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56" r:id="rId2"/>
    <p:sldId id="257" r:id="rId3"/>
    <p:sldId id="258" r:id="rId4"/>
    <p:sldId id="259" r:id="rId5"/>
    <p:sldId id="286" r:id="rId6"/>
    <p:sldId id="301" r:id="rId7"/>
    <p:sldId id="319" r:id="rId8"/>
    <p:sldId id="260" r:id="rId9"/>
    <p:sldId id="288" r:id="rId10"/>
    <p:sldId id="310" r:id="rId11"/>
    <p:sldId id="290" r:id="rId12"/>
    <p:sldId id="312" r:id="rId13"/>
    <p:sldId id="300" r:id="rId14"/>
    <p:sldId id="311" r:id="rId15"/>
    <p:sldId id="291" r:id="rId16"/>
    <p:sldId id="313" r:id="rId17"/>
    <p:sldId id="314" r:id="rId18"/>
    <p:sldId id="315" r:id="rId19"/>
    <p:sldId id="316" r:id="rId20"/>
    <p:sldId id="317" r:id="rId21"/>
    <p:sldId id="318" r:id="rId22"/>
    <p:sldId id="320" r:id="rId23"/>
    <p:sldId id="321" r:id="rId24"/>
    <p:sldId id="322" r:id="rId25"/>
    <p:sldId id="323" r:id="rId26"/>
  </p:sldIdLst>
  <p:sldSz cx="9144000" cy="6858000" type="screen4x3"/>
  <p:notesSz cx="6858000" cy="994568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99DD368C-F1C1-4B37-AC6A-1CCAB992B2AF}">
          <p14:sldIdLst>
            <p14:sldId id="256"/>
          </p14:sldIdLst>
        </p14:section>
        <p14:section name="タイトルなしのセクション" id="{F28B4533-CFE7-403E-872A-0B3C96E59A16}">
          <p14:sldIdLst>
            <p14:sldId id="257"/>
            <p14:sldId id="258"/>
            <p14:sldId id="259"/>
            <p14:sldId id="286"/>
            <p14:sldId id="301"/>
            <p14:sldId id="319"/>
            <p14:sldId id="260"/>
            <p14:sldId id="288"/>
            <p14:sldId id="310"/>
            <p14:sldId id="290"/>
            <p14:sldId id="312"/>
            <p14:sldId id="300"/>
            <p14:sldId id="311"/>
            <p14:sldId id="291"/>
            <p14:sldId id="313"/>
            <p14:sldId id="314"/>
            <p14:sldId id="315"/>
            <p14:sldId id="316"/>
            <p14:sldId id="317"/>
            <p14:sldId id="318"/>
            <p14:sldId id="320"/>
            <p14:sldId id="321"/>
            <p14:sldId id="322"/>
            <p14:sldId id="323"/>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FF"/>
    <a:srgbClr val="66FFFF"/>
    <a:srgbClr val="0000FF"/>
    <a:srgbClr val="0099FF"/>
    <a:srgbClr val="3366CC"/>
    <a:srgbClr val="003366"/>
    <a:srgbClr val="00FF00"/>
    <a:srgbClr val="663300"/>
    <a:srgbClr val="006600"/>
    <a:srgbClr val="FF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34587" autoAdjust="0"/>
    <p:restoredTop sz="99398" autoAdjust="0"/>
  </p:normalViewPr>
  <p:slideViewPr>
    <p:cSldViewPr>
      <p:cViewPr>
        <p:scale>
          <a:sx n="66" d="100"/>
          <a:sy n="66" d="100"/>
        </p:scale>
        <p:origin x="-1116" y="-996"/>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66" d="100"/>
        <a:sy n="66" d="100"/>
      </p:scale>
      <p:origin x="0" y="0"/>
    </p:cViewPr>
  </p:sorterViewPr>
  <p:notesViewPr>
    <p:cSldViewPr>
      <p:cViewPr varScale="1">
        <p:scale>
          <a:sx n="88" d="100"/>
          <a:sy n="88" d="100"/>
        </p:scale>
        <p:origin x="-3870" y="-102"/>
      </p:cViewPr>
      <p:guideLst>
        <p:guide orient="horz" pos="3133"/>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oleObject" Target="file:///C:\Users\Narita\Desktop\&#20462;&#35542;\narita&#21147;&#20316;\&#26716;828-829%20&#26032;.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Narita\Desktop\&#20462;&#35542;\narita&#21147;&#20316;\&#26716;828-829%20&#26032;.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Users\Narita\Desktop\&#20462;&#35542;\narita&#21147;&#20316;\&#26716;828-829%20&#26032;.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Users\Narita\Desktop\&#20462;&#35542;\narita&#21147;&#20316;\&#26716;828-829%20&#2603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ja-JP" altLang="en-US" sz="1200" b="0" dirty="0">
                <a:solidFill>
                  <a:schemeClr val="bg1"/>
                </a:solidFill>
              </a:rPr>
              <a:t>気温</a:t>
            </a:r>
            <a:r>
              <a:rPr lang="en-US" altLang="ja-JP" sz="1200" b="0" dirty="0">
                <a:solidFill>
                  <a:schemeClr val="bg1"/>
                </a:solidFill>
              </a:rPr>
              <a:t>(</a:t>
            </a:r>
            <a:r>
              <a:rPr lang="ja-JP" altLang="en-US" sz="1200" b="0" dirty="0">
                <a:solidFill>
                  <a:schemeClr val="bg1"/>
                </a:solidFill>
              </a:rPr>
              <a:t>℃</a:t>
            </a:r>
            <a:r>
              <a:rPr lang="en-US" altLang="ja-JP" sz="1200" b="0" dirty="0">
                <a:solidFill>
                  <a:schemeClr val="bg1"/>
                </a:solidFill>
              </a:rPr>
              <a:t>)                                  </a:t>
            </a:r>
            <a:r>
              <a:rPr lang="ja-JP" altLang="en-US" sz="1200" b="0" dirty="0">
                <a:solidFill>
                  <a:schemeClr val="bg1"/>
                </a:solidFill>
              </a:rPr>
              <a:t>風速</a:t>
            </a:r>
            <a:r>
              <a:rPr lang="en-US" altLang="ja-JP" sz="1200" b="0" dirty="0">
                <a:solidFill>
                  <a:schemeClr val="bg1"/>
                </a:solidFill>
              </a:rPr>
              <a:t>(m/s)</a:t>
            </a:r>
            <a:endParaRPr lang="ja-JP" altLang="en-US" sz="1200" b="0" dirty="0">
              <a:solidFill>
                <a:schemeClr val="bg1"/>
              </a:solidFill>
            </a:endParaRPr>
          </a:p>
        </c:rich>
      </c:tx>
      <c:layout>
        <c:manualLayout>
          <c:xMode val="edge"/>
          <c:yMode val="edge"/>
          <c:x val="9.1525527646811156E-2"/>
          <c:y val="2.0598976691301875E-2"/>
        </c:manualLayout>
      </c:layout>
      <c:overlay val="1"/>
    </c:title>
    <c:autoTitleDeleted val="0"/>
    <c:plotArea>
      <c:layout>
        <c:manualLayout>
          <c:layoutTarget val="inner"/>
          <c:xMode val="edge"/>
          <c:yMode val="edge"/>
          <c:x val="0.13583833270841145"/>
          <c:y val="0.13099318092698436"/>
          <c:w val="0.7091544915267094"/>
          <c:h val="0.73279124139679441"/>
        </c:manualLayout>
      </c:layout>
      <c:scatterChart>
        <c:scatterStyle val="smoothMarker"/>
        <c:varyColors val="0"/>
        <c:ser>
          <c:idx val="2"/>
          <c:order val="2"/>
          <c:tx>
            <c:strRef>
              <c:f>'829'!$CW$1</c:f>
              <c:strCache>
                <c:ptCount val="1"/>
                <c:pt idx="0">
                  <c:v>SGK21</c:v>
                </c:pt>
              </c:strCache>
            </c:strRef>
          </c:tx>
          <c:spPr>
            <a:ln w="12700">
              <a:solidFill>
                <a:srgbClr val="FF000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'829'!$CW$4:$CW$724</c:f>
              <c:numCache>
                <c:formatCode>0.00_ </c:formatCode>
                <c:ptCount val="721"/>
                <c:pt idx="0">
                  <c:v>27.739741316662084</c:v>
                </c:pt>
                <c:pt idx="1">
                  <c:v>27.739741316662084</c:v>
                </c:pt>
                <c:pt idx="2">
                  <c:v>27.739741316662084</c:v>
                </c:pt>
                <c:pt idx="3">
                  <c:v>27.739741316662084</c:v>
                </c:pt>
                <c:pt idx="4">
                  <c:v>27.739741316662084</c:v>
                </c:pt>
                <c:pt idx="5">
                  <c:v>27.537762208290452</c:v>
                </c:pt>
                <c:pt idx="6">
                  <c:v>27.537762208290452</c:v>
                </c:pt>
                <c:pt idx="7">
                  <c:v>27.537762208290452</c:v>
                </c:pt>
                <c:pt idx="8">
                  <c:v>27.638751762476272</c:v>
                </c:pt>
                <c:pt idx="9">
                  <c:v>27.537762208290452</c:v>
                </c:pt>
                <c:pt idx="10">
                  <c:v>27.436772654104637</c:v>
                </c:pt>
                <c:pt idx="11">
                  <c:v>27.537762208290452</c:v>
                </c:pt>
                <c:pt idx="12">
                  <c:v>27.638751762476272</c:v>
                </c:pt>
                <c:pt idx="13">
                  <c:v>27.537762208290452</c:v>
                </c:pt>
                <c:pt idx="14">
                  <c:v>27.638751762476272</c:v>
                </c:pt>
                <c:pt idx="15">
                  <c:v>27.436772654104637</c:v>
                </c:pt>
                <c:pt idx="16">
                  <c:v>27.335783099918824</c:v>
                </c:pt>
                <c:pt idx="17">
                  <c:v>27.234793545733009</c:v>
                </c:pt>
                <c:pt idx="18">
                  <c:v>27.436772654104637</c:v>
                </c:pt>
                <c:pt idx="19">
                  <c:v>27.537762208290452</c:v>
                </c:pt>
                <c:pt idx="20">
                  <c:v>27.436772654104637</c:v>
                </c:pt>
                <c:pt idx="21">
                  <c:v>27.436772654104637</c:v>
                </c:pt>
                <c:pt idx="22">
                  <c:v>27.335783099918824</c:v>
                </c:pt>
                <c:pt idx="23">
                  <c:v>27.234793545733009</c:v>
                </c:pt>
                <c:pt idx="24">
                  <c:v>27.335783099918824</c:v>
                </c:pt>
                <c:pt idx="25">
                  <c:v>27.335783099918824</c:v>
                </c:pt>
                <c:pt idx="26">
                  <c:v>27.436772654104637</c:v>
                </c:pt>
                <c:pt idx="27">
                  <c:v>27.436772654104637</c:v>
                </c:pt>
                <c:pt idx="28">
                  <c:v>27.436772654104637</c:v>
                </c:pt>
                <c:pt idx="29">
                  <c:v>27.436772654104637</c:v>
                </c:pt>
                <c:pt idx="30">
                  <c:v>27.335783099918824</c:v>
                </c:pt>
                <c:pt idx="31">
                  <c:v>27.335783099918824</c:v>
                </c:pt>
                <c:pt idx="32">
                  <c:v>27.234793545733009</c:v>
                </c:pt>
                <c:pt idx="33">
                  <c:v>27.234793545733009</c:v>
                </c:pt>
                <c:pt idx="34">
                  <c:v>27.335783099918824</c:v>
                </c:pt>
                <c:pt idx="35">
                  <c:v>27.032814437361377</c:v>
                </c:pt>
                <c:pt idx="36">
                  <c:v>27.032814437361377</c:v>
                </c:pt>
                <c:pt idx="37">
                  <c:v>26.931824883175562</c:v>
                </c:pt>
                <c:pt idx="38">
                  <c:v>26.931824883175562</c:v>
                </c:pt>
                <c:pt idx="39">
                  <c:v>26.931824883175562</c:v>
                </c:pt>
                <c:pt idx="40">
                  <c:v>26.83083532898975</c:v>
                </c:pt>
                <c:pt idx="41">
                  <c:v>26.931824883175562</c:v>
                </c:pt>
                <c:pt idx="42">
                  <c:v>27.032814437361377</c:v>
                </c:pt>
                <c:pt idx="43">
                  <c:v>27.133803991547193</c:v>
                </c:pt>
                <c:pt idx="44">
                  <c:v>27.133803991547193</c:v>
                </c:pt>
                <c:pt idx="45">
                  <c:v>27.234793545733009</c:v>
                </c:pt>
                <c:pt idx="46">
                  <c:v>27.234793545733009</c:v>
                </c:pt>
                <c:pt idx="47">
                  <c:v>27.133803991547193</c:v>
                </c:pt>
                <c:pt idx="48">
                  <c:v>27.234793545733009</c:v>
                </c:pt>
                <c:pt idx="49">
                  <c:v>27.335783099918824</c:v>
                </c:pt>
                <c:pt idx="50">
                  <c:v>27.234793545733009</c:v>
                </c:pt>
                <c:pt idx="51">
                  <c:v>27.234793545733009</c:v>
                </c:pt>
                <c:pt idx="52">
                  <c:v>27.032814437361377</c:v>
                </c:pt>
                <c:pt idx="53">
                  <c:v>27.032814437361377</c:v>
                </c:pt>
                <c:pt idx="54">
                  <c:v>27.234793545733009</c:v>
                </c:pt>
                <c:pt idx="55">
                  <c:v>27.335783099918824</c:v>
                </c:pt>
                <c:pt idx="56">
                  <c:v>27.234793545733009</c:v>
                </c:pt>
                <c:pt idx="57">
                  <c:v>27.234793545733009</c:v>
                </c:pt>
                <c:pt idx="58">
                  <c:v>27.133803991547193</c:v>
                </c:pt>
                <c:pt idx="59">
                  <c:v>27.032814437361377</c:v>
                </c:pt>
                <c:pt idx="60">
                  <c:v>27.234793545733009</c:v>
                </c:pt>
                <c:pt idx="61">
                  <c:v>27.032814437361377</c:v>
                </c:pt>
                <c:pt idx="62">
                  <c:v>26.72984577480393</c:v>
                </c:pt>
                <c:pt idx="63">
                  <c:v>26.83083532898975</c:v>
                </c:pt>
                <c:pt idx="64">
                  <c:v>27.133803991547193</c:v>
                </c:pt>
                <c:pt idx="65">
                  <c:v>27.032814437361377</c:v>
                </c:pt>
                <c:pt idx="66">
                  <c:v>27.032814437361377</c:v>
                </c:pt>
                <c:pt idx="67">
                  <c:v>26.931824883175562</c:v>
                </c:pt>
                <c:pt idx="68">
                  <c:v>26.83083532898975</c:v>
                </c:pt>
                <c:pt idx="69">
                  <c:v>26.83083532898975</c:v>
                </c:pt>
                <c:pt idx="70">
                  <c:v>26.931824883175562</c:v>
                </c:pt>
                <c:pt idx="71">
                  <c:v>26.83083532898975</c:v>
                </c:pt>
                <c:pt idx="72">
                  <c:v>26.83083532898975</c:v>
                </c:pt>
                <c:pt idx="73">
                  <c:v>26.83083532898975</c:v>
                </c:pt>
                <c:pt idx="74">
                  <c:v>26.83083532898975</c:v>
                </c:pt>
                <c:pt idx="75">
                  <c:v>26.83083532898975</c:v>
                </c:pt>
                <c:pt idx="76">
                  <c:v>26.931824883175562</c:v>
                </c:pt>
                <c:pt idx="77">
                  <c:v>27.032814437361377</c:v>
                </c:pt>
                <c:pt idx="78">
                  <c:v>26.931824883175562</c:v>
                </c:pt>
                <c:pt idx="79">
                  <c:v>26.83083532898975</c:v>
                </c:pt>
                <c:pt idx="80">
                  <c:v>26.83083532898975</c:v>
                </c:pt>
                <c:pt idx="81">
                  <c:v>26.931824883175562</c:v>
                </c:pt>
                <c:pt idx="82">
                  <c:v>26.931824883175562</c:v>
                </c:pt>
                <c:pt idx="83">
                  <c:v>26.931824883175562</c:v>
                </c:pt>
                <c:pt idx="84">
                  <c:v>26.72984577480393</c:v>
                </c:pt>
                <c:pt idx="85">
                  <c:v>26.931824883175562</c:v>
                </c:pt>
                <c:pt idx="86">
                  <c:v>26.931824883175562</c:v>
                </c:pt>
                <c:pt idx="87">
                  <c:v>26.83083532898975</c:v>
                </c:pt>
                <c:pt idx="88">
                  <c:v>26.931824883175562</c:v>
                </c:pt>
                <c:pt idx="89">
                  <c:v>27.032814437361377</c:v>
                </c:pt>
                <c:pt idx="90">
                  <c:v>26.83083532898975</c:v>
                </c:pt>
                <c:pt idx="91">
                  <c:v>26.83083532898975</c:v>
                </c:pt>
                <c:pt idx="92">
                  <c:v>26.628856220618118</c:v>
                </c:pt>
                <c:pt idx="93">
                  <c:v>26.628856220618118</c:v>
                </c:pt>
                <c:pt idx="94">
                  <c:v>26.83083532898975</c:v>
                </c:pt>
                <c:pt idx="95">
                  <c:v>26.72984577480393</c:v>
                </c:pt>
                <c:pt idx="96">
                  <c:v>26.931824883175562</c:v>
                </c:pt>
                <c:pt idx="97">
                  <c:v>26.931824883175562</c:v>
                </c:pt>
                <c:pt idx="98">
                  <c:v>26.83083532898975</c:v>
                </c:pt>
                <c:pt idx="99">
                  <c:v>26.931824883175562</c:v>
                </c:pt>
                <c:pt idx="100">
                  <c:v>26.72984577480393</c:v>
                </c:pt>
                <c:pt idx="101">
                  <c:v>26.527866666432303</c:v>
                </c:pt>
                <c:pt idx="102">
                  <c:v>26.527866666432303</c:v>
                </c:pt>
                <c:pt idx="103">
                  <c:v>26.72984577480393</c:v>
                </c:pt>
                <c:pt idx="104">
                  <c:v>26.83083532898975</c:v>
                </c:pt>
                <c:pt idx="105">
                  <c:v>26.931824883175562</c:v>
                </c:pt>
                <c:pt idx="106">
                  <c:v>26.72984577480393</c:v>
                </c:pt>
                <c:pt idx="107">
                  <c:v>26.83083532898975</c:v>
                </c:pt>
                <c:pt idx="108">
                  <c:v>26.72984577480393</c:v>
                </c:pt>
                <c:pt idx="109">
                  <c:v>26.628856220618118</c:v>
                </c:pt>
                <c:pt idx="110">
                  <c:v>26.426877112246487</c:v>
                </c:pt>
                <c:pt idx="111">
                  <c:v>26.628856220618118</c:v>
                </c:pt>
                <c:pt idx="112">
                  <c:v>26.628856220618118</c:v>
                </c:pt>
                <c:pt idx="113">
                  <c:v>26.628856220618118</c:v>
                </c:pt>
                <c:pt idx="114">
                  <c:v>26.72984577480393</c:v>
                </c:pt>
                <c:pt idx="115">
                  <c:v>26.628856220618118</c:v>
                </c:pt>
                <c:pt idx="116">
                  <c:v>26.628856220618118</c:v>
                </c:pt>
                <c:pt idx="117">
                  <c:v>26.72984577480393</c:v>
                </c:pt>
                <c:pt idx="118">
                  <c:v>26.527866666432303</c:v>
                </c:pt>
                <c:pt idx="119">
                  <c:v>26.426877112246487</c:v>
                </c:pt>
                <c:pt idx="120">
                  <c:v>26.72984577480393</c:v>
                </c:pt>
                <c:pt idx="121">
                  <c:v>26.628856220618118</c:v>
                </c:pt>
                <c:pt idx="122">
                  <c:v>26.83083532898975</c:v>
                </c:pt>
                <c:pt idx="123">
                  <c:v>26.628856220618118</c:v>
                </c:pt>
                <c:pt idx="124">
                  <c:v>26.72984577480393</c:v>
                </c:pt>
                <c:pt idx="125">
                  <c:v>26.72984577480393</c:v>
                </c:pt>
                <c:pt idx="126">
                  <c:v>26.72984577480393</c:v>
                </c:pt>
                <c:pt idx="127">
                  <c:v>26.527866666432303</c:v>
                </c:pt>
                <c:pt idx="128">
                  <c:v>26.325887558060671</c:v>
                </c:pt>
                <c:pt idx="129">
                  <c:v>26.426877112246487</c:v>
                </c:pt>
                <c:pt idx="130">
                  <c:v>26.325887558060671</c:v>
                </c:pt>
                <c:pt idx="131">
                  <c:v>26.426877112246487</c:v>
                </c:pt>
                <c:pt idx="132">
                  <c:v>26.527866666432303</c:v>
                </c:pt>
                <c:pt idx="133">
                  <c:v>26.426877112246487</c:v>
                </c:pt>
                <c:pt idx="134">
                  <c:v>26.123908449689043</c:v>
                </c:pt>
                <c:pt idx="135">
                  <c:v>26.224898003874856</c:v>
                </c:pt>
                <c:pt idx="136">
                  <c:v>26.224898003874856</c:v>
                </c:pt>
                <c:pt idx="137">
                  <c:v>26.224898003874856</c:v>
                </c:pt>
                <c:pt idx="138">
                  <c:v>26.123908449689043</c:v>
                </c:pt>
                <c:pt idx="139">
                  <c:v>26.325887558060671</c:v>
                </c:pt>
                <c:pt idx="140">
                  <c:v>26.325887558060671</c:v>
                </c:pt>
                <c:pt idx="141">
                  <c:v>26.224898003874856</c:v>
                </c:pt>
                <c:pt idx="142">
                  <c:v>25.921929341317412</c:v>
                </c:pt>
                <c:pt idx="143">
                  <c:v>26.022918895503228</c:v>
                </c:pt>
                <c:pt idx="144">
                  <c:v>26.224898003874856</c:v>
                </c:pt>
                <c:pt idx="145">
                  <c:v>26.123908449689043</c:v>
                </c:pt>
                <c:pt idx="146">
                  <c:v>26.426877112246487</c:v>
                </c:pt>
                <c:pt idx="147">
                  <c:v>26.426877112246487</c:v>
                </c:pt>
                <c:pt idx="148">
                  <c:v>26.527866666432303</c:v>
                </c:pt>
                <c:pt idx="149">
                  <c:v>26.628856220618118</c:v>
                </c:pt>
                <c:pt idx="150">
                  <c:v>26.628856220618118</c:v>
                </c:pt>
                <c:pt idx="151">
                  <c:v>26.628856220618118</c:v>
                </c:pt>
                <c:pt idx="152">
                  <c:v>26.628856220618118</c:v>
                </c:pt>
                <c:pt idx="153">
                  <c:v>26.527866666432303</c:v>
                </c:pt>
                <c:pt idx="154">
                  <c:v>26.527866666432303</c:v>
                </c:pt>
                <c:pt idx="155">
                  <c:v>26.628856220618118</c:v>
                </c:pt>
                <c:pt idx="156">
                  <c:v>26.527866666432303</c:v>
                </c:pt>
                <c:pt idx="157">
                  <c:v>26.426877112246487</c:v>
                </c:pt>
                <c:pt idx="158">
                  <c:v>26.628856220618118</c:v>
                </c:pt>
                <c:pt idx="159">
                  <c:v>26.527866666432303</c:v>
                </c:pt>
                <c:pt idx="160">
                  <c:v>26.426877112246487</c:v>
                </c:pt>
                <c:pt idx="161">
                  <c:v>26.527866666432303</c:v>
                </c:pt>
                <c:pt idx="162">
                  <c:v>26.527866666432303</c:v>
                </c:pt>
                <c:pt idx="163">
                  <c:v>26.628856220618118</c:v>
                </c:pt>
                <c:pt idx="164">
                  <c:v>26.527866666432303</c:v>
                </c:pt>
                <c:pt idx="165">
                  <c:v>26.527866666432303</c:v>
                </c:pt>
                <c:pt idx="166">
                  <c:v>26.628856220618118</c:v>
                </c:pt>
                <c:pt idx="167">
                  <c:v>26.527866666432303</c:v>
                </c:pt>
                <c:pt idx="168">
                  <c:v>26.628856220618118</c:v>
                </c:pt>
                <c:pt idx="169">
                  <c:v>26.628856220618118</c:v>
                </c:pt>
                <c:pt idx="170">
                  <c:v>26.527866666432303</c:v>
                </c:pt>
                <c:pt idx="171">
                  <c:v>26.527866666432303</c:v>
                </c:pt>
                <c:pt idx="172">
                  <c:v>26.426877112246487</c:v>
                </c:pt>
                <c:pt idx="173">
                  <c:v>26.426877112246487</c:v>
                </c:pt>
                <c:pt idx="174">
                  <c:v>26.527866666432303</c:v>
                </c:pt>
                <c:pt idx="175">
                  <c:v>26.628856220618118</c:v>
                </c:pt>
                <c:pt idx="176">
                  <c:v>26.426877112246487</c:v>
                </c:pt>
                <c:pt idx="177">
                  <c:v>26.426877112246487</c:v>
                </c:pt>
                <c:pt idx="178">
                  <c:v>26.628856220618118</c:v>
                </c:pt>
                <c:pt idx="179">
                  <c:v>26.527866666432303</c:v>
                </c:pt>
                <c:pt idx="180">
                  <c:v>26.426877112246487</c:v>
                </c:pt>
                <c:pt idx="181">
                  <c:v>26.527866666432303</c:v>
                </c:pt>
                <c:pt idx="182">
                  <c:v>26.426877112246487</c:v>
                </c:pt>
                <c:pt idx="183">
                  <c:v>26.426877112246487</c:v>
                </c:pt>
                <c:pt idx="184">
                  <c:v>26.325887558060671</c:v>
                </c:pt>
                <c:pt idx="185">
                  <c:v>26.325887558060671</c:v>
                </c:pt>
                <c:pt idx="186">
                  <c:v>26.325887558060671</c:v>
                </c:pt>
                <c:pt idx="187">
                  <c:v>26.224898003874856</c:v>
                </c:pt>
                <c:pt idx="188">
                  <c:v>26.325887558060671</c:v>
                </c:pt>
                <c:pt idx="189">
                  <c:v>26.123908449689043</c:v>
                </c:pt>
                <c:pt idx="190">
                  <c:v>26.022918895503228</c:v>
                </c:pt>
                <c:pt idx="191">
                  <c:v>26.123908449689043</c:v>
                </c:pt>
                <c:pt idx="192">
                  <c:v>26.022918895503228</c:v>
                </c:pt>
                <c:pt idx="193">
                  <c:v>26.123908449689043</c:v>
                </c:pt>
                <c:pt idx="194">
                  <c:v>26.022918895503228</c:v>
                </c:pt>
                <c:pt idx="195">
                  <c:v>25.921929341317412</c:v>
                </c:pt>
                <c:pt idx="196">
                  <c:v>26.022918895503228</c:v>
                </c:pt>
                <c:pt idx="197">
                  <c:v>25.820939787131596</c:v>
                </c:pt>
                <c:pt idx="198">
                  <c:v>25.921929341317412</c:v>
                </c:pt>
                <c:pt idx="199">
                  <c:v>26.022918895503228</c:v>
                </c:pt>
                <c:pt idx="200">
                  <c:v>26.325887558060671</c:v>
                </c:pt>
                <c:pt idx="201">
                  <c:v>26.325887558060671</c:v>
                </c:pt>
                <c:pt idx="202">
                  <c:v>26.426877112246487</c:v>
                </c:pt>
                <c:pt idx="203">
                  <c:v>26.123908449689043</c:v>
                </c:pt>
                <c:pt idx="204">
                  <c:v>26.123908449689043</c:v>
                </c:pt>
                <c:pt idx="205">
                  <c:v>26.224898003874856</c:v>
                </c:pt>
                <c:pt idx="206">
                  <c:v>26.123908449689043</c:v>
                </c:pt>
                <c:pt idx="207">
                  <c:v>26.123908449689043</c:v>
                </c:pt>
                <c:pt idx="208">
                  <c:v>26.123908449689043</c:v>
                </c:pt>
                <c:pt idx="209">
                  <c:v>26.123908449689043</c:v>
                </c:pt>
                <c:pt idx="210">
                  <c:v>25.921929341317412</c:v>
                </c:pt>
                <c:pt idx="211">
                  <c:v>26.325887558060671</c:v>
                </c:pt>
                <c:pt idx="212">
                  <c:v>26.224898003874856</c:v>
                </c:pt>
                <c:pt idx="213">
                  <c:v>26.325887558060671</c:v>
                </c:pt>
                <c:pt idx="214">
                  <c:v>26.123908449689043</c:v>
                </c:pt>
                <c:pt idx="215">
                  <c:v>26.325887558060671</c:v>
                </c:pt>
                <c:pt idx="216">
                  <c:v>25.921929341317412</c:v>
                </c:pt>
                <c:pt idx="217">
                  <c:v>25.820939787131596</c:v>
                </c:pt>
                <c:pt idx="218">
                  <c:v>26.123908449689043</c:v>
                </c:pt>
                <c:pt idx="219">
                  <c:v>26.022918895503228</c:v>
                </c:pt>
                <c:pt idx="220">
                  <c:v>25.820939787131596</c:v>
                </c:pt>
                <c:pt idx="221">
                  <c:v>25.719950232945781</c:v>
                </c:pt>
                <c:pt idx="222">
                  <c:v>25.921929341317412</c:v>
                </c:pt>
                <c:pt idx="223">
                  <c:v>25.820939787131596</c:v>
                </c:pt>
                <c:pt idx="224">
                  <c:v>25.820939787131596</c:v>
                </c:pt>
                <c:pt idx="225">
                  <c:v>25.820939787131596</c:v>
                </c:pt>
                <c:pt idx="226">
                  <c:v>25.921929341317412</c:v>
                </c:pt>
                <c:pt idx="227">
                  <c:v>25.719950232945781</c:v>
                </c:pt>
                <c:pt idx="228">
                  <c:v>25.618960678759969</c:v>
                </c:pt>
                <c:pt idx="229">
                  <c:v>25.618960678759969</c:v>
                </c:pt>
                <c:pt idx="230">
                  <c:v>25.618960678759969</c:v>
                </c:pt>
                <c:pt idx="231">
                  <c:v>25.618960678759969</c:v>
                </c:pt>
                <c:pt idx="232">
                  <c:v>25.618960678759969</c:v>
                </c:pt>
                <c:pt idx="233">
                  <c:v>25.618960678759969</c:v>
                </c:pt>
                <c:pt idx="234">
                  <c:v>25.618960678759969</c:v>
                </c:pt>
                <c:pt idx="235">
                  <c:v>25.517971124574153</c:v>
                </c:pt>
                <c:pt idx="236">
                  <c:v>25.517971124574153</c:v>
                </c:pt>
                <c:pt idx="237">
                  <c:v>25.416981570388334</c:v>
                </c:pt>
                <c:pt idx="238">
                  <c:v>25.517971124574153</c:v>
                </c:pt>
                <c:pt idx="239">
                  <c:v>25.416981570388334</c:v>
                </c:pt>
                <c:pt idx="240">
                  <c:v>25.517971124574153</c:v>
                </c:pt>
                <c:pt idx="241">
                  <c:v>25.517971124574153</c:v>
                </c:pt>
                <c:pt idx="242">
                  <c:v>25.517971124574153</c:v>
                </c:pt>
                <c:pt idx="243">
                  <c:v>25.517971124574153</c:v>
                </c:pt>
                <c:pt idx="244">
                  <c:v>25.517971124574153</c:v>
                </c:pt>
                <c:pt idx="245">
                  <c:v>25.820939787131596</c:v>
                </c:pt>
                <c:pt idx="246">
                  <c:v>26.123908449689043</c:v>
                </c:pt>
                <c:pt idx="247">
                  <c:v>25.921929341317412</c:v>
                </c:pt>
                <c:pt idx="248">
                  <c:v>25.820939787131596</c:v>
                </c:pt>
                <c:pt idx="249">
                  <c:v>25.719950232945781</c:v>
                </c:pt>
                <c:pt idx="250">
                  <c:v>25.618960678759969</c:v>
                </c:pt>
                <c:pt idx="251">
                  <c:v>25.618960678759969</c:v>
                </c:pt>
                <c:pt idx="252">
                  <c:v>25.517971124574153</c:v>
                </c:pt>
                <c:pt idx="253">
                  <c:v>25.517971124574153</c:v>
                </c:pt>
                <c:pt idx="254">
                  <c:v>25.416981570388334</c:v>
                </c:pt>
                <c:pt idx="255">
                  <c:v>25.416981570388334</c:v>
                </c:pt>
                <c:pt idx="256">
                  <c:v>25.315992016202522</c:v>
                </c:pt>
                <c:pt idx="257">
                  <c:v>25.315992016202522</c:v>
                </c:pt>
                <c:pt idx="258">
                  <c:v>25.315992016202522</c:v>
                </c:pt>
                <c:pt idx="259">
                  <c:v>25.215002462016706</c:v>
                </c:pt>
                <c:pt idx="260">
                  <c:v>25.215002462016706</c:v>
                </c:pt>
                <c:pt idx="261">
                  <c:v>25.315992016202522</c:v>
                </c:pt>
                <c:pt idx="262">
                  <c:v>25.215002462016706</c:v>
                </c:pt>
                <c:pt idx="263">
                  <c:v>25.215002462016706</c:v>
                </c:pt>
                <c:pt idx="264">
                  <c:v>25.315992016202522</c:v>
                </c:pt>
                <c:pt idx="265">
                  <c:v>25.416981570388334</c:v>
                </c:pt>
                <c:pt idx="266">
                  <c:v>25.315992016202522</c:v>
                </c:pt>
                <c:pt idx="267">
                  <c:v>25.315992016202522</c:v>
                </c:pt>
                <c:pt idx="268">
                  <c:v>25.315992016202522</c:v>
                </c:pt>
                <c:pt idx="269">
                  <c:v>25.315992016202522</c:v>
                </c:pt>
                <c:pt idx="270">
                  <c:v>25.215002462016706</c:v>
                </c:pt>
                <c:pt idx="271">
                  <c:v>25.114012907830894</c:v>
                </c:pt>
                <c:pt idx="272">
                  <c:v>25.114012907830894</c:v>
                </c:pt>
                <c:pt idx="273">
                  <c:v>25.215002462016706</c:v>
                </c:pt>
                <c:pt idx="274">
                  <c:v>25.215002462016706</c:v>
                </c:pt>
                <c:pt idx="275">
                  <c:v>25.215002462016706</c:v>
                </c:pt>
                <c:pt idx="276">
                  <c:v>25.517971124574153</c:v>
                </c:pt>
                <c:pt idx="277">
                  <c:v>25.416981570388334</c:v>
                </c:pt>
                <c:pt idx="278">
                  <c:v>25.215002462016706</c:v>
                </c:pt>
                <c:pt idx="279">
                  <c:v>25.114012907830894</c:v>
                </c:pt>
                <c:pt idx="280">
                  <c:v>25.215002462016706</c:v>
                </c:pt>
                <c:pt idx="281">
                  <c:v>25.315992016202522</c:v>
                </c:pt>
                <c:pt idx="282">
                  <c:v>25.719950232945781</c:v>
                </c:pt>
                <c:pt idx="283">
                  <c:v>25.517971124574153</c:v>
                </c:pt>
                <c:pt idx="284">
                  <c:v>25.416981570388334</c:v>
                </c:pt>
                <c:pt idx="285">
                  <c:v>25.315992016202522</c:v>
                </c:pt>
                <c:pt idx="286">
                  <c:v>25.215002462016706</c:v>
                </c:pt>
                <c:pt idx="287">
                  <c:v>25.215002462016706</c:v>
                </c:pt>
                <c:pt idx="288">
                  <c:v>25.215002462016706</c:v>
                </c:pt>
                <c:pt idx="289">
                  <c:v>25.215002462016706</c:v>
                </c:pt>
                <c:pt idx="290">
                  <c:v>25.114012907830894</c:v>
                </c:pt>
                <c:pt idx="291">
                  <c:v>25.215002462016706</c:v>
                </c:pt>
                <c:pt idx="292">
                  <c:v>25.215002462016706</c:v>
                </c:pt>
                <c:pt idx="293">
                  <c:v>25.215002462016706</c:v>
                </c:pt>
                <c:pt idx="294">
                  <c:v>25.114012907830894</c:v>
                </c:pt>
                <c:pt idx="295">
                  <c:v>25.114012907830894</c:v>
                </c:pt>
                <c:pt idx="296">
                  <c:v>25.013023353645075</c:v>
                </c:pt>
                <c:pt idx="297">
                  <c:v>25.114012907830894</c:v>
                </c:pt>
                <c:pt idx="298">
                  <c:v>25.114012907830894</c:v>
                </c:pt>
                <c:pt idx="299">
                  <c:v>25.114012907830894</c:v>
                </c:pt>
                <c:pt idx="300">
                  <c:v>25.013023353645075</c:v>
                </c:pt>
                <c:pt idx="301">
                  <c:v>25.013023353645075</c:v>
                </c:pt>
                <c:pt idx="302">
                  <c:v>25.013023353645075</c:v>
                </c:pt>
                <c:pt idx="303">
                  <c:v>25.114012907830894</c:v>
                </c:pt>
                <c:pt idx="304">
                  <c:v>25.013023353645075</c:v>
                </c:pt>
                <c:pt idx="305">
                  <c:v>25.013023353645075</c:v>
                </c:pt>
                <c:pt idx="306">
                  <c:v>24.912033799459259</c:v>
                </c:pt>
                <c:pt idx="307">
                  <c:v>24.912033799459259</c:v>
                </c:pt>
                <c:pt idx="308">
                  <c:v>25.013023353645075</c:v>
                </c:pt>
                <c:pt idx="309">
                  <c:v>24.912033799459259</c:v>
                </c:pt>
                <c:pt idx="310">
                  <c:v>24.912033799459259</c:v>
                </c:pt>
                <c:pt idx="311">
                  <c:v>24.912033799459259</c:v>
                </c:pt>
                <c:pt idx="312">
                  <c:v>24.811044245273447</c:v>
                </c:pt>
                <c:pt idx="313">
                  <c:v>24.811044245273447</c:v>
                </c:pt>
                <c:pt idx="314">
                  <c:v>24.811044245273447</c:v>
                </c:pt>
                <c:pt idx="315">
                  <c:v>24.710054691087631</c:v>
                </c:pt>
                <c:pt idx="316">
                  <c:v>24.710054691087631</c:v>
                </c:pt>
                <c:pt idx="317">
                  <c:v>24.710054691087631</c:v>
                </c:pt>
                <c:pt idx="318">
                  <c:v>24.710054691087631</c:v>
                </c:pt>
                <c:pt idx="319">
                  <c:v>24.609065136901815</c:v>
                </c:pt>
                <c:pt idx="320">
                  <c:v>24.710054691087631</c:v>
                </c:pt>
                <c:pt idx="321">
                  <c:v>24.710054691087631</c:v>
                </c:pt>
                <c:pt idx="322">
                  <c:v>24.710054691087631</c:v>
                </c:pt>
                <c:pt idx="323">
                  <c:v>24.710054691087631</c:v>
                </c:pt>
                <c:pt idx="324">
                  <c:v>24.710054691087631</c:v>
                </c:pt>
                <c:pt idx="325">
                  <c:v>24.710054691087631</c:v>
                </c:pt>
                <c:pt idx="326">
                  <c:v>24.609065136901815</c:v>
                </c:pt>
                <c:pt idx="327">
                  <c:v>24.609065136901815</c:v>
                </c:pt>
                <c:pt idx="328">
                  <c:v>24.609065136901815</c:v>
                </c:pt>
                <c:pt idx="329">
                  <c:v>24.508075582716</c:v>
                </c:pt>
                <c:pt idx="330">
                  <c:v>24.508075582716</c:v>
                </c:pt>
                <c:pt idx="331">
                  <c:v>24.508075582716</c:v>
                </c:pt>
                <c:pt idx="332">
                  <c:v>24.508075582716</c:v>
                </c:pt>
                <c:pt idx="333">
                  <c:v>24.508075582716</c:v>
                </c:pt>
                <c:pt idx="334">
                  <c:v>24.508075582716</c:v>
                </c:pt>
                <c:pt idx="335">
                  <c:v>24.407086028530184</c:v>
                </c:pt>
                <c:pt idx="336">
                  <c:v>24.407086028530184</c:v>
                </c:pt>
                <c:pt idx="337">
                  <c:v>24.407086028530184</c:v>
                </c:pt>
                <c:pt idx="338">
                  <c:v>24.407086028530184</c:v>
                </c:pt>
                <c:pt idx="339">
                  <c:v>24.306096474344372</c:v>
                </c:pt>
                <c:pt idx="340">
                  <c:v>24.306096474344372</c:v>
                </c:pt>
                <c:pt idx="341">
                  <c:v>24.306096474344372</c:v>
                </c:pt>
                <c:pt idx="342">
                  <c:v>24.407086028530184</c:v>
                </c:pt>
                <c:pt idx="343">
                  <c:v>24.407086028530184</c:v>
                </c:pt>
                <c:pt idx="344">
                  <c:v>24.407086028530184</c:v>
                </c:pt>
                <c:pt idx="345">
                  <c:v>24.306096474344372</c:v>
                </c:pt>
                <c:pt idx="346">
                  <c:v>24.306096474344372</c:v>
                </c:pt>
                <c:pt idx="347">
                  <c:v>24.306096474344372</c:v>
                </c:pt>
                <c:pt idx="348">
                  <c:v>24.306096474344372</c:v>
                </c:pt>
                <c:pt idx="349">
                  <c:v>24.205106920158553</c:v>
                </c:pt>
                <c:pt idx="350">
                  <c:v>24.205106920158553</c:v>
                </c:pt>
                <c:pt idx="351">
                  <c:v>24.205106920158553</c:v>
                </c:pt>
                <c:pt idx="352">
                  <c:v>24.205106920158553</c:v>
                </c:pt>
                <c:pt idx="353">
                  <c:v>24.205106920158553</c:v>
                </c:pt>
                <c:pt idx="354">
                  <c:v>24.205106920158553</c:v>
                </c:pt>
                <c:pt idx="355">
                  <c:v>24.104117365972741</c:v>
                </c:pt>
                <c:pt idx="356">
                  <c:v>24.104117365972741</c:v>
                </c:pt>
                <c:pt idx="357">
                  <c:v>24.104117365972741</c:v>
                </c:pt>
                <c:pt idx="358">
                  <c:v>24.104117365972741</c:v>
                </c:pt>
                <c:pt idx="359">
                  <c:v>24.104117365972741</c:v>
                </c:pt>
                <c:pt idx="360">
                  <c:v>24.104117365972741</c:v>
                </c:pt>
                <c:pt idx="361">
                  <c:v>24.104117365972741</c:v>
                </c:pt>
                <c:pt idx="362">
                  <c:v>24.104117365972741</c:v>
                </c:pt>
                <c:pt idx="363">
                  <c:v>24.104117365972741</c:v>
                </c:pt>
                <c:pt idx="364">
                  <c:v>24.104117365972741</c:v>
                </c:pt>
                <c:pt idx="365">
                  <c:v>24.003127811786925</c:v>
                </c:pt>
                <c:pt idx="366">
                  <c:v>24.104117365972741</c:v>
                </c:pt>
                <c:pt idx="367">
                  <c:v>24.104117365972741</c:v>
                </c:pt>
                <c:pt idx="368">
                  <c:v>24.003127811786925</c:v>
                </c:pt>
                <c:pt idx="369">
                  <c:v>24.003127811786925</c:v>
                </c:pt>
                <c:pt idx="370">
                  <c:v>24.003127811786925</c:v>
                </c:pt>
                <c:pt idx="371">
                  <c:v>24.003127811786925</c:v>
                </c:pt>
                <c:pt idx="372">
                  <c:v>24.003127811786925</c:v>
                </c:pt>
                <c:pt idx="373">
                  <c:v>24.003127811786925</c:v>
                </c:pt>
                <c:pt idx="374">
                  <c:v>23.902138257601109</c:v>
                </c:pt>
                <c:pt idx="375">
                  <c:v>23.902138257601109</c:v>
                </c:pt>
                <c:pt idx="376">
                  <c:v>23.902138257601109</c:v>
                </c:pt>
                <c:pt idx="377">
                  <c:v>23.902138257601109</c:v>
                </c:pt>
                <c:pt idx="378">
                  <c:v>23.902138257601109</c:v>
                </c:pt>
                <c:pt idx="379">
                  <c:v>23.801148703415297</c:v>
                </c:pt>
                <c:pt idx="380">
                  <c:v>23.902138257601109</c:v>
                </c:pt>
                <c:pt idx="381">
                  <c:v>23.801148703415297</c:v>
                </c:pt>
                <c:pt idx="382">
                  <c:v>23.801148703415297</c:v>
                </c:pt>
                <c:pt idx="383">
                  <c:v>23.902138257601109</c:v>
                </c:pt>
                <c:pt idx="384">
                  <c:v>23.902138257601109</c:v>
                </c:pt>
                <c:pt idx="385">
                  <c:v>24.003127811786925</c:v>
                </c:pt>
                <c:pt idx="386">
                  <c:v>24.104117365972741</c:v>
                </c:pt>
                <c:pt idx="387">
                  <c:v>24.104117365972741</c:v>
                </c:pt>
                <c:pt idx="388">
                  <c:v>24.205106920158553</c:v>
                </c:pt>
                <c:pt idx="389">
                  <c:v>24.407086028530184</c:v>
                </c:pt>
                <c:pt idx="390">
                  <c:v>24.306096474344372</c:v>
                </c:pt>
                <c:pt idx="391">
                  <c:v>24.306096474344372</c:v>
                </c:pt>
                <c:pt idx="392">
                  <c:v>24.407086028530184</c:v>
                </c:pt>
                <c:pt idx="393">
                  <c:v>24.508075582716</c:v>
                </c:pt>
                <c:pt idx="394">
                  <c:v>24.508075582716</c:v>
                </c:pt>
                <c:pt idx="395">
                  <c:v>24.710054691087631</c:v>
                </c:pt>
                <c:pt idx="396">
                  <c:v>24.811044245273447</c:v>
                </c:pt>
                <c:pt idx="397">
                  <c:v>24.811044245273447</c:v>
                </c:pt>
                <c:pt idx="398">
                  <c:v>24.710054691087631</c:v>
                </c:pt>
                <c:pt idx="399">
                  <c:v>24.710054691087631</c:v>
                </c:pt>
                <c:pt idx="400">
                  <c:v>24.508075582716</c:v>
                </c:pt>
                <c:pt idx="401">
                  <c:v>24.508075582716</c:v>
                </c:pt>
                <c:pt idx="402">
                  <c:v>24.508075582716</c:v>
                </c:pt>
                <c:pt idx="403">
                  <c:v>24.508075582716</c:v>
                </c:pt>
                <c:pt idx="404">
                  <c:v>24.508075582716</c:v>
                </c:pt>
                <c:pt idx="405">
                  <c:v>24.508075582716</c:v>
                </c:pt>
                <c:pt idx="406">
                  <c:v>24.407086028530184</c:v>
                </c:pt>
                <c:pt idx="407">
                  <c:v>24.306096474344372</c:v>
                </c:pt>
                <c:pt idx="408">
                  <c:v>24.306096474344372</c:v>
                </c:pt>
                <c:pt idx="409">
                  <c:v>24.306096474344372</c:v>
                </c:pt>
                <c:pt idx="410">
                  <c:v>24.306096474344372</c:v>
                </c:pt>
                <c:pt idx="411">
                  <c:v>24.306096474344372</c:v>
                </c:pt>
                <c:pt idx="412">
                  <c:v>24.306096474344372</c:v>
                </c:pt>
                <c:pt idx="413">
                  <c:v>24.306096474344372</c:v>
                </c:pt>
                <c:pt idx="414">
                  <c:v>24.205106920158553</c:v>
                </c:pt>
                <c:pt idx="415">
                  <c:v>24.205106920158553</c:v>
                </c:pt>
                <c:pt idx="416">
                  <c:v>24.104117365972741</c:v>
                </c:pt>
                <c:pt idx="417">
                  <c:v>24.003127811786925</c:v>
                </c:pt>
                <c:pt idx="418">
                  <c:v>24.104117365972741</c:v>
                </c:pt>
                <c:pt idx="419">
                  <c:v>24.104117365972741</c:v>
                </c:pt>
                <c:pt idx="420">
                  <c:v>24.104117365972741</c:v>
                </c:pt>
                <c:pt idx="421">
                  <c:v>24.104117365972741</c:v>
                </c:pt>
                <c:pt idx="422">
                  <c:v>24.003127811786925</c:v>
                </c:pt>
                <c:pt idx="423">
                  <c:v>23.902138257601109</c:v>
                </c:pt>
                <c:pt idx="424">
                  <c:v>23.902138257601109</c:v>
                </c:pt>
                <c:pt idx="425">
                  <c:v>23.801148703415297</c:v>
                </c:pt>
                <c:pt idx="426">
                  <c:v>23.801148703415297</c:v>
                </c:pt>
                <c:pt idx="427">
                  <c:v>23.801148703415297</c:v>
                </c:pt>
                <c:pt idx="428">
                  <c:v>23.801148703415297</c:v>
                </c:pt>
                <c:pt idx="429">
                  <c:v>23.700159149229478</c:v>
                </c:pt>
                <c:pt idx="430">
                  <c:v>23.700159149229478</c:v>
                </c:pt>
                <c:pt idx="431">
                  <c:v>23.700159149229478</c:v>
                </c:pt>
                <c:pt idx="432">
                  <c:v>23.700159149229478</c:v>
                </c:pt>
                <c:pt idx="433">
                  <c:v>23.599169595043666</c:v>
                </c:pt>
                <c:pt idx="434">
                  <c:v>23.599169595043666</c:v>
                </c:pt>
                <c:pt idx="435">
                  <c:v>23.700159149229478</c:v>
                </c:pt>
                <c:pt idx="436">
                  <c:v>23.599169595043666</c:v>
                </c:pt>
                <c:pt idx="437">
                  <c:v>23.599169595043666</c:v>
                </c:pt>
                <c:pt idx="438">
                  <c:v>23.599169595043666</c:v>
                </c:pt>
                <c:pt idx="439">
                  <c:v>23.599169595043666</c:v>
                </c:pt>
                <c:pt idx="440">
                  <c:v>23.599169595043666</c:v>
                </c:pt>
                <c:pt idx="441">
                  <c:v>23.49818004085785</c:v>
                </c:pt>
                <c:pt idx="442">
                  <c:v>23.49818004085785</c:v>
                </c:pt>
                <c:pt idx="443">
                  <c:v>23.49818004085785</c:v>
                </c:pt>
                <c:pt idx="444">
                  <c:v>23.49818004085785</c:v>
                </c:pt>
                <c:pt idx="445">
                  <c:v>23.49818004085785</c:v>
                </c:pt>
                <c:pt idx="446">
                  <c:v>23.49818004085785</c:v>
                </c:pt>
                <c:pt idx="447">
                  <c:v>23.397190486672034</c:v>
                </c:pt>
                <c:pt idx="448">
                  <c:v>23.397190486672034</c:v>
                </c:pt>
                <c:pt idx="449">
                  <c:v>23.397190486672034</c:v>
                </c:pt>
                <c:pt idx="450">
                  <c:v>23.397190486672034</c:v>
                </c:pt>
                <c:pt idx="451">
                  <c:v>23.397190486672034</c:v>
                </c:pt>
                <c:pt idx="452">
                  <c:v>23.397190486672034</c:v>
                </c:pt>
                <c:pt idx="453">
                  <c:v>23.397190486672034</c:v>
                </c:pt>
                <c:pt idx="454">
                  <c:v>23.296200932486219</c:v>
                </c:pt>
                <c:pt idx="455">
                  <c:v>23.296200932486219</c:v>
                </c:pt>
                <c:pt idx="456">
                  <c:v>23.296200932486219</c:v>
                </c:pt>
                <c:pt idx="457">
                  <c:v>23.296200932486219</c:v>
                </c:pt>
                <c:pt idx="458">
                  <c:v>23.296200932486219</c:v>
                </c:pt>
                <c:pt idx="459">
                  <c:v>23.296200932486219</c:v>
                </c:pt>
                <c:pt idx="460">
                  <c:v>23.397190486672034</c:v>
                </c:pt>
                <c:pt idx="461">
                  <c:v>23.296200932486219</c:v>
                </c:pt>
                <c:pt idx="462">
                  <c:v>23.296200932486219</c:v>
                </c:pt>
                <c:pt idx="463">
                  <c:v>23.296200932486219</c:v>
                </c:pt>
                <c:pt idx="464">
                  <c:v>23.296200932486219</c:v>
                </c:pt>
                <c:pt idx="465">
                  <c:v>23.296200932486219</c:v>
                </c:pt>
                <c:pt idx="466">
                  <c:v>23.296200932486219</c:v>
                </c:pt>
                <c:pt idx="467">
                  <c:v>23.49818004085785</c:v>
                </c:pt>
                <c:pt idx="468">
                  <c:v>23.49818004085785</c:v>
                </c:pt>
                <c:pt idx="469">
                  <c:v>23.397190486672034</c:v>
                </c:pt>
                <c:pt idx="470">
                  <c:v>23.49818004085785</c:v>
                </c:pt>
                <c:pt idx="471">
                  <c:v>23.599169595043666</c:v>
                </c:pt>
                <c:pt idx="472">
                  <c:v>23.599169595043666</c:v>
                </c:pt>
                <c:pt idx="473">
                  <c:v>23.599169595043666</c:v>
                </c:pt>
                <c:pt idx="474">
                  <c:v>23.599169595043666</c:v>
                </c:pt>
                <c:pt idx="475">
                  <c:v>23.599169595043666</c:v>
                </c:pt>
                <c:pt idx="476">
                  <c:v>23.700159149229478</c:v>
                </c:pt>
                <c:pt idx="477">
                  <c:v>23.599169595043666</c:v>
                </c:pt>
                <c:pt idx="478">
                  <c:v>23.599169595043666</c:v>
                </c:pt>
                <c:pt idx="479">
                  <c:v>23.700159149229478</c:v>
                </c:pt>
                <c:pt idx="480">
                  <c:v>23.700159149229478</c:v>
                </c:pt>
                <c:pt idx="481">
                  <c:v>23.599169595043666</c:v>
                </c:pt>
                <c:pt idx="482">
                  <c:v>23.599169595043666</c:v>
                </c:pt>
                <c:pt idx="483">
                  <c:v>23.599169595043666</c:v>
                </c:pt>
                <c:pt idx="484">
                  <c:v>23.801148703415297</c:v>
                </c:pt>
                <c:pt idx="485">
                  <c:v>23.902138257601109</c:v>
                </c:pt>
                <c:pt idx="486">
                  <c:v>23.902138257601109</c:v>
                </c:pt>
                <c:pt idx="487">
                  <c:v>23.700159149229478</c:v>
                </c:pt>
                <c:pt idx="488">
                  <c:v>23.700159149229478</c:v>
                </c:pt>
                <c:pt idx="489">
                  <c:v>23.599169595043666</c:v>
                </c:pt>
                <c:pt idx="490">
                  <c:v>23.599169595043666</c:v>
                </c:pt>
                <c:pt idx="491">
                  <c:v>23.599169595043666</c:v>
                </c:pt>
                <c:pt idx="492">
                  <c:v>23.599169595043666</c:v>
                </c:pt>
                <c:pt idx="493">
                  <c:v>23.700159149229478</c:v>
                </c:pt>
                <c:pt idx="494">
                  <c:v>23.599169595043666</c:v>
                </c:pt>
                <c:pt idx="495">
                  <c:v>23.700159149229478</c:v>
                </c:pt>
                <c:pt idx="496">
                  <c:v>23.599169595043666</c:v>
                </c:pt>
                <c:pt idx="497">
                  <c:v>23.801148703415297</c:v>
                </c:pt>
                <c:pt idx="498">
                  <c:v>23.599169595043666</c:v>
                </c:pt>
                <c:pt idx="499">
                  <c:v>23.599169595043666</c:v>
                </c:pt>
                <c:pt idx="500">
                  <c:v>23.49818004085785</c:v>
                </c:pt>
                <c:pt idx="501">
                  <c:v>23.49818004085785</c:v>
                </c:pt>
                <c:pt idx="502">
                  <c:v>23.397190486672034</c:v>
                </c:pt>
                <c:pt idx="503">
                  <c:v>23.397190486672034</c:v>
                </c:pt>
                <c:pt idx="504">
                  <c:v>23.296200932486219</c:v>
                </c:pt>
                <c:pt idx="505">
                  <c:v>23.296200932486219</c:v>
                </c:pt>
                <c:pt idx="506">
                  <c:v>23.195211378300403</c:v>
                </c:pt>
                <c:pt idx="507">
                  <c:v>23.195211378300403</c:v>
                </c:pt>
                <c:pt idx="508">
                  <c:v>23.195211378300403</c:v>
                </c:pt>
                <c:pt idx="509">
                  <c:v>23.094221824114591</c:v>
                </c:pt>
                <c:pt idx="510">
                  <c:v>23.195211378300403</c:v>
                </c:pt>
                <c:pt idx="511">
                  <c:v>23.195211378300403</c:v>
                </c:pt>
                <c:pt idx="512">
                  <c:v>23.094221824114591</c:v>
                </c:pt>
                <c:pt idx="513">
                  <c:v>23.094221824114591</c:v>
                </c:pt>
                <c:pt idx="514">
                  <c:v>23.094221824114591</c:v>
                </c:pt>
                <c:pt idx="515">
                  <c:v>23.094221824114591</c:v>
                </c:pt>
                <c:pt idx="516">
                  <c:v>22.993232269928775</c:v>
                </c:pt>
                <c:pt idx="517">
                  <c:v>22.993232269928775</c:v>
                </c:pt>
                <c:pt idx="518">
                  <c:v>22.892242715742956</c:v>
                </c:pt>
                <c:pt idx="519">
                  <c:v>22.892242715742956</c:v>
                </c:pt>
                <c:pt idx="520">
                  <c:v>22.993232269928775</c:v>
                </c:pt>
                <c:pt idx="521">
                  <c:v>22.993232269928775</c:v>
                </c:pt>
                <c:pt idx="522">
                  <c:v>22.892242715742956</c:v>
                </c:pt>
                <c:pt idx="523">
                  <c:v>22.892242715742956</c:v>
                </c:pt>
                <c:pt idx="524">
                  <c:v>22.993232269928775</c:v>
                </c:pt>
                <c:pt idx="525">
                  <c:v>22.993232269928775</c:v>
                </c:pt>
                <c:pt idx="526">
                  <c:v>22.993232269928775</c:v>
                </c:pt>
                <c:pt idx="527">
                  <c:v>22.892242715742956</c:v>
                </c:pt>
                <c:pt idx="528">
                  <c:v>22.892242715742956</c:v>
                </c:pt>
                <c:pt idx="529">
                  <c:v>22.791253161557144</c:v>
                </c:pt>
                <c:pt idx="530">
                  <c:v>22.892242715742956</c:v>
                </c:pt>
                <c:pt idx="531">
                  <c:v>22.892242715742956</c:v>
                </c:pt>
                <c:pt idx="532">
                  <c:v>22.791253161557144</c:v>
                </c:pt>
                <c:pt idx="533">
                  <c:v>22.791253161557144</c:v>
                </c:pt>
                <c:pt idx="534">
                  <c:v>22.791253161557144</c:v>
                </c:pt>
                <c:pt idx="535">
                  <c:v>22.791253161557144</c:v>
                </c:pt>
                <c:pt idx="536">
                  <c:v>22.690263607371328</c:v>
                </c:pt>
                <c:pt idx="537">
                  <c:v>22.589274053185516</c:v>
                </c:pt>
                <c:pt idx="538">
                  <c:v>22.690263607371328</c:v>
                </c:pt>
                <c:pt idx="539">
                  <c:v>22.690263607371328</c:v>
                </c:pt>
                <c:pt idx="540">
                  <c:v>22.690263607371328</c:v>
                </c:pt>
                <c:pt idx="541">
                  <c:v>22.791253161557144</c:v>
                </c:pt>
                <c:pt idx="542">
                  <c:v>22.791253161557144</c:v>
                </c:pt>
                <c:pt idx="543">
                  <c:v>22.690263607371328</c:v>
                </c:pt>
                <c:pt idx="544">
                  <c:v>22.589274053185516</c:v>
                </c:pt>
                <c:pt idx="545">
                  <c:v>22.488284498999697</c:v>
                </c:pt>
                <c:pt idx="546">
                  <c:v>22.690263607371328</c:v>
                </c:pt>
                <c:pt idx="547">
                  <c:v>22.690263607371328</c:v>
                </c:pt>
                <c:pt idx="548">
                  <c:v>22.488284498999697</c:v>
                </c:pt>
                <c:pt idx="549">
                  <c:v>22.488284498999697</c:v>
                </c:pt>
                <c:pt idx="550">
                  <c:v>22.488284498999697</c:v>
                </c:pt>
                <c:pt idx="551">
                  <c:v>22.488284498999697</c:v>
                </c:pt>
                <c:pt idx="552">
                  <c:v>22.387294944813881</c:v>
                </c:pt>
                <c:pt idx="553">
                  <c:v>22.387294944813881</c:v>
                </c:pt>
                <c:pt idx="554">
                  <c:v>22.286305390628069</c:v>
                </c:pt>
                <c:pt idx="555">
                  <c:v>22.286305390628069</c:v>
                </c:pt>
                <c:pt idx="556">
                  <c:v>22.286305390628069</c:v>
                </c:pt>
                <c:pt idx="557">
                  <c:v>22.286305390628069</c:v>
                </c:pt>
                <c:pt idx="558">
                  <c:v>22.286305390628069</c:v>
                </c:pt>
                <c:pt idx="559">
                  <c:v>22.286305390628069</c:v>
                </c:pt>
                <c:pt idx="560">
                  <c:v>22.185315836442253</c:v>
                </c:pt>
                <c:pt idx="561">
                  <c:v>22.185315836442253</c:v>
                </c:pt>
                <c:pt idx="562">
                  <c:v>22.185315836442253</c:v>
                </c:pt>
                <c:pt idx="563">
                  <c:v>22.185315836442253</c:v>
                </c:pt>
                <c:pt idx="564">
                  <c:v>22.286305390628069</c:v>
                </c:pt>
                <c:pt idx="565">
                  <c:v>22.387294944813881</c:v>
                </c:pt>
                <c:pt idx="566">
                  <c:v>22.387294944813881</c:v>
                </c:pt>
                <c:pt idx="567">
                  <c:v>22.286305390628069</c:v>
                </c:pt>
                <c:pt idx="568">
                  <c:v>22.185315836442253</c:v>
                </c:pt>
                <c:pt idx="569">
                  <c:v>22.185315836442253</c:v>
                </c:pt>
                <c:pt idx="570">
                  <c:v>22.084326282256438</c:v>
                </c:pt>
                <c:pt idx="571">
                  <c:v>22.084326282256438</c:v>
                </c:pt>
                <c:pt idx="572">
                  <c:v>21.983336728070622</c:v>
                </c:pt>
                <c:pt idx="573">
                  <c:v>21.983336728070622</c:v>
                </c:pt>
                <c:pt idx="574">
                  <c:v>21.983336728070622</c:v>
                </c:pt>
                <c:pt idx="575">
                  <c:v>21.983336728070622</c:v>
                </c:pt>
                <c:pt idx="576">
                  <c:v>21.983336728070622</c:v>
                </c:pt>
                <c:pt idx="577">
                  <c:v>21.983336728070622</c:v>
                </c:pt>
                <c:pt idx="578">
                  <c:v>21.983336728070622</c:v>
                </c:pt>
                <c:pt idx="579">
                  <c:v>21.983336728070622</c:v>
                </c:pt>
                <c:pt idx="580">
                  <c:v>21.983336728070622</c:v>
                </c:pt>
                <c:pt idx="581">
                  <c:v>21.983336728070622</c:v>
                </c:pt>
                <c:pt idx="582">
                  <c:v>21.983336728070622</c:v>
                </c:pt>
                <c:pt idx="583">
                  <c:v>21.983336728070622</c:v>
                </c:pt>
                <c:pt idx="584">
                  <c:v>21.882347173884806</c:v>
                </c:pt>
                <c:pt idx="585">
                  <c:v>21.882347173884806</c:v>
                </c:pt>
                <c:pt idx="586">
                  <c:v>21.882347173884806</c:v>
                </c:pt>
                <c:pt idx="587">
                  <c:v>21.882347173884806</c:v>
                </c:pt>
                <c:pt idx="588">
                  <c:v>21.882347173884806</c:v>
                </c:pt>
                <c:pt idx="589">
                  <c:v>21.882347173884806</c:v>
                </c:pt>
                <c:pt idx="590">
                  <c:v>21.882347173884806</c:v>
                </c:pt>
                <c:pt idx="591">
                  <c:v>21.882347173884806</c:v>
                </c:pt>
                <c:pt idx="592">
                  <c:v>21.781357619698994</c:v>
                </c:pt>
                <c:pt idx="593">
                  <c:v>21.882347173884806</c:v>
                </c:pt>
                <c:pt idx="594">
                  <c:v>21.882347173884806</c:v>
                </c:pt>
                <c:pt idx="595">
                  <c:v>21.882347173884806</c:v>
                </c:pt>
                <c:pt idx="596">
                  <c:v>21.882347173884806</c:v>
                </c:pt>
                <c:pt idx="597">
                  <c:v>21.882347173884806</c:v>
                </c:pt>
                <c:pt idx="598">
                  <c:v>21.882347173884806</c:v>
                </c:pt>
                <c:pt idx="599">
                  <c:v>21.882347173884806</c:v>
                </c:pt>
                <c:pt idx="600">
                  <c:v>21.882347173884806</c:v>
                </c:pt>
                <c:pt idx="601">
                  <c:v>21.882347173884806</c:v>
                </c:pt>
                <c:pt idx="602">
                  <c:v>21.882347173884806</c:v>
                </c:pt>
                <c:pt idx="603">
                  <c:v>21.882347173884806</c:v>
                </c:pt>
                <c:pt idx="604">
                  <c:v>21.882347173884806</c:v>
                </c:pt>
                <c:pt idx="605">
                  <c:v>21.781357619698994</c:v>
                </c:pt>
                <c:pt idx="606">
                  <c:v>21.781357619698994</c:v>
                </c:pt>
                <c:pt idx="607">
                  <c:v>21.781357619698994</c:v>
                </c:pt>
                <c:pt idx="608">
                  <c:v>21.781357619698994</c:v>
                </c:pt>
                <c:pt idx="609">
                  <c:v>21.882347173884806</c:v>
                </c:pt>
                <c:pt idx="610">
                  <c:v>21.882347173884806</c:v>
                </c:pt>
                <c:pt idx="611">
                  <c:v>21.882347173884806</c:v>
                </c:pt>
                <c:pt idx="612">
                  <c:v>21.781357619698994</c:v>
                </c:pt>
                <c:pt idx="613">
                  <c:v>21.781357619698994</c:v>
                </c:pt>
                <c:pt idx="614">
                  <c:v>21.680368065513179</c:v>
                </c:pt>
                <c:pt idx="615">
                  <c:v>21.680368065513179</c:v>
                </c:pt>
                <c:pt idx="616">
                  <c:v>21.781357619698994</c:v>
                </c:pt>
                <c:pt idx="617">
                  <c:v>21.882347173884806</c:v>
                </c:pt>
                <c:pt idx="618">
                  <c:v>21.882347173884806</c:v>
                </c:pt>
                <c:pt idx="619">
                  <c:v>21.781357619698994</c:v>
                </c:pt>
                <c:pt idx="620">
                  <c:v>21.781357619698994</c:v>
                </c:pt>
                <c:pt idx="621">
                  <c:v>21.781357619698994</c:v>
                </c:pt>
                <c:pt idx="622">
                  <c:v>21.781357619698994</c:v>
                </c:pt>
                <c:pt idx="623">
                  <c:v>21.781357619698994</c:v>
                </c:pt>
                <c:pt idx="624">
                  <c:v>21.680368065513179</c:v>
                </c:pt>
                <c:pt idx="625">
                  <c:v>21.680368065513179</c:v>
                </c:pt>
                <c:pt idx="626">
                  <c:v>21.680368065513179</c:v>
                </c:pt>
                <c:pt idx="627">
                  <c:v>21.579378511327363</c:v>
                </c:pt>
                <c:pt idx="628">
                  <c:v>21.680368065513179</c:v>
                </c:pt>
                <c:pt idx="629">
                  <c:v>21.680368065513179</c:v>
                </c:pt>
                <c:pt idx="630">
                  <c:v>21.680368065513179</c:v>
                </c:pt>
                <c:pt idx="631">
                  <c:v>21.680368065513179</c:v>
                </c:pt>
                <c:pt idx="632">
                  <c:v>21.680368065513179</c:v>
                </c:pt>
                <c:pt idx="633">
                  <c:v>21.579378511327363</c:v>
                </c:pt>
                <c:pt idx="634">
                  <c:v>21.579378511327363</c:v>
                </c:pt>
                <c:pt idx="635">
                  <c:v>21.579378511327363</c:v>
                </c:pt>
                <c:pt idx="636">
                  <c:v>21.579378511327363</c:v>
                </c:pt>
                <c:pt idx="637">
                  <c:v>21.579378511327363</c:v>
                </c:pt>
                <c:pt idx="638">
                  <c:v>21.579378511327363</c:v>
                </c:pt>
                <c:pt idx="639">
                  <c:v>21.579378511327363</c:v>
                </c:pt>
                <c:pt idx="640">
                  <c:v>21.579378511327363</c:v>
                </c:pt>
                <c:pt idx="641">
                  <c:v>21.579378511327363</c:v>
                </c:pt>
                <c:pt idx="642">
                  <c:v>21.579378511327363</c:v>
                </c:pt>
                <c:pt idx="643">
                  <c:v>21.579378511327363</c:v>
                </c:pt>
                <c:pt idx="644">
                  <c:v>21.579378511327363</c:v>
                </c:pt>
                <c:pt idx="645">
                  <c:v>21.579378511327363</c:v>
                </c:pt>
                <c:pt idx="646">
                  <c:v>21.478388957141547</c:v>
                </c:pt>
                <c:pt idx="647">
                  <c:v>21.478388957141547</c:v>
                </c:pt>
                <c:pt idx="648">
                  <c:v>21.478388957141547</c:v>
                </c:pt>
                <c:pt idx="649">
                  <c:v>21.579378511327363</c:v>
                </c:pt>
                <c:pt idx="650">
                  <c:v>21.579378511327363</c:v>
                </c:pt>
                <c:pt idx="651">
                  <c:v>21.579378511327363</c:v>
                </c:pt>
                <c:pt idx="652">
                  <c:v>21.579378511327363</c:v>
                </c:pt>
                <c:pt idx="653">
                  <c:v>21.680368065513179</c:v>
                </c:pt>
                <c:pt idx="654">
                  <c:v>21.680368065513179</c:v>
                </c:pt>
                <c:pt idx="655">
                  <c:v>21.781357619698994</c:v>
                </c:pt>
                <c:pt idx="656">
                  <c:v>21.680368065513179</c:v>
                </c:pt>
                <c:pt idx="657">
                  <c:v>21.680368065513179</c:v>
                </c:pt>
                <c:pt idx="658">
                  <c:v>21.680368065513179</c:v>
                </c:pt>
                <c:pt idx="659">
                  <c:v>21.680368065513179</c:v>
                </c:pt>
                <c:pt idx="660">
                  <c:v>21.680368065513179</c:v>
                </c:pt>
                <c:pt idx="661">
                  <c:v>21.680368065513179</c:v>
                </c:pt>
                <c:pt idx="662">
                  <c:v>21.579378511327363</c:v>
                </c:pt>
                <c:pt idx="663">
                  <c:v>21.579378511327363</c:v>
                </c:pt>
                <c:pt idx="664">
                  <c:v>21.680368065513179</c:v>
                </c:pt>
                <c:pt idx="665">
                  <c:v>21.680368065513179</c:v>
                </c:pt>
                <c:pt idx="666">
                  <c:v>21.579378511327363</c:v>
                </c:pt>
                <c:pt idx="667">
                  <c:v>21.680368065513179</c:v>
                </c:pt>
                <c:pt idx="668">
                  <c:v>21.579378511327363</c:v>
                </c:pt>
                <c:pt idx="669">
                  <c:v>21.579378511327363</c:v>
                </c:pt>
                <c:pt idx="670">
                  <c:v>21.579378511327363</c:v>
                </c:pt>
                <c:pt idx="671">
                  <c:v>21.680368065513179</c:v>
                </c:pt>
                <c:pt idx="672">
                  <c:v>21.579378511327363</c:v>
                </c:pt>
                <c:pt idx="673">
                  <c:v>21.579378511327363</c:v>
                </c:pt>
                <c:pt idx="674">
                  <c:v>21.579378511327363</c:v>
                </c:pt>
                <c:pt idx="675">
                  <c:v>21.579378511327363</c:v>
                </c:pt>
                <c:pt idx="676">
                  <c:v>21.579378511327363</c:v>
                </c:pt>
                <c:pt idx="677">
                  <c:v>21.579378511327363</c:v>
                </c:pt>
                <c:pt idx="678">
                  <c:v>21.579378511327363</c:v>
                </c:pt>
                <c:pt idx="679">
                  <c:v>21.579378511327363</c:v>
                </c:pt>
                <c:pt idx="680">
                  <c:v>21.579378511327363</c:v>
                </c:pt>
                <c:pt idx="681">
                  <c:v>21.579378511327363</c:v>
                </c:pt>
                <c:pt idx="682">
                  <c:v>21.579378511327363</c:v>
                </c:pt>
                <c:pt idx="683">
                  <c:v>21.680368065513179</c:v>
                </c:pt>
                <c:pt idx="684">
                  <c:v>21.680368065513179</c:v>
                </c:pt>
                <c:pt idx="685">
                  <c:v>21.680368065513179</c:v>
                </c:pt>
                <c:pt idx="686">
                  <c:v>21.579378511327363</c:v>
                </c:pt>
                <c:pt idx="687">
                  <c:v>21.579378511327363</c:v>
                </c:pt>
                <c:pt idx="688">
                  <c:v>21.579378511327363</c:v>
                </c:pt>
                <c:pt idx="689">
                  <c:v>21.579378511327363</c:v>
                </c:pt>
                <c:pt idx="690">
                  <c:v>21.579378511327363</c:v>
                </c:pt>
                <c:pt idx="691">
                  <c:v>21.579378511327363</c:v>
                </c:pt>
                <c:pt idx="692">
                  <c:v>21.579378511327363</c:v>
                </c:pt>
                <c:pt idx="693">
                  <c:v>21.680368065513179</c:v>
                </c:pt>
                <c:pt idx="694">
                  <c:v>21.680368065513179</c:v>
                </c:pt>
                <c:pt idx="695">
                  <c:v>21.680368065513179</c:v>
                </c:pt>
                <c:pt idx="696">
                  <c:v>21.680368065513179</c:v>
                </c:pt>
                <c:pt idx="697">
                  <c:v>21.680368065513179</c:v>
                </c:pt>
                <c:pt idx="698">
                  <c:v>21.680368065513179</c:v>
                </c:pt>
                <c:pt idx="699">
                  <c:v>21.680368065513179</c:v>
                </c:pt>
                <c:pt idx="700">
                  <c:v>21.680368065513179</c:v>
                </c:pt>
                <c:pt idx="701">
                  <c:v>21.680368065513179</c:v>
                </c:pt>
                <c:pt idx="702">
                  <c:v>21.680368065513179</c:v>
                </c:pt>
                <c:pt idx="703">
                  <c:v>21.680368065513179</c:v>
                </c:pt>
                <c:pt idx="704">
                  <c:v>21.781357619698994</c:v>
                </c:pt>
                <c:pt idx="705">
                  <c:v>21.781357619698994</c:v>
                </c:pt>
                <c:pt idx="706">
                  <c:v>21.781357619698994</c:v>
                </c:pt>
                <c:pt idx="707">
                  <c:v>21.882347173884806</c:v>
                </c:pt>
                <c:pt idx="708">
                  <c:v>21.882347173884806</c:v>
                </c:pt>
                <c:pt idx="709">
                  <c:v>21.882347173884806</c:v>
                </c:pt>
                <c:pt idx="710">
                  <c:v>21.882347173884806</c:v>
                </c:pt>
                <c:pt idx="711">
                  <c:v>21.781357619698994</c:v>
                </c:pt>
                <c:pt idx="712">
                  <c:v>21.882347173884806</c:v>
                </c:pt>
                <c:pt idx="713">
                  <c:v>21.983336728070622</c:v>
                </c:pt>
                <c:pt idx="714">
                  <c:v>21.983336728070622</c:v>
                </c:pt>
                <c:pt idx="715">
                  <c:v>21.983336728070622</c:v>
                </c:pt>
                <c:pt idx="716">
                  <c:v>21.983336728070622</c:v>
                </c:pt>
                <c:pt idx="717">
                  <c:v>21.882347173884806</c:v>
                </c:pt>
                <c:pt idx="718">
                  <c:v>21.882347173884806</c:v>
                </c:pt>
                <c:pt idx="719">
                  <c:v>21.882347173884806</c:v>
                </c:pt>
                <c:pt idx="720">
                  <c:v>21.882347173884806</c:v>
                </c:pt>
              </c:numCache>
            </c:numRef>
          </c:yVal>
          <c:smooth val="1"/>
        </c:ser>
        <c:dLbls>
          <c:showLegendKey val="0"/>
          <c:showVal val="0"/>
          <c:showCatName val="0"/>
          <c:showSerName val="0"/>
          <c:showPercent val="0"/>
          <c:showBubbleSize val="0"/>
        </c:dLbls>
        <c:axId val="114685056"/>
        <c:axId val="114686976"/>
      </c:scatterChart>
      <c:scatterChart>
        <c:scatterStyle val="smoothMarker"/>
        <c:varyColors val="0"/>
        <c:ser>
          <c:idx val="0"/>
          <c:order val="0"/>
          <c:tx>
            <c:strRef>
              <c:f>'829'!$O$2</c:f>
              <c:strCache>
                <c:ptCount val="1"/>
                <c:pt idx="0">
                  <c:v>風速</c:v>
                </c:pt>
              </c:strCache>
            </c:strRef>
          </c:tx>
          <c:spPr>
            <a:ln w="12700">
              <a:solidFill>
                <a:srgbClr val="7030A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'829'!$O$4:$O$724</c:f>
              <c:numCache>
                <c:formatCode>0.00_ </c:formatCode>
                <c:ptCount val="721"/>
                <c:pt idx="0">
                  <c:v>0.28825699999999999</c:v>
                </c:pt>
                <c:pt idx="1">
                  <c:v>0.36818000000000001</c:v>
                </c:pt>
                <c:pt idx="2">
                  <c:v>0.54785399999999995</c:v>
                </c:pt>
                <c:pt idx="3">
                  <c:v>0.32273000000000002</c:v>
                </c:pt>
                <c:pt idx="4">
                  <c:v>0.184278</c:v>
                </c:pt>
                <c:pt idx="5">
                  <c:v>0.17531099999999999</c:v>
                </c:pt>
                <c:pt idx="6">
                  <c:v>0.318693</c:v>
                </c:pt>
                <c:pt idx="7">
                  <c:v>0.17475299999999999</c:v>
                </c:pt>
                <c:pt idx="8">
                  <c:v>0.12998699999999999</c:v>
                </c:pt>
                <c:pt idx="9">
                  <c:v>0.215369</c:v>
                </c:pt>
                <c:pt idx="10">
                  <c:v>0.241253</c:v>
                </c:pt>
                <c:pt idx="11">
                  <c:v>0.28254099999999999</c:v>
                </c:pt>
                <c:pt idx="12">
                  <c:v>0.72159300000000004</c:v>
                </c:pt>
                <c:pt idx="13">
                  <c:v>0.54151700000000003</c:v>
                </c:pt>
                <c:pt idx="14">
                  <c:v>0.35932199999999997</c:v>
                </c:pt>
                <c:pt idx="15">
                  <c:v>0.110611</c:v>
                </c:pt>
                <c:pt idx="16">
                  <c:v>0.46104099999999998</c:v>
                </c:pt>
                <c:pt idx="17">
                  <c:v>0.16900799999999999</c:v>
                </c:pt>
                <c:pt idx="18">
                  <c:v>0.65135900000000002</c:v>
                </c:pt>
                <c:pt idx="19">
                  <c:v>0.71337399999999995</c:v>
                </c:pt>
                <c:pt idx="20">
                  <c:v>0.48141800000000001</c:v>
                </c:pt>
                <c:pt idx="21">
                  <c:v>7.3900900000000005E-2</c:v>
                </c:pt>
                <c:pt idx="22">
                  <c:v>9.9026299999999998E-2</c:v>
                </c:pt>
                <c:pt idx="23">
                  <c:v>0.559006</c:v>
                </c:pt>
                <c:pt idx="24">
                  <c:v>0.75960000000000005</c:v>
                </c:pt>
                <c:pt idx="25">
                  <c:v>0.25360199999999999</c:v>
                </c:pt>
                <c:pt idx="26">
                  <c:v>0.26445200000000002</c:v>
                </c:pt>
                <c:pt idx="27">
                  <c:v>0.51492099999999996</c:v>
                </c:pt>
                <c:pt idx="28">
                  <c:v>0.42229899999999998</c:v>
                </c:pt>
                <c:pt idx="29">
                  <c:v>0.58974499999999996</c:v>
                </c:pt>
                <c:pt idx="30">
                  <c:v>0.24284</c:v>
                </c:pt>
                <c:pt idx="31">
                  <c:v>0.15720799999999999</c:v>
                </c:pt>
                <c:pt idx="32">
                  <c:v>7.9130699999999998E-2</c:v>
                </c:pt>
                <c:pt idx="33">
                  <c:v>0.249053</c:v>
                </c:pt>
                <c:pt idx="34">
                  <c:v>0.21642500000000001</c:v>
                </c:pt>
                <c:pt idx="35">
                  <c:v>0.43126900000000001</c:v>
                </c:pt>
                <c:pt idx="36">
                  <c:v>0.15023700000000001</c:v>
                </c:pt>
                <c:pt idx="37">
                  <c:v>0.39667200000000002</c:v>
                </c:pt>
                <c:pt idx="38">
                  <c:v>0.15443499999999999</c:v>
                </c:pt>
                <c:pt idx="39">
                  <c:v>9.6032300000000001E-2</c:v>
                </c:pt>
                <c:pt idx="40">
                  <c:v>0.20912700000000001</c:v>
                </c:pt>
                <c:pt idx="41">
                  <c:v>2.87783E-2</c:v>
                </c:pt>
                <c:pt idx="42">
                  <c:v>0.46873999999999999</c:v>
                </c:pt>
                <c:pt idx="43">
                  <c:v>7.0539000000000004E-2</c:v>
                </c:pt>
                <c:pt idx="44">
                  <c:v>0.20388500000000001</c:v>
                </c:pt>
                <c:pt idx="45">
                  <c:v>0.67569900000000005</c:v>
                </c:pt>
                <c:pt idx="46">
                  <c:v>0.30451800000000001</c:v>
                </c:pt>
                <c:pt idx="47">
                  <c:v>0.226132</c:v>
                </c:pt>
                <c:pt idx="48">
                  <c:v>0.61784099999999997</c:v>
                </c:pt>
                <c:pt idx="49">
                  <c:v>0.54433699999999996</c:v>
                </c:pt>
                <c:pt idx="50">
                  <c:v>0.391154</c:v>
                </c:pt>
                <c:pt idx="51">
                  <c:v>0.67923299999999998</c:v>
                </c:pt>
                <c:pt idx="52">
                  <c:v>0.459088</c:v>
                </c:pt>
                <c:pt idx="53">
                  <c:v>0.46851399999999999</c:v>
                </c:pt>
                <c:pt idx="54">
                  <c:v>0.59844399999999998</c:v>
                </c:pt>
                <c:pt idx="55">
                  <c:v>0.87487199999999998</c:v>
                </c:pt>
                <c:pt idx="56">
                  <c:v>0.59660199999999997</c:v>
                </c:pt>
                <c:pt idx="57">
                  <c:v>0.96997500000000003</c:v>
                </c:pt>
                <c:pt idx="58">
                  <c:v>3.74699E-2</c:v>
                </c:pt>
                <c:pt idx="59">
                  <c:v>7.1129899999999996E-2</c:v>
                </c:pt>
                <c:pt idx="60">
                  <c:v>0.49873000000000001</c:v>
                </c:pt>
                <c:pt idx="61">
                  <c:v>0.112271</c:v>
                </c:pt>
                <c:pt idx="62">
                  <c:v>0.60908099999999998</c:v>
                </c:pt>
                <c:pt idx="63">
                  <c:v>0.51873400000000003</c:v>
                </c:pt>
                <c:pt idx="64">
                  <c:v>0.81841900000000001</c:v>
                </c:pt>
                <c:pt idx="65">
                  <c:v>0.25969999999999999</c:v>
                </c:pt>
                <c:pt idx="66">
                  <c:v>0.120449</c:v>
                </c:pt>
                <c:pt idx="67">
                  <c:v>0.10519199999999999</c:v>
                </c:pt>
                <c:pt idx="68">
                  <c:v>0.35105999999999998</c:v>
                </c:pt>
                <c:pt idx="69">
                  <c:v>0.217949</c:v>
                </c:pt>
                <c:pt idx="70">
                  <c:v>0.408391</c:v>
                </c:pt>
                <c:pt idx="71">
                  <c:v>0.24108399999999999</c:v>
                </c:pt>
                <c:pt idx="72">
                  <c:v>0.34092699999999998</c:v>
                </c:pt>
                <c:pt idx="73">
                  <c:v>0.45508900000000002</c:v>
                </c:pt>
                <c:pt idx="74">
                  <c:v>0.126887</c:v>
                </c:pt>
                <c:pt idx="75">
                  <c:v>0.54646799999999995</c:v>
                </c:pt>
                <c:pt idx="76">
                  <c:v>0.53943799999999997</c:v>
                </c:pt>
                <c:pt idx="77">
                  <c:v>0.70344300000000004</c:v>
                </c:pt>
                <c:pt idx="78">
                  <c:v>0.51219400000000004</c:v>
                </c:pt>
                <c:pt idx="79">
                  <c:v>0.216415</c:v>
                </c:pt>
                <c:pt idx="80">
                  <c:v>0.13902700000000001</c:v>
                </c:pt>
                <c:pt idx="81">
                  <c:v>3.6538000000000001E-2</c:v>
                </c:pt>
                <c:pt idx="82">
                  <c:v>0.56709699999999996</c:v>
                </c:pt>
                <c:pt idx="83">
                  <c:v>0.33260200000000001</c:v>
                </c:pt>
                <c:pt idx="84">
                  <c:v>0.45127299999999998</c:v>
                </c:pt>
                <c:pt idx="85">
                  <c:v>0.68810800000000005</c:v>
                </c:pt>
                <c:pt idx="86">
                  <c:v>0.72029600000000005</c:v>
                </c:pt>
                <c:pt idx="87">
                  <c:v>0.21309900000000001</c:v>
                </c:pt>
                <c:pt idx="88">
                  <c:v>0.25650000000000001</c:v>
                </c:pt>
                <c:pt idx="89">
                  <c:v>0.69111599999999995</c:v>
                </c:pt>
                <c:pt idx="90">
                  <c:v>0.25300899999999998</c:v>
                </c:pt>
                <c:pt idx="91">
                  <c:v>0.24360999999999999</c:v>
                </c:pt>
                <c:pt idx="92">
                  <c:v>0.41379500000000002</c:v>
                </c:pt>
                <c:pt idx="93">
                  <c:v>0.35737200000000002</c:v>
                </c:pt>
                <c:pt idx="94">
                  <c:v>0.75344500000000003</c:v>
                </c:pt>
                <c:pt idx="95">
                  <c:v>0.28035199999999999</c:v>
                </c:pt>
                <c:pt idx="96">
                  <c:v>0.41720099999999999</c:v>
                </c:pt>
                <c:pt idx="97">
                  <c:v>0.637845</c:v>
                </c:pt>
                <c:pt idx="98">
                  <c:v>0.292348</c:v>
                </c:pt>
                <c:pt idx="99">
                  <c:v>0.71870699999999998</c:v>
                </c:pt>
                <c:pt idx="100">
                  <c:v>0.28112599999999999</c:v>
                </c:pt>
                <c:pt idx="101">
                  <c:v>0.28187600000000002</c:v>
                </c:pt>
                <c:pt idx="102">
                  <c:v>0.35186200000000001</c:v>
                </c:pt>
                <c:pt idx="103">
                  <c:v>0.35331800000000002</c:v>
                </c:pt>
                <c:pt idx="104">
                  <c:v>0.41802800000000001</c:v>
                </c:pt>
                <c:pt idx="105">
                  <c:v>0.61489499999999997</c:v>
                </c:pt>
                <c:pt idx="106">
                  <c:v>0.48696</c:v>
                </c:pt>
                <c:pt idx="107">
                  <c:v>0.17235700000000001</c:v>
                </c:pt>
                <c:pt idx="108">
                  <c:v>0.228854</c:v>
                </c:pt>
                <c:pt idx="109">
                  <c:v>0.41309899999999999</c:v>
                </c:pt>
                <c:pt idx="110">
                  <c:v>0.104404</c:v>
                </c:pt>
                <c:pt idx="111">
                  <c:v>9.5915299999999995E-2</c:v>
                </c:pt>
                <c:pt idx="112">
                  <c:v>0.53790700000000002</c:v>
                </c:pt>
                <c:pt idx="113">
                  <c:v>0.10852100000000001</c:v>
                </c:pt>
                <c:pt idx="114">
                  <c:v>7.0714399999999997E-2</c:v>
                </c:pt>
                <c:pt idx="115">
                  <c:v>0.237956</c:v>
                </c:pt>
                <c:pt idx="116">
                  <c:v>0.25814300000000001</c:v>
                </c:pt>
                <c:pt idx="117">
                  <c:v>0.17349700000000001</c:v>
                </c:pt>
                <c:pt idx="118">
                  <c:v>0.58453599999999994</c:v>
                </c:pt>
                <c:pt idx="119">
                  <c:v>0.14557100000000001</c:v>
                </c:pt>
                <c:pt idx="120">
                  <c:v>0.82461300000000004</c:v>
                </c:pt>
                <c:pt idx="121">
                  <c:v>0.175151</c:v>
                </c:pt>
                <c:pt idx="122">
                  <c:v>0.71266200000000002</c:v>
                </c:pt>
                <c:pt idx="123">
                  <c:v>0.155753</c:v>
                </c:pt>
                <c:pt idx="124">
                  <c:v>0.33502900000000002</c:v>
                </c:pt>
                <c:pt idx="125">
                  <c:v>0.43471100000000001</c:v>
                </c:pt>
                <c:pt idx="126">
                  <c:v>0.144958</c:v>
                </c:pt>
                <c:pt idx="127">
                  <c:v>0.48718699999999998</c:v>
                </c:pt>
                <c:pt idx="128">
                  <c:v>0.13882800000000001</c:v>
                </c:pt>
                <c:pt idx="129">
                  <c:v>0.152921</c:v>
                </c:pt>
                <c:pt idx="130">
                  <c:v>0.37630599999999997</c:v>
                </c:pt>
                <c:pt idx="131">
                  <c:v>5.1104200000000002E-2</c:v>
                </c:pt>
                <c:pt idx="132">
                  <c:v>0.162767</c:v>
                </c:pt>
                <c:pt idx="133">
                  <c:v>0.117601</c:v>
                </c:pt>
                <c:pt idx="134">
                  <c:v>0.51281200000000005</c:v>
                </c:pt>
                <c:pt idx="135">
                  <c:v>0.186113</c:v>
                </c:pt>
                <c:pt idx="136">
                  <c:v>5.46829E-2</c:v>
                </c:pt>
                <c:pt idx="137">
                  <c:v>0.54260399999999998</c:v>
                </c:pt>
                <c:pt idx="138">
                  <c:v>0.37597199999999997</c:v>
                </c:pt>
                <c:pt idx="139">
                  <c:v>0.34365400000000002</c:v>
                </c:pt>
                <c:pt idx="140">
                  <c:v>0.31030400000000002</c:v>
                </c:pt>
                <c:pt idx="141">
                  <c:v>0.31231999999999999</c:v>
                </c:pt>
                <c:pt idx="142">
                  <c:v>0.77925</c:v>
                </c:pt>
                <c:pt idx="143">
                  <c:v>0.52522899999999995</c:v>
                </c:pt>
                <c:pt idx="144">
                  <c:v>0.47219</c:v>
                </c:pt>
                <c:pt idx="145">
                  <c:v>0.23378099999999999</c:v>
                </c:pt>
                <c:pt idx="146">
                  <c:v>0.14059099999999999</c:v>
                </c:pt>
                <c:pt idx="147">
                  <c:v>0.45422499999999999</c:v>
                </c:pt>
                <c:pt idx="148">
                  <c:v>0.430842</c:v>
                </c:pt>
                <c:pt idx="149">
                  <c:v>0.37852400000000003</c:v>
                </c:pt>
                <c:pt idx="150">
                  <c:v>0.31360300000000002</c:v>
                </c:pt>
                <c:pt idx="151">
                  <c:v>0.31257499999999999</c:v>
                </c:pt>
                <c:pt idx="152">
                  <c:v>0.56627000000000005</c:v>
                </c:pt>
                <c:pt idx="153">
                  <c:v>0.19817699999999999</c:v>
                </c:pt>
                <c:pt idx="154">
                  <c:v>0.12313399999999999</c:v>
                </c:pt>
                <c:pt idx="155">
                  <c:v>0.75909599999999999</c:v>
                </c:pt>
                <c:pt idx="156">
                  <c:v>0.25138899999999997</c:v>
                </c:pt>
                <c:pt idx="157">
                  <c:v>4.8856900000000002E-2</c:v>
                </c:pt>
                <c:pt idx="158">
                  <c:v>0.331592</c:v>
                </c:pt>
                <c:pt idx="159">
                  <c:v>0.580843</c:v>
                </c:pt>
                <c:pt idx="160">
                  <c:v>0.76565799999999995</c:v>
                </c:pt>
                <c:pt idx="161">
                  <c:v>0.32743699999999998</c:v>
                </c:pt>
                <c:pt idx="162">
                  <c:v>0.38551400000000002</c:v>
                </c:pt>
                <c:pt idx="163">
                  <c:v>0.56612899999999999</c:v>
                </c:pt>
                <c:pt idx="164">
                  <c:v>0.45116000000000001</c:v>
                </c:pt>
                <c:pt idx="165">
                  <c:v>0.76092099999999996</c:v>
                </c:pt>
                <c:pt idx="166">
                  <c:v>0.41592000000000001</c:v>
                </c:pt>
                <c:pt idx="167">
                  <c:v>0.40903200000000001</c:v>
                </c:pt>
                <c:pt idx="168">
                  <c:v>0.61665199999999998</c:v>
                </c:pt>
                <c:pt idx="169">
                  <c:v>0.45556400000000002</c:v>
                </c:pt>
                <c:pt idx="170">
                  <c:v>0.30759199999999998</c:v>
                </c:pt>
                <c:pt idx="171">
                  <c:v>0.52320199999999994</c:v>
                </c:pt>
                <c:pt idx="172">
                  <c:v>0.103645</c:v>
                </c:pt>
                <c:pt idx="173">
                  <c:v>0.63977099999999998</c:v>
                </c:pt>
                <c:pt idx="174">
                  <c:v>0.41186</c:v>
                </c:pt>
                <c:pt idx="175">
                  <c:v>0.880359</c:v>
                </c:pt>
                <c:pt idx="176">
                  <c:v>9.0258900000000003E-2</c:v>
                </c:pt>
                <c:pt idx="177">
                  <c:v>0.145674</c:v>
                </c:pt>
                <c:pt idx="178">
                  <c:v>0.61497500000000005</c:v>
                </c:pt>
                <c:pt idx="179">
                  <c:v>0.44581700000000002</c:v>
                </c:pt>
                <c:pt idx="180">
                  <c:v>0.28162100000000001</c:v>
                </c:pt>
                <c:pt idx="181">
                  <c:v>0.263623</c:v>
                </c:pt>
                <c:pt idx="182">
                  <c:v>0.69389000000000001</c:v>
                </c:pt>
                <c:pt idx="183">
                  <c:v>7.8909199999999999E-2</c:v>
                </c:pt>
                <c:pt idx="184">
                  <c:v>0.16542999999999999</c:v>
                </c:pt>
                <c:pt idx="185">
                  <c:v>0.11505</c:v>
                </c:pt>
                <c:pt idx="186">
                  <c:v>0.26197199999999998</c:v>
                </c:pt>
                <c:pt idx="187">
                  <c:v>0.106332</c:v>
                </c:pt>
                <c:pt idx="188">
                  <c:v>0.210928</c:v>
                </c:pt>
                <c:pt idx="189">
                  <c:v>0.62587999999999999</c:v>
                </c:pt>
                <c:pt idx="190">
                  <c:v>0.30202600000000002</c:v>
                </c:pt>
                <c:pt idx="191">
                  <c:v>0.45080199999999998</c:v>
                </c:pt>
                <c:pt idx="192">
                  <c:v>7.5802900000000006E-2</c:v>
                </c:pt>
                <c:pt idx="193">
                  <c:v>0.174593</c:v>
                </c:pt>
                <c:pt idx="194">
                  <c:v>0.48200500000000002</c:v>
                </c:pt>
                <c:pt idx="195">
                  <c:v>0.233456</c:v>
                </c:pt>
                <c:pt idx="196">
                  <c:v>0.22800500000000001</c:v>
                </c:pt>
                <c:pt idx="197">
                  <c:v>0.34429900000000002</c:v>
                </c:pt>
                <c:pt idx="198">
                  <c:v>0.43104599999999998</c:v>
                </c:pt>
                <c:pt idx="199">
                  <c:v>0.38162200000000002</c:v>
                </c:pt>
                <c:pt idx="200">
                  <c:v>0.54836499999999999</c:v>
                </c:pt>
                <c:pt idx="201">
                  <c:v>0.30816500000000002</c:v>
                </c:pt>
                <c:pt idx="202">
                  <c:v>0.211005</c:v>
                </c:pt>
                <c:pt idx="203">
                  <c:v>0.58188899999999999</c:v>
                </c:pt>
                <c:pt idx="204">
                  <c:v>0.47163500000000003</c:v>
                </c:pt>
                <c:pt idx="205">
                  <c:v>0.54525199999999996</c:v>
                </c:pt>
                <c:pt idx="206">
                  <c:v>0.26301000000000002</c:v>
                </c:pt>
                <c:pt idx="207">
                  <c:v>0.20927000000000001</c:v>
                </c:pt>
                <c:pt idx="208">
                  <c:v>0.23752599999999999</c:v>
                </c:pt>
                <c:pt idx="209">
                  <c:v>0.274003</c:v>
                </c:pt>
                <c:pt idx="210">
                  <c:v>0.192104</c:v>
                </c:pt>
                <c:pt idx="211">
                  <c:v>0.57780799999999999</c:v>
                </c:pt>
                <c:pt idx="212">
                  <c:v>0.11849899999999999</c:v>
                </c:pt>
                <c:pt idx="213">
                  <c:v>0.36132599999999998</c:v>
                </c:pt>
                <c:pt idx="214">
                  <c:v>0.32806800000000003</c:v>
                </c:pt>
                <c:pt idx="215">
                  <c:v>0.46584300000000001</c:v>
                </c:pt>
                <c:pt idx="216">
                  <c:v>0.36767300000000003</c:v>
                </c:pt>
                <c:pt idx="217">
                  <c:v>0.287935</c:v>
                </c:pt>
                <c:pt idx="218">
                  <c:v>0.30612699999999998</c:v>
                </c:pt>
                <c:pt idx="219">
                  <c:v>0.45383099999999998</c:v>
                </c:pt>
                <c:pt idx="220">
                  <c:v>0.299979</c:v>
                </c:pt>
                <c:pt idx="221">
                  <c:v>0.161385</c:v>
                </c:pt>
                <c:pt idx="222">
                  <c:v>8.8736599999999999E-2</c:v>
                </c:pt>
                <c:pt idx="223">
                  <c:v>0.23492199999999999</c:v>
                </c:pt>
                <c:pt idx="224">
                  <c:v>0.154699</c:v>
                </c:pt>
                <c:pt idx="225">
                  <c:v>0.17263500000000001</c:v>
                </c:pt>
                <c:pt idx="226">
                  <c:v>0.27428900000000001</c:v>
                </c:pt>
                <c:pt idx="227">
                  <c:v>0.24044499999999999</c:v>
                </c:pt>
                <c:pt idx="228">
                  <c:v>0.23047599999999999</c:v>
                </c:pt>
                <c:pt idx="229">
                  <c:v>0.11428199999999999</c:v>
                </c:pt>
                <c:pt idx="230">
                  <c:v>0.193242</c:v>
                </c:pt>
                <c:pt idx="231">
                  <c:v>0.35385800000000001</c:v>
                </c:pt>
                <c:pt idx="232">
                  <c:v>0.28475400000000001</c:v>
                </c:pt>
                <c:pt idx="233">
                  <c:v>0.24620300000000001</c:v>
                </c:pt>
                <c:pt idx="234">
                  <c:v>2.947E-2</c:v>
                </c:pt>
                <c:pt idx="235">
                  <c:v>0.30791499999999999</c:v>
                </c:pt>
                <c:pt idx="236">
                  <c:v>0.152029</c:v>
                </c:pt>
                <c:pt idx="237">
                  <c:v>0.19947500000000001</c:v>
                </c:pt>
                <c:pt idx="238">
                  <c:v>0.35392600000000002</c:v>
                </c:pt>
                <c:pt idx="239">
                  <c:v>7.0317900000000003E-2</c:v>
                </c:pt>
                <c:pt idx="240">
                  <c:v>9.9825999999999998E-2</c:v>
                </c:pt>
                <c:pt idx="241">
                  <c:v>8.7170700000000004E-3</c:v>
                </c:pt>
                <c:pt idx="242">
                  <c:v>0.24230299999999999</c:v>
                </c:pt>
                <c:pt idx="243">
                  <c:v>0.22272400000000001</c:v>
                </c:pt>
                <c:pt idx="244">
                  <c:v>0.15488199999999999</c:v>
                </c:pt>
                <c:pt idx="245">
                  <c:v>0.34751700000000002</c:v>
                </c:pt>
                <c:pt idx="246">
                  <c:v>0.41867799999999999</c:v>
                </c:pt>
                <c:pt idx="247">
                  <c:v>0.23780999999999999</c:v>
                </c:pt>
                <c:pt idx="248">
                  <c:v>0.22872600000000001</c:v>
                </c:pt>
                <c:pt idx="249">
                  <c:v>0.60181600000000002</c:v>
                </c:pt>
                <c:pt idx="250">
                  <c:v>0.41182400000000002</c:v>
                </c:pt>
                <c:pt idx="251">
                  <c:v>0.406003</c:v>
                </c:pt>
                <c:pt idx="252">
                  <c:v>0.31972099999999998</c:v>
                </c:pt>
                <c:pt idx="253">
                  <c:v>0.31571100000000002</c:v>
                </c:pt>
                <c:pt idx="254">
                  <c:v>0.198097</c:v>
                </c:pt>
                <c:pt idx="255">
                  <c:v>0.34604600000000002</c:v>
                </c:pt>
                <c:pt idx="256">
                  <c:v>0.25224800000000003</c:v>
                </c:pt>
                <c:pt idx="257">
                  <c:v>0.107391</c:v>
                </c:pt>
                <c:pt idx="258">
                  <c:v>0.24440899999999999</c:v>
                </c:pt>
                <c:pt idx="259">
                  <c:v>0.31992500000000001</c:v>
                </c:pt>
                <c:pt idx="260">
                  <c:v>0.36990800000000001</c:v>
                </c:pt>
                <c:pt idx="261">
                  <c:v>5.2626699999999998E-2</c:v>
                </c:pt>
                <c:pt idx="262">
                  <c:v>0.291493</c:v>
                </c:pt>
                <c:pt idx="263">
                  <c:v>0.31877</c:v>
                </c:pt>
                <c:pt idx="264">
                  <c:v>0.57269300000000001</c:v>
                </c:pt>
                <c:pt idx="265">
                  <c:v>0.29891000000000001</c:v>
                </c:pt>
                <c:pt idx="266">
                  <c:v>0.26061899999999999</c:v>
                </c:pt>
                <c:pt idx="267">
                  <c:v>0.30627500000000002</c:v>
                </c:pt>
                <c:pt idx="268">
                  <c:v>0.16265099999999999</c:v>
                </c:pt>
                <c:pt idx="269">
                  <c:v>0.206479</c:v>
                </c:pt>
                <c:pt idx="270">
                  <c:v>0.52408699999999997</c:v>
                </c:pt>
                <c:pt idx="271">
                  <c:v>0.49411699999999997</c:v>
                </c:pt>
                <c:pt idx="272">
                  <c:v>4.6779599999999998E-2</c:v>
                </c:pt>
                <c:pt idx="273">
                  <c:v>0.44075199999999998</c:v>
                </c:pt>
                <c:pt idx="274">
                  <c:v>0.445461</c:v>
                </c:pt>
                <c:pt idx="275">
                  <c:v>0.26928099999999999</c:v>
                </c:pt>
                <c:pt idx="276">
                  <c:v>0.696905</c:v>
                </c:pt>
                <c:pt idx="277">
                  <c:v>0.14064299999999999</c:v>
                </c:pt>
                <c:pt idx="278">
                  <c:v>0.23141999999999999</c:v>
                </c:pt>
                <c:pt idx="279">
                  <c:v>0.24013599999999999</c:v>
                </c:pt>
                <c:pt idx="280">
                  <c:v>8.3876400000000004E-2</c:v>
                </c:pt>
                <c:pt idx="281">
                  <c:v>8.9732900000000004E-2</c:v>
                </c:pt>
                <c:pt idx="282">
                  <c:v>0.27318799999999999</c:v>
                </c:pt>
                <c:pt idx="283">
                  <c:v>0.253247</c:v>
                </c:pt>
                <c:pt idx="284">
                  <c:v>0.18030599999999999</c:v>
                </c:pt>
                <c:pt idx="285">
                  <c:v>0.11505799999999999</c:v>
                </c:pt>
                <c:pt idx="286">
                  <c:v>0.35660900000000001</c:v>
                </c:pt>
                <c:pt idx="287">
                  <c:v>0.281082</c:v>
                </c:pt>
                <c:pt idx="288">
                  <c:v>0.263071</c:v>
                </c:pt>
                <c:pt idx="289">
                  <c:v>0.219553</c:v>
                </c:pt>
                <c:pt idx="290">
                  <c:v>0.35883300000000001</c:v>
                </c:pt>
                <c:pt idx="291">
                  <c:v>0.19327800000000001</c:v>
                </c:pt>
                <c:pt idx="292">
                  <c:v>0.309276</c:v>
                </c:pt>
                <c:pt idx="293">
                  <c:v>0.20677200000000001</c:v>
                </c:pt>
                <c:pt idx="294">
                  <c:v>0.26618399999999998</c:v>
                </c:pt>
                <c:pt idx="295">
                  <c:v>0.23929800000000001</c:v>
                </c:pt>
                <c:pt idx="296">
                  <c:v>0.34406300000000001</c:v>
                </c:pt>
                <c:pt idx="297">
                  <c:v>0.10691000000000001</c:v>
                </c:pt>
                <c:pt idx="298">
                  <c:v>0.175454</c:v>
                </c:pt>
                <c:pt idx="299">
                  <c:v>0.22508900000000001</c:v>
                </c:pt>
                <c:pt idx="300">
                  <c:v>0.24132300000000001</c:v>
                </c:pt>
                <c:pt idx="301">
                  <c:v>0.512764</c:v>
                </c:pt>
                <c:pt idx="302">
                  <c:v>0.41889100000000001</c:v>
                </c:pt>
                <c:pt idx="303">
                  <c:v>0.38123000000000001</c:v>
                </c:pt>
                <c:pt idx="304">
                  <c:v>0.280833</c:v>
                </c:pt>
                <c:pt idx="305">
                  <c:v>0.20815</c:v>
                </c:pt>
                <c:pt idx="306">
                  <c:v>0.26464900000000002</c:v>
                </c:pt>
                <c:pt idx="307">
                  <c:v>0.33736500000000003</c:v>
                </c:pt>
                <c:pt idx="308">
                  <c:v>0.58298899999999998</c:v>
                </c:pt>
                <c:pt idx="309">
                  <c:v>0.38852100000000001</c:v>
                </c:pt>
                <c:pt idx="310">
                  <c:v>0.33862999999999999</c:v>
                </c:pt>
                <c:pt idx="311">
                  <c:v>0.23091300000000001</c:v>
                </c:pt>
                <c:pt idx="312">
                  <c:v>0.47769099999999998</c:v>
                </c:pt>
                <c:pt idx="313">
                  <c:v>0.27082299999999998</c:v>
                </c:pt>
                <c:pt idx="314">
                  <c:v>0.300844</c:v>
                </c:pt>
                <c:pt idx="315">
                  <c:v>0.49352299999999999</c:v>
                </c:pt>
                <c:pt idx="316">
                  <c:v>0.44721100000000003</c:v>
                </c:pt>
                <c:pt idx="317">
                  <c:v>0.34294400000000003</c:v>
                </c:pt>
                <c:pt idx="318">
                  <c:v>0.31337900000000002</c:v>
                </c:pt>
                <c:pt idx="319">
                  <c:v>0.40840599999999999</c:v>
                </c:pt>
                <c:pt idx="320">
                  <c:v>0.25136500000000001</c:v>
                </c:pt>
                <c:pt idx="321">
                  <c:v>0.20504</c:v>
                </c:pt>
                <c:pt idx="322">
                  <c:v>0.17255200000000001</c:v>
                </c:pt>
                <c:pt idx="323">
                  <c:v>0.20213200000000001</c:v>
                </c:pt>
                <c:pt idx="324">
                  <c:v>0.12914900000000001</c:v>
                </c:pt>
                <c:pt idx="325">
                  <c:v>0.21412500000000001</c:v>
                </c:pt>
                <c:pt idx="326">
                  <c:v>0.388208</c:v>
                </c:pt>
                <c:pt idx="327">
                  <c:v>0.28647</c:v>
                </c:pt>
                <c:pt idx="328">
                  <c:v>0.33981</c:v>
                </c:pt>
                <c:pt idx="329">
                  <c:v>0.32287900000000003</c:v>
                </c:pt>
                <c:pt idx="330">
                  <c:v>0.37833099999999997</c:v>
                </c:pt>
                <c:pt idx="331">
                  <c:v>0.37906200000000001</c:v>
                </c:pt>
                <c:pt idx="332">
                  <c:v>0.47159899999999999</c:v>
                </c:pt>
                <c:pt idx="333">
                  <c:v>0.32020900000000002</c:v>
                </c:pt>
                <c:pt idx="334">
                  <c:v>0.38843499999999997</c:v>
                </c:pt>
                <c:pt idx="335">
                  <c:v>0.36160399999999998</c:v>
                </c:pt>
                <c:pt idx="336">
                  <c:v>0.25778800000000002</c:v>
                </c:pt>
                <c:pt idx="337">
                  <c:v>0.26379799999999998</c:v>
                </c:pt>
                <c:pt idx="338">
                  <c:v>0.36147200000000002</c:v>
                </c:pt>
                <c:pt idx="339">
                  <c:v>0.198099</c:v>
                </c:pt>
                <c:pt idx="340">
                  <c:v>0.17066400000000001</c:v>
                </c:pt>
                <c:pt idx="341">
                  <c:v>0.28086899999999998</c:v>
                </c:pt>
                <c:pt idx="342">
                  <c:v>0.33120100000000002</c:v>
                </c:pt>
                <c:pt idx="343">
                  <c:v>0.26991399999999999</c:v>
                </c:pt>
                <c:pt idx="344">
                  <c:v>0.3619</c:v>
                </c:pt>
                <c:pt idx="345">
                  <c:v>0.156305</c:v>
                </c:pt>
                <c:pt idx="346">
                  <c:v>0.16669800000000001</c:v>
                </c:pt>
                <c:pt idx="347">
                  <c:v>0.16791500000000001</c:v>
                </c:pt>
                <c:pt idx="348">
                  <c:v>0.139127</c:v>
                </c:pt>
                <c:pt idx="349">
                  <c:v>0.178927</c:v>
                </c:pt>
                <c:pt idx="350">
                  <c:v>0.21754299999999999</c:v>
                </c:pt>
                <c:pt idx="351">
                  <c:v>0.2175</c:v>
                </c:pt>
                <c:pt idx="352">
                  <c:v>0.192994</c:v>
                </c:pt>
                <c:pt idx="353">
                  <c:v>0.21972900000000001</c:v>
                </c:pt>
                <c:pt idx="354">
                  <c:v>0.242841</c:v>
                </c:pt>
                <c:pt idx="355">
                  <c:v>0.15834799999999999</c:v>
                </c:pt>
                <c:pt idx="356">
                  <c:v>8.28652E-2</c:v>
                </c:pt>
                <c:pt idx="357">
                  <c:v>0.26904600000000001</c:v>
                </c:pt>
                <c:pt idx="358">
                  <c:v>0.21068100000000001</c:v>
                </c:pt>
                <c:pt idx="359">
                  <c:v>0.30232900000000001</c:v>
                </c:pt>
                <c:pt idx="360">
                  <c:v>0.31602000000000002</c:v>
                </c:pt>
                <c:pt idx="361">
                  <c:v>0.234933</c:v>
                </c:pt>
                <c:pt idx="362">
                  <c:v>0.23138400000000001</c:v>
                </c:pt>
                <c:pt idx="363">
                  <c:v>0.177453</c:v>
                </c:pt>
                <c:pt idx="364">
                  <c:v>0.22517699999999999</c:v>
                </c:pt>
                <c:pt idx="365">
                  <c:v>0.24607899999999999</c:v>
                </c:pt>
                <c:pt idx="366">
                  <c:v>0.35631400000000002</c:v>
                </c:pt>
                <c:pt idx="367">
                  <c:v>0.16821</c:v>
                </c:pt>
                <c:pt idx="368">
                  <c:v>0.17882400000000001</c:v>
                </c:pt>
                <c:pt idx="369">
                  <c:v>3.0912599999999998E-2</c:v>
                </c:pt>
                <c:pt idx="370">
                  <c:v>0.104014</c:v>
                </c:pt>
                <c:pt idx="371">
                  <c:v>0.14629900000000001</c:v>
                </c:pt>
                <c:pt idx="372">
                  <c:v>0.115008</c:v>
                </c:pt>
                <c:pt idx="373">
                  <c:v>4.4765399999999997E-2</c:v>
                </c:pt>
                <c:pt idx="374">
                  <c:v>0.21166499999999999</c:v>
                </c:pt>
                <c:pt idx="375">
                  <c:v>0.17740900000000001</c:v>
                </c:pt>
                <c:pt idx="376">
                  <c:v>9.74777E-2</c:v>
                </c:pt>
                <c:pt idx="377">
                  <c:v>3.69226E-2</c:v>
                </c:pt>
                <c:pt idx="378">
                  <c:v>4.0060400000000003E-2</c:v>
                </c:pt>
                <c:pt idx="379">
                  <c:v>9.9491800000000005E-2</c:v>
                </c:pt>
                <c:pt idx="380">
                  <c:v>0.196608</c:v>
                </c:pt>
                <c:pt idx="381">
                  <c:v>0.10545400000000001</c:v>
                </c:pt>
                <c:pt idx="382">
                  <c:v>0.15984100000000001</c:v>
                </c:pt>
                <c:pt idx="383">
                  <c:v>0.19692899999999999</c:v>
                </c:pt>
                <c:pt idx="384">
                  <c:v>0.102725</c:v>
                </c:pt>
                <c:pt idx="385">
                  <c:v>6.1251100000000003E-2</c:v>
                </c:pt>
                <c:pt idx="386">
                  <c:v>0.255577</c:v>
                </c:pt>
                <c:pt idx="387">
                  <c:v>0.24498700000000001</c:v>
                </c:pt>
                <c:pt idx="388">
                  <c:v>0.22028900000000001</c:v>
                </c:pt>
                <c:pt idx="389">
                  <c:v>0.27354800000000001</c:v>
                </c:pt>
                <c:pt idx="390">
                  <c:v>0.45030399999999998</c:v>
                </c:pt>
                <c:pt idx="391">
                  <c:v>0.36130899999999999</c:v>
                </c:pt>
                <c:pt idx="392">
                  <c:v>0.42546099999999998</c:v>
                </c:pt>
                <c:pt idx="393">
                  <c:v>0.40797600000000001</c:v>
                </c:pt>
                <c:pt idx="394">
                  <c:v>0.34905900000000001</c:v>
                </c:pt>
                <c:pt idx="395">
                  <c:v>0.24805199999999999</c:v>
                </c:pt>
                <c:pt idx="396">
                  <c:v>0.265067</c:v>
                </c:pt>
                <c:pt idx="397">
                  <c:v>0.3231</c:v>
                </c:pt>
                <c:pt idx="398">
                  <c:v>0.276532</c:v>
                </c:pt>
                <c:pt idx="399">
                  <c:v>0.25093700000000002</c:v>
                </c:pt>
                <c:pt idx="400">
                  <c:v>0.20818600000000001</c:v>
                </c:pt>
                <c:pt idx="401">
                  <c:v>0.28832000000000002</c:v>
                </c:pt>
                <c:pt idx="402">
                  <c:v>0.381388</c:v>
                </c:pt>
                <c:pt idx="403">
                  <c:v>0.40689700000000001</c:v>
                </c:pt>
                <c:pt idx="404">
                  <c:v>0.27724399999999999</c:v>
                </c:pt>
                <c:pt idx="405">
                  <c:v>0.20216899999999999</c:v>
                </c:pt>
                <c:pt idx="406">
                  <c:v>0.29516399999999998</c:v>
                </c:pt>
                <c:pt idx="407">
                  <c:v>0.15696399999999999</c:v>
                </c:pt>
                <c:pt idx="408">
                  <c:v>0.16065699999999999</c:v>
                </c:pt>
                <c:pt idx="409">
                  <c:v>0.35244700000000001</c:v>
                </c:pt>
                <c:pt idx="410">
                  <c:v>0.29125099999999998</c:v>
                </c:pt>
                <c:pt idx="411">
                  <c:v>0.209095</c:v>
                </c:pt>
                <c:pt idx="412">
                  <c:v>0.39713900000000002</c:v>
                </c:pt>
                <c:pt idx="413">
                  <c:v>0.31621300000000002</c:v>
                </c:pt>
                <c:pt idx="414">
                  <c:v>0.36028399999999999</c:v>
                </c:pt>
                <c:pt idx="415">
                  <c:v>0.31656000000000001</c:v>
                </c:pt>
                <c:pt idx="416">
                  <c:v>0.37994800000000001</c:v>
                </c:pt>
                <c:pt idx="417">
                  <c:v>0.32786199999999999</c:v>
                </c:pt>
                <c:pt idx="418">
                  <c:v>0.30010199999999998</c:v>
                </c:pt>
                <c:pt idx="419">
                  <c:v>0.39525199999999999</c:v>
                </c:pt>
                <c:pt idx="420">
                  <c:v>0.34808499999999998</c:v>
                </c:pt>
                <c:pt idx="421">
                  <c:v>0.41038200000000002</c:v>
                </c:pt>
                <c:pt idx="422">
                  <c:v>0.45302900000000002</c:v>
                </c:pt>
                <c:pt idx="423">
                  <c:v>0.395706</c:v>
                </c:pt>
                <c:pt idx="424">
                  <c:v>0.341146</c:v>
                </c:pt>
                <c:pt idx="425">
                  <c:v>0.34629900000000002</c:v>
                </c:pt>
                <c:pt idx="426">
                  <c:v>0.29957600000000001</c:v>
                </c:pt>
                <c:pt idx="427">
                  <c:v>0.30856699999999998</c:v>
                </c:pt>
                <c:pt idx="428">
                  <c:v>0.24037900000000001</c:v>
                </c:pt>
                <c:pt idx="429">
                  <c:v>0.22994700000000001</c:v>
                </c:pt>
                <c:pt idx="430">
                  <c:v>0.21001300000000001</c:v>
                </c:pt>
                <c:pt idx="431">
                  <c:v>0.277364</c:v>
                </c:pt>
                <c:pt idx="432">
                  <c:v>0.31246299999999999</c:v>
                </c:pt>
                <c:pt idx="433">
                  <c:v>0.32949099999999998</c:v>
                </c:pt>
                <c:pt idx="434">
                  <c:v>0.23283000000000001</c:v>
                </c:pt>
                <c:pt idx="435">
                  <c:v>0.23711599999999999</c:v>
                </c:pt>
                <c:pt idx="436">
                  <c:v>0.29175899999999999</c:v>
                </c:pt>
                <c:pt idx="437">
                  <c:v>0.25953599999999999</c:v>
                </c:pt>
                <c:pt idx="438">
                  <c:v>0.218061</c:v>
                </c:pt>
                <c:pt idx="439">
                  <c:v>0.25114300000000001</c:v>
                </c:pt>
                <c:pt idx="440">
                  <c:v>0.25119799999999998</c:v>
                </c:pt>
                <c:pt idx="441">
                  <c:v>0.22627900000000001</c:v>
                </c:pt>
                <c:pt idx="442">
                  <c:v>0.257239</c:v>
                </c:pt>
                <c:pt idx="443">
                  <c:v>0.25748100000000002</c:v>
                </c:pt>
                <c:pt idx="444">
                  <c:v>0.24407499999999999</c:v>
                </c:pt>
                <c:pt idx="445">
                  <c:v>0.29871500000000001</c:v>
                </c:pt>
                <c:pt idx="446">
                  <c:v>0.20918700000000001</c:v>
                </c:pt>
                <c:pt idx="447">
                  <c:v>0.33412399999999998</c:v>
                </c:pt>
                <c:pt idx="448">
                  <c:v>0.45265499999999997</c:v>
                </c:pt>
                <c:pt idx="449">
                  <c:v>0.331594</c:v>
                </c:pt>
                <c:pt idx="450">
                  <c:v>0.26311499999999999</c:v>
                </c:pt>
                <c:pt idx="451">
                  <c:v>0.28543099999999999</c:v>
                </c:pt>
                <c:pt idx="452">
                  <c:v>0.31514300000000001</c:v>
                </c:pt>
                <c:pt idx="453">
                  <c:v>0.33327899999999999</c:v>
                </c:pt>
                <c:pt idx="454">
                  <c:v>0.40129399999999998</c:v>
                </c:pt>
                <c:pt idx="455">
                  <c:v>0.43364200000000003</c:v>
                </c:pt>
                <c:pt idx="456">
                  <c:v>0.26192399999999999</c:v>
                </c:pt>
                <c:pt idx="457">
                  <c:v>0.16547799999999999</c:v>
                </c:pt>
                <c:pt idx="458">
                  <c:v>0.37180800000000003</c:v>
                </c:pt>
                <c:pt idx="459">
                  <c:v>0.42871900000000002</c:v>
                </c:pt>
                <c:pt idx="460">
                  <c:v>0.43210100000000001</c:v>
                </c:pt>
                <c:pt idx="461">
                  <c:v>0.44108000000000003</c:v>
                </c:pt>
                <c:pt idx="462">
                  <c:v>0.53354699999999999</c:v>
                </c:pt>
                <c:pt idx="463">
                  <c:v>0.45535599999999998</c:v>
                </c:pt>
                <c:pt idx="464">
                  <c:v>0.35505300000000001</c:v>
                </c:pt>
                <c:pt idx="465">
                  <c:v>0.37967699999999999</c:v>
                </c:pt>
                <c:pt idx="466">
                  <c:v>0.38490200000000002</c:v>
                </c:pt>
                <c:pt idx="467">
                  <c:v>0.45691100000000001</c:v>
                </c:pt>
                <c:pt idx="468">
                  <c:v>0.36341400000000001</c:v>
                </c:pt>
                <c:pt idx="469">
                  <c:v>0.45381100000000002</c:v>
                </c:pt>
                <c:pt idx="470">
                  <c:v>0.31774799999999997</c:v>
                </c:pt>
                <c:pt idx="471">
                  <c:v>0.39750799999999997</c:v>
                </c:pt>
                <c:pt idx="472">
                  <c:v>0.372699</c:v>
                </c:pt>
                <c:pt idx="473">
                  <c:v>0.32478200000000002</c:v>
                </c:pt>
                <c:pt idx="474">
                  <c:v>0.38503500000000002</c:v>
                </c:pt>
                <c:pt idx="475">
                  <c:v>0.46398899999999998</c:v>
                </c:pt>
                <c:pt idx="476">
                  <c:v>0.32924799999999999</c:v>
                </c:pt>
                <c:pt idx="477">
                  <c:v>0.41229399999999999</c:v>
                </c:pt>
                <c:pt idx="478">
                  <c:v>0.62996799999999997</c:v>
                </c:pt>
                <c:pt idx="479">
                  <c:v>0.46037</c:v>
                </c:pt>
                <c:pt idx="480">
                  <c:v>0.41747400000000001</c:v>
                </c:pt>
                <c:pt idx="481">
                  <c:v>0.41434300000000002</c:v>
                </c:pt>
                <c:pt idx="482">
                  <c:v>0.47379300000000002</c:v>
                </c:pt>
                <c:pt idx="483">
                  <c:v>0.45138200000000001</c:v>
                </c:pt>
                <c:pt idx="484">
                  <c:v>0.50695800000000002</c:v>
                </c:pt>
                <c:pt idx="485">
                  <c:v>0.37855899999999998</c:v>
                </c:pt>
                <c:pt idx="486">
                  <c:v>0.28629900000000003</c:v>
                </c:pt>
                <c:pt idx="487">
                  <c:v>0.50220500000000001</c:v>
                </c:pt>
                <c:pt idx="488">
                  <c:v>0.42091099999999998</c:v>
                </c:pt>
                <c:pt idx="489">
                  <c:v>0.42058499999999999</c:v>
                </c:pt>
                <c:pt idx="490">
                  <c:v>0.50251599999999996</c:v>
                </c:pt>
                <c:pt idx="491">
                  <c:v>0.39965099999999998</c:v>
                </c:pt>
                <c:pt idx="492">
                  <c:v>0.412935</c:v>
                </c:pt>
                <c:pt idx="493">
                  <c:v>0.40769100000000003</c:v>
                </c:pt>
                <c:pt idx="494">
                  <c:v>0.38618799999999998</c:v>
                </c:pt>
                <c:pt idx="495">
                  <c:v>0.389517</c:v>
                </c:pt>
                <c:pt idx="496">
                  <c:v>0.39903699999999998</c:v>
                </c:pt>
                <c:pt idx="497">
                  <c:v>0.39891300000000002</c:v>
                </c:pt>
                <c:pt idx="498">
                  <c:v>0.47636099999999998</c:v>
                </c:pt>
                <c:pt idx="499">
                  <c:v>0.40742200000000001</c:v>
                </c:pt>
                <c:pt idx="500">
                  <c:v>0.406891</c:v>
                </c:pt>
                <c:pt idx="501">
                  <c:v>0.324322</c:v>
                </c:pt>
                <c:pt idx="502">
                  <c:v>0.33415699999999998</c:v>
                </c:pt>
                <c:pt idx="503">
                  <c:v>0.34560600000000002</c:v>
                </c:pt>
                <c:pt idx="504">
                  <c:v>0.376633</c:v>
                </c:pt>
                <c:pt idx="505">
                  <c:v>0.38584400000000002</c:v>
                </c:pt>
                <c:pt idx="506">
                  <c:v>0.492031</c:v>
                </c:pt>
                <c:pt idx="507">
                  <c:v>0.52785599999999999</c:v>
                </c:pt>
                <c:pt idx="508">
                  <c:v>0.406163</c:v>
                </c:pt>
                <c:pt idx="509">
                  <c:v>0.54042299999999999</c:v>
                </c:pt>
                <c:pt idx="510">
                  <c:v>0.40669699999999998</c:v>
                </c:pt>
                <c:pt idx="511">
                  <c:v>0.51458999999999999</c:v>
                </c:pt>
                <c:pt idx="512">
                  <c:v>0.57468600000000003</c:v>
                </c:pt>
                <c:pt idx="513">
                  <c:v>0.34838599999999997</c:v>
                </c:pt>
                <c:pt idx="514">
                  <c:v>0.41738599999999998</c:v>
                </c:pt>
                <c:pt idx="515">
                  <c:v>0.39047399999999999</c:v>
                </c:pt>
                <c:pt idx="516">
                  <c:v>0.40022400000000002</c:v>
                </c:pt>
                <c:pt idx="517">
                  <c:v>0.41317799999999999</c:v>
                </c:pt>
                <c:pt idx="518">
                  <c:v>0.47952400000000001</c:v>
                </c:pt>
                <c:pt idx="519">
                  <c:v>0.52859299999999998</c:v>
                </c:pt>
                <c:pt idx="520">
                  <c:v>0.39602599999999999</c:v>
                </c:pt>
                <c:pt idx="521">
                  <c:v>0.38555899999999999</c:v>
                </c:pt>
                <c:pt idx="522">
                  <c:v>0.34054099999999998</c:v>
                </c:pt>
                <c:pt idx="523">
                  <c:v>0.25787599999999999</c:v>
                </c:pt>
                <c:pt idx="524">
                  <c:v>0.176126</c:v>
                </c:pt>
                <c:pt idx="525">
                  <c:v>0.18898899999999999</c:v>
                </c:pt>
                <c:pt idx="526">
                  <c:v>0.18235100000000001</c:v>
                </c:pt>
                <c:pt idx="527">
                  <c:v>0.19236200000000001</c:v>
                </c:pt>
                <c:pt idx="528">
                  <c:v>0.32294</c:v>
                </c:pt>
                <c:pt idx="529">
                  <c:v>0.24174300000000001</c:v>
                </c:pt>
                <c:pt idx="530">
                  <c:v>0.165772</c:v>
                </c:pt>
                <c:pt idx="531">
                  <c:v>0.41703000000000001</c:v>
                </c:pt>
                <c:pt idx="532">
                  <c:v>0.230041</c:v>
                </c:pt>
                <c:pt idx="533">
                  <c:v>0.35283100000000001</c:v>
                </c:pt>
                <c:pt idx="534">
                  <c:v>0.26774599999999998</c:v>
                </c:pt>
                <c:pt idx="535">
                  <c:v>0.31584699999999999</c:v>
                </c:pt>
                <c:pt idx="536">
                  <c:v>0.399843</c:v>
                </c:pt>
                <c:pt idx="537">
                  <c:v>0.49512</c:v>
                </c:pt>
                <c:pt idx="538">
                  <c:v>0.50188900000000003</c:v>
                </c:pt>
                <c:pt idx="539">
                  <c:v>0.40356199999999998</c:v>
                </c:pt>
                <c:pt idx="540">
                  <c:v>0.249754</c:v>
                </c:pt>
                <c:pt idx="541">
                  <c:v>0.285937</c:v>
                </c:pt>
                <c:pt idx="542">
                  <c:v>0.38381199999999999</c:v>
                </c:pt>
                <c:pt idx="543">
                  <c:v>0.49293100000000001</c:v>
                </c:pt>
                <c:pt idx="544">
                  <c:v>0.51612599999999997</c:v>
                </c:pt>
                <c:pt idx="545">
                  <c:v>0.44740200000000002</c:v>
                </c:pt>
                <c:pt idx="546">
                  <c:v>0.26781300000000002</c:v>
                </c:pt>
                <c:pt idx="547">
                  <c:v>0.35372100000000001</c:v>
                </c:pt>
                <c:pt idx="548">
                  <c:v>0.38466699999999998</c:v>
                </c:pt>
                <c:pt idx="549">
                  <c:v>0.29169699999999998</c:v>
                </c:pt>
                <c:pt idx="550">
                  <c:v>0.17938899999999999</c:v>
                </c:pt>
                <c:pt idx="551">
                  <c:v>0.30046800000000001</c:v>
                </c:pt>
                <c:pt idx="552">
                  <c:v>0.39773599999999998</c:v>
                </c:pt>
                <c:pt idx="553">
                  <c:v>0.390928</c:v>
                </c:pt>
                <c:pt idx="554">
                  <c:v>0.32747799999999999</c:v>
                </c:pt>
                <c:pt idx="555">
                  <c:v>0.26751999999999998</c:v>
                </c:pt>
                <c:pt idx="556">
                  <c:v>0.26996900000000001</c:v>
                </c:pt>
                <c:pt idx="557">
                  <c:v>0.28272799999999998</c:v>
                </c:pt>
                <c:pt idx="558">
                  <c:v>0.25291799999999998</c:v>
                </c:pt>
                <c:pt idx="559">
                  <c:v>0.26142100000000001</c:v>
                </c:pt>
                <c:pt idx="560">
                  <c:v>0.388044</c:v>
                </c:pt>
                <c:pt idx="561">
                  <c:v>0.36757800000000002</c:v>
                </c:pt>
                <c:pt idx="562">
                  <c:v>0.408248</c:v>
                </c:pt>
                <c:pt idx="563">
                  <c:v>0.38297300000000001</c:v>
                </c:pt>
                <c:pt idx="564">
                  <c:v>0.32949899999999999</c:v>
                </c:pt>
                <c:pt idx="565">
                  <c:v>0.352047</c:v>
                </c:pt>
                <c:pt idx="566">
                  <c:v>0.34286899999999998</c:v>
                </c:pt>
                <c:pt idx="567">
                  <c:v>0.32442900000000002</c:v>
                </c:pt>
                <c:pt idx="568">
                  <c:v>0.30873400000000001</c:v>
                </c:pt>
                <c:pt idx="569">
                  <c:v>0.335231</c:v>
                </c:pt>
                <c:pt idx="570">
                  <c:v>0.39207999999999998</c:v>
                </c:pt>
                <c:pt idx="571">
                  <c:v>0.45122200000000001</c:v>
                </c:pt>
                <c:pt idx="572">
                  <c:v>0.35752499999999998</c:v>
                </c:pt>
                <c:pt idx="573">
                  <c:v>0.37180099999999999</c:v>
                </c:pt>
                <c:pt idx="574">
                  <c:v>0.41342000000000001</c:v>
                </c:pt>
                <c:pt idx="575">
                  <c:v>0.46165600000000001</c:v>
                </c:pt>
                <c:pt idx="576">
                  <c:v>0.48886299999999999</c:v>
                </c:pt>
                <c:pt idx="577">
                  <c:v>0.45639400000000002</c:v>
                </c:pt>
                <c:pt idx="578">
                  <c:v>0.38702599999999998</c:v>
                </c:pt>
                <c:pt idx="579">
                  <c:v>0.22875400000000001</c:v>
                </c:pt>
                <c:pt idx="580">
                  <c:v>0.22370999999999999</c:v>
                </c:pt>
                <c:pt idx="581">
                  <c:v>0.34685199999999999</c:v>
                </c:pt>
                <c:pt idx="582">
                  <c:v>0.36230000000000001</c:v>
                </c:pt>
                <c:pt idx="583">
                  <c:v>0.330401</c:v>
                </c:pt>
                <c:pt idx="584">
                  <c:v>0.39896799999999999</c:v>
                </c:pt>
                <c:pt idx="585">
                  <c:v>0.48082999999999998</c:v>
                </c:pt>
                <c:pt idx="586">
                  <c:v>0.51427999999999996</c:v>
                </c:pt>
                <c:pt idx="587">
                  <c:v>0.46870600000000001</c:v>
                </c:pt>
                <c:pt idx="588">
                  <c:v>0.51390000000000002</c:v>
                </c:pt>
                <c:pt idx="589">
                  <c:v>0.56088800000000005</c:v>
                </c:pt>
                <c:pt idx="590">
                  <c:v>0.51287499999999997</c:v>
                </c:pt>
                <c:pt idx="591">
                  <c:v>0.481985</c:v>
                </c:pt>
                <c:pt idx="592">
                  <c:v>0.52946899999999997</c:v>
                </c:pt>
                <c:pt idx="593">
                  <c:v>0.50102100000000005</c:v>
                </c:pt>
                <c:pt idx="594">
                  <c:v>0.463121</c:v>
                </c:pt>
                <c:pt idx="595">
                  <c:v>0.38416600000000001</c:v>
                </c:pt>
                <c:pt idx="596">
                  <c:v>0.40458899999999998</c:v>
                </c:pt>
                <c:pt idx="597">
                  <c:v>0.31085099999999999</c:v>
                </c:pt>
                <c:pt idx="598">
                  <c:v>0.236461</c:v>
                </c:pt>
                <c:pt idx="599">
                  <c:v>0.193083</c:v>
                </c:pt>
                <c:pt idx="600">
                  <c:v>0.33624100000000001</c:v>
                </c:pt>
                <c:pt idx="601">
                  <c:v>0.39275399999999999</c:v>
                </c:pt>
                <c:pt idx="602">
                  <c:v>0.37326300000000001</c:v>
                </c:pt>
                <c:pt idx="603">
                  <c:v>0.29461999999999999</c:v>
                </c:pt>
                <c:pt idx="604">
                  <c:v>0.275231</c:v>
                </c:pt>
                <c:pt idx="605">
                  <c:v>0.24143700000000001</c:v>
                </c:pt>
                <c:pt idx="606">
                  <c:v>0.269565</c:v>
                </c:pt>
                <c:pt idx="607">
                  <c:v>0.33428999999999998</c:v>
                </c:pt>
                <c:pt idx="608">
                  <c:v>0.32164700000000002</c:v>
                </c:pt>
                <c:pt idx="609">
                  <c:v>0.25947100000000001</c:v>
                </c:pt>
                <c:pt idx="610">
                  <c:v>0.26262000000000002</c:v>
                </c:pt>
                <c:pt idx="611">
                  <c:v>0.29605500000000001</c:v>
                </c:pt>
                <c:pt idx="612">
                  <c:v>0.36280299999999999</c:v>
                </c:pt>
                <c:pt idx="613">
                  <c:v>0.47551199999999999</c:v>
                </c:pt>
                <c:pt idx="614">
                  <c:v>0.57624699999999995</c:v>
                </c:pt>
                <c:pt idx="615">
                  <c:v>0.59859499999999999</c:v>
                </c:pt>
                <c:pt idx="616">
                  <c:v>0.55771800000000005</c:v>
                </c:pt>
                <c:pt idx="617">
                  <c:v>0.54136300000000004</c:v>
                </c:pt>
                <c:pt idx="618">
                  <c:v>0.52956400000000003</c:v>
                </c:pt>
                <c:pt idx="619">
                  <c:v>0.47137499999999999</c:v>
                </c:pt>
                <c:pt idx="620">
                  <c:v>0.37653300000000001</c:v>
                </c:pt>
                <c:pt idx="621">
                  <c:v>0.32293100000000002</c:v>
                </c:pt>
                <c:pt idx="622">
                  <c:v>0.29361399999999999</c:v>
                </c:pt>
                <c:pt idx="623">
                  <c:v>0.35593200000000003</c:v>
                </c:pt>
                <c:pt idx="624">
                  <c:v>0.35791400000000001</c:v>
                </c:pt>
                <c:pt idx="625">
                  <c:v>0.31222899999999998</c:v>
                </c:pt>
                <c:pt idx="626">
                  <c:v>0.363987</c:v>
                </c:pt>
                <c:pt idx="627">
                  <c:v>0.36530400000000002</c:v>
                </c:pt>
                <c:pt idx="628">
                  <c:v>0.241534</c:v>
                </c:pt>
                <c:pt idx="629">
                  <c:v>0.191327</c:v>
                </c:pt>
                <c:pt idx="630">
                  <c:v>0.111314</c:v>
                </c:pt>
                <c:pt idx="631">
                  <c:v>9.1244699999999998E-2</c:v>
                </c:pt>
                <c:pt idx="632">
                  <c:v>0.288551</c:v>
                </c:pt>
                <c:pt idx="633">
                  <c:v>0.46679500000000002</c:v>
                </c:pt>
                <c:pt idx="634">
                  <c:v>0.40983799999999998</c:v>
                </c:pt>
                <c:pt idx="635">
                  <c:v>0.35371200000000003</c:v>
                </c:pt>
                <c:pt idx="636">
                  <c:v>0.21381700000000001</c:v>
                </c:pt>
                <c:pt idx="637">
                  <c:v>0.27961999999999998</c:v>
                </c:pt>
                <c:pt idx="638">
                  <c:v>0.24435799999999999</c:v>
                </c:pt>
                <c:pt idx="639">
                  <c:v>0.26482699999999998</c:v>
                </c:pt>
                <c:pt idx="640">
                  <c:v>0.33685700000000002</c:v>
                </c:pt>
                <c:pt idx="641">
                  <c:v>0.285437</c:v>
                </c:pt>
                <c:pt idx="642">
                  <c:v>0.34720699999999999</c:v>
                </c:pt>
                <c:pt idx="643">
                  <c:v>0.240477</c:v>
                </c:pt>
                <c:pt idx="644">
                  <c:v>0.38378600000000002</c:v>
                </c:pt>
                <c:pt idx="645">
                  <c:v>0.51861299999999999</c:v>
                </c:pt>
                <c:pt idx="646">
                  <c:v>0.52391900000000002</c:v>
                </c:pt>
                <c:pt idx="647">
                  <c:v>0.47636800000000001</c:v>
                </c:pt>
                <c:pt idx="648">
                  <c:v>0.48145199999999999</c:v>
                </c:pt>
                <c:pt idx="649">
                  <c:v>0.49094700000000002</c:v>
                </c:pt>
                <c:pt idx="650">
                  <c:v>0.40013500000000002</c:v>
                </c:pt>
                <c:pt idx="651">
                  <c:v>0.44239899999999999</c:v>
                </c:pt>
                <c:pt idx="652">
                  <c:v>0.389519</c:v>
                </c:pt>
                <c:pt idx="653">
                  <c:v>0.179644</c:v>
                </c:pt>
                <c:pt idx="654">
                  <c:v>0.17352699999999999</c:v>
                </c:pt>
                <c:pt idx="655">
                  <c:v>0.20375099999999999</c:v>
                </c:pt>
                <c:pt idx="656">
                  <c:v>0.31393500000000002</c:v>
                </c:pt>
                <c:pt idx="657">
                  <c:v>0.35872700000000002</c:v>
                </c:pt>
                <c:pt idx="658">
                  <c:v>0.32921099999999998</c:v>
                </c:pt>
                <c:pt idx="659">
                  <c:v>0.34732000000000002</c:v>
                </c:pt>
                <c:pt idx="660">
                  <c:v>0.353655</c:v>
                </c:pt>
                <c:pt idx="661">
                  <c:v>0.362456</c:v>
                </c:pt>
                <c:pt idx="662">
                  <c:v>0.37897399999999998</c:v>
                </c:pt>
                <c:pt idx="663">
                  <c:v>0.350831</c:v>
                </c:pt>
                <c:pt idx="664">
                  <c:v>0.37183300000000002</c:v>
                </c:pt>
                <c:pt idx="665">
                  <c:v>0.401972</c:v>
                </c:pt>
                <c:pt idx="666">
                  <c:v>0.36841800000000002</c:v>
                </c:pt>
                <c:pt idx="667">
                  <c:v>0.29930099999999998</c:v>
                </c:pt>
                <c:pt idx="668">
                  <c:v>0.33880900000000003</c:v>
                </c:pt>
                <c:pt idx="669">
                  <c:v>0.36634</c:v>
                </c:pt>
                <c:pt idx="670">
                  <c:v>0.354319</c:v>
                </c:pt>
                <c:pt idx="671">
                  <c:v>0.47349400000000003</c:v>
                </c:pt>
                <c:pt idx="672">
                  <c:v>0.47357300000000002</c:v>
                </c:pt>
                <c:pt idx="673">
                  <c:v>0.42488700000000001</c:v>
                </c:pt>
                <c:pt idx="674">
                  <c:v>0.349331</c:v>
                </c:pt>
                <c:pt idx="675">
                  <c:v>0.31363200000000002</c:v>
                </c:pt>
                <c:pt idx="676">
                  <c:v>0.31309900000000002</c:v>
                </c:pt>
                <c:pt idx="677">
                  <c:v>0.38409300000000002</c:v>
                </c:pt>
                <c:pt idx="678">
                  <c:v>0.45336100000000001</c:v>
                </c:pt>
                <c:pt idx="679">
                  <c:v>0.40984399999999999</c:v>
                </c:pt>
                <c:pt idx="680">
                  <c:v>0.386683</c:v>
                </c:pt>
                <c:pt idx="681">
                  <c:v>0.30498900000000001</c:v>
                </c:pt>
                <c:pt idx="682">
                  <c:v>0.30861300000000003</c:v>
                </c:pt>
                <c:pt idx="683">
                  <c:v>0.28916599999999998</c:v>
                </c:pt>
                <c:pt idx="684">
                  <c:v>0.311753</c:v>
                </c:pt>
                <c:pt idx="685">
                  <c:v>0.20750199999999999</c:v>
                </c:pt>
                <c:pt idx="686">
                  <c:v>0.39602700000000002</c:v>
                </c:pt>
                <c:pt idx="687">
                  <c:v>0.471354</c:v>
                </c:pt>
                <c:pt idx="688">
                  <c:v>0.49640400000000001</c:v>
                </c:pt>
                <c:pt idx="689">
                  <c:v>0.52132199999999995</c:v>
                </c:pt>
                <c:pt idx="690">
                  <c:v>0.38702799999999998</c:v>
                </c:pt>
                <c:pt idx="691">
                  <c:v>0.32004100000000002</c:v>
                </c:pt>
                <c:pt idx="692">
                  <c:v>0.31078</c:v>
                </c:pt>
                <c:pt idx="693">
                  <c:v>0.29394100000000001</c:v>
                </c:pt>
                <c:pt idx="694">
                  <c:v>0.26946599999999998</c:v>
                </c:pt>
                <c:pt idx="695">
                  <c:v>0.30654100000000001</c:v>
                </c:pt>
                <c:pt idx="696">
                  <c:v>0.21154400000000001</c:v>
                </c:pt>
                <c:pt idx="697">
                  <c:v>8.8635900000000004E-2</c:v>
                </c:pt>
                <c:pt idx="698">
                  <c:v>0.123894</c:v>
                </c:pt>
                <c:pt idx="699">
                  <c:v>0.292823</c:v>
                </c:pt>
                <c:pt idx="700">
                  <c:v>0.30838599999999999</c:v>
                </c:pt>
                <c:pt idx="701">
                  <c:v>0.361344</c:v>
                </c:pt>
                <c:pt idx="702">
                  <c:v>0.49251299999999998</c:v>
                </c:pt>
                <c:pt idx="703">
                  <c:v>0.59064099999999997</c:v>
                </c:pt>
                <c:pt idx="704">
                  <c:v>0.64812199999999998</c:v>
                </c:pt>
                <c:pt idx="705">
                  <c:v>0.55964800000000003</c:v>
                </c:pt>
                <c:pt idx="706">
                  <c:v>0.43374800000000002</c:v>
                </c:pt>
                <c:pt idx="707">
                  <c:v>0.39978399999999997</c:v>
                </c:pt>
                <c:pt idx="708">
                  <c:v>0.42076000000000002</c:v>
                </c:pt>
                <c:pt idx="709">
                  <c:v>0.44642599999999999</c:v>
                </c:pt>
                <c:pt idx="710">
                  <c:v>0.45238899999999999</c:v>
                </c:pt>
                <c:pt idx="711">
                  <c:v>0.36819200000000002</c:v>
                </c:pt>
                <c:pt idx="712">
                  <c:v>0.35725200000000001</c:v>
                </c:pt>
                <c:pt idx="713">
                  <c:v>0.348713</c:v>
                </c:pt>
                <c:pt idx="714">
                  <c:v>0.30759999999999998</c:v>
                </c:pt>
                <c:pt idx="715">
                  <c:v>0.39233600000000002</c:v>
                </c:pt>
                <c:pt idx="716">
                  <c:v>0.36918899999999999</c:v>
                </c:pt>
                <c:pt idx="717">
                  <c:v>0.34758800000000001</c:v>
                </c:pt>
                <c:pt idx="718">
                  <c:v>0.29992999999999997</c:v>
                </c:pt>
                <c:pt idx="719">
                  <c:v>0.29481600000000002</c:v>
                </c:pt>
                <c:pt idx="720">
                  <c:v>0.28311999999999998</c:v>
                </c:pt>
              </c:numCache>
            </c:numRef>
          </c:yVal>
          <c:smooth val="1"/>
        </c:ser>
        <c:ser>
          <c:idx val="1"/>
          <c:order val="1"/>
          <c:tx>
            <c:strRef>
              <c:f>'829'!$J$2</c:f>
              <c:strCache>
                <c:ptCount val="1"/>
                <c:pt idx="0">
                  <c:v>風向</c:v>
                </c:pt>
              </c:strCache>
            </c:strRef>
          </c:tx>
          <c:spPr>
            <a:ln>
              <a:noFill/>
            </a:ln>
          </c:spPr>
          <c:marker>
            <c:symbol val="circle"/>
            <c:size val="2"/>
            <c:spPr>
              <a:noFill/>
              <a:ln w="9525">
                <a:solidFill>
                  <a:srgbClr val="009900"/>
                </a:solidFill>
              </a:ln>
            </c:spPr>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'829'!$J$4:$J$724</c:f>
              <c:numCache>
                <c:formatCode>0.00_ </c:formatCode>
                <c:ptCount val="721"/>
                <c:pt idx="0">
                  <c:v>2.0641444444444446</c:v>
                </c:pt>
                <c:pt idx="1">
                  <c:v>2.4607555555555556</c:v>
                </c:pt>
                <c:pt idx="2">
                  <c:v>2.8624777777777775</c:v>
                </c:pt>
                <c:pt idx="3">
                  <c:v>2.5371444444444444</c:v>
                </c:pt>
                <c:pt idx="4">
                  <c:v>0.66253111111111107</c:v>
                </c:pt>
                <c:pt idx="5">
                  <c:v>1.3859666666666666</c:v>
                </c:pt>
                <c:pt idx="6">
                  <c:v>3.4853666666666667</c:v>
                </c:pt>
                <c:pt idx="7">
                  <c:v>2.4066000000000001</c:v>
                </c:pt>
                <c:pt idx="8">
                  <c:v>2.0184555555555557</c:v>
                </c:pt>
                <c:pt idx="9">
                  <c:v>2.4722333333333335</c:v>
                </c:pt>
                <c:pt idx="10">
                  <c:v>0.68302666666666667</c:v>
                </c:pt>
                <c:pt idx="11">
                  <c:v>3.4944444444444445</c:v>
                </c:pt>
                <c:pt idx="12">
                  <c:v>2.7040111111111109</c:v>
                </c:pt>
                <c:pt idx="13">
                  <c:v>2.7019222222222221</c:v>
                </c:pt>
                <c:pt idx="14">
                  <c:v>2.6678999999999999</c:v>
                </c:pt>
                <c:pt idx="15">
                  <c:v>2.6189</c:v>
                </c:pt>
                <c:pt idx="16">
                  <c:v>1.0917400000000002</c:v>
                </c:pt>
                <c:pt idx="17">
                  <c:v>1.4768666666666668</c:v>
                </c:pt>
                <c:pt idx="18">
                  <c:v>2.9587333333333334</c:v>
                </c:pt>
                <c:pt idx="19">
                  <c:v>2.7228333333333334</c:v>
                </c:pt>
                <c:pt idx="20">
                  <c:v>2.0587333333333335</c:v>
                </c:pt>
                <c:pt idx="21">
                  <c:v>1.598888888888889</c:v>
                </c:pt>
                <c:pt idx="22">
                  <c:v>0.69071444444444441</c:v>
                </c:pt>
                <c:pt idx="23">
                  <c:v>1.2630000000000001</c:v>
                </c:pt>
                <c:pt idx="24">
                  <c:v>2.8217444444444442</c:v>
                </c:pt>
                <c:pt idx="25">
                  <c:v>1.7141555555555557</c:v>
                </c:pt>
                <c:pt idx="26">
                  <c:v>2.5145777777777778</c:v>
                </c:pt>
                <c:pt idx="27">
                  <c:v>2.7115444444444443</c:v>
                </c:pt>
                <c:pt idx="28">
                  <c:v>2.1854999999999998</c:v>
                </c:pt>
                <c:pt idx="29">
                  <c:v>2.7950777777777778</c:v>
                </c:pt>
                <c:pt idx="30">
                  <c:v>1.7098</c:v>
                </c:pt>
                <c:pt idx="31">
                  <c:v>2.9470111111111112</c:v>
                </c:pt>
                <c:pt idx="32">
                  <c:v>0.96867222222222216</c:v>
                </c:pt>
                <c:pt idx="33">
                  <c:v>3.0248777777777773</c:v>
                </c:pt>
                <c:pt idx="34">
                  <c:v>2.4467111111111111</c:v>
                </c:pt>
                <c:pt idx="35">
                  <c:v>1.1758111111111111</c:v>
                </c:pt>
                <c:pt idx="36">
                  <c:v>1.1039366666666666</c:v>
                </c:pt>
                <c:pt idx="37">
                  <c:v>1.6978444444444445</c:v>
                </c:pt>
                <c:pt idx="38">
                  <c:v>0.5622988888888889</c:v>
                </c:pt>
                <c:pt idx="39">
                  <c:v>0.59048888888888884</c:v>
                </c:pt>
                <c:pt idx="40">
                  <c:v>0.52315444444444448</c:v>
                </c:pt>
                <c:pt idx="41">
                  <c:v>3.7796222222222222</c:v>
                </c:pt>
                <c:pt idx="42">
                  <c:v>0.63010555555555559</c:v>
                </c:pt>
                <c:pt idx="43">
                  <c:v>3.2123111111111111</c:v>
                </c:pt>
                <c:pt idx="44">
                  <c:v>3.2734444444444444</c:v>
                </c:pt>
                <c:pt idx="45">
                  <c:v>2.834511111111111</c:v>
                </c:pt>
                <c:pt idx="46">
                  <c:v>2.5738444444444442</c:v>
                </c:pt>
                <c:pt idx="47">
                  <c:v>1.6232555555555555</c:v>
                </c:pt>
                <c:pt idx="48">
                  <c:v>2.7512888888888889</c:v>
                </c:pt>
                <c:pt idx="49">
                  <c:v>2.8606000000000003</c:v>
                </c:pt>
                <c:pt idx="50">
                  <c:v>2.614411111111111</c:v>
                </c:pt>
                <c:pt idx="51">
                  <c:v>2.805188888888889</c:v>
                </c:pt>
                <c:pt idx="52">
                  <c:v>1.4198444444444445</c:v>
                </c:pt>
                <c:pt idx="53">
                  <c:v>2.5763777777777777</c:v>
                </c:pt>
                <c:pt idx="54">
                  <c:v>2.5682111111111112</c:v>
                </c:pt>
                <c:pt idx="55">
                  <c:v>2.837388888888889</c:v>
                </c:pt>
                <c:pt idx="56">
                  <c:v>2.9154999999999998</c:v>
                </c:pt>
                <c:pt idx="57">
                  <c:v>2.5570555555555554</c:v>
                </c:pt>
                <c:pt idx="58">
                  <c:v>1.4738222222222224</c:v>
                </c:pt>
                <c:pt idx="59">
                  <c:v>3.3017222222222218</c:v>
                </c:pt>
                <c:pt idx="60">
                  <c:v>2.5210333333333335</c:v>
                </c:pt>
                <c:pt idx="61">
                  <c:v>1.3809</c:v>
                </c:pt>
                <c:pt idx="62">
                  <c:v>1.0396466666666666</c:v>
                </c:pt>
                <c:pt idx="63">
                  <c:v>3.7627111111111113</c:v>
                </c:pt>
                <c:pt idx="64">
                  <c:v>2.9787666666666666</c:v>
                </c:pt>
                <c:pt idx="65">
                  <c:v>1.2528444444444444</c:v>
                </c:pt>
                <c:pt idx="66">
                  <c:v>2.1667666666666667</c:v>
                </c:pt>
                <c:pt idx="67">
                  <c:v>1.5725666666666667</c:v>
                </c:pt>
                <c:pt idx="68">
                  <c:v>1.1457555555555554</c:v>
                </c:pt>
                <c:pt idx="69">
                  <c:v>0.35314222222222225</c:v>
                </c:pt>
                <c:pt idx="70">
                  <c:v>3.6818222222222219</c:v>
                </c:pt>
                <c:pt idx="71">
                  <c:v>0.82808888888888899</c:v>
                </c:pt>
                <c:pt idx="72">
                  <c:v>3.9210111111111114</c:v>
                </c:pt>
                <c:pt idx="73">
                  <c:v>2.9656333333333333</c:v>
                </c:pt>
                <c:pt idx="74">
                  <c:v>2.6629333333333332</c:v>
                </c:pt>
                <c:pt idx="75">
                  <c:v>1.3868444444444445</c:v>
                </c:pt>
                <c:pt idx="76">
                  <c:v>2.7946111111111112</c:v>
                </c:pt>
                <c:pt idx="77">
                  <c:v>3.2368888888888887</c:v>
                </c:pt>
                <c:pt idx="78">
                  <c:v>1.750288888888889</c:v>
                </c:pt>
                <c:pt idx="79">
                  <c:v>0.43162666666666671</c:v>
                </c:pt>
                <c:pt idx="80">
                  <c:v>3.3358555555555554</c:v>
                </c:pt>
                <c:pt idx="81">
                  <c:v>3.2112222222222222</c:v>
                </c:pt>
                <c:pt idx="82">
                  <c:v>2.7865111111111109</c:v>
                </c:pt>
                <c:pt idx="83">
                  <c:v>2.0576666666666665</c:v>
                </c:pt>
                <c:pt idx="84">
                  <c:v>0.66776999999999997</c:v>
                </c:pt>
                <c:pt idx="85">
                  <c:v>2.9438888888888886</c:v>
                </c:pt>
                <c:pt idx="86">
                  <c:v>2.9089999999999998</c:v>
                </c:pt>
                <c:pt idx="87">
                  <c:v>1.3613</c:v>
                </c:pt>
                <c:pt idx="88">
                  <c:v>3.7186444444444442</c:v>
                </c:pt>
                <c:pt idx="89">
                  <c:v>2.6575111111111109</c:v>
                </c:pt>
                <c:pt idx="90">
                  <c:v>2.4490666666666665</c:v>
                </c:pt>
                <c:pt idx="91">
                  <c:v>3.0846777777777774</c:v>
                </c:pt>
                <c:pt idx="92">
                  <c:v>2.0700555555555558</c:v>
                </c:pt>
                <c:pt idx="93">
                  <c:v>8.606355555555556E-3</c:v>
                </c:pt>
                <c:pt idx="94">
                  <c:v>3.6338111111111111</c:v>
                </c:pt>
                <c:pt idx="95">
                  <c:v>0.32591555555555557</c:v>
                </c:pt>
                <c:pt idx="96">
                  <c:v>3.1955444444444443</c:v>
                </c:pt>
                <c:pt idx="97">
                  <c:v>2.453411111111111</c:v>
                </c:pt>
                <c:pt idx="98">
                  <c:v>2.0159666666666669</c:v>
                </c:pt>
                <c:pt idx="99">
                  <c:v>2.6050777777777778</c:v>
                </c:pt>
                <c:pt idx="100">
                  <c:v>1.2341</c:v>
                </c:pt>
                <c:pt idx="101">
                  <c:v>0.20458444444444446</c:v>
                </c:pt>
                <c:pt idx="102">
                  <c:v>0.52671222222222225</c:v>
                </c:pt>
                <c:pt idx="103">
                  <c:v>3.1960999999999999</c:v>
                </c:pt>
                <c:pt idx="104">
                  <c:v>3.2550888888888894</c:v>
                </c:pt>
                <c:pt idx="105">
                  <c:v>2.8384222222222224</c:v>
                </c:pt>
                <c:pt idx="106">
                  <c:v>3.2374666666666667</c:v>
                </c:pt>
                <c:pt idx="107">
                  <c:v>3.0787666666666667</c:v>
                </c:pt>
                <c:pt idx="108">
                  <c:v>1.6654777777777778</c:v>
                </c:pt>
                <c:pt idx="109">
                  <c:v>1.5636888888888889</c:v>
                </c:pt>
                <c:pt idx="110">
                  <c:v>0.97942333333333331</c:v>
                </c:pt>
                <c:pt idx="111">
                  <c:v>1.7909777777777776</c:v>
                </c:pt>
                <c:pt idx="112">
                  <c:v>3.5216999999999996</c:v>
                </c:pt>
                <c:pt idx="113">
                  <c:v>2.3253555555555558</c:v>
                </c:pt>
                <c:pt idx="114">
                  <c:v>0.10852633333333334</c:v>
                </c:pt>
                <c:pt idx="115">
                  <c:v>0.33673444444444445</c:v>
                </c:pt>
                <c:pt idx="116">
                  <c:v>2.6495555555555557</c:v>
                </c:pt>
                <c:pt idx="117">
                  <c:v>2.7978222222222224</c:v>
                </c:pt>
                <c:pt idx="118">
                  <c:v>0.94295888888888879</c:v>
                </c:pt>
                <c:pt idx="119">
                  <c:v>3.3446222222222226</c:v>
                </c:pt>
                <c:pt idx="120">
                  <c:v>2.8202555555555557</c:v>
                </c:pt>
                <c:pt idx="121">
                  <c:v>1.301811111111111</c:v>
                </c:pt>
                <c:pt idx="122">
                  <c:v>2.6738666666666666</c:v>
                </c:pt>
                <c:pt idx="123">
                  <c:v>1.7136555555555557</c:v>
                </c:pt>
                <c:pt idx="124">
                  <c:v>3.0318888888888891</c:v>
                </c:pt>
                <c:pt idx="125">
                  <c:v>2.2104222222222223</c:v>
                </c:pt>
                <c:pt idx="126">
                  <c:v>3.4080555555555558</c:v>
                </c:pt>
                <c:pt idx="127">
                  <c:v>1.1147333333333334</c:v>
                </c:pt>
                <c:pt idx="128">
                  <c:v>3.8388999999999998</c:v>
                </c:pt>
                <c:pt idx="129">
                  <c:v>0.84883666666666668</c:v>
                </c:pt>
                <c:pt idx="130">
                  <c:v>0.61649777777777781</c:v>
                </c:pt>
                <c:pt idx="131">
                  <c:v>2.5401444444444445</c:v>
                </c:pt>
                <c:pt idx="132">
                  <c:v>3.8441666666666667</c:v>
                </c:pt>
                <c:pt idx="133">
                  <c:v>3.1001000000000003</c:v>
                </c:pt>
                <c:pt idx="134">
                  <c:v>0.91988666666666663</c:v>
                </c:pt>
                <c:pt idx="135">
                  <c:v>2.5285777777777776</c:v>
                </c:pt>
                <c:pt idx="136">
                  <c:v>2.8109999999999999</c:v>
                </c:pt>
                <c:pt idx="137">
                  <c:v>0.90056777777777786</c:v>
                </c:pt>
                <c:pt idx="138">
                  <c:v>3.9542888888888892</c:v>
                </c:pt>
                <c:pt idx="139">
                  <c:v>0.46822222222222221</c:v>
                </c:pt>
                <c:pt idx="140">
                  <c:v>0.72931777777777773</c:v>
                </c:pt>
                <c:pt idx="141">
                  <c:v>0.94114666666666658</c:v>
                </c:pt>
                <c:pt idx="142">
                  <c:v>1.0952933333333335</c:v>
                </c:pt>
                <c:pt idx="143">
                  <c:v>0.58505333333333331</c:v>
                </c:pt>
                <c:pt idx="144">
                  <c:v>0.61745555555555554</c:v>
                </c:pt>
                <c:pt idx="145">
                  <c:v>0.51590777777777774</c:v>
                </c:pt>
                <c:pt idx="146">
                  <c:v>8.7908444444444442E-2</c:v>
                </c:pt>
                <c:pt idx="147">
                  <c:v>4.3414000000000001E-2</c:v>
                </c:pt>
                <c:pt idx="148">
                  <c:v>3.2862111111111112</c:v>
                </c:pt>
                <c:pt idx="149">
                  <c:v>2.7945111111111109</c:v>
                </c:pt>
                <c:pt idx="150">
                  <c:v>3.3865888888888889</c:v>
                </c:pt>
                <c:pt idx="151">
                  <c:v>3.4264999999999999</c:v>
                </c:pt>
                <c:pt idx="152">
                  <c:v>2.7260222222222223</c:v>
                </c:pt>
                <c:pt idx="153">
                  <c:v>0.10099966666666665</c:v>
                </c:pt>
                <c:pt idx="154">
                  <c:v>2.2874111111111111</c:v>
                </c:pt>
                <c:pt idx="155">
                  <c:v>2.6329777777777776</c:v>
                </c:pt>
                <c:pt idx="156">
                  <c:v>1.4423888888888889</c:v>
                </c:pt>
                <c:pt idx="157">
                  <c:v>0.99346222222222225</c:v>
                </c:pt>
                <c:pt idx="158">
                  <c:v>3.880066666666667</c:v>
                </c:pt>
                <c:pt idx="159">
                  <c:v>3.5413444444444444</c:v>
                </c:pt>
                <c:pt idx="160">
                  <c:v>3.1410444444444447</c:v>
                </c:pt>
                <c:pt idx="161">
                  <c:v>2.6785777777777779</c:v>
                </c:pt>
                <c:pt idx="162">
                  <c:v>3.232388888888889</c:v>
                </c:pt>
                <c:pt idx="163">
                  <c:v>2.8705000000000003</c:v>
                </c:pt>
                <c:pt idx="164">
                  <c:v>2.2478333333333333</c:v>
                </c:pt>
                <c:pt idx="165">
                  <c:v>2.9640888888888886</c:v>
                </c:pt>
                <c:pt idx="166">
                  <c:v>2.7577444444444446</c:v>
                </c:pt>
                <c:pt idx="167">
                  <c:v>2.2687444444444447</c:v>
                </c:pt>
                <c:pt idx="168">
                  <c:v>3.1484777777777779</c:v>
                </c:pt>
                <c:pt idx="169">
                  <c:v>2.6508333333333334</c:v>
                </c:pt>
                <c:pt idx="170">
                  <c:v>0.11843444444444445</c:v>
                </c:pt>
                <c:pt idx="171">
                  <c:v>3.4508777777777779</c:v>
                </c:pt>
                <c:pt idx="172">
                  <c:v>3.769911111111111</c:v>
                </c:pt>
                <c:pt idx="173">
                  <c:v>3.3566555555555553</c:v>
                </c:pt>
                <c:pt idx="174">
                  <c:v>3.0911</c:v>
                </c:pt>
                <c:pt idx="175">
                  <c:v>2.7692333333333332</c:v>
                </c:pt>
                <c:pt idx="176">
                  <c:v>1.7073333333333334</c:v>
                </c:pt>
                <c:pt idx="177">
                  <c:v>3.1421888888888891</c:v>
                </c:pt>
                <c:pt idx="178">
                  <c:v>2.7207666666666666</c:v>
                </c:pt>
                <c:pt idx="179">
                  <c:v>2.521411111111111</c:v>
                </c:pt>
                <c:pt idx="180">
                  <c:v>1.7002444444444444</c:v>
                </c:pt>
                <c:pt idx="181">
                  <c:v>2.5863111111111112</c:v>
                </c:pt>
                <c:pt idx="182">
                  <c:v>3.9507888888888893</c:v>
                </c:pt>
                <c:pt idx="183">
                  <c:v>1.0083333333333333</c:v>
                </c:pt>
                <c:pt idx="184">
                  <c:v>0.36504444444444445</c:v>
                </c:pt>
                <c:pt idx="185">
                  <c:v>2.1920888888888892</c:v>
                </c:pt>
                <c:pt idx="186">
                  <c:v>1.0098166666666666</c:v>
                </c:pt>
                <c:pt idx="187">
                  <c:v>1.5745555555555557</c:v>
                </c:pt>
                <c:pt idx="188">
                  <c:v>3.8630555555555555</c:v>
                </c:pt>
                <c:pt idx="189">
                  <c:v>1.0186011111111111</c:v>
                </c:pt>
                <c:pt idx="190">
                  <c:v>0.37287000000000003</c:v>
                </c:pt>
                <c:pt idx="191">
                  <c:v>1.0509255555555554</c:v>
                </c:pt>
                <c:pt idx="192">
                  <c:v>3.9374555555555553</c:v>
                </c:pt>
                <c:pt idx="193">
                  <c:v>0.36506888888888889</c:v>
                </c:pt>
                <c:pt idx="194">
                  <c:v>1.1738222222222223</c:v>
                </c:pt>
                <c:pt idx="195">
                  <c:v>0.84792666666666672</c:v>
                </c:pt>
                <c:pt idx="196">
                  <c:v>0.4506377777777778</c:v>
                </c:pt>
                <c:pt idx="197">
                  <c:v>0.88654666666666659</c:v>
                </c:pt>
                <c:pt idx="198">
                  <c:v>3.3842666666666665</c:v>
                </c:pt>
                <c:pt idx="199">
                  <c:v>3.4188777777777779</c:v>
                </c:pt>
                <c:pt idx="200">
                  <c:v>3.3071555555555556</c:v>
                </c:pt>
                <c:pt idx="201">
                  <c:v>3.5807444444444445</c:v>
                </c:pt>
                <c:pt idx="202">
                  <c:v>2.6417555555555556</c:v>
                </c:pt>
                <c:pt idx="203">
                  <c:v>0.9377766666666667</c:v>
                </c:pt>
                <c:pt idx="204">
                  <c:v>0.45526444444444442</c:v>
                </c:pt>
                <c:pt idx="205">
                  <c:v>0.25958999999999999</c:v>
                </c:pt>
                <c:pt idx="206">
                  <c:v>0.70085000000000008</c:v>
                </c:pt>
                <c:pt idx="207">
                  <c:v>0.62703111111111109</c:v>
                </c:pt>
                <c:pt idx="208">
                  <c:v>0.67740222222222224</c:v>
                </c:pt>
                <c:pt idx="209">
                  <c:v>1.0058055555555554</c:v>
                </c:pt>
                <c:pt idx="210">
                  <c:v>0.47942444444444449</c:v>
                </c:pt>
                <c:pt idx="211">
                  <c:v>2.7933333333333334</c:v>
                </c:pt>
                <c:pt idx="212">
                  <c:v>3.5772111111111111</c:v>
                </c:pt>
                <c:pt idx="213">
                  <c:v>2.6247777777777777</c:v>
                </c:pt>
                <c:pt idx="214">
                  <c:v>2.2893666666666665</c:v>
                </c:pt>
                <c:pt idx="215">
                  <c:v>2.6688888888888886</c:v>
                </c:pt>
                <c:pt idx="216">
                  <c:v>1.5491888888888887</c:v>
                </c:pt>
                <c:pt idx="217">
                  <c:v>0.90738777777777779</c:v>
                </c:pt>
                <c:pt idx="218">
                  <c:v>3.2115000000000005</c:v>
                </c:pt>
                <c:pt idx="219">
                  <c:v>1.2869999999999999</c:v>
                </c:pt>
                <c:pt idx="220">
                  <c:v>1.3464555555555555</c:v>
                </c:pt>
                <c:pt idx="221">
                  <c:v>3.8974666666666664</c:v>
                </c:pt>
                <c:pt idx="222">
                  <c:v>2.8122333333333334</c:v>
                </c:pt>
                <c:pt idx="223">
                  <c:v>1.2178666666666667</c:v>
                </c:pt>
                <c:pt idx="224">
                  <c:v>0.95457666666666674</c:v>
                </c:pt>
                <c:pt idx="225">
                  <c:v>3.2724333333333333</c:v>
                </c:pt>
                <c:pt idx="226">
                  <c:v>2.0118777777777774</c:v>
                </c:pt>
                <c:pt idx="227">
                  <c:v>0.9775166666666667</c:v>
                </c:pt>
                <c:pt idx="228">
                  <c:v>1.3420111111111113</c:v>
                </c:pt>
                <c:pt idx="229">
                  <c:v>0.80803000000000003</c:v>
                </c:pt>
                <c:pt idx="230">
                  <c:v>1.0224322222222222</c:v>
                </c:pt>
                <c:pt idx="231">
                  <c:v>1.0790655555555555</c:v>
                </c:pt>
                <c:pt idx="232">
                  <c:v>1.6372444444444445</c:v>
                </c:pt>
                <c:pt idx="233">
                  <c:v>0.42302111111111113</c:v>
                </c:pt>
                <c:pt idx="234">
                  <c:v>2.0274666666666668</c:v>
                </c:pt>
                <c:pt idx="235">
                  <c:v>1.5420111111111112</c:v>
                </c:pt>
                <c:pt idx="236">
                  <c:v>1.6806333333333334</c:v>
                </c:pt>
                <c:pt idx="237">
                  <c:v>1.3044333333333333</c:v>
                </c:pt>
                <c:pt idx="238">
                  <c:v>1.2510666666666668</c:v>
                </c:pt>
                <c:pt idx="239">
                  <c:v>1.2013333333333334</c:v>
                </c:pt>
                <c:pt idx="240">
                  <c:v>3.8196000000000003</c:v>
                </c:pt>
                <c:pt idx="241">
                  <c:v>3.7034333333333338</c:v>
                </c:pt>
                <c:pt idx="242">
                  <c:v>1.4114</c:v>
                </c:pt>
                <c:pt idx="243">
                  <c:v>7.0055444444444448E-2</c:v>
                </c:pt>
                <c:pt idx="244">
                  <c:v>1.4458777777777776</c:v>
                </c:pt>
                <c:pt idx="245">
                  <c:v>3.0321333333333333</c:v>
                </c:pt>
                <c:pt idx="246">
                  <c:v>2.5688222222222219</c:v>
                </c:pt>
                <c:pt idx="247">
                  <c:v>1.8074222222222223</c:v>
                </c:pt>
                <c:pt idx="248">
                  <c:v>1.2969333333333333</c:v>
                </c:pt>
                <c:pt idx="249">
                  <c:v>1.1025733333333334</c:v>
                </c:pt>
                <c:pt idx="250">
                  <c:v>1.2592111111111111</c:v>
                </c:pt>
                <c:pt idx="251">
                  <c:v>1.0741977777777778</c:v>
                </c:pt>
                <c:pt idx="252">
                  <c:v>0.94558555555555557</c:v>
                </c:pt>
                <c:pt idx="253">
                  <c:v>0.91483555555555551</c:v>
                </c:pt>
                <c:pt idx="254">
                  <c:v>0.78113333333333346</c:v>
                </c:pt>
                <c:pt idx="255">
                  <c:v>1.2193333333333334</c:v>
                </c:pt>
                <c:pt idx="256">
                  <c:v>1.2713111111111113</c:v>
                </c:pt>
                <c:pt idx="257">
                  <c:v>1.5359</c:v>
                </c:pt>
                <c:pt idx="258">
                  <c:v>1.3672111111111112</c:v>
                </c:pt>
                <c:pt idx="259">
                  <c:v>1.2931444444444444</c:v>
                </c:pt>
                <c:pt idx="260">
                  <c:v>1.1314555555555557</c:v>
                </c:pt>
                <c:pt idx="261">
                  <c:v>1.1300666666666668</c:v>
                </c:pt>
                <c:pt idx="262">
                  <c:v>0.58243777777777783</c:v>
                </c:pt>
                <c:pt idx="263">
                  <c:v>1.1648333333333332</c:v>
                </c:pt>
                <c:pt idx="264">
                  <c:v>0.99034666666666671</c:v>
                </c:pt>
                <c:pt idx="265">
                  <c:v>1.0526311111111111</c:v>
                </c:pt>
                <c:pt idx="266">
                  <c:v>1.3783222222222222</c:v>
                </c:pt>
                <c:pt idx="267">
                  <c:v>1.2708333333333333</c:v>
                </c:pt>
                <c:pt idx="268">
                  <c:v>0.39213666666666663</c:v>
                </c:pt>
                <c:pt idx="269">
                  <c:v>1.0714955555555556</c:v>
                </c:pt>
                <c:pt idx="270">
                  <c:v>1.0620655555555556</c:v>
                </c:pt>
                <c:pt idx="271">
                  <c:v>1.2193444444444443</c:v>
                </c:pt>
                <c:pt idx="272">
                  <c:v>3.9597777777777776</c:v>
                </c:pt>
                <c:pt idx="273">
                  <c:v>0.10551566666666666</c:v>
                </c:pt>
                <c:pt idx="274">
                  <c:v>1.0610711111111111</c:v>
                </c:pt>
                <c:pt idx="275">
                  <c:v>1.2546999999999999</c:v>
                </c:pt>
                <c:pt idx="276">
                  <c:v>3.5709333333333329E-2</c:v>
                </c:pt>
                <c:pt idx="277">
                  <c:v>0.5401744444444444</c:v>
                </c:pt>
                <c:pt idx="278">
                  <c:v>0.14483888888888891</c:v>
                </c:pt>
                <c:pt idx="279">
                  <c:v>0.83161777777777779</c:v>
                </c:pt>
                <c:pt idx="280">
                  <c:v>1.0081444444444445</c:v>
                </c:pt>
                <c:pt idx="281">
                  <c:v>2.6917777777777778</c:v>
                </c:pt>
                <c:pt idx="282">
                  <c:v>2.4700666666666669</c:v>
                </c:pt>
                <c:pt idx="283">
                  <c:v>1.5607555555555555</c:v>
                </c:pt>
                <c:pt idx="284">
                  <c:v>1.6523555555555554</c:v>
                </c:pt>
                <c:pt idx="285">
                  <c:v>1.7807444444444445</c:v>
                </c:pt>
                <c:pt idx="286">
                  <c:v>1.4424888888888889</c:v>
                </c:pt>
                <c:pt idx="287">
                  <c:v>1.2476333333333334</c:v>
                </c:pt>
                <c:pt idx="288">
                  <c:v>1.3616222222222223</c:v>
                </c:pt>
                <c:pt idx="289">
                  <c:v>1.3875222222222221</c:v>
                </c:pt>
                <c:pt idx="290">
                  <c:v>1.1045744444444443</c:v>
                </c:pt>
                <c:pt idx="291">
                  <c:v>0.97981333333333331</c:v>
                </c:pt>
                <c:pt idx="292">
                  <c:v>1.0403855555555555</c:v>
                </c:pt>
                <c:pt idx="293">
                  <c:v>1.2279333333333333</c:v>
                </c:pt>
                <c:pt idx="294">
                  <c:v>1.3558333333333334</c:v>
                </c:pt>
                <c:pt idx="295">
                  <c:v>1.7852111111111113</c:v>
                </c:pt>
                <c:pt idx="296">
                  <c:v>1.3083444444444445</c:v>
                </c:pt>
                <c:pt idx="297">
                  <c:v>1.0909188888888888</c:v>
                </c:pt>
                <c:pt idx="298">
                  <c:v>1.5887777777777778</c:v>
                </c:pt>
                <c:pt idx="299">
                  <c:v>1.4325555555555556</c:v>
                </c:pt>
                <c:pt idx="300">
                  <c:v>1.3848444444444443</c:v>
                </c:pt>
                <c:pt idx="301">
                  <c:v>1.1961222222222221</c:v>
                </c:pt>
                <c:pt idx="302">
                  <c:v>0.98027111111111109</c:v>
                </c:pt>
                <c:pt idx="303">
                  <c:v>0.97434111111111121</c:v>
                </c:pt>
                <c:pt idx="304">
                  <c:v>1.2185333333333335</c:v>
                </c:pt>
                <c:pt idx="305">
                  <c:v>0.87481555555555557</c:v>
                </c:pt>
                <c:pt idx="306">
                  <c:v>1.3489444444444445</c:v>
                </c:pt>
                <c:pt idx="307">
                  <c:v>1.0318966666666667</c:v>
                </c:pt>
                <c:pt idx="308">
                  <c:v>1.0759522222222222</c:v>
                </c:pt>
                <c:pt idx="309">
                  <c:v>1.2089555555555556</c:v>
                </c:pt>
                <c:pt idx="310">
                  <c:v>1.4925333333333333</c:v>
                </c:pt>
                <c:pt idx="311">
                  <c:v>0.85095999999999994</c:v>
                </c:pt>
                <c:pt idx="312">
                  <c:v>1.1165666666666667</c:v>
                </c:pt>
                <c:pt idx="313">
                  <c:v>1.09867</c:v>
                </c:pt>
                <c:pt idx="314">
                  <c:v>1.0877866666666667</c:v>
                </c:pt>
                <c:pt idx="315">
                  <c:v>1.0100066666666667</c:v>
                </c:pt>
                <c:pt idx="316">
                  <c:v>1.0807533333333332</c:v>
                </c:pt>
                <c:pt idx="317">
                  <c:v>1.2015666666666667</c:v>
                </c:pt>
                <c:pt idx="318">
                  <c:v>1.0817122222222222</c:v>
                </c:pt>
                <c:pt idx="319">
                  <c:v>1.0500633333333333</c:v>
                </c:pt>
                <c:pt idx="320">
                  <c:v>0.91827888888888887</c:v>
                </c:pt>
                <c:pt idx="321">
                  <c:v>1.2091555555555555</c:v>
                </c:pt>
                <c:pt idx="322">
                  <c:v>1.2963555555555555</c:v>
                </c:pt>
                <c:pt idx="323">
                  <c:v>1.3029555555555556</c:v>
                </c:pt>
                <c:pt idx="324">
                  <c:v>1.2844888888888888</c:v>
                </c:pt>
                <c:pt idx="325">
                  <c:v>1.1148444444444445</c:v>
                </c:pt>
                <c:pt idx="326">
                  <c:v>1.0367411111111111</c:v>
                </c:pt>
                <c:pt idx="327">
                  <c:v>1.1202666666666667</c:v>
                </c:pt>
                <c:pt idx="328">
                  <c:v>1.1178111111111111</c:v>
                </c:pt>
                <c:pt idx="329">
                  <c:v>1.0689366666666666</c:v>
                </c:pt>
                <c:pt idx="330">
                  <c:v>1.0357922222222222</c:v>
                </c:pt>
                <c:pt idx="331">
                  <c:v>1.0748744444444445</c:v>
                </c:pt>
                <c:pt idx="332">
                  <c:v>1.0742577777777778</c:v>
                </c:pt>
                <c:pt idx="333">
                  <c:v>1.0020011111111111</c:v>
                </c:pt>
                <c:pt idx="334">
                  <c:v>0.99795111111111112</c:v>
                </c:pt>
                <c:pt idx="335">
                  <c:v>1.008731111111111</c:v>
                </c:pt>
                <c:pt idx="336">
                  <c:v>1.0926844444444443</c:v>
                </c:pt>
                <c:pt idx="337">
                  <c:v>1.0299255555555555</c:v>
                </c:pt>
                <c:pt idx="338">
                  <c:v>1.0289488888888889</c:v>
                </c:pt>
                <c:pt idx="339">
                  <c:v>1.0687955555555555</c:v>
                </c:pt>
                <c:pt idx="340">
                  <c:v>1.2891222222222223</c:v>
                </c:pt>
                <c:pt idx="341">
                  <c:v>0.99770666666666663</c:v>
                </c:pt>
                <c:pt idx="342">
                  <c:v>1.1657777777777778</c:v>
                </c:pt>
                <c:pt idx="343">
                  <c:v>1.2700555555555557</c:v>
                </c:pt>
                <c:pt idx="344">
                  <c:v>1.1759555555555556</c:v>
                </c:pt>
                <c:pt idx="345">
                  <c:v>1.3261777777777777</c:v>
                </c:pt>
                <c:pt idx="346">
                  <c:v>1.3993666666666666</c:v>
                </c:pt>
                <c:pt idx="347">
                  <c:v>1.3932888888888888</c:v>
                </c:pt>
                <c:pt idx="348">
                  <c:v>1.5139</c:v>
                </c:pt>
                <c:pt idx="349">
                  <c:v>1.3663222222222222</c:v>
                </c:pt>
                <c:pt idx="350">
                  <c:v>1.3670444444444445</c:v>
                </c:pt>
                <c:pt idx="351">
                  <c:v>1.4762999999999999</c:v>
                </c:pt>
                <c:pt idx="352">
                  <c:v>1.3621888888888889</c:v>
                </c:pt>
                <c:pt idx="353">
                  <c:v>1.3499000000000001</c:v>
                </c:pt>
                <c:pt idx="354">
                  <c:v>1.205111111111111</c:v>
                </c:pt>
                <c:pt idx="355">
                  <c:v>1.3014666666666668</c:v>
                </c:pt>
                <c:pt idx="356">
                  <c:v>1.6438999999999999</c:v>
                </c:pt>
                <c:pt idx="357">
                  <c:v>1.1701111111111111</c:v>
                </c:pt>
                <c:pt idx="358">
                  <c:v>1.2064222222222223</c:v>
                </c:pt>
                <c:pt idx="359">
                  <c:v>1.0571688888888888</c:v>
                </c:pt>
                <c:pt idx="360">
                  <c:v>1.1213111111111111</c:v>
                </c:pt>
                <c:pt idx="361">
                  <c:v>1.134911111111111</c:v>
                </c:pt>
                <c:pt idx="362">
                  <c:v>1.1586222222222222</c:v>
                </c:pt>
                <c:pt idx="363">
                  <c:v>1.395</c:v>
                </c:pt>
                <c:pt idx="364">
                  <c:v>1.1141111111111111</c:v>
                </c:pt>
                <c:pt idx="365">
                  <c:v>1.0867677777777778</c:v>
                </c:pt>
                <c:pt idx="366">
                  <c:v>0.99249444444444446</c:v>
                </c:pt>
                <c:pt idx="367">
                  <c:v>1.0564011111111111</c:v>
                </c:pt>
                <c:pt idx="368">
                  <c:v>1.022691111111111</c:v>
                </c:pt>
                <c:pt idx="369">
                  <c:v>1.8344</c:v>
                </c:pt>
                <c:pt idx="370">
                  <c:v>1.3255888888888889</c:v>
                </c:pt>
                <c:pt idx="371">
                  <c:v>1.0224111111111112</c:v>
                </c:pt>
                <c:pt idx="372">
                  <c:v>0.80411333333333335</c:v>
                </c:pt>
                <c:pt idx="373">
                  <c:v>0.78047444444444447</c:v>
                </c:pt>
                <c:pt idx="374">
                  <c:v>0.12175888888888889</c:v>
                </c:pt>
                <c:pt idx="375">
                  <c:v>0.39107888888888886</c:v>
                </c:pt>
                <c:pt idx="376">
                  <c:v>1.0452122222222222</c:v>
                </c:pt>
                <c:pt idx="377">
                  <c:v>2.1254</c:v>
                </c:pt>
                <c:pt idx="378">
                  <c:v>2.5663666666666667</c:v>
                </c:pt>
                <c:pt idx="379">
                  <c:v>1.0777244444444445</c:v>
                </c:pt>
                <c:pt idx="380">
                  <c:v>1.1106877777777777</c:v>
                </c:pt>
                <c:pt idx="381">
                  <c:v>3.6614222222222224</c:v>
                </c:pt>
                <c:pt idx="382">
                  <c:v>2.8675111111111113</c:v>
                </c:pt>
                <c:pt idx="383">
                  <c:v>1.8672111111111112</c:v>
                </c:pt>
                <c:pt idx="384">
                  <c:v>1.5684444444444443</c:v>
                </c:pt>
                <c:pt idx="385">
                  <c:v>1.8552222222222221</c:v>
                </c:pt>
                <c:pt idx="386">
                  <c:v>1.3513555555555556</c:v>
                </c:pt>
                <c:pt idx="387">
                  <c:v>1.3911555555555555</c:v>
                </c:pt>
                <c:pt idx="388">
                  <c:v>1.6541666666666666</c:v>
                </c:pt>
                <c:pt idx="389">
                  <c:v>1.6507666666666665</c:v>
                </c:pt>
                <c:pt idx="390">
                  <c:v>1.5893333333333333</c:v>
                </c:pt>
                <c:pt idx="391">
                  <c:v>1.6102111111111113</c:v>
                </c:pt>
                <c:pt idx="392">
                  <c:v>1.4961555555555555</c:v>
                </c:pt>
                <c:pt idx="393">
                  <c:v>1.6160888888888889</c:v>
                </c:pt>
                <c:pt idx="394">
                  <c:v>1.5763777777777777</c:v>
                </c:pt>
                <c:pt idx="395">
                  <c:v>1.3260444444444444</c:v>
                </c:pt>
                <c:pt idx="396">
                  <c:v>1.733711111111111</c:v>
                </c:pt>
                <c:pt idx="397">
                  <c:v>1.594811111111111</c:v>
                </c:pt>
                <c:pt idx="398">
                  <c:v>1.6788333333333334</c:v>
                </c:pt>
                <c:pt idx="399">
                  <c:v>1.2749111111111111</c:v>
                </c:pt>
                <c:pt idx="400">
                  <c:v>1.5771666666666666</c:v>
                </c:pt>
                <c:pt idx="401">
                  <c:v>1.4155</c:v>
                </c:pt>
                <c:pt idx="402">
                  <c:v>1.5447111111111111</c:v>
                </c:pt>
                <c:pt idx="403">
                  <c:v>1.580011111111111</c:v>
                </c:pt>
                <c:pt idx="404">
                  <c:v>1.5288888888888887</c:v>
                </c:pt>
                <c:pt idx="405">
                  <c:v>1.0424022222222222</c:v>
                </c:pt>
                <c:pt idx="406">
                  <c:v>1.2242444444444445</c:v>
                </c:pt>
                <c:pt idx="407">
                  <c:v>1.5377999999999998</c:v>
                </c:pt>
                <c:pt idx="408">
                  <c:v>1.2268444444444444</c:v>
                </c:pt>
                <c:pt idx="409">
                  <c:v>1.1638555555555556</c:v>
                </c:pt>
                <c:pt idx="410">
                  <c:v>1.3416999999999999</c:v>
                </c:pt>
                <c:pt idx="411">
                  <c:v>1.6103222222222222</c:v>
                </c:pt>
                <c:pt idx="412">
                  <c:v>1.5256666666666667</c:v>
                </c:pt>
                <c:pt idx="413">
                  <c:v>1.6027444444444445</c:v>
                </c:pt>
                <c:pt idx="414">
                  <c:v>1.6154111111111111</c:v>
                </c:pt>
                <c:pt idx="415">
                  <c:v>1.7108888888888887</c:v>
                </c:pt>
                <c:pt idx="416">
                  <c:v>1.6012333333333333</c:v>
                </c:pt>
                <c:pt idx="417">
                  <c:v>1.6150333333333333</c:v>
                </c:pt>
                <c:pt idx="418">
                  <c:v>1.5049444444444444</c:v>
                </c:pt>
                <c:pt idx="419">
                  <c:v>1.5954000000000002</c:v>
                </c:pt>
                <c:pt idx="420">
                  <c:v>1.6659888888888887</c:v>
                </c:pt>
                <c:pt idx="421">
                  <c:v>1.6225000000000001</c:v>
                </c:pt>
                <c:pt idx="422">
                  <c:v>1.6220444444444446</c:v>
                </c:pt>
                <c:pt idx="423">
                  <c:v>1.6115444444444442</c:v>
                </c:pt>
                <c:pt idx="424">
                  <c:v>1.6476444444444445</c:v>
                </c:pt>
                <c:pt idx="425">
                  <c:v>1.6390444444444445</c:v>
                </c:pt>
                <c:pt idx="426">
                  <c:v>1.5918333333333332</c:v>
                </c:pt>
                <c:pt idx="427">
                  <c:v>1.6464222222222222</c:v>
                </c:pt>
                <c:pt idx="428">
                  <c:v>1.7989999999999999</c:v>
                </c:pt>
                <c:pt idx="429">
                  <c:v>1.5131222222222223</c:v>
                </c:pt>
                <c:pt idx="430">
                  <c:v>1.382311111111111</c:v>
                </c:pt>
                <c:pt idx="431">
                  <c:v>1.6858000000000002</c:v>
                </c:pt>
                <c:pt idx="432">
                  <c:v>1.6283222222222222</c:v>
                </c:pt>
                <c:pt idx="433">
                  <c:v>1.6737333333333333</c:v>
                </c:pt>
                <c:pt idx="434">
                  <c:v>1.5255222222222222</c:v>
                </c:pt>
                <c:pt idx="435">
                  <c:v>1.5202222222222221</c:v>
                </c:pt>
                <c:pt idx="436">
                  <c:v>1.5706777777777776</c:v>
                </c:pt>
                <c:pt idx="437">
                  <c:v>1.7113444444444443</c:v>
                </c:pt>
                <c:pt idx="438">
                  <c:v>1.4957222222222224</c:v>
                </c:pt>
                <c:pt idx="439">
                  <c:v>1.6276000000000002</c:v>
                </c:pt>
                <c:pt idx="440">
                  <c:v>1.5727888888888888</c:v>
                </c:pt>
                <c:pt idx="441">
                  <c:v>1.5963333333333332</c:v>
                </c:pt>
                <c:pt idx="442">
                  <c:v>1.5979999999999999</c:v>
                </c:pt>
                <c:pt idx="443">
                  <c:v>1.5889444444444445</c:v>
                </c:pt>
                <c:pt idx="444">
                  <c:v>1.6464333333333334</c:v>
                </c:pt>
                <c:pt idx="445">
                  <c:v>1.6802888888888889</c:v>
                </c:pt>
                <c:pt idx="446">
                  <c:v>1.6854555555555555</c:v>
                </c:pt>
                <c:pt idx="447">
                  <c:v>1.5680555555555555</c:v>
                </c:pt>
                <c:pt idx="448">
                  <c:v>1.6551999999999998</c:v>
                </c:pt>
                <c:pt idx="449">
                  <c:v>1.6057888888888887</c:v>
                </c:pt>
                <c:pt idx="450">
                  <c:v>1.7559222222222222</c:v>
                </c:pt>
                <c:pt idx="451">
                  <c:v>1.7476333333333334</c:v>
                </c:pt>
                <c:pt idx="452">
                  <c:v>1.7707111111111111</c:v>
                </c:pt>
                <c:pt idx="453">
                  <c:v>1.6857444444444445</c:v>
                </c:pt>
                <c:pt idx="454">
                  <c:v>1.5960222222222222</c:v>
                </c:pt>
                <c:pt idx="455">
                  <c:v>1.6812666666666667</c:v>
                </c:pt>
                <c:pt idx="456">
                  <c:v>1.7011888888888889</c:v>
                </c:pt>
                <c:pt idx="457">
                  <c:v>1.6425777777777777</c:v>
                </c:pt>
                <c:pt idx="458">
                  <c:v>1.7192333333333332</c:v>
                </c:pt>
                <c:pt idx="459">
                  <c:v>1.5788333333333333</c:v>
                </c:pt>
                <c:pt idx="460">
                  <c:v>1.543622222222222</c:v>
                </c:pt>
                <c:pt idx="461">
                  <c:v>1.6006333333333331</c:v>
                </c:pt>
                <c:pt idx="462">
                  <c:v>1.654811111111111</c:v>
                </c:pt>
                <c:pt idx="463">
                  <c:v>1.6716444444444445</c:v>
                </c:pt>
                <c:pt idx="464">
                  <c:v>1.8096666666666668</c:v>
                </c:pt>
                <c:pt idx="465">
                  <c:v>1.6033444444444442</c:v>
                </c:pt>
                <c:pt idx="466">
                  <c:v>1.6184333333333332</c:v>
                </c:pt>
                <c:pt idx="467">
                  <c:v>1.510877777777778</c:v>
                </c:pt>
                <c:pt idx="468">
                  <c:v>1.7352555555555556</c:v>
                </c:pt>
                <c:pt idx="469">
                  <c:v>1.6548555555555557</c:v>
                </c:pt>
                <c:pt idx="470">
                  <c:v>1.5432333333333332</c:v>
                </c:pt>
                <c:pt idx="471">
                  <c:v>1.6789444444444444</c:v>
                </c:pt>
                <c:pt idx="472">
                  <c:v>1.7295555555555555</c:v>
                </c:pt>
                <c:pt idx="473">
                  <c:v>1.6951222222222222</c:v>
                </c:pt>
                <c:pt idx="474">
                  <c:v>1.684822222222222</c:v>
                </c:pt>
                <c:pt idx="475">
                  <c:v>1.6282444444444444</c:v>
                </c:pt>
                <c:pt idx="476">
                  <c:v>1.8199666666666667</c:v>
                </c:pt>
                <c:pt idx="477">
                  <c:v>1.6416222222222223</c:v>
                </c:pt>
                <c:pt idx="478">
                  <c:v>1.6652</c:v>
                </c:pt>
                <c:pt idx="479">
                  <c:v>1.6961555555555554</c:v>
                </c:pt>
                <c:pt idx="480">
                  <c:v>1.6336999999999999</c:v>
                </c:pt>
                <c:pt idx="481">
                  <c:v>1.5448888888888888</c:v>
                </c:pt>
                <c:pt idx="482">
                  <c:v>1.756488888888889</c:v>
                </c:pt>
                <c:pt idx="483">
                  <c:v>1.5429777777777778</c:v>
                </c:pt>
                <c:pt idx="484">
                  <c:v>1.5940444444444444</c:v>
                </c:pt>
                <c:pt idx="485">
                  <c:v>1.5537666666666667</c:v>
                </c:pt>
                <c:pt idx="486">
                  <c:v>1.6476444444444445</c:v>
                </c:pt>
                <c:pt idx="487">
                  <c:v>1.6179666666666666</c:v>
                </c:pt>
                <c:pt idx="488">
                  <c:v>1.6000999999999999</c:v>
                </c:pt>
                <c:pt idx="489">
                  <c:v>1.6499666666666668</c:v>
                </c:pt>
                <c:pt idx="490">
                  <c:v>1.6659777777777776</c:v>
                </c:pt>
                <c:pt idx="491">
                  <c:v>1.8166</c:v>
                </c:pt>
                <c:pt idx="492">
                  <c:v>1.7402777777777778</c:v>
                </c:pt>
                <c:pt idx="493">
                  <c:v>1.8229888888888888</c:v>
                </c:pt>
                <c:pt idx="494">
                  <c:v>1.5548888888888888</c:v>
                </c:pt>
                <c:pt idx="495">
                  <c:v>1.85</c:v>
                </c:pt>
                <c:pt idx="496">
                  <c:v>1.6524333333333332</c:v>
                </c:pt>
                <c:pt idx="497">
                  <c:v>1.7348111111111113</c:v>
                </c:pt>
                <c:pt idx="498">
                  <c:v>1.6822777777777778</c:v>
                </c:pt>
                <c:pt idx="499">
                  <c:v>1.7609666666666666</c:v>
                </c:pt>
                <c:pt idx="500">
                  <c:v>1.6120666666666668</c:v>
                </c:pt>
                <c:pt idx="501">
                  <c:v>1.7482333333333335</c:v>
                </c:pt>
                <c:pt idx="502">
                  <c:v>1.7519</c:v>
                </c:pt>
                <c:pt idx="503">
                  <c:v>1.8118555555555556</c:v>
                </c:pt>
                <c:pt idx="504">
                  <c:v>1.7789444444444444</c:v>
                </c:pt>
                <c:pt idx="505">
                  <c:v>1.6951222222222222</c:v>
                </c:pt>
                <c:pt idx="506">
                  <c:v>1.7807222222222221</c:v>
                </c:pt>
                <c:pt idx="507">
                  <c:v>1.7580444444444443</c:v>
                </c:pt>
                <c:pt idx="508">
                  <c:v>1.7592888888888891</c:v>
                </c:pt>
                <c:pt idx="509">
                  <c:v>1.7609222222222223</c:v>
                </c:pt>
                <c:pt idx="510">
                  <c:v>1.7270333333333332</c:v>
                </c:pt>
                <c:pt idx="511">
                  <c:v>1.7132777777777777</c:v>
                </c:pt>
                <c:pt idx="512">
                  <c:v>1.7863222222222224</c:v>
                </c:pt>
                <c:pt idx="513">
                  <c:v>1.7375666666666667</c:v>
                </c:pt>
                <c:pt idx="514">
                  <c:v>1.7831222222222221</c:v>
                </c:pt>
                <c:pt idx="515">
                  <c:v>1.7463</c:v>
                </c:pt>
                <c:pt idx="516">
                  <c:v>1.6639999999999999</c:v>
                </c:pt>
                <c:pt idx="517">
                  <c:v>1.7262111111111111</c:v>
                </c:pt>
                <c:pt idx="518">
                  <c:v>1.6646333333333334</c:v>
                </c:pt>
                <c:pt idx="519">
                  <c:v>1.6890222222222222</c:v>
                </c:pt>
                <c:pt idx="520">
                  <c:v>1.8193666666666666</c:v>
                </c:pt>
                <c:pt idx="521">
                  <c:v>1.6646555555555553</c:v>
                </c:pt>
                <c:pt idx="522">
                  <c:v>1.7328777777777777</c:v>
                </c:pt>
                <c:pt idx="523">
                  <c:v>1.6674777777777778</c:v>
                </c:pt>
                <c:pt idx="524">
                  <c:v>1.5989000000000002</c:v>
                </c:pt>
                <c:pt idx="525">
                  <c:v>1.5447333333333335</c:v>
                </c:pt>
                <c:pt idx="526">
                  <c:v>1.6244555555555555</c:v>
                </c:pt>
                <c:pt idx="527">
                  <c:v>1.5766</c:v>
                </c:pt>
                <c:pt idx="528">
                  <c:v>1.5555111111111113</c:v>
                </c:pt>
                <c:pt idx="529">
                  <c:v>1.9203666666666666</c:v>
                </c:pt>
                <c:pt idx="530">
                  <c:v>2.8854666666666668</c:v>
                </c:pt>
                <c:pt idx="531">
                  <c:v>3.6918333333333333</c:v>
                </c:pt>
                <c:pt idx="532">
                  <c:v>0.71786777777777766</c:v>
                </c:pt>
                <c:pt idx="533">
                  <c:v>1.0751577777777779</c:v>
                </c:pt>
                <c:pt idx="534">
                  <c:v>1.5279111111111112</c:v>
                </c:pt>
                <c:pt idx="535">
                  <c:v>1.7826333333333335</c:v>
                </c:pt>
                <c:pt idx="536">
                  <c:v>1.7717000000000001</c:v>
                </c:pt>
                <c:pt idx="537">
                  <c:v>1.7828111111111111</c:v>
                </c:pt>
                <c:pt idx="538">
                  <c:v>1.7440222222222221</c:v>
                </c:pt>
                <c:pt idx="539">
                  <c:v>1.7990555555555554</c:v>
                </c:pt>
                <c:pt idx="540">
                  <c:v>1.7020555555555557</c:v>
                </c:pt>
                <c:pt idx="541">
                  <c:v>1.7444111111111114</c:v>
                </c:pt>
                <c:pt idx="542">
                  <c:v>1.7276111111111112</c:v>
                </c:pt>
                <c:pt idx="543">
                  <c:v>1.7361444444444443</c:v>
                </c:pt>
                <c:pt idx="544">
                  <c:v>1.7950111111111109</c:v>
                </c:pt>
                <c:pt idx="545">
                  <c:v>1.8366000000000002</c:v>
                </c:pt>
                <c:pt idx="546">
                  <c:v>1.8409888888888888</c:v>
                </c:pt>
                <c:pt idx="547">
                  <c:v>1.7694777777777777</c:v>
                </c:pt>
                <c:pt idx="548">
                  <c:v>1.7615777777777777</c:v>
                </c:pt>
                <c:pt idx="549">
                  <c:v>1.7434444444444444</c:v>
                </c:pt>
                <c:pt idx="550">
                  <c:v>1.7486444444444442</c:v>
                </c:pt>
                <c:pt idx="551">
                  <c:v>1.6236444444444442</c:v>
                </c:pt>
                <c:pt idx="552">
                  <c:v>1.6503333333333334</c:v>
                </c:pt>
                <c:pt idx="553">
                  <c:v>1.7623222222222223</c:v>
                </c:pt>
                <c:pt idx="554">
                  <c:v>1.7773111111111111</c:v>
                </c:pt>
                <c:pt idx="555">
                  <c:v>1.6821444444444444</c:v>
                </c:pt>
                <c:pt idx="556">
                  <c:v>1.5613555555555554</c:v>
                </c:pt>
                <c:pt idx="557">
                  <c:v>1.6444111111111113</c:v>
                </c:pt>
                <c:pt idx="558">
                  <c:v>1.6808777777777777</c:v>
                </c:pt>
                <c:pt idx="559">
                  <c:v>1.7487444444444444</c:v>
                </c:pt>
                <c:pt idx="560">
                  <c:v>1.700288888888889</c:v>
                </c:pt>
                <c:pt idx="561">
                  <c:v>1.7372777777777777</c:v>
                </c:pt>
                <c:pt idx="562">
                  <c:v>1.7716555555555558</c:v>
                </c:pt>
                <c:pt idx="563">
                  <c:v>1.7827000000000002</c:v>
                </c:pt>
                <c:pt idx="564">
                  <c:v>1.9540333333333333</c:v>
                </c:pt>
                <c:pt idx="565">
                  <c:v>2.0178222222222222</c:v>
                </c:pt>
                <c:pt idx="566">
                  <c:v>1.7833111111111111</c:v>
                </c:pt>
                <c:pt idx="567">
                  <c:v>1.7614444444444444</c:v>
                </c:pt>
                <c:pt idx="568">
                  <c:v>1.6888666666666665</c:v>
                </c:pt>
                <c:pt idx="569">
                  <c:v>1.6362333333333332</c:v>
                </c:pt>
                <c:pt idx="570">
                  <c:v>1.6166999999999998</c:v>
                </c:pt>
                <c:pt idx="571">
                  <c:v>1.6406000000000001</c:v>
                </c:pt>
                <c:pt idx="572">
                  <c:v>1.7222555555555554</c:v>
                </c:pt>
                <c:pt idx="573">
                  <c:v>1.7197444444444443</c:v>
                </c:pt>
                <c:pt idx="574">
                  <c:v>1.7639333333333331</c:v>
                </c:pt>
                <c:pt idx="575">
                  <c:v>1.7694999999999999</c:v>
                </c:pt>
                <c:pt idx="576">
                  <c:v>1.7801222222222224</c:v>
                </c:pt>
                <c:pt idx="577">
                  <c:v>1.7902333333333333</c:v>
                </c:pt>
                <c:pt idx="578">
                  <c:v>1.7635999999999998</c:v>
                </c:pt>
                <c:pt idx="579">
                  <c:v>1.7049555555555556</c:v>
                </c:pt>
                <c:pt idx="580">
                  <c:v>1.6265666666666665</c:v>
                </c:pt>
                <c:pt idx="581">
                  <c:v>1.6952222222222222</c:v>
                </c:pt>
                <c:pt idx="582">
                  <c:v>1.7302111111111111</c:v>
                </c:pt>
                <c:pt idx="583">
                  <c:v>1.6603222222222223</c:v>
                </c:pt>
                <c:pt idx="584">
                  <c:v>1.6661444444444444</c:v>
                </c:pt>
                <c:pt idx="585">
                  <c:v>1.7791888888888889</c:v>
                </c:pt>
                <c:pt idx="586">
                  <c:v>1.7937777777777777</c:v>
                </c:pt>
                <c:pt idx="587">
                  <c:v>1.7905666666666669</c:v>
                </c:pt>
                <c:pt idx="588">
                  <c:v>1.7488777777777778</c:v>
                </c:pt>
                <c:pt idx="589">
                  <c:v>1.7456777777777777</c:v>
                </c:pt>
                <c:pt idx="590">
                  <c:v>1.8173888888888889</c:v>
                </c:pt>
                <c:pt idx="591">
                  <c:v>1.798688888888889</c:v>
                </c:pt>
                <c:pt idx="592">
                  <c:v>1.7953444444444444</c:v>
                </c:pt>
                <c:pt idx="593">
                  <c:v>1.7549222222222223</c:v>
                </c:pt>
                <c:pt idx="594">
                  <c:v>1.6767444444444446</c:v>
                </c:pt>
                <c:pt idx="595">
                  <c:v>1.6892222222222222</c:v>
                </c:pt>
                <c:pt idx="596">
                  <c:v>1.668822222222222</c:v>
                </c:pt>
                <c:pt idx="597">
                  <c:v>2.0065222222222223</c:v>
                </c:pt>
                <c:pt idx="598">
                  <c:v>2.3054999999999999</c:v>
                </c:pt>
                <c:pt idx="599">
                  <c:v>1.8271111111111111</c:v>
                </c:pt>
                <c:pt idx="600">
                  <c:v>1.6678666666666666</c:v>
                </c:pt>
                <c:pt idx="601">
                  <c:v>1.7327888888888887</c:v>
                </c:pt>
                <c:pt idx="602">
                  <c:v>1.6713777777777779</c:v>
                </c:pt>
                <c:pt idx="603">
                  <c:v>1.5911999999999999</c:v>
                </c:pt>
                <c:pt idx="604">
                  <c:v>1.6815222222222221</c:v>
                </c:pt>
                <c:pt idx="605">
                  <c:v>1.8512666666666666</c:v>
                </c:pt>
                <c:pt idx="606">
                  <c:v>1.8196666666666668</c:v>
                </c:pt>
                <c:pt idx="607">
                  <c:v>1.7537</c:v>
                </c:pt>
                <c:pt idx="608">
                  <c:v>1.7860888888888888</c:v>
                </c:pt>
                <c:pt idx="609">
                  <c:v>1.7450666666666668</c:v>
                </c:pt>
                <c:pt idx="610">
                  <c:v>1.8221777777777779</c:v>
                </c:pt>
                <c:pt idx="611">
                  <c:v>1.7419666666666664</c:v>
                </c:pt>
                <c:pt idx="612">
                  <c:v>1.7017444444444445</c:v>
                </c:pt>
                <c:pt idx="613">
                  <c:v>1.7639444444444443</c:v>
                </c:pt>
                <c:pt idx="614">
                  <c:v>1.7831333333333332</c:v>
                </c:pt>
                <c:pt idx="615">
                  <c:v>1.8071111111111109</c:v>
                </c:pt>
                <c:pt idx="616">
                  <c:v>1.7906111111111112</c:v>
                </c:pt>
                <c:pt idx="617">
                  <c:v>1.7922777777777779</c:v>
                </c:pt>
                <c:pt idx="618">
                  <c:v>1.7796555555555558</c:v>
                </c:pt>
                <c:pt idx="619">
                  <c:v>1.7995666666666668</c:v>
                </c:pt>
                <c:pt idx="620">
                  <c:v>1.7796555555555558</c:v>
                </c:pt>
                <c:pt idx="621">
                  <c:v>1.7081111111111109</c:v>
                </c:pt>
                <c:pt idx="622">
                  <c:v>1.7041555555555554</c:v>
                </c:pt>
                <c:pt idx="623">
                  <c:v>1.6208888888888888</c:v>
                </c:pt>
                <c:pt idx="624">
                  <c:v>1.6948333333333332</c:v>
                </c:pt>
                <c:pt idx="625">
                  <c:v>1.7130444444444446</c:v>
                </c:pt>
                <c:pt idx="626">
                  <c:v>1.6876777777777776</c:v>
                </c:pt>
                <c:pt idx="627">
                  <c:v>1.7928111111111111</c:v>
                </c:pt>
                <c:pt idx="628">
                  <c:v>1.7993666666666668</c:v>
                </c:pt>
                <c:pt idx="629">
                  <c:v>1.7561333333333333</c:v>
                </c:pt>
                <c:pt idx="630">
                  <c:v>1.5697333333333334</c:v>
                </c:pt>
                <c:pt idx="631">
                  <c:v>1.6064666666666665</c:v>
                </c:pt>
                <c:pt idx="632">
                  <c:v>1.582511111111111</c:v>
                </c:pt>
                <c:pt idx="633">
                  <c:v>1.6462222222222223</c:v>
                </c:pt>
                <c:pt idx="634">
                  <c:v>1.7097333333333333</c:v>
                </c:pt>
                <c:pt idx="635">
                  <c:v>1.7782888888888888</c:v>
                </c:pt>
                <c:pt idx="636">
                  <c:v>1.6383666666666667</c:v>
                </c:pt>
                <c:pt idx="637">
                  <c:v>1.5827000000000002</c:v>
                </c:pt>
                <c:pt idx="638">
                  <c:v>1.6661777777777778</c:v>
                </c:pt>
                <c:pt idx="639">
                  <c:v>1.6815777777777778</c:v>
                </c:pt>
                <c:pt idx="640">
                  <c:v>1.7455777777777779</c:v>
                </c:pt>
                <c:pt idx="641">
                  <c:v>1.7407111111111109</c:v>
                </c:pt>
                <c:pt idx="642">
                  <c:v>1.7327222222222221</c:v>
                </c:pt>
                <c:pt idx="643">
                  <c:v>1.7649333333333332</c:v>
                </c:pt>
                <c:pt idx="644">
                  <c:v>1.6621555555555554</c:v>
                </c:pt>
                <c:pt idx="645">
                  <c:v>1.7447444444444442</c:v>
                </c:pt>
                <c:pt idx="646">
                  <c:v>1.7841888888888888</c:v>
                </c:pt>
                <c:pt idx="647">
                  <c:v>1.8066444444444445</c:v>
                </c:pt>
                <c:pt idx="648">
                  <c:v>1.7392777777777777</c:v>
                </c:pt>
                <c:pt idx="649">
                  <c:v>1.7323333333333333</c:v>
                </c:pt>
                <c:pt idx="650">
                  <c:v>1.764977777777778</c:v>
                </c:pt>
                <c:pt idx="651">
                  <c:v>1.5956444444444444</c:v>
                </c:pt>
                <c:pt idx="652">
                  <c:v>1.4683222222222223</c:v>
                </c:pt>
                <c:pt idx="653">
                  <c:v>2.2920888888888888</c:v>
                </c:pt>
                <c:pt idx="654">
                  <c:v>2.0002333333333331</c:v>
                </c:pt>
                <c:pt idx="655">
                  <c:v>1.7892777777777777</c:v>
                </c:pt>
                <c:pt idx="656">
                  <c:v>1.6759555555555556</c:v>
                </c:pt>
                <c:pt idx="657">
                  <c:v>1.7259888888888888</c:v>
                </c:pt>
                <c:pt idx="658">
                  <c:v>1.714777777777778</c:v>
                </c:pt>
                <c:pt idx="659">
                  <c:v>1.8049111111111111</c:v>
                </c:pt>
                <c:pt idx="660">
                  <c:v>1.7755333333333334</c:v>
                </c:pt>
                <c:pt idx="661">
                  <c:v>1.7996444444444444</c:v>
                </c:pt>
                <c:pt idx="662">
                  <c:v>1.7405555555555556</c:v>
                </c:pt>
                <c:pt idx="663">
                  <c:v>1.6923888888888889</c:v>
                </c:pt>
                <c:pt idx="664">
                  <c:v>1.7499333333333333</c:v>
                </c:pt>
                <c:pt idx="665">
                  <c:v>1.7378444444444445</c:v>
                </c:pt>
                <c:pt idx="666">
                  <c:v>1.7766555555555557</c:v>
                </c:pt>
                <c:pt idx="667">
                  <c:v>1.7863</c:v>
                </c:pt>
                <c:pt idx="668">
                  <c:v>1.7459222222222224</c:v>
                </c:pt>
                <c:pt idx="669">
                  <c:v>1.809822222222222</c:v>
                </c:pt>
                <c:pt idx="670">
                  <c:v>1.8016777777777779</c:v>
                </c:pt>
                <c:pt idx="671">
                  <c:v>1.8055666666666668</c:v>
                </c:pt>
                <c:pt idx="672">
                  <c:v>1.7840999999999998</c:v>
                </c:pt>
                <c:pt idx="673">
                  <c:v>1.7767777777777778</c:v>
                </c:pt>
                <c:pt idx="674">
                  <c:v>1.7623555555555555</c:v>
                </c:pt>
                <c:pt idx="675">
                  <c:v>1.757122222222222</c:v>
                </c:pt>
                <c:pt idx="676">
                  <c:v>1.6751666666666665</c:v>
                </c:pt>
                <c:pt idx="677">
                  <c:v>1.6249333333333333</c:v>
                </c:pt>
                <c:pt idx="678">
                  <c:v>1.6620111111111109</c:v>
                </c:pt>
                <c:pt idx="679">
                  <c:v>1.7023555555555554</c:v>
                </c:pt>
                <c:pt idx="680">
                  <c:v>1.7606444444444445</c:v>
                </c:pt>
                <c:pt idx="681">
                  <c:v>1.7764</c:v>
                </c:pt>
                <c:pt idx="682">
                  <c:v>1.977222222222222</c:v>
                </c:pt>
                <c:pt idx="683">
                  <c:v>1.9527111111111111</c:v>
                </c:pt>
                <c:pt idx="684">
                  <c:v>1.7681444444444445</c:v>
                </c:pt>
                <c:pt idx="685">
                  <c:v>1.7307888888888887</c:v>
                </c:pt>
                <c:pt idx="686">
                  <c:v>1.6228888888888888</c:v>
                </c:pt>
                <c:pt idx="687">
                  <c:v>1.6483555555555556</c:v>
                </c:pt>
                <c:pt idx="688">
                  <c:v>1.6512444444444443</c:v>
                </c:pt>
                <c:pt idx="689">
                  <c:v>1.6135999999999999</c:v>
                </c:pt>
                <c:pt idx="690">
                  <c:v>1.6540666666666668</c:v>
                </c:pt>
                <c:pt idx="691">
                  <c:v>1.6666777777777779</c:v>
                </c:pt>
                <c:pt idx="692">
                  <c:v>1.6439333333333335</c:v>
                </c:pt>
                <c:pt idx="693">
                  <c:v>1.6494222222222223</c:v>
                </c:pt>
                <c:pt idx="694">
                  <c:v>1.6919888888888888</c:v>
                </c:pt>
                <c:pt idx="695">
                  <c:v>1.7940555555555555</c:v>
                </c:pt>
                <c:pt idx="696">
                  <c:v>2.215611111111111</c:v>
                </c:pt>
                <c:pt idx="697">
                  <c:v>1.8435111111111111</c:v>
                </c:pt>
                <c:pt idx="698">
                  <c:v>1.9160555555555554</c:v>
                </c:pt>
                <c:pt idx="699">
                  <c:v>1.7260444444444443</c:v>
                </c:pt>
                <c:pt idx="700">
                  <c:v>1.6844111111111113</c:v>
                </c:pt>
                <c:pt idx="701">
                  <c:v>1.7298888888888888</c:v>
                </c:pt>
                <c:pt idx="702">
                  <c:v>1.7531444444444444</c:v>
                </c:pt>
                <c:pt idx="703">
                  <c:v>1.7860888888888888</c:v>
                </c:pt>
                <c:pt idx="704">
                  <c:v>1.7753222222222222</c:v>
                </c:pt>
                <c:pt idx="705">
                  <c:v>1.7982666666666667</c:v>
                </c:pt>
                <c:pt idx="706">
                  <c:v>1.8163222222222222</c:v>
                </c:pt>
                <c:pt idx="707">
                  <c:v>1.7563222222222221</c:v>
                </c:pt>
                <c:pt idx="708">
                  <c:v>1.7821555555555557</c:v>
                </c:pt>
                <c:pt idx="709">
                  <c:v>1.7641111111111112</c:v>
                </c:pt>
                <c:pt idx="710">
                  <c:v>1.8051444444444444</c:v>
                </c:pt>
                <c:pt idx="711">
                  <c:v>1.7400555555555555</c:v>
                </c:pt>
                <c:pt idx="712">
                  <c:v>1.8865222222222222</c:v>
                </c:pt>
                <c:pt idx="713">
                  <c:v>1.8349666666666666</c:v>
                </c:pt>
                <c:pt idx="714">
                  <c:v>1.7416222222222224</c:v>
                </c:pt>
                <c:pt idx="715">
                  <c:v>1.7523555555555554</c:v>
                </c:pt>
                <c:pt idx="716">
                  <c:v>1.7832222222222223</c:v>
                </c:pt>
                <c:pt idx="717">
                  <c:v>1.7518555555555555</c:v>
                </c:pt>
                <c:pt idx="718">
                  <c:v>1.708</c:v>
                </c:pt>
                <c:pt idx="719">
                  <c:v>1.7317222222222222</c:v>
                </c:pt>
                <c:pt idx="720">
                  <c:v>1.6888222222222222</c:v>
                </c:pt>
              </c:numCache>
            </c:numRef>
          </c:yVal>
          <c:smooth val="1"/>
        </c:ser>
        <c:dLbls>
          <c:showLegendKey val="0"/>
          <c:showVal val="0"/>
          <c:showCatName val="0"/>
          <c:showSerName val="0"/>
          <c:showPercent val="0"/>
          <c:showBubbleSize val="0"/>
        </c:dLbls>
        <c:axId val="122894592"/>
        <c:axId val="122893056"/>
      </c:scatterChart>
      <c:valAx>
        <c:axId val="114685056"/>
        <c:scaling>
          <c:orientation val="minMax"/>
          <c:max val="41150.25"/>
          <c:min val="41149.75"/>
        </c:scaling>
        <c:delete val="0"/>
        <c:axPos val="b"/>
        <c:majorGridlines>
          <c:spPr>
            <a:ln>
              <a:solidFill>
                <a:schemeClr val="tx1"/>
              </a:solidFill>
              <a:prstDash val="dash"/>
            </a:ln>
          </c:spPr>
        </c:majorGridlines>
        <c:numFmt formatCode="h"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14686976"/>
        <c:crosses val="autoZero"/>
        <c:crossBetween val="midCat"/>
        <c:majorUnit val="4.1666666660000011E-2"/>
      </c:valAx>
      <c:valAx>
        <c:axId val="114686976"/>
        <c:scaling>
          <c:orientation val="minMax"/>
          <c:max val="29"/>
          <c:min val="21"/>
        </c:scaling>
        <c:delete val="0"/>
        <c:axPos val="l"/>
        <c:majorGridlines>
          <c:spPr>
            <a:ln>
              <a:solidFill>
                <a:schemeClr val="tx1"/>
              </a:solidFill>
              <a:prstDash val="dash"/>
            </a:ln>
          </c:spPr>
        </c:majorGridlines>
        <c:numFmt formatCode="0_ " sourceLinked="0"/>
        <c:majorTickMark val="in"/>
        <c:minorTickMark val="none"/>
        <c:tickLblPos val="nextTo"/>
        <c:spPr>
          <a:ln w="15875">
            <a:solidFill>
              <a:schemeClr val="tx1"/>
            </a:solidFill>
            <a:prstDash val="solid"/>
          </a:ln>
        </c:spPr>
        <c:txPr>
          <a:bodyPr/>
          <a:lstStyle/>
          <a:p>
            <a:pPr>
              <a:defRPr sz="1200">
                <a:solidFill>
                  <a:schemeClr val="bg1"/>
                </a:solidFill>
              </a:defRPr>
            </a:pPr>
            <a:endParaRPr lang="ja-JP"/>
          </a:p>
        </c:txPr>
        <c:crossAx val="114685056"/>
        <c:crosses val="autoZero"/>
        <c:crossBetween val="midCat"/>
        <c:majorUnit val="1"/>
      </c:valAx>
      <c:valAx>
        <c:axId val="122893056"/>
        <c:scaling>
          <c:orientation val="minMax"/>
          <c:max val="4"/>
          <c:min val="0"/>
        </c:scaling>
        <c:delete val="0"/>
        <c:axPos val="r"/>
        <c:numFmt formatCode="#,##0_);[Red]\(#,##0\)"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2894592"/>
        <c:crosses val="max"/>
        <c:crossBetween val="midCat"/>
        <c:majorUnit val="1"/>
      </c:valAx>
      <c:valAx>
        <c:axId val="122894592"/>
        <c:scaling>
          <c:orientation val="minMax"/>
        </c:scaling>
        <c:delete val="1"/>
        <c:axPos val="b"/>
        <c:numFmt formatCode="m/d\&#10;\ h" sourceLinked="1"/>
        <c:majorTickMark val="out"/>
        <c:minorTickMark val="none"/>
        <c:tickLblPos val="nextTo"/>
        <c:crossAx val="122893056"/>
        <c:crosses val="autoZero"/>
        <c:crossBetween val="midCat"/>
      </c:valAx>
      <c:spPr>
        <a:solidFill>
          <a:schemeClr val="bg1"/>
        </a:solidFill>
        <a:ln w="15875" cmpd="sng">
          <a:solidFill>
            <a:schemeClr val="tx1"/>
          </a:solidFill>
          <a:prstDash val="solid"/>
        </a:ln>
      </c:spPr>
    </c:plotArea>
    <c:plotVisOnly val="1"/>
    <c:dispBlanksAs val="gap"/>
    <c:showDLblsOverMax val="0"/>
  </c:chart>
  <c:spPr>
    <a:noFill/>
    <a:ln>
      <a:noFill/>
    </a:ln>
  </c:spPr>
  <c:txPr>
    <a:bodyPr/>
    <a:lstStyle/>
    <a:p>
      <a:pPr>
        <a:defRPr sz="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r>
              <a:rPr lang="ja-JP" altLang="ja-JP" sz="1200" b="0" i="0" baseline="0" dirty="0">
                <a:solidFill>
                  <a:schemeClr val="bg1"/>
                </a:solidFill>
                <a:effectLst/>
              </a:rPr>
              <a:t>気温</a:t>
            </a:r>
            <a:r>
              <a:rPr lang="en-US" altLang="ja-JP" sz="1200" b="0" i="0" baseline="0" dirty="0">
                <a:solidFill>
                  <a:schemeClr val="bg1"/>
                </a:solidFill>
                <a:effectLst/>
              </a:rPr>
              <a:t>(</a:t>
            </a:r>
            <a:r>
              <a:rPr lang="ja-JP" altLang="ja-JP" sz="1200" b="0" i="0" baseline="0" dirty="0">
                <a:solidFill>
                  <a:schemeClr val="bg1"/>
                </a:solidFill>
                <a:effectLst/>
              </a:rPr>
              <a:t>℃</a:t>
            </a:r>
            <a:r>
              <a:rPr lang="en-US" altLang="ja-JP" sz="1200" b="0" i="0" baseline="0" dirty="0">
                <a:solidFill>
                  <a:schemeClr val="bg1"/>
                </a:solidFill>
                <a:effectLst/>
              </a:rPr>
              <a:t>)                                  </a:t>
            </a:r>
            <a:r>
              <a:rPr lang="ja-JP" altLang="ja-JP" sz="1200" b="0" i="0" baseline="0" dirty="0">
                <a:solidFill>
                  <a:schemeClr val="bg1"/>
                </a:solidFill>
                <a:effectLst/>
              </a:rPr>
              <a:t>風速</a:t>
            </a:r>
            <a:r>
              <a:rPr lang="en-US" altLang="ja-JP" sz="1200" b="0" i="0" baseline="0" dirty="0">
                <a:solidFill>
                  <a:schemeClr val="bg1"/>
                </a:solidFill>
                <a:effectLst/>
              </a:rPr>
              <a:t>(m/s)</a:t>
            </a:r>
            <a:endParaRPr lang="ja-JP" altLang="ja-JP" sz="1200" dirty="0">
              <a:solidFill>
                <a:schemeClr val="bg1"/>
              </a:solidFill>
              <a:effectLst/>
            </a:endParaRPr>
          </a:p>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endParaRPr lang="ja-JP" altLang="en-US" dirty="0"/>
          </a:p>
        </c:rich>
      </c:tx>
      <c:layout/>
      <c:overlay val="1"/>
    </c:title>
    <c:autoTitleDeleted val="0"/>
    <c:plotArea>
      <c:layout>
        <c:manualLayout>
          <c:layoutTarget val="inner"/>
          <c:xMode val="edge"/>
          <c:yMode val="edge"/>
          <c:x val="0.13583833270841145"/>
          <c:y val="0.12839168502539278"/>
          <c:w val="0.7091544915267094"/>
          <c:h val="0.73299883847566349"/>
        </c:manualLayout>
      </c:layout>
      <c:scatterChart>
        <c:scatterStyle val="smoothMarker"/>
        <c:varyColors val="0"/>
        <c:ser>
          <c:idx val="2"/>
          <c:order val="2"/>
          <c:tx>
            <c:strRef>
              <c:f>'829'!$CW$1</c:f>
              <c:strCache>
                <c:ptCount val="1"/>
                <c:pt idx="0">
                  <c:v>SGK21</c:v>
                </c:pt>
              </c:strCache>
            </c:strRef>
          </c:tx>
          <c:spPr>
            <a:ln w="12700">
              <a:solidFill>
                <a:srgbClr val="FF000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'829'!$CQ$4:$CQ$724</c:f>
              <c:numCache>
                <c:formatCode>0.00_ </c:formatCode>
                <c:ptCount val="721"/>
                <c:pt idx="0">
                  <c:v>26.729698343179937</c:v>
                </c:pt>
                <c:pt idx="1">
                  <c:v>26.830375894236912</c:v>
                </c:pt>
                <c:pt idx="2">
                  <c:v>26.931053445293891</c:v>
                </c:pt>
                <c:pt idx="3">
                  <c:v>26.931053445293891</c:v>
                </c:pt>
                <c:pt idx="4">
                  <c:v>26.931053445293891</c:v>
                </c:pt>
                <c:pt idx="5">
                  <c:v>26.931053445293891</c:v>
                </c:pt>
                <c:pt idx="6">
                  <c:v>26.931053445293891</c:v>
                </c:pt>
                <c:pt idx="7">
                  <c:v>26.931053445293891</c:v>
                </c:pt>
                <c:pt idx="8">
                  <c:v>26.830375894236912</c:v>
                </c:pt>
                <c:pt idx="9">
                  <c:v>26.629020792122962</c:v>
                </c:pt>
                <c:pt idx="10">
                  <c:v>26.931053445293891</c:v>
                </c:pt>
                <c:pt idx="11">
                  <c:v>26.830375894236912</c:v>
                </c:pt>
                <c:pt idx="12">
                  <c:v>26.830375894236912</c:v>
                </c:pt>
                <c:pt idx="13">
                  <c:v>26.729698343179937</c:v>
                </c:pt>
                <c:pt idx="14">
                  <c:v>26.629020792122962</c:v>
                </c:pt>
                <c:pt idx="15">
                  <c:v>26.729698343179937</c:v>
                </c:pt>
                <c:pt idx="16">
                  <c:v>26.629020792122962</c:v>
                </c:pt>
                <c:pt idx="17">
                  <c:v>26.528343241065986</c:v>
                </c:pt>
                <c:pt idx="18">
                  <c:v>26.830375894236912</c:v>
                </c:pt>
                <c:pt idx="19">
                  <c:v>26.729698343179937</c:v>
                </c:pt>
                <c:pt idx="20">
                  <c:v>26.729698343179937</c:v>
                </c:pt>
                <c:pt idx="21">
                  <c:v>26.729698343179937</c:v>
                </c:pt>
                <c:pt idx="22">
                  <c:v>26.528343241065986</c:v>
                </c:pt>
                <c:pt idx="23">
                  <c:v>26.729698343179937</c:v>
                </c:pt>
                <c:pt idx="24">
                  <c:v>26.629020792122962</c:v>
                </c:pt>
                <c:pt idx="25">
                  <c:v>26.528343241065986</c:v>
                </c:pt>
                <c:pt idx="26">
                  <c:v>26.427665690009007</c:v>
                </c:pt>
                <c:pt idx="27">
                  <c:v>26.427665690009007</c:v>
                </c:pt>
                <c:pt idx="28">
                  <c:v>26.427665690009007</c:v>
                </c:pt>
                <c:pt idx="29">
                  <c:v>26.427665690009007</c:v>
                </c:pt>
                <c:pt idx="30">
                  <c:v>26.427665690009007</c:v>
                </c:pt>
                <c:pt idx="31">
                  <c:v>26.427665690009007</c:v>
                </c:pt>
                <c:pt idx="32">
                  <c:v>26.226310587895057</c:v>
                </c:pt>
                <c:pt idx="33">
                  <c:v>26.427665690009007</c:v>
                </c:pt>
                <c:pt idx="34">
                  <c:v>26.528343241065986</c:v>
                </c:pt>
                <c:pt idx="35">
                  <c:v>26.427665690009007</c:v>
                </c:pt>
                <c:pt idx="36">
                  <c:v>26.528343241065986</c:v>
                </c:pt>
                <c:pt idx="37">
                  <c:v>26.629020792122962</c:v>
                </c:pt>
                <c:pt idx="38">
                  <c:v>26.528343241065986</c:v>
                </c:pt>
                <c:pt idx="39">
                  <c:v>26.226310587895057</c:v>
                </c:pt>
                <c:pt idx="40">
                  <c:v>26.427665690009007</c:v>
                </c:pt>
                <c:pt idx="41">
                  <c:v>26.427665690009007</c:v>
                </c:pt>
                <c:pt idx="42">
                  <c:v>26.326988138952032</c:v>
                </c:pt>
                <c:pt idx="43">
                  <c:v>26.226310587895057</c:v>
                </c:pt>
                <c:pt idx="44">
                  <c:v>26.326988138952032</c:v>
                </c:pt>
                <c:pt idx="45">
                  <c:v>26.326988138952032</c:v>
                </c:pt>
                <c:pt idx="46">
                  <c:v>26.226310587895057</c:v>
                </c:pt>
                <c:pt idx="47">
                  <c:v>26.326988138952032</c:v>
                </c:pt>
                <c:pt idx="48">
                  <c:v>26.226310587895057</c:v>
                </c:pt>
                <c:pt idx="49">
                  <c:v>26.125633036838078</c:v>
                </c:pt>
                <c:pt idx="50">
                  <c:v>26.427665690009007</c:v>
                </c:pt>
                <c:pt idx="51">
                  <c:v>26.427665690009007</c:v>
                </c:pt>
                <c:pt idx="52">
                  <c:v>26.427665690009007</c:v>
                </c:pt>
                <c:pt idx="53">
                  <c:v>26.427665690009007</c:v>
                </c:pt>
                <c:pt idx="54">
                  <c:v>26.326988138952032</c:v>
                </c:pt>
                <c:pt idx="55">
                  <c:v>26.326988138952032</c:v>
                </c:pt>
                <c:pt idx="56">
                  <c:v>26.326988138952032</c:v>
                </c:pt>
                <c:pt idx="57">
                  <c:v>26.427665690009007</c:v>
                </c:pt>
                <c:pt idx="58">
                  <c:v>26.326988138952032</c:v>
                </c:pt>
                <c:pt idx="59">
                  <c:v>26.326988138952032</c:v>
                </c:pt>
                <c:pt idx="60">
                  <c:v>26.427665690009007</c:v>
                </c:pt>
                <c:pt idx="61">
                  <c:v>26.528343241065986</c:v>
                </c:pt>
                <c:pt idx="62">
                  <c:v>26.326988138952032</c:v>
                </c:pt>
                <c:pt idx="63">
                  <c:v>26.226310587895057</c:v>
                </c:pt>
                <c:pt idx="64">
                  <c:v>26.528343241065986</c:v>
                </c:pt>
                <c:pt idx="65">
                  <c:v>26.427665690009007</c:v>
                </c:pt>
                <c:pt idx="66">
                  <c:v>26.629020792122962</c:v>
                </c:pt>
                <c:pt idx="67">
                  <c:v>26.427665690009007</c:v>
                </c:pt>
                <c:pt idx="68">
                  <c:v>26.528343241065986</c:v>
                </c:pt>
                <c:pt idx="69">
                  <c:v>26.528343241065986</c:v>
                </c:pt>
                <c:pt idx="70">
                  <c:v>26.326988138952032</c:v>
                </c:pt>
                <c:pt idx="71">
                  <c:v>26.226310587895057</c:v>
                </c:pt>
                <c:pt idx="72">
                  <c:v>26.326988138952032</c:v>
                </c:pt>
                <c:pt idx="73">
                  <c:v>26.226310587895057</c:v>
                </c:pt>
                <c:pt idx="74">
                  <c:v>26.226310587895057</c:v>
                </c:pt>
                <c:pt idx="75">
                  <c:v>26.226310587895057</c:v>
                </c:pt>
                <c:pt idx="76">
                  <c:v>26.125633036838078</c:v>
                </c:pt>
                <c:pt idx="77">
                  <c:v>26.427665690009007</c:v>
                </c:pt>
                <c:pt idx="78">
                  <c:v>26.226310587895057</c:v>
                </c:pt>
                <c:pt idx="79">
                  <c:v>26.226310587895057</c:v>
                </c:pt>
                <c:pt idx="80">
                  <c:v>26.125633036838078</c:v>
                </c:pt>
                <c:pt idx="81">
                  <c:v>26.024955485781106</c:v>
                </c:pt>
                <c:pt idx="82">
                  <c:v>26.226310587895057</c:v>
                </c:pt>
                <c:pt idx="83">
                  <c:v>26.226310587895057</c:v>
                </c:pt>
                <c:pt idx="84">
                  <c:v>26.125633036838078</c:v>
                </c:pt>
                <c:pt idx="85">
                  <c:v>26.226310587895057</c:v>
                </c:pt>
                <c:pt idx="86">
                  <c:v>26.226310587895057</c:v>
                </c:pt>
                <c:pt idx="87">
                  <c:v>26.024955485781106</c:v>
                </c:pt>
                <c:pt idx="88">
                  <c:v>26.024955485781106</c:v>
                </c:pt>
                <c:pt idx="89">
                  <c:v>26.125633036838078</c:v>
                </c:pt>
                <c:pt idx="90">
                  <c:v>26.125633036838078</c:v>
                </c:pt>
                <c:pt idx="91">
                  <c:v>26.024955485781106</c:v>
                </c:pt>
                <c:pt idx="92">
                  <c:v>26.125633036838078</c:v>
                </c:pt>
                <c:pt idx="93">
                  <c:v>26.125633036838078</c:v>
                </c:pt>
                <c:pt idx="94">
                  <c:v>26.024955485781106</c:v>
                </c:pt>
                <c:pt idx="95">
                  <c:v>26.125633036838078</c:v>
                </c:pt>
                <c:pt idx="96">
                  <c:v>26.326988138952032</c:v>
                </c:pt>
                <c:pt idx="97">
                  <c:v>26.427665690009007</c:v>
                </c:pt>
                <c:pt idx="98">
                  <c:v>26.226310587895057</c:v>
                </c:pt>
                <c:pt idx="99">
                  <c:v>26.024955485781106</c:v>
                </c:pt>
                <c:pt idx="100">
                  <c:v>26.024955485781106</c:v>
                </c:pt>
                <c:pt idx="101">
                  <c:v>26.125633036838078</c:v>
                </c:pt>
                <c:pt idx="102">
                  <c:v>26.024955485781106</c:v>
                </c:pt>
                <c:pt idx="103">
                  <c:v>26.024955485781106</c:v>
                </c:pt>
                <c:pt idx="104">
                  <c:v>25.823600383667149</c:v>
                </c:pt>
                <c:pt idx="105">
                  <c:v>25.924277934724127</c:v>
                </c:pt>
                <c:pt idx="106">
                  <c:v>26.024955485781106</c:v>
                </c:pt>
                <c:pt idx="107">
                  <c:v>26.024955485781106</c:v>
                </c:pt>
                <c:pt idx="108">
                  <c:v>26.125633036838078</c:v>
                </c:pt>
                <c:pt idx="109">
                  <c:v>26.226310587895057</c:v>
                </c:pt>
                <c:pt idx="110">
                  <c:v>26.226310587895057</c:v>
                </c:pt>
                <c:pt idx="111">
                  <c:v>26.226310587895057</c:v>
                </c:pt>
                <c:pt idx="112">
                  <c:v>26.125633036838078</c:v>
                </c:pt>
                <c:pt idx="113">
                  <c:v>26.125633036838078</c:v>
                </c:pt>
                <c:pt idx="114">
                  <c:v>26.125633036838078</c:v>
                </c:pt>
                <c:pt idx="115">
                  <c:v>26.024955485781106</c:v>
                </c:pt>
                <c:pt idx="116">
                  <c:v>26.125633036838078</c:v>
                </c:pt>
                <c:pt idx="117">
                  <c:v>26.024955485781106</c:v>
                </c:pt>
                <c:pt idx="118">
                  <c:v>26.024955485781106</c:v>
                </c:pt>
                <c:pt idx="119">
                  <c:v>26.024955485781106</c:v>
                </c:pt>
                <c:pt idx="120">
                  <c:v>26.125633036838078</c:v>
                </c:pt>
                <c:pt idx="121">
                  <c:v>26.125633036838078</c:v>
                </c:pt>
                <c:pt idx="122">
                  <c:v>25.924277934724127</c:v>
                </c:pt>
                <c:pt idx="123">
                  <c:v>26.024955485781106</c:v>
                </c:pt>
                <c:pt idx="124">
                  <c:v>26.125633036838078</c:v>
                </c:pt>
                <c:pt idx="125">
                  <c:v>26.024955485781106</c:v>
                </c:pt>
                <c:pt idx="126">
                  <c:v>26.024955485781106</c:v>
                </c:pt>
                <c:pt idx="127">
                  <c:v>25.924277934724127</c:v>
                </c:pt>
                <c:pt idx="128">
                  <c:v>26.024955485781106</c:v>
                </c:pt>
                <c:pt idx="129">
                  <c:v>25.924277934724127</c:v>
                </c:pt>
                <c:pt idx="130">
                  <c:v>25.924277934724127</c:v>
                </c:pt>
                <c:pt idx="131">
                  <c:v>26.024955485781106</c:v>
                </c:pt>
                <c:pt idx="132">
                  <c:v>25.924277934724127</c:v>
                </c:pt>
                <c:pt idx="133">
                  <c:v>26.226310587895057</c:v>
                </c:pt>
                <c:pt idx="134">
                  <c:v>26.326988138952032</c:v>
                </c:pt>
                <c:pt idx="135">
                  <c:v>26.226310587895057</c:v>
                </c:pt>
                <c:pt idx="136">
                  <c:v>26.024955485781106</c:v>
                </c:pt>
                <c:pt idx="137">
                  <c:v>26.024955485781106</c:v>
                </c:pt>
                <c:pt idx="138">
                  <c:v>25.924277934724127</c:v>
                </c:pt>
                <c:pt idx="139">
                  <c:v>25.823600383667149</c:v>
                </c:pt>
                <c:pt idx="140">
                  <c:v>25.823600383667149</c:v>
                </c:pt>
                <c:pt idx="141">
                  <c:v>25.823600383667149</c:v>
                </c:pt>
                <c:pt idx="142">
                  <c:v>25.924277934724127</c:v>
                </c:pt>
                <c:pt idx="143">
                  <c:v>25.924277934724127</c:v>
                </c:pt>
                <c:pt idx="144">
                  <c:v>26.024955485781106</c:v>
                </c:pt>
                <c:pt idx="145">
                  <c:v>25.924277934724127</c:v>
                </c:pt>
                <c:pt idx="146">
                  <c:v>25.924277934724127</c:v>
                </c:pt>
                <c:pt idx="147">
                  <c:v>25.924277934724127</c:v>
                </c:pt>
                <c:pt idx="148">
                  <c:v>25.924277934724127</c:v>
                </c:pt>
                <c:pt idx="149">
                  <c:v>26.125633036838078</c:v>
                </c:pt>
                <c:pt idx="150">
                  <c:v>26.125633036838078</c:v>
                </c:pt>
                <c:pt idx="151">
                  <c:v>26.024955485781106</c:v>
                </c:pt>
                <c:pt idx="152">
                  <c:v>25.924277934724127</c:v>
                </c:pt>
                <c:pt idx="153">
                  <c:v>25.823600383667149</c:v>
                </c:pt>
                <c:pt idx="154">
                  <c:v>26.024955485781106</c:v>
                </c:pt>
                <c:pt idx="155">
                  <c:v>25.924277934724127</c:v>
                </c:pt>
                <c:pt idx="156">
                  <c:v>26.024955485781106</c:v>
                </c:pt>
                <c:pt idx="157">
                  <c:v>26.024955485781106</c:v>
                </c:pt>
                <c:pt idx="158">
                  <c:v>26.226310587895057</c:v>
                </c:pt>
                <c:pt idx="159">
                  <c:v>26.125633036838078</c:v>
                </c:pt>
                <c:pt idx="160">
                  <c:v>25.924277934724127</c:v>
                </c:pt>
                <c:pt idx="161">
                  <c:v>26.024955485781106</c:v>
                </c:pt>
                <c:pt idx="162">
                  <c:v>25.924277934724127</c:v>
                </c:pt>
                <c:pt idx="163">
                  <c:v>25.924277934724127</c:v>
                </c:pt>
                <c:pt idx="164">
                  <c:v>25.924277934724127</c:v>
                </c:pt>
                <c:pt idx="165">
                  <c:v>26.024955485781106</c:v>
                </c:pt>
                <c:pt idx="166">
                  <c:v>26.024955485781106</c:v>
                </c:pt>
                <c:pt idx="167">
                  <c:v>26.024955485781106</c:v>
                </c:pt>
                <c:pt idx="168">
                  <c:v>25.823600383667149</c:v>
                </c:pt>
                <c:pt idx="169">
                  <c:v>25.924277934724127</c:v>
                </c:pt>
                <c:pt idx="170">
                  <c:v>26.024955485781106</c:v>
                </c:pt>
                <c:pt idx="171">
                  <c:v>26.024955485781106</c:v>
                </c:pt>
                <c:pt idx="172">
                  <c:v>26.024955485781106</c:v>
                </c:pt>
                <c:pt idx="173">
                  <c:v>26.024955485781106</c:v>
                </c:pt>
                <c:pt idx="174">
                  <c:v>25.924277934724127</c:v>
                </c:pt>
                <c:pt idx="175">
                  <c:v>25.722922832610177</c:v>
                </c:pt>
                <c:pt idx="176">
                  <c:v>25.722922832610177</c:v>
                </c:pt>
                <c:pt idx="177">
                  <c:v>25.722922832610177</c:v>
                </c:pt>
                <c:pt idx="178">
                  <c:v>25.622245281553198</c:v>
                </c:pt>
                <c:pt idx="179">
                  <c:v>25.622245281553198</c:v>
                </c:pt>
                <c:pt idx="180">
                  <c:v>25.722922832610177</c:v>
                </c:pt>
                <c:pt idx="181">
                  <c:v>25.924277934724127</c:v>
                </c:pt>
                <c:pt idx="182">
                  <c:v>26.125633036838078</c:v>
                </c:pt>
                <c:pt idx="183">
                  <c:v>26.125633036838078</c:v>
                </c:pt>
                <c:pt idx="184">
                  <c:v>25.924277934724127</c:v>
                </c:pt>
                <c:pt idx="185">
                  <c:v>25.722922832610177</c:v>
                </c:pt>
                <c:pt idx="186">
                  <c:v>25.924277934724127</c:v>
                </c:pt>
                <c:pt idx="187">
                  <c:v>25.722922832610177</c:v>
                </c:pt>
                <c:pt idx="188">
                  <c:v>25.722922832610177</c:v>
                </c:pt>
                <c:pt idx="189">
                  <c:v>26.024955485781106</c:v>
                </c:pt>
                <c:pt idx="190">
                  <c:v>26.024955485781106</c:v>
                </c:pt>
                <c:pt idx="191">
                  <c:v>25.924277934724127</c:v>
                </c:pt>
                <c:pt idx="192">
                  <c:v>25.924277934724127</c:v>
                </c:pt>
                <c:pt idx="193">
                  <c:v>25.823600383667149</c:v>
                </c:pt>
                <c:pt idx="194">
                  <c:v>25.823600383667149</c:v>
                </c:pt>
                <c:pt idx="195">
                  <c:v>25.722922832610177</c:v>
                </c:pt>
                <c:pt idx="196">
                  <c:v>25.722922832610177</c:v>
                </c:pt>
                <c:pt idx="197">
                  <c:v>25.823600383667149</c:v>
                </c:pt>
                <c:pt idx="198">
                  <c:v>25.823600383667149</c:v>
                </c:pt>
                <c:pt idx="199">
                  <c:v>25.722922832610177</c:v>
                </c:pt>
                <c:pt idx="200">
                  <c:v>25.622245281553198</c:v>
                </c:pt>
                <c:pt idx="201">
                  <c:v>25.722922832610177</c:v>
                </c:pt>
                <c:pt idx="202">
                  <c:v>25.722922832610177</c:v>
                </c:pt>
                <c:pt idx="203">
                  <c:v>25.622245281553198</c:v>
                </c:pt>
                <c:pt idx="204">
                  <c:v>25.622245281553198</c:v>
                </c:pt>
                <c:pt idx="205">
                  <c:v>25.924277934724127</c:v>
                </c:pt>
                <c:pt idx="206">
                  <c:v>25.924277934724127</c:v>
                </c:pt>
                <c:pt idx="207">
                  <c:v>25.722922832610177</c:v>
                </c:pt>
                <c:pt idx="208">
                  <c:v>25.622245281553198</c:v>
                </c:pt>
                <c:pt idx="209">
                  <c:v>25.622245281553198</c:v>
                </c:pt>
                <c:pt idx="210">
                  <c:v>25.521567730496223</c:v>
                </c:pt>
                <c:pt idx="211">
                  <c:v>25.622245281553198</c:v>
                </c:pt>
                <c:pt idx="212">
                  <c:v>25.521567730496223</c:v>
                </c:pt>
                <c:pt idx="213">
                  <c:v>25.521567730496223</c:v>
                </c:pt>
                <c:pt idx="214">
                  <c:v>25.521567730496223</c:v>
                </c:pt>
                <c:pt idx="215">
                  <c:v>25.622245281553198</c:v>
                </c:pt>
                <c:pt idx="216">
                  <c:v>25.622245281553198</c:v>
                </c:pt>
                <c:pt idx="217">
                  <c:v>25.622245281553198</c:v>
                </c:pt>
                <c:pt idx="218">
                  <c:v>25.622245281553198</c:v>
                </c:pt>
                <c:pt idx="219">
                  <c:v>25.622245281553198</c:v>
                </c:pt>
                <c:pt idx="220">
                  <c:v>25.722922832610177</c:v>
                </c:pt>
                <c:pt idx="221">
                  <c:v>25.722922832610177</c:v>
                </c:pt>
                <c:pt idx="222">
                  <c:v>25.521567730496223</c:v>
                </c:pt>
                <c:pt idx="223">
                  <c:v>25.521567730496223</c:v>
                </c:pt>
                <c:pt idx="224">
                  <c:v>25.420890179439247</c:v>
                </c:pt>
                <c:pt idx="225">
                  <c:v>25.622245281553198</c:v>
                </c:pt>
                <c:pt idx="226">
                  <c:v>25.521567730496223</c:v>
                </c:pt>
                <c:pt idx="227">
                  <c:v>25.521567730496223</c:v>
                </c:pt>
                <c:pt idx="228">
                  <c:v>25.722922832610177</c:v>
                </c:pt>
                <c:pt idx="229">
                  <c:v>25.722922832610177</c:v>
                </c:pt>
                <c:pt idx="230">
                  <c:v>26.024955485781106</c:v>
                </c:pt>
                <c:pt idx="231">
                  <c:v>25.722922832610177</c:v>
                </c:pt>
                <c:pt idx="232">
                  <c:v>25.823600383667149</c:v>
                </c:pt>
                <c:pt idx="233">
                  <c:v>25.722922832610177</c:v>
                </c:pt>
                <c:pt idx="234">
                  <c:v>25.823600383667149</c:v>
                </c:pt>
                <c:pt idx="235">
                  <c:v>26.024955485781106</c:v>
                </c:pt>
                <c:pt idx="236">
                  <c:v>25.924277934724127</c:v>
                </c:pt>
                <c:pt idx="237">
                  <c:v>25.924277934724127</c:v>
                </c:pt>
                <c:pt idx="238">
                  <c:v>25.823600383667149</c:v>
                </c:pt>
                <c:pt idx="239">
                  <c:v>25.722922832610177</c:v>
                </c:pt>
                <c:pt idx="240">
                  <c:v>25.823600383667149</c:v>
                </c:pt>
                <c:pt idx="241">
                  <c:v>25.924277934724127</c:v>
                </c:pt>
                <c:pt idx="242">
                  <c:v>25.823600383667149</c:v>
                </c:pt>
                <c:pt idx="243">
                  <c:v>25.823600383667149</c:v>
                </c:pt>
                <c:pt idx="244">
                  <c:v>25.823600383667149</c:v>
                </c:pt>
                <c:pt idx="245">
                  <c:v>25.722922832610177</c:v>
                </c:pt>
                <c:pt idx="246">
                  <c:v>25.722922832610177</c:v>
                </c:pt>
                <c:pt idx="247">
                  <c:v>25.622245281553198</c:v>
                </c:pt>
                <c:pt idx="248">
                  <c:v>25.622245281553198</c:v>
                </c:pt>
                <c:pt idx="249">
                  <c:v>25.722922832610177</c:v>
                </c:pt>
                <c:pt idx="250">
                  <c:v>25.722922832610177</c:v>
                </c:pt>
                <c:pt idx="251">
                  <c:v>25.722922832610177</c:v>
                </c:pt>
                <c:pt idx="252">
                  <c:v>25.722922832610177</c:v>
                </c:pt>
                <c:pt idx="253">
                  <c:v>25.622245281553198</c:v>
                </c:pt>
                <c:pt idx="254">
                  <c:v>25.722922832610177</c:v>
                </c:pt>
                <c:pt idx="255">
                  <c:v>25.521567730496223</c:v>
                </c:pt>
                <c:pt idx="256">
                  <c:v>25.521567730496223</c:v>
                </c:pt>
                <c:pt idx="257">
                  <c:v>25.420890179439247</c:v>
                </c:pt>
                <c:pt idx="258">
                  <c:v>25.420890179439247</c:v>
                </c:pt>
                <c:pt idx="259">
                  <c:v>25.521567730496223</c:v>
                </c:pt>
                <c:pt idx="260">
                  <c:v>25.521567730496223</c:v>
                </c:pt>
                <c:pt idx="261">
                  <c:v>25.420890179439247</c:v>
                </c:pt>
                <c:pt idx="262">
                  <c:v>25.420890179439247</c:v>
                </c:pt>
                <c:pt idx="263">
                  <c:v>25.320212628382269</c:v>
                </c:pt>
                <c:pt idx="264">
                  <c:v>25.420890179439247</c:v>
                </c:pt>
                <c:pt idx="265">
                  <c:v>25.420890179439247</c:v>
                </c:pt>
                <c:pt idx="266">
                  <c:v>25.521567730496223</c:v>
                </c:pt>
                <c:pt idx="267">
                  <c:v>25.420890179439247</c:v>
                </c:pt>
                <c:pt idx="268">
                  <c:v>25.420890179439247</c:v>
                </c:pt>
                <c:pt idx="269">
                  <c:v>25.420890179439247</c:v>
                </c:pt>
                <c:pt idx="270">
                  <c:v>25.420890179439247</c:v>
                </c:pt>
                <c:pt idx="271">
                  <c:v>25.320212628382269</c:v>
                </c:pt>
                <c:pt idx="272">
                  <c:v>25.320212628382269</c:v>
                </c:pt>
                <c:pt idx="273">
                  <c:v>25.521567730496223</c:v>
                </c:pt>
                <c:pt idx="274">
                  <c:v>25.622245281553198</c:v>
                </c:pt>
                <c:pt idx="275">
                  <c:v>25.521567730496223</c:v>
                </c:pt>
                <c:pt idx="276">
                  <c:v>25.521567730496223</c:v>
                </c:pt>
                <c:pt idx="277">
                  <c:v>25.420890179439247</c:v>
                </c:pt>
                <c:pt idx="278">
                  <c:v>25.622245281553198</c:v>
                </c:pt>
                <c:pt idx="279">
                  <c:v>25.622245281553198</c:v>
                </c:pt>
                <c:pt idx="280">
                  <c:v>25.521567730496223</c:v>
                </c:pt>
                <c:pt idx="281">
                  <c:v>25.420890179439247</c:v>
                </c:pt>
                <c:pt idx="282">
                  <c:v>25.420890179439247</c:v>
                </c:pt>
                <c:pt idx="283">
                  <c:v>25.521567730496223</c:v>
                </c:pt>
                <c:pt idx="284">
                  <c:v>25.320212628382269</c:v>
                </c:pt>
                <c:pt idx="285">
                  <c:v>25.521567730496223</c:v>
                </c:pt>
                <c:pt idx="286">
                  <c:v>25.420890179439247</c:v>
                </c:pt>
                <c:pt idx="287">
                  <c:v>25.420890179439247</c:v>
                </c:pt>
                <c:pt idx="288">
                  <c:v>25.320212628382269</c:v>
                </c:pt>
                <c:pt idx="289">
                  <c:v>25.219535077325293</c:v>
                </c:pt>
                <c:pt idx="290">
                  <c:v>25.219535077325293</c:v>
                </c:pt>
                <c:pt idx="291">
                  <c:v>25.320212628382269</c:v>
                </c:pt>
                <c:pt idx="292">
                  <c:v>25.219535077325293</c:v>
                </c:pt>
                <c:pt idx="293">
                  <c:v>25.420890179439247</c:v>
                </c:pt>
                <c:pt idx="294">
                  <c:v>25.521567730496223</c:v>
                </c:pt>
                <c:pt idx="295">
                  <c:v>25.219535077325293</c:v>
                </c:pt>
                <c:pt idx="296">
                  <c:v>25.219535077325293</c:v>
                </c:pt>
                <c:pt idx="297">
                  <c:v>25.219535077325293</c:v>
                </c:pt>
                <c:pt idx="298">
                  <c:v>25.320212628382269</c:v>
                </c:pt>
                <c:pt idx="299">
                  <c:v>25.018179975211343</c:v>
                </c:pt>
                <c:pt idx="300">
                  <c:v>24.816824873097389</c:v>
                </c:pt>
                <c:pt idx="301">
                  <c:v>24.917502424154364</c:v>
                </c:pt>
                <c:pt idx="302">
                  <c:v>25.018179975211343</c:v>
                </c:pt>
                <c:pt idx="303">
                  <c:v>24.917502424154364</c:v>
                </c:pt>
                <c:pt idx="304">
                  <c:v>24.816824873097389</c:v>
                </c:pt>
                <c:pt idx="305">
                  <c:v>25.018179975211343</c:v>
                </c:pt>
                <c:pt idx="306">
                  <c:v>24.917502424154364</c:v>
                </c:pt>
                <c:pt idx="307">
                  <c:v>24.917502424154364</c:v>
                </c:pt>
                <c:pt idx="308">
                  <c:v>25.118857526268318</c:v>
                </c:pt>
                <c:pt idx="309">
                  <c:v>25.118857526268318</c:v>
                </c:pt>
                <c:pt idx="310">
                  <c:v>25.219535077325293</c:v>
                </c:pt>
                <c:pt idx="311">
                  <c:v>24.816824873097389</c:v>
                </c:pt>
                <c:pt idx="312">
                  <c:v>24.716147322040413</c:v>
                </c:pt>
                <c:pt idx="313">
                  <c:v>24.716147322040413</c:v>
                </c:pt>
                <c:pt idx="314">
                  <c:v>24.716147322040413</c:v>
                </c:pt>
                <c:pt idx="315">
                  <c:v>24.816824873097389</c:v>
                </c:pt>
                <c:pt idx="316">
                  <c:v>25.018179975211343</c:v>
                </c:pt>
                <c:pt idx="317">
                  <c:v>25.118857526268318</c:v>
                </c:pt>
                <c:pt idx="318">
                  <c:v>24.816824873097389</c:v>
                </c:pt>
                <c:pt idx="319">
                  <c:v>24.816824873097389</c:v>
                </c:pt>
                <c:pt idx="320">
                  <c:v>24.816824873097389</c:v>
                </c:pt>
                <c:pt idx="321">
                  <c:v>24.917502424154364</c:v>
                </c:pt>
                <c:pt idx="322">
                  <c:v>24.716147322040413</c:v>
                </c:pt>
                <c:pt idx="323">
                  <c:v>24.514792219926463</c:v>
                </c:pt>
                <c:pt idx="324">
                  <c:v>24.514792219926463</c:v>
                </c:pt>
                <c:pt idx="325">
                  <c:v>24.514792219926463</c:v>
                </c:pt>
                <c:pt idx="326">
                  <c:v>24.514792219926463</c:v>
                </c:pt>
                <c:pt idx="327">
                  <c:v>24.514792219926463</c:v>
                </c:pt>
                <c:pt idx="328">
                  <c:v>24.514792219926463</c:v>
                </c:pt>
                <c:pt idx="329">
                  <c:v>24.414114668869484</c:v>
                </c:pt>
                <c:pt idx="330">
                  <c:v>24.414114668869484</c:v>
                </c:pt>
                <c:pt idx="331">
                  <c:v>24.414114668869484</c:v>
                </c:pt>
                <c:pt idx="332">
                  <c:v>24.414114668869484</c:v>
                </c:pt>
                <c:pt idx="333">
                  <c:v>24.414114668869484</c:v>
                </c:pt>
                <c:pt idx="334">
                  <c:v>24.414114668869484</c:v>
                </c:pt>
                <c:pt idx="335">
                  <c:v>24.313437117812509</c:v>
                </c:pt>
                <c:pt idx="336">
                  <c:v>24.313437117812509</c:v>
                </c:pt>
                <c:pt idx="337">
                  <c:v>24.313437117812509</c:v>
                </c:pt>
                <c:pt idx="338">
                  <c:v>24.313437117812509</c:v>
                </c:pt>
                <c:pt idx="339">
                  <c:v>24.212759566755533</c:v>
                </c:pt>
                <c:pt idx="340">
                  <c:v>24.212759566755533</c:v>
                </c:pt>
                <c:pt idx="341">
                  <c:v>24.313437117812509</c:v>
                </c:pt>
                <c:pt idx="342">
                  <c:v>24.313437117812509</c:v>
                </c:pt>
                <c:pt idx="343">
                  <c:v>24.212759566755533</c:v>
                </c:pt>
                <c:pt idx="344">
                  <c:v>24.212759566755533</c:v>
                </c:pt>
                <c:pt idx="345">
                  <c:v>24.212759566755533</c:v>
                </c:pt>
                <c:pt idx="346">
                  <c:v>24.212759566755533</c:v>
                </c:pt>
                <c:pt idx="347">
                  <c:v>24.112082015698554</c:v>
                </c:pt>
                <c:pt idx="348">
                  <c:v>24.011404464641583</c:v>
                </c:pt>
                <c:pt idx="349">
                  <c:v>24.112082015698554</c:v>
                </c:pt>
                <c:pt idx="350">
                  <c:v>24.112082015698554</c:v>
                </c:pt>
                <c:pt idx="351">
                  <c:v>24.112082015698554</c:v>
                </c:pt>
                <c:pt idx="352">
                  <c:v>24.011404464641583</c:v>
                </c:pt>
                <c:pt idx="353">
                  <c:v>24.112082015698554</c:v>
                </c:pt>
                <c:pt idx="354">
                  <c:v>24.112082015698554</c:v>
                </c:pt>
                <c:pt idx="355">
                  <c:v>24.112082015698554</c:v>
                </c:pt>
                <c:pt idx="356">
                  <c:v>24.112082015698554</c:v>
                </c:pt>
                <c:pt idx="357">
                  <c:v>24.011404464641583</c:v>
                </c:pt>
                <c:pt idx="358">
                  <c:v>24.011404464641583</c:v>
                </c:pt>
                <c:pt idx="359">
                  <c:v>24.011404464641583</c:v>
                </c:pt>
                <c:pt idx="360">
                  <c:v>24.011404464641583</c:v>
                </c:pt>
                <c:pt idx="361">
                  <c:v>24.011404464641583</c:v>
                </c:pt>
                <c:pt idx="362">
                  <c:v>23.910726913584604</c:v>
                </c:pt>
                <c:pt idx="363">
                  <c:v>23.910726913584604</c:v>
                </c:pt>
                <c:pt idx="364">
                  <c:v>24.011404464641583</c:v>
                </c:pt>
                <c:pt idx="365">
                  <c:v>23.910726913584604</c:v>
                </c:pt>
                <c:pt idx="366">
                  <c:v>23.810049362527625</c:v>
                </c:pt>
                <c:pt idx="367">
                  <c:v>23.910726913584604</c:v>
                </c:pt>
                <c:pt idx="368">
                  <c:v>23.910726913584604</c:v>
                </c:pt>
                <c:pt idx="369">
                  <c:v>23.910726913584604</c:v>
                </c:pt>
                <c:pt idx="370">
                  <c:v>23.810049362527625</c:v>
                </c:pt>
                <c:pt idx="371">
                  <c:v>23.810049362527625</c:v>
                </c:pt>
                <c:pt idx="372">
                  <c:v>23.910726913584604</c:v>
                </c:pt>
                <c:pt idx="373">
                  <c:v>24.011404464641583</c:v>
                </c:pt>
                <c:pt idx="374">
                  <c:v>24.112082015698554</c:v>
                </c:pt>
                <c:pt idx="375">
                  <c:v>23.910726913584604</c:v>
                </c:pt>
                <c:pt idx="376">
                  <c:v>23.910726913584604</c:v>
                </c:pt>
                <c:pt idx="377">
                  <c:v>23.810049362527625</c:v>
                </c:pt>
                <c:pt idx="378">
                  <c:v>23.810049362527625</c:v>
                </c:pt>
                <c:pt idx="379">
                  <c:v>24.212759566755533</c:v>
                </c:pt>
                <c:pt idx="380">
                  <c:v>24.716147322040413</c:v>
                </c:pt>
                <c:pt idx="381">
                  <c:v>25.018179975211343</c:v>
                </c:pt>
                <c:pt idx="382">
                  <c:v>24.514792219926463</c:v>
                </c:pt>
                <c:pt idx="383">
                  <c:v>24.414114668869484</c:v>
                </c:pt>
                <c:pt idx="384">
                  <c:v>24.011404464641583</c:v>
                </c:pt>
                <c:pt idx="385">
                  <c:v>24.414114668869484</c:v>
                </c:pt>
                <c:pt idx="386">
                  <c:v>24.212759566755533</c:v>
                </c:pt>
                <c:pt idx="387">
                  <c:v>24.212759566755533</c:v>
                </c:pt>
                <c:pt idx="388">
                  <c:v>24.011404464641583</c:v>
                </c:pt>
                <c:pt idx="389">
                  <c:v>24.011404464641583</c:v>
                </c:pt>
                <c:pt idx="390">
                  <c:v>23.910726913584604</c:v>
                </c:pt>
                <c:pt idx="391">
                  <c:v>23.910726913584604</c:v>
                </c:pt>
                <c:pt idx="392">
                  <c:v>23.910726913584604</c:v>
                </c:pt>
                <c:pt idx="393">
                  <c:v>24.011404464641583</c:v>
                </c:pt>
                <c:pt idx="394">
                  <c:v>23.910726913584604</c:v>
                </c:pt>
                <c:pt idx="395">
                  <c:v>23.910726913584604</c:v>
                </c:pt>
                <c:pt idx="396">
                  <c:v>24.011404464641583</c:v>
                </c:pt>
                <c:pt idx="397">
                  <c:v>24.112082015698554</c:v>
                </c:pt>
                <c:pt idx="398">
                  <c:v>24.112082015698554</c:v>
                </c:pt>
                <c:pt idx="399">
                  <c:v>24.112082015698554</c:v>
                </c:pt>
                <c:pt idx="400">
                  <c:v>23.910726913584604</c:v>
                </c:pt>
                <c:pt idx="401">
                  <c:v>23.910726913584604</c:v>
                </c:pt>
                <c:pt idx="402">
                  <c:v>24.011404464641583</c:v>
                </c:pt>
                <c:pt idx="403">
                  <c:v>24.011404464641583</c:v>
                </c:pt>
                <c:pt idx="404">
                  <c:v>24.011404464641583</c:v>
                </c:pt>
                <c:pt idx="405">
                  <c:v>24.011404464641583</c:v>
                </c:pt>
                <c:pt idx="406">
                  <c:v>24.011404464641583</c:v>
                </c:pt>
                <c:pt idx="407">
                  <c:v>24.011404464641583</c:v>
                </c:pt>
                <c:pt idx="408">
                  <c:v>24.011404464641583</c:v>
                </c:pt>
                <c:pt idx="409">
                  <c:v>23.910726913584604</c:v>
                </c:pt>
                <c:pt idx="410">
                  <c:v>23.910726913584604</c:v>
                </c:pt>
                <c:pt idx="411">
                  <c:v>23.910726913584604</c:v>
                </c:pt>
                <c:pt idx="412">
                  <c:v>23.810049362527625</c:v>
                </c:pt>
                <c:pt idx="413">
                  <c:v>23.810049362527625</c:v>
                </c:pt>
                <c:pt idx="414">
                  <c:v>23.910726913584604</c:v>
                </c:pt>
                <c:pt idx="415">
                  <c:v>23.810049362527625</c:v>
                </c:pt>
                <c:pt idx="416">
                  <c:v>23.910726913584604</c:v>
                </c:pt>
                <c:pt idx="417">
                  <c:v>23.810049362527625</c:v>
                </c:pt>
                <c:pt idx="418">
                  <c:v>23.810049362527625</c:v>
                </c:pt>
                <c:pt idx="419">
                  <c:v>23.810049362527625</c:v>
                </c:pt>
                <c:pt idx="420">
                  <c:v>23.810049362527625</c:v>
                </c:pt>
                <c:pt idx="421">
                  <c:v>23.810049362527625</c:v>
                </c:pt>
                <c:pt idx="422">
                  <c:v>23.810049362527625</c:v>
                </c:pt>
                <c:pt idx="423">
                  <c:v>23.810049362527625</c:v>
                </c:pt>
                <c:pt idx="424">
                  <c:v>23.810049362527625</c:v>
                </c:pt>
                <c:pt idx="425">
                  <c:v>23.709371811470653</c:v>
                </c:pt>
                <c:pt idx="426">
                  <c:v>23.709371811470653</c:v>
                </c:pt>
                <c:pt idx="427">
                  <c:v>23.810049362527625</c:v>
                </c:pt>
                <c:pt idx="428">
                  <c:v>23.709371811470653</c:v>
                </c:pt>
                <c:pt idx="429">
                  <c:v>23.709371811470653</c:v>
                </c:pt>
                <c:pt idx="430">
                  <c:v>23.709371811470653</c:v>
                </c:pt>
                <c:pt idx="431">
                  <c:v>23.709371811470653</c:v>
                </c:pt>
                <c:pt idx="432">
                  <c:v>23.709371811470653</c:v>
                </c:pt>
                <c:pt idx="433">
                  <c:v>23.709371811470653</c:v>
                </c:pt>
                <c:pt idx="434">
                  <c:v>23.709371811470653</c:v>
                </c:pt>
                <c:pt idx="435">
                  <c:v>23.608694260413674</c:v>
                </c:pt>
                <c:pt idx="436">
                  <c:v>23.608694260413674</c:v>
                </c:pt>
                <c:pt idx="437">
                  <c:v>23.608694260413674</c:v>
                </c:pt>
                <c:pt idx="438">
                  <c:v>23.608694260413674</c:v>
                </c:pt>
                <c:pt idx="439">
                  <c:v>23.608694260413674</c:v>
                </c:pt>
                <c:pt idx="440">
                  <c:v>23.608694260413674</c:v>
                </c:pt>
                <c:pt idx="441">
                  <c:v>23.608694260413674</c:v>
                </c:pt>
                <c:pt idx="442">
                  <c:v>23.608694260413674</c:v>
                </c:pt>
                <c:pt idx="443">
                  <c:v>23.608694260413674</c:v>
                </c:pt>
                <c:pt idx="444">
                  <c:v>23.608694260413674</c:v>
                </c:pt>
                <c:pt idx="445">
                  <c:v>23.608694260413674</c:v>
                </c:pt>
                <c:pt idx="446">
                  <c:v>23.508016709356699</c:v>
                </c:pt>
                <c:pt idx="447">
                  <c:v>23.608694260413674</c:v>
                </c:pt>
                <c:pt idx="448">
                  <c:v>23.508016709356699</c:v>
                </c:pt>
                <c:pt idx="449">
                  <c:v>23.508016709356699</c:v>
                </c:pt>
                <c:pt idx="450">
                  <c:v>23.508016709356699</c:v>
                </c:pt>
                <c:pt idx="451">
                  <c:v>23.508016709356699</c:v>
                </c:pt>
                <c:pt idx="452">
                  <c:v>23.508016709356699</c:v>
                </c:pt>
                <c:pt idx="453">
                  <c:v>23.407339158299724</c:v>
                </c:pt>
                <c:pt idx="454">
                  <c:v>23.508016709356699</c:v>
                </c:pt>
                <c:pt idx="455">
                  <c:v>23.407339158299724</c:v>
                </c:pt>
                <c:pt idx="456">
                  <c:v>23.407339158299724</c:v>
                </c:pt>
                <c:pt idx="457">
                  <c:v>23.407339158299724</c:v>
                </c:pt>
                <c:pt idx="458">
                  <c:v>23.407339158299724</c:v>
                </c:pt>
                <c:pt idx="459">
                  <c:v>23.407339158299724</c:v>
                </c:pt>
                <c:pt idx="460">
                  <c:v>23.306661607242745</c:v>
                </c:pt>
                <c:pt idx="461">
                  <c:v>23.306661607242745</c:v>
                </c:pt>
                <c:pt idx="462">
                  <c:v>23.407339158299724</c:v>
                </c:pt>
                <c:pt idx="463">
                  <c:v>23.306661607242745</c:v>
                </c:pt>
                <c:pt idx="464">
                  <c:v>23.306661607242745</c:v>
                </c:pt>
                <c:pt idx="465">
                  <c:v>23.306661607242745</c:v>
                </c:pt>
                <c:pt idx="466">
                  <c:v>23.306661607242745</c:v>
                </c:pt>
                <c:pt idx="467">
                  <c:v>23.20598405618577</c:v>
                </c:pt>
                <c:pt idx="468">
                  <c:v>23.20598405618577</c:v>
                </c:pt>
                <c:pt idx="469">
                  <c:v>23.20598405618577</c:v>
                </c:pt>
                <c:pt idx="470">
                  <c:v>23.20598405618577</c:v>
                </c:pt>
                <c:pt idx="471">
                  <c:v>23.20598405618577</c:v>
                </c:pt>
                <c:pt idx="472">
                  <c:v>23.20598405618577</c:v>
                </c:pt>
                <c:pt idx="473">
                  <c:v>23.306661607242745</c:v>
                </c:pt>
                <c:pt idx="474">
                  <c:v>23.306661607242745</c:v>
                </c:pt>
                <c:pt idx="475">
                  <c:v>23.306661607242745</c:v>
                </c:pt>
                <c:pt idx="476">
                  <c:v>23.306661607242745</c:v>
                </c:pt>
                <c:pt idx="477">
                  <c:v>23.306661607242745</c:v>
                </c:pt>
                <c:pt idx="478">
                  <c:v>23.306661607242745</c:v>
                </c:pt>
                <c:pt idx="479">
                  <c:v>23.306661607242745</c:v>
                </c:pt>
                <c:pt idx="480">
                  <c:v>23.306661607242745</c:v>
                </c:pt>
                <c:pt idx="481">
                  <c:v>23.20598405618577</c:v>
                </c:pt>
                <c:pt idx="482">
                  <c:v>23.306661607242745</c:v>
                </c:pt>
                <c:pt idx="483">
                  <c:v>23.20598405618577</c:v>
                </c:pt>
                <c:pt idx="484">
                  <c:v>23.306661607242745</c:v>
                </c:pt>
                <c:pt idx="485">
                  <c:v>23.20598405618577</c:v>
                </c:pt>
                <c:pt idx="486">
                  <c:v>23.20598405618577</c:v>
                </c:pt>
                <c:pt idx="487">
                  <c:v>23.306661607242745</c:v>
                </c:pt>
                <c:pt idx="488">
                  <c:v>23.20598405618577</c:v>
                </c:pt>
                <c:pt idx="489">
                  <c:v>23.306661607242745</c:v>
                </c:pt>
                <c:pt idx="490">
                  <c:v>23.306661607242745</c:v>
                </c:pt>
                <c:pt idx="491">
                  <c:v>23.306661607242745</c:v>
                </c:pt>
                <c:pt idx="492">
                  <c:v>23.306661607242745</c:v>
                </c:pt>
                <c:pt idx="493">
                  <c:v>23.306661607242745</c:v>
                </c:pt>
                <c:pt idx="494">
                  <c:v>23.306661607242745</c:v>
                </c:pt>
                <c:pt idx="495">
                  <c:v>23.306661607242745</c:v>
                </c:pt>
                <c:pt idx="496">
                  <c:v>23.20598405618577</c:v>
                </c:pt>
                <c:pt idx="497">
                  <c:v>23.407339158299724</c:v>
                </c:pt>
                <c:pt idx="498">
                  <c:v>23.306661607242745</c:v>
                </c:pt>
                <c:pt idx="499">
                  <c:v>23.306661607242745</c:v>
                </c:pt>
                <c:pt idx="500">
                  <c:v>23.306661607242745</c:v>
                </c:pt>
                <c:pt idx="501">
                  <c:v>23.306661607242745</c:v>
                </c:pt>
                <c:pt idx="502">
                  <c:v>23.306661607242745</c:v>
                </c:pt>
                <c:pt idx="503">
                  <c:v>23.407339158299724</c:v>
                </c:pt>
                <c:pt idx="504">
                  <c:v>23.407339158299724</c:v>
                </c:pt>
                <c:pt idx="505">
                  <c:v>23.306661607242745</c:v>
                </c:pt>
                <c:pt idx="506">
                  <c:v>23.407339158299724</c:v>
                </c:pt>
                <c:pt idx="507">
                  <c:v>23.20598405618577</c:v>
                </c:pt>
                <c:pt idx="508">
                  <c:v>23.306661607242745</c:v>
                </c:pt>
                <c:pt idx="509">
                  <c:v>23.306661607242745</c:v>
                </c:pt>
                <c:pt idx="510">
                  <c:v>23.407339158299724</c:v>
                </c:pt>
                <c:pt idx="511">
                  <c:v>23.407339158299724</c:v>
                </c:pt>
                <c:pt idx="512">
                  <c:v>23.407339158299724</c:v>
                </c:pt>
                <c:pt idx="513">
                  <c:v>23.306661607242745</c:v>
                </c:pt>
                <c:pt idx="514">
                  <c:v>23.407339158299724</c:v>
                </c:pt>
                <c:pt idx="515">
                  <c:v>23.306661607242745</c:v>
                </c:pt>
                <c:pt idx="516">
                  <c:v>23.306661607242745</c:v>
                </c:pt>
                <c:pt idx="517">
                  <c:v>23.306661607242745</c:v>
                </c:pt>
                <c:pt idx="518">
                  <c:v>23.306661607242745</c:v>
                </c:pt>
                <c:pt idx="519">
                  <c:v>23.20598405618577</c:v>
                </c:pt>
                <c:pt idx="520">
                  <c:v>23.306661607242745</c:v>
                </c:pt>
                <c:pt idx="521">
                  <c:v>23.306661607242745</c:v>
                </c:pt>
                <c:pt idx="522">
                  <c:v>23.20598405618577</c:v>
                </c:pt>
                <c:pt idx="523">
                  <c:v>23.306661607242745</c:v>
                </c:pt>
                <c:pt idx="524">
                  <c:v>23.306661607242745</c:v>
                </c:pt>
                <c:pt idx="525">
                  <c:v>23.306661607242745</c:v>
                </c:pt>
                <c:pt idx="526">
                  <c:v>23.20598405618577</c:v>
                </c:pt>
                <c:pt idx="527">
                  <c:v>23.20598405618577</c:v>
                </c:pt>
                <c:pt idx="528">
                  <c:v>23.20598405618577</c:v>
                </c:pt>
                <c:pt idx="529">
                  <c:v>23.306661607242745</c:v>
                </c:pt>
                <c:pt idx="530">
                  <c:v>23.20598405618577</c:v>
                </c:pt>
                <c:pt idx="531">
                  <c:v>23.306661607242745</c:v>
                </c:pt>
                <c:pt idx="532">
                  <c:v>23.306661607242745</c:v>
                </c:pt>
                <c:pt idx="533">
                  <c:v>23.20598405618577</c:v>
                </c:pt>
                <c:pt idx="534">
                  <c:v>23.20598405618577</c:v>
                </c:pt>
                <c:pt idx="535">
                  <c:v>23.105306505128794</c:v>
                </c:pt>
                <c:pt idx="536">
                  <c:v>22.903951403014844</c:v>
                </c:pt>
                <c:pt idx="537">
                  <c:v>23.004628954071819</c:v>
                </c:pt>
                <c:pt idx="538">
                  <c:v>23.004628954071819</c:v>
                </c:pt>
                <c:pt idx="539">
                  <c:v>23.105306505128794</c:v>
                </c:pt>
                <c:pt idx="540">
                  <c:v>23.105306505128794</c:v>
                </c:pt>
                <c:pt idx="541">
                  <c:v>23.105306505128794</c:v>
                </c:pt>
                <c:pt idx="542">
                  <c:v>23.004628954071819</c:v>
                </c:pt>
                <c:pt idx="543">
                  <c:v>23.004628954071819</c:v>
                </c:pt>
                <c:pt idx="544">
                  <c:v>23.004628954071819</c:v>
                </c:pt>
                <c:pt idx="545">
                  <c:v>23.004628954071819</c:v>
                </c:pt>
                <c:pt idx="546">
                  <c:v>23.004628954071819</c:v>
                </c:pt>
                <c:pt idx="547">
                  <c:v>22.903951403014844</c:v>
                </c:pt>
                <c:pt idx="548">
                  <c:v>22.903951403014844</c:v>
                </c:pt>
                <c:pt idx="549">
                  <c:v>22.903951403014844</c:v>
                </c:pt>
                <c:pt idx="550">
                  <c:v>22.903951403014844</c:v>
                </c:pt>
                <c:pt idx="551">
                  <c:v>22.803273851957865</c:v>
                </c:pt>
                <c:pt idx="552">
                  <c:v>22.903951403014844</c:v>
                </c:pt>
                <c:pt idx="553">
                  <c:v>22.803273851957865</c:v>
                </c:pt>
                <c:pt idx="554">
                  <c:v>22.803273851957865</c:v>
                </c:pt>
                <c:pt idx="555">
                  <c:v>22.803273851957865</c:v>
                </c:pt>
                <c:pt idx="556">
                  <c:v>22.803273851957865</c:v>
                </c:pt>
                <c:pt idx="557">
                  <c:v>22.803273851957865</c:v>
                </c:pt>
                <c:pt idx="558">
                  <c:v>22.803273851957865</c:v>
                </c:pt>
                <c:pt idx="559">
                  <c:v>22.70259630090089</c:v>
                </c:pt>
                <c:pt idx="560">
                  <c:v>22.70259630090089</c:v>
                </c:pt>
                <c:pt idx="561">
                  <c:v>22.70259630090089</c:v>
                </c:pt>
                <c:pt idx="562">
                  <c:v>22.70259630090089</c:v>
                </c:pt>
                <c:pt idx="563">
                  <c:v>22.70259630090089</c:v>
                </c:pt>
                <c:pt idx="564">
                  <c:v>22.70259630090089</c:v>
                </c:pt>
                <c:pt idx="565">
                  <c:v>22.601918749843914</c:v>
                </c:pt>
                <c:pt idx="566">
                  <c:v>22.601918749843914</c:v>
                </c:pt>
                <c:pt idx="567">
                  <c:v>22.601918749843914</c:v>
                </c:pt>
                <c:pt idx="568">
                  <c:v>22.601918749843914</c:v>
                </c:pt>
                <c:pt idx="569">
                  <c:v>22.601918749843914</c:v>
                </c:pt>
                <c:pt idx="570">
                  <c:v>22.601918749843914</c:v>
                </c:pt>
                <c:pt idx="571">
                  <c:v>22.501241198786939</c:v>
                </c:pt>
                <c:pt idx="572">
                  <c:v>22.501241198786939</c:v>
                </c:pt>
                <c:pt idx="573">
                  <c:v>22.501241198786939</c:v>
                </c:pt>
                <c:pt idx="574">
                  <c:v>22.501241198786939</c:v>
                </c:pt>
                <c:pt idx="575">
                  <c:v>22.501241198786939</c:v>
                </c:pt>
                <c:pt idx="576">
                  <c:v>22.40056364772996</c:v>
                </c:pt>
                <c:pt idx="577">
                  <c:v>22.501241198786939</c:v>
                </c:pt>
                <c:pt idx="578">
                  <c:v>22.501241198786939</c:v>
                </c:pt>
                <c:pt idx="579">
                  <c:v>22.501241198786939</c:v>
                </c:pt>
                <c:pt idx="580">
                  <c:v>22.40056364772996</c:v>
                </c:pt>
                <c:pt idx="581">
                  <c:v>22.40056364772996</c:v>
                </c:pt>
                <c:pt idx="582">
                  <c:v>22.40056364772996</c:v>
                </c:pt>
                <c:pt idx="583">
                  <c:v>22.40056364772996</c:v>
                </c:pt>
                <c:pt idx="584">
                  <c:v>22.40056364772996</c:v>
                </c:pt>
                <c:pt idx="585">
                  <c:v>22.40056364772996</c:v>
                </c:pt>
                <c:pt idx="586">
                  <c:v>22.40056364772996</c:v>
                </c:pt>
                <c:pt idx="587">
                  <c:v>22.299886096672985</c:v>
                </c:pt>
                <c:pt idx="588">
                  <c:v>22.299886096672985</c:v>
                </c:pt>
                <c:pt idx="589">
                  <c:v>22.299886096672985</c:v>
                </c:pt>
                <c:pt idx="590">
                  <c:v>22.299886096672985</c:v>
                </c:pt>
                <c:pt idx="591">
                  <c:v>22.299886096672985</c:v>
                </c:pt>
                <c:pt idx="592">
                  <c:v>22.299886096672985</c:v>
                </c:pt>
                <c:pt idx="593">
                  <c:v>22.299886096672985</c:v>
                </c:pt>
                <c:pt idx="594">
                  <c:v>22.299886096672985</c:v>
                </c:pt>
                <c:pt idx="595">
                  <c:v>22.299886096672985</c:v>
                </c:pt>
                <c:pt idx="596">
                  <c:v>22.299886096672985</c:v>
                </c:pt>
                <c:pt idx="597">
                  <c:v>22.299886096672985</c:v>
                </c:pt>
                <c:pt idx="598">
                  <c:v>22.299886096672985</c:v>
                </c:pt>
                <c:pt idx="599">
                  <c:v>22.299886096672985</c:v>
                </c:pt>
                <c:pt idx="600">
                  <c:v>22.299886096672985</c:v>
                </c:pt>
                <c:pt idx="601">
                  <c:v>22.19920854561601</c:v>
                </c:pt>
                <c:pt idx="602">
                  <c:v>22.19920854561601</c:v>
                </c:pt>
                <c:pt idx="603">
                  <c:v>22.19920854561601</c:v>
                </c:pt>
                <c:pt idx="604">
                  <c:v>22.19920854561601</c:v>
                </c:pt>
                <c:pt idx="605">
                  <c:v>22.19920854561601</c:v>
                </c:pt>
                <c:pt idx="606">
                  <c:v>22.19920854561601</c:v>
                </c:pt>
                <c:pt idx="607">
                  <c:v>22.299886096672985</c:v>
                </c:pt>
                <c:pt idx="608">
                  <c:v>22.19920854561601</c:v>
                </c:pt>
                <c:pt idx="609">
                  <c:v>22.19920854561601</c:v>
                </c:pt>
                <c:pt idx="610">
                  <c:v>22.19920854561601</c:v>
                </c:pt>
                <c:pt idx="611">
                  <c:v>22.19920854561601</c:v>
                </c:pt>
                <c:pt idx="612">
                  <c:v>22.19920854561601</c:v>
                </c:pt>
                <c:pt idx="613">
                  <c:v>22.19920854561601</c:v>
                </c:pt>
                <c:pt idx="614">
                  <c:v>22.098530994559031</c:v>
                </c:pt>
                <c:pt idx="615">
                  <c:v>22.098530994559031</c:v>
                </c:pt>
                <c:pt idx="616">
                  <c:v>22.098530994559031</c:v>
                </c:pt>
                <c:pt idx="617">
                  <c:v>22.098530994559031</c:v>
                </c:pt>
                <c:pt idx="618">
                  <c:v>22.098530994559031</c:v>
                </c:pt>
                <c:pt idx="619">
                  <c:v>22.19920854561601</c:v>
                </c:pt>
                <c:pt idx="620">
                  <c:v>22.19920854561601</c:v>
                </c:pt>
                <c:pt idx="621">
                  <c:v>22.19920854561601</c:v>
                </c:pt>
                <c:pt idx="622">
                  <c:v>22.098530994559031</c:v>
                </c:pt>
                <c:pt idx="623">
                  <c:v>22.098530994559031</c:v>
                </c:pt>
                <c:pt idx="624">
                  <c:v>22.098530994559031</c:v>
                </c:pt>
                <c:pt idx="625">
                  <c:v>22.098530994559031</c:v>
                </c:pt>
                <c:pt idx="626">
                  <c:v>22.098530994559031</c:v>
                </c:pt>
                <c:pt idx="627">
                  <c:v>22.098530994559031</c:v>
                </c:pt>
                <c:pt idx="628">
                  <c:v>22.098530994559031</c:v>
                </c:pt>
                <c:pt idx="629">
                  <c:v>22.098530994559031</c:v>
                </c:pt>
                <c:pt idx="630">
                  <c:v>22.098530994559031</c:v>
                </c:pt>
                <c:pt idx="631">
                  <c:v>22.098530994559031</c:v>
                </c:pt>
                <c:pt idx="632">
                  <c:v>22.098530994559031</c:v>
                </c:pt>
                <c:pt idx="633">
                  <c:v>22.098530994559031</c:v>
                </c:pt>
                <c:pt idx="634">
                  <c:v>22.098530994559031</c:v>
                </c:pt>
                <c:pt idx="635">
                  <c:v>22.098530994559031</c:v>
                </c:pt>
                <c:pt idx="636">
                  <c:v>21.997853443502059</c:v>
                </c:pt>
                <c:pt idx="637">
                  <c:v>21.997853443502059</c:v>
                </c:pt>
                <c:pt idx="638">
                  <c:v>21.997853443502059</c:v>
                </c:pt>
                <c:pt idx="639">
                  <c:v>21.997853443502059</c:v>
                </c:pt>
                <c:pt idx="640">
                  <c:v>21.997853443502059</c:v>
                </c:pt>
                <c:pt idx="641">
                  <c:v>21.997853443502059</c:v>
                </c:pt>
                <c:pt idx="642">
                  <c:v>21.997853443502059</c:v>
                </c:pt>
                <c:pt idx="643">
                  <c:v>21.997853443502059</c:v>
                </c:pt>
                <c:pt idx="644">
                  <c:v>21.997853443502059</c:v>
                </c:pt>
                <c:pt idx="645">
                  <c:v>21.997853443502059</c:v>
                </c:pt>
                <c:pt idx="646">
                  <c:v>21.997853443502059</c:v>
                </c:pt>
                <c:pt idx="647">
                  <c:v>21.997853443502059</c:v>
                </c:pt>
                <c:pt idx="648">
                  <c:v>21.997853443502059</c:v>
                </c:pt>
                <c:pt idx="649">
                  <c:v>21.997853443502059</c:v>
                </c:pt>
                <c:pt idx="650">
                  <c:v>21.997853443502059</c:v>
                </c:pt>
                <c:pt idx="651">
                  <c:v>21.997853443502059</c:v>
                </c:pt>
                <c:pt idx="652">
                  <c:v>21.997853443502059</c:v>
                </c:pt>
                <c:pt idx="653">
                  <c:v>21.997853443502059</c:v>
                </c:pt>
                <c:pt idx="654">
                  <c:v>21.89717589244508</c:v>
                </c:pt>
                <c:pt idx="655">
                  <c:v>21.89717589244508</c:v>
                </c:pt>
                <c:pt idx="656">
                  <c:v>21.89717589244508</c:v>
                </c:pt>
                <c:pt idx="657">
                  <c:v>21.89717589244508</c:v>
                </c:pt>
                <c:pt idx="658">
                  <c:v>21.997853443502059</c:v>
                </c:pt>
                <c:pt idx="659">
                  <c:v>21.997853443502059</c:v>
                </c:pt>
                <c:pt idx="660">
                  <c:v>21.89717589244508</c:v>
                </c:pt>
                <c:pt idx="661">
                  <c:v>21.89717589244508</c:v>
                </c:pt>
                <c:pt idx="662">
                  <c:v>21.89717589244508</c:v>
                </c:pt>
                <c:pt idx="663">
                  <c:v>21.89717589244508</c:v>
                </c:pt>
                <c:pt idx="664">
                  <c:v>21.89717589244508</c:v>
                </c:pt>
                <c:pt idx="665">
                  <c:v>21.89717589244508</c:v>
                </c:pt>
                <c:pt idx="666">
                  <c:v>21.89717589244508</c:v>
                </c:pt>
                <c:pt idx="667">
                  <c:v>21.89717589244508</c:v>
                </c:pt>
                <c:pt idx="668">
                  <c:v>21.89717589244508</c:v>
                </c:pt>
                <c:pt idx="669">
                  <c:v>21.89717589244508</c:v>
                </c:pt>
                <c:pt idx="670">
                  <c:v>21.89717589244508</c:v>
                </c:pt>
                <c:pt idx="671">
                  <c:v>21.89717589244508</c:v>
                </c:pt>
                <c:pt idx="672">
                  <c:v>21.89717589244508</c:v>
                </c:pt>
                <c:pt idx="673">
                  <c:v>21.89717589244508</c:v>
                </c:pt>
                <c:pt idx="674">
                  <c:v>21.89717589244508</c:v>
                </c:pt>
                <c:pt idx="675">
                  <c:v>21.89717589244508</c:v>
                </c:pt>
                <c:pt idx="676">
                  <c:v>21.89717589244508</c:v>
                </c:pt>
                <c:pt idx="677">
                  <c:v>21.89717589244508</c:v>
                </c:pt>
                <c:pt idx="678">
                  <c:v>21.89717589244508</c:v>
                </c:pt>
                <c:pt idx="679">
                  <c:v>21.89717589244508</c:v>
                </c:pt>
                <c:pt idx="680">
                  <c:v>21.89717589244508</c:v>
                </c:pt>
                <c:pt idx="681">
                  <c:v>21.89717589244508</c:v>
                </c:pt>
                <c:pt idx="682">
                  <c:v>21.89717589244508</c:v>
                </c:pt>
                <c:pt idx="683">
                  <c:v>21.796498341388101</c:v>
                </c:pt>
                <c:pt idx="684">
                  <c:v>21.89717589244508</c:v>
                </c:pt>
                <c:pt idx="685">
                  <c:v>21.89717589244508</c:v>
                </c:pt>
                <c:pt idx="686">
                  <c:v>21.89717589244508</c:v>
                </c:pt>
                <c:pt idx="687">
                  <c:v>21.89717589244508</c:v>
                </c:pt>
                <c:pt idx="688">
                  <c:v>21.89717589244508</c:v>
                </c:pt>
                <c:pt idx="689">
                  <c:v>21.89717589244508</c:v>
                </c:pt>
                <c:pt idx="690">
                  <c:v>21.89717589244508</c:v>
                </c:pt>
                <c:pt idx="691">
                  <c:v>21.89717589244508</c:v>
                </c:pt>
                <c:pt idx="692">
                  <c:v>21.89717589244508</c:v>
                </c:pt>
                <c:pt idx="693">
                  <c:v>21.89717589244508</c:v>
                </c:pt>
                <c:pt idx="694">
                  <c:v>21.89717589244508</c:v>
                </c:pt>
                <c:pt idx="695">
                  <c:v>21.89717589244508</c:v>
                </c:pt>
                <c:pt idx="696">
                  <c:v>21.89717589244508</c:v>
                </c:pt>
                <c:pt idx="697">
                  <c:v>21.89717589244508</c:v>
                </c:pt>
                <c:pt idx="698">
                  <c:v>21.89717589244508</c:v>
                </c:pt>
                <c:pt idx="699">
                  <c:v>21.997853443502059</c:v>
                </c:pt>
                <c:pt idx="700">
                  <c:v>21.997853443502059</c:v>
                </c:pt>
                <c:pt idx="701">
                  <c:v>21.997853443502059</c:v>
                </c:pt>
                <c:pt idx="702">
                  <c:v>21.997853443502059</c:v>
                </c:pt>
                <c:pt idx="703">
                  <c:v>21.997853443502059</c:v>
                </c:pt>
                <c:pt idx="704">
                  <c:v>21.997853443502059</c:v>
                </c:pt>
                <c:pt idx="705">
                  <c:v>21.997853443502059</c:v>
                </c:pt>
                <c:pt idx="706">
                  <c:v>22.098530994559031</c:v>
                </c:pt>
                <c:pt idx="707">
                  <c:v>22.098530994559031</c:v>
                </c:pt>
                <c:pt idx="708">
                  <c:v>22.098530994559031</c:v>
                </c:pt>
                <c:pt idx="709">
                  <c:v>22.098530994559031</c:v>
                </c:pt>
                <c:pt idx="710">
                  <c:v>22.098530994559031</c:v>
                </c:pt>
                <c:pt idx="711">
                  <c:v>22.098530994559031</c:v>
                </c:pt>
                <c:pt idx="712">
                  <c:v>22.098530994559031</c:v>
                </c:pt>
                <c:pt idx="713">
                  <c:v>22.098530994559031</c:v>
                </c:pt>
                <c:pt idx="714">
                  <c:v>22.19920854561601</c:v>
                </c:pt>
                <c:pt idx="715">
                  <c:v>22.19920854561601</c:v>
                </c:pt>
                <c:pt idx="716">
                  <c:v>22.19920854561601</c:v>
                </c:pt>
                <c:pt idx="717">
                  <c:v>22.19920854561601</c:v>
                </c:pt>
                <c:pt idx="718">
                  <c:v>22.19920854561601</c:v>
                </c:pt>
                <c:pt idx="719">
                  <c:v>22.19920854561601</c:v>
                </c:pt>
                <c:pt idx="720">
                  <c:v>22.299886096672985</c:v>
                </c:pt>
              </c:numCache>
            </c:numRef>
          </c:yVal>
          <c:smooth val="1"/>
        </c:ser>
        <c:dLbls>
          <c:showLegendKey val="0"/>
          <c:showVal val="0"/>
          <c:showCatName val="0"/>
          <c:showSerName val="0"/>
          <c:showPercent val="0"/>
          <c:showBubbleSize val="0"/>
        </c:dLbls>
        <c:axId val="123490688"/>
        <c:axId val="123492608"/>
      </c:scatterChart>
      <c:scatterChart>
        <c:scatterStyle val="smoothMarker"/>
        <c:varyColors val="0"/>
        <c:ser>
          <c:idx val="0"/>
          <c:order val="0"/>
          <c:tx>
            <c:strRef>
              <c:f>'829'!$M$2</c:f>
              <c:strCache>
                <c:ptCount val="1"/>
                <c:pt idx="0">
                  <c:v>風速</c:v>
                </c:pt>
              </c:strCache>
            </c:strRef>
          </c:tx>
          <c:spPr>
            <a:ln w="12700">
              <a:solidFill>
                <a:srgbClr val="7030A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'829'!$M$4:$M$724</c:f>
              <c:numCache>
                <c:formatCode>0.00_ </c:formatCode>
                <c:ptCount val="721"/>
                <c:pt idx="0">
                  <c:v>0.23245499999999999</c:v>
                </c:pt>
                <c:pt idx="1">
                  <c:v>0.18407599999999999</c:v>
                </c:pt>
                <c:pt idx="2">
                  <c:v>0.18801300000000001</c:v>
                </c:pt>
                <c:pt idx="3">
                  <c:v>0.37460100000000002</c:v>
                </c:pt>
                <c:pt idx="4">
                  <c:v>0.14555899999999999</c:v>
                </c:pt>
                <c:pt idx="5">
                  <c:v>0.15743699999999999</c:v>
                </c:pt>
                <c:pt idx="6">
                  <c:v>0.38153599999999999</c:v>
                </c:pt>
                <c:pt idx="7">
                  <c:v>0.44292500000000001</c:v>
                </c:pt>
                <c:pt idx="8">
                  <c:v>0.54407300000000003</c:v>
                </c:pt>
                <c:pt idx="9">
                  <c:v>0.496282</c:v>
                </c:pt>
                <c:pt idx="10">
                  <c:v>0.60750300000000002</c:v>
                </c:pt>
                <c:pt idx="11">
                  <c:v>0.41864400000000002</c:v>
                </c:pt>
                <c:pt idx="12">
                  <c:v>0.199932</c:v>
                </c:pt>
                <c:pt idx="13">
                  <c:v>0.48092099999999999</c:v>
                </c:pt>
                <c:pt idx="14">
                  <c:v>0.37535299999999999</c:v>
                </c:pt>
                <c:pt idx="15">
                  <c:v>0.38053900000000002</c:v>
                </c:pt>
                <c:pt idx="16">
                  <c:v>0.35306900000000002</c:v>
                </c:pt>
                <c:pt idx="17">
                  <c:v>0.51456100000000005</c:v>
                </c:pt>
                <c:pt idx="18">
                  <c:v>0.19053899999999999</c:v>
                </c:pt>
                <c:pt idx="19">
                  <c:v>0.39930199999999999</c:v>
                </c:pt>
                <c:pt idx="20">
                  <c:v>0.31393799999999999</c:v>
                </c:pt>
                <c:pt idx="21">
                  <c:v>0.35783500000000001</c:v>
                </c:pt>
                <c:pt idx="22">
                  <c:v>0.34615099999999999</c:v>
                </c:pt>
                <c:pt idx="23">
                  <c:v>0.40130500000000002</c:v>
                </c:pt>
                <c:pt idx="24">
                  <c:v>5.1604299999999999E-2</c:v>
                </c:pt>
                <c:pt idx="25">
                  <c:v>0.32810899999999998</c:v>
                </c:pt>
                <c:pt idx="26">
                  <c:v>0.46389399999999997</c:v>
                </c:pt>
                <c:pt idx="27">
                  <c:v>0.59378299999999995</c:v>
                </c:pt>
                <c:pt idx="28">
                  <c:v>0.38572600000000001</c:v>
                </c:pt>
                <c:pt idx="29">
                  <c:v>0.19722400000000001</c:v>
                </c:pt>
                <c:pt idx="30">
                  <c:v>0.43375999999999998</c:v>
                </c:pt>
                <c:pt idx="31">
                  <c:v>0.36940699999999999</c:v>
                </c:pt>
                <c:pt idx="32">
                  <c:v>0.22323499999999999</c:v>
                </c:pt>
                <c:pt idx="33">
                  <c:v>0.18687400000000001</c:v>
                </c:pt>
                <c:pt idx="34">
                  <c:v>0.30867099999999997</c:v>
                </c:pt>
                <c:pt idx="35">
                  <c:v>0.51759699999999997</c:v>
                </c:pt>
                <c:pt idx="36">
                  <c:v>0.117744</c:v>
                </c:pt>
                <c:pt idx="37">
                  <c:v>0.314554</c:v>
                </c:pt>
                <c:pt idx="38">
                  <c:v>0.26559700000000003</c:v>
                </c:pt>
                <c:pt idx="39">
                  <c:v>0.91702600000000001</c:v>
                </c:pt>
                <c:pt idx="40">
                  <c:v>0.237174</c:v>
                </c:pt>
                <c:pt idx="41">
                  <c:v>0.408858</c:v>
                </c:pt>
                <c:pt idx="42">
                  <c:v>0.29309099999999999</c:v>
                </c:pt>
                <c:pt idx="43">
                  <c:v>0.40842299999999998</c:v>
                </c:pt>
                <c:pt idx="44">
                  <c:v>0.399841</c:v>
                </c:pt>
                <c:pt idx="45">
                  <c:v>0.348466</c:v>
                </c:pt>
                <c:pt idx="46">
                  <c:v>0.34113900000000003</c:v>
                </c:pt>
                <c:pt idx="47">
                  <c:v>0.367423</c:v>
                </c:pt>
                <c:pt idx="48">
                  <c:v>0.33402999999999999</c:v>
                </c:pt>
                <c:pt idx="49">
                  <c:v>0.43678299999999998</c:v>
                </c:pt>
                <c:pt idx="50">
                  <c:v>0.32934799999999997</c:v>
                </c:pt>
                <c:pt idx="51">
                  <c:v>0.31989499999999998</c:v>
                </c:pt>
                <c:pt idx="52">
                  <c:v>0.47334399999999999</c:v>
                </c:pt>
                <c:pt idx="53">
                  <c:v>0.45264700000000002</c:v>
                </c:pt>
                <c:pt idx="54">
                  <c:v>0.212395</c:v>
                </c:pt>
                <c:pt idx="55">
                  <c:v>0.34859000000000001</c:v>
                </c:pt>
                <c:pt idx="56">
                  <c:v>0.141655</c:v>
                </c:pt>
                <c:pt idx="57">
                  <c:v>0.157886</c:v>
                </c:pt>
                <c:pt idx="58">
                  <c:v>0.49489100000000003</c:v>
                </c:pt>
                <c:pt idx="59">
                  <c:v>0.33838000000000001</c:v>
                </c:pt>
                <c:pt idx="60">
                  <c:v>0.68969499999999995</c:v>
                </c:pt>
                <c:pt idx="61">
                  <c:v>0.30951299999999998</c:v>
                </c:pt>
                <c:pt idx="62">
                  <c:v>0.43870100000000001</c:v>
                </c:pt>
                <c:pt idx="63">
                  <c:v>0.33668399999999998</c:v>
                </c:pt>
                <c:pt idx="64">
                  <c:v>0.57255599999999995</c:v>
                </c:pt>
                <c:pt idx="65">
                  <c:v>0.31457800000000002</c:v>
                </c:pt>
                <c:pt idx="66">
                  <c:v>0.39336900000000002</c:v>
                </c:pt>
                <c:pt idx="67">
                  <c:v>0.704515</c:v>
                </c:pt>
                <c:pt idx="68">
                  <c:v>0.31686300000000001</c:v>
                </c:pt>
                <c:pt idx="69">
                  <c:v>0.49857099999999999</c:v>
                </c:pt>
                <c:pt idx="70">
                  <c:v>0.49838300000000002</c:v>
                </c:pt>
                <c:pt idx="71">
                  <c:v>0.76217299999999999</c:v>
                </c:pt>
                <c:pt idx="72">
                  <c:v>0.78041799999999995</c:v>
                </c:pt>
                <c:pt idx="73">
                  <c:v>0.38018600000000002</c:v>
                </c:pt>
                <c:pt idx="74">
                  <c:v>0.16952999999999999</c:v>
                </c:pt>
                <c:pt idx="75">
                  <c:v>0.35563899999999998</c:v>
                </c:pt>
                <c:pt idx="76">
                  <c:v>0.15662400000000001</c:v>
                </c:pt>
                <c:pt idx="77">
                  <c:v>0.28053</c:v>
                </c:pt>
                <c:pt idx="78">
                  <c:v>0.34810000000000002</c:v>
                </c:pt>
                <c:pt idx="79">
                  <c:v>0.37564399999999998</c:v>
                </c:pt>
                <c:pt idx="80">
                  <c:v>0.15872</c:v>
                </c:pt>
                <c:pt idx="81">
                  <c:v>0.67093499999999995</c:v>
                </c:pt>
                <c:pt idx="82">
                  <c:v>0.352379</c:v>
                </c:pt>
                <c:pt idx="83">
                  <c:v>0.56303199999999998</c:v>
                </c:pt>
                <c:pt idx="84">
                  <c:v>0.440137</c:v>
                </c:pt>
                <c:pt idx="85">
                  <c:v>0.42269600000000002</c:v>
                </c:pt>
                <c:pt idx="86">
                  <c:v>0.68570200000000003</c:v>
                </c:pt>
                <c:pt idx="87">
                  <c:v>0.312197</c:v>
                </c:pt>
                <c:pt idx="88">
                  <c:v>0.36980299999999999</c:v>
                </c:pt>
                <c:pt idx="89">
                  <c:v>0.19219</c:v>
                </c:pt>
                <c:pt idx="90">
                  <c:v>0.26973399999999997</c:v>
                </c:pt>
                <c:pt idx="91">
                  <c:v>0.53510199999999997</c:v>
                </c:pt>
                <c:pt idx="92">
                  <c:v>0.188106</c:v>
                </c:pt>
                <c:pt idx="93">
                  <c:v>0.2422</c:v>
                </c:pt>
                <c:pt idx="94">
                  <c:v>0.39525500000000002</c:v>
                </c:pt>
                <c:pt idx="95">
                  <c:v>0.50672799999999996</c:v>
                </c:pt>
                <c:pt idx="96">
                  <c:v>0.45047199999999998</c:v>
                </c:pt>
                <c:pt idx="97">
                  <c:v>0.27971400000000002</c:v>
                </c:pt>
                <c:pt idx="98">
                  <c:v>0.61533400000000005</c:v>
                </c:pt>
                <c:pt idx="99">
                  <c:v>0.39478999999999997</c:v>
                </c:pt>
                <c:pt idx="100">
                  <c:v>0.125221</c:v>
                </c:pt>
                <c:pt idx="101">
                  <c:v>0.22703599999999999</c:v>
                </c:pt>
                <c:pt idx="102">
                  <c:v>0.336202</c:v>
                </c:pt>
                <c:pt idx="103">
                  <c:v>0.334063</c:v>
                </c:pt>
                <c:pt idx="104">
                  <c:v>0.32763900000000001</c:v>
                </c:pt>
                <c:pt idx="105">
                  <c:v>0.270845</c:v>
                </c:pt>
                <c:pt idx="106">
                  <c:v>0.64877499999999999</c:v>
                </c:pt>
                <c:pt idx="107">
                  <c:v>0.55772600000000006</c:v>
                </c:pt>
                <c:pt idx="108">
                  <c:v>0.426539</c:v>
                </c:pt>
                <c:pt idx="109">
                  <c:v>0.55210599999999999</c:v>
                </c:pt>
                <c:pt idx="110">
                  <c:v>0.16303300000000001</c:v>
                </c:pt>
                <c:pt idx="111">
                  <c:v>0.13520799999999999</c:v>
                </c:pt>
                <c:pt idx="112">
                  <c:v>0.31035200000000002</c:v>
                </c:pt>
                <c:pt idx="113">
                  <c:v>0.286302</c:v>
                </c:pt>
                <c:pt idx="114">
                  <c:v>0.24299499999999999</c:v>
                </c:pt>
                <c:pt idx="115">
                  <c:v>0.229989</c:v>
                </c:pt>
                <c:pt idx="116">
                  <c:v>0.25723400000000002</c:v>
                </c:pt>
                <c:pt idx="117">
                  <c:v>0.61150199999999999</c:v>
                </c:pt>
                <c:pt idx="118">
                  <c:v>0.39222600000000002</c:v>
                </c:pt>
                <c:pt idx="119">
                  <c:v>0.58357199999999998</c:v>
                </c:pt>
                <c:pt idx="120">
                  <c:v>0.25128499999999998</c:v>
                </c:pt>
                <c:pt idx="121">
                  <c:v>0.36348200000000003</c:v>
                </c:pt>
                <c:pt idx="122">
                  <c:v>0.41603499999999999</c:v>
                </c:pt>
                <c:pt idx="123">
                  <c:v>0.45806400000000003</c:v>
                </c:pt>
                <c:pt idx="124">
                  <c:v>0.33152799999999999</c:v>
                </c:pt>
                <c:pt idx="125">
                  <c:v>0.32435000000000003</c:v>
                </c:pt>
                <c:pt idx="126">
                  <c:v>0.37334400000000001</c:v>
                </c:pt>
                <c:pt idx="127">
                  <c:v>0.29325499999999999</c:v>
                </c:pt>
                <c:pt idx="128">
                  <c:v>0.14957400000000001</c:v>
                </c:pt>
                <c:pt idx="129">
                  <c:v>0.44502399999999998</c:v>
                </c:pt>
                <c:pt idx="130">
                  <c:v>0.44789400000000001</c:v>
                </c:pt>
                <c:pt idx="131">
                  <c:v>0.386513</c:v>
                </c:pt>
                <c:pt idx="132">
                  <c:v>0.38561499999999999</c:v>
                </c:pt>
                <c:pt idx="133">
                  <c:v>0.87697499999999995</c:v>
                </c:pt>
                <c:pt idx="134">
                  <c:v>0.373803</c:v>
                </c:pt>
                <c:pt idx="135">
                  <c:v>0.25150600000000001</c:v>
                </c:pt>
                <c:pt idx="136">
                  <c:v>0.45603700000000003</c:v>
                </c:pt>
                <c:pt idx="137">
                  <c:v>0.635185</c:v>
                </c:pt>
                <c:pt idx="138">
                  <c:v>0.26979599999999998</c:v>
                </c:pt>
                <c:pt idx="139">
                  <c:v>0.26640999999999998</c:v>
                </c:pt>
                <c:pt idx="140">
                  <c:v>0.73004000000000002</c:v>
                </c:pt>
                <c:pt idx="141">
                  <c:v>0.63725200000000004</c:v>
                </c:pt>
                <c:pt idx="142">
                  <c:v>0.39295099999999999</c:v>
                </c:pt>
                <c:pt idx="143">
                  <c:v>0.46329999999999999</c:v>
                </c:pt>
                <c:pt idx="144">
                  <c:v>0.490782</c:v>
                </c:pt>
                <c:pt idx="145">
                  <c:v>0.60195200000000004</c:v>
                </c:pt>
                <c:pt idx="146">
                  <c:v>0.32508599999999999</c:v>
                </c:pt>
                <c:pt idx="147">
                  <c:v>0.47398800000000002</c:v>
                </c:pt>
                <c:pt idx="148">
                  <c:v>0.38970900000000003</c:v>
                </c:pt>
                <c:pt idx="149">
                  <c:v>0.28016600000000003</c:v>
                </c:pt>
                <c:pt idx="150">
                  <c:v>0.242087</c:v>
                </c:pt>
                <c:pt idx="151">
                  <c:v>0.50929899999999995</c:v>
                </c:pt>
                <c:pt idx="152">
                  <c:v>0.301838</c:v>
                </c:pt>
                <c:pt idx="153">
                  <c:v>0.350692</c:v>
                </c:pt>
                <c:pt idx="154">
                  <c:v>0.35784700000000003</c:v>
                </c:pt>
                <c:pt idx="155">
                  <c:v>0.41446</c:v>
                </c:pt>
                <c:pt idx="156">
                  <c:v>0.419734</c:v>
                </c:pt>
                <c:pt idx="157">
                  <c:v>0.687168</c:v>
                </c:pt>
                <c:pt idx="158">
                  <c:v>0.32411400000000001</c:v>
                </c:pt>
                <c:pt idx="159">
                  <c:v>0.24038200000000001</c:v>
                </c:pt>
                <c:pt idx="160">
                  <c:v>0.43842300000000001</c:v>
                </c:pt>
                <c:pt idx="161">
                  <c:v>0.17694699999999999</c:v>
                </c:pt>
                <c:pt idx="162">
                  <c:v>0.37488300000000002</c:v>
                </c:pt>
                <c:pt idx="163">
                  <c:v>0.29278999999999999</c:v>
                </c:pt>
                <c:pt idx="164">
                  <c:v>0.86892800000000003</c:v>
                </c:pt>
                <c:pt idx="165">
                  <c:v>0.26167000000000001</c:v>
                </c:pt>
                <c:pt idx="166">
                  <c:v>0.30384499999999998</c:v>
                </c:pt>
                <c:pt idx="167">
                  <c:v>0.16160099999999999</c:v>
                </c:pt>
                <c:pt idx="168">
                  <c:v>0.13874600000000001</c:v>
                </c:pt>
                <c:pt idx="169">
                  <c:v>0.18085300000000001</c:v>
                </c:pt>
                <c:pt idx="170">
                  <c:v>0.25349500000000003</c:v>
                </c:pt>
                <c:pt idx="171">
                  <c:v>0.110412</c:v>
                </c:pt>
                <c:pt idx="172">
                  <c:v>0.24609600000000001</c:v>
                </c:pt>
                <c:pt idx="173">
                  <c:v>0.35990899999999998</c:v>
                </c:pt>
                <c:pt idx="174">
                  <c:v>0.237452</c:v>
                </c:pt>
                <c:pt idx="175">
                  <c:v>0.35166199999999997</c:v>
                </c:pt>
                <c:pt idx="176">
                  <c:v>0.36294100000000001</c:v>
                </c:pt>
                <c:pt idx="177">
                  <c:v>0.347082</c:v>
                </c:pt>
                <c:pt idx="178">
                  <c:v>0.25042599999999998</c:v>
                </c:pt>
                <c:pt idx="179">
                  <c:v>0.69259499999999996</c:v>
                </c:pt>
                <c:pt idx="180">
                  <c:v>0.73475100000000004</c:v>
                </c:pt>
                <c:pt idx="181">
                  <c:v>0.398094</c:v>
                </c:pt>
                <c:pt idx="182">
                  <c:v>5.6168900000000001E-2</c:v>
                </c:pt>
                <c:pt idx="183">
                  <c:v>0.32994899999999999</c:v>
                </c:pt>
                <c:pt idx="184">
                  <c:v>0.41606100000000001</c:v>
                </c:pt>
                <c:pt idx="185">
                  <c:v>0.30123299999999997</c:v>
                </c:pt>
                <c:pt idx="186">
                  <c:v>0.20278099999999999</c:v>
                </c:pt>
                <c:pt idx="187">
                  <c:v>0.18645200000000001</c:v>
                </c:pt>
                <c:pt idx="188">
                  <c:v>0.147064</c:v>
                </c:pt>
                <c:pt idx="189">
                  <c:v>0.248275</c:v>
                </c:pt>
                <c:pt idx="190">
                  <c:v>0.20871799999999999</c:v>
                </c:pt>
                <c:pt idx="191">
                  <c:v>0.25198700000000002</c:v>
                </c:pt>
                <c:pt idx="192">
                  <c:v>0.36745800000000001</c:v>
                </c:pt>
                <c:pt idx="193">
                  <c:v>0.18973899999999999</c:v>
                </c:pt>
                <c:pt idx="194">
                  <c:v>0.23955499999999999</c:v>
                </c:pt>
                <c:pt idx="195">
                  <c:v>0.33985399999999999</c:v>
                </c:pt>
                <c:pt idx="196">
                  <c:v>0.16208</c:v>
                </c:pt>
                <c:pt idx="197">
                  <c:v>0.113755</c:v>
                </c:pt>
                <c:pt idx="198">
                  <c:v>0.30721199999999999</c:v>
                </c:pt>
                <c:pt idx="199">
                  <c:v>0.32265199999999999</c:v>
                </c:pt>
                <c:pt idx="200">
                  <c:v>0.35406100000000001</c:v>
                </c:pt>
                <c:pt idx="201">
                  <c:v>5.3011000000000003E-2</c:v>
                </c:pt>
                <c:pt idx="202">
                  <c:v>0.13369300000000001</c:v>
                </c:pt>
                <c:pt idx="203">
                  <c:v>0.35178900000000002</c:v>
                </c:pt>
                <c:pt idx="204">
                  <c:v>0.17553299999999999</c:v>
                </c:pt>
                <c:pt idx="205">
                  <c:v>0.87803500000000001</c:v>
                </c:pt>
                <c:pt idx="206">
                  <c:v>0.25557000000000002</c:v>
                </c:pt>
                <c:pt idx="207">
                  <c:v>0.73224500000000003</c:v>
                </c:pt>
                <c:pt idx="208">
                  <c:v>0.363983</c:v>
                </c:pt>
                <c:pt idx="209">
                  <c:v>0.47983100000000001</c:v>
                </c:pt>
                <c:pt idx="210">
                  <c:v>0.498139</c:v>
                </c:pt>
                <c:pt idx="211">
                  <c:v>0.40789199999999998</c:v>
                </c:pt>
                <c:pt idx="212">
                  <c:v>0.130771</c:v>
                </c:pt>
                <c:pt idx="213">
                  <c:v>0.28297299999999997</c:v>
                </c:pt>
                <c:pt idx="214">
                  <c:v>0.163662</c:v>
                </c:pt>
                <c:pt idx="215">
                  <c:v>0.31933400000000001</c:v>
                </c:pt>
                <c:pt idx="216">
                  <c:v>0.49803399999999998</c:v>
                </c:pt>
                <c:pt idx="217">
                  <c:v>0.14884700000000001</c:v>
                </c:pt>
                <c:pt idx="218">
                  <c:v>0.25583400000000001</c:v>
                </c:pt>
                <c:pt idx="219">
                  <c:v>0.26212400000000002</c:v>
                </c:pt>
                <c:pt idx="220">
                  <c:v>0.25873299999999999</c:v>
                </c:pt>
                <c:pt idx="221">
                  <c:v>4.8475900000000002E-2</c:v>
                </c:pt>
                <c:pt idx="222">
                  <c:v>7.7810799999999999E-2</c:v>
                </c:pt>
                <c:pt idx="223">
                  <c:v>0.43889600000000001</c:v>
                </c:pt>
                <c:pt idx="224">
                  <c:v>0.254608</c:v>
                </c:pt>
                <c:pt idx="225">
                  <c:v>0.58893899999999999</c:v>
                </c:pt>
                <c:pt idx="226">
                  <c:v>0.24537700000000001</c:v>
                </c:pt>
                <c:pt idx="227">
                  <c:v>0.34026899999999999</c:v>
                </c:pt>
                <c:pt idx="228">
                  <c:v>9.3859799999999993E-2</c:v>
                </c:pt>
                <c:pt idx="229">
                  <c:v>0.29844999999999999</c:v>
                </c:pt>
                <c:pt idx="230">
                  <c:v>0.20168900000000001</c:v>
                </c:pt>
                <c:pt idx="231">
                  <c:v>0.108101</c:v>
                </c:pt>
                <c:pt idx="232">
                  <c:v>6.1681199999999999E-2</c:v>
                </c:pt>
                <c:pt idx="233">
                  <c:v>0.329231</c:v>
                </c:pt>
                <c:pt idx="234">
                  <c:v>0.40384799999999998</c:v>
                </c:pt>
                <c:pt idx="235">
                  <c:v>0.35891499999999998</c:v>
                </c:pt>
                <c:pt idx="236">
                  <c:v>0.21240500000000001</c:v>
                </c:pt>
                <c:pt idx="237">
                  <c:v>0.211447</c:v>
                </c:pt>
                <c:pt idx="238">
                  <c:v>0.31355499999999997</c:v>
                </c:pt>
                <c:pt idx="239">
                  <c:v>0.103875</c:v>
                </c:pt>
                <c:pt idx="240">
                  <c:v>0.21510099999999999</c:v>
                </c:pt>
                <c:pt idx="241">
                  <c:v>0.11408600000000001</c:v>
                </c:pt>
                <c:pt idx="242">
                  <c:v>0.13266700000000001</c:v>
                </c:pt>
                <c:pt idx="243">
                  <c:v>0.280331</c:v>
                </c:pt>
                <c:pt idx="244">
                  <c:v>0.33372800000000002</c:v>
                </c:pt>
                <c:pt idx="245">
                  <c:v>0.16782900000000001</c:v>
                </c:pt>
                <c:pt idx="246">
                  <c:v>9.6478400000000006E-2</c:v>
                </c:pt>
                <c:pt idx="247">
                  <c:v>0.251245</c:v>
                </c:pt>
                <c:pt idx="248">
                  <c:v>0.101872</c:v>
                </c:pt>
                <c:pt idx="249">
                  <c:v>0.47805900000000001</c:v>
                </c:pt>
                <c:pt idx="250">
                  <c:v>0.23094300000000001</c:v>
                </c:pt>
                <c:pt idx="251">
                  <c:v>0.25952399999999998</c:v>
                </c:pt>
                <c:pt idx="252">
                  <c:v>0.522644</c:v>
                </c:pt>
                <c:pt idx="253">
                  <c:v>0.35781000000000002</c:v>
                </c:pt>
                <c:pt idx="254">
                  <c:v>0.21676999999999999</c:v>
                </c:pt>
                <c:pt idx="255">
                  <c:v>8.4865899999999994E-2</c:v>
                </c:pt>
                <c:pt idx="256">
                  <c:v>0.26091500000000001</c:v>
                </c:pt>
                <c:pt idx="257">
                  <c:v>0.106072</c:v>
                </c:pt>
                <c:pt idx="258">
                  <c:v>0.28257700000000002</c:v>
                </c:pt>
                <c:pt idx="259">
                  <c:v>0.31063099999999999</c:v>
                </c:pt>
                <c:pt idx="260">
                  <c:v>0.44582100000000002</c:v>
                </c:pt>
                <c:pt idx="261">
                  <c:v>3.6172700000000002E-2</c:v>
                </c:pt>
                <c:pt idx="262">
                  <c:v>0.12925500000000001</c:v>
                </c:pt>
                <c:pt idx="263">
                  <c:v>0.224574</c:v>
                </c:pt>
                <c:pt idx="264">
                  <c:v>0.225217</c:v>
                </c:pt>
                <c:pt idx="265">
                  <c:v>0.18953500000000001</c:v>
                </c:pt>
                <c:pt idx="266">
                  <c:v>0.31240699999999999</c:v>
                </c:pt>
                <c:pt idx="267">
                  <c:v>0.187581</c:v>
                </c:pt>
                <c:pt idx="268">
                  <c:v>0.216671</c:v>
                </c:pt>
                <c:pt idx="269">
                  <c:v>0.13103400000000001</c:v>
                </c:pt>
                <c:pt idx="270">
                  <c:v>0.258571</c:v>
                </c:pt>
                <c:pt idx="271">
                  <c:v>0.25991199999999998</c:v>
                </c:pt>
                <c:pt idx="272">
                  <c:v>0.262216</c:v>
                </c:pt>
                <c:pt idx="273">
                  <c:v>0.23281499999999999</c:v>
                </c:pt>
                <c:pt idx="274">
                  <c:v>0.31578000000000001</c:v>
                </c:pt>
                <c:pt idx="275">
                  <c:v>0.37705100000000003</c:v>
                </c:pt>
                <c:pt idx="276">
                  <c:v>0.17455499999999999</c:v>
                </c:pt>
                <c:pt idx="277">
                  <c:v>0.25340299999999999</c:v>
                </c:pt>
                <c:pt idx="278">
                  <c:v>0.166965</c:v>
                </c:pt>
                <c:pt idx="279">
                  <c:v>0.22953100000000001</c:v>
                </c:pt>
                <c:pt idx="280">
                  <c:v>0.24857399999999999</c:v>
                </c:pt>
                <c:pt idx="281">
                  <c:v>0.32423299999999999</c:v>
                </c:pt>
                <c:pt idx="282">
                  <c:v>0.28865200000000002</c:v>
                </c:pt>
                <c:pt idx="283">
                  <c:v>0.23502200000000001</c:v>
                </c:pt>
                <c:pt idx="284">
                  <c:v>0.31489699999999998</c:v>
                </c:pt>
                <c:pt idx="285">
                  <c:v>0.22577900000000001</c:v>
                </c:pt>
                <c:pt idx="286">
                  <c:v>0.35084700000000002</c:v>
                </c:pt>
                <c:pt idx="287">
                  <c:v>0.24134800000000001</c:v>
                </c:pt>
                <c:pt idx="288">
                  <c:v>0.30864399999999997</c:v>
                </c:pt>
                <c:pt idx="289">
                  <c:v>0.31403500000000001</c:v>
                </c:pt>
                <c:pt idx="290">
                  <c:v>0.28362399999999999</c:v>
                </c:pt>
                <c:pt idx="291">
                  <c:v>0.264986</c:v>
                </c:pt>
                <c:pt idx="292">
                  <c:v>0.221332</c:v>
                </c:pt>
                <c:pt idx="293">
                  <c:v>0.31628200000000001</c:v>
                </c:pt>
                <c:pt idx="294">
                  <c:v>0.23651700000000001</c:v>
                </c:pt>
                <c:pt idx="295">
                  <c:v>0.33642300000000003</c:v>
                </c:pt>
                <c:pt idx="296">
                  <c:v>0.24784900000000001</c:v>
                </c:pt>
                <c:pt idx="297">
                  <c:v>0.29760500000000001</c:v>
                </c:pt>
                <c:pt idx="298">
                  <c:v>0.21532499999999999</c:v>
                </c:pt>
                <c:pt idx="299">
                  <c:v>0.383405</c:v>
                </c:pt>
                <c:pt idx="300">
                  <c:v>0.424452</c:v>
                </c:pt>
                <c:pt idx="301">
                  <c:v>0.20454900000000001</c:v>
                </c:pt>
                <c:pt idx="302">
                  <c:v>0.37931999999999999</c:v>
                </c:pt>
                <c:pt idx="303">
                  <c:v>0.305336</c:v>
                </c:pt>
                <c:pt idx="304">
                  <c:v>0.39110099999999998</c:v>
                </c:pt>
                <c:pt idx="305">
                  <c:v>0.310089</c:v>
                </c:pt>
                <c:pt idx="306">
                  <c:v>0.42821599999999999</c:v>
                </c:pt>
                <c:pt idx="307">
                  <c:v>0.48841699999999999</c:v>
                </c:pt>
                <c:pt idx="308">
                  <c:v>0.53595700000000002</c:v>
                </c:pt>
                <c:pt idx="309">
                  <c:v>0.29979600000000001</c:v>
                </c:pt>
                <c:pt idx="310">
                  <c:v>0.402138</c:v>
                </c:pt>
                <c:pt idx="311">
                  <c:v>0.462059</c:v>
                </c:pt>
                <c:pt idx="312">
                  <c:v>0.28739500000000001</c:v>
                </c:pt>
                <c:pt idx="313">
                  <c:v>0.197794</c:v>
                </c:pt>
                <c:pt idx="314">
                  <c:v>0.396532</c:v>
                </c:pt>
                <c:pt idx="315">
                  <c:v>0.37724400000000002</c:v>
                </c:pt>
                <c:pt idx="316">
                  <c:v>0.45043699999999998</c:v>
                </c:pt>
                <c:pt idx="317">
                  <c:v>0.27146500000000001</c:v>
                </c:pt>
                <c:pt idx="318">
                  <c:v>0.38553399999999999</c:v>
                </c:pt>
                <c:pt idx="319">
                  <c:v>0.51342900000000002</c:v>
                </c:pt>
                <c:pt idx="320">
                  <c:v>0.25815500000000002</c:v>
                </c:pt>
                <c:pt idx="321">
                  <c:v>0.34914000000000001</c:v>
                </c:pt>
                <c:pt idx="322">
                  <c:v>0.26403799999999999</c:v>
                </c:pt>
                <c:pt idx="323">
                  <c:v>0.45727499999999999</c:v>
                </c:pt>
                <c:pt idx="324">
                  <c:v>0.47620499999999999</c:v>
                </c:pt>
                <c:pt idx="325">
                  <c:v>0.36605300000000002</c:v>
                </c:pt>
                <c:pt idx="326">
                  <c:v>0.48091600000000001</c:v>
                </c:pt>
                <c:pt idx="327">
                  <c:v>0.492919</c:v>
                </c:pt>
                <c:pt idx="328">
                  <c:v>0.54411100000000001</c:v>
                </c:pt>
                <c:pt idx="329">
                  <c:v>0.510772</c:v>
                </c:pt>
                <c:pt idx="330">
                  <c:v>0.76032299999999997</c:v>
                </c:pt>
                <c:pt idx="331">
                  <c:v>0.505687</c:v>
                </c:pt>
                <c:pt idx="332">
                  <c:v>0.66092399999999996</c:v>
                </c:pt>
                <c:pt idx="333">
                  <c:v>0.54291800000000001</c:v>
                </c:pt>
                <c:pt idx="334">
                  <c:v>0.52420500000000003</c:v>
                </c:pt>
                <c:pt idx="335">
                  <c:v>0.38901200000000002</c:v>
                </c:pt>
                <c:pt idx="336">
                  <c:v>0.31984000000000001</c:v>
                </c:pt>
                <c:pt idx="337">
                  <c:v>0.356933</c:v>
                </c:pt>
                <c:pt idx="338">
                  <c:v>0.53351700000000002</c:v>
                </c:pt>
                <c:pt idx="339">
                  <c:v>0.45524900000000001</c:v>
                </c:pt>
                <c:pt idx="340">
                  <c:v>0.449291</c:v>
                </c:pt>
                <c:pt idx="341">
                  <c:v>0.67169900000000005</c:v>
                </c:pt>
                <c:pt idx="342">
                  <c:v>0.27046300000000001</c:v>
                </c:pt>
                <c:pt idx="343">
                  <c:v>0.28518399999999999</c:v>
                </c:pt>
                <c:pt idx="344">
                  <c:v>0.331673</c:v>
                </c:pt>
                <c:pt idx="345">
                  <c:v>0.27902100000000002</c:v>
                </c:pt>
                <c:pt idx="346">
                  <c:v>0.369917</c:v>
                </c:pt>
                <c:pt idx="347">
                  <c:v>0.19040799999999999</c:v>
                </c:pt>
                <c:pt idx="348">
                  <c:v>0.131548</c:v>
                </c:pt>
                <c:pt idx="349">
                  <c:v>0.31937700000000002</c:v>
                </c:pt>
                <c:pt idx="350">
                  <c:v>0.108637</c:v>
                </c:pt>
                <c:pt idx="351">
                  <c:v>1.59398E-2</c:v>
                </c:pt>
                <c:pt idx="352">
                  <c:v>8.4379700000000002E-2</c:v>
                </c:pt>
                <c:pt idx="353">
                  <c:v>0.21623000000000001</c:v>
                </c:pt>
                <c:pt idx="354">
                  <c:v>0.26629199999999997</c:v>
                </c:pt>
                <c:pt idx="355">
                  <c:v>0.27751900000000002</c:v>
                </c:pt>
                <c:pt idx="356">
                  <c:v>0.102127</c:v>
                </c:pt>
                <c:pt idx="357">
                  <c:v>0.23911499999999999</c:v>
                </c:pt>
                <c:pt idx="358">
                  <c:v>0.34978100000000001</c:v>
                </c:pt>
                <c:pt idx="359">
                  <c:v>0.22772300000000001</c:v>
                </c:pt>
                <c:pt idx="360">
                  <c:v>0.20325599999999999</c:v>
                </c:pt>
                <c:pt idx="361">
                  <c:v>0.11845600000000001</c:v>
                </c:pt>
                <c:pt idx="362">
                  <c:v>0.23844599999999999</c:v>
                </c:pt>
                <c:pt idx="363">
                  <c:v>8.35563E-2</c:v>
                </c:pt>
                <c:pt idx="364">
                  <c:v>0.240616</c:v>
                </c:pt>
                <c:pt idx="365">
                  <c:v>9.4867800000000002E-2</c:v>
                </c:pt>
                <c:pt idx="366">
                  <c:v>0.24224699999999999</c:v>
                </c:pt>
                <c:pt idx="367">
                  <c:v>0.47265800000000002</c:v>
                </c:pt>
                <c:pt idx="368">
                  <c:v>0.29901100000000003</c:v>
                </c:pt>
                <c:pt idx="369">
                  <c:v>0.49515799999999999</c:v>
                </c:pt>
                <c:pt idx="370">
                  <c:v>0.45026100000000002</c:v>
                </c:pt>
                <c:pt idx="371">
                  <c:v>0.35362900000000003</c:v>
                </c:pt>
                <c:pt idx="372">
                  <c:v>0.58843599999999996</c:v>
                </c:pt>
                <c:pt idx="373">
                  <c:v>0.52354199999999995</c:v>
                </c:pt>
                <c:pt idx="374">
                  <c:v>0.52888999999999997</c:v>
                </c:pt>
                <c:pt idx="375">
                  <c:v>0.49212699999999998</c:v>
                </c:pt>
                <c:pt idx="376">
                  <c:v>0.48944399999999999</c:v>
                </c:pt>
                <c:pt idx="377">
                  <c:v>0.72267000000000003</c:v>
                </c:pt>
                <c:pt idx="378">
                  <c:v>0.63974799999999998</c:v>
                </c:pt>
                <c:pt idx="379">
                  <c:v>0.53758700000000004</c:v>
                </c:pt>
                <c:pt idx="380">
                  <c:v>0.553118</c:v>
                </c:pt>
                <c:pt idx="381">
                  <c:v>0.55707300000000004</c:v>
                </c:pt>
                <c:pt idx="382">
                  <c:v>0.56918199999999997</c:v>
                </c:pt>
                <c:pt idx="383">
                  <c:v>0.49101400000000001</c:v>
                </c:pt>
                <c:pt idx="384">
                  <c:v>0.46243299999999998</c:v>
                </c:pt>
                <c:pt idx="385">
                  <c:v>0.54832599999999998</c:v>
                </c:pt>
                <c:pt idx="386">
                  <c:v>0.44321199999999999</c:v>
                </c:pt>
                <c:pt idx="387">
                  <c:v>0.69227300000000003</c:v>
                </c:pt>
                <c:pt idx="388">
                  <c:v>0.594024</c:v>
                </c:pt>
                <c:pt idx="389">
                  <c:v>0.55494100000000002</c:v>
                </c:pt>
                <c:pt idx="390">
                  <c:v>0.485128</c:v>
                </c:pt>
                <c:pt idx="391">
                  <c:v>0.61058999999999997</c:v>
                </c:pt>
                <c:pt idx="392">
                  <c:v>0.576573</c:v>
                </c:pt>
                <c:pt idx="393">
                  <c:v>0.70299599999999995</c:v>
                </c:pt>
                <c:pt idx="394">
                  <c:v>0.54115899999999995</c:v>
                </c:pt>
                <c:pt idx="395">
                  <c:v>0.76242200000000004</c:v>
                </c:pt>
                <c:pt idx="396">
                  <c:v>0.718557</c:v>
                </c:pt>
                <c:pt idx="397">
                  <c:v>0.64417100000000005</c:v>
                </c:pt>
                <c:pt idx="398">
                  <c:v>0.54580499999999998</c:v>
                </c:pt>
                <c:pt idx="399">
                  <c:v>0.49046299999999998</c:v>
                </c:pt>
                <c:pt idx="400">
                  <c:v>0.65668000000000004</c:v>
                </c:pt>
                <c:pt idx="401">
                  <c:v>0.52621700000000005</c:v>
                </c:pt>
                <c:pt idx="402">
                  <c:v>0.57420800000000005</c:v>
                </c:pt>
                <c:pt idx="403">
                  <c:v>0.60047399999999995</c:v>
                </c:pt>
                <c:pt idx="404">
                  <c:v>0.59732499999999999</c:v>
                </c:pt>
                <c:pt idx="405">
                  <c:v>0.72492100000000004</c:v>
                </c:pt>
                <c:pt idx="406">
                  <c:v>0.61475000000000002</c:v>
                </c:pt>
                <c:pt idx="407">
                  <c:v>0.58733900000000006</c:v>
                </c:pt>
                <c:pt idx="408">
                  <c:v>0.74428399999999995</c:v>
                </c:pt>
                <c:pt idx="409">
                  <c:v>0.71609199999999995</c:v>
                </c:pt>
                <c:pt idx="410">
                  <c:v>0.706793</c:v>
                </c:pt>
                <c:pt idx="411">
                  <c:v>0.66220400000000001</c:v>
                </c:pt>
                <c:pt idx="412">
                  <c:v>0.78247100000000003</c:v>
                </c:pt>
                <c:pt idx="413">
                  <c:v>0.58479899999999996</c:v>
                </c:pt>
                <c:pt idx="414">
                  <c:v>0.63505299999999998</c:v>
                </c:pt>
                <c:pt idx="415">
                  <c:v>0.64324000000000003</c:v>
                </c:pt>
                <c:pt idx="416">
                  <c:v>0.63329299999999999</c:v>
                </c:pt>
                <c:pt idx="417">
                  <c:v>0.65316200000000002</c:v>
                </c:pt>
                <c:pt idx="418">
                  <c:v>0.54790799999999995</c:v>
                </c:pt>
                <c:pt idx="419">
                  <c:v>0.58599400000000001</c:v>
                </c:pt>
                <c:pt idx="420">
                  <c:v>0.56390300000000004</c:v>
                </c:pt>
                <c:pt idx="421">
                  <c:v>0.69710099999999997</c:v>
                </c:pt>
                <c:pt idx="422">
                  <c:v>0.68266499999999997</c:v>
                </c:pt>
                <c:pt idx="423">
                  <c:v>0.77018699999999995</c:v>
                </c:pt>
                <c:pt idx="424">
                  <c:v>0.80230400000000002</c:v>
                </c:pt>
                <c:pt idx="425">
                  <c:v>0.72645899999999997</c:v>
                </c:pt>
                <c:pt idx="426">
                  <c:v>0.74790999999999996</c:v>
                </c:pt>
                <c:pt idx="427">
                  <c:v>0.66036600000000001</c:v>
                </c:pt>
                <c:pt idx="428">
                  <c:v>0.72845800000000005</c:v>
                </c:pt>
                <c:pt idx="429">
                  <c:v>0.71100699999999994</c:v>
                </c:pt>
                <c:pt idx="430">
                  <c:v>0.70347199999999999</c:v>
                </c:pt>
                <c:pt idx="431">
                  <c:v>0.72185900000000003</c:v>
                </c:pt>
                <c:pt idx="432">
                  <c:v>0.68519200000000002</c:v>
                </c:pt>
                <c:pt idx="433">
                  <c:v>0.605518</c:v>
                </c:pt>
                <c:pt idx="434">
                  <c:v>0.69234200000000001</c:v>
                </c:pt>
                <c:pt idx="435">
                  <c:v>0.45702799999999999</c:v>
                </c:pt>
                <c:pt idx="436">
                  <c:v>0.40282499999999999</c:v>
                </c:pt>
                <c:pt idx="437">
                  <c:v>0.55835699999999999</c:v>
                </c:pt>
                <c:pt idx="438">
                  <c:v>0.54207899999999998</c:v>
                </c:pt>
                <c:pt idx="439">
                  <c:v>0.52713500000000002</c:v>
                </c:pt>
                <c:pt idx="440">
                  <c:v>0.56971000000000005</c:v>
                </c:pt>
                <c:pt idx="441">
                  <c:v>0.49958399999999997</c:v>
                </c:pt>
                <c:pt idx="442">
                  <c:v>0.68402200000000002</c:v>
                </c:pt>
                <c:pt idx="443">
                  <c:v>0.61202199999999995</c:v>
                </c:pt>
                <c:pt idx="444">
                  <c:v>0.62867799999999996</c:v>
                </c:pt>
                <c:pt idx="445">
                  <c:v>0.43771100000000002</c:v>
                </c:pt>
                <c:pt idx="446">
                  <c:v>0.47319099999999997</c:v>
                </c:pt>
                <c:pt idx="447">
                  <c:v>0.50766</c:v>
                </c:pt>
                <c:pt idx="448">
                  <c:v>0.532609</c:v>
                </c:pt>
                <c:pt idx="449">
                  <c:v>0.72822699999999996</c:v>
                </c:pt>
                <c:pt idx="450">
                  <c:v>0.69417499999999999</c:v>
                </c:pt>
                <c:pt idx="451">
                  <c:v>0.65898100000000004</c:v>
                </c:pt>
                <c:pt idx="452">
                  <c:v>0.53776999999999997</c:v>
                </c:pt>
                <c:pt idx="453">
                  <c:v>0.58860599999999996</c:v>
                </c:pt>
                <c:pt idx="454">
                  <c:v>0.59174300000000002</c:v>
                </c:pt>
                <c:pt idx="455">
                  <c:v>0.73092800000000002</c:v>
                </c:pt>
                <c:pt idx="456">
                  <c:v>0.53109399999999996</c:v>
                </c:pt>
                <c:pt idx="457">
                  <c:v>0.64810699999999999</c:v>
                </c:pt>
                <c:pt idx="458">
                  <c:v>0.59962800000000005</c:v>
                </c:pt>
                <c:pt idx="459">
                  <c:v>0.37879299999999999</c:v>
                </c:pt>
                <c:pt idx="460">
                  <c:v>0.56971000000000005</c:v>
                </c:pt>
                <c:pt idx="461">
                  <c:v>0.69428299999999998</c:v>
                </c:pt>
                <c:pt idx="462">
                  <c:v>0.63015600000000005</c:v>
                </c:pt>
                <c:pt idx="463">
                  <c:v>0.67239899999999997</c:v>
                </c:pt>
                <c:pt idx="464">
                  <c:v>0.59349799999999997</c:v>
                </c:pt>
                <c:pt idx="465">
                  <c:v>0.79120199999999996</c:v>
                </c:pt>
                <c:pt idx="466">
                  <c:v>0.70984499999999995</c:v>
                </c:pt>
                <c:pt idx="467">
                  <c:v>0.71294100000000005</c:v>
                </c:pt>
                <c:pt idx="468">
                  <c:v>0.66438600000000003</c:v>
                </c:pt>
                <c:pt idx="469">
                  <c:v>0.69142800000000004</c:v>
                </c:pt>
                <c:pt idx="470">
                  <c:v>0.47589399999999998</c:v>
                </c:pt>
                <c:pt idx="471">
                  <c:v>0.83426100000000003</c:v>
                </c:pt>
                <c:pt idx="472">
                  <c:v>0.64316700000000004</c:v>
                </c:pt>
                <c:pt idx="473">
                  <c:v>0.64647500000000002</c:v>
                </c:pt>
                <c:pt idx="474">
                  <c:v>0.65102000000000004</c:v>
                </c:pt>
                <c:pt idx="475">
                  <c:v>0.68818000000000001</c:v>
                </c:pt>
                <c:pt idx="476">
                  <c:v>0.75118499999999999</c:v>
                </c:pt>
                <c:pt idx="477">
                  <c:v>0.75692099999999995</c:v>
                </c:pt>
                <c:pt idx="478">
                  <c:v>0.68808499999999995</c:v>
                </c:pt>
                <c:pt idx="479">
                  <c:v>0.70300200000000002</c:v>
                </c:pt>
                <c:pt idx="480">
                  <c:v>0.60539299999999996</c:v>
                </c:pt>
                <c:pt idx="481">
                  <c:v>0.61250300000000002</c:v>
                </c:pt>
                <c:pt idx="482">
                  <c:v>0.65403800000000001</c:v>
                </c:pt>
                <c:pt idx="483">
                  <c:v>0.475138</c:v>
                </c:pt>
                <c:pt idx="484">
                  <c:v>0.88819400000000004</c:v>
                </c:pt>
                <c:pt idx="485">
                  <c:v>0.70466200000000001</c:v>
                </c:pt>
                <c:pt idx="486">
                  <c:v>0.86716899999999997</c:v>
                </c:pt>
                <c:pt idx="487">
                  <c:v>0.70955599999999996</c:v>
                </c:pt>
                <c:pt idx="488">
                  <c:v>0.77966899999999995</c:v>
                </c:pt>
                <c:pt idx="489">
                  <c:v>0.59894899999999995</c:v>
                </c:pt>
                <c:pt idx="490">
                  <c:v>0.75872200000000001</c:v>
                </c:pt>
                <c:pt idx="491">
                  <c:v>0.58941600000000005</c:v>
                </c:pt>
                <c:pt idx="492">
                  <c:v>0.62780199999999997</c:v>
                </c:pt>
                <c:pt idx="493">
                  <c:v>0.71664499999999998</c:v>
                </c:pt>
                <c:pt idx="494">
                  <c:v>0.84194000000000002</c:v>
                </c:pt>
                <c:pt idx="495">
                  <c:v>0.70844600000000002</c:v>
                </c:pt>
                <c:pt idx="496">
                  <c:v>0.65307000000000004</c:v>
                </c:pt>
                <c:pt idx="497">
                  <c:v>0.86593100000000001</c:v>
                </c:pt>
                <c:pt idx="498">
                  <c:v>0.836835</c:v>
                </c:pt>
                <c:pt idx="499">
                  <c:v>0.75765700000000002</c:v>
                </c:pt>
                <c:pt idx="500">
                  <c:v>0.65715900000000005</c:v>
                </c:pt>
                <c:pt idx="501">
                  <c:v>0.73072400000000004</c:v>
                </c:pt>
                <c:pt idx="502">
                  <c:v>0.72484700000000002</c:v>
                </c:pt>
                <c:pt idx="503">
                  <c:v>0.60505799999999998</c:v>
                </c:pt>
                <c:pt idx="504">
                  <c:v>0.62275199999999997</c:v>
                </c:pt>
                <c:pt idx="505">
                  <c:v>0.63021300000000002</c:v>
                </c:pt>
                <c:pt idx="506">
                  <c:v>0.40456300000000001</c:v>
                </c:pt>
                <c:pt idx="507">
                  <c:v>0.188887</c:v>
                </c:pt>
                <c:pt idx="508">
                  <c:v>0.104321</c:v>
                </c:pt>
                <c:pt idx="509">
                  <c:v>0.43757699999999999</c:v>
                </c:pt>
                <c:pt idx="510">
                  <c:v>0.46915200000000001</c:v>
                </c:pt>
                <c:pt idx="511">
                  <c:v>0.61534500000000003</c:v>
                </c:pt>
                <c:pt idx="512">
                  <c:v>0.49383500000000002</c:v>
                </c:pt>
                <c:pt idx="513">
                  <c:v>0.58750199999999997</c:v>
                </c:pt>
                <c:pt idx="514">
                  <c:v>0.60452700000000004</c:v>
                </c:pt>
                <c:pt idx="515">
                  <c:v>0.57790300000000006</c:v>
                </c:pt>
                <c:pt idx="516">
                  <c:v>0.71811000000000003</c:v>
                </c:pt>
                <c:pt idx="517">
                  <c:v>0.70623599999999997</c:v>
                </c:pt>
                <c:pt idx="518">
                  <c:v>0.47699599999999998</c:v>
                </c:pt>
                <c:pt idx="519">
                  <c:v>0.62150099999999997</c:v>
                </c:pt>
                <c:pt idx="520">
                  <c:v>0.645764</c:v>
                </c:pt>
                <c:pt idx="521">
                  <c:v>0.65756499999999996</c:v>
                </c:pt>
                <c:pt idx="522">
                  <c:v>0.57510300000000003</c:v>
                </c:pt>
                <c:pt idx="523">
                  <c:v>0.67193700000000001</c:v>
                </c:pt>
                <c:pt idx="524">
                  <c:v>0.62061999999999995</c:v>
                </c:pt>
                <c:pt idx="525">
                  <c:v>0.68290099999999998</c:v>
                </c:pt>
                <c:pt idx="526">
                  <c:v>0.64499399999999996</c:v>
                </c:pt>
                <c:pt idx="527">
                  <c:v>0.56089</c:v>
                </c:pt>
                <c:pt idx="528">
                  <c:v>0.655555</c:v>
                </c:pt>
                <c:pt idx="529">
                  <c:v>0.7208</c:v>
                </c:pt>
                <c:pt idx="530">
                  <c:v>0.62506499999999998</c:v>
                </c:pt>
                <c:pt idx="531">
                  <c:v>0.49449900000000002</c:v>
                </c:pt>
                <c:pt idx="532">
                  <c:v>0.46913500000000002</c:v>
                </c:pt>
                <c:pt idx="533">
                  <c:v>0.50789700000000004</c:v>
                </c:pt>
                <c:pt idx="534">
                  <c:v>0.56260100000000002</c:v>
                </c:pt>
                <c:pt idx="535">
                  <c:v>0.64207700000000001</c:v>
                </c:pt>
                <c:pt idx="536">
                  <c:v>0.83545899999999995</c:v>
                </c:pt>
                <c:pt idx="537">
                  <c:v>0.85774799999999995</c:v>
                </c:pt>
                <c:pt idx="538">
                  <c:v>0.78273700000000002</c:v>
                </c:pt>
                <c:pt idx="539">
                  <c:v>0.62976500000000002</c:v>
                </c:pt>
                <c:pt idx="540">
                  <c:v>0.53734400000000004</c:v>
                </c:pt>
                <c:pt idx="541">
                  <c:v>0.56112700000000004</c:v>
                </c:pt>
                <c:pt idx="542">
                  <c:v>0.46680899999999997</c:v>
                </c:pt>
                <c:pt idx="543">
                  <c:v>0.43601400000000001</c:v>
                </c:pt>
                <c:pt idx="544">
                  <c:v>0.415242</c:v>
                </c:pt>
                <c:pt idx="545">
                  <c:v>0.51686600000000005</c:v>
                </c:pt>
                <c:pt idx="546">
                  <c:v>0.59051900000000002</c:v>
                </c:pt>
                <c:pt idx="547">
                  <c:v>0.59718000000000004</c:v>
                </c:pt>
                <c:pt idx="548">
                  <c:v>0.65540500000000002</c:v>
                </c:pt>
                <c:pt idx="549">
                  <c:v>0.69818800000000003</c:v>
                </c:pt>
                <c:pt idx="550">
                  <c:v>0.65215199999999995</c:v>
                </c:pt>
                <c:pt idx="551">
                  <c:v>0.548732</c:v>
                </c:pt>
                <c:pt idx="552">
                  <c:v>0.58864799999999995</c:v>
                </c:pt>
                <c:pt idx="553">
                  <c:v>0.56833199999999995</c:v>
                </c:pt>
                <c:pt idx="554">
                  <c:v>0.64805999999999997</c:v>
                </c:pt>
                <c:pt idx="555">
                  <c:v>0.63726300000000002</c:v>
                </c:pt>
                <c:pt idx="556">
                  <c:v>0.64714300000000002</c:v>
                </c:pt>
                <c:pt idx="557">
                  <c:v>0.48622500000000002</c:v>
                </c:pt>
                <c:pt idx="558">
                  <c:v>0.57328299999999999</c:v>
                </c:pt>
                <c:pt idx="559">
                  <c:v>0.57388499999999998</c:v>
                </c:pt>
                <c:pt idx="560">
                  <c:v>0.56131299999999995</c:v>
                </c:pt>
                <c:pt idx="561">
                  <c:v>0.55141399999999996</c:v>
                </c:pt>
                <c:pt idx="562">
                  <c:v>0.52685099999999996</c:v>
                </c:pt>
                <c:pt idx="563">
                  <c:v>0.51065000000000005</c:v>
                </c:pt>
                <c:pt idx="564">
                  <c:v>0.67704200000000003</c:v>
                </c:pt>
                <c:pt idx="565">
                  <c:v>0.67336300000000004</c:v>
                </c:pt>
                <c:pt idx="566">
                  <c:v>0.70258200000000004</c:v>
                </c:pt>
                <c:pt idx="567">
                  <c:v>0.64773999999999998</c:v>
                </c:pt>
                <c:pt idx="568">
                  <c:v>0.62476699999999996</c:v>
                </c:pt>
                <c:pt idx="569">
                  <c:v>0.60914500000000005</c:v>
                </c:pt>
                <c:pt idx="570">
                  <c:v>0.65831799999999996</c:v>
                </c:pt>
                <c:pt idx="571">
                  <c:v>0.61342300000000005</c:v>
                </c:pt>
                <c:pt idx="572">
                  <c:v>0.74033400000000005</c:v>
                </c:pt>
                <c:pt idx="573">
                  <c:v>0.62446900000000005</c:v>
                </c:pt>
                <c:pt idx="574">
                  <c:v>0.73851199999999995</c:v>
                </c:pt>
                <c:pt idx="575">
                  <c:v>0.64455799999999996</c:v>
                </c:pt>
                <c:pt idx="576">
                  <c:v>0.72529399999999999</c:v>
                </c:pt>
                <c:pt idx="577">
                  <c:v>0.77814000000000005</c:v>
                </c:pt>
                <c:pt idx="578">
                  <c:v>0.81892500000000001</c:v>
                </c:pt>
                <c:pt idx="579">
                  <c:v>0.67722499999999997</c:v>
                </c:pt>
                <c:pt idx="580">
                  <c:v>0.61803900000000001</c:v>
                </c:pt>
                <c:pt idx="581">
                  <c:v>0.64449999999999996</c:v>
                </c:pt>
                <c:pt idx="582">
                  <c:v>0.61803699999999995</c:v>
                </c:pt>
                <c:pt idx="583">
                  <c:v>0.66183999999999998</c:v>
                </c:pt>
                <c:pt idx="584">
                  <c:v>0.58432200000000001</c:v>
                </c:pt>
                <c:pt idx="585">
                  <c:v>0.51454299999999997</c:v>
                </c:pt>
                <c:pt idx="586">
                  <c:v>0.48799599999999999</c:v>
                </c:pt>
                <c:pt idx="587">
                  <c:v>0.47694999999999999</c:v>
                </c:pt>
                <c:pt idx="588">
                  <c:v>0.56385700000000005</c:v>
                </c:pt>
                <c:pt idx="589">
                  <c:v>0.61229100000000003</c:v>
                </c:pt>
                <c:pt idx="590">
                  <c:v>0.62191200000000002</c:v>
                </c:pt>
                <c:pt idx="591">
                  <c:v>0.67987600000000004</c:v>
                </c:pt>
                <c:pt idx="592">
                  <c:v>0.76396200000000003</c:v>
                </c:pt>
                <c:pt idx="593">
                  <c:v>0.65495000000000003</c:v>
                </c:pt>
                <c:pt idx="594">
                  <c:v>0.60708799999999996</c:v>
                </c:pt>
                <c:pt idx="595">
                  <c:v>0.56483899999999998</c:v>
                </c:pt>
                <c:pt idx="596">
                  <c:v>0.55947800000000003</c:v>
                </c:pt>
                <c:pt idx="597">
                  <c:v>0.58906099999999995</c:v>
                </c:pt>
                <c:pt idx="598">
                  <c:v>0.52216799999999997</c:v>
                </c:pt>
                <c:pt idx="599">
                  <c:v>0.40657399999999999</c:v>
                </c:pt>
                <c:pt idx="600">
                  <c:v>0.50733700000000004</c:v>
                </c:pt>
                <c:pt idx="601">
                  <c:v>0.61811799999999995</c:v>
                </c:pt>
                <c:pt idx="602">
                  <c:v>0.70286499999999996</c:v>
                </c:pt>
                <c:pt idx="603">
                  <c:v>0.66312099999999996</c:v>
                </c:pt>
                <c:pt idx="604">
                  <c:v>0.46766000000000002</c:v>
                </c:pt>
                <c:pt idx="605">
                  <c:v>0.42783900000000002</c:v>
                </c:pt>
                <c:pt idx="606">
                  <c:v>0.45010800000000001</c:v>
                </c:pt>
                <c:pt idx="607">
                  <c:v>0.50330200000000003</c:v>
                </c:pt>
                <c:pt idx="608">
                  <c:v>0.581345</c:v>
                </c:pt>
                <c:pt idx="609">
                  <c:v>0.60742499999999999</c:v>
                </c:pt>
                <c:pt idx="610">
                  <c:v>0.63418300000000005</c:v>
                </c:pt>
                <c:pt idx="611">
                  <c:v>0.56900499999999998</c:v>
                </c:pt>
                <c:pt idx="612">
                  <c:v>0.41929100000000002</c:v>
                </c:pt>
                <c:pt idx="613">
                  <c:v>0.38357200000000002</c:v>
                </c:pt>
                <c:pt idx="614">
                  <c:v>0.51010500000000003</c:v>
                </c:pt>
                <c:pt idx="615">
                  <c:v>0.51705900000000005</c:v>
                </c:pt>
                <c:pt idx="616">
                  <c:v>0.56827000000000005</c:v>
                </c:pt>
                <c:pt idx="617">
                  <c:v>0.48224499999999998</c:v>
                </c:pt>
                <c:pt idx="618">
                  <c:v>0.50600400000000001</c:v>
                </c:pt>
                <c:pt idx="619">
                  <c:v>0.51733200000000001</c:v>
                </c:pt>
                <c:pt idx="620">
                  <c:v>0.51493599999999995</c:v>
                </c:pt>
                <c:pt idx="621">
                  <c:v>0.53384399999999999</c:v>
                </c:pt>
                <c:pt idx="622">
                  <c:v>0.46252900000000002</c:v>
                </c:pt>
                <c:pt idx="623">
                  <c:v>0.52013100000000001</c:v>
                </c:pt>
                <c:pt idx="624">
                  <c:v>0.51588800000000001</c:v>
                </c:pt>
                <c:pt idx="625">
                  <c:v>0.44944499999999998</c:v>
                </c:pt>
                <c:pt idx="626">
                  <c:v>0.57430000000000003</c:v>
                </c:pt>
                <c:pt idx="627">
                  <c:v>0.387237</c:v>
                </c:pt>
                <c:pt idx="628">
                  <c:v>0.56314200000000003</c:v>
                </c:pt>
                <c:pt idx="629">
                  <c:v>0.59947899999999998</c:v>
                </c:pt>
                <c:pt idx="630">
                  <c:v>0.62788500000000003</c:v>
                </c:pt>
                <c:pt idx="631">
                  <c:v>0.57201400000000002</c:v>
                </c:pt>
                <c:pt idx="632">
                  <c:v>0.50892099999999996</c:v>
                </c:pt>
                <c:pt idx="633">
                  <c:v>0.51727199999999995</c:v>
                </c:pt>
                <c:pt idx="634">
                  <c:v>0.53609600000000002</c:v>
                </c:pt>
                <c:pt idx="635">
                  <c:v>0.48146600000000001</c:v>
                </c:pt>
                <c:pt idx="636">
                  <c:v>0.51476100000000002</c:v>
                </c:pt>
                <c:pt idx="637">
                  <c:v>0.48808800000000002</c:v>
                </c:pt>
                <c:pt idx="638">
                  <c:v>0.66324099999999997</c:v>
                </c:pt>
                <c:pt idx="639">
                  <c:v>0.71252400000000005</c:v>
                </c:pt>
                <c:pt idx="640">
                  <c:v>0.61904000000000003</c:v>
                </c:pt>
                <c:pt idx="641">
                  <c:v>0.71794999999999998</c:v>
                </c:pt>
                <c:pt idx="642">
                  <c:v>0.637548</c:v>
                </c:pt>
                <c:pt idx="643">
                  <c:v>0.700766</c:v>
                </c:pt>
                <c:pt idx="644">
                  <c:v>0.58457599999999998</c:v>
                </c:pt>
                <c:pt idx="645">
                  <c:v>0.51923699999999995</c:v>
                </c:pt>
                <c:pt idx="646">
                  <c:v>0.69132099999999996</c:v>
                </c:pt>
                <c:pt idx="647">
                  <c:v>0.69111500000000003</c:v>
                </c:pt>
                <c:pt idx="648">
                  <c:v>0.65466899999999995</c:v>
                </c:pt>
                <c:pt idx="649">
                  <c:v>0.52918500000000002</c:v>
                </c:pt>
                <c:pt idx="650">
                  <c:v>0.57408099999999995</c:v>
                </c:pt>
                <c:pt idx="651">
                  <c:v>0.56717600000000001</c:v>
                </c:pt>
                <c:pt idx="652">
                  <c:v>0.57182699999999997</c:v>
                </c:pt>
                <c:pt idx="653">
                  <c:v>0.56206400000000001</c:v>
                </c:pt>
                <c:pt idx="654">
                  <c:v>0.592781</c:v>
                </c:pt>
                <c:pt idx="655">
                  <c:v>0.74731999999999998</c:v>
                </c:pt>
                <c:pt idx="656">
                  <c:v>0.71571899999999999</c:v>
                </c:pt>
                <c:pt idx="657">
                  <c:v>0.58489800000000003</c:v>
                </c:pt>
                <c:pt idx="658">
                  <c:v>0.51061100000000004</c:v>
                </c:pt>
                <c:pt idx="659">
                  <c:v>0.47147600000000001</c:v>
                </c:pt>
                <c:pt idx="660">
                  <c:v>0.39863599999999999</c:v>
                </c:pt>
                <c:pt idx="661">
                  <c:v>0.49940899999999999</c:v>
                </c:pt>
                <c:pt idx="662">
                  <c:v>0.53945699999999996</c:v>
                </c:pt>
                <c:pt idx="663">
                  <c:v>0.68137199999999998</c:v>
                </c:pt>
                <c:pt idx="664">
                  <c:v>0.68382600000000004</c:v>
                </c:pt>
                <c:pt idx="665">
                  <c:v>0.75514899999999996</c:v>
                </c:pt>
                <c:pt idx="666">
                  <c:v>0.64514099999999996</c:v>
                </c:pt>
                <c:pt idx="667">
                  <c:v>0.54363399999999995</c:v>
                </c:pt>
                <c:pt idx="668">
                  <c:v>0.65352299999999997</c:v>
                </c:pt>
                <c:pt idx="669">
                  <c:v>0.65290999999999999</c:v>
                </c:pt>
                <c:pt idx="670">
                  <c:v>0.75138000000000005</c:v>
                </c:pt>
                <c:pt idx="671">
                  <c:v>0.64563599999999999</c:v>
                </c:pt>
                <c:pt idx="672">
                  <c:v>0.56720199999999998</c:v>
                </c:pt>
                <c:pt idx="673">
                  <c:v>0.45299699999999998</c:v>
                </c:pt>
                <c:pt idx="674">
                  <c:v>0.41749999999999998</c:v>
                </c:pt>
                <c:pt idx="675">
                  <c:v>0.47974299999999998</c:v>
                </c:pt>
                <c:pt idx="676">
                  <c:v>0.60809899999999995</c:v>
                </c:pt>
                <c:pt idx="677">
                  <c:v>0.72597199999999995</c:v>
                </c:pt>
                <c:pt idx="678">
                  <c:v>0.81065799999999999</c:v>
                </c:pt>
                <c:pt idx="679">
                  <c:v>0.80198400000000003</c:v>
                </c:pt>
                <c:pt idx="680">
                  <c:v>0.70347099999999996</c:v>
                </c:pt>
                <c:pt idx="681">
                  <c:v>0.62756900000000004</c:v>
                </c:pt>
                <c:pt idx="682">
                  <c:v>0.61063199999999995</c:v>
                </c:pt>
                <c:pt idx="683">
                  <c:v>0.67734300000000003</c:v>
                </c:pt>
                <c:pt idx="684">
                  <c:v>0.64634499999999995</c:v>
                </c:pt>
                <c:pt idx="685">
                  <c:v>0.56279100000000004</c:v>
                </c:pt>
                <c:pt idx="686">
                  <c:v>0.614367</c:v>
                </c:pt>
                <c:pt idx="687">
                  <c:v>0.70564800000000005</c:v>
                </c:pt>
                <c:pt idx="688">
                  <c:v>0.63640200000000002</c:v>
                </c:pt>
                <c:pt idx="689">
                  <c:v>0.610927</c:v>
                </c:pt>
                <c:pt idx="690">
                  <c:v>0.55835900000000005</c:v>
                </c:pt>
                <c:pt idx="691">
                  <c:v>0.53919399999999995</c:v>
                </c:pt>
                <c:pt idx="692">
                  <c:v>0.51548499999999997</c:v>
                </c:pt>
                <c:pt idx="693">
                  <c:v>0.53759100000000004</c:v>
                </c:pt>
                <c:pt idx="694">
                  <c:v>0.592723</c:v>
                </c:pt>
                <c:pt idx="695">
                  <c:v>0.59194999999999998</c:v>
                </c:pt>
                <c:pt idx="696">
                  <c:v>0.60114599999999996</c:v>
                </c:pt>
                <c:pt idx="697">
                  <c:v>0.682805</c:v>
                </c:pt>
                <c:pt idx="698">
                  <c:v>0.72318000000000005</c:v>
                </c:pt>
                <c:pt idx="699">
                  <c:v>0.68352100000000005</c:v>
                </c:pt>
                <c:pt idx="700">
                  <c:v>0.70008499999999996</c:v>
                </c:pt>
                <c:pt idx="701">
                  <c:v>0.720356</c:v>
                </c:pt>
                <c:pt idx="702">
                  <c:v>0.684087</c:v>
                </c:pt>
                <c:pt idx="703">
                  <c:v>0.60246200000000005</c:v>
                </c:pt>
                <c:pt idx="704">
                  <c:v>0.583847</c:v>
                </c:pt>
                <c:pt idx="705">
                  <c:v>0.60202299999999997</c:v>
                </c:pt>
                <c:pt idx="706">
                  <c:v>0.67371099999999995</c:v>
                </c:pt>
                <c:pt idx="707">
                  <c:v>0.699878</c:v>
                </c:pt>
                <c:pt idx="708">
                  <c:v>0.62256400000000001</c:v>
                </c:pt>
                <c:pt idx="709">
                  <c:v>0.59208700000000003</c:v>
                </c:pt>
                <c:pt idx="710">
                  <c:v>0.59031999999999996</c:v>
                </c:pt>
                <c:pt idx="711">
                  <c:v>0.61309899999999995</c:v>
                </c:pt>
                <c:pt idx="712">
                  <c:v>0.61176799999999998</c:v>
                </c:pt>
                <c:pt idx="713">
                  <c:v>0.542902</c:v>
                </c:pt>
                <c:pt idx="714">
                  <c:v>0.54857599999999995</c:v>
                </c:pt>
                <c:pt idx="715">
                  <c:v>0.53593199999999996</c:v>
                </c:pt>
                <c:pt idx="716">
                  <c:v>0.49423899999999998</c:v>
                </c:pt>
                <c:pt idx="717">
                  <c:v>0.50024000000000002</c:v>
                </c:pt>
                <c:pt idx="718">
                  <c:v>0.51023300000000005</c:v>
                </c:pt>
                <c:pt idx="719">
                  <c:v>0.48424099999999998</c:v>
                </c:pt>
                <c:pt idx="720">
                  <c:v>0.45694899999999999</c:v>
                </c:pt>
              </c:numCache>
            </c:numRef>
          </c:yVal>
          <c:smooth val="1"/>
        </c:ser>
        <c:ser>
          <c:idx val="1"/>
          <c:order val="1"/>
          <c:tx>
            <c:strRef>
              <c:f>'829'!$J$2</c:f>
              <c:strCache>
                <c:ptCount val="1"/>
                <c:pt idx="0">
                  <c:v>風向</c:v>
                </c:pt>
              </c:strCache>
            </c:strRef>
          </c:tx>
          <c:spPr>
            <a:ln>
              <a:noFill/>
            </a:ln>
          </c:spPr>
          <c:marker>
            <c:symbol val="circle"/>
            <c:size val="2"/>
            <c:spPr>
              <a:noFill/>
              <a:ln>
                <a:solidFill>
                  <a:srgbClr val="009900"/>
                </a:solidFill>
              </a:ln>
            </c:spPr>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'829'!$H$4:$H$724</c:f>
              <c:numCache>
                <c:formatCode>0.00_ </c:formatCode>
                <c:ptCount val="721"/>
                <c:pt idx="0">
                  <c:v>4.1880777777777781E-2</c:v>
                </c:pt>
                <c:pt idx="1">
                  <c:v>9.3219111111111114E-2</c:v>
                </c:pt>
                <c:pt idx="2">
                  <c:v>0.79054111111111114</c:v>
                </c:pt>
                <c:pt idx="3">
                  <c:v>0.5175333333333334</c:v>
                </c:pt>
                <c:pt idx="4">
                  <c:v>1.2709333333333333E-2</c:v>
                </c:pt>
                <c:pt idx="5">
                  <c:v>0.29435111111111112</c:v>
                </c:pt>
                <c:pt idx="6">
                  <c:v>0.28303555555555554</c:v>
                </c:pt>
                <c:pt idx="7">
                  <c:v>3.6779555555555556</c:v>
                </c:pt>
                <c:pt idx="8">
                  <c:v>0.47269777777777777</c:v>
                </c:pt>
                <c:pt idx="9">
                  <c:v>0.63478777777777773</c:v>
                </c:pt>
                <c:pt idx="10">
                  <c:v>0.53862111111111111</c:v>
                </c:pt>
                <c:pt idx="11">
                  <c:v>0.69773444444444443</c:v>
                </c:pt>
                <c:pt idx="12">
                  <c:v>0.20179222222222223</c:v>
                </c:pt>
                <c:pt idx="13">
                  <c:v>0.4235322222222222</c:v>
                </c:pt>
                <c:pt idx="14">
                  <c:v>3.486477777777778</c:v>
                </c:pt>
                <c:pt idx="15">
                  <c:v>0.7451322222222222</c:v>
                </c:pt>
                <c:pt idx="16">
                  <c:v>3.790744444444444</c:v>
                </c:pt>
                <c:pt idx="17">
                  <c:v>3.7979444444444446</c:v>
                </c:pt>
                <c:pt idx="18">
                  <c:v>0.65722777777777774</c:v>
                </c:pt>
                <c:pt idx="19">
                  <c:v>0.19081666666666666</c:v>
                </c:pt>
                <c:pt idx="20">
                  <c:v>0.1269011111111111</c:v>
                </c:pt>
                <c:pt idx="21">
                  <c:v>0.36992333333333338</c:v>
                </c:pt>
                <c:pt idx="22">
                  <c:v>0.31211777777777777</c:v>
                </c:pt>
                <c:pt idx="23">
                  <c:v>3.721888888888889</c:v>
                </c:pt>
                <c:pt idx="24">
                  <c:v>1.3003</c:v>
                </c:pt>
                <c:pt idx="25">
                  <c:v>0.36398111111111109</c:v>
                </c:pt>
                <c:pt idx="26">
                  <c:v>0.14786555555555556</c:v>
                </c:pt>
                <c:pt idx="27">
                  <c:v>6.3101222222222225E-2</c:v>
                </c:pt>
                <c:pt idx="28">
                  <c:v>0.70924888888888893</c:v>
                </c:pt>
                <c:pt idx="29">
                  <c:v>0.72231444444444448</c:v>
                </c:pt>
                <c:pt idx="30">
                  <c:v>0.13152777777777777</c:v>
                </c:pt>
                <c:pt idx="31">
                  <c:v>0.16180777777777777</c:v>
                </c:pt>
                <c:pt idx="32">
                  <c:v>3.7290777777777779</c:v>
                </c:pt>
                <c:pt idx="33">
                  <c:v>0.20798</c:v>
                </c:pt>
                <c:pt idx="34">
                  <c:v>3.5238555555555555</c:v>
                </c:pt>
                <c:pt idx="35">
                  <c:v>0.10753511111111111</c:v>
                </c:pt>
                <c:pt idx="36">
                  <c:v>0.32042333333333334</c:v>
                </c:pt>
                <c:pt idx="37">
                  <c:v>7.5864777777777783E-4</c:v>
                </c:pt>
                <c:pt idx="38">
                  <c:v>0.58749111111111119</c:v>
                </c:pt>
                <c:pt idx="39">
                  <c:v>0.66248111111111108</c:v>
                </c:pt>
                <c:pt idx="40">
                  <c:v>0.38432444444444441</c:v>
                </c:pt>
                <c:pt idx="41">
                  <c:v>0.30420777777777774</c:v>
                </c:pt>
                <c:pt idx="42">
                  <c:v>3.8284333333333338</c:v>
                </c:pt>
                <c:pt idx="43">
                  <c:v>3.8183333333333329</c:v>
                </c:pt>
                <c:pt idx="44">
                  <c:v>3.6576222222222219</c:v>
                </c:pt>
                <c:pt idx="45">
                  <c:v>3.8457555555555554</c:v>
                </c:pt>
                <c:pt idx="46">
                  <c:v>0.15134888888888889</c:v>
                </c:pt>
                <c:pt idx="47">
                  <c:v>0.1507</c:v>
                </c:pt>
                <c:pt idx="48">
                  <c:v>3.9620444444444445</c:v>
                </c:pt>
                <c:pt idx="49">
                  <c:v>1.8416999999999999E-2</c:v>
                </c:pt>
                <c:pt idx="50">
                  <c:v>0.16107666666666667</c:v>
                </c:pt>
                <c:pt idx="51">
                  <c:v>0.13287222222222222</c:v>
                </c:pt>
                <c:pt idx="52">
                  <c:v>0.27107222222222221</c:v>
                </c:pt>
                <c:pt idx="53">
                  <c:v>3.8516888888888892E-2</c:v>
                </c:pt>
                <c:pt idx="54">
                  <c:v>1.0705433333333334</c:v>
                </c:pt>
                <c:pt idx="55">
                  <c:v>0.18524222222222222</c:v>
                </c:pt>
                <c:pt idx="56">
                  <c:v>3.7382555555555554</c:v>
                </c:pt>
                <c:pt idx="57">
                  <c:v>0.78571999999999997</c:v>
                </c:pt>
                <c:pt idx="58">
                  <c:v>0.49036666666666667</c:v>
                </c:pt>
                <c:pt idx="59">
                  <c:v>3.9971777777777775</c:v>
                </c:pt>
                <c:pt idx="60">
                  <c:v>0.42430111111111113</c:v>
                </c:pt>
                <c:pt idx="61">
                  <c:v>5.6426888888888894E-2</c:v>
                </c:pt>
                <c:pt idx="62">
                  <c:v>3.6894888888888886</c:v>
                </c:pt>
                <c:pt idx="63">
                  <c:v>0.68645444444444448</c:v>
                </c:pt>
                <c:pt idx="64">
                  <c:v>0.77316000000000007</c:v>
                </c:pt>
                <c:pt idx="65">
                  <c:v>0.24625555555555556</c:v>
                </c:pt>
                <c:pt idx="66">
                  <c:v>0.89418000000000009</c:v>
                </c:pt>
                <c:pt idx="67">
                  <c:v>0.58434555555555556</c:v>
                </c:pt>
                <c:pt idx="68">
                  <c:v>3.9658444444444445</c:v>
                </c:pt>
                <c:pt idx="69">
                  <c:v>5.5883777777777775E-2</c:v>
                </c:pt>
                <c:pt idx="70">
                  <c:v>3.9892333333333334</c:v>
                </c:pt>
                <c:pt idx="71">
                  <c:v>0.54339333333333328</c:v>
                </c:pt>
                <c:pt idx="72">
                  <c:v>3.7832888888888885</c:v>
                </c:pt>
                <c:pt idx="73">
                  <c:v>0.11314777777777776</c:v>
                </c:pt>
                <c:pt idx="74">
                  <c:v>0.30313444444444443</c:v>
                </c:pt>
                <c:pt idx="75">
                  <c:v>0.34863444444444441</c:v>
                </c:pt>
                <c:pt idx="76">
                  <c:v>1.6944222222222221</c:v>
                </c:pt>
                <c:pt idx="77">
                  <c:v>0.12026888888888888</c:v>
                </c:pt>
                <c:pt idx="78">
                  <c:v>3.7933888888888885</c:v>
                </c:pt>
                <c:pt idx="79">
                  <c:v>3.942822222222222</c:v>
                </c:pt>
                <c:pt idx="80">
                  <c:v>3.7322333333333333</c:v>
                </c:pt>
                <c:pt idx="81">
                  <c:v>3.8586333333333331</c:v>
                </c:pt>
                <c:pt idx="82">
                  <c:v>3.9871111111111111</c:v>
                </c:pt>
                <c:pt idx="83">
                  <c:v>0.46352555555555558</c:v>
                </c:pt>
                <c:pt idx="84">
                  <c:v>3.8472111111111116</c:v>
                </c:pt>
                <c:pt idx="85">
                  <c:v>0.68982555555555558</c:v>
                </c:pt>
                <c:pt idx="86">
                  <c:v>0.4637377777777778</c:v>
                </c:pt>
                <c:pt idx="87">
                  <c:v>9.6193666666666663E-2</c:v>
                </c:pt>
                <c:pt idx="88">
                  <c:v>0.68115666666666663</c:v>
                </c:pt>
                <c:pt idx="89">
                  <c:v>3.8792</c:v>
                </c:pt>
                <c:pt idx="90">
                  <c:v>3.9399555555555557</c:v>
                </c:pt>
                <c:pt idx="91">
                  <c:v>3.8155999999999999</c:v>
                </c:pt>
                <c:pt idx="92">
                  <c:v>0.25195777777777778</c:v>
                </c:pt>
                <c:pt idx="93">
                  <c:v>0.20142333333333334</c:v>
                </c:pt>
                <c:pt idx="94">
                  <c:v>0.41021444444444444</c:v>
                </c:pt>
                <c:pt idx="95">
                  <c:v>0.49064111111111108</c:v>
                </c:pt>
                <c:pt idx="96">
                  <c:v>1.3212222222222222E-2</c:v>
                </c:pt>
                <c:pt idx="97">
                  <c:v>8.3342888888888897E-2</c:v>
                </c:pt>
                <c:pt idx="98">
                  <c:v>3.8396888888888889</c:v>
                </c:pt>
                <c:pt idx="99">
                  <c:v>3.8504</c:v>
                </c:pt>
                <c:pt idx="100">
                  <c:v>0.51243777777777777</c:v>
                </c:pt>
                <c:pt idx="101">
                  <c:v>0.39681</c:v>
                </c:pt>
                <c:pt idx="102">
                  <c:v>0.43789666666666666</c:v>
                </c:pt>
                <c:pt idx="103">
                  <c:v>3.5106555555555556</c:v>
                </c:pt>
                <c:pt idx="104">
                  <c:v>0.33002666666666669</c:v>
                </c:pt>
                <c:pt idx="105">
                  <c:v>0.47283999999999998</c:v>
                </c:pt>
                <c:pt idx="106">
                  <c:v>3.907288888888889</c:v>
                </c:pt>
                <c:pt idx="107">
                  <c:v>0.60594222222222216</c:v>
                </c:pt>
                <c:pt idx="108">
                  <c:v>0.40842777777777778</c:v>
                </c:pt>
                <c:pt idx="109">
                  <c:v>0.58952000000000004</c:v>
                </c:pt>
                <c:pt idx="110">
                  <c:v>3.6416555555555559</c:v>
                </c:pt>
                <c:pt idx="111">
                  <c:v>0.32214999999999999</c:v>
                </c:pt>
                <c:pt idx="112">
                  <c:v>4.4200666666666666E-2</c:v>
                </c:pt>
                <c:pt idx="113">
                  <c:v>0.52282666666666666</c:v>
                </c:pt>
                <c:pt idx="114">
                  <c:v>3.9145555555555558</c:v>
                </c:pt>
                <c:pt idx="115">
                  <c:v>0.49292888888888886</c:v>
                </c:pt>
                <c:pt idx="116">
                  <c:v>0.12451888888888889</c:v>
                </c:pt>
                <c:pt idx="117">
                  <c:v>0.52488000000000001</c:v>
                </c:pt>
                <c:pt idx="118">
                  <c:v>0.59872444444444439</c:v>
                </c:pt>
                <c:pt idx="119">
                  <c:v>0.47182333333333337</c:v>
                </c:pt>
                <c:pt idx="120">
                  <c:v>3.4685000000000001</c:v>
                </c:pt>
                <c:pt idx="121">
                  <c:v>3.7705777777777776</c:v>
                </c:pt>
                <c:pt idx="122">
                  <c:v>0.23568888888888889</c:v>
                </c:pt>
                <c:pt idx="123">
                  <c:v>0.1341</c:v>
                </c:pt>
                <c:pt idx="124">
                  <c:v>0.41655666666666663</c:v>
                </c:pt>
                <c:pt idx="125">
                  <c:v>3.9805555555555556</c:v>
                </c:pt>
                <c:pt idx="126">
                  <c:v>0.2718044444444444</c:v>
                </c:pt>
                <c:pt idx="127">
                  <c:v>8.7612777777777776E-2</c:v>
                </c:pt>
                <c:pt idx="128">
                  <c:v>0.19655888888888889</c:v>
                </c:pt>
                <c:pt idx="129">
                  <c:v>0.31966333333333335</c:v>
                </c:pt>
                <c:pt idx="130">
                  <c:v>0.5315955555555556</c:v>
                </c:pt>
                <c:pt idx="131">
                  <c:v>0.22358555555555554</c:v>
                </c:pt>
                <c:pt idx="132">
                  <c:v>3.8898666666666668</c:v>
                </c:pt>
                <c:pt idx="133">
                  <c:v>3.5083222222222226</c:v>
                </c:pt>
                <c:pt idx="134">
                  <c:v>0.34369</c:v>
                </c:pt>
                <c:pt idx="135">
                  <c:v>0.21087333333333333</c:v>
                </c:pt>
                <c:pt idx="136">
                  <c:v>3.5808111111111112</c:v>
                </c:pt>
                <c:pt idx="137">
                  <c:v>3.8061555555555553</c:v>
                </c:pt>
                <c:pt idx="138">
                  <c:v>0.20792444444444444</c:v>
                </c:pt>
                <c:pt idx="139">
                  <c:v>0.47002444444444441</c:v>
                </c:pt>
                <c:pt idx="140">
                  <c:v>0.24449333333333334</c:v>
                </c:pt>
                <c:pt idx="141">
                  <c:v>0.50820888888888882</c:v>
                </c:pt>
                <c:pt idx="142">
                  <c:v>0.47165222222222225</c:v>
                </c:pt>
                <c:pt idx="143">
                  <c:v>0.55509333333333333</c:v>
                </c:pt>
                <c:pt idx="144">
                  <c:v>0.84541444444444447</c:v>
                </c:pt>
                <c:pt idx="145">
                  <c:v>0.42768777777777778</c:v>
                </c:pt>
                <c:pt idx="146">
                  <c:v>0.34768555555555553</c:v>
                </c:pt>
                <c:pt idx="147">
                  <c:v>0.36155444444444446</c:v>
                </c:pt>
                <c:pt idx="148">
                  <c:v>3.680422222222222</c:v>
                </c:pt>
                <c:pt idx="149">
                  <c:v>0.40736555555555554</c:v>
                </c:pt>
                <c:pt idx="150">
                  <c:v>3.9462999999999999</c:v>
                </c:pt>
                <c:pt idx="151">
                  <c:v>0.70522777777777779</c:v>
                </c:pt>
                <c:pt idx="152">
                  <c:v>0.16594222222222221</c:v>
                </c:pt>
                <c:pt idx="153">
                  <c:v>3.6853000000000002</c:v>
                </c:pt>
                <c:pt idx="154">
                  <c:v>3.7202555555555552</c:v>
                </c:pt>
                <c:pt idx="155">
                  <c:v>0.24402222222222222</c:v>
                </c:pt>
                <c:pt idx="156">
                  <c:v>3.6753333333333331</c:v>
                </c:pt>
                <c:pt idx="157">
                  <c:v>5.3805999999999993E-2</c:v>
                </c:pt>
                <c:pt idx="158">
                  <c:v>3.8516777777777778</c:v>
                </c:pt>
                <c:pt idx="159">
                  <c:v>3.8895111111111111</c:v>
                </c:pt>
                <c:pt idx="160">
                  <c:v>0.42750222222222223</c:v>
                </c:pt>
                <c:pt idx="161">
                  <c:v>3.6976</c:v>
                </c:pt>
                <c:pt idx="162">
                  <c:v>0.3006388888888889</c:v>
                </c:pt>
                <c:pt idx="163">
                  <c:v>3.9831444444444446</c:v>
                </c:pt>
                <c:pt idx="164">
                  <c:v>0.60537555555555556</c:v>
                </c:pt>
                <c:pt idx="165">
                  <c:v>3.9061888888888889</c:v>
                </c:pt>
                <c:pt idx="166">
                  <c:v>3.9188666666666663</c:v>
                </c:pt>
                <c:pt idx="167">
                  <c:v>0.22862555555555555</c:v>
                </c:pt>
                <c:pt idx="168">
                  <c:v>2.8495111111111113E-2</c:v>
                </c:pt>
                <c:pt idx="169">
                  <c:v>0.53042</c:v>
                </c:pt>
                <c:pt idx="170">
                  <c:v>0.29391666666666666</c:v>
                </c:pt>
                <c:pt idx="171">
                  <c:v>0.34656777777777775</c:v>
                </c:pt>
                <c:pt idx="172">
                  <c:v>0.58106111111111103</c:v>
                </c:pt>
                <c:pt idx="173">
                  <c:v>0.37716111111111111</c:v>
                </c:pt>
                <c:pt idx="174">
                  <c:v>0.56093666666666664</c:v>
                </c:pt>
                <c:pt idx="175">
                  <c:v>1.9522888888888889E-3</c:v>
                </c:pt>
                <c:pt idx="176">
                  <c:v>0.20254444444444444</c:v>
                </c:pt>
                <c:pt idx="177">
                  <c:v>3.7717888888888891</c:v>
                </c:pt>
                <c:pt idx="178">
                  <c:v>0.15218888888888887</c:v>
                </c:pt>
                <c:pt idx="179">
                  <c:v>3.7711444444444449</c:v>
                </c:pt>
                <c:pt idx="180">
                  <c:v>3.6267888888888891</c:v>
                </c:pt>
                <c:pt idx="181">
                  <c:v>3.7659333333333338</c:v>
                </c:pt>
                <c:pt idx="182">
                  <c:v>1.5709777777777778</c:v>
                </c:pt>
                <c:pt idx="183">
                  <c:v>3.8818999999999999</c:v>
                </c:pt>
                <c:pt idx="184">
                  <c:v>3.9318000000000004</c:v>
                </c:pt>
                <c:pt idx="185">
                  <c:v>0.74928333333333341</c:v>
                </c:pt>
                <c:pt idx="186">
                  <c:v>0.14520555555555556</c:v>
                </c:pt>
                <c:pt idx="187">
                  <c:v>0.26741333333333334</c:v>
                </c:pt>
                <c:pt idx="188">
                  <c:v>0.22034666666666666</c:v>
                </c:pt>
                <c:pt idx="189">
                  <c:v>3.6414444444444447</c:v>
                </c:pt>
                <c:pt idx="190">
                  <c:v>3.9352666666666662</c:v>
                </c:pt>
                <c:pt idx="191">
                  <c:v>8.8910333333333327E-2</c:v>
                </c:pt>
                <c:pt idx="192">
                  <c:v>0.3129122222222222</c:v>
                </c:pt>
                <c:pt idx="193">
                  <c:v>0.46029111111111115</c:v>
                </c:pt>
                <c:pt idx="194">
                  <c:v>0.79789111111111111</c:v>
                </c:pt>
                <c:pt idx="195">
                  <c:v>0.44366888888888889</c:v>
                </c:pt>
                <c:pt idx="196">
                  <c:v>0.41155111111111109</c:v>
                </c:pt>
                <c:pt idx="197">
                  <c:v>3.7815777777777777</c:v>
                </c:pt>
                <c:pt idx="198">
                  <c:v>0.39929444444444445</c:v>
                </c:pt>
                <c:pt idx="199">
                  <c:v>3.9238555555555554</c:v>
                </c:pt>
                <c:pt idx="200">
                  <c:v>0.55487222222222221</c:v>
                </c:pt>
                <c:pt idx="201">
                  <c:v>3.7684888888888888</c:v>
                </c:pt>
                <c:pt idx="202">
                  <c:v>2.3024666666666669E-2</c:v>
                </c:pt>
                <c:pt idx="203">
                  <c:v>3.6732333333333336</c:v>
                </c:pt>
                <c:pt idx="204">
                  <c:v>3.904233333333333</c:v>
                </c:pt>
                <c:pt idx="205">
                  <c:v>3.6118555555555556</c:v>
                </c:pt>
                <c:pt idx="206">
                  <c:v>0.22080555555555553</c:v>
                </c:pt>
                <c:pt idx="207">
                  <c:v>3.6760777777777776</c:v>
                </c:pt>
                <c:pt idx="208">
                  <c:v>0.58394111111111102</c:v>
                </c:pt>
                <c:pt idx="209">
                  <c:v>0.61860111111111116</c:v>
                </c:pt>
                <c:pt idx="210">
                  <c:v>0.74514888888888886</c:v>
                </c:pt>
                <c:pt idx="211">
                  <c:v>0.53898000000000001</c:v>
                </c:pt>
                <c:pt idx="212">
                  <c:v>1.2500111111111112</c:v>
                </c:pt>
                <c:pt idx="213">
                  <c:v>0.50132444444444446</c:v>
                </c:pt>
                <c:pt idx="214">
                  <c:v>0.30230888888888885</c:v>
                </c:pt>
                <c:pt idx="215">
                  <c:v>0.21793555555555555</c:v>
                </c:pt>
                <c:pt idx="216">
                  <c:v>0.87405222222222223</c:v>
                </c:pt>
                <c:pt idx="217">
                  <c:v>0.7969344444444445</c:v>
                </c:pt>
                <c:pt idx="218">
                  <c:v>0.61859222222222221</c:v>
                </c:pt>
                <c:pt idx="219">
                  <c:v>1.1351777777777778E-2</c:v>
                </c:pt>
                <c:pt idx="220">
                  <c:v>1.0186566666666668</c:v>
                </c:pt>
                <c:pt idx="221">
                  <c:v>0.37314999999999998</c:v>
                </c:pt>
                <c:pt idx="222">
                  <c:v>1.7609444444444446</c:v>
                </c:pt>
                <c:pt idx="223">
                  <c:v>0.64484444444444444</c:v>
                </c:pt>
                <c:pt idx="224">
                  <c:v>0.7766333333333334</c:v>
                </c:pt>
                <c:pt idx="225">
                  <c:v>0.4662311111111111</c:v>
                </c:pt>
                <c:pt idx="226">
                  <c:v>0.48305333333333333</c:v>
                </c:pt>
                <c:pt idx="227">
                  <c:v>0.61522999999999994</c:v>
                </c:pt>
                <c:pt idx="228">
                  <c:v>0.86834</c:v>
                </c:pt>
                <c:pt idx="229">
                  <c:v>0.56988444444444442</c:v>
                </c:pt>
                <c:pt idx="230">
                  <c:v>0.93408222222222226</c:v>
                </c:pt>
                <c:pt idx="231">
                  <c:v>3.7352888888888889</c:v>
                </c:pt>
                <c:pt idx="232">
                  <c:v>0.7938844444444445</c:v>
                </c:pt>
                <c:pt idx="233">
                  <c:v>0.6866944444444445</c:v>
                </c:pt>
                <c:pt idx="234">
                  <c:v>0.63608666666666669</c:v>
                </c:pt>
                <c:pt idx="235">
                  <c:v>0.59590777777777781</c:v>
                </c:pt>
                <c:pt idx="236">
                  <c:v>0.92065888888888892</c:v>
                </c:pt>
                <c:pt idx="237">
                  <c:v>0.87766888888888894</c:v>
                </c:pt>
                <c:pt idx="238">
                  <c:v>1.09643</c:v>
                </c:pt>
                <c:pt idx="239">
                  <c:v>0.79435222222222213</c:v>
                </c:pt>
                <c:pt idx="240">
                  <c:v>0.68814666666666668</c:v>
                </c:pt>
                <c:pt idx="241">
                  <c:v>0.59649555555555556</c:v>
                </c:pt>
                <c:pt idx="242">
                  <c:v>0.74814222222222226</c:v>
                </c:pt>
                <c:pt idx="243">
                  <c:v>0.78338444444444444</c:v>
                </c:pt>
                <c:pt idx="244">
                  <c:v>0.53720222222222225</c:v>
                </c:pt>
                <c:pt idx="245">
                  <c:v>7.2196999999999997E-2</c:v>
                </c:pt>
                <c:pt idx="246">
                  <c:v>0.21353</c:v>
                </c:pt>
                <c:pt idx="247">
                  <c:v>0.88293666666666659</c:v>
                </c:pt>
                <c:pt idx="248">
                  <c:v>0.55603666666666673</c:v>
                </c:pt>
                <c:pt idx="249">
                  <c:v>0.78038666666666678</c:v>
                </c:pt>
                <c:pt idx="250">
                  <c:v>1.05531</c:v>
                </c:pt>
                <c:pt idx="251">
                  <c:v>0.66496222222222223</c:v>
                </c:pt>
                <c:pt idx="252">
                  <c:v>0.49622555555555553</c:v>
                </c:pt>
                <c:pt idx="253">
                  <c:v>0.59821444444444449</c:v>
                </c:pt>
                <c:pt idx="254">
                  <c:v>0.86905555555555558</c:v>
                </c:pt>
                <c:pt idx="255">
                  <c:v>0.17556555555555556</c:v>
                </c:pt>
                <c:pt idx="256">
                  <c:v>0.33506222222222221</c:v>
                </c:pt>
                <c:pt idx="257">
                  <c:v>3.9122222222222223</c:v>
                </c:pt>
                <c:pt idx="258">
                  <c:v>0.28234666666666669</c:v>
                </c:pt>
                <c:pt idx="259">
                  <c:v>0.57004111111111111</c:v>
                </c:pt>
                <c:pt idx="260">
                  <c:v>0.43510555555555558</c:v>
                </c:pt>
                <c:pt idx="261">
                  <c:v>1.4410000000000001</c:v>
                </c:pt>
                <c:pt idx="262">
                  <c:v>3.1453222222222221</c:v>
                </c:pt>
                <c:pt idx="263">
                  <c:v>1.2453777777777779</c:v>
                </c:pt>
                <c:pt idx="264">
                  <c:v>0.92413000000000001</c:v>
                </c:pt>
                <c:pt idx="265">
                  <c:v>0.38239555555555554</c:v>
                </c:pt>
                <c:pt idx="266">
                  <c:v>3.5169555555555556</c:v>
                </c:pt>
                <c:pt idx="267">
                  <c:v>0.42721888888888887</c:v>
                </c:pt>
                <c:pt idx="268">
                  <c:v>0.19638111111111109</c:v>
                </c:pt>
                <c:pt idx="269">
                  <c:v>1.1928222222222222</c:v>
                </c:pt>
                <c:pt idx="270">
                  <c:v>0.9857422222222223</c:v>
                </c:pt>
                <c:pt idx="271">
                  <c:v>0.78604666666666678</c:v>
                </c:pt>
                <c:pt idx="272">
                  <c:v>0.66006777777777781</c:v>
                </c:pt>
                <c:pt idx="273">
                  <c:v>0.95615777777777766</c:v>
                </c:pt>
                <c:pt idx="274">
                  <c:v>1.4375111111111112</c:v>
                </c:pt>
                <c:pt idx="275">
                  <c:v>1.3125444444444445</c:v>
                </c:pt>
                <c:pt idx="276">
                  <c:v>0.91039111111111104</c:v>
                </c:pt>
                <c:pt idx="277">
                  <c:v>0.9985855555555555</c:v>
                </c:pt>
                <c:pt idx="278">
                  <c:v>1.2486333333333333</c:v>
                </c:pt>
                <c:pt idx="279">
                  <c:v>0.86152444444444443</c:v>
                </c:pt>
                <c:pt idx="280">
                  <c:v>0.91963777777777778</c:v>
                </c:pt>
                <c:pt idx="281">
                  <c:v>1.1896444444444445</c:v>
                </c:pt>
                <c:pt idx="282">
                  <c:v>0.99759000000000009</c:v>
                </c:pt>
                <c:pt idx="283">
                  <c:v>0.7566277777777779</c:v>
                </c:pt>
                <c:pt idx="284">
                  <c:v>0.86547000000000007</c:v>
                </c:pt>
                <c:pt idx="285">
                  <c:v>1.5033777777777777</c:v>
                </c:pt>
                <c:pt idx="286">
                  <c:v>1.4264888888888887</c:v>
                </c:pt>
                <c:pt idx="287">
                  <c:v>1.2692888888888889</c:v>
                </c:pt>
                <c:pt idx="288">
                  <c:v>1.4285444444444444</c:v>
                </c:pt>
                <c:pt idx="289">
                  <c:v>1.3148333333333333</c:v>
                </c:pt>
                <c:pt idx="290">
                  <c:v>0.8755222222222222</c:v>
                </c:pt>
                <c:pt idx="291">
                  <c:v>0.45729333333333333</c:v>
                </c:pt>
                <c:pt idx="292">
                  <c:v>1.4166000000000001</c:v>
                </c:pt>
                <c:pt idx="293">
                  <c:v>1.0416644444444443</c:v>
                </c:pt>
                <c:pt idx="294">
                  <c:v>1.344311111111111</c:v>
                </c:pt>
                <c:pt idx="295">
                  <c:v>0.88916777777777767</c:v>
                </c:pt>
                <c:pt idx="296">
                  <c:v>1.0090277777777779</c:v>
                </c:pt>
                <c:pt idx="297">
                  <c:v>1.4104888888888889</c:v>
                </c:pt>
                <c:pt idx="298">
                  <c:v>1.4670111111111113</c:v>
                </c:pt>
                <c:pt idx="299">
                  <c:v>1.3564777777777777</c:v>
                </c:pt>
                <c:pt idx="300">
                  <c:v>1.3150333333333333</c:v>
                </c:pt>
                <c:pt idx="301">
                  <c:v>1.4666111111111111</c:v>
                </c:pt>
                <c:pt idx="302">
                  <c:v>1.3744222222222222</c:v>
                </c:pt>
                <c:pt idx="303">
                  <c:v>1.3738222222222223</c:v>
                </c:pt>
                <c:pt idx="304">
                  <c:v>1.3620444444444444</c:v>
                </c:pt>
                <c:pt idx="305">
                  <c:v>1.3744777777777779</c:v>
                </c:pt>
                <c:pt idx="306">
                  <c:v>1.3353666666666668</c:v>
                </c:pt>
                <c:pt idx="307">
                  <c:v>1.3970888888888888</c:v>
                </c:pt>
                <c:pt idx="308">
                  <c:v>1.3448</c:v>
                </c:pt>
                <c:pt idx="309">
                  <c:v>1.4099000000000002</c:v>
                </c:pt>
                <c:pt idx="310">
                  <c:v>1.3950111111111112</c:v>
                </c:pt>
                <c:pt idx="311">
                  <c:v>1.2854888888888889</c:v>
                </c:pt>
                <c:pt idx="312">
                  <c:v>1.4218777777777778</c:v>
                </c:pt>
                <c:pt idx="313">
                  <c:v>1.6174999999999999</c:v>
                </c:pt>
                <c:pt idx="314">
                  <c:v>1.3022555555555555</c:v>
                </c:pt>
                <c:pt idx="315">
                  <c:v>1.2980555555555555</c:v>
                </c:pt>
                <c:pt idx="316">
                  <c:v>1.3916111111111111</c:v>
                </c:pt>
                <c:pt idx="317">
                  <c:v>1.4324111111111111</c:v>
                </c:pt>
                <c:pt idx="318">
                  <c:v>1.3711666666666666</c:v>
                </c:pt>
                <c:pt idx="319">
                  <c:v>1.3274999999999999</c:v>
                </c:pt>
                <c:pt idx="320">
                  <c:v>1.1914777777777779</c:v>
                </c:pt>
                <c:pt idx="321">
                  <c:v>1.4192444444444445</c:v>
                </c:pt>
                <c:pt idx="322">
                  <c:v>1.4019444444444444</c:v>
                </c:pt>
                <c:pt idx="323">
                  <c:v>1.3407</c:v>
                </c:pt>
                <c:pt idx="324">
                  <c:v>1.3292777777777778</c:v>
                </c:pt>
                <c:pt idx="325">
                  <c:v>1.3322777777777779</c:v>
                </c:pt>
                <c:pt idx="326">
                  <c:v>1.310888888888889</c:v>
                </c:pt>
                <c:pt idx="327">
                  <c:v>1.3464222222222222</c:v>
                </c:pt>
                <c:pt idx="328">
                  <c:v>1.3847444444444443</c:v>
                </c:pt>
                <c:pt idx="329">
                  <c:v>1.3161111111111112</c:v>
                </c:pt>
                <c:pt idx="330">
                  <c:v>1.3168333333333333</c:v>
                </c:pt>
                <c:pt idx="331">
                  <c:v>1.3877333333333333</c:v>
                </c:pt>
                <c:pt idx="332">
                  <c:v>1.2831999999999999</c:v>
                </c:pt>
                <c:pt idx="333">
                  <c:v>1.3327444444444445</c:v>
                </c:pt>
                <c:pt idx="334">
                  <c:v>1.3051111111111111</c:v>
                </c:pt>
                <c:pt idx="335">
                  <c:v>1.4020222222222223</c:v>
                </c:pt>
                <c:pt idx="336">
                  <c:v>1.3674777777777778</c:v>
                </c:pt>
                <c:pt idx="337">
                  <c:v>1.3262777777777777</c:v>
                </c:pt>
                <c:pt idx="338">
                  <c:v>1.2677555555555555</c:v>
                </c:pt>
                <c:pt idx="339">
                  <c:v>1.3498555555555556</c:v>
                </c:pt>
                <c:pt idx="340">
                  <c:v>1.3687</c:v>
                </c:pt>
                <c:pt idx="341">
                  <c:v>1.2621222222222221</c:v>
                </c:pt>
                <c:pt idx="342">
                  <c:v>1.3036111111111111</c:v>
                </c:pt>
                <c:pt idx="343">
                  <c:v>1.2588444444444444</c:v>
                </c:pt>
                <c:pt idx="344">
                  <c:v>1.3238666666666665</c:v>
                </c:pt>
                <c:pt idx="345">
                  <c:v>1.406911111111111</c:v>
                </c:pt>
                <c:pt idx="346">
                  <c:v>1.0541755555555556</c:v>
                </c:pt>
                <c:pt idx="347">
                  <c:v>0.50121222222222217</c:v>
                </c:pt>
                <c:pt idx="348">
                  <c:v>0.44197777777777775</c:v>
                </c:pt>
                <c:pt idx="349">
                  <c:v>1.3595444444444444</c:v>
                </c:pt>
                <c:pt idx="350">
                  <c:v>1.6389666666666667</c:v>
                </c:pt>
                <c:pt idx="351">
                  <c:v>1.6219111111111113</c:v>
                </c:pt>
                <c:pt idx="352">
                  <c:v>1.4680888888888888</c:v>
                </c:pt>
                <c:pt idx="353">
                  <c:v>0.42541111111111107</c:v>
                </c:pt>
                <c:pt idx="354">
                  <c:v>0.4054511111111111</c:v>
                </c:pt>
                <c:pt idx="355">
                  <c:v>0.6021522222222222</c:v>
                </c:pt>
                <c:pt idx="356">
                  <c:v>0.92841111111111119</c:v>
                </c:pt>
                <c:pt idx="357">
                  <c:v>0.27484333333333333</c:v>
                </c:pt>
                <c:pt idx="358">
                  <c:v>3.0135888888888891</c:v>
                </c:pt>
                <c:pt idx="359">
                  <c:v>3.611844444444444</c:v>
                </c:pt>
                <c:pt idx="360">
                  <c:v>3.7854444444444444</c:v>
                </c:pt>
                <c:pt idx="361">
                  <c:v>1.7483111111111111</c:v>
                </c:pt>
                <c:pt idx="362">
                  <c:v>3.4174444444444445</c:v>
                </c:pt>
                <c:pt idx="363">
                  <c:v>0.64658777777777776</c:v>
                </c:pt>
                <c:pt idx="364">
                  <c:v>1.7378888888888888</c:v>
                </c:pt>
                <c:pt idx="365">
                  <c:v>1.3311777777777778</c:v>
                </c:pt>
                <c:pt idx="366">
                  <c:v>1.3603333333333334</c:v>
                </c:pt>
                <c:pt idx="367">
                  <c:v>1.3518555555555556</c:v>
                </c:pt>
                <c:pt idx="368">
                  <c:v>1.4547444444444444</c:v>
                </c:pt>
                <c:pt idx="369">
                  <c:v>1.4151888888888888</c:v>
                </c:pt>
                <c:pt idx="370">
                  <c:v>1.2606111111111111</c:v>
                </c:pt>
                <c:pt idx="371">
                  <c:v>1.3738555555555556</c:v>
                </c:pt>
                <c:pt idx="372">
                  <c:v>1.3785888888888889</c:v>
                </c:pt>
                <c:pt idx="373">
                  <c:v>1.3986444444444444</c:v>
                </c:pt>
                <c:pt idx="374">
                  <c:v>1.4000777777777778</c:v>
                </c:pt>
                <c:pt idx="375">
                  <c:v>1.3866444444444446</c:v>
                </c:pt>
                <c:pt idx="376">
                  <c:v>1.3648444444444445</c:v>
                </c:pt>
                <c:pt idx="377">
                  <c:v>1.3000777777777779</c:v>
                </c:pt>
                <c:pt idx="378">
                  <c:v>1.2950111111111111</c:v>
                </c:pt>
                <c:pt idx="379">
                  <c:v>1.1906999999999999</c:v>
                </c:pt>
                <c:pt idx="380">
                  <c:v>1.2772666666666666</c:v>
                </c:pt>
                <c:pt idx="381">
                  <c:v>1.298488888888889</c:v>
                </c:pt>
                <c:pt idx="382">
                  <c:v>1.3142555555555555</c:v>
                </c:pt>
                <c:pt idx="383">
                  <c:v>1.2680555555555555</c:v>
                </c:pt>
                <c:pt idx="384">
                  <c:v>1.1846888888888889</c:v>
                </c:pt>
                <c:pt idx="385">
                  <c:v>1.2798</c:v>
                </c:pt>
                <c:pt idx="386">
                  <c:v>1.3380888888888889</c:v>
                </c:pt>
                <c:pt idx="387">
                  <c:v>1.2308444444444444</c:v>
                </c:pt>
                <c:pt idx="388">
                  <c:v>1.2742444444444445</c:v>
                </c:pt>
                <c:pt idx="389">
                  <c:v>1.356211111111111</c:v>
                </c:pt>
                <c:pt idx="390">
                  <c:v>1.3785111111111112</c:v>
                </c:pt>
                <c:pt idx="391">
                  <c:v>1.2585555555555554</c:v>
                </c:pt>
                <c:pt idx="392">
                  <c:v>1.2656555555555555</c:v>
                </c:pt>
                <c:pt idx="393">
                  <c:v>1.3332555555555554</c:v>
                </c:pt>
                <c:pt idx="394">
                  <c:v>1.3213111111111111</c:v>
                </c:pt>
                <c:pt idx="395">
                  <c:v>1.3248777777777778</c:v>
                </c:pt>
                <c:pt idx="396">
                  <c:v>1.2865777777777778</c:v>
                </c:pt>
                <c:pt idx="397">
                  <c:v>1.2490777777777777</c:v>
                </c:pt>
                <c:pt idx="398">
                  <c:v>1.2029333333333332</c:v>
                </c:pt>
                <c:pt idx="399">
                  <c:v>1.3496777777777778</c:v>
                </c:pt>
                <c:pt idx="400">
                  <c:v>1.3567111111111112</c:v>
                </c:pt>
                <c:pt idx="401">
                  <c:v>1.2942333333333333</c:v>
                </c:pt>
                <c:pt idx="402">
                  <c:v>1.3327777777777778</c:v>
                </c:pt>
                <c:pt idx="403">
                  <c:v>1.2739777777777779</c:v>
                </c:pt>
                <c:pt idx="404">
                  <c:v>1.3549444444444443</c:v>
                </c:pt>
                <c:pt idx="405">
                  <c:v>1.3332111111111111</c:v>
                </c:pt>
                <c:pt idx="406">
                  <c:v>1.3145555555555555</c:v>
                </c:pt>
                <c:pt idx="407">
                  <c:v>1.2701222222222224</c:v>
                </c:pt>
                <c:pt idx="408">
                  <c:v>1.3091777777777778</c:v>
                </c:pt>
                <c:pt idx="409">
                  <c:v>1.2869888888888887</c:v>
                </c:pt>
                <c:pt idx="410">
                  <c:v>1.2750666666666666</c:v>
                </c:pt>
                <c:pt idx="411">
                  <c:v>1.3090333333333333</c:v>
                </c:pt>
                <c:pt idx="412">
                  <c:v>1.3137666666666667</c:v>
                </c:pt>
                <c:pt idx="413">
                  <c:v>1.3282444444444446</c:v>
                </c:pt>
                <c:pt idx="414">
                  <c:v>1.3431111111111111</c:v>
                </c:pt>
                <c:pt idx="415">
                  <c:v>1.3053000000000001</c:v>
                </c:pt>
                <c:pt idx="416">
                  <c:v>1.2994777777777777</c:v>
                </c:pt>
                <c:pt idx="417">
                  <c:v>1.2572444444444444</c:v>
                </c:pt>
                <c:pt idx="418">
                  <c:v>1.3656555555555556</c:v>
                </c:pt>
                <c:pt idx="419">
                  <c:v>1.3612222222222223</c:v>
                </c:pt>
                <c:pt idx="420">
                  <c:v>1.3731444444444445</c:v>
                </c:pt>
                <c:pt idx="421">
                  <c:v>1.348211111111111</c:v>
                </c:pt>
                <c:pt idx="422">
                  <c:v>1.3333888888888887</c:v>
                </c:pt>
                <c:pt idx="423">
                  <c:v>1.3143555555555555</c:v>
                </c:pt>
                <c:pt idx="424">
                  <c:v>1.3075111111111111</c:v>
                </c:pt>
                <c:pt idx="425">
                  <c:v>1.326411111111111</c:v>
                </c:pt>
                <c:pt idx="426">
                  <c:v>1.3216222222222223</c:v>
                </c:pt>
                <c:pt idx="427">
                  <c:v>1.26</c:v>
                </c:pt>
                <c:pt idx="428">
                  <c:v>1.3203111111111112</c:v>
                </c:pt>
                <c:pt idx="429">
                  <c:v>1.2879444444444446</c:v>
                </c:pt>
                <c:pt idx="430">
                  <c:v>1.2856666666666665</c:v>
                </c:pt>
                <c:pt idx="431">
                  <c:v>1.3047333333333333</c:v>
                </c:pt>
                <c:pt idx="432">
                  <c:v>1.289911111111111</c:v>
                </c:pt>
                <c:pt idx="433">
                  <c:v>1.3549</c:v>
                </c:pt>
                <c:pt idx="434">
                  <c:v>1.2612111111111111</c:v>
                </c:pt>
                <c:pt idx="435">
                  <c:v>1.2123999999999999</c:v>
                </c:pt>
                <c:pt idx="436">
                  <c:v>1.1606444444444444</c:v>
                </c:pt>
                <c:pt idx="437">
                  <c:v>1.2752000000000001</c:v>
                </c:pt>
                <c:pt idx="438">
                  <c:v>1.2725777777777778</c:v>
                </c:pt>
                <c:pt idx="439">
                  <c:v>1.2826444444444445</c:v>
                </c:pt>
                <c:pt idx="440">
                  <c:v>1.2788555555555554</c:v>
                </c:pt>
                <c:pt idx="441">
                  <c:v>1.2613888888888889</c:v>
                </c:pt>
                <c:pt idx="442">
                  <c:v>1.3231999999999999</c:v>
                </c:pt>
                <c:pt idx="443">
                  <c:v>1.3140444444444443</c:v>
                </c:pt>
                <c:pt idx="444">
                  <c:v>1.2502555555555555</c:v>
                </c:pt>
                <c:pt idx="445">
                  <c:v>1.2830666666666666</c:v>
                </c:pt>
                <c:pt idx="446">
                  <c:v>1.2078666666666666</c:v>
                </c:pt>
                <c:pt idx="447">
                  <c:v>1.3548555555555555</c:v>
                </c:pt>
                <c:pt idx="448">
                  <c:v>1.3261000000000001</c:v>
                </c:pt>
                <c:pt idx="449">
                  <c:v>1.2833222222222223</c:v>
                </c:pt>
                <c:pt idx="450">
                  <c:v>1.2752777777777777</c:v>
                </c:pt>
                <c:pt idx="451">
                  <c:v>1.2966666666666666</c:v>
                </c:pt>
                <c:pt idx="452">
                  <c:v>1.2061666666666668</c:v>
                </c:pt>
                <c:pt idx="453">
                  <c:v>1.2720333333333333</c:v>
                </c:pt>
                <c:pt idx="454">
                  <c:v>1.3855777777777778</c:v>
                </c:pt>
                <c:pt idx="455">
                  <c:v>1.2655222222222222</c:v>
                </c:pt>
                <c:pt idx="456">
                  <c:v>1.2781333333333333</c:v>
                </c:pt>
                <c:pt idx="457">
                  <c:v>1.3598222222222223</c:v>
                </c:pt>
                <c:pt idx="458">
                  <c:v>1.2254333333333334</c:v>
                </c:pt>
                <c:pt idx="459">
                  <c:v>1.1752</c:v>
                </c:pt>
                <c:pt idx="460">
                  <c:v>1.2778</c:v>
                </c:pt>
                <c:pt idx="461">
                  <c:v>1.3894333333333333</c:v>
                </c:pt>
                <c:pt idx="462">
                  <c:v>1.3530111111111112</c:v>
                </c:pt>
                <c:pt idx="463">
                  <c:v>1.228188888888889</c:v>
                </c:pt>
                <c:pt idx="464">
                  <c:v>1.3505111111111112</c:v>
                </c:pt>
                <c:pt idx="465">
                  <c:v>1.3653333333333333</c:v>
                </c:pt>
                <c:pt idx="466">
                  <c:v>1.3413222222222221</c:v>
                </c:pt>
                <c:pt idx="467">
                  <c:v>1.2470555555555556</c:v>
                </c:pt>
                <c:pt idx="468">
                  <c:v>1.3183333333333334</c:v>
                </c:pt>
                <c:pt idx="469">
                  <c:v>1.2751444444444444</c:v>
                </c:pt>
                <c:pt idx="470">
                  <c:v>1.4198333333333333</c:v>
                </c:pt>
                <c:pt idx="471">
                  <c:v>1.2793777777777779</c:v>
                </c:pt>
                <c:pt idx="472">
                  <c:v>1.292788888888889</c:v>
                </c:pt>
                <c:pt idx="473">
                  <c:v>1.2576444444444446</c:v>
                </c:pt>
                <c:pt idx="474">
                  <c:v>1.2644333333333333</c:v>
                </c:pt>
                <c:pt idx="475">
                  <c:v>1.3502888888888889</c:v>
                </c:pt>
                <c:pt idx="476">
                  <c:v>1.3547333333333333</c:v>
                </c:pt>
                <c:pt idx="477">
                  <c:v>1.2799333333333334</c:v>
                </c:pt>
                <c:pt idx="478">
                  <c:v>1.2580444444444445</c:v>
                </c:pt>
                <c:pt idx="479">
                  <c:v>1.3133000000000001</c:v>
                </c:pt>
                <c:pt idx="480">
                  <c:v>1.2368888888888887</c:v>
                </c:pt>
                <c:pt idx="481">
                  <c:v>1.3364222222222222</c:v>
                </c:pt>
                <c:pt idx="482">
                  <c:v>1.2838888888888889</c:v>
                </c:pt>
                <c:pt idx="483">
                  <c:v>1.2693333333333332</c:v>
                </c:pt>
                <c:pt idx="484">
                  <c:v>1.2686111111111111</c:v>
                </c:pt>
                <c:pt idx="485">
                  <c:v>1.3454444444444444</c:v>
                </c:pt>
                <c:pt idx="486">
                  <c:v>1.2780444444444445</c:v>
                </c:pt>
                <c:pt idx="487">
                  <c:v>1.3562666666666665</c:v>
                </c:pt>
                <c:pt idx="488">
                  <c:v>1.2971444444444444</c:v>
                </c:pt>
                <c:pt idx="489">
                  <c:v>1.2942666666666667</c:v>
                </c:pt>
                <c:pt idx="490">
                  <c:v>1.3355999999999999</c:v>
                </c:pt>
                <c:pt idx="491">
                  <c:v>1.2571222222222223</c:v>
                </c:pt>
                <c:pt idx="492">
                  <c:v>1.2592888888888889</c:v>
                </c:pt>
                <c:pt idx="493">
                  <c:v>1.3533666666666666</c:v>
                </c:pt>
                <c:pt idx="494">
                  <c:v>1.2719222222222222</c:v>
                </c:pt>
                <c:pt idx="495">
                  <c:v>1.2417444444444445</c:v>
                </c:pt>
                <c:pt idx="496">
                  <c:v>1.3424555555555555</c:v>
                </c:pt>
                <c:pt idx="497">
                  <c:v>1.2947333333333333</c:v>
                </c:pt>
                <c:pt idx="498">
                  <c:v>1.3063</c:v>
                </c:pt>
                <c:pt idx="499">
                  <c:v>1.2582555555555555</c:v>
                </c:pt>
                <c:pt idx="500">
                  <c:v>1.2861444444444445</c:v>
                </c:pt>
                <c:pt idx="501">
                  <c:v>1.3102555555555555</c:v>
                </c:pt>
                <c:pt idx="502">
                  <c:v>1.3154333333333332</c:v>
                </c:pt>
                <c:pt idx="503">
                  <c:v>1.2763888888888888</c:v>
                </c:pt>
                <c:pt idx="504">
                  <c:v>1.2449333333333332</c:v>
                </c:pt>
                <c:pt idx="505">
                  <c:v>1.2693555555555556</c:v>
                </c:pt>
                <c:pt idx="506">
                  <c:v>1.1274777777777778</c:v>
                </c:pt>
                <c:pt idx="507">
                  <c:v>0.7018322222222223</c:v>
                </c:pt>
                <c:pt idx="508">
                  <c:v>0.46849999999999997</c:v>
                </c:pt>
                <c:pt idx="509">
                  <c:v>1.3711111111111112</c:v>
                </c:pt>
                <c:pt idx="510">
                  <c:v>1.4109666666666667</c:v>
                </c:pt>
                <c:pt idx="511">
                  <c:v>1.3210999999999999</c:v>
                </c:pt>
                <c:pt idx="512">
                  <c:v>1.2141333333333333</c:v>
                </c:pt>
                <c:pt idx="513">
                  <c:v>1.2028888888888889</c:v>
                </c:pt>
                <c:pt idx="514">
                  <c:v>1.2670555555555556</c:v>
                </c:pt>
                <c:pt idx="515">
                  <c:v>1.3394000000000001</c:v>
                </c:pt>
                <c:pt idx="516">
                  <c:v>1.3457333333333332</c:v>
                </c:pt>
                <c:pt idx="517">
                  <c:v>1.2789333333333333</c:v>
                </c:pt>
                <c:pt idx="518">
                  <c:v>1.1901222222222223</c:v>
                </c:pt>
                <c:pt idx="519">
                  <c:v>1.2745</c:v>
                </c:pt>
                <c:pt idx="520">
                  <c:v>1.3187444444444445</c:v>
                </c:pt>
                <c:pt idx="521">
                  <c:v>1.3233777777777778</c:v>
                </c:pt>
                <c:pt idx="522">
                  <c:v>1.3765888888888889</c:v>
                </c:pt>
                <c:pt idx="523">
                  <c:v>1.3563222222222222</c:v>
                </c:pt>
                <c:pt idx="524">
                  <c:v>1.3582222222222222</c:v>
                </c:pt>
                <c:pt idx="525">
                  <c:v>1.3355444444444444</c:v>
                </c:pt>
                <c:pt idx="526">
                  <c:v>1.3362333333333334</c:v>
                </c:pt>
                <c:pt idx="527">
                  <c:v>1.3640111111111111</c:v>
                </c:pt>
                <c:pt idx="528">
                  <c:v>1.3516111111111111</c:v>
                </c:pt>
                <c:pt idx="529">
                  <c:v>1.3449777777777778</c:v>
                </c:pt>
                <c:pt idx="530">
                  <c:v>1.3208666666666666</c:v>
                </c:pt>
                <c:pt idx="531">
                  <c:v>1.3371777777777778</c:v>
                </c:pt>
                <c:pt idx="532">
                  <c:v>1.2894555555555556</c:v>
                </c:pt>
                <c:pt idx="533">
                  <c:v>1.2922222222222222</c:v>
                </c:pt>
                <c:pt idx="534">
                  <c:v>1.3170888888888888</c:v>
                </c:pt>
                <c:pt idx="535">
                  <c:v>1.3443444444444443</c:v>
                </c:pt>
                <c:pt idx="536">
                  <c:v>1.2901444444444445</c:v>
                </c:pt>
                <c:pt idx="537">
                  <c:v>1.2712666666666668</c:v>
                </c:pt>
                <c:pt idx="538">
                  <c:v>1.2528222222222223</c:v>
                </c:pt>
                <c:pt idx="539">
                  <c:v>1.2447111111111111</c:v>
                </c:pt>
                <c:pt idx="540">
                  <c:v>1.2917777777777779</c:v>
                </c:pt>
                <c:pt idx="541">
                  <c:v>1.3212666666666666</c:v>
                </c:pt>
                <c:pt idx="542">
                  <c:v>1.3414888888888887</c:v>
                </c:pt>
                <c:pt idx="543">
                  <c:v>1.3286777777777778</c:v>
                </c:pt>
                <c:pt idx="544">
                  <c:v>1.3120111111111112</c:v>
                </c:pt>
                <c:pt idx="545">
                  <c:v>1.2890333333333335</c:v>
                </c:pt>
                <c:pt idx="546">
                  <c:v>1.3210222222222221</c:v>
                </c:pt>
                <c:pt idx="547">
                  <c:v>1.3199333333333334</c:v>
                </c:pt>
                <c:pt idx="548">
                  <c:v>1.255811111111111</c:v>
                </c:pt>
                <c:pt idx="549">
                  <c:v>1.2497111111111112</c:v>
                </c:pt>
                <c:pt idx="550">
                  <c:v>1.2626111111111111</c:v>
                </c:pt>
                <c:pt idx="551">
                  <c:v>1.2798111111111112</c:v>
                </c:pt>
                <c:pt idx="552">
                  <c:v>1.2517444444444443</c:v>
                </c:pt>
                <c:pt idx="553">
                  <c:v>1.2598222222222222</c:v>
                </c:pt>
                <c:pt idx="554">
                  <c:v>1.318211111111111</c:v>
                </c:pt>
                <c:pt idx="555">
                  <c:v>1.3290666666666666</c:v>
                </c:pt>
                <c:pt idx="556">
                  <c:v>1.3222</c:v>
                </c:pt>
                <c:pt idx="557">
                  <c:v>1.3469777777777776</c:v>
                </c:pt>
                <c:pt idx="558">
                  <c:v>1.3335111111111111</c:v>
                </c:pt>
                <c:pt idx="559">
                  <c:v>1.3216777777777777</c:v>
                </c:pt>
                <c:pt idx="560">
                  <c:v>1.2807444444444445</c:v>
                </c:pt>
                <c:pt idx="561">
                  <c:v>1.2742555555555557</c:v>
                </c:pt>
                <c:pt idx="562">
                  <c:v>1.2616555555555555</c:v>
                </c:pt>
                <c:pt idx="563">
                  <c:v>1.2939333333333332</c:v>
                </c:pt>
                <c:pt idx="564">
                  <c:v>1.3134000000000001</c:v>
                </c:pt>
                <c:pt idx="565">
                  <c:v>1.3200333333333334</c:v>
                </c:pt>
                <c:pt idx="566">
                  <c:v>1.3313111111111111</c:v>
                </c:pt>
                <c:pt idx="567">
                  <c:v>1.3011333333333335</c:v>
                </c:pt>
                <c:pt idx="568">
                  <c:v>1.2546444444444445</c:v>
                </c:pt>
                <c:pt idx="569">
                  <c:v>1.2808000000000002</c:v>
                </c:pt>
                <c:pt idx="570">
                  <c:v>1.3140888888888889</c:v>
                </c:pt>
                <c:pt idx="571">
                  <c:v>1.3183333333333334</c:v>
                </c:pt>
                <c:pt idx="572">
                  <c:v>1.318888888888889</c:v>
                </c:pt>
                <c:pt idx="573">
                  <c:v>1.3327444444444445</c:v>
                </c:pt>
                <c:pt idx="574">
                  <c:v>1.2845666666666666</c:v>
                </c:pt>
                <c:pt idx="575">
                  <c:v>1.2840666666666667</c:v>
                </c:pt>
                <c:pt idx="576">
                  <c:v>1.3255444444444444</c:v>
                </c:pt>
                <c:pt idx="577">
                  <c:v>1.3416333333333332</c:v>
                </c:pt>
                <c:pt idx="578">
                  <c:v>1.3274333333333332</c:v>
                </c:pt>
                <c:pt idx="579">
                  <c:v>1.3358111111111111</c:v>
                </c:pt>
                <c:pt idx="580">
                  <c:v>1.356111111111111</c:v>
                </c:pt>
                <c:pt idx="581">
                  <c:v>1.3444333333333334</c:v>
                </c:pt>
                <c:pt idx="582">
                  <c:v>1.3403666666666667</c:v>
                </c:pt>
                <c:pt idx="583">
                  <c:v>1.301711111111111</c:v>
                </c:pt>
                <c:pt idx="584">
                  <c:v>1.2746777777777778</c:v>
                </c:pt>
                <c:pt idx="585">
                  <c:v>1.2588777777777778</c:v>
                </c:pt>
                <c:pt idx="586">
                  <c:v>1.272888888888889</c:v>
                </c:pt>
                <c:pt idx="587">
                  <c:v>1.2599444444444443</c:v>
                </c:pt>
                <c:pt idx="588">
                  <c:v>1.3016333333333334</c:v>
                </c:pt>
                <c:pt idx="589">
                  <c:v>1.3551777777777778</c:v>
                </c:pt>
                <c:pt idx="590">
                  <c:v>1.3594777777777778</c:v>
                </c:pt>
                <c:pt idx="591">
                  <c:v>1.3399666666666665</c:v>
                </c:pt>
                <c:pt idx="592">
                  <c:v>1.3108333333333333</c:v>
                </c:pt>
                <c:pt idx="593">
                  <c:v>1.2891000000000001</c:v>
                </c:pt>
                <c:pt idx="594">
                  <c:v>1.2549555555555556</c:v>
                </c:pt>
                <c:pt idx="595">
                  <c:v>1.305911111111111</c:v>
                </c:pt>
                <c:pt idx="596">
                  <c:v>1.2748777777777778</c:v>
                </c:pt>
                <c:pt idx="597">
                  <c:v>1.2892111111111111</c:v>
                </c:pt>
                <c:pt idx="598">
                  <c:v>1.3470888888888888</c:v>
                </c:pt>
                <c:pt idx="599">
                  <c:v>1.3219555555555556</c:v>
                </c:pt>
                <c:pt idx="600">
                  <c:v>1.2724444444444445</c:v>
                </c:pt>
                <c:pt idx="601">
                  <c:v>1.3148666666666666</c:v>
                </c:pt>
                <c:pt idx="602">
                  <c:v>1.2878888888888889</c:v>
                </c:pt>
                <c:pt idx="603">
                  <c:v>1.2510555555555556</c:v>
                </c:pt>
                <c:pt idx="604">
                  <c:v>1.2226666666666668</c:v>
                </c:pt>
                <c:pt idx="605">
                  <c:v>1.171988888888889</c:v>
                </c:pt>
                <c:pt idx="606">
                  <c:v>1.2735222222222222</c:v>
                </c:pt>
                <c:pt idx="607">
                  <c:v>1.2828333333333333</c:v>
                </c:pt>
                <c:pt idx="608">
                  <c:v>1.2989777777777778</c:v>
                </c:pt>
                <c:pt idx="609">
                  <c:v>1.3372777777777778</c:v>
                </c:pt>
                <c:pt idx="610">
                  <c:v>1.2841666666666667</c:v>
                </c:pt>
                <c:pt idx="611">
                  <c:v>1.1871555555555555</c:v>
                </c:pt>
                <c:pt idx="612">
                  <c:v>1.1579444444444444</c:v>
                </c:pt>
                <c:pt idx="613">
                  <c:v>1.2874000000000001</c:v>
                </c:pt>
                <c:pt idx="614">
                  <c:v>1.2895666666666667</c:v>
                </c:pt>
                <c:pt idx="615">
                  <c:v>1.2679666666666667</c:v>
                </c:pt>
                <c:pt idx="616">
                  <c:v>1.2935000000000001</c:v>
                </c:pt>
                <c:pt idx="617">
                  <c:v>1.2437222222222222</c:v>
                </c:pt>
                <c:pt idx="618">
                  <c:v>1.2659777777777779</c:v>
                </c:pt>
                <c:pt idx="619">
                  <c:v>1.2363444444444445</c:v>
                </c:pt>
                <c:pt idx="620">
                  <c:v>1.2511333333333334</c:v>
                </c:pt>
                <c:pt idx="621">
                  <c:v>1.2653555555555556</c:v>
                </c:pt>
                <c:pt idx="622">
                  <c:v>1.2394888888888889</c:v>
                </c:pt>
                <c:pt idx="623">
                  <c:v>1.2870111111111111</c:v>
                </c:pt>
                <c:pt idx="624">
                  <c:v>1.2926</c:v>
                </c:pt>
                <c:pt idx="625">
                  <c:v>1.3060555555555555</c:v>
                </c:pt>
                <c:pt idx="626">
                  <c:v>1.2924444444444443</c:v>
                </c:pt>
                <c:pt idx="627">
                  <c:v>1.3283555555555557</c:v>
                </c:pt>
                <c:pt idx="628">
                  <c:v>1.2911666666666666</c:v>
                </c:pt>
                <c:pt idx="629">
                  <c:v>1.2555333333333334</c:v>
                </c:pt>
                <c:pt idx="630">
                  <c:v>1.235311111111111</c:v>
                </c:pt>
                <c:pt idx="631">
                  <c:v>1.2181333333333333</c:v>
                </c:pt>
                <c:pt idx="632">
                  <c:v>1.1821222222222223</c:v>
                </c:pt>
                <c:pt idx="633">
                  <c:v>1.2509888888888889</c:v>
                </c:pt>
                <c:pt idx="634">
                  <c:v>1.2131000000000001</c:v>
                </c:pt>
                <c:pt idx="635">
                  <c:v>1.2184555555555556</c:v>
                </c:pt>
                <c:pt idx="636">
                  <c:v>1.2565777777777778</c:v>
                </c:pt>
                <c:pt idx="637">
                  <c:v>1.2935333333333334</c:v>
                </c:pt>
                <c:pt idx="638">
                  <c:v>1.3065555555555557</c:v>
                </c:pt>
                <c:pt idx="639">
                  <c:v>1.2817444444444444</c:v>
                </c:pt>
                <c:pt idx="640">
                  <c:v>1.2838888888888889</c:v>
                </c:pt>
                <c:pt idx="641">
                  <c:v>1.3013333333333335</c:v>
                </c:pt>
                <c:pt idx="642">
                  <c:v>1.3619888888888889</c:v>
                </c:pt>
                <c:pt idx="643">
                  <c:v>1.3119555555555555</c:v>
                </c:pt>
                <c:pt idx="644">
                  <c:v>1.2573555555555556</c:v>
                </c:pt>
                <c:pt idx="645">
                  <c:v>1.294</c:v>
                </c:pt>
                <c:pt idx="646">
                  <c:v>1.3165555555555555</c:v>
                </c:pt>
                <c:pt idx="647">
                  <c:v>1.3363555555555555</c:v>
                </c:pt>
                <c:pt idx="648">
                  <c:v>1.2930333333333335</c:v>
                </c:pt>
                <c:pt idx="649">
                  <c:v>1.2988222222222223</c:v>
                </c:pt>
                <c:pt idx="650">
                  <c:v>1.2913222222222223</c:v>
                </c:pt>
                <c:pt idx="651">
                  <c:v>1.3318666666666665</c:v>
                </c:pt>
                <c:pt idx="652">
                  <c:v>1.3479444444444444</c:v>
                </c:pt>
                <c:pt idx="653">
                  <c:v>1.3720333333333334</c:v>
                </c:pt>
                <c:pt idx="654">
                  <c:v>1.3599333333333334</c:v>
                </c:pt>
                <c:pt idx="655">
                  <c:v>1.2921333333333334</c:v>
                </c:pt>
                <c:pt idx="656">
                  <c:v>1.3064555555555555</c:v>
                </c:pt>
                <c:pt idx="657">
                  <c:v>1.2673111111111113</c:v>
                </c:pt>
                <c:pt idx="658">
                  <c:v>1.276988888888889</c:v>
                </c:pt>
                <c:pt idx="659">
                  <c:v>1.2774111111111111</c:v>
                </c:pt>
                <c:pt idx="660">
                  <c:v>1.2450444444444444</c:v>
                </c:pt>
                <c:pt idx="661">
                  <c:v>1.2713222222222222</c:v>
                </c:pt>
                <c:pt idx="662">
                  <c:v>1.3540888888888889</c:v>
                </c:pt>
                <c:pt idx="663">
                  <c:v>1.3291222222222221</c:v>
                </c:pt>
                <c:pt idx="664">
                  <c:v>1.3266</c:v>
                </c:pt>
                <c:pt idx="665">
                  <c:v>1.2946555555555557</c:v>
                </c:pt>
                <c:pt idx="666">
                  <c:v>1.2799444444444443</c:v>
                </c:pt>
                <c:pt idx="667">
                  <c:v>1.2974000000000001</c:v>
                </c:pt>
                <c:pt idx="668">
                  <c:v>1.2993111111111111</c:v>
                </c:pt>
                <c:pt idx="669">
                  <c:v>1.3242444444444446</c:v>
                </c:pt>
                <c:pt idx="670">
                  <c:v>1.3002777777777779</c:v>
                </c:pt>
                <c:pt idx="671">
                  <c:v>1.2754888888888889</c:v>
                </c:pt>
                <c:pt idx="672">
                  <c:v>1.2738333333333334</c:v>
                </c:pt>
                <c:pt idx="673">
                  <c:v>1.2203888888888887</c:v>
                </c:pt>
                <c:pt idx="674">
                  <c:v>1.2301666666666666</c:v>
                </c:pt>
                <c:pt idx="675">
                  <c:v>1.2728333333333335</c:v>
                </c:pt>
                <c:pt idx="676">
                  <c:v>1.3026333333333333</c:v>
                </c:pt>
                <c:pt idx="677">
                  <c:v>1.3326777777777778</c:v>
                </c:pt>
                <c:pt idx="678">
                  <c:v>1.3220666666666667</c:v>
                </c:pt>
                <c:pt idx="679">
                  <c:v>1.2969555555555556</c:v>
                </c:pt>
                <c:pt idx="680">
                  <c:v>1.2785777777777778</c:v>
                </c:pt>
                <c:pt idx="681">
                  <c:v>1.2864111111111112</c:v>
                </c:pt>
                <c:pt idx="682">
                  <c:v>1.2992222222222223</c:v>
                </c:pt>
                <c:pt idx="683">
                  <c:v>1.3012777777777778</c:v>
                </c:pt>
                <c:pt idx="684">
                  <c:v>1.3345</c:v>
                </c:pt>
                <c:pt idx="685">
                  <c:v>1.3553444444444445</c:v>
                </c:pt>
                <c:pt idx="686">
                  <c:v>1.3498444444444444</c:v>
                </c:pt>
                <c:pt idx="687">
                  <c:v>1.3370222222222221</c:v>
                </c:pt>
                <c:pt idx="688">
                  <c:v>1.3383666666666667</c:v>
                </c:pt>
                <c:pt idx="689">
                  <c:v>1.3142</c:v>
                </c:pt>
                <c:pt idx="690">
                  <c:v>1.3233111111111111</c:v>
                </c:pt>
                <c:pt idx="691">
                  <c:v>1.3190555555555556</c:v>
                </c:pt>
                <c:pt idx="692">
                  <c:v>1.3141444444444443</c:v>
                </c:pt>
                <c:pt idx="693">
                  <c:v>1.3054555555555556</c:v>
                </c:pt>
                <c:pt idx="694">
                  <c:v>1.2937222222222222</c:v>
                </c:pt>
                <c:pt idx="695">
                  <c:v>1.2876444444444446</c:v>
                </c:pt>
                <c:pt idx="696">
                  <c:v>1.3040444444444446</c:v>
                </c:pt>
                <c:pt idx="697">
                  <c:v>1.3179777777777777</c:v>
                </c:pt>
                <c:pt idx="698">
                  <c:v>1.3285111111111112</c:v>
                </c:pt>
                <c:pt idx="699">
                  <c:v>1.3427333333333333</c:v>
                </c:pt>
                <c:pt idx="700">
                  <c:v>1.3356444444444444</c:v>
                </c:pt>
                <c:pt idx="701">
                  <c:v>1.3180222222222222</c:v>
                </c:pt>
                <c:pt idx="702">
                  <c:v>1.3230333333333333</c:v>
                </c:pt>
                <c:pt idx="703">
                  <c:v>1.3280444444444444</c:v>
                </c:pt>
                <c:pt idx="704">
                  <c:v>1.3352666666666668</c:v>
                </c:pt>
                <c:pt idx="705">
                  <c:v>1.3448111111111112</c:v>
                </c:pt>
                <c:pt idx="706">
                  <c:v>1.3288444444444445</c:v>
                </c:pt>
                <c:pt idx="707">
                  <c:v>1.294111111111111</c:v>
                </c:pt>
                <c:pt idx="708">
                  <c:v>1.2755444444444446</c:v>
                </c:pt>
                <c:pt idx="709">
                  <c:v>1.2740333333333334</c:v>
                </c:pt>
                <c:pt idx="710">
                  <c:v>1.3021888888888888</c:v>
                </c:pt>
                <c:pt idx="711">
                  <c:v>1.3244222222222222</c:v>
                </c:pt>
                <c:pt idx="712">
                  <c:v>1.3203444444444445</c:v>
                </c:pt>
                <c:pt idx="713">
                  <c:v>1.3155222222222223</c:v>
                </c:pt>
                <c:pt idx="714">
                  <c:v>1.302111111111111</c:v>
                </c:pt>
                <c:pt idx="715">
                  <c:v>1.3128333333333333</c:v>
                </c:pt>
                <c:pt idx="716">
                  <c:v>1.2997666666666667</c:v>
                </c:pt>
                <c:pt idx="717">
                  <c:v>1.2800777777777776</c:v>
                </c:pt>
                <c:pt idx="718">
                  <c:v>1.2728333333333335</c:v>
                </c:pt>
                <c:pt idx="719">
                  <c:v>1.2635555555555555</c:v>
                </c:pt>
                <c:pt idx="720">
                  <c:v>1.2260111111111109</c:v>
                </c:pt>
              </c:numCache>
            </c:numRef>
          </c:yVal>
          <c:smooth val="1"/>
        </c:ser>
        <c:dLbls>
          <c:showLegendKey val="0"/>
          <c:showVal val="0"/>
          <c:showCatName val="0"/>
          <c:showSerName val="0"/>
          <c:showPercent val="0"/>
          <c:showBubbleSize val="0"/>
        </c:dLbls>
        <c:axId val="123508224"/>
        <c:axId val="123506688"/>
      </c:scatterChart>
      <c:valAx>
        <c:axId val="123490688"/>
        <c:scaling>
          <c:orientation val="minMax"/>
          <c:max val="41150.25"/>
          <c:min val="41149.75"/>
        </c:scaling>
        <c:delete val="0"/>
        <c:axPos val="b"/>
        <c:majorGridlines>
          <c:spPr>
            <a:ln>
              <a:solidFill>
                <a:schemeClr val="tx1"/>
              </a:solidFill>
              <a:prstDash val="dash"/>
            </a:ln>
          </c:spPr>
        </c:majorGridlines>
        <c:numFmt formatCode="h"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492608"/>
        <c:crosses val="autoZero"/>
        <c:crossBetween val="midCat"/>
        <c:majorUnit val="4.1666666660000011E-2"/>
      </c:valAx>
      <c:valAx>
        <c:axId val="123492608"/>
        <c:scaling>
          <c:orientation val="minMax"/>
          <c:max val="29"/>
          <c:min val="21"/>
        </c:scaling>
        <c:delete val="0"/>
        <c:axPos val="l"/>
        <c:majorGridlines>
          <c:spPr>
            <a:ln>
              <a:solidFill>
                <a:schemeClr val="tx1"/>
              </a:solidFill>
              <a:prstDash val="dash"/>
            </a:ln>
          </c:spPr>
        </c:majorGridlines>
        <c:numFmt formatCode="0_ " sourceLinked="0"/>
        <c:majorTickMark val="in"/>
        <c:minorTickMark val="none"/>
        <c:tickLblPos val="nextTo"/>
        <c:spPr>
          <a:ln w="15875">
            <a:solidFill>
              <a:schemeClr val="tx1"/>
            </a:solidFill>
            <a:prstDash val="solid"/>
          </a:ln>
        </c:spPr>
        <c:txPr>
          <a:bodyPr/>
          <a:lstStyle/>
          <a:p>
            <a:pPr>
              <a:defRPr sz="1200">
                <a:solidFill>
                  <a:schemeClr val="bg1"/>
                </a:solidFill>
              </a:defRPr>
            </a:pPr>
            <a:endParaRPr lang="ja-JP"/>
          </a:p>
        </c:txPr>
        <c:crossAx val="123490688"/>
        <c:crosses val="autoZero"/>
        <c:crossBetween val="midCat"/>
        <c:majorUnit val="1"/>
      </c:valAx>
      <c:valAx>
        <c:axId val="123506688"/>
        <c:scaling>
          <c:orientation val="minMax"/>
          <c:max val="4"/>
          <c:min val="0"/>
        </c:scaling>
        <c:delete val="0"/>
        <c:axPos val="r"/>
        <c:numFmt formatCode="#,##0_);[Red]\(#,##0\)"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508224"/>
        <c:crosses val="max"/>
        <c:crossBetween val="midCat"/>
        <c:majorUnit val="1"/>
      </c:valAx>
      <c:valAx>
        <c:axId val="123508224"/>
        <c:scaling>
          <c:orientation val="minMax"/>
        </c:scaling>
        <c:delete val="1"/>
        <c:axPos val="b"/>
        <c:numFmt formatCode="m/d\&#10;\ h" sourceLinked="1"/>
        <c:majorTickMark val="out"/>
        <c:minorTickMark val="none"/>
        <c:tickLblPos val="nextTo"/>
        <c:crossAx val="123506688"/>
        <c:crosses val="autoZero"/>
        <c:crossBetween val="midCat"/>
      </c:valAx>
      <c:spPr>
        <a:solidFill>
          <a:schemeClr val="bg1"/>
        </a:solidFill>
        <a:ln w="15875" cmpd="sng">
          <a:solidFill>
            <a:schemeClr val="tx1"/>
          </a:solidFill>
          <a:prstDash val="solid"/>
        </a:ln>
      </c:spPr>
    </c:plotArea>
    <c:plotVisOnly val="1"/>
    <c:dispBlanksAs val="gap"/>
    <c:showDLblsOverMax val="0"/>
  </c:chart>
  <c:spPr>
    <a:noFill/>
    <a:ln>
      <a:noFill/>
    </a:ln>
  </c:spPr>
  <c:txPr>
    <a:bodyPr/>
    <a:lstStyle/>
    <a:p>
      <a:pPr>
        <a:defRPr sz="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r>
              <a:rPr lang="ja-JP" altLang="ja-JP" sz="1200" b="0" i="0" baseline="0" dirty="0">
                <a:solidFill>
                  <a:schemeClr val="bg1"/>
                </a:solidFill>
                <a:effectLst/>
              </a:rPr>
              <a:t>気温</a:t>
            </a:r>
            <a:r>
              <a:rPr lang="en-US" altLang="ja-JP" sz="1200" b="0" i="0" baseline="0" dirty="0">
                <a:solidFill>
                  <a:schemeClr val="bg1"/>
                </a:solidFill>
                <a:effectLst/>
              </a:rPr>
              <a:t>(</a:t>
            </a:r>
            <a:r>
              <a:rPr lang="ja-JP" altLang="ja-JP" sz="1200" b="0" i="0" baseline="0" dirty="0">
                <a:solidFill>
                  <a:schemeClr val="bg1"/>
                </a:solidFill>
                <a:effectLst/>
              </a:rPr>
              <a:t>℃</a:t>
            </a:r>
            <a:r>
              <a:rPr lang="en-US" altLang="ja-JP" sz="1200" b="0" i="0" baseline="0" dirty="0">
                <a:solidFill>
                  <a:schemeClr val="bg1"/>
                </a:solidFill>
                <a:effectLst/>
              </a:rPr>
              <a:t>)                                  </a:t>
            </a:r>
            <a:r>
              <a:rPr lang="ja-JP" altLang="ja-JP" sz="1200" b="0" i="0" baseline="0" dirty="0">
                <a:solidFill>
                  <a:schemeClr val="bg1"/>
                </a:solidFill>
                <a:effectLst/>
              </a:rPr>
              <a:t>風速</a:t>
            </a:r>
            <a:r>
              <a:rPr lang="en-US" altLang="ja-JP" sz="1200" b="0" i="0" baseline="0" dirty="0">
                <a:solidFill>
                  <a:schemeClr val="bg1"/>
                </a:solidFill>
                <a:effectLst/>
              </a:rPr>
              <a:t>(m/s)</a:t>
            </a:r>
            <a:endParaRPr lang="ja-JP" altLang="ja-JP" sz="1200" b="0" dirty="0">
              <a:solidFill>
                <a:schemeClr val="bg1"/>
              </a:solidFill>
              <a:effectLst/>
            </a:endParaRPr>
          </a:p>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endParaRPr lang="ja-JP" altLang="en-US" dirty="0"/>
          </a:p>
        </c:rich>
      </c:tx>
      <c:layout/>
      <c:overlay val="1"/>
    </c:title>
    <c:autoTitleDeleted val="0"/>
    <c:plotArea>
      <c:layout>
        <c:manualLayout>
          <c:layoutTarget val="inner"/>
          <c:xMode val="edge"/>
          <c:yMode val="edge"/>
          <c:x val="0.13583833270841145"/>
          <c:y val="0.12914651466385593"/>
          <c:w val="0.7091544915267094"/>
          <c:h val="0.73249178508862633"/>
        </c:manualLayout>
      </c:layout>
      <c:scatterChart>
        <c:scatterStyle val="smoothMarker"/>
        <c:varyColors val="0"/>
        <c:ser>
          <c:idx val="2"/>
          <c:order val="2"/>
          <c:tx>
            <c:strRef>
              <c:f>'829'!$CW$1</c:f>
              <c:strCache>
                <c:ptCount val="1"/>
                <c:pt idx="0">
                  <c:v>SGK21</c:v>
                </c:pt>
              </c:strCache>
            </c:strRef>
          </c:tx>
          <c:spPr>
            <a:ln w="12700">
              <a:solidFill>
                <a:srgbClr val="FF000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'829'!$DU$4:$DU$724</c:f>
              <c:numCache>
                <c:formatCode>0.00_ </c:formatCode>
                <c:ptCount val="721"/>
                <c:pt idx="0">
                  <c:v>27.151910646398871</c:v>
                </c:pt>
                <c:pt idx="1">
                  <c:v>27.151910646398871</c:v>
                </c:pt>
                <c:pt idx="2">
                  <c:v>27.151910646398871</c:v>
                </c:pt>
                <c:pt idx="3">
                  <c:v>27.151910646398871</c:v>
                </c:pt>
                <c:pt idx="4">
                  <c:v>27.151910646398871</c:v>
                </c:pt>
                <c:pt idx="5">
                  <c:v>27.051210112118966</c:v>
                </c:pt>
                <c:pt idx="6">
                  <c:v>27.151910646398871</c:v>
                </c:pt>
                <c:pt idx="7">
                  <c:v>27.151910646398871</c:v>
                </c:pt>
                <c:pt idx="8">
                  <c:v>27.151910646398871</c:v>
                </c:pt>
                <c:pt idx="9">
                  <c:v>27.051210112118966</c:v>
                </c:pt>
                <c:pt idx="10">
                  <c:v>26.950509577839057</c:v>
                </c:pt>
                <c:pt idx="11">
                  <c:v>26.950509577839057</c:v>
                </c:pt>
                <c:pt idx="12">
                  <c:v>27.051210112118966</c:v>
                </c:pt>
                <c:pt idx="13">
                  <c:v>26.950509577839057</c:v>
                </c:pt>
                <c:pt idx="14">
                  <c:v>27.051210112118966</c:v>
                </c:pt>
                <c:pt idx="15">
                  <c:v>26.950509577839057</c:v>
                </c:pt>
                <c:pt idx="16">
                  <c:v>26.950509577839057</c:v>
                </c:pt>
                <c:pt idx="17">
                  <c:v>26.950509577839057</c:v>
                </c:pt>
                <c:pt idx="18">
                  <c:v>26.950509577839057</c:v>
                </c:pt>
                <c:pt idx="19">
                  <c:v>26.950509577839057</c:v>
                </c:pt>
                <c:pt idx="20">
                  <c:v>26.849809043559148</c:v>
                </c:pt>
                <c:pt idx="21">
                  <c:v>26.950509577839057</c:v>
                </c:pt>
                <c:pt idx="22">
                  <c:v>26.849809043559148</c:v>
                </c:pt>
                <c:pt idx="23">
                  <c:v>26.950509577839057</c:v>
                </c:pt>
                <c:pt idx="24">
                  <c:v>26.950509577839057</c:v>
                </c:pt>
                <c:pt idx="25">
                  <c:v>26.950509577839057</c:v>
                </c:pt>
                <c:pt idx="26">
                  <c:v>26.950509577839057</c:v>
                </c:pt>
                <c:pt idx="27">
                  <c:v>26.950509577839057</c:v>
                </c:pt>
                <c:pt idx="28">
                  <c:v>26.950509577839057</c:v>
                </c:pt>
                <c:pt idx="29">
                  <c:v>26.849809043559148</c:v>
                </c:pt>
                <c:pt idx="30">
                  <c:v>26.849809043559148</c:v>
                </c:pt>
                <c:pt idx="31">
                  <c:v>26.749108509279242</c:v>
                </c:pt>
                <c:pt idx="32">
                  <c:v>26.749108509279242</c:v>
                </c:pt>
                <c:pt idx="33">
                  <c:v>26.749108509279242</c:v>
                </c:pt>
                <c:pt idx="34">
                  <c:v>26.749108509279242</c:v>
                </c:pt>
                <c:pt idx="35">
                  <c:v>26.749108509279242</c:v>
                </c:pt>
                <c:pt idx="36">
                  <c:v>26.749108509279242</c:v>
                </c:pt>
                <c:pt idx="37">
                  <c:v>26.749108509279242</c:v>
                </c:pt>
                <c:pt idx="38">
                  <c:v>26.749108509279242</c:v>
                </c:pt>
                <c:pt idx="39">
                  <c:v>26.749108509279242</c:v>
                </c:pt>
                <c:pt idx="40">
                  <c:v>26.648407974999333</c:v>
                </c:pt>
                <c:pt idx="41">
                  <c:v>26.648407974999333</c:v>
                </c:pt>
                <c:pt idx="42">
                  <c:v>26.648407974999333</c:v>
                </c:pt>
                <c:pt idx="43">
                  <c:v>26.648407974999333</c:v>
                </c:pt>
                <c:pt idx="44">
                  <c:v>26.648407974999333</c:v>
                </c:pt>
                <c:pt idx="45">
                  <c:v>26.749108509279242</c:v>
                </c:pt>
                <c:pt idx="46">
                  <c:v>26.749108509279242</c:v>
                </c:pt>
                <c:pt idx="47">
                  <c:v>26.749108509279242</c:v>
                </c:pt>
                <c:pt idx="48">
                  <c:v>26.648407974999333</c:v>
                </c:pt>
                <c:pt idx="49">
                  <c:v>26.749108509279242</c:v>
                </c:pt>
                <c:pt idx="50">
                  <c:v>26.749108509279242</c:v>
                </c:pt>
                <c:pt idx="51">
                  <c:v>26.749108509279242</c:v>
                </c:pt>
                <c:pt idx="52">
                  <c:v>26.749108509279242</c:v>
                </c:pt>
                <c:pt idx="53">
                  <c:v>26.749108509279242</c:v>
                </c:pt>
                <c:pt idx="54">
                  <c:v>26.749108509279242</c:v>
                </c:pt>
                <c:pt idx="55">
                  <c:v>26.749108509279242</c:v>
                </c:pt>
                <c:pt idx="56">
                  <c:v>26.648407974999333</c:v>
                </c:pt>
                <c:pt idx="57">
                  <c:v>26.749108509279242</c:v>
                </c:pt>
                <c:pt idx="58">
                  <c:v>26.749108509279242</c:v>
                </c:pt>
                <c:pt idx="59">
                  <c:v>26.749108509279242</c:v>
                </c:pt>
                <c:pt idx="60">
                  <c:v>26.749108509279242</c:v>
                </c:pt>
                <c:pt idx="61">
                  <c:v>26.749108509279242</c:v>
                </c:pt>
                <c:pt idx="62">
                  <c:v>26.749108509279242</c:v>
                </c:pt>
                <c:pt idx="63">
                  <c:v>26.648407974999333</c:v>
                </c:pt>
                <c:pt idx="64">
                  <c:v>26.648407974999333</c:v>
                </c:pt>
                <c:pt idx="65">
                  <c:v>26.648407974999333</c:v>
                </c:pt>
                <c:pt idx="66">
                  <c:v>26.648407974999333</c:v>
                </c:pt>
                <c:pt idx="67">
                  <c:v>26.547707440719428</c:v>
                </c:pt>
                <c:pt idx="68">
                  <c:v>26.648407974999333</c:v>
                </c:pt>
                <c:pt idx="69">
                  <c:v>26.648407974999333</c:v>
                </c:pt>
                <c:pt idx="70">
                  <c:v>26.648407974999333</c:v>
                </c:pt>
                <c:pt idx="71">
                  <c:v>26.648407974999333</c:v>
                </c:pt>
                <c:pt idx="72">
                  <c:v>26.547707440719428</c:v>
                </c:pt>
                <c:pt idx="73">
                  <c:v>26.648407974999333</c:v>
                </c:pt>
                <c:pt idx="74">
                  <c:v>26.648407974999333</c:v>
                </c:pt>
                <c:pt idx="75">
                  <c:v>26.547707440719428</c:v>
                </c:pt>
                <c:pt idx="76">
                  <c:v>26.648407974999333</c:v>
                </c:pt>
                <c:pt idx="77">
                  <c:v>26.648407974999333</c:v>
                </c:pt>
                <c:pt idx="78">
                  <c:v>26.648407974999333</c:v>
                </c:pt>
                <c:pt idx="79">
                  <c:v>26.547707440719428</c:v>
                </c:pt>
                <c:pt idx="80">
                  <c:v>26.547707440719428</c:v>
                </c:pt>
                <c:pt idx="81">
                  <c:v>26.547707440719428</c:v>
                </c:pt>
                <c:pt idx="82">
                  <c:v>26.547707440719428</c:v>
                </c:pt>
                <c:pt idx="83">
                  <c:v>26.648407974999333</c:v>
                </c:pt>
                <c:pt idx="84">
                  <c:v>26.547707440719428</c:v>
                </c:pt>
                <c:pt idx="85">
                  <c:v>26.547707440719428</c:v>
                </c:pt>
                <c:pt idx="86">
                  <c:v>26.547707440719428</c:v>
                </c:pt>
                <c:pt idx="87">
                  <c:v>26.447006906439519</c:v>
                </c:pt>
                <c:pt idx="88">
                  <c:v>26.547707440719428</c:v>
                </c:pt>
                <c:pt idx="89">
                  <c:v>26.547707440719428</c:v>
                </c:pt>
                <c:pt idx="90">
                  <c:v>26.547707440719428</c:v>
                </c:pt>
                <c:pt idx="91">
                  <c:v>26.547707440719428</c:v>
                </c:pt>
                <c:pt idx="92">
                  <c:v>26.547707440719428</c:v>
                </c:pt>
                <c:pt idx="93">
                  <c:v>26.547707440719428</c:v>
                </c:pt>
                <c:pt idx="94">
                  <c:v>26.547707440719428</c:v>
                </c:pt>
                <c:pt idx="95">
                  <c:v>26.447006906439519</c:v>
                </c:pt>
                <c:pt idx="96">
                  <c:v>26.547707440719428</c:v>
                </c:pt>
                <c:pt idx="97">
                  <c:v>26.547707440719428</c:v>
                </c:pt>
                <c:pt idx="98">
                  <c:v>26.447006906439519</c:v>
                </c:pt>
                <c:pt idx="99">
                  <c:v>26.447006906439519</c:v>
                </c:pt>
                <c:pt idx="100">
                  <c:v>26.447006906439519</c:v>
                </c:pt>
                <c:pt idx="101">
                  <c:v>26.447006906439519</c:v>
                </c:pt>
                <c:pt idx="102">
                  <c:v>26.447006906439519</c:v>
                </c:pt>
                <c:pt idx="103">
                  <c:v>26.34630637215961</c:v>
                </c:pt>
                <c:pt idx="104">
                  <c:v>26.447006906439519</c:v>
                </c:pt>
                <c:pt idx="105">
                  <c:v>26.34630637215961</c:v>
                </c:pt>
                <c:pt idx="106">
                  <c:v>26.34630637215961</c:v>
                </c:pt>
                <c:pt idx="107">
                  <c:v>26.447006906439519</c:v>
                </c:pt>
                <c:pt idx="108">
                  <c:v>26.447006906439519</c:v>
                </c:pt>
                <c:pt idx="109">
                  <c:v>26.447006906439519</c:v>
                </c:pt>
                <c:pt idx="110">
                  <c:v>26.447006906439519</c:v>
                </c:pt>
                <c:pt idx="111">
                  <c:v>26.447006906439519</c:v>
                </c:pt>
                <c:pt idx="112">
                  <c:v>26.447006906439519</c:v>
                </c:pt>
                <c:pt idx="113">
                  <c:v>26.34630637215961</c:v>
                </c:pt>
                <c:pt idx="114">
                  <c:v>26.34630637215961</c:v>
                </c:pt>
                <c:pt idx="115">
                  <c:v>26.34630637215961</c:v>
                </c:pt>
                <c:pt idx="116">
                  <c:v>26.34630637215961</c:v>
                </c:pt>
                <c:pt idx="117">
                  <c:v>26.34630637215961</c:v>
                </c:pt>
                <c:pt idx="118">
                  <c:v>26.34630637215961</c:v>
                </c:pt>
                <c:pt idx="119">
                  <c:v>26.245605837879705</c:v>
                </c:pt>
                <c:pt idx="120">
                  <c:v>26.34630637215961</c:v>
                </c:pt>
                <c:pt idx="121">
                  <c:v>26.447006906439519</c:v>
                </c:pt>
                <c:pt idx="122">
                  <c:v>26.447006906439519</c:v>
                </c:pt>
                <c:pt idx="123">
                  <c:v>26.34630637215961</c:v>
                </c:pt>
                <c:pt idx="124">
                  <c:v>26.447006906439519</c:v>
                </c:pt>
                <c:pt idx="125">
                  <c:v>26.447006906439519</c:v>
                </c:pt>
                <c:pt idx="126">
                  <c:v>26.34630637215961</c:v>
                </c:pt>
                <c:pt idx="127">
                  <c:v>26.34630637215961</c:v>
                </c:pt>
                <c:pt idx="128">
                  <c:v>26.34630637215961</c:v>
                </c:pt>
                <c:pt idx="129">
                  <c:v>26.34630637215961</c:v>
                </c:pt>
                <c:pt idx="130">
                  <c:v>26.447006906439519</c:v>
                </c:pt>
                <c:pt idx="131">
                  <c:v>26.34630637215961</c:v>
                </c:pt>
                <c:pt idx="132">
                  <c:v>26.245605837879705</c:v>
                </c:pt>
                <c:pt idx="133">
                  <c:v>26.245605837879705</c:v>
                </c:pt>
                <c:pt idx="134">
                  <c:v>26.34630637215961</c:v>
                </c:pt>
                <c:pt idx="135">
                  <c:v>26.34630637215961</c:v>
                </c:pt>
                <c:pt idx="136">
                  <c:v>26.34630637215961</c:v>
                </c:pt>
                <c:pt idx="137">
                  <c:v>26.245605837879705</c:v>
                </c:pt>
                <c:pt idx="138">
                  <c:v>26.34630637215961</c:v>
                </c:pt>
                <c:pt idx="139">
                  <c:v>26.34630637215961</c:v>
                </c:pt>
                <c:pt idx="140">
                  <c:v>26.34630637215961</c:v>
                </c:pt>
                <c:pt idx="141">
                  <c:v>26.34630637215961</c:v>
                </c:pt>
                <c:pt idx="142">
                  <c:v>26.245605837879705</c:v>
                </c:pt>
                <c:pt idx="143">
                  <c:v>26.245605837879705</c:v>
                </c:pt>
                <c:pt idx="144">
                  <c:v>26.245605837879705</c:v>
                </c:pt>
                <c:pt idx="145">
                  <c:v>26.245605837879705</c:v>
                </c:pt>
                <c:pt idx="146">
                  <c:v>26.34630637215961</c:v>
                </c:pt>
                <c:pt idx="147">
                  <c:v>26.34630637215961</c:v>
                </c:pt>
                <c:pt idx="148">
                  <c:v>26.245605837879705</c:v>
                </c:pt>
                <c:pt idx="149">
                  <c:v>26.245605837879705</c:v>
                </c:pt>
                <c:pt idx="150">
                  <c:v>26.245605837879705</c:v>
                </c:pt>
                <c:pt idx="151">
                  <c:v>26.245605837879705</c:v>
                </c:pt>
                <c:pt idx="152">
                  <c:v>26.245605837879705</c:v>
                </c:pt>
                <c:pt idx="153">
                  <c:v>26.34630637215961</c:v>
                </c:pt>
                <c:pt idx="154">
                  <c:v>26.34630637215961</c:v>
                </c:pt>
                <c:pt idx="155">
                  <c:v>26.245605837879705</c:v>
                </c:pt>
                <c:pt idx="156">
                  <c:v>26.245605837879705</c:v>
                </c:pt>
                <c:pt idx="157">
                  <c:v>26.245605837879705</c:v>
                </c:pt>
                <c:pt idx="158">
                  <c:v>26.34630637215961</c:v>
                </c:pt>
                <c:pt idx="159">
                  <c:v>26.245605837879705</c:v>
                </c:pt>
                <c:pt idx="160">
                  <c:v>26.245605837879705</c:v>
                </c:pt>
                <c:pt idx="161">
                  <c:v>26.245605837879705</c:v>
                </c:pt>
                <c:pt idx="162">
                  <c:v>26.245605837879705</c:v>
                </c:pt>
                <c:pt idx="163">
                  <c:v>26.144905303599796</c:v>
                </c:pt>
                <c:pt idx="164">
                  <c:v>26.144905303599796</c:v>
                </c:pt>
                <c:pt idx="165">
                  <c:v>26.245605837879705</c:v>
                </c:pt>
                <c:pt idx="166">
                  <c:v>26.245605837879705</c:v>
                </c:pt>
                <c:pt idx="167">
                  <c:v>26.245605837879705</c:v>
                </c:pt>
                <c:pt idx="168">
                  <c:v>26.245605837879705</c:v>
                </c:pt>
                <c:pt idx="169">
                  <c:v>26.245605837879705</c:v>
                </c:pt>
                <c:pt idx="170">
                  <c:v>26.245605837879705</c:v>
                </c:pt>
                <c:pt idx="171">
                  <c:v>26.245605837879705</c:v>
                </c:pt>
                <c:pt idx="172">
                  <c:v>26.34630637215961</c:v>
                </c:pt>
                <c:pt idx="173">
                  <c:v>26.245605837879705</c:v>
                </c:pt>
                <c:pt idx="174">
                  <c:v>26.245605837879705</c:v>
                </c:pt>
                <c:pt idx="175">
                  <c:v>26.144905303599796</c:v>
                </c:pt>
                <c:pt idx="176">
                  <c:v>26.144905303599796</c:v>
                </c:pt>
                <c:pt idx="177">
                  <c:v>26.245605837879705</c:v>
                </c:pt>
                <c:pt idx="178">
                  <c:v>26.144905303599796</c:v>
                </c:pt>
                <c:pt idx="179">
                  <c:v>26.144905303599796</c:v>
                </c:pt>
                <c:pt idx="180">
                  <c:v>26.144905303599796</c:v>
                </c:pt>
                <c:pt idx="181">
                  <c:v>26.144905303599796</c:v>
                </c:pt>
                <c:pt idx="182">
                  <c:v>26.144905303599796</c:v>
                </c:pt>
                <c:pt idx="183">
                  <c:v>26.04420476931989</c:v>
                </c:pt>
                <c:pt idx="184">
                  <c:v>26.04420476931989</c:v>
                </c:pt>
                <c:pt idx="185">
                  <c:v>26.144905303599796</c:v>
                </c:pt>
                <c:pt idx="186">
                  <c:v>26.144905303599796</c:v>
                </c:pt>
                <c:pt idx="187">
                  <c:v>26.144905303599796</c:v>
                </c:pt>
                <c:pt idx="188">
                  <c:v>26.04420476931989</c:v>
                </c:pt>
                <c:pt idx="189">
                  <c:v>26.144905303599796</c:v>
                </c:pt>
                <c:pt idx="190">
                  <c:v>26.04420476931989</c:v>
                </c:pt>
                <c:pt idx="191">
                  <c:v>26.144905303599796</c:v>
                </c:pt>
                <c:pt idx="192">
                  <c:v>26.144905303599796</c:v>
                </c:pt>
                <c:pt idx="193">
                  <c:v>26.144905303599796</c:v>
                </c:pt>
                <c:pt idx="194">
                  <c:v>26.04420476931989</c:v>
                </c:pt>
                <c:pt idx="195">
                  <c:v>26.04420476931989</c:v>
                </c:pt>
                <c:pt idx="196">
                  <c:v>26.04420476931989</c:v>
                </c:pt>
                <c:pt idx="197">
                  <c:v>26.04420476931989</c:v>
                </c:pt>
                <c:pt idx="198">
                  <c:v>26.04420476931989</c:v>
                </c:pt>
                <c:pt idx="199">
                  <c:v>26.04420476931989</c:v>
                </c:pt>
                <c:pt idx="200">
                  <c:v>26.04420476931989</c:v>
                </c:pt>
                <c:pt idx="201">
                  <c:v>26.144905303599796</c:v>
                </c:pt>
                <c:pt idx="202">
                  <c:v>26.04420476931989</c:v>
                </c:pt>
                <c:pt idx="203">
                  <c:v>26.144905303599796</c:v>
                </c:pt>
                <c:pt idx="204">
                  <c:v>26.144905303599796</c:v>
                </c:pt>
                <c:pt idx="205">
                  <c:v>26.245605837879705</c:v>
                </c:pt>
                <c:pt idx="206">
                  <c:v>26.144905303599796</c:v>
                </c:pt>
                <c:pt idx="207">
                  <c:v>26.144905303599796</c:v>
                </c:pt>
                <c:pt idx="208">
                  <c:v>26.04420476931989</c:v>
                </c:pt>
                <c:pt idx="209">
                  <c:v>26.04420476931989</c:v>
                </c:pt>
                <c:pt idx="210">
                  <c:v>26.04420476931989</c:v>
                </c:pt>
                <c:pt idx="211">
                  <c:v>26.144905303599796</c:v>
                </c:pt>
                <c:pt idx="212">
                  <c:v>26.144905303599796</c:v>
                </c:pt>
                <c:pt idx="213">
                  <c:v>26.04420476931989</c:v>
                </c:pt>
                <c:pt idx="214">
                  <c:v>26.04420476931989</c:v>
                </c:pt>
                <c:pt idx="215">
                  <c:v>26.04420476931989</c:v>
                </c:pt>
                <c:pt idx="216">
                  <c:v>25.943504235039978</c:v>
                </c:pt>
                <c:pt idx="217">
                  <c:v>25.943504235039978</c:v>
                </c:pt>
                <c:pt idx="218">
                  <c:v>25.943504235039978</c:v>
                </c:pt>
                <c:pt idx="219">
                  <c:v>25.943504235039978</c:v>
                </c:pt>
                <c:pt idx="220">
                  <c:v>25.943504235039978</c:v>
                </c:pt>
                <c:pt idx="221">
                  <c:v>26.04420476931989</c:v>
                </c:pt>
                <c:pt idx="222">
                  <c:v>26.04420476931989</c:v>
                </c:pt>
                <c:pt idx="223">
                  <c:v>26.04420476931989</c:v>
                </c:pt>
                <c:pt idx="224">
                  <c:v>26.04420476931989</c:v>
                </c:pt>
                <c:pt idx="225">
                  <c:v>26.04420476931989</c:v>
                </c:pt>
                <c:pt idx="226">
                  <c:v>26.144905303599796</c:v>
                </c:pt>
                <c:pt idx="227">
                  <c:v>26.144905303599796</c:v>
                </c:pt>
                <c:pt idx="228">
                  <c:v>26.04420476931989</c:v>
                </c:pt>
                <c:pt idx="229">
                  <c:v>26.04420476931989</c:v>
                </c:pt>
                <c:pt idx="230">
                  <c:v>25.943504235039978</c:v>
                </c:pt>
                <c:pt idx="231">
                  <c:v>26.04420476931989</c:v>
                </c:pt>
                <c:pt idx="232">
                  <c:v>26.144905303599796</c:v>
                </c:pt>
                <c:pt idx="233">
                  <c:v>26.04420476931989</c:v>
                </c:pt>
                <c:pt idx="234">
                  <c:v>25.943504235039978</c:v>
                </c:pt>
                <c:pt idx="235">
                  <c:v>25.943504235039978</c:v>
                </c:pt>
                <c:pt idx="236">
                  <c:v>25.943504235039978</c:v>
                </c:pt>
                <c:pt idx="237">
                  <c:v>25.842803700760069</c:v>
                </c:pt>
                <c:pt idx="238">
                  <c:v>25.742103166480163</c:v>
                </c:pt>
                <c:pt idx="239">
                  <c:v>25.842803700760069</c:v>
                </c:pt>
                <c:pt idx="240">
                  <c:v>25.842803700760069</c:v>
                </c:pt>
                <c:pt idx="241">
                  <c:v>25.641402632200254</c:v>
                </c:pt>
                <c:pt idx="242">
                  <c:v>25.540702097920349</c:v>
                </c:pt>
                <c:pt idx="243">
                  <c:v>25.540702097920349</c:v>
                </c:pt>
                <c:pt idx="244">
                  <c:v>25.44000156364044</c:v>
                </c:pt>
                <c:pt idx="245">
                  <c:v>25.540702097920349</c:v>
                </c:pt>
                <c:pt idx="246">
                  <c:v>25.540702097920349</c:v>
                </c:pt>
                <c:pt idx="247">
                  <c:v>25.44000156364044</c:v>
                </c:pt>
                <c:pt idx="248">
                  <c:v>25.540702097920349</c:v>
                </c:pt>
                <c:pt idx="249">
                  <c:v>25.641402632200254</c:v>
                </c:pt>
                <c:pt idx="250">
                  <c:v>25.742103166480163</c:v>
                </c:pt>
                <c:pt idx="251">
                  <c:v>25.842803700760069</c:v>
                </c:pt>
                <c:pt idx="252">
                  <c:v>25.842803700760069</c:v>
                </c:pt>
                <c:pt idx="253">
                  <c:v>25.742103166480163</c:v>
                </c:pt>
                <c:pt idx="254">
                  <c:v>25.842803700760069</c:v>
                </c:pt>
                <c:pt idx="255">
                  <c:v>25.842803700760069</c:v>
                </c:pt>
                <c:pt idx="256">
                  <c:v>25.842803700760069</c:v>
                </c:pt>
                <c:pt idx="257">
                  <c:v>25.842803700760069</c:v>
                </c:pt>
                <c:pt idx="258">
                  <c:v>25.742103166480163</c:v>
                </c:pt>
                <c:pt idx="259">
                  <c:v>25.641402632200254</c:v>
                </c:pt>
                <c:pt idx="260">
                  <c:v>25.641402632200254</c:v>
                </c:pt>
                <c:pt idx="261">
                  <c:v>25.540702097920349</c:v>
                </c:pt>
                <c:pt idx="262">
                  <c:v>25.44000156364044</c:v>
                </c:pt>
                <c:pt idx="263">
                  <c:v>25.540702097920349</c:v>
                </c:pt>
                <c:pt idx="264">
                  <c:v>25.44000156364044</c:v>
                </c:pt>
                <c:pt idx="265">
                  <c:v>25.44000156364044</c:v>
                </c:pt>
                <c:pt idx="266">
                  <c:v>25.339301029360531</c:v>
                </c:pt>
                <c:pt idx="267">
                  <c:v>25.44000156364044</c:v>
                </c:pt>
                <c:pt idx="268">
                  <c:v>25.540702097920349</c:v>
                </c:pt>
                <c:pt idx="269">
                  <c:v>25.641402632200254</c:v>
                </c:pt>
                <c:pt idx="270">
                  <c:v>25.540702097920349</c:v>
                </c:pt>
                <c:pt idx="271">
                  <c:v>25.540702097920349</c:v>
                </c:pt>
                <c:pt idx="272">
                  <c:v>25.641402632200254</c:v>
                </c:pt>
                <c:pt idx="273">
                  <c:v>25.742103166480163</c:v>
                </c:pt>
                <c:pt idx="274">
                  <c:v>25.742103166480163</c:v>
                </c:pt>
                <c:pt idx="275">
                  <c:v>25.641402632200254</c:v>
                </c:pt>
                <c:pt idx="276">
                  <c:v>25.943504235039978</c:v>
                </c:pt>
                <c:pt idx="277">
                  <c:v>25.742103166480163</c:v>
                </c:pt>
                <c:pt idx="278">
                  <c:v>25.742103166480163</c:v>
                </c:pt>
                <c:pt idx="279">
                  <c:v>25.842803700760069</c:v>
                </c:pt>
                <c:pt idx="280">
                  <c:v>25.742103166480163</c:v>
                </c:pt>
                <c:pt idx="281">
                  <c:v>25.641402632200254</c:v>
                </c:pt>
                <c:pt idx="282">
                  <c:v>25.540702097920349</c:v>
                </c:pt>
                <c:pt idx="283">
                  <c:v>25.742103166480163</c:v>
                </c:pt>
                <c:pt idx="284">
                  <c:v>25.742103166480163</c:v>
                </c:pt>
                <c:pt idx="285">
                  <c:v>25.44000156364044</c:v>
                </c:pt>
                <c:pt idx="286">
                  <c:v>25.44000156364044</c:v>
                </c:pt>
                <c:pt idx="287">
                  <c:v>25.44000156364044</c:v>
                </c:pt>
                <c:pt idx="288">
                  <c:v>25.742103166480163</c:v>
                </c:pt>
                <c:pt idx="289">
                  <c:v>25.742103166480163</c:v>
                </c:pt>
                <c:pt idx="290">
                  <c:v>25.641402632200254</c:v>
                </c:pt>
                <c:pt idx="291">
                  <c:v>25.540702097920349</c:v>
                </c:pt>
                <c:pt idx="292">
                  <c:v>25.742103166480163</c:v>
                </c:pt>
                <c:pt idx="293">
                  <c:v>25.742103166480163</c:v>
                </c:pt>
                <c:pt idx="294">
                  <c:v>25.540702097920349</c:v>
                </c:pt>
                <c:pt idx="295">
                  <c:v>25.339301029360531</c:v>
                </c:pt>
                <c:pt idx="296">
                  <c:v>25.137899960800716</c:v>
                </c:pt>
                <c:pt idx="297">
                  <c:v>25.137899960800716</c:v>
                </c:pt>
                <c:pt idx="298">
                  <c:v>25.037199426520811</c:v>
                </c:pt>
                <c:pt idx="299">
                  <c:v>25.037199426520811</c:v>
                </c:pt>
                <c:pt idx="300">
                  <c:v>25.037199426520811</c:v>
                </c:pt>
                <c:pt idx="301">
                  <c:v>25.137899960800716</c:v>
                </c:pt>
                <c:pt idx="302">
                  <c:v>25.137899960800716</c:v>
                </c:pt>
                <c:pt idx="303">
                  <c:v>25.137899960800716</c:v>
                </c:pt>
                <c:pt idx="304">
                  <c:v>25.037199426520811</c:v>
                </c:pt>
                <c:pt idx="305">
                  <c:v>24.936498892240902</c:v>
                </c:pt>
                <c:pt idx="306">
                  <c:v>24.936498892240902</c:v>
                </c:pt>
                <c:pt idx="307">
                  <c:v>24.936498892240902</c:v>
                </c:pt>
                <c:pt idx="308">
                  <c:v>24.835798357960993</c:v>
                </c:pt>
                <c:pt idx="309">
                  <c:v>24.835798357960993</c:v>
                </c:pt>
                <c:pt idx="310">
                  <c:v>24.835798357960993</c:v>
                </c:pt>
                <c:pt idx="311">
                  <c:v>24.936498892240902</c:v>
                </c:pt>
                <c:pt idx="312">
                  <c:v>24.936498892240902</c:v>
                </c:pt>
                <c:pt idx="313">
                  <c:v>24.835798357960993</c:v>
                </c:pt>
                <c:pt idx="314">
                  <c:v>24.835798357960993</c:v>
                </c:pt>
                <c:pt idx="315">
                  <c:v>24.735097823681087</c:v>
                </c:pt>
                <c:pt idx="316">
                  <c:v>24.735097823681087</c:v>
                </c:pt>
                <c:pt idx="317">
                  <c:v>24.735097823681087</c:v>
                </c:pt>
                <c:pt idx="318">
                  <c:v>24.735097823681087</c:v>
                </c:pt>
                <c:pt idx="319">
                  <c:v>24.735097823681087</c:v>
                </c:pt>
                <c:pt idx="320">
                  <c:v>24.735097823681087</c:v>
                </c:pt>
                <c:pt idx="321">
                  <c:v>24.634397289401178</c:v>
                </c:pt>
                <c:pt idx="322">
                  <c:v>24.735097823681087</c:v>
                </c:pt>
                <c:pt idx="323">
                  <c:v>24.735097823681087</c:v>
                </c:pt>
                <c:pt idx="324">
                  <c:v>24.634397289401178</c:v>
                </c:pt>
                <c:pt idx="325">
                  <c:v>24.634397289401178</c:v>
                </c:pt>
                <c:pt idx="326">
                  <c:v>24.634397289401178</c:v>
                </c:pt>
                <c:pt idx="327">
                  <c:v>24.634397289401178</c:v>
                </c:pt>
                <c:pt idx="328">
                  <c:v>24.735097823681087</c:v>
                </c:pt>
                <c:pt idx="329">
                  <c:v>24.735097823681087</c:v>
                </c:pt>
                <c:pt idx="330">
                  <c:v>24.634397289401178</c:v>
                </c:pt>
                <c:pt idx="331">
                  <c:v>24.533696755121273</c:v>
                </c:pt>
                <c:pt idx="332">
                  <c:v>24.533696755121273</c:v>
                </c:pt>
                <c:pt idx="333">
                  <c:v>24.634397289401178</c:v>
                </c:pt>
                <c:pt idx="334">
                  <c:v>24.634397289401178</c:v>
                </c:pt>
                <c:pt idx="335">
                  <c:v>24.533696755121273</c:v>
                </c:pt>
                <c:pt idx="336">
                  <c:v>24.533696755121273</c:v>
                </c:pt>
                <c:pt idx="337">
                  <c:v>24.533696755121273</c:v>
                </c:pt>
                <c:pt idx="338">
                  <c:v>24.432996220841364</c:v>
                </c:pt>
                <c:pt idx="339">
                  <c:v>24.533696755121273</c:v>
                </c:pt>
                <c:pt idx="340">
                  <c:v>24.533696755121273</c:v>
                </c:pt>
                <c:pt idx="341">
                  <c:v>24.432996220841364</c:v>
                </c:pt>
                <c:pt idx="342">
                  <c:v>24.432996220841364</c:v>
                </c:pt>
                <c:pt idx="343">
                  <c:v>24.432996220841364</c:v>
                </c:pt>
                <c:pt idx="344">
                  <c:v>24.332295686561455</c:v>
                </c:pt>
                <c:pt idx="345">
                  <c:v>24.432996220841364</c:v>
                </c:pt>
                <c:pt idx="346">
                  <c:v>24.432996220841364</c:v>
                </c:pt>
                <c:pt idx="347">
                  <c:v>24.432996220841364</c:v>
                </c:pt>
                <c:pt idx="348">
                  <c:v>24.332295686561455</c:v>
                </c:pt>
                <c:pt idx="349">
                  <c:v>24.332295686561455</c:v>
                </c:pt>
                <c:pt idx="350">
                  <c:v>24.23159515228155</c:v>
                </c:pt>
                <c:pt idx="351">
                  <c:v>24.23159515228155</c:v>
                </c:pt>
                <c:pt idx="352">
                  <c:v>24.23159515228155</c:v>
                </c:pt>
                <c:pt idx="353">
                  <c:v>24.23159515228155</c:v>
                </c:pt>
                <c:pt idx="354">
                  <c:v>24.23159515228155</c:v>
                </c:pt>
                <c:pt idx="355">
                  <c:v>24.23159515228155</c:v>
                </c:pt>
                <c:pt idx="356">
                  <c:v>24.23159515228155</c:v>
                </c:pt>
                <c:pt idx="357">
                  <c:v>24.130894618001641</c:v>
                </c:pt>
                <c:pt idx="358">
                  <c:v>24.130894618001641</c:v>
                </c:pt>
                <c:pt idx="359">
                  <c:v>24.130894618001641</c:v>
                </c:pt>
                <c:pt idx="360">
                  <c:v>24.130894618001641</c:v>
                </c:pt>
                <c:pt idx="361">
                  <c:v>24.130894618001641</c:v>
                </c:pt>
                <c:pt idx="362">
                  <c:v>24.130894618001641</c:v>
                </c:pt>
                <c:pt idx="363">
                  <c:v>24.130894618001641</c:v>
                </c:pt>
                <c:pt idx="364">
                  <c:v>24.030194083721735</c:v>
                </c:pt>
                <c:pt idx="365">
                  <c:v>24.030194083721735</c:v>
                </c:pt>
                <c:pt idx="366">
                  <c:v>24.030194083721735</c:v>
                </c:pt>
                <c:pt idx="367">
                  <c:v>24.030194083721735</c:v>
                </c:pt>
                <c:pt idx="368">
                  <c:v>24.030194083721735</c:v>
                </c:pt>
                <c:pt idx="369">
                  <c:v>24.030194083721735</c:v>
                </c:pt>
                <c:pt idx="370">
                  <c:v>24.030194083721735</c:v>
                </c:pt>
                <c:pt idx="371">
                  <c:v>24.030194083721735</c:v>
                </c:pt>
                <c:pt idx="372">
                  <c:v>24.130894618001641</c:v>
                </c:pt>
                <c:pt idx="373">
                  <c:v>24.030194083721735</c:v>
                </c:pt>
                <c:pt idx="374">
                  <c:v>24.030194083721735</c:v>
                </c:pt>
                <c:pt idx="375">
                  <c:v>24.130894618001641</c:v>
                </c:pt>
                <c:pt idx="376">
                  <c:v>24.030194083721735</c:v>
                </c:pt>
                <c:pt idx="377">
                  <c:v>24.130894618001641</c:v>
                </c:pt>
                <c:pt idx="378">
                  <c:v>24.130894618001641</c:v>
                </c:pt>
                <c:pt idx="379">
                  <c:v>24.130894618001641</c:v>
                </c:pt>
                <c:pt idx="380">
                  <c:v>24.130894618001641</c:v>
                </c:pt>
                <c:pt idx="381">
                  <c:v>24.130894618001641</c:v>
                </c:pt>
                <c:pt idx="382">
                  <c:v>24.130894618001641</c:v>
                </c:pt>
                <c:pt idx="383">
                  <c:v>24.533696755121273</c:v>
                </c:pt>
                <c:pt idx="384">
                  <c:v>24.23159515228155</c:v>
                </c:pt>
                <c:pt idx="385">
                  <c:v>24.23159515228155</c:v>
                </c:pt>
                <c:pt idx="386">
                  <c:v>24.130894618001641</c:v>
                </c:pt>
                <c:pt idx="387">
                  <c:v>24.130894618001641</c:v>
                </c:pt>
                <c:pt idx="388">
                  <c:v>24.130894618001641</c:v>
                </c:pt>
                <c:pt idx="389">
                  <c:v>24.332295686561455</c:v>
                </c:pt>
                <c:pt idx="390">
                  <c:v>24.23159515228155</c:v>
                </c:pt>
                <c:pt idx="391">
                  <c:v>24.130894618001641</c:v>
                </c:pt>
                <c:pt idx="392">
                  <c:v>24.130894618001641</c:v>
                </c:pt>
                <c:pt idx="393">
                  <c:v>24.130894618001641</c:v>
                </c:pt>
                <c:pt idx="394">
                  <c:v>24.030194083721735</c:v>
                </c:pt>
                <c:pt idx="395">
                  <c:v>24.030194083721735</c:v>
                </c:pt>
                <c:pt idx="396">
                  <c:v>24.030194083721735</c:v>
                </c:pt>
                <c:pt idx="397">
                  <c:v>24.030194083721735</c:v>
                </c:pt>
                <c:pt idx="398">
                  <c:v>24.030194083721735</c:v>
                </c:pt>
                <c:pt idx="399">
                  <c:v>24.030194083721735</c:v>
                </c:pt>
                <c:pt idx="400">
                  <c:v>24.030194083721735</c:v>
                </c:pt>
                <c:pt idx="401">
                  <c:v>24.030194083721735</c:v>
                </c:pt>
                <c:pt idx="402">
                  <c:v>24.030194083721735</c:v>
                </c:pt>
                <c:pt idx="403">
                  <c:v>24.030194083721735</c:v>
                </c:pt>
                <c:pt idx="404">
                  <c:v>24.030194083721735</c:v>
                </c:pt>
                <c:pt idx="405">
                  <c:v>24.030194083721735</c:v>
                </c:pt>
                <c:pt idx="406">
                  <c:v>24.030194083721735</c:v>
                </c:pt>
                <c:pt idx="407">
                  <c:v>23.929493549441826</c:v>
                </c:pt>
                <c:pt idx="408">
                  <c:v>23.929493549441826</c:v>
                </c:pt>
                <c:pt idx="409">
                  <c:v>23.929493549441826</c:v>
                </c:pt>
                <c:pt idx="410">
                  <c:v>23.929493549441826</c:v>
                </c:pt>
                <c:pt idx="411">
                  <c:v>23.929493549441826</c:v>
                </c:pt>
                <c:pt idx="412">
                  <c:v>23.828793015161917</c:v>
                </c:pt>
                <c:pt idx="413">
                  <c:v>23.828793015161917</c:v>
                </c:pt>
                <c:pt idx="414">
                  <c:v>23.728092480882012</c:v>
                </c:pt>
                <c:pt idx="415">
                  <c:v>23.728092480882012</c:v>
                </c:pt>
                <c:pt idx="416">
                  <c:v>23.728092480882012</c:v>
                </c:pt>
                <c:pt idx="417">
                  <c:v>23.627391946602103</c:v>
                </c:pt>
                <c:pt idx="418">
                  <c:v>23.627391946602103</c:v>
                </c:pt>
                <c:pt idx="419">
                  <c:v>23.627391946602103</c:v>
                </c:pt>
                <c:pt idx="420">
                  <c:v>23.627391946602103</c:v>
                </c:pt>
                <c:pt idx="421">
                  <c:v>23.627391946602103</c:v>
                </c:pt>
                <c:pt idx="422">
                  <c:v>23.627391946602103</c:v>
                </c:pt>
                <c:pt idx="423">
                  <c:v>23.627391946602103</c:v>
                </c:pt>
                <c:pt idx="424">
                  <c:v>23.627391946602103</c:v>
                </c:pt>
                <c:pt idx="425">
                  <c:v>23.627391946602103</c:v>
                </c:pt>
                <c:pt idx="426">
                  <c:v>23.526691412322197</c:v>
                </c:pt>
                <c:pt idx="427">
                  <c:v>23.526691412322197</c:v>
                </c:pt>
                <c:pt idx="428">
                  <c:v>23.526691412322197</c:v>
                </c:pt>
                <c:pt idx="429">
                  <c:v>23.526691412322197</c:v>
                </c:pt>
                <c:pt idx="430">
                  <c:v>23.526691412322197</c:v>
                </c:pt>
                <c:pt idx="431">
                  <c:v>23.526691412322197</c:v>
                </c:pt>
                <c:pt idx="432">
                  <c:v>23.526691412322197</c:v>
                </c:pt>
                <c:pt idx="433">
                  <c:v>23.526691412322197</c:v>
                </c:pt>
                <c:pt idx="434">
                  <c:v>23.526691412322197</c:v>
                </c:pt>
                <c:pt idx="435">
                  <c:v>23.526691412322197</c:v>
                </c:pt>
                <c:pt idx="436">
                  <c:v>23.526691412322197</c:v>
                </c:pt>
                <c:pt idx="437">
                  <c:v>23.526691412322197</c:v>
                </c:pt>
                <c:pt idx="438">
                  <c:v>23.526691412322197</c:v>
                </c:pt>
                <c:pt idx="439">
                  <c:v>23.526691412322197</c:v>
                </c:pt>
                <c:pt idx="440">
                  <c:v>23.526691412322197</c:v>
                </c:pt>
                <c:pt idx="441">
                  <c:v>23.425990878042288</c:v>
                </c:pt>
                <c:pt idx="442">
                  <c:v>23.526691412322197</c:v>
                </c:pt>
                <c:pt idx="443">
                  <c:v>23.526691412322197</c:v>
                </c:pt>
                <c:pt idx="444">
                  <c:v>23.526691412322197</c:v>
                </c:pt>
                <c:pt idx="445">
                  <c:v>23.526691412322197</c:v>
                </c:pt>
                <c:pt idx="446">
                  <c:v>23.526691412322197</c:v>
                </c:pt>
                <c:pt idx="447">
                  <c:v>23.425990878042288</c:v>
                </c:pt>
                <c:pt idx="448">
                  <c:v>23.425990878042288</c:v>
                </c:pt>
                <c:pt idx="449">
                  <c:v>23.425990878042288</c:v>
                </c:pt>
                <c:pt idx="450">
                  <c:v>23.325290343762379</c:v>
                </c:pt>
                <c:pt idx="451">
                  <c:v>23.325290343762379</c:v>
                </c:pt>
                <c:pt idx="452">
                  <c:v>23.224589809482474</c:v>
                </c:pt>
                <c:pt idx="453">
                  <c:v>23.325290343762379</c:v>
                </c:pt>
                <c:pt idx="454">
                  <c:v>23.325290343762379</c:v>
                </c:pt>
                <c:pt idx="455">
                  <c:v>23.224589809482474</c:v>
                </c:pt>
                <c:pt idx="456">
                  <c:v>23.224589809482474</c:v>
                </c:pt>
                <c:pt idx="457">
                  <c:v>23.224589809482474</c:v>
                </c:pt>
                <c:pt idx="458">
                  <c:v>23.224589809482474</c:v>
                </c:pt>
                <c:pt idx="459">
                  <c:v>23.224589809482474</c:v>
                </c:pt>
                <c:pt idx="460">
                  <c:v>23.224589809482474</c:v>
                </c:pt>
                <c:pt idx="461">
                  <c:v>23.123889275202565</c:v>
                </c:pt>
                <c:pt idx="462">
                  <c:v>23.123889275202565</c:v>
                </c:pt>
                <c:pt idx="463">
                  <c:v>23.123889275202565</c:v>
                </c:pt>
                <c:pt idx="464">
                  <c:v>23.023188740922659</c:v>
                </c:pt>
                <c:pt idx="465">
                  <c:v>23.023188740922659</c:v>
                </c:pt>
                <c:pt idx="466">
                  <c:v>23.023188740922659</c:v>
                </c:pt>
                <c:pt idx="467">
                  <c:v>23.023188740922659</c:v>
                </c:pt>
                <c:pt idx="468">
                  <c:v>23.023188740922659</c:v>
                </c:pt>
                <c:pt idx="469">
                  <c:v>22.92248820664275</c:v>
                </c:pt>
                <c:pt idx="470">
                  <c:v>22.92248820664275</c:v>
                </c:pt>
                <c:pt idx="471">
                  <c:v>22.92248820664275</c:v>
                </c:pt>
                <c:pt idx="472">
                  <c:v>22.92248820664275</c:v>
                </c:pt>
                <c:pt idx="473">
                  <c:v>22.92248820664275</c:v>
                </c:pt>
                <c:pt idx="474">
                  <c:v>22.821787672362841</c:v>
                </c:pt>
                <c:pt idx="475">
                  <c:v>22.821787672362841</c:v>
                </c:pt>
                <c:pt idx="476">
                  <c:v>22.821787672362841</c:v>
                </c:pt>
                <c:pt idx="477">
                  <c:v>22.821787672362841</c:v>
                </c:pt>
                <c:pt idx="478">
                  <c:v>22.821787672362841</c:v>
                </c:pt>
                <c:pt idx="479">
                  <c:v>22.821787672362841</c:v>
                </c:pt>
                <c:pt idx="480">
                  <c:v>22.821787672362841</c:v>
                </c:pt>
                <c:pt idx="481">
                  <c:v>22.92248820664275</c:v>
                </c:pt>
                <c:pt idx="482">
                  <c:v>22.92248820664275</c:v>
                </c:pt>
                <c:pt idx="483">
                  <c:v>22.821787672362841</c:v>
                </c:pt>
                <c:pt idx="484">
                  <c:v>22.821787672362841</c:v>
                </c:pt>
                <c:pt idx="485">
                  <c:v>22.821787672362841</c:v>
                </c:pt>
                <c:pt idx="486">
                  <c:v>22.821787672362841</c:v>
                </c:pt>
                <c:pt idx="487">
                  <c:v>22.821787672362841</c:v>
                </c:pt>
                <c:pt idx="488">
                  <c:v>22.821787672362841</c:v>
                </c:pt>
                <c:pt idx="489">
                  <c:v>22.821787672362841</c:v>
                </c:pt>
                <c:pt idx="490">
                  <c:v>22.821787672362841</c:v>
                </c:pt>
                <c:pt idx="491">
                  <c:v>22.821787672362841</c:v>
                </c:pt>
                <c:pt idx="492">
                  <c:v>22.821787672362841</c:v>
                </c:pt>
                <c:pt idx="493">
                  <c:v>22.821787672362841</c:v>
                </c:pt>
                <c:pt idx="494">
                  <c:v>22.821787672362841</c:v>
                </c:pt>
                <c:pt idx="495">
                  <c:v>22.821787672362841</c:v>
                </c:pt>
                <c:pt idx="496">
                  <c:v>22.821787672362841</c:v>
                </c:pt>
                <c:pt idx="497">
                  <c:v>22.821787672362841</c:v>
                </c:pt>
                <c:pt idx="498">
                  <c:v>22.821787672362841</c:v>
                </c:pt>
                <c:pt idx="499">
                  <c:v>22.821787672362841</c:v>
                </c:pt>
                <c:pt idx="500">
                  <c:v>22.821787672362841</c:v>
                </c:pt>
                <c:pt idx="501">
                  <c:v>22.821787672362841</c:v>
                </c:pt>
                <c:pt idx="502">
                  <c:v>22.821787672362841</c:v>
                </c:pt>
                <c:pt idx="503">
                  <c:v>22.821787672362841</c:v>
                </c:pt>
                <c:pt idx="504">
                  <c:v>22.721087138082936</c:v>
                </c:pt>
                <c:pt idx="505">
                  <c:v>22.821787672362841</c:v>
                </c:pt>
                <c:pt idx="506">
                  <c:v>22.821787672362841</c:v>
                </c:pt>
                <c:pt idx="507">
                  <c:v>22.821787672362841</c:v>
                </c:pt>
                <c:pt idx="508">
                  <c:v>22.821787672362841</c:v>
                </c:pt>
                <c:pt idx="509">
                  <c:v>22.721087138082936</c:v>
                </c:pt>
                <c:pt idx="510">
                  <c:v>22.721087138082936</c:v>
                </c:pt>
                <c:pt idx="511">
                  <c:v>22.721087138082936</c:v>
                </c:pt>
                <c:pt idx="512">
                  <c:v>22.721087138082936</c:v>
                </c:pt>
                <c:pt idx="513">
                  <c:v>22.821787672362841</c:v>
                </c:pt>
                <c:pt idx="514">
                  <c:v>22.721087138082936</c:v>
                </c:pt>
                <c:pt idx="515">
                  <c:v>22.721087138082936</c:v>
                </c:pt>
                <c:pt idx="516">
                  <c:v>22.721087138082936</c:v>
                </c:pt>
                <c:pt idx="517">
                  <c:v>22.721087138082936</c:v>
                </c:pt>
                <c:pt idx="518">
                  <c:v>22.721087138082936</c:v>
                </c:pt>
                <c:pt idx="519">
                  <c:v>22.721087138082936</c:v>
                </c:pt>
                <c:pt idx="520">
                  <c:v>22.721087138082936</c:v>
                </c:pt>
                <c:pt idx="521">
                  <c:v>22.721087138082936</c:v>
                </c:pt>
                <c:pt idx="522">
                  <c:v>22.721087138082936</c:v>
                </c:pt>
                <c:pt idx="523">
                  <c:v>22.721087138082936</c:v>
                </c:pt>
                <c:pt idx="524">
                  <c:v>22.620386603803027</c:v>
                </c:pt>
                <c:pt idx="525">
                  <c:v>22.721087138082936</c:v>
                </c:pt>
                <c:pt idx="526">
                  <c:v>22.721087138082936</c:v>
                </c:pt>
                <c:pt idx="527">
                  <c:v>22.721087138082936</c:v>
                </c:pt>
                <c:pt idx="528">
                  <c:v>22.721087138082936</c:v>
                </c:pt>
                <c:pt idx="529">
                  <c:v>22.721087138082936</c:v>
                </c:pt>
                <c:pt idx="530">
                  <c:v>22.721087138082936</c:v>
                </c:pt>
                <c:pt idx="531">
                  <c:v>22.721087138082936</c:v>
                </c:pt>
                <c:pt idx="532">
                  <c:v>22.821787672362841</c:v>
                </c:pt>
                <c:pt idx="533">
                  <c:v>22.721087138082936</c:v>
                </c:pt>
                <c:pt idx="534">
                  <c:v>22.821787672362841</c:v>
                </c:pt>
                <c:pt idx="535">
                  <c:v>22.721087138082936</c:v>
                </c:pt>
                <c:pt idx="536">
                  <c:v>22.821787672362841</c:v>
                </c:pt>
                <c:pt idx="537">
                  <c:v>22.721087138082936</c:v>
                </c:pt>
                <c:pt idx="538">
                  <c:v>22.721087138082936</c:v>
                </c:pt>
                <c:pt idx="539">
                  <c:v>22.721087138082936</c:v>
                </c:pt>
                <c:pt idx="540">
                  <c:v>22.721087138082936</c:v>
                </c:pt>
                <c:pt idx="541">
                  <c:v>22.721087138082936</c:v>
                </c:pt>
                <c:pt idx="542">
                  <c:v>22.620386603803027</c:v>
                </c:pt>
                <c:pt idx="543">
                  <c:v>22.620386603803027</c:v>
                </c:pt>
                <c:pt idx="544">
                  <c:v>22.620386603803027</c:v>
                </c:pt>
                <c:pt idx="545">
                  <c:v>22.620386603803027</c:v>
                </c:pt>
                <c:pt idx="546">
                  <c:v>22.620386603803027</c:v>
                </c:pt>
                <c:pt idx="547">
                  <c:v>22.620386603803027</c:v>
                </c:pt>
                <c:pt idx="548">
                  <c:v>22.620386603803027</c:v>
                </c:pt>
                <c:pt idx="549">
                  <c:v>22.620386603803027</c:v>
                </c:pt>
                <c:pt idx="550">
                  <c:v>22.620386603803027</c:v>
                </c:pt>
                <c:pt idx="551">
                  <c:v>22.519686069523122</c:v>
                </c:pt>
                <c:pt idx="552">
                  <c:v>22.519686069523122</c:v>
                </c:pt>
                <c:pt idx="553">
                  <c:v>22.519686069523122</c:v>
                </c:pt>
                <c:pt idx="554">
                  <c:v>22.519686069523122</c:v>
                </c:pt>
                <c:pt idx="555">
                  <c:v>22.519686069523122</c:v>
                </c:pt>
                <c:pt idx="556">
                  <c:v>22.519686069523122</c:v>
                </c:pt>
                <c:pt idx="557">
                  <c:v>22.519686069523122</c:v>
                </c:pt>
                <c:pt idx="558">
                  <c:v>22.418985535243213</c:v>
                </c:pt>
                <c:pt idx="559">
                  <c:v>22.418985535243213</c:v>
                </c:pt>
                <c:pt idx="560">
                  <c:v>22.418985535243213</c:v>
                </c:pt>
                <c:pt idx="561">
                  <c:v>22.418985535243213</c:v>
                </c:pt>
                <c:pt idx="562">
                  <c:v>22.418985535243213</c:v>
                </c:pt>
                <c:pt idx="563">
                  <c:v>22.418985535243213</c:v>
                </c:pt>
                <c:pt idx="564">
                  <c:v>22.418985535243213</c:v>
                </c:pt>
                <c:pt idx="565">
                  <c:v>22.318285000963304</c:v>
                </c:pt>
                <c:pt idx="566">
                  <c:v>22.318285000963304</c:v>
                </c:pt>
                <c:pt idx="567">
                  <c:v>22.318285000963304</c:v>
                </c:pt>
                <c:pt idx="568">
                  <c:v>22.318285000963304</c:v>
                </c:pt>
                <c:pt idx="569">
                  <c:v>22.318285000963304</c:v>
                </c:pt>
                <c:pt idx="570">
                  <c:v>22.217584466683398</c:v>
                </c:pt>
                <c:pt idx="571">
                  <c:v>22.217584466683398</c:v>
                </c:pt>
                <c:pt idx="572">
                  <c:v>22.217584466683398</c:v>
                </c:pt>
                <c:pt idx="573">
                  <c:v>22.217584466683398</c:v>
                </c:pt>
                <c:pt idx="574">
                  <c:v>22.217584466683398</c:v>
                </c:pt>
                <c:pt idx="575">
                  <c:v>22.217584466683398</c:v>
                </c:pt>
                <c:pt idx="576">
                  <c:v>22.217584466683398</c:v>
                </c:pt>
                <c:pt idx="577">
                  <c:v>22.116883932403489</c:v>
                </c:pt>
                <c:pt idx="578">
                  <c:v>22.217584466683398</c:v>
                </c:pt>
                <c:pt idx="579">
                  <c:v>22.116883932403489</c:v>
                </c:pt>
                <c:pt idx="580">
                  <c:v>22.116883932403489</c:v>
                </c:pt>
                <c:pt idx="581">
                  <c:v>22.116883932403489</c:v>
                </c:pt>
                <c:pt idx="582">
                  <c:v>22.116883932403489</c:v>
                </c:pt>
                <c:pt idx="583">
                  <c:v>22.116883932403489</c:v>
                </c:pt>
                <c:pt idx="584">
                  <c:v>22.116883932403489</c:v>
                </c:pt>
                <c:pt idx="585">
                  <c:v>22.116883932403489</c:v>
                </c:pt>
                <c:pt idx="586">
                  <c:v>22.016183398123584</c:v>
                </c:pt>
                <c:pt idx="587">
                  <c:v>22.016183398123584</c:v>
                </c:pt>
                <c:pt idx="588">
                  <c:v>22.016183398123584</c:v>
                </c:pt>
                <c:pt idx="589">
                  <c:v>22.016183398123584</c:v>
                </c:pt>
                <c:pt idx="590">
                  <c:v>22.016183398123584</c:v>
                </c:pt>
                <c:pt idx="591">
                  <c:v>22.016183398123584</c:v>
                </c:pt>
                <c:pt idx="592">
                  <c:v>22.016183398123584</c:v>
                </c:pt>
                <c:pt idx="593">
                  <c:v>22.016183398123584</c:v>
                </c:pt>
                <c:pt idx="594">
                  <c:v>21.915482863843675</c:v>
                </c:pt>
                <c:pt idx="595">
                  <c:v>22.016183398123584</c:v>
                </c:pt>
                <c:pt idx="596">
                  <c:v>22.016183398123584</c:v>
                </c:pt>
                <c:pt idx="597">
                  <c:v>21.915482863843675</c:v>
                </c:pt>
                <c:pt idx="598">
                  <c:v>21.915482863843675</c:v>
                </c:pt>
                <c:pt idx="599">
                  <c:v>22.016183398123584</c:v>
                </c:pt>
                <c:pt idx="600">
                  <c:v>21.915482863843675</c:v>
                </c:pt>
                <c:pt idx="601">
                  <c:v>21.915482863843675</c:v>
                </c:pt>
                <c:pt idx="602">
                  <c:v>21.915482863843675</c:v>
                </c:pt>
                <c:pt idx="603">
                  <c:v>21.915482863843675</c:v>
                </c:pt>
                <c:pt idx="604">
                  <c:v>21.915482863843675</c:v>
                </c:pt>
                <c:pt idx="605">
                  <c:v>21.915482863843675</c:v>
                </c:pt>
                <c:pt idx="606">
                  <c:v>21.915482863843675</c:v>
                </c:pt>
                <c:pt idx="607">
                  <c:v>21.915482863843675</c:v>
                </c:pt>
                <c:pt idx="608">
                  <c:v>21.915482863843675</c:v>
                </c:pt>
                <c:pt idx="609">
                  <c:v>21.915482863843675</c:v>
                </c:pt>
                <c:pt idx="610">
                  <c:v>21.915482863843675</c:v>
                </c:pt>
                <c:pt idx="611">
                  <c:v>21.814782329563762</c:v>
                </c:pt>
                <c:pt idx="612">
                  <c:v>21.814782329563762</c:v>
                </c:pt>
                <c:pt idx="613">
                  <c:v>21.814782329563762</c:v>
                </c:pt>
                <c:pt idx="614">
                  <c:v>21.814782329563762</c:v>
                </c:pt>
                <c:pt idx="615">
                  <c:v>21.814782329563762</c:v>
                </c:pt>
                <c:pt idx="616">
                  <c:v>21.814782329563762</c:v>
                </c:pt>
                <c:pt idx="617">
                  <c:v>21.814782329563762</c:v>
                </c:pt>
                <c:pt idx="618">
                  <c:v>21.814782329563762</c:v>
                </c:pt>
                <c:pt idx="619">
                  <c:v>21.714081795283857</c:v>
                </c:pt>
                <c:pt idx="620">
                  <c:v>21.714081795283857</c:v>
                </c:pt>
                <c:pt idx="621">
                  <c:v>21.714081795283857</c:v>
                </c:pt>
                <c:pt idx="622">
                  <c:v>21.714081795283857</c:v>
                </c:pt>
                <c:pt idx="623">
                  <c:v>21.714081795283857</c:v>
                </c:pt>
                <c:pt idx="624">
                  <c:v>21.814782329563762</c:v>
                </c:pt>
                <c:pt idx="625">
                  <c:v>21.714081795283857</c:v>
                </c:pt>
                <c:pt idx="626">
                  <c:v>21.714081795283857</c:v>
                </c:pt>
                <c:pt idx="627">
                  <c:v>21.814782329563762</c:v>
                </c:pt>
                <c:pt idx="628">
                  <c:v>21.814782329563762</c:v>
                </c:pt>
                <c:pt idx="629">
                  <c:v>21.714081795283857</c:v>
                </c:pt>
                <c:pt idx="630">
                  <c:v>21.714081795283857</c:v>
                </c:pt>
                <c:pt idx="631">
                  <c:v>21.714081795283857</c:v>
                </c:pt>
                <c:pt idx="632">
                  <c:v>21.714081795283857</c:v>
                </c:pt>
                <c:pt idx="633">
                  <c:v>21.714081795283857</c:v>
                </c:pt>
                <c:pt idx="634">
                  <c:v>21.714081795283857</c:v>
                </c:pt>
                <c:pt idx="635">
                  <c:v>21.714081795283857</c:v>
                </c:pt>
                <c:pt idx="636">
                  <c:v>21.714081795283857</c:v>
                </c:pt>
                <c:pt idx="637">
                  <c:v>21.714081795283857</c:v>
                </c:pt>
                <c:pt idx="638">
                  <c:v>21.714081795283857</c:v>
                </c:pt>
                <c:pt idx="639">
                  <c:v>21.714081795283857</c:v>
                </c:pt>
                <c:pt idx="640">
                  <c:v>21.714081795283857</c:v>
                </c:pt>
                <c:pt idx="641">
                  <c:v>21.714081795283857</c:v>
                </c:pt>
                <c:pt idx="642">
                  <c:v>21.714081795283857</c:v>
                </c:pt>
                <c:pt idx="643">
                  <c:v>21.714081795283857</c:v>
                </c:pt>
                <c:pt idx="644">
                  <c:v>21.714081795283857</c:v>
                </c:pt>
                <c:pt idx="645">
                  <c:v>21.613381261003948</c:v>
                </c:pt>
                <c:pt idx="646">
                  <c:v>21.613381261003948</c:v>
                </c:pt>
                <c:pt idx="647">
                  <c:v>21.613381261003948</c:v>
                </c:pt>
                <c:pt idx="648">
                  <c:v>21.613381261003948</c:v>
                </c:pt>
                <c:pt idx="649">
                  <c:v>21.613381261003948</c:v>
                </c:pt>
                <c:pt idx="650">
                  <c:v>21.613381261003948</c:v>
                </c:pt>
                <c:pt idx="651">
                  <c:v>21.613381261003948</c:v>
                </c:pt>
                <c:pt idx="652">
                  <c:v>21.613381261003948</c:v>
                </c:pt>
                <c:pt idx="653">
                  <c:v>21.613381261003948</c:v>
                </c:pt>
                <c:pt idx="654">
                  <c:v>21.613381261003948</c:v>
                </c:pt>
                <c:pt idx="655">
                  <c:v>21.613381261003948</c:v>
                </c:pt>
                <c:pt idx="656">
                  <c:v>21.613381261003948</c:v>
                </c:pt>
                <c:pt idx="657">
                  <c:v>21.613381261003948</c:v>
                </c:pt>
                <c:pt idx="658">
                  <c:v>21.613381261003948</c:v>
                </c:pt>
                <c:pt idx="659">
                  <c:v>21.613381261003948</c:v>
                </c:pt>
                <c:pt idx="660">
                  <c:v>21.613381261003948</c:v>
                </c:pt>
                <c:pt idx="661">
                  <c:v>21.613381261003948</c:v>
                </c:pt>
                <c:pt idx="662">
                  <c:v>21.613381261003948</c:v>
                </c:pt>
                <c:pt idx="663">
                  <c:v>21.613381261003948</c:v>
                </c:pt>
                <c:pt idx="664">
                  <c:v>21.613381261003948</c:v>
                </c:pt>
                <c:pt idx="665">
                  <c:v>21.613381261003948</c:v>
                </c:pt>
                <c:pt idx="666">
                  <c:v>21.613381261003948</c:v>
                </c:pt>
                <c:pt idx="667">
                  <c:v>21.613381261003948</c:v>
                </c:pt>
                <c:pt idx="668">
                  <c:v>21.714081795283857</c:v>
                </c:pt>
                <c:pt idx="669">
                  <c:v>21.714081795283857</c:v>
                </c:pt>
                <c:pt idx="670">
                  <c:v>21.613381261003948</c:v>
                </c:pt>
                <c:pt idx="671">
                  <c:v>21.613381261003948</c:v>
                </c:pt>
                <c:pt idx="672">
                  <c:v>21.613381261003948</c:v>
                </c:pt>
                <c:pt idx="673">
                  <c:v>21.714081795283857</c:v>
                </c:pt>
                <c:pt idx="674">
                  <c:v>21.613381261003948</c:v>
                </c:pt>
                <c:pt idx="675">
                  <c:v>21.613381261003948</c:v>
                </c:pt>
                <c:pt idx="676">
                  <c:v>21.613381261003948</c:v>
                </c:pt>
                <c:pt idx="677">
                  <c:v>21.613381261003948</c:v>
                </c:pt>
                <c:pt idx="678">
                  <c:v>21.512680726724042</c:v>
                </c:pt>
                <c:pt idx="679">
                  <c:v>21.512680726724042</c:v>
                </c:pt>
                <c:pt idx="680">
                  <c:v>21.512680726724042</c:v>
                </c:pt>
                <c:pt idx="681">
                  <c:v>21.512680726724042</c:v>
                </c:pt>
                <c:pt idx="682">
                  <c:v>21.512680726724042</c:v>
                </c:pt>
                <c:pt idx="683">
                  <c:v>21.613381261003948</c:v>
                </c:pt>
                <c:pt idx="684">
                  <c:v>21.613381261003948</c:v>
                </c:pt>
                <c:pt idx="685">
                  <c:v>21.613381261003948</c:v>
                </c:pt>
                <c:pt idx="686">
                  <c:v>21.613381261003948</c:v>
                </c:pt>
                <c:pt idx="687">
                  <c:v>21.613381261003948</c:v>
                </c:pt>
                <c:pt idx="688">
                  <c:v>21.613381261003948</c:v>
                </c:pt>
                <c:pt idx="689">
                  <c:v>21.613381261003948</c:v>
                </c:pt>
                <c:pt idx="690">
                  <c:v>21.613381261003948</c:v>
                </c:pt>
                <c:pt idx="691">
                  <c:v>21.613381261003948</c:v>
                </c:pt>
                <c:pt idx="692">
                  <c:v>21.613381261003948</c:v>
                </c:pt>
                <c:pt idx="693">
                  <c:v>21.613381261003948</c:v>
                </c:pt>
                <c:pt idx="694">
                  <c:v>21.613381261003948</c:v>
                </c:pt>
                <c:pt idx="695">
                  <c:v>21.613381261003948</c:v>
                </c:pt>
                <c:pt idx="696">
                  <c:v>21.714081795283857</c:v>
                </c:pt>
                <c:pt idx="697">
                  <c:v>21.613381261003948</c:v>
                </c:pt>
                <c:pt idx="698">
                  <c:v>21.714081795283857</c:v>
                </c:pt>
                <c:pt idx="699">
                  <c:v>21.714081795283857</c:v>
                </c:pt>
                <c:pt idx="700">
                  <c:v>21.714081795283857</c:v>
                </c:pt>
                <c:pt idx="701">
                  <c:v>21.714081795283857</c:v>
                </c:pt>
                <c:pt idx="702">
                  <c:v>21.714081795283857</c:v>
                </c:pt>
                <c:pt idx="703">
                  <c:v>21.714081795283857</c:v>
                </c:pt>
                <c:pt idx="704">
                  <c:v>21.714081795283857</c:v>
                </c:pt>
                <c:pt idx="705">
                  <c:v>21.814782329563762</c:v>
                </c:pt>
                <c:pt idx="706">
                  <c:v>21.915482863843675</c:v>
                </c:pt>
                <c:pt idx="707">
                  <c:v>21.915482863843675</c:v>
                </c:pt>
                <c:pt idx="708">
                  <c:v>21.915482863843675</c:v>
                </c:pt>
                <c:pt idx="709">
                  <c:v>22.016183398123584</c:v>
                </c:pt>
                <c:pt idx="710">
                  <c:v>22.016183398123584</c:v>
                </c:pt>
                <c:pt idx="711">
                  <c:v>21.915482863843675</c:v>
                </c:pt>
                <c:pt idx="712">
                  <c:v>21.915482863843675</c:v>
                </c:pt>
                <c:pt idx="713">
                  <c:v>21.915482863843675</c:v>
                </c:pt>
                <c:pt idx="714">
                  <c:v>22.016183398123584</c:v>
                </c:pt>
                <c:pt idx="715">
                  <c:v>22.016183398123584</c:v>
                </c:pt>
                <c:pt idx="716">
                  <c:v>22.016183398123584</c:v>
                </c:pt>
                <c:pt idx="717">
                  <c:v>22.016183398123584</c:v>
                </c:pt>
                <c:pt idx="718">
                  <c:v>22.016183398123584</c:v>
                </c:pt>
                <c:pt idx="719">
                  <c:v>22.016183398123584</c:v>
                </c:pt>
                <c:pt idx="720">
                  <c:v>22.016183398123584</c:v>
                </c:pt>
              </c:numCache>
            </c:numRef>
          </c:yVal>
          <c:smooth val="1"/>
        </c:ser>
        <c:dLbls>
          <c:showLegendKey val="0"/>
          <c:showVal val="0"/>
          <c:showCatName val="0"/>
          <c:showSerName val="0"/>
          <c:showPercent val="0"/>
          <c:showBubbleSize val="0"/>
        </c:dLbls>
        <c:axId val="123530624"/>
        <c:axId val="123532800"/>
      </c:scatterChart>
      <c:scatterChart>
        <c:scatterStyle val="smoothMarker"/>
        <c:varyColors val="0"/>
        <c:ser>
          <c:idx val="0"/>
          <c:order val="0"/>
          <c:tx>
            <c:strRef>
              <c:f>'829'!$O$2</c:f>
              <c:strCache>
                <c:ptCount val="1"/>
                <c:pt idx="0">
                  <c:v>風速</c:v>
                </c:pt>
              </c:strCache>
            </c:strRef>
          </c:tx>
          <c:spPr>
            <a:ln w="12700">
              <a:solidFill>
                <a:srgbClr val="7030A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'829'!$P$4:$P$724</c:f>
              <c:numCache>
                <c:formatCode>0.00_ </c:formatCode>
                <c:ptCount val="721"/>
                <c:pt idx="0">
                  <c:v>0.75576399999999999</c:v>
                </c:pt>
                <c:pt idx="1">
                  <c:v>0.88605</c:v>
                </c:pt>
                <c:pt idx="2">
                  <c:v>0.77271599999999996</c:v>
                </c:pt>
                <c:pt idx="3">
                  <c:v>0.90839400000000003</c:v>
                </c:pt>
                <c:pt idx="4">
                  <c:v>0.93932899999999997</c:v>
                </c:pt>
                <c:pt idx="5">
                  <c:v>0.65501600000000004</c:v>
                </c:pt>
                <c:pt idx="6">
                  <c:v>1.0685800000000001</c:v>
                </c:pt>
                <c:pt idx="7">
                  <c:v>0.98498600000000003</c:v>
                </c:pt>
                <c:pt idx="8">
                  <c:v>1.18926</c:v>
                </c:pt>
                <c:pt idx="9">
                  <c:v>0.879467</c:v>
                </c:pt>
                <c:pt idx="10">
                  <c:v>0.50169200000000003</c:v>
                </c:pt>
                <c:pt idx="11">
                  <c:v>0.97079099999999996</c:v>
                </c:pt>
                <c:pt idx="12">
                  <c:v>1.06216</c:v>
                </c:pt>
                <c:pt idx="13">
                  <c:v>1.0356799999999999</c:v>
                </c:pt>
                <c:pt idx="14">
                  <c:v>1.5258</c:v>
                </c:pt>
                <c:pt idx="15">
                  <c:v>0.88015600000000005</c:v>
                </c:pt>
                <c:pt idx="16">
                  <c:v>1.67883</c:v>
                </c:pt>
                <c:pt idx="17">
                  <c:v>1.2270799999999999</c:v>
                </c:pt>
                <c:pt idx="18">
                  <c:v>0.97386399999999995</c:v>
                </c:pt>
                <c:pt idx="19">
                  <c:v>0.98936900000000005</c:v>
                </c:pt>
                <c:pt idx="20">
                  <c:v>0.86644100000000002</c:v>
                </c:pt>
                <c:pt idx="21">
                  <c:v>0.77666800000000003</c:v>
                </c:pt>
                <c:pt idx="22">
                  <c:v>0.98463500000000004</c:v>
                </c:pt>
                <c:pt idx="23">
                  <c:v>1.42455</c:v>
                </c:pt>
                <c:pt idx="24">
                  <c:v>1.1641900000000001</c:v>
                </c:pt>
                <c:pt idx="25">
                  <c:v>1.0732900000000001</c:v>
                </c:pt>
                <c:pt idx="26">
                  <c:v>1.00929</c:v>
                </c:pt>
                <c:pt idx="27">
                  <c:v>0.90793999999999997</c:v>
                </c:pt>
                <c:pt idx="28">
                  <c:v>0.937913</c:v>
                </c:pt>
                <c:pt idx="29">
                  <c:v>1.04491</c:v>
                </c:pt>
                <c:pt idx="30">
                  <c:v>0.60339699999999996</c:v>
                </c:pt>
                <c:pt idx="31">
                  <c:v>0.49168699999999999</c:v>
                </c:pt>
                <c:pt idx="32">
                  <c:v>0.57272199999999995</c:v>
                </c:pt>
                <c:pt idx="33">
                  <c:v>0.68551700000000004</c:v>
                </c:pt>
                <c:pt idx="34">
                  <c:v>0.89987799999999996</c:v>
                </c:pt>
                <c:pt idx="35">
                  <c:v>0.48010399999999998</c:v>
                </c:pt>
                <c:pt idx="36">
                  <c:v>0.53151199999999998</c:v>
                </c:pt>
                <c:pt idx="37">
                  <c:v>0.84591700000000003</c:v>
                </c:pt>
                <c:pt idx="38">
                  <c:v>0.65124899999999997</c:v>
                </c:pt>
                <c:pt idx="39">
                  <c:v>0.60589099999999996</c:v>
                </c:pt>
                <c:pt idx="40">
                  <c:v>0.53664999999999996</c:v>
                </c:pt>
                <c:pt idx="41">
                  <c:v>0.86178999999999994</c:v>
                </c:pt>
                <c:pt idx="42">
                  <c:v>0.91922000000000004</c:v>
                </c:pt>
                <c:pt idx="43">
                  <c:v>0.493724</c:v>
                </c:pt>
                <c:pt idx="44">
                  <c:v>0.66023200000000004</c:v>
                </c:pt>
                <c:pt idx="45">
                  <c:v>0.90846499999999997</c:v>
                </c:pt>
                <c:pt idx="46">
                  <c:v>0.80372600000000005</c:v>
                </c:pt>
                <c:pt idx="47">
                  <c:v>0.69546799999999998</c:v>
                </c:pt>
                <c:pt idx="48">
                  <c:v>0.79634199999999999</c:v>
                </c:pt>
                <c:pt idx="49">
                  <c:v>1.04417</c:v>
                </c:pt>
                <c:pt idx="50">
                  <c:v>0.89930500000000002</c:v>
                </c:pt>
                <c:pt idx="51">
                  <c:v>0.47963299999999998</c:v>
                </c:pt>
                <c:pt idx="52">
                  <c:v>0.46192299999999997</c:v>
                </c:pt>
                <c:pt idx="53">
                  <c:v>0.84567899999999996</c:v>
                </c:pt>
                <c:pt idx="54">
                  <c:v>1.37826</c:v>
                </c:pt>
                <c:pt idx="55">
                  <c:v>0.99109000000000003</c:v>
                </c:pt>
                <c:pt idx="56">
                  <c:v>0.80528100000000002</c:v>
                </c:pt>
                <c:pt idx="57">
                  <c:v>0.79378099999999996</c:v>
                </c:pt>
                <c:pt idx="58">
                  <c:v>0.82322300000000004</c:v>
                </c:pt>
                <c:pt idx="59">
                  <c:v>0.94253399999999998</c:v>
                </c:pt>
                <c:pt idx="60">
                  <c:v>0.68811900000000004</c:v>
                </c:pt>
                <c:pt idx="61">
                  <c:v>0.95462400000000003</c:v>
                </c:pt>
                <c:pt idx="62">
                  <c:v>1.23139</c:v>
                </c:pt>
                <c:pt idx="63">
                  <c:v>0.67733900000000002</c:v>
                </c:pt>
                <c:pt idx="64">
                  <c:v>0.85597199999999996</c:v>
                </c:pt>
                <c:pt idx="65">
                  <c:v>1.0400799999999999</c:v>
                </c:pt>
                <c:pt idx="66">
                  <c:v>0.78605999999999998</c:v>
                </c:pt>
                <c:pt idx="67">
                  <c:v>1.0506599999999999</c:v>
                </c:pt>
                <c:pt idx="68">
                  <c:v>1.1369499999999999</c:v>
                </c:pt>
                <c:pt idx="69">
                  <c:v>1.2593399999999999</c:v>
                </c:pt>
                <c:pt idx="70">
                  <c:v>0.40115400000000001</c:v>
                </c:pt>
                <c:pt idx="71">
                  <c:v>0.59089400000000003</c:v>
                </c:pt>
                <c:pt idx="72">
                  <c:v>0.64035600000000004</c:v>
                </c:pt>
                <c:pt idx="73">
                  <c:v>0.983514</c:v>
                </c:pt>
                <c:pt idx="74">
                  <c:v>0.985402</c:v>
                </c:pt>
                <c:pt idx="75">
                  <c:v>0.67971300000000001</c:v>
                </c:pt>
                <c:pt idx="76">
                  <c:v>1.27746</c:v>
                </c:pt>
                <c:pt idx="77">
                  <c:v>0.69922200000000001</c:v>
                </c:pt>
                <c:pt idx="78">
                  <c:v>1.5462100000000001</c:v>
                </c:pt>
                <c:pt idx="79">
                  <c:v>0.61368299999999998</c:v>
                </c:pt>
                <c:pt idx="80">
                  <c:v>0.63228799999999996</c:v>
                </c:pt>
                <c:pt idx="81">
                  <c:v>0.96384300000000001</c:v>
                </c:pt>
                <c:pt idx="82">
                  <c:v>0.93434099999999998</c:v>
                </c:pt>
                <c:pt idx="83">
                  <c:v>1.3797200000000001</c:v>
                </c:pt>
                <c:pt idx="84">
                  <c:v>0.70801400000000003</c:v>
                </c:pt>
                <c:pt idx="85">
                  <c:v>1.2201599999999999</c:v>
                </c:pt>
                <c:pt idx="86">
                  <c:v>1.14791</c:v>
                </c:pt>
                <c:pt idx="87">
                  <c:v>0.92737199999999997</c:v>
                </c:pt>
                <c:pt idx="88">
                  <c:v>0.81855199999999995</c:v>
                </c:pt>
                <c:pt idx="89">
                  <c:v>0.61658000000000002</c:v>
                </c:pt>
                <c:pt idx="90">
                  <c:v>0.77857200000000004</c:v>
                </c:pt>
                <c:pt idx="91">
                  <c:v>0.65448600000000001</c:v>
                </c:pt>
                <c:pt idx="92">
                  <c:v>1.0741000000000001</c:v>
                </c:pt>
                <c:pt idx="93">
                  <c:v>0.99299199999999999</c:v>
                </c:pt>
                <c:pt idx="94">
                  <c:v>0.75964799999999999</c:v>
                </c:pt>
                <c:pt idx="95">
                  <c:v>0.80694999999999995</c:v>
                </c:pt>
                <c:pt idx="96">
                  <c:v>1.23872</c:v>
                </c:pt>
                <c:pt idx="97">
                  <c:v>0.67378199999999999</c:v>
                </c:pt>
                <c:pt idx="98">
                  <c:v>0.302203</c:v>
                </c:pt>
                <c:pt idx="99">
                  <c:v>0.384799</c:v>
                </c:pt>
                <c:pt idx="100">
                  <c:v>0.940909</c:v>
                </c:pt>
                <c:pt idx="101">
                  <c:v>0.73498699999999995</c:v>
                </c:pt>
                <c:pt idx="102">
                  <c:v>0.76351999999999998</c:v>
                </c:pt>
                <c:pt idx="103">
                  <c:v>1.23441</c:v>
                </c:pt>
                <c:pt idx="104">
                  <c:v>0.59446900000000003</c:v>
                </c:pt>
                <c:pt idx="105">
                  <c:v>0.77380099999999996</c:v>
                </c:pt>
                <c:pt idx="106">
                  <c:v>0.78198100000000004</c:v>
                </c:pt>
                <c:pt idx="107">
                  <c:v>0.959592</c:v>
                </c:pt>
                <c:pt idx="108">
                  <c:v>0.71826699999999999</c:v>
                </c:pt>
                <c:pt idx="109">
                  <c:v>1.10606</c:v>
                </c:pt>
                <c:pt idx="110">
                  <c:v>0.88134900000000005</c:v>
                </c:pt>
                <c:pt idx="111">
                  <c:v>0.98192800000000002</c:v>
                </c:pt>
                <c:pt idx="112">
                  <c:v>0.93412399999999995</c:v>
                </c:pt>
                <c:pt idx="113">
                  <c:v>0.671759</c:v>
                </c:pt>
                <c:pt idx="114">
                  <c:v>0.79623699999999997</c:v>
                </c:pt>
                <c:pt idx="115">
                  <c:v>0.62300599999999995</c:v>
                </c:pt>
                <c:pt idx="116">
                  <c:v>0.936442</c:v>
                </c:pt>
                <c:pt idx="117">
                  <c:v>0.57993300000000003</c:v>
                </c:pt>
                <c:pt idx="118">
                  <c:v>0.41742400000000002</c:v>
                </c:pt>
                <c:pt idx="119">
                  <c:v>0.75209300000000001</c:v>
                </c:pt>
                <c:pt idx="120">
                  <c:v>0.83526599999999995</c:v>
                </c:pt>
                <c:pt idx="121">
                  <c:v>0.83978900000000001</c:v>
                </c:pt>
                <c:pt idx="122">
                  <c:v>0.69096299999999999</c:v>
                </c:pt>
                <c:pt idx="123">
                  <c:v>0.544153</c:v>
                </c:pt>
                <c:pt idx="124">
                  <c:v>0.80250600000000005</c:v>
                </c:pt>
                <c:pt idx="125">
                  <c:v>0.60686300000000004</c:v>
                </c:pt>
                <c:pt idx="126">
                  <c:v>0.67498199999999997</c:v>
                </c:pt>
                <c:pt idx="127">
                  <c:v>0.70184800000000003</c:v>
                </c:pt>
                <c:pt idx="128">
                  <c:v>0.470887</c:v>
                </c:pt>
                <c:pt idx="129">
                  <c:v>0.49130099999999999</c:v>
                </c:pt>
                <c:pt idx="130">
                  <c:v>1.0307599999999999</c:v>
                </c:pt>
                <c:pt idx="131">
                  <c:v>0.86388100000000001</c:v>
                </c:pt>
                <c:pt idx="132">
                  <c:v>0.69412099999999999</c:v>
                </c:pt>
                <c:pt idx="133">
                  <c:v>0.61048999999999998</c:v>
                </c:pt>
                <c:pt idx="134">
                  <c:v>0.50160000000000005</c:v>
                </c:pt>
                <c:pt idx="135">
                  <c:v>0.48683300000000002</c:v>
                </c:pt>
                <c:pt idx="136">
                  <c:v>0.51255700000000004</c:v>
                </c:pt>
                <c:pt idx="137">
                  <c:v>0.83934299999999995</c:v>
                </c:pt>
                <c:pt idx="138">
                  <c:v>0.96517500000000001</c:v>
                </c:pt>
                <c:pt idx="139">
                  <c:v>0.455538</c:v>
                </c:pt>
                <c:pt idx="140">
                  <c:v>1.0397000000000001</c:v>
                </c:pt>
                <c:pt idx="141">
                  <c:v>0.33734399999999998</c:v>
                </c:pt>
                <c:pt idx="142">
                  <c:v>0.37911299999999998</c:v>
                </c:pt>
                <c:pt idx="143">
                  <c:v>0.42665700000000001</c:v>
                </c:pt>
                <c:pt idx="144">
                  <c:v>0.51334900000000006</c:v>
                </c:pt>
                <c:pt idx="145">
                  <c:v>0.84731800000000002</c:v>
                </c:pt>
                <c:pt idx="146">
                  <c:v>0.66149599999999997</c:v>
                </c:pt>
                <c:pt idx="147">
                  <c:v>1.1961999999999999</c:v>
                </c:pt>
                <c:pt idx="148">
                  <c:v>0.61998900000000001</c:v>
                </c:pt>
                <c:pt idx="149">
                  <c:v>0.618425</c:v>
                </c:pt>
                <c:pt idx="150">
                  <c:v>1.3527899999999999</c:v>
                </c:pt>
                <c:pt idx="151">
                  <c:v>0.62280100000000005</c:v>
                </c:pt>
                <c:pt idx="152">
                  <c:v>0.54412799999999995</c:v>
                </c:pt>
                <c:pt idx="153">
                  <c:v>1.17448</c:v>
                </c:pt>
                <c:pt idx="154">
                  <c:v>0.70903499999999997</c:v>
                </c:pt>
                <c:pt idx="155">
                  <c:v>0.322266</c:v>
                </c:pt>
                <c:pt idx="156">
                  <c:v>0.75748899999999997</c:v>
                </c:pt>
                <c:pt idx="157">
                  <c:v>0.89844400000000002</c:v>
                </c:pt>
                <c:pt idx="158">
                  <c:v>0.83781700000000003</c:v>
                </c:pt>
                <c:pt idx="159">
                  <c:v>0.499718</c:v>
                </c:pt>
                <c:pt idx="160">
                  <c:v>0.737595</c:v>
                </c:pt>
                <c:pt idx="161">
                  <c:v>0.981881</c:v>
                </c:pt>
                <c:pt idx="162">
                  <c:v>0.633301</c:v>
                </c:pt>
                <c:pt idx="163">
                  <c:v>0.61139200000000005</c:v>
                </c:pt>
                <c:pt idx="164">
                  <c:v>1.00406</c:v>
                </c:pt>
                <c:pt idx="165">
                  <c:v>0.84555100000000005</c:v>
                </c:pt>
                <c:pt idx="166">
                  <c:v>0.95292900000000003</c:v>
                </c:pt>
                <c:pt idx="167">
                  <c:v>1.40785</c:v>
                </c:pt>
                <c:pt idx="168">
                  <c:v>0.97728599999999999</c:v>
                </c:pt>
                <c:pt idx="169">
                  <c:v>0.945608</c:v>
                </c:pt>
                <c:pt idx="170">
                  <c:v>0.87060700000000002</c:v>
                </c:pt>
                <c:pt idx="171">
                  <c:v>1.3798299999999999</c:v>
                </c:pt>
                <c:pt idx="172">
                  <c:v>1.11009</c:v>
                </c:pt>
                <c:pt idx="173">
                  <c:v>0.78961999999999999</c:v>
                </c:pt>
                <c:pt idx="174">
                  <c:v>1.1255200000000001</c:v>
                </c:pt>
                <c:pt idx="175">
                  <c:v>0.28624500000000003</c:v>
                </c:pt>
                <c:pt idx="176">
                  <c:v>1.01203</c:v>
                </c:pt>
                <c:pt idx="177">
                  <c:v>1.18208</c:v>
                </c:pt>
                <c:pt idx="178">
                  <c:v>0.66449199999999997</c:v>
                </c:pt>
                <c:pt idx="179">
                  <c:v>0.63014199999999998</c:v>
                </c:pt>
                <c:pt idx="180">
                  <c:v>0.66489100000000001</c:v>
                </c:pt>
                <c:pt idx="181">
                  <c:v>0.47433799999999998</c:v>
                </c:pt>
                <c:pt idx="182">
                  <c:v>0.792879</c:v>
                </c:pt>
                <c:pt idx="183">
                  <c:v>0.69512099999999999</c:v>
                </c:pt>
                <c:pt idx="184">
                  <c:v>0.37548900000000002</c:v>
                </c:pt>
                <c:pt idx="185">
                  <c:v>0.89316200000000001</c:v>
                </c:pt>
                <c:pt idx="186">
                  <c:v>1.04444</c:v>
                </c:pt>
                <c:pt idx="187">
                  <c:v>0.58713800000000005</c:v>
                </c:pt>
                <c:pt idx="188">
                  <c:v>0.59108400000000005</c:v>
                </c:pt>
                <c:pt idx="189">
                  <c:v>0.39749899999999999</c:v>
                </c:pt>
                <c:pt idx="190">
                  <c:v>0.42977799999999999</c:v>
                </c:pt>
                <c:pt idx="191">
                  <c:v>0.70749399999999996</c:v>
                </c:pt>
                <c:pt idx="192">
                  <c:v>0.62276600000000004</c:v>
                </c:pt>
                <c:pt idx="193">
                  <c:v>0.63241700000000001</c:v>
                </c:pt>
                <c:pt idx="194">
                  <c:v>0.36540400000000001</c:v>
                </c:pt>
                <c:pt idx="195">
                  <c:v>0.34061399999999997</c:v>
                </c:pt>
                <c:pt idx="196">
                  <c:v>0.51502199999999998</c:v>
                </c:pt>
                <c:pt idx="197">
                  <c:v>0.56504699999999997</c:v>
                </c:pt>
                <c:pt idx="198">
                  <c:v>0.81289699999999998</c:v>
                </c:pt>
                <c:pt idx="199">
                  <c:v>0.50638399999999995</c:v>
                </c:pt>
                <c:pt idx="200">
                  <c:v>0.83680200000000005</c:v>
                </c:pt>
                <c:pt idx="201">
                  <c:v>0.99360800000000005</c:v>
                </c:pt>
                <c:pt idx="202">
                  <c:v>0.58356399999999997</c:v>
                </c:pt>
                <c:pt idx="203">
                  <c:v>0.686608</c:v>
                </c:pt>
                <c:pt idx="204">
                  <c:v>0.39291500000000001</c:v>
                </c:pt>
                <c:pt idx="205">
                  <c:v>1.0467299999999999</c:v>
                </c:pt>
                <c:pt idx="206">
                  <c:v>0.679369</c:v>
                </c:pt>
                <c:pt idx="207">
                  <c:v>0.57557599999999998</c:v>
                </c:pt>
                <c:pt idx="208">
                  <c:v>0.54642400000000002</c:v>
                </c:pt>
                <c:pt idx="209">
                  <c:v>0.50167399999999995</c:v>
                </c:pt>
                <c:pt idx="210">
                  <c:v>0.364645</c:v>
                </c:pt>
                <c:pt idx="211">
                  <c:v>0.85074000000000005</c:v>
                </c:pt>
                <c:pt idx="212">
                  <c:v>0.80688499999999996</c:v>
                </c:pt>
                <c:pt idx="213">
                  <c:v>0.36359200000000003</c:v>
                </c:pt>
                <c:pt idx="214">
                  <c:v>0.40032699999999999</c:v>
                </c:pt>
                <c:pt idx="215">
                  <c:v>0.42523</c:v>
                </c:pt>
                <c:pt idx="216">
                  <c:v>0.399613</c:v>
                </c:pt>
                <c:pt idx="217">
                  <c:v>0.36534100000000003</c:v>
                </c:pt>
                <c:pt idx="218">
                  <c:v>0.40770899999999999</c:v>
                </c:pt>
                <c:pt idx="219">
                  <c:v>0.34579700000000002</c:v>
                </c:pt>
                <c:pt idx="220">
                  <c:v>0.31414199999999998</c:v>
                </c:pt>
                <c:pt idx="221">
                  <c:v>0.340335</c:v>
                </c:pt>
                <c:pt idx="222">
                  <c:v>0.56192399999999998</c:v>
                </c:pt>
                <c:pt idx="223">
                  <c:v>0.38008900000000001</c:v>
                </c:pt>
                <c:pt idx="224">
                  <c:v>0.49604999999999999</c:v>
                </c:pt>
                <c:pt idx="225">
                  <c:v>0.68997299999999995</c:v>
                </c:pt>
                <c:pt idx="226">
                  <c:v>0.82354499999999997</c:v>
                </c:pt>
                <c:pt idx="227">
                  <c:v>0.31891000000000003</c:v>
                </c:pt>
                <c:pt idx="228">
                  <c:v>0.244031</c:v>
                </c:pt>
                <c:pt idx="229">
                  <c:v>0.55078400000000005</c:v>
                </c:pt>
                <c:pt idx="230">
                  <c:v>0.376581</c:v>
                </c:pt>
                <c:pt idx="231">
                  <c:v>1.0101100000000001</c:v>
                </c:pt>
                <c:pt idx="232">
                  <c:v>0.386409</c:v>
                </c:pt>
                <c:pt idx="233">
                  <c:v>0.34635500000000002</c:v>
                </c:pt>
                <c:pt idx="234">
                  <c:v>0.49694199999999999</c:v>
                </c:pt>
                <c:pt idx="235">
                  <c:v>0.34231600000000001</c:v>
                </c:pt>
                <c:pt idx="236">
                  <c:v>0.40773199999999998</c:v>
                </c:pt>
                <c:pt idx="237">
                  <c:v>0.232851</c:v>
                </c:pt>
                <c:pt idx="238">
                  <c:v>0.30573400000000001</c:v>
                </c:pt>
                <c:pt idx="239">
                  <c:v>0.45644000000000001</c:v>
                </c:pt>
                <c:pt idx="240">
                  <c:v>0.12581899999999999</c:v>
                </c:pt>
                <c:pt idx="241">
                  <c:v>0.12118</c:v>
                </c:pt>
                <c:pt idx="242">
                  <c:v>0.1386</c:v>
                </c:pt>
                <c:pt idx="243">
                  <c:v>4.0012499999999999E-2</c:v>
                </c:pt>
                <c:pt idx="244">
                  <c:v>0.182669</c:v>
                </c:pt>
                <c:pt idx="245">
                  <c:v>0.19214500000000001</c:v>
                </c:pt>
                <c:pt idx="246">
                  <c:v>5.5818199999999998E-2</c:v>
                </c:pt>
                <c:pt idx="247">
                  <c:v>0.162746</c:v>
                </c:pt>
                <c:pt idx="248">
                  <c:v>0.30989</c:v>
                </c:pt>
                <c:pt idx="249">
                  <c:v>0.37985600000000003</c:v>
                </c:pt>
                <c:pt idx="250">
                  <c:v>0.46442600000000001</c:v>
                </c:pt>
                <c:pt idx="251">
                  <c:v>0.66575099999999998</c:v>
                </c:pt>
                <c:pt idx="252">
                  <c:v>0.37713799999999997</c:v>
                </c:pt>
                <c:pt idx="253">
                  <c:v>0.56988700000000003</c:v>
                </c:pt>
                <c:pt idx="254">
                  <c:v>0.33272600000000002</c:v>
                </c:pt>
                <c:pt idx="255">
                  <c:v>0.38661699999999999</c:v>
                </c:pt>
                <c:pt idx="256">
                  <c:v>0.37006600000000001</c:v>
                </c:pt>
                <c:pt idx="257">
                  <c:v>0.68427099999999996</c:v>
                </c:pt>
                <c:pt idx="258">
                  <c:v>0.32920300000000002</c:v>
                </c:pt>
                <c:pt idx="259">
                  <c:v>0.16792799999999999</c:v>
                </c:pt>
                <c:pt idx="260">
                  <c:v>0.32638800000000001</c:v>
                </c:pt>
                <c:pt idx="261">
                  <c:v>0.188137</c:v>
                </c:pt>
                <c:pt idx="262">
                  <c:v>0.11414100000000001</c:v>
                </c:pt>
                <c:pt idx="263">
                  <c:v>0.27614499999999997</c:v>
                </c:pt>
                <c:pt idx="264">
                  <c:v>0.154748</c:v>
                </c:pt>
                <c:pt idx="265">
                  <c:v>0.15645800000000001</c:v>
                </c:pt>
                <c:pt idx="266">
                  <c:v>0.12818399999999999</c:v>
                </c:pt>
                <c:pt idx="267">
                  <c:v>0.32524599999999998</c:v>
                </c:pt>
                <c:pt idx="268">
                  <c:v>0.43997199999999997</c:v>
                </c:pt>
                <c:pt idx="269">
                  <c:v>0.35276999999999997</c:v>
                </c:pt>
                <c:pt idx="270">
                  <c:v>0.19325899999999999</c:v>
                </c:pt>
                <c:pt idx="271">
                  <c:v>0.30630000000000002</c:v>
                </c:pt>
                <c:pt idx="272">
                  <c:v>0.45026300000000002</c:v>
                </c:pt>
                <c:pt idx="273">
                  <c:v>0.49722300000000003</c:v>
                </c:pt>
                <c:pt idx="274">
                  <c:v>0.534632</c:v>
                </c:pt>
                <c:pt idx="275">
                  <c:v>0.35039399999999998</c:v>
                </c:pt>
                <c:pt idx="276">
                  <c:v>0.880185</c:v>
                </c:pt>
                <c:pt idx="277">
                  <c:v>0.45195800000000003</c:v>
                </c:pt>
                <c:pt idx="278">
                  <c:v>0.57683700000000004</c:v>
                </c:pt>
                <c:pt idx="279">
                  <c:v>0.72431599999999996</c:v>
                </c:pt>
                <c:pt idx="280">
                  <c:v>0.38627600000000001</c:v>
                </c:pt>
                <c:pt idx="281">
                  <c:v>0.345142</c:v>
                </c:pt>
                <c:pt idx="282">
                  <c:v>0.34201399999999998</c:v>
                </c:pt>
                <c:pt idx="283">
                  <c:v>0.42336400000000002</c:v>
                </c:pt>
                <c:pt idx="284">
                  <c:v>0.48724099999999998</c:v>
                </c:pt>
                <c:pt idx="285">
                  <c:v>0.28955399999999998</c:v>
                </c:pt>
                <c:pt idx="286">
                  <c:v>8.0900799999999995E-2</c:v>
                </c:pt>
                <c:pt idx="287">
                  <c:v>0.30518400000000001</c:v>
                </c:pt>
                <c:pt idx="288">
                  <c:v>0.69243100000000002</c:v>
                </c:pt>
                <c:pt idx="289">
                  <c:v>0.223438</c:v>
                </c:pt>
                <c:pt idx="290">
                  <c:v>7.7030199999999993E-2</c:v>
                </c:pt>
                <c:pt idx="291">
                  <c:v>0.291439</c:v>
                </c:pt>
                <c:pt idx="292">
                  <c:v>0.50183999999999995</c:v>
                </c:pt>
                <c:pt idx="293">
                  <c:v>0.13466900000000001</c:v>
                </c:pt>
                <c:pt idx="294">
                  <c:v>0.17721899999999999</c:v>
                </c:pt>
                <c:pt idx="295">
                  <c:v>0.11508</c:v>
                </c:pt>
                <c:pt idx="296">
                  <c:v>2.7550499999999999E-2</c:v>
                </c:pt>
                <c:pt idx="297">
                  <c:v>9.4616800000000001E-2</c:v>
                </c:pt>
                <c:pt idx="298">
                  <c:v>0.16176399999999999</c:v>
                </c:pt>
                <c:pt idx="299">
                  <c:v>0.206097</c:v>
                </c:pt>
                <c:pt idx="300">
                  <c:v>5.6980999999999997E-2</c:v>
                </c:pt>
                <c:pt idx="301">
                  <c:v>0.19117000000000001</c:v>
                </c:pt>
                <c:pt idx="302">
                  <c:v>0.194801</c:v>
                </c:pt>
                <c:pt idx="303">
                  <c:v>2.2160800000000001E-2</c:v>
                </c:pt>
                <c:pt idx="304">
                  <c:v>8.2922899999999994E-2</c:v>
                </c:pt>
                <c:pt idx="305">
                  <c:v>9.4195100000000004E-2</c:v>
                </c:pt>
                <c:pt idx="306">
                  <c:v>3.6733000000000002E-2</c:v>
                </c:pt>
                <c:pt idx="307">
                  <c:v>0.110122</c:v>
                </c:pt>
                <c:pt idx="308">
                  <c:v>0.164603</c:v>
                </c:pt>
                <c:pt idx="309">
                  <c:v>6.6597100000000006E-2</c:v>
                </c:pt>
                <c:pt idx="310">
                  <c:v>0.146811</c:v>
                </c:pt>
                <c:pt idx="311">
                  <c:v>0.29675099999999999</c:v>
                </c:pt>
                <c:pt idx="312">
                  <c:v>0.163247</c:v>
                </c:pt>
                <c:pt idx="313">
                  <c:v>0.14993899999999999</c:v>
                </c:pt>
                <c:pt idx="314">
                  <c:v>0.16112099999999999</c:v>
                </c:pt>
                <c:pt idx="315">
                  <c:v>0.117732</c:v>
                </c:pt>
                <c:pt idx="316">
                  <c:v>6.6647100000000001E-2</c:v>
                </c:pt>
                <c:pt idx="317">
                  <c:v>8.3791900000000002E-2</c:v>
                </c:pt>
                <c:pt idx="318">
                  <c:v>0.20700499999999999</c:v>
                </c:pt>
                <c:pt idx="319">
                  <c:v>0.121069</c:v>
                </c:pt>
                <c:pt idx="320">
                  <c:v>8.1325999999999996E-2</c:v>
                </c:pt>
                <c:pt idx="321">
                  <c:v>0.27295000000000003</c:v>
                </c:pt>
                <c:pt idx="322">
                  <c:v>0.16409000000000001</c:v>
                </c:pt>
                <c:pt idx="323">
                  <c:v>0.20427999999999999</c:v>
                </c:pt>
                <c:pt idx="324">
                  <c:v>0.16283700000000001</c:v>
                </c:pt>
                <c:pt idx="325">
                  <c:v>0.21712100000000001</c:v>
                </c:pt>
                <c:pt idx="326">
                  <c:v>8.5685999999999998E-2</c:v>
                </c:pt>
                <c:pt idx="327">
                  <c:v>0.17413699999999999</c:v>
                </c:pt>
                <c:pt idx="328">
                  <c:v>0.109657</c:v>
                </c:pt>
                <c:pt idx="329">
                  <c:v>9.2524300000000004E-2</c:v>
                </c:pt>
                <c:pt idx="330">
                  <c:v>0.16028100000000001</c:v>
                </c:pt>
                <c:pt idx="331">
                  <c:v>0.184309</c:v>
                </c:pt>
                <c:pt idx="332">
                  <c:v>0.28111599999999998</c:v>
                </c:pt>
                <c:pt idx="333">
                  <c:v>0.27491900000000002</c:v>
                </c:pt>
                <c:pt idx="334">
                  <c:v>0.14025699999999999</c:v>
                </c:pt>
                <c:pt idx="335">
                  <c:v>0.239924</c:v>
                </c:pt>
                <c:pt idx="336">
                  <c:v>0.23397299999999999</c:v>
                </c:pt>
                <c:pt idx="337">
                  <c:v>0.31287999999999999</c:v>
                </c:pt>
                <c:pt idx="338">
                  <c:v>0.16562399999999999</c:v>
                </c:pt>
                <c:pt idx="339">
                  <c:v>0.22509399999999999</c:v>
                </c:pt>
                <c:pt idx="340">
                  <c:v>0.22713700000000001</c:v>
                </c:pt>
                <c:pt idx="341">
                  <c:v>0.30863099999999999</c:v>
                </c:pt>
                <c:pt idx="342">
                  <c:v>0.21355399999999999</c:v>
                </c:pt>
                <c:pt idx="343">
                  <c:v>0.16416800000000001</c:v>
                </c:pt>
                <c:pt idx="344">
                  <c:v>0.348136</c:v>
                </c:pt>
                <c:pt idx="345">
                  <c:v>0.30841400000000002</c:v>
                </c:pt>
                <c:pt idx="346">
                  <c:v>9.3042200000000005E-2</c:v>
                </c:pt>
                <c:pt idx="347">
                  <c:v>6.1491299999999999E-2</c:v>
                </c:pt>
                <c:pt idx="348">
                  <c:v>0.152255</c:v>
                </c:pt>
                <c:pt idx="349">
                  <c:v>0.16278200000000001</c:v>
                </c:pt>
                <c:pt idx="350">
                  <c:v>0.128747</c:v>
                </c:pt>
                <c:pt idx="351">
                  <c:v>0.114575</c:v>
                </c:pt>
                <c:pt idx="352">
                  <c:v>0.29576200000000002</c:v>
                </c:pt>
                <c:pt idx="353">
                  <c:v>0.183252</c:v>
                </c:pt>
                <c:pt idx="354">
                  <c:v>0.17999100000000001</c:v>
                </c:pt>
                <c:pt idx="355">
                  <c:v>0.26795600000000003</c:v>
                </c:pt>
                <c:pt idx="356">
                  <c:v>0.24403</c:v>
                </c:pt>
                <c:pt idx="357">
                  <c:v>0.43399799999999999</c:v>
                </c:pt>
                <c:pt idx="358">
                  <c:v>0.44241000000000003</c:v>
                </c:pt>
                <c:pt idx="359">
                  <c:v>0.43963099999999999</c:v>
                </c:pt>
                <c:pt idx="360">
                  <c:v>0.25269799999999998</c:v>
                </c:pt>
                <c:pt idx="361">
                  <c:v>0.19847400000000001</c:v>
                </c:pt>
                <c:pt idx="362">
                  <c:v>0.14766299999999999</c:v>
                </c:pt>
                <c:pt idx="363">
                  <c:v>0.35405500000000001</c:v>
                </c:pt>
                <c:pt idx="364">
                  <c:v>0.33118999999999998</c:v>
                </c:pt>
                <c:pt idx="365">
                  <c:v>0.35127999999999998</c:v>
                </c:pt>
                <c:pt idx="366">
                  <c:v>0.44700200000000001</c:v>
                </c:pt>
                <c:pt idx="367">
                  <c:v>0.46022299999999999</c:v>
                </c:pt>
                <c:pt idx="368">
                  <c:v>0.29961900000000002</c:v>
                </c:pt>
                <c:pt idx="369">
                  <c:v>0.167382</c:v>
                </c:pt>
                <c:pt idx="370">
                  <c:v>0.227385</c:v>
                </c:pt>
                <c:pt idx="371">
                  <c:v>0.29138199999999997</c:v>
                </c:pt>
                <c:pt idx="372">
                  <c:v>0.33304299999999998</c:v>
                </c:pt>
                <c:pt idx="373">
                  <c:v>0.13457</c:v>
                </c:pt>
                <c:pt idx="374">
                  <c:v>0.23947199999999999</c:v>
                </c:pt>
                <c:pt idx="375">
                  <c:v>0.30789499999999997</c:v>
                </c:pt>
                <c:pt idx="376">
                  <c:v>0.231207</c:v>
                </c:pt>
                <c:pt idx="377">
                  <c:v>0.20280100000000001</c:v>
                </c:pt>
                <c:pt idx="378">
                  <c:v>6.4652899999999999E-2</c:v>
                </c:pt>
                <c:pt idx="379">
                  <c:v>0.21784500000000001</c:v>
                </c:pt>
                <c:pt idx="380">
                  <c:v>0.15061099999999999</c:v>
                </c:pt>
                <c:pt idx="381">
                  <c:v>6.8350300000000003E-2</c:v>
                </c:pt>
                <c:pt idx="382">
                  <c:v>0.231347</c:v>
                </c:pt>
                <c:pt idx="383">
                  <c:v>0.28513699999999997</c:v>
                </c:pt>
                <c:pt idx="384">
                  <c:v>0.160719</c:v>
                </c:pt>
                <c:pt idx="385">
                  <c:v>0.191103</c:v>
                </c:pt>
                <c:pt idx="386">
                  <c:v>0.14080000000000001</c:v>
                </c:pt>
                <c:pt idx="387">
                  <c:v>0.171344</c:v>
                </c:pt>
                <c:pt idx="388">
                  <c:v>0.29183799999999999</c:v>
                </c:pt>
                <c:pt idx="389">
                  <c:v>0.231825</c:v>
                </c:pt>
                <c:pt idx="390">
                  <c:v>0.15612400000000001</c:v>
                </c:pt>
                <c:pt idx="391">
                  <c:v>0.21133399999999999</c:v>
                </c:pt>
                <c:pt idx="392">
                  <c:v>6.57253E-2</c:v>
                </c:pt>
                <c:pt idx="393">
                  <c:v>9.0753700000000007E-2</c:v>
                </c:pt>
                <c:pt idx="394">
                  <c:v>8.0696100000000007E-2</c:v>
                </c:pt>
                <c:pt idx="395">
                  <c:v>0.10416300000000001</c:v>
                </c:pt>
                <c:pt idx="396">
                  <c:v>0.18148900000000001</c:v>
                </c:pt>
                <c:pt idx="397">
                  <c:v>0.17613599999999999</c:v>
                </c:pt>
                <c:pt idx="398">
                  <c:v>0.32951900000000001</c:v>
                </c:pt>
                <c:pt idx="399">
                  <c:v>0.16784399999999999</c:v>
                </c:pt>
                <c:pt idx="400">
                  <c:v>0.121973</c:v>
                </c:pt>
                <c:pt idx="401">
                  <c:v>0.13234099999999999</c:v>
                </c:pt>
                <c:pt idx="402">
                  <c:v>0.15212700000000001</c:v>
                </c:pt>
                <c:pt idx="403">
                  <c:v>0.16109899999999999</c:v>
                </c:pt>
                <c:pt idx="404">
                  <c:v>0.118961</c:v>
                </c:pt>
                <c:pt idx="405">
                  <c:v>0.208121</c:v>
                </c:pt>
                <c:pt idx="406">
                  <c:v>0.15847900000000001</c:v>
                </c:pt>
                <c:pt idx="407">
                  <c:v>0.14020199999999999</c:v>
                </c:pt>
                <c:pt idx="408">
                  <c:v>0.12892700000000001</c:v>
                </c:pt>
                <c:pt idx="409">
                  <c:v>0.11502999999999999</c:v>
                </c:pt>
                <c:pt idx="410">
                  <c:v>0.157196</c:v>
                </c:pt>
                <c:pt idx="411">
                  <c:v>0.135684</c:v>
                </c:pt>
                <c:pt idx="412">
                  <c:v>0.20277999999999999</c:v>
                </c:pt>
                <c:pt idx="413">
                  <c:v>0.14342099999999999</c:v>
                </c:pt>
                <c:pt idx="414">
                  <c:v>0.210065</c:v>
                </c:pt>
                <c:pt idx="415">
                  <c:v>0.13303100000000001</c:v>
                </c:pt>
                <c:pt idx="416">
                  <c:v>0.20691499999999999</c:v>
                </c:pt>
                <c:pt idx="417">
                  <c:v>0.19315299999999999</c:v>
                </c:pt>
                <c:pt idx="418">
                  <c:v>0.38527499999999998</c:v>
                </c:pt>
                <c:pt idx="419">
                  <c:v>0.206564</c:v>
                </c:pt>
                <c:pt idx="420">
                  <c:v>0.113839</c:v>
                </c:pt>
                <c:pt idx="421">
                  <c:v>0.120532</c:v>
                </c:pt>
                <c:pt idx="422">
                  <c:v>0.27697899999999998</c:v>
                </c:pt>
                <c:pt idx="423">
                  <c:v>0.24151400000000001</c:v>
                </c:pt>
                <c:pt idx="424">
                  <c:v>0.221106</c:v>
                </c:pt>
                <c:pt idx="425">
                  <c:v>0.17380100000000001</c:v>
                </c:pt>
                <c:pt idx="426">
                  <c:v>0.20416000000000001</c:v>
                </c:pt>
                <c:pt idx="427">
                  <c:v>0.21262300000000001</c:v>
                </c:pt>
                <c:pt idx="428">
                  <c:v>0.173433</c:v>
                </c:pt>
                <c:pt idx="429">
                  <c:v>0.30554999999999999</c:v>
                </c:pt>
                <c:pt idx="430">
                  <c:v>0.34227999999999997</c:v>
                </c:pt>
                <c:pt idx="431">
                  <c:v>0.21166299999999999</c:v>
                </c:pt>
                <c:pt idx="432">
                  <c:v>0.25399300000000002</c:v>
                </c:pt>
                <c:pt idx="433">
                  <c:v>0.22206300000000001</c:v>
                </c:pt>
                <c:pt idx="434">
                  <c:v>0.36533599999999999</c:v>
                </c:pt>
                <c:pt idx="435">
                  <c:v>0.252363</c:v>
                </c:pt>
                <c:pt idx="436">
                  <c:v>0.19377800000000001</c:v>
                </c:pt>
                <c:pt idx="437">
                  <c:v>0.31267600000000001</c:v>
                </c:pt>
                <c:pt idx="438">
                  <c:v>0.239596</c:v>
                </c:pt>
                <c:pt idx="439">
                  <c:v>0.160803</c:v>
                </c:pt>
                <c:pt idx="440">
                  <c:v>0.23305100000000001</c:v>
                </c:pt>
                <c:pt idx="441">
                  <c:v>0.39406400000000003</c:v>
                </c:pt>
                <c:pt idx="442">
                  <c:v>0.27914099999999997</c:v>
                </c:pt>
                <c:pt idx="443">
                  <c:v>0.32461099999999998</c:v>
                </c:pt>
                <c:pt idx="444">
                  <c:v>0.21779299999999999</c:v>
                </c:pt>
                <c:pt idx="445">
                  <c:v>0.113353</c:v>
                </c:pt>
                <c:pt idx="446">
                  <c:v>0.17230500000000001</c:v>
                </c:pt>
                <c:pt idx="447">
                  <c:v>0.179392</c:v>
                </c:pt>
                <c:pt idx="448">
                  <c:v>0.18301400000000001</c:v>
                </c:pt>
                <c:pt idx="449">
                  <c:v>0.23506099999999999</c:v>
                </c:pt>
                <c:pt idx="450">
                  <c:v>0.19366</c:v>
                </c:pt>
                <c:pt idx="451">
                  <c:v>0.19556999999999999</c:v>
                </c:pt>
                <c:pt idx="452">
                  <c:v>0.173292</c:v>
                </c:pt>
                <c:pt idx="453">
                  <c:v>0.19592699999999999</c:v>
                </c:pt>
                <c:pt idx="454">
                  <c:v>0.18637599999999999</c:v>
                </c:pt>
                <c:pt idx="455">
                  <c:v>0.235953</c:v>
                </c:pt>
                <c:pt idx="456">
                  <c:v>0.27040599999999998</c:v>
                </c:pt>
                <c:pt idx="457">
                  <c:v>0.22125700000000001</c:v>
                </c:pt>
                <c:pt idx="458">
                  <c:v>0.171677</c:v>
                </c:pt>
                <c:pt idx="459">
                  <c:v>0.28168300000000002</c:v>
                </c:pt>
                <c:pt idx="460">
                  <c:v>0.25985200000000003</c:v>
                </c:pt>
                <c:pt idx="461">
                  <c:v>0.15427399999999999</c:v>
                </c:pt>
                <c:pt idx="462">
                  <c:v>0.108791</c:v>
                </c:pt>
                <c:pt idx="463">
                  <c:v>0.17385600000000001</c:v>
                </c:pt>
                <c:pt idx="464">
                  <c:v>0.13081300000000001</c:v>
                </c:pt>
                <c:pt idx="465">
                  <c:v>0.182224</c:v>
                </c:pt>
                <c:pt idx="466">
                  <c:v>0.224518</c:v>
                </c:pt>
                <c:pt idx="467">
                  <c:v>0.233961</c:v>
                </c:pt>
                <c:pt idx="468">
                  <c:v>0.25478699999999999</c:v>
                </c:pt>
                <c:pt idx="469">
                  <c:v>0.237903</c:v>
                </c:pt>
                <c:pt idx="470">
                  <c:v>0.30047400000000002</c:v>
                </c:pt>
                <c:pt idx="471">
                  <c:v>0.305757</c:v>
                </c:pt>
                <c:pt idx="472">
                  <c:v>0.18945500000000001</c:v>
                </c:pt>
                <c:pt idx="473">
                  <c:v>0.22932900000000001</c:v>
                </c:pt>
                <c:pt idx="474">
                  <c:v>0.139657</c:v>
                </c:pt>
                <c:pt idx="475">
                  <c:v>0.17053099999999999</c:v>
                </c:pt>
                <c:pt idx="476">
                  <c:v>0.25428800000000001</c:v>
                </c:pt>
                <c:pt idx="477">
                  <c:v>0.223912</c:v>
                </c:pt>
                <c:pt idx="478">
                  <c:v>0.26944299999999999</c:v>
                </c:pt>
                <c:pt idx="479">
                  <c:v>0.38650400000000001</c:v>
                </c:pt>
                <c:pt idx="480">
                  <c:v>0.41633199999999998</c:v>
                </c:pt>
                <c:pt idx="481">
                  <c:v>0.45707999999999999</c:v>
                </c:pt>
                <c:pt idx="482">
                  <c:v>0.33483099999999999</c:v>
                </c:pt>
                <c:pt idx="483">
                  <c:v>0.22805</c:v>
                </c:pt>
                <c:pt idx="484">
                  <c:v>0.31158200000000003</c:v>
                </c:pt>
                <c:pt idx="485">
                  <c:v>0.38799499999999998</c:v>
                </c:pt>
                <c:pt idx="486">
                  <c:v>0.51158499999999996</c:v>
                </c:pt>
                <c:pt idx="487">
                  <c:v>0.19680700000000001</c:v>
                </c:pt>
                <c:pt idx="488">
                  <c:v>0.38513799999999998</c:v>
                </c:pt>
                <c:pt idx="489">
                  <c:v>0.399453</c:v>
                </c:pt>
                <c:pt idx="490">
                  <c:v>0.37562400000000001</c:v>
                </c:pt>
                <c:pt idx="491">
                  <c:v>0.23436599999999999</c:v>
                </c:pt>
                <c:pt idx="492">
                  <c:v>0.18773000000000001</c:v>
                </c:pt>
                <c:pt idx="493">
                  <c:v>0.349379</c:v>
                </c:pt>
                <c:pt idx="494">
                  <c:v>0.35472900000000002</c:v>
                </c:pt>
                <c:pt idx="495">
                  <c:v>0.321519</c:v>
                </c:pt>
                <c:pt idx="496">
                  <c:v>0.340694</c:v>
                </c:pt>
                <c:pt idx="497">
                  <c:v>0.33065</c:v>
                </c:pt>
                <c:pt idx="498">
                  <c:v>0.45887699999999998</c:v>
                </c:pt>
                <c:pt idx="499">
                  <c:v>0.48692200000000002</c:v>
                </c:pt>
                <c:pt idx="500">
                  <c:v>0.487124</c:v>
                </c:pt>
                <c:pt idx="501">
                  <c:v>0.45563799999999999</c:v>
                </c:pt>
                <c:pt idx="502">
                  <c:v>0.54202399999999995</c:v>
                </c:pt>
                <c:pt idx="503">
                  <c:v>0.43789699999999998</c:v>
                </c:pt>
                <c:pt idx="504">
                  <c:v>0.36320799999999998</c:v>
                </c:pt>
                <c:pt idx="505">
                  <c:v>0.28047499999999997</c:v>
                </c:pt>
                <c:pt idx="506">
                  <c:v>0.30421500000000001</c:v>
                </c:pt>
                <c:pt idx="507">
                  <c:v>0.27188000000000001</c:v>
                </c:pt>
                <c:pt idx="508">
                  <c:v>0.28401199999999999</c:v>
                </c:pt>
                <c:pt idx="509">
                  <c:v>0.33856599999999998</c:v>
                </c:pt>
                <c:pt idx="510">
                  <c:v>0.375639</c:v>
                </c:pt>
                <c:pt idx="511">
                  <c:v>0.31963399999999997</c:v>
                </c:pt>
                <c:pt idx="512">
                  <c:v>0.42202600000000001</c:v>
                </c:pt>
                <c:pt idx="513">
                  <c:v>0.41949799999999998</c:v>
                </c:pt>
                <c:pt idx="514">
                  <c:v>0.42240899999999998</c:v>
                </c:pt>
                <c:pt idx="515">
                  <c:v>0.38506000000000001</c:v>
                </c:pt>
                <c:pt idx="516">
                  <c:v>0.37249100000000002</c:v>
                </c:pt>
                <c:pt idx="517">
                  <c:v>0.34308</c:v>
                </c:pt>
                <c:pt idx="518">
                  <c:v>0.36680699999999999</c:v>
                </c:pt>
                <c:pt idx="519">
                  <c:v>0.33030300000000001</c:v>
                </c:pt>
                <c:pt idx="520">
                  <c:v>0.51219899999999996</c:v>
                </c:pt>
                <c:pt idx="521">
                  <c:v>0.44489800000000002</c:v>
                </c:pt>
                <c:pt idx="522">
                  <c:v>0.45893499999999998</c:v>
                </c:pt>
                <c:pt idx="523">
                  <c:v>0.58922300000000005</c:v>
                </c:pt>
                <c:pt idx="524">
                  <c:v>0.51004799999999995</c:v>
                </c:pt>
                <c:pt idx="525">
                  <c:v>0.58112699999999995</c:v>
                </c:pt>
                <c:pt idx="526">
                  <c:v>0.53422199999999997</c:v>
                </c:pt>
                <c:pt idx="527">
                  <c:v>0.58060900000000004</c:v>
                </c:pt>
                <c:pt idx="528">
                  <c:v>0.45925300000000002</c:v>
                </c:pt>
                <c:pt idx="529">
                  <c:v>0.58222300000000005</c:v>
                </c:pt>
                <c:pt idx="530">
                  <c:v>0.51627999999999996</c:v>
                </c:pt>
                <c:pt idx="531">
                  <c:v>0.66223699999999996</c:v>
                </c:pt>
                <c:pt idx="532">
                  <c:v>0.74429800000000002</c:v>
                </c:pt>
                <c:pt idx="533">
                  <c:v>0.61622900000000003</c:v>
                </c:pt>
                <c:pt idx="534">
                  <c:v>0.92077200000000003</c:v>
                </c:pt>
                <c:pt idx="535">
                  <c:v>0.54874800000000001</c:v>
                </c:pt>
                <c:pt idx="536">
                  <c:v>0.54125699999999999</c:v>
                </c:pt>
                <c:pt idx="537">
                  <c:v>0.49266900000000002</c:v>
                </c:pt>
                <c:pt idx="538">
                  <c:v>0.37984800000000002</c:v>
                </c:pt>
                <c:pt idx="539">
                  <c:v>0.253716</c:v>
                </c:pt>
                <c:pt idx="540">
                  <c:v>0.24097099999999999</c:v>
                </c:pt>
                <c:pt idx="541">
                  <c:v>0.26511499999999999</c:v>
                </c:pt>
                <c:pt idx="542">
                  <c:v>0.31817499999999999</c:v>
                </c:pt>
                <c:pt idx="543">
                  <c:v>0.30633899999999997</c:v>
                </c:pt>
                <c:pt idx="544">
                  <c:v>0.30320799999999998</c:v>
                </c:pt>
                <c:pt idx="545">
                  <c:v>0.33569199999999999</c:v>
                </c:pt>
                <c:pt idx="546">
                  <c:v>0.41150100000000001</c:v>
                </c:pt>
                <c:pt idx="547">
                  <c:v>0.48630000000000001</c:v>
                </c:pt>
                <c:pt idx="548">
                  <c:v>0.52493800000000002</c:v>
                </c:pt>
                <c:pt idx="549">
                  <c:v>0.49454300000000001</c:v>
                </c:pt>
                <c:pt idx="550">
                  <c:v>0.31716299999999997</c:v>
                </c:pt>
                <c:pt idx="551">
                  <c:v>0.32551799999999997</c:v>
                </c:pt>
                <c:pt idx="552">
                  <c:v>0.34459800000000002</c:v>
                </c:pt>
                <c:pt idx="553">
                  <c:v>0.35577599999999998</c:v>
                </c:pt>
                <c:pt idx="554">
                  <c:v>0.35085300000000003</c:v>
                </c:pt>
                <c:pt idx="555">
                  <c:v>0.371776</c:v>
                </c:pt>
                <c:pt idx="556">
                  <c:v>0.479348</c:v>
                </c:pt>
                <c:pt idx="557">
                  <c:v>0.33452999999999999</c:v>
                </c:pt>
                <c:pt idx="558">
                  <c:v>0.28605999999999998</c:v>
                </c:pt>
                <c:pt idx="559">
                  <c:v>0.28648200000000001</c:v>
                </c:pt>
                <c:pt idx="560">
                  <c:v>0.33438000000000001</c:v>
                </c:pt>
                <c:pt idx="561">
                  <c:v>0.29472799999999999</c:v>
                </c:pt>
                <c:pt idx="562">
                  <c:v>0.247447</c:v>
                </c:pt>
                <c:pt idx="563">
                  <c:v>0.55168099999999998</c:v>
                </c:pt>
                <c:pt idx="564">
                  <c:v>0.61319999999999997</c:v>
                </c:pt>
                <c:pt idx="565">
                  <c:v>0.47361799999999998</c:v>
                </c:pt>
                <c:pt idx="566">
                  <c:v>0.41384599999999999</c:v>
                </c:pt>
                <c:pt idx="567">
                  <c:v>0.33006000000000002</c:v>
                </c:pt>
                <c:pt idx="568">
                  <c:v>0.23781099999999999</c:v>
                </c:pt>
                <c:pt idx="569">
                  <c:v>0.25748599999999999</c:v>
                </c:pt>
                <c:pt idx="570">
                  <c:v>0.25023899999999999</c:v>
                </c:pt>
                <c:pt idx="571">
                  <c:v>0.30782300000000001</c:v>
                </c:pt>
                <c:pt idx="572">
                  <c:v>0.299072</c:v>
                </c:pt>
                <c:pt idx="573">
                  <c:v>0.19062499999999999</c:v>
                </c:pt>
                <c:pt idx="574">
                  <c:v>0.215254</c:v>
                </c:pt>
                <c:pt idx="575">
                  <c:v>0.31701600000000002</c:v>
                </c:pt>
                <c:pt idx="576">
                  <c:v>0.35264400000000001</c:v>
                </c:pt>
                <c:pt idx="577">
                  <c:v>0.52661500000000006</c:v>
                </c:pt>
                <c:pt idx="578">
                  <c:v>0.50378100000000003</c:v>
                </c:pt>
                <c:pt idx="579">
                  <c:v>0.58023000000000002</c:v>
                </c:pt>
                <c:pt idx="580">
                  <c:v>0.49282700000000002</c:v>
                </c:pt>
                <c:pt idx="581">
                  <c:v>0.43889699999999998</c:v>
                </c:pt>
                <c:pt idx="582">
                  <c:v>0.48451300000000003</c:v>
                </c:pt>
                <c:pt idx="583">
                  <c:v>0.344941</c:v>
                </c:pt>
                <c:pt idx="584">
                  <c:v>0.364039</c:v>
                </c:pt>
                <c:pt idx="585">
                  <c:v>0.32789800000000002</c:v>
                </c:pt>
                <c:pt idx="586">
                  <c:v>0.354962</c:v>
                </c:pt>
                <c:pt idx="587">
                  <c:v>0.31171399999999999</c:v>
                </c:pt>
                <c:pt idx="588">
                  <c:v>0.25962000000000002</c:v>
                </c:pt>
                <c:pt idx="589">
                  <c:v>0.25377300000000003</c:v>
                </c:pt>
                <c:pt idx="590">
                  <c:v>0.23083000000000001</c:v>
                </c:pt>
                <c:pt idx="591">
                  <c:v>0.25971899999999998</c:v>
                </c:pt>
                <c:pt idx="592">
                  <c:v>0.52236499999999997</c:v>
                </c:pt>
                <c:pt idx="593">
                  <c:v>0.67386699999999999</c:v>
                </c:pt>
                <c:pt idx="594">
                  <c:v>0.59794999999999998</c:v>
                </c:pt>
                <c:pt idx="595">
                  <c:v>0.70477100000000004</c:v>
                </c:pt>
                <c:pt idx="596">
                  <c:v>0.65107000000000004</c:v>
                </c:pt>
                <c:pt idx="597">
                  <c:v>0.51144500000000004</c:v>
                </c:pt>
                <c:pt idx="598">
                  <c:v>0.47497699999999998</c:v>
                </c:pt>
                <c:pt idx="599">
                  <c:v>0.56614500000000001</c:v>
                </c:pt>
                <c:pt idx="600">
                  <c:v>0.43055900000000003</c:v>
                </c:pt>
                <c:pt idx="601">
                  <c:v>0.57177900000000004</c:v>
                </c:pt>
                <c:pt idx="602">
                  <c:v>0.51891100000000001</c:v>
                </c:pt>
                <c:pt idx="603">
                  <c:v>0.62067300000000003</c:v>
                </c:pt>
                <c:pt idx="604">
                  <c:v>0.41853200000000002</c:v>
                </c:pt>
                <c:pt idx="605">
                  <c:v>0.33459899999999998</c:v>
                </c:pt>
                <c:pt idx="606">
                  <c:v>0.43086200000000002</c:v>
                </c:pt>
                <c:pt idx="607">
                  <c:v>0.52844400000000002</c:v>
                </c:pt>
                <c:pt idx="608">
                  <c:v>0.44156299999999998</c:v>
                </c:pt>
                <c:pt idx="609">
                  <c:v>0.375865</c:v>
                </c:pt>
                <c:pt idx="610">
                  <c:v>0.32821899999999998</c:v>
                </c:pt>
                <c:pt idx="611">
                  <c:v>0.25623600000000002</c:v>
                </c:pt>
                <c:pt idx="612">
                  <c:v>0.197631</c:v>
                </c:pt>
                <c:pt idx="613">
                  <c:v>0.18476000000000001</c:v>
                </c:pt>
                <c:pt idx="614">
                  <c:v>0.18517700000000001</c:v>
                </c:pt>
                <c:pt idx="615">
                  <c:v>0.23395199999999999</c:v>
                </c:pt>
                <c:pt idx="616">
                  <c:v>0.234371</c:v>
                </c:pt>
                <c:pt idx="617">
                  <c:v>0.223889</c:v>
                </c:pt>
                <c:pt idx="618">
                  <c:v>0.26581100000000002</c:v>
                </c:pt>
                <c:pt idx="619">
                  <c:v>0.334092</c:v>
                </c:pt>
                <c:pt idx="620">
                  <c:v>0.37250100000000003</c:v>
                </c:pt>
                <c:pt idx="621">
                  <c:v>0.376892</c:v>
                </c:pt>
                <c:pt idx="622">
                  <c:v>0.38078899999999999</c:v>
                </c:pt>
                <c:pt idx="623">
                  <c:v>0.33711799999999997</c:v>
                </c:pt>
                <c:pt idx="624">
                  <c:v>0.319969</c:v>
                </c:pt>
                <c:pt idx="625">
                  <c:v>0.32235599999999998</c:v>
                </c:pt>
                <c:pt idx="626">
                  <c:v>0.28425899999999998</c:v>
                </c:pt>
                <c:pt idx="627">
                  <c:v>0.25587100000000002</c:v>
                </c:pt>
                <c:pt idx="628">
                  <c:v>0.195022</c:v>
                </c:pt>
                <c:pt idx="629">
                  <c:v>0.124851</c:v>
                </c:pt>
                <c:pt idx="630">
                  <c:v>0.27718399999999999</c:v>
                </c:pt>
                <c:pt idx="631">
                  <c:v>0.30979299999999999</c:v>
                </c:pt>
                <c:pt idx="632">
                  <c:v>0.35566300000000001</c:v>
                </c:pt>
                <c:pt idx="633">
                  <c:v>0.32371899999999998</c:v>
                </c:pt>
                <c:pt idx="634">
                  <c:v>0.28686899999999999</c:v>
                </c:pt>
                <c:pt idx="635">
                  <c:v>0.26890799999999998</c:v>
                </c:pt>
                <c:pt idx="636">
                  <c:v>0.25403500000000001</c:v>
                </c:pt>
                <c:pt idx="637">
                  <c:v>0.37207299999999999</c:v>
                </c:pt>
                <c:pt idx="638">
                  <c:v>0.44365500000000002</c:v>
                </c:pt>
                <c:pt idx="639">
                  <c:v>0.38367499999999999</c:v>
                </c:pt>
                <c:pt idx="640">
                  <c:v>0.33538899999999999</c:v>
                </c:pt>
                <c:pt idx="641">
                  <c:v>0.19692299999999999</c:v>
                </c:pt>
                <c:pt idx="642">
                  <c:v>0.21303800000000001</c:v>
                </c:pt>
                <c:pt idx="643">
                  <c:v>0.189556</c:v>
                </c:pt>
                <c:pt idx="644">
                  <c:v>0.18571599999999999</c:v>
                </c:pt>
                <c:pt idx="645">
                  <c:v>0.20736199999999999</c:v>
                </c:pt>
                <c:pt idx="646">
                  <c:v>0.26382499999999998</c:v>
                </c:pt>
                <c:pt idx="647">
                  <c:v>0.244368</c:v>
                </c:pt>
                <c:pt idx="648">
                  <c:v>0.24546399999999999</c:v>
                </c:pt>
                <c:pt idx="649">
                  <c:v>0.26653300000000002</c:v>
                </c:pt>
                <c:pt idx="650">
                  <c:v>0.37485000000000002</c:v>
                </c:pt>
                <c:pt idx="651">
                  <c:v>0.42478199999999999</c:v>
                </c:pt>
                <c:pt idx="652">
                  <c:v>0.33748400000000001</c:v>
                </c:pt>
                <c:pt idx="653">
                  <c:v>0.32389800000000002</c:v>
                </c:pt>
                <c:pt idx="654">
                  <c:v>0.40000400000000003</c:v>
                </c:pt>
                <c:pt idx="655">
                  <c:v>0.26193100000000002</c:v>
                </c:pt>
                <c:pt idx="656">
                  <c:v>0.35725899999999999</c:v>
                </c:pt>
                <c:pt idx="657">
                  <c:v>0.363348</c:v>
                </c:pt>
                <c:pt idx="658">
                  <c:v>0.272706</c:v>
                </c:pt>
                <c:pt idx="659">
                  <c:v>0.42032900000000001</c:v>
                </c:pt>
                <c:pt idx="660">
                  <c:v>0.60393699999999995</c:v>
                </c:pt>
                <c:pt idx="661">
                  <c:v>0.59624600000000005</c:v>
                </c:pt>
                <c:pt idx="662">
                  <c:v>0.344551</c:v>
                </c:pt>
                <c:pt idx="663">
                  <c:v>0.30659799999999998</c:v>
                </c:pt>
                <c:pt idx="664">
                  <c:v>0.50277400000000005</c:v>
                </c:pt>
                <c:pt idx="665">
                  <c:v>0.52003999999999995</c:v>
                </c:pt>
                <c:pt idx="666">
                  <c:v>0.39332099999999998</c:v>
                </c:pt>
                <c:pt idx="667">
                  <c:v>0.55430400000000002</c:v>
                </c:pt>
                <c:pt idx="668">
                  <c:v>0.71161600000000003</c:v>
                </c:pt>
                <c:pt idx="669">
                  <c:v>0.5927</c:v>
                </c:pt>
                <c:pt idx="670">
                  <c:v>0.41374300000000003</c:v>
                </c:pt>
                <c:pt idx="671">
                  <c:v>0.41000399999999998</c:v>
                </c:pt>
                <c:pt idx="672">
                  <c:v>0.39476800000000001</c:v>
                </c:pt>
                <c:pt idx="673">
                  <c:v>0.52335699999999996</c:v>
                </c:pt>
                <c:pt idx="674">
                  <c:v>0.28560000000000002</c:v>
                </c:pt>
                <c:pt idx="675">
                  <c:v>0.23541400000000001</c:v>
                </c:pt>
                <c:pt idx="676">
                  <c:v>0.213176</c:v>
                </c:pt>
                <c:pt idx="677">
                  <c:v>0.33338099999999998</c:v>
                </c:pt>
                <c:pt idx="678">
                  <c:v>0.34009</c:v>
                </c:pt>
                <c:pt idx="679">
                  <c:v>0.41242499999999999</c:v>
                </c:pt>
                <c:pt idx="680">
                  <c:v>0.32180399999999998</c:v>
                </c:pt>
                <c:pt idx="681">
                  <c:v>0.27114199999999999</c:v>
                </c:pt>
                <c:pt idx="682">
                  <c:v>0.25139800000000001</c:v>
                </c:pt>
                <c:pt idx="683">
                  <c:v>0.36776700000000001</c:v>
                </c:pt>
                <c:pt idx="684">
                  <c:v>0.29614800000000002</c:v>
                </c:pt>
                <c:pt idx="685">
                  <c:v>0.23099</c:v>
                </c:pt>
                <c:pt idx="686">
                  <c:v>0.28191899999999998</c:v>
                </c:pt>
                <c:pt idx="687">
                  <c:v>0.28947800000000001</c:v>
                </c:pt>
                <c:pt idx="688">
                  <c:v>0.30170999999999998</c:v>
                </c:pt>
                <c:pt idx="689">
                  <c:v>0.33060299999999998</c:v>
                </c:pt>
                <c:pt idx="690">
                  <c:v>0.286883</c:v>
                </c:pt>
                <c:pt idx="691">
                  <c:v>0.46287400000000001</c:v>
                </c:pt>
                <c:pt idx="692">
                  <c:v>0.49246400000000001</c:v>
                </c:pt>
                <c:pt idx="693">
                  <c:v>0.52023399999999997</c:v>
                </c:pt>
                <c:pt idx="694">
                  <c:v>0.50334599999999996</c:v>
                </c:pt>
                <c:pt idx="695">
                  <c:v>0.43179299999999998</c:v>
                </c:pt>
                <c:pt idx="696">
                  <c:v>0.29085</c:v>
                </c:pt>
                <c:pt idx="697">
                  <c:v>0.26469100000000001</c:v>
                </c:pt>
                <c:pt idx="698">
                  <c:v>0.35378500000000002</c:v>
                </c:pt>
                <c:pt idx="699">
                  <c:v>0.45605800000000002</c:v>
                </c:pt>
                <c:pt idx="700">
                  <c:v>0.30207200000000001</c:v>
                </c:pt>
                <c:pt idx="701">
                  <c:v>0.25221199999999999</c:v>
                </c:pt>
                <c:pt idx="702">
                  <c:v>0.24713399999999999</c:v>
                </c:pt>
                <c:pt idx="703">
                  <c:v>0.25620900000000002</c:v>
                </c:pt>
                <c:pt idx="704">
                  <c:v>0.37418699999999999</c:v>
                </c:pt>
                <c:pt idx="705">
                  <c:v>0.57483399999999996</c:v>
                </c:pt>
                <c:pt idx="706">
                  <c:v>0.52296399999999998</c:v>
                </c:pt>
                <c:pt idx="707">
                  <c:v>0.49612600000000001</c:v>
                </c:pt>
                <c:pt idx="708">
                  <c:v>0.46604499999999999</c:v>
                </c:pt>
                <c:pt idx="709">
                  <c:v>0.58557800000000004</c:v>
                </c:pt>
                <c:pt idx="710">
                  <c:v>0.50980199999999998</c:v>
                </c:pt>
                <c:pt idx="711">
                  <c:v>0.26516099999999998</c:v>
                </c:pt>
                <c:pt idx="712">
                  <c:v>0.25815199999999999</c:v>
                </c:pt>
                <c:pt idx="713">
                  <c:v>0.31676399999999999</c:v>
                </c:pt>
                <c:pt idx="714">
                  <c:v>0.33714899999999998</c:v>
                </c:pt>
                <c:pt idx="715">
                  <c:v>0.29871900000000001</c:v>
                </c:pt>
                <c:pt idx="716">
                  <c:v>0.26270399999999999</c:v>
                </c:pt>
                <c:pt idx="717">
                  <c:v>0.26600699999999999</c:v>
                </c:pt>
                <c:pt idx="718">
                  <c:v>0.28752800000000001</c:v>
                </c:pt>
                <c:pt idx="719">
                  <c:v>0.28972900000000001</c:v>
                </c:pt>
                <c:pt idx="720">
                  <c:v>0.29719800000000002</c:v>
                </c:pt>
              </c:numCache>
            </c:numRef>
          </c:yVal>
          <c:smooth val="1"/>
        </c:ser>
        <c:ser>
          <c:idx val="1"/>
          <c:order val="1"/>
          <c:tx>
            <c:strRef>
              <c:f>'829'!$J$2</c:f>
              <c:strCache>
                <c:ptCount val="1"/>
                <c:pt idx="0">
                  <c:v>風向</c:v>
                </c:pt>
              </c:strCache>
            </c:strRef>
          </c:tx>
          <c:spPr>
            <a:ln>
              <a:noFill/>
            </a:ln>
          </c:spPr>
          <c:marker>
            <c:symbol val="circle"/>
            <c:size val="2"/>
            <c:spPr>
              <a:noFill/>
              <a:ln>
                <a:solidFill>
                  <a:srgbClr val="009900"/>
                </a:solidFill>
              </a:ln>
            </c:spPr>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'829'!$K$4:$K$724</c:f>
              <c:numCache>
                <c:formatCode>0.00_ </c:formatCode>
                <c:ptCount val="721"/>
                <c:pt idx="0">
                  <c:v>3.5553444444444442</c:v>
                </c:pt>
                <c:pt idx="1">
                  <c:v>3.5216555555555558</c:v>
                </c:pt>
                <c:pt idx="2">
                  <c:v>3.3803777777777775</c:v>
                </c:pt>
                <c:pt idx="3">
                  <c:v>3.4798222222222224</c:v>
                </c:pt>
                <c:pt idx="4">
                  <c:v>3.4236666666666666</c:v>
                </c:pt>
                <c:pt idx="5">
                  <c:v>3.6105777777777779</c:v>
                </c:pt>
                <c:pt idx="6">
                  <c:v>3.4315666666666669</c:v>
                </c:pt>
                <c:pt idx="7">
                  <c:v>3.4971111111111113</c:v>
                </c:pt>
                <c:pt idx="8">
                  <c:v>3.7461222222222221</c:v>
                </c:pt>
                <c:pt idx="9">
                  <c:v>3.5542333333333329</c:v>
                </c:pt>
                <c:pt idx="10">
                  <c:v>3.5290777777777782</c:v>
                </c:pt>
                <c:pt idx="11">
                  <c:v>3.5254111111111111</c:v>
                </c:pt>
                <c:pt idx="12">
                  <c:v>3.4434666666666662</c:v>
                </c:pt>
                <c:pt idx="13">
                  <c:v>3.5780777777777777</c:v>
                </c:pt>
                <c:pt idx="14">
                  <c:v>3.756877777777778</c:v>
                </c:pt>
                <c:pt idx="15">
                  <c:v>3.5431333333333335</c:v>
                </c:pt>
                <c:pt idx="16">
                  <c:v>3.516544444444444</c:v>
                </c:pt>
                <c:pt idx="17">
                  <c:v>3.4681222222222221</c:v>
                </c:pt>
                <c:pt idx="18">
                  <c:v>3.5141222222222224</c:v>
                </c:pt>
                <c:pt idx="19">
                  <c:v>3.6353666666666666</c:v>
                </c:pt>
                <c:pt idx="20">
                  <c:v>3.4709666666666665</c:v>
                </c:pt>
                <c:pt idx="21">
                  <c:v>3.5653222222222225</c:v>
                </c:pt>
                <c:pt idx="22">
                  <c:v>3.7173777777777781</c:v>
                </c:pt>
                <c:pt idx="23">
                  <c:v>3.4565888888888892</c:v>
                </c:pt>
                <c:pt idx="24">
                  <c:v>3.439977777777778</c:v>
                </c:pt>
                <c:pt idx="25">
                  <c:v>3.442966666666667</c:v>
                </c:pt>
                <c:pt idx="26">
                  <c:v>3.5783333333333336</c:v>
                </c:pt>
                <c:pt idx="27">
                  <c:v>3.2276888888888893</c:v>
                </c:pt>
                <c:pt idx="28">
                  <c:v>3.4280777777777778</c:v>
                </c:pt>
                <c:pt idx="29">
                  <c:v>3.5207000000000002</c:v>
                </c:pt>
                <c:pt idx="30">
                  <c:v>3.5931666666666664</c:v>
                </c:pt>
                <c:pt idx="31">
                  <c:v>3.7976777777777779</c:v>
                </c:pt>
                <c:pt idx="32">
                  <c:v>3.6810666666666667</c:v>
                </c:pt>
                <c:pt idx="33">
                  <c:v>3.5810000000000004</c:v>
                </c:pt>
                <c:pt idx="34">
                  <c:v>3.516288888888889</c:v>
                </c:pt>
                <c:pt idx="35">
                  <c:v>3.3084555555555557</c:v>
                </c:pt>
                <c:pt idx="36">
                  <c:v>3.3314222222222218</c:v>
                </c:pt>
                <c:pt idx="37">
                  <c:v>3.4240444444444442</c:v>
                </c:pt>
                <c:pt idx="38">
                  <c:v>3.3559555555555556</c:v>
                </c:pt>
                <c:pt idx="39">
                  <c:v>3.5215111111111108</c:v>
                </c:pt>
                <c:pt idx="40">
                  <c:v>3.4029999999999996</c:v>
                </c:pt>
                <c:pt idx="41">
                  <c:v>3.4100222222222221</c:v>
                </c:pt>
                <c:pt idx="42">
                  <c:v>3.5289333333333333</c:v>
                </c:pt>
                <c:pt idx="43">
                  <c:v>3.5783888888888891</c:v>
                </c:pt>
                <c:pt idx="44">
                  <c:v>3.7384666666666666</c:v>
                </c:pt>
                <c:pt idx="45">
                  <c:v>3.4590888888888887</c:v>
                </c:pt>
                <c:pt idx="46">
                  <c:v>3.5647444444444445</c:v>
                </c:pt>
                <c:pt idx="47">
                  <c:v>3.4580000000000002</c:v>
                </c:pt>
                <c:pt idx="48">
                  <c:v>3.5871333333333331</c:v>
                </c:pt>
                <c:pt idx="49">
                  <c:v>3.5529000000000002</c:v>
                </c:pt>
                <c:pt idx="50">
                  <c:v>3.5570555555555554</c:v>
                </c:pt>
                <c:pt idx="51">
                  <c:v>3.5343777777777778</c:v>
                </c:pt>
                <c:pt idx="52">
                  <c:v>3.7523111111111116</c:v>
                </c:pt>
                <c:pt idx="53">
                  <c:v>3.5583</c:v>
                </c:pt>
                <c:pt idx="54">
                  <c:v>3.4695888888888886</c:v>
                </c:pt>
                <c:pt idx="55">
                  <c:v>3.4819</c:v>
                </c:pt>
                <c:pt idx="56">
                  <c:v>3.5120111111111112</c:v>
                </c:pt>
                <c:pt idx="57">
                  <c:v>3.4627888888888889</c:v>
                </c:pt>
                <c:pt idx="58">
                  <c:v>3.5525444444444441</c:v>
                </c:pt>
                <c:pt idx="59">
                  <c:v>3.6364444444444439</c:v>
                </c:pt>
                <c:pt idx="60">
                  <c:v>3.5975222222222221</c:v>
                </c:pt>
                <c:pt idx="61">
                  <c:v>3.429988888888889</c:v>
                </c:pt>
                <c:pt idx="62">
                  <c:v>3.5924111111111112</c:v>
                </c:pt>
                <c:pt idx="63">
                  <c:v>3.6576111111111111</c:v>
                </c:pt>
                <c:pt idx="64">
                  <c:v>3.6391777777777778</c:v>
                </c:pt>
                <c:pt idx="65">
                  <c:v>3.6478888888888887</c:v>
                </c:pt>
                <c:pt idx="66">
                  <c:v>3.8076555555555558</c:v>
                </c:pt>
                <c:pt idx="67">
                  <c:v>3.4716555555555555</c:v>
                </c:pt>
                <c:pt idx="68">
                  <c:v>3.525722222222222</c:v>
                </c:pt>
                <c:pt idx="69">
                  <c:v>3.5581444444444443</c:v>
                </c:pt>
                <c:pt idx="70">
                  <c:v>3.7089555555555553</c:v>
                </c:pt>
                <c:pt idx="71">
                  <c:v>3.6774666666666667</c:v>
                </c:pt>
                <c:pt idx="72">
                  <c:v>3.7273444444444448</c:v>
                </c:pt>
                <c:pt idx="73">
                  <c:v>3.5718444444444444</c:v>
                </c:pt>
                <c:pt idx="74">
                  <c:v>3.5650999999999997</c:v>
                </c:pt>
                <c:pt idx="75">
                  <c:v>3.3570555555555552</c:v>
                </c:pt>
                <c:pt idx="76">
                  <c:v>3.706922222222222</c:v>
                </c:pt>
                <c:pt idx="77">
                  <c:v>3.4945777777777778</c:v>
                </c:pt>
                <c:pt idx="78">
                  <c:v>3.4361000000000002</c:v>
                </c:pt>
                <c:pt idx="79">
                  <c:v>3.6524000000000001</c:v>
                </c:pt>
                <c:pt idx="80">
                  <c:v>3.5359666666666669</c:v>
                </c:pt>
                <c:pt idx="81">
                  <c:v>3.6802999999999999</c:v>
                </c:pt>
                <c:pt idx="82">
                  <c:v>3.7511444444444444</c:v>
                </c:pt>
                <c:pt idx="83">
                  <c:v>3.6139666666666668</c:v>
                </c:pt>
                <c:pt idx="84">
                  <c:v>3.6383666666666663</c:v>
                </c:pt>
                <c:pt idx="85">
                  <c:v>3.5734777777777778</c:v>
                </c:pt>
                <c:pt idx="86">
                  <c:v>3.5590000000000002</c:v>
                </c:pt>
                <c:pt idx="87">
                  <c:v>3.7014999999999998</c:v>
                </c:pt>
                <c:pt idx="88">
                  <c:v>3.5338555555555557</c:v>
                </c:pt>
                <c:pt idx="89">
                  <c:v>3.5031555555555554</c:v>
                </c:pt>
                <c:pt idx="90">
                  <c:v>3.9824222222222221</c:v>
                </c:pt>
                <c:pt idx="91">
                  <c:v>3.8204333333333333</c:v>
                </c:pt>
                <c:pt idx="92">
                  <c:v>3.5217777777777775</c:v>
                </c:pt>
                <c:pt idx="93">
                  <c:v>3.5204666666666666</c:v>
                </c:pt>
                <c:pt idx="94">
                  <c:v>3.3650555555555557</c:v>
                </c:pt>
                <c:pt idx="95">
                  <c:v>3.6024888888888889</c:v>
                </c:pt>
                <c:pt idx="96">
                  <c:v>3.387833333333333</c:v>
                </c:pt>
                <c:pt idx="97">
                  <c:v>3.6585444444444444</c:v>
                </c:pt>
                <c:pt idx="98">
                  <c:v>3.7655555555555553</c:v>
                </c:pt>
                <c:pt idx="99">
                  <c:v>3.6243222222222227</c:v>
                </c:pt>
                <c:pt idx="100">
                  <c:v>3.5619000000000005</c:v>
                </c:pt>
                <c:pt idx="101">
                  <c:v>3.4487555555555551</c:v>
                </c:pt>
                <c:pt idx="102">
                  <c:v>3.5595111111111111</c:v>
                </c:pt>
                <c:pt idx="103">
                  <c:v>3.4918222222222224</c:v>
                </c:pt>
                <c:pt idx="104">
                  <c:v>3.3803999999999998</c:v>
                </c:pt>
                <c:pt idx="105">
                  <c:v>3.6420222222222218</c:v>
                </c:pt>
                <c:pt idx="106">
                  <c:v>3.4199333333333333</c:v>
                </c:pt>
                <c:pt idx="107">
                  <c:v>3.5672444444444449</c:v>
                </c:pt>
                <c:pt idx="108">
                  <c:v>3.2334111111111112</c:v>
                </c:pt>
                <c:pt idx="109">
                  <c:v>3.6756888888888892</c:v>
                </c:pt>
                <c:pt idx="110">
                  <c:v>3.5851444444444445</c:v>
                </c:pt>
                <c:pt idx="111">
                  <c:v>3.4986333333333333</c:v>
                </c:pt>
                <c:pt idx="112">
                  <c:v>3.5427333333333335</c:v>
                </c:pt>
                <c:pt idx="113">
                  <c:v>3.4544888888888887</c:v>
                </c:pt>
                <c:pt idx="114">
                  <c:v>3.4612777777777777</c:v>
                </c:pt>
                <c:pt idx="115">
                  <c:v>3.3989333333333334</c:v>
                </c:pt>
                <c:pt idx="116">
                  <c:v>3.6281444444444446</c:v>
                </c:pt>
                <c:pt idx="117">
                  <c:v>3.7024666666666666</c:v>
                </c:pt>
                <c:pt idx="118">
                  <c:v>3.671211111111111</c:v>
                </c:pt>
                <c:pt idx="119">
                  <c:v>3.4121444444444444</c:v>
                </c:pt>
                <c:pt idx="120">
                  <c:v>3.5992444444444445</c:v>
                </c:pt>
                <c:pt idx="121">
                  <c:v>3.5236999999999998</c:v>
                </c:pt>
                <c:pt idx="122">
                  <c:v>3.5013777777777779</c:v>
                </c:pt>
                <c:pt idx="123">
                  <c:v>3.4</c:v>
                </c:pt>
                <c:pt idx="124">
                  <c:v>3.5296111111111115</c:v>
                </c:pt>
                <c:pt idx="125">
                  <c:v>3.5739555555555556</c:v>
                </c:pt>
                <c:pt idx="126">
                  <c:v>3.6268444444444445</c:v>
                </c:pt>
                <c:pt idx="127">
                  <c:v>3.4750222222222225</c:v>
                </c:pt>
                <c:pt idx="128">
                  <c:v>3.8208111111111109</c:v>
                </c:pt>
                <c:pt idx="129">
                  <c:v>3.3970333333333333</c:v>
                </c:pt>
                <c:pt idx="130">
                  <c:v>3.5017444444444443</c:v>
                </c:pt>
                <c:pt idx="131">
                  <c:v>3.5481555555555557</c:v>
                </c:pt>
                <c:pt idx="132">
                  <c:v>3.5103000000000004</c:v>
                </c:pt>
                <c:pt idx="133">
                  <c:v>3.6069222222222219</c:v>
                </c:pt>
                <c:pt idx="134">
                  <c:v>3.7874555555555554</c:v>
                </c:pt>
                <c:pt idx="135">
                  <c:v>3.7913999999999999</c:v>
                </c:pt>
                <c:pt idx="136">
                  <c:v>3.5114000000000001</c:v>
                </c:pt>
                <c:pt idx="137">
                  <c:v>3.5815666666666668</c:v>
                </c:pt>
                <c:pt idx="138">
                  <c:v>3.577522222222222</c:v>
                </c:pt>
                <c:pt idx="139">
                  <c:v>3.6420222222222218</c:v>
                </c:pt>
                <c:pt idx="140">
                  <c:v>3.6434222222222226</c:v>
                </c:pt>
                <c:pt idx="141">
                  <c:v>3.9675222222222222</c:v>
                </c:pt>
                <c:pt idx="142">
                  <c:v>3.7297777777777776</c:v>
                </c:pt>
                <c:pt idx="143">
                  <c:v>3.6817666666666664</c:v>
                </c:pt>
                <c:pt idx="144">
                  <c:v>3.6139444444444444</c:v>
                </c:pt>
                <c:pt idx="145">
                  <c:v>3.5654444444444442</c:v>
                </c:pt>
                <c:pt idx="146">
                  <c:v>3.5016666666666665</c:v>
                </c:pt>
                <c:pt idx="147">
                  <c:v>3.7334444444444443</c:v>
                </c:pt>
                <c:pt idx="148">
                  <c:v>3.9925555555555552</c:v>
                </c:pt>
                <c:pt idx="149">
                  <c:v>3.4894666666666669</c:v>
                </c:pt>
                <c:pt idx="150">
                  <c:v>3.5269444444444447</c:v>
                </c:pt>
                <c:pt idx="151">
                  <c:v>3.4921222222222221</c:v>
                </c:pt>
                <c:pt idx="152">
                  <c:v>3.2683555555555555</c:v>
                </c:pt>
                <c:pt idx="153">
                  <c:v>3.7593444444444444</c:v>
                </c:pt>
                <c:pt idx="154">
                  <c:v>3.8516666666666666</c:v>
                </c:pt>
                <c:pt idx="155">
                  <c:v>3.4316</c:v>
                </c:pt>
                <c:pt idx="156">
                  <c:v>3.4185444444444442</c:v>
                </c:pt>
                <c:pt idx="157">
                  <c:v>3.4153666666666664</c:v>
                </c:pt>
                <c:pt idx="158">
                  <c:v>3.5220888888888888</c:v>
                </c:pt>
                <c:pt idx="159">
                  <c:v>3.5319333333333338</c:v>
                </c:pt>
                <c:pt idx="160">
                  <c:v>3.4133666666666662</c:v>
                </c:pt>
                <c:pt idx="161">
                  <c:v>3.6265444444444443</c:v>
                </c:pt>
                <c:pt idx="162">
                  <c:v>3.3895666666666666</c:v>
                </c:pt>
                <c:pt idx="163">
                  <c:v>3.6472333333333329</c:v>
                </c:pt>
                <c:pt idx="164">
                  <c:v>3.4742111111111109</c:v>
                </c:pt>
                <c:pt idx="165">
                  <c:v>3.4838444444444443</c:v>
                </c:pt>
                <c:pt idx="166">
                  <c:v>3.568222222222222</c:v>
                </c:pt>
                <c:pt idx="167">
                  <c:v>3.601633333333333</c:v>
                </c:pt>
                <c:pt idx="168">
                  <c:v>3.714</c:v>
                </c:pt>
                <c:pt idx="169">
                  <c:v>3.5809666666666664</c:v>
                </c:pt>
                <c:pt idx="170">
                  <c:v>3.4786888888888887</c:v>
                </c:pt>
                <c:pt idx="171">
                  <c:v>3.6072888888888888</c:v>
                </c:pt>
                <c:pt idx="172">
                  <c:v>3.6087444444444441</c:v>
                </c:pt>
                <c:pt idx="173">
                  <c:v>3.5449444444444445</c:v>
                </c:pt>
                <c:pt idx="174">
                  <c:v>3.5021111111111112</c:v>
                </c:pt>
                <c:pt idx="175">
                  <c:v>3.7321222222222223</c:v>
                </c:pt>
                <c:pt idx="176">
                  <c:v>3.7098777777777778</c:v>
                </c:pt>
                <c:pt idx="177">
                  <c:v>3.5923444444444441</c:v>
                </c:pt>
                <c:pt idx="178">
                  <c:v>3.7047666666666665</c:v>
                </c:pt>
                <c:pt idx="179">
                  <c:v>3.6027111111111116</c:v>
                </c:pt>
                <c:pt idx="180">
                  <c:v>3.5015333333333332</c:v>
                </c:pt>
                <c:pt idx="181">
                  <c:v>3.4974555555555558</c:v>
                </c:pt>
                <c:pt idx="182">
                  <c:v>3.4558333333333331</c:v>
                </c:pt>
                <c:pt idx="183">
                  <c:v>3.5031555555555554</c:v>
                </c:pt>
                <c:pt idx="184">
                  <c:v>3.6379111111111109</c:v>
                </c:pt>
                <c:pt idx="185">
                  <c:v>3.4747111111111111</c:v>
                </c:pt>
                <c:pt idx="186">
                  <c:v>3.6974999999999998</c:v>
                </c:pt>
                <c:pt idx="187">
                  <c:v>3.4829777777777782</c:v>
                </c:pt>
                <c:pt idx="188">
                  <c:v>3.5975444444444444</c:v>
                </c:pt>
                <c:pt idx="189">
                  <c:v>3.5562222222222224</c:v>
                </c:pt>
                <c:pt idx="190">
                  <c:v>3.6293111111111109</c:v>
                </c:pt>
                <c:pt idx="191">
                  <c:v>3.5154777777777775</c:v>
                </c:pt>
                <c:pt idx="192">
                  <c:v>3.5733111111111113</c:v>
                </c:pt>
                <c:pt idx="193">
                  <c:v>3.5231111111111111</c:v>
                </c:pt>
                <c:pt idx="194">
                  <c:v>3.6736333333333335</c:v>
                </c:pt>
                <c:pt idx="195">
                  <c:v>3.6611000000000002</c:v>
                </c:pt>
                <c:pt idx="196">
                  <c:v>3.4799333333333333</c:v>
                </c:pt>
                <c:pt idx="197">
                  <c:v>3.6938777777777778</c:v>
                </c:pt>
                <c:pt idx="198">
                  <c:v>3.4978222222222217</c:v>
                </c:pt>
                <c:pt idx="199">
                  <c:v>3.6512444444444445</c:v>
                </c:pt>
                <c:pt idx="200">
                  <c:v>3.5598444444444448</c:v>
                </c:pt>
                <c:pt idx="201">
                  <c:v>3.5229111111111111</c:v>
                </c:pt>
                <c:pt idx="202">
                  <c:v>3.5507222222222223</c:v>
                </c:pt>
                <c:pt idx="203">
                  <c:v>3.5180444444444445</c:v>
                </c:pt>
                <c:pt idx="204">
                  <c:v>3.2528333333333332</c:v>
                </c:pt>
                <c:pt idx="205">
                  <c:v>3.4909888888888889</c:v>
                </c:pt>
                <c:pt idx="206">
                  <c:v>3.772188888888889</c:v>
                </c:pt>
                <c:pt idx="207">
                  <c:v>3.6207222222222222</c:v>
                </c:pt>
                <c:pt idx="208">
                  <c:v>3.4234666666666671</c:v>
                </c:pt>
                <c:pt idx="209">
                  <c:v>3.4084888888888889</c:v>
                </c:pt>
                <c:pt idx="210">
                  <c:v>3.407</c:v>
                </c:pt>
                <c:pt idx="211">
                  <c:v>3.3711777777777781</c:v>
                </c:pt>
                <c:pt idx="212">
                  <c:v>3.4959666666666669</c:v>
                </c:pt>
                <c:pt idx="213">
                  <c:v>3.2012111111111108</c:v>
                </c:pt>
                <c:pt idx="214">
                  <c:v>3.1961888888888885</c:v>
                </c:pt>
                <c:pt idx="215">
                  <c:v>3.324988888888889</c:v>
                </c:pt>
                <c:pt idx="216">
                  <c:v>3.4737666666666667</c:v>
                </c:pt>
                <c:pt idx="217">
                  <c:v>3.7407777777777778</c:v>
                </c:pt>
                <c:pt idx="218">
                  <c:v>3.5194111111111113</c:v>
                </c:pt>
                <c:pt idx="219">
                  <c:v>3.5697333333333336</c:v>
                </c:pt>
                <c:pt idx="220">
                  <c:v>3.7522444444444445</c:v>
                </c:pt>
                <c:pt idx="221">
                  <c:v>3.7891666666666666</c:v>
                </c:pt>
                <c:pt idx="222">
                  <c:v>3.4687888888888887</c:v>
                </c:pt>
                <c:pt idx="223">
                  <c:v>3.2788666666666666</c:v>
                </c:pt>
                <c:pt idx="224">
                  <c:v>3.6173111111111109</c:v>
                </c:pt>
                <c:pt idx="225">
                  <c:v>3.4410666666666669</c:v>
                </c:pt>
                <c:pt idx="226">
                  <c:v>3.6825222222222225</c:v>
                </c:pt>
                <c:pt idx="227">
                  <c:v>3.9733777777777775</c:v>
                </c:pt>
                <c:pt idx="228">
                  <c:v>3.9702777777777776</c:v>
                </c:pt>
                <c:pt idx="229">
                  <c:v>3.4733777777777775</c:v>
                </c:pt>
                <c:pt idx="230">
                  <c:v>3.2283000000000004</c:v>
                </c:pt>
                <c:pt idx="231">
                  <c:v>3.5772555555555554</c:v>
                </c:pt>
                <c:pt idx="232">
                  <c:v>3.6553777777777774</c:v>
                </c:pt>
                <c:pt idx="233">
                  <c:v>3.3463888888888889</c:v>
                </c:pt>
                <c:pt idx="234">
                  <c:v>3.442855555555556</c:v>
                </c:pt>
                <c:pt idx="235">
                  <c:v>3.6822999999999997</c:v>
                </c:pt>
                <c:pt idx="236">
                  <c:v>3.4133333333333331</c:v>
                </c:pt>
                <c:pt idx="237">
                  <c:v>3.4222888888888887</c:v>
                </c:pt>
                <c:pt idx="238">
                  <c:v>3.3183333333333329</c:v>
                </c:pt>
                <c:pt idx="239">
                  <c:v>3.2005555555555558</c:v>
                </c:pt>
                <c:pt idx="240">
                  <c:v>1.7191555555555555</c:v>
                </c:pt>
                <c:pt idx="241">
                  <c:v>2.0123111111111109</c:v>
                </c:pt>
                <c:pt idx="242">
                  <c:v>3.0488111111111107</c:v>
                </c:pt>
                <c:pt idx="243">
                  <c:v>1.9423666666666666</c:v>
                </c:pt>
                <c:pt idx="244">
                  <c:v>3.5377666666666667</c:v>
                </c:pt>
                <c:pt idx="245">
                  <c:v>0.34534333333333334</c:v>
                </c:pt>
                <c:pt idx="246">
                  <c:v>1.735988888888889</c:v>
                </c:pt>
                <c:pt idx="247">
                  <c:v>3.1630666666666665</c:v>
                </c:pt>
                <c:pt idx="248">
                  <c:v>3.7217222222222222</c:v>
                </c:pt>
                <c:pt idx="249">
                  <c:v>3.4331888888888891</c:v>
                </c:pt>
                <c:pt idx="250">
                  <c:v>3.3281000000000001</c:v>
                </c:pt>
                <c:pt idx="251">
                  <c:v>3.4890555555555554</c:v>
                </c:pt>
                <c:pt idx="252">
                  <c:v>3.6814444444444443</c:v>
                </c:pt>
                <c:pt idx="253">
                  <c:v>3.5569666666666668</c:v>
                </c:pt>
                <c:pt idx="254">
                  <c:v>3.6125666666666665</c:v>
                </c:pt>
                <c:pt idx="255">
                  <c:v>3.5410222222222223</c:v>
                </c:pt>
                <c:pt idx="256">
                  <c:v>3.5547888888888886</c:v>
                </c:pt>
                <c:pt idx="257">
                  <c:v>3.6257777777777775</c:v>
                </c:pt>
                <c:pt idx="258">
                  <c:v>3.6478222222222221</c:v>
                </c:pt>
                <c:pt idx="259">
                  <c:v>3.4062000000000001</c:v>
                </c:pt>
                <c:pt idx="260">
                  <c:v>3.2152444444444446</c:v>
                </c:pt>
                <c:pt idx="261">
                  <c:v>2.6558444444444445</c:v>
                </c:pt>
                <c:pt idx="262">
                  <c:v>3.6966333333333332</c:v>
                </c:pt>
                <c:pt idx="263">
                  <c:v>0.11410000000000001</c:v>
                </c:pt>
                <c:pt idx="264">
                  <c:v>0.42722555555555553</c:v>
                </c:pt>
                <c:pt idx="265">
                  <c:v>1.4233777777777779</c:v>
                </c:pt>
                <c:pt idx="266">
                  <c:v>2.9264777777777775</c:v>
                </c:pt>
                <c:pt idx="267">
                  <c:v>3.7692000000000001</c:v>
                </c:pt>
                <c:pt idx="268">
                  <c:v>3.5761888888888893</c:v>
                </c:pt>
                <c:pt idx="269">
                  <c:v>3.5511444444444447</c:v>
                </c:pt>
                <c:pt idx="270">
                  <c:v>3.1535111111111109</c:v>
                </c:pt>
                <c:pt idx="271">
                  <c:v>3.6594666666666664</c:v>
                </c:pt>
                <c:pt idx="272">
                  <c:v>3.4257333333333331</c:v>
                </c:pt>
                <c:pt idx="273">
                  <c:v>3.3330666666666668</c:v>
                </c:pt>
                <c:pt idx="274">
                  <c:v>3.5888111111111112</c:v>
                </c:pt>
                <c:pt idx="275">
                  <c:v>3.4708555555555556</c:v>
                </c:pt>
                <c:pt idx="276">
                  <c:v>3.7509444444444444</c:v>
                </c:pt>
                <c:pt idx="277">
                  <c:v>3.411688888888889</c:v>
                </c:pt>
                <c:pt idx="278">
                  <c:v>3.441411111111111</c:v>
                </c:pt>
                <c:pt idx="279">
                  <c:v>3.4369111111111112</c:v>
                </c:pt>
                <c:pt idx="280">
                  <c:v>3.4583222222222223</c:v>
                </c:pt>
                <c:pt idx="281">
                  <c:v>3.3780333333333337</c:v>
                </c:pt>
                <c:pt idx="282">
                  <c:v>3.0171999999999999</c:v>
                </c:pt>
                <c:pt idx="283">
                  <c:v>3.4133777777777778</c:v>
                </c:pt>
                <c:pt idx="284">
                  <c:v>3.5395444444444446</c:v>
                </c:pt>
                <c:pt idx="285">
                  <c:v>3.0048333333333335</c:v>
                </c:pt>
                <c:pt idx="286">
                  <c:v>3.3785666666666669</c:v>
                </c:pt>
                <c:pt idx="287">
                  <c:v>3.2029777777777775</c:v>
                </c:pt>
                <c:pt idx="288">
                  <c:v>3.5543</c:v>
                </c:pt>
                <c:pt idx="289">
                  <c:v>3.4105111111111115</c:v>
                </c:pt>
                <c:pt idx="290">
                  <c:v>1.8121222222222224</c:v>
                </c:pt>
                <c:pt idx="291">
                  <c:v>3.4650444444444441</c:v>
                </c:pt>
                <c:pt idx="292">
                  <c:v>3.458966666666667</c:v>
                </c:pt>
                <c:pt idx="293">
                  <c:v>3.5990888888888888</c:v>
                </c:pt>
                <c:pt idx="294">
                  <c:v>2.9306111111111113</c:v>
                </c:pt>
                <c:pt idx="295">
                  <c:v>1.8914555555555554</c:v>
                </c:pt>
                <c:pt idx="296">
                  <c:v>2.4690777777777777</c:v>
                </c:pt>
                <c:pt idx="297">
                  <c:v>1.0341333333333333</c:v>
                </c:pt>
                <c:pt idx="298">
                  <c:v>1.2952222222222221</c:v>
                </c:pt>
                <c:pt idx="299">
                  <c:v>3.9117999999999999</c:v>
                </c:pt>
                <c:pt idx="300">
                  <c:v>3.332033333333333</c:v>
                </c:pt>
                <c:pt idx="301">
                  <c:v>3.3851222222222224</c:v>
                </c:pt>
                <c:pt idx="302">
                  <c:v>3.8092555555555561</c:v>
                </c:pt>
                <c:pt idx="303">
                  <c:v>0.61000444444444446</c:v>
                </c:pt>
                <c:pt idx="304">
                  <c:v>0.46816444444444444</c:v>
                </c:pt>
                <c:pt idx="305">
                  <c:v>0.51722444444444438</c:v>
                </c:pt>
                <c:pt idx="306">
                  <c:v>2.3561333333333332</c:v>
                </c:pt>
                <c:pt idx="307">
                  <c:v>0.57932000000000006</c:v>
                </c:pt>
                <c:pt idx="308">
                  <c:v>0.64651888888888887</c:v>
                </c:pt>
                <c:pt idx="309">
                  <c:v>2.9141444444444446</c:v>
                </c:pt>
                <c:pt idx="310">
                  <c:v>0.84861888888888881</c:v>
                </c:pt>
                <c:pt idx="311">
                  <c:v>1.2502777777777778</c:v>
                </c:pt>
                <c:pt idx="312">
                  <c:v>0.99868555555555549</c:v>
                </c:pt>
                <c:pt idx="313">
                  <c:v>5.9121555555555559E-2</c:v>
                </c:pt>
                <c:pt idx="314">
                  <c:v>3.3938000000000001</c:v>
                </c:pt>
                <c:pt idx="315">
                  <c:v>3.2995444444444444</c:v>
                </c:pt>
                <c:pt idx="316">
                  <c:v>1.101231111111111</c:v>
                </c:pt>
                <c:pt idx="317">
                  <c:v>0.69069555555555551</c:v>
                </c:pt>
                <c:pt idx="318">
                  <c:v>1.9307666666666667</c:v>
                </c:pt>
                <c:pt idx="319">
                  <c:v>3.0489111111111109</c:v>
                </c:pt>
                <c:pt idx="320">
                  <c:v>0.1724</c:v>
                </c:pt>
                <c:pt idx="321">
                  <c:v>0.9573799999999999</c:v>
                </c:pt>
                <c:pt idx="322">
                  <c:v>0.97200666666666657</c:v>
                </c:pt>
                <c:pt idx="323">
                  <c:v>0.80145111111111111</c:v>
                </c:pt>
                <c:pt idx="324">
                  <c:v>0.41869333333333336</c:v>
                </c:pt>
                <c:pt idx="325">
                  <c:v>1.3543666666666667</c:v>
                </c:pt>
                <c:pt idx="326">
                  <c:v>0.65329888888888887</c:v>
                </c:pt>
                <c:pt idx="327">
                  <c:v>0.69023111111111113</c:v>
                </c:pt>
                <c:pt idx="328">
                  <c:v>2.8402888888888889</c:v>
                </c:pt>
                <c:pt idx="329">
                  <c:v>1.3277888888888889</c:v>
                </c:pt>
                <c:pt idx="330">
                  <c:v>1.2517222222222222</c:v>
                </c:pt>
                <c:pt idx="331">
                  <c:v>0.69344666666666666</c:v>
                </c:pt>
                <c:pt idx="332">
                  <c:v>0.71619999999999995</c:v>
                </c:pt>
                <c:pt idx="333">
                  <c:v>0.73121888888888897</c:v>
                </c:pt>
                <c:pt idx="334">
                  <c:v>0.84710444444444444</c:v>
                </c:pt>
                <c:pt idx="335">
                  <c:v>0.52632666666666661</c:v>
                </c:pt>
                <c:pt idx="336">
                  <c:v>0.69137222222222228</c:v>
                </c:pt>
                <c:pt idx="337">
                  <c:v>0.22782222222222223</c:v>
                </c:pt>
                <c:pt idx="338">
                  <c:v>1.3904333333333332</c:v>
                </c:pt>
                <c:pt idx="339">
                  <c:v>1.2059777777777778</c:v>
                </c:pt>
                <c:pt idx="340">
                  <c:v>0.30820999999999998</c:v>
                </c:pt>
                <c:pt idx="341">
                  <c:v>0.79350888888888893</c:v>
                </c:pt>
                <c:pt idx="342">
                  <c:v>0.75346333333333337</c:v>
                </c:pt>
                <c:pt idx="343">
                  <c:v>0.58126111111111112</c:v>
                </c:pt>
                <c:pt idx="344">
                  <c:v>0.46861333333333327</c:v>
                </c:pt>
                <c:pt idx="345">
                  <c:v>1.4143888888888889</c:v>
                </c:pt>
                <c:pt idx="346">
                  <c:v>1.7242111111111111</c:v>
                </c:pt>
                <c:pt idx="347">
                  <c:v>0.23747444444444443</c:v>
                </c:pt>
                <c:pt idx="348">
                  <c:v>0.64274666666666669</c:v>
                </c:pt>
                <c:pt idx="349">
                  <c:v>0.56253444444444445</c:v>
                </c:pt>
                <c:pt idx="350">
                  <c:v>0.53110222222222225</c:v>
                </c:pt>
                <c:pt idx="351">
                  <c:v>0.47656777777777781</c:v>
                </c:pt>
                <c:pt idx="352">
                  <c:v>0.67328999999999994</c:v>
                </c:pt>
                <c:pt idx="353">
                  <c:v>0.7945133333333334</c:v>
                </c:pt>
                <c:pt idx="354">
                  <c:v>1.1176444444444444</c:v>
                </c:pt>
                <c:pt idx="355">
                  <c:v>0.45530777777777776</c:v>
                </c:pt>
                <c:pt idx="356">
                  <c:v>0.52129777777777775</c:v>
                </c:pt>
                <c:pt idx="357">
                  <c:v>0.60465888888888886</c:v>
                </c:pt>
                <c:pt idx="358">
                  <c:v>0.65668666666666664</c:v>
                </c:pt>
                <c:pt idx="359">
                  <c:v>0.83486333333333329</c:v>
                </c:pt>
                <c:pt idx="360">
                  <c:v>0.76007777777777774</c:v>
                </c:pt>
                <c:pt idx="361">
                  <c:v>0.77633333333333343</c:v>
                </c:pt>
                <c:pt idx="362">
                  <c:v>0.58348333333333335</c:v>
                </c:pt>
                <c:pt idx="363">
                  <c:v>0.50079222222222219</c:v>
                </c:pt>
                <c:pt idx="364">
                  <c:v>0.60219111111111112</c:v>
                </c:pt>
                <c:pt idx="365">
                  <c:v>0.80180444444444454</c:v>
                </c:pt>
                <c:pt idx="366">
                  <c:v>0.48515555555555556</c:v>
                </c:pt>
                <c:pt idx="367">
                  <c:v>0.70265666666666671</c:v>
                </c:pt>
                <c:pt idx="368">
                  <c:v>0.87870000000000004</c:v>
                </c:pt>
                <c:pt idx="369">
                  <c:v>1.023471111111111</c:v>
                </c:pt>
                <c:pt idx="370">
                  <c:v>0.41201555555555558</c:v>
                </c:pt>
                <c:pt idx="371">
                  <c:v>0.50421222222222228</c:v>
                </c:pt>
                <c:pt idx="372">
                  <c:v>1.0344522222222223</c:v>
                </c:pt>
                <c:pt idx="373">
                  <c:v>0.80566222222222228</c:v>
                </c:pt>
                <c:pt idx="374">
                  <c:v>0.77659444444444448</c:v>
                </c:pt>
                <c:pt idx="375">
                  <c:v>0.5603433333333333</c:v>
                </c:pt>
                <c:pt idx="376">
                  <c:v>0.37666222222222223</c:v>
                </c:pt>
                <c:pt idx="377">
                  <c:v>1.1007766666666667</c:v>
                </c:pt>
                <c:pt idx="378">
                  <c:v>1.9192444444444445</c:v>
                </c:pt>
                <c:pt idx="379">
                  <c:v>0.51863444444444451</c:v>
                </c:pt>
                <c:pt idx="380">
                  <c:v>3.029811111111111</c:v>
                </c:pt>
                <c:pt idx="381">
                  <c:v>2.0072555555555556</c:v>
                </c:pt>
                <c:pt idx="382">
                  <c:v>2.0926666666666667</c:v>
                </c:pt>
                <c:pt idx="383">
                  <c:v>3.4723000000000002</c:v>
                </c:pt>
                <c:pt idx="384">
                  <c:v>2.2202333333333333</c:v>
                </c:pt>
                <c:pt idx="385">
                  <c:v>2.1000333333333332</c:v>
                </c:pt>
                <c:pt idx="386">
                  <c:v>2.9302000000000001</c:v>
                </c:pt>
                <c:pt idx="387">
                  <c:v>2.1216777777777778</c:v>
                </c:pt>
                <c:pt idx="388">
                  <c:v>2.0064333333333333</c:v>
                </c:pt>
                <c:pt idx="389">
                  <c:v>2.1796111111111109</c:v>
                </c:pt>
                <c:pt idx="390">
                  <c:v>2.4946111111111109</c:v>
                </c:pt>
                <c:pt idx="391">
                  <c:v>2.1479888888888889</c:v>
                </c:pt>
                <c:pt idx="392">
                  <c:v>2.3129111111111111</c:v>
                </c:pt>
                <c:pt idx="393">
                  <c:v>2.507911111111111</c:v>
                </c:pt>
                <c:pt idx="394">
                  <c:v>3.4992333333333332</c:v>
                </c:pt>
                <c:pt idx="395">
                  <c:v>0.6546655555555555</c:v>
                </c:pt>
                <c:pt idx="396">
                  <c:v>0.97133000000000003</c:v>
                </c:pt>
                <c:pt idx="397">
                  <c:v>0.49675666666666668</c:v>
                </c:pt>
                <c:pt idx="398">
                  <c:v>0.57403111111111105</c:v>
                </c:pt>
                <c:pt idx="399">
                  <c:v>0.55009666666666668</c:v>
                </c:pt>
                <c:pt idx="400">
                  <c:v>0.72007111111111111</c:v>
                </c:pt>
                <c:pt idx="401">
                  <c:v>0.52207777777777775</c:v>
                </c:pt>
                <c:pt idx="402">
                  <c:v>0.60546333333333335</c:v>
                </c:pt>
                <c:pt idx="403">
                  <c:v>0.65163222222222228</c:v>
                </c:pt>
                <c:pt idx="404">
                  <c:v>0.57777222222222224</c:v>
                </c:pt>
                <c:pt idx="405">
                  <c:v>0.63247555555555557</c:v>
                </c:pt>
                <c:pt idx="406">
                  <c:v>0.55843888888888893</c:v>
                </c:pt>
                <c:pt idx="407">
                  <c:v>0.51882555555555554</c:v>
                </c:pt>
                <c:pt idx="408">
                  <c:v>0.54773666666666665</c:v>
                </c:pt>
                <c:pt idx="409">
                  <c:v>0.45490888888888892</c:v>
                </c:pt>
                <c:pt idx="410">
                  <c:v>0.67109555555555556</c:v>
                </c:pt>
                <c:pt idx="411">
                  <c:v>0.57668333333333333</c:v>
                </c:pt>
                <c:pt idx="412">
                  <c:v>0.49172777777777776</c:v>
                </c:pt>
                <c:pt idx="413">
                  <c:v>0.57843</c:v>
                </c:pt>
                <c:pt idx="414">
                  <c:v>0.59275</c:v>
                </c:pt>
                <c:pt idx="415">
                  <c:v>0.45572444444444443</c:v>
                </c:pt>
                <c:pt idx="416">
                  <c:v>0.49110777777777775</c:v>
                </c:pt>
                <c:pt idx="417">
                  <c:v>0.47484666666666664</c:v>
                </c:pt>
                <c:pt idx="418">
                  <c:v>0.64791222222222222</c:v>
                </c:pt>
                <c:pt idx="419">
                  <c:v>0.82660333333333336</c:v>
                </c:pt>
                <c:pt idx="420">
                  <c:v>0.55715555555555552</c:v>
                </c:pt>
                <c:pt idx="421">
                  <c:v>0.50595888888888885</c:v>
                </c:pt>
                <c:pt idx="422">
                  <c:v>0.51792666666666665</c:v>
                </c:pt>
                <c:pt idx="423">
                  <c:v>0.79370333333333332</c:v>
                </c:pt>
                <c:pt idx="424">
                  <c:v>0.73289888888888888</c:v>
                </c:pt>
                <c:pt idx="425">
                  <c:v>0.57264777777777776</c:v>
                </c:pt>
                <c:pt idx="426">
                  <c:v>0.5801022222222223</c:v>
                </c:pt>
                <c:pt idx="427">
                  <c:v>0.62355222222222229</c:v>
                </c:pt>
                <c:pt idx="428">
                  <c:v>0.39880888888888888</c:v>
                </c:pt>
                <c:pt idx="429">
                  <c:v>0.45940333333333333</c:v>
                </c:pt>
                <c:pt idx="430">
                  <c:v>0.60223888888888888</c:v>
                </c:pt>
                <c:pt idx="431">
                  <c:v>0.5583622222222222</c:v>
                </c:pt>
                <c:pt idx="432">
                  <c:v>0.70325888888888888</c:v>
                </c:pt>
                <c:pt idx="433">
                  <c:v>0.63705333333333336</c:v>
                </c:pt>
                <c:pt idx="434">
                  <c:v>0.67504222222222221</c:v>
                </c:pt>
                <c:pt idx="435">
                  <c:v>0.70630000000000004</c:v>
                </c:pt>
                <c:pt idx="436">
                  <c:v>0.63379777777777779</c:v>
                </c:pt>
                <c:pt idx="437">
                  <c:v>0.61687333333333327</c:v>
                </c:pt>
                <c:pt idx="438">
                  <c:v>0.71006999999999998</c:v>
                </c:pt>
                <c:pt idx="439">
                  <c:v>0.51502888888888887</c:v>
                </c:pt>
                <c:pt idx="440">
                  <c:v>0.55174222222222213</c:v>
                </c:pt>
                <c:pt idx="441">
                  <c:v>0.52952888888888894</c:v>
                </c:pt>
                <c:pt idx="442">
                  <c:v>0.77928666666666668</c:v>
                </c:pt>
                <c:pt idx="443">
                  <c:v>0.80621888888888893</c:v>
                </c:pt>
                <c:pt idx="444">
                  <c:v>0.69839555555555555</c:v>
                </c:pt>
                <c:pt idx="445">
                  <c:v>0.55209444444444444</c:v>
                </c:pt>
                <c:pt idx="446">
                  <c:v>0.48549333333333333</c:v>
                </c:pt>
                <c:pt idx="447">
                  <c:v>0.41380888888888889</c:v>
                </c:pt>
                <c:pt idx="448">
                  <c:v>0.49263000000000001</c:v>
                </c:pt>
                <c:pt idx="449">
                  <c:v>0.41559666666666667</c:v>
                </c:pt>
                <c:pt idx="450">
                  <c:v>0.3560888888888889</c:v>
                </c:pt>
                <c:pt idx="451">
                  <c:v>0.39907111111111115</c:v>
                </c:pt>
                <c:pt idx="452">
                  <c:v>0.33401555555555557</c:v>
                </c:pt>
                <c:pt idx="453">
                  <c:v>0.50871444444444447</c:v>
                </c:pt>
                <c:pt idx="454">
                  <c:v>0.58851777777777781</c:v>
                </c:pt>
                <c:pt idx="455">
                  <c:v>0.63232555555555559</c:v>
                </c:pt>
                <c:pt idx="456">
                  <c:v>0.67495777777777777</c:v>
                </c:pt>
                <c:pt idx="457">
                  <c:v>0.59048222222222224</c:v>
                </c:pt>
                <c:pt idx="458">
                  <c:v>0.55932888888888888</c:v>
                </c:pt>
                <c:pt idx="459">
                  <c:v>0.55798111111111115</c:v>
                </c:pt>
                <c:pt idx="460">
                  <c:v>0.86194333333333328</c:v>
                </c:pt>
                <c:pt idx="461">
                  <c:v>0.95028333333333326</c:v>
                </c:pt>
                <c:pt idx="462">
                  <c:v>0.50870888888888888</c:v>
                </c:pt>
                <c:pt idx="463">
                  <c:v>0.63599666666666665</c:v>
                </c:pt>
                <c:pt idx="464">
                  <c:v>0.52726666666666666</c:v>
                </c:pt>
                <c:pt idx="465">
                  <c:v>0.4595522222222222</c:v>
                </c:pt>
                <c:pt idx="466">
                  <c:v>0.61349666666666669</c:v>
                </c:pt>
                <c:pt idx="467">
                  <c:v>0.52765333333333331</c:v>
                </c:pt>
                <c:pt idx="468">
                  <c:v>0.60759111111111108</c:v>
                </c:pt>
                <c:pt idx="469">
                  <c:v>0.67443888888888892</c:v>
                </c:pt>
                <c:pt idx="470">
                  <c:v>0.54366222222222227</c:v>
                </c:pt>
                <c:pt idx="471">
                  <c:v>0.6496088888888889</c:v>
                </c:pt>
                <c:pt idx="472">
                  <c:v>0.58286222222222217</c:v>
                </c:pt>
                <c:pt idx="473">
                  <c:v>0.59121666666666661</c:v>
                </c:pt>
                <c:pt idx="474">
                  <c:v>0.59083111111111108</c:v>
                </c:pt>
                <c:pt idx="475">
                  <c:v>0.59302333333333335</c:v>
                </c:pt>
                <c:pt idx="476">
                  <c:v>0.74517111111111112</c:v>
                </c:pt>
                <c:pt idx="477">
                  <c:v>0.54849999999999999</c:v>
                </c:pt>
                <c:pt idx="478">
                  <c:v>0.45006222222222225</c:v>
                </c:pt>
                <c:pt idx="479">
                  <c:v>0.56502666666666668</c:v>
                </c:pt>
                <c:pt idx="480">
                  <c:v>0.67434000000000005</c:v>
                </c:pt>
                <c:pt idx="481">
                  <c:v>0.5688455555555556</c:v>
                </c:pt>
                <c:pt idx="482">
                  <c:v>0.70607777777777769</c:v>
                </c:pt>
                <c:pt idx="483">
                  <c:v>0.60260222222222226</c:v>
                </c:pt>
                <c:pt idx="484">
                  <c:v>0.68291666666666662</c:v>
                </c:pt>
                <c:pt idx="485">
                  <c:v>0.54753555555555555</c:v>
                </c:pt>
                <c:pt idx="486">
                  <c:v>0.7090711111111111</c:v>
                </c:pt>
                <c:pt idx="487">
                  <c:v>0.55370111111111109</c:v>
                </c:pt>
                <c:pt idx="488">
                  <c:v>0.55356666666666665</c:v>
                </c:pt>
                <c:pt idx="489">
                  <c:v>0.58333222222222214</c:v>
                </c:pt>
                <c:pt idx="490">
                  <c:v>0.68073000000000006</c:v>
                </c:pt>
                <c:pt idx="491">
                  <c:v>0.73688777777777781</c:v>
                </c:pt>
                <c:pt idx="492">
                  <c:v>0.63137333333333334</c:v>
                </c:pt>
                <c:pt idx="493">
                  <c:v>0.65970555555555555</c:v>
                </c:pt>
                <c:pt idx="494">
                  <c:v>0.66056000000000004</c:v>
                </c:pt>
                <c:pt idx="495">
                  <c:v>0.64640555555555557</c:v>
                </c:pt>
                <c:pt idx="496">
                  <c:v>0.54233888888888881</c:v>
                </c:pt>
                <c:pt idx="497">
                  <c:v>0.49758777777777774</c:v>
                </c:pt>
                <c:pt idx="498">
                  <c:v>0.56611333333333336</c:v>
                </c:pt>
                <c:pt idx="499">
                  <c:v>0.65697888888888889</c:v>
                </c:pt>
                <c:pt idx="500">
                  <c:v>0.67686333333333337</c:v>
                </c:pt>
                <c:pt idx="501">
                  <c:v>0.66595222222222217</c:v>
                </c:pt>
                <c:pt idx="502">
                  <c:v>0.64363888888888887</c:v>
                </c:pt>
                <c:pt idx="503">
                  <c:v>0.61987333333333339</c:v>
                </c:pt>
                <c:pt idx="504">
                  <c:v>0.6761422222222222</c:v>
                </c:pt>
                <c:pt idx="505">
                  <c:v>0.58755555555555561</c:v>
                </c:pt>
                <c:pt idx="506">
                  <c:v>0.51699222222222219</c:v>
                </c:pt>
                <c:pt idx="507">
                  <c:v>0.63190666666666673</c:v>
                </c:pt>
                <c:pt idx="508">
                  <c:v>0.67553333333333332</c:v>
                </c:pt>
                <c:pt idx="509">
                  <c:v>0.70733444444444449</c:v>
                </c:pt>
                <c:pt idx="510">
                  <c:v>0.65666666666666673</c:v>
                </c:pt>
                <c:pt idx="511">
                  <c:v>0.59779111111111116</c:v>
                </c:pt>
                <c:pt idx="512">
                  <c:v>0.52765555555555554</c:v>
                </c:pt>
                <c:pt idx="513">
                  <c:v>0.55056666666666665</c:v>
                </c:pt>
                <c:pt idx="514">
                  <c:v>0.59463222222222223</c:v>
                </c:pt>
                <c:pt idx="515">
                  <c:v>0.64302555555555563</c:v>
                </c:pt>
                <c:pt idx="516">
                  <c:v>0.64835333333333334</c:v>
                </c:pt>
                <c:pt idx="517">
                  <c:v>0.6022211111111111</c:v>
                </c:pt>
                <c:pt idx="518">
                  <c:v>0.69614666666666669</c:v>
                </c:pt>
                <c:pt idx="519">
                  <c:v>0.72325555555555554</c:v>
                </c:pt>
                <c:pt idx="520">
                  <c:v>0.71010555555555555</c:v>
                </c:pt>
                <c:pt idx="521">
                  <c:v>0.65482333333333331</c:v>
                </c:pt>
                <c:pt idx="522">
                  <c:v>0.61519222222222225</c:v>
                </c:pt>
                <c:pt idx="523">
                  <c:v>0.58637111111111118</c:v>
                </c:pt>
                <c:pt idx="524">
                  <c:v>0.62163666666666662</c:v>
                </c:pt>
                <c:pt idx="525">
                  <c:v>0.62407444444444438</c:v>
                </c:pt>
                <c:pt idx="526">
                  <c:v>0.60629777777777782</c:v>
                </c:pt>
                <c:pt idx="527">
                  <c:v>0.69639777777777778</c:v>
                </c:pt>
                <c:pt idx="528">
                  <c:v>0.64759444444444436</c:v>
                </c:pt>
                <c:pt idx="529">
                  <c:v>0.64240666666666668</c:v>
                </c:pt>
                <c:pt idx="530">
                  <c:v>0.68283444444444441</c:v>
                </c:pt>
                <c:pt idx="531">
                  <c:v>0.65454333333333337</c:v>
                </c:pt>
                <c:pt idx="532">
                  <c:v>0.61464111111111108</c:v>
                </c:pt>
                <c:pt idx="533">
                  <c:v>0.60470111111111113</c:v>
                </c:pt>
                <c:pt idx="534">
                  <c:v>0.61639333333333335</c:v>
                </c:pt>
                <c:pt idx="535">
                  <c:v>0.68441444444444444</c:v>
                </c:pt>
                <c:pt idx="536">
                  <c:v>0.56877888888888894</c:v>
                </c:pt>
                <c:pt idx="537">
                  <c:v>0.73278333333333334</c:v>
                </c:pt>
                <c:pt idx="538">
                  <c:v>0.72875999999999996</c:v>
                </c:pt>
                <c:pt idx="539">
                  <c:v>0.79157888888888883</c:v>
                </c:pt>
                <c:pt idx="540">
                  <c:v>0.55361444444444441</c:v>
                </c:pt>
                <c:pt idx="541">
                  <c:v>0.49011444444444446</c:v>
                </c:pt>
                <c:pt idx="542">
                  <c:v>0.49814555555555556</c:v>
                </c:pt>
                <c:pt idx="543">
                  <c:v>0.50931777777777776</c:v>
                </c:pt>
                <c:pt idx="544">
                  <c:v>0.72810333333333344</c:v>
                </c:pt>
                <c:pt idx="545">
                  <c:v>0.67418444444444448</c:v>
                </c:pt>
                <c:pt idx="546">
                  <c:v>0.71817333333333333</c:v>
                </c:pt>
                <c:pt idx="547">
                  <c:v>0.68211222222222223</c:v>
                </c:pt>
                <c:pt idx="548">
                  <c:v>0.69588222222222218</c:v>
                </c:pt>
                <c:pt idx="549">
                  <c:v>0.65562888888888893</c:v>
                </c:pt>
                <c:pt idx="550">
                  <c:v>0.74373444444444436</c:v>
                </c:pt>
                <c:pt idx="551">
                  <c:v>0.73865999999999998</c:v>
                </c:pt>
                <c:pt idx="552">
                  <c:v>0.72631888888888896</c:v>
                </c:pt>
                <c:pt idx="553">
                  <c:v>0.75705</c:v>
                </c:pt>
                <c:pt idx="554">
                  <c:v>0.72669000000000006</c:v>
                </c:pt>
                <c:pt idx="555">
                  <c:v>0.62120666666666668</c:v>
                </c:pt>
                <c:pt idx="556">
                  <c:v>0.64719444444444452</c:v>
                </c:pt>
                <c:pt idx="557">
                  <c:v>0.71033333333333337</c:v>
                </c:pt>
                <c:pt idx="558">
                  <c:v>0.77803888888888884</c:v>
                </c:pt>
                <c:pt idx="559">
                  <c:v>0.78181555555555549</c:v>
                </c:pt>
                <c:pt idx="560">
                  <c:v>0.78506333333333334</c:v>
                </c:pt>
                <c:pt idx="561">
                  <c:v>0.7567233333333333</c:v>
                </c:pt>
                <c:pt idx="562">
                  <c:v>0.67994111111111111</c:v>
                </c:pt>
                <c:pt idx="563">
                  <c:v>0.66177333333333332</c:v>
                </c:pt>
                <c:pt idx="564">
                  <c:v>0.58437555555555554</c:v>
                </c:pt>
                <c:pt idx="565">
                  <c:v>0.47957111111111111</c:v>
                </c:pt>
                <c:pt idx="566">
                  <c:v>0.51047222222222222</c:v>
                </c:pt>
                <c:pt idx="567">
                  <c:v>0.67840333333333336</c:v>
                </c:pt>
                <c:pt idx="568">
                  <c:v>0.77605888888888885</c:v>
                </c:pt>
                <c:pt idx="569">
                  <c:v>0.76066111111111112</c:v>
                </c:pt>
                <c:pt idx="570">
                  <c:v>0.74360222222222216</c:v>
                </c:pt>
                <c:pt idx="571">
                  <c:v>0.76056111111111113</c:v>
                </c:pt>
                <c:pt idx="572">
                  <c:v>0.74323222222222229</c:v>
                </c:pt>
                <c:pt idx="573">
                  <c:v>0.59429333333333334</c:v>
                </c:pt>
                <c:pt idx="574">
                  <c:v>0.60650000000000004</c:v>
                </c:pt>
                <c:pt idx="575">
                  <c:v>0.63513000000000008</c:v>
                </c:pt>
                <c:pt idx="576">
                  <c:v>0.63837999999999995</c:v>
                </c:pt>
                <c:pt idx="577">
                  <c:v>0.58928666666666674</c:v>
                </c:pt>
                <c:pt idx="578">
                  <c:v>0.56914222222222222</c:v>
                </c:pt>
                <c:pt idx="579">
                  <c:v>0.62648333333333328</c:v>
                </c:pt>
                <c:pt idx="580">
                  <c:v>0.67877333333333334</c:v>
                </c:pt>
                <c:pt idx="581">
                  <c:v>0.59140111111111116</c:v>
                </c:pt>
                <c:pt idx="582">
                  <c:v>0.64074777777777769</c:v>
                </c:pt>
                <c:pt idx="583">
                  <c:v>0.59943222222222226</c:v>
                </c:pt>
                <c:pt idx="584">
                  <c:v>0.64484999999999992</c:v>
                </c:pt>
                <c:pt idx="585">
                  <c:v>0.65817222222222227</c:v>
                </c:pt>
                <c:pt idx="586">
                  <c:v>0.64715888888888895</c:v>
                </c:pt>
                <c:pt idx="587">
                  <c:v>0.70466111111111107</c:v>
                </c:pt>
                <c:pt idx="588">
                  <c:v>0.6517155555555556</c:v>
                </c:pt>
                <c:pt idx="589">
                  <c:v>0.66214555555555554</c:v>
                </c:pt>
                <c:pt idx="590">
                  <c:v>0.58139555555555555</c:v>
                </c:pt>
                <c:pt idx="591">
                  <c:v>0.60013888888888889</c:v>
                </c:pt>
                <c:pt idx="592">
                  <c:v>0.62104777777777775</c:v>
                </c:pt>
                <c:pt idx="593">
                  <c:v>0.64348888888888889</c:v>
                </c:pt>
                <c:pt idx="594">
                  <c:v>0.64113888888888892</c:v>
                </c:pt>
                <c:pt idx="595">
                  <c:v>0.67471777777777775</c:v>
                </c:pt>
                <c:pt idx="596">
                  <c:v>0.64484666666666668</c:v>
                </c:pt>
                <c:pt idx="597">
                  <c:v>0.70533666666666661</c:v>
                </c:pt>
                <c:pt idx="598">
                  <c:v>0.72435111111111106</c:v>
                </c:pt>
                <c:pt idx="599">
                  <c:v>0.66636444444444443</c:v>
                </c:pt>
                <c:pt idx="600">
                  <c:v>0.70598111111111106</c:v>
                </c:pt>
                <c:pt idx="601">
                  <c:v>0.63575999999999999</c:v>
                </c:pt>
                <c:pt idx="602">
                  <c:v>0.62751333333333337</c:v>
                </c:pt>
                <c:pt idx="603">
                  <c:v>0.6577966666666667</c:v>
                </c:pt>
                <c:pt idx="604">
                  <c:v>0.7486222222222223</c:v>
                </c:pt>
                <c:pt idx="605">
                  <c:v>0.7661377777777777</c:v>
                </c:pt>
                <c:pt idx="606">
                  <c:v>0.75034444444444448</c:v>
                </c:pt>
                <c:pt idx="607">
                  <c:v>0.60289666666666664</c:v>
                </c:pt>
                <c:pt idx="608">
                  <c:v>0.52493999999999996</c:v>
                </c:pt>
                <c:pt idx="609">
                  <c:v>0.65746555555555553</c:v>
                </c:pt>
                <c:pt idx="610">
                  <c:v>0.67141777777777778</c:v>
                </c:pt>
                <c:pt idx="611">
                  <c:v>0.67677666666666669</c:v>
                </c:pt>
                <c:pt idx="612">
                  <c:v>0.7291333333333333</c:v>
                </c:pt>
                <c:pt idx="613">
                  <c:v>0.85224</c:v>
                </c:pt>
                <c:pt idx="614">
                  <c:v>0.73999222222222216</c:v>
                </c:pt>
                <c:pt idx="615">
                  <c:v>0.73090555555555548</c:v>
                </c:pt>
                <c:pt idx="616">
                  <c:v>0.80594222222222223</c:v>
                </c:pt>
                <c:pt idx="617">
                  <c:v>0.72391111111111117</c:v>
                </c:pt>
                <c:pt idx="618">
                  <c:v>0.65553444444444442</c:v>
                </c:pt>
                <c:pt idx="619">
                  <c:v>0.74443666666666675</c:v>
                </c:pt>
                <c:pt idx="620">
                  <c:v>0.7755011111111112</c:v>
                </c:pt>
                <c:pt idx="621">
                  <c:v>0.81518333333333337</c:v>
                </c:pt>
                <c:pt idx="622">
                  <c:v>0.80166999999999999</c:v>
                </c:pt>
                <c:pt idx="623">
                  <c:v>0.75961222222222224</c:v>
                </c:pt>
                <c:pt idx="624">
                  <c:v>0.72333111111111115</c:v>
                </c:pt>
                <c:pt idx="625">
                  <c:v>0.75644</c:v>
                </c:pt>
                <c:pt idx="626">
                  <c:v>0.85343222222222215</c:v>
                </c:pt>
                <c:pt idx="627">
                  <c:v>0.86514111111111114</c:v>
                </c:pt>
                <c:pt idx="628">
                  <c:v>0.76629555555555551</c:v>
                </c:pt>
                <c:pt idx="629">
                  <c:v>0.29984111111111111</c:v>
                </c:pt>
                <c:pt idx="630">
                  <c:v>0.43249222222222222</c:v>
                </c:pt>
                <c:pt idx="631">
                  <c:v>0.4168088888888889</c:v>
                </c:pt>
                <c:pt idx="632">
                  <c:v>0.54472666666666669</c:v>
                </c:pt>
                <c:pt idx="633">
                  <c:v>0.77842222222222235</c:v>
                </c:pt>
                <c:pt idx="634">
                  <c:v>0.73167666666666664</c:v>
                </c:pt>
                <c:pt idx="635">
                  <c:v>0.73681444444444444</c:v>
                </c:pt>
                <c:pt idx="636">
                  <c:v>0.5753233333333333</c:v>
                </c:pt>
                <c:pt idx="637">
                  <c:v>0.61121777777777775</c:v>
                </c:pt>
                <c:pt idx="638">
                  <c:v>0.65628555555555557</c:v>
                </c:pt>
                <c:pt idx="639">
                  <c:v>0.65064666666666671</c:v>
                </c:pt>
                <c:pt idx="640">
                  <c:v>0.65787444444444443</c:v>
                </c:pt>
                <c:pt idx="641">
                  <c:v>0.73181111111111108</c:v>
                </c:pt>
                <c:pt idx="642">
                  <c:v>0.74782555555555552</c:v>
                </c:pt>
                <c:pt idx="643">
                  <c:v>0.69168555555555555</c:v>
                </c:pt>
                <c:pt idx="644">
                  <c:v>0.56043222222222222</c:v>
                </c:pt>
                <c:pt idx="645">
                  <c:v>0.48032444444444444</c:v>
                </c:pt>
                <c:pt idx="646">
                  <c:v>0.63662333333333332</c:v>
                </c:pt>
                <c:pt idx="647">
                  <c:v>0.7171844444444444</c:v>
                </c:pt>
                <c:pt idx="648">
                  <c:v>0.70216222222222224</c:v>
                </c:pt>
                <c:pt idx="649">
                  <c:v>0.62932444444444446</c:v>
                </c:pt>
                <c:pt idx="650">
                  <c:v>0.61782222222222216</c:v>
                </c:pt>
                <c:pt idx="651">
                  <c:v>0.74732999999999994</c:v>
                </c:pt>
                <c:pt idx="652">
                  <c:v>0.7228633333333333</c:v>
                </c:pt>
                <c:pt idx="653">
                  <c:v>0.68032222222222216</c:v>
                </c:pt>
                <c:pt idx="654">
                  <c:v>0.7403277777777777</c:v>
                </c:pt>
                <c:pt idx="655">
                  <c:v>0.68891333333333338</c:v>
                </c:pt>
                <c:pt idx="656">
                  <c:v>0.74152111111111119</c:v>
                </c:pt>
                <c:pt idx="657">
                  <c:v>0.74509111111111115</c:v>
                </c:pt>
                <c:pt idx="658">
                  <c:v>0.69927777777777778</c:v>
                </c:pt>
                <c:pt idx="659">
                  <c:v>0.63953111111111116</c:v>
                </c:pt>
                <c:pt idx="660">
                  <c:v>0.67896333333333325</c:v>
                </c:pt>
                <c:pt idx="661">
                  <c:v>0.6222455555555555</c:v>
                </c:pt>
                <c:pt idx="662">
                  <c:v>0.73738666666666675</c:v>
                </c:pt>
                <c:pt idx="663">
                  <c:v>0.67469000000000001</c:v>
                </c:pt>
                <c:pt idx="664">
                  <c:v>0.64501555555555556</c:v>
                </c:pt>
                <c:pt idx="665">
                  <c:v>0.67637333333333338</c:v>
                </c:pt>
                <c:pt idx="666">
                  <c:v>0.74840999999999991</c:v>
                </c:pt>
                <c:pt idx="667">
                  <c:v>0.61506111111111106</c:v>
                </c:pt>
                <c:pt idx="668">
                  <c:v>0.59700444444444445</c:v>
                </c:pt>
                <c:pt idx="669">
                  <c:v>0.61956</c:v>
                </c:pt>
                <c:pt idx="670">
                  <c:v>0.57783666666666667</c:v>
                </c:pt>
                <c:pt idx="671">
                  <c:v>0.60268444444444447</c:v>
                </c:pt>
                <c:pt idx="672">
                  <c:v>0.57778777777777779</c:v>
                </c:pt>
                <c:pt idx="673">
                  <c:v>0.56174222222222225</c:v>
                </c:pt>
                <c:pt idx="674">
                  <c:v>0.67480777777777778</c:v>
                </c:pt>
                <c:pt idx="675">
                  <c:v>0.62306444444444442</c:v>
                </c:pt>
                <c:pt idx="676">
                  <c:v>0.66932777777777774</c:v>
                </c:pt>
                <c:pt idx="677">
                  <c:v>0.7441522222222221</c:v>
                </c:pt>
                <c:pt idx="678">
                  <c:v>0.7106933333333334</c:v>
                </c:pt>
                <c:pt idx="679">
                  <c:v>0.73548666666666662</c:v>
                </c:pt>
                <c:pt idx="680">
                  <c:v>0.75322444444444447</c:v>
                </c:pt>
                <c:pt idx="681">
                  <c:v>0.7305477777777778</c:v>
                </c:pt>
                <c:pt idx="682">
                  <c:v>0.60160444444444439</c:v>
                </c:pt>
                <c:pt idx="683">
                  <c:v>0.58662888888888887</c:v>
                </c:pt>
                <c:pt idx="684">
                  <c:v>0.60432999999999992</c:v>
                </c:pt>
                <c:pt idx="685">
                  <c:v>0.76801444444444456</c:v>
                </c:pt>
                <c:pt idx="686">
                  <c:v>0.78782666666666656</c:v>
                </c:pt>
                <c:pt idx="687">
                  <c:v>0.79091555555555559</c:v>
                </c:pt>
                <c:pt idx="688">
                  <c:v>0.81292222222222221</c:v>
                </c:pt>
                <c:pt idx="689">
                  <c:v>0.73943222222222227</c:v>
                </c:pt>
                <c:pt idx="690">
                  <c:v>0.71407444444444446</c:v>
                </c:pt>
                <c:pt idx="691">
                  <c:v>0.65229888888888887</c:v>
                </c:pt>
                <c:pt idx="692">
                  <c:v>0.67047444444444448</c:v>
                </c:pt>
                <c:pt idx="693">
                  <c:v>0.6603</c:v>
                </c:pt>
                <c:pt idx="694">
                  <c:v>0.66136555555555554</c:v>
                </c:pt>
                <c:pt idx="695">
                  <c:v>0.71087</c:v>
                </c:pt>
                <c:pt idx="696">
                  <c:v>0.81083777777777766</c:v>
                </c:pt>
                <c:pt idx="697">
                  <c:v>0.73164777777777767</c:v>
                </c:pt>
                <c:pt idx="698">
                  <c:v>0.69853888888888882</c:v>
                </c:pt>
                <c:pt idx="699">
                  <c:v>0.67847777777777785</c:v>
                </c:pt>
                <c:pt idx="700">
                  <c:v>0.72178333333333333</c:v>
                </c:pt>
                <c:pt idx="701">
                  <c:v>0.8753522222222222</c:v>
                </c:pt>
                <c:pt idx="702">
                  <c:v>0.84741222222222223</c:v>
                </c:pt>
                <c:pt idx="703">
                  <c:v>0.74187777777777786</c:v>
                </c:pt>
                <c:pt idx="704">
                  <c:v>0.73812777777777783</c:v>
                </c:pt>
                <c:pt idx="705">
                  <c:v>0.72168777777777771</c:v>
                </c:pt>
                <c:pt idx="706">
                  <c:v>0.62239555555555559</c:v>
                </c:pt>
                <c:pt idx="707">
                  <c:v>0.58719555555555558</c:v>
                </c:pt>
                <c:pt idx="708">
                  <c:v>0.57712666666666668</c:v>
                </c:pt>
                <c:pt idx="709">
                  <c:v>0.61897111111111114</c:v>
                </c:pt>
                <c:pt idx="710">
                  <c:v>0.65098888888888884</c:v>
                </c:pt>
                <c:pt idx="711">
                  <c:v>0.7467988888888889</c:v>
                </c:pt>
                <c:pt idx="712">
                  <c:v>0.75612444444444438</c:v>
                </c:pt>
                <c:pt idx="713">
                  <c:v>0.67803111111111103</c:v>
                </c:pt>
                <c:pt idx="714">
                  <c:v>0.66481000000000001</c:v>
                </c:pt>
                <c:pt idx="715">
                  <c:v>0.65469888888888883</c:v>
                </c:pt>
                <c:pt idx="716">
                  <c:v>0.7238</c:v>
                </c:pt>
                <c:pt idx="717">
                  <c:v>0.84020444444444442</c:v>
                </c:pt>
                <c:pt idx="718">
                  <c:v>0.88580333333333339</c:v>
                </c:pt>
                <c:pt idx="719">
                  <c:v>0.9159222222222223</c:v>
                </c:pt>
                <c:pt idx="720">
                  <c:v>0.80856111111111106</c:v>
                </c:pt>
              </c:numCache>
            </c:numRef>
          </c:yVal>
          <c:smooth val="1"/>
        </c:ser>
        <c:dLbls>
          <c:showLegendKey val="0"/>
          <c:showVal val="0"/>
          <c:showCatName val="0"/>
          <c:showSerName val="0"/>
          <c:showPercent val="0"/>
          <c:showBubbleSize val="0"/>
        </c:dLbls>
        <c:axId val="123417344"/>
        <c:axId val="123534336"/>
      </c:scatterChart>
      <c:valAx>
        <c:axId val="123530624"/>
        <c:scaling>
          <c:orientation val="minMax"/>
          <c:max val="41150.25"/>
          <c:min val="41149.75"/>
        </c:scaling>
        <c:delete val="0"/>
        <c:axPos val="b"/>
        <c:majorGridlines>
          <c:spPr>
            <a:ln>
              <a:solidFill>
                <a:schemeClr val="tx1"/>
              </a:solidFill>
              <a:prstDash val="dash"/>
            </a:ln>
          </c:spPr>
        </c:majorGridlines>
        <c:numFmt formatCode="h"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532800"/>
        <c:crosses val="autoZero"/>
        <c:crossBetween val="midCat"/>
        <c:majorUnit val="4.1666666660000011E-2"/>
      </c:valAx>
      <c:valAx>
        <c:axId val="123532800"/>
        <c:scaling>
          <c:orientation val="minMax"/>
          <c:max val="29"/>
          <c:min val="21"/>
        </c:scaling>
        <c:delete val="0"/>
        <c:axPos val="l"/>
        <c:majorGridlines>
          <c:spPr>
            <a:ln>
              <a:solidFill>
                <a:schemeClr val="tx1"/>
              </a:solidFill>
              <a:prstDash val="dash"/>
            </a:ln>
          </c:spPr>
        </c:majorGridlines>
        <c:numFmt formatCode="0_ " sourceLinked="0"/>
        <c:majorTickMark val="in"/>
        <c:minorTickMark val="none"/>
        <c:tickLblPos val="nextTo"/>
        <c:spPr>
          <a:ln w="15875">
            <a:solidFill>
              <a:schemeClr val="tx1"/>
            </a:solidFill>
            <a:prstDash val="solid"/>
          </a:ln>
        </c:spPr>
        <c:txPr>
          <a:bodyPr/>
          <a:lstStyle/>
          <a:p>
            <a:pPr>
              <a:defRPr sz="1200">
                <a:solidFill>
                  <a:schemeClr val="bg1"/>
                </a:solidFill>
              </a:defRPr>
            </a:pPr>
            <a:endParaRPr lang="ja-JP"/>
          </a:p>
        </c:txPr>
        <c:crossAx val="123530624"/>
        <c:crosses val="autoZero"/>
        <c:crossBetween val="midCat"/>
        <c:majorUnit val="1"/>
      </c:valAx>
      <c:valAx>
        <c:axId val="123534336"/>
        <c:scaling>
          <c:orientation val="minMax"/>
          <c:max val="4"/>
          <c:min val="0"/>
        </c:scaling>
        <c:delete val="0"/>
        <c:axPos val="r"/>
        <c:numFmt formatCode="#,##0_);[Red]\(#,##0\)"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417344"/>
        <c:crosses val="max"/>
        <c:crossBetween val="midCat"/>
        <c:majorUnit val="1"/>
      </c:valAx>
      <c:valAx>
        <c:axId val="123417344"/>
        <c:scaling>
          <c:orientation val="minMax"/>
        </c:scaling>
        <c:delete val="1"/>
        <c:axPos val="b"/>
        <c:numFmt formatCode="m/d\&#10;\ h" sourceLinked="1"/>
        <c:majorTickMark val="out"/>
        <c:minorTickMark val="none"/>
        <c:tickLblPos val="nextTo"/>
        <c:crossAx val="123534336"/>
        <c:crosses val="autoZero"/>
        <c:crossBetween val="midCat"/>
      </c:valAx>
      <c:spPr>
        <a:solidFill>
          <a:schemeClr val="bg1"/>
        </a:solidFill>
        <a:ln w="15875" cmpd="sng">
          <a:solidFill>
            <a:schemeClr val="tx1"/>
          </a:solidFill>
          <a:prstDash val="solid"/>
        </a:ln>
      </c:spPr>
    </c:plotArea>
    <c:plotVisOnly val="1"/>
    <c:dispBlanksAs val="gap"/>
    <c:showDLblsOverMax val="0"/>
  </c:chart>
  <c:spPr>
    <a:noFill/>
    <a:ln>
      <a:noFill/>
    </a:ln>
  </c:spPr>
  <c:txPr>
    <a:bodyPr/>
    <a:lstStyle/>
    <a:p>
      <a:pPr>
        <a:defRPr sz="800"/>
      </a:pPr>
      <a:endParaRPr lang="ja-JP"/>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r>
              <a:rPr lang="ja-JP" altLang="ja-JP" sz="1200" b="0" i="0" baseline="0" dirty="0">
                <a:solidFill>
                  <a:schemeClr val="bg1"/>
                </a:solidFill>
                <a:effectLst/>
              </a:rPr>
              <a:t>気温</a:t>
            </a:r>
            <a:r>
              <a:rPr lang="en-US" altLang="ja-JP" sz="1200" b="0" i="0" baseline="0" dirty="0">
                <a:solidFill>
                  <a:schemeClr val="bg1"/>
                </a:solidFill>
                <a:effectLst/>
              </a:rPr>
              <a:t>(</a:t>
            </a:r>
            <a:r>
              <a:rPr lang="ja-JP" altLang="ja-JP" sz="1200" b="0" i="0" baseline="0" dirty="0">
                <a:solidFill>
                  <a:schemeClr val="bg1"/>
                </a:solidFill>
                <a:effectLst/>
              </a:rPr>
              <a:t>℃</a:t>
            </a:r>
            <a:r>
              <a:rPr lang="en-US" altLang="ja-JP" sz="1200" b="0" i="0" baseline="0" dirty="0">
                <a:solidFill>
                  <a:schemeClr val="bg1"/>
                </a:solidFill>
                <a:effectLst/>
              </a:rPr>
              <a:t>)                                  </a:t>
            </a:r>
            <a:r>
              <a:rPr lang="ja-JP" altLang="ja-JP" sz="1200" b="0" i="0" baseline="0" dirty="0">
                <a:solidFill>
                  <a:schemeClr val="bg1"/>
                </a:solidFill>
                <a:effectLst/>
              </a:rPr>
              <a:t>風速</a:t>
            </a:r>
            <a:r>
              <a:rPr lang="en-US" altLang="ja-JP" sz="1200" b="0" i="0" baseline="0" dirty="0">
                <a:solidFill>
                  <a:schemeClr val="bg1"/>
                </a:solidFill>
                <a:effectLst/>
              </a:rPr>
              <a:t>(m/s)</a:t>
            </a:r>
            <a:endParaRPr lang="ja-JP" altLang="ja-JP" sz="1200" dirty="0">
              <a:solidFill>
                <a:schemeClr val="bg1"/>
              </a:solidFill>
              <a:effectLst/>
            </a:endParaRPr>
          </a:p>
          <a:p>
            <a:pPr marL="0" marR="0" indent="0" algn="ctr" defTabSz="914400" rtl="0" eaLnBrk="1" fontAlgn="auto" latinLnBrk="0" hangingPunct="1">
              <a:lnSpc>
                <a:spcPct val="100000"/>
              </a:lnSpc>
              <a:spcBef>
                <a:spcPts val="0"/>
              </a:spcBef>
              <a:spcAft>
                <a:spcPts val="0"/>
              </a:spcAft>
              <a:buClrTx/>
              <a:buSzTx/>
              <a:buFontTx/>
              <a:buNone/>
              <a:tabLst/>
              <a:defRPr sz="960" b="1" i="0" u="none" strike="noStrike" kern="1200" baseline="0">
                <a:solidFill>
                  <a:sysClr val="windowText" lastClr="000000"/>
                </a:solidFill>
                <a:latin typeface="+mn-lt"/>
                <a:ea typeface="+mn-ea"/>
                <a:cs typeface="+mn-cs"/>
              </a:defRPr>
            </a:pPr>
            <a:endParaRPr lang="ja-JP" altLang="en-US" dirty="0"/>
          </a:p>
        </c:rich>
      </c:tx>
      <c:layout/>
      <c:overlay val="1"/>
    </c:title>
    <c:autoTitleDeleted val="0"/>
    <c:plotArea>
      <c:layout>
        <c:manualLayout>
          <c:layoutTarget val="inner"/>
          <c:xMode val="edge"/>
          <c:yMode val="edge"/>
          <c:x val="0.13583833270841145"/>
          <c:y val="0.13017043526806724"/>
          <c:w val="0.7091544915267094"/>
          <c:h val="0.73125283213253212"/>
        </c:manualLayout>
      </c:layout>
      <c:scatterChart>
        <c:scatterStyle val="smoothMarker"/>
        <c:varyColors val="0"/>
        <c:ser>
          <c:idx val="2"/>
          <c:order val="2"/>
          <c:tx>
            <c:strRef>
              <c:f>'829'!$CW$1</c:f>
              <c:strCache>
                <c:ptCount val="1"/>
                <c:pt idx="0">
                  <c:v>SGK21</c:v>
                </c:pt>
              </c:strCache>
            </c:strRef>
          </c:tx>
          <c:spPr>
            <a:ln w="12700">
              <a:solidFill>
                <a:srgbClr val="FF000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'829'!$DW$4:$DW$724</c:f>
              <c:numCache>
                <c:formatCode>0.00_ </c:formatCode>
                <c:ptCount val="721"/>
                <c:pt idx="0">
                  <c:v>27.174796692887785</c:v>
                </c:pt>
                <c:pt idx="1">
                  <c:v>27.275666257729313</c:v>
                </c:pt>
                <c:pt idx="2">
                  <c:v>27.174796692887785</c:v>
                </c:pt>
                <c:pt idx="3">
                  <c:v>27.174796692887785</c:v>
                </c:pt>
                <c:pt idx="4">
                  <c:v>27.174796692887785</c:v>
                </c:pt>
                <c:pt idx="5">
                  <c:v>27.073927128046261</c:v>
                </c:pt>
                <c:pt idx="6">
                  <c:v>27.073927128046261</c:v>
                </c:pt>
                <c:pt idx="7">
                  <c:v>27.073927128046261</c:v>
                </c:pt>
                <c:pt idx="8">
                  <c:v>27.073927128046261</c:v>
                </c:pt>
                <c:pt idx="9">
                  <c:v>26.973057563204737</c:v>
                </c:pt>
                <c:pt idx="10">
                  <c:v>26.973057563204737</c:v>
                </c:pt>
                <c:pt idx="11">
                  <c:v>26.973057563204737</c:v>
                </c:pt>
                <c:pt idx="12">
                  <c:v>26.973057563204737</c:v>
                </c:pt>
                <c:pt idx="13">
                  <c:v>27.073927128046261</c:v>
                </c:pt>
                <c:pt idx="14">
                  <c:v>26.973057563204737</c:v>
                </c:pt>
                <c:pt idx="15">
                  <c:v>26.872187998363209</c:v>
                </c:pt>
                <c:pt idx="16">
                  <c:v>26.973057563204737</c:v>
                </c:pt>
                <c:pt idx="17">
                  <c:v>26.872187998363209</c:v>
                </c:pt>
                <c:pt idx="18">
                  <c:v>26.872187998363209</c:v>
                </c:pt>
                <c:pt idx="19">
                  <c:v>26.872187998363209</c:v>
                </c:pt>
                <c:pt idx="20">
                  <c:v>26.872187998363209</c:v>
                </c:pt>
                <c:pt idx="21">
                  <c:v>26.872187998363209</c:v>
                </c:pt>
                <c:pt idx="22">
                  <c:v>26.872187998363209</c:v>
                </c:pt>
                <c:pt idx="23">
                  <c:v>26.771318433521689</c:v>
                </c:pt>
                <c:pt idx="24">
                  <c:v>26.872187998363209</c:v>
                </c:pt>
                <c:pt idx="25">
                  <c:v>26.771318433521689</c:v>
                </c:pt>
                <c:pt idx="26">
                  <c:v>26.670448868680161</c:v>
                </c:pt>
                <c:pt idx="27">
                  <c:v>26.771318433521689</c:v>
                </c:pt>
                <c:pt idx="28">
                  <c:v>26.771318433521689</c:v>
                </c:pt>
                <c:pt idx="29">
                  <c:v>26.771318433521689</c:v>
                </c:pt>
                <c:pt idx="30">
                  <c:v>26.771318433521689</c:v>
                </c:pt>
                <c:pt idx="31">
                  <c:v>26.872187998363209</c:v>
                </c:pt>
                <c:pt idx="32">
                  <c:v>26.872187998363209</c:v>
                </c:pt>
                <c:pt idx="33">
                  <c:v>26.872187998363209</c:v>
                </c:pt>
                <c:pt idx="34">
                  <c:v>26.872187998363209</c:v>
                </c:pt>
                <c:pt idx="35">
                  <c:v>26.771318433521689</c:v>
                </c:pt>
                <c:pt idx="36">
                  <c:v>26.771318433521689</c:v>
                </c:pt>
                <c:pt idx="37">
                  <c:v>26.771318433521689</c:v>
                </c:pt>
                <c:pt idx="38">
                  <c:v>26.771318433521689</c:v>
                </c:pt>
                <c:pt idx="39">
                  <c:v>26.872187998363209</c:v>
                </c:pt>
                <c:pt idx="40">
                  <c:v>26.872187998363209</c:v>
                </c:pt>
                <c:pt idx="41">
                  <c:v>26.872187998363209</c:v>
                </c:pt>
                <c:pt idx="42">
                  <c:v>26.771318433521689</c:v>
                </c:pt>
                <c:pt idx="43">
                  <c:v>26.872187998363209</c:v>
                </c:pt>
                <c:pt idx="44">
                  <c:v>26.771318433521689</c:v>
                </c:pt>
                <c:pt idx="45">
                  <c:v>26.872187998363209</c:v>
                </c:pt>
                <c:pt idx="46">
                  <c:v>26.872187998363209</c:v>
                </c:pt>
                <c:pt idx="47">
                  <c:v>26.771318433521689</c:v>
                </c:pt>
                <c:pt idx="48">
                  <c:v>26.771318433521689</c:v>
                </c:pt>
                <c:pt idx="49">
                  <c:v>26.872187998363209</c:v>
                </c:pt>
                <c:pt idx="50">
                  <c:v>26.872187998363209</c:v>
                </c:pt>
                <c:pt idx="51">
                  <c:v>26.872187998363209</c:v>
                </c:pt>
                <c:pt idx="52">
                  <c:v>26.771318433521689</c:v>
                </c:pt>
                <c:pt idx="53">
                  <c:v>26.771318433521689</c:v>
                </c:pt>
                <c:pt idx="54">
                  <c:v>26.670448868680161</c:v>
                </c:pt>
                <c:pt idx="55">
                  <c:v>26.771318433521689</c:v>
                </c:pt>
                <c:pt idx="56">
                  <c:v>26.670448868680161</c:v>
                </c:pt>
                <c:pt idx="57">
                  <c:v>26.670448868680161</c:v>
                </c:pt>
                <c:pt idx="58">
                  <c:v>26.670448868680161</c:v>
                </c:pt>
                <c:pt idx="59">
                  <c:v>26.771318433521689</c:v>
                </c:pt>
                <c:pt idx="60">
                  <c:v>26.771318433521689</c:v>
                </c:pt>
                <c:pt idx="61">
                  <c:v>26.771318433521689</c:v>
                </c:pt>
                <c:pt idx="62">
                  <c:v>26.670448868680161</c:v>
                </c:pt>
                <c:pt idx="63">
                  <c:v>26.670448868680161</c:v>
                </c:pt>
                <c:pt idx="64">
                  <c:v>26.670448868680161</c:v>
                </c:pt>
                <c:pt idx="65">
                  <c:v>26.670448868680161</c:v>
                </c:pt>
                <c:pt idx="66">
                  <c:v>26.670448868680161</c:v>
                </c:pt>
                <c:pt idx="67">
                  <c:v>26.670448868680161</c:v>
                </c:pt>
                <c:pt idx="68">
                  <c:v>26.670448868680161</c:v>
                </c:pt>
                <c:pt idx="69">
                  <c:v>26.670448868680161</c:v>
                </c:pt>
                <c:pt idx="70">
                  <c:v>26.670448868680161</c:v>
                </c:pt>
                <c:pt idx="71">
                  <c:v>26.569579303838637</c:v>
                </c:pt>
                <c:pt idx="72">
                  <c:v>26.569579303838637</c:v>
                </c:pt>
                <c:pt idx="73">
                  <c:v>26.569579303838637</c:v>
                </c:pt>
                <c:pt idx="74">
                  <c:v>26.670448868680161</c:v>
                </c:pt>
                <c:pt idx="75">
                  <c:v>26.569579303838637</c:v>
                </c:pt>
                <c:pt idx="76">
                  <c:v>26.569579303838637</c:v>
                </c:pt>
                <c:pt idx="77">
                  <c:v>26.569579303838637</c:v>
                </c:pt>
                <c:pt idx="78">
                  <c:v>26.569579303838637</c:v>
                </c:pt>
                <c:pt idx="79">
                  <c:v>26.569579303838637</c:v>
                </c:pt>
                <c:pt idx="80">
                  <c:v>26.569579303838637</c:v>
                </c:pt>
                <c:pt idx="81">
                  <c:v>26.569579303838637</c:v>
                </c:pt>
                <c:pt idx="82">
                  <c:v>26.569579303838637</c:v>
                </c:pt>
                <c:pt idx="83">
                  <c:v>26.569579303838637</c:v>
                </c:pt>
                <c:pt idx="84">
                  <c:v>26.569579303838637</c:v>
                </c:pt>
                <c:pt idx="85">
                  <c:v>26.569579303838637</c:v>
                </c:pt>
                <c:pt idx="86">
                  <c:v>26.569579303838637</c:v>
                </c:pt>
                <c:pt idx="87">
                  <c:v>26.569579303838637</c:v>
                </c:pt>
                <c:pt idx="88">
                  <c:v>26.468709738997113</c:v>
                </c:pt>
                <c:pt idx="89">
                  <c:v>26.569579303838637</c:v>
                </c:pt>
                <c:pt idx="90">
                  <c:v>26.468709738997113</c:v>
                </c:pt>
                <c:pt idx="91">
                  <c:v>26.468709738997113</c:v>
                </c:pt>
                <c:pt idx="92">
                  <c:v>26.468709738997113</c:v>
                </c:pt>
                <c:pt idx="93">
                  <c:v>26.468709738997113</c:v>
                </c:pt>
                <c:pt idx="94">
                  <c:v>26.468709738997113</c:v>
                </c:pt>
                <c:pt idx="95">
                  <c:v>26.468709738997113</c:v>
                </c:pt>
                <c:pt idx="96">
                  <c:v>26.468709738997113</c:v>
                </c:pt>
                <c:pt idx="97">
                  <c:v>26.468709738997113</c:v>
                </c:pt>
                <c:pt idx="98">
                  <c:v>26.569579303838637</c:v>
                </c:pt>
                <c:pt idx="99">
                  <c:v>26.569579303838637</c:v>
                </c:pt>
                <c:pt idx="100">
                  <c:v>26.468709738997113</c:v>
                </c:pt>
                <c:pt idx="101">
                  <c:v>26.468709738997113</c:v>
                </c:pt>
                <c:pt idx="102">
                  <c:v>26.468709738997113</c:v>
                </c:pt>
                <c:pt idx="103">
                  <c:v>26.468709738997113</c:v>
                </c:pt>
                <c:pt idx="104">
                  <c:v>26.367840174155585</c:v>
                </c:pt>
                <c:pt idx="105">
                  <c:v>26.468709738997113</c:v>
                </c:pt>
                <c:pt idx="106">
                  <c:v>26.468709738997113</c:v>
                </c:pt>
                <c:pt idx="107">
                  <c:v>26.468709738997113</c:v>
                </c:pt>
                <c:pt idx="108">
                  <c:v>26.468709738997113</c:v>
                </c:pt>
                <c:pt idx="109">
                  <c:v>26.468709738997113</c:v>
                </c:pt>
                <c:pt idx="110">
                  <c:v>26.468709738997113</c:v>
                </c:pt>
                <c:pt idx="111">
                  <c:v>26.468709738997113</c:v>
                </c:pt>
                <c:pt idx="112">
                  <c:v>26.367840174155585</c:v>
                </c:pt>
                <c:pt idx="113">
                  <c:v>26.367840174155585</c:v>
                </c:pt>
                <c:pt idx="114">
                  <c:v>26.367840174155585</c:v>
                </c:pt>
                <c:pt idx="115">
                  <c:v>26.367840174155585</c:v>
                </c:pt>
                <c:pt idx="116">
                  <c:v>26.367840174155585</c:v>
                </c:pt>
                <c:pt idx="117">
                  <c:v>26.367840174155585</c:v>
                </c:pt>
                <c:pt idx="118">
                  <c:v>26.266970609314061</c:v>
                </c:pt>
                <c:pt idx="119">
                  <c:v>26.266970609314061</c:v>
                </c:pt>
                <c:pt idx="120">
                  <c:v>26.266970609314061</c:v>
                </c:pt>
                <c:pt idx="121">
                  <c:v>26.266970609314061</c:v>
                </c:pt>
                <c:pt idx="122">
                  <c:v>26.367840174155585</c:v>
                </c:pt>
                <c:pt idx="123">
                  <c:v>26.468709738997113</c:v>
                </c:pt>
                <c:pt idx="124">
                  <c:v>26.468709738997113</c:v>
                </c:pt>
                <c:pt idx="125">
                  <c:v>26.468709738997113</c:v>
                </c:pt>
                <c:pt idx="126">
                  <c:v>26.468709738997113</c:v>
                </c:pt>
                <c:pt idx="127">
                  <c:v>26.468709738997113</c:v>
                </c:pt>
                <c:pt idx="128">
                  <c:v>26.468709738997113</c:v>
                </c:pt>
                <c:pt idx="129">
                  <c:v>26.367840174155585</c:v>
                </c:pt>
                <c:pt idx="130">
                  <c:v>26.367840174155585</c:v>
                </c:pt>
                <c:pt idx="131">
                  <c:v>26.266970609314061</c:v>
                </c:pt>
                <c:pt idx="132">
                  <c:v>26.367840174155585</c:v>
                </c:pt>
                <c:pt idx="133">
                  <c:v>26.367840174155585</c:v>
                </c:pt>
                <c:pt idx="134">
                  <c:v>26.367840174155585</c:v>
                </c:pt>
                <c:pt idx="135">
                  <c:v>26.367840174155585</c:v>
                </c:pt>
                <c:pt idx="136">
                  <c:v>26.367840174155585</c:v>
                </c:pt>
                <c:pt idx="137">
                  <c:v>26.266970609314061</c:v>
                </c:pt>
                <c:pt idx="138">
                  <c:v>26.367840174155585</c:v>
                </c:pt>
                <c:pt idx="139">
                  <c:v>26.367840174155585</c:v>
                </c:pt>
                <c:pt idx="140">
                  <c:v>26.266970609314061</c:v>
                </c:pt>
                <c:pt idx="141">
                  <c:v>26.367840174155585</c:v>
                </c:pt>
                <c:pt idx="142">
                  <c:v>26.367840174155585</c:v>
                </c:pt>
                <c:pt idx="143">
                  <c:v>26.367840174155585</c:v>
                </c:pt>
                <c:pt idx="144">
                  <c:v>26.367840174155585</c:v>
                </c:pt>
                <c:pt idx="145">
                  <c:v>26.367840174155585</c:v>
                </c:pt>
                <c:pt idx="146">
                  <c:v>26.367840174155585</c:v>
                </c:pt>
                <c:pt idx="147">
                  <c:v>26.367840174155585</c:v>
                </c:pt>
                <c:pt idx="148">
                  <c:v>26.367840174155585</c:v>
                </c:pt>
                <c:pt idx="149">
                  <c:v>26.266970609314061</c:v>
                </c:pt>
                <c:pt idx="150">
                  <c:v>26.266970609314061</c:v>
                </c:pt>
                <c:pt idx="151">
                  <c:v>26.266970609314061</c:v>
                </c:pt>
                <c:pt idx="152">
                  <c:v>26.266970609314061</c:v>
                </c:pt>
                <c:pt idx="153">
                  <c:v>26.266970609314061</c:v>
                </c:pt>
                <c:pt idx="154">
                  <c:v>26.266970609314061</c:v>
                </c:pt>
                <c:pt idx="155">
                  <c:v>26.266970609314061</c:v>
                </c:pt>
                <c:pt idx="156">
                  <c:v>26.266970609314061</c:v>
                </c:pt>
                <c:pt idx="157">
                  <c:v>26.266970609314061</c:v>
                </c:pt>
                <c:pt idx="158">
                  <c:v>26.266970609314061</c:v>
                </c:pt>
                <c:pt idx="159">
                  <c:v>26.166101044472537</c:v>
                </c:pt>
                <c:pt idx="160">
                  <c:v>26.266970609314061</c:v>
                </c:pt>
                <c:pt idx="161">
                  <c:v>26.266970609314061</c:v>
                </c:pt>
                <c:pt idx="162">
                  <c:v>26.266970609314061</c:v>
                </c:pt>
                <c:pt idx="163">
                  <c:v>26.266970609314061</c:v>
                </c:pt>
                <c:pt idx="164">
                  <c:v>26.166101044472537</c:v>
                </c:pt>
                <c:pt idx="165">
                  <c:v>26.166101044472537</c:v>
                </c:pt>
                <c:pt idx="166">
                  <c:v>26.166101044472537</c:v>
                </c:pt>
                <c:pt idx="167">
                  <c:v>26.065231479631013</c:v>
                </c:pt>
                <c:pt idx="168">
                  <c:v>26.166101044472537</c:v>
                </c:pt>
                <c:pt idx="169">
                  <c:v>26.166101044472537</c:v>
                </c:pt>
                <c:pt idx="170">
                  <c:v>26.166101044472537</c:v>
                </c:pt>
                <c:pt idx="171">
                  <c:v>26.166101044472537</c:v>
                </c:pt>
                <c:pt idx="172">
                  <c:v>26.166101044472537</c:v>
                </c:pt>
                <c:pt idx="173">
                  <c:v>26.166101044472537</c:v>
                </c:pt>
                <c:pt idx="174">
                  <c:v>26.166101044472537</c:v>
                </c:pt>
                <c:pt idx="175">
                  <c:v>26.166101044472537</c:v>
                </c:pt>
                <c:pt idx="176">
                  <c:v>26.166101044472537</c:v>
                </c:pt>
                <c:pt idx="177">
                  <c:v>26.166101044472537</c:v>
                </c:pt>
                <c:pt idx="178">
                  <c:v>26.166101044472537</c:v>
                </c:pt>
                <c:pt idx="179">
                  <c:v>26.166101044472537</c:v>
                </c:pt>
                <c:pt idx="180">
                  <c:v>26.266970609314061</c:v>
                </c:pt>
                <c:pt idx="181">
                  <c:v>26.166101044472537</c:v>
                </c:pt>
                <c:pt idx="182">
                  <c:v>26.166101044472537</c:v>
                </c:pt>
                <c:pt idx="183">
                  <c:v>26.166101044472537</c:v>
                </c:pt>
                <c:pt idx="184">
                  <c:v>26.166101044472537</c:v>
                </c:pt>
                <c:pt idx="185">
                  <c:v>26.166101044472537</c:v>
                </c:pt>
                <c:pt idx="186">
                  <c:v>26.166101044472537</c:v>
                </c:pt>
                <c:pt idx="187">
                  <c:v>26.166101044472537</c:v>
                </c:pt>
                <c:pt idx="188">
                  <c:v>26.166101044472537</c:v>
                </c:pt>
                <c:pt idx="189">
                  <c:v>26.065231479631013</c:v>
                </c:pt>
                <c:pt idx="190">
                  <c:v>26.166101044472537</c:v>
                </c:pt>
                <c:pt idx="191">
                  <c:v>26.166101044472537</c:v>
                </c:pt>
                <c:pt idx="192">
                  <c:v>26.166101044472537</c:v>
                </c:pt>
                <c:pt idx="193">
                  <c:v>26.166101044472537</c:v>
                </c:pt>
                <c:pt idx="194">
                  <c:v>26.166101044472537</c:v>
                </c:pt>
                <c:pt idx="195">
                  <c:v>26.166101044472537</c:v>
                </c:pt>
                <c:pt idx="196">
                  <c:v>26.166101044472537</c:v>
                </c:pt>
                <c:pt idx="197">
                  <c:v>26.166101044472537</c:v>
                </c:pt>
                <c:pt idx="198">
                  <c:v>26.266970609314061</c:v>
                </c:pt>
                <c:pt idx="199">
                  <c:v>26.266970609314061</c:v>
                </c:pt>
                <c:pt idx="200">
                  <c:v>26.166101044472537</c:v>
                </c:pt>
                <c:pt idx="201">
                  <c:v>26.166101044472537</c:v>
                </c:pt>
                <c:pt idx="202">
                  <c:v>26.166101044472537</c:v>
                </c:pt>
                <c:pt idx="203">
                  <c:v>26.166101044472537</c:v>
                </c:pt>
                <c:pt idx="204">
                  <c:v>26.166101044472537</c:v>
                </c:pt>
                <c:pt idx="205">
                  <c:v>26.166101044472537</c:v>
                </c:pt>
                <c:pt idx="206">
                  <c:v>26.166101044472537</c:v>
                </c:pt>
                <c:pt idx="207">
                  <c:v>26.166101044472537</c:v>
                </c:pt>
                <c:pt idx="208">
                  <c:v>26.065231479631013</c:v>
                </c:pt>
                <c:pt idx="209">
                  <c:v>26.065231479631013</c:v>
                </c:pt>
                <c:pt idx="210">
                  <c:v>26.065231479631013</c:v>
                </c:pt>
                <c:pt idx="211">
                  <c:v>26.166101044472537</c:v>
                </c:pt>
                <c:pt idx="212">
                  <c:v>26.166101044472537</c:v>
                </c:pt>
                <c:pt idx="213">
                  <c:v>26.065231479631013</c:v>
                </c:pt>
                <c:pt idx="214">
                  <c:v>26.065231479631013</c:v>
                </c:pt>
                <c:pt idx="215">
                  <c:v>26.065231479631013</c:v>
                </c:pt>
                <c:pt idx="216">
                  <c:v>26.065231479631013</c:v>
                </c:pt>
                <c:pt idx="217">
                  <c:v>25.964361914789485</c:v>
                </c:pt>
                <c:pt idx="218">
                  <c:v>26.065231479631013</c:v>
                </c:pt>
                <c:pt idx="219">
                  <c:v>26.065231479631013</c:v>
                </c:pt>
                <c:pt idx="220">
                  <c:v>25.964361914789485</c:v>
                </c:pt>
                <c:pt idx="221">
                  <c:v>25.964361914789485</c:v>
                </c:pt>
                <c:pt idx="222">
                  <c:v>25.964361914789485</c:v>
                </c:pt>
                <c:pt idx="223">
                  <c:v>25.964361914789485</c:v>
                </c:pt>
                <c:pt idx="224">
                  <c:v>25.863492349947961</c:v>
                </c:pt>
                <c:pt idx="225">
                  <c:v>25.762622785106437</c:v>
                </c:pt>
                <c:pt idx="226">
                  <c:v>25.863492349947961</c:v>
                </c:pt>
                <c:pt idx="227">
                  <c:v>25.863492349947961</c:v>
                </c:pt>
                <c:pt idx="228">
                  <c:v>25.964361914789485</c:v>
                </c:pt>
                <c:pt idx="229">
                  <c:v>25.964361914789485</c:v>
                </c:pt>
                <c:pt idx="230">
                  <c:v>25.964361914789485</c:v>
                </c:pt>
                <c:pt idx="231">
                  <c:v>25.964361914789485</c:v>
                </c:pt>
                <c:pt idx="232">
                  <c:v>25.964361914789485</c:v>
                </c:pt>
                <c:pt idx="233">
                  <c:v>26.065231479631013</c:v>
                </c:pt>
                <c:pt idx="234">
                  <c:v>25.964361914789485</c:v>
                </c:pt>
                <c:pt idx="235">
                  <c:v>25.964361914789485</c:v>
                </c:pt>
                <c:pt idx="236">
                  <c:v>25.863492349947961</c:v>
                </c:pt>
                <c:pt idx="237">
                  <c:v>25.863492349947961</c:v>
                </c:pt>
                <c:pt idx="238">
                  <c:v>25.863492349947961</c:v>
                </c:pt>
                <c:pt idx="239">
                  <c:v>25.964361914789485</c:v>
                </c:pt>
                <c:pt idx="240">
                  <c:v>25.964361914789485</c:v>
                </c:pt>
                <c:pt idx="241">
                  <c:v>25.863492349947961</c:v>
                </c:pt>
                <c:pt idx="242">
                  <c:v>25.964361914789485</c:v>
                </c:pt>
                <c:pt idx="243">
                  <c:v>25.964361914789485</c:v>
                </c:pt>
                <c:pt idx="244">
                  <c:v>25.863492349947961</c:v>
                </c:pt>
                <c:pt idx="245">
                  <c:v>25.863492349947961</c:v>
                </c:pt>
                <c:pt idx="246">
                  <c:v>25.762622785106437</c:v>
                </c:pt>
                <c:pt idx="247">
                  <c:v>25.661753220264913</c:v>
                </c:pt>
                <c:pt idx="248">
                  <c:v>25.762622785106437</c:v>
                </c:pt>
                <c:pt idx="249">
                  <c:v>25.762622785106437</c:v>
                </c:pt>
                <c:pt idx="250">
                  <c:v>25.762622785106437</c:v>
                </c:pt>
                <c:pt idx="251">
                  <c:v>25.762622785106437</c:v>
                </c:pt>
                <c:pt idx="252">
                  <c:v>25.762622785106437</c:v>
                </c:pt>
                <c:pt idx="253">
                  <c:v>25.762622785106437</c:v>
                </c:pt>
                <c:pt idx="254">
                  <c:v>25.762622785106437</c:v>
                </c:pt>
                <c:pt idx="255">
                  <c:v>25.661753220264913</c:v>
                </c:pt>
                <c:pt idx="256">
                  <c:v>25.762622785106437</c:v>
                </c:pt>
                <c:pt idx="257">
                  <c:v>25.762622785106437</c:v>
                </c:pt>
                <c:pt idx="258">
                  <c:v>25.762622785106437</c:v>
                </c:pt>
                <c:pt idx="259">
                  <c:v>25.863492349947961</c:v>
                </c:pt>
                <c:pt idx="260">
                  <c:v>25.863492349947961</c:v>
                </c:pt>
                <c:pt idx="261">
                  <c:v>25.762622785106437</c:v>
                </c:pt>
                <c:pt idx="262">
                  <c:v>25.762622785106437</c:v>
                </c:pt>
                <c:pt idx="263">
                  <c:v>25.661753220264913</c:v>
                </c:pt>
                <c:pt idx="264">
                  <c:v>25.661753220264913</c:v>
                </c:pt>
                <c:pt idx="265">
                  <c:v>25.661753220264913</c:v>
                </c:pt>
                <c:pt idx="266">
                  <c:v>25.762622785106437</c:v>
                </c:pt>
                <c:pt idx="267">
                  <c:v>25.762622785106437</c:v>
                </c:pt>
                <c:pt idx="268">
                  <c:v>25.661753220264913</c:v>
                </c:pt>
                <c:pt idx="269">
                  <c:v>25.762622785106437</c:v>
                </c:pt>
                <c:pt idx="270">
                  <c:v>25.762622785106437</c:v>
                </c:pt>
                <c:pt idx="271">
                  <c:v>25.762622785106437</c:v>
                </c:pt>
                <c:pt idx="272">
                  <c:v>25.762622785106437</c:v>
                </c:pt>
                <c:pt idx="273">
                  <c:v>25.762622785106437</c:v>
                </c:pt>
                <c:pt idx="274">
                  <c:v>25.560883655423389</c:v>
                </c:pt>
                <c:pt idx="275">
                  <c:v>25.661753220264913</c:v>
                </c:pt>
                <c:pt idx="276">
                  <c:v>25.762622785106437</c:v>
                </c:pt>
                <c:pt idx="277">
                  <c:v>25.762622785106437</c:v>
                </c:pt>
                <c:pt idx="278">
                  <c:v>25.762622785106437</c:v>
                </c:pt>
                <c:pt idx="279">
                  <c:v>25.762622785106437</c:v>
                </c:pt>
                <c:pt idx="280">
                  <c:v>25.762622785106437</c:v>
                </c:pt>
                <c:pt idx="281">
                  <c:v>25.863492349947961</c:v>
                </c:pt>
                <c:pt idx="282">
                  <c:v>25.762622785106437</c:v>
                </c:pt>
                <c:pt idx="283">
                  <c:v>25.661753220264913</c:v>
                </c:pt>
                <c:pt idx="284">
                  <c:v>25.661753220264913</c:v>
                </c:pt>
                <c:pt idx="285">
                  <c:v>25.661753220264913</c:v>
                </c:pt>
                <c:pt idx="286">
                  <c:v>25.661753220264913</c:v>
                </c:pt>
                <c:pt idx="287">
                  <c:v>25.762622785106437</c:v>
                </c:pt>
                <c:pt idx="288">
                  <c:v>25.762622785106437</c:v>
                </c:pt>
                <c:pt idx="289">
                  <c:v>25.661753220264913</c:v>
                </c:pt>
                <c:pt idx="290">
                  <c:v>25.762622785106437</c:v>
                </c:pt>
                <c:pt idx="291">
                  <c:v>25.762622785106437</c:v>
                </c:pt>
                <c:pt idx="292">
                  <c:v>25.762622785106437</c:v>
                </c:pt>
                <c:pt idx="293">
                  <c:v>25.661753220264913</c:v>
                </c:pt>
                <c:pt idx="294">
                  <c:v>25.661753220264913</c:v>
                </c:pt>
                <c:pt idx="295">
                  <c:v>25.560883655423389</c:v>
                </c:pt>
                <c:pt idx="296">
                  <c:v>25.661753220264913</c:v>
                </c:pt>
                <c:pt idx="297">
                  <c:v>25.661753220264913</c:v>
                </c:pt>
                <c:pt idx="298">
                  <c:v>25.560883655423389</c:v>
                </c:pt>
                <c:pt idx="299">
                  <c:v>25.560883655423389</c:v>
                </c:pt>
                <c:pt idx="300">
                  <c:v>25.560883655423389</c:v>
                </c:pt>
                <c:pt idx="301">
                  <c:v>25.762622785106437</c:v>
                </c:pt>
                <c:pt idx="302">
                  <c:v>25.762622785106437</c:v>
                </c:pt>
                <c:pt idx="303">
                  <c:v>25.661753220264913</c:v>
                </c:pt>
                <c:pt idx="304">
                  <c:v>25.661753220264913</c:v>
                </c:pt>
                <c:pt idx="305">
                  <c:v>25.661753220264913</c:v>
                </c:pt>
                <c:pt idx="306">
                  <c:v>25.661753220264913</c:v>
                </c:pt>
                <c:pt idx="307">
                  <c:v>25.661753220264913</c:v>
                </c:pt>
                <c:pt idx="308">
                  <c:v>25.661753220264913</c:v>
                </c:pt>
                <c:pt idx="309">
                  <c:v>25.560883655423389</c:v>
                </c:pt>
                <c:pt idx="310">
                  <c:v>25.460014090581861</c:v>
                </c:pt>
                <c:pt idx="311">
                  <c:v>25.560883655423389</c:v>
                </c:pt>
                <c:pt idx="312">
                  <c:v>25.560883655423389</c:v>
                </c:pt>
                <c:pt idx="313">
                  <c:v>25.560883655423389</c:v>
                </c:pt>
                <c:pt idx="314">
                  <c:v>25.661753220264913</c:v>
                </c:pt>
                <c:pt idx="315">
                  <c:v>25.661753220264913</c:v>
                </c:pt>
                <c:pt idx="316">
                  <c:v>25.560883655423389</c:v>
                </c:pt>
                <c:pt idx="317">
                  <c:v>25.560883655423389</c:v>
                </c:pt>
                <c:pt idx="318">
                  <c:v>25.560883655423389</c:v>
                </c:pt>
                <c:pt idx="319">
                  <c:v>25.560883655423389</c:v>
                </c:pt>
                <c:pt idx="320">
                  <c:v>25.560883655423389</c:v>
                </c:pt>
                <c:pt idx="321">
                  <c:v>25.560883655423389</c:v>
                </c:pt>
                <c:pt idx="322">
                  <c:v>25.661753220264913</c:v>
                </c:pt>
                <c:pt idx="323">
                  <c:v>25.661753220264913</c:v>
                </c:pt>
                <c:pt idx="324">
                  <c:v>25.661753220264913</c:v>
                </c:pt>
                <c:pt idx="325">
                  <c:v>25.560883655423389</c:v>
                </c:pt>
                <c:pt idx="326">
                  <c:v>25.560883655423389</c:v>
                </c:pt>
                <c:pt idx="327">
                  <c:v>25.560883655423389</c:v>
                </c:pt>
                <c:pt idx="328">
                  <c:v>25.460014090581861</c:v>
                </c:pt>
                <c:pt idx="329">
                  <c:v>25.460014090581861</c:v>
                </c:pt>
                <c:pt idx="330">
                  <c:v>25.560883655423389</c:v>
                </c:pt>
                <c:pt idx="331">
                  <c:v>25.560883655423389</c:v>
                </c:pt>
                <c:pt idx="332">
                  <c:v>25.560883655423389</c:v>
                </c:pt>
                <c:pt idx="333">
                  <c:v>25.560883655423389</c:v>
                </c:pt>
                <c:pt idx="334">
                  <c:v>25.560883655423389</c:v>
                </c:pt>
                <c:pt idx="335">
                  <c:v>25.560883655423389</c:v>
                </c:pt>
                <c:pt idx="336">
                  <c:v>25.560883655423389</c:v>
                </c:pt>
                <c:pt idx="337">
                  <c:v>25.460014090581861</c:v>
                </c:pt>
                <c:pt idx="338">
                  <c:v>25.359144525740337</c:v>
                </c:pt>
                <c:pt idx="339">
                  <c:v>25.157405396057285</c:v>
                </c:pt>
                <c:pt idx="340">
                  <c:v>25.056535831215765</c:v>
                </c:pt>
                <c:pt idx="341">
                  <c:v>24.955666266374237</c:v>
                </c:pt>
                <c:pt idx="342">
                  <c:v>25.056535831215765</c:v>
                </c:pt>
                <c:pt idx="343">
                  <c:v>25.056535831215765</c:v>
                </c:pt>
                <c:pt idx="344">
                  <c:v>25.056535831215765</c:v>
                </c:pt>
                <c:pt idx="345">
                  <c:v>25.056535831215765</c:v>
                </c:pt>
                <c:pt idx="346">
                  <c:v>25.157405396057285</c:v>
                </c:pt>
                <c:pt idx="347">
                  <c:v>25.258274960898813</c:v>
                </c:pt>
                <c:pt idx="348">
                  <c:v>25.258274960898813</c:v>
                </c:pt>
                <c:pt idx="349">
                  <c:v>25.056535831215765</c:v>
                </c:pt>
                <c:pt idx="350">
                  <c:v>24.955666266374237</c:v>
                </c:pt>
                <c:pt idx="351">
                  <c:v>24.854796701532713</c:v>
                </c:pt>
                <c:pt idx="352">
                  <c:v>24.753927136691189</c:v>
                </c:pt>
                <c:pt idx="353">
                  <c:v>24.955666266374237</c:v>
                </c:pt>
                <c:pt idx="354">
                  <c:v>24.753927136691189</c:v>
                </c:pt>
                <c:pt idx="355">
                  <c:v>24.854796701532713</c:v>
                </c:pt>
                <c:pt idx="356">
                  <c:v>24.955666266374237</c:v>
                </c:pt>
                <c:pt idx="357">
                  <c:v>24.753927136691189</c:v>
                </c:pt>
                <c:pt idx="358">
                  <c:v>24.753927136691189</c:v>
                </c:pt>
                <c:pt idx="359">
                  <c:v>24.854796701532713</c:v>
                </c:pt>
                <c:pt idx="360">
                  <c:v>24.753927136691189</c:v>
                </c:pt>
                <c:pt idx="361">
                  <c:v>24.854796701532713</c:v>
                </c:pt>
                <c:pt idx="362">
                  <c:v>25.056535831215765</c:v>
                </c:pt>
                <c:pt idx="363">
                  <c:v>25.056535831215765</c:v>
                </c:pt>
                <c:pt idx="364">
                  <c:v>25.359144525740337</c:v>
                </c:pt>
                <c:pt idx="365">
                  <c:v>25.359144525740337</c:v>
                </c:pt>
                <c:pt idx="366">
                  <c:v>25.258274960898813</c:v>
                </c:pt>
                <c:pt idx="367">
                  <c:v>25.258274960898813</c:v>
                </c:pt>
                <c:pt idx="368">
                  <c:v>25.460014090581861</c:v>
                </c:pt>
                <c:pt idx="369">
                  <c:v>25.157405396057285</c:v>
                </c:pt>
                <c:pt idx="370">
                  <c:v>25.258274960898813</c:v>
                </c:pt>
                <c:pt idx="371">
                  <c:v>25.359144525740337</c:v>
                </c:pt>
                <c:pt idx="372">
                  <c:v>25.460014090581861</c:v>
                </c:pt>
                <c:pt idx="373">
                  <c:v>25.460014090581861</c:v>
                </c:pt>
                <c:pt idx="374">
                  <c:v>25.460014090581861</c:v>
                </c:pt>
                <c:pt idx="375">
                  <c:v>25.460014090581861</c:v>
                </c:pt>
                <c:pt idx="376">
                  <c:v>25.460014090581861</c:v>
                </c:pt>
                <c:pt idx="377">
                  <c:v>25.460014090581861</c:v>
                </c:pt>
                <c:pt idx="378">
                  <c:v>25.460014090581861</c:v>
                </c:pt>
                <c:pt idx="379">
                  <c:v>25.359144525740337</c:v>
                </c:pt>
                <c:pt idx="380">
                  <c:v>25.359144525740337</c:v>
                </c:pt>
                <c:pt idx="381">
                  <c:v>25.460014090581861</c:v>
                </c:pt>
                <c:pt idx="382">
                  <c:v>25.460014090581861</c:v>
                </c:pt>
                <c:pt idx="383">
                  <c:v>25.460014090581861</c:v>
                </c:pt>
                <c:pt idx="384">
                  <c:v>25.460014090581861</c:v>
                </c:pt>
                <c:pt idx="385">
                  <c:v>25.460014090581861</c:v>
                </c:pt>
                <c:pt idx="386">
                  <c:v>25.359144525740337</c:v>
                </c:pt>
                <c:pt idx="387">
                  <c:v>25.359144525740337</c:v>
                </c:pt>
                <c:pt idx="388">
                  <c:v>25.258274960898813</c:v>
                </c:pt>
                <c:pt idx="389">
                  <c:v>25.258274960898813</c:v>
                </c:pt>
                <c:pt idx="390">
                  <c:v>25.157405396057285</c:v>
                </c:pt>
                <c:pt idx="391">
                  <c:v>25.056535831215765</c:v>
                </c:pt>
                <c:pt idx="392">
                  <c:v>25.056535831215765</c:v>
                </c:pt>
                <c:pt idx="393">
                  <c:v>24.955666266374237</c:v>
                </c:pt>
                <c:pt idx="394">
                  <c:v>24.854796701532713</c:v>
                </c:pt>
                <c:pt idx="395">
                  <c:v>24.854796701532713</c:v>
                </c:pt>
                <c:pt idx="396">
                  <c:v>24.854796701532713</c:v>
                </c:pt>
                <c:pt idx="397">
                  <c:v>24.753927136691189</c:v>
                </c:pt>
                <c:pt idx="398">
                  <c:v>24.653057571849661</c:v>
                </c:pt>
                <c:pt idx="399">
                  <c:v>24.653057571849661</c:v>
                </c:pt>
                <c:pt idx="400">
                  <c:v>24.552188007008141</c:v>
                </c:pt>
                <c:pt idx="401">
                  <c:v>24.552188007008141</c:v>
                </c:pt>
                <c:pt idx="402">
                  <c:v>24.451318442166613</c:v>
                </c:pt>
                <c:pt idx="403">
                  <c:v>24.451318442166613</c:v>
                </c:pt>
                <c:pt idx="404">
                  <c:v>24.451318442166613</c:v>
                </c:pt>
                <c:pt idx="405">
                  <c:v>24.451318442166613</c:v>
                </c:pt>
                <c:pt idx="406">
                  <c:v>24.350448877325086</c:v>
                </c:pt>
                <c:pt idx="407">
                  <c:v>24.350448877325086</c:v>
                </c:pt>
                <c:pt idx="408">
                  <c:v>24.350448877325086</c:v>
                </c:pt>
                <c:pt idx="409">
                  <c:v>24.350448877325086</c:v>
                </c:pt>
                <c:pt idx="410">
                  <c:v>24.249579312483565</c:v>
                </c:pt>
                <c:pt idx="411">
                  <c:v>24.148709747642037</c:v>
                </c:pt>
                <c:pt idx="412">
                  <c:v>24.148709747642037</c:v>
                </c:pt>
                <c:pt idx="413">
                  <c:v>24.047840182800517</c:v>
                </c:pt>
                <c:pt idx="414">
                  <c:v>23.846101053117462</c:v>
                </c:pt>
                <c:pt idx="415">
                  <c:v>23.846101053117462</c:v>
                </c:pt>
                <c:pt idx="416">
                  <c:v>23.745231488275941</c:v>
                </c:pt>
                <c:pt idx="417">
                  <c:v>23.745231488275941</c:v>
                </c:pt>
                <c:pt idx="418">
                  <c:v>23.745231488275941</c:v>
                </c:pt>
                <c:pt idx="419">
                  <c:v>23.745231488275941</c:v>
                </c:pt>
                <c:pt idx="420">
                  <c:v>23.745231488275941</c:v>
                </c:pt>
                <c:pt idx="421">
                  <c:v>23.644361923434413</c:v>
                </c:pt>
                <c:pt idx="422">
                  <c:v>23.644361923434413</c:v>
                </c:pt>
                <c:pt idx="423">
                  <c:v>23.644361923434413</c:v>
                </c:pt>
                <c:pt idx="424">
                  <c:v>23.543492358592893</c:v>
                </c:pt>
                <c:pt idx="425">
                  <c:v>23.543492358592893</c:v>
                </c:pt>
                <c:pt idx="426">
                  <c:v>23.543492358592893</c:v>
                </c:pt>
                <c:pt idx="427">
                  <c:v>23.543492358592893</c:v>
                </c:pt>
                <c:pt idx="428">
                  <c:v>23.543492358592893</c:v>
                </c:pt>
                <c:pt idx="429">
                  <c:v>23.543492358592893</c:v>
                </c:pt>
                <c:pt idx="430">
                  <c:v>23.543492358592893</c:v>
                </c:pt>
                <c:pt idx="431">
                  <c:v>23.543492358592893</c:v>
                </c:pt>
                <c:pt idx="432">
                  <c:v>23.644361923434413</c:v>
                </c:pt>
                <c:pt idx="433">
                  <c:v>23.543492358592893</c:v>
                </c:pt>
                <c:pt idx="434">
                  <c:v>23.543492358592893</c:v>
                </c:pt>
                <c:pt idx="435">
                  <c:v>23.543492358592893</c:v>
                </c:pt>
                <c:pt idx="436">
                  <c:v>23.644361923434413</c:v>
                </c:pt>
                <c:pt idx="437">
                  <c:v>23.644361923434413</c:v>
                </c:pt>
                <c:pt idx="438">
                  <c:v>23.644361923434413</c:v>
                </c:pt>
                <c:pt idx="439">
                  <c:v>23.543492358592893</c:v>
                </c:pt>
                <c:pt idx="440">
                  <c:v>23.543492358592893</c:v>
                </c:pt>
                <c:pt idx="441">
                  <c:v>23.543492358592893</c:v>
                </c:pt>
                <c:pt idx="442">
                  <c:v>23.442622793751365</c:v>
                </c:pt>
                <c:pt idx="443">
                  <c:v>23.442622793751365</c:v>
                </c:pt>
                <c:pt idx="444">
                  <c:v>23.543492358592893</c:v>
                </c:pt>
                <c:pt idx="445">
                  <c:v>23.442622793751365</c:v>
                </c:pt>
                <c:pt idx="446">
                  <c:v>23.442622793751365</c:v>
                </c:pt>
                <c:pt idx="447">
                  <c:v>23.341753228909838</c:v>
                </c:pt>
                <c:pt idx="448">
                  <c:v>23.442622793751365</c:v>
                </c:pt>
                <c:pt idx="449">
                  <c:v>23.341753228909838</c:v>
                </c:pt>
                <c:pt idx="450">
                  <c:v>23.240883664068317</c:v>
                </c:pt>
                <c:pt idx="451">
                  <c:v>23.240883664068317</c:v>
                </c:pt>
                <c:pt idx="452">
                  <c:v>23.240883664068317</c:v>
                </c:pt>
                <c:pt idx="453">
                  <c:v>23.240883664068317</c:v>
                </c:pt>
                <c:pt idx="454">
                  <c:v>23.240883664068317</c:v>
                </c:pt>
                <c:pt idx="455">
                  <c:v>23.341753228909838</c:v>
                </c:pt>
                <c:pt idx="456">
                  <c:v>23.341753228909838</c:v>
                </c:pt>
                <c:pt idx="457">
                  <c:v>23.240883664068317</c:v>
                </c:pt>
                <c:pt idx="458">
                  <c:v>23.240883664068317</c:v>
                </c:pt>
                <c:pt idx="459">
                  <c:v>23.240883664068317</c:v>
                </c:pt>
                <c:pt idx="460">
                  <c:v>23.240883664068317</c:v>
                </c:pt>
                <c:pt idx="461">
                  <c:v>23.240883664068317</c:v>
                </c:pt>
                <c:pt idx="462">
                  <c:v>23.240883664068317</c:v>
                </c:pt>
                <c:pt idx="463">
                  <c:v>23.140014099226789</c:v>
                </c:pt>
                <c:pt idx="464">
                  <c:v>23.240883664068317</c:v>
                </c:pt>
                <c:pt idx="465">
                  <c:v>23.240883664068317</c:v>
                </c:pt>
                <c:pt idx="466">
                  <c:v>23.442622793751365</c:v>
                </c:pt>
                <c:pt idx="467">
                  <c:v>23.442622793751365</c:v>
                </c:pt>
                <c:pt idx="468">
                  <c:v>23.240883664068317</c:v>
                </c:pt>
                <c:pt idx="469">
                  <c:v>23.442622793751365</c:v>
                </c:pt>
                <c:pt idx="470">
                  <c:v>23.442622793751365</c:v>
                </c:pt>
                <c:pt idx="471">
                  <c:v>23.442622793751365</c:v>
                </c:pt>
                <c:pt idx="472">
                  <c:v>23.543492358592893</c:v>
                </c:pt>
                <c:pt idx="473">
                  <c:v>23.341753228909838</c:v>
                </c:pt>
                <c:pt idx="474">
                  <c:v>23.341753228909838</c:v>
                </c:pt>
                <c:pt idx="475">
                  <c:v>23.341753228909838</c:v>
                </c:pt>
                <c:pt idx="476">
                  <c:v>23.341753228909838</c:v>
                </c:pt>
                <c:pt idx="477">
                  <c:v>23.442622793751365</c:v>
                </c:pt>
                <c:pt idx="478">
                  <c:v>23.442622793751365</c:v>
                </c:pt>
                <c:pt idx="479">
                  <c:v>23.543492358592893</c:v>
                </c:pt>
                <c:pt idx="480">
                  <c:v>23.644361923434413</c:v>
                </c:pt>
                <c:pt idx="481">
                  <c:v>23.543492358592893</c:v>
                </c:pt>
                <c:pt idx="482">
                  <c:v>23.442622793751365</c:v>
                </c:pt>
                <c:pt idx="483">
                  <c:v>23.240883664068317</c:v>
                </c:pt>
                <c:pt idx="484">
                  <c:v>23.442622793751365</c:v>
                </c:pt>
                <c:pt idx="485">
                  <c:v>23.644361923434413</c:v>
                </c:pt>
                <c:pt idx="486">
                  <c:v>23.745231488275941</c:v>
                </c:pt>
                <c:pt idx="487">
                  <c:v>23.946970617958989</c:v>
                </c:pt>
                <c:pt idx="488">
                  <c:v>23.644361923434413</c:v>
                </c:pt>
                <c:pt idx="489">
                  <c:v>23.442622793751365</c:v>
                </c:pt>
                <c:pt idx="490">
                  <c:v>23.442622793751365</c:v>
                </c:pt>
                <c:pt idx="491">
                  <c:v>23.240883664068317</c:v>
                </c:pt>
                <c:pt idx="492">
                  <c:v>23.240883664068317</c:v>
                </c:pt>
                <c:pt idx="493">
                  <c:v>23.341753228909838</c:v>
                </c:pt>
                <c:pt idx="494">
                  <c:v>23.341753228909838</c:v>
                </c:pt>
                <c:pt idx="495">
                  <c:v>23.442622793751365</c:v>
                </c:pt>
                <c:pt idx="496">
                  <c:v>23.341753228909838</c:v>
                </c:pt>
                <c:pt idx="497">
                  <c:v>23.543492358592893</c:v>
                </c:pt>
                <c:pt idx="498">
                  <c:v>23.442622793751365</c:v>
                </c:pt>
                <c:pt idx="499">
                  <c:v>23.442622793751365</c:v>
                </c:pt>
                <c:pt idx="500">
                  <c:v>23.341753228909838</c:v>
                </c:pt>
                <c:pt idx="501">
                  <c:v>23.341753228909838</c:v>
                </c:pt>
                <c:pt idx="502">
                  <c:v>23.341753228909838</c:v>
                </c:pt>
                <c:pt idx="503">
                  <c:v>23.341753228909838</c:v>
                </c:pt>
                <c:pt idx="504">
                  <c:v>23.240883664068317</c:v>
                </c:pt>
                <c:pt idx="505">
                  <c:v>23.240883664068317</c:v>
                </c:pt>
                <c:pt idx="506">
                  <c:v>23.240883664068317</c:v>
                </c:pt>
                <c:pt idx="507">
                  <c:v>23.240883664068317</c:v>
                </c:pt>
                <c:pt idx="508">
                  <c:v>23.140014099226789</c:v>
                </c:pt>
                <c:pt idx="509">
                  <c:v>23.140014099226789</c:v>
                </c:pt>
                <c:pt idx="510">
                  <c:v>23.140014099226789</c:v>
                </c:pt>
                <c:pt idx="511">
                  <c:v>23.140014099226789</c:v>
                </c:pt>
                <c:pt idx="512">
                  <c:v>23.341753228909838</c:v>
                </c:pt>
                <c:pt idx="513">
                  <c:v>23.240883664068317</c:v>
                </c:pt>
                <c:pt idx="514">
                  <c:v>23.240883664068317</c:v>
                </c:pt>
                <c:pt idx="515">
                  <c:v>23.140014099226789</c:v>
                </c:pt>
                <c:pt idx="516">
                  <c:v>23.140014099226789</c:v>
                </c:pt>
                <c:pt idx="517">
                  <c:v>23.140014099226789</c:v>
                </c:pt>
                <c:pt idx="518">
                  <c:v>23.240883664068317</c:v>
                </c:pt>
                <c:pt idx="519">
                  <c:v>23.240883664068317</c:v>
                </c:pt>
                <c:pt idx="520">
                  <c:v>23.140014099226789</c:v>
                </c:pt>
                <c:pt idx="521">
                  <c:v>23.240883664068317</c:v>
                </c:pt>
                <c:pt idx="522">
                  <c:v>23.442622793751365</c:v>
                </c:pt>
                <c:pt idx="523">
                  <c:v>23.240883664068317</c:v>
                </c:pt>
                <c:pt idx="524">
                  <c:v>23.240883664068317</c:v>
                </c:pt>
                <c:pt idx="525">
                  <c:v>23.240883664068317</c:v>
                </c:pt>
                <c:pt idx="526">
                  <c:v>23.240883664068317</c:v>
                </c:pt>
                <c:pt idx="527">
                  <c:v>23.240883664068317</c:v>
                </c:pt>
                <c:pt idx="528">
                  <c:v>23.240883664068317</c:v>
                </c:pt>
                <c:pt idx="529">
                  <c:v>23.140014099226789</c:v>
                </c:pt>
                <c:pt idx="530">
                  <c:v>23.240883664068317</c:v>
                </c:pt>
                <c:pt idx="531">
                  <c:v>23.140014099226789</c:v>
                </c:pt>
                <c:pt idx="532">
                  <c:v>23.140014099226789</c:v>
                </c:pt>
                <c:pt idx="533">
                  <c:v>23.240883664068317</c:v>
                </c:pt>
                <c:pt idx="534">
                  <c:v>23.240883664068317</c:v>
                </c:pt>
                <c:pt idx="535">
                  <c:v>23.140014099226789</c:v>
                </c:pt>
                <c:pt idx="536">
                  <c:v>22.938274969543741</c:v>
                </c:pt>
                <c:pt idx="537">
                  <c:v>23.039144534385265</c:v>
                </c:pt>
                <c:pt idx="538">
                  <c:v>23.140014099226789</c:v>
                </c:pt>
                <c:pt idx="539">
                  <c:v>22.938274969543741</c:v>
                </c:pt>
                <c:pt idx="540">
                  <c:v>22.938274969543741</c:v>
                </c:pt>
                <c:pt idx="541">
                  <c:v>22.938274969543741</c:v>
                </c:pt>
                <c:pt idx="542">
                  <c:v>22.938274969543741</c:v>
                </c:pt>
                <c:pt idx="543">
                  <c:v>22.635666275019165</c:v>
                </c:pt>
                <c:pt idx="544">
                  <c:v>22.534796710177641</c:v>
                </c:pt>
                <c:pt idx="545">
                  <c:v>22.635666275019165</c:v>
                </c:pt>
                <c:pt idx="546">
                  <c:v>22.736535839860693</c:v>
                </c:pt>
                <c:pt idx="547">
                  <c:v>22.736535839860693</c:v>
                </c:pt>
                <c:pt idx="548">
                  <c:v>22.736535839860693</c:v>
                </c:pt>
                <c:pt idx="549">
                  <c:v>22.635666275019165</c:v>
                </c:pt>
                <c:pt idx="550">
                  <c:v>22.635666275019165</c:v>
                </c:pt>
                <c:pt idx="551">
                  <c:v>22.534796710177641</c:v>
                </c:pt>
                <c:pt idx="552">
                  <c:v>22.534796710177641</c:v>
                </c:pt>
                <c:pt idx="553">
                  <c:v>22.534796710177641</c:v>
                </c:pt>
                <c:pt idx="554">
                  <c:v>22.433927145336117</c:v>
                </c:pt>
                <c:pt idx="555">
                  <c:v>22.433927145336117</c:v>
                </c:pt>
                <c:pt idx="556">
                  <c:v>22.333057580494589</c:v>
                </c:pt>
                <c:pt idx="557">
                  <c:v>22.333057580494589</c:v>
                </c:pt>
                <c:pt idx="558">
                  <c:v>22.333057580494589</c:v>
                </c:pt>
                <c:pt idx="559">
                  <c:v>22.333057580494589</c:v>
                </c:pt>
                <c:pt idx="560">
                  <c:v>22.232188015653065</c:v>
                </c:pt>
                <c:pt idx="561">
                  <c:v>22.131318450811541</c:v>
                </c:pt>
                <c:pt idx="562">
                  <c:v>22.131318450811541</c:v>
                </c:pt>
                <c:pt idx="563">
                  <c:v>22.131318450811541</c:v>
                </c:pt>
                <c:pt idx="564">
                  <c:v>22.131318450811541</c:v>
                </c:pt>
                <c:pt idx="565">
                  <c:v>22.232188015653065</c:v>
                </c:pt>
                <c:pt idx="566">
                  <c:v>22.232188015653065</c:v>
                </c:pt>
                <c:pt idx="567">
                  <c:v>22.232188015653065</c:v>
                </c:pt>
                <c:pt idx="568">
                  <c:v>22.131318450811541</c:v>
                </c:pt>
                <c:pt idx="569">
                  <c:v>22.030448885970017</c:v>
                </c:pt>
                <c:pt idx="570">
                  <c:v>22.030448885970017</c:v>
                </c:pt>
                <c:pt idx="571">
                  <c:v>22.030448885970017</c:v>
                </c:pt>
                <c:pt idx="572">
                  <c:v>22.030448885970017</c:v>
                </c:pt>
                <c:pt idx="573">
                  <c:v>22.030448885970017</c:v>
                </c:pt>
                <c:pt idx="574">
                  <c:v>22.030448885970017</c:v>
                </c:pt>
                <c:pt idx="575">
                  <c:v>22.030448885970017</c:v>
                </c:pt>
                <c:pt idx="576">
                  <c:v>21.929579321128493</c:v>
                </c:pt>
                <c:pt idx="577">
                  <c:v>21.929579321128493</c:v>
                </c:pt>
                <c:pt idx="578">
                  <c:v>21.929579321128493</c:v>
                </c:pt>
                <c:pt idx="579">
                  <c:v>21.929579321128493</c:v>
                </c:pt>
                <c:pt idx="580">
                  <c:v>21.929579321128493</c:v>
                </c:pt>
                <c:pt idx="581">
                  <c:v>21.929579321128493</c:v>
                </c:pt>
                <c:pt idx="582">
                  <c:v>21.828709756286965</c:v>
                </c:pt>
                <c:pt idx="583">
                  <c:v>21.828709756286965</c:v>
                </c:pt>
                <c:pt idx="584">
                  <c:v>21.828709756286965</c:v>
                </c:pt>
                <c:pt idx="585">
                  <c:v>21.727840191445441</c:v>
                </c:pt>
                <c:pt idx="586">
                  <c:v>21.727840191445441</c:v>
                </c:pt>
                <c:pt idx="587">
                  <c:v>21.626970626603917</c:v>
                </c:pt>
                <c:pt idx="588">
                  <c:v>21.727840191445441</c:v>
                </c:pt>
                <c:pt idx="589">
                  <c:v>21.727840191445441</c:v>
                </c:pt>
                <c:pt idx="590">
                  <c:v>21.727840191445441</c:v>
                </c:pt>
                <c:pt idx="591">
                  <c:v>21.727840191445441</c:v>
                </c:pt>
                <c:pt idx="592">
                  <c:v>21.727840191445441</c:v>
                </c:pt>
                <c:pt idx="593">
                  <c:v>21.727840191445441</c:v>
                </c:pt>
                <c:pt idx="594">
                  <c:v>21.727840191445441</c:v>
                </c:pt>
                <c:pt idx="595">
                  <c:v>21.727840191445441</c:v>
                </c:pt>
                <c:pt idx="596">
                  <c:v>21.727840191445441</c:v>
                </c:pt>
                <c:pt idx="597">
                  <c:v>21.727840191445441</c:v>
                </c:pt>
                <c:pt idx="598">
                  <c:v>21.727840191445441</c:v>
                </c:pt>
                <c:pt idx="599">
                  <c:v>21.727840191445441</c:v>
                </c:pt>
                <c:pt idx="600">
                  <c:v>21.727840191445441</c:v>
                </c:pt>
                <c:pt idx="601">
                  <c:v>21.727840191445441</c:v>
                </c:pt>
                <c:pt idx="602">
                  <c:v>21.828709756286965</c:v>
                </c:pt>
                <c:pt idx="603">
                  <c:v>21.828709756286965</c:v>
                </c:pt>
                <c:pt idx="604">
                  <c:v>21.828709756286965</c:v>
                </c:pt>
                <c:pt idx="605">
                  <c:v>21.727840191445441</c:v>
                </c:pt>
                <c:pt idx="606">
                  <c:v>21.727840191445441</c:v>
                </c:pt>
                <c:pt idx="607">
                  <c:v>21.727840191445441</c:v>
                </c:pt>
                <c:pt idx="608">
                  <c:v>21.727840191445441</c:v>
                </c:pt>
                <c:pt idx="609">
                  <c:v>21.727840191445441</c:v>
                </c:pt>
                <c:pt idx="610">
                  <c:v>21.626970626603917</c:v>
                </c:pt>
                <c:pt idx="611">
                  <c:v>21.626970626603917</c:v>
                </c:pt>
                <c:pt idx="612">
                  <c:v>21.626970626603917</c:v>
                </c:pt>
                <c:pt idx="613">
                  <c:v>21.626970626603917</c:v>
                </c:pt>
                <c:pt idx="614">
                  <c:v>21.626970626603917</c:v>
                </c:pt>
                <c:pt idx="615">
                  <c:v>21.626970626603917</c:v>
                </c:pt>
                <c:pt idx="616">
                  <c:v>21.626970626603917</c:v>
                </c:pt>
                <c:pt idx="617">
                  <c:v>21.626970626603917</c:v>
                </c:pt>
                <c:pt idx="618">
                  <c:v>21.626970626603917</c:v>
                </c:pt>
                <c:pt idx="619">
                  <c:v>21.626970626603917</c:v>
                </c:pt>
                <c:pt idx="620">
                  <c:v>21.626970626603917</c:v>
                </c:pt>
                <c:pt idx="621">
                  <c:v>21.626970626603917</c:v>
                </c:pt>
                <c:pt idx="622">
                  <c:v>21.626970626603917</c:v>
                </c:pt>
                <c:pt idx="623">
                  <c:v>21.626970626603917</c:v>
                </c:pt>
                <c:pt idx="624">
                  <c:v>21.626970626603917</c:v>
                </c:pt>
                <c:pt idx="625">
                  <c:v>21.626970626603917</c:v>
                </c:pt>
                <c:pt idx="626">
                  <c:v>21.526101061762393</c:v>
                </c:pt>
                <c:pt idx="627">
                  <c:v>21.425231496920865</c:v>
                </c:pt>
                <c:pt idx="628">
                  <c:v>21.425231496920865</c:v>
                </c:pt>
                <c:pt idx="629">
                  <c:v>21.324361932079341</c:v>
                </c:pt>
                <c:pt idx="630">
                  <c:v>21.324361932079341</c:v>
                </c:pt>
                <c:pt idx="631">
                  <c:v>21.425231496920865</c:v>
                </c:pt>
                <c:pt idx="632">
                  <c:v>21.526101061762393</c:v>
                </c:pt>
                <c:pt idx="633">
                  <c:v>21.526101061762393</c:v>
                </c:pt>
                <c:pt idx="634">
                  <c:v>21.526101061762393</c:v>
                </c:pt>
                <c:pt idx="635">
                  <c:v>21.526101061762393</c:v>
                </c:pt>
                <c:pt idx="636">
                  <c:v>21.425231496920865</c:v>
                </c:pt>
                <c:pt idx="637">
                  <c:v>21.425231496920865</c:v>
                </c:pt>
                <c:pt idx="638">
                  <c:v>21.425231496920865</c:v>
                </c:pt>
                <c:pt idx="639">
                  <c:v>21.425231496920865</c:v>
                </c:pt>
                <c:pt idx="640">
                  <c:v>21.425231496920865</c:v>
                </c:pt>
                <c:pt idx="641">
                  <c:v>21.425231496920865</c:v>
                </c:pt>
                <c:pt idx="642">
                  <c:v>21.324361932079341</c:v>
                </c:pt>
                <c:pt idx="643">
                  <c:v>21.324361932079341</c:v>
                </c:pt>
                <c:pt idx="644">
                  <c:v>21.324361932079341</c:v>
                </c:pt>
                <c:pt idx="645">
                  <c:v>21.324361932079341</c:v>
                </c:pt>
                <c:pt idx="646">
                  <c:v>21.324361932079341</c:v>
                </c:pt>
                <c:pt idx="647">
                  <c:v>21.324361932079341</c:v>
                </c:pt>
                <c:pt idx="648">
                  <c:v>21.324361932079341</c:v>
                </c:pt>
                <c:pt idx="649">
                  <c:v>21.324361932079341</c:v>
                </c:pt>
                <c:pt idx="650">
                  <c:v>21.425231496920865</c:v>
                </c:pt>
                <c:pt idx="651">
                  <c:v>21.526101061762393</c:v>
                </c:pt>
                <c:pt idx="652">
                  <c:v>21.526101061762393</c:v>
                </c:pt>
                <c:pt idx="653">
                  <c:v>21.425231496920865</c:v>
                </c:pt>
                <c:pt idx="654">
                  <c:v>21.425231496920865</c:v>
                </c:pt>
                <c:pt idx="655">
                  <c:v>21.324361932079341</c:v>
                </c:pt>
                <c:pt idx="656">
                  <c:v>21.324361932079341</c:v>
                </c:pt>
                <c:pt idx="657">
                  <c:v>21.324361932079341</c:v>
                </c:pt>
                <c:pt idx="658">
                  <c:v>21.324361932079341</c:v>
                </c:pt>
                <c:pt idx="659">
                  <c:v>21.324361932079341</c:v>
                </c:pt>
                <c:pt idx="660">
                  <c:v>21.324361932079341</c:v>
                </c:pt>
                <c:pt idx="661">
                  <c:v>21.324361932079341</c:v>
                </c:pt>
                <c:pt idx="662">
                  <c:v>21.324361932079341</c:v>
                </c:pt>
                <c:pt idx="663">
                  <c:v>21.324361932079341</c:v>
                </c:pt>
                <c:pt idx="664">
                  <c:v>21.324361932079341</c:v>
                </c:pt>
                <c:pt idx="665">
                  <c:v>21.324361932079341</c:v>
                </c:pt>
                <c:pt idx="666">
                  <c:v>21.324361932079341</c:v>
                </c:pt>
                <c:pt idx="667">
                  <c:v>21.324361932079341</c:v>
                </c:pt>
                <c:pt idx="668">
                  <c:v>21.324361932079341</c:v>
                </c:pt>
                <c:pt idx="669">
                  <c:v>21.324361932079341</c:v>
                </c:pt>
                <c:pt idx="670">
                  <c:v>21.324361932079341</c:v>
                </c:pt>
                <c:pt idx="671">
                  <c:v>21.324361932079341</c:v>
                </c:pt>
                <c:pt idx="672">
                  <c:v>21.425231496920865</c:v>
                </c:pt>
                <c:pt idx="673">
                  <c:v>21.324361932079341</c:v>
                </c:pt>
                <c:pt idx="674">
                  <c:v>21.324361932079341</c:v>
                </c:pt>
                <c:pt idx="675">
                  <c:v>21.324361932079341</c:v>
                </c:pt>
                <c:pt idx="676">
                  <c:v>21.324361932079341</c:v>
                </c:pt>
                <c:pt idx="677">
                  <c:v>21.324361932079341</c:v>
                </c:pt>
                <c:pt idx="678">
                  <c:v>21.324361932079341</c:v>
                </c:pt>
                <c:pt idx="679">
                  <c:v>21.425231496920865</c:v>
                </c:pt>
                <c:pt idx="680">
                  <c:v>21.425231496920865</c:v>
                </c:pt>
                <c:pt idx="681">
                  <c:v>21.324361932079341</c:v>
                </c:pt>
                <c:pt idx="682">
                  <c:v>21.324361932079341</c:v>
                </c:pt>
                <c:pt idx="683">
                  <c:v>21.324361932079341</c:v>
                </c:pt>
                <c:pt idx="684">
                  <c:v>21.324361932079341</c:v>
                </c:pt>
                <c:pt idx="685">
                  <c:v>21.324361932079341</c:v>
                </c:pt>
                <c:pt idx="686">
                  <c:v>21.324361932079341</c:v>
                </c:pt>
                <c:pt idx="687">
                  <c:v>21.324361932079341</c:v>
                </c:pt>
                <c:pt idx="688">
                  <c:v>21.324361932079341</c:v>
                </c:pt>
                <c:pt idx="689">
                  <c:v>21.324361932079341</c:v>
                </c:pt>
                <c:pt idx="690">
                  <c:v>21.324361932079341</c:v>
                </c:pt>
                <c:pt idx="691">
                  <c:v>21.425231496920865</c:v>
                </c:pt>
                <c:pt idx="692">
                  <c:v>21.425231496920865</c:v>
                </c:pt>
                <c:pt idx="693">
                  <c:v>21.425231496920865</c:v>
                </c:pt>
                <c:pt idx="694">
                  <c:v>21.425231496920865</c:v>
                </c:pt>
                <c:pt idx="695">
                  <c:v>21.425231496920865</c:v>
                </c:pt>
                <c:pt idx="696">
                  <c:v>21.425231496920865</c:v>
                </c:pt>
                <c:pt idx="697">
                  <c:v>21.425231496920865</c:v>
                </c:pt>
                <c:pt idx="698">
                  <c:v>21.526101061762393</c:v>
                </c:pt>
                <c:pt idx="699">
                  <c:v>21.425231496920865</c:v>
                </c:pt>
                <c:pt idx="700">
                  <c:v>21.425231496920865</c:v>
                </c:pt>
                <c:pt idx="701">
                  <c:v>21.425231496920865</c:v>
                </c:pt>
                <c:pt idx="702">
                  <c:v>21.425231496920865</c:v>
                </c:pt>
                <c:pt idx="703">
                  <c:v>21.425231496920865</c:v>
                </c:pt>
                <c:pt idx="704">
                  <c:v>21.526101061762393</c:v>
                </c:pt>
                <c:pt idx="705">
                  <c:v>21.526101061762393</c:v>
                </c:pt>
                <c:pt idx="706">
                  <c:v>21.526101061762393</c:v>
                </c:pt>
                <c:pt idx="707">
                  <c:v>21.626970626603917</c:v>
                </c:pt>
                <c:pt idx="708">
                  <c:v>21.727840191445441</c:v>
                </c:pt>
                <c:pt idx="709">
                  <c:v>21.828709756286965</c:v>
                </c:pt>
                <c:pt idx="710">
                  <c:v>21.828709756286965</c:v>
                </c:pt>
                <c:pt idx="711">
                  <c:v>21.828709756286965</c:v>
                </c:pt>
                <c:pt idx="712">
                  <c:v>21.828709756286965</c:v>
                </c:pt>
                <c:pt idx="713">
                  <c:v>21.929579321128493</c:v>
                </c:pt>
                <c:pt idx="714">
                  <c:v>21.929579321128493</c:v>
                </c:pt>
                <c:pt idx="715">
                  <c:v>21.929579321128493</c:v>
                </c:pt>
                <c:pt idx="716">
                  <c:v>22.030448885970017</c:v>
                </c:pt>
                <c:pt idx="717">
                  <c:v>22.030448885970017</c:v>
                </c:pt>
                <c:pt idx="718">
                  <c:v>22.030448885970017</c:v>
                </c:pt>
                <c:pt idx="719">
                  <c:v>22.030448885970017</c:v>
                </c:pt>
                <c:pt idx="720">
                  <c:v>22.030448885970017</c:v>
                </c:pt>
              </c:numCache>
            </c:numRef>
          </c:yVal>
          <c:smooth val="1"/>
        </c:ser>
        <c:dLbls>
          <c:showLegendKey val="0"/>
          <c:showVal val="0"/>
          <c:showCatName val="0"/>
          <c:showSerName val="0"/>
          <c:showPercent val="0"/>
          <c:showBubbleSize val="0"/>
        </c:dLbls>
        <c:axId val="123456128"/>
        <c:axId val="123462400"/>
      </c:scatterChart>
      <c:scatterChart>
        <c:scatterStyle val="smoothMarker"/>
        <c:varyColors val="0"/>
        <c:ser>
          <c:idx val="0"/>
          <c:order val="0"/>
          <c:tx>
            <c:strRef>
              <c:f>'829'!$O$2</c:f>
              <c:strCache>
                <c:ptCount val="1"/>
                <c:pt idx="0">
                  <c:v>風速</c:v>
                </c:pt>
              </c:strCache>
            </c:strRef>
          </c:tx>
          <c:spPr>
            <a:ln w="12700">
              <a:solidFill>
                <a:srgbClr val="7030A0"/>
              </a:solidFill>
            </a:ln>
          </c:spPr>
          <c:marker>
            <c:symbol val="none"/>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'829'!$Q$4:$Q$724</c:f>
              <c:numCache>
                <c:formatCode>0.00_ </c:formatCode>
                <c:ptCount val="721"/>
                <c:pt idx="0">
                  <c:v>0.63292499999999996</c:v>
                </c:pt>
                <c:pt idx="1">
                  <c:v>0.70341900000000002</c:v>
                </c:pt>
                <c:pt idx="2">
                  <c:v>1.3904000000000001</c:v>
                </c:pt>
                <c:pt idx="3">
                  <c:v>1.11033</c:v>
                </c:pt>
                <c:pt idx="4">
                  <c:v>0.92356899999999997</c:v>
                </c:pt>
                <c:pt idx="5">
                  <c:v>0.50887700000000002</c:v>
                </c:pt>
                <c:pt idx="6">
                  <c:v>0.84753999999999996</c:v>
                </c:pt>
                <c:pt idx="7">
                  <c:v>0.71311800000000003</c:v>
                </c:pt>
                <c:pt idx="8">
                  <c:v>1.1817200000000001</c:v>
                </c:pt>
                <c:pt idx="9">
                  <c:v>0.91577399999999998</c:v>
                </c:pt>
                <c:pt idx="10">
                  <c:v>0.64393400000000001</c:v>
                </c:pt>
                <c:pt idx="11">
                  <c:v>0.47776099999999999</c:v>
                </c:pt>
                <c:pt idx="12">
                  <c:v>0.75162799999999996</c:v>
                </c:pt>
                <c:pt idx="13">
                  <c:v>0.87052200000000002</c:v>
                </c:pt>
                <c:pt idx="14">
                  <c:v>0.884602</c:v>
                </c:pt>
                <c:pt idx="15">
                  <c:v>1.21173</c:v>
                </c:pt>
                <c:pt idx="16">
                  <c:v>0.73176099999999999</c:v>
                </c:pt>
                <c:pt idx="17">
                  <c:v>0.78651599999999999</c:v>
                </c:pt>
                <c:pt idx="18">
                  <c:v>0.17685100000000001</c:v>
                </c:pt>
                <c:pt idx="19">
                  <c:v>0.68937199999999998</c:v>
                </c:pt>
                <c:pt idx="20">
                  <c:v>0.63936700000000002</c:v>
                </c:pt>
                <c:pt idx="21">
                  <c:v>0.53389200000000003</c:v>
                </c:pt>
                <c:pt idx="22">
                  <c:v>0.70886199999999999</c:v>
                </c:pt>
                <c:pt idx="23">
                  <c:v>0.44629600000000003</c:v>
                </c:pt>
                <c:pt idx="24">
                  <c:v>0.61945799999999995</c:v>
                </c:pt>
                <c:pt idx="25">
                  <c:v>0.772648</c:v>
                </c:pt>
                <c:pt idx="26">
                  <c:v>0.46549699999999999</c:v>
                </c:pt>
                <c:pt idx="27">
                  <c:v>0.11816</c:v>
                </c:pt>
                <c:pt idx="28">
                  <c:v>0.15517400000000001</c:v>
                </c:pt>
                <c:pt idx="29">
                  <c:v>0.64976500000000004</c:v>
                </c:pt>
                <c:pt idx="30">
                  <c:v>0.44531300000000001</c:v>
                </c:pt>
                <c:pt idx="31">
                  <c:v>0.58621999999999996</c:v>
                </c:pt>
                <c:pt idx="32">
                  <c:v>0.301178</c:v>
                </c:pt>
                <c:pt idx="33">
                  <c:v>0.22642999999999999</c:v>
                </c:pt>
                <c:pt idx="34">
                  <c:v>0.61816899999999997</c:v>
                </c:pt>
                <c:pt idx="35">
                  <c:v>0.37834099999999998</c:v>
                </c:pt>
                <c:pt idx="36">
                  <c:v>0.14593200000000001</c:v>
                </c:pt>
                <c:pt idx="37">
                  <c:v>0.398532</c:v>
                </c:pt>
                <c:pt idx="38">
                  <c:v>0.73765199999999997</c:v>
                </c:pt>
                <c:pt idx="39">
                  <c:v>1.1694100000000001</c:v>
                </c:pt>
                <c:pt idx="40">
                  <c:v>0.88011099999999998</c:v>
                </c:pt>
                <c:pt idx="41">
                  <c:v>0.70155900000000004</c:v>
                </c:pt>
                <c:pt idx="42">
                  <c:v>0.78381400000000001</c:v>
                </c:pt>
                <c:pt idx="43">
                  <c:v>1.5600700000000001</c:v>
                </c:pt>
                <c:pt idx="44">
                  <c:v>0.28309699999999999</c:v>
                </c:pt>
                <c:pt idx="45">
                  <c:v>0.246504</c:v>
                </c:pt>
                <c:pt idx="46">
                  <c:v>0.67625199999999996</c:v>
                </c:pt>
                <c:pt idx="47">
                  <c:v>0.53109899999999999</c:v>
                </c:pt>
                <c:pt idx="48">
                  <c:v>0.52665499999999998</c:v>
                </c:pt>
                <c:pt idx="49">
                  <c:v>0.486736</c:v>
                </c:pt>
                <c:pt idx="50">
                  <c:v>0.644096</c:v>
                </c:pt>
                <c:pt idx="51">
                  <c:v>0.84096700000000002</c:v>
                </c:pt>
                <c:pt idx="52">
                  <c:v>0.20660100000000001</c:v>
                </c:pt>
                <c:pt idx="53">
                  <c:v>0.45903899999999997</c:v>
                </c:pt>
                <c:pt idx="54">
                  <c:v>0.20166300000000001</c:v>
                </c:pt>
                <c:pt idx="55">
                  <c:v>0.398258</c:v>
                </c:pt>
                <c:pt idx="56">
                  <c:v>0.75214800000000004</c:v>
                </c:pt>
                <c:pt idx="57">
                  <c:v>0.45574500000000001</c:v>
                </c:pt>
                <c:pt idx="58">
                  <c:v>2.53041E-2</c:v>
                </c:pt>
                <c:pt idx="59">
                  <c:v>0.68230299999999999</c:v>
                </c:pt>
                <c:pt idx="60">
                  <c:v>0.318712</c:v>
                </c:pt>
                <c:pt idx="61">
                  <c:v>0.44955099999999998</c:v>
                </c:pt>
                <c:pt idx="62">
                  <c:v>0.24945300000000001</c:v>
                </c:pt>
                <c:pt idx="63">
                  <c:v>0.80459400000000003</c:v>
                </c:pt>
                <c:pt idx="64">
                  <c:v>0.41612399999999999</c:v>
                </c:pt>
                <c:pt idx="65">
                  <c:v>0.28953699999999999</c:v>
                </c:pt>
                <c:pt idx="66">
                  <c:v>0.139484</c:v>
                </c:pt>
                <c:pt idx="67">
                  <c:v>1.2660499999999999</c:v>
                </c:pt>
                <c:pt idx="68">
                  <c:v>0.196655</c:v>
                </c:pt>
                <c:pt idx="69">
                  <c:v>0.57865599999999995</c:v>
                </c:pt>
                <c:pt idx="70">
                  <c:v>0.16503300000000001</c:v>
                </c:pt>
                <c:pt idx="71">
                  <c:v>0.83524299999999996</c:v>
                </c:pt>
                <c:pt idx="72">
                  <c:v>0.55633699999999997</c:v>
                </c:pt>
                <c:pt idx="73">
                  <c:v>1.0767500000000001</c:v>
                </c:pt>
                <c:pt idx="74">
                  <c:v>0.65066400000000002</c:v>
                </c:pt>
                <c:pt idx="75">
                  <c:v>0.43410700000000002</c:v>
                </c:pt>
                <c:pt idx="76">
                  <c:v>0.39255400000000001</c:v>
                </c:pt>
                <c:pt idx="77">
                  <c:v>0.71895399999999998</c:v>
                </c:pt>
                <c:pt idx="78">
                  <c:v>0.26390799999999998</c:v>
                </c:pt>
                <c:pt idx="79">
                  <c:v>0.691438</c:v>
                </c:pt>
                <c:pt idx="80">
                  <c:v>1.15066</c:v>
                </c:pt>
                <c:pt idx="81">
                  <c:v>0.28884799999999999</c:v>
                </c:pt>
                <c:pt idx="82">
                  <c:v>0.13859399999999999</c:v>
                </c:pt>
                <c:pt idx="83">
                  <c:v>0.93750599999999995</c:v>
                </c:pt>
                <c:pt idx="84">
                  <c:v>0.72068399999999999</c:v>
                </c:pt>
                <c:pt idx="85">
                  <c:v>0.77176</c:v>
                </c:pt>
                <c:pt idx="86">
                  <c:v>0.87973100000000004</c:v>
                </c:pt>
                <c:pt idx="87">
                  <c:v>0.362952</c:v>
                </c:pt>
                <c:pt idx="88">
                  <c:v>0.30178100000000002</c:v>
                </c:pt>
                <c:pt idx="89">
                  <c:v>0.68828699999999998</c:v>
                </c:pt>
                <c:pt idx="90">
                  <c:v>0.59644200000000003</c:v>
                </c:pt>
                <c:pt idx="91">
                  <c:v>0.815577</c:v>
                </c:pt>
                <c:pt idx="92">
                  <c:v>5.3059500000000002E-2</c:v>
                </c:pt>
                <c:pt idx="93">
                  <c:v>0.38280999999999998</c:v>
                </c:pt>
                <c:pt idx="94">
                  <c:v>1.06291</c:v>
                </c:pt>
                <c:pt idx="95">
                  <c:v>0.39582800000000001</c:v>
                </c:pt>
                <c:pt idx="96">
                  <c:v>0.84502600000000005</c:v>
                </c:pt>
                <c:pt idx="97">
                  <c:v>0.47866199999999998</c:v>
                </c:pt>
                <c:pt idx="98">
                  <c:v>0.45713900000000002</c:v>
                </c:pt>
                <c:pt idx="99">
                  <c:v>0.54039899999999996</c:v>
                </c:pt>
                <c:pt idx="100">
                  <c:v>0.11215600000000001</c:v>
                </c:pt>
                <c:pt idx="101">
                  <c:v>0.74922500000000003</c:v>
                </c:pt>
                <c:pt idx="102">
                  <c:v>0.63252699999999995</c:v>
                </c:pt>
                <c:pt idx="103">
                  <c:v>0.81863300000000006</c:v>
                </c:pt>
                <c:pt idx="104">
                  <c:v>1.17601</c:v>
                </c:pt>
                <c:pt idx="105">
                  <c:v>0.549736</c:v>
                </c:pt>
                <c:pt idx="106">
                  <c:v>0.64819199999999999</c:v>
                </c:pt>
                <c:pt idx="107">
                  <c:v>0.61750799999999995</c:v>
                </c:pt>
                <c:pt idx="108">
                  <c:v>0.720746</c:v>
                </c:pt>
                <c:pt idx="109">
                  <c:v>0.43192700000000001</c:v>
                </c:pt>
                <c:pt idx="110">
                  <c:v>0.62388500000000002</c:v>
                </c:pt>
                <c:pt idx="111">
                  <c:v>0.25081999999999999</c:v>
                </c:pt>
                <c:pt idx="112">
                  <c:v>1.37132E-2</c:v>
                </c:pt>
                <c:pt idx="113">
                  <c:v>0.25998399999999999</c:v>
                </c:pt>
                <c:pt idx="114">
                  <c:v>0.10080500000000001</c:v>
                </c:pt>
                <c:pt idx="115">
                  <c:v>0.62599899999999997</c:v>
                </c:pt>
                <c:pt idx="116">
                  <c:v>0.23064100000000001</c:v>
                </c:pt>
                <c:pt idx="117">
                  <c:v>0.31937500000000002</c:v>
                </c:pt>
                <c:pt idx="118">
                  <c:v>0.32148100000000002</c:v>
                </c:pt>
                <c:pt idx="119">
                  <c:v>0.29151100000000002</c:v>
                </c:pt>
                <c:pt idx="120">
                  <c:v>0.530057</c:v>
                </c:pt>
                <c:pt idx="121">
                  <c:v>0.43572300000000003</c:v>
                </c:pt>
                <c:pt idx="122">
                  <c:v>0.68269899999999994</c:v>
                </c:pt>
                <c:pt idx="123">
                  <c:v>1.38845</c:v>
                </c:pt>
                <c:pt idx="124">
                  <c:v>0.90833799999999998</c:v>
                </c:pt>
                <c:pt idx="125">
                  <c:v>0.747664</c:v>
                </c:pt>
                <c:pt idx="126">
                  <c:v>1.09873</c:v>
                </c:pt>
                <c:pt idx="127">
                  <c:v>0.43381900000000001</c:v>
                </c:pt>
                <c:pt idx="128">
                  <c:v>1.23611</c:v>
                </c:pt>
                <c:pt idx="129">
                  <c:v>0.49906400000000001</c:v>
                </c:pt>
                <c:pt idx="130">
                  <c:v>0.123128</c:v>
                </c:pt>
                <c:pt idx="131">
                  <c:v>0.177538</c:v>
                </c:pt>
                <c:pt idx="132">
                  <c:v>1.11331</c:v>
                </c:pt>
                <c:pt idx="133">
                  <c:v>0.36523899999999998</c:v>
                </c:pt>
                <c:pt idx="134">
                  <c:v>0.29475699999999999</c:v>
                </c:pt>
                <c:pt idx="135">
                  <c:v>0.72754300000000005</c:v>
                </c:pt>
                <c:pt idx="136">
                  <c:v>0.80371899999999996</c:v>
                </c:pt>
                <c:pt idx="137">
                  <c:v>0.57169800000000004</c:v>
                </c:pt>
                <c:pt idx="138">
                  <c:v>0.69858200000000004</c:v>
                </c:pt>
                <c:pt idx="139">
                  <c:v>0.69836799999999999</c:v>
                </c:pt>
                <c:pt idx="140">
                  <c:v>0.444021</c:v>
                </c:pt>
                <c:pt idx="141">
                  <c:v>0.69883899999999999</c:v>
                </c:pt>
                <c:pt idx="142">
                  <c:v>1.2046699999999999</c:v>
                </c:pt>
                <c:pt idx="143">
                  <c:v>1.0113300000000001</c:v>
                </c:pt>
                <c:pt idx="144">
                  <c:v>1.2700400000000001</c:v>
                </c:pt>
                <c:pt idx="145">
                  <c:v>1.00936</c:v>
                </c:pt>
                <c:pt idx="146">
                  <c:v>0.98389199999999999</c:v>
                </c:pt>
                <c:pt idx="147">
                  <c:v>1.00579</c:v>
                </c:pt>
                <c:pt idx="148">
                  <c:v>0.70447599999999999</c:v>
                </c:pt>
                <c:pt idx="149">
                  <c:v>0.91276400000000002</c:v>
                </c:pt>
                <c:pt idx="150">
                  <c:v>0.29545199999999999</c:v>
                </c:pt>
                <c:pt idx="151">
                  <c:v>0.47573900000000002</c:v>
                </c:pt>
                <c:pt idx="152">
                  <c:v>0.42501</c:v>
                </c:pt>
                <c:pt idx="153">
                  <c:v>0.67568399999999995</c:v>
                </c:pt>
                <c:pt idx="154">
                  <c:v>0.33775699999999997</c:v>
                </c:pt>
                <c:pt idx="155">
                  <c:v>0.65016399999999996</c:v>
                </c:pt>
                <c:pt idx="156">
                  <c:v>0.55374199999999996</c:v>
                </c:pt>
                <c:pt idx="157">
                  <c:v>0.46828700000000001</c:v>
                </c:pt>
                <c:pt idx="158">
                  <c:v>0.312801</c:v>
                </c:pt>
                <c:pt idx="159">
                  <c:v>0.84682100000000005</c:v>
                </c:pt>
                <c:pt idx="160">
                  <c:v>1.09606</c:v>
                </c:pt>
                <c:pt idx="161">
                  <c:v>0.62485400000000002</c:v>
                </c:pt>
                <c:pt idx="162">
                  <c:v>1.17526</c:v>
                </c:pt>
                <c:pt idx="163">
                  <c:v>0.33553100000000002</c:v>
                </c:pt>
                <c:pt idx="164">
                  <c:v>0.22259499999999999</c:v>
                </c:pt>
                <c:pt idx="165">
                  <c:v>0.68520700000000001</c:v>
                </c:pt>
                <c:pt idx="166">
                  <c:v>0.505575</c:v>
                </c:pt>
                <c:pt idx="167">
                  <c:v>0.17321300000000001</c:v>
                </c:pt>
                <c:pt idx="168">
                  <c:v>0.25644</c:v>
                </c:pt>
                <c:pt idx="169">
                  <c:v>0.70258600000000004</c:v>
                </c:pt>
                <c:pt idx="170">
                  <c:v>0.24137400000000001</c:v>
                </c:pt>
                <c:pt idx="171">
                  <c:v>8.3017999999999995E-2</c:v>
                </c:pt>
                <c:pt idx="172">
                  <c:v>0.36017199999999999</c:v>
                </c:pt>
                <c:pt idx="173">
                  <c:v>0.25975100000000001</c:v>
                </c:pt>
                <c:pt idx="174">
                  <c:v>0.93178700000000003</c:v>
                </c:pt>
                <c:pt idx="175">
                  <c:v>0.70245299999999999</c:v>
                </c:pt>
                <c:pt idx="176">
                  <c:v>0.135349</c:v>
                </c:pt>
                <c:pt idx="177">
                  <c:v>0.76494300000000004</c:v>
                </c:pt>
                <c:pt idx="178">
                  <c:v>0.45786500000000002</c:v>
                </c:pt>
                <c:pt idx="179">
                  <c:v>0.25843300000000002</c:v>
                </c:pt>
                <c:pt idx="180">
                  <c:v>0.56166000000000005</c:v>
                </c:pt>
                <c:pt idx="181">
                  <c:v>0.81089</c:v>
                </c:pt>
                <c:pt idx="182">
                  <c:v>0.41446100000000002</c:v>
                </c:pt>
                <c:pt idx="183">
                  <c:v>0.65209499999999998</c:v>
                </c:pt>
                <c:pt idx="184">
                  <c:v>0.56981499999999996</c:v>
                </c:pt>
                <c:pt idx="185">
                  <c:v>0.93452599999999997</c:v>
                </c:pt>
                <c:pt idx="186">
                  <c:v>0.69804999999999995</c:v>
                </c:pt>
                <c:pt idx="187">
                  <c:v>0.84822500000000001</c:v>
                </c:pt>
                <c:pt idx="188">
                  <c:v>0.58612600000000004</c:v>
                </c:pt>
                <c:pt idx="189">
                  <c:v>0.57928599999999997</c:v>
                </c:pt>
                <c:pt idx="190">
                  <c:v>0.36669800000000002</c:v>
                </c:pt>
                <c:pt idx="191">
                  <c:v>1.09859</c:v>
                </c:pt>
                <c:pt idx="192">
                  <c:v>0.64923900000000001</c:v>
                </c:pt>
                <c:pt idx="193">
                  <c:v>0.630826</c:v>
                </c:pt>
                <c:pt idx="194">
                  <c:v>0.33529100000000001</c:v>
                </c:pt>
                <c:pt idx="195">
                  <c:v>0.65052299999999996</c:v>
                </c:pt>
                <c:pt idx="196">
                  <c:v>0.68072299999999997</c:v>
                </c:pt>
                <c:pt idx="197">
                  <c:v>0.92874800000000002</c:v>
                </c:pt>
                <c:pt idx="198">
                  <c:v>1.3371900000000001</c:v>
                </c:pt>
                <c:pt idx="199">
                  <c:v>0.20143</c:v>
                </c:pt>
                <c:pt idx="200">
                  <c:v>0.44606899999999999</c:v>
                </c:pt>
                <c:pt idx="201">
                  <c:v>0.63304000000000005</c:v>
                </c:pt>
                <c:pt idx="202">
                  <c:v>0.68122499999999997</c:v>
                </c:pt>
                <c:pt idx="203">
                  <c:v>0.44443100000000002</c:v>
                </c:pt>
                <c:pt idx="204">
                  <c:v>0.27162199999999997</c:v>
                </c:pt>
                <c:pt idx="205">
                  <c:v>0.43643399999999999</c:v>
                </c:pt>
                <c:pt idx="206">
                  <c:v>0.45288400000000001</c:v>
                </c:pt>
                <c:pt idx="207">
                  <c:v>0.34921799999999997</c:v>
                </c:pt>
                <c:pt idx="208">
                  <c:v>0.23983499999999999</c:v>
                </c:pt>
                <c:pt idx="209">
                  <c:v>0.36765799999999998</c:v>
                </c:pt>
                <c:pt idx="210">
                  <c:v>0.58600600000000003</c:v>
                </c:pt>
                <c:pt idx="211">
                  <c:v>0.651783</c:v>
                </c:pt>
                <c:pt idx="212">
                  <c:v>0.96446900000000002</c:v>
                </c:pt>
                <c:pt idx="213">
                  <c:v>0.44948700000000003</c:v>
                </c:pt>
                <c:pt idx="214">
                  <c:v>0.169127</c:v>
                </c:pt>
                <c:pt idx="215">
                  <c:v>0.147061</c:v>
                </c:pt>
                <c:pt idx="216">
                  <c:v>0.14352799999999999</c:v>
                </c:pt>
                <c:pt idx="217">
                  <c:v>0.13158300000000001</c:v>
                </c:pt>
                <c:pt idx="218">
                  <c:v>0.790605</c:v>
                </c:pt>
                <c:pt idx="219">
                  <c:v>0.45063599999999998</c:v>
                </c:pt>
                <c:pt idx="220">
                  <c:v>0.36071999999999999</c:v>
                </c:pt>
                <c:pt idx="221">
                  <c:v>0.22187299999999999</c:v>
                </c:pt>
                <c:pt idx="222">
                  <c:v>0.348522</c:v>
                </c:pt>
                <c:pt idx="223">
                  <c:v>0.31731900000000002</c:v>
                </c:pt>
                <c:pt idx="224">
                  <c:v>0.211953</c:v>
                </c:pt>
                <c:pt idx="225">
                  <c:v>0.46202300000000002</c:v>
                </c:pt>
                <c:pt idx="226">
                  <c:v>0.232653</c:v>
                </c:pt>
                <c:pt idx="227">
                  <c:v>0.401447</c:v>
                </c:pt>
                <c:pt idx="228">
                  <c:v>0.38915300000000003</c:v>
                </c:pt>
                <c:pt idx="229">
                  <c:v>9.9862199999999998E-2</c:v>
                </c:pt>
                <c:pt idx="230">
                  <c:v>0.25876100000000002</c:v>
                </c:pt>
                <c:pt idx="231">
                  <c:v>0.25218000000000002</c:v>
                </c:pt>
                <c:pt idx="232">
                  <c:v>0.54215500000000005</c:v>
                </c:pt>
                <c:pt idx="233">
                  <c:v>0.23003799999999999</c:v>
                </c:pt>
                <c:pt idx="234">
                  <c:v>0.39563500000000001</c:v>
                </c:pt>
                <c:pt idx="235">
                  <c:v>0.42324499999999998</c:v>
                </c:pt>
                <c:pt idx="236">
                  <c:v>0.54907499999999998</c:v>
                </c:pt>
                <c:pt idx="237">
                  <c:v>0.43188199999999999</c:v>
                </c:pt>
                <c:pt idx="238">
                  <c:v>0.23311899999999999</c:v>
                </c:pt>
                <c:pt idx="239">
                  <c:v>0.118743</c:v>
                </c:pt>
                <c:pt idx="240">
                  <c:v>0.471582</c:v>
                </c:pt>
                <c:pt idx="241">
                  <c:v>0.15048500000000001</c:v>
                </c:pt>
                <c:pt idx="242">
                  <c:v>1.24559</c:v>
                </c:pt>
                <c:pt idx="243">
                  <c:v>0.14181299999999999</c:v>
                </c:pt>
                <c:pt idx="244">
                  <c:v>0.40369699999999997</c:v>
                </c:pt>
                <c:pt idx="245">
                  <c:v>6.1586000000000002E-2</c:v>
                </c:pt>
                <c:pt idx="246">
                  <c:v>0.139961</c:v>
                </c:pt>
                <c:pt idx="247">
                  <c:v>0.26923399999999997</c:v>
                </c:pt>
                <c:pt idx="248">
                  <c:v>0.22612299999999999</c:v>
                </c:pt>
                <c:pt idx="249">
                  <c:v>0.26143300000000003</c:v>
                </c:pt>
                <c:pt idx="250">
                  <c:v>7.5930700000000004E-2</c:v>
                </c:pt>
                <c:pt idx="251">
                  <c:v>0.148896</c:v>
                </c:pt>
                <c:pt idx="252">
                  <c:v>0.24380599999999999</c:v>
                </c:pt>
                <c:pt idx="253">
                  <c:v>0.28365800000000002</c:v>
                </c:pt>
                <c:pt idx="254">
                  <c:v>6.2075600000000002E-2</c:v>
                </c:pt>
                <c:pt idx="255">
                  <c:v>0.21154899999999999</c:v>
                </c:pt>
                <c:pt idx="256">
                  <c:v>0.24790200000000001</c:v>
                </c:pt>
                <c:pt idx="257">
                  <c:v>0.30923899999999999</c:v>
                </c:pt>
                <c:pt idx="258">
                  <c:v>2.7971200000000002E-2</c:v>
                </c:pt>
                <c:pt idx="259">
                  <c:v>0.33628200000000003</c:v>
                </c:pt>
                <c:pt idx="260">
                  <c:v>0.52564599999999995</c:v>
                </c:pt>
                <c:pt idx="261">
                  <c:v>0.15240799999999999</c:v>
                </c:pt>
                <c:pt idx="262">
                  <c:v>0.25709300000000002</c:v>
                </c:pt>
                <c:pt idx="263">
                  <c:v>0.44395699999999999</c:v>
                </c:pt>
                <c:pt idx="264">
                  <c:v>0.11791500000000001</c:v>
                </c:pt>
                <c:pt idx="265">
                  <c:v>0.47070299999999998</c:v>
                </c:pt>
                <c:pt idx="266">
                  <c:v>0.201853</c:v>
                </c:pt>
                <c:pt idx="267">
                  <c:v>0.28045999999999999</c:v>
                </c:pt>
                <c:pt idx="268">
                  <c:v>0.55711699999999997</c:v>
                </c:pt>
                <c:pt idx="269">
                  <c:v>0.385656</c:v>
                </c:pt>
                <c:pt idx="270">
                  <c:v>0.13308700000000001</c:v>
                </c:pt>
                <c:pt idx="271">
                  <c:v>0.43004500000000001</c:v>
                </c:pt>
                <c:pt idx="272">
                  <c:v>0.15271899999999999</c:v>
                </c:pt>
                <c:pt idx="273">
                  <c:v>0.205733</c:v>
                </c:pt>
                <c:pt idx="274">
                  <c:v>0.17860000000000001</c:v>
                </c:pt>
                <c:pt idx="275">
                  <c:v>0.42906899999999998</c:v>
                </c:pt>
                <c:pt idx="276">
                  <c:v>0.62222500000000003</c:v>
                </c:pt>
                <c:pt idx="277">
                  <c:v>2.66494E-2</c:v>
                </c:pt>
                <c:pt idx="278">
                  <c:v>0.44591500000000001</c:v>
                </c:pt>
                <c:pt idx="279">
                  <c:v>0.33454699999999998</c:v>
                </c:pt>
                <c:pt idx="280">
                  <c:v>0.56896000000000002</c:v>
                </c:pt>
                <c:pt idx="281">
                  <c:v>0.26232899999999998</c:v>
                </c:pt>
                <c:pt idx="282">
                  <c:v>0.30503200000000003</c:v>
                </c:pt>
                <c:pt idx="283">
                  <c:v>0.42221599999999998</c:v>
                </c:pt>
                <c:pt idx="284">
                  <c:v>0.13852400000000001</c:v>
                </c:pt>
                <c:pt idx="285">
                  <c:v>0.38932899999999998</c:v>
                </c:pt>
                <c:pt idx="286">
                  <c:v>0.22540199999999999</c:v>
                </c:pt>
                <c:pt idx="287">
                  <c:v>0.26065100000000002</c:v>
                </c:pt>
                <c:pt idx="288">
                  <c:v>0.158692</c:v>
                </c:pt>
                <c:pt idx="289">
                  <c:v>0.19864000000000001</c:v>
                </c:pt>
                <c:pt idx="290">
                  <c:v>0.26818399999999998</c:v>
                </c:pt>
                <c:pt idx="291">
                  <c:v>0.135154</c:v>
                </c:pt>
                <c:pt idx="292">
                  <c:v>0.14715200000000001</c:v>
                </c:pt>
                <c:pt idx="293">
                  <c:v>0.27530300000000002</c:v>
                </c:pt>
                <c:pt idx="294">
                  <c:v>0.29073900000000003</c:v>
                </c:pt>
                <c:pt idx="295">
                  <c:v>0.49366500000000002</c:v>
                </c:pt>
                <c:pt idx="296">
                  <c:v>0.27043800000000001</c:v>
                </c:pt>
                <c:pt idx="297">
                  <c:v>0.32388099999999997</c:v>
                </c:pt>
                <c:pt idx="298">
                  <c:v>0.23908099999999999</c:v>
                </c:pt>
                <c:pt idx="299">
                  <c:v>0.27199699999999999</c:v>
                </c:pt>
                <c:pt idx="300">
                  <c:v>0.16692499999999999</c:v>
                </c:pt>
                <c:pt idx="301">
                  <c:v>0.191802</c:v>
                </c:pt>
                <c:pt idx="302">
                  <c:v>0.34077499999999999</c:v>
                </c:pt>
                <c:pt idx="303">
                  <c:v>0.265123</c:v>
                </c:pt>
                <c:pt idx="304">
                  <c:v>0.32718599999999998</c:v>
                </c:pt>
                <c:pt idx="305">
                  <c:v>0.112673</c:v>
                </c:pt>
                <c:pt idx="306">
                  <c:v>0.25698399999999999</c:v>
                </c:pt>
                <c:pt idx="307">
                  <c:v>0.41987600000000003</c:v>
                </c:pt>
                <c:pt idx="308">
                  <c:v>0.27771099999999999</c:v>
                </c:pt>
                <c:pt idx="309">
                  <c:v>0.34007900000000002</c:v>
                </c:pt>
                <c:pt idx="310">
                  <c:v>0.21248500000000001</c:v>
                </c:pt>
                <c:pt idx="311">
                  <c:v>0.35844399999999998</c:v>
                </c:pt>
                <c:pt idx="312">
                  <c:v>0.16503699999999999</c:v>
                </c:pt>
                <c:pt idx="313">
                  <c:v>8.2767099999999996E-2</c:v>
                </c:pt>
                <c:pt idx="314">
                  <c:v>0.126057</c:v>
                </c:pt>
                <c:pt idx="315">
                  <c:v>0.138767</c:v>
                </c:pt>
                <c:pt idx="316">
                  <c:v>9.1725600000000004E-2</c:v>
                </c:pt>
                <c:pt idx="317">
                  <c:v>0.29684899999999997</c:v>
                </c:pt>
                <c:pt idx="318">
                  <c:v>1.6753000000000001E-2</c:v>
                </c:pt>
                <c:pt idx="319">
                  <c:v>0.22589999999999999</c:v>
                </c:pt>
                <c:pt idx="320">
                  <c:v>0.26926600000000001</c:v>
                </c:pt>
                <c:pt idx="321">
                  <c:v>3.3317300000000001E-2</c:v>
                </c:pt>
                <c:pt idx="322">
                  <c:v>0.35831499999999999</c:v>
                </c:pt>
                <c:pt idx="323">
                  <c:v>0.44658599999999998</c:v>
                </c:pt>
                <c:pt idx="324">
                  <c:v>0.34575</c:v>
                </c:pt>
                <c:pt idx="325">
                  <c:v>0.12092600000000001</c:v>
                </c:pt>
                <c:pt idx="326">
                  <c:v>0.12386800000000001</c:v>
                </c:pt>
                <c:pt idx="327">
                  <c:v>0.13140399999999999</c:v>
                </c:pt>
                <c:pt idx="328">
                  <c:v>0.10680000000000001</c:v>
                </c:pt>
                <c:pt idx="329">
                  <c:v>0.37321399999999999</c:v>
                </c:pt>
                <c:pt idx="330">
                  <c:v>0.354931</c:v>
                </c:pt>
                <c:pt idx="331">
                  <c:v>0.15046200000000001</c:v>
                </c:pt>
                <c:pt idx="332">
                  <c:v>0.107374</c:v>
                </c:pt>
                <c:pt idx="333">
                  <c:v>0.19476199999999999</c:v>
                </c:pt>
                <c:pt idx="334">
                  <c:v>9.7729099999999999E-2</c:v>
                </c:pt>
                <c:pt idx="335">
                  <c:v>5.3929199999999997E-2</c:v>
                </c:pt>
                <c:pt idx="336">
                  <c:v>0.13172900000000001</c:v>
                </c:pt>
                <c:pt idx="337">
                  <c:v>0.29393799999999998</c:v>
                </c:pt>
                <c:pt idx="338">
                  <c:v>0.50563599999999997</c:v>
                </c:pt>
                <c:pt idx="339">
                  <c:v>0.230078</c:v>
                </c:pt>
                <c:pt idx="340">
                  <c:v>0.35694100000000001</c:v>
                </c:pt>
                <c:pt idx="341">
                  <c:v>0.20438799999999999</c:v>
                </c:pt>
                <c:pt idx="342">
                  <c:v>0.30475799999999997</c:v>
                </c:pt>
                <c:pt idx="343">
                  <c:v>7.6166899999999996E-2</c:v>
                </c:pt>
                <c:pt idx="344">
                  <c:v>8.6660500000000001E-2</c:v>
                </c:pt>
                <c:pt idx="345">
                  <c:v>0.152168</c:v>
                </c:pt>
                <c:pt idx="346">
                  <c:v>0.28630100000000003</c:v>
                </c:pt>
                <c:pt idx="347">
                  <c:v>8.0051499999999998E-2</c:v>
                </c:pt>
                <c:pt idx="348">
                  <c:v>0.28576099999999999</c:v>
                </c:pt>
                <c:pt idx="349">
                  <c:v>0.21302399999999999</c:v>
                </c:pt>
                <c:pt idx="350">
                  <c:v>8.0710599999999993E-2</c:v>
                </c:pt>
                <c:pt idx="351">
                  <c:v>6.9197099999999997E-2</c:v>
                </c:pt>
                <c:pt idx="352">
                  <c:v>0.13559299999999999</c:v>
                </c:pt>
                <c:pt idx="353">
                  <c:v>0.18193400000000001</c:v>
                </c:pt>
                <c:pt idx="354">
                  <c:v>0.21281800000000001</c:v>
                </c:pt>
                <c:pt idx="355">
                  <c:v>7.3676699999999998E-2</c:v>
                </c:pt>
                <c:pt idx="356">
                  <c:v>0.19073399999999999</c:v>
                </c:pt>
                <c:pt idx="357">
                  <c:v>0.145459</c:v>
                </c:pt>
                <c:pt idx="358">
                  <c:v>0.166295</c:v>
                </c:pt>
                <c:pt idx="359">
                  <c:v>0.10259500000000001</c:v>
                </c:pt>
                <c:pt idx="360">
                  <c:v>0.10767</c:v>
                </c:pt>
                <c:pt idx="361">
                  <c:v>9.3176300000000004E-2</c:v>
                </c:pt>
                <c:pt idx="362">
                  <c:v>0.21418200000000001</c:v>
                </c:pt>
                <c:pt idx="363">
                  <c:v>0.43940800000000002</c:v>
                </c:pt>
                <c:pt idx="364">
                  <c:v>0.61871900000000002</c:v>
                </c:pt>
                <c:pt idx="365">
                  <c:v>0.16694800000000001</c:v>
                </c:pt>
                <c:pt idx="366">
                  <c:v>9.7888199999999995E-2</c:v>
                </c:pt>
                <c:pt idx="367">
                  <c:v>0.20219699999999999</c:v>
                </c:pt>
                <c:pt idx="368">
                  <c:v>0.33463599999999999</c:v>
                </c:pt>
                <c:pt idx="369">
                  <c:v>0.220162</c:v>
                </c:pt>
                <c:pt idx="370">
                  <c:v>0.17669299999999999</c:v>
                </c:pt>
                <c:pt idx="371">
                  <c:v>0.44229600000000002</c:v>
                </c:pt>
                <c:pt idx="372">
                  <c:v>0.32627600000000001</c:v>
                </c:pt>
                <c:pt idx="373">
                  <c:v>0.39674300000000001</c:v>
                </c:pt>
                <c:pt idx="374">
                  <c:v>0.203296</c:v>
                </c:pt>
                <c:pt idx="375">
                  <c:v>0.18973599999999999</c:v>
                </c:pt>
                <c:pt idx="376">
                  <c:v>0.43513800000000002</c:v>
                </c:pt>
                <c:pt idx="377">
                  <c:v>0.30928600000000001</c:v>
                </c:pt>
                <c:pt idx="378">
                  <c:v>0.45408199999999999</c:v>
                </c:pt>
                <c:pt idx="379">
                  <c:v>0.40858499999999998</c:v>
                </c:pt>
                <c:pt idx="380">
                  <c:v>0.109844</c:v>
                </c:pt>
                <c:pt idx="381">
                  <c:v>0.39832099999999998</c:v>
                </c:pt>
                <c:pt idx="382">
                  <c:v>0.34679700000000002</c:v>
                </c:pt>
                <c:pt idx="383">
                  <c:v>0.44323400000000002</c:v>
                </c:pt>
                <c:pt idx="384">
                  <c:v>0.38141599999999998</c:v>
                </c:pt>
                <c:pt idx="385">
                  <c:v>0.38424000000000003</c:v>
                </c:pt>
                <c:pt idx="386">
                  <c:v>0.36423699999999998</c:v>
                </c:pt>
                <c:pt idx="387">
                  <c:v>0.45172600000000002</c:v>
                </c:pt>
                <c:pt idx="388">
                  <c:v>0.23458000000000001</c:v>
                </c:pt>
                <c:pt idx="389">
                  <c:v>0.35645700000000002</c:v>
                </c:pt>
                <c:pt idx="390">
                  <c:v>0.56499200000000005</c:v>
                </c:pt>
                <c:pt idx="391">
                  <c:v>0.42791400000000002</c:v>
                </c:pt>
                <c:pt idx="392">
                  <c:v>0.21743299999999999</c:v>
                </c:pt>
                <c:pt idx="393">
                  <c:v>5.4489599999999999E-2</c:v>
                </c:pt>
                <c:pt idx="394">
                  <c:v>0.22864899999999999</c:v>
                </c:pt>
                <c:pt idx="395">
                  <c:v>0.20154</c:v>
                </c:pt>
                <c:pt idx="396">
                  <c:v>0.180093</c:v>
                </c:pt>
                <c:pt idx="397">
                  <c:v>0.189917</c:v>
                </c:pt>
                <c:pt idx="398">
                  <c:v>0.15945200000000001</c:v>
                </c:pt>
                <c:pt idx="399">
                  <c:v>0.28448400000000001</c:v>
                </c:pt>
                <c:pt idx="400">
                  <c:v>0.16791500000000001</c:v>
                </c:pt>
                <c:pt idx="401">
                  <c:v>0.125665</c:v>
                </c:pt>
                <c:pt idx="402">
                  <c:v>8.0529699999999996E-2</c:v>
                </c:pt>
                <c:pt idx="403">
                  <c:v>9.6920900000000004E-2</c:v>
                </c:pt>
                <c:pt idx="404">
                  <c:v>0.117783</c:v>
                </c:pt>
                <c:pt idx="405">
                  <c:v>0.15393799999999999</c:v>
                </c:pt>
                <c:pt idx="406">
                  <c:v>0.16627500000000001</c:v>
                </c:pt>
                <c:pt idx="407">
                  <c:v>0.110816</c:v>
                </c:pt>
                <c:pt idx="408">
                  <c:v>0.130074</c:v>
                </c:pt>
                <c:pt idx="409">
                  <c:v>0.23221</c:v>
                </c:pt>
                <c:pt idx="410">
                  <c:v>0.13536799999999999</c:v>
                </c:pt>
                <c:pt idx="411">
                  <c:v>6.3243499999999994E-2</c:v>
                </c:pt>
                <c:pt idx="412">
                  <c:v>8.2273600000000002E-2</c:v>
                </c:pt>
                <c:pt idx="413">
                  <c:v>0.15465699999999999</c:v>
                </c:pt>
                <c:pt idx="414">
                  <c:v>0.24789700000000001</c:v>
                </c:pt>
                <c:pt idx="415">
                  <c:v>0.16578599999999999</c:v>
                </c:pt>
                <c:pt idx="416">
                  <c:v>0.18939800000000001</c:v>
                </c:pt>
                <c:pt idx="417">
                  <c:v>0.15955</c:v>
                </c:pt>
                <c:pt idx="418">
                  <c:v>0.12206</c:v>
                </c:pt>
                <c:pt idx="419">
                  <c:v>0.162415</c:v>
                </c:pt>
                <c:pt idx="420">
                  <c:v>0.13699800000000001</c:v>
                </c:pt>
                <c:pt idx="421">
                  <c:v>0.15095800000000001</c:v>
                </c:pt>
                <c:pt idx="422">
                  <c:v>0.115648</c:v>
                </c:pt>
                <c:pt idx="423">
                  <c:v>7.8196699999999994E-2</c:v>
                </c:pt>
                <c:pt idx="424">
                  <c:v>0.212315</c:v>
                </c:pt>
                <c:pt idx="425">
                  <c:v>0.122045</c:v>
                </c:pt>
                <c:pt idx="426">
                  <c:v>0.111903</c:v>
                </c:pt>
                <c:pt idx="427">
                  <c:v>0.194434</c:v>
                </c:pt>
                <c:pt idx="428">
                  <c:v>7.9427700000000004E-2</c:v>
                </c:pt>
                <c:pt idx="429">
                  <c:v>5.6903599999999999E-2</c:v>
                </c:pt>
                <c:pt idx="430">
                  <c:v>0.10527499999999999</c:v>
                </c:pt>
                <c:pt idx="431">
                  <c:v>5.5127599999999999E-2</c:v>
                </c:pt>
                <c:pt idx="432">
                  <c:v>7.9748200000000005E-2</c:v>
                </c:pt>
                <c:pt idx="433">
                  <c:v>0.18868699999999999</c:v>
                </c:pt>
                <c:pt idx="434">
                  <c:v>0.10645</c:v>
                </c:pt>
                <c:pt idx="435">
                  <c:v>0.16050300000000001</c:v>
                </c:pt>
                <c:pt idx="436">
                  <c:v>0.21360999999999999</c:v>
                </c:pt>
                <c:pt idx="437">
                  <c:v>0.104633</c:v>
                </c:pt>
                <c:pt idx="438">
                  <c:v>0.101151</c:v>
                </c:pt>
                <c:pt idx="439">
                  <c:v>0.119379</c:v>
                </c:pt>
                <c:pt idx="440">
                  <c:v>5.8693799999999997E-2</c:v>
                </c:pt>
                <c:pt idx="441">
                  <c:v>9.1993000000000005E-2</c:v>
                </c:pt>
                <c:pt idx="442">
                  <c:v>0.16512399999999999</c:v>
                </c:pt>
                <c:pt idx="443">
                  <c:v>0.12556300000000001</c:v>
                </c:pt>
                <c:pt idx="444">
                  <c:v>0.10174800000000001</c:v>
                </c:pt>
                <c:pt idx="445">
                  <c:v>0.17728099999999999</c:v>
                </c:pt>
                <c:pt idx="446">
                  <c:v>0.131577</c:v>
                </c:pt>
                <c:pt idx="447">
                  <c:v>0.24962899999999999</c:v>
                </c:pt>
                <c:pt idx="448">
                  <c:v>0.187697</c:v>
                </c:pt>
                <c:pt idx="449">
                  <c:v>0.21718799999999999</c:v>
                </c:pt>
                <c:pt idx="450">
                  <c:v>0.20766599999999999</c:v>
                </c:pt>
                <c:pt idx="451">
                  <c:v>0.104893</c:v>
                </c:pt>
                <c:pt idx="452">
                  <c:v>0.14969199999999999</c:v>
                </c:pt>
                <c:pt idx="453">
                  <c:v>6.7864499999999994E-2</c:v>
                </c:pt>
                <c:pt idx="454">
                  <c:v>8.3507200000000004E-2</c:v>
                </c:pt>
                <c:pt idx="455">
                  <c:v>0.135792</c:v>
                </c:pt>
                <c:pt idx="456">
                  <c:v>0.21385499999999999</c:v>
                </c:pt>
                <c:pt idx="457">
                  <c:v>0.18154799999999999</c:v>
                </c:pt>
                <c:pt idx="458">
                  <c:v>0.16456299999999999</c:v>
                </c:pt>
                <c:pt idx="459">
                  <c:v>0.170733</c:v>
                </c:pt>
                <c:pt idx="460">
                  <c:v>0.195244</c:v>
                </c:pt>
                <c:pt idx="461">
                  <c:v>0.120572</c:v>
                </c:pt>
                <c:pt idx="462">
                  <c:v>0.127357</c:v>
                </c:pt>
                <c:pt idx="463">
                  <c:v>0.148921</c:v>
                </c:pt>
                <c:pt idx="464">
                  <c:v>0.236597</c:v>
                </c:pt>
                <c:pt idx="465">
                  <c:v>0.33630100000000002</c:v>
                </c:pt>
                <c:pt idx="466">
                  <c:v>0.27122099999999999</c:v>
                </c:pt>
                <c:pt idx="467">
                  <c:v>0.319436</c:v>
                </c:pt>
                <c:pt idx="468">
                  <c:v>0.26457000000000003</c:v>
                </c:pt>
                <c:pt idx="469">
                  <c:v>0.318359</c:v>
                </c:pt>
                <c:pt idx="470">
                  <c:v>0.36348900000000001</c:v>
                </c:pt>
                <c:pt idx="471">
                  <c:v>0.21137800000000001</c:v>
                </c:pt>
                <c:pt idx="472">
                  <c:v>0.283632</c:v>
                </c:pt>
                <c:pt idx="473">
                  <c:v>0.19886999999999999</c:v>
                </c:pt>
                <c:pt idx="474">
                  <c:v>0.166487</c:v>
                </c:pt>
                <c:pt idx="475">
                  <c:v>0.209393</c:v>
                </c:pt>
                <c:pt idx="476">
                  <c:v>0.13047400000000001</c:v>
                </c:pt>
                <c:pt idx="477">
                  <c:v>0.26714399999999999</c:v>
                </c:pt>
                <c:pt idx="478">
                  <c:v>0.18878500000000001</c:v>
                </c:pt>
                <c:pt idx="479">
                  <c:v>0.392928</c:v>
                </c:pt>
                <c:pt idx="480">
                  <c:v>0.40215800000000002</c:v>
                </c:pt>
                <c:pt idx="481">
                  <c:v>0.132414</c:v>
                </c:pt>
                <c:pt idx="482">
                  <c:v>0.218003</c:v>
                </c:pt>
                <c:pt idx="483">
                  <c:v>0.28218799999999999</c:v>
                </c:pt>
                <c:pt idx="484">
                  <c:v>0.22492300000000001</c:v>
                </c:pt>
                <c:pt idx="485">
                  <c:v>0.34789799999999999</c:v>
                </c:pt>
                <c:pt idx="486">
                  <c:v>0.327901</c:v>
                </c:pt>
                <c:pt idx="487">
                  <c:v>0.40559899999999999</c:v>
                </c:pt>
                <c:pt idx="488">
                  <c:v>0.102281</c:v>
                </c:pt>
                <c:pt idx="489">
                  <c:v>0.129079</c:v>
                </c:pt>
                <c:pt idx="490">
                  <c:v>2.61412E-2</c:v>
                </c:pt>
                <c:pt idx="491">
                  <c:v>0.160443</c:v>
                </c:pt>
                <c:pt idx="492">
                  <c:v>0.25612099999999999</c:v>
                </c:pt>
                <c:pt idx="493">
                  <c:v>0.29123900000000003</c:v>
                </c:pt>
                <c:pt idx="494">
                  <c:v>0.32782299999999998</c:v>
                </c:pt>
                <c:pt idx="495">
                  <c:v>0.27077000000000001</c:v>
                </c:pt>
                <c:pt idx="496">
                  <c:v>0.15654999999999999</c:v>
                </c:pt>
                <c:pt idx="497">
                  <c:v>0.32290799999999997</c:v>
                </c:pt>
                <c:pt idx="498">
                  <c:v>0.12477000000000001</c:v>
                </c:pt>
                <c:pt idx="499">
                  <c:v>0.23775399999999999</c:v>
                </c:pt>
                <c:pt idx="500">
                  <c:v>0.24304799999999999</c:v>
                </c:pt>
                <c:pt idx="501">
                  <c:v>0.21989</c:v>
                </c:pt>
                <c:pt idx="502">
                  <c:v>0.20172200000000001</c:v>
                </c:pt>
                <c:pt idx="503">
                  <c:v>0.185699</c:v>
                </c:pt>
                <c:pt idx="504">
                  <c:v>0.110386</c:v>
                </c:pt>
                <c:pt idx="505">
                  <c:v>6.4951499999999995E-2</c:v>
                </c:pt>
                <c:pt idx="506">
                  <c:v>0.115802</c:v>
                </c:pt>
                <c:pt idx="507">
                  <c:v>0.13189699999999999</c:v>
                </c:pt>
                <c:pt idx="508">
                  <c:v>0.28284399999999998</c:v>
                </c:pt>
                <c:pt idx="509">
                  <c:v>0.28279300000000002</c:v>
                </c:pt>
                <c:pt idx="510">
                  <c:v>0.31640499999999999</c:v>
                </c:pt>
                <c:pt idx="511">
                  <c:v>0.221141</c:v>
                </c:pt>
                <c:pt idx="512">
                  <c:v>0.30459199999999997</c:v>
                </c:pt>
                <c:pt idx="513">
                  <c:v>0.15781000000000001</c:v>
                </c:pt>
                <c:pt idx="514">
                  <c:v>0.101019</c:v>
                </c:pt>
                <c:pt idx="515">
                  <c:v>3.8181600000000003E-2</c:v>
                </c:pt>
                <c:pt idx="516">
                  <c:v>7.0446700000000001E-2</c:v>
                </c:pt>
                <c:pt idx="517">
                  <c:v>9.9354899999999996E-2</c:v>
                </c:pt>
                <c:pt idx="518">
                  <c:v>0.11543</c:v>
                </c:pt>
                <c:pt idx="519">
                  <c:v>0.27245999999999998</c:v>
                </c:pt>
                <c:pt idx="520">
                  <c:v>0.29821599999999998</c:v>
                </c:pt>
                <c:pt idx="521">
                  <c:v>0.35666700000000001</c:v>
                </c:pt>
                <c:pt idx="522">
                  <c:v>0.34257100000000001</c:v>
                </c:pt>
                <c:pt idx="523">
                  <c:v>0.219698</c:v>
                </c:pt>
                <c:pt idx="524">
                  <c:v>0.18043699999999999</c:v>
                </c:pt>
                <c:pt idx="525">
                  <c:v>9.3263600000000002E-2</c:v>
                </c:pt>
                <c:pt idx="526">
                  <c:v>8.3845799999999998E-2</c:v>
                </c:pt>
                <c:pt idx="527">
                  <c:v>0.107867</c:v>
                </c:pt>
                <c:pt idx="528">
                  <c:v>0.23610400000000001</c:v>
                </c:pt>
                <c:pt idx="529">
                  <c:v>0.33394499999999999</c:v>
                </c:pt>
                <c:pt idx="530">
                  <c:v>0.26425700000000002</c:v>
                </c:pt>
                <c:pt idx="531">
                  <c:v>0.236623</c:v>
                </c:pt>
                <c:pt idx="532">
                  <c:v>0.29165400000000002</c:v>
                </c:pt>
                <c:pt idx="533">
                  <c:v>0.380637</c:v>
                </c:pt>
                <c:pt idx="534">
                  <c:v>0.30456800000000001</c:v>
                </c:pt>
                <c:pt idx="535">
                  <c:v>0.27879599999999999</c:v>
                </c:pt>
                <c:pt idx="536">
                  <c:v>0.18152199999999999</c:v>
                </c:pt>
                <c:pt idx="537">
                  <c:v>0.10407</c:v>
                </c:pt>
                <c:pt idx="538">
                  <c:v>0.125638</c:v>
                </c:pt>
                <c:pt idx="539">
                  <c:v>0.146371</c:v>
                </c:pt>
                <c:pt idx="540">
                  <c:v>0.199572</c:v>
                </c:pt>
                <c:pt idx="541">
                  <c:v>0.20532300000000001</c:v>
                </c:pt>
                <c:pt idx="542">
                  <c:v>0.333791</c:v>
                </c:pt>
                <c:pt idx="543">
                  <c:v>0.310641</c:v>
                </c:pt>
                <c:pt idx="544">
                  <c:v>0.362369</c:v>
                </c:pt>
                <c:pt idx="545">
                  <c:v>0.156947</c:v>
                </c:pt>
                <c:pt idx="546">
                  <c:v>0.17669499999999999</c:v>
                </c:pt>
                <c:pt idx="547">
                  <c:v>6.3640699999999994E-2</c:v>
                </c:pt>
                <c:pt idx="548">
                  <c:v>0.13272300000000001</c:v>
                </c:pt>
                <c:pt idx="549">
                  <c:v>0.178677</c:v>
                </c:pt>
                <c:pt idx="550">
                  <c:v>0.26565</c:v>
                </c:pt>
                <c:pt idx="551">
                  <c:v>0.37170399999999998</c:v>
                </c:pt>
                <c:pt idx="552">
                  <c:v>0.30057899999999999</c:v>
                </c:pt>
                <c:pt idx="553">
                  <c:v>0.210031</c:v>
                </c:pt>
                <c:pt idx="554">
                  <c:v>0.191298</c:v>
                </c:pt>
                <c:pt idx="555">
                  <c:v>9.6648200000000004E-2</c:v>
                </c:pt>
                <c:pt idx="556">
                  <c:v>9.5299999999999996E-2</c:v>
                </c:pt>
                <c:pt idx="557">
                  <c:v>9.1157799999999997E-2</c:v>
                </c:pt>
                <c:pt idx="558">
                  <c:v>0.21645</c:v>
                </c:pt>
                <c:pt idx="559">
                  <c:v>0.247701</c:v>
                </c:pt>
                <c:pt idx="560">
                  <c:v>0.23400499999999999</c:v>
                </c:pt>
                <c:pt idx="561">
                  <c:v>0.21596399999999999</c:v>
                </c:pt>
                <c:pt idx="562">
                  <c:v>0.187333</c:v>
                </c:pt>
                <c:pt idx="563">
                  <c:v>0.157745</c:v>
                </c:pt>
                <c:pt idx="564">
                  <c:v>0.123046</c:v>
                </c:pt>
                <c:pt idx="565">
                  <c:v>9.3612200000000007E-2</c:v>
                </c:pt>
                <c:pt idx="566">
                  <c:v>8.3829699999999993E-2</c:v>
                </c:pt>
                <c:pt idx="567">
                  <c:v>2.3578999999999999E-2</c:v>
                </c:pt>
                <c:pt idx="568">
                  <c:v>0.139596</c:v>
                </c:pt>
                <c:pt idx="569">
                  <c:v>0.20712700000000001</c:v>
                </c:pt>
                <c:pt idx="570">
                  <c:v>0.18542900000000001</c:v>
                </c:pt>
                <c:pt idx="571">
                  <c:v>0.123811</c:v>
                </c:pt>
                <c:pt idx="572">
                  <c:v>0.182253</c:v>
                </c:pt>
                <c:pt idx="573">
                  <c:v>0.20847399999999999</c:v>
                </c:pt>
                <c:pt idx="574">
                  <c:v>0.123071</c:v>
                </c:pt>
                <c:pt idx="575">
                  <c:v>0.13655200000000001</c:v>
                </c:pt>
                <c:pt idx="576">
                  <c:v>0.132299</c:v>
                </c:pt>
                <c:pt idx="577">
                  <c:v>0.15961800000000001</c:v>
                </c:pt>
                <c:pt idx="578">
                  <c:v>0.14800099999999999</c:v>
                </c:pt>
                <c:pt idx="579">
                  <c:v>0.10165399999999999</c:v>
                </c:pt>
                <c:pt idx="580">
                  <c:v>9.7825300000000004E-2</c:v>
                </c:pt>
                <c:pt idx="581">
                  <c:v>0.14576600000000001</c:v>
                </c:pt>
                <c:pt idx="582">
                  <c:v>0.122125</c:v>
                </c:pt>
                <c:pt idx="583">
                  <c:v>0.12667400000000001</c:v>
                </c:pt>
                <c:pt idx="584">
                  <c:v>0.14666299999999999</c:v>
                </c:pt>
                <c:pt idx="585">
                  <c:v>0.21985199999999999</c:v>
                </c:pt>
                <c:pt idx="586">
                  <c:v>0.19234000000000001</c:v>
                </c:pt>
                <c:pt idx="587">
                  <c:v>0.11515599999999999</c:v>
                </c:pt>
                <c:pt idx="588">
                  <c:v>0.101428</c:v>
                </c:pt>
                <c:pt idx="589">
                  <c:v>0.12939100000000001</c:v>
                </c:pt>
                <c:pt idx="590">
                  <c:v>0.16420999999999999</c:v>
                </c:pt>
                <c:pt idx="591">
                  <c:v>0.20206499999999999</c:v>
                </c:pt>
                <c:pt idx="592">
                  <c:v>0.20807300000000001</c:v>
                </c:pt>
                <c:pt idx="593">
                  <c:v>0.23300499999999999</c:v>
                </c:pt>
                <c:pt idx="594">
                  <c:v>0.213168</c:v>
                </c:pt>
                <c:pt idx="595">
                  <c:v>0.221002</c:v>
                </c:pt>
                <c:pt idx="596">
                  <c:v>0.22680400000000001</c:v>
                </c:pt>
                <c:pt idx="597">
                  <c:v>0.15098500000000001</c:v>
                </c:pt>
                <c:pt idx="598">
                  <c:v>0.13506099999999999</c:v>
                </c:pt>
                <c:pt idx="599">
                  <c:v>0.14292199999999999</c:v>
                </c:pt>
                <c:pt idx="600">
                  <c:v>0.114006</c:v>
                </c:pt>
                <c:pt idx="601">
                  <c:v>0.133239</c:v>
                </c:pt>
                <c:pt idx="602">
                  <c:v>0.157026</c:v>
                </c:pt>
                <c:pt idx="603">
                  <c:v>0.24663399999999999</c:v>
                </c:pt>
                <c:pt idx="604">
                  <c:v>0.22703599999999999</c:v>
                </c:pt>
                <c:pt idx="605">
                  <c:v>0.21615500000000001</c:v>
                </c:pt>
                <c:pt idx="606">
                  <c:v>0.13622300000000001</c:v>
                </c:pt>
                <c:pt idx="607">
                  <c:v>8.1652600000000006E-2</c:v>
                </c:pt>
                <c:pt idx="608">
                  <c:v>5.4533400000000003E-2</c:v>
                </c:pt>
                <c:pt idx="609">
                  <c:v>0.113093</c:v>
                </c:pt>
                <c:pt idx="610">
                  <c:v>0.14413000000000001</c:v>
                </c:pt>
                <c:pt idx="611">
                  <c:v>0.14582100000000001</c:v>
                </c:pt>
                <c:pt idx="612">
                  <c:v>0.14466899999999999</c:v>
                </c:pt>
                <c:pt idx="613">
                  <c:v>6.2332100000000001E-2</c:v>
                </c:pt>
                <c:pt idx="614">
                  <c:v>7.7857099999999999E-2</c:v>
                </c:pt>
                <c:pt idx="615">
                  <c:v>0.108413</c:v>
                </c:pt>
                <c:pt idx="616">
                  <c:v>0.13073399999999999</c:v>
                </c:pt>
                <c:pt idx="617">
                  <c:v>0.14713000000000001</c:v>
                </c:pt>
                <c:pt idx="618">
                  <c:v>9.7706200000000007E-2</c:v>
                </c:pt>
                <c:pt idx="619">
                  <c:v>0.11143</c:v>
                </c:pt>
                <c:pt idx="620">
                  <c:v>0.199207</c:v>
                </c:pt>
                <c:pt idx="621">
                  <c:v>0.198654</c:v>
                </c:pt>
                <c:pt idx="622">
                  <c:v>0.20983099999999999</c:v>
                </c:pt>
                <c:pt idx="623">
                  <c:v>0.21221899999999999</c:v>
                </c:pt>
                <c:pt idx="624">
                  <c:v>0.160555</c:v>
                </c:pt>
                <c:pt idx="625">
                  <c:v>0.209729</c:v>
                </c:pt>
                <c:pt idx="626">
                  <c:v>0.18731500000000001</c:v>
                </c:pt>
                <c:pt idx="627">
                  <c:v>0.22744900000000001</c:v>
                </c:pt>
                <c:pt idx="628">
                  <c:v>0.33328400000000002</c:v>
                </c:pt>
                <c:pt idx="629">
                  <c:v>0.27779999999999999</c:v>
                </c:pt>
                <c:pt idx="630">
                  <c:v>0.15684699999999999</c:v>
                </c:pt>
                <c:pt idx="631">
                  <c:v>0.121167</c:v>
                </c:pt>
                <c:pt idx="632">
                  <c:v>0.13470199999999999</c:v>
                </c:pt>
                <c:pt idx="633">
                  <c:v>0.17175499999999999</c:v>
                </c:pt>
                <c:pt idx="634">
                  <c:v>9.7169599999999995E-2</c:v>
                </c:pt>
                <c:pt idx="635">
                  <c:v>0.21018500000000001</c:v>
                </c:pt>
                <c:pt idx="636">
                  <c:v>0.25764700000000001</c:v>
                </c:pt>
                <c:pt idx="637">
                  <c:v>0.283055</c:v>
                </c:pt>
                <c:pt idx="638">
                  <c:v>0.14131099999999999</c:v>
                </c:pt>
                <c:pt idx="639">
                  <c:v>0.11616799999999999</c:v>
                </c:pt>
                <c:pt idx="640">
                  <c:v>0.125551</c:v>
                </c:pt>
                <c:pt idx="641">
                  <c:v>0.14626600000000001</c:v>
                </c:pt>
                <c:pt idx="642">
                  <c:v>0.277644</c:v>
                </c:pt>
                <c:pt idx="643">
                  <c:v>0.23835799999999999</c:v>
                </c:pt>
                <c:pt idx="644">
                  <c:v>0.15723899999999999</c:v>
                </c:pt>
                <c:pt idx="645">
                  <c:v>0.16673099999999999</c:v>
                </c:pt>
                <c:pt idx="646">
                  <c:v>0.16001099999999999</c:v>
                </c:pt>
                <c:pt idx="647">
                  <c:v>0.20420099999999999</c:v>
                </c:pt>
                <c:pt idx="648">
                  <c:v>7.8923999999999994E-2</c:v>
                </c:pt>
                <c:pt idx="649">
                  <c:v>0.12062199999999999</c:v>
                </c:pt>
                <c:pt idx="650">
                  <c:v>0.215862</c:v>
                </c:pt>
                <c:pt idx="651">
                  <c:v>0.351433</c:v>
                </c:pt>
                <c:pt idx="652">
                  <c:v>0.227796</c:v>
                </c:pt>
                <c:pt idx="653">
                  <c:v>0.20622599999999999</c:v>
                </c:pt>
                <c:pt idx="654">
                  <c:v>0.21929399999999999</c:v>
                </c:pt>
                <c:pt idx="655">
                  <c:v>0.31424800000000003</c:v>
                </c:pt>
                <c:pt idx="656">
                  <c:v>0.20612</c:v>
                </c:pt>
                <c:pt idx="657">
                  <c:v>0.14981900000000001</c:v>
                </c:pt>
                <c:pt idx="658">
                  <c:v>0.11110100000000001</c:v>
                </c:pt>
                <c:pt idx="659">
                  <c:v>0.100828</c:v>
                </c:pt>
                <c:pt idx="660">
                  <c:v>7.35291E-2</c:v>
                </c:pt>
                <c:pt idx="661">
                  <c:v>0.151419</c:v>
                </c:pt>
                <c:pt idx="662">
                  <c:v>0.15687200000000001</c:v>
                </c:pt>
                <c:pt idx="663">
                  <c:v>0.179117</c:v>
                </c:pt>
                <c:pt idx="664">
                  <c:v>0.27599200000000002</c:v>
                </c:pt>
                <c:pt idx="665">
                  <c:v>0.21768599999999999</c:v>
                </c:pt>
                <c:pt idx="666">
                  <c:v>0.19008</c:v>
                </c:pt>
                <c:pt idx="667">
                  <c:v>0.20866999999999999</c:v>
                </c:pt>
                <c:pt idx="668">
                  <c:v>0.16470899999999999</c:v>
                </c:pt>
                <c:pt idx="669">
                  <c:v>0.21237800000000001</c:v>
                </c:pt>
                <c:pt idx="670">
                  <c:v>0.134578</c:v>
                </c:pt>
                <c:pt idx="671">
                  <c:v>5.8577600000000001E-2</c:v>
                </c:pt>
                <c:pt idx="673">
                  <c:v>0.13364400000000001</c:v>
                </c:pt>
                <c:pt idx="674">
                  <c:v>0.13678299999999999</c:v>
                </c:pt>
                <c:pt idx="675">
                  <c:v>8.3679500000000004E-2</c:v>
                </c:pt>
                <c:pt idx="676">
                  <c:v>0.140128</c:v>
                </c:pt>
                <c:pt idx="677">
                  <c:v>0.17637</c:v>
                </c:pt>
                <c:pt idx="678">
                  <c:v>0.26326500000000003</c:v>
                </c:pt>
                <c:pt idx="679">
                  <c:v>0.24849199999999999</c:v>
                </c:pt>
                <c:pt idx="680">
                  <c:v>0.184034</c:v>
                </c:pt>
                <c:pt idx="681">
                  <c:v>0.188999</c:v>
                </c:pt>
                <c:pt idx="682">
                  <c:v>0.205952</c:v>
                </c:pt>
                <c:pt idx="683">
                  <c:v>0.105322</c:v>
                </c:pt>
                <c:pt idx="684">
                  <c:v>5.8618999999999997E-2</c:v>
                </c:pt>
                <c:pt idx="685">
                  <c:v>8.0226099999999995E-2</c:v>
                </c:pt>
                <c:pt idx="686">
                  <c:v>0.102821</c:v>
                </c:pt>
                <c:pt idx="687">
                  <c:v>0.22081799999999999</c:v>
                </c:pt>
                <c:pt idx="688">
                  <c:v>0.18860399999999999</c:v>
                </c:pt>
                <c:pt idx="689">
                  <c:v>0.16780300000000001</c:v>
                </c:pt>
                <c:pt idx="690">
                  <c:v>0.18101100000000001</c:v>
                </c:pt>
                <c:pt idx="691">
                  <c:v>0.181779</c:v>
                </c:pt>
                <c:pt idx="692">
                  <c:v>0.14122000000000001</c:v>
                </c:pt>
                <c:pt idx="693">
                  <c:v>9.6082899999999999E-2</c:v>
                </c:pt>
                <c:pt idx="694">
                  <c:v>0.11808100000000001</c:v>
                </c:pt>
                <c:pt idx="695">
                  <c:v>0.264158</c:v>
                </c:pt>
                <c:pt idx="696">
                  <c:v>0.161969</c:v>
                </c:pt>
                <c:pt idx="697">
                  <c:v>0.16564999999999999</c:v>
                </c:pt>
                <c:pt idx="698">
                  <c:v>0.13269900000000001</c:v>
                </c:pt>
                <c:pt idx="699">
                  <c:v>0.10925799999999999</c:v>
                </c:pt>
                <c:pt idx="700">
                  <c:v>0.212475</c:v>
                </c:pt>
                <c:pt idx="701">
                  <c:v>0.154776</c:v>
                </c:pt>
                <c:pt idx="702">
                  <c:v>0.188026</c:v>
                </c:pt>
                <c:pt idx="703">
                  <c:v>0.18278700000000001</c:v>
                </c:pt>
                <c:pt idx="704">
                  <c:v>0.16311100000000001</c:v>
                </c:pt>
                <c:pt idx="705">
                  <c:v>0.14454400000000001</c:v>
                </c:pt>
                <c:pt idx="706">
                  <c:v>0.151588</c:v>
                </c:pt>
                <c:pt idx="707">
                  <c:v>0.10298300000000001</c:v>
                </c:pt>
                <c:pt idx="708">
                  <c:v>0.120089</c:v>
                </c:pt>
                <c:pt idx="709">
                  <c:v>0.19806199999999999</c:v>
                </c:pt>
                <c:pt idx="710">
                  <c:v>0.162022</c:v>
                </c:pt>
                <c:pt idx="711">
                  <c:v>0.117294</c:v>
                </c:pt>
                <c:pt idx="712">
                  <c:v>8.1576099999999999E-2</c:v>
                </c:pt>
                <c:pt idx="713">
                  <c:v>6.6780400000000004E-2</c:v>
                </c:pt>
                <c:pt idx="714">
                  <c:v>4.5318400000000002E-2</c:v>
                </c:pt>
                <c:pt idx="715">
                  <c:v>7.8032099999999993E-2</c:v>
                </c:pt>
                <c:pt idx="716">
                  <c:v>5.1145599999999999E-2</c:v>
                </c:pt>
                <c:pt idx="717">
                  <c:v>3.8374499999999999E-2</c:v>
                </c:pt>
                <c:pt idx="718">
                  <c:v>0.113581</c:v>
                </c:pt>
                <c:pt idx="719">
                  <c:v>0.11765</c:v>
                </c:pt>
                <c:pt idx="720">
                  <c:v>0.20133899999999999</c:v>
                </c:pt>
              </c:numCache>
            </c:numRef>
          </c:yVal>
          <c:smooth val="1"/>
        </c:ser>
        <c:ser>
          <c:idx val="1"/>
          <c:order val="1"/>
          <c:tx>
            <c:strRef>
              <c:f>'829'!$J$2</c:f>
              <c:strCache>
                <c:ptCount val="1"/>
                <c:pt idx="0">
                  <c:v>風向</c:v>
                </c:pt>
              </c:strCache>
            </c:strRef>
          </c:tx>
          <c:spPr>
            <a:ln>
              <a:noFill/>
            </a:ln>
          </c:spPr>
          <c:marker>
            <c:symbol val="circle"/>
            <c:size val="2"/>
            <c:spPr>
              <a:noFill/>
              <a:ln>
                <a:solidFill>
                  <a:srgbClr val="009900"/>
                </a:solidFill>
              </a:ln>
            </c:spPr>
          </c:marker>
          <c:xVal>
            <c:numRef>
              <c:f>'829'!$A$4:$A$724</c:f>
              <c:numCache>
                <c:formatCode>m/d\
\ h</c:formatCode>
                <c:ptCount val="721"/>
                <c:pt idx="0">
                  <c:v>41149.75</c:v>
                </c:pt>
                <c:pt idx="1">
                  <c:v>41149.750694444403</c:v>
                </c:pt>
                <c:pt idx="2">
                  <c:v>41149.751388888901</c:v>
                </c:pt>
                <c:pt idx="3">
                  <c:v>41149.752083333296</c:v>
                </c:pt>
                <c:pt idx="4">
                  <c:v>41149.752777777801</c:v>
                </c:pt>
                <c:pt idx="5">
                  <c:v>41149.753472222197</c:v>
                </c:pt>
                <c:pt idx="6">
                  <c:v>41149.754166666702</c:v>
                </c:pt>
                <c:pt idx="7">
                  <c:v>41149.754861111098</c:v>
                </c:pt>
                <c:pt idx="8">
                  <c:v>41149.755555555603</c:v>
                </c:pt>
                <c:pt idx="9">
                  <c:v>41149.756249999999</c:v>
                </c:pt>
                <c:pt idx="10">
                  <c:v>41149.756944444402</c:v>
                </c:pt>
                <c:pt idx="11">
                  <c:v>41149.757638888899</c:v>
                </c:pt>
                <c:pt idx="12">
                  <c:v>41149.758333333302</c:v>
                </c:pt>
                <c:pt idx="13">
                  <c:v>41149.7590277778</c:v>
                </c:pt>
                <c:pt idx="14">
                  <c:v>41149.759722222203</c:v>
                </c:pt>
                <c:pt idx="15">
                  <c:v>41149.760416666701</c:v>
                </c:pt>
                <c:pt idx="16">
                  <c:v>41149.761111111096</c:v>
                </c:pt>
                <c:pt idx="17">
                  <c:v>41149.761805555601</c:v>
                </c:pt>
                <c:pt idx="18">
                  <c:v>41149.762499999997</c:v>
                </c:pt>
                <c:pt idx="19">
                  <c:v>41149.7631944444</c:v>
                </c:pt>
                <c:pt idx="20">
                  <c:v>41149.763888888898</c:v>
                </c:pt>
                <c:pt idx="21">
                  <c:v>41149.764583333301</c:v>
                </c:pt>
                <c:pt idx="22">
                  <c:v>41149.765277777798</c:v>
                </c:pt>
                <c:pt idx="23">
                  <c:v>41149.765972222202</c:v>
                </c:pt>
                <c:pt idx="24">
                  <c:v>41149.766666666699</c:v>
                </c:pt>
                <c:pt idx="25">
                  <c:v>41149.767361111102</c:v>
                </c:pt>
                <c:pt idx="26">
                  <c:v>41149.7680555556</c:v>
                </c:pt>
                <c:pt idx="27">
                  <c:v>41149.768750000003</c:v>
                </c:pt>
                <c:pt idx="28">
                  <c:v>41149.769444444399</c:v>
                </c:pt>
                <c:pt idx="29">
                  <c:v>41149.770138888904</c:v>
                </c:pt>
                <c:pt idx="30">
                  <c:v>41149.770833333299</c:v>
                </c:pt>
                <c:pt idx="31">
                  <c:v>41149.771527777797</c:v>
                </c:pt>
                <c:pt idx="32">
                  <c:v>41149.7722222222</c:v>
                </c:pt>
                <c:pt idx="33">
                  <c:v>41149.772916666698</c:v>
                </c:pt>
                <c:pt idx="34">
                  <c:v>41149.773611111101</c:v>
                </c:pt>
                <c:pt idx="35">
                  <c:v>41149.774305555598</c:v>
                </c:pt>
                <c:pt idx="36">
                  <c:v>41149.775000000001</c:v>
                </c:pt>
                <c:pt idx="37">
                  <c:v>41149.775694444397</c:v>
                </c:pt>
                <c:pt idx="38">
                  <c:v>41149.776388888902</c:v>
                </c:pt>
                <c:pt idx="39">
                  <c:v>41149.777083333298</c:v>
                </c:pt>
                <c:pt idx="40">
                  <c:v>41149.777777777803</c:v>
                </c:pt>
                <c:pt idx="41">
                  <c:v>41149.778472222199</c:v>
                </c:pt>
                <c:pt idx="42">
                  <c:v>41149.779166666704</c:v>
                </c:pt>
                <c:pt idx="43">
                  <c:v>41149.779861111099</c:v>
                </c:pt>
                <c:pt idx="44">
                  <c:v>41149.780555555597</c:v>
                </c:pt>
                <c:pt idx="45">
                  <c:v>41149.78125</c:v>
                </c:pt>
                <c:pt idx="46">
                  <c:v>41149.781944444403</c:v>
                </c:pt>
                <c:pt idx="47">
                  <c:v>41149.782638888901</c:v>
                </c:pt>
                <c:pt idx="48">
                  <c:v>41149.783333333296</c:v>
                </c:pt>
                <c:pt idx="49">
                  <c:v>41149.784027777801</c:v>
                </c:pt>
                <c:pt idx="50">
                  <c:v>41149.784722222197</c:v>
                </c:pt>
                <c:pt idx="51">
                  <c:v>41149.785416666702</c:v>
                </c:pt>
                <c:pt idx="52">
                  <c:v>41149.786111111098</c:v>
                </c:pt>
                <c:pt idx="53">
                  <c:v>41149.786805555603</c:v>
                </c:pt>
                <c:pt idx="54">
                  <c:v>41149.787499999999</c:v>
                </c:pt>
                <c:pt idx="55">
                  <c:v>41149.788194444402</c:v>
                </c:pt>
                <c:pt idx="56">
                  <c:v>41149.788888888899</c:v>
                </c:pt>
                <c:pt idx="57">
                  <c:v>41149.789583333302</c:v>
                </c:pt>
                <c:pt idx="58">
                  <c:v>41149.7902777778</c:v>
                </c:pt>
                <c:pt idx="59">
                  <c:v>41149.790972222203</c:v>
                </c:pt>
                <c:pt idx="60">
                  <c:v>41149.791666666701</c:v>
                </c:pt>
                <c:pt idx="61">
                  <c:v>41149.792361111096</c:v>
                </c:pt>
                <c:pt idx="62">
                  <c:v>41149.793055555601</c:v>
                </c:pt>
                <c:pt idx="63">
                  <c:v>41149.793749999997</c:v>
                </c:pt>
                <c:pt idx="64">
                  <c:v>41149.7944444444</c:v>
                </c:pt>
                <c:pt idx="65">
                  <c:v>41149.795138888898</c:v>
                </c:pt>
                <c:pt idx="66">
                  <c:v>41149.795833333301</c:v>
                </c:pt>
                <c:pt idx="67">
                  <c:v>41149.796527777798</c:v>
                </c:pt>
                <c:pt idx="68">
                  <c:v>41149.797222222202</c:v>
                </c:pt>
                <c:pt idx="69">
                  <c:v>41149.797916666699</c:v>
                </c:pt>
                <c:pt idx="70">
                  <c:v>41149.798611111102</c:v>
                </c:pt>
                <c:pt idx="71">
                  <c:v>41149.7993055556</c:v>
                </c:pt>
                <c:pt idx="72">
                  <c:v>41149.800000000003</c:v>
                </c:pt>
                <c:pt idx="73">
                  <c:v>41149.800694444399</c:v>
                </c:pt>
                <c:pt idx="74">
                  <c:v>41149.801388888904</c:v>
                </c:pt>
                <c:pt idx="75">
                  <c:v>41149.802083333299</c:v>
                </c:pt>
                <c:pt idx="76">
                  <c:v>41149.802777777797</c:v>
                </c:pt>
                <c:pt idx="77">
                  <c:v>41149.8034722222</c:v>
                </c:pt>
                <c:pt idx="78">
                  <c:v>41149.804166666698</c:v>
                </c:pt>
                <c:pt idx="79">
                  <c:v>41149.804861111101</c:v>
                </c:pt>
                <c:pt idx="80">
                  <c:v>41149.805555555598</c:v>
                </c:pt>
                <c:pt idx="81">
                  <c:v>41149.806250000001</c:v>
                </c:pt>
                <c:pt idx="82">
                  <c:v>41149.806944444397</c:v>
                </c:pt>
                <c:pt idx="83">
                  <c:v>41149.807638888902</c:v>
                </c:pt>
                <c:pt idx="84">
                  <c:v>41149.808333333298</c:v>
                </c:pt>
                <c:pt idx="85">
                  <c:v>41149.809027777803</c:v>
                </c:pt>
                <c:pt idx="86">
                  <c:v>41149.809722222199</c:v>
                </c:pt>
                <c:pt idx="87">
                  <c:v>41149.810416666704</c:v>
                </c:pt>
                <c:pt idx="88">
                  <c:v>41149.811111111099</c:v>
                </c:pt>
                <c:pt idx="89">
                  <c:v>41149.811805555597</c:v>
                </c:pt>
                <c:pt idx="90">
                  <c:v>41149.8125</c:v>
                </c:pt>
                <c:pt idx="91">
                  <c:v>41149.813194444403</c:v>
                </c:pt>
                <c:pt idx="92">
                  <c:v>41149.813888888901</c:v>
                </c:pt>
                <c:pt idx="93">
                  <c:v>41149.814583333296</c:v>
                </c:pt>
                <c:pt idx="94">
                  <c:v>41149.815277777801</c:v>
                </c:pt>
                <c:pt idx="95">
                  <c:v>41149.815972222197</c:v>
                </c:pt>
                <c:pt idx="96">
                  <c:v>41149.816666666702</c:v>
                </c:pt>
                <c:pt idx="97">
                  <c:v>41149.817361111098</c:v>
                </c:pt>
                <c:pt idx="98">
                  <c:v>41149.818055555603</c:v>
                </c:pt>
                <c:pt idx="99">
                  <c:v>41149.818749999999</c:v>
                </c:pt>
                <c:pt idx="100">
                  <c:v>41149.819444444402</c:v>
                </c:pt>
                <c:pt idx="101">
                  <c:v>41149.820138888899</c:v>
                </c:pt>
                <c:pt idx="102">
                  <c:v>41149.820833333302</c:v>
                </c:pt>
                <c:pt idx="103">
                  <c:v>41149.8215277778</c:v>
                </c:pt>
                <c:pt idx="104">
                  <c:v>41149.822222222203</c:v>
                </c:pt>
                <c:pt idx="105">
                  <c:v>41149.822916666701</c:v>
                </c:pt>
                <c:pt idx="106">
                  <c:v>41149.823611111096</c:v>
                </c:pt>
                <c:pt idx="107">
                  <c:v>41149.824305555601</c:v>
                </c:pt>
                <c:pt idx="108">
                  <c:v>41149.824999999997</c:v>
                </c:pt>
                <c:pt idx="109">
                  <c:v>41149.8256944444</c:v>
                </c:pt>
                <c:pt idx="110">
                  <c:v>41149.826388888898</c:v>
                </c:pt>
                <c:pt idx="111">
                  <c:v>41149.827083333301</c:v>
                </c:pt>
                <c:pt idx="112">
                  <c:v>41149.827777777798</c:v>
                </c:pt>
                <c:pt idx="113">
                  <c:v>41149.828472222202</c:v>
                </c:pt>
                <c:pt idx="114">
                  <c:v>41149.829166666699</c:v>
                </c:pt>
                <c:pt idx="115">
                  <c:v>41149.829861111102</c:v>
                </c:pt>
                <c:pt idx="116">
                  <c:v>41149.8305555556</c:v>
                </c:pt>
                <c:pt idx="117">
                  <c:v>41149.831250000003</c:v>
                </c:pt>
                <c:pt idx="118">
                  <c:v>41149.831944444399</c:v>
                </c:pt>
                <c:pt idx="119">
                  <c:v>41149.832638888904</c:v>
                </c:pt>
                <c:pt idx="120">
                  <c:v>41149.833333333299</c:v>
                </c:pt>
                <c:pt idx="121">
                  <c:v>41149.834027777797</c:v>
                </c:pt>
                <c:pt idx="122">
                  <c:v>41149.8347222222</c:v>
                </c:pt>
                <c:pt idx="123">
                  <c:v>41149.835416666698</c:v>
                </c:pt>
                <c:pt idx="124">
                  <c:v>41149.836111111101</c:v>
                </c:pt>
                <c:pt idx="125">
                  <c:v>41149.836805555598</c:v>
                </c:pt>
                <c:pt idx="126">
                  <c:v>41149.837500000001</c:v>
                </c:pt>
                <c:pt idx="127">
                  <c:v>41149.838194444397</c:v>
                </c:pt>
                <c:pt idx="128">
                  <c:v>41149.838888888902</c:v>
                </c:pt>
                <c:pt idx="129">
                  <c:v>41149.839583333298</c:v>
                </c:pt>
                <c:pt idx="130">
                  <c:v>41149.840277777803</c:v>
                </c:pt>
                <c:pt idx="131">
                  <c:v>41149.840972222199</c:v>
                </c:pt>
                <c:pt idx="132">
                  <c:v>41149.841666666704</c:v>
                </c:pt>
                <c:pt idx="133">
                  <c:v>41149.842361111099</c:v>
                </c:pt>
                <c:pt idx="134">
                  <c:v>41149.843055555597</c:v>
                </c:pt>
                <c:pt idx="135">
                  <c:v>41149.84375</c:v>
                </c:pt>
                <c:pt idx="136">
                  <c:v>41149.844444444403</c:v>
                </c:pt>
                <c:pt idx="137">
                  <c:v>41149.845138888901</c:v>
                </c:pt>
                <c:pt idx="138">
                  <c:v>41149.845833333296</c:v>
                </c:pt>
                <c:pt idx="139">
                  <c:v>41149.846527777801</c:v>
                </c:pt>
                <c:pt idx="140">
                  <c:v>41149.847222222197</c:v>
                </c:pt>
                <c:pt idx="141">
                  <c:v>41149.847916666702</c:v>
                </c:pt>
                <c:pt idx="142">
                  <c:v>41149.848611111098</c:v>
                </c:pt>
                <c:pt idx="143">
                  <c:v>41149.849305555603</c:v>
                </c:pt>
                <c:pt idx="144">
                  <c:v>41149.85</c:v>
                </c:pt>
                <c:pt idx="145">
                  <c:v>41149.850694444402</c:v>
                </c:pt>
                <c:pt idx="146">
                  <c:v>41149.851388888899</c:v>
                </c:pt>
                <c:pt idx="147">
                  <c:v>41149.852083333302</c:v>
                </c:pt>
                <c:pt idx="148">
                  <c:v>41149.8527777778</c:v>
                </c:pt>
                <c:pt idx="149">
                  <c:v>41149.853472222203</c:v>
                </c:pt>
                <c:pt idx="150">
                  <c:v>41149.854166666701</c:v>
                </c:pt>
                <c:pt idx="151">
                  <c:v>41149.854861111096</c:v>
                </c:pt>
                <c:pt idx="152">
                  <c:v>41149.855555555601</c:v>
                </c:pt>
                <c:pt idx="153">
                  <c:v>41149.856249999997</c:v>
                </c:pt>
                <c:pt idx="154">
                  <c:v>41149.8569444444</c:v>
                </c:pt>
                <c:pt idx="155">
                  <c:v>41149.857638888898</c:v>
                </c:pt>
                <c:pt idx="156">
                  <c:v>41149.858333333301</c:v>
                </c:pt>
                <c:pt idx="157">
                  <c:v>41149.859027777798</c:v>
                </c:pt>
                <c:pt idx="158">
                  <c:v>41149.859722222202</c:v>
                </c:pt>
                <c:pt idx="159">
                  <c:v>41149.860416666699</c:v>
                </c:pt>
                <c:pt idx="160">
                  <c:v>41149.861111111102</c:v>
                </c:pt>
                <c:pt idx="161">
                  <c:v>41149.8618055556</c:v>
                </c:pt>
                <c:pt idx="162">
                  <c:v>41149.862500000003</c:v>
                </c:pt>
                <c:pt idx="163">
                  <c:v>41149.863194444399</c:v>
                </c:pt>
                <c:pt idx="164">
                  <c:v>41149.863888888904</c:v>
                </c:pt>
                <c:pt idx="165">
                  <c:v>41149.864583333299</c:v>
                </c:pt>
                <c:pt idx="166">
                  <c:v>41149.865277777797</c:v>
                </c:pt>
                <c:pt idx="167">
                  <c:v>41149.8659722222</c:v>
                </c:pt>
                <c:pt idx="168">
                  <c:v>41149.866666666698</c:v>
                </c:pt>
                <c:pt idx="169">
                  <c:v>41149.867361111101</c:v>
                </c:pt>
                <c:pt idx="170">
                  <c:v>41149.868055555598</c:v>
                </c:pt>
                <c:pt idx="171">
                  <c:v>41149.868750000001</c:v>
                </c:pt>
                <c:pt idx="172">
                  <c:v>41149.869444444397</c:v>
                </c:pt>
                <c:pt idx="173">
                  <c:v>41149.870138888902</c:v>
                </c:pt>
                <c:pt idx="174">
                  <c:v>41149.870833333298</c:v>
                </c:pt>
                <c:pt idx="175">
                  <c:v>41149.871527777803</c:v>
                </c:pt>
                <c:pt idx="176">
                  <c:v>41149.872222222199</c:v>
                </c:pt>
                <c:pt idx="177">
                  <c:v>41149.872916666704</c:v>
                </c:pt>
                <c:pt idx="178">
                  <c:v>41149.873611111099</c:v>
                </c:pt>
                <c:pt idx="179">
                  <c:v>41149.874305555597</c:v>
                </c:pt>
                <c:pt idx="180">
                  <c:v>41149.875</c:v>
                </c:pt>
                <c:pt idx="181">
                  <c:v>41149.875694444403</c:v>
                </c:pt>
                <c:pt idx="182">
                  <c:v>41149.876388888901</c:v>
                </c:pt>
                <c:pt idx="183">
                  <c:v>41149.877083333296</c:v>
                </c:pt>
                <c:pt idx="184">
                  <c:v>41149.877777777801</c:v>
                </c:pt>
                <c:pt idx="185">
                  <c:v>41149.878472222197</c:v>
                </c:pt>
                <c:pt idx="186">
                  <c:v>41149.879166666702</c:v>
                </c:pt>
                <c:pt idx="187">
                  <c:v>41149.879861111098</c:v>
                </c:pt>
                <c:pt idx="188">
                  <c:v>41149.880555555603</c:v>
                </c:pt>
                <c:pt idx="189">
                  <c:v>41149.881249999999</c:v>
                </c:pt>
                <c:pt idx="190">
                  <c:v>41149.881944444402</c:v>
                </c:pt>
                <c:pt idx="191">
                  <c:v>41149.882638888899</c:v>
                </c:pt>
                <c:pt idx="192">
                  <c:v>41149.883333333302</c:v>
                </c:pt>
                <c:pt idx="193">
                  <c:v>41149.8840277778</c:v>
                </c:pt>
                <c:pt idx="194">
                  <c:v>41149.884722222203</c:v>
                </c:pt>
                <c:pt idx="195">
                  <c:v>41149.885416666701</c:v>
                </c:pt>
                <c:pt idx="196">
                  <c:v>41149.886111111096</c:v>
                </c:pt>
                <c:pt idx="197">
                  <c:v>41149.886805555601</c:v>
                </c:pt>
                <c:pt idx="198">
                  <c:v>41149.887499999997</c:v>
                </c:pt>
                <c:pt idx="199">
                  <c:v>41149.8881944444</c:v>
                </c:pt>
                <c:pt idx="200">
                  <c:v>41149.888888888898</c:v>
                </c:pt>
                <c:pt idx="201">
                  <c:v>41149.889583333301</c:v>
                </c:pt>
                <c:pt idx="202">
                  <c:v>41149.890277777798</c:v>
                </c:pt>
                <c:pt idx="203">
                  <c:v>41149.890972222202</c:v>
                </c:pt>
                <c:pt idx="204">
                  <c:v>41149.891666666699</c:v>
                </c:pt>
                <c:pt idx="205">
                  <c:v>41149.892361111102</c:v>
                </c:pt>
                <c:pt idx="206">
                  <c:v>41149.8930555556</c:v>
                </c:pt>
                <c:pt idx="207">
                  <c:v>41149.893750000003</c:v>
                </c:pt>
                <c:pt idx="208">
                  <c:v>41149.894444444399</c:v>
                </c:pt>
                <c:pt idx="209">
                  <c:v>41149.895138888904</c:v>
                </c:pt>
                <c:pt idx="210">
                  <c:v>41149.895833333299</c:v>
                </c:pt>
                <c:pt idx="211">
                  <c:v>41149.896527777797</c:v>
                </c:pt>
                <c:pt idx="212">
                  <c:v>41149.8972222222</c:v>
                </c:pt>
                <c:pt idx="213">
                  <c:v>41149.897916666698</c:v>
                </c:pt>
                <c:pt idx="214">
                  <c:v>41149.898611111101</c:v>
                </c:pt>
                <c:pt idx="215">
                  <c:v>41149.899305555598</c:v>
                </c:pt>
                <c:pt idx="216">
                  <c:v>41149.9</c:v>
                </c:pt>
                <c:pt idx="217">
                  <c:v>41149.900694444397</c:v>
                </c:pt>
                <c:pt idx="218">
                  <c:v>41149.901388888902</c:v>
                </c:pt>
                <c:pt idx="219">
                  <c:v>41149.902083333298</c:v>
                </c:pt>
                <c:pt idx="220">
                  <c:v>41149.902777777803</c:v>
                </c:pt>
                <c:pt idx="221">
                  <c:v>41149.903472222199</c:v>
                </c:pt>
                <c:pt idx="222">
                  <c:v>41149.904166666704</c:v>
                </c:pt>
                <c:pt idx="223">
                  <c:v>41149.904861111099</c:v>
                </c:pt>
                <c:pt idx="224">
                  <c:v>41149.905555555597</c:v>
                </c:pt>
                <c:pt idx="225">
                  <c:v>41149.90625</c:v>
                </c:pt>
                <c:pt idx="226">
                  <c:v>41149.906944444403</c:v>
                </c:pt>
                <c:pt idx="227">
                  <c:v>41149.907638888901</c:v>
                </c:pt>
                <c:pt idx="228">
                  <c:v>41149.908333333296</c:v>
                </c:pt>
                <c:pt idx="229">
                  <c:v>41149.909027777801</c:v>
                </c:pt>
                <c:pt idx="230">
                  <c:v>41149.909722222197</c:v>
                </c:pt>
                <c:pt idx="231">
                  <c:v>41149.910416666702</c:v>
                </c:pt>
                <c:pt idx="232">
                  <c:v>41149.911111111098</c:v>
                </c:pt>
                <c:pt idx="233">
                  <c:v>41149.911805555603</c:v>
                </c:pt>
                <c:pt idx="234">
                  <c:v>41149.912499999999</c:v>
                </c:pt>
                <c:pt idx="235">
                  <c:v>41149.913194444402</c:v>
                </c:pt>
                <c:pt idx="236">
                  <c:v>41149.913888888899</c:v>
                </c:pt>
                <c:pt idx="237">
                  <c:v>41149.914583333302</c:v>
                </c:pt>
                <c:pt idx="238">
                  <c:v>41149.9152777778</c:v>
                </c:pt>
                <c:pt idx="239">
                  <c:v>41149.915972222203</c:v>
                </c:pt>
                <c:pt idx="240">
                  <c:v>41149.916666666701</c:v>
                </c:pt>
                <c:pt idx="241">
                  <c:v>41149.917361111096</c:v>
                </c:pt>
                <c:pt idx="242">
                  <c:v>41149.918055555601</c:v>
                </c:pt>
                <c:pt idx="243">
                  <c:v>41149.918749999997</c:v>
                </c:pt>
                <c:pt idx="244">
                  <c:v>41149.9194444444</c:v>
                </c:pt>
                <c:pt idx="245">
                  <c:v>41149.920138888898</c:v>
                </c:pt>
                <c:pt idx="246">
                  <c:v>41149.920833333301</c:v>
                </c:pt>
                <c:pt idx="247">
                  <c:v>41149.921527777798</c:v>
                </c:pt>
                <c:pt idx="248">
                  <c:v>41149.922222222202</c:v>
                </c:pt>
                <c:pt idx="249">
                  <c:v>41149.922916666699</c:v>
                </c:pt>
                <c:pt idx="250">
                  <c:v>41149.923611111102</c:v>
                </c:pt>
                <c:pt idx="251">
                  <c:v>41149.9243055556</c:v>
                </c:pt>
                <c:pt idx="252">
                  <c:v>41149.925000000003</c:v>
                </c:pt>
                <c:pt idx="253">
                  <c:v>41149.925694444399</c:v>
                </c:pt>
                <c:pt idx="254">
                  <c:v>41149.926388888904</c:v>
                </c:pt>
                <c:pt idx="255">
                  <c:v>41149.927083333299</c:v>
                </c:pt>
                <c:pt idx="256">
                  <c:v>41149.927777777797</c:v>
                </c:pt>
                <c:pt idx="257">
                  <c:v>41149.9284722222</c:v>
                </c:pt>
                <c:pt idx="258">
                  <c:v>41149.929166666698</c:v>
                </c:pt>
                <c:pt idx="259">
                  <c:v>41149.929861111101</c:v>
                </c:pt>
                <c:pt idx="260">
                  <c:v>41149.930555555598</c:v>
                </c:pt>
                <c:pt idx="261">
                  <c:v>41149.931250000001</c:v>
                </c:pt>
                <c:pt idx="262">
                  <c:v>41149.931944444397</c:v>
                </c:pt>
                <c:pt idx="263">
                  <c:v>41149.932638888902</c:v>
                </c:pt>
                <c:pt idx="264">
                  <c:v>41149.933333333298</c:v>
                </c:pt>
                <c:pt idx="265">
                  <c:v>41149.934027777803</c:v>
                </c:pt>
                <c:pt idx="266">
                  <c:v>41149.934722222199</c:v>
                </c:pt>
                <c:pt idx="267">
                  <c:v>41149.935416666704</c:v>
                </c:pt>
                <c:pt idx="268">
                  <c:v>41149.936111111099</c:v>
                </c:pt>
                <c:pt idx="269">
                  <c:v>41149.936805555597</c:v>
                </c:pt>
                <c:pt idx="270">
                  <c:v>41149.9375</c:v>
                </c:pt>
                <c:pt idx="271">
                  <c:v>41149.938194444403</c:v>
                </c:pt>
                <c:pt idx="272">
                  <c:v>41149.938888888901</c:v>
                </c:pt>
                <c:pt idx="273">
                  <c:v>41149.939583333296</c:v>
                </c:pt>
                <c:pt idx="274">
                  <c:v>41149.940277777801</c:v>
                </c:pt>
                <c:pt idx="275">
                  <c:v>41149.940972222197</c:v>
                </c:pt>
                <c:pt idx="276">
                  <c:v>41149.941666666702</c:v>
                </c:pt>
                <c:pt idx="277">
                  <c:v>41149.942361111098</c:v>
                </c:pt>
                <c:pt idx="278">
                  <c:v>41149.943055555603</c:v>
                </c:pt>
                <c:pt idx="279">
                  <c:v>41149.943749999999</c:v>
                </c:pt>
                <c:pt idx="280">
                  <c:v>41149.944444444402</c:v>
                </c:pt>
                <c:pt idx="281">
                  <c:v>41149.945138888899</c:v>
                </c:pt>
                <c:pt idx="282">
                  <c:v>41149.945833333302</c:v>
                </c:pt>
                <c:pt idx="283">
                  <c:v>41149.9465277778</c:v>
                </c:pt>
                <c:pt idx="284">
                  <c:v>41149.947222222203</c:v>
                </c:pt>
                <c:pt idx="285">
                  <c:v>41149.947916666701</c:v>
                </c:pt>
                <c:pt idx="286">
                  <c:v>41149.948611111096</c:v>
                </c:pt>
                <c:pt idx="287">
                  <c:v>41149.949305555601</c:v>
                </c:pt>
                <c:pt idx="288">
                  <c:v>41149.949999999997</c:v>
                </c:pt>
                <c:pt idx="289">
                  <c:v>41149.9506944444</c:v>
                </c:pt>
                <c:pt idx="290">
                  <c:v>41149.951388888898</c:v>
                </c:pt>
                <c:pt idx="291">
                  <c:v>41149.952083333301</c:v>
                </c:pt>
                <c:pt idx="292">
                  <c:v>41149.952777777798</c:v>
                </c:pt>
                <c:pt idx="293">
                  <c:v>41149.953472222202</c:v>
                </c:pt>
                <c:pt idx="294">
                  <c:v>41149.954166666699</c:v>
                </c:pt>
                <c:pt idx="295">
                  <c:v>41149.954861111102</c:v>
                </c:pt>
                <c:pt idx="296">
                  <c:v>41149.9555555556</c:v>
                </c:pt>
                <c:pt idx="297">
                  <c:v>41149.956250000003</c:v>
                </c:pt>
                <c:pt idx="298">
                  <c:v>41149.956944444399</c:v>
                </c:pt>
                <c:pt idx="299">
                  <c:v>41149.957638888904</c:v>
                </c:pt>
                <c:pt idx="300">
                  <c:v>41149.958333333299</c:v>
                </c:pt>
                <c:pt idx="301">
                  <c:v>41149.959027777797</c:v>
                </c:pt>
                <c:pt idx="302">
                  <c:v>41149.9597222222</c:v>
                </c:pt>
                <c:pt idx="303">
                  <c:v>41149.960416666698</c:v>
                </c:pt>
                <c:pt idx="304">
                  <c:v>41149.961111111101</c:v>
                </c:pt>
                <c:pt idx="305">
                  <c:v>41149.961805555598</c:v>
                </c:pt>
                <c:pt idx="306">
                  <c:v>41149.962500000001</c:v>
                </c:pt>
                <c:pt idx="307">
                  <c:v>41149.963194444397</c:v>
                </c:pt>
                <c:pt idx="308">
                  <c:v>41149.963888888902</c:v>
                </c:pt>
                <c:pt idx="309">
                  <c:v>41149.964583333298</c:v>
                </c:pt>
                <c:pt idx="310">
                  <c:v>41149.965277777803</c:v>
                </c:pt>
                <c:pt idx="311">
                  <c:v>41149.965972222199</c:v>
                </c:pt>
                <c:pt idx="312">
                  <c:v>41149.966666666704</c:v>
                </c:pt>
                <c:pt idx="313">
                  <c:v>41149.967361111099</c:v>
                </c:pt>
                <c:pt idx="314">
                  <c:v>41149.968055555597</c:v>
                </c:pt>
                <c:pt idx="315">
                  <c:v>41149.96875</c:v>
                </c:pt>
                <c:pt idx="316">
                  <c:v>41149.969444444403</c:v>
                </c:pt>
                <c:pt idx="317">
                  <c:v>41149.970138888901</c:v>
                </c:pt>
                <c:pt idx="318">
                  <c:v>41149.970833333296</c:v>
                </c:pt>
                <c:pt idx="319">
                  <c:v>41149.971527777801</c:v>
                </c:pt>
                <c:pt idx="320">
                  <c:v>41149.972222222197</c:v>
                </c:pt>
                <c:pt idx="321">
                  <c:v>41149.972916666702</c:v>
                </c:pt>
                <c:pt idx="322">
                  <c:v>41149.973611111098</c:v>
                </c:pt>
                <c:pt idx="323">
                  <c:v>41149.974305555603</c:v>
                </c:pt>
                <c:pt idx="324">
                  <c:v>41149.974999999999</c:v>
                </c:pt>
                <c:pt idx="325">
                  <c:v>41149.975694444402</c:v>
                </c:pt>
                <c:pt idx="326">
                  <c:v>41149.976388888899</c:v>
                </c:pt>
                <c:pt idx="327">
                  <c:v>41149.977083333302</c:v>
                </c:pt>
                <c:pt idx="328">
                  <c:v>41149.9777777778</c:v>
                </c:pt>
                <c:pt idx="329">
                  <c:v>41149.978472222203</c:v>
                </c:pt>
                <c:pt idx="330">
                  <c:v>41149.979166666701</c:v>
                </c:pt>
                <c:pt idx="331">
                  <c:v>41149.979861111096</c:v>
                </c:pt>
                <c:pt idx="332">
                  <c:v>41149.980555555601</c:v>
                </c:pt>
                <c:pt idx="333">
                  <c:v>41149.981249999997</c:v>
                </c:pt>
                <c:pt idx="334">
                  <c:v>41149.9819444444</c:v>
                </c:pt>
                <c:pt idx="335">
                  <c:v>41149.982638888898</c:v>
                </c:pt>
                <c:pt idx="336">
                  <c:v>41149.983333333301</c:v>
                </c:pt>
                <c:pt idx="337">
                  <c:v>41149.984027777798</c:v>
                </c:pt>
                <c:pt idx="338">
                  <c:v>41149.984722222202</c:v>
                </c:pt>
                <c:pt idx="339">
                  <c:v>41149.985416666699</c:v>
                </c:pt>
                <c:pt idx="340">
                  <c:v>41149.986111111102</c:v>
                </c:pt>
                <c:pt idx="341">
                  <c:v>41149.9868055556</c:v>
                </c:pt>
                <c:pt idx="342">
                  <c:v>41149.987500000003</c:v>
                </c:pt>
                <c:pt idx="343">
                  <c:v>41149.988194444399</c:v>
                </c:pt>
                <c:pt idx="344">
                  <c:v>41149.988888888904</c:v>
                </c:pt>
                <c:pt idx="345">
                  <c:v>41149.989583333299</c:v>
                </c:pt>
                <c:pt idx="346">
                  <c:v>41149.990277777797</c:v>
                </c:pt>
                <c:pt idx="347">
                  <c:v>41149.9909722222</c:v>
                </c:pt>
                <c:pt idx="348">
                  <c:v>41149.991666666698</c:v>
                </c:pt>
                <c:pt idx="349">
                  <c:v>41149.992361111101</c:v>
                </c:pt>
                <c:pt idx="350">
                  <c:v>41149.993055555598</c:v>
                </c:pt>
                <c:pt idx="351">
                  <c:v>41149.993750000001</c:v>
                </c:pt>
                <c:pt idx="352">
                  <c:v>41149.994444444397</c:v>
                </c:pt>
                <c:pt idx="353">
                  <c:v>41149.995138888902</c:v>
                </c:pt>
                <c:pt idx="354">
                  <c:v>41149.995833333298</c:v>
                </c:pt>
                <c:pt idx="355">
                  <c:v>41149.996527777803</c:v>
                </c:pt>
                <c:pt idx="356">
                  <c:v>41149.997222222199</c:v>
                </c:pt>
                <c:pt idx="357">
                  <c:v>41149.997916666704</c:v>
                </c:pt>
                <c:pt idx="358">
                  <c:v>41149.998611111099</c:v>
                </c:pt>
                <c:pt idx="359">
                  <c:v>41149.999305555597</c:v>
                </c:pt>
                <c:pt idx="360">
                  <c:v>41150</c:v>
                </c:pt>
                <c:pt idx="361">
                  <c:v>41150.000694444403</c:v>
                </c:pt>
                <c:pt idx="362">
                  <c:v>41150.001388888901</c:v>
                </c:pt>
                <c:pt idx="363">
                  <c:v>41150.002083333296</c:v>
                </c:pt>
                <c:pt idx="364">
                  <c:v>41150.002777777801</c:v>
                </c:pt>
                <c:pt idx="365">
                  <c:v>41150.003472222197</c:v>
                </c:pt>
                <c:pt idx="366">
                  <c:v>41150.004166666702</c:v>
                </c:pt>
                <c:pt idx="367">
                  <c:v>41150.004861111098</c:v>
                </c:pt>
                <c:pt idx="368">
                  <c:v>41150.005555555603</c:v>
                </c:pt>
                <c:pt idx="369">
                  <c:v>41150.006249999999</c:v>
                </c:pt>
                <c:pt idx="370">
                  <c:v>41150.006944444402</c:v>
                </c:pt>
                <c:pt idx="371">
                  <c:v>41150.007638888899</c:v>
                </c:pt>
                <c:pt idx="372">
                  <c:v>41150.008333333302</c:v>
                </c:pt>
                <c:pt idx="373">
                  <c:v>41150.0090277778</c:v>
                </c:pt>
                <c:pt idx="374">
                  <c:v>41150.009722222203</c:v>
                </c:pt>
                <c:pt idx="375">
                  <c:v>41150.010416666701</c:v>
                </c:pt>
                <c:pt idx="376">
                  <c:v>41150.011111111096</c:v>
                </c:pt>
                <c:pt idx="377">
                  <c:v>41150.011805555601</c:v>
                </c:pt>
                <c:pt idx="378">
                  <c:v>41150.012499999997</c:v>
                </c:pt>
                <c:pt idx="379">
                  <c:v>41150.0131944444</c:v>
                </c:pt>
                <c:pt idx="380">
                  <c:v>41150.013888888898</c:v>
                </c:pt>
                <c:pt idx="381">
                  <c:v>41150.014583333301</c:v>
                </c:pt>
                <c:pt idx="382">
                  <c:v>41150.015277777798</c:v>
                </c:pt>
                <c:pt idx="383">
                  <c:v>41150.015972222202</c:v>
                </c:pt>
                <c:pt idx="384">
                  <c:v>41150.016666666699</c:v>
                </c:pt>
                <c:pt idx="385">
                  <c:v>41150.017361111102</c:v>
                </c:pt>
                <c:pt idx="386">
                  <c:v>41150.0180555556</c:v>
                </c:pt>
                <c:pt idx="387">
                  <c:v>41150.018750000003</c:v>
                </c:pt>
                <c:pt idx="388">
                  <c:v>41150.019444444399</c:v>
                </c:pt>
                <c:pt idx="389">
                  <c:v>41150.020138888904</c:v>
                </c:pt>
                <c:pt idx="390">
                  <c:v>41150.020833333299</c:v>
                </c:pt>
                <c:pt idx="391">
                  <c:v>41150.021527777797</c:v>
                </c:pt>
                <c:pt idx="392">
                  <c:v>41150.0222222222</c:v>
                </c:pt>
                <c:pt idx="393">
                  <c:v>41150.022916666698</c:v>
                </c:pt>
                <c:pt idx="394">
                  <c:v>41150.023611111101</c:v>
                </c:pt>
                <c:pt idx="395">
                  <c:v>41150.024305555598</c:v>
                </c:pt>
                <c:pt idx="396">
                  <c:v>41150.025000000001</c:v>
                </c:pt>
                <c:pt idx="397">
                  <c:v>41150.025694444397</c:v>
                </c:pt>
                <c:pt idx="398">
                  <c:v>41150.026388888902</c:v>
                </c:pt>
                <c:pt idx="399">
                  <c:v>41150.027083333298</c:v>
                </c:pt>
                <c:pt idx="400">
                  <c:v>41150.027777777803</c:v>
                </c:pt>
                <c:pt idx="401">
                  <c:v>41150.028472222199</c:v>
                </c:pt>
                <c:pt idx="402">
                  <c:v>41150.029166666704</c:v>
                </c:pt>
                <c:pt idx="403">
                  <c:v>41150.029861111099</c:v>
                </c:pt>
                <c:pt idx="404">
                  <c:v>41150.030555555597</c:v>
                </c:pt>
                <c:pt idx="405">
                  <c:v>41150.03125</c:v>
                </c:pt>
                <c:pt idx="406">
                  <c:v>41150.031944444403</c:v>
                </c:pt>
                <c:pt idx="407">
                  <c:v>41150.032638888901</c:v>
                </c:pt>
                <c:pt idx="408">
                  <c:v>41150.033333333296</c:v>
                </c:pt>
                <c:pt idx="409">
                  <c:v>41150.034027777801</c:v>
                </c:pt>
                <c:pt idx="410">
                  <c:v>41150.034722222197</c:v>
                </c:pt>
                <c:pt idx="411">
                  <c:v>41150.035416666702</c:v>
                </c:pt>
                <c:pt idx="412">
                  <c:v>41150.036111111098</c:v>
                </c:pt>
                <c:pt idx="413">
                  <c:v>41150.036805555603</c:v>
                </c:pt>
                <c:pt idx="414">
                  <c:v>41150.037499999999</c:v>
                </c:pt>
                <c:pt idx="415">
                  <c:v>41150.038194444402</c:v>
                </c:pt>
                <c:pt idx="416">
                  <c:v>41150.038888888899</c:v>
                </c:pt>
                <c:pt idx="417">
                  <c:v>41150.039583333302</c:v>
                </c:pt>
                <c:pt idx="418">
                  <c:v>41150.0402777778</c:v>
                </c:pt>
                <c:pt idx="419">
                  <c:v>41150.040972222203</c:v>
                </c:pt>
                <c:pt idx="420">
                  <c:v>41150.041666666701</c:v>
                </c:pt>
                <c:pt idx="421">
                  <c:v>41150.042361111096</c:v>
                </c:pt>
                <c:pt idx="422">
                  <c:v>41150.043055555601</c:v>
                </c:pt>
                <c:pt idx="423">
                  <c:v>41150.043749999997</c:v>
                </c:pt>
                <c:pt idx="424">
                  <c:v>41150.0444444444</c:v>
                </c:pt>
                <c:pt idx="425">
                  <c:v>41150.045138888898</c:v>
                </c:pt>
                <c:pt idx="426">
                  <c:v>41150.045833333301</c:v>
                </c:pt>
                <c:pt idx="427">
                  <c:v>41150.046527777798</c:v>
                </c:pt>
                <c:pt idx="428">
                  <c:v>41150.047222222202</c:v>
                </c:pt>
                <c:pt idx="429">
                  <c:v>41150.047916666699</c:v>
                </c:pt>
                <c:pt idx="430">
                  <c:v>41150.048611111102</c:v>
                </c:pt>
                <c:pt idx="431">
                  <c:v>41150.0493055556</c:v>
                </c:pt>
                <c:pt idx="432">
                  <c:v>41150.050000000003</c:v>
                </c:pt>
                <c:pt idx="433">
                  <c:v>41150.050694444399</c:v>
                </c:pt>
                <c:pt idx="434">
                  <c:v>41150.051388888904</c:v>
                </c:pt>
                <c:pt idx="435">
                  <c:v>41150.052083333299</c:v>
                </c:pt>
                <c:pt idx="436">
                  <c:v>41150.052777777797</c:v>
                </c:pt>
                <c:pt idx="437">
                  <c:v>41150.0534722222</c:v>
                </c:pt>
                <c:pt idx="438">
                  <c:v>41150.054166666698</c:v>
                </c:pt>
                <c:pt idx="439">
                  <c:v>41150.054861111101</c:v>
                </c:pt>
                <c:pt idx="440">
                  <c:v>41150.055555555598</c:v>
                </c:pt>
                <c:pt idx="441">
                  <c:v>41150.056250000001</c:v>
                </c:pt>
                <c:pt idx="442">
                  <c:v>41150.056944444397</c:v>
                </c:pt>
                <c:pt idx="443">
                  <c:v>41150.057638888902</c:v>
                </c:pt>
                <c:pt idx="444">
                  <c:v>41150.058333333298</c:v>
                </c:pt>
                <c:pt idx="445">
                  <c:v>41150.059027777803</c:v>
                </c:pt>
                <c:pt idx="446">
                  <c:v>41150.059722222199</c:v>
                </c:pt>
                <c:pt idx="447">
                  <c:v>41150.060416666704</c:v>
                </c:pt>
                <c:pt idx="448">
                  <c:v>41150.061111111099</c:v>
                </c:pt>
                <c:pt idx="449">
                  <c:v>41150.061805555597</c:v>
                </c:pt>
                <c:pt idx="450">
                  <c:v>41150.0625</c:v>
                </c:pt>
                <c:pt idx="451">
                  <c:v>41150.063194444403</c:v>
                </c:pt>
                <c:pt idx="452">
                  <c:v>41150.063888888901</c:v>
                </c:pt>
                <c:pt idx="453">
                  <c:v>41150.064583333296</c:v>
                </c:pt>
                <c:pt idx="454">
                  <c:v>41150.065277777801</c:v>
                </c:pt>
                <c:pt idx="455">
                  <c:v>41150.065972222197</c:v>
                </c:pt>
                <c:pt idx="456">
                  <c:v>41150.066666666702</c:v>
                </c:pt>
                <c:pt idx="457">
                  <c:v>41150.067361111098</c:v>
                </c:pt>
                <c:pt idx="458">
                  <c:v>41150.068055555603</c:v>
                </c:pt>
                <c:pt idx="459">
                  <c:v>41150.068749999999</c:v>
                </c:pt>
                <c:pt idx="460">
                  <c:v>41150.069444444402</c:v>
                </c:pt>
                <c:pt idx="461">
                  <c:v>41150.070138888899</c:v>
                </c:pt>
                <c:pt idx="462">
                  <c:v>41150.070833333302</c:v>
                </c:pt>
                <c:pt idx="463">
                  <c:v>41150.0715277778</c:v>
                </c:pt>
                <c:pt idx="464">
                  <c:v>41150.072222222203</c:v>
                </c:pt>
                <c:pt idx="465">
                  <c:v>41150.072916666701</c:v>
                </c:pt>
                <c:pt idx="466">
                  <c:v>41150.073611111096</c:v>
                </c:pt>
                <c:pt idx="467">
                  <c:v>41150.074305555601</c:v>
                </c:pt>
                <c:pt idx="468">
                  <c:v>41150.074999999997</c:v>
                </c:pt>
                <c:pt idx="469">
                  <c:v>41150.0756944444</c:v>
                </c:pt>
                <c:pt idx="470">
                  <c:v>41150.076388888898</c:v>
                </c:pt>
                <c:pt idx="471">
                  <c:v>41150.077083333301</c:v>
                </c:pt>
                <c:pt idx="472">
                  <c:v>41150.077777777798</c:v>
                </c:pt>
                <c:pt idx="473">
                  <c:v>41150.078472222202</c:v>
                </c:pt>
                <c:pt idx="474">
                  <c:v>41150.079166666699</c:v>
                </c:pt>
                <c:pt idx="475">
                  <c:v>41150.079861111102</c:v>
                </c:pt>
                <c:pt idx="476">
                  <c:v>41150.0805555556</c:v>
                </c:pt>
                <c:pt idx="477">
                  <c:v>41150.081250000003</c:v>
                </c:pt>
                <c:pt idx="478">
                  <c:v>41150.081944444399</c:v>
                </c:pt>
                <c:pt idx="479">
                  <c:v>41150.082638888904</c:v>
                </c:pt>
                <c:pt idx="480">
                  <c:v>41150.083333333299</c:v>
                </c:pt>
                <c:pt idx="481">
                  <c:v>41150.084027777797</c:v>
                </c:pt>
                <c:pt idx="482">
                  <c:v>41150.0847222222</c:v>
                </c:pt>
                <c:pt idx="483">
                  <c:v>41150.085416666698</c:v>
                </c:pt>
                <c:pt idx="484">
                  <c:v>41150.086111111101</c:v>
                </c:pt>
                <c:pt idx="485">
                  <c:v>41150.086805555598</c:v>
                </c:pt>
                <c:pt idx="486">
                  <c:v>41150.087500000001</c:v>
                </c:pt>
                <c:pt idx="487">
                  <c:v>41150.088194444397</c:v>
                </c:pt>
                <c:pt idx="488">
                  <c:v>41150.088888888902</c:v>
                </c:pt>
                <c:pt idx="489">
                  <c:v>41150.089583333298</c:v>
                </c:pt>
                <c:pt idx="490">
                  <c:v>41150.090277777803</c:v>
                </c:pt>
                <c:pt idx="491">
                  <c:v>41150.090972222199</c:v>
                </c:pt>
                <c:pt idx="492">
                  <c:v>41150.091666666704</c:v>
                </c:pt>
                <c:pt idx="493">
                  <c:v>41150.092361111099</c:v>
                </c:pt>
                <c:pt idx="494">
                  <c:v>41150.093055555597</c:v>
                </c:pt>
                <c:pt idx="495">
                  <c:v>41150.09375</c:v>
                </c:pt>
                <c:pt idx="496">
                  <c:v>41150.094444444403</c:v>
                </c:pt>
                <c:pt idx="497">
                  <c:v>41150.095138888901</c:v>
                </c:pt>
                <c:pt idx="498">
                  <c:v>41150.095833333296</c:v>
                </c:pt>
                <c:pt idx="499">
                  <c:v>41150.096527777801</c:v>
                </c:pt>
                <c:pt idx="500">
                  <c:v>41150.097222222197</c:v>
                </c:pt>
                <c:pt idx="501">
                  <c:v>41150.097916666702</c:v>
                </c:pt>
                <c:pt idx="502">
                  <c:v>41150.098611111098</c:v>
                </c:pt>
                <c:pt idx="503">
                  <c:v>41150.099305555603</c:v>
                </c:pt>
                <c:pt idx="504">
                  <c:v>41150.1</c:v>
                </c:pt>
                <c:pt idx="505">
                  <c:v>41150.100694444402</c:v>
                </c:pt>
                <c:pt idx="506">
                  <c:v>41150.101388888899</c:v>
                </c:pt>
                <c:pt idx="507">
                  <c:v>41150.102083333302</c:v>
                </c:pt>
                <c:pt idx="508">
                  <c:v>41150.1027777778</c:v>
                </c:pt>
                <c:pt idx="509">
                  <c:v>41150.103472222203</c:v>
                </c:pt>
                <c:pt idx="510">
                  <c:v>41150.104166666701</c:v>
                </c:pt>
                <c:pt idx="511">
                  <c:v>41150.104861111096</c:v>
                </c:pt>
                <c:pt idx="512">
                  <c:v>41150.105555555601</c:v>
                </c:pt>
                <c:pt idx="513">
                  <c:v>41150.106249999997</c:v>
                </c:pt>
                <c:pt idx="514">
                  <c:v>41150.1069444444</c:v>
                </c:pt>
                <c:pt idx="515">
                  <c:v>41150.107638888898</c:v>
                </c:pt>
                <c:pt idx="516">
                  <c:v>41150.108333333301</c:v>
                </c:pt>
                <c:pt idx="517">
                  <c:v>41150.109027777798</c:v>
                </c:pt>
                <c:pt idx="518">
                  <c:v>41150.109722222202</c:v>
                </c:pt>
                <c:pt idx="519">
                  <c:v>41150.110416666699</c:v>
                </c:pt>
                <c:pt idx="520">
                  <c:v>41150.111111111102</c:v>
                </c:pt>
                <c:pt idx="521">
                  <c:v>41150.1118055556</c:v>
                </c:pt>
                <c:pt idx="522">
                  <c:v>41150.112500000003</c:v>
                </c:pt>
                <c:pt idx="523">
                  <c:v>41150.113194444399</c:v>
                </c:pt>
                <c:pt idx="524">
                  <c:v>41150.113888888904</c:v>
                </c:pt>
                <c:pt idx="525">
                  <c:v>41150.114583333299</c:v>
                </c:pt>
                <c:pt idx="526">
                  <c:v>41150.115277777797</c:v>
                </c:pt>
                <c:pt idx="527">
                  <c:v>41150.1159722222</c:v>
                </c:pt>
                <c:pt idx="528">
                  <c:v>41150.116666666698</c:v>
                </c:pt>
                <c:pt idx="529">
                  <c:v>41150.117361111101</c:v>
                </c:pt>
                <c:pt idx="530">
                  <c:v>41150.118055555598</c:v>
                </c:pt>
                <c:pt idx="531">
                  <c:v>41150.118750000001</c:v>
                </c:pt>
                <c:pt idx="532">
                  <c:v>41150.119444444397</c:v>
                </c:pt>
                <c:pt idx="533">
                  <c:v>41150.120138888902</c:v>
                </c:pt>
                <c:pt idx="534">
                  <c:v>41150.120833333298</c:v>
                </c:pt>
                <c:pt idx="535">
                  <c:v>41150.121527777803</c:v>
                </c:pt>
                <c:pt idx="536">
                  <c:v>41150.122222222199</c:v>
                </c:pt>
                <c:pt idx="537">
                  <c:v>41150.122916666704</c:v>
                </c:pt>
                <c:pt idx="538">
                  <c:v>41150.123611111099</c:v>
                </c:pt>
                <c:pt idx="539">
                  <c:v>41150.124305555597</c:v>
                </c:pt>
                <c:pt idx="540">
                  <c:v>41150.125</c:v>
                </c:pt>
                <c:pt idx="541">
                  <c:v>41150.125694444403</c:v>
                </c:pt>
                <c:pt idx="542">
                  <c:v>41150.126388888901</c:v>
                </c:pt>
                <c:pt idx="543">
                  <c:v>41150.127083333296</c:v>
                </c:pt>
                <c:pt idx="544">
                  <c:v>41150.127777777801</c:v>
                </c:pt>
                <c:pt idx="545">
                  <c:v>41150.128472222197</c:v>
                </c:pt>
                <c:pt idx="546">
                  <c:v>41150.129166666702</c:v>
                </c:pt>
                <c:pt idx="547">
                  <c:v>41150.129861111098</c:v>
                </c:pt>
                <c:pt idx="548">
                  <c:v>41150.130555555603</c:v>
                </c:pt>
                <c:pt idx="549">
                  <c:v>41150.131249999999</c:v>
                </c:pt>
                <c:pt idx="550">
                  <c:v>41150.131944444402</c:v>
                </c:pt>
                <c:pt idx="551">
                  <c:v>41150.132638888899</c:v>
                </c:pt>
                <c:pt idx="552">
                  <c:v>41150.133333333302</c:v>
                </c:pt>
                <c:pt idx="553">
                  <c:v>41150.1340277778</c:v>
                </c:pt>
                <c:pt idx="554">
                  <c:v>41150.134722222203</c:v>
                </c:pt>
                <c:pt idx="555">
                  <c:v>41150.135416666701</c:v>
                </c:pt>
                <c:pt idx="556">
                  <c:v>41150.136111111096</c:v>
                </c:pt>
                <c:pt idx="557">
                  <c:v>41150.136805555601</c:v>
                </c:pt>
                <c:pt idx="558">
                  <c:v>41150.137499999997</c:v>
                </c:pt>
                <c:pt idx="559">
                  <c:v>41150.1381944444</c:v>
                </c:pt>
                <c:pt idx="560">
                  <c:v>41150.138888888898</c:v>
                </c:pt>
                <c:pt idx="561">
                  <c:v>41150.139583333301</c:v>
                </c:pt>
                <c:pt idx="562">
                  <c:v>41150.140277777798</c:v>
                </c:pt>
                <c:pt idx="563">
                  <c:v>41150.140972222202</c:v>
                </c:pt>
                <c:pt idx="564">
                  <c:v>41150.141666666699</c:v>
                </c:pt>
                <c:pt idx="565">
                  <c:v>41150.142361111102</c:v>
                </c:pt>
                <c:pt idx="566">
                  <c:v>41150.1430555556</c:v>
                </c:pt>
                <c:pt idx="567">
                  <c:v>41150.143750000003</c:v>
                </c:pt>
                <c:pt idx="568">
                  <c:v>41150.144444444399</c:v>
                </c:pt>
                <c:pt idx="569">
                  <c:v>41150.145138888904</c:v>
                </c:pt>
                <c:pt idx="570">
                  <c:v>41150.145833333299</c:v>
                </c:pt>
                <c:pt idx="571">
                  <c:v>41150.146527777797</c:v>
                </c:pt>
                <c:pt idx="572">
                  <c:v>41150.1472222222</c:v>
                </c:pt>
                <c:pt idx="573">
                  <c:v>41150.147916666698</c:v>
                </c:pt>
                <c:pt idx="574">
                  <c:v>41150.148611111101</c:v>
                </c:pt>
                <c:pt idx="575">
                  <c:v>41150.149305555598</c:v>
                </c:pt>
                <c:pt idx="576">
                  <c:v>41150.15</c:v>
                </c:pt>
                <c:pt idx="577">
                  <c:v>41150.150694444397</c:v>
                </c:pt>
                <c:pt idx="578">
                  <c:v>41150.151388888902</c:v>
                </c:pt>
                <c:pt idx="579">
                  <c:v>41150.152083333298</c:v>
                </c:pt>
                <c:pt idx="580">
                  <c:v>41150.152777777803</c:v>
                </c:pt>
                <c:pt idx="581">
                  <c:v>41150.153472222199</c:v>
                </c:pt>
                <c:pt idx="582">
                  <c:v>41150.154166666704</c:v>
                </c:pt>
                <c:pt idx="583">
                  <c:v>41150.154861111099</c:v>
                </c:pt>
                <c:pt idx="584">
                  <c:v>41150.155555555597</c:v>
                </c:pt>
                <c:pt idx="585">
                  <c:v>41150.15625</c:v>
                </c:pt>
                <c:pt idx="586">
                  <c:v>41150.156944444403</c:v>
                </c:pt>
                <c:pt idx="587">
                  <c:v>41150.157638888901</c:v>
                </c:pt>
                <c:pt idx="588">
                  <c:v>41150.158333333296</c:v>
                </c:pt>
                <c:pt idx="589">
                  <c:v>41150.159027777801</c:v>
                </c:pt>
                <c:pt idx="590">
                  <c:v>41150.159722222197</c:v>
                </c:pt>
                <c:pt idx="591">
                  <c:v>41150.160416666702</c:v>
                </c:pt>
                <c:pt idx="592">
                  <c:v>41150.161111111098</c:v>
                </c:pt>
                <c:pt idx="593">
                  <c:v>41150.161805555603</c:v>
                </c:pt>
                <c:pt idx="594">
                  <c:v>41150.162499999999</c:v>
                </c:pt>
                <c:pt idx="595">
                  <c:v>41150.163194444402</c:v>
                </c:pt>
                <c:pt idx="596">
                  <c:v>41150.163888888899</c:v>
                </c:pt>
                <c:pt idx="597">
                  <c:v>41150.164583333302</c:v>
                </c:pt>
                <c:pt idx="598">
                  <c:v>41150.1652777778</c:v>
                </c:pt>
                <c:pt idx="599">
                  <c:v>41150.165972222203</c:v>
                </c:pt>
                <c:pt idx="600">
                  <c:v>41150.166666666701</c:v>
                </c:pt>
                <c:pt idx="601">
                  <c:v>41150.167361111096</c:v>
                </c:pt>
                <c:pt idx="602">
                  <c:v>41150.168055555601</c:v>
                </c:pt>
                <c:pt idx="603">
                  <c:v>41150.168749999997</c:v>
                </c:pt>
                <c:pt idx="604">
                  <c:v>41150.1694444444</c:v>
                </c:pt>
                <c:pt idx="605">
                  <c:v>41150.170138888898</c:v>
                </c:pt>
                <c:pt idx="606">
                  <c:v>41150.170833333301</c:v>
                </c:pt>
                <c:pt idx="607">
                  <c:v>41150.171527777798</c:v>
                </c:pt>
                <c:pt idx="608">
                  <c:v>41150.172222222202</c:v>
                </c:pt>
                <c:pt idx="609">
                  <c:v>41150.172916666699</c:v>
                </c:pt>
                <c:pt idx="610">
                  <c:v>41150.173611111102</c:v>
                </c:pt>
                <c:pt idx="611">
                  <c:v>41150.1743055556</c:v>
                </c:pt>
                <c:pt idx="612">
                  <c:v>41150.175000000003</c:v>
                </c:pt>
                <c:pt idx="613">
                  <c:v>41150.175694444399</c:v>
                </c:pt>
                <c:pt idx="614">
                  <c:v>41150.176388888904</c:v>
                </c:pt>
                <c:pt idx="615">
                  <c:v>41150.177083333299</c:v>
                </c:pt>
                <c:pt idx="616">
                  <c:v>41150.177777777797</c:v>
                </c:pt>
                <c:pt idx="617">
                  <c:v>41150.1784722222</c:v>
                </c:pt>
                <c:pt idx="618">
                  <c:v>41150.179166666698</c:v>
                </c:pt>
                <c:pt idx="619">
                  <c:v>41150.179861111101</c:v>
                </c:pt>
                <c:pt idx="620">
                  <c:v>41150.180555555598</c:v>
                </c:pt>
                <c:pt idx="621">
                  <c:v>41150.181250000001</c:v>
                </c:pt>
                <c:pt idx="622">
                  <c:v>41150.181944444397</c:v>
                </c:pt>
                <c:pt idx="623">
                  <c:v>41150.182638888902</c:v>
                </c:pt>
                <c:pt idx="624">
                  <c:v>41150.183333333298</c:v>
                </c:pt>
                <c:pt idx="625">
                  <c:v>41150.184027777803</c:v>
                </c:pt>
                <c:pt idx="626">
                  <c:v>41150.184722222199</c:v>
                </c:pt>
                <c:pt idx="627">
                  <c:v>41150.185416666704</c:v>
                </c:pt>
                <c:pt idx="628">
                  <c:v>41150.186111111099</c:v>
                </c:pt>
                <c:pt idx="629">
                  <c:v>41150.186805555597</c:v>
                </c:pt>
                <c:pt idx="630">
                  <c:v>41150.1875</c:v>
                </c:pt>
                <c:pt idx="631">
                  <c:v>41150.188194444403</c:v>
                </c:pt>
                <c:pt idx="632">
                  <c:v>41150.188888888901</c:v>
                </c:pt>
                <c:pt idx="633">
                  <c:v>41150.189583333296</c:v>
                </c:pt>
                <c:pt idx="634">
                  <c:v>41150.190277777801</c:v>
                </c:pt>
                <c:pt idx="635">
                  <c:v>41150.190972222197</c:v>
                </c:pt>
                <c:pt idx="636">
                  <c:v>41150.191666666702</c:v>
                </c:pt>
                <c:pt idx="637">
                  <c:v>41150.192361111098</c:v>
                </c:pt>
                <c:pt idx="638">
                  <c:v>41150.193055555603</c:v>
                </c:pt>
                <c:pt idx="639">
                  <c:v>41150.193749999999</c:v>
                </c:pt>
                <c:pt idx="640">
                  <c:v>41150.194444444402</c:v>
                </c:pt>
                <c:pt idx="641">
                  <c:v>41150.195138888899</c:v>
                </c:pt>
                <c:pt idx="642">
                  <c:v>41150.195833333302</c:v>
                </c:pt>
                <c:pt idx="643">
                  <c:v>41150.1965277778</c:v>
                </c:pt>
                <c:pt idx="644">
                  <c:v>41150.197222222203</c:v>
                </c:pt>
                <c:pt idx="645">
                  <c:v>41150.197916666701</c:v>
                </c:pt>
                <c:pt idx="646">
                  <c:v>41150.198611111096</c:v>
                </c:pt>
                <c:pt idx="647">
                  <c:v>41150.199305555601</c:v>
                </c:pt>
                <c:pt idx="648">
                  <c:v>41150.199999999997</c:v>
                </c:pt>
                <c:pt idx="649">
                  <c:v>41150.2006944444</c:v>
                </c:pt>
                <c:pt idx="650">
                  <c:v>41150.201388888898</c:v>
                </c:pt>
                <c:pt idx="651">
                  <c:v>41150.202083333301</c:v>
                </c:pt>
                <c:pt idx="652">
                  <c:v>41150.202777777798</c:v>
                </c:pt>
                <c:pt idx="653">
                  <c:v>41150.203472222202</c:v>
                </c:pt>
                <c:pt idx="654">
                  <c:v>41150.204166666699</c:v>
                </c:pt>
                <c:pt idx="655">
                  <c:v>41150.204861111102</c:v>
                </c:pt>
                <c:pt idx="656">
                  <c:v>41150.2055555556</c:v>
                </c:pt>
                <c:pt idx="657">
                  <c:v>41150.206250000003</c:v>
                </c:pt>
                <c:pt idx="658">
                  <c:v>41150.206944444399</c:v>
                </c:pt>
                <c:pt idx="659">
                  <c:v>41150.207638888904</c:v>
                </c:pt>
                <c:pt idx="660">
                  <c:v>41150.208333333299</c:v>
                </c:pt>
                <c:pt idx="661">
                  <c:v>41150.209027777797</c:v>
                </c:pt>
                <c:pt idx="662">
                  <c:v>41150.2097222222</c:v>
                </c:pt>
                <c:pt idx="663">
                  <c:v>41150.210416666698</c:v>
                </c:pt>
                <c:pt idx="664">
                  <c:v>41150.211111111101</c:v>
                </c:pt>
                <c:pt idx="665">
                  <c:v>41150.211805555598</c:v>
                </c:pt>
                <c:pt idx="666">
                  <c:v>41150.212500000001</c:v>
                </c:pt>
                <c:pt idx="667">
                  <c:v>41150.213194444397</c:v>
                </c:pt>
                <c:pt idx="668">
                  <c:v>41150.213888888902</c:v>
                </c:pt>
                <c:pt idx="669">
                  <c:v>41150.214583333298</c:v>
                </c:pt>
                <c:pt idx="670">
                  <c:v>41150.215277777803</c:v>
                </c:pt>
                <c:pt idx="671">
                  <c:v>41150.215972222199</c:v>
                </c:pt>
                <c:pt idx="672">
                  <c:v>41150.216666666704</c:v>
                </c:pt>
                <c:pt idx="673">
                  <c:v>41150.217361111099</c:v>
                </c:pt>
                <c:pt idx="674">
                  <c:v>41150.218055555597</c:v>
                </c:pt>
                <c:pt idx="675">
                  <c:v>41150.21875</c:v>
                </c:pt>
                <c:pt idx="676">
                  <c:v>41150.219444444403</c:v>
                </c:pt>
                <c:pt idx="677">
                  <c:v>41150.220138888901</c:v>
                </c:pt>
                <c:pt idx="678">
                  <c:v>41150.220833333296</c:v>
                </c:pt>
                <c:pt idx="679">
                  <c:v>41150.221527777801</c:v>
                </c:pt>
                <c:pt idx="680">
                  <c:v>41150.222222222197</c:v>
                </c:pt>
                <c:pt idx="681">
                  <c:v>41150.222916666702</c:v>
                </c:pt>
                <c:pt idx="682">
                  <c:v>41150.223611111098</c:v>
                </c:pt>
                <c:pt idx="683">
                  <c:v>41150.224305555603</c:v>
                </c:pt>
                <c:pt idx="684">
                  <c:v>41150.224999999999</c:v>
                </c:pt>
                <c:pt idx="685">
                  <c:v>41150.225694444402</c:v>
                </c:pt>
                <c:pt idx="686">
                  <c:v>41150.226388888899</c:v>
                </c:pt>
                <c:pt idx="687">
                  <c:v>41150.227083333302</c:v>
                </c:pt>
                <c:pt idx="688">
                  <c:v>41150.2277777778</c:v>
                </c:pt>
                <c:pt idx="689">
                  <c:v>41150.228472222203</c:v>
                </c:pt>
                <c:pt idx="690">
                  <c:v>41150.229166666701</c:v>
                </c:pt>
                <c:pt idx="691">
                  <c:v>41150.229861111096</c:v>
                </c:pt>
                <c:pt idx="692">
                  <c:v>41150.230555555601</c:v>
                </c:pt>
                <c:pt idx="693">
                  <c:v>41150.231249999997</c:v>
                </c:pt>
                <c:pt idx="694">
                  <c:v>41150.2319444444</c:v>
                </c:pt>
                <c:pt idx="695">
                  <c:v>41150.232638888898</c:v>
                </c:pt>
                <c:pt idx="696">
                  <c:v>41150.233333333301</c:v>
                </c:pt>
                <c:pt idx="697">
                  <c:v>41150.234027777798</c:v>
                </c:pt>
                <c:pt idx="698">
                  <c:v>41150.234722222202</c:v>
                </c:pt>
                <c:pt idx="699">
                  <c:v>41150.235416666699</c:v>
                </c:pt>
                <c:pt idx="700">
                  <c:v>41150.236111111102</c:v>
                </c:pt>
                <c:pt idx="701">
                  <c:v>41150.2368055556</c:v>
                </c:pt>
                <c:pt idx="702">
                  <c:v>41150.237500000003</c:v>
                </c:pt>
                <c:pt idx="703">
                  <c:v>41150.238194444399</c:v>
                </c:pt>
                <c:pt idx="704">
                  <c:v>41150.238888888904</c:v>
                </c:pt>
                <c:pt idx="705">
                  <c:v>41150.239583333299</c:v>
                </c:pt>
                <c:pt idx="706">
                  <c:v>41150.240277777797</c:v>
                </c:pt>
                <c:pt idx="707">
                  <c:v>41150.2409722222</c:v>
                </c:pt>
                <c:pt idx="708">
                  <c:v>41150.241666666698</c:v>
                </c:pt>
                <c:pt idx="709">
                  <c:v>41150.242361111101</c:v>
                </c:pt>
                <c:pt idx="710">
                  <c:v>41150.243055555598</c:v>
                </c:pt>
                <c:pt idx="711">
                  <c:v>41150.243750000001</c:v>
                </c:pt>
                <c:pt idx="712">
                  <c:v>41150.244444444397</c:v>
                </c:pt>
                <c:pt idx="713">
                  <c:v>41150.245138888902</c:v>
                </c:pt>
                <c:pt idx="714">
                  <c:v>41150.245833333298</c:v>
                </c:pt>
                <c:pt idx="715">
                  <c:v>41150.246527777803</c:v>
                </c:pt>
                <c:pt idx="716">
                  <c:v>41150.247222222199</c:v>
                </c:pt>
                <c:pt idx="717">
                  <c:v>41150.247916666704</c:v>
                </c:pt>
                <c:pt idx="718">
                  <c:v>41150.248611111099</c:v>
                </c:pt>
                <c:pt idx="719">
                  <c:v>41150.249305555597</c:v>
                </c:pt>
                <c:pt idx="720">
                  <c:v>41150.25</c:v>
                </c:pt>
              </c:numCache>
            </c:numRef>
          </c:xVal>
          <c:yVal>
            <c:numRef>
              <c:f>'829'!$L$4:$L$724</c:f>
              <c:numCache>
                <c:formatCode>0.00_ </c:formatCode>
                <c:ptCount val="721"/>
                <c:pt idx="0">
                  <c:v>0.7986511111111112</c:v>
                </c:pt>
                <c:pt idx="1">
                  <c:v>1.0764777777777776</c:v>
                </c:pt>
                <c:pt idx="2">
                  <c:v>0.92825000000000002</c:v>
                </c:pt>
                <c:pt idx="3">
                  <c:v>0.91460666666666668</c:v>
                </c:pt>
                <c:pt idx="4">
                  <c:v>1.2827444444444445</c:v>
                </c:pt>
                <c:pt idx="5">
                  <c:v>2.3402444444444446</c:v>
                </c:pt>
                <c:pt idx="6">
                  <c:v>1.0977399999999999</c:v>
                </c:pt>
                <c:pt idx="7">
                  <c:v>0.80832222222222216</c:v>
                </c:pt>
                <c:pt idx="8">
                  <c:v>0.92457777777777783</c:v>
                </c:pt>
                <c:pt idx="9">
                  <c:v>1.018051111111111</c:v>
                </c:pt>
                <c:pt idx="10">
                  <c:v>0.89621444444444442</c:v>
                </c:pt>
                <c:pt idx="11">
                  <c:v>0.83965000000000001</c:v>
                </c:pt>
                <c:pt idx="12">
                  <c:v>0.76988777777777784</c:v>
                </c:pt>
                <c:pt idx="13">
                  <c:v>1.0923966666666667</c:v>
                </c:pt>
                <c:pt idx="14">
                  <c:v>1.1026966666666667</c:v>
                </c:pt>
                <c:pt idx="15">
                  <c:v>1.0143844444444445</c:v>
                </c:pt>
                <c:pt idx="16">
                  <c:v>0.60279000000000005</c:v>
                </c:pt>
                <c:pt idx="17">
                  <c:v>0.5454255555555555</c:v>
                </c:pt>
                <c:pt idx="18">
                  <c:v>1.2868555555555554</c:v>
                </c:pt>
                <c:pt idx="19">
                  <c:v>0.98090999999999995</c:v>
                </c:pt>
                <c:pt idx="20">
                  <c:v>0.61097666666666672</c:v>
                </c:pt>
                <c:pt idx="21">
                  <c:v>0.84790111111111111</c:v>
                </c:pt>
                <c:pt idx="22">
                  <c:v>1.3179222222222222</c:v>
                </c:pt>
                <c:pt idx="23">
                  <c:v>0.89038333333333342</c:v>
                </c:pt>
                <c:pt idx="24">
                  <c:v>0.84709000000000001</c:v>
                </c:pt>
                <c:pt idx="25">
                  <c:v>1.3291999999999999</c:v>
                </c:pt>
                <c:pt idx="26">
                  <c:v>1.1353555555555557</c:v>
                </c:pt>
                <c:pt idx="27">
                  <c:v>1.1171444444444445</c:v>
                </c:pt>
                <c:pt idx="28">
                  <c:v>1.0512977777777777</c:v>
                </c:pt>
                <c:pt idx="29">
                  <c:v>1.2579666666666667</c:v>
                </c:pt>
                <c:pt idx="30">
                  <c:v>0.73180777777777783</c:v>
                </c:pt>
                <c:pt idx="31">
                  <c:v>1.1606333333333332</c:v>
                </c:pt>
                <c:pt idx="32">
                  <c:v>1.0953788888888889</c:v>
                </c:pt>
                <c:pt idx="33">
                  <c:v>0.43437777777777781</c:v>
                </c:pt>
                <c:pt idx="34">
                  <c:v>0.39387555555555553</c:v>
                </c:pt>
                <c:pt idx="35">
                  <c:v>0.53360777777777779</c:v>
                </c:pt>
                <c:pt idx="36">
                  <c:v>0.80747444444444449</c:v>
                </c:pt>
                <c:pt idx="37">
                  <c:v>1.0426133333333334</c:v>
                </c:pt>
                <c:pt idx="38">
                  <c:v>0.99956000000000012</c:v>
                </c:pt>
                <c:pt idx="39">
                  <c:v>0.95047222222222227</c:v>
                </c:pt>
                <c:pt idx="40">
                  <c:v>1.1773555555555555</c:v>
                </c:pt>
                <c:pt idx="41">
                  <c:v>1.0891055555555555</c:v>
                </c:pt>
                <c:pt idx="42">
                  <c:v>0.95947666666666676</c:v>
                </c:pt>
                <c:pt idx="43">
                  <c:v>1.0878088888888888</c:v>
                </c:pt>
                <c:pt idx="44">
                  <c:v>0.61721888888888887</c:v>
                </c:pt>
                <c:pt idx="45">
                  <c:v>0.2293911111111111</c:v>
                </c:pt>
                <c:pt idx="46">
                  <c:v>0.76113777777777769</c:v>
                </c:pt>
                <c:pt idx="47">
                  <c:v>0.77653222222222229</c:v>
                </c:pt>
                <c:pt idx="48">
                  <c:v>1.0290177777777778</c:v>
                </c:pt>
                <c:pt idx="49">
                  <c:v>1.6758222222222223</c:v>
                </c:pt>
                <c:pt idx="50">
                  <c:v>1.0329244444444445</c:v>
                </c:pt>
                <c:pt idx="51">
                  <c:v>0.97246444444444446</c:v>
                </c:pt>
                <c:pt idx="52">
                  <c:v>1.8758555555555556</c:v>
                </c:pt>
                <c:pt idx="53">
                  <c:v>1.1938555555555557</c:v>
                </c:pt>
                <c:pt idx="54">
                  <c:v>1.9853555555555553</c:v>
                </c:pt>
                <c:pt idx="55">
                  <c:v>1.3921888888888889</c:v>
                </c:pt>
                <c:pt idx="56">
                  <c:v>1.2019777777777778</c:v>
                </c:pt>
                <c:pt idx="57">
                  <c:v>1.2499111111111112</c:v>
                </c:pt>
                <c:pt idx="58">
                  <c:v>1.5481444444444443</c:v>
                </c:pt>
                <c:pt idx="59">
                  <c:v>0.95316555555555549</c:v>
                </c:pt>
                <c:pt idx="60">
                  <c:v>0.30319777777777779</c:v>
                </c:pt>
                <c:pt idx="61">
                  <c:v>1.1710666666666667</c:v>
                </c:pt>
                <c:pt idx="62">
                  <c:v>3.2908222222222219</c:v>
                </c:pt>
                <c:pt idx="63">
                  <c:v>1.1582444444444444</c:v>
                </c:pt>
                <c:pt idx="64">
                  <c:v>1.1541333333333332</c:v>
                </c:pt>
                <c:pt idx="65">
                  <c:v>1.2307666666666668</c:v>
                </c:pt>
                <c:pt idx="66">
                  <c:v>1.034248888888889</c:v>
                </c:pt>
                <c:pt idx="67">
                  <c:v>1.1448555555555555</c:v>
                </c:pt>
                <c:pt idx="68">
                  <c:v>2.3531222222222223</c:v>
                </c:pt>
                <c:pt idx="69">
                  <c:v>1.1965777777777777</c:v>
                </c:pt>
                <c:pt idx="70">
                  <c:v>0.57191111111111115</c:v>
                </c:pt>
                <c:pt idx="71">
                  <c:v>0.80346333333333331</c:v>
                </c:pt>
                <c:pt idx="72">
                  <c:v>0.73401000000000005</c:v>
                </c:pt>
                <c:pt idx="73">
                  <c:v>1.1531777777777779</c:v>
                </c:pt>
                <c:pt idx="74">
                  <c:v>0.85992888888888896</c:v>
                </c:pt>
                <c:pt idx="75">
                  <c:v>3.6483777777777777</c:v>
                </c:pt>
                <c:pt idx="76">
                  <c:v>0.59987666666666672</c:v>
                </c:pt>
                <c:pt idx="77">
                  <c:v>1.1469444444444443</c:v>
                </c:pt>
                <c:pt idx="78">
                  <c:v>0.69284222222222225</c:v>
                </c:pt>
                <c:pt idx="79">
                  <c:v>1.0333844444444444</c:v>
                </c:pt>
                <c:pt idx="80">
                  <c:v>1.0170966666666668</c:v>
                </c:pt>
                <c:pt idx="81">
                  <c:v>3.8657444444444442</c:v>
                </c:pt>
                <c:pt idx="82">
                  <c:v>3.816877777777778</c:v>
                </c:pt>
                <c:pt idx="83">
                  <c:v>1.1856777777777778</c:v>
                </c:pt>
                <c:pt idx="84">
                  <c:v>0.56332555555555552</c:v>
                </c:pt>
                <c:pt idx="85">
                  <c:v>1.2092777777777777</c:v>
                </c:pt>
                <c:pt idx="86">
                  <c:v>0.90049888888888885</c:v>
                </c:pt>
                <c:pt idx="87">
                  <c:v>3.9489000000000001</c:v>
                </c:pt>
                <c:pt idx="88">
                  <c:v>0.24363222222222222</c:v>
                </c:pt>
                <c:pt idx="89">
                  <c:v>0.32376111111111111</c:v>
                </c:pt>
                <c:pt idx="90">
                  <c:v>1.1661777777777778</c:v>
                </c:pt>
                <c:pt idx="91">
                  <c:v>1.3908333333333334</c:v>
                </c:pt>
                <c:pt idx="92">
                  <c:v>1.7012888888888891</c:v>
                </c:pt>
                <c:pt idx="93">
                  <c:v>0.97712333333333334</c:v>
                </c:pt>
                <c:pt idx="94">
                  <c:v>1.1997333333333333</c:v>
                </c:pt>
                <c:pt idx="95">
                  <c:v>0.41610666666666662</c:v>
                </c:pt>
                <c:pt idx="96">
                  <c:v>1.1950333333333334</c:v>
                </c:pt>
                <c:pt idx="97">
                  <c:v>1.1270222222222221</c:v>
                </c:pt>
                <c:pt idx="98">
                  <c:v>1.0379666666666667</c:v>
                </c:pt>
                <c:pt idx="99">
                  <c:v>0.79893111111111115</c:v>
                </c:pt>
                <c:pt idx="100">
                  <c:v>1.5528333333333333</c:v>
                </c:pt>
                <c:pt idx="101">
                  <c:v>0.60099111111111114</c:v>
                </c:pt>
                <c:pt idx="102">
                  <c:v>0.87142888888888892</c:v>
                </c:pt>
                <c:pt idx="103">
                  <c:v>1.0300577777777777</c:v>
                </c:pt>
                <c:pt idx="104">
                  <c:v>1.1986666666666665</c:v>
                </c:pt>
                <c:pt idx="105">
                  <c:v>0.8674655555555556</c:v>
                </c:pt>
                <c:pt idx="106">
                  <c:v>0.94687888888888883</c:v>
                </c:pt>
                <c:pt idx="107">
                  <c:v>0.76819000000000004</c:v>
                </c:pt>
                <c:pt idx="108">
                  <c:v>0.86199555555555551</c:v>
                </c:pt>
                <c:pt idx="109">
                  <c:v>1.0831855555555556</c:v>
                </c:pt>
                <c:pt idx="110">
                  <c:v>1.0630655555555555</c:v>
                </c:pt>
                <c:pt idx="111">
                  <c:v>0.89692222222222218</c:v>
                </c:pt>
                <c:pt idx="112">
                  <c:v>2.2249222222222222</c:v>
                </c:pt>
                <c:pt idx="113">
                  <c:v>0.81245999999999996</c:v>
                </c:pt>
                <c:pt idx="114">
                  <c:v>2.6396777777777776</c:v>
                </c:pt>
                <c:pt idx="115">
                  <c:v>0.73241000000000001</c:v>
                </c:pt>
                <c:pt idx="116">
                  <c:v>0.76971999999999996</c:v>
                </c:pt>
                <c:pt idx="117">
                  <c:v>3.462644444444444</c:v>
                </c:pt>
                <c:pt idx="118">
                  <c:v>3.2816333333333332</c:v>
                </c:pt>
                <c:pt idx="119">
                  <c:v>3.7274333333333334</c:v>
                </c:pt>
                <c:pt idx="120">
                  <c:v>3.0097222222222224</c:v>
                </c:pt>
                <c:pt idx="121">
                  <c:v>1.1848777777777777</c:v>
                </c:pt>
                <c:pt idx="122">
                  <c:v>0.9938366666666667</c:v>
                </c:pt>
                <c:pt idx="123">
                  <c:v>0.94150888888888884</c:v>
                </c:pt>
                <c:pt idx="124">
                  <c:v>1.0734555555555556</c:v>
                </c:pt>
                <c:pt idx="125">
                  <c:v>0.73328444444444441</c:v>
                </c:pt>
                <c:pt idx="126">
                  <c:v>1.1583555555555556</c:v>
                </c:pt>
                <c:pt idx="127">
                  <c:v>0.49978888888888889</c:v>
                </c:pt>
                <c:pt idx="128">
                  <c:v>1.0540400000000001</c:v>
                </c:pt>
                <c:pt idx="129">
                  <c:v>2.8023333333333333</c:v>
                </c:pt>
                <c:pt idx="130">
                  <c:v>0.7598111111111111</c:v>
                </c:pt>
                <c:pt idx="131">
                  <c:v>3.6189111111111112</c:v>
                </c:pt>
                <c:pt idx="132">
                  <c:v>1.1523444444444444</c:v>
                </c:pt>
                <c:pt idx="133">
                  <c:v>0.87645777777777789</c:v>
                </c:pt>
                <c:pt idx="134">
                  <c:v>3.4868888888888887</c:v>
                </c:pt>
                <c:pt idx="135">
                  <c:v>0.93416999999999994</c:v>
                </c:pt>
                <c:pt idx="136">
                  <c:v>0.93498777777777775</c:v>
                </c:pt>
                <c:pt idx="137">
                  <c:v>1.2413777777777779</c:v>
                </c:pt>
                <c:pt idx="138">
                  <c:v>0.85528222222222217</c:v>
                </c:pt>
                <c:pt idx="139">
                  <c:v>0.77144222222222225</c:v>
                </c:pt>
                <c:pt idx="140">
                  <c:v>0.83377999999999997</c:v>
                </c:pt>
                <c:pt idx="141">
                  <c:v>1.3758000000000001</c:v>
                </c:pt>
                <c:pt idx="142">
                  <c:v>1.2025666666666666</c:v>
                </c:pt>
                <c:pt idx="143">
                  <c:v>1.2667555555555554</c:v>
                </c:pt>
                <c:pt idx="144">
                  <c:v>1.3059555555555555</c:v>
                </c:pt>
                <c:pt idx="145">
                  <c:v>1.1702444444444444</c:v>
                </c:pt>
                <c:pt idx="146">
                  <c:v>1.0474788888888888</c:v>
                </c:pt>
                <c:pt idx="147">
                  <c:v>0.79668888888888889</c:v>
                </c:pt>
                <c:pt idx="148">
                  <c:v>0.79245555555555558</c:v>
                </c:pt>
                <c:pt idx="149">
                  <c:v>1.3060222222222222</c:v>
                </c:pt>
                <c:pt idx="150">
                  <c:v>0.86275444444444449</c:v>
                </c:pt>
                <c:pt idx="151">
                  <c:v>0.54298666666666662</c:v>
                </c:pt>
                <c:pt idx="152">
                  <c:v>0.83421666666666661</c:v>
                </c:pt>
                <c:pt idx="153">
                  <c:v>0.97396444444444452</c:v>
                </c:pt>
                <c:pt idx="154">
                  <c:v>0.81506222222222213</c:v>
                </c:pt>
                <c:pt idx="155">
                  <c:v>1.0877266666666665</c:v>
                </c:pt>
                <c:pt idx="156">
                  <c:v>1.2376555555555555</c:v>
                </c:pt>
                <c:pt idx="157">
                  <c:v>0.85343000000000002</c:v>
                </c:pt>
                <c:pt idx="158">
                  <c:v>1.2752666666666668</c:v>
                </c:pt>
                <c:pt idx="159">
                  <c:v>1.1038811111111111</c:v>
                </c:pt>
                <c:pt idx="160">
                  <c:v>1.3122111111111112</c:v>
                </c:pt>
                <c:pt idx="161">
                  <c:v>1.0405422222222223</c:v>
                </c:pt>
                <c:pt idx="162">
                  <c:v>1.0978588888888889</c:v>
                </c:pt>
                <c:pt idx="163">
                  <c:v>1.0044444444444445</c:v>
                </c:pt>
                <c:pt idx="164">
                  <c:v>0.90136222222222229</c:v>
                </c:pt>
                <c:pt idx="165">
                  <c:v>0.77922333333333327</c:v>
                </c:pt>
                <c:pt idx="166">
                  <c:v>1.0571711111111111</c:v>
                </c:pt>
                <c:pt idx="167">
                  <c:v>3.1857000000000002</c:v>
                </c:pt>
                <c:pt idx="168">
                  <c:v>0.75573222222222225</c:v>
                </c:pt>
                <c:pt idx="169">
                  <c:v>1.02281</c:v>
                </c:pt>
                <c:pt idx="170">
                  <c:v>0.73250666666666675</c:v>
                </c:pt>
                <c:pt idx="171">
                  <c:v>3.6948222222222222</c:v>
                </c:pt>
                <c:pt idx="172">
                  <c:v>0.42044333333333334</c:v>
                </c:pt>
                <c:pt idx="173">
                  <c:v>0.2666722222222222</c:v>
                </c:pt>
                <c:pt idx="174">
                  <c:v>0.86344888888888893</c:v>
                </c:pt>
                <c:pt idx="175">
                  <c:v>1.1394</c:v>
                </c:pt>
                <c:pt idx="176">
                  <c:v>3.930277777777778</c:v>
                </c:pt>
                <c:pt idx="177">
                  <c:v>1.1725000000000001</c:v>
                </c:pt>
                <c:pt idx="178">
                  <c:v>0.97320888888888901</c:v>
                </c:pt>
                <c:pt idx="179">
                  <c:v>0.91981555555555561</c:v>
                </c:pt>
                <c:pt idx="180">
                  <c:v>0.81409000000000009</c:v>
                </c:pt>
                <c:pt idx="181">
                  <c:v>0.78499333333333332</c:v>
                </c:pt>
                <c:pt idx="182">
                  <c:v>1.2791777777777777</c:v>
                </c:pt>
                <c:pt idx="183">
                  <c:v>1.1035211111111112</c:v>
                </c:pt>
                <c:pt idx="184">
                  <c:v>1.1141000000000001</c:v>
                </c:pt>
                <c:pt idx="185">
                  <c:v>1.0850199999999999</c:v>
                </c:pt>
                <c:pt idx="186">
                  <c:v>0.88879666666666657</c:v>
                </c:pt>
                <c:pt idx="187">
                  <c:v>0.63117222222222225</c:v>
                </c:pt>
                <c:pt idx="188">
                  <c:v>1.1354222222222223</c:v>
                </c:pt>
                <c:pt idx="189">
                  <c:v>0.97968888888888883</c:v>
                </c:pt>
                <c:pt idx="190">
                  <c:v>0.67505333333333339</c:v>
                </c:pt>
                <c:pt idx="191">
                  <c:v>1.1117888888888889</c:v>
                </c:pt>
                <c:pt idx="192">
                  <c:v>1.0740644444444445</c:v>
                </c:pt>
                <c:pt idx="193">
                  <c:v>1.1408444444444445</c:v>
                </c:pt>
                <c:pt idx="194">
                  <c:v>1.2597777777777777</c:v>
                </c:pt>
                <c:pt idx="195">
                  <c:v>1.262</c:v>
                </c:pt>
                <c:pt idx="196">
                  <c:v>0.98378888888888882</c:v>
                </c:pt>
                <c:pt idx="197">
                  <c:v>1.1636333333333333</c:v>
                </c:pt>
                <c:pt idx="198">
                  <c:v>1.1768444444444444</c:v>
                </c:pt>
                <c:pt idx="199">
                  <c:v>1.0609455555555556</c:v>
                </c:pt>
                <c:pt idx="200">
                  <c:v>0.97207333333333323</c:v>
                </c:pt>
                <c:pt idx="201">
                  <c:v>1.1979111111111111</c:v>
                </c:pt>
                <c:pt idx="202">
                  <c:v>3.3786888888888886</c:v>
                </c:pt>
                <c:pt idx="203">
                  <c:v>0.74969555555555556</c:v>
                </c:pt>
                <c:pt idx="204">
                  <c:v>1.3828888888888888</c:v>
                </c:pt>
                <c:pt idx="205">
                  <c:v>1.1827222222222222</c:v>
                </c:pt>
                <c:pt idx="206">
                  <c:v>1.0954744444444444</c:v>
                </c:pt>
                <c:pt idx="207">
                  <c:v>1.7290000000000001</c:v>
                </c:pt>
                <c:pt idx="208">
                  <c:v>3.367777777777778</c:v>
                </c:pt>
                <c:pt idx="209">
                  <c:v>3.6193000000000004</c:v>
                </c:pt>
                <c:pt idx="210">
                  <c:v>3.2143999999999999</c:v>
                </c:pt>
                <c:pt idx="211">
                  <c:v>0.96506666666666663</c:v>
                </c:pt>
                <c:pt idx="212">
                  <c:v>0.83230666666666664</c:v>
                </c:pt>
                <c:pt idx="213">
                  <c:v>3.1865444444444444</c:v>
                </c:pt>
                <c:pt idx="214">
                  <c:v>0.65355444444444444</c:v>
                </c:pt>
                <c:pt idx="215">
                  <c:v>0.74645444444444442</c:v>
                </c:pt>
                <c:pt idx="216">
                  <c:v>1.0833066666666666</c:v>
                </c:pt>
                <c:pt idx="217">
                  <c:v>1.0034844444444444</c:v>
                </c:pt>
                <c:pt idx="218">
                  <c:v>1.3109555555555557</c:v>
                </c:pt>
                <c:pt idx="219">
                  <c:v>1.0260855555555557</c:v>
                </c:pt>
                <c:pt idx="220">
                  <c:v>1.2154</c:v>
                </c:pt>
                <c:pt idx="221">
                  <c:v>2.9820666666666669</c:v>
                </c:pt>
                <c:pt idx="222">
                  <c:v>3.0685222222222217</c:v>
                </c:pt>
                <c:pt idx="223">
                  <c:v>0.95414444444444446</c:v>
                </c:pt>
                <c:pt idx="224">
                  <c:v>1.9317888888888888</c:v>
                </c:pt>
                <c:pt idx="225">
                  <c:v>3.0193333333333334</c:v>
                </c:pt>
                <c:pt idx="226">
                  <c:v>0.60148444444444449</c:v>
                </c:pt>
                <c:pt idx="227">
                  <c:v>1.0766199999999999</c:v>
                </c:pt>
                <c:pt idx="228">
                  <c:v>1.1243000000000001</c:v>
                </c:pt>
                <c:pt idx="229">
                  <c:v>1.4715111111111112</c:v>
                </c:pt>
                <c:pt idx="230">
                  <c:v>3.2455000000000003</c:v>
                </c:pt>
                <c:pt idx="231">
                  <c:v>3.4811777777777775</c:v>
                </c:pt>
                <c:pt idx="232">
                  <c:v>0.74448333333333339</c:v>
                </c:pt>
                <c:pt idx="233">
                  <c:v>3.6245333333333338</c:v>
                </c:pt>
                <c:pt idx="234">
                  <c:v>3.3496666666666668</c:v>
                </c:pt>
                <c:pt idx="235">
                  <c:v>2.6380333333333335</c:v>
                </c:pt>
                <c:pt idx="236">
                  <c:v>2.7012666666666667</c:v>
                </c:pt>
                <c:pt idx="237">
                  <c:v>3.0110222222222225</c:v>
                </c:pt>
                <c:pt idx="238">
                  <c:v>3.1817555555555557</c:v>
                </c:pt>
                <c:pt idx="239">
                  <c:v>1.2122333333333333</c:v>
                </c:pt>
                <c:pt idx="240">
                  <c:v>0.82669666666666664</c:v>
                </c:pt>
                <c:pt idx="241">
                  <c:v>3.6352111111111109</c:v>
                </c:pt>
                <c:pt idx="242">
                  <c:v>1.3268666666666666</c:v>
                </c:pt>
                <c:pt idx="243">
                  <c:v>0.19774444444444444</c:v>
                </c:pt>
                <c:pt idx="244">
                  <c:v>3.1021333333333336</c:v>
                </c:pt>
                <c:pt idx="245">
                  <c:v>0.88161111111111112</c:v>
                </c:pt>
                <c:pt idx="246">
                  <c:v>2.7125444444444442</c:v>
                </c:pt>
                <c:pt idx="247">
                  <c:v>2.2654222222222224</c:v>
                </c:pt>
                <c:pt idx="248">
                  <c:v>0.64600222222222226</c:v>
                </c:pt>
                <c:pt idx="249">
                  <c:v>3.6840666666666664</c:v>
                </c:pt>
                <c:pt idx="250">
                  <c:v>1.3937555555555556</c:v>
                </c:pt>
                <c:pt idx="251">
                  <c:v>3.35</c:v>
                </c:pt>
                <c:pt idx="252">
                  <c:v>0.57895777777777779</c:v>
                </c:pt>
                <c:pt idx="253">
                  <c:v>0.78409222222222219</c:v>
                </c:pt>
                <c:pt idx="254">
                  <c:v>2.5147666666666666</c:v>
                </c:pt>
                <c:pt idx="255">
                  <c:v>3.0339222222222224</c:v>
                </c:pt>
                <c:pt idx="256">
                  <c:v>0.95693555555555554</c:v>
                </c:pt>
                <c:pt idx="257">
                  <c:v>2.7388777777777777</c:v>
                </c:pt>
                <c:pt idx="258">
                  <c:v>0.59521222222222225</c:v>
                </c:pt>
                <c:pt idx="259">
                  <c:v>1.157488888888889</c:v>
                </c:pt>
                <c:pt idx="260">
                  <c:v>1.3788888888888888</c:v>
                </c:pt>
                <c:pt idx="261">
                  <c:v>3.3839333333333332</c:v>
                </c:pt>
                <c:pt idx="262">
                  <c:v>1.3372444444444445</c:v>
                </c:pt>
                <c:pt idx="263">
                  <c:v>3.4361444444444444</c:v>
                </c:pt>
                <c:pt idx="264">
                  <c:v>2.5874888888888887</c:v>
                </c:pt>
                <c:pt idx="265">
                  <c:v>1.2497222222222222</c:v>
                </c:pt>
                <c:pt idx="266">
                  <c:v>1.1107488888888888</c:v>
                </c:pt>
                <c:pt idx="267">
                  <c:v>3.4719111111111109</c:v>
                </c:pt>
                <c:pt idx="268">
                  <c:v>3.4284111111111111</c:v>
                </c:pt>
                <c:pt idx="269">
                  <c:v>2.8472333333333331</c:v>
                </c:pt>
                <c:pt idx="270">
                  <c:v>0.10512344444444444</c:v>
                </c:pt>
                <c:pt idx="271">
                  <c:v>1.5611555555555554</c:v>
                </c:pt>
                <c:pt idx="272">
                  <c:v>0.31485111111111114</c:v>
                </c:pt>
                <c:pt idx="273">
                  <c:v>0.96805777777777791</c:v>
                </c:pt>
                <c:pt idx="274">
                  <c:v>2.457122222222222</c:v>
                </c:pt>
                <c:pt idx="275">
                  <c:v>0.16267333333333334</c:v>
                </c:pt>
                <c:pt idx="276">
                  <c:v>0.50056</c:v>
                </c:pt>
                <c:pt idx="277">
                  <c:v>0.33686222222222223</c:v>
                </c:pt>
                <c:pt idx="278">
                  <c:v>3.9620888888888892</c:v>
                </c:pt>
                <c:pt idx="279">
                  <c:v>1.1810777777777777</c:v>
                </c:pt>
                <c:pt idx="280">
                  <c:v>1.0701355555555556</c:v>
                </c:pt>
                <c:pt idx="281">
                  <c:v>0.51856666666666662</c:v>
                </c:pt>
                <c:pt idx="282">
                  <c:v>1.409888888888889</c:v>
                </c:pt>
                <c:pt idx="283">
                  <c:v>1.0632522222222223</c:v>
                </c:pt>
                <c:pt idx="284">
                  <c:v>2.2501222222222221</c:v>
                </c:pt>
                <c:pt idx="285">
                  <c:v>3.6029555555555559</c:v>
                </c:pt>
                <c:pt idx="286">
                  <c:v>2.570988888888889</c:v>
                </c:pt>
                <c:pt idx="287">
                  <c:v>3.7823777777777776</c:v>
                </c:pt>
                <c:pt idx="288">
                  <c:v>2.4791999999999996</c:v>
                </c:pt>
                <c:pt idx="289">
                  <c:v>1.0104522222222223</c:v>
                </c:pt>
                <c:pt idx="290">
                  <c:v>0.45561000000000001</c:v>
                </c:pt>
                <c:pt idx="291">
                  <c:v>2.8665555555555557</c:v>
                </c:pt>
                <c:pt idx="292">
                  <c:v>0.16110888888888888</c:v>
                </c:pt>
                <c:pt idx="293">
                  <c:v>0.2029522222222222</c:v>
                </c:pt>
                <c:pt idx="294">
                  <c:v>2.9240000000000004</c:v>
                </c:pt>
                <c:pt idx="295">
                  <c:v>3.0614111111111111</c:v>
                </c:pt>
                <c:pt idx="296">
                  <c:v>3.8975333333333335</c:v>
                </c:pt>
                <c:pt idx="297">
                  <c:v>2.4783777777777778</c:v>
                </c:pt>
                <c:pt idx="298">
                  <c:v>1.3943666666666665</c:v>
                </c:pt>
                <c:pt idx="299">
                  <c:v>1.1923888888888889</c:v>
                </c:pt>
                <c:pt idx="300">
                  <c:v>0.11047744444444445</c:v>
                </c:pt>
                <c:pt idx="301">
                  <c:v>0.58396777777777775</c:v>
                </c:pt>
                <c:pt idx="302">
                  <c:v>1.1113444444444445</c:v>
                </c:pt>
                <c:pt idx="303">
                  <c:v>3.1233</c:v>
                </c:pt>
                <c:pt idx="304">
                  <c:v>1.6048666666666664</c:v>
                </c:pt>
                <c:pt idx="305">
                  <c:v>2.0354111111111113</c:v>
                </c:pt>
                <c:pt idx="306">
                  <c:v>0.17300777777777779</c:v>
                </c:pt>
                <c:pt idx="307">
                  <c:v>3.3217222222222222</c:v>
                </c:pt>
                <c:pt idx="308">
                  <c:v>2.9491999999999998</c:v>
                </c:pt>
                <c:pt idx="309">
                  <c:v>2.3621555555555553</c:v>
                </c:pt>
                <c:pt idx="310">
                  <c:v>3.5875888888888885</c:v>
                </c:pt>
                <c:pt idx="311">
                  <c:v>0.41371444444444444</c:v>
                </c:pt>
                <c:pt idx="312">
                  <c:v>0.84116444444444449</c:v>
                </c:pt>
                <c:pt idx="313">
                  <c:v>3.5633111111111111</c:v>
                </c:pt>
                <c:pt idx="314">
                  <c:v>0.66081444444444448</c:v>
                </c:pt>
                <c:pt idx="315">
                  <c:v>3.192166666666667</c:v>
                </c:pt>
                <c:pt idx="316">
                  <c:v>3.4630777777777779</c:v>
                </c:pt>
                <c:pt idx="317">
                  <c:v>3.293766666666667</c:v>
                </c:pt>
                <c:pt idx="318">
                  <c:v>0.5279355555555556</c:v>
                </c:pt>
                <c:pt idx="319">
                  <c:v>1.2785777777777778</c:v>
                </c:pt>
                <c:pt idx="320">
                  <c:v>0.32730555555555557</c:v>
                </c:pt>
                <c:pt idx="321">
                  <c:v>0.37134666666666666</c:v>
                </c:pt>
                <c:pt idx="322">
                  <c:v>0.53608999999999996</c:v>
                </c:pt>
                <c:pt idx="323">
                  <c:v>1.1357111111111111</c:v>
                </c:pt>
                <c:pt idx="324">
                  <c:v>0.89149333333333325</c:v>
                </c:pt>
                <c:pt idx="325">
                  <c:v>1.5441444444444445</c:v>
                </c:pt>
                <c:pt idx="326">
                  <c:v>2.1807333333333334</c:v>
                </c:pt>
                <c:pt idx="327">
                  <c:v>3.9636222222222224</c:v>
                </c:pt>
                <c:pt idx="328">
                  <c:v>1.089558888888889</c:v>
                </c:pt>
                <c:pt idx="329">
                  <c:v>3.2242666666666668</c:v>
                </c:pt>
                <c:pt idx="330">
                  <c:v>3.0198111111111112</c:v>
                </c:pt>
                <c:pt idx="331">
                  <c:v>1.2509555555555556</c:v>
                </c:pt>
                <c:pt idx="332">
                  <c:v>0.39679555555555551</c:v>
                </c:pt>
                <c:pt idx="333">
                  <c:v>0.49083777777777782</c:v>
                </c:pt>
                <c:pt idx="334">
                  <c:v>2.4220444444444444</c:v>
                </c:pt>
                <c:pt idx="335">
                  <c:v>1.9693000000000001</c:v>
                </c:pt>
                <c:pt idx="336">
                  <c:v>3.2298333333333336</c:v>
                </c:pt>
                <c:pt idx="337">
                  <c:v>3.3199555555555555</c:v>
                </c:pt>
                <c:pt idx="338">
                  <c:v>3.2554555555555553</c:v>
                </c:pt>
                <c:pt idx="339">
                  <c:v>3.089577777777778</c:v>
                </c:pt>
                <c:pt idx="340">
                  <c:v>1.6077222222222221</c:v>
                </c:pt>
                <c:pt idx="341">
                  <c:v>3.2858333333333336</c:v>
                </c:pt>
                <c:pt idx="342">
                  <c:v>3.5845000000000002</c:v>
                </c:pt>
                <c:pt idx="343">
                  <c:v>3.7020222222222223</c:v>
                </c:pt>
                <c:pt idx="344">
                  <c:v>2.1126777777777779</c:v>
                </c:pt>
                <c:pt idx="345">
                  <c:v>2.1273111111111112</c:v>
                </c:pt>
                <c:pt idx="346">
                  <c:v>0.10404844444444444</c:v>
                </c:pt>
                <c:pt idx="347">
                  <c:v>2.766688888888889</c:v>
                </c:pt>
                <c:pt idx="348">
                  <c:v>2.7669444444444444</c:v>
                </c:pt>
                <c:pt idx="349">
                  <c:v>2.5725555555555557</c:v>
                </c:pt>
                <c:pt idx="350">
                  <c:v>2.300877777777778</c:v>
                </c:pt>
                <c:pt idx="351">
                  <c:v>2.4586222222222225</c:v>
                </c:pt>
                <c:pt idx="352">
                  <c:v>1.7188888888888887</c:v>
                </c:pt>
                <c:pt idx="353">
                  <c:v>3.6633888888888886</c:v>
                </c:pt>
                <c:pt idx="354">
                  <c:v>1.9964999999999999</c:v>
                </c:pt>
                <c:pt idx="355">
                  <c:v>0.91542444444444437</c:v>
                </c:pt>
                <c:pt idx="356">
                  <c:v>2.7414333333333336</c:v>
                </c:pt>
                <c:pt idx="357">
                  <c:v>1.9726222222222223</c:v>
                </c:pt>
                <c:pt idx="358">
                  <c:v>1.2180111111111112</c:v>
                </c:pt>
                <c:pt idx="359">
                  <c:v>3.2135777777777776</c:v>
                </c:pt>
                <c:pt idx="360">
                  <c:v>2.9344000000000001</c:v>
                </c:pt>
                <c:pt idx="361">
                  <c:v>1.1055744444444444</c:v>
                </c:pt>
                <c:pt idx="362">
                  <c:v>0.44534777777777779</c:v>
                </c:pt>
                <c:pt idx="363">
                  <c:v>1.452277777777778</c:v>
                </c:pt>
                <c:pt idx="364">
                  <c:v>1.077358888888889</c:v>
                </c:pt>
                <c:pt idx="365">
                  <c:v>1.3492333333333333</c:v>
                </c:pt>
                <c:pt idx="366">
                  <c:v>3.3849222222222219</c:v>
                </c:pt>
                <c:pt idx="367">
                  <c:v>0.66643999999999992</c:v>
                </c:pt>
                <c:pt idx="368">
                  <c:v>1.2577444444444446</c:v>
                </c:pt>
                <c:pt idx="369">
                  <c:v>1.5696000000000001</c:v>
                </c:pt>
                <c:pt idx="370">
                  <c:v>1.3151999999999999</c:v>
                </c:pt>
                <c:pt idx="371">
                  <c:v>0.91390777777777776</c:v>
                </c:pt>
                <c:pt idx="372">
                  <c:v>0.63623888888888891</c:v>
                </c:pt>
                <c:pt idx="373">
                  <c:v>3.8485666666666662</c:v>
                </c:pt>
                <c:pt idx="374">
                  <c:v>1.0577466666666666</c:v>
                </c:pt>
                <c:pt idx="375">
                  <c:v>0.46772111111111114</c:v>
                </c:pt>
                <c:pt idx="376">
                  <c:v>1.3544777777777779</c:v>
                </c:pt>
                <c:pt idx="377">
                  <c:v>1.4387444444444444</c:v>
                </c:pt>
                <c:pt idx="378">
                  <c:v>0.99422999999999995</c:v>
                </c:pt>
                <c:pt idx="379">
                  <c:v>3.3151222222222221</c:v>
                </c:pt>
                <c:pt idx="380">
                  <c:v>3.6367888888888888</c:v>
                </c:pt>
                <c:pt idx="381">
                  <c:v>0.13316555555555556</c:v>
                </c:pt>
                <c:pt idx="382">
                  <c:v>1.1085022222222221</c:v>
                </c:pt>
                <c:pt idx="383">
                  <c:v>1.2915444444444444</c:v>
                </c:pt>
                <c:pt idx="384">
                  <c:v>0.13276222222222223</c:v>
                </c:pt>
                <c:pt idx="385">
                  <c:v>3.7007111111111109E-2</c:v>
                </c:pt>
                <c:pt idx="386">
                  <c:v>2.949211111111111</c:v>
                </c:pt>
                <c:pt idx="387">
                  <c:v>3.1077777777777778</c:v>
                </c:pt>
                <c:pt idx="388">
                  <c:v>2.8440777777777777</c:v>
                </c:pt>
                <c:pt idx="389">
                  <c:v>3.0884333333333336</c:v>
                </c:pt>
                <c:pt idx="390">
                  <c:v>2.6350555555555557</c:v>
                </c:pt>
                <c:pt idx="391">
                  <c:v>2.706288888888889</c:v>
                </c:pt>
                <c:pt idx="392">
                  <c:v>1.8250444444444442</c:v>
                </c:pt>
                <c:pt idx="393">
                  <c:v>1.1258111111111111</c:v>
                </c:pt>
                <c:pt idx="394">
                  <c:v>1.7239333333333333</c:v>
                </c:pt>
                <c:pt idx="395">
                  <c:v>1.1971777777777777</c:v>
                </c:pt>
                <c:pt idx="396">
                  <c:v>1.4309555555555555</c:v>
                </c:pt>
                <c:pt idx="397">
                  <c:v>1.5810555555555554</c:v>
                </c:pt>
                <c:pt idx="398">
                  <c:v>0.88723888888888891</c:v>
                </c:pt>
                <c:pt idx="399">
                  <c:v>1.1167777777777779</c:v>
                </c:pt>
                <c:pt idx="400">
                  <c:v>1.7081333333333333</c:v>
                </c:pt>
                <c:pt idx="401">
                  <c:v>1.4803999999999999</c:v>
                </c:pt>
                <c:pt idx="402">
                  <c:v>2.277222222222222</c:v>
                </c:pt>
                <c:pt idx="403">
                  <c:v>1.0860311111111112</c:v>
                </c:pt>
                <c:pt idx="404">
                  <c:v>0.58549555555555555</c:v>
                </c:pt>
                <c:pt idx="405">
                  <c:v>1.5563444444444445</c:v>
                </c:pt>
                <c:pt idx="406">
                  <c:v>1.4996111111111112</c:v>
                </c:pt>
                <c:pt idx="407">
                  <c:v>1.5400222222222222</c:v>
                </c:pt>
                <c:pt idx="408">
                  <c:v>3.7575222222222227</c:v>
                </c:pt>
                <c:pt idx="409">
                  <c:v>3.3854666666666668</c:v>
                </c:pt>
                <c:pt idx="410">
                  <c:v>2.378422222222222</c:v>
                </c:pt>
                <c:pt idx="411">
                  <c:v>2.5479000000000003</c:v>
                </c:pt>
                <c:pt idx="412">
                  <c:v>3.0699333333333332</c:v>
                </c:pt>
                <c:pt idx="413">
                  <c:v>1.5673888888888889</c:v>
                </c:pt>
                <c:pt idx="414">
                  <c:v>1.8112777777777775</c:v>
                </c:pt>
                <c:pt idx="415">
                  <c:v>1.6778999999999999</c:v>
                </c:pt>
                <c:pt idx="416">
                  <c:v>1.8493333333333333</c:v>
                </c:pt>
                <c:pt idx="417">
                  <c:v>1.7778666666666667</c:v>
                </c:pt>
                <c:pt idx="418">
                  <c:v>0.73302444444444448</c:v>
                </c:pt>
                <c:pt idx="419">
                  <c:v>1.3758444444444444</c:v>
                </c:pt>
                <c:pt idx="420">
                  <c:v>1.8280333333333334</c:v>
                </c:pt>
                <c:pt idx="421">
                  <c:v>1.9732777777777777</c:v>
                </c:pt>
                <c:pt idx="422">
                  <c:v>1.9115</c:v>
                </c:pt>
                <c:pt idx="423">
                  <c:v>1.3484666666666667</c:v>
                </c:pt>
                <c:pt idx="424">
                  <c:v>1.7670444444444444</c:v>
                </c:pt>
                <c:pt idx="425">
                  <c:v>1.5205666666666666</c:v>
                </c:pt>
                <c:pt idx="426">
                  <c:v>1.6380666666666666</c:v>
                </c:pt>
                <c:pt idx="427">
                  <c:v>1.6726555555555553</c:v>
                </c:pt>
                <c:pt idx="428">
                  <c:v>1.4427777777777777</c:v>
                </c:pt>
                <c:pt idx="429">
                  <c:v>1.2807111111111111</c:v>
                </c:pt>
                <c:pt idx="430">
                  <c:v>1.9354</c:v>
                </c:pt>
                <c:pt idx="431">
                  <c:v>1.8163777777777776</c:v>
                </c:pt>
                <c:pt idx="432">
                  <c:v>0.75567444444444443</c:v>
                </c:pt>
                <c:pt idx="433">
                  <c:v>1.6987000000000001</c:v>
                </c:pt>
                <c:pt idx="434">
                  <c:v>1.4231777777777779</c:v>
                </c:pt>
                <c:pt idx="435">
                  <c:v>1.3574333333333333</c:v>
                </c:pt>
                <c:pt idx="436">
                  <c:v>1.0482055555555556</c:v>
                </c:pt>
                <c:pt idx="437">
                  <c:v>1.0359122222222223</c:v>
                </c:pt>
                <c:pt idx="438">
                  <c:v>1.5587111111111109</c:v>
                </c:pt>
                <c:pt idx="439">
                  <c:v>2.6508777777777777</c:v>
                </c:pt>
                <c:pt idx="440">
                  <c:v>2.018388888888889</c:v>
                </c:pt>
                <c:pt idx="441">
                  <c:v>1.5926666666666667</c:v>
                </c:pt>
                <c:pt idx="442">
                  <c:v>1.674322222222222</c:v>
                </c:pt>
                <c:pt idx="443">
                  <c:v>1.3778777777777778</c:v>
                </c:pt>
                <c:pt idx="444">
                  <c:v>3.9478999999999997</c:v>
                </c:pt>
                <c:pt idx="445">
                  <c:v>1.6614888888888888</c:v>
                </c:pt>
                <c:pt idx="446">
                  <c:v>1.3056777777777777</c:v>
                </c:pt>
                <c:pt idx="447">
                  <c:v>1.8302888888888889</c:v>
                </c:pt>
                <c:pt idx="448">
                  <c:v>1.3095111111111111</c:v>
                </c:pt>
                <c:pt idx="449">
                  <c:v>1.4052444444444443</c:v>
                </c:pt>
                <c:pt idx="450">
                  <c:v>1.6717222222222223</c:v>
                </c:pt>
                <c:pt idx="451">
                  <c:v>1.7443777777777778</c:v>
                </c:pt>
                <c:pt idx="452">
                  <c:v>2.3141222222222222</c:v>
                </c:pt>
                <c:pt idx="453">
                  <c:v>1.7758111111111112</c:v>
                </c:pt>
                <c:pt idx="454">
                  <c:v>3.9283000000000001</c:v>
                </c:pt>
                <c:pt idx="455">
                  <c:v>0.43910444444444441</c:v>
                </c:pt>
                <c:pt idx="456">
                  <c:v>1.0802833333333333</c:v>
                </c:pt>
                <c:pt idx="457">
                  <c:v>1.3149777777777778</c:v>
                </c:pt>
                <c:pt idx="458">
                  <c:v>1.6164333333333334</c:v>
                </c:pt>
                <c:pt idx="459">
                  <c:v>1.2245444444444444</c:v>
                </c:pt>
                <c:pt idx="460">
                  <c:v>1.1812444444444443</c:v>
                </c:pt>
                <c:pt idx="461">
                  <c:v>1.193111111111111</c:v>
                </c:pt>
                <c:pt idx="462">
                  <c:v>1.2905222222222223</c:v>
                </c:pt>
                <c:pt idx="463">
                  <c:v>1.6551222222222224</c:v>
                </c:pt>
                <c:pt idx="464">
                  <c:v>0.9690511111111112</c:v>
                </c:pt>
                <c:pt idx="465">
                  <c:v>1.0242955555555555</c:v>
                </c:pt>
                <c:pt idx="466">
                  <c:v>0.7724322222222223</c:v>
                </c:pt>
                <c:pt idx="467">
                  <c:v>0.82252555555555551</c:v>
                </c:pt>
                <c:pt idx="468">
                  <c:v>1.3490444444444445</c:v>
                </c:pt>
                <c:pt idx="469">
                  <c:v>0.97831999999999997</c:v>
                </c:pt>
                <c:pt idx="470">
                  <c:v>1.1665444444444444</c:v>
                </c:pt>
                <c:pt idx="471">
                  <c:v>1.1451</c:v>
                </c:pt>
                <c:pt idx="472">
                  <c:v>0.74868777777777784</c:v>
                </c:pt>
                <c:pt idx="473">
                  <c:v>1.5590555555555556</c:v>
                </c:pt>
                <c:pt idx="474">
                  <c:v>1.2283333333333333</c:v>
                </c:pt>
                <c:pt idx="475">
                  <c:v>1.0393288888888887</c:v>
                </c:pt>
                <c:pt idx="476">
                  <c:v>0.88984888888888891</c:v>
                </c:pt>
                <c:pt idx="477">
                  <c:v>0.85984444444444441</c:v>
                </c:pt>
                <c:pt idx="478">
                  <c:v>1.4136333333333333</c:v>
                </c:pt>
                <c:pt idx="479">
                  <c:v>0.76160111111111106</c:v>
                </c:pt>
                <c:pt idx="480">
                  <c:v>0.74302999999999997</c:v>
                </c:pt>
                <c:pt idx="481">
                  <c:v>1.1206888888888888</c:v>
                </c:pt>
                <c:pt idx="482">
                  <c:v>1.1184000000000001</c:v>
                </c:pt>
                <c:pt idx="483">
                  <c:v>1.5954444444444444</c:v>
                </c:pt>
                <c:pt idx="484">
                  <c:v>0.89467555555555545</c:v>
                </c:pt>
                <c:pt idx="485">
                  <c:v>0.78161888888888886</c:v>
                </c:pt>
                <c:pt idx="486">
                  <c:v>0.75219333333333338</c:v>
                </c:pt>
                <c:pt idx="487">
                  <c:v>0.67273222222222229</c:v>
                </c:pt>
                <c:pt idx="488">
                  <c:v>1.0332611111111112</c:v>
                </c:pt>
                <c:pt idx="489">
                  <c:v>1.9249666666666667</c:v>
                </c:pt>
                <c:pt idx="490">
                  <c:v>3.0286333333333335</c:v>
                </c:pt>
                <c:pt idx="491">
                  <c:v>1.6969888888888891</c:v>
                </c:pt>
                <c:pt idx="492">
                  <c:v>1.5883555555555555</c:v>
                </c:pt>
                <c:pt idx="493">
                  <c:v>1.01329</c:v>
                </c:pt>
                <c:pt idx="494">
                  <c:v>0.80437111111111115</c:v>
                </c:pt>
                <c:pt idx="495">
                  <c:v>0.91014111111111107</c:v>
                </c:pt>
                <c:pt idx="496">
                  <c:v>1.025238888888889</c:v>
                </c:pt>
                <c:pt idx="497">
                  <c:v>0.79182222222222221</c:v>
                </c:pt>
                <c:pt idx="498">
                  <c:v>1.4050666666666667</c:v>
                </c:pt>
                <c:pt idx="499">
                  <c:v>1.0987955555555555</c:v>
                </c:pt>
                <c:pt idx="500">
                  <c:v>1.2124555555555554</c:v>
                </c:pt>
                <c:pt idx="501">
                  <c:v>1.2641777777777778</c:v>
                </c:pt>
                <c:pt idx="502">
                  <c:v>0.79333666666666669</c:v>
                </c:pt>
                <c:pt idx="503">
                  <c:v>1.2246555555555554</c:v>
                </c:pt>
                <c:pt idx="504">
                  <c:v>1.7922222222222224</c:v>
                </c:pt>
                <c:pt idx="505">
                  <c:v>1.3484777777777777</c:v>
                </c:pt>
                <c:pt idx="506">
                  <c:v>1.1265555555555555</c:v>
                </c:pt>
                <c:pt idx="507">
                  <c:v>0.8102477777777779</c:v>
                </c:pt>
                <c:pt idx="508">
                  <c:v>1.1139333333333334</c:v>
                </c:pt>
                <c:pt idx="509">
                  <c:v>1.0473833333333333</c:v>
                </c:pt>
                <c:pt idx="510">
                  <c:v>1.2229999999999999</c:v>
                </c:pt>
                <c:pt idx="511">
                  <c:v>1.2117</c:v>
                </c:pt>
                <c:pt idx="512">
                  <c:v>0.83174333333333328</c:v>
                </c:pt>
                <c:pt idx="513">
                  <c:v>1.2760666666666667</c:v>
                </c:pt>
                <c:pt idx="514">
                  <c:v>1.376911111111111</c:v>
                </c:pt>
                <c:pt idx="515">
                  <c:v>1.7644333333333333</c:v>
                </c:pt>
                <c:pt idx="516">
                  <c:v>1.1717333333333333</c:v>
                </c:pt>
                <c:pt idx="517">
                  <c:v>0.61573444444444447</c:v>
                </c:pt>
                <c:pt idx="518">
                  <c:v>0.95452888888888887</c:v>
                </c:pt>
                <c:pt idx="519">
                  <c:v>0.95735888888888887</c:v>
                </c:pt>
                <c:pt idx="520">
                  <c:v>1.0380266666666667</c:v>
                </c:pt>
                <c:pt idx="521">
                  <c:v>1.019711111111111</c:v>
                </c:pt>
                <c:pt idx="522">
                  <c:v>0.76704666666666665</c:v>
                </c:pt>
                <c:pt idx="523">
                  <c:v>1.1288111111111112</c:v>
                </c:pt>
                <c:pt idx="524">
                  <c:v>1.1642333333333335</c:v>
                </c:pt>
                <c:pt idx="525">
                  <c:v>0.80396666666666661</c:v>
                </c:pt>
                <c:pt idx="526">
                  <c:v>0.7908022222222223</c:v>
                </c:pt>
                <c:pt idx="527">
                  <c:v>0.82937555555555553</c:v>
                </c:pt>
                <c:pt idx="528">
                  <c:v>1.03871</c:v>
                </c:pt>
                <c:pt idx="529">
                  <c:v>1.1123888888888889</c:v>
                </c:pt>
                <c:pt idx="530">
                  <c:v>1.0750055555555555</c:v>
                </c:pt>
                <c:pt idx="531">
                  <c:v>1.1707888888888889</c:v>
                </c:pt>
                <c:pt idx="532">
                  <c:v>1.0613733333333333</c:v>
                </c:pt>
                <c:pt idx="533">
                  <c:v>1.0275399999999999</c:v>
                </c:pt>
                <c:pt idx="534">
                  <c:v>1.1435</c:v>
                </c:pt>
                <c:pt idx="535">
                  <c:v>1.1346333333333334</c:v>
                </c:pt>
                <c:pt idx="536">
                  <c:v>1.9351333333333334</c:v>
                </c:pt>
                <c:pt idx="537">
                  <c:v>3.9732222222222218</c:v>
                </c:pt>
                <c:pt idx="538">
                  <c:v>3.5353444444444442</c:v>
                </c:pt>
                <c:pt idx="539">
                  <c:v>1.5418444444444444</c:v>
                </c:pt>
                <c:pt idx="540">
                  <c:v>1.5504222222222224</c:v>
                </c:pt>
                <c:pt idx="541">
                  <c:v>1.1257666666666668</c:v>
                </c:pt>
                <c:pt idx="542">
                  <c:v>0.97494555555555551</c:v>
                </c:pt>
                <c:pt idx="543">
                  <c:v>1.4690666666666667</c:v>
                </c:pt>
                <c:pt idx="544">
                  <c:v>2.1389555555555555</c:v>
                </c:pt>
                <c:pt idx="545">
                  <c:v>2.7907999999999999</c:v>
                </c:pt>
                <c:pt idx="546">
                  <c:v>3.8226888888888886</c:v>
                </c:pt>
                <c:pt idx="547">
                  <c:v>1.4746444444444444</c:v>
                </c:pt>
                <c:pt idx="548">
                  <c:v>1.2147888888888889</c:v>
                </c:pt>
                <c:pt idx="549">
                  <c:v>1.2332666666666667</c:v>
                </c:pt>
                <c:pt idx="550">
                  <c:v>1.1609</c:v>
                </c:pt>
                <c:pt idx="551">
                  <c:v>1.1764444444444444</c:v>
                </c:pt>
                <c:pt idx="552">
                  <c:v>1.1947666666666665</c:v>
                </c:pt>
                <c:pt idx="553">
                  <c:v>1.2920555555555555</c:v>
                </c:pt>
                <c:pt idx="554">
                  <c:v>1.8905444444444444</c:v>
                </c:pt>
                <c:pt idx="555">
                  <c:v>1.89</c:v>
                </c:pt>
                <c:pt idx="556">
                  <c:v>1.7757777777777777</c:v>
                </c:pt>
                <c:pt idx="557">
                  <c:v>1.294</c:v>
                </c:pt>
                <c:pt idx="558">
                  <c:v>1.1425333333333334</c:v>
                </c:pt>
                <c:pt idx="559">
                  <c:v>1.2466444444444444</c:v>
                </c:pt>
                <c:pt idx="560">
                  <c:v>1.6160444444444444</c:v>
                </c:pt>
                <c:pt idx="561">
                  <c:v>1.624311111111111</c:v>
                </c:pt>
                <c:pt idx="562">
                  <c:v>1.5905</c:v>
                </c:pt>
                <c:pt idx="563">
                  <c:v>1.3782333333333332</c:v>
                </c:pt>
                <c:pt idx="564">
                  <c:v>1.0689533333333332</c:v>
                </c:pt>
                <c:pt idx="565">
                  <c:v>0.66122888888888887</c:v>
                </c:pt>
                <c:pt idx="566">
                  <c:v>6.0097000000000005E-2</c:v>
                </c:pt>
                <c:pt idx="567">
                  <c:v>0.17312222222222221</c:v>
                </c:pt>
                <c:pt idx="568">
                  <c:v>1.6926444444444444</c:v>
                </c:pt>
                <c:pt idx="569">
                  <c:v>1.7515555555555553</c:v>
                </c:pt>
                <c:pt idx="570">
                  <c:v>1.6691777777777779</c:v>
                </c:pt>
                <c:pt idx="571">
                  <c:v>1.4380555555555556</c:v>
                </c:pt>
                <c:pt idx="572">
                  <c:v>1.1834222222222222</c:v>
                </c:pt>
                <c:pt idx="573">
                  <c:v>1.1685777777777777</c:v>
                </c:pt>
                <c:pt idx="574">
                  <c:v>1.3942999999999999</c:v>
                </c:pt>
                <c:pt idx="575">
                  <c:v>1.4395555555555555</c:v>
                </c:pt>
                <c:pt idx="576">
                  <c:v>1.5388222222222223</c:v>
                </c:pt>
                <c:pt idx="577">
                  <c:v>1.3557888888888889</c:v>
                </c:pt>
                <c:pt idx="578">
                  <c:v>1.1777</c:v>
                </c:pt>
                <c:pt idx="579">
                  <c:v>1.0694722222222222</c:v>
                </c:pt>
                <c:pt idx="580">
                  <c:v>1.2851222222222223</c:v>
                </c:pt>
                <c:pt idx="581">
                  <c:v>1.6744111111111111</c:v>
                </c:pt>
                <c:pt idx="582">
                  <c:v>1.392511111111111</c:v>
                </c:pt>
                <c:pt idx="583">
                  <c:v>1.5399555555555555</c:v>
                </c:pt>
                <c:pt idx="584">
                  <c:v>1.7930111111111111</c:v>
                </c:pt>
                <c:pt idx="585">
                  <c:v>1.8089777777777778</c:v>
                </c:pt>
                <c:pt idx="586">
                  <c:v>1.8192222222222221</c:v>
                </c:pt>
                <c:pt idx="587">
                  <c:v>1.7735111111111113</c:v>
                </c:pt>
                <c:pt idx="588">
                  <c:v>1.6661111111111109</c:v>
                </c:pt>
                <c:pt idx="589">
                  <c:v>1.2635777777777777</c:v>
                </c:pt>
                <c:pt idx="590">
                  <c:v>1.2446222222222223</c:v>
                </c:pt>
                <c:pt idx="591">
                  <c:v>1.3895777777777778</c:v>
                </c:pt>
                <c:pt idx="592">
                  <c:v>1.3101777777777777</c:v>
                </c:pt>
                <c:pt idx="593">
                  <c:v>1.193311111111111</c:v>
                </c:pt>
                <c:pt idx="594">
                  <c:v>1.2190222222222222</c:v>
                </c:pt>
                <c:pt idx="595">
                  <c:v>1.0802100000000001</c:v>
                </c:pt>
                <c:pt idx="596">
                  <c:v>1.2372666666666667</c:v>
                </c:pt>
                <c:pt idx="597">
                  <c:v>1.4090777777777777</c:v>
                </c:pt>
                <c:pt idx="598">
                  <c:v>1.4175555555555555</c:v>
                </c:pt>
                <c:pt idx="599">
                  <c:v>1.376411111111111</c:v>
                </c:pt>
                <c:pt idx="600">
                  <c:v>1.4761333333333333</c:v>
                </c:pt>
                <c:pt idx="601">
                  <c:v>0.91078888888888898</c:v>
                </c:pt>
                <c:pt idx="602">
                  <c:v>0.67551666666666665</c:v>
                </c:pt>
                <c:pt idx="603">
                  <c:v>1.1402555555555556</c:v>
                </c:pt>
                <c:pt idx="604">
                  <c:v>1.4256111111111112</c:v>
                </c:pt>
                <c:pt idx="605">
                  <c:v>1.6114999999999999</c:v>
                </c:pt>
                <c:pt idx="606">
                  <c:v>1.4715999999999998</c:v>
                </c:pt>
                <c:pt idx="607">
                  <c:v>1.7459777777777779</c:v>
                </c:pt>
                <c:pt idx="608">
                  <c:v>2.2064666666666666</c:v>
                </c:pt>
                <c:pt idx="609">
                  <c:v>1.8259777777777777</c:v>
                </c:pt>
                <c:pt idx="610">
                  <c:v>1.8991444444444445</c:v>
                </c:pt>
                <c:pt idx="611">
                  <c:v>1.8810222222222222</c:v>
                </c:pt>
                <c:pt idx="612">
                  <c:v>1.7462888888888888</c:v>
                </c:pt>
                <c:pt idx="613">
                  <c:v>1.5754999999999999</c:v>
                </c:pt>
                <c:pt idx="614">
                  <c:v>1.0491066666666666</c:v>
                </c:pt>
                <c:pt idx="615">
                  <c:v>1.2839333333333334</c:v>
                </c:pt>
                <c:pt idx="616">
                  <c:v>1.4723555555555556</c:v>
                </c:pt>
                <c:pt idx="617">
                  <c:v>1.613488888888889</c:v>
                </c:pt>
                <c:pt idx="618">
                  <c:v>1.3258111111111111</c:v>
                </c:pt>
                <c:pt idx="619">
                  <c:v>0.85821000000000003</c:v>
                </c:pt>
                <c:pt idx="620">
                  <c:v>1.1707333333333334</c:v>
                </c:pt>
                <c:pt idx="621">
                  <c:v>1.3332111111111111</c:v>
                </c:pt>
                <c:pt idx="622">
                  <c:v>1.227888888888889</c:v>
                </c:pt>
                <c:pt idx="623">
                  <c:v>1.1648777777777777</c:v>
                </c:pt>
                <c:pt idx="624">
                  <c:v>1.4235444444444445</c:v>
                </c:pt>
                <c:pt idx="625">
                  <c:v>1.6892888888888888</c:v>
                </c:pt>
                <c:pt idx="626">
                  <c:v>1.591</c:v>
                </c:pt>
                <c:pt idx="627">
                  <c:v>1.6592333333333331</c:v>
                </c:pt>
                <c:pt idx="628">
                  <c:v>1.683511111111111</c:v>
                </c:pt>
                <c:pt idx="629">
                  <c:v>1.7481666666666666</c:v>
                </c:pt>
                <c:pt idx="630">
                  <c:v>1.7429777777777777</c:v>
                </c:pt>
                <c:pt idx="631">
                  <c:v>3.5989111111111112</c:v>
                </c:pt>
                <c:pt idx="632">
                  <c:v>3.494644444444444</c:v>
                </c:pt>
                <c:pt idx="633">
                  <c:v>3.3845555555555555</c:v>
                </c:pt>
                <c:pt idx="634">
                  <c:v>1.9479888888888888</c:v>
                </c:pt>
                <c:pt idx="635">
                  <c:v>1.4661000000000002</c:v>
                </c:pt>
                <c:pt idx="636">
                  <c:v>1.7125999999999999</c:v>
                </c:pt>
                <c:pt idx="637">
                  <c:v>1.6599777777777778</c:v>
                </c:pt>
                <c:pt idx="638">
                  <c:v>1.1733111111111112</c:v>
                </c:pt>
                <c:pt idx="639">
                  <c:v>1.1947333333333332</c:v>
                </c:pt>
                <c:pt idx="640">
                  <c:v>1.4678</c:v>
                </c:pt>
                <c:pt idx="641">
                  <c:v>1.8480222222222222</c:v>
                </c:pt>
                <c:pt idx="642">
                  <c:v>1.8633777777777778</c:v>
                </c:pt>
                <c:pt idx="643">
                  <c:v>1.7446444444444444</c:v>
                </c:pt>
                <c:pt idx="644">
                  <c:v>1.5759333333333334</c:v>
                </c:pt>
                <c:pt idx="645">
                  <c:v>1.3483222222222222</c:v>
                </c:pt>
                <c:pt idx="646">
                  <c:v>1.9171333333333334</c:v>
                </c:pt>
                <c:pt idx="647">
                  <c:v>1.8104777777777779</c:v>
                </c:pt>
                <c:pt idx="648">
                  <c:v>1.6983555555555556</c:v>
                </c:pt>
                <c:pt idx="649">
                  <c:v>1.2017777777777778</c:v>
                </c:pt>
                <c:pt idx="650">
                  <c:v>0.8765033333333333</c:v>
                </c:pt>
                <c:pt idx="651">
                  <c:v>0.77024666666666664</c:v>
                </c:pt>
                <c:pt idx="652">
                  <c:v>1.0142488888888888</c:v>
                </c:pt>
                <c:pt idx="653">
                  <c:v>1.590311111111111</c:v>
                </c:pt>
                <c:pt idx="654">
                  <c:v>1.5077888888888888</c:v>
                </c:pt>
                <c:pt idx="655">
                  <c:v>1.7741666666666669</c:v>
                </c:pt>
                <c:pt idx="656">
                  <c:v>1.5140888888888888</c:v>
                </c:pt>
                <c:pt idx="657">
                  <c:v>1.5951555555555554</c:v>
                </c:pt>
                <c:pt idx="658">
                  <c:v>1.1847555555555556</c:v>
                </c:pt>
                <c:pt idx="659">
                  <c:v>1.4797777777777779</c:v>
                </c:pt>
                <c:pt idx="660">
                  <c:v>1.4684333333333333</c:v>
                </c:pt>
                <c:pt idx="661">
                  <c:v>1.7937555555555553</c:v>
                </c:pt>
                <c:pt idx="662">
                  <c:v>1.3146555555555557</c:v>
                </c:pt>
                <c:pt idx="663">
                  <c:v>1.3370777777777778</c:v>
                </c:pt>
                <c:pt idx="664">
                  <c:v>1.7424222222222223</c:v>
                </c:pt>
                <c:pt idx="665">
                  <c:v>1.6349888888888888</c:v>
                </c:pt>
                <c:pt idx="666">
                  <c:v>1.2906</c:v>
                </c:pt>
                <c:pt idx="667">
                  <c:v>1.2268888888888889</c:v>
                </c:pt>
                <c:pt idx="668">
                  <c:v>1.6410333333333336</c:v>
                </c:pt>
                <c:pt idx="669">
                  <c:v>1.8525222222222222</c:v>
                </c:pt>
                <c:pt idx="670">
                  <c:v>1.7658444444444443</c:v>
                </c:pt>
                <c:pt idx="671">
                  <c:v>1.1581999999999999</c:v>
                </c:pt>
                <c:pt idx="672">
                  <c:v>0</c:v>
                </c:pt>
                <c:pt idx="673">
                  <c:v>1.8202555555555557</c:v>
                </c:pt>
                <c:pt idx="674">
                  <c:v>1.7427666666666666</c:v>
                </c:pt>
                <c:pt idx="675">
                  <c:v>1.6159111111111111</c:v>
                </c:pt>
                <c:pt idx="676">
                  <c:v>1.4839444444444445</c:v>
                </c:pt>
                <c:pt idx="677">
                  <c:v>1.306888888888889</c:v>
                </c:pt>
                <c:pt idx="678">
                  <c:v>1.1986444444444444</c:v>
                </c:pt>
                <c:pt idx="679">
                  <c:v>1.2250111111111113</c:v>
                </c:pt>
                <c:pt idx="680">
                  <c:v>1.4751777777777777</c:v>
                </c:pt>
                <c:pt idx="681">
                  <c:v>1.6655111111111109</c:v>
                </c:pt>
                <c:pt idx="682">
                  <c:v>1.8406111111111112</c:v>
                </c:pt>
                <c:pt idx="683">
                  <c:v>1.8709</c:v>
                </c:pt>
                <c:pt idx="684">
                  <c:v>2.1875777777777778</c:v>
                </c:pt>
                <c:pt idx="685">
                  <c:v>2.8250999999999999</c:v>
                </c:pt>
                <c:pt idx="686">
                  <c:v>1.9116222222222221</c:v>
                </c:pt>
                <c:pt idx="687">
                  <c:v>1.7678444444444443</c:v>
                </c:pt>
                <c:pt idx="688">
                  <c:v>1.6227222222222222</c:v>
                </c:pt>
                <c:pt idx="689">
                  <c:v>1.5061888888888888</c:v>
                </c:pt>
                <c:pt idx="690">
                  <c:v>1.3506111111111112</c:v>
                </c:pt>
                <c:pt idx="691">
                  <c:v>1.1247222222222222</c:v>
                </c:pt>
                <c:pt idx="692">
                  <c:v>1.0127422222222222</c:v>
                </c:pt>
                <c:pt idx="693">
                  <c:v>1.0559655555555556</c:v>
                </c:pt>
                <c:pt idx="694">
                  <c:v>1.446577777777778</c:v>
                </c:pt>
                <c:pt idx="695">
                  <c:v>1.7446000000000002</c:v>
                </c:pt>
                <c:pt idx="696">
                  <c:v>1.2278333333333333</c:v>
                </c:pt>
                <c:pt idx="697">
                  <c:v>1.3058444444444444</c:v>
                </c:pt>
                <c:pt idx="698">
                  <c:v>1.4984555555555554</c:v>
                </c:pt>
                <c:pt idx="699">
                  <c:v>1.7481666666666666</c:v>
                </c:pt>
                <c:pt idx="700">
                  <c:v>1.7496888888888891</c:v>
                </c:pt>
                <c:pt idx="701">
                  <c:v>1.6725888888888887</c:v>
                </c:pt>
                <c:pt idx="702">
                  <c:v>1.8421888888888889</c:v>
                </c:pt>
                <c:pt idx="703">
                  <c:v>1.4719666666666666</c:v>
                </c:pt>
                <c:pt idx="704">
                  <c:v>1.3874888888888888</c:v>
                </c:pt>
                <c:pt idx="705">
                  <c:v>1.1480333333333332</c:v>
                </c:pt>
                <c:pt idx="706">
                  <c:v>1.2288555555555556</c:v>
                </c:pt>
                <c:pt idx="707">
                  <c:v>1.0532111111111111</c:v>
                </c:pt>
                <c:pt idx="708">
                  <c:v>0.89502555555555563</c:v>
                </c:pt>
                <c:pt idx="709">
                  <c:v>1.1115222222222223</c:v>
                </c:pt>
                <c:pt idx="710">
                  <c:v>1.3323444444444446</c:v>
                </c:pt>
                <c:pt idx="711">
                  <c:v>1.3397555555555556</c:v>
                </c:pt>
                <c:pt idx="712">
                  <c:v>1.5924555555555555</c:v>
                </c:pt>
                <c:pt idx="713">
                  <c:v>1.4705888888888889</c:v>
                </c:pt>
                <c:pt idx="714">
                  <c:v>3.4434111111111108</c:v>
                </c:pt>
                <c:pt idx="715">
                  <c:v>3.794977777777778</c:v>
                </c:pt>
                <c:pt idx="716">
                  <c:v>3.5277111111111115</c:v>
                </c:pt>
                <c:pt idx="717">
                  <c:v>3.178466666666667</c:v>
                </c:pt>
                <c:pt idx="718">
                  <c:v>1.7757333333333334</c:v>
                </c:pt>
                <c:pt idx="719">
                  <c:v>1.4493555555555557</c:v>
                </c:pt>
                <c:pt idx="720">
                  <c:v>1.2275333333333334</c:v>
                </c:pt>
              </c:numCache>
            </c:numRef>
          </c:yVal>
          <c:smooth val="1"/>
        </c:ser>
        <c:dLbls>
          <c:showLegendKey val="0"/>
          <c:showVal val="0"/>
          <c:showCatName val="0"/>
          <c:showSerName val="0"/>
          <c:showPercent val="0"/>
          <c:showBubbleSize val="0"/>
        </c:dLbls>
        <c:axId val="123465728"/>
        <c:axId val="123463936"/>
      </c:scatterChart>
      <c:valAx>
        <c:axId val="123456128"/>
        <c:scaling>
          <c:orientation val="minMax"/>
          <c:max val="41150.25"/>
          <c:min val="41149.75"/>
        </c:scaling>
        <c:delete val="0"/>
        <c:axPos val="b"/>
        <c:majorGridlines>
          <c:spPr>
            <a:ln>
              <a:solidFill>
                <a:schemeClr val="tx1"/>
              </a:solidFill>
              <a:prstDash val="dash"/>
            </a:ln>
          </c:spPr>
        </c:majorGridlines>
        <c:numFmt formatCode="h"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462400"/>
        <c:crosses val="autoZero"/>
        <c:crossBetween val="midCat"/>
        <c:majorUnit val="4.1666666660000011E-2"/>
      </c:valAx>
      <c:valAx>
        <c:axId val="123462400"/>
        <c:scaling>
          <c:orientation val="minMax"/>
          <c:max val="29"/>
          <c:min val="21"/>
        </c:scaling>
        <c:delete val="0"/>
        <c:axPos val="l"/>
        <c:majorGridlines>
          <c:spPr>
            <a:ln>
              <a:solidFill>
                <a:schemeClr val="tx1"/>
              </a:solidFill>
              <a:prstDash val="dash"/>
            </a:ln>
          </c:spPr>
        </c:majorGridlines>
        <c:numFmt formatCode="0_ " sourceLinked="0"/>
        <c:majorTickMark val="in"/>
        <c:minorTickMark val="none"/>
        <c:tickLblPos val="nextTo"/>
        <c:spPr>
          <a:ln w="15875">
            <a:solidFill>
              <a:schemeClr val="tx1"/>
            </a:solidFill>
            <a:prstDash val="solid"/>
          </a:ln>
        </c:spPr>
        <c:txPr>
          <a:bodyPr/>
          <a:lstStyle/>
          <a:p>
            <a:pPr>
              <a:defRPr sz="1200">
                <a:solidFill>
                  <a:schemeClr val="bg1"/>
                </a:solidFill>
              </a:defRPr>
            </a:pPr>
            <a:endParaRPr lang="ja-JP"/>
          </a:p>
        </c:txPr>
        <c:crossAx val="123456128"/>
        <c:crosses val="autoZero"/>
        <c:crossBetween val="midCat"/>
        <c:majorUnit val="1"/>
      </c:valAx>
      <c:valAx>
        <c:axId val="123463936"/>
        <c:scaling>
          <c:orientation val="minMax"/>
          <c:max val="4"/>
          <c:min val="0"/>
        </c:scaling>
        <c:delete val="0"/>
        <c:axPos val="r"/>
        <c:numFmt formatCode="#,##0_);[Red]\(#,##0\)" sourceLinked="0"/>
        <c:majorTickMark val="in"/>
        <c:minorTickMark val="none"/>
        <c:tickLblPos val="nextTo"/>
        <c:spPr>
          <a:ln w="15875">
            <a:solidFill>
              <a:schemeClr val="tx1"/>
            </a:solidFill>
          </a:ln>
        </c:spPr>
        <c:txPr>
          <a:bodyPr/>
          <a:lstStyle/>
          <a:p>
            <a:pPr>
              <a:defRPr sz="1200">
                <a:solidFill>
                  <a:schemeClr val="bg1"/>
                </a:solidFill>
              </a:defRPr>
            </a:pPr>
            <a:endParaRPr lang="ja-JP"/>
          </a:p>
        </c:txPr>
        <c:crossAx val="123465728"/>
        <c:crosses val="max"/>
        <c:crossBetween val="midCat"/>
        <c:majorUnit val="1"/>
      </c:valAx>
      <c:valAx>
        <c:axId val="123465728"/>
        <c:scaling>
          <c:orientation val="minMax"/>
        </c:scaling>
        <c:delete val="1"/>
        <c:axPos val="b"/>
        <c:numFmt formatCode="m/d\&#10;\ h" sourceLinked="1"/>
        <c:majorTickMark val="out"/>
        <c:minorTickMark val="none"/>
        <c:tickLblPos val="nextTo"/>
        <c:crossAx val="123463936"/>
        <c:crosses val="autoZero"/>
        <c:crossBetween val="midCat"/>
      </c:valAx>
      <c:spPr>
        <a:solidFill>
          <a:schemeClr val="bg1"/>
        </a:solidFill>
        <a:ln w="15875" cmpd="sng">
          <a:solidFill>
            <a:schemeClr val="tx1"/>
          </a:solidFill>
          <a:prstDash val="solid"/>
        </a:ln>
      </c:spPr>
    </c:plotArea>
    <c:plotVisOnly val="1"/>
    <c:dispBlanksAs val="gap"/>
    <c:showDLblsOverMax val="0"/>
  </c:chart>
  <c:spPr>
    <a:noFill/>
    <a:ln>
      <a:noFill/>
    </a:ln>
  </c:spPr>
  <c:txPr>
    <a:bodyPr/>
    <a:lstStyle/>
    <a:p>
      <a:pPr>
        <a:defRPr sz="800"/>
      </a:pPr>
      <a:endParaRPr lang="ja-JP"/>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97284"/>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97284"/>
          </a:xfrm>
          <a:prstGeom prst="rect">
            <a:avLst/>
          </a:prstGeom>
        </p:spPr>
        <p:txBody>
          <a:bodyPr vert="horz" lIns="91440" tIns="45720" rIns="91440" bIns="45720" rtlCol="0"/>
          <a:lstStyle>
            <a:lvl1pPr algn="r">
              <a:defRPr sz="1200"/>
            </a:lvl1pPr>
          </a:lstStyle>
          <a:p>
            <a:fld id="{E63752BE-BD54-4F4C-B68F-49044B4DFB38}" type="datetimeFigureOut">
              <a:rPr kumimoji="1" lang="ja-JP" altLang="en-US" smtClean="0"/>
              <a:t>2013/3/19</a:t>
            </a:fld>
            <a:endParaRPr kumimoji="1" lang="ja-JP" altLang="en-US"/>
          </a:p>
        </p:txBody>
      </p:sp>
      <p:sp>
        <p:nvSpPr>
          <p:cNvPr id="4" name="スライド イメージ プレースホルダー 3"/>
          <p:cNvSpPr>
            <a:spLocks noGrp="1" noRot="1" noChangeAspect="1"/>
          </p:cNvSpPr>
          <p:nvPr>
            <p:ph type="sldImg" idx="2"/>
          </p:nvPr>
        </p:nvSpPr>
        <p:spPr>
          <a:xfrm>
            <a:off x="942975" y="746125"/>
            <a:ext cx="4972050" cy="3729038"/>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724202"/>
            <a:ext cx="5486400" cy="4475560"/>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446678"/>
            <a:ext cx="2971800" cy="497284"/>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9446678"/>
            <a:ext cx="2971800" cy="497284"/>
          </a:xfrm>
          <a:prstGeom prst="rect">
            <a:avLst/>
          </a:prstGeom>
        </p:spPr>
        <p:txBody>
          <a:bodyPr vert="horz" lIns="91440" tIns="45720" rIns="91440" bIns="45720" rtlCol="0" anchor="b"/>
          <a:lstStyle>
            <a:lvl1pPr algn="r">
              <a:defRPr sz="1200"/>
            </a:lvl1pPr>
          </a:lstStyle>
          <a:p>
            <a:fld id="{C5DF9DE3-B58B-4EA9-AD75-4787C6EE213D}" type="slidenum">
              <a:rPr kumimoji="1" lang="ja-JP" altLang="en-US" smtClean="0"/>
              <a:t>‹#›</a:t>
            </a:fld>
            <a:endParaRPr kumimoji="1" lang="ja-JP" altLang="en-US"/>
          </a:p>
        </p:txBody>
      </p:sp>
    </p:spTree>
    <p:extLst>
      <p:ext uri="{BB962C8B-B14F-4D97-AF65-F5344CB8AC3E}">
        <p14:creationId xmlns:p14="http://schemas.microsoft.com/office/powerpoint/2010/main" val="68138482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5DF9DE3-B58B-4EA9-AD75-4787C6EE213D}" type="slidenum">
              <a:rPr kumimoji="1" lang="ja-JP" altLang="en-US" smtClean="0"/>
              <a:t>1</a:t>
            </a:fld>
            <a:endParaRPr kumimoji="1" lang="ja-JP" altLang="en-US" dirty="0"/>
          </a:p>
        </p:txBody>
      </p:sp>
    </p:spTree>
    <p:extLst>
      <p:ext uri="{BB962C8B-B14F-4D97-AF65-F5344CB8AC3E}">
        <p14:creationId xmlns:p14="http://schemas.microsoft.com/office/powerpoint/2010/main" val="33660987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5DF9DE3-B58B-4EA9-AD75-4787C6EE213D}" type="slidenum">
              <a:rPr kumimoji="1" lang="ja-JP" altLang="en-US" smtClean="0"/>
              <a:t>2</a:t>
            </a:fld>
            <a:endParaRPr kumimoji="1" lang="ja-JP" altLang="en-US" dirty="0"/>
          </a:p>
        </p:txBody>
      </p:sp>
    </p:spTree>
    <p:extLst>
      <p:ext uri="{BB962C8B-B14F-4D97-AF65-F5344CB8AC3E}">
        <p14:creationId xmlns:p14="http://schemas.microsoft.com/office/powerpoint/2010/main" val="40686363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5DF9DE3-B58B-4EA9-AD75-4787C6EE213D}" type="slidenum">
              <a:rPr kumimoji="1" lang="ja-JP" altLang="en-US" smtClean="0"/>
              <a:t>9</a:t>
            </a:fld>
            <a:endParaRPr kumimoji="1" lang="ja-JP" altLang="en-US" dirty="0"/>
          </a:p>
        </p:txBody>
      </p:sp>
    </p:spTree>
    <p:extLst>
      <p:ext uri="{BB962C8B-B14F-4D97-AF65-F5344CB8AC3E}">
        <p14:creationId xmlns:p14="http://schemas.microsoft.com/office/powerpoint/2010/main" val="20278501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pitchFamily="50" charset="-128"/>
              </a:defRPr>
            </a:lvl1pPr>
            <a:lvl2pPr marL="742950" indent="-285750">
              <a:defRPr kumimoji="1">
                <a:solidFill>
                  <a:schemeClr val="tx1"/>
                </a:solidFill>
                <a:latin typeface="Calibri" pitchFamily="34" charset="0"/>
                <a:ea typeface="ＭＳ Ｐゴシック" pitchFamily="50" charset="-128"/>
              </a:defRPr>
            </a:lvl2pPr>
            <a:lvl3pPr marL="1143000" indent="-228600">
              <a:defRPr kumimoji="1">
                <a:solidFill>
                  <a:schemeClr val="tx1"/>
                </a:solidFill>
                <a:latin typeface="Calibri" pitchFamily="34" charset="0"/>
                <a:ea typeface="ＭＳ Ｐゴシック" pitchFamily="50" charset="-128"/>
              </a:defRPr>
            </a:lvl3pPr>
            <a:lvl4pPr marL="1600200" indent="-228600">
              <a:defRPr kumimoji="1">
                <a:solidFill>
                  <a:schemeClr val="tx1"/>
                </a:solidFill>
                <a:latin typeface="Calibri" pitchFamily="34" charset="0"/>
                <a:ea typeface="ＭＳ Ｐゴシック" pitchFamily="50" charset="-128"/>
              </a:defRPr>
            </a:lvl4pPr>
            <a:lvl5pPr marL="2057400" indent="-228600">
              <a:defRPr kumimoji="1">
                <a:solidFill>
                  <a:schemeClr val="tx1"/>
                </a:solidFill>
                <a:latin typeface="Calibri" pitchFamily="34" charset="0"/>
                <a:ea typeface="ＭＳ Ｐゴシック" pitchFamily="50" charset="-128"/>
              </a:defRPr>
            </a:lvl5pPr>
            <a:lvl6pPr marL="2514600" indent="-228600" fontAlgn="base">
              <a:spcBef>
                <a:spcPct val="0"/>
              </a:spcBef>
              <a:spcAft>
                <a:spcPct val="0"/>
              </a:spcAft>
              <a:defRPr kumimoji="1">
                <a:solidFill>
                  <a:schemeClr val="tx1"/>
                </a:solidFill>
                <a:latin typeface="Calibri" pitchFamily="34" charset="0"/>
                <a:ea typeface="ＭＳ Ｐゴシック" pitchFamily="50" charset="-128"/>
              </a:defRPr>
            </a:lvl6pPr>
            <a:lvl7pPr marL="2971800" indent="-228600" fontAlgn="base">
              <a:spcBef>
                <a:spcPct val="0"/>
              </a:spcBef>
              <a:spcAft>
                <a:spcPct val="0"/>
              </a:spcAft>
              <a:defRPr kumimoji="1">
                <a:solidFill>
                  <a:schemeClr val="tx1"/>
                </a:solidFill>
                <a:latin typeface="Calibri" pitchFamily="34" charset="0"/>
                <a:ea typeface="ＭＳ Ｐゴシック" pitchFamily="50" charset="-128"/>
              </a:defRPr>
            </a:lvl7pPr>
            <a:lvl8pPr marL="3429000" indent="-228600" fontAlgn="base">
              <a:spcBef>
                <a:spcPct val="0"/>
              </a:spcBef>
              <a:spcAft>
                <a:spcPct val="0"/>
              </a:spcAft>
              <a:defRPr kumimoji="1">
                <a:solidFill>
                  <a:schemeClr val="tx1"/>
                </a:solidFill>
                <a:latin typeface="Calibri" pitchFamily="34" charset="0"/>
                <a:ea typeface="ＭＳ Ｐゴシック" pitchFamily="50" charset="-128"/>
              </a:defRPr>
            </a:lvl8pPr>
            <a:lvl9pPr marL="3886200" indent="-228600" fontAlgn="base">
              <a:spcBef>
                <a:spcPct val="0"/>
              </a:spcBef>
              <a:spcAft>
                <a:spcPct val="0"/>
              </a:spcAft>
              <a:defRPr kumimoji="1">
                <a:solidFill>
                  <a:schemeClr val="tx1"/>
                </a:solidFill>
                <a:latin typeface="Calibri" pitchFamily="34" charset="0"/>
                <a:ea typeface="ＭＳ Ｐゴシック" pitchFamily="50" charset="-128"/>
              </a:defRPr>
            </a:lvl9pPr>
          </a:lstStyle>
          <a:p>
            <a:pPr fontAlgn="base">
              <a:spcBef>
                <a:spcPct val="0"/>
              </a:spcBef>
              <a:spcAft>
                <a:spcPct val="0"/>
              </a:spcAft>
            </a:pPr>
            <a:fld id="{B8700344-5F6D-43A7-9832-BE80E32A8B37}" type="slidenum">
              <a:rPr lang="en-US" altLang="ja-JP">
                <a:latin typeface="Arial" pitchFamily="34" charset="0"/>
              </a:rPr>
              <a:pPr fontAlgn="base">
                <a:spcBef>
                  <a:spcPct val="0"/>
                </a:spcBef>
                <a:spcAft>
                  <a:spcPct val="0"/>
                </a:spcAft>
              </a:pPr>
              <a:t>11</a:t>
            </a:fld>
            <a:endParaRPr lang="en-US" altLang="ja-JP" dirty="0">
              <a:latin typeface="Arial" pitchFamily="34" charset="0"/>
            </a:endParaRPr>
          </a:p>
        </p:txBody>
      </p:sp>
      <p:sp>
        <p:nvSpPr>
          <p:cNvPr id="481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ja-JP" dirty="0" smtClean="0">
              <a:latin typeface="Arial" pitchFamily="34" charset="0"/>
              <a:ea typeface="ＭＳ Ｐ明朝" pitchFamily="18"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pitchFamily="50" charset="-128"/>
              </a:defRPr>
            </a:lvl1pPr>
            <a:lvl2pPr marL="742950" indent="-285750">
              <a:defRPr kumimoji="1">
                <a:solidFill>
                  <a:schemeClr val="tx1"/>
                </a:solidFill>
                <a:latin typeface="Calibri" pitchFamily="34" charset="0"/>
                <a:ea typeface="ＭＳ Ｐゴシック" pitchFamily="50" charset="-128"/>
              </a:defRPr>
            </a:lvl2pPr>
            <a:lvl3pPr marL="1143000" indent="-228600">
              <a:defRPr kumimoji="1">
                <a:solidFill>
                  <a:schemeClr val="tx1"/>
                </a:solidFill>
                <a:latin typeface="Calibri" pitchFamily="34" charset="0"/>
                <a:ea typeface="ＭＳ Ｐゴシック" pitchFamily="50" charset="-128"/>
              </a:defRPr>
            </a:lvl3pPr>
            <a:lvl4pPr marL="1600200" indent="-228600">
              <a:defRPr kumimoji="1">
                <a:solidFill>
                  <a:schemeClr val="tx1"/>
                </a:solidFill>
                <a:latin typeface="Calibri" pitchFamily="34" charset="0"/>
                <a:ea typeface="ＭＳ Ｐゴシック" pitchFamily="50" charset="-128"/>
              </a:defRPr>
            </a:lvl4pPr>
            <a:lvl5pPr marL="2057400" indent="-228600">
              <a:defRPr kumimoji="1">
                <a:solidFill>
                  <a:schemeClr val="tx1"/>
                </a:solidFill>
                <a:latin typeface="Calibri" pitchFamily="34" charset="0"/>
                <a:ea typeface="ＭＳ Ｐゴシック" pitchFamily="50" charset="-128"/>
              </a:defRPr>
            </a:lvl5pPr>
            <a:lvl6pPr marL="2514600" indent="-228600" fontAlgn="base">
              <a:spcBef>
                <a:spcPct val="0"/>
              </a:spcBef>
              <a:spcAft>
                <a:spcPct val="0"/>
              </a:spcAft>
              <a:defRPr kumimoji="1">
                <a:solidFill>
                  <a:schemeClr val="tx1"/>
                </a:solidFill>
                <a:latin typeface="Calibri" pitchFamily="34" charset="0"/>
                <a:ea typeface="ＭＳ Ｐゴシック" pitchFamily="50" charset="-128"/>
              </a:defRPr>
            </a:lvl6pPr>
            <a:lvl7pPr marL="2971800" indent="-228600" fontAlgn="base">
              <a:spcBef>
                <a:spcPct val="0"/>
              </a:spcBef>
              <a:spcAft>
                <a:spcPct val="0"/>
              </a:spcAft>
              <a:defRPr kumimoji="1">
                <a:solidFill>
                  <a:schemeClr val="tx1"/>
                </a:solidFill>
                <a:latin typeface="Calibri" pitchFamily="34" charset="0"/>
                <a:ea typeface="ＭＳ Ｐゴシック" pitchFamily="50" charset="-128"/>
              </a:defRPr>
            </a:lvl7pPr>
            <a:lvl8pPr marL="3429000" indent="-228600" fontAlgn="base">
              <a:spcBef>
                <a:spcPct val="0"/>
              </a:spcBef>
              <a:spcAft>
                <a:spcPct val="0"/>
              </a:spcAft>
              <a:defRPr kumimoji="1">
                <a:solidFill>
                  <a:schemeClr val="tx1"/>
                </a:solidFill>
                <a:latin typeface="Calibri" pitchFamily="34" charset="0"/>
                <a:ea typeface="ＭＳ Ｐゴシック" pitchFamily="50" charset="-128"/>
              </a:defRPr>
            </a:lvl8pPr>
            <a:lvl9pPr marL="3886200" indent="-228600" fontAlgn="base">
              <a:spcBef>
                <a:spcPct val="0"/>
              </a:spcBef>
              <a:spcAft>
                <a:spcPct val="0"/>
              </a:spcAft>
              <a:defRPr kumimoji="1">
                <a:solidFill>
                  <a:schemeClr val="tx1"/>
                </a:solidFill>
                <a:latin typeface="Calibri" pitchFamily="34" charset="0"/>
                <a:ea typeface="ＭＳ Ｐゴシック" pitchFamily="50" charset="-128"/>
              </a:defRPr>
            </a:lvl9pPr>
          </a:lstStyle>
          <a:p>
            <a:pPr fontAlgn="base">
              <a:spcBef>
                <a:spcPct val="0"/>
              </a:spcBef>
              <a:spcAft>
                <a:spcPct val="0"/>
              </a:spcAft>
            </a:pPr>
            <a:fld id="{69B597A4-86F4-43ED-AF68-7E154CDB7688}" type="slidenum">
              <a:rPr lang="en-US" altLang="ja-JP">
                <a:latin typeface="Arial" pitchFamily="34" charset="0"/>
              </a:rPr>
              <a:pPr fontAlgn="base">
                <a:spcBef>
                  <a:spcPct val="0"/>
                </a:spcBef>
                <a:spcAft>
                  <a:spcPct val="0"/>
                </a:spcAft>
              </a:pPr>
              <a:t>15</a:t>
            </a:fld>
            <a:endParaRPr lang="en-US" altLang="ja-JP" dirty="0">
              <a:latin typeface="Arial" pitchFamily="34" charset="0"/>
            </a:endParaRPr>
          </a:p>
        </p:txBody>
      </p:sp>
      <p:sp>
        <p:nvSpPr>
          <p:cNvPr id="491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ja-JP" dirty="0" smtClean="0">
              <a:latin typeface="Arial" pitchFamily="34" charset="0"/>
              <a:ea typeface="ＭＳ Ｐ明朝" pitchFamily="18"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2066978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9326409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414761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2046841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28138024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12909526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42803447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18339524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17796662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24210665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5077EB08-A025-4469-A792-38785CA9B6D7}" type="datetimeFigureOut">
              <a:rPr kumimoji="1" lang="ja-JP" altLang="en-US" smtClean="0"/>
              <a:t>2013/3/19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6985923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77EB08-A025-4469-A792-38785CA9B6D7}" type="datetimeFigureOut">
              <a:rPr kumimoji="1" lang="ja-JP" altLang="en-US" smtClean="0"/>
              <a:t>2013/3/19</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DB4826-8C94-429D-BBA6-BA613B150378}" type="slidenum">
              <a:rPr kumimoji="1" lang="ja-JP" altLang="en-US" smtClean="0"/>
              <a:t>‹#›</a:t>
            </a:fld>
            <a:endParaRPr kumimoji="1" lang="ja-JP" altLang="en-US"/>
          </a:p>
        </p:txBody>
      </p:sp>
    </p:spTree>
    <p:extLst>
      <p:ext uri="{BB962C8B-B14F-4D97-AF65-F5344CB8AC3E}">
        <p14:creationId xmlns:p14="http://schemas.microsoft.com/office/powerpoint/2010/main" val="2101176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7.xml"/><Relationship Id="rId4" Type="http://schemas.openxmlformats.org/officeDocument/2006/relationships/image" Target="../media/image12.emf"/></Relationships>
</file>

<file path=ppt/slides/_rels/slide11.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 Id="rId6" Type="http://schemas.openxmlformats.org/officeDocument/2006/relationships/image" Target="../media/image20.jpeg"/><Relationship Id="rId5" Type="http://schemas.openxmlformats.org/officeDocument/2006/relationships/chart" Target="../charts/chart4.xml"/><Relationship Id="rId4" Type="http://schemas.openxmlformats.org/officeDocument/2006/relationships/chart" Target="../charts/chart3.xml"/></Relationships>
</file>

<file path=ppt/slides/_rels/slide17.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slideLayout" Target="../slideLayouts/slideLayout7.xml"/><Relationship Id="rId6" Type="http://schemas.openxmlformats.org/officeDocument/2006/relationships/image" Target="../media/image24.emf"/><Relationship Id="rId5" Type="http://schemas.openxmlformats.org/officeDocument/2006/relationships/image" Target="../media/image10.png"/><Relationship Id="rId4" Type="http://schemas.openxmlformats.org/officeDocument/2006/relationships/image" Target="../media/image23.emf"/></Relationships>
</file>

<file path=ppt/slides/_rels/slide18.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png"/><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30.emf"/><Relationship Id="rId4" Type="http://schemas.openxmlformats.org/officeDocument/2006/relationships/image" Target="../media/image29.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1.png"/><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34.emf"/><Relationship Id="rId4" Type="http://schemas.openxmlformats.org/officeDocument/2006/relationships/image" Target="../media/image33.emf"/></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emf"/><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emf"/><Relationship Id="rId1" Type="http://schemas.openxmlformats.org/officeDocument/2006/relationships/slideLayout" Target="../slideLayouts/slideLayout7.xml"/><Relationship Id="rId5" Type="http://schemas.openxmlformats.org/officeDocument/2006/relationships/image" Target="../media/image39.emf"/><Relationship Id="rId4" Type="http://schemas.openxmlformats.org/officeDocument/2006/relationships/image" Target="../media/image38.emf"/></Relationships>
</file>

<file path=ppt/slides/_rels/slide23.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image" Target="../media/image40.jpeg"/><Relationship Id="rId1" Type="http://schemas.openxmlformats.org/officeDocument/2006/relationships/slideLayout" Target="../slideLayouts/slideLayout7.xml"/><Relationship Id="rId5" Type="http://schemas.openxmlformats.org/officeDocument/2006/relationships/image" Target="../media/image43.emf"/><Relationship Id="rId4" Type="http://schemas.openxmlformats.org/officeDocument/2006/relationships/image" Target="../media/image42.emf"/></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4.png"/><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normAutofit fontScale="90000"/>
          </a:bodyPr>
          <a:lstStyle/>
          <a:p>
            <a:r>
              <a:rPr lang="ja-JP" altLang="en-US" dirty="0">
                <a:solidFill>
                  <a:schemeClr val="accent5">
                    <a:lumMod val="40000"/>
                    <a:lumOff val="60000"/>
                  </a:schemeClr>
                </a:solidFill>
              </a:rPr>
              <a:t>多摩</a:t>
            </a:r>
            <a:r>
              <a:rPr kumimoji="1" lang="ja-JP" altLang="en-US" dirty="0" smtClean="0">
                <a:solidFill>
                  <a:schemeClr val="accent5">
                    <a:lumMod val="40000"/>
                    <a:lumOff val="60000"/>
                  </a:schemeClr>
                </a:solidFill>
              </a:rPr>
              <a:t>丘陵における斜面緑地からの</a:t>
            </a:r>
            <a:r>
              <a:rPr kumimoji="1" lang="en-US" altLang="ja-JP" dirty="0" smtClean="0">
                <a:solidFill>
                  <a:schemeClr val="accent5">
                    <a:lumMod val="40000"/>
                    <a:lumOff val="60000"/>
                  </a:schemeClr>
                </a:solidFill>
              </a:rPr>
              <a:t/>
            </a:r>
            <a:br>
              <a:rPr kumimoji="1" lang="en-US" altLang="ja-JP" dirty="0" smtClean="0">
                <a:solidFill>
                  <a:schemeClr val="accent5">
                    <a:lumMod val="40000"/>
                    <a:lumOff val="60000"/>
                  </a:schemeClr>
                </a:solidFill>
              </a:rPr>
            </a:br>
            <a:r>
              <a:rPr lang="ja-JP" altLang="en-US" dirty="0">
                <a:solidFill>
                  <a:schemeClr val="accent5">
                    <a:lumMod val="40000"/>
                    <a:lumOff val="60000"/>
                  </a:schemeClr>
                </a:solidFill>
              </a:rPr>
              <a:t>夜間</a:t>
            </a:r>
            <a:r>
              <a:rPr lang="ja-JP" altLang="en-US" dirty="0" smtClean="0">
                <a:solidFill>
                  <a:schemeClr val="accent5">
                    <a:lumMod val="40000"/>
                    <a:lumOff val="60000"/>
                  </a:schemeClr>
                </a:solidFill>
              </a:rPr>
              <a:t>冷気流出に関する実測</a:t>
            </a:r>
            <a:endParaRPr kumimoji="1" lang="ja-JP" altLang="en-US" dirty="0">
              <a:solidFill>
                <a:schemeClr val="accent5">
                  <a:lumMod val="40000"/>
                  <a:lumOff val="60000"/>
                </a:schemeClr>
              </a:solidFill>
            </a:endParaRPr>
          </a:p>
        </p:txBody>
      </p:sp>
      <p:sp>
        <p:nvSpPr>
          <p:cNvPr id="3" name="サブタイトル 2"/>
          <p:cNvSpPr>
            <a:spLocks noGrp="1"/>
          </p:cNvSpPr>
          <p:nvPr>
            <p:ph type="subTitle" idx="1"/>
          </p:nvPr>
        </p:nvSpPr>
        <p:spPr>
          <a:xfrm>
            <a:off x="4932040" y="5805264"/>
            <a:ext cx="3960440" cy="692272"/>
          </a:xfrm>
        </p:spPr>
        <p:txBody>
          <a:bodyPr/>
          <a:lstStyle/>
          <a:p>
            <a:r>
              <a:rPr kumimoji="1" lang="en-US" altLang="ja-JP" dirty="0" smtClean="0">
                <a:solidFill>
                  <a:schemeClr val="accent5">
                    <a:lumMod val="40000"/>
                    <a:lumOff val="60000"/>
                  </a:schemeClr>
                </a:solidFill>
              </a:rPr>
              <a:t>2113015</a:t>
            </a:r>
            <a:r>
              <a:rPr kumimoji="1" lang="ja-JP" altLang="en-US" dirty="0" smtClean="0">
                <a:solidFill>
                  <a:schemeClr val="accent5">
                    <a:lumMod val="40000"/>
                    <a:lumOff val="60000"/>
                  </a:schemeClr>
                </a:solidFill>
              </a:rPr>
              <a:t>　本間 </a:t>
            </a:r>
            <a:r>
              <a:rPr lang="ja-JP" altLang="en-US" dirty="0" smtClean="0">
                <a:solidFill>
                  <a:schemeClr val="accent5">
                    <a:lumMod val="40000"/>
                    <a:lumOff val="60000"/>
                  </a:schemeClr>
                </a:solidFill>
              </a:rPr>
              <a:t>慶</a:t>
            </a:r>
            <a:endParaRPr kumimoji="1" lang="ja-JP" altLang="en-US" dirty="0">
              <a:solidFill>
                <a:schemeClr val="accent5">
                  <a:lumMod val="40000"/>
                  <a:lumOff val="60000"/>
                </a:schemeClr>
              </a:solidFill>
            </a:endParaRPr>
          </a:p>
        </p:txBody>
      </p:sp>
    </p:spTree>
    <p:extLst>
      <p:ext uri="{BB962C8B-B14F-4D97-AF65-F5344CB8AC3E}">
        <p14:creationId xmlns:p14="http://schemas.microsoft.com/office/powerpoint/2010/main" val="243025538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グループ化 29"/>
          <p:cNvGrpSpPr/>
          <p:nvPr/>
        </p:nvGrpSpPr>
        <p:grpSpPr>
          <a:xfrm>
            <a:off x="3898139" y="885677"/>
            <a:ext cx="5140276" cy="5578990"/>
            <a:chOff x="3898139" y="885677"/>
            <a:chExt cx="5140276" cy="5578990"/>
          </a:xfrm>
        </p:grpSpPr>
        <p:grpSp>
          <p:nvGrpSpPr>
            <p:cNvPr id="2" name="グループ化 1"/>
            <p:cNvGrpSpPr/>
            <p:nvPr/>
          </p:nvGrpSpPr>
          <p:grpSpPr>
            <a:xfrm>
              <a:off x="3898139" y="885677"/>
              <a:ext cx="5140276" cy="5559185"/>
              <a:chOff x="3898139" y="885677"/>
              <a:chExt cx="5140276" cy="5559185"/>
            </a:xfrm>
          </p:grpSpPr>
          <p:pic>
            <p:nvPicPr>
              <p:cNvPr id="35"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30133" t="23325" r="33345" b="6457"/>
              <a:stretch/>
            </p:blipFill>
            <p:spPr bwMode="auto">
              <a:xfrm>
                <a:off x="3898139" y="885677"/>
                <a:ext cx="5140276" cy="55591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6" name="フローチャート : 結合子 35"/>
              <p:cNvSpPr>
                <a:spLocks noChangeAspect="1"/>
              </p:cNvSpPr>
              <p:nvPr/>
            </p:nvSpPr>
            <p:spPr>
              <a:xfrm>
                <a:off x="8481144" y="5921213"/>
                <a:ext cx="436867" cy="429640"/>
              </a:xfrm>
              <a:prstGeom prst="flowChartConnector">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7" name="二等辺三角形 36"/>
              <p:cNvSpPr/>
              <p:nvPr/>
            </p:nvSpPr>
            <p:spPr>
              <a:xfrm>
                <a:off x="8651723" y="5943303"/>
                <a:ext cx="105944" cy="407549"/>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54" name="正方形/長方形 53"/>
            <p:cNvSpPr/>
            <p:nvPr/>
          </p:nvSpPr>
          <p:spPr>
            <a:xfrm>
              <a:off x="7338196" y="6262081"/>
              <a:ext cx="1034676" cy="10541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6" name="テキスト ボックス 19"/>
            <p:cNvSpPr txBox="1"/>
            <p:nvPr/>
          </p:nvSpPr>
          <p:spPr>
            <a:xfrm>
              <a:off x="7460345" y="5939966"/>
              <a:ext cx="912527" cy="52470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altLang="ja-JP" kern="100" dirty="0">
                  <a:solidFill>
                    <a:schemeClr val="bg1"/>
                  </a:solidFill>
                  <a:ea typeface="ＭＳ 明朝"/>
                  <a:cs typeface="Times New Roman"/>
                </a:rPr>
                <a:t>5</a:t>
              </a:r>
              <a:r>
                <a:rPr lang="en-US" kern="100" dirty="0" smtClean="0">
                  <a:solidFill>
                    <a:schemeClr val="bg1"/>
                  </a:solidFill>
                  <a:effectLst/>
                  <a:ea typeface="ＭＳ 明朝"/>
                  <a:cs typeface="Times New Roman"/>
                </a:rPr>
                <a:t>00</a:t>
              </a:r>
              <a:r>
                <a:rPr lang="ja-JP" kern="100" dirty="0">
                  <a:solidFill>
                    <a:schemeClr val="bg1"/>
                  </a:solidFill>
                  <a:effectLst/>
                  <a:ea typeface="ＭＳ 明朝"/>
                  <a:cs typeface="Times New Roman"/>
                </a:rPr>
                <a:t>ｍ</a:t>
              </a:r>
            </a:p>
          </p:txBody>
        </p:sp>
      </p:grpSp>
      <p:grpSp>
        <p:nvGrpSpPr>
          <p:cNvPr id="28" name="グループ化 27"/>
          <p:cNvGrpSpPr/>
          <p:nvPr/>
        </p:nvGrpSpPr>
        <p:grpSpPr>
          <a:xfrm>
            <a:off x="96539" y="1449369"/>
            <a:ext cx="8291884" cy="4838503"/>
            <a:chOff x="96539" y="1449369"/>
            <a:chExt cx="8291884" cy="4838503"/>
          </a:xfrm>
        </p:grpSpPr>
        <p:cxnSp>
          <p:nvCxnSpPr>
            <p:cNvPr id="39" name="直線コネクタ 38"/>
            <p:cNvCxnSpPr/>
            <p:nvPr/>
          </p:nvCxnSpPr>
          <p:spPr>
            <a:xfrm>
              <a:off x="96539" y="1454986"/>
              <a:ext cx="5468685" cy="101806"/>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3763866" y="1449369"/>
              <a:ext cx="4611900" cy="101806"/>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flipV="1">
              <a:off x="96539" y="5445224"/>
              <a:ext cx="5468685" cy="842648"/>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flipV="1">
              <a:off x="3763866" y="5445224"/>
              <a:ext cx="4624557" cy="831887"/>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grpSp>
      <p:sp>
        <p:nvSpPr>
          <p:cNvPr id="40" name="正方形/長方形 39"/>
          <p:cNvSpPr/>
          <p:nvPr/>
        </p:nvSpPr>
        <p:spPr>
          <a:xfrm>
            <a:off x="5565224" y="1556792"/>
            <a:ext cx="2823199" cy="3888432"/>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4" name="グループ化 3"/>
          <p:cNvGrpSpPr>
            <a:grpSpLocks noChangeAspect="1"/>
          </p:cNvGrpSpPr>
          <p:nvPr/>
        </p:nvGrpSpPr>
        <p:grpSpPr>
          <a:xfrm>
            <a:off x="89267" y="1438092"/>
            <a:ext cx="3674599" cy="5006770"/>
            <a:chOff x="986" y="1011"/>
            <a:chExt cx="1687830" cy="2300315"/>
          </a:xfrm>
        </p:grpSpPr>
        <p:grpSp>
          <p:nvGrpSpPr>
            <p:cNvPr id="5" name="グループ化 4"/>
            <p:cNvGrpSpPr/>
            <p:nvPr/>
          </p:nvGrpSpPr>
          <p:grpSpPr>
            <a:xfrm>
              <a:off x="986" y="1011"/>
              <a:ext cx="1687830" cy="2300315"/>
              <a:chOff x="986" y="1011"/>
              <a:chExt cx="1687830" cy="2300315"/>
            </a:xfrm>
          </p:grpSpPr>
          <p:grpSp>
            <p:nvGrpSpPr>
              <p:cNvPr id="7" name="グループ化 6"/>
              <p:cNvGrpSpPr/>
              <p:nvPr/>
            </p:nvGrpSpPr>
            <p:grpSpPr>
              <a:xfrm>
                <a:off x="986" y="1011"/>
                <a:ext cx="1687830" cy="2240280"/>
                <a:chOff x="983" y="1011"/>
                <a:chExt cx="1688123" cy="2240782"/>
              </a:xfrm>
            </p:grpSpPr>
            <p:pic>
              <p:nvPicPr>
                <p:cNvPr id="9" name="図 8"/>
                <p:cNvPicPr>
                  <a:picLocks noChangeAspect="1"/>
                </p:cNvPicPr>
                <p:nvPr/>
              </p:nvPicPr>
              <p:blipFill rotWithShape="1">
                <a:blip r:embed="rId3" cstate="print">
                  <a:extLst>
                    <a:ext uri="{28A0092B-C50C-407E-A947-70E740481C1C}">
                      <a14:useLocalDpi xmlns:a14="http://schemas.microsoft.com/office/drawing/2010/main" val="0"/>
                    </a:ext>
                  </a:extLst>
                </a:blip>
                <a:srcRect t="2026" b="2080"/>
                <a:stretch/>
              </p:blipFill>
              <p:spPr bwMode="auto">
                <a:xfrm>
                  <a:off x="983" y="1011"/>
                  <a:ext cx="1688123" cy="2240782"/>
                </a:xfrm>
                <a:prstGeom prst="rect">
                  <a:avLst/>
                </a:prstGeom>
                <a:noFill/>
                <a:ln>
                  <a:noFill/>
                </a:ln>
                <a:extLst>
                  <a:ext uri="{53640926-AAD7-44D8-BBD7-CCE9431645EC}">
                    <a14:shadowObscured xmlns:a14="http://schemas.microsoft.com/office/drawing/2010/main"/>
                  </a:ext>
                </a:extLst>
              </p:spPr>
            </p:pic>
            <p:sp>
              <p:nvSpPr>
                <p:cNvPr id="10" name="正方形/長方形 9"/>
                <p:cNvSpPr/>
                <p:nvPr/>
              </p:nvSpPr>
              <p:spPr>
                <a:xfrm>
                  <a:off x="582804" y="964642"/>
                  <a:ext cx="1052830" cy="1273810"/>
                </a:xfrm>
                <a:prstGeom prst="rect">
                  <a:avLst/>
                </a:prstGeom>
                <a:noFill/>
                <a:ln w="15875">
                  <a:solidFill>
                    <a:srgbClr val="FF339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8" name="テキスト ボックス 23"/>
              <p:cNvSpPr txBox="1"/>
              <p:nvPr/>
            </p:nvSpPr>
            <p:spPr>
              <a:xfrm>
                <a:off x="127758" y="2027698"/>
                <a:ext cx="373711" cy="27362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grpSp>
        <p:sp>
          <p:nvSpPr>
            <p:cNvPr id="6" name="正方形/長方形 5"/>
            <p:cNvSpPr/>
            <p:nvPr/>
          </p:nvSpPr>
          <p:spPr>
            <a:xfrm>
              <a:off x="169578" y="2168121"/>
              <a:ext cx="218026" cy="4571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32" name="テキスト ボックス 1"/>
          <p:cNvSpPr txBox="1">
            <a:spLocks noChangeArrowheads="1"/>
          </p:cNvSpPr>
          <p:nvPr/>
        </p:nvSpPr>
        <p:spPr bwMode="auto">
          <a:xfrm>
            <a:off x="0" y="0"/>
            <a:ext cx="338437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桜ヶ丘</a:t>
            </a:r>
            <a:r>
              <a:rPr lang="ja-JP" altLang="en-US" sz="4000" b="1" dirty="0" smtClean="0">
                <a:solidFill>
                  <a:schemeClr val="accent5">
                    <a:lumMod val="40000"/>
                    <a:lumOff val="60000"/>
                  </a:schemeClr>
                </a:solidFill>
              </a:rPr>
              <a:t>公園</a:t>
            </a:r>
            <a:endParaRPr lang="en-US" altLang="ja-JP" sz="4000" b="1" dirty="0" smtClean="0">
              <a:solidFill>
                <a:schemeClr val="accent5">
                  <a:lumMod val="40000"/>
                  <a:lumOff val="60000"/>
                </a:schemeClr>
              </a:solidFill>
            </a:endParaRPr>
          </a:p>
          <a:p>
            <a:pPr algn="ctr" eaLnBrk="1" hangingPunct="1"/>
            <a:r>
              <a:rPr lang="ja-JP" altLang="en-US" sz="4000" b="1" dirty="0" smtClean="0">
                <a:solidFill>
                  <a:schemeClr val="accent5">
                    <a:lumMod val="40000"/>
                    <a:lumOff val="60000"/>
                  </a:schemeClr>
                </a:solidFill>
              </a:rPr>
              <a:t>測定地点</a:t>
            </a:r>
            <a:endParaRPr lang="en-US" altLang="ja-JP" sz="4000" b="1" dirty="0" smtClean="0">
              <a:solidFill>
                <a:schemeClr val="accent5">
                  <a:lumMod val="40000"/>
                  <a:lumOff val="60000"/>
                </a:schemeClr>
              </a:solidFill>
            </a:endParaRPr>
          </a:p>
        </p:txBody>
      </p:sp>
      <p:grpSp>
        <p:nvGrpSpPr>
          <p:cNvPr id="63" name="グループ化 62"/>
          <p:cNvGrpSpPr/>
          <p:nvPr/>
        </p:nvGrpSpPr>
        <p:grpSpPr>
          <a:xfrm>
            <a:off x="1355739" y="487964"/>
            <a:ext cx="7739438" cy="6166385"/>
            <a:chOff x="1355738" y="487964"/>
            <a:chExt cx="7772621" cy="6166385"/>
          </a:xfrm>
        </p:grpSpPr>
        <p:cxnSp>
          <p:nvCxnSpPr>
            <p:cNvPr id="55" name="直線コネクタ 54"/>
            <p:cNvCxnSpPr/>
            <p:nvPr/>
          </p:nvCxnSpPr>
          <p:spPr>
            <a:xfrm>
              <a:off x="1355738" y="6314192"/>
              <a:ext cx="2437316" cy="340157"/>
            </a:xfrm>
            <a:prstGeom prst="line">
              <a:avLst/>
            </a:prstGeom>
            <a:ln w="22225">
              <a:solidFill>
                <a:srgbClr val="FF3399"/>
              </a:solidFill>
              <a:prstDash val="dash"/>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V="1">
              <a:off x="3657297" y="487964"/>
              <a:ext cx="5471062" cy="30470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V="1">
              <a:off x="1355738" y="487964"/>
              <a:ext cx="2437316" cy="3079950"/>
            </a:xfrm>
            <a:prstGeom prst="line">
              <a:avLst/>
            </a:prstGeom>
            <a:ln w="22225">
              <a:solidFill>
                <a:srgbClr val="FF3399"/>
              </a:solidFill>
              <a:prstDash val="dash"/>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3647472" y="6314192"/>
              <a:ext cx="5366581" cy="3216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67" name="グループ化 66"/>
          <p:cNvGrpSpPr>
            <a:grpSpLocks noChangeAspect="1"/>
          </p:cNvGrpSpPr>
          <p:nvPr/>
        </p:nvGrpSpPr>
        <p:grpSpPr>
          <a:xfrm>
            <a:off x="3798735" y="465994"/>
            <a:ext cx="5320177" cy="6169798"/>
            <a:chOff x="3325802" y="105048"/>
            <a:chExt cx="5746609" cy="6664331"/>
          </a:xfrm>
        </p:grpSpPr>
        <p:grpSp>
          <p:nvGrpSpPr>
            <p:cNvPr id="64" name="グループ化 63"/>
            <p:cNvGrpSpPr/>
            <p:nvPr/>
          </p:nvGrpSpPr>
          <p:grpSpPr>
            <a:xfrm>
              <a:off x="3325802" y="105048"/>
              <a:ext cx="5746609" cy="6664331"/>
              <a:chOff x="3325802" y="105048"/>
              <a:chExt cx="5746609" cy="6664331"/>
            </a:xfrm>
          </p:grpSpPr>
          <p:grpSp>
            <p:nvGrpSpPr>
              <p:cNvPr id="14" name="グループ化 13"/>
              <p:cNvGrpSpPr>
                <a:grpSpLocks noChangeAspect="1"/>
              </p:cNvGrpSpPr>
              <p:nvPr/>
            </p:nvGrpSpPr>
            <p:grpSpPr>
              <a:xfrm>
                <a:off x="3325802" y="105048"/>
                <a:ext cx="5746609" cy="6664331"/>
                <a:chOff x="24510" y="47"/>
                <a:chExt cx="2820085" cy="3270448"/>
              </a:xfrm>
            </p:grpSpPr>
            <p:grpSp>
              <p:nvGrpSpPr>
                <p:cNvPr id="15" name="グループ化 14"/>
                <p:cNvGrpSpPr/>
                <p:nvPr/>
              </p:nvGrpSpPr>
              <p:grpSpPr>
                <a:xfrm>
                  <a:off x="24510" y="47"/>
                  <a:ext cx="2820085" cy="3270448"/>
                  <a:chOff x="24518" y="47"/>
                  <a:chExt cx="2821040" cy="3270448"/>
                </a:xfrm>
              </p:grpSpPr>
              <p:grpSp>
                <p:nvGrpSpPr>
                  <p:cNvPr id="20" name="グループ化 19"/>
                  <p:cNvGrpSpPr/>
                  <p:nvPr/>
                </p:nvGrpSpPr>
                <p:grpSpPr>
                  <a:xfrm>
                    <a:off x="24518" y="47"/>
                    <a:ext cx="2821040" cy="3270448"/>
                    <a:chOff x="1010171" y="47"/>
                    <a:chExt cx="2821040" cy="3270448"/>
                  </a:xfrm>
                </p:grpSpPr>
                <p:pic>
                  <p:nvPicPr>
                    <p:cNvPr id="24" name="図 23"/>
                    <p:cNvPicPr>
                      <a:picLocks noChangeAspect="1"/>
                    </p:cNvPicPr>
                    <p:nvPr/>
                  </p:nvPicPr>
                  <p:blipFill rotWithShape="1">
                    <a:blip r:embed="rId4">
                      <a:lum bright="5000" contrast="-25000"/>
                      <a:extLst>
                        <a:ext uri="{28A0092B-C50C-407E-A947-70E740481C1C}">
                          <a14:useLocalDpi xmlns:a14="http://schemas.microsoft.com/office/drawing/2010/main" val="0"/>
                        </a:ext>
                      </a:extLst>
                    </a:blip>
                    <a:srcRect l="1335" b="6636"/>
                    <a:stretch/>
                  </p:blipFill>
                  <p:spPr bwMode="auto">
                    <a:xfrm>
                      <a:off x="1010171" y="47"/>
                      <a:ext cx="2821040" cy="3268639"/>
                    </a:xfrm>
                    <a:prstGeom prst="rect">
                      <a:avLst/>
                    </a:prstGeom>
                    <a:noFill/>
                    <a:ln>
                      <a:noFill/>
                    </a:ln>
                    <a:extLst>
                      <a:ext uri="{53640926-AAD7-44D8-BBD7-CCE9431645EC}">
                        <a14:shadowObscured xmlns:a14="http://schemas.microsoft.com/office/drawing/2010/main"/>
                      </a:ext>
                    </a:extLst>
                  </p:spPr>
                </p:pic>
                <p:sp>
                  <p:nvSpPr>
                    <p:cNvPr id="29" name="正方形/長方形 28"/>
                    <p:cNvSpPr/>
                    <p:nvPr/>
                  </p:nvSpPr>
                  <p:spPr>
                    <a:xfrm>
                      <a:off x="1010171" y="47"/>
                      <a:ext cx="2821040" cy="3270448"/>
                    </a:xfrm>
                    <a:prstGeom prst="rect">
                      <a:avLst/>
                    </a:prstGeom>
                    <a:noFill/>
                    <a:ln>
                      <a:solidFill>
                        <a:srgbClr val="FF339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1" name="グループ化 20"/>
                  <p:cNvGrpSpPr/>
                  <p:nvPr/>
                </p:nvGrpSpPr>
                <p:grpSpPr>
                  <a:xfrm>
                    <a:off x="2235650" y="2943707"/>
                    <a:ext cx="581259" cy="278130"/>
                    <a:chOff x="383990" y="6197"/>
                    <a:chExt cx="581259" cy="278130"/>
                  </a:xfrm>
                </p:grpSpPr>
                <p:sp>
                  <p:nvSpPr>
                    <p:cNvPr id="22" name="正方形/長方形 21"/>
                    <p:cNvSpPr/>
                    <p:nvPr/>
                  </p:nvSpPr>
                  <p:spPr>
                    <a:xfrm>
                      <a:off x="383990" y="189202"/>
                      <a:ext cx="548640" cy="55880"/>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23" name="テキスト ボックス 19"/>
                    <p:cNvSpPr txBox="1"/>
                    <p:nvPr/>
                  </p:nvSpPr>
                  <p:spPr>
                    <a:xfrm>
                      <a:off x="481379" y="6197"/>
                      <a:ext cx="483870" cy="27813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grpSp>
            </p:grpSp>
            <p:sp>
              <p:nvSpPr>
                <p:cNvPr id="16" name="テキスト ボックス 2076"/>
                <p:cNvSpPr txBox="1"/>
                <p:nvPr/>
              </p:nvSpPr>
              <p:spPr>
                <a:xfrm>
                  <a:off x="626669" y="2734691"/>
                  <a:ext cx="497792" cy="17605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17" name="テキスト ボックス 2078"/>
                <p:cNvSpPr txBox="1"/>
                <p:nvPr/>
              </p:nvSpPr>
              <p:spPr>
                <a:xfrm>
                  <a:off x="590292" y="2777864"/>
                  <a:ext cx="608199" cy="24955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ea typeface="ＭＳ 明朝"/>
                      <a:cs typeface="Times New Roman"/>
                    </a:rPr>
                    <a:t>聖ヶ丘中</a:t>
                  </a:r>
                </a:p>
              </p:txBody>
            </p:sp>
            <p:sp>
              <p:nvSpPr>
                <p:cNvPr id="18" name="テキスト ボックス 2079"/>
                <p:cNvSpPr txBox="1"/>
                <p:nvPr/>
              </p:nvSpPr>
              <p:spPr>
                <a:xfrm>
                  <a:off x="67786" y="424809"/>
                  <a:ext cx="539814" cy="175663"/>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19" name="テキスト ボックス 2077"/>
                <p:cNvSpPr txBox="1"/>
                <p:nvPr/>
              </p:nvSpPr>
              <p:spPr>
                <a:xfrm>
                  <a:off x="50478" y="475694"/>
                  <a:ext cx="602158" cy="24955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ea typeface="ＭＳ 明朝"/>
                      <a:cs typeface="Times New Roman"/>
                    </a:rPr>
                    <a:t>連光寺小</a:t>
                  </a:r>
                </a:p>
              </p:txBody>
            </p:sp>
          </p:grpSp>
          <p:grpSp>
            <p:nvGrpSpPr>
              <p:cNvPr id="51" name="グループ化 50"/>
              <p:cNvGrpSpPr/>
              <p:nvPr/>
            </p:nvGrpSpPr>
            <p:grpSpPr>
              <a:xfrm>
                <a:off x="7122812" y="5095875"/>
                <a:ext cx="1891242" cy="930849"/>
                <a:chOff x="6818366" y="1187882"/>
                <a:chExt cx="1891242" cy="930849"/>
              </a:xfrm>
            </p:grpSpPr>
            <p:sp>
              <p:nvSpPr>
                <p:cNvPr id="49" name="テキスト ボックス 1"/>
                <p:cNvSpPr txBox="1">
                  <a:spLocks noChangeArrowheads="1"/>
                </p:cNvSpPr>
                <p:nvPr/>
              </p:nvSpPr>
              <p:spPr bwMode="auto">
                <a:xfrm>
                  <a:off x="6818366" y="1187882"/>
                  <a:ext cx="1891242" cy="930849"/>
                </a:xfrm>
                <a:prstGeom prst="rect">
                  <a:avLst/>
                </a:prstGeom>
                <a:solidFill>
                  <a:schemeClr val="bg1"/>
                </a:solidFill>
                <a:ln>
                  <a:solidFill>
                    <a:schemeClr val="tx1"/>
                  </a:solid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b="1" dirty="0" smtClean="0"/>
                    <a:t>　　</a:t>
                  </a:r>
                  <a:r>
                    <a:rPr lang="ja-JP" altLang="en-US" sz="1600" b="1" dirty="0" smtClean="0"/>
                    <a:t>気温測定地点</a:t>
                  </a:r>
                  <a:endParaRPr lang="en-US" altLang="ja-JP" sz="1600" b="1" dirty="0" smtClean="0"/>
                </a:p>
                <a:p>
                  <a:pPr algn="ctr" eaLnBrk="1" hangingPunct="1"/>
                  <a:r>
                    <a:rPr lang="ja-JP" altLang="en-US" sz="1600" b="1" dirty="0" smtClean="0"/>
                    <a:t>　気温・風速・</a:t>
                  </a:r>
                  <a:endParaRPr lang="en-US" altLang="ja-JP" sz="1600" b="1" dirty="0" smtClean="0"/>
                </a:p>
                <a:p>
                  <a:pPr algn="ctr" eaLnBrk="1" hangingPunct="1"/>
                  <a:r>
                    <a:rPr lang="ja-JP" altLang="en-US" sz="1600" b="1" dirty="0" smtClean="0"/>
                    <a:t>　　風向測定地点</a:t>
                  </a:r>
                  <a:endParaRPr lang="en-US" altLang="ja-JP" sz="1600" b="1" dirty="0" smtClean="0"/>
                </a:p>
              </p:txBody>
            </p:sp>
            <p:sp>
              <p:nvSpPr>
                <p:cNvPr id="50" name="フローチャート : 結合子 49"/>
                <p:cNvSpPr/>
                <p:nvPr/>
              </p:nvSpPr>
              <p:spPr>
                <a:xfrm>
                  <a:off x="6998031" y="1715931"/>
                  <a:ext cx="145860" cy="154252"/>
                </a:xfrm>
                <a:prstGeom prst="flowChartConnector">
                  <a:avLst/>
                </a:prstGeom>
                <a:solidFill>
                  <a:srgbClr val="0000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5" name="フローチャート : 結合子 44"/>
                <p:cNvSpPr/>
                <p:nvPr/>
              </p:nvSpPr>
              <p:spPr>
                <a:xfrm>
                  <a:off x="7001672" y="1326240"/>
                  <a:ext cx="145859" cy="148174"/>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65" name="フローチャート : 結合子 64"/>
            <p:cNvSpPr>
              <a:spLocks noChangeAspect="1"/>
            </p:cNvSpPr>
            <p:nvPr/>
          </p:nvSpPr>
          <p:spPr>
            <a:xfrm>
              <a:off x="7195387" y="6126180"/>
              <a:ext cx="471884" cy="464077"/>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6" name="二等辺三角形 65"/>
            <p:cNvSpPr/>
            <p:nvPr/>
          </p:nvSpPr>
          <p:spPr>
            <a:xfrm>
              <a:off x="7379638" y="6150040"/>
              <a:ext cx="114436" cy="440216"/>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41" name="正方形/長方形 40"/>
          <p:cNvSpPr/>
          <p:nvPr/>
        </p:nvSpPr>
        <p:spPr>
          <a:xfrm>
            <a:off x="89267" y="1449369"/>
            <a:ext cx="3667327" cy="4851936"/>
          </a:xfrm>
          <a:prstGeom prst="rect">
            <a:avLst/>
          </a:pr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Tree>
    <p:extLst>
      <p:ext uri="{BB962C8B-B14F-4D97-AF65-F5344CB8AC3E}">
        <p14:creationId xmlns:p14="http://schemas.microsoft.com/office/powerpoint/2010/main" val="2870419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872" y="0"/>
            <a:ext cx="9142413" cy="55911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テキスト ボックス 1"/>
          <p:cNvSpPr txBox="1">
            <a:spLocks noChangeArrowheads="1"/>
          </p:cNvSpPr>
          <p:nvPr/>
        </p:nvSpPr>
        <p:spPr bwMode="auto">
          <a:xfrm>
            <a:off x="1614381" y="5896427"/>
            <a:ext cx="59046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桜ヶ丘</a:t>
            </a:r>
            <a:r>
              <a:rPr lang="ja-JP" altLang="en-US" sz="4000" b="1" dirty="0" smtClean="0">
                <a:solidFill>
                  <a:schemeClr val="accent5">
                    <a:lumMod val="40000"/>
                    <a:lumOff val="60000"/>
                  </a:schemeClr>
                </a:solidFill>
              </a:rPr>
              <a:t>公園周辺地形図</a:t>
            </a:r>
            <a:endParaRPr lang="en-US" altLang="ja-JP" sz="4000" b="1" dirty="0" smtClean="0">
              <a:solidFill>
                <a:schemeClr val="accent5">
                  <a:lumMod val="40000"/>
                  <a:lumOff val="60000"/>
                </a:schemeClr>
              </a:solidFill>
            </a:endParaRPr>
          </a:p>
        </p:txBody>
      </p:sp>
      <p:sp>
        <p:nvSpPr>
          <p:cNvPr id="26" name="台形 25"/>
          <p:cNvSpPr/>
          <p:nvPr/>
        </p:nvSpPr>
        <p:spPr>
          <a:xfrm rot="1413340">
            <a:off x="3050310" y="1843786"/>
            <a:ext cx="2794447" cy="1822856"/>
          </a:xfrm>
          <a:prstGeom prst="trapezoid">
            <a:avLst>
              <a:gd name="adj" fmla="val 18017"/>
            </a:avLst>
          </a:prstGeom>
          <a:solidFill>
            <a:srgbClr val="00B0F0">
              <a:alpha val="34000"/>
            </a:srgb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3" name="グループ化 2"/>
          <p:cNvGrpSpPr/>
          <p:nvPr/>
        </p:nvGrpSpPr>
        <p:grpSpPr>
          <a:xfrm>
            <a:off x="611560" y="4803082"/>
            <a:ext cx="576064" cy="426118"/>
            <a:chOff x="611560" y="4803082"/>
            <a:chExt cx="576064" cy="426118"/>
          </a:xfrm>
        </p:grpSpPr>
        <p:sp>
          <p:nvSpPr>
            <p:cNvPr id="11" name="フローチャート : 結合子 10"/>
            <p:cNvSpPr>
              <a:spLocks noChangeAspect="1"/>
            </p:cNvSpPr>
            <p:nvPr/>
          </p:nvSpPr>
          <p:spPr>
            <a:xfrm>
              <a:off x="611560" y="4803082"/>
              <a:ext cx="576064" cy="42611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2" name="二等辺三角形 11"/>
            <p:cNvSpPr/>
            <p:nvPr/>
          </p:nvSpPr>
          <p:spPr>
            <a:xfrm rot="12391908">
              <a:off x="828323" y="4816275"/>
              <a:ext cx="105944" cy="40754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3" name="二等辺三角形 12"/>
            <p:cNvSpPr/>
            <p:nvPr/>
          </p:nvSpPr>
          <p:spPr>
            <a:xfrm rot="7307672" flipH="1" flipV="1">
              <a:off x="950691" y="4791137"/>
              <a:ext cx="60225" cy="91581"/>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3" name="グループ化 22"/>
          <p:cNvGrpSpPr/>
          <p:nvPr/>
        </p:nvGrpSpPr>
        <p:grpSpPr>
          <a:xfrm>
            <a:off x="3177465" y="1819275"/>
            <a:ext cx="1564210" cy="1825054"/>
            <a:chOff x="3177465" y="1819275"/>
            <a:chExt cx="1564210" cy="1825054"/>
          </a:xfrm>
        </p:grpSpPr>
        <p:sp>
          <p:nvSpPr>
            <p:cNvPr id="5" name="フリーフォーム 4"/>
            <p:cNvSpPr/>
            <p:nvPr/>
          </p:nvSpPr>
          <p:spPr>
            <a:xfrm>
              <a:off x="4241800" y="1819275"/>
              <a:ext cx="200025" cy="336550"/>
            </a:xfrm>
            <a:custGeom>
              <a:avLst/>
              <a:gdLst>
                <a:gd name="connsiteX0" fmla="*/ 0 w 200025"/>
                <a:gd name="connsiteY0" fmla="*/ 0 h 336550"/>
                <a:gd name="connsiteX1" fmla="*/ 53975 w 200025"/>
                <a:gd name="connsiteY1" fmla="*/ 28575 h 336550"/>
                <a:gd name="connsiteX2" fmla="*/ 133350 w 200025"/>
                <a:gd name="connsiteY2" fmla="*/ 57150 h 336550"/>
                <a:gd name="connsiteX3" fmla="*/ 161925 w 200025"/>
                <a:gd name="connsiteY3" fmla="*/ 95250 h 336550"/>
                <a:gd name="connsiteX4" fmla="*/ 152400 w 200025"/>
                <a:gd name="connsiteY4" fmla="*/ 136525 h 336550"/>
                <a:gd name="connsiteX5" fmla="*/ 127000 w 200025"/>
                <a:gd name="connsiteY5" fmla="*/ 200025 h 336550"/>
                <a:gd name="connsiteX6" fmla="*/ 117475 w 200025"/>
                <a:gd name="connsiteY6" fmla="*/ 247650 h 336550"/>
                <a:gd name="connsiteX7" fmla="*/ 120650 w 200025"/>
                <a:gd name="connsiteY7" fmla="*/ 263525 h 336550"/>
                <a:gd name="connsiteX8" fmla="*/ 168275 w 200025"/>
                <a:gd name="connsiteY8" fmla="*/ 298450 h 336550"/>
                <a:gd name="connsiteX9" fmla="*/ 200025 w 200025"/>
                <a:gd name="connsiteY9" fmla="*/ 33655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025" h="336550">
                  <a:moveTo>
                    <a:pt x="0" y="0"/>
                  </a:moveTo>
                  <a:cubicBezTo>
                    <a:pt x="15875" y="9525"/>
                    <a:pt x="31750" y="19050"/>
                    <a:pt x="53975" y="28575"/>
                  </a:cubicBezTo>
                  <a:cubicBezTo>
                    <a:pt x="76200" y="38100"/>
                    <a:pt x="115359" y="46038"/>
                    <a:pt x="133350" y="57150"/>
                  </a:cubicBezTo>
                  <a:cubicBezTo>
                    <a:pt x="151341" y="68262"/>
                    <a:pt x="158750" y="82021"/>
                    <a:pt x="161925" y="95250"/>
                  </a:cubicBezTo>
                  <a:cubicBezTo>
                    <a:pt x="165100" y="108479"/>
                    <a:pt x="158221" y="119063"/>
                    <a:pt x="152400" y="136525"/>
                  </a:cubicBezTo>
                  <a:cubicBezTo>
                    <a:pt x="146579" y="153987"/>
                    <a:pt x="132821" y="181504"/>
                    <a:pt x="127000" y="200025"/>
                  </a:cubicBezTo>
                  <a:cubicBezTo>
                    <a:pt x="121179" y="218546"/>
                    <a:pt x="118533" y="237067"/>
                    <a:pt x="117475" y="247650"/>
                  </a:cubicBezTo>
                  <a:cubicBezTo>
                    <a:pt x="116417" y="258233"/>
                    <a:pt x="112183" y="255058"/>
                    <a:pt x="120650" y="263525"/>
                  </a:cubicBezTo>
                  <a:cubicBezTo>
                    <a:pt x="129117" y="271992"/>
                    <a:pt x="155046" y="286279"/>
                    <a:pt x="168275" y="298450"/>
                  </a:cubicBezTo>
                  <a:cubicBezTo>
                    <a:pt x="181504" y="310621"/>
                    <a:pt x="190764" y="323585"/>
                    <a:pt x="200025" y="33655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 name="フリーフォーム 13"/>
            <p:cNvSpPr/>
            <p:nvPr/>
          </p:nvSpPr>
          <p:spPr>
            <a:xfrm>
              <a:off x="4048125" y="2187575"/>
              <a:ext cx="247650" cy="105997"/>
            </a:xfrm>
            <a:custGeom>
              <a:avLst/>
              <a:gdLst>
                <a:gd name="connsiteX0" fmla="*/ 0 w 247650"/>
                <a:gd name="connsiteY0" fmla="*/ 0 h 105997"/>
                <a:gd name="connsiteX1" fmla="*/ 76200 w 247650"/>
                <a:gd name="connsiteY1" fmla="*/ 41275 h 105997"/>
                <a:gd name="connsiteX2" fmla="*/ 123825 w 247650"/>
                <a:gd name="connsiteY2" fmla="*/ 73025 h 105997"/>
                <a:gd name="connsiteX3" fmla="*/ 177800 w 247650"/>
                <a:gd name="connsiteY3" fmla="*/ 92075 h 105997"/>
                <a:gd name="connsiteX4" fmla="*/ 231775 w 247650"/>
                <a:gd name="connsiteY4" fmla="*/ 104775 h 105997"/>
                <a:gd name="connsiteX5" fmla="*/ 247650 w 247650"/>
                <a:gd name="connsiteY5" fmla="*/ 104775 h 10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0" h="105997">
                  <a:moveTo>
                    <a:pt x="0" y="0"/>
                  </a:moveTo>
                  <a:cubicBezTo>
                    <a:pt x="27781" y="14552"/>
                    <a:pt x="55563" y="29104"/>
                    <a:pt x="76200" y="41275"/>
                  </a:cubicBezTo>
                  <a:cubicBezTo>
                    <a:pt x="96837" y="53446"/>
                    <a:pt x="106892" y="64558"/>
                    <a:pt x="123825" y="73025"/>
                  </a:cubicBezTo>
                  <a:cubicBezTo>
                    <a:pt x="140758" y="81492"/>
                    <a:pt x="159808" y="86783"/>
                    <a:pt x="177800" y="92075"/>
                  </a:cubicBezTo>
                  <a:cubicBezTo>
                    <a:pt x="195792" y="97367"/>
                    <a:pt x="220133" y="102658"/>
                    <a:pt x="231775" y="104775"/>
                  </a:cubicBezTo>
                  <a:cubicBezTo>
                    <a:pt x="243417" y="106892"/>
                    <a:pt x="245533" y="105833"/>
                    <a:pt x="247650" y="104775"/>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フリーフォーム 15"/>
            <p:cNvSpPr/>
            <p:nvPr/>
          </p:nvSpPr>
          <p:spPr>
            <a:xfrm>
              <a:off x="3215097" y="2800350"/>
              <a:ext cx="143380" cy="787400"/>
            </a:xfrm>
            <a:custGeom>
              <a:avLst/>
              <a:gdLst>
                <a:gd name="connsiteX0" fmla="*/ 10703 w 143380"/>
                <a:gd name="connsiteY0" fmla="*/ 0 h 787400"/>
                <a:gd name="connsiteX1" fmla="*/ 4353 w 143380"/>
                <a:gd name="connsiteY1" fmla="*/ 158750 h 787400"/>
                <a:gd name="connsiteX2" fmla="*/ 67853 w 143380"/>
                <a:gd name="connsiteY2" fmla="*/ 254000 h 787400"/>
                <a:gd name="connsiteX3" fmla="*/ 137703 w 143380"/>
                <a:gd name="connsiteY3" fmla="*/ 342900 h 787400"/>
                <a:gd name="connsiteX4" fmla="*/ 137703 w 143380"/>
                <a:gd name="connsiteY4" fmla="*/ 406400 h 787400"/>
                <a:gd name="connsiteX5" fmla="*/ 125003 w 143380"/>
                <a:gd name="connsiteY5" fmla="*/ 520700 h 787400"/>
                <a:gd name="connsiteX6" fmla="*/ 17053 w 143380"/>
                <a:gd name="connsiteY6" fmla="*/ 660400 h 787400"/>
                <a:gd name="connsiteX7" fmla="*/ 4353 w 143380"/>
                <a:gd name="connsiteY7" fmla="*/ 742950 h 787400"/>
                <a:gd name="connsiteX8" fmla="*/ 4353 w 143380"/>
                <a:gd name="connsiteY8" fmla="*/ 787400 h 7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380" h="787400">
                  <a:moveTo>
                    <a:pt x="10703" y="0"/>
                  </a:moveTo>
                  <a:cubicBezTo>
                    <a:pt x="2765" y="58208"/>
                    <a:pt x="-5172" y="116417"/>
                    <a:pt x="4353" y="158750"/>
                  </a:cubicBezTo>
                  <a:cubicBezTo>
                    <a:pt x="13878" y="201083"/>
                    <a:pt x="45628" y="223308"/>
                    <a:pt x="67853" y="254000"/>
                  </a:cubicBezTo>
                  <a:cubicBezTo>
                    <a:pt x="90078" y="284692"/>
                    <a:pt x="126061" y="317500"/>
                    <a:pt x="137703" y="342900"/>
                  </a:cubicBezTo>
                  <a:cubicBezTo>
                    <a:pt x="149345" y="368300"/>
                    <a:pt x="139820" y="376767"/>
                    <a:pt x="137703" y="406400"/>
                  </a:cubicBezTo>
                  <a:cubicBezTo>
                    <a:pt x="135586" y="436033"/>
                    <a:pt x="145111" y="478367"/>
                    <a:pt x="125003" y="520700"/>
                  </a:cubicBezTo>
                  <a:cubicBezTo>
                    <a:pt x="104895" y="563033"/>
                    <a:pt x="37161" y="623358"/>
                    <a:pt x="17053" y="660400"/>
                  </a:cubicBezTo>
                  <a:cubicBezTo>
                    <a:pt x="-3055" y="697442"/>
                    <a:pt x="6470" y="721783"/>
                    <a:pt x="4353" y="742950"/>
                  </a:cubicBezTo>
                  <a:cubicBezTo>
                    <a:pt x="2236" y="764117"/>
                    <a:pt x="2236" y="783167"/>
                    <a:pt x="4353" y="78740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u="sng" dirty="0"/>
            </a:p>
          </p:txBody>
        </p:sp>
        <p:sp>
          <p:nvSpPr>
            <p:cNvPr id="17" name="フリーフォーム 16"/>
            <p:cNvSpPr/>
            <p:nvPr/>
          </p:nvSpPr>
          <p:spPr>
            <a:xfrm>
              <a:off x="3803650" y="2222500"/>
              <a:ext cx="857250" cy="308563"/>
            </a:xfrm>
            <a:custGeom>
              <a:avLst/>
              <a:gdLst>
                <a:gd name="connsiteX0" fmla="*/ 0 w 857250"/>
                <a:gd name="connsiteY0" fmla="*/ 0 h 308563"/>
                <a:gd name="connsiteX1" fmla="*/ 88900 w 857250"/>
                <a:gd name="connsiteY1" fmla="*/ 50800 h 308563"/>
                <a:gd name="connsiteX2" fmla="*/ 196850 w 857250"/>
                <a:gd name="connsiteY2" fmla="*/ 95250 h 308563"/>
                <a:gd name="connsiteX3" fmla="*/ 311150 w 857250"/>
                <a:gd name="connsiteY3" fmla="*/ 107950 h 308563"/>
                <a:gd name="connsiteX4" fmla="*/ 355600 w 857250"/>
                <a:gd name="connsiteY4" fmla="*/ 101600 h 308563"/>
                <a:gd name="connsiteX5" fmla="*/ 488950 w 857250"/>
                <a:gd name="connsiteY5" fmla="*/ 120650 h 308563"/>
                <a:gd name="connsiteX6" fmla="*/ 584200 w 857250"/>
                <a:gd name="connsiteY6" fmla="*/ 184150 h 308563"/>
                <a:gd name="connsiteX7" fmla="*/ 730250 w 857250"/>
                <a:gd name="connsiteY7" fmla="*/ 254000 h 308563"/>
                <a:gd name="connsiteX8" fmla="*/ 819150 w 857250"/>
                <a:gd name="connsiteY8" fmla="*/ 304800 h 308563"/>
                <a:gd name="connsiteX9" fmla="*/ 857250 w 857250"/>
                <a:gd name="connsiteY9" fmla="*/ 304800 h 308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0" h="308563">
                  <a:moveTo>
                    <a:pt x="0" y="0"/>
                  </a:moveTo>
                  <a:cubicBezTo>
                    <a:pt x="28046" y="17462"/>
                    <a:pt x="56092" y="34925"/>
                    <a:pt x="88900" y="50800"/>
                  </a:cubicBezTo>
                  <a:cubicBezTo>
                    <a:pt x="121708" y="66675"/>
                    <a:pt x="159808" y="85725"/>
                    <a:pt x="196850" y="95250"/>
                  </a:cubicBezTo>
                  <a:cubicBezTo>
                    <a:pt x="233892" y="104775"/>
                    <a:pt x="284692" y="106892"/>
                    <a:pt x="311150" y="107950"/>
                  </a:cubicBezTo>
                  <a:cubicBezTo>
                    <a:pt x="337608" y="109008"/>
                    <a:pt x="325967" y="99483"/>
                    <a:pt x="355600" y="101600"/>
                  </a:cubicBezTo>
                  <a:cubicBezTo>
                    <a:pt x="385233" y="103717"/>
                    <a:pt x="450850" y="106892"/>
                    <a:pt x="488950" y="120650"/>
                  </a:cubicBezTo>
                  <a:cubicBezTo>
                    <a:pt x="527050" y="134408"/>
                    <a:pt x="543983" y="161925"/>
                    <a:pt x="584200" y="184150"/>
                  </a:cubicBezTo>
                  <a:cubicBezTo>
                    <a:pt x="624417" y="206375"/>
                    <a:pt x="691092" y="233892"/>
                    <a:pt x="730250" y="254000"/>
                  </a:cubicBezTo>
                  <a:cubicBezTo>
                    <a:pt x="769408" y="274108"/>
                    <a:pt x="797983" y="296333"/>
                    <a:pt x="819150" y="304800"/>
                  </a:cubicBezTo>
                  <a:cubicBezTo>
                    <a:pt x="840317" y="313267"/>
                    <a:pt x="857250" y="304800"/>
                    <a:pt x="857250" y="30480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u="sng" dirty="0"/>
            </a:p>
          </p:txBody>
        </p:sp>
        <p:sp>
          <p:nvSpPr>
            <p:cNvPr id="18" name="フリーフォーム 17"/>
            <p:cNvSpPr/>
            <p:nvPr/>
          </p:nvSpPr>
          <p:spPr>
            <a:xfrm>
              <a:off x="3930650" y="2044700"/>
              <a:ext cx="742950" cy="374650"/>
            </a:xfrm>
            <a:custGeom>
              <a:avLst/>
              <a:gdLst>
                <a:gd name="connsiteX0" fmla="*/ 0 w 742950"/>
                <a:gd name="connsiteY0" fmla="*/ 0 h 374650"/>
                <a:gd name="connsiteX1" fmla="*/ 76200 w 742950"/>
                <a:gd name="connsiteY1" fmla="*/ 25400 h 374650"/>
                <a:gd name="connsiteX2" fmla="*/ 165100 w 742950"/>
                <a:gd name="connsiteY2" fmla="*/ 44450 h 374650"/>
                <a:gd name="connsiteX3" fmla="*/ 266700 w 742950"/>
                <a:gd name="connsiteY3" fmla="*/ 76200 h 374650"/>
                <a:gd name="connsiteX4" fmla="*/ 361950 w 742950"/>
                <a:gd name="connsiteY4" fmla="*/ 101600 h 374650"/>
                <a:gd name="connsiteX5" fmla="*/ 419100 w 742950"/>
                <a:gd name="connsiteY5" fmla="*/ 152400 h 374650"/>
                <a:gd name="connsiteX6" fmla="*/ 552450 w 742950"/>
                <a:gd name="connsiteY6" fmla="*/ 247650 h 374650"/>
                <a:gd name="connsiteX7" fmla="*/ 698500 w 742950"/>
                <a:gd name="connsiteY7" fmla="*/ 330200 h 374650"/>
                <a:gd name="connsiteX8" fmla="*/ 742950 w 742950"/>
                <a:gd name="connsiteY8" fmla="*/ 374650 h 37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2950" h="374650">
                  <a:moveTo>
                    <a:pt x="0" y="0"/>
                  </a:moveTo>
                  <a:cubicBezTo>
                    <a:pt x="24341" y="8996"/>
                    <a:pt x="48683" y="17992"/>
                    <a:pt x="76200" y="25400"/>
                  </a:cubicBezTo>
                  <a:cubicBezTo>
                    <a:pt x="103717" y="32808"/>
                    <a:pt x="133350" y="35983"/>
                    <a:pt x="165100" y="44450"/>
                  </a:cubicBezTo>
                  <a:cubicBezTo>
                    <a:pt x="196850" y="52917"/>
                    <a:pt x="233892" y="66675"/>
                    <a:pt x="266700" y="76200"/>
                  </a:cubicBezTo>
                  <a:cubicBezTo>
                    <a:pt x="299508" y="85725"/>
                    <a:pt x="336550" y="88900"/>
                    <a:pt x="361950" y="101600"/>
                  </a:cubicBezTo>
                  <a:cubicBezTo>
                    <a:pt x="387350" y="114300"/>
                    <a:pt x="387350" y="128058"/>
                    <a:pt x="419100" y="152400"/>
                  </a:cubicBezTo>
                  <a:cubicBezTo>
                    <a:pt x="450850" y="176742"/>
                    <a:pt x="505883" y="218017"/>
                    <a:pt x="552450" y="247650"/>
                  </a:cubicBezTo>
                  <a:cubicBezTo>
                    <a:pt x="599017" y="277283"/>
                    <a:pt x="666750" y="309033"/>
                    <a:pt x="698500" y="330200"/>
                  </a:cubicBezTo>
                  <a:cubicBezTo>
                    <a:pt x="730250" y="351367"/>
                    <a:pt x="734483" y="369358"/>
                    <a:pt x="742950" y="37465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フリーフォーム 18"/>
            <p:cNvSpPr/>
            <p:nvPr/>
          </p:nvSpPr>
          <p:spPr>
            <a:xfrm>
              <a:off x="3714750" y="2457450"/>
              <a:ext cx="704850" cy="355600"/>
            </a:xfrm>
            <a:custGeom>
              <a:avLst/>
              <a:gdLst>
                <a:gd name="connsiteX0" fmla="*/ 0 w 704850"/>
                <a:gd name="connsiteY0" fmla="*/ 0 h 355600"/>
                <a:gd name="connsiteX1" fmla="*/ 260350 w 704850"/>
                <a:gd name="connsiteY1" fmla="*/ 158750 h 355600"/>
                <a:gd name="connsiteX2" fmla="*/ 368300 w 704850"/>
                <a:gd name="connsiteY2" fmla="*/ 209550 h 355600"/>
                <a:gd name="connsiteX3" fmla="*/ 514350 w 704850"/>
                <a:gd name="connsiteY3" fmla="*/ 260350 h 355600"/>
                <a:gd name="connsiteX4" fmla="*/ 635000 w 704850"/>
                <a:gd name="connsiteY4" fmla="*/ 317500 h 355600"/>
                <a:gd name="connsiteX5" fmla="*/ 704850 w 704850"/>
                <a:gd name="connsiteY5" fmla="*/ 3556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4850" h="355600">
                  <a:moveTo>
                    <a:pt x="0" y="0"/>
                  </a:moveTo>
                  <a:cubicBezTo>
                    <a:pt x="99483" y="61912"/>
                    <a:pt x="198967" y="123825"/>
                    <a:pt x="260350" y="158750"/>
                  </a:cubicBezTo>
                  <a:cubicBezTo>
                    <a:pt x="321733" y="193675"/>
                    <a:pt x="325967" y="192617"/>
                    <a:pt x="368300" y="209550"/>
                  </a:cubicBezTo>
                  <a:cubicBezTo>
                    <a:pt x="410633" y="226483"/>
                    <a:pt x="469900" y="242358"/>
                    <a:pt x="514350" y="260350"/>
                  </a:cubicBezTo>
                  <a:cubicBezTo>
                    <a:pt x="558800" y="278342"/>
                    <a:pt x="603250" y="301625"/>
                    <a:pt x="635000" y="317500"/>
                  </a:cubicBezTo>
                  <a:cubicBezTo>
                    <a:pt x="666750" y="333375"/>
                    <a:pt x="685800" y="344487"/>
                    <a:pt x="704850" y="35560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u="sng" dirty="0"/>
            </a:p>
          </p:txBody>
        </p:sp>
        <p:sp>
          <p:nvSpPr>
            <p:cNvPr id="20" name="フリーフォーム 19"/>
            <p:cNvSpPr/>
            <p:nvPr/>
          </p:nvSpPr>
          <p:spPr>
            <a:xfrm>
              <a:off x="3403600" y="2590800"/>
              <a:ext cx="1041400" cy="673100"/>
            </a:xfrm>
            <a:custGeom>
              <a:avLst/>
              <a:gdLst>
                <a:gd name="connsiteX0" fmla="*/ 0 w 1041400"/>
                <a:gd name="connsiteY0" fmla="*/ 0 h 673100"/>
                <a:gd name="connsiteX1" fmla="*/ 165100 w 1041400"/>
                <a:gd name="connsiteY1" fmla="*/ 152400 h 673100"/>
                <a:gd name="connsiteX2" fmla="*/ 266700 w 1041400"/>
                <a:gd name="connsiteY2" fmla="*/ 279400 h 673100"/>
                <a:gd name="connsiteX3" fmla="*/ 444500 w 1041400"/>
                <a:gd name="connsiteY3" fmla="*/ 431800 h 673100"/>
                <a:gd name="connsiteX4" fmla="*/ 539750 w 1041400"/>
                <a:gd name="connsiteY4" fmla="*/ 501650 h 673100"/>
                <a:gd name="connsiteX5" fmla="*/ 647700 w 1041400"/>
                <a:gd name="connsiteY5" fmla="*/ 552450 h 673100"/>
                <a:gd name="connsiteX6" fmla="*/ 774700 w 1041400"/>
                <a:gd name="connsiteY6" fmla="*/ 641350 h 673100"/>
                <a:gd name="connsiteX7" fmla="*/ 850900 w 1041400"/>
                <a:gd name="connsiteY7" fmla="*/ 647700 h 673100"/>
                <a:gd name="connsiteX8" fmla="*/ 958850 w 1041400"/>
                <a:gd name="connsiteY8" fmla="*/ 660400 h 673100"/>
                <a:gd name="connsiteX9" fmla="*/ 1041400 w 1041400"/>
                <a:gd name="connsiteY9" fmla="*/ 673100 h 67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400" h="673100">
                  <a:moveTo>
                    <a:pt x="0" y="0"/>
                  </a:moveTo>
                  <a:cubicBezTo>
                    <a:pt x="60325" y="52916"/>
                    <a:pt x="120650" y="105833"/>
                    <a:pt x="165100" y="152400"/>
                  </a:cubicBezTo>
                  <a:cubicBezTo>
                    <a:pt x="209550" y="198967"/>
                    <a:pt x="220133" y="232833"/>
                    <a:pt x="266700" y="279400"/>
                  </a:cubicBezTo>
                  <a:cubicBezTo>
                    <a:pt x="313267" y="325967"/>
                    <a:pt x="398992" y="394758"/>
                    <a:pt x="444500" y="431800"/>
                  </a:cubicBezTo>
                  <a:cubicBezTo>
                    <a:pt x="490008" y="468842"/>
                    <a:pt x="505883" y="481542"/>
                    <a:pt x="539750" y="501650"/>
                  </a:cubicBezTo>
                  <a:cubicBezTo>
                    <a:pt x="573617" y="521758"/>
                    <a:pt x="608542" y="529167"/>
                    <a:pt x="647700" y="552450"/>
                  </a:cubicBezTo>
                  <a:cubicBezTo>
                    <a:pt x="686858" y="575733"/>
                    <a:pt x="740833" y="625475"/>
                    <a:pt x="774700" y="641350"/>
                  </a:cubicBezTo>
                  <a:cubicBezTo>
                    <a:pt x="808567" y="657225"/>
                    <a:pt x="820208" y="644525"/>
                    <a:pt x="850900" y="647700"/>
                  </a:cubicBezTo>
                  <a:cubicBezTo>
                    <a:pt x="881592" y="650875"/>
                    <a:pt x="927100" y="656167"/>
                    <a:pt x="958850" y="660400"/>
                  </a:cubicBezTo>
                  <a:cubicBezTo>
                    <a:pt x="990600" y="664633"/>
                    <a:pt x="1016000" y="668866"/>
                    <a:pt x="1041400" y="67310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二等辺三角形 20"/>
            <p:cNvSpPr/>
            <p:nvPr/>
          </p:nvSpPr>
          <p:spPr>
            <a:xfrm rot="5821972">
              <a:off x="4411322" y="3222707"/>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6946027">
              <a:off x="4386678" y="2777172"/>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二等辺三角形 27"/>
            <p:cNvSpPr/>
            <p:nvPr/>
          </p:nvSpPr>
          <p:spPr>
            <a:xfrm rot="8774649">
              <a:off x="4404322" y="2142108"/>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二等辺三角形 29"/>
            <p:cNvSpPr/>
            <p:nvPr/>
          </p:nvSpPr>
          <p:spPr>
            <a:xfrm rot="5667869">
              <a:off x="4284455" y="2254887"/>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二等辺三角形 30"/>
            <p:cNvSpPr/>
            <p:nvPr/>
          </p:nvSpPr>
          <p:spPr>
            <a:xfrm rot="7550755">
              <a:off x="4635354" y="2376266"/>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821972">
              <a:off x="4629054" y="2494264"/>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二等辺三角形 32"/>
            <p:cNvSpPr/>
            <p:nvPr/>
          </p:nvSpPr>
          <p:spPr>
            <a:xfrm rot="9963981">
              <a:off x="3177465" y="3553395"/>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3604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xit" presetSubtype="0" fill="hold" grpId="0" nodeType="withEffect">
                                  <p:stCondLst>
                                    <p:cond delay="0"/>
                                  </p:stCondLst>
                                  <p:childTnLst>
                                    <p:animEffect transition="out" filter="fade">
                                      <p:cBhvr>
                                        <p:cTn id="9" dur="500"/>
                                        <p:tgtEl>
                                          <p:spTgt spid="26"/>
                                        </p:tgtEl>
                                      </p:cBhvr>
                                    </p:animEffect>
                                    <p:set>
                                      <p:cBhvr>
                                        <p:cTn id="10" dur="1" fill="hold">
                                          <p:stCondLst>
                                            <p:cond delay="49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1619672" y="3460578"/>
            <a:ext cx="7272808" cy="3548260"/>
            <a:chOff x="1619672" y="3460578"/>
            <a:chExt cx="7272808" cy="3548260"/>
          </a:xfrm>
        </p:grpSpPr>
        <p:grpSp>
          <p:nvGrpSpPr>
            <p:cNvPr id="2" name="グループ化 1"/>
            <p:cNvGrpSpPr/>
            <p:nvPr/>
          </p:nvGrpSpPr>
          <p:grpSpPr>
            <a:xfrm>
              <a:off x="1619672" y="3460578"/>
              <a:ext cx="7272808" cy="3359795"/>
              <a:chOff x="1619672" y="3460578"/>
              <a:chExt cx="7272808" cy="3359795"/>
            </a:xfrm>
          </p:grpSpPr>
          <p:grpSp>
            <p:nvGrpSpPr>
              <p:cNvPr id="2057" name="グループ化 2056"/>
              <p:cNvGrpSpPr/>
              <p:nvPr/>
            </p:nvGrpSpPr>
            <p:grpSpPr>
              <a:xfrm>
                <a:off x="1619672" y="3460578"/>
                <a:ext cx="7272808" cy="3359795"/>
                <a:chOff x="1619672" y="3460578"/>
                <a:chExt cx="7272808" cy="3359795"/>
              </a:xfrm>
            </p:grpSpPr>
            <p:grpSp>
              <p:nvGrpSpPr>
                <p:cNvPr id="2056" name="グループ化 2055"/>
                <p:cNvGrpSpPr/>
                <p:nvPr/>
              </p:nvGrpSpPr>
              <p:grpSpPr>
                <a:xfrm>
                  <a:off x="1619672" y="3460578"/>
                  <a:ext cx="7272808" cy="3359795"/>
                  <a:chOff x="1619672" y="3460578"/>
                  <a:chExt cx="7272808" cy="3359795"/>
                </a:xfrm>
              </p:grpSpPr>
              <p:grpSp>
                <p:nvGrpSpPr>
                  <p:cNvPr id="2054" name="グループ化 2053"/>
                  <p:cNvGrpSpPr/>
                  <p:nvPr/>
                </p:nvGrpSpPr>
                <p:grpSpPr>
                  <a:xfrm>
                    <a:off x="1619672" y="3460578"/>
                    <a:ext cx="7272808" cy="3359795"/>
                    <a:chOff x="1619672" y="3460578"/>
                    <a:chExt cx="7272808" cy="3359795"/>
                  </a:xfrm>
                </p:grpSpPr>
                <p:grpSp>
                  <p:nvGrpSpPr>
                    <p:cNvPr id="59" name="グループ化 58"/>
                    <p:cNvGrpSpPr/>
                    <p:nvPr/>
                  </p:nvGrpSpPr>
                  <p:grpSpPr>
                    <a:xfrm>
                      <a:off x="1619672" y="3460578"/>
                      <a:ext cx="7272808" cy="3359795"/>
                      <a:chOff x="1109418" y="3460578"/>
                      <a:chExt cx="7272808" cy="3359795"/>
                    </a:xfrm>
                  </p:grpSpPr>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889" t="18588" r="4841" b="6455"/>
                      <a:stretch/>
                    </p:blipFill>
                    <p:spPr bwMode="auto">
                      <a:xfrm>
                        <a:off x="1109418" y="3460578"/>
                        <a:ext cx="7272808" cy="3359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正方形/長方形 59"/>
                      <p:cNvSpPr/>
                      <p:nvPr/>
                    </p:nvSpPr>
                    <p:spPr>
                      <a:xfrm>
                        <a:off x="1835696" y="4149080"/>
                        <a:ext cx="3624641" cy="2286854"/>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78" name="テキスト ボックス 294"/>
                    <p:cNvSpPr txBox="1"/>
                    <p:nvPr/>
                  </p:nvSpPr>
                  <p:spPr>
                    <a:xfrm>
                      <a:off x="6976425" y="5440780"/>
                      <a:ext cx="1274851"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79" name="テキスト ボックス 293"/>
                    <p:cNvSpPr txBox="1"/>
                    <p:nvPr/>
                  </p:nvSpPr>
                  <p:spPr>
                    <a:xfrm>
                      <a:off x="6948896" y="5515950"/>
                      <a:ext cx="1834308" cy="4540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latin typeface="+mj-ea"/>
                          <a:ea typeface="+mj-ea"/>
                          <a:cs typeface="Times New Roman"/>
                        </a:rPr>
                        <a:t>京王永山</a:t>
                      </a:r>
                      <a:r>
                        <a:rPr lang="ja-JP" kern="100" dirty="0" smtClean="0">
                          <a:effectLst/>
                          <a:latin typeface="+mj-ea"/>
                          <a:ea typeface="+mj-ea"/>
                          <a:cs typeface="Times New Roman"/>
                        </a:rPr>
                        <a:t>駅</a:t>
                      </a:r>
                      <a:endParaRPr lang="ja-JP" kern="100" dirty="0">
                        <a:effectLst/>
                        <a:latin typeface="+mj-ea"/>
                        <a:ea typeface="+mj-ea"/>
                        <a:cs typeface="Times New Roman"/>
                      </a:endParaRPr>
                    </a:p>
                  </p:txBody>
                </p:sp>
              </p:grpSp>
              <p:sp>
                <p:nvSpPr>
                  <p:cNvPr id="81" name="テキスト ボックス 294"/>
                  <p:cNvSpPr txBox="1"/>
                  <p:nvPr/>
                </p:nvSpPr>
                <p:spPr>
                  <a:xfrm>
                    <a:off x="2427351" y="3690060"/>
                    <a:ext cx="1685476"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82" name="テキスト ボックス 293"/>
                  <p:cNvSpPr txBox="1"/>
                  <p:nvPr/>
                </p:nvSpPr>
                <p:spPr>
                  <a:xfrm>
                    <a:off x="2455281" y="3759957"/>
                    <a:ext cx="1683276" cy="4540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smtClean="0">
                        <a:effectLst/>
                        <a:latin typeface="+mj-ea"/>
                        <a:ea typeface="+mj-ea"/>
                        <a:cs typeface="Times New Roman"/>
                      </a:rPr>
                      <a:t>多摩</a:t>
                    </a:r>
                    <a:r>
                      <a:rPr lang="ja-JP" altLang="en-US" kern="100" dirty="0" smtClean="0">
                        <a:latin typeface="+mj-ea"/>
                        <a:ea typeface="+mj-ea"/>
                        <a:cs typeface="Times New Roman"/>
                      </a:rPr>
                      <a:t>モノレール</a:t>
                    </a:r>
                    <a:endParaRPr lang="ja-JP" kern="100" dirty="0">
                      <a:effectLst/>
                      <a:latin typeface="+mj-ea"/>
                      <a:ea typeface="+mj-ea"/>
                      <a:cs typeface="Times New Roman"/>
                    </a:endParaRPr>
                  </a:p>
                </p:txBody>
              </p:sp>
            </p:grpSp>
            <p:sp>
              <p:nvSpPr>
                <p:cNvPr id="76" name="正方形/長方形 75"/>
                <p:cNvSpPr/>
                <p:nvPr/>
              </p:nvSpPr>
              <p:spPr>
                <a:xfrm rot="10800000" flipV="1">
                  <a:off x="7735141" y="6597353"/>
                  <a:ext cx="821250" cy="7200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7" name="テキスト ボックス 2066"/>
                <p:cNvSpPr txBox="1"/>
                <p:nvPr/>
              </p:nvSpPr>
              <p:spPr>
                <a:xfrm>
                  <a:off x="7810557" y="6297749"/>
                  <a:ext cx="900130" cy="35446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altLang="ja-JP" kern="100" dirty="0" smtClean="0">
                      <a:solidFill>
                        <a:schemeClr val="bg1"/>
                      </a:solidFill>
                      <a:effectLst/>
                      <a:ea typeface="ＭＳ 明朝"/>
                      <a:cs typeface="Times New Roman"/>
                    </a:rPr>
                    <a:t>5</a:t>
                  </a:r>
                  <a:r>
                    <a:rPr lang="en-US" kern="100" dirty="0" smtClean="0">
                      <a:solidFill>
                        <a:schemeClr val="bg1"/>
                      </a:solidFill>
                      <a:effectLst/>
                      <a:ea typeface="ＭＳ 明朝"/>
                      <a:cs typeface="Times New Roman"/>
                    </a:rPr>
                    <a:t>00</a:t>
                  </a:r>
                  <a:r>
                    <a:rPr lang="ja-JP" kern="100" dirty="0">
                      <a:solidFill>
                        <a:schemeClr val="bg1"/>
                      </a:solidFill>
                      <a:effectLst/>
                      <a:ea typeface="ＭＳ 明朝"/>
                      <a:cs typeface="Times New Roman"/>
                    </a:rPr>
                    <a:t>ｍ</a:t>
                  </a:r>
                </a:p>
              </p:txBody>
            </p:sp>
          </p:grpSp>
          <p:cxnSp>
            <p:nvCxnSpPr>
              <p:cNvPr id="83" name="直線矢印コネクタ 82"/>
              <p:cNvCxnSpPr/>
              <p:nvPr/>
            </p:nvCxnSpPr>
            <p:spPr>
              <a:xfrm flipH="1">
                <a:off x="2125049" y="3838519"/>
                <a:ext cx="368977" cy="149082"/>
              </a:xfrm>
              <a:prstGeom prst="straightConnector1">
                <a:avLst/>
              </a:prstGeom>
              <a:ln w="1905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sp>
          <p:nvSpPr>
            <p:cNvPr id="53" name="テキスト ボックス 294"/>
            <p:cNvSpPr txBox="1"/>
            <p:nvPr/>
          </p:nvSpPr>
          <p:spPr>
            <a:xfrm>
              <a:off x="3344695" y="6484897"/>
              <a:ext cx="1685476"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54" name="テキスト ボックス 293"/>
            <p:cNvSpPr txBox="1"/>
            <p:nvPr/>
          </p:nvSpPr>
          <p:spPr>
            <a:xfrm>
              <a:off x="3344695" y="6554794"/>
              <a:ext cx="1834308" cy="4540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latin typeface="+mj-ea"/>
                  <a:ea typeface="+mj-ea"/>
                  <a:cs typeface="Times New Roman"/>
                </a:rPr>
                <a:t>多摩センター駅</a:t>
              </a:r>
            </a:p>
          </p:txBody>
        </p:sp>
      </p:grpSp>
      <p:sp>
        <p:nvSpPr>
          <p:cNvPr id="61" name="テキスト ボックス 1"/>
          <p:cNvSpPr txBox="1">
            <a:spLocks noChangeArrowheads="1"/>
          </p:cNvSpPr>
          <p:nvPr/>
        </p:nvSpPr>
        <p:spPr bwMode="auto">
          <a:xfrm>
            <a:off x="107504" y="639089"/>
            <a:ext cx="255577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愛宕</a:t>
            </a:r>
            <a:endParaRPr lang="en-US" altLang="ja-JP" sz="4000" b="1" dirty="0" smtClean="0">
              <a:solidFill>
                <a:schemeClr val="accent5">
                  <a:lumMod val="40000"/>
                  <a:lumOff val="60000"/>
                </a:schemeClr>
              </a:solidFill>
            </a:endParaRPr>
          </a:p>
          <a:p>
            <a:pPr algn="ctr" eaLnBrk="1" hangingPunct="1"/>
            <a:r>
              <a:rPr lang="ja-JP" altLang="en-US" sz="4000" b="1" dirty="0" smtClean="0">
                <a:solidFill>
                  <a:schemeClr val="accent5">
                    <a:lumMod val="40000"/>
                    <a:lumOff val="60000"/>
                  </a:schemeClr>
                </a:solidFill>
              </a:rPr>
              <a:t>測定地点</a:t>
            </a:r>
            <a:endParaRPr lang="en-US" altLang="ja-JP" sz="4000" b="1" dirty="0" smtClean="0">
              <a:solidFill>
                <a:schemeClr val="accent5">
                  <a:lumMod val="40000"/>
                  <a:lumOff val="60000"/>
                </a:schemeClr>
              </a:solidFill>
            </a:endParaRPr>
          </a:p>
        </p:txBody>
      </p:sp>
      <p:grpSp>
        <p:nvGrpSpPr>
          <p:cNvPr id="2052" name="グループ化 2051"/>
          <p:cNvGrpSpPr/>
          <p:nvPr/>
        </p:nvGrpSpPr>
        <p:grpSpPr>
          <a:xfrm>
            <a:off x="2345950" y="31821"/>
            <a:ext cx="6038966" cy="6390369"/>
            <a:chOff x="2345950" y="31821"/>
            <a:chExt cx="6038966" cy="6390369"/>
          </a:xfrm>
        </p:grpSpPr>
        <p:cxnSp>
          <p:nvCxnSpPr>
            <p:cNvPr id="63" name="直線コネクタ 62"/>
            <p:cNvCxnSpPr/>
            <p:nvPr/>
          </p:nvCxnSpPr>
          <p:spPr>
            <a:xfrm flipV="1">
              <a:off x="2345950" y="31821"/>
              <a:ext cx="572185" cy="4171717"/>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flipV="1">
              <a:off x="2345950" y="3419388"/>
              <a:ext cx="572185" cy="3002802"/>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flipV="1">
              <a:off x="5963167" y="3460578"/>
              <a:ext cx="2421749" cy="2957946"/>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flipV="1">
              <a:off x="5970591" y="31821"/>
              <a:ext cx="2414325" cy="4150461"/>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grpSp>
      <p:grpSp>
        <p:nvGrpSpPr>
          <p:cNvPr id="3" name="グループ化 2"/>
          <p:cNvGrpSpPr/>
          <p:nvPr/>
        </p:nvGrpSpPr>
        <p:grpSpPr>
          <a:xfrm>
            <a:off x="2918135" y="31821"/>
            <a:ext cx="5466781" cy="3388822"/>
            <a:chOff x="2918135" y="31821"/>
            <a:chExt cx="5466781" cy="3388822"/>
          </a:xfrm>
        </p:grpSpPr>
        <p:grpSp>
          <p:nvGrpSpPr>
            <p:cNvPr id="2053" name="グループ化 2052"/>
            <p:cNvGrpSpPr/>
            <p:nvPr/>
          </p:nvGrpSpPr>
          <p:grpSpPr>
            <a:xfrm>
              <a:off x="2918135" y="31821"/>
              <a:ext cx="5466781" cy="3388822"/>
              <a:chOff x="2918135" y="31821"/>
              <a:chExt cx="5466781" cy="3388822"/>
            </a:xfrm>
          </p:grpSpPr>
          <p:grpSp>
            <p:nvGrpSpPr>
              <p:cNvPr id="31" name="グループ化 30"/>
              <p:cNvGrpSpPr>
                <a:grpSpLocks noChangeAspect="1"/>
              </p:cNvGrpSpPr>
              <p:nvPr/>
            </p:nvGrpSpPr>
            <p:grpSpPr>
              <a:xfrm>
                <a:off x="2918135" y="31821"/>
                <a:ext cx="5466781" cy="3388822"/>
                <a:chOff x="0" y="0"/>
                <a:chExt cx="3004693" cy="1862590"/>
              </a:xfrm>
            </p:grpSpPr>
            <p:grpSp>
              <p:nvGrpSpPr>
                <p:cNvPr id="32" name="グループ化 31"/>
                <p:cNvGrpSpPr/>
                <p:nvPr/>
              </p:nvGrpSpPr>
              <p:grpSpPr>
                <a:xfrm>
                  <a:off x="0" y="0"/>
                  <a:ext cx="3004693" cy="1862590"/>
                  <a:chOff x="0" y="0"/>
                  <a:chExt cx="3004693" cy="1862590"/>
                </a:xfrm>
              </p:grpSpPr>
              <p:grpSp>
                <p:nvGrpSpPr>
                  <p:cNvPr id="34" name="グループ化 33"/>
                  <p:cNvGrpSpPr/>
                  <p:nvPr/>
                </p:nvGrpSpPr>
                <p:grpSpPr>
                  <a:xfrm>
                    <a:off x="0" y="0"/>
                    <a:ext cx="3004693" cy="1862590"/>
                    <a:chOff x="0" y="0"/>
                    <a:chExt cx="3004693" cy="1862590"/>
                  </a:xfrm>
                </p:grpSpPr>
                <p:grpSp>
                  <p:nvGrpSpPr>
                    <p:cNvPr id="37" name="グループ化 36"/>
                    <p:cNvGrpSpPr/>
                    <p:nvPr/>
                  </p:nvGrpSpPr>
                  <p:grpSpPr>
                    <a:xfrm>
                      <a:off x="0" y="0"/>
                      <a:ext cx="3004693" cy="1862590"/>
                      <a:chOff x="0" y="0"/>
                      <a:chExt cx="3005137" cy="1862829"/>
                    </a:xfrm>
                  </p:grpSpPr>
                  <p:grpSp>
                    <p:nvGrpSpPr>
                      <p:cNvPr id="40" name="グループ化 39"/>
                      <p:cNvGrpSpPr/>
                      <p:nvPr/>
                    </p:nvGrpSpPr>
                    <p:grpSpPr>
                      <a:xfrm>
                        <a:off x="0" y="0"/>
                        <a:ext cx="3005137" cy="1862829"/>
                        <a:chOff x="0" y="0"/>
                        <a:chExt cx="3005137" cy="1862829"/>
                      </a:xfrm>
                    </p:grpSpPr>
                    <p:grpSp>
                      <p:nvGrpSpPr>
                        <p:cNvPr id="42" name="グループ化 41"/>
                        <p:cNvGrpSpPr/>
                        <p:nvPr/>
                      </p:nvGrpSpPr>
                      <p:grpSpPr>
                        <a:xfrm>
                          <a:off x="0" y="0"/>
                          <a:ext cx="3005137" cy="1862139"/>
                          <a:chOff x="0" y="0"/>
                          <a:chExt cx="3005137" cy="1862139"/>
                        </a:xfrm>
                      </p:grpSpPr>
                      <p:pic>
                        <p:nvPicPr>
                          <p:cNvPr id="48" name="図 47"/>
                          <p:cNvPicPr>
                            <a:picLocks noChangeAspect="1"/>
                          </p:cNvPicPr>
                          <p:nvPr/>
                        </p:nvPicPr>
                        <p:blipFill rotWithShape="1">
                          <a:blip r:embed="rId3">
                            <a:extLst/>
                          </a:blip>
                          <a:srcRect l="20403" t="12342" r="11155" b="12330"/>
                          <a:stretch/>
                        </p:blipFill>
                        <p:spPr bwMode="auto">
                          <a:xfrm>
                            <a:off x="0" y="0"/>
                            <a:ext cx="3005137" cy="1862139"/>
                          </a:xfrm>
                          <a:prstGeom prst="rect">
                            <a:avLst/>
                          </a:prstGeom>
                          <a:ln>
                            <a:noFill/>
                          </a:ln>
                          <a:extLst>
                            <a:ext uri="{53640926-AAD7-44D8-BBD7-CCE9431645EC}">
                              <a14:shadowObscured xmlns:a14="http://schemas.microsoft.com/office/drawing/2010/main"/>
                            </a:ext>
                          </a:extLst>
                        </p:spPr>
                      </p:pic>
                      <p:grpSp>
                        <p:nvGrpSpPr>
                          <p:cNvPr id="45" name="グループ化 44"/>
                          <p:cNvGrpSpPr/>
                          <p:nvPr/>
                        </p:nvGrpSpPr>
                        <p:grpSpPr>
                          <a:xfrm>
                            <a:off x="2647950" y="1500188"/>
                            <a:ext cx="300748" cy="307126"/>
                            <a:chOff x="0" y="0"/>
                            <a:chExt cx="300748" cy="307126"/>
                          </a:xfrm>
                        </p:grpSpPr>
                        <p:sp>
                          <p:nvSpPr>
                            <p:cNvPr id="46" name="二等辺三角形 45"/>
                            <p:cNvSpPr/>
                            <p:nvPr/>
                          </p:nvSpPr>
                          <p:spPr>
                            <a:xfrm>
                              <a:off x="119062" y="0"/>
                              <a:ext cx="49161" cy="306646"/>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7" name="フローチャート : 結合子 46"/>
                            <p:cNvSpPr/>
                            <p:nvPr/>
                          </p:nvSpPr>
                          <p:spPr>
                            <a:xfrm>
                              <a:off x="0" y="0"/>
                              <a:ext cx="300748" cy="307126"/>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43" name="テキスト ボックス 31"/>
                        <p:cNvSpPr txBox="1"/>
                        <p:nvPr/>
                      </p:nvSpPr>
                      <p:spPr>
                        <a:xfrm>
                          <a:off x="2187489" y="1584699"/>
                          <a:ext cx="483235" cy="27813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grpSp>
                  <p:sp>
                    <p:nvSpPr>
                      <p:cNvPr id="41" name="正方形/長方形 40"/>
                      <p:cNvSpPr/>
                      <p:nvPr/>
                    </p:nvSpPr>
                    <p:spPr>
                      <a:xfrm>
                        <a:off x="2195513" y="1757362"/>
                        <a:ext cx="385763" cy="45719"/>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38" name="テキスト ボックス 289"/>
                    <p:cNvSpPr txBox="1"/>
                    <p:nvPr/>
                  </p:nvSpPr>
                  <p:spPr>
                    <a:xfrm>
                      <a:off x="2242868" y="181155"/>
                      <a:ext cx="555042" cy="163243"/>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endParaRPr lang="en-US" sz="600" kern="100" dirty="0">
                        <a:effectLst/>
                        <a:ea typeface="ＭＳ 明朝"/>
                        <a:cs typeface="Times New Roman"/>
                      </a:endParaRPr>
                    </a:p>
                  </p:txBody>
                </p:sp>
                <p:sp>
                  <p:nvSpPr>
                    <p:cNvPr id="39" name="テキスト ボックス 291"/>
                    <p:cNvSpPr txBox="1"/>
                    <p:nvPr/>
                  </p:nvSpPr>
                  <p:spPr>
                    <a:xfrm>
                      <a:off x="2212484" y="209328"/>
                      <a:ext cx="626279" cy="24955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latin typeface="+mj-ea"/>
                          <a:ea typeface="+mj-ea"/>
                          <a:cs typeface="Times New Roman"/>
                        </a:rPr>
                        <a:t>東愛宕中</a:t>
                      </a:r>
                    </a:p>
                  </p:txBody>
                </p:sp>
              </p:grpSp>
              <p:sp>
                <p:nvSpPr>
                  <p:cNvPr id="35" name="テキスト ボックス 294"/>
                  <p:cNvSpPr txBox="1"/>
                  <p:nvPr/>
                </p:nvSpPr>
                <p:spPr>
                  <a:xfrm>
                    <a:off x="1077070" y="1523804"/>
                    <a:ext cx="926384" cy="163195"/>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36" name="テキスト ボックス 293"/>
                  <p:cNvSpPr txBox="1"/>
                  <p:nvPr/>
                </p:nvSpPr>
                <p:spPr>
                  <a:xfrm>
                    <a:off x="1065878" y="1562221"/>
                    <a:ext cx="1008186" cy="24955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latin typeface="+mj-ea"/>
                        <a:ea typeface="+mj-ea"/>
                        <a:cs typeface="Times New Roman"/>
                      </a:rPr>
                      <a:t>多摩センター駅</a:t>
                    </a:r>
                  </a:p>
                </p:txBody>
              </p:sp>
            </p:grpSp>
            <p:cxnSp>
              <p:nvCxnSpPr>
                <p:cNvPr id="33" name="直線矢印コネクタ 32"/>
                <p:cNvCxnSpPr/>
                <p:nvPr/>
              </p:nvCxnSpPr>
              <p:spPr>
                <a:xfrm flipH="1">
                  <a:off x="980264" y="1700858"/>
                  <a:ext cx="107275" cy="106224"/>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72" name="テキスト ボックス 1"/>
              <p:cNvSpPr txBox="1">
                <a:spLocks noChangeArrowheads="1"/>
              </p:cNvSpPr>
              <p:nvPr/>
            </p:nvSpPr>
            <p:spPr bwMode="auto">
              <a:xfrm>
                <a:off x="3481338" y="75135"/>
                <a:ext cx="1750901" cy="861775"/>
              </a:xfrm>
              <a:prstGeom prst="rect">
                <a:avLst/>
              </a:prstGeom>
              <a:solidFill>
                <a:schemeClr val="bg1"/>
              </a:solidFill>
              <a:ln>
                <a:solidFill>
                  <a:schemeClr val="tx1"/>
                </a:solid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b="1" dirty="0" smtClean="0"/>
                  <a:t>　　</a:t>
                </a:r>
                <a:r>
                  <a:rPr lang="ja-JP" altLang="en-US" sz="1600" b="1" dirty="0" smtClean="0"/>
                  <a:t>気温測定地点</a:t>
                </a:r>
                <a:endParaRPr lang="en-US" altLang="ja-JP" sz="1600" b="1" dirty="0" smtClean="0"/>
              </a:p>
              <a:p>
                <a:pPr algn="ctr" eaLnBrk="1" hangingPunct="1"/>
                <a:r>
                  <a:rPr lang="ja-JP" altLang="en-US" sz="1600" b="1" dirty="0" smtClean="0"/>
                  <a:t>　気温・風速・</a:t>
                </a:r>
                <a:endParaRPr lang="en-US" altLang="ja-JP" sz="1600" b="1" dirty="0" smtClean="0"/>
              </a:p>
              <a:p>
                <a:pPr algn="ctr" eaLnBrk="1" hangingPunct="1"/>
                <a:r>
                  <a:rPr lang="ja-JP" altLang="en-US" sz="1600" b="1" dirty="0" smtClean="0"/>
                  <a:t>　　風向測定地点</a:t>
                </a:r>
                <a:endParaRPr lang="en-US" altLang="ja-JP" sz="1600" b="1" dirty="0" smtClean="0"/>
              </a:p>
            </p:txBody>
          </p:sp>
          <p:sp>
            <p:nvSpPr>
              <p:cNvPr id="73" name="フローチャート : 結合子 72"/>
              <p:cNvSpPr/>
              <p:nvPr/>
            </p:nvSpPr>
            <p:spPr>
              <a:xfrm>
                <a:off x="3647671" y="564000"/>
                <a:ext cx="135036" cy="142806"/>
              </a:xfrm>
              <a:prstGeom prst="flowChartConnector">
                <a:avLst/>
              </a:prstGeom>
              <a:solidFill>
                <a:srgbClr val="0000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4" name="フローチャート : 結合子 73"/>
              <p:cNvSpPr/>
              <p:nvPr/>
            </p:nvSpPr>
            <p:spPr>
              <a:xfrm>
                <a:off x="3651042" y="203226"/>
                <a:ext cx="135035" cy="137179"/>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58" name="フローチャート : 結合子 57"/>
            <p:cNvSpPr>
              <a:spLocks noChangeAspect="1"/>
            </p:cNvSpPr>
            <p:nvPr/>
          </p:nvSpPr>
          <p:spPr>
            <a:xfrm>
              <a:off x="6045502" y="2108153"/>
              <a:ext cx="137070" cy="137953"/>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2" name="フローチャート : 結合子 61"/>
            <p:cNvSpPr>
              <a:spLocks noChangeAspect="1"/>
            </p:cNvSpPr>
            <p:nvPr/>
          </p:nvSpPr>
          <p:spPr>
            <a:xfrm>
              <a:off x="5627996" y="1824375"/>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6" name="フローチャート : 結合子 65"/>
            <p:cNvSpPr>
              <a:spLocks noChangeAspect="1"/>
            </p:cNvSpPr>
            <p:nvPr/>
          </p:nvSpPr>
          <p:spPr>
            <a:xfrm>
              <a:off x="4030467" y="1833901"/>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8" name="フローチャート : 結合子 67"/>
            <p:cNvSpPr>
              <a:spLocks noChangeAspect="1"/>
            </p:cNvSpPr>
            <p:nvPr/>
          </p:nvSpPr>
          <p:spPr>
            <a:xfrm>
              <a:off x="5592706" y="1695748"/>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0" name="フローチャート : 結合子 69"/>
            <p:cNvSpPr>
              <a:spLocks noChangeAspect="1"/>
            </p:cNvSpPr>
            <p:nvPr/>
          </p:nvSpPr>
          <p:spPr>
            <a:xfrm>
              <a:off x="4485706" y="2760934"/>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1" name="フローチャート : 結合子 70"/>
            <p:cNvSpPr>
              <a:spLocks noChangeAspect="1"/>
            </p:cNvSpPr>
            <p:nvPr/>
          </p:nvSpPr>
          <p:spPr>
            <a:xfrm>
              <a:off x="6256756" y="1574231"/>
              <a:ext cx="127803" cy="128627"/>
            </a:xfrm>
            <a:prstGeom prst="flowChartConnector">
              <a:avLst/>
            </a:prstGeom>
            <a:solidFill>
              <a:srgbClr val="0000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5" name="フローチャート : 結合子 74"/>
            <p:cNvSpPr>
              <a:spLocks noChangeAspect="1"/>
            </p:cNvSpPr>
            <p:nvPr/>
          </p:nvSpPr>
          <p:spPr>
            <a:xfrm>
              <a:off x="6529062" y="698385"/>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80" name="フローチャート : 結合子 79"/>
            <p:cNvSpPr>
              <a:spLocks noChangeAspect="1"/>
            </p:cNvSpPr>
            <p:nvPr/>
          </p:nvSpPr>
          <p:spPr>
            <a:xfrm>
              <a:off x="6465160" y="535582"/>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84" name="フローチャート : 結合子 83"/>
            <p:cNvSpPr>
              <a:spLocks noChangeAspect="1"/>
            </p:cNvSpPr>
            <p:nvPr/>
          </p:nvSpPr>
          <p:spPr>
            <a:xfrm>
              <a:off x="6592963" y="445606"/>
              <a:ext cx="127803" cy="128627"/>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Tree>
    <p:extLst>
      <p:ext uri="{BB962C8B-B14F-4D97-AF65-F5344CB8AC3E}">
        <p14:creationId xmlns:p14="http://schemas.microsoft.com/office/powerpoint/2010/main" val="3212523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381" y="0"/>
            <a:ext cx="9142413" cy="559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台形 3"/>
          <p:cNvSpPr/>
          <p:nvPr/>
        </p:nvSpPr>
        <p:spPr>
          <a:xfrm>
            <a:off x="2699793" y="2420888"/>
            <a:ext cx="2448272" cy="792088"/>
          </a:xfrm>
          <a:prstGeom prst="trapezoid">
            <a:avLst>
              <a:gd name="adj" fmla="val 19583"/>
            </a:avLst>
          </a:prstGeom>
          <a:solidFill>
            <a:srgbClr val="00B0F0">
              <a:alpha val="34000"/>
            </a:srgb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テキスト ボックス 1"/>
          <p:cNvSpPr txBox="1">
            <a:spLocks noChangeArrowheads="1"/>
          </p:cNvSpPr>
          <p:nvPr/>
        </p:nvSpPr>
        <p:spPr bwMode="auto">
          <a:xfrm>
            <a:off x="2249104" y="5910697"/>
            <a:ext cx="46370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愛宕周辺</a:t>
            </a:r>
            <a:r>
              <a:rPr lang="ja-JP" altLang="en-US" sz="4000" b="1" dirty="0" smtClean="0">
                <a:solidFill>
                  <a:schemeClr val="accent5">
                    <a:lumMod val="40000"/>
                    <a:lumOff val="60000"/>
                  </a:schemeClr>
                </a:solidFill>
              </a:rPr>
              <a:t>地形図</a:t>
            </a:r>
            <a:endParaRPr lang="en-US" altLang="ja-JP" sz="4000" b="1" dirty="0">
              <a:solidFill>
                <a:schemeClr val="accent5">
                  <a:lumMod val="40000"/>
                  <a:lumOff val="60000"/>
                </a:schemeClr>
              </a:solidFill>
            </a:endParaRPr>
          </a:p>
        </p:txBody>
      </p:sp>
      <p:grpSp>
        <p:nvGrpSpPr>
          <p:cNvPr id="3" name="グループ化 2"/>
          <p:cNvGrpSpPr/>
          <p:nvPr/>
        </p:nvGrpSpPr>
        <p:grpSpPr>
          <a:xfrm>
            <a:off x="7484581" y="188640"/>
            <a:ext cx="576064" cy="291352"/>
            <a:chOff x="7484581" y="188640"/>
            <a:chExt cx="576064" cy="291352"/>
          </a:xfrm>
        </p:grpSpPr>
        <p:sp>
          <p:nvSpPr>
            <p:cNvPr id="13" name="フローチャート : 結合子 12"/>
            <p:cNvSpPr>
              <a:spLocks noChangeAspect="1"/>
            </p:cNvSpPr>
            <p:nvPr/>
          </p:nvSpPr>
          <p:spPr>
            <a:xfrm>
              <a:off x="7484581" y="188640"/>
              <a:ext cx="576064" cy="288032"/>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4" name="二等辺三角形 13"/>
            <p:cNvSpPr/>
            <p:nvPr/>
          </p:nvSpPr>
          <p:spPr>
            <a:xfrm rot="1750059">
              <a:off x="7713266" y="192316"/>
              <a:ext cx="115548" cy="258120"/>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5" name="二等辺三角形 14"/>
            <p:cNvSpPr/>
            <p:nvPr/>
          </p:nvSpPr>
          <p:spPr>
            <a:xfrm rot="7649742" flipH="1">
              <a:off x="7649575" y="399429"/>
              <a:ext cx="71725" cy="89401"/>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3" name="グループ化 22"/>
          <p:cNvGrpSpPr/>
          <p:nvPr/>
        </p:nvGrpSpPr>
        <p:grpSpPr>
          <a:xfrm>
            <a:off x="2878699" y="2585258"/>
            <a:ext cx="2325225" cy="625547"/>
            <a:chOff x="2878699" y="2585258"/>
            <a:chExt cx="2325225" cy="625547"/>
          </a:xfrm>
        </p:grpSpPr>
        <p:sp>
          <p:nvSpPr>
            <p:cNvPr id="7" name="フリーフォーム 6"/>
            <p:cNvSpPr/>
            <p:nvPr/>
          </p:nvSpPr>
          <p:spPr>
            <a:xfrm>
              <a:off x="2878699" y="2585258"/>
              <a:ext cx="74270" cy="507077"/>
            </a:xfrm>
            <a:custGeom>
              <a:avLst/>
              <a:gdLst>
                <a:gd name="connsiteX0" fmla="*/ 64006 w 74270"/>
                <a:gd name="connsiteY0" fmla="*/ 0 h 507077"/>
                <a:gd name="connsiteX1" fmla="*/ 5817 w 74270"/>
                <a:gd name="connsiteY1" fmla="*/ 166255 h 507077"/>
                <a:gd name="connsiteX2" fmla="*/ 5817 w 74270"/>
                <a:gd name="connsiteY2" fmla="*/ 257695 h 507077"/>
                <a:gd name="connsiteX3" fmla="*/ 39068 w 74270"/>
                <a:gd name="connsiteY3" fmla="*/ 382386 h 507077"/>
                <a:gd name="connsiteX4" fmla="*/ 72319 w 74270"/>
                <a:gd name="connsiteY4" fmla="*/ 457200 h 507077"/>
                <a:gd name="connsiteX5" fmla="*/ 72319 w 74270"/>
                <a:gd name="connsiteY5" fmla="*/ 507077 h 50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70" h="507077">
                  <a:moveTo>
                    <a:pt x="64006" y="0"/>
                  </a:moveTo>
                  <a:cubicBezTo>
                    <a:pt x="39760" y="61653"/>
                    <a:pt x="15515" y="123306"/>
                    <a:pt x="5817" y="166255"/>
                  </a:cubicBezTo>
                  <a:cubicBezTo>
                    <a:pt x="-3881" y="209204"/>
                    <a:pt x="275" y="221673"/>
                    <a:pt x="5817" y="257695"/>
                  </a:cubicBezTo>
                  <a:cubicBezTo>
                    <a:pt x="11359" y="293717"/>
                    <a:pt x="27984" y="349135"/>
                    <a:pt x="39068" y="382386"/>
                  </a:cubicBezTo>
                  <a:cubicBezTo>
                    <a:pt x="50152" y="415637"/>
                    <a:pt x="66777" y="436418"/>
                    <a:pt x="72319" y="457200"/>
                  </a:cubicBezTo>
                  <a:cubicBezTo>
                    <a:pt x="77861" y="477982"/>
                    <a:pt x="69548" y="501535"/>
                    <a:pt x="72319" y="507077"/>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 name="フリーフォーム 16"/>
            <p:cNvSpPr/>
            <p:nvPr/>
          </p:nvSpPr>
          <p:spPr>
            <a:xfrm>
              <a:off x="3582785" y="2601884"/>
              <a:ext cx="234604" cy="440574"/>
            </a:xfrm>
            <a:custGeom>
              <a:avLst/>
              <a:gdLst>
                <a:gd name="connsiteX0" fmla="*/ 0 w 234604"/>
                <a:gd name="connsiteY0" fmla="*/ 0 h 440574"/>
                <a:gd name="connsiteX1" fmla="*/ 58190 w 234604"/>
                <a:gd name="connsiteY1" fmla="*/ 108065 h 440574"/>
                <a:gd name="connsiteX2" fmla="*/ 141317 w 234604"/>
                <a:gd name="connsiteY2" fmla="*/ 182880 h 440574"/>
                <a:gd name="connsiteX3" fmla="*/ 207819 w 234604"/>
                <a:gd name="connsiteY3" fmla="*/ 274320 h 440574"/>
                <a:gd name="connsiteX4" fmla="*/ 232757 w 234604"/>
                <a:gd name="connsiteY4" fmla="*/ 349134 h 440574"/>
                <a:gd name="connsiteX5" fmla="*/ 232757 w 234604"/>
                <a:gd name="connsiteY5" fmla="*/ 407323 h 440574"/>
                <a:gd name="connsiteX6" fmla="*/ 232757 w 234604"/>
                <a:gd name="connsiteY6" fmla="*/ 440574 h 44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604" h="440574">
                  <a:moveTo>
                    <a:pt x="0" y="0"/>
                  </a:moveTo>
                  <a:cubicBezTo>
                    <a:pt x="17318" y="38792"/>
                    <a:pt x="34637" y="77585"/>
                    <a:pt x="58190" y="108065"/>
                  </a:cubicBezTo>
                  <a:cubicBezTo>
                    <a:pt x="81743" y="138545"/>
                    <a:pt x="116379" y="155171"/>
                    <a:pt x="141317" y="182880"/>
                  </a:cubicBezTo>
                  <a:cubicBezTo>
                    <a:pt x="166255" y="210589"/>
                    <a:pt x="192579" y="246611"/>
                    <a:pt x="207819" y="274320"/>
                  </a:cubicBezTo>
                  <a:cubicBezTo>
                    <a:pt x="223059" y="302029"/>
                    <a:pt x="228601" y="326967"/>
                    <a:pt x="232757" y="349134"/>
                  </a:cubicBezTo>
                  <a:cubicBezTo>
                    <a:pt x="236913" y="371301"/>
                    <a:pt x="232757" y="407323"/>
                    <a:pt x="232757" y="407323"/>
                  </a:cubicBezTo>
                  <a:lnTo>
                    <a:pt x="232757" y="440574"/>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フリーフォーム 17"/>
            <p:cNvSpPr/>
            <p:nvPr/>
          </p:nvSpPr>
          <p:spPr>
            <a:xfrm>
              <a:off x="3956858" y="2660073"/>
              <a:ext cx="108682" cy="457200"/>
            </a:xfrm>
            <a:custGeom>
              <a:avLst/>
              <a:gdLst>
                <a:gd name="connsiteX0" fmla="*/ 0 w 108682"/>
                <a:gd name="connsiteY0" fmla="*/ 0 h 457200"/>
                <a:gd name="connsiteX1" fmla="*/ 33251 w 108682"/>
                <a:gd name="connsiteY1" fmla="*/ 133003 h 457200"/>
                <a:gd name="connsiteX2" fmla="*/ 83127 w 108682"/>
                <a:gd name="connsiteY2" fmla="*/ 232756 h 457200"/>
                <a:gd name="connsiteX3" fmla="*/ 99753 w 108682"/>
                <a:gd name="connsiteY3" fmla="*/ 324196 h 457200"/>
                <a:gd name="connsiteX4" fmla="*/ 108066 w 108682"/>
                <a:gd name="connsiteY4" fmla="*/ 374072 h 457200"/>
                <a:gd name="connsiteX5" fmla="*/ 108066 w 108682"/>
                <a:gd name="connsiteY5"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682" h="457200">
                  <a:moveTo>
                    <a:pt x="0" y="0"/>
                  </a:moveTo>
                  <a:cubicBezTo>
                    <a:pt x="9698" y="47105"/>
                    <a:pt x="19397" y="94210"/>
                    <a:pt x="33251" y="133003"/>
                  </a:cubicBezTo>
                  <a:cubicBezTo>
                    <a:pt x="47106" y="171796"/>
                    <a:pt x="72043" y="200891"/>
                    <a:pt x="83127" y="232756"/>
                  </a:cubicBezTo>
                  <a:cubicBezTo>
                    <a:pt x="94211" y="264622"/>
                    <a:pt x="95596" y="300643"/>
                    <a:pt x="99753" y="324196"/>
                  </a:cubicBezTo>
                  <a:cubicBezTo>
                    <a:pt x="103910" y="347749"/>
                    <a:pt x="106681" y="351905"/>
                    <a:pt x="108066" y="374072"/>
                  </a:cubicBezTo>
                  <a:cubicBezTo>
                    <a:pt x="109452" y="396239"/>
                    <a:pt x="108066" y="457200"/>
                    <a:pt x="108066" y="45720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フリーフォーム 18"/>
            <p:cNvSpPr/>
            <p:nvPr/>
          </p:nvSpPr>
          <p:spPr>
            <a:xfrm>
              <a:off x="4330931" y="2643447"/>
              <a:ext cx="83743" cy="482138"/>
            </a:xfrm>
            <a:custGeom>
              <a:avLst/>
              <a:gdLst>
                <a:gd name="connsiteX0" fmla="*/ 0 w 83743"/>
                <a:gd name="connsiteY0" fmla="*/ 0 h 482138"/>
                <a:gd name="connsiteX1" fmla="*/ 24938 w 83743"/>
                <a:gd name="connsiteY1" fmla="*/ 116378 h 482138"/>
                <a:gd name="connsiteX2" fmla="*/ 74814 w 83743"/>
                <a:gd name="connsiteY2" fmla="*/ 290946 h 482138"/>
                <a:gd name="connsiteX3" fmla="*/ 83127 w 83743"/>
                <a:gd name="connsiteY3" fmla="*/ 399011 h 482138"/>
                <a:gd name="connsiteX4" fmla="*/ 83127 w 83743"/>
                <a:gd name="connsiteY4" fmla="*/ 432262 h 482138"/>
                <a:gd name="connsiteX5" fmla="*/ 83127 w 83743"/>
                <a:gd name="connsiteY5" fmla="*/ 482138 h 48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43" h="482138">
                  <a:moveTo>
                    <a:pt x="0" y="0"/>
                  </a:moveTo>
                  <a:cubicBezTo>
                    <a:pt x="6234" y="33943"/>
                    <a:pt x="12469" y="67887"/>
                    <a:pt x="24938" y="116378"/>
                  </a:cubicBezTo>
                  <a:cubicBezTo>
                    <a:pt x="37407" y="164869"/>
                    <a:pt x="65116" y="243841"/>
                    <a:pt x="74814" y="290946"/>
                  </a:cubicBezTo>
                  <a:cubicBezTo>
                    <a:pt x="84512" y="338051"/>
                    <a:pt x="81742" y="375458"/>
                    <a:pt x="83127" y="399011"/>
                  </a:cubicBezTo>
                  <a:cubicBezTo>
                    <a:pt x="84513" y="422564"/>
                    <a:pt x="83127" y="432262"/>
                    <a:pt x="83127" y="432262"/>
                  </a:cubicBezTo>
                  <a:lnTo>
                    <a:pt x="83127" y="48213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 name="フリーフォーム 19"/>
            <p:cNvSpPr/>
            <p:nvPr/>
          </p:nvSpPr>
          <p:spPr>
            <a:xfrm>
              <a:off x="4605251" y="2685011"/>
              <a:ext cx="116378" cy="307571"/>
            </a:xfrm>
            <a:custGeom>
              <a:avLst/>
              <a:gdLst>
                <a:gd name="connsiteX0" fmla="*/ 0 w 116378"/>
                <a:gd name="connsiteY0" fmla="*/ 0 h 307571"/>
                <a:gd name="connsiteX1" fmla="*/ 49876 w 116378"/>
                <a:gd name="connsiteY1" fmla="*/ 91440 h 307571"/>
                <a:gd name="connsiteX2" fmla="*/ 74814 w 116378"/>
                <a:gd name="connsiteY2" fmla="*/ 216131 h 307571"/>
                <a:gd name="connsiteX3" fmla="*/ 116378 w 116378"/>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116378" h="307571">
                  <a:moveTo>
                    <a:pt x="0" y="0"/>
                  </a:moveTo>
                  <a:cubicBezTo>
                    <a:pt x="18703" y="27709"/>
                    <a:pt x="37407" y="55418"/>
                    <a:pt x="49876" y="91440"/>
                  </a:cubicBezTo>
                  <a:cubicBezTo>
                    <a:pt x="62345" y="127462"/>
                    <a:pt x="63730" y="180109"/>
                    <a:pt x="74814" y="216131"/>
                  </a:cubicBezTo>
                  <a:cubicBezTo>
                    <a:pt x="85898" y="252153"/>
                    <a:pt x="106680" y="281247"/>
                    <a:pt x="116378" y="307571"/>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フリーフォーム 20"/>
            <p:cNvSpPr/>
            <p:nvPr/>
          </p:nvSpPr>
          <p:spPr>
            <a:xfrm>
              <a:off x="3391593" y="2743200"/>
              <a:ext cx="8927" cy="299258"/>
            </a:xfrm>
            <a:custGeom>
              <a:avLst/>
              <a:gdLst>
                <a:gd name="connsiteX0" fmla="*/ 0 w 8927"/>
                <a:gd name="connsiteY0" fmla="*/ 0 h 299258"/>
                <a:gd name="connsiteX1" fmla="*/ 8312 w 8927"/>
                <a:gd name="connsiteY1" fmla="*/ 116378 h 299258"/>
                <a:gd name="connsiteX2" fmla="*/ 8312 w 8927"/>
                <a:gd name="connsiteY2" fmla="*/ 216131 h 299258"/>
                <a:gd name="connsiteX3" fmla="*/ 8312 w 8927"/>
                <a:gd name="connsiteY3" fmla="*/ 299258 h 299258"/>
              </a:gdLst>
              <a:ahLst/>
              <a:cxnLst>
                <a:cxn ang="0">
                  <a:pos x="connsiteX0" y="connsiteY0"/>
                </a:cxn>
                <a:cxn ang="0">
                  <a:pos x="connsiteX1" y="connsiteY1"/>
                </a:cxn>
                <a:cxn ang="0">
                  <a:pos x="connsiteX2" y="connsiteY2"/>
                </a:cxn>
                <a:cxn ang="0">
                  <a:pos x="connsiteX3" y="connsiteY3"/>
                </a:cxn>
              </a:cxnLst>
              <a:rect l="l" t="t" r="r" b="b"/>
              <a:pathLst>
                <a:path w="8927" h="299258">
                  <a:moveTo>
                    <a:pt x="0" y="0"/>
                  </a:moveTo>
                  <a:cubicBezTo>
                    <a:pt x="3463" y="40178"/>
                    <a:pt x="6927" y="80356"/>
                    <a:pt x="8312" y="116378"/>
                  </a:cubicBezTo>
                  <a:cubicBezTo>
                    <a:pt x="9697" y="152400"/>
                    <a:pt x="8312" y="216131"/>
                    <a:pt x="8312" y="216131"/>
                  </a:cubicBezTo>
                  <a:lnTo>
                    <a:pt x="8312" y="299258"/>
                  </a:ln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62945" y="2660073"/>
              <a:ext cx="266008" cy="332509"/>
            </a:xfrm>
            <a:custGeom>
              <a:avLst/>
              <a:gdLst>
                <a:gd name="connsiteX0" fmla="*/ 0 w 266008"/>
                <a:gd name="connsiteY0" fmla="*/ 0 h 332509"/>
                <a:gd name="connsiteX1" fmla="*/ 74815 w 266008"/>
                <a:gd name="connsiteY1" fmla="*/ 133003 h 332509"/>
                <a:gd name="connsiteX2" fmla="*/ 149630 w 266008"/>
                <a:gd name="connsiteY2" fmla="*/ 232756 h 332509"/>
                <a:gd name="connsiteX3" fmla="*/ 224444 w 266008"/>
                <a:gd name="connsiteY3" fmla="*/ 307571 h 332509"/>
                <a:gd name="connsiteX4" fmla="*/ 266008 w 266008"/>
                <a:gd name="connsiteY4" fmla="*/ 332509 h 332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08" h="332509">
                  <a:moveTo>
                    <a:pt x="0" y="0"/>
                  </a:moveTo>
                  <a:cubicBezTo>
                    <a:pt x="24938" y="47105"/>
                    <a:pt x="49877" y="94211"/>
                    <a:pt x="74815" y="133003"/>
                  </a:cubicBezTo>
                  <a:cubicBezTo>
                    <a:pt x="99753" y="171795"/>
                    <a:pt x="124692" y="203661"/>
                    <a:pt x="149630" y="232756"/>
                  </a:cubicBezTo>
                  <a:cubicBezTo>
                    <a:pt x="174568" y="261851"/>
                    <a:pt x="205048" y="290946"/>
                    <a:pt x="224444" y="307571"/>
                  </a:cubicBezTo>
                  <a:cubicBezTo>
                    <a:pt x="243840" y="324196"/>
                    <a:pt x="266008" y="332509"/>
                    <a:pt x="266008" y="332509"/>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二等辺三角形 15"/>
            <p:cNvSpPr/>
            <p:nvPr/>
          </p:nvSpPr>
          <p:spPr>
            <a:xfrm rot="7312482">
              <a:off x="5097603" y="2978929"/>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9527401">
              <a:off x="4676207" y="2990120"/>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10800000">
              <a:off x="4353820" y="3119871"/>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二等辺三角形 25"/>
            <p:cNvSpPr/>
            <p:nvPr/>
          </p:nvSpPr>
          <p:spPr>
            <a:xfrm rot="10800000">
              <a:off x="4004686" y="3116696"/>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11353369">
              <a:off x="3747010" y="3041070"/>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二等辺三角形 27"/>
            <p:cNvSpPr/>
            <p:nvPr/>
          </p:nvSpPr>
          <p:spPr>
            <a:xfrm rot="10800000">
              <a:off x="3339666" y="3046868"/>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二等辺三角形 28"/>
            <p:cNvSpPr/>
            <p:nvPr/>
          </p:nvSpPr>
          <p:spPr>
            <a:xfrm rot="10800000">
              <a:off x="2892115" y="3086967"/>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35226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xit" presetSubtype="0" fill="hold" grpId="0" nodeType="withEffect">
                                  <p:stCondLst>
                                    <p:cond delay="0"/>
                                  </p:stCondLst>
                                  <p:childTnLst>
                                    <p:animEffect transition="out" filter="fade">
                                      <p:cBhvr>
                                        <p:cTn id="9" dur="500"/>
                                        <p:tgtEl>
                                          <p:spTgt spid="4"/>
                                        </p:tgtEl>
                                      </p:cBhvr>
                                    </p:animEffect>
                                    <p:set>
                                      <p:cBhvr>
                                        <p:cTn id="10"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1"/>
          <p:cNvSpPr txBox="1">
            <a:spLocks noChangeArrowheads="1"/>
          </p:cNvSpPr>
          <p:nvPr/>
        </p:nvSpPr>
        <p:spPr bwMode="auto">
          <a:xfrm>
            <a:off x="-106490" y="773592"/>
            <a:ext cx="255577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向陽台</a:t>
            </a:r>
            <a:endParaRPr lang="en-US" altLang="ja-JP" sz="4000" b="1" dirty="0" smtClean="0">
              <a:solidFill>
                <a:schemeClr val="accent5">
                  <a:lumMod val="40000"/>
                  <a:lumOff val="60000"/>
                </a:schemeClr>
              </a:solidFill>
            </a:endParaRPr>
          </a:p>
          <a:p>
            <a:pPr algn="ctr" eaLnBrk="1" hangingPunct="1"/>
            <a:r>
              <a:rPr lang="ja-JP" altLang="en-US" sz="4000" b="1" dirty="0" smtClean="0">
                <a:solidFill>
                  <a:schemeClr val="accent5">
                    <a:lumMod val="40000"/>
                    <a:lumOff val="60000"/>
                  </a:schemeClr>
                </a:solidFill>
              </a:rPr>
              <a:t>測定地点</a:t>
            </a:r>
            <a:endParaRPr lang="en-US" altLang="ja-JP" sz="4000" b="1" dirty="0" smtClean="0">
              <a:solidFill>
                <a:schemeClr val="accent5">
                  <a:lumMod val="40000"/>
                  <a:lumOff val="60000"/>
                </a:schemeClr>
              </a:solidFill>
            </a:endParaRPr>
          </a:p>
        </p:txBody>
      </p:sp>
      <p:grpSp>
        <p:nvGrpSpPr>
          <p:cNvPr id="1039" name="グループ化 1038"/>
          <p:cNvGrpSpPr/>
          <p:nvPr/>
        </p:nvGrpSpPr>
        <p:grpSpPr>
          <a:xfrm>
            <a:off x="495774" y="3765914"/>
            <a:ext cx="8132717" cy="3030583"/>
            <a:chOff x="514534" y="3720072"/>
            <a:chExt cx="8132717" cy="3030583"/>
          </a:xfrm>
        </p:grpSpPr>
        <p:grpSp>
          <p:nvGrpSpPr>
            <p:cNvPr id="1038" name="グループ化 1037"/>
            <p:cNvGrpSpPr/>
            <p:nvPr/>
          </p:nvGrpSpPr>
          <p:grpSpPr>
            <a:xfrm>
              <a:off x="514534" y="3720072"/>
              <a:ext cx="8132717" cy="3030583"/>
              <a:chOff x="514534" y="3720072"/>
              <a:chExt cx="8132717" cy="3030583"/>
            </a:xfrm>
          </p:grpSpPr>
          <p:grpSp>
            <p:nvGrpSpPr>
              <p:cNvPr id="1027" name="グループ化 1026"/>
              <p:cNvGrpSpPr/>
              <p:nvPr/>
            </p:nvGrpSpPr>
            <p:grpSpPr>
              <a:xfrm>
                <a:off x="514534" y="3720072"/>
                <a:ext cx="8132717" cy="3030583"/>
                <a:chOff x="0" y="3795699"/>
                <a:chExt cx="8132717" cy="3030583"/>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263" t="30797" r="26753" b="24166"/>
                <a:stretch/>
              </p:blipFill>
              <p:spPr bwMode="auto">
                <a:xfrm>
                  <a:off x="0" y="3795699"/>
                  <a:ext cx="8132717" cy="30305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 name="正方形/長方形 38"/>
                <p:cNvSpPr/>
                <p:nvPr/>
              </p:nvSpPr>
              <p:spPr>
                <a:xfrm>
                  <a:off x="3178924" y="4149080"/>
                  <a:ext cx="3265284" cy="1998822"/>
                </a:xfrm>
                <a:prstGeom prst="rect">
                  <a:avLst/>
                </a:prstGeom>
                <a:solidFill>
                  <a:schemeClr val="tx1">
                    <a:lumMod val="50000"/>
                    <a:lumOff val="50000"/>
                    <a:alpha val="25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61" name="テキスト ボックス 306"/>
              <p:cNvSpPr txBox="1"/>
              <p:nvPr/>
            </p:nvSpPr>
            <p:spPr>
              <a:xfrm>
                <a:off x="1282581" y="6259007"/>
                <a:ext cx="1029857" cy="249824"/>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60" name="テキスト ボックス 303"/>
              <p:cNvSpPr txBox="1"/>
              <p:nvPr/>
            </p:nvSpPr>
            <p:spPr>
              <a:xfrm>
                <a:off x="1248248" y="6315598"/>
                <a:ext cx="1296144" cy="24677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ea typeface="ＭＳ 明朝"/>
                    <a:cs typeface="Times New Roman"/>
                  </a:rPr>
                  <a:t>多摩大学</a:t>
                </a:r>
                <a:endParaRPr lang="ja-JP" kern="100" dirty="0">
                  <a:effectLst/>
                  <a:ea typeface="ＭＳ 明朝"/>
                  <a:cs typeface="Times New Roman"/>
                </a:endParaRPr>
              </a:p>
            </p:txBody>
          </p:sp>
        </p:grpSp>
        <p:sp>
          <p:nvSpPr>
            <p:cNvPr id="41" name="正方形/長方形 40"/>
            <p:cNvSpPr/>
            <p:nvPr/>
          </p:nvSpPr>
          <p:spPr>
            <a:xfrm>
              <a:off x="6849285" y="6648756"/>
              <a:ext cx="1654861" cy="6712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2" name="テキスト ボックス 2066"/>
            <p:cNvSpPr txBox="1"/>
            <p:nvPr/>
          </p:nvSpPr>
          <p:spPr>
            <a:xfrm>
              <a:off x="7232587" y="6344366"/>
              <a:ext cx="900130" cy="35446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altLang="ja-JP" kern="100" dirty="0">
                  <a:solidFill>
                    <a:schemeClr val="bg1"/>
                  </a:solidFill>
                  <a:ea typeface="ＭＳ 明朝"/>
                  <a:cs typeface="Times New Roman"/>
                </a:rPr>
                <a:t>10</a:t>
              </a:r>
              <a:r>
                <a:rPr lang="en-US" kern="100" dirty="0" smtClean="0">
                  <a:solidFill>
                    <a:schemeClr val="bg1"/>
                  </a:solidFill>
                  <a:effectLst/>
                  <a:ea typeface="ＭＳ 明朝"/>
                  <a:cs typeface="Times New Roman"/>
                </a:rPr>
                <a:t>00</a:t>
              </a:r>
              <a:r>
                <a:rPr lang="ja-JP" kern="100" dirty="0">
                  <a:solidFill>
                    <a:schemeClr val="bg1"/>
                  </a:solidFill>
                  <a:effectLst/>
                  <a:ea typeface="ＭＳ 明朝"/>
                  <a:cs typeface="Times New Roman"/>
                </a:rPr>
                <a:t>ｍ</a:t>
              </a:r>
            </a:p>
          </p:txBody>
        </p:sp>
        <p:sp>
          <p:nvSpPr>
            <p:cNvPr id="57" name="テキスト ボックス 306"/>
            <p:cNvSpPr txBox="1"/>
            <p:nvPr/>
          </p:nvSpPr>
          <p:spPr>
            <a:xfrm>
              <a:off x="7062776" y="4081534"/>
              <a:ext cx="1209348" cy="249824"/>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59" name="テキスト ボックス 303"/>
            <p:cNvSpPr txBox="1"/>
            <p:nvPr/>
          </p:nvSpPr>
          <p:spPr>
            <a:xfrm>
              <a:off x="7005335" y="4125402"/>
              <a:ext cx="1365377" cy="24677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ea typeface="ＭＳ 明朝"/>
                  <a:cs typeface="Times New Roman"/>
                </a:rPr>
                <a:t>稲城長沼</a:t>
              </a:r>
              <a:r>
                <a:rPr lang="ja-JP" kern="100" dirty="0" smtClean="0">
                  <a:effectLst/>
                  <a:ea typeface="ＭＳ 明朝"/>
                  <a:cs typeface="Times New Roman"/>
                </a:rPr>
                <a:t>駅</a:t>
              </a:r>
              <a:endParaRPr lang="ja-JP" kern="100" dirty="0">
                <a:effectLst/>
                <a:ea typeface="ＭＳ 明朝"/>
                <a:cs typeface="Times New Roman"/>
              </a:endParaRPr>
            </a:p>
          </p:txBody>
        </p:sp>
      </p:grpSp>
      <p:grpSp>
        <p:nvGrpSpPr>
          <p:cNvPr id="1037" name="グループ化 1036"/>
          <p:cNvGrpSpPr/>
          <p:nvPr/>
        </p:nvGrpSpPr>
        <p:grpSpPr>
          <a:xfrm>
            <a:off x="2312438" y="74375"/>
            <a:ext cx="6445666" cy="6044138"/>
            <a:chOff x="2312438" y="74375"/>
            <a:chExt cx="6445666" cy="6044138"/>
          </a:xfrm>
        </p:grpSpPr>
        <p:cxnSp>
          <p:nvCxnSpPr>
            <p:cNvPr id="43" name="直線コネクタ 42"/>
            <p:cNvCxnSpPr/>
            <p:nvPr/>
          </p:nvCxnSpPr>
          <p:spPr>
            <a:xfrm flipH="1" flipV="1">
              <a:off x="2312438" y="74375"/>
              <a:ext cx="1367378" cy="4045313"/>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V="1">
              <a:off x="6921114" y="74375"/>
              <a:ext cx="1836990" cy="4045313"/>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flipH="1" flipV="1">
              <a:off x="2312438" y="3709976"/>
              <a:ext cx="1365434" cy="2408537"/>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cxnSp>
          <p:nvCxnSpPr>
            <p:cNvPr id="51" name="直線コネクタ 50"/>
            <p:cNvCxnSpPr/>
            <p:nvPr/>
          </p:nvCxnSpPr>
          <p:spPr>
            <a:xfrm flipV="1">
              <a:off x="6945100" y="3709976"/>
              <a:ext cx="1813004" cy="2391053"/>
            </a:xfrm>
            <a:prstGeom prst="line">
              <a:avLst/>
            </a:prstGeom>
            <a:ln w="22225">
              <a:solidFill>
                <a:srgbClr val="FFFF00"/>
              </a:solidFill>
              <a:prstDash val="dash"/>
            </a:ln>
          </p:spPr>
          <p:style>
            <a:lnRef idx="1">
              <a:schemeClr val="accent1"/>
            </a:lnRef>
            <a:fillRef idx="0">
              <a:schemeClr val="accent1"/>
            </a:fillRef>
            <a:effectRef idx="0">
              <a:schemeClr val="accent1"/>
            </a:effectRef>
            <a:fontRef idx="minor">
              <a:schemeClr val="tx1"/>
            </a:fontRef>
          </p:style>
        </p:cxnSp>
      </p:grpSp>
      <p:grpSp>
        <p:nvGrpSpPr>
          <p:cNvPr id="32" name="グループ化 31"/>
          <p:cNvGrpSpPr/>
          <p:nvPr/>
        </p:nvGrpSpPr>
        <p:grpSpPr>
          <a:xfrm>
            <a:off x="2312438" y="80051"/>
            <a:ext cx="6449556" cy="3656529"/>
            <a:chOff x="2312438" y="80051"/>
            <a:chExt cx="6449556" cy="3656529"/>
          </a:xfrm>
        </p:grpSpPr>
        <p:grpSp>
          <p:nvGrpSpPr>
            <p:cNvPr id="11" name="グループ化 10"/>
            <p:cNvGrpSpPr/>
            <p:nvPr/>
          </p:nvGrpSpPr>
          <p:grpSpPr>
            <a:xfrm>
              <a:off x="2312438" y="80051"/>
              <a:ext cx="6449556" cy="3656529"/>
              <a:chOff x="2312438" y="80051"/>
              <a:chExt cx="6449556" cy="3656529"/>
            </a:xfrm>
          </p:grpSpPr>
          <p:grpSp>
            <p:nvGrpSpPr>
              <p:cNvPr id="1040" name="グループ化 1039"/>
              <p:cNvGrpSpPr/>
              <p:nvPr/>
            </p:nvGrpSpPr>
            <p:grpSpPr>
              <a:xfrm>
                <a:off x="2312438" y="80051"/>
                <a:ext cx="6449556" cy="3656529"/>
                <a:chOff x="2310493" y="53447"/>
                <a:chExt cx="6449556" cy="3656529"/>
              </a:xfrm>
            </p:grpSpPr>
            <p:grpSp>
              <p:nvGrpSpPr>
                <p:cNvPr id="1036" name="グループ化 1035"/>
                <p:cNvGrpSpPr/>
                <p:nvPr/>
              </p:nvGrpSpPr>
              <p:grpSpPr>
                <a:xfrm>
                  <a:off x="2310493" y="53447"/>
                  <a:ext cx="6449556" cy="3656529"/>
                  <a:chOff x="2310493" y="53447"/>
                  <a:chExt cx="6449556" cy="3656529"/>
                </a:xfrm>
              </p:grpSpPr>
              <p:grpSp>
                <p:nvGrpSpPr>
                  <p:cNvPr id="2" name="グループ化 1"/>
                  <p:cNvGrpSpPr>
                    <a:grpSpLocks noChangeAspect="1"/>
                  </p:cNvGrpSpPr>
                  <p:nvPr/>
                </p:nvGrpSpPr>
                <p:grpSpPr>
                  <a:xfrm>
                    <a:off x="2310493" y="53447"/>
                    <a:ext cx="6447611" cy="3656529"/>
                    <a:chOff x="0" y="0"/>
                    <a:chExt cx="3260091" cy="1848842"/>
                  </a:xfrm>
                </p:grpSpPr>
                <p:grpSp>
                  <p:nvGrpSpPr>
                    <p:cNvPr id="3" name="グループ化 2"/>
                    <p:cNvGrpSpPr/>
                    <p:nvPr/>
                  </p:nvGrpSpPr>
                  <p:grpSpPr>
                    <a:xfrm>
                      <a:off x="0" y="0"/>
                      <a:ext cx="3260091" cy="1848842"/>
                      <a:chOff x="0" y="0"/>
                      <a:chExt cx="3260091" cy="1848842"/>
                    </a:xfrm>
                  </p:grpSpPr>
                  <p:grpSp>
                    <p:nvGrpSpPr>
                      <p:cNvPr id="6" name="グループ化 5"/>
                      <p:cNvGrpSpPr/>
                      <p:nvPr/>
                    </p:nvGrpSpPr>
                    <p:grpSpPr>
                      <a:xfrm>
                        <a:off x="0" y="0"/>
                        <a:ext cx="3260091" cy="1848842"/>
                        <a:chOff x="0" y="0"/>
                        <a:chExt cx="3260091" cy="1848842"/>
                      </a:xfrm>
                    </p:grpSpPr>
                    <p:grpSp>
                      <p:nvGrpSpPr>
                        <p:cNvPr id="12" name="グループ化 11"/>
                        <p:cNvGrpSpPr/>
                        <p:nvPr/>
                      </p:nvGrpSpPr>
                      <p:grpSpPr>
                        <a:xfrm>
                          <a:off x="0" y="0"/>
                          <a:ext cx="3260091" cy="1848842"/>
                          <a:chOff x="0" y="0"/>
                          <a:chExt cx="3260691" cy="1848897"/>
                        </a:xfrm>
                      </p:grpSpPr>
                      <p:grpSp>
                        <p:nvGrpSpPr>
                          <p:cNvPr id="13" name="グループ化 12"/>
                          <p:cNvGrpSpPr/>
                          <p:nvPr/>
                        </p:nvGrpSpPr>
                        <p:grpSpPr>
                          <a:xfrm>
                            <a:off x="0" y="0"/>
                            <a:ext cx="3260691" cy="1848897"/>
                            <a:chOff x="0" y="0"/>
                            <a:chExt cx="3260691" cy="1848897"/>
                          </a:xfrm>
                        </p:grpSpPr>
                        <p:grpSp>
                          <p:nvGrpSpPr>
                            <p:cNvPr id="17" name="グループ化 16"/>
                            <p:cNvGrpSpPr/>
                            <p:nvPr/>
                          </p:nvGrpSpPr>
                          <p:grpSpPr>
                            <a:xfrm>
                              <a:off x="0" y="0"/>
                              <a:ext cx="3260691" cy="1848897"/>
                              <a:chOff x="0" y="0"/>
                              <a:chExt cx="3260691" cy="1848897"/>
                            </a:xfrm>
                          </p:grpSpPr>
                          <p:pic>
                            <p:nvPicPr>
                              <p:cNvPr id="28" name="図 27"/>
                              <p:cNvPicPr>
                                <a:picLocks noChangeAspect="1"/>
                              </p:cNvPicPr>
                              <p:nvPr/>
                            </p:nvPicPr>
                            <p:blipFill rotWithShape="1">
                              <a:blip r:embed="rId3">
                                <a:extLst/>
                              </a:blip>
                              <a:srcRect l="14609" t="7869" r="1177" b="7103"/>
                              <a:stretch/>
                            </p:blipFill>
                            <p:spPr bwMode="auto">
                              <a:xfrm>
                                <a:off x="0" y="0"/>
                                <a:ext cx="3260691" cy="1848897"/>
                              </a:xfrm>
                              <a:prstGeom prst="rect">
                                <a:avLst/>
                              </a:prstGeom>
                              <a:ln>
                                <a:noFill/>
                              </a:ln>
                              <a:extLst>
                                <a:ext uri="{53640926-AAD7-44D8-BBD7-CCE9431645EC}">
                                  <a14:shadowObscured xmlns:a14="http://schemas.microsoft.com/office/drawing/2010/main"/>
                                </a:ext>
                              </a:extLst>
                            </p:spPr>
                          </p:pic>
                          <p:grpSp>
                            <p:nvGrpSpPr>
                              <p:cNvPr id="29" name="グループ化 28"/>
                              <p:cNvGrpSpPr/>
                              <p:nvPr/>
                            </p:nvGrpSpPr>
                            <p:grpSpPr>
                              <a:xfrm>
                                <a:off x="2903974" y="1512277"/>
                                <a:ext cx="300803" cy="307194"/>
                                <a:chOff x="0" y="0"/>
                                <a:chExt cx="300803" cy="307194"/>
                              </a:xfrm>
                            </p:grpSpPr>
                            <p:sp>
                              <p:nvSpPr>
                                <p:cNvPr id="30" name="二等辺三角形 29"/>
                                <p:cNvSpPr/>
                                <p:nvPr/>
                              </p:nvSpPr>
                              <p:spPr>
                                <a:xfrm>
                                  <a:off x="120580" y="0"/>
                                  <a:ext cx="49170" cy="306714"/>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1" name="フローチャート : 結合子 30"/>
                                <p:cNvSpPr/>
                                <p:nvPr/>
                              </p:nvSpPr>
                              <p:spPr>
                                <a:xfrm>
                                  <a:off x="0" y="0"/>
                                  <a:ext cx="300803" cy="307194"/>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16" name="テキスト ボックス 2066"/>
                            <p:cNvSpPr txBox="1"/>
                            <p:nvPr/>
                          </p:nvSpPr>
                          <p:spPr>
                            <a:xfrm>
                              <a:off x="2541953" y="1591613"/>
                              <a:ext cx="402465" cy="17923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grpSp>
                      <p:sp>
                        <p:nvSpPr>
                          <p:cNvPr id="14" name="正方形/長方形 13"/>
                          <p:cNvSpPr/>
                          <p:nvPr/>
                        </p:nvSpPr>
                        <p:spPr>
                          <a:xfrm>
                            <a:off x="2545689" y="1755648"/>
                            <a:ext cx="316289" cy="4571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9" name="テキスト ボックス 298"/>
                        <p:cNvSpPr txBox="1"/>
                        <p:nvPr/>
                      </p:nvSpPr>
                      <p:spPr>
                        <a:xfrm>
                          <a:off x="1502750" y="1546510"/>
                          <a:ext cx="478142" cy="145814"/>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10" name="テキスト ボックス 297"/>
                        <p:cNvSpPr txBox="1"/>
                        <p:nvPr/>
                      </p:nvSpPr>
                      <p:spPr>
                        <a:xfrm>
                          <a:off x="1466678" y="1573752"/>
                          <a:ext cx="578660" cy="12477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ea typeface="ＭＳ 明朝"/>
                              <a:cs typeface="Times New Roman"/>
                            </a:rPr>
                            <a:t>向陽台小</a:t>
                          </a:r>
                        </a:p>
                      </p:txBody>
                    </p:sp>
                  </p:grpSp>
                  <p:cxnSp>
                    <p:nvCxnSpPr>
                      <p:cNvPr id="7" name="直線矢印コネクタ 6"/>
                      <p:cNvCxnSpPr/>
                      <p:nvPr/>
                    </p:nvCxnSpPr>
                    <p:spPr>
                      <a:xfrm flipH="1" flipV="1">
                        <a:off x="1345721" y="1475118"/>
                        <a:ext cx="225904" cy="71391"/>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 name="テキスト ボックス 306"/>
                    <p:cNvSpPr txBox="1"/>
                    <p:nvPr/>
                  </p:nvSpPr>
                  <p:spPr>
                    <a:xfrm>
                      <a:off x="2699045" y="1365475"/>
                      <a:ext cx="426317" cy="126318"/>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5" name="テキスト ボックス 303"/>
                    <p:cNvSpPr txBox="1"/>
                    <p:nvPr/>
                  </p:nvSpPr>
                  <p:spPr>
                    <a:xfrm>
                      <a:off x="2691747" y="1384250"/>
                      <a:ext cx="489664" cy="12477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kern="100" dirty="0">
                          <a:effectLst/>
                          <a:ea typeface="ＭＳ 明朝"/>
                          <a:cs typeface="Times New Roman"/>
                        </a:rPr>
                        <a:t>稲城駅</a:t>
                      </a:r>
                    </a:p>
                  </p:txBody>
                </p:sp>
              </p:grpSp>
              <p:sp>
                <p:nvSpPr>
                  <p:cNvPr id="53" name="正方形/長方形 52"/>
                  <p:cNvSpPr/>
                  <p:nvPr/>
                </p:nvSpPr>
                <p:spPr>
                  <a:xfrm>
                    <a:off x="2312438" y="53447"/>
                    <a:ext cx="6447611" cy="3648363"/>
                  </a:xfrm>
                  <a:prstGeom prst="rect">
                    <a:avLst/>
                  </a:prstGeom>
                  <a:noFill/>
                  <a:ln>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65" name="テキスト ボックス 1"/>
                <p:cNvSpPr txBox="1">
                  <a:spLocks noChangeArrowheads="1"/>
                </p:cNvSpPr>
                <p:nvPr/>
              </p:nvSpPr>
              <p:spPr bwMode="auto">
                <a:xfrm>
                  <a:off x="6869756" y="201919"/>
                  <a:ext cx="1750901" cy="861775"/>
                </a:xfrm>
                <a:prstGeom prst="rect">
                  <a:avLst/>
                </a:prstGeom>
                <a:solidFill>
                  <a:schemeClr val="bg1"/>
                </a:solidFill>
                <a:ln>
                  <a:solidFill>
                    <a:schemeClr val="tx1"/>
                  </a:solid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b="1" dirty="0" smtClean="0"/>
                    <a:t>　　</a:t>
                  </a:r>
                  <a:r>
                    <a:rPr lang="ja-JP" altLang="en-US" sz="1600" b="1" dirty="0" smtClean="0"/>
                    <a:t>気温測定地点</a:t>
                  </a:r>
                  <a:endParaRPr lang="en-US" altLang="ja-JP" sz="1600" b="1" dirty="0" smtClean="0"/>
                </a:p>
                <a:p>
                  <a:pPr algn="ctr" eaLnBrk="1" hangingPunct="1"/>
                  <a:r>
                    <a:rPr lang="ja-JP" altLang="en-US" sz="1600" b="1" dirty="0" smtClean="0"/>
                    <a:t>　気温・風速・</a:t>
                  </a:r>
                  <a:endParaRPr lang="en-US" altLang="ja-JP" sz="1600" b="1" dirty="0" smtClean="0"/>
                </a:p>
                <a:p>
                  <a:pPr algn="ctr" eaLnBrk="1" hangingPunct="1"/>
                  <a:r>
                    <a:rPr lang="ja-JP" altLang="en-US" sz="1600" b="1" dirty="0" smtClean="0"/>
                    <a:t>　　風向測定地点</a:t>
                  </a:r>
                  <a:endParaRPr lang="en-US" altLang="ja-JP" sz="1600" b="1" dirty="0" smtClean="0"/>
                </a:p>
              </p:txBody>
            </p:sp>
            <p:sp>
              <p:nvSpPr>
                <p:cNvPr id="66" name="フローチャート : 結合子 65"/>
                <p:cNvSpPr/>
                <p:nvPr/>
              </p:nvSpPr>
              <p:spPr>
                <a:xfrm>
                  <a:off x="7036089" y="690784"/>
                  <a:ext cx="135036" cy="142806"/>
                </a:xfrm>
                <a:prstGeom prst="flowChartConnector">
                  <a:avLst/>
                </a:prstGeom>
                <a:solidFill>
                  <a:srgbClr val="0000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7" name="フローチャート : 結合子 66"/>
                <p:cNvSpPr/>
                <p:nvPr/>
              </p:nvSpPr>
              <p:spPr>
                <a:xfrm>
                  <a:off x="7039460" y="330010"/>
                  <a:ext cx="135035" cy="137179"/>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8" name="グループ化 7"/>
              <p:cNvGrpSpPr/>
              <p:nvPr/>
            </p:nvGrpSpPr>
            <p:grpSpPr>
              <a:xfrm>
                <a:off x="4244951" y="1684628"/>
                <a:ext cx="3827067" cy="738048"/>
                <a:chOff x="4244951" y="1684628"/>
                <a:chExt cx="3827067" cy="738048"/>
              </a:xfrm>
            </p:grpSpPr>
            <p:sp>
              <p:nvSpPr>
                <p:cNvPr id="54" name="フローチャート : 結合子 53"/>
                <p:cNvSpPr>
                  <a:spLocks noChangeAspect="1"/>
                </p:cNvSpPr>
                <p:nvPr/>
              </p:nvSpPr>
              <p:spPr>
                <a:xfrm>
                  <a:off x="5599179" y="2276872"/>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5" name="フローチャート : 結合子 54"/>
                <p:cNvSpPr>
                  <a:spLocks noChangeAspect="1"/>
                </p:cNvSpPr>
                <p:nvPr/>
              </p:nvSpPr>
              <p:spPr>
                <a:xfrm>
                  <a:off x="7930921" y="1952276"/>
                  <a:ext cx="141097" cy="142006"/>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6" name="フローチャート : 結合子 55"/>
                <p:cNvSpPr>
                  <a:spLocks noChangeAspect="1"/>
                </p:cNvSpPr>
                <p:nvPr/>
              </p:nvSpPr>
              <p:spPr>
                <a:xfrm>
                  <a:off x="5220072" y="1684628"/>
                  <a:ext cx="140302" cy="141206"/>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0" name="フローチャート : 結合子 69"/>
                <p:cNvSpPr>
                  <a:spLocks noChangeAspect="1"/>
                </p:cNvSpPr>
                <p:nvPr/>
              </p:nvSpPr>
              <p:spPr>
                <a:xfrm>
                  <a:off x="4244951" y="2260369"/>
                  <a:ext cx="151777" cy="152755"/>
                </a:xfrm>
                <a:prstGeom prst="flowChartConnector">
                  <a:avLst/>
                </a:prstGeom>
                <a:solidFill>
                  <a:srgbClr val="0000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71" name="フローチャート : 結合子 70"/>
            <p:cNvSpPr>
              <a:spLocks noChangeAspect="1"/>
            </p:cNvSpPr>
            <p:nvPr/>
          </p:nvSpPr>
          <p:spPr>
            <a:xfrm>
              <a:off x="4548505" y="2634802"/>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2" name="フローチャート : 結合子 71"/>
            <p:cNvSpPr>
              <a:spLocks noChangeAspect="1"/>
            </p:cNvSpPr>
            <p:nvPr/>
          </p:nvSpPr>
          <p:spPr>
            <a:xfrm>
              <a:off x="4692695" y="3081950"/>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3" name="フローチャート : 結合子 72"/>
            <p:cNvSpPr>
              <a:spLocks noChangeAspect="1"/>
            </p:cNvSpPr>
            <p:nvPr/>
          </p:nvSpPr>
          <p:spPr>
            <a:xfrm>
              <a:off x="4139097" y="1952276"/>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4" name="フローチャート : 結合子 73"/>
            <p:cNvSpPr>
              <a:spLocks noChangeAspect="1"/>
            </p:cNvSpPr>
            <p:nvPr/>
          </p:nvSpPr>
          <p:spPr>
            <a:xfrm>
              <a:off x="4390378" y="1778386"/>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5" name="フローチャート : 結合子 74"/>
            <p:cNvSpPr>
              <a:spLocks noChangeAspect="1"/>
            </p:cNvSpPr>
            <p:nvPr/>
          </p:nvSpPr>
          <p:spPr>
            <a:xfrm>
              <a:off x="3869648" y="1546508"/>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6" name="フローチャート : 結合子 75"/>
            <p:cNvSpPr>
              <a:spLocks noChangeAspect="1"/>
            </p:cNvSpPr>
            <p:nvPr/>
          </p:nvSpPr>
          <p:spPr>
            <a:xfrm>
              <a:off x="3679816" y="2349774"/>
              <a:ext cx="144871" cy="145804"/>
            </a:xfrm>
            <a:prstGeom prst="flowChartConnector">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Tree>
    <p:extLst>
      <p:ext uri="{BB962C8B-B14F-4D97-AF65-F5344CB8AC3E}">
        <p14:creationId xmlns:p14="http://schemas.microsoft.com/office/powerpoint/2010/main" val="3605503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37"/>
                                        </p:tgtEl>
                                        <p:attrNameLst>
                                          <p:attrName>style.visibility</p:attrName>
                                        </p:attrNameLst>
                                      </p:cBhvr>
                                      <p:to>
                                        <p:strVal val="visible"/>
                                      </p:to>
                                    </p:set>
                                    <p:animEffect transition="in" filter="fade">
                                      <p:cBhvr>
                                        <p:cTn id="7" dur="500"/>
                                        <p:tgtEl>
                                          <p:spTgt spid="103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 y="-19050"/>
            <a:ext cx="9142413" cy="565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テキスト ボックス 1"/>
          <p:cNvSpPr txBox="1">
            <a:spLocks noChangeArrowheads="1"/>
          </p:cNvSpPr>
          <p:nvPr/>
        </p:nvSpPr>
        <p:spPr bwMode="auto">
          <a:xfrm>
            <a:off x="2230252" y="6015849"/>
            <a:ext cx="46805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向陽台周辺</a:t>
            </a:r>
            <a:r>
              <a:rPr lang="ja-JP" altLang="en-US" sz="4000" b="1" dirty="0" smtClean="0">
                <a:solidFill>
                  <a:schemeClr val="accent5">
                    <a:lumMod val="40000"/>
                    <a:lumOff val="60000"/>
                  </a:schemeClr>
                </a:solidFill>
              </a:rPr>
              <a:t>地形図</a:t>
            </a:r>
            <a:endParaRPr lang="en-US" altLang="ja-JP" sz="4000" b="1" dirty="0">
              <a:solidFill>
                <a:schemeClr val="accent5">
                  <a:lumMod val="40000"/>
                  <a:lumOff val="60000"/>
                </a:schemeClr>
              </a:solidFill>
            </a:endParaRPr>
          </a:p>
        </p:txBody>
      </p:sp>
      <p:sp>
        <p:nvSpPr>
          <p:cNvPr id="22" name="台形 21"/>
          <p:cNvSpPr/>
          <p:nvPr/>
        </p:nvSpPr>
        <p:spPr>
          <a:xfrm rot="1509667">
            <a:off x="5565076" y="2332442"/>
            <a:ext cx="1470230" cy="1020821"/>
          </a:xfrm>
          <a:prstGeom prst="trapezoid">
            <a:avLst>
              <a:gd name="adj" fmla="val 12671"/>
            </a:avLst>
          </a:prstGeom>
          <a:solidFill>
            <a:srgbClr val="00B0F0">
              <a:alpha val="34000"/>
            </a:srgb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2" name="グループ化 1"/>
          <p:cNvGrpSpPr/>
          <p:nvPr/>
        </p:nvGrpSpPr>
        <p:grpSpPr>
          <a:xfrm>
            <a:off x="7484581" y="188640"/>
            <a:ext cx="576064" cy="288032"/>
            <a:chOff x="7484581" y="188640"/>
            <a:chExt cx="576064" cy="288032"/>
          </a:xfrm>
        </p:grpSpPr>
        <p:sp>
          <p:nvSpPr>
            <p:cNvPr id="9" name="フローチャート : 結合子 8"/>
            <p:cNvSpPr>
              <a:spLocks noChangeAspect="1"/>
            </p:cNvSpPr>
            <p:nvPr/>
          </p:nvSpPr>
          <p:spPr>
            <a:xfrm>
              <a:off x="7484581" y="188640"/>
              <a:ext cx="576064" cy="288032"/>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0" name="二等辺三角形 9"/>
            <p:cNvSpPr/>
            <p:nvPr/>
          </p:nvSpPr>
          <p:spPr>
            <a:xfrm rot="2761129">
              <a:off x="7731001" y="183601"/>
              <a:ext cx="118981" cy="284938"/>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1" name="二等辺三角形 10"/>
            <p:cNvSpPr/>
            <p:nvPr/>
          </p:nvSpPr>
          <p:spPr>
            <a:xfrm rot="8784484">
              <a:off x="7601425" y="390128"/>
              <a:ext cx="89636" cy="7612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2" name="二等辺三角形 11"/>
            <p:cNvSpPr/>
            <p:nvPr/>
          </p:nvSpPr>
          <p:spPr>
            <a:xfrm rot="21405332">
              <a:off x="7652850" y="415371"/>
              <a:ext cx="50453" cy="4857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15" name="グループ化 14"/>
          <p:cNvGrpSpPr/>
          <p:nvPr/>
        </p:nvGrpSpPr>
        <p:grpSpPr>
          <a:xfrm>
            <a:off x="5664200" y="2378075"/>
            <a:ext cx="1129840" cy="710914"/>
            <a:chOff x="5664200" y="2378075"/>
            <a:chExt cx="1129840" cy="710914"/>
          </a:xfrm>
        </p:grpSpPr>
        <p:sp>
          <p:nvSpPr>
            <p:cNvPr id="4" name="フリーフォーム 3"/>
            <p:cNvSpPr/>
            <p:nvPr/>
          </p:nvSpPr>
          <p:spPr>
            <a:xfrm>
              <a:off x="6691224" y="2400300"/>
              <a:ext cx="33426" cy="438150"/>
            </a:xfrm>
            <a:custGeom>
              <a:avLst/>
              <a:gdLst>
                <a:gd name="connsiteX0" fmla="*/ 4851 w 33426"/>
                <a:gd name="connsiteY0" fmla="*/ 0 h 438150"/>
                <a:gd name="connsiteX1" fmla="*/ 8026 w 33426"/>
                <a:gd name="connsiteY1" fmla="*/ 130175 h 438150"/>
                <a:gd name="connsiteX2" fmla="*/ 1676 w 33426"/>
                <a:gd name="connsiteY2" fmla="*/ 225425 h 438150"/>
                <a:gd name="connsiteX3" fmla="*/ 1676 w 33426"/>
                <a:gd name="connsiteY3" fmla="*/ 304800 h 438150"/>
                <a:gd name="connsiteX4" fmla="*/ 20726 w 33426"/>
                <a:gd name="connsiteY4" fmla="*/ 352425 h 438150"/>
                <a:gd name="connsiteX5" fmla="*/ 33426 w 33426"/>
                <a:gd name="connsiteY5" fmla="*/ 43815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26" h="438150">
                  <a:moveTo>
                    <a:pt x="4851" y="0"/>
                  </a:moveTo>
                  <a:cubicBezTo>
                    <a:pt x="6703" y="46302"/>
                    <a:pt x="8555" y="92604"/>
                    <a:pt x="8026" y="130175"/>
                  </a:cubicBezTo>
                  <a:cubicBezTo>
                    <a:pt x="7497" y="167746"/>
                    <a:pt x="2734" y="196321"/>
                    <a:pt x="1676" y="225425"/>
                  </a:cubicBezTo>
                  <a:cubicBezTo>
                    <a:pt x="618" y="254529"/>
                    <a:pt x="-1499" y="283633"/>
                    <a:pt x="1676" y="304800"/>
                  </a:cubicBezTo>
                  <a:cubicBezTo>
                    <a:pt x="4851" y="325967"/>
                    <a:pt x="15434" y="330200"/>
                    <a:pt x="20726" y="352425"/>
                  </a:cubicBezTo>
                  <a:cubicBezTo>
                    <a:pt x="26018" y="374650"/>
                    <a:pt x="30780" y="420687"/>
                    <a:pt x="33426" y="43815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フリーフォーム 4"/>
            <p:cNvSpPr/>
            <p:nvPr/>
          </p:nvSpPr>
          <p:spPr>
            <a:xfrm>
              <a:off x="6327775" y="2378075"/>
              <a:ext cx="95250" cy="498475"/>
            </a:xfrm>
            <a:custGeom>
              <a:avLst/>
              <a:gdLst>
                <a:gd name="connsiteX0" fmla="*/ 0 w 95250"/>
                <a:gd name="connsiteY0" fmla="*/ 0 h 498475"/>
                <a:gd name="connsiteX1" fmla="*/ 28575 w 95250"/>
                <a:gd name="connsiteY1" fmla="*/ 101600 h 498475"/>
                <a:gd name="connsiteX2" fmla="*/ 44450 w 95250"/>
                <a:gd name="connsiteY2" fmla="*/ 234950 h 498475"/>
                <a:gd name="connsiteX3" fmla="*/ 66675 w 95250"/>
                <a:gd name="connsiteY3" fmla="*/ 352425 h 498475"/>
                <a:gd name="connsiteX4" fmla="*/ 88900 w 95250"/>
                <a:gd name="connsiteY4" fmla="*/ 463550 h 498475"/>
                <a:gd name="connsiteX5" fmla="*/ 95250 w 95250"/>
                <a:gd name="connsiteY5" fmla="*/ 498475 h 4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498475">
                  <a:moveTo>
                    <a:pt x="0" y="0"/>
                  </a:moveTo>
                  <a:cubicBezTo>
                    <a:pt x="10583" y="31221"/>
                    <a:pt x="21167" y="62442"/>
                    <a:pt x="28575" y="101600"/>
                  </a:cubicBezTo>
                  <a:cubicBezTo>
                    <a:pt x="35983" y="140758"/>
                    <a:pt x="38100" y="193146"/>
                    <a:pt x="44450" y="234950"/>
                  </a:cubicBezTo>
                  <a:cubicBezTo>
                    <a:pt x="50800" y="276754"/>
                    <a:pt x="59267" y="314325"/>
                    <a:pt x="66675" y="352425"/>
                  </a:cubicBezTo>
                  <a:cubicBezTo>
                    <a:pt x="74083" y="390525"/>
                    <a:pt x="84138" y="439208"/>
                    <a:pt x="88900" y="463550"/>
                  </a:cubicBezTo>
                  <a:cubicBezTo>
                    <a:pt x="93662" y="487892"/>
                    <a:pt x="93663" y="491067"/>
                    <a:pt x="95250" y="498475"/>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 name="フリーフォーム 7"/>
            <p:cNvSpPr/>
            <p:nvPr/>
          </p:nvSpPr>
          <p:spPr>
            <a:xfrm>
              <a:off x="5886450" y="2422525"/>
              <a:ext cx="206375" cy="501650"/>
            </a:xfrm>
            <a:custGeom>
              <a:avLst/>
              <a:gdLst>
                <a:gd name="connsiteX0" fmla="*/ 0 w 206375"/>
                <a:gd name="connsiteY0" fmla="*/ 0 h 501650"/>
                <a:gd name="connsiteX1" fmla="*/ 31750 w 206375"/>
                <a:gd name="connsiteY1" fmla="*/ 120650 h 501650"/>
                <a:gd name="connsiteX2" fmla="*/ 63500 w 206375"/>
                <a:gd name="connsiteY2" fmla="*/ 212725 h 501650"/>
                <a:gd name="connsiteX3" fmla="*/ 95250 w 206375"/>
                <a:gd name="connsiteY3" fmla="*/ 301625 h 501650"/>
                <a:gd name="connsiteX4" fmla="*/ 133350 w 206375"/>
                <a:gd name="connsiteY4" fmla="*/ 387350 h 501650"/>
                <a:gd name="connsiteX5" fmla="*/ 187325 w 206375"/>
                <a:gd name="connsiteY5" fmla="*/ 466725 h 501650"/>
                <a:gd name="connsiteX6" fmla="*/ 206375 w 206375"/>
                <a:gd name="connsiteY6" fmla="*/ 50165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375" h="501650">
                  <a:moveTo>
                    <a:pt x="0" y="0"/>
                  </a:moveTo>
                  <a:cubicBezTo>
                    <a:pt x="10583" y="42598"/>
                    <a:pt x="21167" y="85196"/>
                    <a:pt x="31750" y="120650"/>
                  </a:cubicBezTo>
                  <a:cubicBezTo>
                    <a:pt x="42333" y="156104"/>
                    <a:pt x="52917" y="182563"/>
                    <a:pt x="63500" y="212725"/>
                  </a:cubicBezTo>
                  <a:cubicBezTo>
                    <a:pt x="74083" y="242888"/>
                    <a:pt x="83608" y="272521"/>
                    <a:pt x="95250" y="301625"/>
                  </a:cubicBezTo>
                  <a:cubicBezTo>
                    <a:pt x="106892" y="330729"/>
                    <a:pt x="118004" y="359833"/>
                    <a:pt x="133350" y="387350"/>
                  </a:cubicBezTo>
                  <a:cubicBezTo>
                    <a:pt x="148696" y="414867"/>
                    <a:pt x="175154" y="447675"/>
                    <a:pt x="187325" y="466725"/>
                  </a:cubicBezTo>
                  <a:cubicBezTo>
                    <a:pt x="199496" y="485775"/>
                    <a:pt x="203200" y="496888"/>
                    <a:pt x="206375" y="50165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フリーフォーム 12"/>
            <p:cNvSpPr/>
            <p:nvPr/>
          </p:nvSpPr>
          <p:spPr>
            <a:xfrm>
              <a:off x="5664200" y="2752725"/>
              <a:ext cx="339725" cy="273050"/>
            </a:xfrm>
            <a:custGeom>
              <a:avLst/>
              <a:gdLst>
                <a:gd name="connsiteX0" fmla="*/ 0 w 339725"/>
                <a:gd name="connsiteY0" fmla="*/ 0 h 273050"/>
                <a:gd name="connsiteX1" fmla="*/ 53975 w 339725"/>
                <a:gd name="connsiteY1" fmla="*/ 69850 h 273050"/>
                <a:gd name="connsiteX2" fmla="*/ 92075 w 339725"/>
                <a:gd name="connsiteY2" fmla="*/ 139700 h 273050"/>
                <a:gd name="connsiteX3" fmla="*/ 123825 w 339725"/>
                <a:gd name="connsiteY3" fmla="*/ 161925 h 273050"/>
                <a:gd name="connsiteX4" fmla="*/ 219075 w 339725"/>
                <a:gd name="connsiteY4" fmla="*/ 225425 h 273050"/>
                <a:gd name="connsiteX5" fmla="*/ 260350 w 339725"/>
                <a:gd name="connsiteY5" fmla="*/ 244475 h 273050"/>
                <a:gd name="connsiteX6" fmla="*/ 327025 w 339725"/>
                <a:gd name="connsiteY6" fmla="*/ 263525 h 273050"/>
                <a:gd name="connsiteX7" fmla="*/ 333375 w 339725"/>
                <a:gd name="connsiteY7" fmla="*/ 263525 h 273050"/>
                <a:gd name="connsiteX8" fmla="*/ 339725 w 339725"/>
                <a:gd name="connsiteY8" fmla="*/ 273050 h 2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725" h="273050">
                  <a:moveTo>
                    <a:pt x="0" y="0"/>
                  </a:moveTo>
                  <a:cubicBezTo>
                    <a:pt x="19314" y="23283"/>
                    <a:pt x="38629" y="46567"/>
                    <a:pt x="53975" y="69850"/>
                  </a:cubicBezTo>
                  <a:cubicBezTo>
                    <a:pt x="69321" y="93133"/>
                    <a:pt x="80433" y="124354"/>
                    <a:pt x="92075" y="139700"/>
                  </a:cubicBezTo>
                  <a:cubicBezTo>
                    <a:pt x="103717" y="155046"/>
                    <a:pt x="123825" y="161925"/>
                    <a:pt x="123825" y="161925"/>
                  </a:cubicBezTo>
                  <a:cubicBezTo>
                    <a:pt x="144992" y="176213"/>
                    <a:pt x="196321" y="211667"/>
                    <a:pt x="219075" y="225425"/>
                  </a:cubicBezTo>
                  <a:cubicBezTo>
                    <a:pt x="241829" y="239183"/>
                    <a:pt x="242358" y="238125"/>
                    <a:pt x="260350" y="244475"/>
                  </a:cubicBezTo>
                  <a:cubicBezTo>
                    <a:pt x="278342" y="250825"/>
                    <a:pt x="314854" y="260350"/>
                    <a:pt x="327025" y="263525"/>
                  </a:cubicBezTo>
                  <a:cubicBezTo>
                    <a:pt x="339196" y="266700"/>
                    <a:pt x="331258" y="261937"/>
                    <a:pt x="333375" y="263525"/>
                  </a:cubicBezTo>
                  <a:cubicBezTo>
                    <a:pt x="335492" y="265113"/>
                    <a:pt x="275167" y="256117"/>
                    <a:pt x="339725" y="273050"/>
                  </a:cubicBezTo>
                </a:path>
              </a:pathLst>
            </a:custGeom>
            <a:ln w="19050">
              <a:solidFill>
                <a:srgbClr val="00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 name="二等辺三角形 13"/>
            <p:cNvSpPr/>
            <p:nvPr/>
          </p:nvSpPr>
          <p:spPr>
            <a:xfrm rot="10315351">
              <a:off x="6672332" y="2846550"/>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10016360">
              <a:off x="6368521" y="2879117"/>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9122489">
              <a:off x="6024499" y="2864849"/>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二等辺三角形 20"/>
            <p:cNvSpPr/>
            <p:nvPr/>
          </p:nvSpPr>
          <p:spPr>
            <a:xfrm rot="7242893">
              <a:off x="5949431" y="2982668"/>
              <a:ext cx="121708" cy="90934"/>
            </a:xfrm>
            <a:prstGeom prst="triangle">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1031309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xit" presetSubtype="0" fill="hold" grpId="0" nodeType="withEffect">
                                  <p:stCondLst>
                                    <p:cond delay="0"/>
                                  </p:stCondLst>
                                  <p:childTnLst>
                                    <p:animEffect transition="out" filter="fade">
                                      <p:cBhvr>
                                        <p:cTn id="9" dur="500"/>
                                        <p:tgtEl>
                                          <p:spTgt spid="22"/>
                                        </p:tgtEl>
                                      </p:cBhvr>
                                    </p:animEffect>
                                    <p:set>
                                      <p:cBhvr>
                                        <p:cTn id="10"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テキスト ボックス 1"/>
          <p:cNvSpPr txBox="1">
            <a:spLocks noChangeArrowheads="1"/>
          </p:cNvSpPr>
          <p:nvPr/>
        </p:nvSpPr>
        <p:spPr bwMode="auto">
          <a:xfrm>
            <a:off x="2552219" y="322412"/>
            <a:ext cx="407885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冷気流出の確認</a:t>
            </a:r>
            <a:endParaRPr lang="en-US" altLang="ja-JP" sz="4000" b="1" dirty="0" smtClean="0">
              <a:solidFill>
                <a:schemeClr val="accent5">
                  <a:lumMod val="40000"/>
                  <a:lumOff val="60000"/>
                </a:schemeClr>
              </a:solidFill>
            </a:endParaRPr>
          </a:p>
        </p:txBody>
      </p:sp>
      <p:sp>
        <p:nvSpPr>
          <p:cNvPr id="106" name="テキスト ボックス 1"/>
          <p:cNvSpPr txBox="1">
            <a:spLocks noChangeArrowheads="1"/>
          </p:cNvSpPr>
          <p:nvPr/>
        </p:nvSpPr>
        <p:spPr bwMode="auto">
          <a:xfrm>
            <a:off x="1497385" y="6325095"/>
            <a:ext cx="6137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400" b="1" dirty="0" smtClean="0">
                <a:solidFill>
                  <a:schemeClr val="accent5">
                    <a:lumMod val="40000"/>
                    <a:lumOff val="60000"/>
                  </a:schemeClr>
                </a:solidFill>
              </a:rPr>
              <a:t>８月２８</a:t>
            </a:r>
            <a:r>
              <a:rPr lang="en-US" altLang="ja-JP" sz="2400" b="1" dirty="0" smtClean="0">
                <a:solidFill>
                  <a:schemeClr val="accent5">
                    <a:lumMod val="40000"/>
                    <a:lumOff val="60000"/>
                  </a:schemeClr>
                </a:solidFill>
              </a:rPr>
              <a:t>-</a:t>
            </a:r>
            <a:r>
              <a:rPr lang="ja-JP" altLang="en-US" sz="2400" b="1" dirty="0" smtClean="0">
                <a:solidFill>
                  <a:schemeClr val="accent5">
                    <a:lumMod val="40000"/>
                    <a:lumOff val="60000"/>
                  </a:schemeClr>
                </a:solidFill>
              </a:rPr>
              <a:t>２９日　桜ヶ丘公園内の冷気流出</a:t>
            </a:r>
            <a:endParaRPr lang="en-US" altLang="ja-JP" sz="2400" b="1" dirty="0" smtClean="0">
              <a:solidFill>
                <a:schemeClr val="accent5">
                  <a:lumMod val="40000"/>
                  <a:lumOff val="60000"/>
                </a:schemeClr>
              </a:solidFill>
            </a:endParaRPr>
          </a:p>
        </p:txBody>
      </p:sp>
      <p:grpSp>
        <p:nvGrpSpPr>
          <p:cNvPr id="82" name="グループ化 81"/>
          <p:cNvGrpSpPr/>
          <p:nvPr/>
        </p:nvGrpSpPr>
        <p:grpSpPr>
          <a:xfrm>
            <a:off x="45352" y="1548100"/>
            <a:ext cx="9154676" cy="4365789"/>
            <a:chOff x="45352" y="1548100"/>
            <a:chExt cx="9154676" cy="4365789"/>
          </a:xfrm>
        </p:grpSpPr>
        <p:grpSp>
          <p:nvGrpSpPr>
            <p:cNvPr id="108" name="グループ化 107"/>
            <p:cNvGrpSpPr/>
            <p:nvPr/>
          </p:nvGrpSpPr>
          <p:grpSpPr>
            <a:xfrm>
              <a:off x="59292" y="1548100"/>
              <a:ext cx="3128380" cy="2158211"/>
              <a:chOff x="-3150300" y="-3338728"/>
              <a:chExt cx="3373718" cy="2889615"/>
            </a:xfrm>
          </p:grpSpPr>
          <p:graphicFrame>
            <p:nvGraphicFramePr>
              <p:cNvPr id="109" name="グラフ 108"/>
              <p:cNvGraphicFramePr>
                <a:graphicFrameLocks/>
              </p:cNvGraphicFramePr>
              <p:nvPr>
                <p:extLst>
                  <p:ext uri="{D42A27DB-BD31-4B8C-83A1-F6EECF244321}">
                    <p14:modId xmlns:p14="http://schemas.microsoft.com/office/powerpoint/2010/main" val="2329059658"/>
                  </p:ext>
                </p:extLst>
              </p:nvPr>
            </p:nvGraphicFramePr>
            <p:xfrm>
              <a:off x="-3150300" y="-3338728"/>
              <a:ext cx="3295651" cy="2889615"/>
            </p:xfrm>
            <a:graphic>
              <a:graphicData uri="http://schemas.openxmlformats.org/drawingml/2006/chart">
                <c:chart xmlns:c="http://schemas.openxmlformats.org/drawingml/2006/chart" xmlns:r="http://schemas.openxmlformats.org/officeDocument/2006/relationships" r:id="rId2"/>
              </a:graphicData>
            </a:graphic>
          </p:graphicFrame>
          <p:sp>
            <p:nvSpPr>
              <p:cNvPr id="115" name="テキスト ボックス 25"/>
              <p:cNvSpPr txBox="1"/>
              <p:nvPr/>
            </p:nvSpPr>
            <p:spPr>
              <a:xfrm>
                <a:off x="-121052" y="-3198009"/>
                <a:ext cx="344470" cy="262521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200" dirty="0">
                    <a:solidFill>
                      <a:schemeClr val="bg1"/>
                    </a:solidFill>
                  </a:rPr>
                  <a:t>N</a:t>
                </a:r>
                <a:r>
                  <a:rPr kumimoji="1" lang="ja-JP" altLang="en-US" sz="1200" dirty="0">
                    <a:solidFill>
                      <a:schemeClr val="bg1"/>
                    </a:solidFill>
                  </a:rPr>
                  <a:t>　</a:t>
                </a:r>
                <a:r>
                  <a:rPr kumimoji="1" lang="en-US" altLang="ja-JP" sz="1200" dirty="0">
                    <a:solidFill>
                      <a:schemeClr val="bg1"/>
                    </a:solidFill>
                  </a:rPr>
                  <a:t>W</a:t>
                </a:r>
                <a:r>
                  <a:rPr kumimoji="1" lang="ja-JP" altLang="en-US" sz="1200" dirty="0">
                    <a:solidFill>
                      <a:schemeClr val="bg1"/>
                    </a:solidFill>
                  </a:rPr>
                  <a:t>　</a:t>
                </a:r>
                <a:r>
                  <a:rPr kumimoji="1" lang="en-US" altLang="ja-JP" sz="1200" dirty="0">
                    <a:solidFill>
                      <a:schemeClr val="bg1"/>
                    </a:solidFill>
                  </a:rPr>
                  <a:t>S</a:t>
                </a:r>
                <a:r>
                  <a:rPr kumimoji="1" lang="ja-JP" altLang="en-US" sz="1200" dirty="0">
                    <a:solidFill>
                      <a:schemeClr val="bg1"/>
                    </a:solidFill>
                  </a:rPr>
                  <a:t>　</a:t>
                </a:r>
                <a:r>
                  <a:rPr kumimoji="1" lang="en-US" altLang="ja-JP" sz="1200" dirty="0">
                    <a:solidFill>
                      <a:schemeClr val="bg1"/>
                    </a:solidFill>
                  </a:rPr>
                  <a:t>E</a:t>
                </a:r>
                <a:r>
                  <a:rPr kumimoji="1" lang="ja-JP" altLang="en-US" sz="1200" dirty="0">
                    <a:solidFill>
                      <a:schemeClr val="bg1"/>
                    </a:solidFill>
                  </a:rPr>
                  <a:t>　</a:t>
                </a:r>
                <a:r>
                  <a:rPr kumimoji="1" lang="en-US" altLang="ja-JP" sz="1200" dirty="0">
                    <a:solidFill>
                      <a:schemeClr val="bg1"/>
                    </a:solidFill>
                  </a:rPr>
                  <a:t>N</a:t>
                </a:r>
                <a:endParaRPr kumimoji="1" lang="ja-JP" altLang="en-US" sz="1200" dirty="0">
                  <a:solidFill>
                    <a:schemeClr val="bg1"/>
                  </a:solidFill>
                </a:endParaRPr>
              </a:p>
            </p:txBody>
          </p:sp>
        </p:grpSp>
        <p:grpSp>
          <p:nvGrpSpPr>
            <p:cNvPr id="119" name="グループ化 118"/>
            <p:cNvGrpSpPr/>
            <p:nvPr/>
          </p:nvGrpSpPr>
          <p:grpSpPr>
            <a:xfrm>
              <a:off x="6069187" y="1570764"/>
              <a:ext cx="3130841" cy="2175648"/>
              <a:chOff x="0" y="0"/>
              <a:chExt cx="3366919" cy="2784652"/>
            </a:xfrm>
            <a:solidFill>
              <a:schemeClr val="accent1"/>
            </a:solidFill>
          </p:grpSpPr>
          <p:graphicFrame>
            <p:nvGraphicFramePr>
              <p:cNvPr id="120" name="グラフ 119"/>
              <p:cNvGraphicFramePr>
                <a:graphicFrameLocks/>
              </p:cNvGraphicFramePr>
              <p:nvPr/>
            </p:nvGraphicFramePr>
            <p:xfrm>
              <a:off x="0" y="0"/>
              <a:ext cx="3295652" cy="2784652"/>
            </p:xfrm>
            <a:graphic>
              <a:graphicData uri="http://schemas.openxmlformats.org/drawingml/2006/chart">
                <c:chart xmlns:c="http://schemas.openxmlformats.org/drawingml/2006/chart" xmlns:r="http://schemas.openxmlformats.org/officeDocument/2006/relationships" r:id="rId3"/>
              </a:graphicData>
            </a:graphic>
          </p:graphicFrame>
          <p:sp>
            <p:nvSpPr>
              <p:cNvPr id="121" name="テキスト ボックス 16"/>
              <p:cNvSpPr txBox="1"/>
              <p:nvPr/>
            </p:nvSpPr>
            <p:spPr>
              <a:xfrm>
                <a:off x="3022449" y="151843"/>
                <a:ext cx="344470" cy="2522995"/>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200" dirty="0">
                    <a:solidFill>
                      <a:schemeClr val="bg1"/>
                    </a:solidFill>
                  </a:rPr>
                  <a:t>N</a:t>
                </a:r>
                <a:r>
                  <a:rPr kumimoji="1" lang="ja-JP" altLang="en-US" sz="1200" dirty="0">
                    <a:solidFill>
                      <a:schemeClr val="bg1"/>
                    </a:solidFill>
                  </a:rPr>
                  <a:t>　</a:t>
                </a:r>
                <a:r>
                  <a:rPr kumimoji="1" lang="en-US" altLang="ja-JP" sz="1200" dirty="0">
                    <a:solidFill>
                      <a:schemeClr val="bg1"/>
                    </a:solidFill>
                  </a:rPr>
                  <a:t>W</a:t>
                </a:r>
                <a:r>
                  <a:rPr kumimoji="1" lang="ja-JP" altLang="en-US" sz="1200" dirty="0">
                    <a:solidFill>
                      <a:schemeClr val="bg1"/>
                    </a:solidFill>
                  </a:rPr>
                  <a:t>　</a:t>
                </a:r>
                <a:r>
                  <a:rPr kumimoji="1" lang="en-US" altLang="ja-JP" sz="1200" dirty="0">
                    <a:solidFill>
                      <a:schemeClr val="bg1"/>
                    </a:solidFill>
                  </a:rPr>
                  <a:t>S</a:t>
                </a:r>
                <a:r>
                  <a:rPr kumimoji="1" lang="ja-JP" altLang="en-US" sz="1200" dirty="0">
                    <a:solidFill>
                      <a:schemeClr val="bg1"/>
                    </a:solidFill>
                  </a:rPr>
                  <a:t>　</a:t>
                </a:r>
                <a:r>
                  <a:rPr kumimoji="1" lang="en-US" altLang="ja-JP" sz="1200" dirty="0">
                    <a:solidFill>
                      <a:schemeClr val="bg1"/>
                    </a:solidFill>
                  </a:rPr>
                  <a:t>E</a:t>
                </a:r>
                <a:r>
                  <a:rPr kumimoji="1" lang="ja-JP" altLang="en-US" sz="1200" dirty="0">
                    <a:solidFill>
                      <a:schemeClr val="bg1"/>
                    </a:solidFill>
                  </a:rPr>
                  <a:t>　</a:t>
                </a:r>
                <a:r>
                  <a:rPr kumimoji="1" lang="en-US" altLang="ja-JP" sz="1200" dirty="0">
                    <a:solidFill>
                      <a:schemeClr val="bg1"/>
                    </a:solidFill>
                  </a:rPr>
                  <a:t>N</a:t>
                </a:r>
                <a:endParaRPr kumimoji="1" lang="ja-JP" altLang="en-US" sz="1200" dirty="0">
                  <a:solidFill>
                    <a:schemeClr val="bg1"/>
                  </a:solidFill>
                </a:endParaRPr>
              </a:p>
            </p:txBody>
          </p:sp>
        </p:grpSp>
        <p:grpSp>
          <p:nvGrpSpPr>
            <p:cNvPr id="122" name="グループ化 121"/>
            <p:cNvGrpSpPr/>
            <p:nvPr/>
          </p:nvGrpSpPr>
          <p:grpSpPr>
            <a:xfrm>
              <a:off x="45352" y="3737953"/>
              <a:ext cx="3123270" cy="2162741"/>
              <a:chOff x="0" y="0"/>
              <a:chExt cx="3358657" cy="2768579"/>
            </a:xfrm>
            <a:solidFill>
              <a:schemeClr val="accent1"/>
            </a:solidFill>
          </p:grpSpPr>
          <p:graphicFrame>
            <p:nvGraphicFramePr>
              <p:cNvPr id="123" name="グラフ 122"/>
              <p:cNvGraphicFramePr>
                <a:graphicFrameLocks/>
              </p:cNvGraphicFramePr>
              <p:nvPr/>
            </p:nvGraphicFramePr>
            <p:xfrm>
              <a:off x="0" y="0"/>
              <a:ext cx="3295649" cy="2768579"/>
            </p:xfrm>
            <a:graphic>
              <a:graphicData uri="http://schemas.openxmlformats.org/drawingml/2006/chart">
                <c:chart xmlns:c="http://schemas.openxmlformats.org/drawingml/2006/chart" xmlns:r="http://schemas.openxmlformats.org/officeDocument/2006/relationships" r:id="rId4"/>
              </a:graphicData>
            </a:graphic>
          </p:graphicFrame>
          <p:sp>
            <p:nvSpPr>
              <p:cNvPr id="124" name="テキスト ボックス 40"/>
              <p:cNvSpPr txBox="1"/>
              <p:nvPr/>
            </p:nvSpPr>
            <p:spPr>
              <a:xfrm>
                <a:off x="3014187" y="160029"/>
                <a:ext cx="344470" cy="2560502"/>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200" dirty="0">
                    <a:solidFill>
                      <a:schemeClr val="bg1"/>
                    </a:solidFill>
                  </a:rPr>
                  <a:t>N</a:t>
                </a:r>
                <a:r>
                  <a:rPr kumimoji="1" lang="ja-JP" altLang="en-US" sz="1200" dirty="0">
                    <a:solidFill>
                      <a:schemeClr val="bg1"/>
                    </a:solidFill>
                  </a:rPr>
                  <a:t>　</a:t>
                </a:r>
                <a:r>
                  <a:rPr kumimoji="1" lang="en-US" altLang="ja-JP" sz="1200" dirty="0">
                    <a:solidFill>
                      <a:schemeClr val="bg1"/>
                    </a:solidFill>
                  </a:rPr>
                  <a:t>W</a:t>
                </a:r>
                <a:r>
                  <a:rPr kumimoji="1" lang="ja-JP" altLang="en-US" sz="1200" dirty="0">
                    <a:solidFill>
                      <a:schemeClr val="bg1"/>
                    </a:solidFill>
                  </a:rPr>
                  <a:t>　</a:t>
                </a:r>
                <a:r>
                  <a:rPr kumimoji="1" lang="en-US" altLang="ja-JP" sz="1200" dirty="0">
                    <a:solidFill>
                      <a:schemeClr val="bg1"/>
                    </a:solidFill>
                  </a:rPr>
                  <a:t>S</a:t>
                </a:r>
                <a:r>
                  <a:rPr kumimoji="1" lang="ja-JP" altLang="en-US" sz="1200" dirty="0">
                    <a:solidFill>
                      <a:schemeClr val="bg1"/>
                    </a:solidFill>
                  </a:rPr>
                  <a:t>　</a:t>
                </a:r>
                <a:r>
                  <a:rPr kumimoji="1" lang="en-US" altLang="ja-JP" sz="1200" dirty="0">
                    <a:solidFill>
                      <a:schemeClr val="bg1"/>
                    </a:solidFill>
                  </a:rPr>
                  <a:t>E</a:t>
                </a:r>
                <a:r>
                  <a:rPr kumimoji="1" lang="ja-JP" altLang="en-US" sz="1200" dirty="0">
                    <a:solidFill>
                      <a:schemeClr val="bg1"/>
                    </a:solidFill>
                  </a:rPr>
                  <a:t>　</a:t>
                </a:r>
                <a:r>
                  <a:rPr kumimoji="1" lang="en-US" altLang="ja-JP" sz="1200" dirty="0">
                    <a:solidFill>
                      <a:schemeClr val="bg1"/>
                    </a:solidFill>
                  </a:rPr>
                  <a:t>N</a:t>
                </a:r>
                <a:endParaRPr kumimoji="1" lang="ja-JP" altLang="en-US" sz="1200" dirty="0">
                  <a:solidFill>
                    <a:schemeClr val="bg1"/>
                  </a:solidFill>
                </a:endParaRPr>
              </a:p>
            </p:txBody>
          </p:sp>
        </p:grpSp>
        <p:grpSp>
          <p:nvGrpSpPr>
            <p:cNvPr id="125" name="グループ化 124"/>
            <p:cNvGrpSpPr/>
            <p:nvPr/>
          </p:nvGrpSpPr>
          <p:grpSpPr>
            <a:xfrm>
              <a:off x="6060554" y="3768416"/>
              <a:ext cx="3137942" cy="2145473"/>
              <a:chOff x="0" y="0"/>
              <a:chExt cx="3372745" cy="2746461"/>
            </a:xfrm>
            <a:solidFill>
              <a:schemeClr val="accent1"/>
            </a:solidFill>
          </p:grpSpPr>
          <p:graphicFrame>
            <p:nvGraphicFramePr>
              <p:cNvPr id="126" name="グラフ 125"/>
              <p:cNvGraphicFramePr>
                <a:graphicFrameLocks/>
              </p:cNvGraphicFramePr>
              <p:nvPr/>
            </p:nvGraphicFramePr>
            <p:xfrm>
              <a:off x="0" y="0"/>
              <a:ext cx="3295652" cy="2746461"/>
            </p:xfrm>
            <a:graphic>
              <a:graphicData uri="http://schemas.openxmlformats.org/drawingml/2006/chart">
                <c:chart xmlns:c="http://schemas.openxmlformats.org/drawingml/2006/chart" xmlns:r="http://schemas.openxmlformats.org/officeDocument/2006/relationships" r:id="rId5"/>
              </a:graphicData>
            </a:graphic>
          </p:graphicFrame>
          <p:sp>
            <p:nvSpPr>
              <p:cNvPr id="127" name="テキスト ボックス 46"/>
              <p:cNvSpPr txBox="1"/>
              <p:nvPr/>
            </p:nvSpPr>
            <p:spPr>
              <a:xfrm>
                <a:off x="3028275" y="143008"/>
                <a:ext cx="344470" cy="2514232"/>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kumimoji="1" lang="en-US" altLang="ja-JP" sz="1200" dirty="0">
                    <a:solidFill>
                      <a:schemeClr val="bg1"/>
                    </a:solidFill>
                  </a:rPr>
                  <a:t>N</a:t>
                </a:r>
                <a:r>
                  <a:rPr kumimoji="1" lang="ja-JP" altLang="en-US" sz="1200" dirty="0">
                    <a:solidFill>
                      <a:schemeClr val="bg1"/>
                    </a:solidFill>
                  </a:rPr>
                  <a:t>　</a:t>
                </a:r>
                <a:r>
                  <a:rPr kumimoji="1" lang="en-US" altLang="ja-JP" sz="1200" dirty="0">
                    <a:solidFill>
                      <a:schemeClr val="bg1"/>
                    </a:solidFill>
                  </a:rPr>
                  <a:t>W</a:t>
                </a:r>
                <a:r>
                  <a:rPr kumimoji="1" lang="ja-JP" altLang="en-US" sz="1200" dirty="0">
                    <a:solidFill>
                      <a:schemeClr val="bg1"/>
                    </a:solidFill>
                  </a:rPr>
                  <a:t>　</a:t>
                </a:r>
                <a:r>
                  <a:rPr kumimoji="1" lang="en-US" altLang="ja-JP" sz="1200" dirty="0">
                    <a:solidFill>
                      <a:schemeClr val="bg1"/>
                    </a:solidFill>
                  </a:rPr>
                  <a:t>S</a:t>
                </a:r>
                <a:r>
                  <a:rPr kumimoji="1" lang="ja-JP" altLang="en-US" sz="1200" dirty="0">
                    <a:solidFill>
                      <a:schemeClr val="bg1"/>
                    </a:solidFill>
                  </a:rPr>
                  <a:t>　</a:t>
                </a:r>
                <a:r>
                  <a:rPr kumimoji="1" lang="en-US" altLang="ja-JP" sz="1200" dirty="0">
                    <a:solidFill>
                      <a:schemeClr val="bg1"/>
                    </a:solidFill>
                  </a:rPr>
                  <a:t>E</a:t>
                </a:r>
                <a:r>
                  <a:rPr kumimoji="1" lang="ja-JP" altLang="en-US" sz="1200" dirty="0">
                    <a:solidFill>
                      <a:schemeClr val="bg1"/>
                    </a:solidFill>
                  </a:rPr>
                  <a:t>　</a:t>
                </a:r>
                <a:r>
                  <a:rPr kumimoji="1" lang="en-US" altLang="ja-JP" sz="1200" dirty="0">
                    <a:solidFill>
                      <a:schemeClr val="bg1"/>
                    </a:solidFill>
                  </a:rPr>
                  <a:t>N</a:t>
                </a:r>
                <a:endParaRPr kumimoji="1" lang="ja-JP" altLang="en-US" sz="1200" dirty="0">
                  <a:solidFill>
                    <a:schemeClr val="bg1"/>
                  </a:solidFill>
                </a:endParaRPr>
              </a:p>
            </p:txBody>
          </p:sp>
        </p:grpSp>
      </p:grpSp>
      <p:grpSp>
        <p:nvGrpSpPr>
          <p:cNvPr id="78" name="グループ化 77"/>
          <p:cNvGrpSpPr/>
          <p:nvPr/>
        </p:nvGrpSpPr>
        <p:grpSpPr>
          <a:xfrm>
            <a:off x="539552" y="4204739"/>
            <a:ext cx="2012667" cy="911461"/>
            <a:chOff x="539552" y="4204739"/>
            <a:chExt cx="2012667" cy="911461"/>
          </a:xfrm>
        </p:grpSpPr>
        <p:sp>
          <p:nvSpPr>
            <p:cNvPr id="53" name="テキスト ボックス 52"/>
            <p:cNvSpPr txBox="1"/>
            <p:nvPr/>
          </p:nvSpPr>
          <p:spPr>
            <a:xfrm>
              <a:off x="1831211" y="4204739"/>
              <a:ext cx="508542" cy="276999"/>
            </a:xfrm>
            <a:prstGeom prst="rect">
              <a:avLst/>
            </a:prstGeom>
            <a:noFill/>
          </p:spPr>
          <p:txBody>
            <a:bodyPr wrap="square" rtlCol="0">
              <a:spAutoFit/>
            </a:bodyPr>
            <a:lstStyle/>
            <a:p>
              <a:r>
                <a:rPr kumimoji="1" lang="ja-JP" altLang="en-US" sz="1200" b="1" dirty="0" smtClean="0">
                  <a:latin typeface="+mj-ea"/>
                  <a:ea typeface="+mj-ea"/>
                </a:rPr>
                <a:t>風向</a:t>
              </a:r>
              <a:endParaRPr kumimoji="1" lang="ja-JP" altLang="en-US" sz="1200" b="1" dirty="0">
                <a:latin typeface="+mj-ea"/>
                <a:ea typeface="+mj-ea"/>
              </a:endParaRPr>
            </a:p>
          </p:txBody>
        </p:sp>
        <p:sp>
          <p:nvSpPr>
            <p:cNvPr id="128" name="テキスト ボックス 127"/>
            <p:cNvSpPr txBox="1"/>
            <p:nvPr/>
          </p:nvSpPr>
          <p:spPr>
            <a:xfrm>
              <a:off x="539552" y="4586062"/>
              <a:ext cx="508542" cy="276999"/>
            </a:xfrm>
            <a:prstGeom prst="rect">
              <a:avLst/>
            </a:prstGeom>
            <a:noFill/>
          </p:spPr>
          <p:txBody>
            <a:bodyPr wrap="square" rtlCol="0">
              <a:spAutoFit/>
            </a:bodyPr>
            <a:lstStyle/>
            <a:p>
              <a:r>
                <a:rPr lang="ja-JP" altLang="en-US" sz="1200" b="1" dirty="0">
                  <a:latin typeface="+mj-ea"/>
                  <a:ea typeface="+mj-ea"/>
                </a:rPr>
                <a:t>風速</a:t>
              </a:r>
              <a:endParaRPr kumimoji="1" lang="ja-JP" altLang="en-US" sz="1200" b="1" dirty="0">
                <a:latin typeface="+mj-ea"/>
                <a:ea typeface="+mj-ea"/>
              </a:endParaRPr>
            </a:p>
          </p:txBody>
        </p:sp>
        <p:sp>
          <p:nvSpPr>
            <p:cNvPr id="129" name="テキスト ボックス 128"/>
            <p:cNvSpPr txBox="1"/>
            <p:nvPr/>
          </p:nvSpPr>
          <p:spPr>
            <a:xfrm>
              <a:off x="2043677" y="4839201"/>
              <a:ext cx="508542" cy="276999"/>
            </a:xfrm>
            <a:prstGeom prst="rect">
              <a:avLst/>
            </a:prstGeom>
            <a:noFill/>
          </p:spPr>
          <p:txBody>
            <a:bodyPr wrap="square" rtlCol="0">
              <a:spAutoFit/>
            </a:bodyPr>
            <a:lstStyle/>
            <a:p>
              <a:r>
                <a:rPr lang="ja-JP" altLang="en-US" sz="1200" b="1" dirty="0">
                  <a:latin typeface="+mj-ea"/>
                  <a:ea typeface="+mj-ea"/>
                </a:rPr>
                <a:t>気温</a:t>
              </a:r>
              <a:endParaRPr kumimoji="1" lang="ja-JP" altLang="en-US" sz="1200" b="1" dirty="0">
                <a:latin typeface="+mj-ea"/>
                <a:ea typeface="+mj-ea"/>
              </a:endParaRPr>
            </a:p>
          </p:txBody>
        </p:sp>
        <p:cxnSp>
          <p:nvCxnSpPr>
            <p:cNvPr id="130" name="直線矢印コネクタ 129"/>
            <p:cNvCxnSpPr/>
            <p:nvPr/>
          </p:nvCxnSpPr>
          <p:spPr>
            <a:xfrm flipH="1">
              <a:off x="1831211" y="5023757"/>
              <a:ext cx="292517" cy="71585"/>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1" name="直線矢印コネクタ 130"/>
            <p:cNvCxnSpPr>
              <a:stCxn id="53" idx="1"/>
            </p:cNvCxnSpPr>
            <p:nvPr/>
          </p:nvCxnSpPr>
          <p:spPr>
            <a:xfrm flipH="1" flipV="1">
              <a:off x="1475659" y="4287485"/>
              <a:ext cx="355552" cy="55754"/>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2" name="直線矢印コネクタ 131"/>
            <p:cNvCxnSpPr>
              <a:stCxn id="128" idx="2"/>
            </p:cNvCxnSpPr>
            <p:nvPr/>
          </p:nvCxnSpPr>
          <p:spPr>
            <a:xfrm>
              <a:off x="793823" y="4863061"/>
              <a:ext cx="0" cy="196488"/>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54" name="グループ化 53"/>
          <p:cNvGrpSpPr/>
          <p:nvPr/>
        </p:nvGrpSpPr>
        <p:grpSpPr>
          <a:xfrm>
            <a:off x="3142764" y="1603170"/>
            <a:ext cx="2846463" cy="4360165"/>
            <a:chOff x="3142764" y="1603170"/>
            <a:chExt cx="2846463" cy="4360165"/>
          </a:xfrm>
        </p:grpSpPr>
        <p:grpSp>
          <p:nvGrpSpPr>
            <p:cNvPr id="52" name="グループ化 51"/>
            <p:cNvGrpSpPr/>
            <p:nvPr/>
          </p:nvGrpSpPr>
          <p:grpSpPr>
            <a:xfrm>
              <a:off x="3142764" y="1603170"/>
              <a:ext cx="2846463" cy="4360165"/>
              <a:chOff x="3144990" y="1802674"/>
              <a:chExt cx="2846463" cy="4360165"/>
            </a:xfrm>
          </p:grpSpPr>
          <p:grpSp>
            <p:nvGrpSpPr>
              <p:cNvPr id="118" name="グループ化 117"/>
              <p:cNvGrpSpPr/>
              <p:nvPr/>
            </p:nvGrpSpPr>
            <p:grpSpPr>
              <a:xfrm>
                <a:off x="3144990" y="1802674"/>
                <a:ext cx="2846463" cy="4360165"/>
                <a:chOff x="3144990" y="1802674"/>
                <a:chExt cx="2846463" cy="4360165"/>
              </a:xfrm>
            </p:grpSpPr>
            <p:grpSp>
              <p:nvGrpSpPr>
                <p:cNvPr id="116" name="グループ化 115"/>
                <p:cNvGrpSpPr/>
                <p:nvPr/>
              </p:nvGrpSpPr>
              <p:grpSpPr>
                <a:xfrm>
                  <a:off x="3144990" y="1802674"/>
                  <a:ext cx="2846463" cy="4360165"/>
                  <a:chOff x="3144990" y="1802674"/>
                  <a:chExt cx="2846463" cy="4360165"/>
                </a:xfrm>
              </p:grpSpPr>
              <p:grpSp>
                <p:nvGrpSpPr>
                  <p:cNvPr id="2" name="グループ化 1"/>
                  <p:cNvGrpSpPr>
                    <a:grpSpLocks noChangeAspect="1"/>
                  </p:cNvGrpSpPr>
                  <p:nvPr/>
                </p:nvGrpSpPr>
                <p:grpSpPr>
                  <a:xfrm>
                    <a:off x="3144990" y="1802674"/>
                    <a:ext cx="2846463" cy="4360165"/>
                    <a:chOff x="438150" y="-6674"/>
                    <a:chExt cx="5973868" cy="9150674"/>
                  </a:xfrm>
                </p:grpSpPr>
                <p:pic>
                  <p:nvPicPr>
                    <p:cNvPr id="3" name="図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8150" y="0"/>
                      <a:ext cx="5973868" cy="9144000"/>
                    </a:xfrm>
                    <a:prstGeom prst="rect">
                      <a:avLst/>
                    </a:prstGeom>
                  </p:spPr>
                </p:pic>
                <p:grpSp>
                  <p:nvGrpSpPr>
                    <p:cNvPr id="4" name="グループ化 3"/>
                    <p:cNvGrpSpPr/>
                    <p:nvPr/>
                  </p:nvGrpSpPr>
                  <p:grpSpPr>
                    <a:xfrm>
                      <a:off x="438150" y="2381"/>
                      <a:ext cx="2778919" cy="5870112"/>
                      <a:chOff x="438150" y="2381"/>
                      <a:chExt cx="2778919" cy="5870112"/>
                    </a:xfrm>
                  </p:grpSpPr>
                  <p:sp>
                    <p:nvSpPr>
                      <p:cNvPr id="48" name="フリーフォーム 47"/>
                      <p:cNvSpPr/>
                      <p:nvPr/>
                    </p:nvSpPr>
                    <p:spPr>
                      <a:xfrm>
                        <a:off x="1726406" y="2381"/>
                        <a:ext cx="981075" cy="1776413"/>
                      </a:xfrm>
                      <a:custGeom>
                        <a:avLst/>
                        <a:gdLst>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16757 h 1776413"/>
                          <a:gd name="connsiteX57" fmla="*/ 385763 w 981075"/>
                          <a:gd name="connsiteY57" fmla="*/ 731044 h 1776413"/>
                          <a:gd name="connsiteX58" fmla="*/ 392907 w 981075"/>
                          <a:gd name="connsiteY58" fmla="*/ 752475 h 1776413"/>
                          <a:gd name="connsiteX59" fmla="*/ 395288 w 981075"/>
                          <a:gd name="connsiteY59" fmla="*/ 759619 h 1776413"/>
                          <a:gd name="connsiteX60" fmla="*/ 381000 w 981075"/>
                          <a:gd name="connsiteY60" fmla="*/ 757238 h 1776413"/>
                          <a:gd name="connsiteX61" fmla="*/ 376238 w 981075"/>
                          <a:gd name="connsiteY61" fmla="*/ 742950 h 1776413"/>
                          <a:gd name="connsiteX62" fmla="*/ 373857 w 981075"/>
                          <a:gd name="connsiteY62" fmla="*/ 735807 h 1776413"/>
                          <a:gd name="connsiteX63" fmla="*/ 371475 w 981075"/>
                          <a:gd name="connsiteY63" fmla="*/ 700088 h 1776413"/>
                          <a:gd name="connsiteX64" fmla="*/ 366713 w 981075"/>
                          <a:gd name="connsiteY64" fmla="*/ 707232 h 1776413"/>
                          <a:gd name="connsiteX65" fmla="*/ 364332 w 981075"/>
                          <a:gd name="connsiteY65" fmla="*/ 714375 h 1776413"/>
                          <a:gd name="connsiteX66" fmla="*/ 369094 w 981075"/>
                          <a:gd name="connsiteY66" fmla="*/ 742950 h 1776413"/>
                          <a:gd name="connsiteX67" fmla="*/ 376238 w 981075"/>
                          <a:gd name="connsiteY67" fmla="*/ 747713 h 1776413"/>
                          <a:gd name="connsiteX68" fmla="*/ 390525 w 981075"/>
                          <a:gd name="connsiteY68" fmla="*/ 757238 h 1776413"/>
                          <a:gd name="connsiteX69" fmla="*/ 400050 w 981075"/>
                          <a:gd name="connsiteY69" fmla="*/ 762000 h 1776413"/>
                          <a:gd name="connsiteX70" fmla="*/ 409575 w 981075"/>
                          <a:gd name="connsiteY70" fmla="*/ 764382 h 1776413"/>
                          <a:gd name="connsiteX71" fmla="*/ 416719 w 981075"/>
                          <a:gd name="connsiteY71" fmla="*/ 766763 h 1776413"/>
                          <a:gd name="connsiteX72" fmla="*/ 450057 w 981075"/>
                          <a:gd name="connsiteY72" fmla="*/ 771525 h 1776413"/>
                          <a:gd name="connsiteX73" fmla="*/ 457200 w 981075"/>
                          <a:gd name="connsiteY73" fmla="*/ 773907 h 1776413"/>
                          <a:gd name="connsiteX74" fmla="*/ 476250 w 981075"/>
                          <a:gd name="connsiteY74" fmla="*/ 778669 h 1776413"/>
                          <a:gd name="connsiteX75" fmla="*/ 483394 w 981075"/>
                          <a:gd name="connsiteY75" fmla="*/ 781050 h 1776413"/>
                          <a:gd name="connsiteX76" fmla="*/ 500063 w 981075"/>
                          <a:gd name="connsiteY76" fmla="*/ 783432 h 1776413"/>
                          <a:gd name="connsiteX77" fmla="*/ 511969 w 981075"/>
                          <a:gd name="connsiteY77" fmla="*/ 785813 h 1776413"/>
                          <a:gd name="connsiteX78" fmla="*/ 521494 w 981075"/>
                          <a:gd name="connsiteY78" fmla="*/ 788194 h 1776413"/>
                          <a:gd name="connsiteX79" fmla="*/ 535782 w 981075"/>
                          <a:gd name="connsiteY79" fmla="*/ 792957 h 1776413"/>
                          <a:gd name="connsiteX80" fmla="*/ 547688 w 981075"/>
                          <a:gd name="connsiteY80" fmla="*/ 795338 h 1776413"/>
                          <a:gd name="connsiteX81" fmla="*/ 616744 w 981075"/>
                          <a:gd name="connsiteY81" fmla="*/ 797719 h 1776413"/>
                          <a:gd name="connsiteX82" fmla="*/ 681038 w 981075"/>
                          <a:gd name="connsiteY82" fmla="*/ 800100 h 1776413"/>
                          <a:gd name="connsiteX83" fmla="*/ 702469 w 981075"/>
                          <a:gd name="connsiteY83" fmla="*/ 804863 h 1776413"/>
                          <a:gd name="connsiteX84" fmla="*/ 728663 w 981075"/>
                          <a:gd name="connsiteY84" fmla="*/ 809625 h 1776413"/>
                          <a:gd name="connsiteX85" fmla="*/ 750094 w 981075"/>
                          <a:gd name="connsiteY85" fmla="*/ 816769 h 1776413"/>
                          <a:gd name="connsiteX86" fmla="*/ 757238 w 981075"/>
                          <a:gd name="connsiteY86" fmla="*/ 819150 h 1776413"/>
                          <a:gd name="connsiteX87" fmla="*/ 781050 w 981075"/>
                          <a:gd name="connsiteY87" fmla="*/ 826294 h 1776413"/>
                          <a:gd name="connsiteX88" fmla="*/ 795338 w 981075"/>
                          <a:gd name="connsiteY88" fmla="*/ 831057 h 1776413"/>
                          <a:gd name="connsiteX89" fmla="*/ 816769 w 981075"/>
                          <a:gd name="connsiteY89" fmla="*/ 840582 h 1776413"/>
                          <a:gd name="connsiteX90" fmla="*/ 833438 w 981075"/>
                          <a:gd name="connsiteY90" fmla="*/ 847725 h 1776413"/>
                          <a:gd name="connsiteX91" fmla="*/ 857250 w 981075"/>
                          <a:gd name="connsiteY91" fmla="*/ 845344 h 1776413"/>
                          <a:gd name="connsiteX92" fmla="*/ 854869 w 981075"/>
                          <a:gd name="connsiteY92" fmla="*/ 852488 h 1776413"/>
                          <a:gd name="connsiteX93" fmla="*/ 864394 w 981075"/>
                          <a:gd name="connsiteY93" fmla="*/ 869157 h 1776413"/>
                          <a:gd name="connsiteX94" fmla="*/ 876300 w 981075"/>
                          <a:gd name="connsiteY94" fmla="*/ 878682 h 1776413"/>
                          <a:gd name="connsiteX95" fmla="*/ 897732 w 981075"/>
                          <a:gd name="connsiteY95" fmla="*/ 897732 h 1776413"/>
                          <a:gd name="connsiteX96" fmla="*/ 904875 w 981075"/>
                          <a:gd name="connsiteY96" fmla="*/ 912019 h 1776413"/>
                          <a:gd name="connsiteX97" fmla="*/ 907257 w 981075"/>
                          <a:gd name="connsiteY97" fmla="*/ 919163 h 1776413"/>
                          <a:gd name="connsiteX98" fmla="*/ 914400 w 981075"/>
                          <a:gd name="connsiteY98" fmla="*/ 933450 h 1776413"/>
                          <a:gd name="connsiteX99" fmla="*/ 916782 w 981075"/>
                          <a:gd name="connsiteY99" fmla="*/ 950119 h 1776413"/>
                          <a:gd name="connsiteX100" fmla="*/ 919163 w 981075"/>
                          <a:gd name="connsiteY100" fmla="*/ 997744 h 1776413"/>
                          <a:gd name="connsiteX101" fmla="*/ 928688 w 981075"/>
                          <a:gd name="connsiteY101" fmla="*/ 1012032 h 1776413"/>
                          <a:gd name="connsiteX102" fmla="*/ 935832 w 981075"/>
                          <a:gd name="connsiteY102" fmla="*/ 1028700 h 1776413"/>
                          <a:gd name="connsiteX103" fmla="*/ 940594 w 981075"/>
                          <a:gd name="connsiteY103" fmla="*/ 1042988 h 1776413"/>
                          <a:gd name="connsiteX104" fmla="*/ 947738 w 981075"/>
                          <a:gd name="connsiteY104" fmla="*/ 1064419 h 1776413"/>
                          <a:gd name="connsiteX105" fmla="*/ 950119 w 981075"/>
                          <a:gd name="connsiteY105" fmla="*/ 1071563 h 1776413"/>
                          <a:gd name="connsiteX106" fmla="*/ 954882 w 981075"/>
                          <a:gd name="connsiteY106" fmla="*/ 1088232 h 1776413"/>
                          <a:gd name="connsiteX107" fmla="*/ 957263 w 981075"/>
                          <a:gd name="connsiteY107" fmla="*/ 1097757 h 1776413"/>
                          <a:gd name="connsiteX108" fmla="*/ 964407 w 981075"/>
                          <a:gd name="connsiteY108" fmla="*/ 1119188 h 1776413"/>
                          <a:gd name="connsiteX109" fmla="*/ 966788 w 981075"/>
                          <a:gd name="connsiteY109" fmla="*/ 1126332 h 1776413"/>
                          <a:gd name="connsiteX110" fmla="*/ 969169 w 981075"/>
                          <a:gd name="connsiteY110" fmla="*/ 1138238 h 1776413"/>
                          <a:gd name="connsiteX111" fmla="*/ 971550 w 981075"/>
                          <a:gd name="connsiteY111" fmla="*/ 1216819 h 1776413"/>
                          <a:gd name="connsiteX112" fmla="*/ 973932 w 981075"/>
                          <a:gd name="connsiteY112" fmla="*/ 1223963 h 1776413"/>
                          <a:gd name="connsiteX113" fmla="*/ 978694 w 981075"/>
                          <a:gd name="connsiteY113" fmla="*/ 1250157 h 1776413"/>
                          <a:gd name="connsiteX114" fmla="*/ 981075 w 981075"/>
                          <a:gd name="connsiteY114" fmla="*/ 1259682 h 1776413"/>
                          <a:gd name="connsiteX115" fmla="*/ 978694 w 981075"/>
                          <a:gd name="connsiteY115" fmla="*/ 1316832 h 1776413"/>
                          <a:gd name="connsiteX116" fmla="*/ 976313 w 981075"/>
                          <a:gd name="connsiteY116" fmla="*/ 1326357 h 1776413"/>
                          <a:gd name="connsiteX117" fmla="*/ 969169 w 981075"/>
                          <a:gd name="connsiteY117" fmla="*/ 1328738 h 1776413"/>
                          <a:gd name="connsiteX118" fmla="*/ 942975 w 981075"/>
                          <a:gd name="connsiteY118" fmla="*/ 1338263 h 1776413"/>
                          <a:gd name="connsiteX119" fmla="*/ 852488 w 981075"/>
                          <a:gd name="connsiteY119" fmla="*/ 1340644 h 1776413"/>
                          <a:gd name="connsiteX120" fmla="*/ 823913 w 981075"/>
                          <a:gd name="connsiteY120" fmla="*/ 1345407 h 1776413"/>
                          <a:gd name="connsiteX121" fmla="*/ 816769 w 981075"/>
                          <a:gd name="connsiteY121" fmla="*/ 1350169 h 1776413"/>
                          <a:gd name="connsiteX122" fmla="*/ 802482 w 981075"/>
                          <a:gd name="connsiteY122" fmla="*/ 1354932 h 1776413"/>
                          <a:gd name="connsiteX123" fmla="*/ 797719 w 981075"/>
                          <a:gd name="connsiteY123" fmla="*/ 1362075 h 1776413"/>
                          <a:gd name="connsiteX124" fmla="*/ 790575 w 981075"/>
                          <a:gd name="connsiteY124" fmla="*/ 1364457 h 1776413"/>
                          <a:gd name="connsiteX125" fmla="*/ 776288 w 981075"/>
                          <a:gd name="connsiteY125" fmla="*/ 1373982 h 1776413"/>
                          <a:gd name="connsiteX126" fmla="*/ 776288 w 981075"/>
                          <a:gd name="connsiteY126" fmla="*/ 1373982 h 1776413"/>
                          <a:gd name="connsiteX127" fmla="*/ 764382 w 981075"/>
                          <a:gd name="connsiteY127" fmla="*/ 1388269 h 1776413"/>
                          <a:gd name="connsiteX128" fmla="*/ 757238 w 981075"/>
                          <a:gd name="connsiteY128" fmla="*/ 1395413 h 1776413"/>
                          <a:gd name="connsiteX129" fmla="*/ 745332 w 981075"/>
                          <a:gd name="connsiteY129" fmla="*/ 1412082 h 1776413"/>
                          <a:gd name="connsiteX130" fmla="*/ 738188 w 981075"/>
                          <a:gd name="connsiteY130" fmla="*/ 1416844 h 1776413"/>
                          <a:gd name="connsiteX131" fmla="*/ 735807 w 981075"/>
                          <a:gd name="connsiteY131" fmla="*/ 1423988 h 1776413"/>
                          <a:gd name="connsiteX132" fmla="*/ 719138 w 981075"/>
                          <a:gd name="connsiteY132" fmla="*/ 1445419 h 1776413"/>
                          <a:gd name="connsiteX133" fmla="*/ 714375 w 981075"/>
                          <a:gd name="connsiteY133" fmla="*/ 1459707 h 1776413"/>
                          <a:gd name="connsiteX134" fmla="*/ 702469 w 981075"/>
                          <a:gd name="connsiteY134" fmla="*/ 1476375 h 1776413"/>
                          <a:gd name="connsiteX135" fmla="*/ 697707 w 981075"/>
                          <a:gd name="connsiteY135" fmla="*/ 1483519 h 1776413"/>
                          <a:gd name="connsiteX136" fmla="*/ 695325 w 981075"/>
                          <a:gd name="connsiteY136" fmla="*/ 1490663 h 1776413"/>
                          <a:gd name="connsiteX137" fmla="*/ 690563 w 981075"/>
                          <a:gd name="connsiteY137" fmla="*/ 1497807 h 1776413"/>
                          <a:gd name="connsiteX138" fmla="*/ 685800 w 981075"/>
                          <a:gd name="connsiteY138" fmla="*/ 1507332 h 1776413"/>
                          <a:gd name="connsiteX139" fmla="*/ 681038 w 981075"/>
                          <a:gd name="connsiteY139" fmla="*/ 1514475 h 1776413"/>
                          <a:gd name="connsiteX140" fmla="*/ 676275 w 981075"/>
                          <a:gd name="connsiteY140" fmla="*/ 1524000 h 1776413"/>
                          <a:gd name="connsiteX141" fmla="*/ 671513 w 981075"/>
                          <a:gd name="connsiteY141" fmla="*/ 1531144 h 1776413"/>
                          <a:gd name="connsiteX142" fmla="*/ 669132 w 981075"/>
                          <a:gd name="connsiteY142" fmla="*/ 1538288 h 1776413"/>
                          <a:gd name="connsiteX143" fmla="*/ 659607 w 981075"/>
                          <a:gd name="connsiteY143" fmla="*/ 1552575 h 1776413"/>
                          <a:gd name="connsiteX144" fmla="*/ 654844 w 981075"/>
                          <a:gd name="connsiteY144" fmla="*/ 1566863 h 1776413"/>
                          <a:gd name="connsiteX145" fmla="*/ 647700 w 981075"/>
                          <a:gd name="connsiteY145" fmla="*/ 1590675 h 1776413"/>
                          <a:gd name="connsiteX146" fmla="*/ 645319 w 981075"/>
                          <a:gd name="connsiteY146" fmla="*/ 1600200 h 1776413"/>
                          <a:gd name="connsiteX147" fmla="*/ 638175 w 981075"/>
                          <a:gd name="connsiteY147" fmla="*/ 1621632 h 1776413"/>
                          <a:gd name="connsiteX148" fmla="*/ 633413 w 981075"/>
                          <a:gd name="connsiteY148" fmla="*/ 1635919 h 1776413"/>
                          <a:gd name="connsiteX149" fmla="*/ 631032 w 981075"/>
                          <a:gd name="connsiteY149" fmla="*/ 1643063 h 1776413"/>
                          <a:gd name="connsiteX150" fmla="*/ 614363 w 981075"/>
                          <a:gd name="connsiteY150" fmla="*/ 1664494 h 1776413"/>
                          <a:gd name="connsiteX151" fmla="*/ 604838 w 981075"/>
                          <a:gd name="connsiteY151" fmla="*/ 1678782 h 1776413"/>
                          <a:gd name="connsiteX152" fmla="*/ 600075 w 981075"/>
                          <a:gd name="connsiteY152" fmla="*/ 1685925 h 1776413"/>
                          <a:gd name="connsiteX153" fmla="*/ 592932 w 981075"/>
                          <a:gd name="connsiteY153" fmla="*/ 1690688 h 1776413"/>
                          <a:gd name="connsiteX154" fmla="*/ 590550 w 981075"/>
                          <a:gd name="connsiteY154" fmla="*/ 1697832 h 1776413"/>
                          <a:gd name="connsiteX155" fmla="*/ 585788 w 981075"/>
                          <a:gd name="connsiteY155" fmla="*/ 1716882 h 1776413"/>
                          <a:gd name="connsiteX156" fmla="*/ 592932 w 981075"/>
                          <a:gd name="connsiteY156" fmla="*/ 1733550 h 1776413"/>
                          <a:gd name="connsiteX157" fmla="*/ 600075 w 981075"/>
                          <a:gd name="connsiteY157" fmla="*/ 1735932 h 1776413"/>
                          <a:gd name="connsiteX158" fmla="*/ 614363 w 981075"/>
                          <a:gd name="connsiteY158" fmla="*/ 1747838 h 1776413"/>
                          <a:gd name="connsiteX159" fmla="*/ 631032 w 981075"/>
                          <a:gd name="connsiteY159" fmla="*/ 1759744 h 1776413"/>
                          <a:gd name="connsiteX160" fmla="*/ 645319 w 981075"/>
                          <a:gd name="connsiteY160" fmla="*/ 1764507 h 1776413"/>
                          <a:gd name="connsiteX161" fmla="*/ 654844 w 981075"/>
                          <a:gd name="connsiteY161" fmla="*/ 1771650 h 1776413"/>
                          <a:gd name="connsiteX162" fmla="*/ 661988 w 981075"/>
                          <a:gd name="connsiteY162" fmla="*/ 1774032 h 1776413"/>
                          <a:gd name="connsiteX163" fmla="*/ 666750 w 981075"/>
                          <a:gd name="connsiteY163" fmla="*/ 1776413 h 1776413"/>
                          <a:gd name="connsiteX164" fmla="*/ 628650 w 981075"/>
                          <a:gd name="connsiteY16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16757 h 1776413"/>
                          <a:gd name="connsiteX57" fmla="*/ 392907 w 981075"/>
                          <a:gd name="connsiteY57" fmla="*/ 752475 h 1776413"/>
                          <a:gd name="connsiteX58" fmla="*/ 395288 w 981075"/>
                          <a:gd name="connsiteY58" fmla="*/ 759619 h 1776413"/>
                          <a:gd name="connsiteX59" fmla="*/ 381000 w 981075"/>
                          <a:gd name="connsiteY59" fmla="*/ 757238 h 1776413"/>
                          <a:gd name="connsiteX60" fmla="*/ 376238 w 981075"/>
                          <a:gd name="connsiteY60" fmla="*/ 742950 h 1776413"/>
                          <a:gd name="connsiteX61" fmla="*/ 373857 w 981075"/>
                          <a:gd name="connsiteY61" fmla="*/ 735807 h 1776413"/>
                          <a:gd name="connsiteX62" fmla="*/ 371475 w 981075"/>
                          <a:gd name="connsiteY62" fmla="*/ 700088 h 1776413"/>
                          <a:gd name="connsiteX63" fmla="*/ 366713 w 981075"/>
                          <a:gd name="connsiteY63" fmla="*/ 707232 h 1776413"/>
                          <a:gd name="connsiteX64" fmla="*/ 364332 w 981075"/>
                          <a:gd name="connsiteY64" fmla="*/ 714375 h 1776413"/>
                          <a:gd name="connsiteX65" fmla="*/ 369094 w 981075"/>
                          <a:gd name="connsiteY65" fmla="*/ 742950 h 1776413"/>
                          <a:gd name="connsiteX66" fmla="*/ 376238 w 981075"/>
                          <a:gd name="connsiteY66" fmla="*/ 747713 h 1776413"/>
                          <a:gd name="connsiteX67" fmla="*/ 390525 w 981075"/>
                          <a:gd name="connsiteY67" fmla="*/ 757238 h 1776413"/>
                          <a:gd name="connsiteX68" fmla="*/ 400050 w 981075"/>
                          <a:gd name="connsiteY68" fmla="*/ 762000 h 1776413"/>
                          <a:gd name="connsiteX69" fmla="*/ 409575 w 981075"/>
                          <a:gd name="connsiteY69" fmla="*/ 764382 h 1776413"/>
                          <a:gd name="connsiteX70" fmla="*/ 416719 w 981075"/>
                          <a:gd name="connsiteY70" fmla="*/ 766763 h 1776413"/>
                          <a:gd name="connsiteX71" fmla="*/ 450057 w 981075"/>
                          <a:gd name="connsiteY71" fmla="*/ 771525 h 1776413"/>
                          <a:gd name="connsiteX72" fmla="*/ 457200 w 981075"/>
                          <a:gd name="connsiteY72" fmla="*/ 773907 h 1776413"/>
                          <a:gd name="connsiteX73" fmla="*/ 476250 w 981075"/>
                          <a:gd name="connsiteY73" fmla="*/ 778669 h 1776413"/>
                          <a:gd name="connsiteX74" fmla="*/ 483394 w 981075"/>
                          <a:gd name="connsiteY74" fmla="*/ 781050 h 1776413"/>
                          <a:gd name="connsiteX75" fmla="*/ 500063 w 981075"/>
                          <a:gd name="connsiteY75" fmla="*/ 783432 h 1776413"/>
                          <a:gd name="connsiteX76" fmla="*/ 511969 w 981075"/>
                          <a:gd name="connsiteY76" fmla="*/ 785813 h 1776413"/>
                          <a:gd name="connsiteX77" fmla="*/ 521494 w 981075"/>
                          <a:gd name="connsiteY77" fmla="*/ 788194 h 1776413"/>
                          <a:gd name="connsiteX78" fmla="*/ 535782 w 981075"/>
                          <a:gd name="connsiteY78" fmla="*/ 792957 h 1776413"/>
                          <a:gd name="connsiteX79" fmla="*/ 547688 w 981075"/>
                          <a:gd name="connsiteY79" fmla="*/ 795338 h 1776413"/>
                          <a:gd name="connsiteX80" fmla="*/ 616744 w 981075"/>
                          <a:gd name="connsiteY80" fmla="*/ 797719 h 1776413"/>
                          <a:gd name="connsiteX81" fmla="*/ 681038 w 981075"/>
                          <a:gd name="connsiteY81" fmla="*/ 800100 h 1776413"/>
                          <a:gd name="connsiteX82" fmla="*/ 702469 w 981075"/>
                          <a:gd name="connsiteY82" fmla="*/ 804863 h 1776413"/>
                          <a:gd name="connsiteX83" fmla="*/ 728663 w 981075"/>
                          <a:gd name="connsiteY83" fmla="*/ 809625 h 1776413"/>
                          <a:gd name="connsiteX84" fmla="*/ 750094 w 981075"/>
                          <a:gd name="connsiteY84" fmla="*/ 816769 h 1776413"/>
                          <a:gd name="connsiteX85" fmla="*/ 757238 w 981075"/>
                          <a:gd name="connsiteY85" fmla="*/ 819150 h 1776413"/>
                          <a:gd name="connsiteX86" fmla="*/ 781050 w 981075"/>
                          <a:gd name="connsiteY86" fmla="*/ 826294 h 1776413"/>
                          <a:gd name="connsiteX87" fmla="*/ 795338 w 981075"/>
                          <a:gd name="connsiteY87" fmla="*/ 831057 h 1776413"/>
                          <a:gd name="connsiteX88" fmla="*/ 816769 w 981075"/>
                          <a:gd name="connsiteY88" fmla="*/ 840582 h 1776413"/>
                          <a:gd name="connsiteX89" fmla="*/ 833438 w 981075"/>
                          <a:gd name="connsiteY89" fmla="*/ 847725 h 1776413"/>
                          <a:gd name="connsiteX90" fmla="*/ 857250 w 981075"/>
                          <a:gd name="connsiteY90" fmla="*/ 845344 h 1776413"/>
                          <a:gd name="connsiteX91" fmla="*/ 854869 w 981075"/>
                          <a:gd name="connsiteY91" fmla="*/ 852488 h 1776413"/>
                          <a:gd name="connsiteX92" fmla="*/ 864394 w 981075"/>
                          <a:gd name="connsiteY92" fmla="*/ 869157 h 1776413"/>
                          <a:gd name="connsiteX93" fmla="*/ 876300 w 981075"/>
                          <a:gd name="connsiteY93" fmla="*/ 878682 h 1776413"/>
                          <a:gd name="connsiteX94" fmla="*/ 897732 w 981075"/>
                          <a:gd name="connsiteY94" fmla="*/ 897732 h 1776413"/>
                          <a:gd name="connsiteX95" fmla="*/ 904875 w 981075"/>
                          <a:gd name="connsiteY95" fmla="*/ 912019 h 1776413"/>
                          <a:gd name="connsiteX96" fmla="*/ 907257 w 981075"/>
                          <a:gd name="connsiteY96" fmla="*/ 919163 h 1776413"/>
                          <a:gd name="connsiteX97" fmla="*/ 914400 w 981075"/>
                          <a:gd name="connsiteY97" fmla="*/ 933450 h 1776413"/>
                          <a:gd name="connsiteX98" fmla="*/ 916782 w 981075"/>
                          <a:gd name="connsiteY98" fmla="*/ 950119 h 1776413"/>
                          <a:gd name="connsiteX99" fmla="*/ 919163 w 981075"/>
                          <a:gd name="connsiteY99" fmla="*/ 997744 h 1776413"/>
                          <a:gd name="connsiteX100" fmla="*/ 928688 w 981075"/>
                          <a:gd name="connsiteY100" fmla="*/ 1012032 h 1776413"/>
                          <a:gd name="connsiteX101" fmla="*/ 935832 w 981075"/>
                          <a:gd name="connsiteY101" fmla="*/ 1028700 h 1776413"/>
                          <a:gd name="connsiteX102" fmla="*/ 940594 w 981075"/>
                          <a:gd name="connsiteY102" fmla="*/ 1042988 h 1776413"/>
                          <a:gd name="connsiteX103" fmla="*/ 947738 w 981075"/>
                          <a:gd name="connsiteY103" fmla="*/ 1064419 h 1776413"/>
                          <a:gd name="connsiteX104" fmla="*/ 950119 w 981075"/>
                          <a:gd name="connsiteY104" fmla="*/ 1071563 h 1776413"/>
                          <a:gd name="connsiteX105" fmla="*/ 954882 w 981075"/>
                          <a:gd name="connsiteY105" fmla="*/ 1088232 h 1776413"/>
                          <a:gd name="connsiteX106" fmla="*/ 957263 w 981075"/>
                          <a:gd name="connsiteY106" fmla="*/ 1097757 h 1776413"/>
                          <a:gd name="connsiteX107" fmla="*/ 964407 w 981075"/>
                          <a:gd name="connsiteY107" fmla="*/ 1119188 h 1776413"/>
                          <a:gd name="connsiteX108" fmla="*/ 966788 w 981075"/>
                          <a:gd name="connsiteY108" fmla="*/ 1126332 h 1776413"/>
                          <a:gd name="connsiteX109" fmla="*/ 969169 w 981075"/>
                          <a:gd name="connsiteY109" fmla="*/ 1138238 h 1776413"/>
                          <a:gd name="connsiteX110" fmla="*/ 971550 w 981075"/>
                          <a:gd name="connsiteY110" fmla="*/ 1216819 h 1776413"/>
                          <a:gd name="connsiteX111" fmla="*/ 973932 w 981075"/>
                          <a:gd name="connsiteY111" fmla="*/ 1223963 h 1776413"/>
                          <a:gd name="connsiteX112" fmla="*/ 978694 w 981075"/>
                          <a:gd name="connsiteY112" fmla="*/ 1250157 h 1776413"/>
                          <a:gd name="connsiteX113" fmla="*/ 981075 w 981075"/>
                          <a:gd name="connsiteY113" fmla="*/ 1259682 h 1776413"/>
                          <a:gd name="connsiteX114" fmla="*/ 978694 w 981075"/>
                          <a:gd name="connsiteY114" fmla="*/ 1316832 h 1776413"/>
                          <a:gd name="connsiteX115" fmla="*/ 976313 w 981075"/>
                          <a:gd name="connsiteY115" fmla="*/ 1326357 h 1776413"/>
                          <a:gd name="connsiteX116" fmla="*/ 969169 w 981075"/>
                          <a:gd name="connsiteY116" fmla="*/ 1328738 h 1776413"/>
                          <a:gd name="connsiteX117" fmla="*/ 942975 w 981075"/>
                          <a:gd name="connsiteY117" fmla="*/ 1338263 h 1776413"/>
                          <a:gd name="connsiteX118" fmla="*/ 852488 w 981075"/>
                          <a:gd name="connsiteY118" fmla="*/ 1340644 h 1776413"/>
                          <a:gd name="connsiteX119" fmla="*/ 823913 w 981075"/>
                          <a:gd name="connsiteY119" fmla="*/ 1345407 h 1776413"/>
                          <a:gd name="connsiteX120" fmla="*/ 816769 w 981075"/>
                          <a:gd name="connsiteY120" fmla="*/ 1350169 h 1776413"/>
                          <a:gd name="connsiteX121" fmla="*/ 802482 w 981075"/>
                          <a:gd name="connsiteY121" fmla="*/ 1354932 h 1776413"/>
                          <a:gd name="connsiteX122" fmla="*/ 797719 w 981075"/>
                          <a:gd name="connsiteY122" fmla="*/ 1362075 h 1776413"/>
                          <a:gd name="connsiteX123" fmla="*/ 790575 w 981075"/>
                          <a:gd name="connsiteY123" fmla="*/ 1364457 h 1776413"/>
                          <a:gd name="connsiteX124" fmla="*/ 776288 w 981075"/>
                          <a:gd name="connsiteY124" fmla="*/ 1373982 h 1776413"/>
                          <a:gd name="connsiteX125" fmla="*/ 776288 w 981075"/>
                          <a:gd name="connsiteY125" fmla="*/ 1373982 h 1776413"/>
                          <a:gd name="connsiteX126" fmla="*/ 764382 w 981075"/>
                          <a:gd name="connsiteY126" fmla="*/ 1388269 h 1776413"/>
                          <a:gd name="connsiteX127" fmla="*/ 757238 w 981075"/>
                          <a:gd name="connsiteY127" fmla="*/ 1395413 h 1776413"/>
                          <a:gd name="connsiteX128" fmla="*/ 745332 w 981075"/>
                          <a:gd name="connsiteY128" fmla="*/ 1412082 h 1776413"/>
                          <a:gd name="connsiteX129" fmla="*/ 738188 w 981075"/>
                          <a:gd name="connsiteY129" fmla="*/ 1416844 h 1776413"/>
                          <a:gd name="connsiteX130" fmla="*/ 735807 w 981075"/>
                          <a:gd name="connsiteY130" fmla="*/ 1423988 h 1776413"/>
                          <a:gd name="connsiteX131" fmla="*/ 719138 w 981075"/>
                          <a:gd name="connsiteY131" fmla="*/ 1445419 h 1776413"/>
                          <a:gd name="connsiteX132" fmla="*/ 714375 w 981075"/>
                          <a:gd name="connsiteY132" fmla="*/ 1459707 h 1776413"/>
                          <a:gd name="connsiteX133" fmla="*/ 702469 w 981075"/>
                          <a:gd name="connsiteY133" fmla="*/ 1476375 h 1776413"/>
                          <a:gd name="connsiteX134" fmla="*/ 697707 w 981075"/>
                          <a:gd name="connsiteY134" fmla="*/ 1483519 h 1776413"/>
                          <a:gd name="connsiteX135" fmla="*/ 695325 w 981075"/>
                          <a:gd name="connsiteY135" fmla="*/ 1490663 h 1776413"/>
                          <a:gd name="connsiteX136" fmla="*/ 690563 w 981075"/>
                          <a:gd name="connsiteY136" fmla="*/ 1497807 h 1776413"/>
                          <a:gd name="connsiteX137" fmla="*/ 685800 w 981075"/>
                          <a:gd name="connsiteY137" fmla="*/ 1507332 h 1776413"/>
                          <a:gd name="connsiteX138" fmla="*/ 681038 w 981075"/>
                          <a:gd name="connsiteY138" fmla="*/ 1514475 h 1776413"/>
                          <a:gd name="connsiteX139" fmla="*/ 676275 w 981075"/>
                          <a:gd name="connsiteY139" fmla="*/ 1524000 h 1776413"/>
                          <a:gd name="connsiteX140" fmla="*/ 671513 w 981075"/>
                          <a:gd name="connsiteY140" fmla="*/ 1531144 h 1776413"/>
                          <a:gd name="connsiteX141" fmla="*/ 669132 w 981075"/>
                          <a:gd name="connsiteY141" fmla="*/ 1538288 h 1776413"/>
                          <a:gd name="connsiteX142" fmla="*/ 659607 w 981075"/>
                          <a:gd name="connsiteY142" fmla="*/ 1552575 h 1776413"/>
                          <a:gd name="connsiteX143" fmla="*/ 654844 w 981075"/>
                          <a:gd name="connsiteY143" fmla="*/ 1566863 h 1776413"/>
                          <a:gd name="connsiteX144" fmla="*/ 647700 w 981075"/>
                          <a:gd name="connsiteY144" fmla="*/ 1590675 h 1776413"/>
                          <a:gd name="connsiteX145" fmla="*/ 645319 w 981075"/>
                          <a:gd name="connsiteY145" fmla="*/ 1600200 h 1776413"/>
                          <a:gd name="connsiteX146" fmla="*/ 638175 w 981075"/>
                          <a:gd name="connsiteY146" fmla="*/ 1621632 h 1776413"/>
                          <a:gd name="connsiteX147" fmla="*/ 633413 w 981075"/>
                          <a:gd name="connsiteY147" fmla="*/ 1635919 h 1776413"/>
                          <a:gd name="connsiteX148" fmla="*/ 631032 w 981075"/>
                          <a:gd name="connsiteY148" fmla="*/ 1643063 h 1776413"/>
                          <a:gd name="connsiteX149" fmla="*/ 614363 w 981075"/>
                          <a:gd name="connsiteY149" fmla="*/ 1664494 h 1776413"/>
                          <a:gd name="connsiteX150" fmla="*/ 604838 w 981075"/>
                          <a:gd name="connsiteY150" fmla="*/ 1678782 h 1776413"/>
                          <a:gd name="connsiteX151" fmla="*/ 600075 w 981075"/>
                          <a:gd name="connsiteY151" fmla="*/ 1685925 h 1776413"/>
                          <a:gd name="connsiteX152" fmla="*/ 592932 w 981075"/>
                          <a:gd name="connsiteY152" fmla="*/ 1690688 h 1776413"/>
                          <a:gd name="connsiteX153" fmla="*/ 590550 w 981075"/>
                          <a:gd name="connsiteY153" fmla="*/ 1697832 h 1776413"/>
                          <a:gd name="connsiteX154" fmla="*/ 585788 w 981075"/>
                          <a:gd name="connsiteY154" fmla="*/ 1716882 h 1776413"/>
                          <a:gd name="connsiteX155" fmla="*/ 592932 w 981075"/>
                          <a:gd name="connsiteY155" fmla="*/ 1733550 h 1776413"/>
                          <a:gd name="connsiteX156" fmla="*/ 600075 w 981075"/>
                          <a:gd name="connsiteY156" fmla="*/ 1735932 h 1776413"/>
                          <a:gd name="connsiteX157" fmla="*/ 614363 w 981075"/>
                          <a:gd name="connsiteY157" fmla="*/ 1747838 h 1776413"/>
                          <a:gd name="connsiteX158" fmla="*/ 631032 w 981075"/>
                          <a:gd name="connsiteY158" fmla="*/ 1759744 h 1776413"/>
                          <a:gd name="connsiteX159" fmla="*/ 645319 w 981075"/>
                          <a:gd name="connsiteY159" fmla="*/ 1764507 h 1776413"/>
                          <a:gd name="connsiteX160" fmla="*/ 654844 w 981075"/>
                          <a:gd name="connsiteY160" fmla="*/ 1771650 h 1776413"/>
                          <a:gd name="connsiteX161" fmla="*/ 661988 w 981075"/>
                          <a:gd name="connsiteY161" fmla="*/ 1774032 h 1776413"/>
                          <a:gd name="connsiteX162" fmla="*/ 666750 w 981075"/>
                          <a:gd name="connsiteY162" fmla="*/ 1776413 h 1776413"/>
                          <a:gd name="connsiteX163" fmla="*/ 628650 w 981075"/>
                          <a:gd name="connsiteY163"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2907 w 981075"/>
                          <a:gd name="connsiteY56" fmla="*/ 752475 h 1776413"/>
                          <a:gd name="connsiteX57" fmla="*/ 395288 w 981075"/>
                          <a:gd name="connsiteY57" fmla="*/ 759619 h 1776413"/>
                          <a:gd name="connsiteX58" fmla="*/ 381000 w 981075"/>
                          <a:gd name="connsiteY58" fmla="*/ 757238 h 1776413"/>
                          <a:gd name="connsiteX59" fmla="*/ 376238 w 981075"/>
                          <a:gd name="connsiteY59" fmla="*/ 742950 h 1776413"/>
                          <a:gd name="connsiteX60" fmla="*/ 373857 w 981075"/>
                          <a:gd name="connsiteY60" fmla="*/ 735807 h 1776413"/>
                          <a:gd name="connsiteX61" fmla="*/ 371475 w 981075"/>
                          <a:gd name="connsiteY61" fmla="*/ 700088 h 1776413"/>
                          <a:gd name="connsiteX62" fmla="*/ 366713 w 981075"/>
                          <a:gd name="connsiteY62" fmla="*/ 707232 h 1776413"/>
                          <a:gd name="connsiteX63" fmla="*/ 364332 w 981075"/>
                          <a:gd name="connsiteY63" fmla="*/ 714375 h 1776413"/>
                          <a:gd name="connsiteX64" fmla="*/ 369094 w 981075"/>
                          <a:gd name="connsiteY64" fmla="*/ 742950 h 1776413"/>
                          <a:gd name="connsiteX65" fmla="*/ 376238 w 981075"/>
                          <a:gd name="connsiteY65" fmla="*/ 747713 h 1776413"/>
                          <a:gd name="connsiteX66" fmla="*/ 390525 w 981075"/>
                          <a:gd name="connsiteY66" fmla="*/ 757238 h 1776413"/>
                          <a:gd name="connsiteX67" fmla="*/ 400050 w 981075"/>
                          <a:gd name="connsiteY67" fmla="*/ 762000 h 1776413"/>
                          <a:gd name="connsiteX68" fmla="*/ 409575 w 981075"/>
                          <a:gd name="connsiteY68" fmla="*/ 764382 h 1776413"/>
                          <a:gd name="connsiteX69" fmla="*/ 416719 w 981075"/>
                          <a:gd name="connsiteY69" fmla="*/ 766763 h 1776413"/>
                          <a:gd name="connsiteX70" fmla="*/ 450057 w 981075"/>
                          <a:gd name="connsiteY70" fmla="*/ 771525 h 1776413"/>
                          <a:gd name="connsiteX71" fmla="*/ 457200 w 981075"/>
                          <a:gd name="connsiteY71" fmla="*/ 773907 h 1776413"/>
                          <a:gd name="connsiteX72" fmla="*/ 476250 w 981075"/>
                          <a:gd name="connsiteY72" fmla="*/ 778669 h 1776413"/>
                          <a:gd name="connsiteX73" fmla="*/ 483394 w 981075"/>
                          <a:gd name="connsiteY73" fmla="*/ 781050 h 1776413"/>
                          <a:gd name="connsiteX74" fmla="*/ 500063 w 981075"/>
                          <a:gd name="connsiteY74" fmla="*/ 783432 h 1776413"/>
                          <a:gd name="connsiteX75" fmla="*/ 511969 w 981075"/>
                          <a:gd name="connsiteY75" fmla="*/ 785813 h 1776413"/>
                          <a:gd name="connsiteX76" fmla="*/ 521494 w 981075"/>
                          <a:gd name="connsiteY76" fmla="*/ 788194 h 1776413"/>
                          <a:gd name="connsiteX77" fmla="*/ 535782 w 981075"/>
                          <a:gd name="connsiteY77" fmla="*/ 792957 h 1776413"/>
                          <a:gd name="connsiteX78" fmla="*/ 547688 w 981075"/>
                          <a:gd name="connsiteY78" fmla="*/ 795338 h 1776413"/>
                          <a:gd name="connsiteX79" fmla="*/ 616744 w 981075"/>
                          <a:gd name="connsiteY79" fmla="*/ 797719 h 1776413"/>
                          <a:gd name="connsiteX80" fmla="*/ 681038 w 981075"/>
                          <a:gd name="connsiteY80" fmla="*/ 800100 h 1776413"/>
                          <a:gd name="connsiteX81" fmla="*/ 702469 w 981075"/>
                          <a:gd name="connsiteY81" fmla="*/ 804863 h 1776413"/>
                          <a:gd name="connsiteX82" fmla="*/ 728663 w 981075"/>
                          <a:gd name="connsiteY82" fmla="*/ 809625 h 1776413"/>
                          <a:gd name="connsiteX83" fmla="*/ 750094 w 981075"/>
                          <a:gd name="connsiteY83" fmla="*/ 816769 h 1776413"/>
                          <a:gd name="connsiteX84" fmla="*/ 757238 w 981075"/>
                          <a:gd name="connsiteY84" fmla="*/ 819150 h 1776413"/>
                          <a:gd name="connsiteX85" fmla="*/ 781050 w 981075"/>
                          <a:gd name="connsiteY85" fmla="*/ 826294 h 1776413"/>
                          <a:gd name="connsiteX86" fmla="*/ 795338 w 981075"/>
                          <a:gd name="connsiteY86" fmla="*/ 831057 h 1776413"/>
                          <a:gd name="connsiteX87" fmla="*/ 816769 w 981075"/>
                          <a:gd name="connsiteY87" fmla="*/ 840582 h 1776413"/>
                          <a:gd name="connsiteX88" fmla="*/ 833438 w 981075"/>
                          <a:gd name="connsiteY88" fmla="*/ 847725 h 1776413"/>
                          <a:gd name="connsiteX89" fmla="*/ 857250 w 981075"/>
                          <a:gd name="connsiteY89" fmla="*/ 845344 h 1776413"/>
                          <a:gd name="connsiteX90" fmla="*/ 854869 w 981075"/>
                          <a:gd name="connsiteY90" fmla="*/ 852488 h 1776413"/>
                          <a:gd name="connsiteX91" fmla="*/ 864394 w 981075"/>
                          <a:gd name="connsiteY91" fmla="*/ 869157 h 1776413"/>
                          <a:gd name="connsiteX92" fmla="*/ 876300 w 981075"/>
                          <a:gd name="connsiteY92" fmla="*/ 878682 h 1776413"/>
                          <a:gd name="connsiteX93" fmla="*/ 897732 w 981075"/>
                          <a:gd name="connsiteY93" fmla="*/ 897732 h 1776413"/>
                          <a:gd name="connsiteX94" fmla="*/ 904875 w 981075"/>
                          <a:gd name="connsiteY94" fmla="*/ 912019 h 1776413"/>
                          <a:gd name="connsiteX95" fmla="*/ 907257 w 981075"/>
                          <a:gd name="connsiteY95" fmla="*/ 919163 h 1776413"/>
                          <a:gd name="connsiteX96" fmla="*/ 914400 w 981075"/>
                          <a:gd name="connsiteY96" fmla="*/ 933450 h 1776413"/>
                          <a:gd name="connsiteX97" fmla="*/ 916782 w 981075"/>
                          <a:gd name="connsiteY97" fmla="*/ 950119 h 1776413"/>
                          <a:gd name="connsiteX98" fmla="*/ 919163 w 981075"/>
                          <a:gd name="connsiteY98" fmla="*/ 997744 h 1776413"/>
                          <a:gd name="connsiteX99" fmla="*/ 928688 w 981075"/>
                          <a:gd name="connsiteY99" fmla="*/ 1012032 h 1776413"/>
                          <a:gd name="connsiteX100" fmla="*/ 935832 w 981075"/>
                          <a:gd name="connsiteY100" fmla="*/ 1028700 h 1776413"/>
                          <a:gd name="connsiteX101" fmla="*/ 940594 w 981075"/>
                          <a:gd name="connsiteY101" fmla="*/ 1042988 h 1776413"/>
                          <a:gd name="connsiteX102" fmla="*/ 947738 w 981075"/>
                          <a:gd name="connsiteY102" fmla="*/ 1064419 h 1776413"/>
                          <a:gd name="connsiteX103" fmla="*/ 950119 w 981075"/>
                          <a:gd name="connsiteY103" fmla="*/ 1071563 h 1776413"/>
                          <a:gd name="connsiteX104" fmla="*/ 954882 w 981075"/>
                          <a:gd name="connsiteY104" fmla="*/ 1088232 h 1776413"/>
                          <a:gd name="connsiteX105" fmla="*/ 957263 w 981075"/>
                          <a:gd name="connsiteY105" fmla="*/ 1097757 h 1776413"/>
                          <a:gd name="connsiteX106" fmla="*/ 964407 w 981075"/>
                          <a:gd name="connsiteY106" fmla="*/ 1119188 h 1776413"/>
                          <a:gd name="connsiteX107" fmla="*/ 966788 w 981075"/>
                          <a:gd name="connsiteY107" fmla="*/ 1126332 h 1776413"/>
                          <a:gd name="connsiteX108" fmla="*/ 969169 w 981075"/>
                          <a:gd name="connsiteY108" fmla="*/ 1138238 h 1776413"/>
                          <a:gd name="connsiteX109" fmla="*/ 971550 w 981075"/>
                          <a:gd name="connsiteY109" fmla="*/ 1216819 h 1776413"/>
                          <a:gd name="connsiteX110" fmla="*/ 973932 w 981075"/>
                          <a:gd name="connsiteY110" fmla="*/ 1223963 h 1776413"/>
                          <a:gd name="connsiteX111" fmla="*/ 978694 w 981075"/>
                          <a:gd name="connsiteY111" fmla="*/ 1250157 h 1776413"/>
                          <a:gd name="connsiteX112" fmla="*/ 981075 w 981075"/>
                          <a:gd name="connsiteY112" fmla="*/ 1259682 h 1776413"/>
                          <a:gd name="connsiteX113" fmla="*/ 978694 w 981075"/>
                          <a:gd name="connsiteY113" fmla="*/ 1316832 h 1776413"/>
                          <a:gd name="connsiteX114" fmla="*/ 976313 w 981075"/>
                          <a:gd name="connsiteY114" fmla="*/ 1326357 h 1776413"/>
                          <a:gd name="connsiteX115" fmla="*/ 969169 w 981075"/>
                          <a:gd name="connsiteY115" fmla="*/ 1328738 h 1776413"/>
                          <a:gd name="connsiteX116" fmla="*/ 942975 w 981075"/>
                          <a:gd name="connsiteY116" fmla="*/ 1338263 h 1776413"/>
                          <a:gd name="connsiteX117" fmla="*/ 852488 w 981075"/>
                          <a:gd name="connsiteY117" fmla="*/ 1340644 h 1776413"/>
                          <a:gd name="connsiteX118" fmla="*/ 823913 w 981075"/>
                          <a:gd name="connsiteY118" fmla="*/ 1345407 h 1776413"/>
                          <a:gd name="connsiteX119" fmla="*/ 816769 w 981075"/>
                          <a:gd name="connsiteY119" fmla="*/ 1350169 h 1776413"/>
                          <a:gd name="connsiteX120" fmla="*/ 802482 w 981075"/>
                          <a:gd name="connsiteY120" fmla="*/ 1354932 h 1776413"/>
                          <a:gd name="connsiteX121" fmla="*/ 797719 w 981075"/>
                          <a:gd name="connsiteY121" fmla="*/ 1362075 h 1776413"/>
                          <a:gd name="connsiteX122" fmla="*/ 790575 w 981075"/>
                          <a:gd name="connsiteY122" fmla="*/ 1364457 h 1776413"/>
                          <a:gd name="connsiteX123" fmla="*/ 776288 w 981075"/>
                          <a:gd name="connsiteY123" fmla="*/ 1373982 h 1776413"/>
                          <a:gd name="connsiteX124" fmla="*/ 776288 w 981075"/>
                          <a:gd name="connsiteY124" fmla="*/ 1373982 h 1776413"/>
                          <a:gd name="connsiteX125" fmla="*/ 764382 w 981075"/>
                          <a:gd name="connsiteY125" fmla="*/ 1388269 h 1776413"/>
                          <a:gd name="connsiteX126" fmla="*/ 757238 w 981075"/>
                          <a:gd name="connsiteY126" fmla="*/ 1395413 h 1776413"/>
                          <a:gd name="connsiteX127" fmla="*/ 745332 w 981075"/>
                          <a:gd name="connsiteY127" fmla="*/ 1412082 h 1776413"/>
                          <a:gd name="connsiteX128" fmla="*/ 738188 w 981075"/>
                          <a:gd name="connsiteY128" fmla="*/ 1416844 h 1776413"/>
                          <a:gd name="connsiteX129" fmla="*/ 735807 w 981075"/>
                          <a:gd name="connsiteY129" fmla="*/ 1423988 h 1776413"/>
                          <a:gd name="connsiteX130" fmla="*/ 719138 w 981075"/>
                          <a:gd name="connsiteY130" fmla="*/ 1445419 h 1776413"/>
                          <a:gd name="connsiteX131" fmla="*/ 714375 w 981075"/>
                          <a:gd name="connsiteY131" fmla="*/ 1459707 h 1776413"/>
                          <a:gd name="connsiteX132" fmla="*/ 702469 w 981075"/>
                          <a:gd name="connsiteY132" fmla="*/ 1476375 h 1776413"/>
                          <a:gd name="connsiteX133" fmla="*/ 697707 w 981075"/>
                          <a:gd name="connsiteY133" fmla="*/ 1483519 h 1776413"/>
                          <a:gd name="connsiteX134" fmla="*/ 695325 w 981075"/>
                          <a:gd name="connsiteY134" fmla="*/ 1490663 h 1776413"/>
                          <a:gd name="connsiteX135" fmla="*/ 690563 w 981075"/>
                          <a:gd name="connsiteY135" fmla="*/ 1497807 h 1776413"/>
                          <a:gd name="connsiteX136" fmla="*/ 685800 w 981075"/>
                          <a:gd name="connsiteY136" fmla="*/ 1507332 h 1776413"/>
                          <a:gd name="connsiteX137" fmla="*/ 681038 w 981075"/>
                          <a:gd name="connsiteY137" fmla="*/ 1514475 h 1776413"/>
                          <a:gd name="connsiteX138" fmla="*/ 676275 w 981075"/>
                          <a:gd name="connsiteY138" fmla="*/ 1524000 h 1776413"/>
                          <a:gd name="connsiteX139" fmla="*/ 671513 w 981075"/>
                          <a:gd name="connsiteY139" fmla="*/ 1531144 h 1776413"/>
                          <a:gd name="connsiteX140" fmla="*/ 669132 w 981075"/>
                          <a:gd name="connsiteY140" fmla="*/ 1538288 h 1776413"/>
                          <a:gd name="connsiteX141" fmla="*/ 659607 w 981075"/>
                          <a:gd name="connsiteY141" fmla="*/ 1552575 h 1776413"/>
                          <a:gd name="connsiteX142" fmla="*/ 654844 w 981075"/>
                          <a:gd name="connsiteY142" fmla="*/ 1566863 h 1776413"/>
                          <a:gd name="connsiteX143" fmla="*/ 647700 w 981075"/>
                          <a:gd name="connsiteY143" fmla="*/ 1590675 h 1776413"/>
                          <a:gd name="connsiteX144" fmla="*/ 645319 w 981075"/>
                          <a:gd name="connsiteY144" fmla="*/ 1600200 h 1776413"/>
                          <a:gd name="connsiteX145" fmla="*/ 638175 w 981075"/>
                          <a:gd name="connsiteY145" fmla="*/ 1621632 h 1776413"/>
                          <a:gd name="connsiteX146" fmla="*/ 633413 w 981075"/>
                          <a:gd name="connsiteY146" fmla="*/ 1635919 h 1776413"/>
                          <a:gd name="connsiteX147" fmla="*/ 631032 w 981075"/>
                          <a:gd name="connsiteY147" fmla="*/ 1643063 h 1776413"/>
                          <a:gd name="connsiteX148" fmla="*/ 614363 w 981075"/>
                          <a:gd name="connsiteY148" fmla="*/ 1664494 h 1776413"/>
                          <a:gd name="connsiteX149" fmla="*/ 604838 w 981075"/>
                          <a:gd name="connsiteY149" fmla="*/ 1678782 h 1776413"/>
                          <a:gd name="connsiteX150" fmla="*/ 600075 w 981075"/>
                          <a:gd name="connsiteY150" fmla="*/ 1685925 h 1776413"/>
                          <a:gd name="connsiteX151" fmla="*/ 592932 w 981075"/>
                          <a:gd name="connsiteY151" fmla="*/ 1690688 h 1776413"/>
                          <a:gd name="connsiteX152" fmla="*/ 590550 w 981075"/>
                          <a:gd name="connsiteY152" fmla="*/ 1697832 h 1776413"/>
                          <a:gd name="connsiteX153" fmla="*/ 585788 w 981075"/>
                          <a:gd name="connsiteY153" fmla="*/ 1716882 h 1776413"/>
                          <a:gd name="connsiteX154" fmla="*/ 592932 w 981075"/>
                          <a:gd name="connsiteY154" fmla="*/ 1733550 h 1776413"/>
                          <a:gd name="connsiteX155" fmla="*/ 600075 w 981075"/>
                          <a:gd name="connsiteY155" fmla="*/ 1735932 h 1776413"/>
                          <a:gd name="connsiteX156" fmla="*/ 614363 w 981075"/>
                          <a:gd name="connsiteY156" fmla="*/ 1747838 h 1776413"/>
                          <a:gd name="connsiteX157" fmla="*/ 631032 w 981075"/>
                          <a:gd name="connsiteY157" fmla="*/ 1759744 h 1776413"/>
                          <a:gd name="connsiteX158" fmla="*/ 645319 w 981075"/>
                          <a:gd name="connsiteY158" fmla="*/ 1764507 h 1776413"/>
                          <a:gd name="connsiteX159" fmla="*/ 654844 w 981075"/>
                          <a:gd name="connsiteY159" fmla="*/ 1771650 h 1776413"/>
                          <a:gd name="connsiteX160" fmla="*/ 661988 w 981075"/>
                          <a:gd name="connsiteY160" fmla="*/ 1774032 h 1776413"/>
                          <a:gd name="connsiteX161" fmla="*/ 666750 w 981075"/>
                          <a:gd name="connsiteY161" fmla="*/ 1776413 h 1776413"/>
                          <a:gd name="connsiteX162" fmla="*/ 628650 w 981075"/>
                          <a:gd name="connsiteY162"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5288 w 981075"/>
                          <a:gd name="connsiteY56" fmla="*/ 759619 h 1776413"/>
                          <a:gd name="connsiteX57" fmla="*/ 381000 w 981075"/>
                          <a:gd name="connsiteY57" fmla="*/ 757238 h 1776413"/>
                          <a:gd name="connsiteX58" fmla="*/ 376238 w 981075"/>
                          <a:gd name="connsiteY58" fmla="*/ 742950 h 1776413"/>
                          <a:gd name="connsiteX59" fmla="*/ 373857 w 981075"/>
                          <a:gd name="connsiteY59" fmla="*/ 735807 h 1776413"/>
                          <a:gd name="connsiteX60" fmla="*/ 371475 w 981075"/>
                          <a:gd name="connsiteY60" fmla="*/ 700088 h 1776413"/>
                          <a:gd name="connsiteX61" fmla="*/ 366713 w 981075"/>
                          <a:gd name="connsiteY61" fmla="*/ 707232 h 1776413"/>
                          <a:gd name="connsiteX62" fmla="*/ 364332 w 981075"/>
                          <a:gd name="connsiteY62" fmla="*/ 714375 h 1776413"/>
                          <a:gd name="connsiteX63" fmla="*/ 369094 w 981075"/>
                          <a:gd name="connsiteY63" fmla="*/ 742950 h 1776413"/>
                          <a:gd name="connsiteX64" fmla="*/ 376238 w 981075"/>
                          <a:gd name="connsiteY64" fmla="*/ 747713 h 1776413"/>
                          <a:gd name="connsiteX65" fmla="*/ 390525 w 981075"/>
                          <a:gd name="connsiteY65" fmla="*/ 757238 h 1776413"/>
                          <a:gd name="connsiteX66" fmla="*/ 400050 w 981075"/>
                          <a:gd name="connsiteY66" fmla="*/ 762000 h 1776413"/>
                          <a:gd name="connsiteX67" fmla="*/ 409575 w 981075"/>
                          <a:gd name="connsiteY67" fmla="*/ 764382 h 1776413"/>
                          <a:gd name="connsiteX68" fmla="*/ 416719 w 981075"/>
                          <a:gd name="connsiteY68" fmla="*/ 766763 h 1776413"/>
                          <a:gd name="connsiteX69" fmla="*/ 450057 w 981075"/>
                          <a:gd name="connsiteY69" fmla="*/ 771525 h 1776413"/>
                          <a:gd name="connsiteX70" fmla="*/ 457200 w 981075"/>
                          <a:gd name="connsiteY70" fmla="*/ 773907 h 1776413"/>
                          <a:gd name="connsiteX71" fmla="*/ 476250 w 981075"/>
                          <a:gd name="connsiteY71" fmla="*/ 778669 h 1776413"/>
                          <a:gd name="connsiteX72" fmla="*/ 483394 w 981075"/>
                          <a:gd name="connsiteY72" fmla="*/ 781050 h 1776413"/>
                          <a:gd name="connsiteX73" fmla="*/ 500063 w 981075"/>
                          <a:gd name="connsiteY73" fmla="*/ 783432 h 1776413"/>
                          <a:gd name="connsiteX74" fmla="*/ 511969 w 981075"/>
                          <a:gd name="connsiteY74" fmla="*/ 785813 h 1776413"/>
                          <a:gd name="connsiteX75" fmla="*/ 521494 w 981075"/>
                          <a:gd name="connsiteY75" fmla="*/ 788194 h 1776413"/>
                          <a:gd name="connsiteX76" fmla="*/ 535782 w 981075"/>
                          <a:gd name="connsiteY76" fmla="*/ 792957 h 1776413"/>
                          <a:gd name="connsiteX77" fmla="*/ 547688 w 981075"/>
                          <a:gd name="connsiteY77" fmla="*/ 795338 h 1776413"/>
                          <a:gd name="connsiteX78" fmla="*/ 616744 w 981075"/>
                          <a:gd name="connsiteY78" fmla="*/ 797719 h 1776413"/>
                          <a:gd name="connsiteX79" fmla="*/ 681038 w 981075"/>
                          <a:gd name="connsiteY79" fmla="*/ 800100 h 1776413"/>
                          <a:gd name="connsiteX80" fmla="*/ 702469 w 981075"/>
                          <a:gd name="connsiteY80" fmla="*/ 804863 h 1776413"/>
                          <a:gd name="connsiteX81" fmla="*/ 728663 w 981075"/>
                          <a:gd name="connsiteY81" fmla="*/ 809625 h 1776413"/>
                          <a:gd name="connsiteX82" fmla="*/ 750094 w 981075"/>
                          <a:gd name="connsiteY82" fmla="*/ 816769 h 1776413"/>
                          <a:gd name="connsiteX83" fmla="*/ 757238 w 981075"/>
                          <a:gd name="connsiteY83" fmla="*/ 819150 h 1776413"/>
                          <a:gd name="connsiteX84" fmla="*/ 781050 w 981075"/>
                          <a:gd name="connsiteY84" fmla="*/ 826294 h 1776413"/>
                          <a:gd name="connsiteX85" fmla="*/ 795338 w 981075"/>
                          <a:gd name="connsiteY85" fmla="*/ 831057 h 1776413"/>
                          <a:gd name="connsiteX86" fmla="*/ 816769 w 981075"/>
                          <a:gd name="connsiteY86" fmla="*/ 840582 h 1776413"/>
                          <a:gd name="connsiteX87" fmla="*/ 833438 w 981075"/>
                          <a:gd name="connsiteY87" fmla="*/ 847725 h 1776413"/>
                          <a:gd name="connsiteX88" fmla="*/ 857250 w 981075"/>
                          <a:gd name="connsiteY88" fmla="*/ 845344 h 1776413"/>
                          <a:gd name="connsiteX89" fmla="*/ 854869 w 981075"/>
                          <a:gd name="connsiteY89" fmla="*/ 852488 h 1776413"/>
                          <a:gd name="connsiteX90" fmla="*/ 864394 w 981075"/>
                          <a:gd name="connsiteY90" fmla="*/ 869157 h 1776413"/>
                          <a:gd name="connsiteX91" fmla="*/ 876300 w 981075"/>
                          <a:gd name="connsiteY91" fmla="*/ 878682 h 1776413"/>
                          <a:gd name="connsiteX92" fmla="*/ 897732 w 981075"/>
                          <a:gd name="connsiteY92" fmla="*/ 897732 h 1776413"/>
                          <a:gd name="connsiteX93" fmla="*/ 904875 w 981075"/>
                          <a:gd name="connsiteY93" fmla="*/ 912019 h 1776413"/>
                          <a:gd name="connsiteX94" fmla="*/ 907257 w 981075"/>
                          <a:gd name="connsiteY94" fmla="*/ 919163 h 1776413"/>
                          <a:gd name="connsiteX95" fmla="*/ 914400 w 981075"/>
                          <a:gd name="connsiteY95" fmla="*/ 933450 h 1776413"/>
                          <a:gd name="connsiteX96" fmla="*/ 916782 w 981075"/>
                          <a:gd name="connsiteY96" fmla="*/ 950119 h 1776413"/>
                          <a:gd name="connsiteX97" fmla="*/ 919163 w 981075"/>
                          <a:gd name="connsiteY97" fmla="*/ 997744 h 1776413"/>
                          <a:gd name="connsiteX98" fmla="*/ 928688 w 981075"/>
                          <a:gd name="connsiteY98" fmla="*/ 1012032 h 1776413"/>
                          <a:gd name="connsiteX99" fmla="*/ 935832 w 981075"/>
                          <a:gd name="connsiteY99" fmla="*/ 1028700 h 1776413"/>
                          <a:gd name="connsiteX100" fmla="*/ 940594 w 981075"/>
                          <a:gd name="connsiteY100" fmla="*/ 1042988 h 1776413"/>
                          <a:gd name="connsiteX101" fmla="*/ 947738 w 981075"/>
                          <a:gd name="connsiteY101" fmla="*/ 1064419 h 1776413"/>
                          <a:gd name="connsiteX102" fmla="*/ 950119 w 981075"/>
                          <a:gd name="connsiteY102" fmla="*/ 1071563 h 1776413"/>
                          <a:gd name="connsiteX103" fmla="*/ 954882 w 981075"/>
                          <a:gd name="connsiteY103" fmla="*/ 1088232 h 1776413"/>
                          <a:gd name="connsiteX104" fmla="*/ 957263 w 981075"/>
                          <a:gd name="connsiteY104" fmla="*/ 1097757 h 1776413"/>
                          <a:gd name="connsiteX105" fmla="*/ 964407 w 981075"/>
                          <a:gd name="connsiteY105" fmla="*/ 1119188 h 1776413"/>
                          <a:gd name="connsiteX106" fmla="*/ 966788 w 981075"/>
                          <a:gd name="connsiteY106" fmla="*/ 1126332 h 1776413"/>
                          <a:gd name="connsiteX107" fmla="*/ 969169 w 981075"/>
                          <a:gd name="connsiteY107" fmla="*/ 1138238 h 1776413"/>
                          <a:gd name="connsiteX108" fmla="*/ 971550 w 981075"/>
                          <a:gd name="connsiteY108" fmla="*/ 1216819 h 1776413"/>
                          <a:gd name="connsiteX109" fmla="*/ 973932 w 981075"/>
                          <a:gd name="connsiteY109" fmla="*/ 1223963 h 1776413"/>
                          <a:gd name="connsiteX110" fmla="*/ 978694 w 981075"/>
                          <a:gd name="connsiteY110" fmla="*/ 1250157 h 1776413"/>
                          <a:gd name="connsiteX111" fmla="*/ 981075 w 981075"/>
                          <a:gd name="connsiteY111" fmla="*/ 1259682 h 1776413"/>
                          <a:gd name="connsiteX112" fmla="*/ 978694 w 981075"/>
                          <a:gd name="connsiteY112" fmla="*/ 1316832 h 1776413"/>
                          <a:gd name="connsiteX113" fmla="*/ 976313 w 981075"/>
                          <a:gd name="connsiteY113" fmla="*/ 1326357 h 1776413"/>
                          <a:gd name="connsiteX114" fmla="*/ 969169 w 981075"/>
                          <a:gd name="connsiteY114" fmla="*/ 1328738 h 1776413"/>
                          <a:gd name="connsiteX115" fmla="*/ 942975 w 981075"/>
                          <a:gd name="connsiteY115" fmla="*/ 1338263 h 1776413"/>
                          <a:gd name="connsiteX116" fmla="*/ 852488 w 981075"/>
                          <a:gd name="connsiteY116" fmla="*/ 1340644 h 1776413"/>
                          <a:gd name="connsiteX117" fmla="*/ 823913 w 981075"/>
                          <a:gd name="connsiteY117" fmla="*/ 1345407 h 1776413"/>
                          <a:gd name="connsiteX118" fmla="*/ 816769 w 981075"/>
                          <a:gd name="connsiteY118" fmla="*/ 1350169 h 1776413"/>
                          <a:gd name="connsiteX119" fmla="*/ 802482 w 981075"/>
                          <a:gd name="connsiteY119" fmla="*/ 1354932 h 1776413"/>
                          <a:gd name="connsiteX120" fmla="*/ 797719 w 981075"/>
                          <a:gd name="connsiteY120" fmla="*/ 1362075 h 1776413"/>
                          <a:gd name="connsiteX121" fmla="*/ 790575 w 981075"/>
                          <a:gd name="connsiteY121" fmla="*/ 1364457 h 1776413"/>
                          <a:gd name="connsiteX122" fmla="*/ 776288 w 981075"/>
                          <a:gd name="connsiteY122" fmla="*/ 1373982 h 1776413"/>
                          <a:gd name="connsiteX123" fmla="*/ 776288 w 981075"/>
                          <a:gd name="connsiteY123" fmla="*/ 1373982 h 1776413"/>
                          <a:gd name="connsiteX124" fmla="*/ 764382 w 981075"/>
                          <a:gd name="connsiteY124" fmla="*/ 1388269 h 1776413"/>
                          <a:gd name="connsiteX125" fmla="*/ 757238 w 981075"/>
                          <a:gd name="connsiteY125" fmla="*/ 1395413 h 1776413"/>
                          <a:gd name="connsiteX126" fmla="*/ 745332 w 981075"/>
                          <a:gd name="connsiteY126" fmla="*/ 1412082 h 1776413"/>
                          <a:gd name="connsiteX127" fmla="*/ 738188 w 981075"/>
                          <a:gd name="connsiteY127" fmla="*/ 1416844 h 1776413"/>
                          <a:gd name="connsiteX128" fmla="*/ 735807 w 981075"/>
                          <a:gd name="connsiteY128" fmla="*/ 1423988 h 1776413"/>
                          <a:gd name="connsiteX129" fmla="*/ 719138 w 981075"/>
                          <a:gd name="connsiteY129" fmla="*/ 1445419 h 1776413"/>
                          <a:gd name="connsiteX130" fmla="*/ 714375 w 981075"/>
                          <a:gd name="connsiteY130" fmla="*/ 1459707 h 1776413"/>
                          <a:gd name="connsiteX131" fmla="*/ 702469 w 981075"/>
                          <a:gd name="connsiteY131" fmla="*/ 1476375 h 1776413"/>
                          <a:gd name="connsiteX132" fmla="*/ 697707 w 981075"/>
                          <a:gd name="connsiteY132" fmla="*/ 1483519 h 1776413"/>
                          <a:gd name="connsiteX133" fmla="*/ 695325 w 981075"/>
                          <a:gd name="connsiteY133" fmla="*/ 1490663 h 1776413"/>
                          <a:gd name="connsiteX134" fmla="*/ 690563 w 981075"/>
                          <a:gd name="connsiteY134" fmla="*/ 1497807 h 1776413"/>
                          <a:gd name="connsiteX135" fmla="*/ 685800 w 981075"/>
                          <a:gd name="connsiteY135" fmla="*/ 1507332 h 1776413"/>
                          <a:gd name="connsiteX136" fmla="*/ 681038 w 981075"/>
                          <a:gd name="connsiteY136" fmla="*/ 1514475 h 1776413"/>
                          <a:gd name="connsiteX137" fmla="*/ 676275 w 981075"/>
                          <a:gd name="connsiteY137" fmla="*/ 1524000 h 1776413"/>
                          <a:gd name="connsiteX138" fmla="*/ 671513 w 981075"/>
                          <a:gd name="connsiteY138" fmla="*/ 1531144 h 1776413"/>
                          <a:gd name="connsiteX139" fmla="*/ 669132 w 981075"/>
                          <a:gd name="connsiteY139" fmla="*/ 1538288 h 1776413"/>
                          <a:gd name="connsiteX140" fmla="*/ 659607 w 981075"/>
                          <a:gd name="connsiteY140" fmla="*/ 1552575 h 1776413"/>
                          <a:gd name="connsiteX141" fmla="*/ 654844 w 981075"/>
                          <a:gd name="connsiteY141" fmla="*/ 1566863 h 1776413"/>
                          <a:gd name="connsiteX142" fmla="*/ 647700 w 981075"/>
                          <a:gd name="connsiteY142" fmla="*/ 1590675 h 1776413"/>
                          <a:gd name="connsiteX143" fmla="*/ 645319 w 981075"/>
                          <a:gd name="connsiteY143" fmla="*/ 1600200 h 1776413"/>
                          <a:gd name="connsiteX144" fmla="*/ 638175 w 981075"/>
                          <a:gd name="connsiteY144" fmla="*/ 1621632 h 1776413"/>
                          <a:gd name="connsiteX145" fmla="*/ 633413 w 981075"/>
                          <a:gd name="connsiteY145" fmla="*/ 1635919 h 1776413"/>
                          <a:gd name="connsiteX146" fmla="*/ 631032 w 981075"/>
                          <a:gd name="connsiteY146" fmla="*/ 1643063 h 1776413"/>
                          <a:gd name="connsiteX147" fmla="*/ 614363 w 981075"/>
                          <a:gd name="connsiteY147" fmla="*/ 1664494 h 1776413"/>
                          <a:gd name="connsiteX148" fmla="*/ 604838 w 981075"/>
                          <a:gd name="connsiteY148" fmla="*/ 1678782 h 1776413"/>
                          <a:gd name="connsiteX149" fmla="*/ 600075 w 981075"/>
                          <a:gd name="connsiteY149" fmla="*/ 1685925 h 1776413"/>
                          <a:gd name="connsiteX150" fmla="*/ 592932 w 981075"/>
                          <a:gd name="connsiteY150" fmla="*/ 1690688 h 1776413"/>
                          <a:gd name="connsiteX151" fmla="*/ 590550 w 981075"/>
                          <a:gd name="connsiteY151" fmla="*/ 1697832 h 1776413"/>
                          <a:gd name="connsiteX152" fmla="*/ 585788 w 981075"/>
                          <a:gd name="connsiteY152" fmla="*/ 1716882 h 1776413"/>
                          <a:gd name="connsiteX153" fmla="*/ 592932 w 981075"/>
                          <a:gd name="connsiteY153" fmla="*/ 1733550 h 1776413"/>
                          <a:gd name="connsiteX154" fmla="*/ 600075 w 981075"/>
                          <a:gd name="connsiteY154" fmla="*/ 1735932 h 1776413"/>
                          <a:gd name="connsiteX155" fmla="*/ 614363 w 981075"/>
                          <a:gd name="connsiteY155" fmla="*/ 1747838 h 1776413"/>
                          <a:gd name="connsiteX156" fmla="*/ 631032 w 981075"/>
                          <a:gd name="connsiteY156" fmla="*/ 1759744 h 1776413"/>
                          <a:gd name="connsiteX157" fmla="*/ 645319 w 981075"/>
                          <a:gd name="connsiteY157" fmla="*/ 1764507 h 1776413"/>
                          <a:gd name="connsiteX158" fmla="*/ 654844 w 981075"/>
                          <a:gd name="connsiteY158" fmla="*/ 1771650 h 1776413"/>
                          <a:gd name="connsiteX159" fmla="*/ 661988 w 981075"/>
                          <a:gd name="connsiteY159" fmla="*/ 1774032 h 1776413"/>
                          <a:gd name="connsiteX160" fmla="*/ 666750 w 981075"/>
                          <a:gd name="connsiteY160" fmla="*/ 1776413 h 1776413"/>
                          <a:gd name="connsiteX161" fmla="*/ 628650 w 981075"/>
                          <a:gd name="connsiteY161"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5288 w 981075"/>
                          <a:gd name="connsiteY56" fmla="*/ 759619 h 1776413"/>
                          <a:gd name="connsiteX57" fmla="*/ 381000 w 981075"/>
                          <a:gd name="connsiteY57" fmla="*/ 757238 h 1776413"/>
                          <a:gd name="connsiteX58" fmla="*/ 376238 w 981075"/>
                          <a:gd name="connsiteY58" fmla="*/ 742950 h 1776413"/>
                          <a:gd name="connsiteX59" fmla="*/ 373857 w 981075"/>
                          <a:gd name="connsiteY59" fmla="*/ 735807 h 1776413"/>
                          <a:gd name="connsiteX60" fmla="*/ 371475 w 981075"/>
                          <a:gd name="connsiteY60" fmla="*/ 700088 h 1776413"/>
                          <a:gd name="connsiteX61" fmla="*/ 366713 w 981075"/>
                          <a:gd name="connsiteY61" fmla="*/ 707232 h 1776413"/>
                          <a:gd name="connsiteX62" fmla="*/ 364332 w 981075"/>
                          <a:gd name="connsiteY62" fmla="*/ 714375 h 1776413"/>
                          <a:gd name="connsiteX63" fmla="*/ 369094 w 981075"/>
                          <a:gd name="connsiteY63" fmla="*/ 742950 h 1776413"/>
                          <a:gd name="connsiteX64" fmla="*/ 376238 w 981075"/>
                          <a:gd name="connsiteY64" fmla="*/ 747713 h 1776413"/>
                          <a:gd name="connsiteX65" fmla="*/ 390525 w 981075"/>
                          <a:gd name="connsiteY65" fmla="*/ 757238 h 1776413"/>
                          <a:gd name="connsiteX66" fmla="*/ 409575 w 981075"/>
                          <a:gd name="connsiteY66" fmla="*/ 764382 h 1776413"/>
                          <a:gd name="connsiteX67" fmla="*/ 416719 w 981075"/>
                          <a:gd name="connsiteY67" fmla="*/ 766763 h 1776413"/>
                          <a:gd name="connsiteX68" fmla="*/ 450057 w 981075"/>
                          <a:gd name="connsiteY68" fmla="*/ 771525 h 1776413"/>
                          <a:gd name="connsiteX69" fmla="*/ 457200 w 981075"/>
                          <a:gd name="connsiteY69" fmla="*/ 773907 h 1776413"/>
                          <a:gd name="connsiteX70" fmla="*/ 476250 w 981075"/>
                          <a:gd name="connsiteY70" fmla="*/ 778669 h 1776413"/>
                          <a:gd name="connsiteX71" fmla="*/ 483394 w 981075"/>
                          <a:gd name="connsiteY71" fmla="*/ 781050 h 1776413"/>
                          <a:gd name="connsiteX72" fmla="*/ 500063 w 981075"/>
                          <a:gd name="connsiteY72" fmla="*/ 783432 h 1776413"/>
                          <a:gd name="connsiteX73" fmla="*/ 511969 w 981075"/>
                          <a:gd name="connsiteY73" fmla="*/ 785813 h 1776413"/>
                          <a:gd name="connsiteX74" fmla="*/ 521494 w 981075"/>
                          <a:gd name="connsiteY74" fmla="*/ 788194 h 1776413"/>
                          <a:gd name="connsiteX75" fmla="*/ 535782 w 981075"/>
                          <a:gd name="connsiteY75" fmla="*/ 792957 h 1776413"/>
                          <a:gd name="connsiteX76" fmla="*/ 547688 w 981075"/>
                          <a:gd name="connsiteY76" fmla="*/ 795338 h 1776413"/>
                          <a:gd name="connsiteX77" fmla="*/ 616744 w 981075"/>
                          <a:gd name="connsiteY77" fmla="*/ 797719 h 1776413"/>
                          <a:gd name="connsiteX78" fmla="*/ 681038 w 981075"/>
                          <a:gd name="connsiteY78" fmla="*/ 800100 h 1776413"/>
                          <a:gd name="connsiteX79" fmla="*/ 702469 w 981075"/>
                          <a:gd name="connsiteY79" fmla="*/ 804863 h 1776413"/>
                          <a:gd name="connsiteX80" fmla="*/ 728663 w 981075"/>
                          <a:gd name="connsiteY80" fmla="*/ 809625 h 1776413"/>
                          <a:gd name="connsiteX81" fmla="*/ 750094 w 981075"/>
                          <a:gd name="connsiteY81" fmla="*/ 816769 h 1776413"/>
                          <a:gd name="connsiteX82" fmla="*/ 757238 w 981075"/>
                          <a:gd name="connsiteY82" fmla="*/ 819150 h 1776413"/>
                          <a:gd name="connsiteX83" fmla="*/ 781050 w 981075"/>
                          <a:gd name="connsiteY83" fmla="*/ 826294 h 1776413"/>
                          <a:gd name="connsiteX84" fmla="*/ 795338 w 981075"/>
                          <a:gd name="connsiteY84" fmla="*/ 831057 h 1776413"/>
                          <a:gd name="connsiteX85" fmla="*/ 816769 w 981075"/>
                          <a:gd name="connsiteY85" fmla="*/ 840582 h 1776413"/>
                          <a:gd name="connsiteX86" fmla="*/ 833438 w 981075"/>
                          <a:gd name="connsiteY86" fmla="*/ 847725 h 1776413"/>
                          <a:gd name="connsiteX87" fmla="*/ 857250 w 981075"/>
                          <a:gd name="connsiteY87" fmla="*/ 845344 h 1776413"/>
                          <a:gd name="connsiteX88" fmla="*/ 854869 w 981075"/>
                          <a:gd name="connsiteY88" fmla="*/ 852488 h 1776413"/>
                          <a:gd name="connsiteX89" fmla="*/ 864394 w 981075"/>
                          <a:gd name="connsiteY89" fmla="*/ 869157 h 1776413"/>
                          <a:gd name="connsiteX90" fmla="*/ 876300 w 981075"/>
                          <a:gd name="connsiteY90" fmla="*/ 878682 h 1776413"/>
                          <a:gd name="connsiteX91" fmla="*/ 897732 w 981075"/>
                          <a:gd name="connsiteY91" fmla="*/ 897732 h 1776413"/>
                          <a:gd name="connsiteX92" fmla="*/ 904875 w 981075"/>
                          <a:gd name="connsiteY92" fmla="*/ 912019 h 1776413"/>
                          <a:gd name="connsiteX93" fmla="*/ 907257 w 981075"/>
                          <a:gd name="connsiteY93" fmla="*/ 919163 h 1776413"/>
                          <a:gd name="connsiteX94" fmla="*/ 914400 w 981075"/>
                          <a:gd name="connsiteY94" fmla="*/ 933450 h 1776413"/>
                          <a:gd name="connsiteX95" fmla="*/ 916782 w 981075"/>
                          <a:gd name="connsiteY95" fmla="*/ 950119 h 1776413"/>
                          <a:gd name="connsiteX96" fmla="*/ 919163 w 981075"/>
                          <a:gd name="connsiteY96" fmla="*/ 997744 h 1776413"/>
                          <a:gd name="connsiteX97" fmla="*/ 928688 w 981075"/>
                          <a:gd name="connsiteY97" fmla="*/ 1012032 h 1776413"/>
                          <a:gd name="connsiteX98" fmla="*/ 935832 w 981075"/>
                          <a:gd name="connsiteY98" fmla="*/ 1028700 h 1776413"/>
                          <a:gd name="connsiteX99" fmla="*/ 940594 w 981075"/>
                          <a:gd name="connsiteY99" fmla="*/ 1042988 h 1776413"/>
                          <a:gd name="connsiteX100" fmla="*/ 947738 w 981075"/>
                          <a:gd name="connsiteY100" fmla="*/ 1064419 h 1776413"/>
                          <a:gd name="connsiteX101" fmla="*/ 950119 w 981075"/>
                          <a:gd name="connsiteY101" fmla="*/ 1071563 h 1776413"/>
                          <a:gd name="connsiteX102" fmla="*/ 954882 w 981075"/>
                          <a:gd name="connsiteY102" fmla="*/ 1088232 h 1776413"/>
                          <a:gd name="connsiteX103" fmla="*/ 957263 w 981075"/>
                          <a:gd name="connsiteY103" fmla="*/ 1097757 h 1776413"/>
                          <a:gd name="connsiteX104" fmla="*/ 964407 w 981075"/>
                          <a:gd name="connsiteY104" fmla="*/ 1119188 h 1776413"/>
                          <a:gd name="connsiteX105" fmla="*/ 966788 w 981075"/>
                          <a:gd name="connsiteY105" fmla="*/ 1126332 h 1776413"/>
                          <a:gd name="connsiteX106" fmla="*/ 969169 w 981075"/>
                          <a:gd name="connsiteY106" fmla="*/ 1138238 h 1776413"/>
                          <a:gd name="connsiteX107" fmla="*/ 971550 w 981075"/>
                          <a:gd name="connsiteY107" fmla="*/ 1216819 h 1776413"/>
                          <a:gd name="connsiteX108" fmla="*/ 973932 w 981075"/>
                          <a:gd name="connsiteY108" fmla="*/ 1223963 h 1776413"/>
                          <a:gd name="connsiteX109" fmla="*/ 978694 w 981075"/>
                          <a:gd name="connsiteY109" fmla="*/ 1250157 h 1776413"/>
                          <a:gd name="connsiteX110" fmla="*/ 981075 w 981075"/>
                          <a:gd name="connsiteY110" fmla="*/ 1259682 h 1776413"/>
                          <a:gd name="connsiteX111" fmla="*/ 978694 w 981075"/>
                          <a:gd name="connsiteY111" fmla="*/ 1316832 h 1776413"/>
                          <a:gd name="connsiteX112" fmla="*/ 976313 w 981075"/>
                          <a:gd name="connsiteY112" fmla="*/ 1326357 h 1776413"/>
                          <a:gd name="connsiteX113" fmla="*/ 969169 w 981075"/>
                          <a:gd name="connsiteY113" fmla="*/ 1328738 h 1776413"/>
                          <a:gd name="connsiteX114" fmla="*/ 942975 w 981075"/>
                          <a:gd name="connsiteY114" fmla="*/ 1338263 h 1776413"/>
                          <a:gd name="connsiteX115" fmla="*/ 852488 w 981075"/>
                          <a:gd name="connsiteY115" fmla="*/ 1340644 h 1776413"/>
                          <a:gd name="connsiteX116" fmla="*/ 823913 w 981075"/>
                          <a:gd name="connsiteY116" fmla="*/ 1345407 h 1776413"/>
                          <a:gd name="connsiteX117" fmla="*/ 816769 w 981075"/>
                          <a:gd name="connsiteY117" fmla="*/ 1350169 h 1776413"/>
                          <a:gd name="connsiteX118" fmla="*/ 802482 w 981075"/>
                          <a:gd name="connsiteY118" fmla="*/ 1354932 h 1776413"/>
                          <a:gd name="connsiteX119" fmla="*/ 797719 w 981075"/>
                          <a:gd name="connsiteY119" fmla="*/ 1362075 h 1776413"/>
                          <a:gd name="connsiteX120" fmla="*/ 790575 w 981075"/>
                          <a:gd name="connsiteY120" fmla="*/ 1364457 h 1776413"/>
                          <a:gd name="connsiteX121" fmla="*/ 776288 w 981075"/>
                          <a:gd name="connsiteY121" fmla="*/ 1373982 h 1776413"/>
                          <a:gd name="connsiteX122" fmla="*/ 776288 w 981075"/>
                          <a:gd name="connsiteY122" fmla="*/ 1373982 h 1776413"/>
                          <a:gd name="connsiteX123" fmla="*/ 764382 w 981075"/>
                          <a:gd name="connsiteY123" fmla="*/ 1388269 h 1776413"/>
                          <a:gd name="connsiteX124" fmla="*/ 757238 w 981075"/>
                          <a:gd name="connsiteY124" fmla="*/ 1395413 h 1776413"/>
                          <a:gd name="connsiteX125" fmla="*/ 745332 w 981075"/>
                          <a:gd name="connsiteY125" fmla="*/ 1412082 h 1776413"/>
                          <a:gd name="connsiteX126" fmla="*/ 738188 w 981075"/>
                          <a:gd name="connsiteY126" fmla="*/ 1416844 h 1776413"/>
                          <a:gd name="connsiteX127" fmla="*/ 735807 w 981075"/>
                          <a:gd name="connsiteY127" fmla="*/ 1423988 h 1776413"/>
                          <a:gd name="connsiteX128" fmla="*/ 719138 w 981075"/>
                          <a:gd name="connsiteY128" fmla="*/ 1445419 h 1776413"/>
                          <a:gd name="connsiteX129" fmla="*/ 714375 w 981075"/>
                          <a:gd name="connsiteY129" fmla="*/ 1459707 h 1776413"/>
                          <a:gd name="connsiteX130" fmla="*/ 702469 w 981075"/>
                          <a:gd name="connsiteY130" fmla="*/ 1476375 h 1776413"/>
                          <a:gd name="connsiteX131" fmla="*/ 697707 w 981075"/>
                          <a:gd name="connsiteY131" fmla="*/ 1483519 h 1776413"/>
                          <a:gd name="connsiteX132" fmla="*/ 695325 w 981075"/>
                          <a:gd name="connsiteY132" fmla="*/ 1490663 h 1776413"/>
                          <a:gd name="connsiteX133" fmla="*/ 690563 w 981075"/>
                          <a:gd name="connsiteY133" fmla="*/ 1497807 h 1776413"/>
                          <a:gd name="connsiteX134" fmla="*/ 685800 w 981075"/>
                          <a:gd name="connsiteY134" fmla="*/ 1507332 h 1776413"/>
                          <a:gd name="connsiteX135" fmla="*/ 681038 w 981075"/>
                          <a:gd name="connsiteY135" fmla="*/ 1514475 h 1776413"/>
                          <a:gd name="connsiteX136" fmla="*/ 676275 w 981075"/>
                          <a:gd name="connsiteY136" fmla="*/ 1524000 h 1776413"/>
                          <a:gd name="connsiteX137" fmla="*/ 671513 w 981075"/>
                          <a:gd name="connsiteY137" fmla="*/ 1531144 h 1776413"/>
                          <a:gd name="connsiteX138" fmla="*/ 669132 w 981075"/>
                          <a:gd name="connsiteY138" fmla="*/ 1538288 h 1776413"/>
                          <a:gd name="connsiteX139" fmla="*/ 659607 w 981075"/>
                          <a:gd name="connsiteY139" fmla="*/ 1552575 h 1776413"/>
                          <a:gd name="connsiteX140" fmla="*/ 654844 w 981075"/>
                          <a:gd name="connsiteY140" fmla="*/ 1566863 h 1776413"/>
                          <a:gd name="connsiteX141" fmla="*/ 647700 w 981075"/>
                          <a:gd name="connsiteY141" fmla="*/ 1590675 h 1776413"/>
                          <a:gd name="connsiteX142" fmla="*/ 645319 w 981075"/>
                          <a:gd name="connsiteY142" fmla="*/ 1600200 h 1776413"/>
                          <a:gd name="connsiteX143" fmla="*/ 638175 w 981075"/>
                          <a:gd name="connsiteY143" fmla="*/ 1621632 h 1776413"/>
                          <a:gd name="connsiteX144" fmla="*/ 633413 w 981075"/>
                          <a:gd name="connsiteY144" fmla="*/ 1635919 h 1776413"/>
                          <a:gd name="connsiteX145" fmla="*/ 631032 w 981075"/>
                          <a:gd name="connsiteY145" fmla="*/ 1643063 h 1776413"/>
                          <a:gd name="connsiteX146" fmla="*/ 614363 w 981075"/>
                          <a:gd name="connsiteY146" fmla="*/ 1664494 h 1776413"/>
                          <a:gd name="connsiteX147" fmla="*/ 604838 w 981075"/>
                          <a:gd name="connsiteY147" fmla="*/ 1678782 h 1776413"/>
                          <a:gd name="connsiteX148" fmla="*/ 600075 w 981075"/>
                          <a:gd name="connsiteY148" fmla="*/ 1685925 h 1776413"/>
                          <a:gd name="connsiteX149" fmla="*/ 592932 w 981075"/>
                          <a:gd name="connsiteY149" fmla="*/ 1690688 h 1776413"/>
                          <a:gd name="connsiteX150" fmla="*/ 590550 w 981075"/>
                          <a:gd name="connsiteY150" fmla="*/ 1697832 h 1776413"/>
                          <a:gd name="connsiteX151" fmla="*/ 585788 w 981075"/>
                          <a:gd name="connsiteY151" fmla="*/ 1716882 h 1776413"/>
                          <a:gd name="connsiteX152" fmla="*/ 592932 w 981075"/>
                          <a:gd name="connsiteY152" fmla="*/ 1733550 h 1776413"/>
                          <a:gd name="connsiteX153" fmla="*/ 600075 w 981075"/>
                          <a:gd name="connsiteY153" fmla="*/ 1735932 h 1776413"/>
                          <a:gd name="connsiteX154" fmla="*/ 614363 w 981075"/>
                          <a:gd name="connsiteY154" fmla="*/ 1747838 h 1776413"/>
                          <a:gd name="connsiteX155" fmla="*/ 631032 w 981075"/>
                          <a:gd name="connsiteY155" fmla="*/ 1759744 h 1776413"/>
                          <a:gd name="connsiteX156" fmla="*/ 645319 w 981075"/>
                          <a:gd name="connsiteY156" fmla="*/ 1764507 h 1776413"/>
                          <a:gd name="connsiteX157" fmla="*/ 654844 w 981075"/>
                          <a:gd name="connsiteY157" fmla="*/ 1771650 h 1776413"/>
                          <a:gd name="connsiteX158" fmla="*/ 661988 w 981075"/>
                          <a:gd name="connsiteY158" fmla="*/ 1774032 h 1776413"/>
                          <a:gd name="connsiteX159" fmla="*/ 666750 w 981075"/>
                          <a:gd name="connsiteY159" fmla="*/ 1776413 h 1776413"/>
                          <a:gd name="connsiteX160" fmla="*/ 628650 w 981075"/>
                          <a:gd name="connsiteY160"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5288 w 981075"/>
                          <a:gd name="connsiteY56" fmla="*/ 759619 h 1776413"/>
                          <a:gd name="connsiteX57" fmla="*/ 381000 w 981075"/>
                          <a:gd name="connsiteY57" fmla="*/ 757238 h 1776413"/>
                          <a:gd name="connsiteX58" fmla="*/ 376238 w 981075"/>
                          <a:gd name="connsiteY58" fmla="*/ 742950 h 1776413"/>
                          <a:gd name="connsiteX59" fmla="*/ 373857 w 981075"/>
                          <a:gd name="connsiteY59" fmla="*/ 735807 h 1776413"/>
                          <a:gd name="connsiteX60" fmla="*/ 371475 w 981075"/>
                          <a:gd name="connsiteY60" fmla="*/ 700088 h 1776413"/>
                          <a:gd name="connsiteX61" fmla="*/ 366713 w 981075"/>
                          <a:gd name="connsiteY61" fmla="*/ 707232 h 1776413"/>
                          <a:gd name="connsiteX62" fmla="*/ 364332 w 981075"/>
                          <a:gd name="connsiteY62" fmla="*/ 714375 h 1776413"/>
                          <a:gd name="connsiteX63" fmla="*/ 369094 w 981075"/>
                          <a:gd name="connsiteY63" fmla="*/ 742950 h 1776413"/>
                          <a:gd name="connsiteX64" fmla="*/ 376238 w 981075"/>
                          <a:gd name="connsiteY64" fmla="*/ 747713 h 1776413"/>
                          <a:gd name="connsiteX65" fmla="*/ 409575 w 981075"/>
                          <a:gd name="connsiteY65" fmla="*/ 764382 h 1776413"/>
                          <a:gd name="connsiteX66" fmla="*/ 416719 w 981075"/>
                          <a:gd name="connsiteY66" fmla="*/ 766763 h 1776413"/>
                          <a:gd name="connsiteX67" fmla="*/ 450057 w 981075"/>
                          <a:gd name="connsiteY67" fmla="*/ 771525 h 1776413"/>
                          <a:gd name="connsiteX68" fmla="*/ 457200 w 981075"/>
                          <a:gd name="connsiteY68" fmla="*/ 773907 h 1776413"/>
                          <a:gd name="connsiteX69" fmla="*/ 476250 w 981075"/>
                          <a:gd name="connsiteY69" fmla="*/ 778669 h 1776413"/>
                          <a:gd name="connsiteX70" fmla="*/ 483394 w 981075"/>
                          <a:gd name="connsiteY70" fmla="*/ 781050 h 1776413"/>
                          <a:gd name="connsiteX71" fmla="*/ 500063 w 981075"/>
                          <a:gd name="connsiteY71" fmla="*/ 783432 h 1776413"/>
                          <a:gd name="connsiteX72" fmla="*/ 511969 w 981075"/>
                          <a:gd name="connsiteY72" fmla="*/ 785813 h 1776413"/>
                          <a:gd name="connsiteX73" fmla="*/ 521494 w 981075"/>
                          <a:gd name="connsiteY73" fmla="*/ 788194 h 1776413"/>
                          <a:gd name="connsiteX74" fmla="*/ 535782 w 981075"/>
                          <a:gd name="connsiteY74" fmla="*/ 792957 h 1776413"/>
                          <a:gd name="connsiteX75" fmla="*/ 547688 w 981075"/>
                          <a:gd name="connsiteY75" fmla="*/ 795338 h 1776413"/>
                          <a:gd name="connsiteX76" fmla="*/ 616744 w 981075"/>
                          <a:gd name="connsiteY76" fmla="*/ 797719 h 1776413"/>
                          <a:gd name="connsiteX77" fmla="*/ 681038 w 981075"/>
                          <a:gd name="connsiteY77" fmla="*/ 800100 h 1776413"/>
                          <a:gd name="connsiteX78" fmla="*/ 702469 w 981075"/>
                          <a:gd name="connsiteY78" fmla="*/ 804863 h 1776413"/>
                          <a:gd name="connsiteX79" fmla="*/ 728663 w 981075"/>
                          <a:gd name="connsiteY79" fmla="*/ 809625 h 1776413"/>
                          <a:gd name="connsiteX80" fmla="*/ 750094 w 981075"/>
                          <a:gd name="connsiteY80" fmla="*/ 816769 h 1776413"/>
                          <a:gd name="connsiteX81" fmla="*/ 757238 w 981075"/>
                          <a:gd name="connsiteY81" fmla="*/ 819150 h 1776413"/>
                          <a:gd name="connsiteX82" fmla="*/ 781050 w 981075"/>
                          <a:gd name="connsiteY82" fmla="*/ 826294 h 1776413"/>
                          <a:gd name="connsiteX83" fmla="*/ 795338 w 981075"/>
                          <a:gd name="connsiteY83" fmla="*/ 831057 h 1776413"/>
                          <a:gd name="connsiteX84" fmla="*/ 816769 w 981075"/>
                          <a:gd name="connsiteY84" fmla="*/ 840582 h 1776413"/>
                          <a:gd name="connsiteX85" fmla="*/ 833438 w 981075"/>
                          <a:gd name="connsiteY85" fmla="*/ 847725 h 1776413"/>
                          <a:gd name="connsiteX86" fmla="*/ 857250 w 981075"/>
                          <a:gd name="connsiteY86" fmla="*/ 845344 h 1776413"/>
                          <a:gd name="connsiteX87" fmla="*/ 854869 w 981075"/>
                          <a:gd name="connsiteY87" fmla="*/ 852488 h 1776413"/>
                          <a:gd name="connsiteX88" fmla="*/ 864394 w 981075"/>
                          <a:gd name="connsiteY88" fmla="*/ 869157 h 1776413"/>
                          <a:gd name="connsiteX89" fmla="*/ 876300 w 981075"/>
                          <a:gd name="connsiteY89" fmla="*/ 878682 h 1776413"/>
                          <a:gd name="connsiteX90" fmla="*/ 897732 w 981075"/>
                          <a:gd name="connsiteY90" fmla="*/ 897732 h 1776413"/>
                          <a:gd name="connsiteX91" fmla="*/ 904875 w 981075"/>
                          <a:gd name="connsiteY91" fmla="*/ 912019 h 1776413"/>
                          <a:gd name="connsiteX92" fmla="*/ 907257 w 981075"/>
                          <a:gd name="connsiteY92" fmla="*/ 919163 h 1776413"/>
                          <a:gd name="connsiteX93" fmla="*/ 914400 w 981075"/>
                          <a:gd name="connsiteY93" fmla="*/ 933450 h 1776413"/>
                          <a:gd name="connsiteX94" fmla="*/ 916782 w 981075"/>
                          <a:gd name="connsiteY94" fmla="*/ 950119 h 1776413"/>
                          <a:gd name="connsiteX95" fmla="*/ 919163 w 981075"/>
                          <a:gd name="connsiteY95" fmla="*/ 997744 h 1776413"/>
                          <a:gd name="connsiteX96" fmla="*/ 928688 w 981075"/>
                          <a:gd name="connsiteY96" fmla="*/ 1012032 h 1776413"/>
                          <a:gd name="connsiteX97" fmla="*/ 935832 w 981075"/>
                          <a:gd name="connsiteY97" fmla="*/ 1028700 h 1776413"/>
                          <a:gd name="connsiteX98" fmla="*/ 940594 w 981075"/>
                          <a:gd name="connsiteY98" fmla="*/ 1042988 h 1776413"/>
                          <a:gd name="connsiteX99" fmla="*/ 947738 w 981075"/>
                          <a:gd name="connsiteY99" fmla="*/ 1064419 h 1776413"/>
                          <a:gd name="connsiteX100" fmla="*/ 950119 w 981075"/>
                          <a:gd name="connsiteY100" fmla="*/ 1071563 h 1776413"/>
                          <a:gd name="connsiteX101" fmla="*/ 954882 w 981075"/>
                          <a:gd name="connsiteY101" fmla="*/ 1088232 h 1776413"/>
                          <a:gd name="connsiteX102" fmla="*/ 957263 w 981075"/>
                          <a:gd name="connsiteY102" fmla="*/ 1097757 h 1776413"/>
                          <a:gd name="connsiteX103" fmla="*/ 964407 w 981075"/>
                          <a:gd name="connsiteY103" fmla="*/ 1119188 h 1776413"/>
                          <a:gd name="connsiteX104" fmla="*/ 966788 w 981075"/>
                          <a:gd name="connsiteY104" fmla="*/ 1126332 h 1776413"/>
                          <a:gd name="connsiteX105" fmla="*/ 969169 w 981075"/>
                          <a:gd name="connsiteY105" fmla="*/ 1138238 h 1776413"/>
                          <a:gd name="connsiteX106" fmla="*/ 971550 w 981075"/>
                          <a:gd name="connsiteY106" fmla="*/ 1216819 h 1776413"/>
                          <a:gd name="connsiteX107" fmla="*/ 973932 w 981075"/>
                          <a:gd name="connsiteY107" fmla="*/ 1223963 h 1776413"/>
                          <a:gd name="connsiteX108" fmla="*/ 978694 w 981075"/>
                          <a:gd name="connsiteY108" fmla="*/ 1250157 h 1776413"/>
                          <a:gd name="connsiteX109" fmla="*/ 981075 w 981075"/>
                          <a:gd name="connsiteY109" fmla="*/ 1259682 h 1776413"/>
                          <a:gd name="connsiteX110" fmla="*/ 978694 w 981075"/>
                          <a:gd name="connsiteY110" fmla="*/ 1316832 h 1776413"/>
                          <a:gd name="connsiteX111" fmla="*/ 976313 w 981075"/>
                          <a:gd name="connsiteY111" fmla="*/ 1326357 h 1776413"/>
                          <a:gd name="connsiteX112" fmla="*/ 969169 w 981075"/>
                          <a:gd name="connsiteY112" fmla="*/ 1328738 h 1776413"/>
                          <a:gd name="connsiteX113" fmla="*/ 942975 w 981075"/>
                          <a:gd name="connsiteY113" fmla="*/ 1338263 h 1776413"/>
                          <a:gd name="connsiteX114" fmla="*/ 852488 w 981075"/>
                          <a:gd name="connsiteY114" fmla="*/ 1340644 h 1776413"/>
                          <a:gd name="connsiteX115" fmla="*/ 823913 w 981075"/>
                          <a:gd name="connsiteY115" fmla="*/ 1345407 h 1776413"/>
                          <a:gd name="connsiteX116" fmla="*/ 816769 w 981075"/>
                          <a:gd name="connsiteY116" fmla="*/ 1350169 h 1776413"/>
                          <a:gd name="connsiteX117" fmla="*/ 802482 w 981075"/>
                          <a:gd name="connsiteY117" fmla="*/ 1354932 h 1776413"/>
                          <a:gd name="connsiteX118" fmla="*/ 797719 w 981075"/>
                          <a:gd name="connsiteY118" fmla="*/ 1362075 h 1776413"/>
                          <a:gd name="connsiteX119" fmla="*/ 790575 w 981075"/>
                          <a:gd name="connsiteY119" fmla="*/ 1364457 h 1776413"/>
                          <a:gd name="connsiteX120" fmla="*/ 776288 w 981075"/>
                          <a:gd name="connsiteY120" fmla="*/ 1373982 h 1776413"/>
                          <a:gd name="connsiteX121" fmla="*/ 776288 w 981075"/>
                          <a:gd name="connsiteY121" fmla="*/ 1373982 h 1776413"/>
                          <a:gd name="connsiteX122" fmla="*/ 764382 w 981075"/>
                          <a:gd name="connsiteY122" fmla="*/ 1388269 h 1776413"/>
                          <a:gd name="connsiteX123" fmla="*/ 757238 w 981075"/>
                          <a:gd name="connsiteY123" fmla="*/ 1395413 h 1776413"/>
                          <a:gd name="connsiteX124" fmla="*/ 745332 w 981075"/>
                          <a:gd name="connsiteY124" fmla="*/ 1412082 h 1776413"/>
                          <a:gd name="connsiteX125" fmla="*/ 738188 w 981075"/>
                          <a:gd name="connsiteY125" fmla="*/ 1416844 h 1776413"/>
                          <a:gd name="connsiteX126" fmla="*/ 735807 w 981075"/>
                          <a:gd name="connsiteY126" fmla="*/ 1423988 h 1776413"/>
                          <a:gd name="connsiteX127" fmla="*/ 719138 w 981075"/>
                          <a:gd name="connsiteY127" fmla="*/ 1445419 h 1776413"/>
                          <a:gd name="connsiteX128" fmla="*/ 714375 w 981075"/>
                          <a:gd name="connsiteY128" fmla="*/ 1459707 h 1776413"/>
                          <a:gd name="connsiteX129" fmla="*/ 702469 w 981075"/>
                          <a:gd name="connsiteY129" fmla="*/ 1476375 h 1776413"/>
                          <a:gd name="connsiteX130" fmla="*/ 697707 w 981075"/>
                          <a:gd name="connsiteY130" fmla="*/ 1483519 h 1776413"/>
                          <a:gd name="connsiteX131" fmla="*/ 695325 w 981075"/>
                          <a:gd name="connsiteY131" fmla="*/ 1490663 h 1776413"/>
                          <a:gd name="connsiteX132" fmla="*/ 690563 w 981075"/>
                          <a:gd name="connsiteY132" fmla="*/ 1497807 h 1776413"/>
                          <a:gd name="connsiteX133" fmla="*/ 685800 w 981075"/>
                          <a:gd name="connsiteY133" fmla="*/ 1507332 h 1776413"/>
                          <a:gd name="connsiteX134" fmla="*/ 681038 w 981075"/>
                          <a:gd name="connsiteY134" fmla="*/ 1514475 h 1776413"/>
                          <a:gd name="connsiteX135" fmla="*/ 676275 w 981075"/>
                          <a:gd name="connsiteY135" fmla="*/ 1524000 h 1776413"/>
                          <a:gd name="connsiteX136" fmla="*/ 671513 w 981075"/>
                          <a:gd name="connsiteY136" fmla="*/ 1531144 h 1776413"/>
                          <a:gd name="connsiteX137" fmla="*/ 669132 w 981075"/>
                          <a:gd name="connsiteY137" fmla="*/ 1538288 h 1776413"/>
                          <a:gd name="connsiteX138" fmla="*/ 659607 w 981075"/>
                          <a:gd name="connsiteY138" fmla="*/ 1552575 h 1776413"/>
                          <a:gd name="connsiteX139" fmla="*/ 654844 w 981075"/>
                          <a:gd name="connsiteY139" fmla="*/ 1566863 h 1776413"/>
                          <a:gd name="connsiteX140" fmla="*/ 647700 w 981075"/>
                          <a:gd name="connsiteY140" fmla="*/ 1590675 h 1776413"/>
                          <a:gd name="connsiteX141" fmla="*/ 645319 w 981075"/>
                          <a:gd name="connsiteY141" fmla="*/ 1600200 h 1776413"/>
                          <a:gd name="connsiteX142" fmla="*/ 638175 w 981075"/>
                          <a:gd name="connsiteY142" fmla="*/ 1621632 h 1776413"/>
                          <a:gd name="connsiteX143" fmla="*/ 633413 w 981075"/>
                          <a:gd name="connsiteY143" fmla="*/ 1635919 h 1776413"/>
                          <a:gd name="connsiteX144" fmla="*/ 631032 w 981075"/>
                          <a:gd name="connsiteY144" fmla="*/ 1643063 h 1776413"/>
                          <a:gd name="connsiteX145" fmla="*/ 614363 w 981075"/>
                          <a:gd name="connsiteY145" fmla="*/ 1664494 h 1776413"/>
                          <a:gd name="connsiteX146" fmla="*/ 604838 w 981075"/>
                          <a:gd name="connsiteY146" fmla="*/ 1678782 h 1776413"/>
                          <a:gd name="connsiteX147" fmla="*/ 600075 w 981075"/>
                          <a:gd name="connsiteY147" fmla="*/ 1685925 h 1776413"/>
                          <a:gd name="connsiteX148" fmla="*/ 592932 w 981075"/>
                          <a:gd name="connsiteY148" fmla="*/ 1690688 h 1776413"/>
                          <a:gd name="connsiteX149" fmla="*/ 590550 w 981075"/>
                          <a:gd name="connsiteY149" fmla="*/ 1697832 h 1776413"/>
                          <a:gd name="connsiteX150" fmla="*/ 585788 w 981075"/>
                          <a:gd name="connsiteY150" fmla="*/ 1716882 h 1776413"/>
                          <a:gd name="connsiteX151" fmla="*/ 592932 w 981075"/>
                          <a:gd name="connsiteY151" fmla="*/ 1733550 h 1776413"/>
                          <a:gd name="connsiteX152" fmla="*/ 600075 w 981075"/>
                          <a:gd name="connsiteY152" fmla="*/ 1735932 h 1776413"/>
                          <a:gd name="connsiteX153" fmla="*/ 614363 w 981075"/>
                          <a:gd name="connsiteY153" fmla="*/ 1747838 h 1776413"/>
                          <a:gd name="connsiteX154" fmla="*/ 631032 w 981075"/>
                          <a:gd name="connsiteY154" fmla="*/ 1759744 h 1776413"/>
                          <a:gd name="connsiteX155" fmla="*/ 645319 w 981075"/>
                          <a:gd name="connsiteY155" fmla="*/ 1764507 h 1776413"/>
                          <a:gd name="connsiteX156" fmla="*/ 654844 w 981075"/>
                          <a:gd name="connsiteY156" fmla="*/ 1771650 h 1776413"/>
                          <a:gd name="connsiteX157" fmla="*/ 661988 w 981075"/>
                          <a:gd name="connsiteY157" fmla="*/ 1774032 h 1776413"/>
                          <a:gd name="connsiteX158" fmla="*/ 666750 w 981075"/>
                          <a:gd name="connsiteY158" fmla="*/ 1776413 h 1776413"/>
                          <a:gd name="connsiteX159" fmla="*/ 628650 w 981075"/>
                          <a:gd name="connsiteY159"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5288 w 981075"/>
                          <a:gd name="connsiteY56" fmla="*/ 759619 h 1776413"/>
                          <a:gd name="connsiteX57" fmla="*/ 381000 w 981075"/>
                          <a:gd name="connsiteY57" fmla="*/ 757238 h 1776413"/>
                          <a:gd name="connsiteX58" fmla="*/ 376238 w 981075"/>
                          <a:gd name="connsiteY58" fmla="*/ 742950 h 1776413"/>
                          <a:gd name="connsiteX59" fmla="*/ 373857 w 981075"/>
                          <a:gd name="connsiteY59" fmla="*/ 735807 h 1776413"/>
                          <a:gd name="connsiteX60" fmla="*/ 371475 w 981075"/>
                          <a:gd name="connsiteY60" fmla="*/ 700088 h 1776413"/>
                          <a:gd name="connsiteX61" fmla="*/ 366713 w 981075"/>
                          <a:gd name="connsiteY61" fmla="*/ 707232 h 1776413"/>
                          <a:gd name="connsiteX62" fmla="*/ 364332 w 981075"/>
                          <a:gd name="connsiteY62" fmla="*/ 714375 h 1776413"/>
                          <a:gd name="connsiteX63" fmla="*/ 369094 w 981075"/>
                          <a:gd name="connsiteY63" fmla="*/ 742950 h 1776413"/>
                          <a:gd name="connsiteX64" fmla="*/ 376238 w 981075"/>
                          <a:gd name="connsiteY64" fmla="*/ 747713 h 1776413"/>
                          <a:gd name="connsiteX65" fmla="*/ 416719 w 981075"/>
                          <a:gd name="connsiteY65" fmla="*/ 766763 h 1776413"/>
                          <a:gd name="connsiteX66" fmla="*/ 450057 w 981075"/>
                          <a:gd name="connsiteY66" fmla="*/ 771525 h 1776413"/>
                          <a:gd name="connsiteX67" fmla="*/ 457200 w 981075"/>
                          <a:gd name="connsiteY67" fmla="*/ 773907 h 1776413"/>
                          <a:gd name="connsiteX68" fmla="*/ 476250 w 981075"/>
                          <a:gd name="connsiteY68" fmla="*/ 778669 h 1776413"/>
                          <a:gd name="connsiteX69" fmla="*/ 483394 w 981075"/>
                          <a:gd name="connsiteY69" fmla="*/ 781050 h 1776413"/>
                          <a:gd name="connsiteX70" fmla="*/ 500063 w 981075"/>
                          <a:gd name="connsiteY70" fmla="*/ 783432 h 1776413"/>
                          <a:gd name="connsiteX71" fmla="*/ 511969 w 981075"/>
                          <a:gd name="connsiteY71" fmla="*/ 785813 h 1776413"/>
                          <a:gd name="connsiteX72" fmla="*/ 521494 w 981075"/>
                          <a:gd name="connsiteY72" fmla="*/ 788194 h 1776413"/>
                          <a:gd name="connsiteX73" fmla="*/ 535782 w 981075"/>
                          <a:gd name="connsiteY73" fmla="*/ 792957 h 1776413"/>
                          <a:gd name="connsiteX74" fmla="*/ 547688 w 981075"/>
                          <a:gd name="connsiteY74" fmla="*/ 795338 h 1776413"/>
                          <a:gd name="connsiteX75" fmla="*/ 616744 w 981075"/>
                          <a:gd name="connsiteY75" fmla="*/ 797719 h 1776413"/>
                          <a:gd name="connsiteX76" fmla="*/ 681038 w 981075"/>
                          <a:gd name="connsiteY76" fmla="*/ 800100 h 1776413"/>
                          <a:gd name="connsiteX77" fmla="*/ 702469 w 981075"/>
                          <a:gd name="connsiteY77" fmla="*/ 804863 h 1776413"/>
                          <a:gd name="connsiteX78" fmla="*/ 728663 w 981075"/>
                          <a:gd name="connsiteY78" fmla="*/ 809625 h 1776413"/>
                          <a:gd name="connsiteX79" fmla="*/ 750094 w 981075"/>
                          <a:gd name="connsiteY79" fmla="*/ 816769 h 1776413"/>
                          <a:gd name="connsiteX80" fmla="*/ 757238 w 981075"/>
                          <a:gd name="connsiteY80" fmla="*/ 819150 h 1776413"/>
                          <a:gd name="connsiteX81" fmla="*/ 781050 w 981075"/>
                          <a:gd name="connsiteY81" fmla="*/ 826294 h 1776413"/>
                          <a:gd name="connsiteX82" fmla="*/ 795338 w 981075"/>
                          <a:gd name="connsiteY82" fmla="*/ 831057 h 1776413"/>
                          <a:gd name="connsiteX83" fmla="*/ 816769 w 981075"/>
                          <a:gd name="connsiteY83" fmla="*/ 840582 h 1776413"/>
                          <a:gd name="connsiteX84" fmla="*/ 833438 w 981075"/>
                          <a:gd name="connsiteY84" fmla="*/ 847725 h 1776413"/>
                          <a:gd name="connsiteX85" fmla="*/ 857250 w 981075"/>
                          <a:gd name="connsiteY85" fmla="*/ 845344 h 1776413"/>
                          <a:gd name="connsiteX86" fmla="*/ 854869 w 981075"/>
                          <a:gd name="connsiteY86" fmla="*/ 852488 h 1776413"/>
                          <a:gd name="connsiteX87" fmla="*/ 864394 w 981075"/>
                          <a:gd name="connsiteY87" fmla="*/ 869157 h 1776413"/>
                          <a:gd name="connsiteX88" fmla="*/ 876300 w 981075"/>
                          <a:gd name="connsiteY88" fmla="*/ 878682 h 1776413"/>
                          <a:gd name="connsiteX89" fmla="*/ 897732 w 981075"/>
                          <a:gd name="connsiteY89" fmla="*/ 897732 h 1776413"/>
                          <a:gd name="connsiteX90" fmla="*/ 904875 w 981075"/>
                          <a:gd name="connsiteY90" fmla="*/ 912019 h 1776413"/>
                          <a:gd name="connsiteX91" fmla="*/ 907257 w 981075"/>
                          <a:gd name="connsiteY91" fmla="*/ 919163 h 1776413"/>
                          <a:gd name="connsiteX92" fmla="*/ 914400 w 981075"/>
                          <a:gd name="connsiteY92" fmla="*/ 933450 h 1776413"/>
                          <a:gd name="connsiteX93" fmla="*/ 916782 w 981075"/>
                          <a:gd name="connsiteY93" fmla="*/ 950119 h 1776413"/>
                          <a:gd name="connsiteX94" fmla="*/ 919163 w 981075"/>
                          <a:gd name="connsiteY94" fmla="*/ 997744 h 1776413"/>
                          <a:gd name="connsiteX95" fmla="*/ 928688 w 981075"/>
                          <a:gd name="connsiteY95" fmla="*/ 1012032 h 1776413"/>
                          <a:gd name="connsiteX96" fmla="*/ 935832 w 981075"/>
                          <a:gd name="connsiteY96" fmla="*/ 1028700 h 1776413"/>
                          <a:gd name="connsiteX97" fmla="*/ 940594 w 981075"/>
                          <a:gd name="connsiteY97" fmla="*/ 1042988 h 1776413"/>
                          <a:gd name="connsiteX98" fmla="*/ 947738 w 981075"/>
                          <a:gd name="connsiteY98" fmla="*/ 1064419 h 1776413"/>
                          <a:gd name="connsiteX99" fmla="*/ 950119 w 981075"/>
                          <a:gd name="connsiteY99" fmla="*/ 1071563 h 1776413"/>
                          <a:gd name="connsiteX100" fmla="*/ 954882 w 981075"/>
                          <a:gd name="connsiteY100" fmla="*/ 1088232 h 1776413"/>
                          <a:gd name="connsiteX101" fmla="*/ 957263 w 981075"/>
                          <a:gd name="connsiteY101" fmla="*/ 1097757 h 1776413"/>
                          <a:gd name="connsiteX102" fmla="*/ 964407 w 981075"/>
                          <a:gd name="connsiteY102" fmla="*/ 1119188 h 1776413"/>
                          <a:gd name="connsiteX103" fmla="*/ 966788 w 981075"/>
                          <a:gd name="connsiteY103" fmla="*/ 1126332 h 1776413"/>
                          <a:gd name="connsiteX104" fmla="*/ 969169 w 981075"/>
                          <a:gd name="connsiteY104" fmla="*/ 1138238 h 1776413"/>
                          <a:gd name="connsiteX105" fmla="*/ 971550 w 981075"/>
                          <a:gd name="connsiteY105" fmla="*/ 1216819 h 1776413"/>
                          <a:gd name="connsiteX106" fmla="*/ 973932 w 981075"/>
                          <a:gd name="connsiteY106" fmla="*/ 1223963 h 1776413"/>
                          <a:gd name="connsiteX107" fmla="*/ 978694 w 981075"/>
                          <a:gd name="connsiteY107" fmla="*/ 1250157 h 1776413"/>
                          <a:gd name="connsiteX108" fmla="*/ 981075 w 981075"/>
                          <a:gd name="connsiteY108" fmla="*/ 1259682 h 1776413"/>
                          <a:gd name="connsiteX109" fmla="*/ 978694 w 981075"/>
                          <a:gd name="connsiteY109" fmla="*/ 1316832 h 1776413"/>
                          <a:gd name="connsiteX110" fmla="*/ 976313 w 981075"/>
                          <a:gd name="connsiteY110" fmla="*/ 1326357 h 1776413"/>
                          <a:gd name="connsiteX111" fmla="*/ 969169 w 981075"/>
                          <a:gd name="connsiteY111" fmla="*/ 1328738 h 1776413"/>
                          <a:gd name="connsiteX112" fmla="*/ 942975 w 981075"/>
                          <a:gd name="connsiteY112" fmla="*/ 1338263 h 1776413"/>
                          <a:gd name="connsiteX113" fmla="*/ 852488 w 981075"/>
                          <a:gd name="connsiteY113" fmla="*/ 1340644 h 1776413"/>
                          <a:gd name="connsiteX114" fmla="*/ 823913 w 981075"/>
                          <a:gd name="connsiteY114" fmla="*/ 1345407 h 1776413"/>
                          <a:gd name="connsiteX115" fmla="*/ 816769 w 981075"/>
                          <a:gd name="connsiteY115" fmla="*/ 1350169 h 1776413"/>
                          <a:gd name="connsiteX116" fmla="*/ 802482 w 981075"/>
                          <a:gd name="connsiteY116" fmla="*/ 1354932 h 1776413"/>
                          <a:gd name="connsiteX117" fmla="*/ 797719 w 981075"/>
                          <a:gd name="connsiteY117" fmla="*/ 1362075 h 1776413"/>
                          <a:gd name="connsiteX118" fmla="*/ 790575 w 981075"/>
                          <a:gd name="connsiteY118" fmla="*/ 1364457 h 1776413"/>
                          <a:gd name="connsiteX119" fmla="*/ 776288 w 981075"/>
                          <a:gd name="connsiteY119" fmla="*/ 1373982 h 1776413"/>
                          <a:gd name="connsiteX120" fmla="*/ 776288 w 981075"/>
                          <a:gd name="connsiteY120" fmla="*/ 1373982 h 1776413"/>
                          <a:gd name="connsiteX121" fmla="*/ 764382 w 981075"/>
                          <a:gd name="connsiteY121" fmla="*/ 1388269 h 1776413"/>
                          <a:gd name="connsiteX122" fmla="*/ 757238 w 981075"/>
                          <a:gd name="connsiteY122" fmla="*/ 1395413 h 1776413"/>
                          <a:gd name="connsiteX123" fmla="*/ 745332 w 981075"/>
                          <a:gd name="connsiteY123" fmla="*/ 1412082 h 1776413"/>
                          <a:gd name="connsiteX124" fmla="*/ 738188 w 981075"/>
                          <a:gd name="connsiteY124" fmla="*/ 1416844 h 1776413"/>
                          <a:gd name="connsiteX125" fmla="*/ 735807 w 981075"/>
                          <a:gd name="connsiteY125" fmla="*/ 1423988 h 1776413"/>
                          <a:gd name="connsiteX126" fmla="*/ 719138 w 981075"/>
                          <a:gd name="connsiteY126" fmla="*/ 1445419 h 1776413"/>
                          <a:gd name="connsiteX127" fmla="*/ 714375 w 981075"/>
                          <a:gd name="connsiteY127" fmla="*/ 1459707 h 1776413"/>
                          <a:gd name="connsiteX128" fmla="*/ 702469 w 981075"/>
                          <a:gd name="connsiteY128" fmla="*/ 1476375 h 1776413"/>
                          <a:gd name="connsiteX129" fmla="*/ 697707 w 981075"/>
                          <a:gd name="connsiteY129" fmla="*/ 1483519 h 1776413"/>
                          <a:gd name="connsiteX130" fmla="*/ 695325 w 981075"/>
                          <a:gd name="connsiteY130" fmla="*/ 1490663 h 1776413"/>
                          <a:gd name="connsiteX131" fmla="*/ 690563 w 981075"/>
                          <a:gd name="connsiteY131" fmla="*/ 1497807 h 1776413"/>
                          <a:gd name="connsiteX132" fmla="*/ 685800 w 981075"/>
                          <a:gd name="connsiteY132" fmla="*/ 1507332 h 1776413"/>
                          <a:gd name="connsiteX133" fmla="*/ 681038 w 981075"/>
                          <a:gd name="connsiteY133" fmla="*/ 1514475 h 1776413"/>
                          <a:gd name="connsiteX134" fmla="*/ 676275 w 981075"/>
                          <a:gd name="connsiteY134" fmla="*/ 1524000 h 1776413"/>
                          <a:gd name="connsiteX135" fmla="*/ 671513 w 981075"/>
                          <a:gd name="connsiteY135" fmla="*/ 1531144 h 1776413"/>
                          <a:gd name="connsiteX136" fmla="*/ 669132 w 981075"/>
                          <a:gd name="connsiteY136" fmla="*/ 1538288 h 1776413"/>
                          <a:gd name="connsiteX137" fmla="*/ 659607 w 981075"/>
                          <a:gd name="connsiteY137" fmla="*/ 1552575 h 1776413"/>
                          <a:gd name="connsiteX138" fmla="*/ 654844 w 981075"/>
                          <a:gd name="connsiteY138" fmla="*/ 1566863 h 1776413"/>
                          <a:gd name="connsiteX139" fmla="*/ 647700 w 981075"/>
                          <a:gd name="connsiteY139" fmla="*/ 1590675 h 1776413"/>
                          <a:gd name="connsiteX140" fmla="*/ 645319 w 981075"/>
                          <a:gd name="connsiteY140" fmla="*/ 1600200 h 1776413"/>
                          <a:gd name="connsiteX141" fmla="*/ 638175 w 981075"/>
                          <a:gd name="connsiteY141" fmla="*/ 1621632 h 1776413"/>
                          <a:gd name="connsiteX142" fmla="*/ 633413 w 981075"/>
                          <a:gd name="connsiteY142" fmla="*/ 1635919 h 1776413"/>
                          <a:gd name="connsiteX143" fmla="*/ 631032 w 981075"/>
                          <a:gd name="connsiteY143" fmla="*/ 1643063 h 1776413"/>
                          <a:gd name="connsiteX144" fmla="*/ 614363 w 981075"/>
                          <a:gd name="connsiteY144" fmla="*/ 1664494 h 1776413"/>
                          <a:gd name="connsiteX145" fmla="*/ 604838 w 981075"/>
                          <a:gd name="connsiteY145" fmla="*/ 1678782 h 1776413"/>
                          <a:gd name="connsiteX146" fmla="*/ 600075 w 981075"/>
                          <a:gd name="connsiteY146" fmla="*/ 1685925 h 1776413"/>
                          <a:gd name="connsiteX147" fmla="*/ 592932 w 981075"/>
                          <a:gd name="connsiteY147" fmla="*/ 1690688 h 1776413"/>
                          <a:gd name="connsiteX148" fmla="*/ 590550 w 981075"/>
                          <a:gd name="connsiteY148" fmla="*/ 1697832 h 1776413"/>
                          <a:gd name="connsiteX149" fmla="*/ 585788 w 981075"/>
                          <a:gd name="connsiteY149" fmla="*/ 1716882 h 1776413"/>
                          <a:gd name="connsiteX150" fmla="*/ 592932 w 981075"/>
                          <a:gd name="connsiteY150" fmla="*/ 1733550 h 1776413"/>
                          <a:gd name="connsiteX151" fmla="*/ 600075 w 981075"/>
                          <a:gd name="connsiteY151" fmla="*/ 1735932 h 1776413"/>
                          <a:gd name="connsiteX152" fmla="*/ 614363 w 981075"/>
                          <a:gd name="connsiteY152" fmla="*/ 1747838 h 1776413"/>
                          <a:gd name="connsiteX153" fmla="*/ 631032 w 981075"/>
                          <a:gd name="connsiteY153" fmla="*/ 1759744 h 1776413"/>
                          <a:gd name="connsiteX154" fmla="*/ 645319 w 981075"/>
                          <a:gd name="connsiteY154" fmla="*/ 1764507 h 1776413"/>
                          <a:gd name="connsiteX155" fmla="*/ 654844 w 981075"/>
                          <a:gd name="connsiteY155" fmla="*/ 1771650 h 1776413"/>
                          <a:gd name="connsiteX156" fmla="*/ 661988 w 981075"/>
                          <a:gd name="connsiteY156" fmla="*/ 1774032 h 1776413"/>
                          <a:gd name="connsiteX157" fmla="*/ 666750 w 981075"/>
                          <a:gd name="connsiteY157" fmla="*/ 1776413 h 1776413"/>
                          <a:gd name="connsiteX158" fmla="*/ 628650 w 981075"/>
                          <a:gd name="connsiteY158"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95288 w 981075"/>
                          <a:gd name="connsiteY56" fmla="*/ 759619 h 1776413"/>
                          <a:gd name="connsiteX57" fmla="*/ 381000 w 981075"/>
                          <a:gd name="connsiteY57" fmla="*/ 757238 h 1776413"/>
                          <a:gd name="connsiteX58" fmla="*/ 376238 w 981075"/>
                          <a:gd name="connsiteY58" fmla="*/ 742950 h 1776413"/>
                          <a:gd name="connsiteX59" fmla="*/ 373857 w 981075"/>
                          <a:gd name="connsiteY59" fmla="*/ 735807 h 1776413"/>
                          <a:gd name="connsiteX60" fmla="*/ 371475 w 981075"/>
                          <a:gd name="connsiteY60" fmla="*/ 700088 h 1776413"/>
                          <a:gd name="connsiteX61" fmla="*/ 366713 w 981075"/>
                          <a:gd name="connsiteY61" fmla="*/ 707232 h 1776413"/>
                          <a:gd name="connsiteX62" fmla="*/ 369094 w 981075"/>
                          <a:gd name="connsiteY62" fmla="*/ 742950 h 1776413"/>
                          <a:gd name="connsiteX63" fmla="*/ 376238 w 981075"/>
                          <a:gd name="connsiteY63" fmla="*/ 747713 h 1776413"/>
                          <a:gd name="connsiteX64" fmla="*/ 416719 w 981075"/>
                          <a:gd name="connsiteY64" fmla="*/ 766763 h 1776413"/>
                          <a:gd name="connsiteX65" fmla="*/ 450057 w 981075"/>
                          <a:gd name="connsiteY65" fmla="*/ 771525 h 1776413"/>
                          <a:gd name="connsiteX66" fmla="*/ 457200 w 981075"/>
                          <a:gd name="connsiteY66" fmla="*/ 773907 h 1776413"/>
                          <a:gd name="connsiteX67" fmla="*/ 476250 w 981075"/>
                          <a:gd name="connsiteY67" fmla="*/ 778669 h 1776413"/>
                          <a:gd name="connsiteX68" fmla="*/ 483394 w 981075"/>
                          <a:gd name="connsiteY68" fmla="*/ 781050 h 1776413"/>
                          <a:gd name="connsiteX69" fmla="*/ 500063 w 981075"/>
                          <a:gd name="connsiteY69" fmla="*/ 783432 h 1776413"/>
                          <a:gd name="connsiteX70" fmla="*/ 511969 w 981075"/>
                          <a:gd name="connsiteY70" fmla="*/ 785813 h 1776413"/>
                          <a:gd name="connsiteX71" fmla="*/ 521494 w 981075"/>
                          <a:gd name="connsiteY71" fmla="*/ 788194 h 1776413"/>
                          <a:gd name="connsiteX72" fmla="*/ 535782 w 981075"/>
                          <a:gd name="connsiteY72" fmla="*/ 792957 h 1776413"/>
                          <a:gd name="connsiteX73" fmla="*/ 547688 w 981075"/>
                          <a:gd name="connsiteY73" fmla="*/ 795338 h 1776413"/>
                          <a:gd name="connsiteX74" fmla="*/ 616744 w 981075"/>
                          <a:gd name="connsiteY74" fmla="*/ 797719 h 1776413"/>
                          <a:gd name="connsiteX75" fmla="*/ 681038 w 981075"/>
                          <a:gd name="connsiteY75" fmla="*/ 800100 h 1776413"/>
                          <a:gd name="connsiteX76" fmla="*/ 702469 w 981075"/>
                          <a:gd name="connsiteY76" fmla="*/ 804863 h 1776413"/>
                          <a:gd name="connsiteX77" fmla="*/ 728663 w 981075"/>
                          <a:gd name="connsiteY77" fmla="*/ 809625 h 1776413"/>
                          <a:gd name="connsiteX78" fmla="*/ 750094 w 981075"/>
                          <a:gd name="connsiteY78" fmla="*/ 816769 h 1776413"/>
                          <a:gd name="connsiteX79" fmla="*/ 757238 w 981075"/>
                          <a:gd name="connsiteY79" fmla="*/ 819150 h 1776413"/>
                          <a:gd name="connsiteX80" fmla="*/ 781050 w 981075"/>
                          <a:gd name="connsiteY80" fmla="*/ 826294 h 1776413"/>
                          <a:gd name="connsiteX81" fmla="*/ 795338 w 981075"/>
                          <a:gd name="connsiteY81" fmla="*/ 831057 h 1776413"/>
                          <a:gd name="connsiteX82" fmla="*/ 816769 w 981075"/>
                          <a:gd name="connsiteY82" fmla="*/ 840582 h 1776413"/>
                          <a:gd name="connsiteX83" fmla="*/ 833438 w 981075"/>
                          <a:gd name="connsiteY83" fmla="*/ 847725 h 1776413"/>
                          <a:gd name="connsiteX84" fmla="*/ 857250 w 981075"/>
                          <a:gd name="connsiteY84" fmla="*/ 845344 h 1776413"/>
                          <a:gd name="connsiteX85" fmla="*/ 854869 w 981075"/>
                          <a:gd name="connsiteY85" fmla="*/ 852488 h 1776413"/>
                          <a:gd name="connsiteX86" fmla="*/ 864394 w 981075"/>
                          <a:gd name="connsiteY86" fmla="*/ 869157 h 1776413"/>
                          <a:gd name="connsiteX87" fmla="*/ 876300 w 981075"/>
                          <a:gd name="connsiteY87" fmla="*/ 878682 h 1776413"/>
                          <a:gd name="connsiteX88" fmla="*/ 897732 w 981075"/>
                          <a:gd name="connsiteY88" fmla="*/ 897732 h 1776413"/>
                          <a:gd name="connsiteX89" fmla="*/ 904875 w 981075"/>
                          <a:gd name="connsiteY89" fmla="*/ 912019 h 1776413"/>
                          <a:gd name="connsiteX90" fmla="*/ 907257 w 981075"/>
                          <a:gd name="connsiteY90" fmla="*/ 919163 h 1776413"/>
                          <a:gd name="connsiteX91" fmla="*/ 914400 w 981075"/>
                          <a:gd name="connsiteY91" fmla="*/ 933450 h 1776413"/>
                          <a:gd name="connsiteX92" fmla="*/ 916782 w 981075"/>
                          <a:gd name="connsiteY92" fmla="*/ 950119 h 1776413"/>
                          <a:gd name="connsiteX93" fmla="*/ 919163 w 981075"/>
                          <a:gd name="connsiteY93" fmla="*/ 997744 h 1776413"/>
                          <a:gd name="connsiteX94" fmla="*/ 928688 w 981075"/>
                          <a:gd name="connsiteY94" fmla="*/ 1012032 h 1776413"/>
                          <a:gd name="connsiteX95" fmla="*/ 935832 w 981075"/>
                          <a:gd name="connsiteY95" fmla="*/ 1028700 h 1776413"/>
                          <a:gd name="connsiteX96" fmla="*/ 940594 w 981075"/>
                          <a:gd name="connsiteY96" fmla="*/ 1042988 h 1776413"/>
                          <a:gd name="connsiteX97" fmla="*/ 947738 w 981075"/>
                          <a:gd name="connsiteY97" fmla="*/ 1064419 h 1776413"/>
                          <a:gd name="connsiteX98" fmla="*/ 950119 w 981075"/>
                          <a:gd name="connsiteY98" fmla="*/ 1071563 h 1776413"/>
                          <a:gd name="connsiteX99" fmla="*/ 954882 w 981075"/>
                          <a:gd name="connsiteY99" fmla="*/ 1088232 h 1776413"/>
                          <a:gd name="connsiteX100" fmla="*/ 957263 w 981075"/>
                          <a:gd name="connsiteY100" fmla="*/ 1097757 h 1776413"/>
                          <a:gd name="connsiteX101" fmla="*/ 964407 w 981075"/>
                          <a:gd name="connsiteY101" fmla="*/ 1119188 h 1776413"/>
                          <a:gd name="connsiteX102" fmla="*/ 966788 w 981075"/>
                          <a:gd name="connsiteY102" fmla="*/ 1126332 h 1776413"/>
                          <a:gd name="connsiteX103" fmla="*/ 969169 w 981075"/>
                          <a:gd name="connsiteY103" fmla="*/ 1138238 h 1776413"/>
                          <a:gd name="connsiteX104" fmla="*/ 971550 w 981075"/>
                          <a:gd name="connsiteY104" fmla="*/ 1216819 h 1776413"/>
                          <a:gd name="connsiteX105" fmla="*/ 973932 w 981075"/>
                          <a:gd name="connsiteY105" fmla="*/ 1223963 h 1776413"/>
                          <a:gd name="connsiteX106" fmla="*/ 978694 w 981075"/>
                          <a:gd name="connsiteY106" fmla="*/ 1250157 h 1776413"/>
                          <a:gd name="connsiteX107" fmla="*/ 981075 w 981075"/>
                          <a:gd name="connsiteY107" fmla="*/ 1259682 h 1776413"/>
                          <a:gd name="connsiteX108" fmla="*/ 978694 w 981075"/>
                          <a:gd name="connsiteY108" fmla="*/ 1316832 h 1776413"/>
                          <a:gd name="connsiteX109" fmla="*/ 976313 w 981075"/>
                          <a:gd name="connsiteY109" fmla="*/ 1326357 h 1776413"/>
                          <a:gd name="connsiteX110" fmla="*/ 969169 w 981075"/>
                          <a:gd name="connsiteY110" fmla="*/ 1328738 h 1776413"/>
                          <a:gd name="connsiteX111" fmla="*/ 942975 w 981075"/>
                          <a:gd name="connsiteY111" fmla="*/ 1338263 h 1776413"/>
                          <a:gd name="connsiteX112" fmla="*/ 852488 w 981075"/>
                          <a:gd name="connsiteY112" fmla="*/ 1340644 h 1776413"/>
                          <a:gd name="connsiteX113" fmla="*/ 823913 w 981075"/>
                          <a:gd name="connsiteY113" fmla="*/ 1345407 h 1776413"/>
                          <a:gd name="connsiteX114" fmla="*/ 816769 w 981075"/>
                          <a:gd name="connsiteY114" fmla="*/ 1350169 h 1776413"/>
                          <a:gd name="connsiteX115" fmla="*/ 802482 w 981075"/>
                          <a:gd name="connsiteY115" fmla="*/ 1354932 h 1776413"/>
                          <a:gd name="connsiteX116" fmla="*/ 797719 w 981075"/>
                          <a:gd name="connsiteY116" fmla="*/ 1362075 h 1776413"/>
                          <a:gd name="connsiteX117" fmla="*/ 790575 w 981075"/>
                          <a:gd name="connsiteY117" fmla="*/ 1364457 h 1776413"/>
                          <a:gd name="connsiteX118" fmla="*/ 776288 w 981075"/>
                          <a:gd name="connsiteY118" fmla="*/ 1373982 h 1776413"/>
                          <a:gd name="connsiteX119" fmla="*/ 776288 w 981075"/>
                          <a:gd name="connsiteY119" fmla="*/ 1373982 h 1776413"/>
                          <a:gd name="connsiteX120" fmla="*/ 764382 w 981075"/>
                          <a:gd name="connsiteY120" fmla="*/ 1388269 h 1776413"/>
                          <a:gd name="connsiteX121" fmla="*/ 757238 w 981075"/>
                          <a:gd name="connsiteY121" fmla="*/ 1395413 h 1776413"/>
                          <a:gd name="connsiteX122" fmla="*/ 745332 w 981075"/>
                          <a:gd name="connsiteY122" fmla="*/ 1412082 h 1776413"/>
                          <a:gd name="connsiteX123" fmla="*/ 738188 w 981075"/>
                          <a:gd name="connsiteY123" fmla="*/ 1416844 h 1776413"/>
                          <a:gd name="connsiteX124" fmla="*/ 735807 w 981075"/>
                          <a:gd name="connsiteY124" fmla="*/ 1423988 h 1776413"/>
                          <a:gd name="connsiteX125" fmla="*/ 719138 w 981075"/>
                          <a:gd name="connsiteY125" fmla="*/ 1445419 h 1776413"/>
                          <a:gd name="connsiteX126" fmla="*/ 714375 w 981075"/>
                          <a:gd name="connsiteY126" fmla="*/ 1459707 h 1776413"/>
                          <a:gd name="connsiteX127" fmla="*/ 702469 w 981075"/>
                          <a:gd name="connsiteY127" fmla="*/ 1476375 h 1776413"/>
                          <a:gd name="connsiteX128" fmla="*/ 697707 w 981075"/>
                          <a:gd name="connsiteY128" fmla="*/ 1483519 h 1776413"/>
                          <a:gd name="connsiteX129" fmla="*/ 695325 w 981075"/>
                          <a:gd name="connsiteY129" fmla="*/ 1490663 h 1776413"/>
                          <a:gd name="connsiteX130" fmla="*/ 690563 w 981075"/>
                          <a:gd name="connsiteY130" fmla="*/ 1497807 h 1776413"/>
                          <a:gd name="connsiteX131" fmla="*/ 685800 w 981075"/>
                          <a:gd name="connsiteY131" fmla="*/ 1507332 h 1776413"/>
                          <a:gd name="connsiteX132" fmla="*/ 681038 w 981075"/>
                          <a:gd name="connsiteY132" fmla="*/ 1514475 h 1776413"/>
                          <a:gd name="connsiteX133" fmla="*/ 676275 w 981075"/>
                          <a:gd name="connsiteY133" fmla="*/ 1524000 h 1776413"/>
                          <a:gd name="connsiteX134" fmla="*/ 671513 w 981075"/>
                          <a:gd name="connsiteY134" fmla="*/ 1531144 h 1776413"/>
                          <a:gd name="connsiteX135" fmla="*/ 669132 w 981075"/>
                          <a:gd name="connsiteY135" fmla="*/ 1538288 h 1776413"/>
                          <a:gd name="connsiteX136" fmla="*/ 659607 w 981075"/>
                          <a:gd name="connsiteY136" fmla="*/ 1552575 h 1776413"/>
                          <a:gd name="connsiteX137" fmla="*/ 654844 w 981075"/>
                          <a:gd name="connsiteY137" fmla="*/ 1566863 h 1776413"/>
                          <a:gd name="connsiteX138" fmla="*/ 647700 w 981075"/>
                          <a:gd name="connsiteY138" fmla="*/ 1590675 h 1776413"/>
                          <a:gd name="connsiteX139" fmla="*/ 645319 w 981075"/>
                          <a:gd name="connsiteY139" fmla="*/ 1600200 h 1776413"/>
                          <a:gd name="connsiteX140" fmla="*/ 638175 w 981075"/>
                          <a:gd name="connsiteY140" fmla="*/ 1621632 h 1776413"/>
                          <a:gd name="connsiteX141" fmla="*/ 633413 w 981075"/>
                          <a:gd name="connsiteY141" fmla="*/ 1635919 h 1776413"/>
                          <a:gd name="connsiteX142" fmla="*/ 631032 w 981075"/>
                          <a:gd name="connsiteY142" fmla="*/ 1643063 h 1776413"/>
                          <a:gd name="connsiteX143" fmla="*/ 614363 w 981075"/>
                          <a:gd name="connsiteY143" fmla="*/ 1664494 h 1776413"/>
                          <a:gd name="connsiteX144" fmla="*/ 604838 w 981075"/>
                          <a:gd name="connsiteY144" fmla="*/ 1678782 h 1776413"/>
                          <a:gd name="connsiteX145" fmla="*/ 600075 w 981075"/>
                          <a:gd name="connsiteY145" fmla="*/ 1685925 h 1776413"/>
                          <a:gd name="connsiteX146" fmla="*/ 592932 w 981075"/>
                          <a:gd name="connsiteY146" fmla="*/ 1690688 h 1776413"/>
                          <a:gd name="connsiteX147" fmla="*/ 590550 w 981075"/>
                          <a:gd name="connsiteY147" fmla="*/ 1697832 h 1776413"/>
                          <a:gd name="connsiteX148" fmla="*/ 585788 w 981075"/>
                          <a:gd name="connsiteY148" fmla="*/ 1716882 h 1776413"/>
                          <a:gd name="connsiteX149" fmla="*/ 592932 w 981075"/>
                          <a:gd name="connsiteY149" fmla="*/ 1733550 h 1776413"/>
                          <a:gd name="connsiteX150" fmla="*/ 600075 w 981075"/>
                          <a:gd name="connsiteY150" fmla="*/ 1735932 h 1776413"/>
                          <a:gd name="connsiteX151" fmla="*/ 614363 w 981075"/>
                          <a:gd name="connsiteY151" fmla="*/ 1747838 h 1776413"/>
                          <a:gd name="connsiteX152" fmla="*/ 631032 w 981075"/>
                          <a:gd name="connsiteY152" fmla="*/ 1759744 h 1776413"/>
                          <a:gd name="connsiteX153" fmla="*/ 645319 w 981075"/>
                          <a:gd name="connsiteY153" fmla="*/ 1764507 h 1776413"/>
                          <a:gd name="connsiteX154" fmla="*/ 654844 w 981075"/>
                          <a:gd name="connsiteY154" fmla="*/ 1771650 h 1776413"/>
                          <a:gd name="connsiteX155" fmla="*/ 661988 w 981075"/>
                          <a:gd name="connsiteY155" fmla="*/ 1774032 h 1776413"/>
                          <a:gd name="connsiteX156" fmla="*/ 666750 w 981075"/>
                          <a:gd name="connsiteY156" fmla="*/ 1776413 h 1776413"/>
                          <a:gd name="connsiteX157" fmla="*/ 628650 w 981075"/>
                          <a:gd name="connsiteY157"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57238 h 1776413"/>
                          <a:gd name="connsiteX57" fmla="*/ 376238 w 981075"/>
                          <a:gd name="connsiteY57" fmla="*/ 742950 h 1776413"/>
                          <a:gd name="connsiteX58" fmla="*/ 373857 w 981075"/>
                          <a:gd name="connsiteY58" fmla="*/ 735807 h 1776413"/>
                          <a:gd name="connsiteX59" fmla="*/ 371475 w 981075"/>
                          <a:gd name="connsiteY59" fmla="*/ 700088 h 1776413"/>
                          <a:gd name="connsiteX60" fmla="*/ 366713 w 981075"/>
                          <a:gd name="connsiteY60" fmla="*/ 707232 h 1776413"/>
                          <a:gd name="connsiteX61" fmla="*/ 369094 w 981075"/>
                          <a:gd name="connsiteY61" fmla="*/ 742950 h 1776413"/>
                          <a:gd name="connsiteX62" fmla="*/ 376238 w 981075"/>
                          <a:gd name="connsiteY62" fmla="*/ 747713 h 1776413"/>
                          <a:gd name="connsiteX63" fmla="*/ 416719 w 981075"/>
                          <a:gd name="connsiteY63" fmla="*/ 766763 h 1776413"/>
                          <a:gd name="connsiteX64" fmla="*/ 450057 w 981075"/>
                          <a:gd name="connsiteY64" fmla="*/ 771525 h 1776413"/>
                          <a:gd name="connsiteX65" fmla="*/ 457200 w 981075"/>
                          <a:gd name="connsiteY65" fmla="*/ 773907 h 1776413"/>
                          <a:gd name="connsiteX66" fmla="*/ 476250 w 981075"/>
                          <a:gd name="connsiteY66" fmla="*/ 778669 h 1776413"/>
                          <a:gd name="connsiteX67" fmla="*/ 483394 w 981075"/>
                          <a:gd name="connsiteY67" fmla="*/ 781050 h 1776413"/>
                          <a:gd name="connsiteX68" fmla="*/ 500063 w 981075"/>
                          <a:gd name="connsiteY68" fmla="*/ 783432 h 1776413"/>
                          <a:gd name="connsiteX69" fmla="*/ 511969 w 981075"/>
                          <a:gd name="connsiteY69" fmla="*/ 785813 h 1776413"/>
                          <a:gd name="connsiteX70" fmla="*/ 521494 w 981075"/>
                          <a:gd name="connsiteY70" fmla="*/ 788194 h 1776413"/>
                          <a:gd name="connsiteX71" fmla="*/ 535782 w 981075"/>
                          <a:gd name="connsiteY71" fmla="*/ 792957 h 1776413"/>
                          <a:gd name="connsiteX72" fmla="*/ 547688 w 981075"/>
                          <a:gd name="connsiteY72" fmla="*/ 795338 h 1776413"/>
                          <a:gd name="connsiteX73" fmla="*/ 616744 w 981075"/>
                          <a:gd name="connsiteY73" fmla="*/ 797719 h 1776413"/>
                          <a:gd name="connsiteX74" fmla="*/ 681038 w 981075"/>
                          <a:gd name="connsiteY74" fmla="*/ 800100 h 1776413"/>
                          <a:gd name="connsiteX75" fmla="*/ 702469 w 981075"/>
                          <a:gd name="connsiteY75" fmla="*/ 804863 h 1776413"/>
                          <a:gd name="connsiteX76" fmla="*/ 728663 w 981075"/>
                          <a:gd name="connsiteY76" fmla="*/ 809625 h 1776413"/>
                          <a:gd name="connsiteX77" fmla="*/ 750094 w 981075"/>
                          <a:gd name="connsiteY77" fmla="*/ 816769 h 1776413"/>
                          <a:gd name="connsiteX78" fmla="*/ 757238 w 981075"/>
                          <a:gd name="connsiteY78" fmla="*/ 819150 h 1776413"/>
                          <a:gd name="connsiteX79" fmla="*/ 781050 w 981075"/>
                          <a:gd name="connsiteY79" fmla="*/ 826294 h 1776413"/>
                          <a:gd name="connsiteX80" fmla="*/ 795338 w 981075"/>
                          <a:gd name="connsiteY80" fmla="*/ 831057 h 1776413"/>
                          <a:gd name="connsiteX81" fmla="*/ 816769 w 981075"/>
                          <a:gd name="connsiteY81" fmla="*/ 840582 h 1776413"/>
                          <a:gd name="connsiteX82" fmla="*/ 833438 w 981075"/>
                          <a:gd name="connsiteY82" fmla="*/ 847725 h 1776413"/>
                          <a:gd name="connsiteX83" fmla="*/ 857250 w 981075"/>
                          <a:gd name="connsiteY83" fmla="*/ 845344 h 1776413"/>
                          <a:gd name="connsiteX84" fmla="*/ 854869 w 981075"/>
                          <a:gd name="connsiteY84" fmla="*/ 852488 h 1776413"/>
                          <a:gd name="connsiteX85" fmla="*/ 864394 w 981075"/>
                          <a:gd name="connsiteY85" fmla="*/ 869157 h 1776413"/>
                          <a:gd name="connsiteX86" fmla="*/ 876300 w 981075"/>
                          <a:gd name="connsiteY86" fmla="*/ 878682 h 1776413"/>
                          <a:gd name="connsiteX87" fmla="*/ 897732 w 981075"/>
                          <a:gd name="connsiteY87" fmla="*/ 897732 h 1776413"/>
                          <a:gd name="connsiteX88" fmla="*/ 904875 w 981075"/>
                          <a:gd name="connsiteY88" fmla="*/ 912019 h 1776413"/>
                          <a:gd name="connsiteX89" fmla="*/ 907257 w 981075"/>
                          <a:gd name="connsiteY89" fmla="*/ 919163 h 1776413"/>
                          <a:gd name="connsiteX90" fmla="*/ 914400 w 981075"/>
                          <a:gd name="connsiteY90" fmla="*/ 933450 h 1776413"/>
                          <a:gd name="connsiteX91" fmla="*/ 916782 w 981075"/>
                          <a:gd name="connsiteY91" fmla="*/ 950119 h 1776413"/>
                          <a:gd name="connsiteX92" fmla="*/ 919163 w 981075"/>
                          <a:gd name="connsiteY92" fmla="*/ 997744 h 1776413"/>
                          <a:gd name="connsiteX93" fmla="*/ 928688 w 981075"/>
                          <a:gd name="connsiteY93" fmla="*/ 1012032 h 1776413"/>
                          <a:gd name="connsiteX94" fmla="*/ 935832 w 981075"/>
                          <a:gd name="connsiteY94" fmla="*/ 1028700 h 1776413"/>
                          <a:gd name="connsiteX95" fmla="*/ 940594 w 981075"/>
                          <a:gd name="connsiteY95" fmla="*/ 1042988 h 1776413"/>
                          <a:gd name="connsiteX96" fmla="*/ 947738 w 981075"/>
                          <a:gd name="connsiteY96" fmla="*/ 1064419 h 1776413"/>
                          <a:gd name="connsiteX97" fmla="*/ 950119 w 981075"/>
                          <a:gd name="connsiteY97" fmla="*/ 1071563 h 1776413"/>
                          <a:gd name="connsiteX98" fmla="*/ 954882 w 981075"/>
                          <a:gd name="connsiteY98" fmla="*/ 1088232 h 1776413"/>
                          <a:gd name="connsiteX99" fmla="*/ 957263 w 981075"/>
                          <a:gd name="connsiteY99" fmla="*/ 1097757 h 1776413"/>
                          <a:gd name="connsiteX100" fmla="*/ 964407 w 981075"/>
                          <a:gd name="connsiteY100" fmla="*/ 1119188 h 1776413"/>
                          <a:gd name="connsiteX101" fmla="*/ 966788 w 981075"/>
                          <a:gd name="connsiteY101" fmla="*/ 1126332 h 1776413"/>
                          <a:gd name="connsiteX102" fmla="*/ 969169 w 981075"/>
                          <a:gd name="connsiteY102" fmla="*/ 1138238 h 1776413"/>
                          <a:gd name="connsiteX103" fmla="*/ 971550 w 981075"/>
                          <a:gd name="connsiteY103" fmla="*/ 1216819 h 1776413"/>
                          <a:gd name="connsiteX104" fmla="*/ 973932 w 981075"/>
                          <a:gd name="connsiteY104" fmla="*/ 1223963 h 1776413"/>
                          <a:gd name="connsiteX105" fmla="*/ 978694 w 981075"/>
                          <a:gd name="connsiteY105" fmla="*/ 1250157 h 1776413"/>
                          <a:gd name="connsiteX106" fmla="*/ 981075 w 981075"/>
                          <a:gd name="connsiteY106" fmla="*/ 1259682 h 1776413"/>
                          <a:gd name="connsiteX107" fmla="*/ 978694 w 981075"/>
                          <a:gd name="connsiteY107" fmla="*/ 1316832 h 1776413"/>
                          <a:gd name="connsiteX108" fmla="*/ 976313 w 981075"/>
                          <a:gd name="connsiteY108" fmla="*/ 1326357 h 1776413"/>
                          <a:gd name="connsiteX109" fmla="*/ 969169 w 981075"/>
                          <a:gd name="connsiteY109" fmla="*/ 1328738 h 1776413"/>
                          <a:gd name="connsiteX110" fmla="*/ 942975 w 981075"/>
                          <a:gd name="connsiteY110" fmla="*/ 1338263 h 1776413"/>
                          <a:gd name="connsiteX111" fmla="*/ 852488 w 981075"/>
                          <a:gd name="connsiteY111" fmla="*/ 1340644 h 1776413"/>
                          <a:gd name="connsiteX112" fmla="*/ 823913 w 981075"/>
                          <a:gd name="connsiteY112" fmla="*/ 1345407 h 1776413"/>
                          <a:gd name="connsiteX113" fmla="*/ 816769 w 981075"/>
                          <a:gd name="connsiteY113" fmla="*/ 1350169 h 1776413"/>
                          <a:gd name="connsiteX114" fmla="*/ 802482 w 981075"/>
                          <a:gd name="connsiteY114" fmla="*/ 1354932 h 1776413"/>
                          <a:gd name="connsiteX115" fmla="*/ 797719 w 981075"/>
                          <a:gd name="connsiteY115" fmla="*/ 1362075 h 1776413"/>
                          <a:gd name="connsiteX116" fmla="*/ 790575 w 981075"/>
                          <a:gd name="connsiteY116" fmla="*/ 1364457 h 1776413"/>
                          <a:gd name="connsiteX117" fmla="*/ 776288 w 981075"/>
                          <a:gd name="connsiteY117" fmla="*/ 1373982 h 1776413"/>
                          <a:gd name="connsiteX118" fmla="*/ 776288 w 981075"/>
                          <a:gd name="connsiteY118" fmla="*/ 1373982 h 1776413"/>
                          <a:gd name="connsiteX119" fmla="*/ 764382 w 981075"/>
                          <a:gd name="connsiteY119" fmla="*/ 1388269 h 1776413"/>
                          <a:gd name="connsiteX120" fmla="*/ 757238 w 981075"/>
                          <a:gd name="connsiteY120" fmla="*/ 1395413 h 1776413"/>
                          <a:gd name="connsiteX121" fmla="*/ 745332 w 981075"/>
                          <a:gd name="connsiteY121" fmla="*/ 1412082 h 1776413"/>
                          <a:gd name="connsiteX122" fmla="*/ 738188 w 981075"/>
                          <a:gd name="connsiteY122" fmla="*/ 1416844 h 1776413"/>
                          <a:gd name="connsiteX123" fmla="*/ 735807 w 981075"/>
                          <a:gd name="connsiteY123" fmla="*/ 1423988 h 1776413"/>
                          <a:gd name="connsiteX124" fmla="*/ 719138 w 981075"/>
                          <a:gd name="connsiteY124" fmla="*/ 1445419 h 1776413"/>
                          <a:gd name="connsiteX125" fmla="*/ 714375 w 981075"/>
                          <a:gd name="connsiteY125" fmla="*/ 1459707 h 1776413"/>
                          <a:gd name="connsiteX126" fmla="*/ 702469 w 981075"/>
                          <a:gd name="connsiteY126" fmla="*/ 1476375 h 1776413"/>
                          <a:gd name="connsiteX127" fmla="*/ 697707 w 981075"/>
                          <a:gd name="connsiteY127" fmla="*/ 1483519 h 1776413"/>
                          <a:gd name="connsiteX128" fmla="*/ 695325 w 981075"/>
                          <a:gd name="connsiteY128" fmla="*/ 1490663 h 1776413"/>
                          <a:gd name="connsiteX129" fmla="*/ 690563 w 981075"/>
                          <a:gd name="connsiteY129" fmla="*/ 1497807 h 1776413"/>
                          <a:gd name="connsiteX130" fmla="*/ 685800 w 981075"/>
                          <a:gd name="connsiteY130" fmla="*/ 1507332 h 1776413"/>
                          <a:gd name="connsiteX131" fmla="*/ 681038 w 981075"/>
                          <a:gd name="connsiteY131" fmla="*/ 1514475 h 1776413"/>
                          <a:gd name="connsiteX132" fmla="*/ 676275 w 981075"/>
                          <a:gd name="connsiteY132" fmla="*/ 1524000 h 1776413"/>
                          <a:gd name="connsiteX133" fmla="*/ 671513 w 981075"/>
                          <a:gd name="connsiteY133" fmla="*/ 1531144 h 1776413"/>
                          <a:gd name="connsiteX134" fmla="*/ 669132 w 981075"/>
                          <a:gd name="connsiteY134" fmla="*/ 1538288 h 1776413"/>
                          <a:gd name="connsiteX135" fmla="*/ 659607 w 981075"/>
                          <a:gd name="connsiteY135" fmla="*/ 1552575 h 1776413"/>
                          <a:gd name="connsiteX136" fmla="*/ 654844 w 981075"/>
                          <a:gd name="connsiteY136" fmla="*/ 1566863 h 1776413"/>
                          <a:gd name="connsiteX137" fmla="*/ 647700 w 981075"/>
                          <a:gd name="connsiteY137" fmla="*/ 1590675 h 1776413"/>
                          <a:gd name="connsiteX138" fmla="*/ 645319 w 981075"/>
                          <a:gd name="connsiteY138" fmla="*/ 1600200 h 1776413"/>
                          <a:gd name="connsiteX139" fmla="*/ 638175 w 981075"/>
                          <a:gd name="connsiteY139" fmla="*/ 1621632 h 1776413"/>
                          <a:gd name="connsiteX140" fmla="*/ 633413 w 981075"/>
                          <a:gd name="connsiteY140" fmla="*/ 1635919 h 1776413"/>
                          <a:gd name="connsiteX141" fmla="*/ 631032 w 981075"/>
                          <a:gd name="connsiteY141" fmla="*/ 1643063 h 1776413"/>
                          <a:gd name="connsiteX142" fmla="*/ 614363 w 981075"/>
                          <a:gd name="connsiteY142" fmla="*/ 1664494 h 1776413"/>
                          <a:gd name="connsiteX143" fmla="*/ 604838 w 981075"/>
                          <a:gd name="connsiteY143" fmla="*/ 1678782 h 1776413"/>
                          <a:gd name="connsiteX144" fmla="*/ 600075 w 981075"/>
                          <a:gd name="connsiteY144" fmla="*/ 1685925 h 1776413"/>
                          <a:gd name="connsiteX145" fmla="*/ 592932 w 981075"/>
                          <a:gd name="connsiteY145" fmla="*/ 1690688 h 1776413"/>
                          <a:gd name="connsiteX146" fmla="*/ 590550 w 981075"/>
                          <a:gd name="connsiteY146" fmla="*/ 1697832 h 1776413"/>
                          <a:gd name="connsiteX147" fmla="*/ 585788 w 981075"/>
                          <a:gd name="connsiteY147" fmla="*/ 1716882 h 1776413"/>
                          <a:gd name="connsiteX148" fmla="*/ 592932 w 981075"/>
                          <a:gd name="connsiteY148" fmla="*/ 1733550 h 1776413"/>
                          <a:gd name="connsiteX149" fmla="*/ 600075 w 981075"/>
                          <a:gd name="connsiteY149" fmla="*/ 1735932 h 1776413"/>
                          <a:gd name="connsiteX150" fmla="*/ 614363 w 981075"/>
                          <a:gd name="connsiteY150" fmla="*/ 1747838 h 1776413"/>
                          <a:gd name="connsiteX151" fmla="*/ 631032 w 981075"/>
                          <a:gd name="connsiteY151" fmla="*/ 1759744 h 1776413"/>
                          <a:gd name="connsiteX152" fmla="*/ 645319 w 981075"/>
                          <a:gd name="connsiteY152" fmla="*/ 1764507 h 1776413"/>
                          <a:gd name="connsiteX153" fmla="*/ 654844 w 981075"/>
                          <a:gd name="connsiteY153" fmla="*/ 1771650 h 1776413"/>
                          <a:gd name="connsiteX154" fmla="*/ 661988 w 981075"/>
                          <a:gd name="connsiteY154" fmla="*/ 1774032 h 1776413"/>
                          <a:gd name="connsiteX155" fmla="*/ 666750 w 981075"/>
                          <a:gd name="connsiteY155" fmla="*/ 1776413 h 1776413"/>
                          <a:gd name="connsiteX156" fmla="*/ 628650 w 981075"/>
                          <a:gd name="connsiteY156"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57238 h 1776413"/>
                          <a:gd name="connsiteX57" fmla="*/ 373857 w 981075"/>
                          <a:gd name="connsiteY57" fmla="*/ 735807 h 1776413"/>
                          <a:gd name="connsiteX58" fmla="*/ 371475 w 981075"/>
                          <a:gd name="connsiteY58" fmla="*/ 700088 h 1776413"/>
                          <a:gd name="connsiteX59" fmla="*/ 366713 w 981075"/>
                          <a:gd name="connsiteY59" fmla="*/ 707232 h 1776413"/>
                          <a:gd name="connsiteX60" fmla="*/ 369094 w 981075"/>
                          <a:gd name="connsiteY60" fmla="*/ 742950 h 1776413"/>
                          <a:gd name="connsiteX61" fmla="*/ 376238 w 981075"/>
                          <a:gd name="connsiteY61" fmla="*/ 747713 h 1776413"/>
                          <a:gd name="connsiteX62" fmla="*/ 416719 w 981075"/>
                          <a:gd name="connsiteY62" fmla="*/ 766763 h 1776413"/>
                          <a:gd name="connsiteX63" fmla="*/ 450057 w 981075"/>
                          <a:gd name="connsiteY63" fmla="*/ 771525 h 1776413"/>
                          <a:gd name="connsiteX64" fmla="*/ 457200 w 981075"/>
                          <a:gd name="connsiteY64" fmla="*/ 773907 h 1776413"/>
                          <a:gd name="connsiteX65" fmla="*/ 476250 w 981075"/>
                          <a:gd name="connsiteY65" fmla="*/ 778669 h 1776413"/>
                          <a:gd name="connsiteX66" fmla="*/ 483394 w 981075"/>
                          <a:gd name="connsiteY66" fmla="*/ 781050 h 1776413"/>
                          <a:gd name="connsiteX67" fmla="*/ 500063 w 981075"/>
                          <a:gd name="connsiteY67" fmla="*/ 783432 h 1776413"/>
                          <a:gd name="connsiteX68" fmla="*/ 511969 w 981075"/>
                          <a:gd name="connsiteY68" fmla="*/ 785813 h 1776413"/>
                          <a:gd name="connsiteX69" fmla="*/ 521494 w 981075"/>
                          <a:gd name="connsiteY69" fmla="*/ 788194 h 1776413"/>
                          <a:gd name="connsiteX70" fmla="*/ 535782 w 981075"/>
                          <a:gd name="connsiteY70" fmla="*/ 792957 h 1776413"/>
                          <a:gd name="connsiteX71" fmla="*/ 547688 w 981075"/>
                          <a:gd name="connsiteY71" fmla="*/ 795338 h 1776413"/>
                          <a:gd name="connsiteX72" fmla="*/ 616744 w 981075"/>
                          <a:gd name="connsiteY72" fmla="*/ 797719 h 1776413"/>
                          <a:gd name="connsiteX73" fmla="*/ 681038 w 981075"/>
                          <a:gd name="connsiteY73" fmla="*/ 800100 h 1776413"/>
                          <a:gd name="connsiteX74" fmla="*/ 702469 w 981075"/>
                          <a:gd name="connsiteY74" fmla="*/ 804863 h 1776413"/>
                          <a:gd name="connsiteX75" fmla="*/ 728663 w 981075"/>
                          <a:gd name="connsiteY75" fmla="*/ 809625 h 1776413"/>
                          <a:gd name="connsiteX76" fmla="*/ 750094 w 981075"/>
                          <a:gd name="connsiteY76" fmla="*/ 816769 h 1776413"/>
                          <a:gd name="connsiteX77" fmla="*/ 757238 w 981075"/>
                          <a:gd name="connsiteY77" fmla="*/ 819150 h 1776413"/>
                          <a:gd name="connsiteX78" fmla="*/ 781050 w 981075"/>
                          <a:gd name="connsiteY78" fmla="*/ 826294 h 1776413"/>
                          <a:gd name="connsiteX79" fmla="*/ 795338 w 981075"/>
                          <a:gd name="connsiteY79" fmla="*/ 831057 h 1776413"/>
                          <a:gd name="connsiteX80" fmla="*/ 816769 w 981075"/>
                          <a:gd name="connsiteY80" fmla="*/ 840582 h 1776413"/>
                          <a:gd name="connsiteX81" fmla="*/ 833438 w 981075"/>
                          <a:gd name="connsiteY81" fmla="*/ 847725 h 1776413"/>
                          <a:gd name="connsiteX82" fmla="*/ 857250 w 981075"/>
                          <a:gd name="connsiteY82" fmla="*/ 845344 h 1776413"/>
                          <a:gd name="connsiteX83" fmla="*/ 854869 w 981075"/>
                          <a:gd name="connsiteY83" fmla="*/ 852488 h 1776413"/>
                          <a:gd name="connsiteX84" fmla="*/ 864394 w 981075"/>
                          <a:gd name="connsiteY84" fmla="*/ 869157 h 1776413"/>
                          <a:gd name="connsiteX85" fmla="*/ 876300 w 981075"/>
                          <a:gd name="connsiteY85" fmla="*/ 878682 h 1776413"/>
                          <a:gd name="connsiteX86" fmla="*/ 897732 w 981075"/>
                          <a:gd name="connsiteY86" fmla="*/ 897732 h 1776413"/>
                          <a:gd name="connsiteX87" fmla="*/ 904875 w 981075"/>
                          <a:gd name="connsiteY87" fmla="*/ 912019 h 1776413"/>
                          <a:gd name="connsiteX88" fmla="*/ 907257 w 981075"/>
                          <a:gd name="connsiteY88" fmla="*/ 919163 h 1776413"/>
                          <a:gd name="connsiteX89" fmla="*/ 914400 w 981075"/>
                          <a:gd name="connsiteY89" fmla="*/ 933450 h 1776413"/>
                          <a:gd name="connsiteX90" fmla="*/ 916782 w 981075"/>
                          <a:gd name="connsiteY90" fmla="*/ 950119 h 1776413"/>
                          <a:gd name="connsiteX91" fmla="*/ 919163 w 981075"/>
                          <a:gd name="connsiteY91" fmla="*/ 997744 h 1776413"/>
                          <a:gd name="connsiteX92" fmla="*/ 928688 w 981075"/>
                          <a:gd name="connsiteY92" fmla="*/ 1012032 h 1776413"/>
                          <a:gd name="connsiteX93" fmla="*/ 935832 w 981075"/>
                          <a:gd name="connsiteY93" fmla="*/ 1028700 h 1776413"/>
                          <a:gd name="connsiteX94" fmla="*/ 940594 w 981075"/>
                          <a:gd name="connsiteY94" fmla="*/ 1042988 h 1776413"/>
                          <a:gd name="connsiteX95" fmla="*/ 947738 w 981075"/>
                          <a:gd name="connsiteY95" fmla="*/ 1064419 h 1776413"/>
                          <a:gd name="connsiteX96" fmla="*/ 950119 w 981075"/>
                          <a:gd name="connsiteY96" fmla="*/ 1071563 h 1776413"/>
                          <a:gd name="connsiteX97" fmla="*/ 954882 w 981075"/>
                          <a:gd name="connsiteY97" fmla="*/ 1088232 h 1776413"/>
                          <a:gd name="connsiteX98" fmla="*/ 957263 w 981075"/>
                          <a:gd name="connsiteY98" fmla="*/ 1097757 h 1776413"/>
                          <a:gd name="connsiteX99" fmla="*/ 964407 w 981075"/>
                          <a:gd name="connsiteY99" fmla="*/ 1119188 h 1776413"/>
                          <a:gd name="connsiteX100" fmla="*/ 966788 w 981075"/>
                          <a:gd name="connsiteY100" fmla="*/ 1126332 h 1776413"/>
                          <a:gd name="connsiteX101" fmla="*/ 969169 w 981075"/>
                          <a:gd name="connsiteY101" fmla="*/ 1138238 h 1776413"/>
                          <a:gd name="connsiteX102" fmla="*/ 971550 w 981075"/>
                          <a:gd name="connsiteY102" fmla="*/ 1216819 h 1776413"/>
                          <a:gd name="connsiteX103" fmla="*/ 973932 w 981075"/>
                          <a:gd name="connsiteY103" fmla="*/ 1223963 h 1776413"/>
                          <a:gd name="connsiteX104" fmla="*/ 978694 w 981075"/>
                          <a:gd name="connsiteY104" fmla="*/ 1250157 h 1776413"/>
                          <a:gd name="connsiteX105" fmla="*/ 981075 w 981075"/>
                          <a:gd name="connsiteY105" fmla="*/ 1259682 h 1776413"/>
                          <a:gd name="connsiteX106" fmla="*/ 978694 w 981075"/>
                          <a:gd name="connsiteY106" fmla="*/ 1316832 h 1776413"/>
                          <a:gd name="connsiteX107" fmla="*/ 976313 w 981075"/>
                          <a:gd name="connsiteY107" fmla="*/ 1326357 h 1776413"/>
                          <a:gd name="connsiteX108" fmla="*/ 969169 w 981075"/>
                          <a:gd name="connsiteY108" fmla="*/ 1328738 h 1776413"/>
                          <a:gd name="connsiteX109" fmla="*/ 942975 w 981075"/>
                          <a:gd name="connsiteY109" fmla="*/ 1338263 h 1776413"/>
                          <a:gd name="connsiteX110" fmla="*/ 852488 w 981075"/>
                          <a:gd name="connsiteY110" fmla="*/ 1340644 h 1776413"/>
                          <a:gd name="connsiteX111" fmla="*/ 823913 w 981075"/>
                          <a:gd name="connsiteY111" fmla="*/ 1345407 h 1776413"/>
                          <a:gd name="connsiteX112" fmla="*/ 816769 w 981075"/>
                          <a:gd name="connsiteY112" fmla="*/ 1350169 h 1776413"/>
                          <a:gd name="connsiteX113" fmla="*/ 802482 w 981075"/>
                          <a:gd name="connsiteY113" fmla="*/ 1354932 h 1776413"/>
                          <a:gd name="connsiteX114" fmla="*/ 797719 w 981075"/>
                          <a:gd name="connsiteY114" fmla="*/ 1362075 h 1776413"/>
                          <a:gd name="connsiteX115" fmla="*/ 790575 w 981075"/>
                          <a:gd name="connsiteY115" fmla="*/ 1364457 h 1776413"/>
                          <a:gd name="connsiteX116" fmla="*/ 776288 w 981075"/>
                          <a:gd name="connsiteY116" fmla="*/ 1373982 h 1776413"/>
                          <a:gd name="connsiteX117" fmla="*/ 776288 w 981075"/>
                          <a:gd name="connsiteY117" fmla="*/ 1373982 h 1776413"/>
                          <a:gd name="connsiteX118" fmla="*/ 764382 w 981075"/>
                          <a:gd name="connsiteY118" fmla="*/ 1388269 h 1776413"/>
                          <a:gd name="connsiteX119" fmla="*/ 757238 w 981075"/>
                          <a:gd name="connsiteY119" fmla="*/ 1395413 h 1776413"/>
                          <a:gd name="connsiteX120" fmla="*/ 745332 w 981075"/>
                          <a:gd name="connsiteY120" fmla="*/ 1412082 h 1776413"/>
                          <a:gd name="connsiteX121" fmla="*/ 738188 w 981075"/>
                          <a:gd name="connsiteY121" fmla="*/ 1416844 h 1776413"/>
                          <a:gd name="connsiteX122" fmla="*/ 735807 w 981075"/>
                          <a:gd name="connsiteY122" fmla="*/ 1423988 h 1776413"/>
                          <a:gd name="connsiteX123" fmla="*/ 719138 w 981075"/>
                          <a:gd name="connsiteY123" fmla="*/ 1445419 h 1776413"/>
                          <a:gd name="connsiteX124" fmla="*/ 714375 w 981075"/>
                          <a:gd name="connsiteY124" fmla="*/ 1459707 h 1776413"/>
                          <a:gd name="connsiteX125" fmla="*/ 702469 w 981075"/>
                          <a:gd name="connsiteY125" fmla="*/ 1476375 h 1776413"/>
                          <a:gd name="connsiteX126" fmla="*/ 697707 w 981075"/>
                          <a:gd name="connsiteY126" fmla="*/ 1483519 h 1776413"/>
                          <a:gd name="connsiteX127" fmla="*/ 695325 w 981075"/>
                          <a:gd name="connsiteY127" fmla="*/ 1490663 h 1776413"/>
                          <a:gd name="connsiteX128" fmla="*/ 690563 w 981075"/>
                          <a:gd name="connsiteY128" fmla="*/ 1497807 h 1776413"/>
                          <a:gd name="connsiteX129" fmla="*/ 685800 w 981075"/>
                          <a:gd name="connsiteY129" fmla="*/ 1507332 h 1776413"/>
                          <a:gd name="connsiteX130" fmla="*/ 681038 w 981075"/>
                          <a:gd name="connsiteY130" fmla="*/ 1514475 h 1776413"/>
                          <a:gd name="connsiteX131" fmla="*/ 676275 w 981075"/>
                          <a:gd name="connsiteY131" fmla="*/ 1524000 h 1776413"/>
                          <a:gd name="connsiteX132" fmla="*/ 671513 w 981075"/>
                          <a:gd name="connsiteY132" fmla="*/ 1531144 h 1776413"/>
                          <a:gd name="connsiteX133" fmla="*/ 669132 w 981075"/>
                          <a:gd name="connsiteY133" fmla="*/ 1538288 h 1776413"/>
                          <a:gd name="connsiteX134" fmla="*/ 659607 w 981075"/>
                          <a:gd name="connsiteY134" fmla="*/ 1552575 h 1776413"/>
                          <a:gd name="connsiteX135" fmla="*/ 654844 w 981075"/>
                          <a:gd name="connsiteY135" fmla="*/ 1566863 h 1776413"/>
                          <a:gd name="connsiteX136" fmla="*/ 647700 w 981075"/>
                          <a:gd name="connsiteY136" fmla="*/ 1590675 h 1776413"/>
                          <a:gd name="connsiteX137" fmla="*/ 645319 w 981075"/>
                          <a:gd name="connsiteY137" fmla="*/ 1600200 h 1776413"/>
                          <a:gd name="connsiteX138" fmla="*/ 638175 w 981075"/>
                          <a:gd name="connsiteY138" fmla="*/ 1621632 h 1776413"/>
                          <a:gd name="connsiteX139" fmla="*/ 633413 w 981075"/>
                          <a:gd name="connsiteY139" fmla="*/ 1635919 h 1776413"/>
                          <a:gd name="connsiteX140" fmla="*/ 631032 w 981075"/>
                          <a:gd name="connsiteY140" fmla="*/ 1643063 h 1776413"/>
                          <a:gd name="connsiteX141" fmla="*/ 614363 w 981075"/>
                          <a:gd name="connsiteY141" fmla="*/ 1664494 h 1776413"/>
                          <a:gd name="connsiteX142" fmla="*/ 604838 w 981075"/>
                          <a:gd name="connsiteY142" fmla="*/ 1678782 h 1776413"/>
                          <a:gd name="connsiteX143" fmla="*/ 600075 w 981075"/>
                          <a:gd name="connsiteY143" fmla="*/ 1685925 h 1776413"/>
                          <a:gd name="connsiteX144" fmla="*/ 592932 w 981075"/>
                          <a:gd name="connsiteY144" fmla="*/ 1690688 h 1776413"/>
                          <a:gd name="connsiteX145" fmla="*/ 590550 w 981075"/>
                          <a:gd name="connsiteY145" fmla="*/ 1697832 h 1776413"/>
                          <a:gd name="connsiteX146" fmla="*/ 585788 w 981075"/>
                          <a:gd name="connsiteY146" fmla="*/ 1716882 h 1776413"/>
                          <a:gd name="connsiteX147" fmla="*/ 592932 w 981075"/>
                          <a:gd name="connsiteY147" fmla="*/ 1733550 h 1776413"/>
                          <a:gd name="connsiteX148" fmla="*/ 600075 w 981075"/>
                          <a:gd name="connsiteY148" fmla="*/ 1735932 h 1776413"/>
                          <a:gd name="connsiteX149" fmla="*/ 614363 w 981075"/>
                          <a:gd name="connsiteY149" fmla="*/ 1747838 h 1776413"/>
                          <a:gd name="connsiteX150" fmla="*/ 631032 w 981075"/>
                          <a:gd name="connsiteY150" fmla="*/ 1759744 h 1776413"/>
                          <a:gd name="connsiteX151" fmla="*/ 645319 w 981075"/>
                          <a:gd name="connsiteY151" fmla="*/ 1764507 h 1776413"/>
                          <a:gd name="connsiteX152" fmla="*/ 654844 w 981075"/>
                          <a:gd name="connsiteY152" fmla="*/ 1771650 h 1776413"/>
                          <a:gd name="connsiteX153" fmla="*/ 661988 w 981075"/>
                          <a:gd name="connsiteY153" fmla="*/ 1774032 h 1776413"/>
                          <a:gd name="connsiteX154" fmla="*/ 666750 w 981075"/>
                          <a:gd name="connsiteY154" fmla="*/ 1776413 h 1776413"/>
                          <a:gd name="connsiteX155" fmla="*/ 628650 w 981075"/>
                          <a:gd name="connsiteY155"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57238 h 1776413"/>
                          <a:gd name="connsiteX57" fmla="*/ 373857 w 981075"/>
                          <a:gd name="connsiteY57" fmla="*/ 735807 h 1776413"/>
                          <a:gd name="connsiteX58" fmla="*/ 371475 w 981075"/>
                          <a:gd name="connsiteY58" fmla="*/ 700088 h 1776413"/>
                          <a:gd name="connsiteX59" fmla="*/ 369094 w 981075"/>
                          <a:gd name="connsiteY59" fmla="*/ 742950 h 1776413"/>
                          <a:gd name="connsiteX60" fmla="*/ 376238 w 981075"/>
                          <a:gd name="connsiteY60" fmla="*/ 747713 h 1776413"/>
                          <a:gd name="connsiteX61" fmla="*/ 416719 w 981075"/>
                          <a:gd name="connsiteY61" fmla="*/ 766763 h 1776413"/>
                          <a:gd name="connsiteX62" fmla="*/ 450057 w 981075"/>
                          <a:gd name="connsiteY62" fmla="*/ 771525 h 1776413"/>
                          <a:gd name="connsiteX63" fmla="*/ 457200 w 981075"/>
                          <a:gd name="connsiteY63" fmla="*/ 773907 h 1776413"/>
                          <a:gd name="connsiteX64" fmla="*/ 476250 w 981075"/>
                          <a:gd name="connsiteY64" fmla="*/ 778669 h 1776413"/>
                          <a:gd name="connsiteX65" fmla="*/ 483394 w 981075"/>
                          <a:gd name="connsiteY65" fmla="*/ 781050 h 1776413"/>
                          <a:gd name="connsiteX66" fmla="*/ 500063 w 981075"/>
                          <a:gd name="connsiteY66" fmla="*/ 783432 h 1776413"/>
                          <a:gd name="connsiteX67" fmla="*/ 511969 w 981075"/>
                          <a:gd name="connsiteY67" fmla="*/ 785813 h 1776413"/>
                          <a:gd name="connsiteX68" fmla="*/ 521494 w 981075"/>
                          <a:gd name="connsiteY68" fmla="*/ 788194 h 1776413"/>
                          <a:gd name="connsiteX69" fmla="*/ 535782 w 981075"/>
                          <a:gd name="connsiteY69" fmla="*/ 792957 h 1776413"/>
                          <a:gd name="connsiteX70" fmla="*/ 547688 w 981075"/>
                          <a:gd name="connsiteY70" fmla="*/ 795338 h 1776413"/>
                          <a:gd name="connsiteX71" fmla="*/ 616744 w 981075"/>
                          <a:gd name="connsiteY71" fmla="*/ 797719 h 1776413"/>
                          <a:gd name="connsiteX72" fmla="*/ 681038 w 981075"/>
                          <a:gd name="connsiteY72" fmla="*/ 800100 h 1776413"/>
                          <a:gd name="connsiteX73" fmla="*/ 702469 w 981075"/>
                          <a:gd name="connsiteY73" fmla="*/ 804863 h 1776413"/>
                          <a:gd name="connsiteX74" fmla="*/ 728663 w 981075"/>
                          <a:gd name="connsiteY74" fmla="*/ 809625 h 1776413"/>
                          <a:gd name="connsiteX75" fmla="*/ 750094 w 981075"/>
                          <a:gd name="connsiteY75" fmla="*/ 816769 h 1776413"/>
                          <a:gd name="connsiteX76" fmla="*/ 757238 w 981075"/>
                          <a:gd name="connsiteY76" fmla="*/ 819150 h 1776413"/>
                          <a:gd name="connsiteX77" fmla="*/ 781050 w 981075"/>
                          <a:gd name="connsiteY77" fmla="*/ 826294 h 1776413"/>
                          <a:gd name="connsiteX78" fmla="*/ 795338 w 981075"/>
                          <a:gd name="connsiteY78" fmla="*/ 831057 h 1776413"/>
                          <a:gd name="connsiteX79" fmla="*/ 816769 w 981075"/>
                          <a:gd name="connsiteY79" fmla="*/ 840582 h 1776413"/>
                          <a:gd name="connsiteX80" fmla="*/ 833438 w 981075"/>
                          <a:gd name="connsiteY80" fmla="*/ 847725 h 1776413"/>
                          <a:gd name="connsiteX81" fmla="*/ 857250 w 981075"/>
                          <a:gd name="connsiteY81" fmla="*/ 845344 h 1776413"/>
                          <a:gd name="connsiteX82" fmla="*/ 854869 w 981075"/>
                          <a:gd name="connsiteY82" fmla="*/ 852488 h 1776413"/>
                          <a:gd name="connsiteX83" fmla="*/ 864394 w 981075"/>
                          <a:gd name="connsiteY83" fmla="*/ 869157 h 1776413"/>
                          <a:gd name="connsiteX84" fmla="*/ 876300 w 981075"/>
                          <a:gd name="connsiteY84" fmla="*/ 878682 h 1776413"/>
                          <a:gd name="connsiteX85" fmla="*/ 897732 w 981075"/>
                          <a:gd name="connsiteY85" fmla="*/ 897732 h 1776413"/>
                          <a:gd name="connsiteX86" fmla="*/ 904875 w 981075"/>
                          <a:gd name="connsiteY86" fmla="*/ 912019 h 1776413"/>
                          <a:gd name="connsiteX87" fmla="*/ 907257 w 981075"/>
                          <a:gd name="connsiteY87" fmla="*/ 919163 h 1776413"/>
                          <a:gd name="connsiteX88" fmla="*/ 914400 w 981075"/>
                          <a:gd name="connsiteY88" fmla="*/ 933450 h 1776413"/>
                          <a:gd name="connsiteX89" fmla="*/ 916782 w 981075"/>
                          <a:gd name="connsiteY89" fmla="*/ 950119 h 1776413"/>
                          <a:gd name="connsiteX90" fmla="*/ 919163 w 981075"/>
                          <a:gd name="connsiteY90" fmla="*/ 997744 h 1776413"/>
                          <a:gd name="connsiteX91" fmla="*/ 928688 w 981075"/>
                          <a:gd name="connsiteY91" fmla="*/ 1012032 h 1776413"/>
                          <a:gd name="connsiteX92" fmla="*/ 935832 w 981075"/>
                          <a:gd name="connsiteY92" fmla="*/ 1028700 h 1776413"/>
                          <a:gd name="connsiteX93" fmla="*/ 940594 w 981075"/>
                          <a:gd name="connsiteY93" fmla="*/ 1042988 h 1776413"/>
                          <a:gd name="connsiteX94" fmla="*/ 947738 w 981075"/>
                          <a:gd name="connsiteY94" fmla="*/ 1064419 h 1776413"/>
                          <a:gd name="connsiteX95" fmla="*/ 950119 w 981075"/>
                          <a:gd name="connsiteY95" fmla="*/ 1071563 h 1776413"/>
                          <a:gd name="connsiteX96" fmla="*/ 954882 w 981075"/>
                          <a:gd name="connsiteY96" fmla="*/ 1088232 h 1776413"/>
                          <a:gd name="connsiteX97" fmla="*/ 957263 w 981075"/>
                          <a:gd name="connsiteY97" fmla="*/ 1097757 h 1776413"/>
                          <a:gd name="connsiteX98" fmla="*/ 964407 w 981075"/>
                          <a:gd name="connsiteY98" fmla="*/ 1119188 h 1776413"/>
                          <a:gd name="connsiteX99" fmla="*/ 966788 w 981075"/>
                          <a:gd name="connsiteY99" fmla="*/ 1126332 h 1776413"/>
                          <a:gd name="connsiteX100" fmla="*/ 969169 w 981075"/>
                          <a:gd name="connsiteY100" fmla="*/ 1138238 h 1776413"/>
                          <a:gd name="connsiteX101" fmla="*/ 971550 w 981075"/>
                          <a:gd name="connsiteY101" fmla="*/ 1216819 h 1776413"/>
                          <a:gd name="connsiteX102" fmla="*/ 973932 w 981075"/>
                          <a:gd name="connsiteY102" fmla="*/ 1223963 h 1776413"/>
                          <a:gd name="connsiteX103" fmla="*/ 978694 w 981075"/>
                          <a:gd name="connsiteY103" fmla="*/ 1250157 h 1776413"/>
                          <a:gd name="connsiteX104" fmla="*/ 981075 w 981075"/>
                          <a:gd name="connsiteY104" fmla="*/ 1259682 h 1776413"/>
                          <a:gd name="connsiteX105" fmla="*/ 978694 w 981075"/>
                          <a:gd name="connsiteY105" fmla="*/ 1316832 h 1776413"/>
                          <a:gd name="connsiteX106" fmla="*/ 976313 w 981075"/>
                          <a:gd name="connsiteY106" fmla="*/ 1326357 h 1776413"/>
                          <a:gd name="connsiteX107" fmla="*/ 969169 w 981075"/>
                          <a:gd name="connsiteY107" fmla="*/ 1328738 h 1776413"/>
                          <a:gd name="connsiteX108" fmla="*/ 942975 w 981075"/>
                          <a:gd name="connsiteY108" fmla="*/ 1338263 h 1776413"/>
                          <a:gd name="connsiteX109" fmla="*/ 852488 w 981075"/>
                          <a:gd name="connsiteY109" fmla="*/ 1340644 h 1776413"/>
                          <a:gd name="connsiteX110" fmla="*/ 823913 w 981075"/>
                          <a:gd name="connsiteY110" fmla="*/ 1345407 h 1776413"/>
                          <a:gd name="connsiteX111" fmla="*/ 816769 w 981075"/>
                          <a:gd name="connsiteY111" fmla="*/ 1350169 h 1776413"/>
                          <a:gd name="connsiteX112" fmla="*/ 802482 w 981075"/>
                          <a:gd name="connsiteY112" fmla="*/ 1354932 h 1776413"/>
                          <a:gd name="connsiteX113" fmla="*/ 797719 w 981075"/>
                          <a:gd name="connsiteY113" fmla="*/ 1362075 h 1776413"/>
                          <a:gd name="connsiteX114" fmla="*/ 790575 w 981075"/>
                          <a:gd name="connsiteY114" fmla="*/ 1364457 h 1776413"/>
                          <a:gd name="connsiteX115" fmla="*/ 776288 w 981075"/>
                          <a:gd name="connsiteY115" fmla="*/ 1373982 h 1776413"/>
                          <a:gd name="connsiteX116" fmla="*/ 776288 w 981075"/>
                          <a:gd name="connsiteY116" fmla="*/ 1373982 h 1776413"/>
                          <a:gd name="connsiteX117" fmla="*/ 764382 w 981075"/>
                          <a:gd name="connsiteY117" fmla="*/ 1388269 h 1776413"/>
                          <a:gd name="connsiteX118" fmla="*/ 757238 w 981075"/>
                          <a:gd name="connsiteY118" fmla="*/ 1395413 h 1776413"/>
                          <a:gd name="connsiteX119" fmla="*/ 745332 w 981075"/>
                          <a:gd name="connsiteY119" fmla="*/ 1412082 h 1776413"/>
                          <a:gd name="connsiteX120" fmla="*/ 738188 w 981075"/>
                          <a:gd name="connsiteY120" fmla="*/ 1416844 h 1776413"/>
                          <a:gd name="connsiteX121" fmla="*/ 735807 w 981075"/>
                          <a:gd name="connsiteY121" fmla="*/ 1423988 h 1776413"/>
                          <a:gd name="connsiteX122" fmla="*/ 719138 w 981075"/>
                          <a:gd name="connsiteY122" fmla="*/ 1445419 h 1776413"/>
                          <a:gd name="connsiteX123" fmla="*/ 714375 w 981075"/>
                          <a:gd name="connsiteY123" fmla="*/ 1459707 h 1776413"/>
                          <a:gd name="connsiteX124" fmla="*/ 702469 w 981075"/>
                          <a:gd name="connsiteY124" fmla="*/ 1476375 h 1776413"/>
                          <a:gd name="connsiteX125" fmla="*/ 697707 w 981075"/>
                          <a:gd name="connsiteY125" fmla="*/ 1483519 h 1776413"/>
                          <a:gd name="connsiteX126" fmla="*/ 695325 w 981075"/>
                          <a:gd name="connsiteY126" fmla="*/ 1490663 h 1776413"/>
                          <a:gd name="connsiteX127" fmla="*/ 690563 w 981075"/>
                          <a:gd name="connsiteY127" fmla="*/ 1497807 h 1776413"/>
                          <a:gd name="connsiteX128" fmla="*/ 685800 w 981075"/>
                          <a:gd name="connsiteY128" fmla="*/ 1507332 h 1776413"/>
                          <a:gd name="connsiteX129" fmla="*/ 681038 w 981075"/>
                          <a:gd name="connsiteY129" fmla="*/ 1514475 h 1776413"/>
                          <a:gd name="connsiteX130" fmla="*/ 676275 w 981075"/>
                          <a:gd name="connsiteY130" fmla="*/ 1524000 h 1776413"/>
                          <a:gd name="connsiteX131" fmla="*/ 671513 w 981075"/>
                          <a:gd name="connsiteY131" fmla="*/ 1531144 h 1776413"/>
                          <a:gd name="connsiteX132" fmla="*/ 669132 w 981075"/>
                          <a:gd name="connsiteY132" fmla="*/ 1538288 h 1776413"/>
                          <a:gd name="connsiteX133" fmla="*/ 659607 w 981075"/>
                          <a:gd name="connsiteY133" fmla="*/ 1552575 h 1776413"/>
                          <a:gd name="connsiteX134" fmla="*/ 654844 w 981075"/>
                          <a:gd name="connsiteY134" fmla="*/ 1566863 h 1776413"/>
                          <a:gd name="connsiteX135" fmla="*/ 647700 w 981075"/>
                          <a:gd name="connsiteY135" fmla="*/ 1590675 h 1776413"/>
                          <a:gd name="connsiteX136" fmla="*/ 645319 w 981075"/>
                          <a:gd name="connsiteY136" fmla="*/ 1600200 h 1776413"/>
                          <a:gd name="connsiteX137" fmla="*/ 638175 w 981075"/>
                          <a:gd name="connsiteY137" fmla="*/ 1621632 h 1776413"/>
                          <a:gd name="connsiteX138" fmla="*/ 633413 w 981075"/>
                          <a:gd name="connsiteY138" fmla="*/ 1635919 h 1776413"/>
                          <a:gd name="connsiteX139" fmla="*/ 631032 w 981075"/>
                          <a:gd name="connsiteY139" fmla="*/ 1643063 h 1776413"/>
                          <a:gd name="connsiteX140" fmla="*/ 614363 w 981075"/>
                          <a:gd name="connsiteY140" fmla="*/ 1664494 h 1776413"/>
                          <a:gd name="connsiteX141" fmla="*/ 604838 w 981075"/>
                          <a:gd name="connsiteY141" fmla="*/ 1678782 h 1776413"/>
                          <a:gd name="connsiteX142" fmla="*/ 600075 w 981075"/>
                          <a:gd name="connsiteY142" fmla="*/ 1685925 h 1776413"/>
                          <a:gd name="connsiteX143" fmla="*/ 592932 w 981075"/>
                          <a:gd name="connsiteY143" fmla="*/ 1690688 h 1776413"/>
                          <a:gd name="connsiteX144" fmla="*/ 590550 w 981075"/>
                          <a:gd name="connsiteY144" fmla="*/ 1697832 h 1776413"/>
                          <a:gd name="connsiteX145" fmla="*/ 585788 w 981075"/>
                          <a:gd name="connsiteY145" fmla="*/ 1716882 h 1776413"/>
                          <a:gd name="connsiteX146" fmla="*/ 592932 w 981075"/>
                          <a:gd name="connsiteY146" fmla="*/ 1733550 h 1776413"/>
                          <a:gd name="connsiteX147" fmla="*/ 600075 w 981075"/>
                          <a:gd name="connsiteY147" fmla="*/ 1735932 h 1776413"/>
                          <a:gd name="connsiteX148" fmla="*/ 614363 w 981075"/>
                          <a:gd name="connsiteY148" fmla="*/ 1747838 h 1776413"/>
                          <a:gd name="connsiteX149" fmla="*/ 631032 w 981075"/>
                          <a:gd name="connsiteY149" fmla="*/ 1759744 h 1776413"/>
                          <a:gd name="connsiteX150" fmla="*/ 645319 w 981075"/>
                          <a:gd name="connsiteY150" fmla="*/ 1764507 h 1776413"/>
                          <a:gd name="connsiteX151" fmla="*/ 654844 w 981075"/>
                          <a:gd name="connsiteY151" fmla="*/ 1771650 h 1776413"/>
                          <a:gd name="connsiteX152" fmla="*/ 661988 w 981075"/>
                          <a:gd name="connsiteY152" fmla="*/ 1774032 h 1776413"/>
                          <a:gd name="connsiteX153" fmla="*/ 666750 w 981075"/>
                          <a:gd name="connsiteY153" fmla="*/ 1776413 h 1776413"/>
                          <a:gd name="connsiteX154" fmla="*/ 628650 w 981075"/>
                          <a:gd name="connsiteY15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57238 h 1776413"/>
                          <a:gd name="connsiteX57" fmla="*/ 371475 w 981075"/>
                          <a:gd name="connsiteY57" fmla="*/ 700088 h 1776413"/>
                          <a:gd name="connsiteX58" fmla="*/ 369094 w 981075"/>
                          <a:gd name="connsiteY58" fmla="*/ 742950 h 1776413"/>
                          <a:gd name="connsiteX59" fmla="*/ 376238 w 981075"/>
                          <a:gd name="connsiteY59" fmla="*/ 747713 h 1776413"/>
                          <a:gd name="connsiteX60" fmla="*/ 416719 w 981075"/>
                          <a:gd name="connsiteY60" fmla="*/ 766763 h 1776413"/>
                          <a:gd name="connsiteX61" fmla="*/ 450057 w 981075"/>
                          <a:gd name="connsiteY61" fmla="*/ 771525 h 1776413"/>
                          <a:gd name="connsiteX62" fmla="*/ 457200 w 981075"/>
                          <a:gd name="connsiteY62" fmla="*/ 773907 h 1776413"/>
                          <a:gd name="connsiteX63" fmla="*/ 476250 w 981075"/>
                          <a:gd name="connsiteY63" fmla="*/ 778669 h 1776413"/>
                          <a:gd name="connsiteX64" fmla="*/ 483394 w 981075"/>
                          <a:gd name="connsiteY64" fmla="*/ 781050 h 1776413"/>
                          <a:gd name="connsiteX65" fmla="*/ 500063 w 981075"/>
                          <a:gd name="connsiteY65" fmla="*/ 783432 h 1776413"/>
                          <a:gd name="connsiteX66" fmla="*/ 511969 w 981075"/>
                          <a:gd name="connsiteY66" fmla="*/ 785813 h 1776413"/>
                          <a:gd name="connsiteX67" fmla="*/ 521494 w 981075"/>
                          <a:gd name="connsiteY67" fmla="*/ 788194 h 1776413"/>
                          <a:gd name="connsiteX68" fmla="*/ 535782 w 981075"/>
                          <a:gd name="connsiteY68" fmla="*/ 792957 h 1776413"/>
                          <a:gd name="connsiteX69" fmla="*/ 547688 w 981075"/>
                          <a:gd name="connsiteY69" fmla="*/ 795338 h 1776413"/>
                          <a:gd name="connsiteX70" fmla="*/ 616744 w 981075"/>
                          <a:gd name="connsiteY70" fmla="*/ 797719 h 1776413"/>
                          <a:gd name="connsiteX71" fmla="*/ 681038 w 981075"/>
                          <a:gd name="connsiteY71" fmla="*/ 800100 h 1776413"/>
                          <a:gd name="connsiteX72" fmla="*/ 702469 w 981075"/>
                          <a:gd name="connsiteY72" fmla="*/ 804863 h 1776413"/>
                          <a:gd name="connsiteX73" fmla="*/ 728663 w 981075"/>
                          <a:gd name="connsiteY73" fmla="*/ 809625 h 1776413"/>
                          <a:gd name="connsiteX74" fmla="*/ 750094 w 981075"/>
                          <a:gd name="connsiteY74" fmla="*/ 816769 h 1776413"/>
                          <a:gd name="connsiteX75" fmla="*/ 757238 w 981075"/>
                          <a:gd name="connsiteY75" fmla="*/ 819150 h 1776413"/>
                          <a:gd name="connsiteX76" fmla="*/ 781050 w 981075"/>
                          <a:gd name="connsiteY76" fmla="*/ 826294 h 1776413"/>
                          <a:gd name="connsiteX77" fmla="*/ 795338 w 981075"/>
                          <a:gd name="connsiteY77" fmla="*/ 831057 h 1776413"/>
                          <a:gd name="connsiteX78" fmla="*/ 816769 w 981075"/>
                          <a:gd name="connsiteY78" fmla="*/ 840582 h 1776413"/>
                          <a:gd name="connsiteX79" fmla="*/ 833438 w 981075"/>
                          <a:gd name="connsiteY79" fmla="*/ 847725 h 1776413"/>
                          <a:gd name="connsiteX80" fmla="*/ 857250 w 981075"/>
                          <a:gd name="connsiteY80" fmla="*/ 845344 h 1776413"/>
                          <a:gd name="connsiteX81" fmla="*/ 854869 w 981075"/>
                          <a:gd name="connsiteY81" fmla="*/ 852488 h 1776413"/>
                          <a:gd name="connsiteX82" fmla="*/ 864394 w 981075"/>
                          <a:gd name="connsiteY82" fmla="*/ 869157 h 1776413"/>
                          <a:gd name="connsiteX83" fmla="*/ 876300 w 981075"/>
                          <a:gd name="connsiteY83" fmla="*/ 878682 h 1776413"/>
                          <a:gd name="connsiteX84" fmla="*/ 897732 w 981075"/>
                          <a:gd name="connsiteY84" fmla="*/ 897732 h 1776413"/>
                          <a:gd name="connsiteX85" fmla="*/ 904875 w 981075"/>
                          <a:gd name="connsiteY85" fmla="*/ 912019 h 1776413"/>
                          <a:gd name="connsiteX86" fmla="*/ 907257 w 981075"/>
                          <a:gd name="connsiteY86" fmla="*/ 919163 h 1776413"/>
                          <a:gd name="connsiteX87" fmla="*/ 914400 w 981075"/>
                          <a:gd name="connsiteY87" fmla="*/ 933450 h 1776413"/>
                          <a:gd name="connsiteX88" fmla="*/ 916782 w 981075"/>
                          <a:gd name="connsiteY88" fmla="*/ 950119 h 1776413"/>
                          <a:gd name="connsiteX89" fmla="*/ 919163 w 981075"/>
                          <a:gd name="connsiteY89" fmla="*/ 997744 h 1776413"/>
                          <a:gd name="connsiteX90" fmla="*/ 928688 w 981075"/>
                          <a:gd name="connsiteY90" fmla="*/ 1012032 h 1776413"/>
                          <a:gd name="connsiteX91" fmla="*/ 935832 w 981075"/>
                          <a:gd name="connsiteY91" fmla="*/ 1028700 h 1776413"/>
                          <a:gd name="connsiteX92" fmla="*/ 940594 w 981075"/>
                          <a:gd name="connsiteY92" fmla="*/ 1042988 h 1776413"/>
                          <a:gd name="connsiteX93" fmla="*/ 947738 w 981075"/>
                          <a:gd name="connsiteY93" fmla="*/ 1064419 h 1776413"/>
                          <a:gd name="connsiteX94" fmla="*/ 950119 w 981075"/>
                          <a:gd name="connsiteY94" fmla="*/ 1071563 h 1776413"/>
                          <a:gd name="connsiteX95" fmla="*/ 954882 w 981075"/>
                          <a:gd name="connsiteY95" fmla="*/ 1088232 h 1776413"/>
                          <a:gd name="connsiteX96" fmla="*/ 957263 w 981075"/>
                          <a:gd name="connsiteY96" fmla="*/ 1097757 h 1776413"/>
                          <a:gd name="connsiteX97" fmla="*/ 964407 w 981075"/>
                          <a:gd name="connsiteY97" fmla="*/ 1119188 h 1776413"/>
                          <a:gd name="connsiteX98" fmla="*/ 966788 w 981075"/>
                          <a:gd name="connsiteY98" fmla="*/ 1126332 h 1776413"/>
                          <a:gd name="connsiteX99" fmla="*/ 969169 w 981075"/>
                          <a:gd name="connsiteY99" fmla="*/ 1138238 h 1776413"/>
                          <a:gd name="connsiteX100" fmla="*/ 971550 w 981075"/>
                          <a:gd name="connsiteY100" fmla="*/ 1216819 h 1776413"/>
                          <a:gd name="connsiteX101" fmla="*/ 973932 w 981075"/>
                          <a:gd name="connsiteY101" fmla="*/ 1223963 h 1776413"/>
                          <a:gd name="connsiteX102" fmla="*/ 978694 w 981075"/>
                          <a:gd name="connsiteY102" fmla="*/ 1250157 h 1776413"/>
                          <a:gd name="connsiteX103" fmla="*/ 981075 w 981075"/>
                          <a:gd name="connsiteY103" fmla="*/ 1259682 h 1776413"/>
                          <a:gd name="connsiteX104" fmla="*/ 978694 w 981075"/>
                          <a:gd name="connsiteY104" fmla="*/ 1316832 h 1776413"/>
                          <a:gd name="connsiteX105" fmla="*/ 976313 w 981075"/>
                          <a:gd name="connsiteY105" fmla="*/ 1326357 h 1776413"/>
                          <a:gd name="connsiteX106" fmla="*/ 969169 w 981075"/>
                          <a:gd name="connsiteY106" fmla="*/ 1328738 h 1776413"/>
                          <a:gd name="connsiteX107" fmla="*/ 942975 w 981075"/>
                          <a:gd name="connsiteY107" fmla="*/ 1338263 h 1776413"/>
                          <a:gd name="connsiteX108" fmla="*/ 852488 w 981075"/>
                          <a:gd name="connsiteY108" fmla="*/ 1340644 h 1776413"/>
                          <a:gd name="connsiteX109" fmla="*/ 823913 w 981075"/>
                          <a:gd name="connsiteY109" fmla="*/ 1345407 h 1776413"/>
                          <a:gd name="connsiteX110" fmla="*/ 816769 w 981075"/>
                          <a:gd name="connsiteY110" fmla="*/ 1350169 h 1776413"/>
                          <a:gd name="connsiteX111" fmla="*/ 802482 w 981075"/>
                          <a:gd name="connsiteY111" fmla="*/ 1354932 h 1776413"/>
                          <a:gd name="connsiteX112" fmla="*/ 797719 w 981075"/>
                          <a:gd name="connsiteY112" fmla="*/ 1362075 h 1776413"/>
                          <a:gd name="connsiteX113" fmla="*/ 790575 w 981075"/>
                          <a:gd name="connsiteY113" fmla="*/ 1364457 h 1776413"/>
                          <a:gd name="connsiteX114" fmla="*/ 776288 w 981075"/>
                          <a:gd name="connsiteY114" fmla="*/ 1373982 h 1776413"/>
                          <a:gd name="connsiteX115" fmla="*/ 776288 w 981075"/>
                          <a:gd name="connsiteY115" fmla="*/ 1373982 h 1776413"/>
                          <a:gd name="connsiteX116" fmla="*/ 764382 w 981075"/>
                          <a:gd name="connsiteY116" fmla="*/ 1388269 h 1776413"/>
                          <a:gd name="connsiteX117" fmla="*/ 757238 w 981075"/>
                          <a:gd name="connsiteY117" fmla="*/ 1395413 h 1776413"/>
                          <a:gd name="connsiteX118" fmla="*/ 745332 w 981075"/>
                          <a:gd name="connsiteY118" fmla="*/ 1412082 h 1776413"/>
                          <a:gd name="connsiteX119" fmla="*/ 738188 w 981075"/>
                          <a:gd name="connsiteY119" fmla="*/ 1416844 h 1776413"/>
                          <a:gd name="connsiteX120" fmla="*/ 735807 w 981075"/>
                          <a:gd name="connsiteY120" fmla="*/ 1423988 h 1776413"/>
                          <a:gd name="connsiteX121" fmla="*/ 719138 w 981075"/>
                          <a:gd name="connsiteY121" fmla="*/ 1445419 h 1776413"/>
                          <a:gd name="connsiteX122" fmla="*/ 714375 w 981075"/>
                          <a:gd name="connsiteY122" fmla="*/ 1459707 h 1776413"/>
                          <a:gd name="connsiteX123" fmla="*/ 702469 w 981075"/>
                          <a:gd name="connsiteY123" fmla="*/ 1476375 h 1776413"/>
                          <a:gd name="connsiteX124" fmla="*/ 697707 w 981075"/>
                          <a:gd name="connsiteY124" fmla="*/ 1483519 h 1776413"/>
                          <a:gd name="connsiteX125" fmla="*/ 695325 w 981075"/>
                          <a:gd name="connsiteY125" fmla="*/ 1490663 h 1776413"/>
                          <a:gd name="connsiteX126" fmla="*/ 690563 w 981075"/>
                          <a:gd name="connsiteY126" fmla="*/ 1497807 h 1776413"/>
                          <a:gd name="connsiteX127" fmla="*/ 685800 w 981075"/>
                          <a:gd name="connsiteY127" fmla="*/ 1507332 h 1776413"/>
                          <a:gd name="connsiteX128" fmla="*/ 681038 w 981075"/>
                          <a:gd name="connsiteY128" fmla="*/ 1514475 h 1776413"/>
                          <a:gd name="connsiteX129" fmla="*/ 676275 w 981075"/>
                          <a:gd name="connsiteY129" fmla="*/ 1524000 h 1776413"/>
                          <a:gd name="connsiteX130" fmla="*/ 671513 w 981075"/>
                          <a:gd name="connsiteY130" fmla="*/ 1531144 h 1776413"/>
                          <a:gd name="connsiteX131" fmla="*/ 669132 w 981075"/>
                          <a:gd name="connsiteY131" fmla="*/ 1538288 h 1776413"/>
                          <a:gd name="connsiteX132" fmla="*/ 659607 w 981075"/>
                          <a:gd name="connsiteY132" fmla="*/ 1552575 h 1776413"/>
                          <a:gd name="connsiteX133" fmla="*/ 654844 w 981075"/>
                          <a:gd name="connsiteY133" fmla="*/ 1566863 h 1776413"/>
                          <a:gd name="connsiteX134" fmla="*/ 647700 w 981075"/>
                          <a:gd name="connsiteY134" fmla="*/ 1590675 h 1776413"/>
                          <a:gd name="connsiteX135" fmla="*/ 645319 w 981075"/>
                          <a:gd name="connsiteY135" fmla="*/ 1600200 h 1776413"/>
                          <a:gd name="connsiteX136" fmla="*/ 638175 w 981075"/>
                          <a:gd name="connsiteY136" fmla="*/ 1621632 h 1776413"/>
                          <a:gd name="connsiteX137" fmla="*/ 633413 w 981075"/>
                          <a:gd name="connsiteY137" fmla="*/ 1635919 h 1776413"/>
                          <a:gd name="connsiteX138" fmla="*/ 631032 w 981075"/>
                          <a:gd name="connsiteY138" fmla="*/ 1643063 h 1776413"/>
                          <a:gd name="connsiteX139" fmla="*/ 614363 w 981075"/>
                          <a:gd name="connsiteY139" fmla="*/ 1664494 h 1776413"/>
                          <a:gd name="connsiteX140" fmla="*/ 604838 w 981075"/>
                          <a:gd name="connsiteY140" fmla="*/ 1678782 h 1776413"/>
                          <a:gd name="connsiteX141" fmla="*/ 600075 w 981075"/>
                          <a:gd name="connsiteY141" fmla="*/ 1685925 h 1776413"/>
                          <a:gd name="connsiteX142" fmla="*/ 592932 w 981075"/>
                          <a:gd name="connsiteY142" fmla="*/ 1690688 h 1776413"/>
                          <a:gd name="connsiteX143" fmla="*/ 590550 w 981075"/>
                          <a:gd name="connsiteY143" fmla="*/ 1697832 h 1776413"/>
                          <a:gd name="connsiteX144" fmla="*/ 585788 w 981075"/>
                          <a:gd name="connsiteY144" fmla="*/ 1716882 h 1776413"/>
                          <a:gd name="connsiteX145" fmla="*/ 592932 w 981075"/>
                          <a:gd name="connsiteY145" fmla="*/ 1733550 h 1776413"/>
                          <a:gd name="connsiteX146" fmla="*/ 600075 w 981075"/>
                          <a:gd name="connsiteY146" fmla="*/ 1735932 h 1776413"/>
                          <a:gd name="connsiteX147" fmla="*/ 614363 w 981075"/>
                          <a:gd name="connsiteY147" fmla="*/ 1747838 h 1776413"/>
                          <a:gd name="connsiteX148" fmla="*/ 631032 w 981075"/>
                          <a:gd name="connsiteY148" fmla="*/ 1759744 h 1776413"/>
                          <a:gd name="connsiteX149" fmla="*/ 645319 w 981075"/>
                          <a:gd name="connsiteY149" fmla="*/ 1764507 h 1776413"/>
                          <a:gd name="connsiteX150" fmla="*/ 654844 w 981075"/>
                          <a:gd name="connsiteY150" fmla="*/ 1771650 h 1776413"/>
                          <a:gd name="connsiteX151" fmla="*/ 661988 w 981075"/>
                          <a:gd name="connsiteY151" fmla="*/ 1774032 h 1776413"/>
                          <a:gd name="connsiteX152" fmla="*/ 666750 w 981075"/>
                          <a:gd name="connsiteY152" fmla="*/ 1776413 h 1776413"/>
                          <a:gd name="connsiteX153" fmla="*/ 628650 w 981075"/>
                          <a:gd name="connsiteY153"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81000 w 981075"/>
                          <a:gd name="connsiteY56" fmla="*/ 757238 h 1776413"/>
                          <a:gd name="connsiteX57" fmla="*/ 371475 w 981075"/>
                          <a:gd name="connsiteY57" fmla="*/ 700088 h 1776413"/>
                          <a:gd name="connsiteX58" fmla="*/ 369094 w 981075"/>
                          <a:gd name="connsiteY58" fmla="*/ 742950 h 1776413"/>
                          <a:gd name="connsiteX59" fmla="*/ 416719 w 981075"/>
                          <a:gd name="connsiteY59" fmla="*/ 766763 h 1776413"/>
                          <a:gd name="connsiteX60" fmla="*/ 450057 w 981075"/>
                          <a:gd name="connsiteY60" fmla="*/ 771525 h 1776413"/>
                          <a:gd name="connsiteX61" fmla="*/ 457200 w 981075"/>
                          <a:gd name="connsiteY61" fmla="*/ 773907 h 1776413"/>
                          <a:gd name="connsiteX62" fmla="*/ 476250 w 981075"/>
                          <a:gd name="connsiteY62" fmla="*/ 778669 h 1776413"/>
                          <a:gd name="connsiteX63" fmla="*/ 483394 w 981075"/>
                          <a:gd name="connsiteY63" fmla="*/ 781050 h 1776413"/>
                          <a:gd name="connsiteX64" fmla="*/ 500063 w 981075"/>
                          <a:gd name="connsiteY64" fmla="*/ 783432 h 1776413"/>
                          <a:gd name="connsiteX65" fmla="*/ 511969 w 981075"/>
                          <a:gd name="connsiteY65" fmla="*/ 785813 h 1776413"/>
                          <a:gd name="connsiteX66" fmla="*/ 521494 w 981075"/>
                          <a:gd name="connsiteY66" fmla="*/ 788194 h 1776413"/>
                          <a:gd name="connsiteX67" fmla="*/ 535782 w 981075"/>
                          <a:gd name="connsiteY67" fmla="*/ 792957 h 1776413"/>
                          <a:gd name="connsiteX68" fmla="*/ 547688 w 981075"/>
                          <a:gd name="connsiteY68" fmla="*/ 795338 h 1776413"/>
                          <a:gd name="connsiteX69" fmla="*/ 616744 w 981075"/>
                          <a:gd name="connsiteY69" fmla="*/ 797719 h 1776413"/>
                          <a:gd name="connsiteX70" fmla="*/ 681038 w 981075"/>
                          <a:gd name="connsiteY70" fmla="*/ 800100 h 1776413"/>
                          <a:gd name="connsiteX71" fmla="*/ 702469 w 981075"/>
                          <a:gd name="connsiteY71" fmla="*/ 804863 h 1776413"/>
                          <a:gd name="connsiteX72" fmla="*/ 728663 w 981075"/>
                          <a:gd name="connsiteY72" fmla="*/ 809625 h 1776413"/>
                          <a:gd name="connsiteX73" fmla="*/ 750094 w 981075"/>
                          <a:gd name="connsiteY73" fmla="*/ 816769 h 1776413"/>
                          <a:gd name="connsiteX74" fmla="*/ 757238 w 981075"/>
                          <a:gd name="connsiteY74" fmla="*/ 819150 h 1776413"/>
                          <a:gd name="connsiteX75" fmla="*/ 781050 w 981075"/>
                          <a:gd name="connsiteY75" fmla="*/ 826294 h 1776413"/>
                          <a:gd name="connsiteX76" fmla="*/ 795338 w 981075"/>
                          <a:gd name="connsiteY76" fmla="*/ 831057 h 1776413"/>
                          <a:gd name="connsiteX77" fmla="*/ 816769 w 981075"/>
                          <a:gd name="connsiteY77" fmla="*/ 840582 h 1776413"/>
                          <a:gd name="connsiteX78" fmla="*/ 833438 w 981075"/>
                          <a:gd name="connsiteY78" fmla="*/ 847725 h 1776413"/>
                          <a:gd name="connsiteX79" fmla="*/ 857250 w 981075"/>
                          <a:gd name="connsiteY79" fmla="*/ 845344 h 1776413"/>
                          <a:gd name="connsiteX80" fmla="*/ 854869 w 981075"/>
                          <a:gd name="connsiteY80" fmla="*/ 852488 h 1776413"/>
                          <a:gd name="connsiteX81" fmla="*/ 864394 w 981075"/>
                          <a:gd name="connsiteY81" fmla="*/ 869157 h 1776413"/>
                          <a:gd name="connsiteX82" fmla="*/ 876300 w 981075"/>
                          <a:gd name="connsiteY82" fmla="*/ 878682 h 1776413"/>
                          <a:gd name="connsiteX83" fmla="*/ 897732 w 981075"/>
                          <a:gd name="connsiteY83" fmla="*/ 897732 h 1776413"/>
                          <a:gd name="connsiteX84" fmla="*/ 904875 w 981075"/>
                          <a:gd name="connsiteY84" fmla="*/ 912019 h 1776413"/>
                          <a:gd name="connsiteX85" fmla="*/ 907257 w 981075"/>
                          <a:gd name="connsiteY85" fmla="*/ 919163 h 1776413"/>
                          <a:gd name="connsiteX86" fmla="*/ 914400 w 981075"/>
                          <a:gd name="connsiteY86" fmla="*/ 933450 h 1776413"/>
                          <a:gd name="connsiteX87" fmla="*/ 916782 w 981075"/>
                          <a:gd name="connsiteY87" fmla="*/ 950119 h 1776413"/>
                          <a:gd name="connsiteX88" fmla="*/ 919163 w 981075"/>
                          <a:gd name="connsiteY88" fmla="*/ 997744 h 1776413"/>
                          <a:gd name="connsiteX89" fmla="*/ 928688 w 981075"/>
                          <a:gd name="connsiteY89" fmla="*/ 1012032 h 1776413"/>
                          <a:gd name="connsiteX90" fmla="*/ 935832 w 981075"/>
                          <a:gd name="connsiteY90" fmla="*/ 1028700 h 1776413"/>
                          <a:gd name="connsiteX91" fmla="*/ 940594 w 981075"/>
                          <a:gd name="connsiteY91" fmla="*/ 1042988 h 1776413"/>
                          <a:gd name="connsiteX92" fmla="*/ 947738 w 981075"/>
                          <a:gd name="connsiteY92" fmla="*/ 1064419 h 1776413"/>
                          <a:gd name="connsiteX93" fmla="*/ 950119 w 981075"/>
                          <a:gd name="connsiteY93" fmla="*/ 1071563 h 1776413"/>
                          <a:gd name="connsiteX94" fmla="*/ 954882 w 981075"/>
                          <a:gd name="connsiteY94" fmla="*/ 1088232 h 1776413"/>
                          <a:gd name="connsiteX95" fmla="*/ 957263 w 981075"/>
                          <a:gd name="connsiteY95" fmla="*/ 1097757 h 1776413"/>
                          <a:gd name="connsiteX96" fmla="*/ 964407 w 981075"/>
                          <a:gd name="connsiteY96" fmla="*/ 1119188 h 1776413"/>
                          <a:gd name="connsiteX97" fmla="*/ 966788 w 981075"/>
                          <a:gd name="connsiteY97" fmla="*/ 1126332 h 1776413"/>
                          <a:gd name="connsiteX98" fmla="*/ 969169 w 981075"/>
                          <a:gd name="connsiteY98" fmla="*/ 1138238 h 1776413"/>
                          <a:gd name="connsiteX99" fmla="*/ 971550 w 981075"/>
                          <a:gd name="connsiteY99" fmla="*/ 1216819 h 1776413"/>
                          <a:gd name="connsiteX100" fmla="*/ 973932 w 981075"/>
                          <a:gd name="connsiteY100" fmla="*/ 1223963 h 1776413"/>
                          <a:gd name="connsiteX101" fmla="*/ 978694 w 981075"/>
                          <a:gd name="connsiteY101" fmla="*/ 1250157 h 1776413"/>
                          <a:gd name="connsiteX102" fmla="*/ 981075 w 981075"/>
                          <a:gd name="connsiteY102" fmla="*/ 1259682 h 1776413"/>
                          <a:gd name="connsiteX103" fmla="*/ 978694 w 981075"/>
                          <a:gd name="connsiteY103" fmla="*/ 1316832 h 1776413"/>
                          <a:gd name="connsiteX104" fmla="*/ 976313 w 981075"/>
                          <a:gd name="connsiteY104" fmla="*/ 1326357 h 1776413"/>
                          <a:gd name="connsiteX105" fmla="*/ 969169 w 981075"/>
                          <a:gd name="connsiteY105" fmla="*/ 1328738 h 1776413"/>
                          <a:gd name="connsiteX106" fmla="*/ 942975 w 981075"/>
                          <a:gd name="connsiteY106" fmla="*/ 1338263 h 1776413"/>
                          <a:gd name="connsiteX107" fmla="*/ 852488 w 981075"/>
                          <a:gd name="connsiteY107" fmla="*/ 1340644 h 1776413"/>
                          <a:gd name="connsiteX108" fmla="*/ 823913 w 981075"/>
                          <a:gd name="connsiteY108" fmla="*/ 1345407 h 1776413"/>
                          <a:gd name="connsiteX109" fmla="*/ 816769 w 981075"/>
                          <a:gd name="connsiteY109" fmla="*/ 1350169 h 1776413"/>
                          <a:gd name="connsiteX110" fmla="*/ 802482 w 981075"/>
                          <a:gd name="connsiteY110" fmla="*/ 1354932 h 1776413"/>
                          <a:gd name="connsiteX111" fmla="*/ 797719 w 981075"/>
                          <a:gd name="connsiteY111" fmla="*/ 1362075 h 1776413"/>
                          <a:gd name="connsiteX112" fmla="*/ 790575 w 981075"/>
                          <a:gd name="connsiteY112" fmla="*/ 1364457 h 1776413"/>
                          <a:gd name="connsiteX113" fmla="*/ 776288 w 981075"/>
                          <a:gd name="connsiteY113" fmla="*/ 1373982 h 1776413"/>
                          <a:gd name="connsiteX114" fmla="*/ 776288 w 981075"/>
                          <a:gd name="connsiteY114" fmla="*/ 1373982 h 1776413"/>
                          <a:gd name="connsiteX115" fmla="*/ 764382 w 981075"/>
                          <a:gd name="connsiteY115" fmla="*/ 1388269 h 1776413"/>
                          <a:gd name="connsiteX116" fmla="*/ 757238 w 981075"/>
                          <a:gd name="connsiteY116" fmla="*/ 1395413 h 1776413"/>
                          <a:gd name="connsiteX117" fmla="*/ 745332 w 981075"/>
                          <a:gd name="connsiteY117" fmla="*/ 1412082 h 1776413"/>
                          <a:gd name="connsiteX118" fmla="*/ 738188 w 981075"/>
                          <a:gd name="connsiteY118" fmla="*/ 1416844 h 1776413"/>
                          <a:gd name="connsiteX119" fmla="*/ 735807 w 981075"/>
                          <a:gd name="connsiteY119" fmla="*/ 1423988 h 1776413"/>
                          <a:gd name="connsiteX120" fmla="*/ 719138 w 981075"/>
                          <a:gd name="connsiteY120" fmla="*/ 1445419 h 1776413"/>
                          <a:gd name="connsiteX121" fmla="*/ 714375 w 981075"/>
                          <a:gd name="connsiteY121" fmla="*/ 1459707 h 1776413"/>
                          <a:gd name="connsiteX122" fmla="*/ 702469 w 981075"/>
                          <a:gd name="connsiteY122" fmla="*/ 1476375 h 1776413"/>
                          <a:gd name="connsiteX123" fmla="*/ 697707 w 981075"/>
                          <a:gd name="connsiteY123" fmla="*/ 1483519 h 1776413"/>
                          <a:gd name="connsiteX124" fmla="*/ 695325 w 981075"/>
                          <a:gd name="connsiteY124" fmla="*/ 1490663 h 1776413"/>
                          <a:gd name="connsiteX125" fmla="*/ 690563 w 981075"/>
                          <a:gd name="connsiteY125" fmla="*/ 1497807 h 1776413"/>
                          <a:gd name="connsiteX126" fmla="*/ 685800 w 981075"/>
                          <a:gd name="connsiteY126" fmla="*/ 1507332 h 1776413"/>
                          <a:gd name="connsiteX127" fmla="*/ 681038 w 981075"/>
                          <a:gd name="connsiteY127" fmla="*/ 1514475 h 1776413"/>
                          <a:gd name="connsiteX128" fmla="*/ 676275 w 981075"/>
                          <a:gd name="connsiteY128" fmla="*/ 1524000 h 1776413"/>
                          <a:gd name="connsiteX129" fmla="*/ 671513 w 981075"/>
                          <a:gd name="connsiteY129" fmla="*/ 1531144 h 1776413"/>
                          <a:gd name="connsiteX130" fmla="*/ 669132 w 981075"/>
                          <a:gd name="connsiteY130" fmla="*/ 1538288 h 1776413"/>
                          <a:gd name="connsiteX131" fmla="*/ 659607 w 981075"/>
                          <a:gd name="connsiteY131" fmla="*/ 1552575 h 1776413"/>
                          <a:gd name="connsiteX132" fmla="*/ 654844 w 981075"/>
                          <a:gd name="connsiteY132" fmla="*/ 1566863 h 1776413"/>
                          <a:gd name="connsiteX133" fmla="*/ 647700 w 981075"/>
                          <a:gd name="connsiteY133" fmla="*/ 1590675 h 1776413"/>
                          <a:gd name="connsiteX134" fmla="*/ 645319 w 981075"/>
                          <a:gd name="connsiteY134" fmla="*/ 1600200 h 1776413"/>
                          <a:gd name="connsiteX135" fmla="*/ 638175 w 981075"/>
                          <a:gd name="connsiteY135" fmla="*/ 1621632 h 1776413"/>
                          <a:gd name="connsiteX136" fmla="*/ 633413 w 981075"/>
                          <a:gd name="connsiteY136" fmla="*/ 1635919 h 1776413"/>
                          <a:gd name="connsiteX137" fmla="*/ 631032 w 981075"/>
                          <a:gd name="connsiteY137" fmla="*/ 1643063 h 1776413"/>
                          <a:gd name="connsiteX138" fmla="*/ 614363 w 981075"/>
                          <a:gd name="connsiteY138" fmla="*/ 1664494 h 1776413"/>
                          <a:gd name="connsiteX139" fmla="*/ 604838 w 981075"/>
                          <a:gd name="connsiteY139" fmla="*/ 1678782 h 1776413"/>
                          <a:gd name="connsiteX140" fmla="*/ 600075 w 981075"/>
                          <a:gd name="connsiteY140" fmla="*/ 1685925 h 1776413"/>
                          <a:gd name="connsiteX141" fmla="*/ 592932 w 981075"/>
                          <a:gd name="connsiteY141" fmla="*/ 1690688 h 1776413"/>
                          <a:gd name="connsiteX142" fmla="*/ 590550 w 981075"/>
                          <a:gd name="connsiteY142" fmla="*/ 1697832 h 1776413"/>
                          <a:gd name="connsiteX143" fmla="*/ 585788 w 981075"/>
                          <a:gd name="connsiteY143" fmla="*/ 1716882 h 1776413"/>
                          <a:gd name="connsiteX144" fmla="*/ 592932 w 981075"/>
                          <a:gd name="connsiteY144" fmla="*/ 1733550 h 1776413"/>
                          <a:gd name="connsiteX145" fmla="*/ 600075 w 981075"/>
                          <a:gd name="connsiteY145" fmla="*/ 1735932 h 1776413"/>
                          <a:gd name="connsiteX146" fmla="*/ 614363 w 981075"/>
                          <a:gd name="connsiteY146" fmla="*/ 1747838 h 1776413"/>
                          <a:gd name="connsiteX147" fmla="*/ 631032 w 981075"/>
                          <a:gd name="connsiteY147" fmla="*/ 1759744 h 1776413"/>
                          <a:gd name="connsiteX148" fmla="*/ 645319 w 981075"/>
                          <a:gd name="connsiteY148" fmla="*/ 1764507 h 1776413"/>
                          <a:gd name="connsiteX149" fmla="*/ 654844 w 981075"/>
                          <a:gd name="connsiteY149" fmla="*/ 1771650 h 1776413"/>
                          <a:gd name="connsiteX150" fmla="*/ 661988 w 981075"/>
                          <a:gd name="connsiteY150" fmla="*/ 1774032 h 1776413"/>
                          <a:gd name="connsiteX151" fmla="*/ 666750 w 981075"/>
                          <a:gd name="connsiteY151" fmla="*/ 1776413 h 1776413"/>
                          <a:gd name="connsiteX152" fmla="*/ 628650 w 981075"/>
                          <a:gd name="connsiteY152"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66788 w 981075"/>
                          <a:gd name="connsiteY96" fmla="*/ 1126332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8694 w 981075"/>
                          <a:gd name="connsiteY102" fmla="*/ 1316832 h 1776413"/>
                          <a:gd name="connsiteX103" fmla="*/ 976313 w 981075"/>
                          <a:gd name="connsiteY103" fmla="*/ 1326357 h 1776413"/>
                          <a:gd name="connsiteX104" fmla="*/ 969169 w 981075"/>
                          <a:gd name="connsiteY104" fmla="*/ 1328738 h 1776413"/>
                          <a:gd name="connsiteX105" fmla="*/ 942975 w 981075"/>
                          <a:gd name="connsiteY105" fmla="*/ 1338263 h 1776413"/>
                          <a:gd name="connsiteX106" fmla="*/ 852488 w 981075"/>
                          <a:gd name="connsiteY106" fmla="*/ 1340644 h 1776413"/>
                          <a:gd name="connsiteX107" fmla="*/ 823913 w 981075"/>
                          <a:gd name="connsiteY107" fmla="*/ 1345407 h 1776413"/>
                          <a:gd name="connsiteX108" fmla="*/ 816769 w 981075"/>
                          <a:gd name="connsiteY108" fmla="*/ 1350169 h 1776413"/>
                          <a:gd name="connsiteX109" fmla="*/ 802482 w 981075"/>
                          <a:gd name="connsiteY109" fmla="*/ 1354932 h 1776413"/>
                          <a:gd name="connsiteX110" fmla="*/ 797719 w 981075"/>
                          <a:gd name="connsiteY110" fmla="*/ 1362075 h 1776413"/>
                          <a:gd name="connsiteX111" fmla="*/ 790575 w 981075"/>
                          <a:gd name="connsiteY111" fmla="*/ 1364457 h 1776413"/>
                          <a:gd name="connsiteX112" fmla="*/ 776288 w 981075"/>
                          <a:gd name="connsiteY112" fmla="*/ 1373982 h 1776413"/>
                          <a:gd name="connsiteX113" fmla="*/ 776288 w 981075"/>
                          <a:gd name="connsiteY113" fmla="*/ 1373982 h 1776413"/>
                          <a:gd name="connsiteX114" fmla="*/ 764382 w 981075"/>
                          <a:gd name="connsiteY114" fmla="*/ 1388269 h 1776413"/>
                          <a:gd name="connsiteX115" fmla="*/ 757238 w 981075"/>
                          <a:gd name="connsiteY115" fmla="*/ 1395413 h 1776413"/>
                          <a:gd name="connsiteX116" fmla="*/ 745332 w 981075"/>
                          <a:gd name="connsiteY116" fmla="*/ 1412082 h 1776413"/>
                          <a:gd name="connsiteX117" fmla="*/ 738188 w 981075"/>
                          <a:gd name="connsiteY117" fmla="*/ 1416844 h 1776413"/>
                          <a:gd name="connsiteX118" fmla="*/ 735807 w 981075"/>
                          <a:gd name="connsiteY118" fmla="*/ 1423988 h 1776413"/>
                          <a:gd name="connsiteX119" fmla="*/ 719138 w 981075"/>
                          <a:gd name="connsiteY119" fmla="*/ 1445419 h 1776413"/>
                          <a:gd name="connsiteX120" fmla="*/ 714375 w 981075"/>
                          <a:gd name="connsiteY120" fmla="*/ 1459707 h 1776413"/>
                          <a:gd name="connsiteX121" fmla="*/ 702469 w 981075"/>
                          <a:gd name="connsiteY121" fmla="*/ 1476375 h 1776413"/>
                          <a:gd name="connsiteX122" fmla="*/ 697707 w 981075"/>
                          <a:gd name="connsiteY122" fmla="*/ 1483519 h 1776413"/>
                          <a:gd name="connsiteX123" fmla="*/ 695325 w 981075"/>
                          <a:gd name="connsiteY123" fmla="*/ 1490663 h 1776413"/>
                          <a:gd name="connsiteX124" fmla="*/ 690563 w 981075"/>
                          <a:gd name="connsiteY124" fmla="*/ 1497807 h 1776413"/>
                          <a:gd name="connsiteX125" fmla="*/ 685800 w 981075"/>
                          <a:gd name="connsiteY125" fmla="*/ 1507332 h 1776413"/>
                          <a:gd name="connsiteX126" fmla="*/ 681038 w 981075"/>
                          <a:gd name="connsiteY126" fmla="*/ 1514475 h 1776413"/>
                          <a:gd name="connsiteX127" fmla="*/ 676275 w 981075"/>
                          <a:gd name="connsiteY127" fmla="*/ 1524000 h 1776413"/>
                          <a:gd name="connsiteX128" fmla="*/ 671513 w 981075"/>
                          <a:gd name="connsiteY128" fmla="*/ 1531144 h 1776413"/>
                          <a:gd name="connsiteX129" fmla="*/ 669132 w 981075"/>
                          <a:gd name="connsiteY129" fmla="*/ 1538288 h 1776413"/>
                          <a:gd name="connsiteX130" fmla="*/ 659607 w 981075"/>
                          <a:gd name="connsiteY130" fmla="*/ 1552575 h 1776413"/>
                          <a:gd name="connsiteX131" fmla="*/ 654844 w 981075"/>
                          <a:gd name="connsiteY131" fmla="*/ 1566863 h 1776413"/>
                          <a:gd name="connsiteX132" fmla="*/ 647700 w 981075"/>
                          <a:gd name="connsiteY132" fmla="*/ 1590675 h 1776413"/>
                          <a:gd name="connsiteX133" fmla="*/ 645319 w 981075"/>
                          <a:gd name="connsiteY133" fmla="*/ 1600200 h 1776413"/>
                          <a:gd name="connsiteX134" fmla="*/ 638175 w 981075"/>
                          <a:gd name="connsiteY134" fmla="*/ 1621632 h 1776413"/>
                          <a:gd name="connsiteX135" fmla="*/ 633413 w 981075"/>
                          <a:gd name="connsiteY135" fmla="*/ 1635919 h 1776413"/>
                          <a:gd name="connsiteX136" fmla="*/ 631032 w 981075"/>
                          <a:gd name="connsiteY136" fmla="*/ 1643063 h 1776413"/>
                          <a:gd name="connsiteX137" fmla="*/ 614363 w 981075"/>
                          <a:gd name="connsiteY137" fmla="*/ 1664494 h 1776413"/>
                          <a:gd name="connsiteX138" fmla="*/ 604838 w 981075"/>
                          <a:gd name="connsiteY138" fmla="*/ 1678782 h 1776413"/>
                          <a:gd name="connsiteX139" fmla="*/ 600075 w 981075"/>
                          <a:gd name="connsiteY139" fmla="*/ 1685925 h 1776413"/>
                          <a:gd name="connsiteX140" fmla="*/ 592932 w 981075"/>
                          <a:gd name="connsiteY140" fmla="*/ 1690688 h 1776413"/>
                          <a:gd name="connsiteX141" fmla="*/ 590550 w 981075"/>
                          <a:gd name="connsiteY141" fmla="*/ 1697832 h 1776413"/>
                          <a:gd name="connsiteX142" fmla="*/ 585788 w 981075"/>
                          <a:gd name="connsiteY142" fmla="*/ 1716882 h 1776413"/>
                          <a:gd name="connsiteX143" fmla="*/ 592932 w 981075"/>
                          <a:gd name="connsiteY143" fmla="*/ 1733550 h 1776413"/>
                          <a:gd name="connsiteX144" fmla="*/ 600075 w 981075"/>
                          <a:gd name="connsiteY144" fmla="*/ 1735932 h 1776413"/>
                          <a:gd name="connsiteX145" fmla="*/ 614363 w 981075"/>
                          <a:gd name="connsiteY145" fmla="*/ 1747838 h 1776413"/>
                          <a:gd name="connsiteX146" fmla="*/ 631032 w 981075"/>
                          <a:gd name="connsiteY146" fmla="*/ 1759744 h 1776413"/>
                          <a:gd name="connsiteX147" fmla="*/ 645319 w 981075"/>
                          <a:gd name="connsiteY147" fmla="*/ 1764507 h 1776413"/>
                          <a:gd name="connsiteX148" fmla="*/ 654844 w 981075"/>
                          <a:gd name="connsiteY148" fmla="*/ 1771650 h 1776413"/>
                          <a:gd name="connsiteX149" fmla="*/ 661988 w 981075"/>
                          <a:gd name="connsiteY149" fmla="*/ 1774032 h 1776413"/>
                          <a:gd name="connsiteX150" fmla="*/ 666750 w 981075"/>
                          <a:gd name="connsiteY150" fmla="*/ 1776413 h 1776413"/>
                          <a:gd name="connsiteX151" fmla="*/ 628650 w 981075"/>
                          <a:gd name="connsiteY151"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66788 w 981075"/>
                          <a:gd name="connsiteY96" fmla="*/ 1126332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8694 w 981075"/>
                          <a:gd name="connsiteY102" fmla="*/ 1316832 h 1776413"/>
                          <a:gd name="connsiteX103" fmla="*/ 976313 w 981075"/>
                          <a:gd name="connsiteY103" fmla="*/ 1326357 h 1776413"/>
                          <a:gd name="connsiteX104" fmla="*/ 964406 w 981075"/>
                          <a:gd name="connsiteY104" fmla="*/ 1316832 h 1776413"/>
                          <a:gd name="connsiteX105" fmla="*/ 942975 w 981075"/>
                          <a:gd name="connsiteY105" fmla="*/ 1338263 h 1776413"/>
                          <a:gd name="connsiteX106" fmla="*/ 852488 w 981075"/>
                          <a:gd name="connsiteY106" fmla="*/ 1340644 h 1776413"/>
                          <a:gd name="connsiteX107" fmla="*/ 823913 w 981075"/>
                          <a:gd name="connsiteY107" fmla="*/ 1345407 h 1776413"/>
                          <a:gd name="connsiteX108" fmla="*/ 816769 w 981075"/>
                          <a:gd name="connsiteY108" fmla="*/ 1350169 h 1776413"/>
                          <a:gd name="connsiteX109" fmla="*/ 802482 w 981075"/>
                          <a:gd name="connsiteY109" fmla="*/ 1354932 h 1776413"/>
                          <a:gd name="connsiteX110" fmla="*/ 797719 w 981075"/>
                          <a:gd name="connsiteY110" fmla="*/ 1362075 h 1776413"/>
                          <a:gd name="connsiteX111" fmla="*/ 790575 w 981075"/>
                          <a:gd name="connsiteY111" fmla="*/ 1364457 h 1776413"/>
                          <a:gd name="connsiteX112" fmla="*/ 776288 w 981075"/>
                          <a:gd name="connsiteY112" fmla="*/ 1373982 h 1776413"/>
                          <a:gd name="connsiteX113" fmla="*/ 776288 w 981075"/>
                          <a:gd name="connsiteY113" fmla="*/ 1373982 h 1776413"/>
                          <a:gd name="connsiteX114" fmla="*/ 764382 w 981075"/>
                          <a:gd name="connsiteY114" fmla="*/ 1388269 h 1776413"/>
                          <a:gd name="connsiteX115" fmla="*/ 757238 w 981075"/>
                          <a:gd name="connsiteY115" fmla="*/ 1395413 h 1776413"/>
                          <a:gd name="connsiteX116" fmla="*/ 745332 w 981075"/>
                          <a:gd name="connsiteY116" fmla="*/ 1412082 h 1776413"/>
                          <a:gd name="connsiteX117" fmla="*/ 738188 w 981075"/>
                          <a:gd name="connsiteY117" fmla="*/ 1416844 h 1776413"/>
                          <a:gd name="connsiteX118" fmla="*/ 735807 w 981075"/>
                          <a:gd name="connsiteY118" fmla="*/ 1423988 h 1776413"/>
                          <a:gd name="connsiteX119" fmla="*/ 719138 w 981075"/>
                          <a:gd name="connsiteY119" fmla="*/ 1445419 h 1776413"/>
                          <a:gd name="connsiteX120" fmla="*/ 714375 w 981075"/>
                          <a:gd name="connsiteY120" fmla="*/ 1459707 h 1776413"/>
                          <a:gd name="connsiteX121" fmla="*/ 702469 w 981075"/>
                          <a:gd name="connsiteY121" fmla="*/ 1476375 h 1776413"/>
                          <a:gd name="connsiteX122" fmla="*/ 697707 w 981075"/>
                          <a:gd name="connsiteY122" fmla="*/ 1483519 h 1776413"/>
                          <a:gd name="connsiteX123" fmla="*/ 695325 w 981075"/>
                          <a:gd name="connsiteY123" fmla="*/ 1490663 h 1776413"/>
                          <a:gd name="connsiteX124" fmla="*/ 690563 w 981075"/>
                          <a:gd name="connsiteY124" fmla="*/ 1497807 h 1776413"/>
                          <a:gd name="connsiteX125" fmla="*/ 685800 w 981075"/>
                          <a:gd name="connsiteY125" fmla="*/ 1507332 h 1776413"/>
                          <a:gd name="connsiteX126" fmla="*/ 681038 w 981075"/>
                          <a:gd name="connsiteY126" fmla="*/ 1514475 h 1776413"/>
                          <a:gd name="connsiteX127" fmla="*/ 676275 w 981075"/>
                          <a:gd name="connsiteY127" fmla="*/ 1524000 h 1776413"/>
                          <a:gd name="connsiteX128" fmla="*/ 671513 w 981075"/>
                          <a:gd name="connsiteY128" fmla="*/ 1531144 h 1776413"/>
                          <a:gd name="connsiteX129" fmla="*/ 669132 w 981075"/>
                          <a:gd name="connsiteY129" fmla="*/ 1538288 h 1776413"/>
                          <a:gd name="connsiteX130" fmla="*/ 659607 w 981075"/>
                          <a:gd name="connsiteY130" fmla="*/ 1552575 h 1776413"/>
                          <a:gd name="connsiteX131" fmla="*/ 654844 w 981075"/>
                          <a:gd name="connsiteY131" fmla="*/ 1566863 h 1776413"/>
                          <a:gd name="connsiteX132" fmla="*/ 647700 w 981075"/>
                          <a:gd name="connsiteY132" fmla="*/ 1590675 h 1776413"/>
                          <a:gd name="connsiteX133" fmla="*/ 645319 w 981075"/>
                          <a:gd name="connsiteY133" fmla="*/ 1600200 h 1776413"/>
                          <a:gd name="connsiteX134" fmla="*/ 638175 w 981075"/>
                          <a:gd name="connsiteY134" fmla="*/ 1621632 h 1776413"/>
                          <a:gd name="connsiteX135" fmla="*/ 633413 w 981075"/>
                          <a:gd name="connsiteY135" fmla="*/ 1635919 h 1776413"/>
                          <a:gd name="connsiteX136" fmla="*/ 631032 w 981075"/>
                          <a:gd name="connsiteY136" fmla="*/ 1643063 h 1776413"/>
                          <a:gd name="connsiteX137" fmla="*/ 614363 w 981075"/>
                          <a:gd name="connsiteY137" fmla="*/ 1664494 h 1776413"/>
                          <a:gd name="connsiteX138" fmla="*/ 604838 w 981075"/>
                          <a:gd name="connsiteY138" fmla="*/ 1678782 h 1776413"/>
                          <a:gd name="connsiteX139" fmla="*/ 600075 w 981075"/>
                          <a:gd name="connsiteY139" fmla="*/ 1685925 h 1776413"/>
                          <a:gd name="connsiteX140" fmla="*/ 592932 w 981075"/>
                          <a:gd name="connsiteY140" fmla="*/ 1690688 h 1776413"/>
                          <a:gd name="connsiteX141" fmla="*/ 590550 w 981075"/>
                          <a:gd name="connsiteY141" fmla="*/ 1697832 h 1776413"/>
                          <a:gd name="connsiteX142" fmla="*/ 585788 w 981075"/>
                          <a:gd name="connsiteY142" fmla="*/ 1716882 h 1776413"/>
                          <a:gd name="connsiteX143" fmla="*/ 592932 w 981075"/>
                          <a:gd name="connsiteY143" fmla="*/ 1733550 h 1776413"/>
                          <a:gd name="connsiteX144" fmla="*/ 600075 w 981075"/>
                          <a:gd name="connsiteY144" fmla="*/ 1735932 h 1776413"/>
                          <a:gd name="connsiteX145" fmla="*/ 614363 w 981075"/>
                          <a:gd name="connsiteY145" fmla="*/ 1747838 h 1776413"/>
                          <a:gd name="connsiteX146" fmla="*/ 631032 w 981075"/>
                          <a:gd name="connsiteY146" fmla="*/ 1759744 h 1776413"/>
                          <a:gd name="connsiteX147" fmla="*/ 645319 w 981075"/>
                          <a:gd name="connsiteY147" fmla="*/ 1764507 h 1776413"/>
                          <a:gd name="connsiteX148" fmla="*/ 654844 w 981075"/>
                          <a:gd name="connsiteY148" fmla="*/ 1771650 h 1776413"/>
                          <a:gd name="connsiteX149" fmla="*/ 661988 w 981075"/>
                          <a:gd name="connsiteY149" fmla="*/ 1774032 h 1776413"/>
                          <a:gd name="connsiteX150" fmla="*/ 666750 w 981075"/>
                          <a:gd name="connsiteY150" fmla="*/ 1776413 h 1776413"/>
                          <a:gd name="connsiteX151" fmla="*/ 628650 w 981075"/>
                          <a:gd name="connsiteY151"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66788 w 981075"/>
                          <a:gd name="connsiteY96" fmla="*/ 1126332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3931 w 981075"/>
                          <a:gd name="connsiteY102" fmla="*/ 1302544 h 1776413"/>
                          <a:gd name="connsiteX103" fmla="*/ 976313 w 981075"/>
                          <a:gd name="connsiteY103" fmla="*/ 1326357 h 1776413"/>
                          <a:gd name="connsiteX104" fmla="*/ 964406 w 981075"/>
                          <a:gd name="connsiteY104" fmla="*/ 1316832 h 1776413"/>
                          <a:gd name="connsiteX105" fmla="*/ 942975 w 981075"/>
                          <a:gd name="connsiteY105" fmla="*/ 1338263 h 1776413"/>
                          <a:gd name="connsiteX106" fmla="*/ 852488 w 981075"/>
                          <a:gd name="connsiteY106" fmla="*/ 1340644 h 1776413"/>
                          <a:gd name="connsiteX107" fmla="*/ 823913 w 981075"/>
                          <a:gd name="connsiteY107" fmla="*/ 1345407 h 1776413"/>
                          <a:gd name="connsiteX108" fmla="*/ 816769 w 981075"/>
                          <a:gd name="connsiteY108" fmla="*/ 1350169 h 1776413"/>
                          <a:gd name="connsiteX109" fmla="*/ 802482 w 981075"/>
                          <a:gd name="connsiteY109" fmla="*/ 1354932 h 1776413"/>
                          <a:gd name="connsiteX110" fmla="*/ 797719 w 981075"/>
                          <a:gd name="connsiteY110" fmla="*/ 1362075 h 1776413"/>
                          <a:gd name="connsiteX111" fmla="*/ 790575 w 981075"/>
                          <a:gd name="connsiteY111" fmla="*/ 1364457 h 1776413"/>
                          <a:gd name="connsiteX112" fmla="*/ 776288 w 981075"/>
                          <a:gd name="connsiteY112" fmla="*/ 1373982 h 1776413"/>
                          <a:gd name="connsiteX113" fmla="*/ 776288 w 981075"/>
                          <a:gd name="connsiteY113" fmla="*/ 1373982 h 1776413"/>
                          <a:gd name="connsiteX114" fmla="*/ 764382 w 981075"/>
                          <a:gd name="connsiteY114" fmla="*/ 1388269 h 1776413"/>
                          <a:gd name="connsiteX115" fmla="*/ 757238 w 981075"/>
                          <a:gd name="connsiteY115" fmla="*/ 1395413 h 1776413"/>
                          <a:gd name="connsiteX116" fmla="*/ 745332 w 981075"/>
                          <a:gd name="connsiteY116" fmla="*/ 1412082 h 1776413"/>
                          <a:gd name="connsiteX117" fmla="*/ 738188 w 981075"/>
                          <a:gd name="connsiteY117" fmla="*/ 1416844 h 1776413"/>
                          <a:gd name="connsiteX118" fmla="*/ 735807 w 981075"/>
                          <a:gd name="connsiteY118" fmla="*/ 1423988 h 1776413"/>
                          <a:gd name="connsiteX119" fmla="*/ 719138 w 981075"/>
                          <a:gd name="connsiteY119" fmla="*/ 1445419 h 1776413"/>
                          <a:gd name="connsiteX120" fmla="*/ 714375 w 981075"/>
                          <a:gd name="connsiteY120" fmla="*/ 1459707 h 1776413"/>
                          <a:gd name="connsiteX121" fmla="*/ 702469 w 981075"/>
                          <a:gd name="connsiteY121" fmla="*/ 1476375 h 1776413"/>
                          <a:gd name="connsiteX122" fmla="*/ 697707 w 981075"/>
                          <a:gd name="connsiteY122" fmla="*/ 1483519 h 1776413"/>
                          <a:gd name="connsiteX123" fmla="*/ 695325 w 981075"/>
                          <a:gd name="connsiteY123" fmla="*/ 1490663 h 1776413"/>
                          <a:gd name="connsiteX124" fmla="*/ 690563 w 981075"/>
                          <a:gd name="connsiteY124" fmla="*/ 1497807 h 1776413"/>
                          <a:gd name="connsiteX125" fmla="*/ 685800 w 981075"/>
                          <a:gd name="connsiteY125" fmla="*/ 1507332 h 1776413"/>
                          <a:gd name="connsiteX126" fmla="*/ 681038 w 981075"/>
                          <a:gd name="connsiteY126" fmla="*/ 1514475 h 1776413"/>
                          <a:gd name="connsiteX127" fmla="*/ 676275 w 981075"/>
                          <a:gd name="connsiteY127" fmla="*/ 1524000 h 1776413"/>
                          <a:gd name="connsiteX128" fmla="*/ 671513 w 981075"/>
                          <a:gd name="connsiteY128" fmla="*/ 1531144 h 1776413"/>
                          <a:gd name="connsiteX129" fmla="*/ 669132 w 981075"/>
                          <a:gd name="connsiteY129" fmla="*/ 1538288 h 1776413"/>
                          <a:gd name="connsiteX130" fmla="*/ 659607 w 981075"/>
                          <a:gd name="connsiteY130" fmla="*/ 1552575 h 1776413"/>
                          <a:gd name="connsiteX131" fmla="*/ 654844 w 981075"/>
                          <a:gd name="connsiteY131" fmla="*/ 1566863 h 1776413"/>
                          <a:gd name="connsiteX132" fmla="*/ 647700 w 981075"/>
                          <a:gd name="connsiteY132" fmla="*/ 1590675 h 1776413"/>
                          <a:gd name="connsiteX133" fmla="*/ 645319 w 981075"/>
                          <a:gd name="connsiteY133" fmla="*/ 1600200 h 1776413"/>
                          <a:gd name="connsiteX134" fmla="*/ 638175 w 981075"/>
                          <a:gd name="connsiteY134" fmla="*/ 1621632 h 1776413"/>
                          <a:gd name="connsiteX135" fmla="*/ 633413 w 981075"/>
                          <a:gd name="connsiteY135" fmla="*/ 1635919 h 1776413"/>
                          <a:gd name="connsiteX136" fmla="*/ 631032 w 981075"/>
                          <a:gd name="connsiteY136" fmla="*/ 1643063 h 1776413"/>
                          <a:gd name="connsiteX137" fmla="*/ 614363 w 981075"/>
                          <a:gd name="connsiteY137" fmla="*/ 1664494 h 1776413"/>
                          <a:gd name="connsiteX138" fmla="*/ 604838 w 981075"/>
                          <a:gd name="connsiteY138" fmla="*/ 1678782 h 1776413"/>
                          <a:gd name="connsiteX139" fmla="*/ 600075 w 981075"/>
                          <a:gd name="connsiteY139" fmla="*/ 1685925 h 1776413"/>
                          <a:gd name="connsiteX140" fmla="*/ 592932 w 981075"/>
                          <a:gd name="connsiteY140" fmla="*/ 1690688 h 1776413"/>
                          <a:gd name="connsiteX141" fmla="*/ 590550 w 981075"/>
                          <a:gd name="connsiteY141" fmla="*/ 1697832 h 1776413"/>
                          <a:gd name="connsiteX142" fmla="*/ 585788 w 981075"/>
                          <a:gd name="connsiteY142" fmla="*/ 1716882 h 1776413"/>
                          <a:gd name="connsiteX143" fmla="*/ 592932 w 981075"/>
                          <a:gd name="connsiteY143" fmla="*/ 1733550 h 1776413"/>
                          <a:gd name="connsiteX144" fmla="*/ 600075 w 981075"/>
                          <a:gd name="connsiteY144" fmla="*/ 1735932 h 1776413"/>
                          <a:gd name="connsiteX145" fmla="*/ 614363 w 981075"/>
                          <a:gd name="connsiteY145" fmla="*/ 1747838 h 1776413"/>
                          <a:gd name="connsiteX146" fmla="*/ 631032 w 981075"/>
                          <a:gd name="connsiteY146" fmla="*/ 1759744 h 1776413"/>
                          <a:gd name="connsiteX147" fmla="*/ 645319 w 981075"/>
                          <a:gd name="connsiteY147" fmla="*/ 1764507 h 1776413"/>
                          <a:gd name="connsiteX148" fmla="*/ 654844 w 981075"/>
                          <a:gd name="connsiteY148" fmla="*/ 1771650 h 1776413"/>
                          <a:gd name="connsiteX149" fmla="*/ 661988 w 981075"/>
                          <a:gd name="connsiteY149" fmla="*/ 1774032 h 1776413"/>
                          <a:gd name="connsiteX150" fmla="*/ 666750 w 981075"/>
                          <a:gd name="connsiteY150" fmla="*/ 1776413 h 1776413"/>
                          <a:gd name="connsiteX151" fmla="*/ 628650 w 981075"/>
                          <a:gd name="connsiteY151"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66788 w 981075"/>
                          <a:gd name="connsiteY96" fmla="*/ 1126332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3931 w 981075"/>
                          <a:gd name="connsiteY102" fmla="*/ 1302544 h 1776413"/>
                          <a:gd name="connsiteX103" fmla="*/ 976313 w 981075"/>
                          <a:gd name="connsiteY103" fmla="*/ 1326357 h 1776413"/>
                          <a:gd name="connsiteX104" fmla="*/ 964406 w 981075"/>
                          <a:gd name="connsiteY104" fmla="*/ 1316832 h 1776413"/>
                          <a:gd name="connsiteX105" fmla="*/ 926306 w 981075"/>
                          <a:gd name="connsiteY105" fmla="*/ 1333500 h 1776413"/>
                          <a:gd name="connsiteX106" fmla="*/ 852488 w 981075"/>
                          <a:gd name="connsiteY106" fmla="*/ 1340644 h 1776413"/>
                          <a:gd name="connsiteX107" fmla="*/ 823913 w 981075"/>
                          <a:gd name="connsiteY107" fmla="*/ 1345407 h 1776413"/>
                          <a:gd name="connsiteX108" fmla="*/ 816769 w 981075"/>
                          <a:gd name="connsiteY108" fmla="*/ 1350169 h 1776413"/>
                          <a:gd name="connsiteX109" fmla="*/ 802482 w 981075"/>
                          <a:gd name="connsiteY109" fmla="*/ 1354932 h 1776413"/>
                          <a:gd name="connsiteX110" fmla="*/ 797719 w 981075"/>
                          <a:gd name="connsiteY110" fmla="*/ 1362075 h 1776413"/>
                          <a:gd name="connsiteX111" fmla="*/ 790575 w 981075"/>
                          <a:gd name="connsiteY111" fmla="*/ 1364457 h 1776413"/>
                          <a:gd name="connsiteX112" fmla="*/ 776288 w 981075"/>
                          <a:gd name="connsiteY112" fmla="*/ 1373982 h 1776413"/>
                          <a:gd name="connsiteX113" fmla="*/ 776288 w 981075"/>
                          <a:gd name="connsiteY113" fmla="*/ 1373982 h 1776413"/>
                          <a:gd name="connsiteX114" fmla="*/ 764382 w 981075"/>
                          <a:gd name="connsiteY114" fmla="*/ 1388269 h 1776413"/>
                          <a:gd name="connsiteX115" fmla="*/ 757238 w 981075"/>
                          <a:gd name="connsiteY115" fmla="*/ 1395413 h 1776413"/>
                          <a:gd name="connsiteX116" fmla="*/ 745332 w 981075"/>
                          <a:gd name="connsiteY116" fmla="*/ 1412082 h 1776413"/>
                          <a:gd name="connsiteX117" fmla="*/ 738188 w 981075"/>
                          <a:gd name="connsiteY117" fmla="*/ 1416844 h 1776413"/>
                          <a:gd name="connsiteX118" fmla="*/ 735807 w 981075"/>
                          <a:gd name="connsiteY118" fmla="*/ 1423988 h 1776413"/>
                          <a:gd name="connsiteX119" fmla="*/ 719138 w 981075"/>
                          <a:gd name="connsiteY119" fmla="*/ 1445419 h 1776413"/>
                          <a:gd name="connsiteX120" fmla="*/ 714375 w 981075"/>
                          <a:gd name="connsiteY120" fmla="*/ 1459707 h 1776413"/>
                          <a:gd name="connsiteX121" fmla="*/ 702469 w 981075"/>
                          <a:gd name="connsiteY121" fmla="*/ 1476375 h 1776413"/>
                          <a:gd name="connsiteX122" fmla="*/ 697707 w 981075"/>
                          <a:gd name="connsiteY122" fmla="*/ 1483519 h 1776413"/>
                          <a:gd name="connsiteX123" fmla="*/ 695325 w 981075"/>
                          <a:gd name="connsiteY123" fmla="*/ 1490663 h 1776413"/>
                          <a:gd name="connsiteX124" fmla="*/ 690563 w 981075"/>
                          <a:gd name="connsiteY124" fmla="*/ 1497807 h 1776413"/>
                          <a:gd name="connsiteX125" fmla="*/ 685800 w 981075"/>
                          <a:gd name="connsiteY125" fmla="*/ 1507332 h 1776413"/>
                          <a:gd name="connsiteX126" fmla="*/ 681038 w 981075"/>
                          <a:gd name="connsiteY126" fmla="*/ 1514475 h 1776413"/>
                          <a:gd name="connsiteX127" fmla="*/ 676275 w 981075"/>
                          <a:gd name="connsiteY127" fmla="*/ 1524000 h 1776413"/>
                          <a:gd name="connsiteX128" fmla="*/ 671513 w 981075"/>
                          <a:gd name="connsiteY128" fmla="*/ 1531144 h 1776413"/>
                          <a:gd name="connsiteX129" fmla="*/ 669132 w 981075"/>
                          <a:gd name="connsiteY129" fmla="*/ 1538288 h 1776413"/>
                          <a:gd name="connsiteX130" fmla="*/ 659607 w 981075"/>
                          <a:gd name="connsiteY130" fmla="*/ 1552575 h 1776413"/>
                          <a:gd name="connsiteX131" fmla="*/ 654844 w 981075"/>
                          <a:gd name="connsiteY131" fmla="*/ 1566863 h 1776413"/>
                          <a:gd name="connsiteX132" fmla="*/ 647700 w 981075"/>
                          <a:gd name="connsiteY132" fmla="*/ 1590675 h 1776413"/>
                          <a:gd name="connsiteX133" fmla="*/ 645319 w 981075"/>
                          <a:gd name="connsiteY133" fmla="*/ 1600200 h 1776413"/>
                          <a:gd name="connsiteX134" fmla="*/ 638175 w 981075"/>
                          <a:gd name="connsiteY134" fmla="*/ 1621632 h 1776413"/>
                          <a:gd name="connsiteX135" fmla="*/ 633413 w 981075"/>
                          <a:gd name="connsiteY135" fmla="*/ 1635919 h 1776413"/>
                          <a:gd name="connsiteX136" fmla="*/ 631032 w 981075"/>
                          <a:gd name="connsiteY136" fmla="*/ 1643063 h 1776413"/>
                          <a:gd name="connsiteX137" fmla="*/ 614363 w 981075"/>
                          <a:gd name="connsiteY137" fmla="*/ 1664494 h 1776413"/>
                          <a:gd name="connsiteX138" fmla="*/ 604838 w 981075"/>
                          <a:gd name="connsiteY138" fmla="*/ 1678782 h 1776413"/>
                          <a:gd name="connsiteX139" fmla="*/ 600075 w 981075"/>
                          <a:gd name="connsiteY139" fmla="*/ 1685925 h 1776413"/>
                          <a:gd name="connsiteX140" fmla="*/ 592932 w 981075"/>
                          <a:gd name="connsiteY140" fmla="*/ 1690688 h 1776413"/>
                          <a:gd name="connsiteX141" fmla="*/ 590550 w 981075"/>
                          <a:gd name="connsiteY141" fmla="*/ 1697832 h 1776413"/>
                          <a:gd name="connsiteX142" fmla="*/ 585788 w 981075"/>
                          <a:gd name="connsiteY142" fmla="*/ 1716882 h 1776413"/>
                          <a:gd name="connsiteX143" fmla="*/ 592932 w 981075"/>
                          <a:gd name="connsiteY143" fmla="*/ 1733550 h 1776413"/>
                          <a:gd name="connsiteX144" fmla="*/ 600075 w 981075"/>
                          <a:gd name="connsiteY144" fmla="*/ 1735932 h 1776413"/>
                          <a:gd name="connsiteX145" fmla="*/ 614363 w 981075"/>
                          <a:gd name="connsiteY145" fmla="*/ 1747838 h 1776413"/>
                          <a:gd name="connsiteX146" fmla="*/ 631032 w 981075"/>
                          <a:gd name="connsiteY146" fmla="*/ 1759744 h 1776413"/>
                          <a:gd name="connsiteX147" fmla="*/ 645319 w 981075"/>
                          <a:gd name="connsiteY147" fmla="*/ 1764507 h 1776413"/>
                          <a:gd name="connsiteX148" fmla="*/ 654844 w 981075"/>
                          <a:gd name="connsiteY148" fmla="*/ 1771650 h 1776413"/>
                          <a:gd name="connsiteX149" fmla="*/ 661988 w 981075"/>
                          <a:gd name="connsiteY149" fmla="*/ 1774032 h 1776413"/>
                          <a:gd name="connsiteX150" fmla="*/ 666750 w 981075"/>
                          <a:gd name="connsiteY150" fmla="*/ 1776413 h 1776413"/>
                          <a:gd name="connsiteX151" fmla="*/ 628650 w 981075"/>
                          <a:gd name="connsiteY151"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66788 w 981075"/>
                          <a:gd name="connsiteY96" fmla="*/ 1126332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3931 w 981075"/>
                          <a:gd name="connsiteY102" fmla="*/ 1302544 h 1776413"/>
                          <a:gd name="connsiteX103" fmla="*/ 964406 w 981075"/>
                          <a:gd name="connsiteY103" fmla="*/ 1316832 h 1776413"/>
                          <a:gd name="connsiteX104" fmla="*/ 926306 w 981075"/>
                          <a:gd name="connsiteY104" fmla="*/ 1333500 h 1776413"/>
                          <a:gd name="connsiteX105" fmla="*/ 852488 w 981075"/>
                          <a:gd name="connsiteY105" fmla="*/ 1340644 h 1776413"/>
                          <a:gd name="connsiteX106" fmla="*/ 823913 w 981075"/>
                          <a:gd name="connsiteY106" fmla="*/ 1345407 h 1776413"/>
                          <a:gd name="connsiteX107" fmla="*/ 816769 w 981075"/>
                          <a:gd name="connsiteY107" fmla="*/ 1350169 h 1776413"/>
                          <a:gd name="connsiteX108" fmla="*/ 802482 w 981075"/>
                          <a:gd name="connsiteY108" fmla="*/ 1354932 h 1776413"/>
                          <a:gd name="connsiteX109" fmla="*/ 797719 w 981075"/>
                          <a:gd name="connsiteY109" fmla="*/ 1362075 h 1776413"/>
                          <a:gd name="connsiteX110" fmla="*/ 790575 w 981075"/>
                          <a:gd name="connsiteY110" fmla="*/ 1364457 h 1776413"/>
                          <a:gd name="connsiteX111" fmla="*/ 776288 w 981075"/>
                          <a:gd name="connsiteY111" fmla="*/ 1373982 h 1776413"/>
                          <a:gd name="connsiteX112" fmla="*/ 776288 w 981075"/>
                          <a:gd name="connsiteY112" fmla="*/ 1373982 h 1776413"/>
                          <a:gd name="connsiteX113" fmla="*/ 764382 w 981075"/>
                          <a:gd name="connsiteY113" fmla="*/ 1388269 h 1776413"/>
                          <a:gd name="connsiteX114" fmla="*/ 757238 w 981075"/>
                          <a:gd name="connsiteY114" fmla="*/ 1395413 h 1776413"/>
                          <a:gd name="connsiteX115" fmla="*/ 745332 w 981075"/>
                          <a:gd name="connsiteY115" fmla="*/ 1412082 h 1776413"/>
                          <a:gd name="connsiteX116" fmla="*/ 738188 w 981075"/>
                          <a:gd name="connsiteY116" fmla="*/ 1416844 h 1776413"/>
                          <a:gd name="connsiteX117" fmla="*/ 735807 w 981075"/>
                          <a:gd name="connsiteY117" fmla="*/ 1423988 h 1776413"/>
                          <a:gd name="connsiteX118" fmla="*/ 719138 w 981075"/>
                          <a:gd name="connsiteY118" fmla="*/ 1445419 h 1776413"/>
                          <a:gd name="connsiteX119" fmla="*/ 714375 w 981075"/>
                          <a:gd name="connsiteY119" fmla="*/ 1459707 h 1776413"/>
                          <a:gd name="connsiteX120" fmla="*/ 702469 w 981075"/>
                          <a:gd name="connsiteY120" fmla="*/ 1476375 h 1776413"/>
                          <a:gd name="connsiteX121" fmla="*/ 697707 w 981075"/>
                          <a:gd name="connsiteY121" fmla="*/ 1483519 h 1776413"/>
                          <a:gd name="connsiteX122" fmla="*/ 695325 w 981075"/>
                          <a:gd name="connsiteY122" fmla="*/ 1490663 h 1776413"/>
                          <a:gd name="connsiteX123" fmla="*/ 690563 w 981075"/>
                          <a:gd name="connsiteY123" fmla="*/ 1497807 h 1776413"/>
                          <a:gd name="connsiteX124" fmla="*/ 685800 w 981075"/>
                          <a:gd name="connsiteY124" fmla="*/ 1507332 h 1776413"/>
                          <a:gd name="connsiteX125" fmla="*/ 681038 w 981075"/>
                          <a:gd name="connsiteY125" fmla="*/ 1514475 h 1776413"/>
                          <a:gd name="connsiteX126" fmla="*/ 676275 w 981075"/>
                          <a:gd name="connsiteY126" fmla="*/ 1524000 h 1776413"/>
                          <a:gd name="connsiteX127" fmla="*/ 671513 w 981075"/>
                          <a:gd name="connsiteY127" fmla="*/ 1531144 h 1776413"/>
                          <a:gd name="connsiteX128" fmla="*/ 669132 w 981075"/>
                          <a:gd name="connsiteY128" fmla="*/ 1538288 h 1776413"/>
                          <a:gd name="connsiteX129" fmla="*/ 659607 w 981075"/>
                          <a:gd name="connsiteY129" fmla="*/ 1552575 h 1776413"/>
                          <a:gd name="connsiteX130" fmla="*/ 654844 w 981075"/>
                          <a:gd name="connsiteY130" fmla="*/ 1566863 h 1776413"/>
                          <a:gd name="connsiteX131" fmla="*/ 647700 w 981075"/>
                          <a:gd name="connsiteY131" fmla="*/ 1590675 h 1776413"/>
                          <a:gd name="connsiteX132" fmla="*/ 645319 w 981075"/>
                          <a:gd name="connsiteY132" fmla="*/ 1600200 h 1776413"/>
                          <a:gd name="connsiteX133" fmla="*/ 638175 w 981075"/>
                          <a:gd name="connsiteY133" fmla="*/ 1621632 h 1776413"/>
                          <a:gd name="connsiteX134" fmla="*/ 633413 w 981075"/>
                          <a:gd name="connsiteY134" fmla="*/ 1635919 h 1776413"/>
                          <a:gd name="connsiteX135" fmla="*/ 631032 w 981075"/>
                          <a:gd name="connsiteY135" fmla="*/ 1643063 h 1776413"/>
                          <a:gd name="connsiteX136" fmla="*/ 614363 w 981075"/>
                          <a:gd name="connsiteY136" fmla="*/ 1664494 h 1776413"/>
                          <a:gd name="connsiteX137" fmla="*/ 604838 w 981075"/>
                          <a:gd name="connsiteY137" fmla="*/ 1678782 h 1776413"/>
                          <a:gd name="connsiteX138" fmla="*/ 600075 w 981075"/>
                          <a:gd name="connsiteY138" fmla="*/ 1685925 h 1776413"/>
                          <a:gd name="connsiteX139" fmla="*/ 592932 w 981075"/>
                          <a:gd name="connsiteY139" fmla="*/ 1690688 h 1776413"/>
                          <a:gd name="connsiteX140" fmla="*/ 590550 w 981075"/>
                          <a:gd name="connsiteY140" fmla="*/ 1697832 h 1776413"/>
                          <a:gd name="connsiteX141" fmla="*/ 585788 w 981075"/>
                          <a:gd name="connsiteY141" fmla="*/ 1716882 h 1776413"/>
                          <a:gd name="connsiteX142" fmla="*/ 592932 w 981075"/>
                          <a:gd name="connsiteY142" fmla="*/ 1733550 h 1776413"/>
                          <a:gd name="connsiteX143" fmla="*/ 600075 w 981075"/>
                          <a:gd name="connsiteY143" fmla="*/ 1735932 h 1776413"/>
                          <a:gd name="connsiteX144" fmla="*/ 614363 w 981075"/>
                          <a:gd name="connsiteY144" fmla="*/ 1747838 h 1776413"/>
                          <a:gd name="connsiteX145" fmla="*/ 631032 w 981075"/>
                          <a:gd name="connsiteY145" fmla="*/ 1759744 h 1776413"/>
                          <a:gd name="connsiteX146" fmla="*/ 645319 w 981075"/>
                          <a:gd name="connsiteY146" fmla="*/ 1764507 h 1776413"/>
                          <a:gd name="connsiteX147" fmla="*/ 654844 w 981075"/>
                          <a:gd name="connsiteY147" fmla="*/ 1771650 h 1776413"/>
                          <a:gd name="connsiteX148" fmla="*/ 661988 w 981075"/>
                          <a:gd name="connsiteY148" fmla="*/ 1774032 h 1776413"/>
                          <a:gd name="connsiteX149" fmla="*/ 666750 w 981075"/>
                          <a:gd name="connsiteY149" fmla="*/ 1776413 h 1776413"/>
                          <a:gd name="connsiteX150" fmla="*/ 628650 w 981075"/>
                          <a:gd name="connsiteY150"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57263 w 981075"/>
                          <a:gd name="connsiteY94" fmla="*/ 1097757 h 1776413"/>
                          <a:gd name="connsiteX95" fmla="*/ 964407 w 981075"/>
                          <a:gd name="connsiteY95" fmla="*/ 1119188 h 1776413"/>
                          <a:gd name="connsiteX96" fmla="*/ 950119 w 981075"/>
                          <a:gd name="connsiteY96" fmla="*/ 1128713 h 1776413"/>
                          <a:gd name="connsiteX97" fmla="*/ 969169 w 981075"/>
                          <a:gd name="connsiteY97" fmla="*/ 1138238 h 1776413"/>
                          <a:gd name="connsiteX98" fmla="*/ 971550 w 981075"/>
                          <a:gd name="connsiteY98" fmla="*/ 1216819 h 1776413"/>
                          <a:gd name="connsiteX99" fmla="*/ 973932 w 981075"/>
                          <a:gd name="connsiteY99" fmla="*/ 1223963 h 1776413"/>
                          <a:gd name="connsiteX100" fmla="*/ 978694 w 981075"/>
                          <a:gd name="connsiteY100" fmla="*/ 1250157 h 1776413"/>
                          <a:gd name="connsiteX101" fmla="*/ 981075 w 981075"/>
                          <a:gd name="connsiteY101" fmla="*/ 1259682 h 1776413"/>
                          <a:gd name="connsiteX102" fmla="*/ 973931 w 981075"/>
                          <a:gd name="connsiteY102" fmla="*/ 1302544 h 1776413"/>
                          <a:gd name="connsiteX103" fmla="*/ 964406 w 981075"/>
                          <a:gd name="connsiteY103" fmla="*/ 1316832 h 1776413"/>
                          <a:gd name="connsiteX104" fmla="*/ 926306 w 981075"/>
                          <a:gd name="connsiteY104" fmla="*/ 1333500 h 1776413"/>
                          <a:gd name="connsiteX105" fmla="*/ 852488 w 981075"/>
                          <a:gd name="connsiteY105" fmla="*/ 1340644 h 1776413"/>
                          <a:gd name="connsiteX106" fmla="*/ 823913 w 981075"/>
                          <a:gd name="connsiteY106" fmla="*/ 1345407 h 1776413"/>
                          <a:gd name="connsiteX107" fmla="*/ 816769 w 981075"/>
                          <a:gd name="connsiteY107" fmla="*/ 1350169 h 1776413"/>
                          <a:gd name="connsiteX108" fmla="*/ 802482 w 981075"/>
                          <a:gd name="connsiteY108" fmla="*/ 1354932 h 1776413"/>
                          <a:gd name="connsiteX109" fmla="*/ 797719 w 981075"/>
                          <a:gd name="connsiteY109" fmla="*/ 1362075 h 1776413"/>
                          <a:gd name="connsiteX110" fmla="*/ 790575 w 981075"/>
                          <a:gd name="connsiteY110" fmla="*/ 1364457 h 1776413"/>
                          <a:gd name="connsiteX111" fmla="*/ 776288 w 981075"/>
                          <a:gd name="connsiteY111" fmla="*/ 1373982 h 1776413"/>
                          <a:gd name="connsiteX112" fmla="*/ 776288 w 981075"/>
                          <a:gd name="connsiteY112" fmla="*/ 1373982 h 1776413"/>
                          <a:gd name="connsiteX113" fmla="*/ 764382 w 981075"/>
                          <a:gd name="connsiteY113" fmla="*/ 1388269 h 1776413"/>
                          <a:gd name="connsiteX114" fmla="*/ 757238 w 981075"/>
                          <a:gd name="connsiteY114" fmla="*/ 1395413 h 1776413"/>
                          <a:gd name="connsiteX115" fmla="*/ 745332 w 981075"/>
                          <a:gd name="connsiteY115" fmla="*/ 1412082 h 1776413"/>
                          <a:gd name="connsiteX116" fmla="*/ 738188 w 981075"/>
                          <a:gd name="connsiteY116" fmla="*/ 1416844 h 1776413"/>
                          <a:gd name="connsiteX117" fmla="*/ 735807 w 981075"/>
                          <a:gd name="connsiteY117" fmla="*/ 1423988 h 1776413"/>
                          <a:gd name="connsiteX118" fmla="*/ 719138 w 981075"/>
                          <a:gd name="connsiteY118" fmla="*/ 1445419 h 1776413"/>
                          <a:gd name="connsiteX119" fmla="*/ 714375 w 981075"/>
                          <a:gd name="connsiteY119" fmla="*/ 1459707 h 1776413"/>
                          <a:gd name="connsiteX120" fmla="*/ 702469 w 981075"/>
                          <a:gd name="connsiteY120" fmla="*/ 1476375 h 1776413"/>
                          <a:gd name="connsiteX121" fmla="*/ 697707 w 981075"/>
                          <a:gd name="connsiteY121" fmla="*/ 1483519 h 1776413"/>
                          <a:gd name="connsiteX122" fmla="*/ 695325 w 981075"/>
                          <a:gd name="connsiteY122" fmla="*/ 1490663 h 1776413"/>
                          <a:gd name="connsiteX123" fmla="*/ 690563 w 981075"/>
                          <a:gd name="connsiteY123" fmla="*/ 1497807 h 1776413"/>
                          <a:gd name="connsiteX124" fmla="*/ 685800 w 981075"/>
                          <a:gd name="connsiteY124" fmla="*/ 1507332 h 1776413"/>
                          <a:gd name="connsiteX125" fmla="*/ 681038 w 981075"/>
                          <a:gd name="connsiteY125" fmla="*/ 1514475 h 1776413"/>
                          <a:gd name="connsiteX126" fmla="*/ 676275 w 981075"/>
                          <a:gd name="connsiteY126" fmla="*/ 1524000 h 1776413"/>
                          <a:gd name="connsiteX127" fmla="*/ 671513 w 981075"/>
                          <a:gd name="connsiteY127" fmla="*/ 1531144 h 1776413"/>
                          <a:gd name="connsiteX128" fmla="*/ 669132 w 981075"/>
                          <a:gd name="connsiteY128" fmla="*/ 1538288 h 1776413"/>
                          <a:gd name="connsiteX129" fmla="*/ 659607 w 981075"/>
                          <a:gd name="connsiteY129" fmla="*/ 1552575 h 1776413"/>
                          <a:gd name="connsiteX130" fmla="*/ 654844 w 981075"/>
                          <a:gd name="connsiteY130" fmla="*/ 1566863 h 1776413"/>
                          <a:gd name="connsiteX131" fmla="*/ 647700 w 981075"/>
                          <a:gd name="connsiteY131" fmla="*/ 1590675 h 1776413"/>
                          <a:gd name="connsiteX132" fmla="*/ 645319 w 981075"/>
                          <a:gd name="connsiteY132" fmla="*/ 1600200 h 1776413"/>
                          <a:gd name="connsiteX133" fmla="*/ 638175 w 981075"/>
                          <a:gd name="connsiteY133" fmla="*/ 1621632 h 1776413"/>
                          <a:gd name="connsiteX134" fmla="*/ 633413 w 981075"/>
                          <a:gd name="connsiteY134" fmla="*/ 1635919 h 1776413"/>
                          <a:gd name="connsiteX135" fmla="*/ 631032 w 981075"/>
                          <a:gd name="connsiteY135" fmla="*/ 1643063 h 1776413"/>
                          <a:gd name="connsiteX136" fmla="*/ 614363 w 981075"/>
                          <a:gd name="connsiteY136" fmla="*/ 1664494 h 1776413"/>
                          <a:gd name="connsiteX137" fmla="*/ 604838 w 981075"/>
                          <a:gd name="connsiteY137" fmla="*/ 1678782 h 1776413"/>
                          <a:gd name="connsiteX138" fmla="*/ 600075 w 981075"/>
                          <a:gd name="connsiteY138" fmla="*/ 1685925 h 1776413"/>
                          <a:gd name="connsiteX139" fmla="*/ 592932 w 981075"/>
                          <a:gd name="connsiteY139" fmla="*/ 1690688 h 1776413"/>
                          <a:gd name="connsiteX140" fmla="*/ 590550 w 981075"/>
                          <a:gd name="connsiteY140" fmla="*/ 1697832 h 1776413"/>
                          <a:gd name="connsiteX141" fmla="*/ 585788 w 981075"/>
                          <a:gd name="connsiteY141" fmla="*/ 1716882 h 1776413"/>
                          <a:gd name="connsiteX142" fmla="*/ 592932 w 981075"/>
                          <a:gd name="connsiteY142" fmla="*/ 1733550 h 1776413"/>
                          <a:gd name="connsiteX143" fmla="*/ 600075 w 981075"/>
                          <a:gd name="connsiteY143" fmla="*/ 1735932 h 1776413"/>
                          <a:gd name="connsiteX144" fmla="*/ 614363 w 981075"/>
                          <a:gd name="connsiteY144" fmla="*/ 1747838 h 1776413"/>
                          <a:gd name="connsiteX145" fmla="*/ 631032 w 981075"/>
                          <a:gd name="connsiteY145" fmla="*/ 1759744 h 1776413"/>
                          <a:gd name="connsiteX146" fmla="*/ 645319 w 981075"/>
                          <a:gd name="connsiteY146" fmla="*/ 1764507 h 1776413"/>
                          <a:gd name="connsiteX147" fmla="*/ 654844 w 981075"/>
                          <a:gd name="connsiteY147" fmla="*/ 1771650 h 1776413"/>
                          <a:gd name="connsiteX148" fmla="*/ 661988 w 981075"/>
                          <a:gd name="connsiteY148" fmla="*/ 1774032 h 1776413"/>
                          <a:gd name="connsiteX149" fmla="*/ 666750 w 981075"/>
                          <a:gd name="connsiteY149" fmla="*/ 1776413 h 1776413"/>
                          <a:gd name="connsiteX150" fmla="*/ 628650 w 981075"/>
                          <a:gd name="connsiteY150"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54882 w 981075"/>
                          <a:gd name="connsiteY93" fmla="*/ 1088232 h 1776413"/>
                          <a:gd name="connsiteX94" fmla="*/ 964407 w 981075"/>
                          <a:gd name="connsiteY94" fmla="*/ 1119188 h 1776413"/>
                          <a:gd name="connsiteX95" fmla="*/ 950119 w 981075"/>
                          <a:gd name="connsiteY95" fmla="*/ 1128713 h 1776413"/>
                          <a:gd name="connsiteX96" fmla="*/ 969169 w 981075"/>
                          <a:gd name="connsiteY96" fmla="*/ 1138238 h 1776413"/>
                          <a:gd name="connsiteX97" fmla="*/ 971550 w 981075"/>
                          <a:gd name="connsiteY97" fmla="*/ 1216819 h 1776413"/>
                          <a:gd name="connsiteX98" fmla="*/ 973932 w 981075"/>
                          <a:gd name="connsiteY98" fmla="*/ 1223963 h 1776413"/>
                          <a:gd name="connsiteX99" fmla="*/ 978694 w 981075"/>
                          <a:gd name="connsiteY99" fmla="*/ 1250157 h 1776413"/>
                          <a:gd name="connsiteX100" fmla="*/ 981075 w 981075"/>
                          <a:gd name="connsiteY100" fmla="*/ 1259682 h 1776413"/>
                          <a:gd name="connsiteX101" fmla="*/ 973931 w 981075"/>
                          <a:gd name="connsiteY101" fmla="*/ 1302544 h 1776413"/>
                          <a:gd name="connsiteX102" fmla="*/ 964406 w 981075"/>
                          <a:gd name="connsiteY102" fmla="*/ 1316832 h 1776413"/>
                          <a:gd name="connsiteX103" fmla="*/ 926306 w 981075"/>
                          <a:gd name="connsiteY103" fmla="*/ 1333500 h 1776413"/>
                          <a:gd name="connsiteX104" fmla="*/ 852488 w 981075"/>
                          <a:gd name="connsiteY104" fmla="*/ 1340644 h 1776413"/>
                          <a:gd name="connsiteX105" fmla="*/ 823913 w 981075"/>
                          <a:gd name="connsiteY105" fmla="*/ 1345407 h 1776413"/>
                          <a:gd name="connsiteX106" fmla="*/ 816769 w 981075"/>
                          <a:gd name="connsiteY106" fmla="*/ 1350169 h 1776413"/>
                          <a:gd name="connsiteX107" fmla="*/ 802482 w 981075"/>
                          <a:gd name="connsiteY107" fmla="*/ 1354932 h 1776413"/>
                          <a:gd name="connsiteX108" fmla="*/ 797719 w 981075"/>
                          <a:gd name="connsiteY108" fmla="*/ 1362075 h 1776413"/>
                          <a:gd name="connsiteX109" fmla="*/ 790575 w 981075"/>
                          <a:gd name="connsiteY109" fmla="*/ 1364457 h 1776413"/>
                          <a:gd name="connsiteX110" fmla="*/ 776288 w 981075"/>
                          <a:gd name="connsiteY110" fmla="*/ 1373982 h 1776413"/>
                          <a:gd name="connsiteX111" fmla="*/ 776288 w 981075"/>
                          <a:gd name="connsiteY111" fmla="*/ 1373982 h 1776413"/>
                          <a:gd name="connsiteX112" fmla="*/ 764382 w 981075"/>
                          <a:gd name="connsiteY112" fmla="*/ 1388269 h 1776413"/>
                          <a:gd name="connsiteX113" fmla="*/ 757238 w 981075"/>
                          <a:gd name="connsiteY113" fmla="*/ 1395413 h 1776413"/>
                          <a:gd name="connsiteX114" fmla="*/ 745332 w 981075"/>
                          <a:gd name="connsiteY114" fmla="*/ 1412082 h 1776413"/>
                          <a:gd name="connsiteX115" fmla="*/ 738188 w 981075"/>
                          <a:gd name="connsiteY115" fmla="*/ 1416844 h 1776413"/>
                          <a:gd name="connsiteX116" fmla="*/ 735807 w 981075"/>
                          <a:gd name="connsiteY116" fmla="*/ 1423988 h 1776413"/>
                          <a:gd name="connsiteX117" fmla="*/ 719138 w 981075"/>
                          <a:gd name="connsiteY117" fmla="*/ 1445419 h 1776413"/>
                          <a:gd name="connsiteX118" fmla="*/ 714375 w 981075"/>
                          <a:gd name="connsiteY118" fmla="*/ 1459707 h 1776413"/>
                          <a:gd name="connsiteX119" fmla="*/ 702469 w 981075"/>
                          <a:gd name="connsiteY119" fmla="*/ 1476375 h 1776413"/>
                          <a:gd name="connsiteX120" fmla="*/ 697707 w 981075"/>
                          <a:gd name="connsiteY120" fmla="*/ 1483519 h 1776413"/>
                          <a:gd name="connsiteX121" fmla="*/ 695325 w 981075"/>
                          <a:gd name="connsiteY121" fmla="*/ 1490663 h 1776413"/>
                          <a:gd name="connsiteX122" fmla="*/ 690563 w 981075"/>
                          <a:gd name="connsiteY122" fmla="*/ 1497807 h 1776413"/>
                          <a:gd name="connsiteX123" fmla="*/ 685800 w 981075"/>
                          <a:gd name="connsiteY123" fmla="*/ 1507332 h 1776413"/>
                          <a:gd name="connsiteX124" fmla="*/ 681038 w 981075"/>
                          <a:gd name="connsiteY124" fmla="*/ 1514475 h 1776413"/>
                          <a:gd name="connsiteX125" fmla="*/ 676275 w 981075"/>
                          <a:gd name="connsiteY125" fmla="*/ 1524000 h 1776413"/>
                          <a:gd name="connsiteX126" fmla="*/ 671513 w 981075"/>
                          <a:gd name="connsiteY126" fmla="*/ 1531144 h 1776413"/>
                          <a:gd name="connsiteX127" fmla="*/ 669132 w 981075"/>
                          <a:gd name="connsiteY127" fmla="*/ 1538288 h 1776413"/>
                          <a:gd name="connsiteX128" fmla="*/ 659607 w 981075"/>
                          <a:gd name="connsiteY128" fmla="*/ 1552575 h 1776413"/>
                          <a:gd name="connsiteX129" fmla="*/ 654844 w 981075"/>
                          <a:gd name="connsiteY129" fmla="*/ 1566863 h 1776413"/>
                          <a:gd name="connsiteX130" fmla="*/ 647700 w 981075"/>
                          <a:gd name="connsiteY130" fmla="*/ 1590675 h 1776413"/>
                          <a:gd name="connsiteX131" fmla="*/ 645319 w 981075"/>
                          <a:gd name="connsiteY131" fmla="*/ 1600200 h 1776413"/>
                          <a:gd name="connsiteX132" fmla="*/ 638175 w 981075"/>
                          <a:gd name="connsiteY132" fmla="*/ 1621632 h 1776413"/>
                          <a:gd name="connsiteX133" fmla="*/ 633413 w 981075"/>
                          <a:gd name="connsiteY133" fmla="*/ 1635919 h 1776413"/>
                          <a:gd name="connsiteX134" fmla="*/ 631032 w 981075"/>
                          <a:gd name="connsiteY134" fmla="*/ 1643063 h 1776413"/>
                          <a:gd name="connsiteX135" fmla="*/ 614363 w 981075"/>
                          <a:gd name="connsiteY135" fmla="*/ 1664494 h 1776413"/>
                          <a:gd name="connsiteX136" fmla="*/ 604838 w 981075"/>
                          <a:gd name="connsiteY136" fmla="*/ 1678782 h 1776413"/>
                          <a:gd name="connsiteX137" fmla="*/ 600075 w 981075"/>
                          <a:gd name="connsiteY137" fmla="*/ 1685925 h 1776413"/>
                          <a:gd name="connsiteX138" fmla="*/ 592932 w 981075"/>
                          <a:gd name="connsiteY138" fmla="*/ 1690688 h 1776413"/>
                          <a:gd name="connsiteX139" fmla="*/ 590550 w 981075"/>
                          <a:gd name="connsiteY139" fmla="*/ 1697832 h 1776413"/>
                          <a:gd name="connsiteX140" fmla="*/ 585788 w 981075"/>
                          <a:gd name="connsiteY140" fmla="*/ 1716882 h 1776413"/>
                          <a:gd name="connsiteX141" fmla="*/ 592932 w 981075"/>
                          <a:gd name="connsiteY141" fmla="*/ 1733550 h 1776413"/>
                          <a:gd name="connsiteX142" fmla="*/ 600075 w 981075"/>
                          <a:gd name="connsiteY142" fmla="*/ 1735932 h 1776413"/>
                          <a:gd name="connsiteX143" fmla="*/ 614363 w 981075"/>
                          <a:gd name="connsiteY143" fmla="*/ 1747838 h 1776413"/>
                          <a:gd name="connsiteX144" fmla="*/ 631032 w 981075"/>
                          <a:gd name="connsiteY144" fmla="*/ 1759744 h 1776413"/>
                          <a:gd name="connsiteX145" fmla="*/ 645319 w 981075"/>
                          <a:gd name="connsiteY145" fmla="*/ 1764507 h 1776413"/>
                          <a:gd name="connsiteX146" fmla="*/ 654844 w 981075"/>
                          <a:gd name="connsiteY146" fmla="*/ 1771650 h 1776413"/>
                          <a:gd name="connsiteX147" fmla="*/ 661988 w 981075"/>
                          <a:gd name="connsiteY147" fmla="*/ 1774032 h 1776413"/>
                          <a:gd name="connsiteX148" fmla="*/ 666750 w 981075"/>
                          <a:gd name="connsiteY148" fmla="*/ 1776413 h 1776413"/>
                          <a:gd name="connsiteX149" fmla="*/ 628650 w 981075"/>
                          <a:gd name="connsiteY149"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50119 w 981075"/>
                          <a:gd name="connsiteY92" fmla="*/ 1071563 h 1776413"/>
                          <a:gd name="connsiteX93" fmla="*/ 964407 w 981075"/>
                          <a:gd name="connsiteY93" fmla="*/ 1119188 h 1776413"/>
                          <a:gd name="connsiteX94" fmla="*/ 950119 w 981075"/>
                          <a:gd name="connsiteY94" fmla="*/ 1128713 h 1776413"/>
                          <a:gd name="connsiteX95" fmla="*/ 969169 w 981075"/>
                          <a:gd name="connsiteY95" fmla="*/ 1138238 h 1776413"/>
                          <a:gd name="connsiteX96" fmla="*/ 971550 w 981075"/>
                          <a:gd name="connsiteY96" fmla="*/ 1216819 h 1776413"/>
                          <a:gd name="connsiteX97" fmla="*/ 973932 w 981075"/>
                          <a:gd name="connsiteY97" fmla="*/ 1223963 h 1776413"/>
                          <a:gd name="connsiteX98" fmla="*/ 978694 w 981075"/>
                          <a:gd name="connsiteY98" fmla="*/ 1250157 h 1776413"/>
                          <a:gd name="connsiteX99" fmla="*/ 981075 w 981075"/>
                          <a:gd name="connsiteY99" fmla="*/ 1259682 h 1776413"/>
                          <a:gd name="connsiteX100" fmla="*/ 973931 w 981075"/>
                          <a:gd name="connsiteY100" fmla="*/ 1302544 h 1776413"/>
                          <a:gd name="connsiteX101" fmla="*/ 964406 w 981075"/>
                          <a:gd name="connsiteY101" fmla="*/ 1316832 h 1776413"/>
                          <a:gd name="connsiteX102" fmla="*/ 926306 w 981075"/>
                          <a:gd name="connsiteY102" fmla="*/ 1333500 h 1776413"/>
                          <a:gd name="connsiteX103" fmla="*/ 852488 w 981075"/>
                          <a:gd name="connsiteY103" fmla="*/ 1340644 h 1776413"/>
                          <a:gd name="connsiteX104" fmla="*/ 823913 w 981075"/>
                          <a:gd name="connsiteY104" fmla="*/ 1345407 h 1776413"/>
                          <a:gd name="connsiteX105" fmla="*/ 816769 w 981075"/>
                          <a:gd name="connsiteY105" fmla="*/ 1350169 h 1776413"/>
                          <a:gd name="connsiteX106" fmla="*/ 802482 w 981075"/>
                          <a:gd name="connsiteY106" fmla="*/ 1354932 h 1776413"/>
                          <a:gd name="connsiteX107" fmla="*/ 797719 w 981075"/>
                          <a:gd name="connsiteY107" fmla="*/ 1362075 h 1776413"/>
                          <a:gd name="connsiteX108" fmla="*/ 790575 w 981075"/>
                          <a:gd name="connsiteY108" fmla="*/ 1364457 h 1776413"/>
                          <a:gd name="connsiteX109" fmla="*/ 776288 w 981075"/>
                          <a:gd name="connsiteY109" fmla="*/ 1373982 h 1776413"/>
                          <a:gd name="connsiteX110" fmla="*/ 776288 w 981075"/>
                          <a:gd name="connsiteY110" fmla="*/ 1373982 h 1776413"/>
                          <a:gd name="connsiteX111" fmla="*/ 764382 w 981075"/>
                          <a:gd name="connsiteY111" fmla="*/ 1388269 h 1776413"/>
                          <a:gd name="connsiteX112" fmla="*/ 757238 w 981075"/>
                          <a:gd name="connsiteY112" fmla="*/ 1395413 h 1776413"/>
                          <a:gd name="connsiteX113" fmla="*/ 745332 w 981075"/>
                          <a:gd name="connsiteY113" fmla="*/ 1412082 h 1776413"/>
                          <a:gd name="connsiteX114" fmla="*/ 738188 w 981075"/>
                          <a:gd name="connsiteY114" fmla="*/ 1416844 h 1776413"/>
                          <a:gd name="connsiteX115" fmla="*/ 735807 w 981075"/>
                          <a:gd name="connsiteY115" fmla="*/ 1423988 h 1776413"/>
                          <a:gd name="connsiteX116" fmla="*/ 719138 w 981075"/>
                          <a:gd name="connsiteY116" fmla="*/ 1445419 h 1776413"/>
                          <a:gd name="connsiteX117" fmla="*/ 714375 w 981075"/>
                          <a:gd name="connsiteY117" fmla="*/ 1459707 h 1776413"/>
                          <a:gd name="connsiteX118" fmla="*/ 702469 w 981075"/>
                          <a:gd name="connsiteY118" fmla="*/ 1476375 h 1776413"/>
                          <a:gd name="connsiteX119" fmla="*/ 697707 w 981075"/>
                          <a:gd name="connsiteY119" fmla="*/ 1483519 h 1776413"/>
                          <a:gd name="connsiteX120" fmla="*/ 695325 w 981075"/>
                          <a:gd name="connsiteY120" fmla="*/ 1490663 h 1776413"/>
                          <a:gd name="connsiteX121" fmla="*/ 690563 w 981075"/>
                          <a:gd name="connsiteY121" fmla="*/ 1497807 h 1776413"/>
                          <a:gd name="connsiteX122" fmla="*/ 685800 w 981075"/>
                          <a:gd name="connsiteY122" fmla="*/ 1507332 h 1776413"/>
                          <a:gd name="connsiteX123" fmla="*/ 681038 w 981075"/>
                          <a:gd name="connsiteY123" fmla="*/ 1514475 h 1776413"/>
                          <a:gd name="connsiteX124" fmla="*/ 676275 w 981075"/>
                          <a:gd name="connsiteY124" fmla="*/ 1524000 h 1776413"/>
                          <a:gd name="connsiteX125" fmla="*/ 671513 w 981075"/>
                          <a:gd name="connsiteY125" fmla="*/ 1531144 h 1776413"/>
                          <a:gd name="connsiteX126" fmla="*/ 669132 w 981075"/>
                          <a:gd name="connsiteY126" fmla="*/ 1538288 h 1776413"/>
                          <a:gd name="connsiteX127" fmla="*/ 659607 w 981075"/>
                          <a:gd name="connsiteY127" fmla="*/ 1552575 h 1776413"/>
                          <a:gd name="connsiteX128" fmla="*/ 654844 w 981075"/>
                          <a:gd name="connsiteY128" fmla="*/ 1566863 h 1776413"/>
                          <a:gd name="connsiteX129" fmla="*/ 647700 w 981075"/>
                          <a:gd name="connsiteY129" fmla="*/ 1590675 h 1776413"/>
                          <a:gd name="connsiteX130" fmla="*/ 645319 w 981075"/>
                          <a:gd name="connsiteY130" fmla="*/ 1600200 h 1776413"/>
                          <a:gd name="connsiteX131" fmla="*/ 638175 w 981075"/>
                          <a:gd name="connsiteY131" fmla="*/ 1621632 h 1776413"/>
                          <a:gd name="connsiteX132" fmla="*/ 633413 w 981075"/>
                          <a:gd name="connsiteY132" fmla="*/ 1635919 h 1776413"/>
                          <a:gd name="connsiteX133" fmla="*/ 631032 w 981075"/>
                          <a:gd name="connsiteY133" fmla="*/ 1643063 h 1776413"/>
                          <a:gd name="connsiteX134" fmla="*/ 614363 w 981075"/>
                          <a:gd name="connsiteY134" fmla="*/ 1664494 h 1776413"/>
                          <a:gd name="connsiteX135" fmla="*/ 604838 w 981075"/>
                          <a:gd name="connsiteY135" fmla="*/ 1678782 h 1776413"/>
                          <a:gd name="connsiteX136" fmla="*/ 600075 w 981075"/>
                          <a:gd name="connsiteY136" fmla="*/ 1685925 h 1776413"/>
                          <a:gd name="connsiteX137" fmla="*/ 592932 w 981075"/>
                          <a:gd name="connsiteY137" fmla="*/ 1690688 h 1776413"/>
                          <a:gd name="connsiteX138" fmla="*/ 590550 w 981075"/>
                          <a:gd name="connsiteY138" fmla="*/ 1697832 h 1776413"/>
                          <a:gd name="connsiteX139" fmla="*/ 585788 w 981075"/>
                          <a:gd name="connsiteY139" fmla="*/ 1716882 h 1776413"/>
                          <a:gd name="connsiteX140" fmla="*/ 592932 w 981075"/>
                          <a:gd name="connsiteY140" fmla="*/ 1733550 h 1776413"/>
                          <a:gd name="connsiteX141" fmla="*/ 600075 w 981075"/>
                          <a:gd name="connsiteY141" fmla="*/ 1735932 h 1776413"/>
                          <a:gd name="connsiteX142" fmla="*/ 614363 w 981075"/>
                          <a:gd name="connsiteY142" fmla="*/ 1747838 h 1776413"/>
                          <a:gd name="connsiteX143" fmla="*/ 631032 w 981075"/>
                          <a:gd name="connsiteY143" fmla="*/ 1759744 h 1776413"/>
                          <a:gd name="connsiteX144" fmla="*/ 645319 w 981075"/>
                          <a:gd name="connsiteY144" fmla="*/ 1764507 h 1776413"/>
                          <a:gd name="connsiteX145" fmla="*/ 654844 w 981075"/>
                          <a:gd name="connsiteY145" fmla="*/ 1771650 h 1776413"/>
                          <a:gd name="connsiteX146" fmla="*/ 661988 w 981075"/>
                          <a:gd name="connsiteY146" fmla="*/ 1774032 h 1776413"/>
                          <a:gd name="connsiteX147" fmla="*/ 666750 w 981075"/>
                          <a:gd name="connsiteY147" fmla="*/ 1776413 h 1776413"/>
                          <a:gd name="connsiteX148" fmla="*/ 628650 w 981075"/>
                          <a:gd name="connsiteY148"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0594 w 981075"/>
                          <a:gd name="connsiteY90" fmla="*/ 1042988 h 1776413"/>
                          <a:gd name="connsiteX91" fmla="*/ 947738 w 981075"/>
                          <a:gd name="connsiteY91" fmla="*/ 1064419 h 1776413"/>
                          <a:gd name="connsiteX92" fmla="*/ 964407 w 981075"/>
                          <a:gd name="connsiteY92" fmla="*/ 1119188 h 1776413"/>
                          <a:gd name="connsiteX93" fmla="*/ 950119 w 981075"/>
                          <a:gd name="connsiteY93" fmla="*/ 1128713 h 1776413"/>
                          <a:gd name="connsiteX94" fmla="*/ 969169 w 981075"/>
                          <a:gd name="connsiteY94" fmla="*/ 1138238 h 1776413"/>
                          <a:gd name="connsiteX95" fmla="*/ 971550 w 981075"/>
                          <a:gd name="connsiteY95" fmla="*/ 1216819 h 1776413"/>
                          <a:gd name="connsiteX96" fmla="*/ 973932 w 981075"/>
                          <a:gd name="connsiteY96" fmla="*/ 1223963 h 1776413"/>
                          <a:gd name="connsiteX97" fmla="*/ 978694 w 981075"/>
                          <a:gd name="connsiteY97" fmla="*/ 1250157 h 1776413"/>
                          <a:gd name="connsiteX98" fmla="*/ 981075 w 981075"/>
                          <a:gd name="connsiteY98" fmla="*/ 1259682 h 1776413"/>
                          <a:gd name="connsiteX99" fmla="*/ 973931 w 981075"/>
                          <a:gd name="connsiteY99" fmla="*/ 1302544 h 1776413"/>
                          <a:gd name="connsiteX100" fmla="*/ 964406 w 981075"/>
                          <a:gd name="connsiteY100" fmla="*/ 1316832 h 1776413"/>
                          <a:gd name="connsiteX101" fmla="*/ 926306 w 981075"/>
                          <a:gd name="connsiteY101" fmla="*/ 1333500 h 1776413"/>
                          <a:gd name="connsiteX102" fmla="*/ 852488 w 981075"/>
                          <a:gd name="connsiteY102" fmla="*/ 1340644 h 1776413"/>
                          <a:gd name="connsiteX103" fmla="*/ 823913 w 981075"/>
                          <a:gd name="connsiteY103" fmla="*/ 1345407 h 1776413"/>
                          <a:gd name="connsiteX104" fmla="*/ 816769 w 981075"/>
                          <a:gd name="connsiteY104" fmla="*/ 1350169 h 1776413"/>
                          <a:gd name="connsiteX105" fmla="*/ 802482 w 981075"/>
                          <a:gd name="connsiteY105" fmla="*/ 1354932 h 1776413"/>
                          <a:gd name="connsiteX106" fmla="*/ 797719 w 981075"/>
                          <a:gd name="connsiteY106" fmla="*/ 1362075 h 1776413"/>
                          <a:gd name="connsiteX107" fmla="*/ 790575 w 981075"/>
                          <a:gd name="connsiteY107" fmla="*/ 1364457 h 1776413"/>
                          <a:gd name="connsiteX108" fmla="*/ 776288 w 981075"/>
                          <a:gd name="connsiteY108" fmla="*/ 1373982 h 1776413"/>
                          <a:gd name="connsiteX109" fmla="*/ 776288 w 981075"/>
                          <a:gd name="connsiteY109" fmla="*/ 1373982 h 1776413"/>
                          <a:gd name="connsiteX110" fmla="*/ 764382 w 981075"/>
                          <a:gd name="connsiteY110" fmla="*/ 1388269 h 1776413"/>
                          <a:gd name="connsiteX111" fmla="*/ 757238 w 981075"/>
                          <a:gd name="connsiteY111" fmla="*/ 1395413 h 1776413"/>
                          <a:gd name="connsiteX112" fmla="*/ 745332 w 981075"/>
                          <a:gd name="connsiteY112" fmla="*/ 1412082 h 1776413"/>
                          <a:gd name="connsiteX113" fmla="*/ 738188 w 981075"/>
                          <a:gd name="connsiteY113" fmla="*/ 1416844 h 1776413"/>
                          <a:gd name="connsiteX114" fmla="*/ 735807 w 981075"/>
                          <a:gd name="connsiteY114" fmla="*/ 1423988 h 1776413"/>
                          <a:gd name="connsiteX115" fmla="*/ 719138 w 981075"/>
                          <a:gd name="connsiteY115" fmla="*/ 1445419 h 1776413"/>
                          <a:gd name="connsiteX116" fmla="*/ 714375 w 981075"/>
                          <a:gd name="connsiteY116" fmla="*/ 1459707 h 1776413"/>
                          <a:gd name="connsiteX117" fmla="*/ 702469 w 981075"/>
                          <a:gd name="connsiteY117" fmla="*/ 1476375 h 1776413"/>
                          <a:gd name="connsiteX118" fmla="*/ 697707 w 981075"/>
                          <a:gd name="connsiteY118" fmla="*/ 1483519 h 1776413"/>
                          <a:gd name="connsiteX119" fmla="*/ 695325 w 981075"/>
                          <a:gd name="connsiteY119" fmla="*/ 1490663 h 1776413"/>
                          <a:gd name="connsiteX120" fmla="*/ 690563 w 981075"/>
                          <a:gd name="connsiteY120" fmla="*/ 1497807 h 1776413"/>
                          <a:gd name="connsiteX121" fmla="*/ 685800 w 981075"/>
                          <a:gd name="connsiteY121" fmla="*/ 1507332 h 1776413"/>
                          <a:gd name="connsiteX122" fmla="*/ 681038 w 981075"/>
                          <a:gd name="connsiteY122" fmla="*/ 1514475 h 1776413"/>
                          <a:gd name="connsiteX123" fmla="*/ 676275 w 981075"/>
                          <a:gd name="connsiteY123" fmla="*/ 1524000 h 1776413"/>
                          <a:gd name="connsiteX124" fmla="*/ 671513 w 981075"/>
                          <a:gd name="connsiteY124" fmla="*/ 1531144 h 1776413"/>
                          <a:gd name="connsiteX125" fmla="*/ 669132 w 981075"/>
                          <a:gd name="connsiteY125" fmla="*/ 1538288 h 1776413"/>
                          <a:gd name="connsiteX126" fmla="*/ 659607 w 981075"/>
                          <a:gd name="connsiteY126" fmla="*/ 1552575 h 1776413"/>
                          <a:gd name="connsiteX127" fmla="*/ 654844 w 981075"/>
                          <a:gd name="connsiteY127" fmla="*/ 1566863 h 1776413"/>
                          <a:gd name="connsiteX128" fmla="*/ 647700 w 981075"/>
                          <a:gd name="connsiteY128" fmla="*/ 1590675 h 1776413"/>
                          <a:gd name="connsiteX129" fmla="*/ 645319 w 981075"/>
                          <a:gd name="connsiteY129" fmla="*/ 1600200 h 1776413"/>
                          <a:gd name="connsiteX130" fmla="*/ 638175 w 981075"/>
                          <a:gd name="connsiteY130" fmla="*/ 1621632 h 1776413"/>
                          <a:gd name="connsiteX131" fmla="*/ 633413 w 981075"/>
                          <a:gd name="connsiteY131" fmla="*/ 1635919 h 1776413"/>
                          <a:gd name="connsiteX132" fmla="*/ 631032 w 981075"/>
                          <a:gd name="connsiteY132" fmla="*/ 1643063 h 1776413"/>
                          <a:gd name="connsiteX133" fmla="*/ 614363 w 981075"/>
                          <a:gd name="connsiteY133" fmla="*/ 1664494 h 1776413"/>
                          <a:gd name="connsiteX134" fmla="*/ 604838 w 981075"/>
                          <a:gd name="connsiteY134" fmla="*/ 1678782 h 1776413"/>
                          <a:gd name="connsiteX135" fmla="*/ 600075 w 981075"/>
                          <a:gd name="connsiteY135" fmla="*/ 1685925 h 1776413"/>
                          <a:gd name="connsiteX136" fmla="*/ 592932 w 981075"/>
                          <a:gd name="connsiteY136" fmla="*/ 1690688 h 1776413"/>
                          <a:gd name="connsiteX137" fmla="*/ 590550 w 981075"/>
                          <a:gd name="connsiteY137" fmla="*/ 1697832 h 1776413"/>
                          <a:gd name="connsiteX138" fmla="*/ 585788 w 981075"/>
                          <a:gd name="connsiteY138" fmla="*/ 1716882 h 1776413"/>
                          <a:gd name="connsiteX139" fmla="*/ 592932 w 981075"/>
                          <a:gd name="connsiteY139" fmla="*/ 1733550 h 1776413"/>
                          <a:gd name="connsiteX140" fmla="*/ 600075 w 981075"/>
                          <a:gd name="connsiteY140" fmla="*/ 1735932 h 1776413"/>
                          <a:gd name="connsiteX141" fmla="*/ 614363 w 981075"/>
                          <a:gd name="connsiteY141" fmla="*/ 1747838 h 1776413"/>
                          <a:gd name="connsiteX142" fmla="*/ 631032 w 981075"/>
                          <a:gd name="connsiteY142" fmla="*/ 1759744 h 1776413"/>
                          <a:gd name="connsiteX143" fmla="*/ 645319 w 981075"/>
                          <a:gd name="connsiteY143" fmla="*/ 1764507 h 1776413"/>
                          <a:gd name="connsiteX144" fmla="*/ 654844 w 981075"/>
                          <a:gd name="connsiteY144" fmla="*/ 1771650 h 1776413"/>
                          <a:gd name="connsiteX145" fmla="*/ 661988 w 981075"/>
                          <a:gd name="connsiteY145" fmla="*/ 1774032 h 1776413"/>
                          <a:gd name="connsiteX146" fmla="*/ 666750 w 981075"/>
                          <a:gd name="connsiteY146" fmla="*/ 1776413 h 1776413"/>
                          <a:gd name="connsiteX147" fmla="*/ 628650 w 981075"/>
                          <a:gd name="connsiteY147"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35832 w 981075"/>
                          <a:gd name="connsiteY89" fmla="*/ 1028700 h 1776413"/>
                          <a:gd name="connsiteX90" fmla="*/ 947738 w 981075"/>
                          <a:gd name="connsiteY90" fmla="*/ 1064419 h 1776413"/>
                          <a:gd name="connsiteX91" fmla="*/ 964407 w 981075"/>
                          <a:gd name="connsiteY91" fmla="*/ 1119188 h 1776413"/>
                          <a:gd name="connsiteX92" fmla="*/ 950119 w 981075"/>
                          <a:gd name="connsiteY92" fmla="*/ 1128713 h 1776413"/>
                          <a:gd name="connsiteX93" fmla="*/ 969169 w 981075"/>
                          <a:gd name="connsiteY93" fmla="*/ 1138238 h 1776413"/>
                          <a:gd name="connsiteX94" fmla="*/ 971550 w 981075"/>
                          <a:gd name="connsiteY94" fmla="*/ 1216819 h 1776413"/>
                          <a:gd name="connsiteX95" fmla="*/ 973932 w 981075"/>
                          <a:gd name="connsiteY95" fmla="*/ 1223963 h 1776413"/>
                          <a:gd name="connsiteX96" fmla="*/ 978694 w 981075"/>
                          <a:gd name="connsiteY96" fmla="*/ 1250157 h 1776413"/>
                          <a:gd name="connsiteX97" fmla="*/ 981075 w 981075"/>
                          <a:gd name="connsiteY97" fmla="*/ 1259682 h 1776413"/>
                          <a:gd name="connsiteX98" fmla="*/ 973931 w 981075"/>
                          <a:gd name="connsiteY98" fmla="*/ 1302544 h 1776413"/>
                          <a:gd name="connsiteX99" fmla="*/ 964406 w 981075"/>
                          <a:gd name="connsiteY99" fmla="*/ 1316832 h 1776413"/>
                          <a:gd name="connsiteX100" fmla="*/ 926306 w 981075"/>
                          <a:gd name="connsiteY100" fmla="*/ 1333500 h 1776413"/>
                          <a:gd name="connsiteX101" fmla="*/ 852488 w 981075"/>
                          <a:gd name="connsiteY101" fmla="*/ 1340644 h 1776413"/>
                          <a:gd name="connsiteX102" fmla="*/ 823913 w 981075"/>
                          <a:gd name="connsiteY102" fmla="*/ 1345407 h 1776413"/>
                          <a:gd name="connsiteX103" fmla="*/ 816769 w 981075"/>
                          <a:gd name="connsiteY103" fmla="*/ 1350169 h 1776413"/>
                          <a:gd name="connsiteX104" fmla="*/ 802482 w 981075"/>
                          <a:gd name="connsiteY104" fmla="*/ 1354932 h 1776413"/>
                          <a:gd name="connsiteX105" fmla="*/ 797719 w 981075"/>
                          <a:gd name="connsiteY105" fmla="*/ 1362075 h 1776413"/>
                          <a:gd name="connsiteX106" fmla="*/ 790575 w 981075"/>
                          <a:gd name="connsiteY106" fmla="*/ 1364457 h 1776413"/>
                          <a:gd name="connsiteX107" fmla="*/ 776288 w 981075"/>
                          <a:gd name="connsiteY107" fmla="*/ 1373982 h 1776413"/>
                          <a:gd name="connsiteX108" fmla="*/ 776288 w 981075"/>
                          <a:gd name="connsiteY108" fmla="*/ 1373982 h 1776413"/>
                          <a:gd name="connsiteX109" fmla="*/ 764382 w 981075"/>
                          <a:gd name="connsiteY109" fmla="*/ 1388269 h 1776413"/>
                          <a:gd name="connsiteX110" fmla="*/ 757238 w 981075"/>
                          <a:gd name="connsiteY110" fmla="*/ 1395413 h 1776413"/>
                          <a:gd name="connsiteX111" fmla="*/ 745332 w 981075"/>
                          <a:gd name="connsiteY111" fmla="*/ 1412082 h 1776413"/>
                          <a:gd name="connsiteX112" fmla="*/ 738188 w 981075"/>
                          <a:gd name="connsiteY112" fmla="*/ 1416844 h 1776413"/>
                          <a:gd name="connsiteX113" fmla="*/ 735807 w 981075"/>
                          <a:gd name="connsiteY113" fmla="*/ 1423988 h 1776413"/>
                          <a:gd name="connsiteX114" fmla="*/ 719138 w 981075"/>
                          <a:gd name="connsiteY114" fmla="*/ 1445419 h 1776413"/>
                          <a:gd name="connsiteX115" fmla="*/ 714375 w 981075"/>
                          <a:gd name="connsiteY115" fmla="*/ 1459707 h 1776413"/>
                          <a:gd name="connsiteX116" fmla="*/ 702469 w 981075"/>
                          <a:gd name="connsiteY116" fmla="*/ 1476375 h 1776413"/>
                          <a:gd name="connsiteX117" fmla="*/ 697707 w 981075"/>
                          <a:gd name="connsiteY117" fmla="*/ 1483519 h 1776413"/>
                          <a:gd name="connsiteX118" fmla="*/ 695325 w 981075"/>
                          <a:gd name="connsiteY118" fmla="*/ 1490663 h 1776413"/>
                          <a:gd name="connsiteX119" fmla="*/ 690563 w 981075"/>
                          <a:gd name="connsiteY119" fmla="*/ 1497807 h 1776413"/>
                          <a:gd name="connsiteX120" fmla="*/ 685800 w 981075"/>
                          <a:gd name="connsiteY120" fmla="*/ 1507332 h 1776413"/>
                          <a:gd name="connsiteX121" fmla="*/ 681038 w 981075"/>
                          <a:gd name="connsiteY121" fmla="*/ 1514475 h 1776413"/>
                          <a:gd name="connsiteX122" fmla="*/ 676275 w 981075"/>
                          <a:gd name="connsiteY122" fmla="*/ 1524000 h 1776413"/>
                          <a:gd name="connsiteX123" fmla="*/ 671513 w 981075"/>
                          <a:gd name="connsiteY123" fmla="*/ 1531144 h 1776413"/>
                          <a:gd name="connsiteX124" fmla="*/ 669132 w 981075"/>
                          <a:gd name="connsiteY124" fmla="*/ 1538288 h 1776413"/>
                          <a:gd name="connsiteX125" fmla="*/ 659607 w 981075"/>
                          <a:gd name="connsiteY125" fmla="*/ 1552575 h 1776413"/>
                          <a:gd name="connsiteX126" fmla="*/ 654844 w 981075"/>
                          <a:gd name="connsiteY126" fmla="*/ 1566863 h 1776413"/>
                          <a:gd name="connsiteX127" fmla="*/ 647700 w 981075"/>
                          <a:gd name="connsiteY127" fmla="*/ 1590675 h 1776413"/>
                          <a:gd name="connsiteX128" fmla="*/ 645319 w 981075"/>
                          <a:gd name="connsiteY128" fmla="*/ 1600200 h 1776413"/>
                          <a:gd name="connsiteX129" fmla="*/ 638175 w 981075"/>
                          <a:gd name="connsiteY129" fmla="*/ 1621632 h 1776413"/>
                          <a:gd name="connsiteX130" fmla="*/ 633413 w 981075"/>
                          <a:gd name="connsiteY130" fmla="*/ 1635919 h 1776413"/>
                          <a:gd name="connsiteX131" fmla="*/ 631032 w 981075"/>
                          <a:gd name="connsiteY131" fmla="*/ 1643063 h 1776413"/>
                          <a:gd name="connsiteX132" fmla="*/ 614363 w 981075"/>
                          <a:gd name="connsiteY132" fmla="*/ 1664494 h 1776413"/>
                          <a:gd name="connsiteX133" fmla="*/ 604838 w 981075"/>
                          <a:gd name="connsiteY133" fmla="*/ 1678782 h 1776413"/>
                          <a:gd name="connsiteX134" fmla="*/ 600075 w 981075"/>
                          <a:gd name="connsiteY134" fmla="*/ 1685925 h 1776413"/>
                          <a:gd name="connsiteX135" fmla="*/ 592932 w 981075"/>
                          <a:gd name="connsiteY135" fmla="*/ 1690688 h 1776413"/>
                          <a:gd name="connsiteX136" fmla="*/ 590550 w 981075"/>
                          <a:gd name="connsiteY136" fmla="*/ 1697832 h 1776413"/>
                          <a:gd name="connsiteX137" fmla="*/ 585788 w 981075"/>
                          <a:gd name="connsiteY137" fmla="*/ 1716882 h 1776413"/>
                          <a:gd name="connsiteX138" fmla="*/ 592932 w 981075"/>
                          <a:gd name="connsiteY138" fmla="*/ 1733550 h 1776413"/>
                          <a:gd name="connsiteX139" fmla="*/ 600075 w 981075"/>
                          <a:gd name="connsiteY139" fmla="*/ 1735932 h 1776413"/>
                          <a:gd name="connsiteX140" fmla="*/ 614363 w 981075"/>
                          <a:gd name="connsiteY140" fmla="*/ 1747838 h 1776413"/>
                          <a:gd name="connsiteX141" fmla="*/ 631032 w 981075"/>
                          <a:gd name="connsiteY141" fmla="*/ 1759744 h 1776413"/>
                          <a:gd name="connsiteX142" fmla="*/ 645319 w 981075"/>
                          <a:gd name="connsiteY142" fmla="*/ 1764507 h 1776413"/>
                          <a:gd name="connsiteX143" fmla="*/ 654844 w 981075"/>
                          <a:gd name="connsiteY143" fmla="*/ 1771650 h 1776413"/>
                          <a:gd name="connsiteX144" fmla="*/ 661988 w 981075"/>
                          <a:gd name="connsiteY144" fmla="*/ 1774032 h 1776413"/>
                          <a:gd name="connsiteX145" fmla="*/ 666750 w 981075"/>
                          <a:gd name="connsiteY145" fmla="*/ 1776413 h 1776413"/>
                          <a:gd name="connsiteX146" fmla="*/ 628650 w 981075"/>
                          <a:gd name="connsiteY146"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8688 w 981075"/>
                          <a:gd name="connsiteY88" fmla="*/ 1012032 h 1776413"/>
                          <a:gd name="connsiteX89" fmla="*/ 947738 w 981075"/>
                          <a:gd name="connsiteY89" fmla="*/ 1064419 h 1776413"/>
                          <a:gd name="connsiteX90" fmla="*/ 964407 w 981075"/>
                          <a:gd name="connsiteY90" fmla="*/ 1119188 h 1776413"/>
                          <a:gd name="connsiteX91" fmla="*/ 950119 w 981075"/>
                          <a:gd name="connsiteY91" fmla="*/ 1128713 h 1776413"/>
                          <a:gd name="connsiteX92" fmla="*/ 969169 w 981075"/>
                          <a:gd name="connsiteY92" fmla="*/ 1138238 h 1776413"/>
                          <a:gd name="connsiteX93" fmla="*/ 971550 w 981075"/>
                          <a:gd name="connsiteY93" fmla="*/ 1216819 h 1776413"/>
                          <a:gd name="connsiteX94" fmla="*/ 973932 w 981075"/>
                          <a:gd name="connsiteY94" fmla="*/ 1223963 h 1776413"/>
                          <a:gd name="connsiteX95" fmla="*/ 978694 w 981075"/>
                          <a:gd name="connsiteY95" fmla="*/ 1250157 h 1776413"/>
                          <a:gd name="connsiteX96" fmla="*/ 981075 w 981075"/>
                          <a:gd name="connsiteY96" fmla="*/ 1259682 h 1776413"/>
                          <a:gd name="connsiteX97" fmla="*/ 973931 w 981075"/>
                          <a:gd name="connsiteY97" fmla="*/ 1302544 h 1776413"/>
                          <a:gd name="connsiteX98" fmla="*/ 964406 w 981075"/>
                          <a:gd name="connsiteY98" fmla="*/ 1316832 h 1776413"/>
                          <a:gd name="connsiteX99" fmla="*/ 926306 w 981075"/>
                          <a:gd name="connsiteY99" fmla="*/ 1333500 h 1776413"/>
                          <a:gd name="connsiteX100" fmla="*/ 852488 w 981075"/>
                          <a:gd name="connsiteY100" fmla="*/ 1340644 h 1776413"/>
                          <a:gd name="connsiteX101" fmla="*/ 823913 w 981075"/>
                          <a:gd name="connsiteY101" fmla="*/ 1345407 h 1776413"/>
                          <a:gd name="connsiteX102" fmla="*/ 816769 w 981075"/>
                          <a:gd name="connsiteY102" fmla="*/ 1350169 h 1776413"/>
                          <a:gd name="connsiteX103" fmla="*/ 802482 w 981075"/>
                          <a:gd name="connsiteY103" fmla="*/ 1354932 h 1776413"/>
                          <a:gd name="connsiteX104" fmla="*/ 797719 w 981075"/>
                          <a:gd name="connsiteY104" fmla="*/ 1362075 h 1776413"/>
                          <a:gd name="connsiteX105" fmla="*/ 790575 w 981075"/>
                          <a:gd name="connsiteY105" fmla="*/ 1364457 h 1776413"/>
                          <a:gd name="connsiteX106" fmla="*/ 776288 w 981075"/>
                          <a:gd name="connsiteY106" fmla="*/ 1373982 h 1776413"/>
                          <a:gd name="connsiteX107" fmla="*/ 776288 w 981075"/>
                          <a:gd name="connsiteY107" fmla="*/ 1373982 h 1776413"/>
                          <a:gd name="connsiteX108" fmla="*/ 764382 w 981075"/>
                          <a:gd name="connsiteY108" fmla="*/ 1388269 h 1776413"/>
                          <a:gd name="connsiteX109" fmla="*/ 757238 w 981075"/>
                          <a:gd name="connsiteY109" fmla="*/ 1395413 h 1776413"/>
                          <a:gd name="connsiteX110" fmla="*/ 745332 w 981075"/>
                          <a:gd name="connsiteY110" fmla="*/ 1412082 h 1776413"/>
                          <a:gd name="connsiteX111" fmla="*/ 738188 w 981075"/>
                          <a:gd name="connsiteY111" fmla="*/ 1416844 h 1776413"/>
                          <a:gd name="connsiteX112" fmla="*/ 735807 w 981075"/>
                          <a:gd name="connsiteY112" fmla="*/ 1423988 h 1776413"/>
                          <a:gd name="connsiteX113" fmla="*/ 719138 w 981075"/>
                          <a:gd name="connsiteY113" fmla="*/ 1445419 h 1776413"/>
                          <a:gd name="connsiteX114" fmla="*/ 714375 w 981075"/>
                          <a:gd name="connsiteY114" fmla="*/ 1459707 h 1776413"/>
                          <a:gd name="connsiteX115" fmla="*/ 702469 w 981075"/>
                          <a:gd name="connsiteY115" fmla="*/ 1476375 h 1776413"/>
                          <a:gd name="connsiteX116" fmla="*/ 697707 w 981075"/>
                          <a:gd name="connsiteY116" fmla="*/ 1483519 h 1776413"/>
                          <a:gd name="connsiteX117" fmla="*/ 695325 w 981075"/>
                          <a:gd name="connsiteY117" fmla="*/ 1490663 h 1776413"/>
                          <a:gd name="connsiteX118" fmla="*/ 690563 w 981075"/>
                          <a:gd name="connsiteY118" fmla="*/ 1497807 h 1776413"/>
                          <a:gd name="connsiteX119" fmla="*/ 685800 w 981075"/>
                          <a:gd name="connsiteY119" fmla="*/ 1507332 h 1776413"/>
                          <a:gd name="connsiteX120" fmla="*/ 681038 w 981075"/>
                          <a:gd name="connsiteY120" fmla="*/ 1514475 h 1776413"/>
                          <a:gd name="connsiteX121" fmla="*/ 676275 w 981075"/>
                          <a:gd name="connsiteY121" fmla="*/ 1524000 h 1776413"/>
                          <a:gd name="connsiteX122" fmla="*/ 671513 w 981075"/>
                          <a:gd name="connsiteY122" fmla="*/ 1531144 h 1776413"/>
                          <a:gd name="connsiteX123" fmla="*/ 669132 w 981075"/>
                          <a:gd name="connsiteY123" fmla="*/ 1538288 h 1776413"/>
                          <a:gd name="connsiteX124" fmla="*/ 659607 w 981075"/>
                          <a:gd name="connsiteY124" fmla="*/ 1552575 h 1776413"/>
                          <a:gd name="connsiteX125" fmla="*/ 654844 w 981075"/>
                          <a:gd name="connsiteY125" fmla="*/ 1566863 h 1776413"/>
                          <a:gd name="connsiteX126" fmla="*/ 647700 w 981075"/>
                          <a:gd name="connsiteY126" fmla="*/ 1590675 h 1776413"/>
                          <a:gd name="connsiteX127" fmla="*/ 645319 w 981075"/>
                          <a:gd name="connsiteY127" fmla="*/ 1600200 h 1776413"/>
                          <a:gd name="connsiteX128" fmla="*/ 638175 w 981075"/>
                          <a:gd name="connsiteY128" fmla="*/ 1621632 h 1776413"/>
                          <a:gd name="connsiteX129" fmla="*/ 633413 w 981075"/>
                          <a:gd name="connsiteY129" fmla="*/ 1635919 h 1776413"/>
                          <a:gd name="connsiteX130" fmla="*/ 631032 w 981075"/>
                          <a:gd name="connsiteY130" fmla="*/ 1643063 h 1776413"/>
                          <a:gd name="connsiteX131" fmla="*/ 614363 w 981075"/>
                          <a:gd name="connsiteY131" fmla="*/ 1664494 h 1776413"/>
                          <a:gd name="connsiteX132" fmla="*/ 604838 w 981075"/>
                          <a:gd name="connsiteY132" fmla="*/ 1678782 h 1776413"/>
                          <a:gd name="connsiteX133" fmla="*/ 600075 w 981075"/>
                          <a:gd name="connsiteY133" fmla="*/ 1685925 h 1776413"/>
                          <a:gd name="connsiteX134" fmla="*/ 592932 w 981075"/>
                          <a:gd name="connsiteY134" fmla="*/ 1690688 h 1776413"/>
                          <a:gd name="connsiteX135" fmla="*/ 590550 w 981075"/>
                          <a:gd name="connsiteY135" fmla="*/ 1697832 h 1776413"/>
                          <a:gd name="connsiteX136" fmla="*/ 585788 w 981075"/>
                          <a:gd name="connsiteY136" fmla="*/ 1716882 h 1776413"/>
                          <a:gd name="connsiteX137" fmla="*/ 592932 w 981075"/>
                          <a:gd name="connsiteY137" fmla="*/ 1733550 h 1776413"/>
                          <a:gd name="connsiteX138" fmla="*/ 600075 w 981075"/>
                          <a:gd name="connsiteY138" fmla="*/ 1735932 h 1776413"/>
                          <a:gd name="connsiteX139" fmla="*/ 614363 w 981075"/>
                          <a:gd name="connsiteY139" fmla="*/ 1747838 h 1776413"/>
                          <a:gd name="connsiteX140" fmla="*/ 631032 w 981075"/>
                          <a:gd name="connsiteY140" fmla="*/ 1759744 h 1776413"/>
                          <a:gd name="connsiteX141" fmla="*/ 645319 w 981075"/>
                          <a:gd name="connsiteY141" fmla="*/ 1764507 h 1776413"/>
                          <a:gd name="connsiteX142" fmla="*/ 654844 w 981075"/>
                          <a:gd name="connsiteY142" fmla="*/ 1771650 h 1776413"/>
                          <a:gd name="connsiteX143" fmla="*/ 661988 w 981075"/>
                          <a:gd name="connsiteY143" fmla="*/ 1774032 h 1776413"/>
                          <a:gd name="connsiteX144" fmla="*/ 666750 w 981075"/>
                          <a:gd name="connsiteY144" fmla="*/ 1776413 h 1776413"/>
                          <a:gd name="connsiteX145" fmla="*/ 628650 w 981075"/>
                          <a:gd name="connsiteY145"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64407 w 981075"/>
                          <a:gd name="connsiteY90" fmla="*/ 1119188 h 1776413"/>
                          <a:gd name="connsiteX91" fmla="*/ 950119 w 981075"/>
                          <a:gd name="connsiteY91" fmla="*/ 1128713 h 1776413"/>
                          <a:gd name="connsiteX92" fmla="*/ 969169 w 981075"/>
                          <a:gd name="connsiteY92" fmla="*/ 1138238 h 1776413"/>
                          <a:gd name="connsiteX93" fmla="*/ 971550 w 981075"/>
                          <a:gd name="connsiteY93" fmla="*/ 1216819 h 1776413"/>
                          <a:gd name="connsiteX94" fmla="*/ 973932 w 981075"/>
                          <a:gd name="connsiteY94" fmla="*/ 1223963 h 1776413"/>
                          <a:gd name="connsiteX95" fmla="*/ 978694 w 981075"/>
                          <a:gd name="connsiteY95" fmla="*/ 1250157 h 1776413"/>
                          <a:gd name="connsiteX96" fmla="*/ 981075 w 981075"/>
                          <a:gd name="connsiteY96" fmla="*/ 1259682 h 1776413"/>
                          <a:gd name="connsiteX97" fmla="*/ 973931 w 981075"/>
                          <a:gd name="connsiteY97" fmla="*/ 1302544 h 1776413"/>
                          <a:gd name="connsiteX98" fmla="*/ 964406 w 981075"/>
                          <a:gd name="connsiteY98" fmla="*/ 1316832 h 1776413"/>
                          <a:gd name="connsiteX99" fmla="*/ 926306 w 981075"/>
                          <a:gd name="connsiteY99" fmla="*/ 1333500 h 1776413"/>
                          <a:gd name="connsiteX100" fmla="*/ 852488 w 981075"/>
                          <a:gd name="connsiteY100" fmla="*/ 1340644 h 1776413"/>
                          <a:gd name="connsiteX101" fmla="*/ 823913 w 981075"/>
                          <a:gd name="connsiteY101" fmla="*/ 1345407 h 1776413"/>
                          <a:gd name="connsiteX102" fmla="*/ 816769 w 981075"/>
                          <a:gd name="connsiteY102" fmla="*/ 1350169 h 1776413"/>
                          <a:gd name="connsiteX103" fmla="*/ 802482 w 981075"/>
                          <a:gd name="connsiteY103" fmla="*/ 1354932 h 1776413"/>
                          <a:gd name="connsiteX104" fmla="*/ 797719 w 981075"/>
                          <a:gd name="connsiteY104" fmla="*/ 1362075 h 1776413"/>
                          <a:gd name="connsiteX105" fmla="*/ 790575 w 981075"/>
                          <a:gd name="connsiteY105" fmla="*/ 1364457 h 1776413"/>
                          <a:gd name="connsiteX106" fmla="*/ 776288 w 981075"/>
                          <a:gd name="connsiteY106" fmla="*/ 1373982 h 1776413"/>
                          <a:gd name="connsiteX107" fmla="*/ 776288 w 981075"/>
                          <a:gd name="connsiteY107" fmla="*/ 1373982 h 1776413"/>
                          <a:gd name="connsiteX108" fmla="*/ 764382 w 981075"/>
                          <a:gd name="connsiteY108" fmla="*/ 1388269 h 1776413"/>
                          <a:gd name="connsiteX109" fmla="*/ 757238 w 981075"/>
                          <a:gd name="connsiteY109" fmla="*/ 1395413 h 1776413"/>
                          <a:gd name="connsiteX110" fmla="*/ 745332 w 981075"/>
                          <a:gd name="connsiteY110" fmla="*/ 1412082 h 1776413"/>
                          <a:gd name="connsiteX111" fmla="*/ 738188 w 981075"/>
                          <a:gd name="connsiteY111" fmla="*/ 1416844 h 1776413"/>
                          <a:gd name="connsiteX112" fmla="*/ 735807 w 981075"/>
                          <a:gd name="connsiteY112" fmla="*/ 1423988 h 1776413"/>
                          <a:gd name="connsiteX113" fmla="*/ 719138 w 981075"/>
                          <a:gd name="connsiteY113" fmla="*/ 1445419 h 1776413"/>
                          <a:gd name="connsiteX114" fmla="*/ 714375 w 981075"/>
                          <a:gd name="connsiteY114" fmla="*/ 1459707 h 1776413"/>
                          <a:gd name="connsiteX115" fmla="*/ 702469 w 981075"/>
                          <a:gd name="connsiteY115" fmla="*/ 1476375 h 1776413"/>
                          <a:gd name="connsiteX116" fmla="*/ 697707 w 981075"/>
                          <a:gd name="connsiteY116" fmla="*/ 1483519 h 1776413"/>
                          <a:gd name="connsiteX117" fmla="*/ 695325 w 981075"/>
                          <a:gd name="connsiteY117" fmla="*/ 1490663 h 1776413"/>
                          <a:gd name="connsiteX118" fmla="*/ 690563 w 981075"/>
                          <a:gd name="connsiteY118" fmla="*/ 1497807 h 1776413"/>
                          <a:gd name="connsiteX119" fmla="*/ 685800 w 981075"/>
                          <a:gd name="connsiteY119" fmla="*/ 1507332 h 1776413"/>
                          <a:gd name="connsiteX120" fmla="*/ 681038 w 981075"/>
                          <a:gd name="connsiteY120" fmla="*/ 1514475 h 1776413"/>
                          <a:gd name="connsiteX121" fmla="*/ 676275 w 981075"/>
                          <a:gd name="connsiteY121" fmla="*/ 1524000 h 1776413"/>
                          <a:gd name="connsiteX122" fmla="*/ 671513 w 981075"/>
                          <a:gd name="connsiteY122" fmla="*/ 1531144 h 1776413"/>
                          <a:gd name="connsiteX123" fmla="*/ 669132 w 981075"/>
                          <a:gd name="connsiteY123" fmla="*/ 1538288 h 1776413"/>
                          <a:gd name="connsiteX124" fmla="*/ 659607 w 981075"/>
                          <a:gd name="connsiteY124" fmla="*/ 1552575 h 1776413"/>
                          <a:gd name="connsiteX125" fmla="*/ 654844 w 981075"/>
                          <a:gd name="connsiteY125" fmla="*/ 1566863 h 1776413"/>
                          <a:gd name="connsiteX126" fmla="*/ 647700 w 981075"/>
                          <a:gd name="connsiteY126" fmla="*/ 1590675 h 1776413"/>
                          <a:gd name="connsiteX127" fmla="*/ 645319 w 981075"/>
                          <a:gd name="connsiteY127" fmla="*/ 1600200 h 1776413"/>
                          <a:gd name="connsiteX128" fmla="*/ 638175 w 981075"/>
                          <a:gd name="connsiteY128" fmla="*/ 1621632 h 1776413"/>
                          <a:gd name="connsiteX129" fmla="*/ 633413 w 981075"/>
                          <a:gd name="connsiteY129" fmla="*/ 1635919 h 1776413"/>
                          <a:gd name="connsiteX130" fmla="*/ 631032 w 981075"/>
                          <a:gd name="connsiteY130" fmla="*/ 1643063 h 1776413"/>
                          <a:gd name="connsiteX131" fmla="*/ 614363 w 981075"/>
                          <a:gd name="connsiteY131" fmla="*/ 1664494 h 1776413"/>
                          <a:gd name="connsiteX132" fmla="*/ 604838 w 981075"/>
                          <a:gd name="connsiteY132" fmla="*/ 1678782 h 1776413"/>
                          <a:gd name="connsiteX133" fmla="*/ 600075 w 981075"/>
                          <a:gd name="connsiteY133" fmla="*/ 1685925 h 1776413"/>
                          <a:gd name="connsiteX134" fmla="*/ 592932 w 981075"/>
                          <a:gd name="connsiteY134" fmla="*/ 1690688 h 1776413"/>
                          <a:gd name="connsiteX135" fmla="*/ 590550 w 981075"/>
                          <a:gd name="connsiteY135" fmla="*/ 1697832 h 1776413"/>
                          <a:gd name="connsiteX136" fmla="*/ 585788 w 981075"/>
                          <a:gd name="connsiteY136" fmla="*/ 1716882 h 1776413"/>
                          <a:gd name="connsiteX137" fmla="*/ 592932 w 981075"/>
                          <a:gd name="connsiteY137" fmla="*/ 1733550 h 1776413"/>
                          <a:gd name="connsiteX138" fmla="*/ 600075 w 981075"/>
                          <a:gd name="connsiteY138" fmla="*/ 1735932 h 1776413"/>
                          <a:gd name="connsiteX139" fmla="*/ 614363 w 981075"/>
                          <a:gd name="connsiteY139" fmla="*/ 1747838 h 1776413"/>
                          <a:gd name="connsiteX140" fmla="*/ 631032 w 981075"/>
                          <a:gd name="connsiteY140" fmla="*/ 1759744 h 1776413"/>
                          <a:gd name="connsiteX141" fmla="*/ 645319 w 981075"/>
                          <a:gd name="connsiteY141" fmla="*/ 1764507 h 1776413"/>
                          <a:gd name="connsiteX142" fmla="*/ 654844 w 981075"/>
                          <a:gd name="connsiteY142" fmla="*/ 1771650 h 1776413"/>
                          <a:gd name="connsiteX143" fmla="*/ 661988 w 981075"/>
                          <a:gd name="connsiteY143" fmla="*/ 1774032 h 1776413"/>
                          <a:gd name="connsiteX144" fmla="*/ 666750 w 981075"/>
                          <a:gd name="connsiteY144" fmla="*/ 1776413 h 1776413"/>
                          <a:gd name="connsiteX145" fmla="*/ 628650 w 981075"/>
                          <a:gd name="connsiteY145"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64407 w 981075"/>
                          <a:gd name="connsiteY90" fmla="*/ 1119188 h 1776413"/>
                          <a:gd name="connsiteX91" fmla="*/ 964406 w 981075"/>
                          <a:gd name="connsiteY91" fmla="*/ 1114426 h 1776413"/>
                          <a:gd name="connsiteX92" fmla="*/ 969169 w 981075"/>
                          <a:gd name="connsiteY92" fmla="*/ 1138238 h 1776413"/>
                          <a:gd name="connsiteX93" fmla="*/ 971550 w 981075"/>
                          <a:gd name="connsiteY93" fmla="*/ 1216819 h 1776413"/>
                          <a:gd name="connsiteX94" fmla="*/ 973932 w 981075"/>
                          <a:gd name="connsiteY94" fmla="*/ 1223963 h 1776413"/>
                          <a:gd name="connsiteX95" fmla="*/ 978694 w 981075"/>
                          <a:gd name="connsiteY95" fmla="*/ 1250157 h 1776413"/>
                          <a:gd name="connsiteX96" fmla="*/ 981075 w 981075"/>
                          <a:gd name="connsiteY96" fmla="*/ 1259682 h 1776413"/>
                          <a:gd name="connsiteX97" fmla="*/ 973931 w 981075"/>
                          <a:gd name="connsiteY97" fmla="*/ 1302544 h 1776413"/>
                          <a:gd name="connsiteX98" fmla="*/ 964406 w 981075"/>
                          <a:gd name="connsiteY98" fmla="*/ 1316832 h 1776413"/>
                          <a:gd name="connsiteX99" fmla="*/ 926306 w 981075"/>
                          <a:gd name="connsiteY99" fmla="*/ 1333500 h 1776413"/>
                          <a:gd name="connsiteX100" fmla="*/ 852488 w 981075"/>
                          <a:gd name="connsiteY100" fmla="*/ 1340644 h 1776413"/>
                          <a:gd name="connsiteX101" fmla="*/ 823913 w 981075"/>
                          <a:gd name="connsiteY101" fmla="*/ 1345407 h 1776413"/>
                          <a:gd name="connsiteX102" fmla="*/ 816769 w 981075"/>
                          <a:gd name="connsiteY102" fmla="*/ 1350169 h 1776413"/>
                          <a:gd name="connsiteX103" fmla="*/ 802482 w 981075"/>
                          <a:gd name="connsiteY103" fmla="*/ 1354932 h 1776413"/>
                          <a:gd name="connsiteX104" fmla="*/ 797719 w 981075"/>
                          <a:gd name="connsiteY104" fmla="*/ 1362075 h 1776413"/>
                          <a:gd name="connsiteX105" fmla="*/ 790575 w 981075"/>
                          <a:gd name="connsiteY105" fmla="*/ 1364457 h 1776413"/>
                          <a:gd name="connsiteX106" fmla="*/ 776288 w 981075"/>
                          <a:gd name="connsiteY106" fmla="*/ 1373982 h 1776413"/>
                          <a:gd name="connsiteX107" fmla="*/ 776288 w 981075"/>
                          <a:gd name="connsiteY107" fmla="*/ 1373982 h 1776413"/>
                          <a:gd name="connsiteX108" fmla="*/ 764382 w 981075"/>
                          <a:gd name="connsiteY108" fmla="*/ 1388269 h 1776413"/>
                          <a:gd name="connsiteX109" fmla="*/ 757238 w 981075"/>
                          <a:gd name="connsiteY109" fmla="*/ 1395413 h 1776413"/>
                          <a:gd name="connsiteX110" fmla="*/ 745332 w 981075"/>
                          <a:gd name="connsiteY110" fmla="*/ 1412082 h 1776413"/>
                          <a:gd name="connsiteX111" fmla="*/ 738188 w 981075"/>
                          <a:gd name="connsiteY111" fmla="*/ 1416844 h 1776413"/>
                          <a:gd name="connsiteX112" fmla="*/ 735807 w 981075"/>
                          <a:gd name="connsiteY112" fmla="*/ 1423988 h 1776413"/>
                          <a:gd name="connsiteX113" fmla="*/ 719138 w 981075"/>
                          <a:gd name="connsiteY113" fmla="*/ 1445419 h 1776413"/>
                          <a:gd name="connsiteX114" fmla="*/ 714375 w 981075"/>
                          <a:gd name="connsiteY114" fmla="*/ 1459707 h 1776413"/>
                          <a:gd name="connsiteX115" fmla="*/ 702469 w 981075"/>
                          <a:gd name="connsiteY115" fmla="*/ 1476375 h 1776413"/>
                          <a:gd name="connsiteX116" fmla="*/ 697707 w 981075"/>
                          <a:gd name="connsiteY116" fmla="*/ 1483519 h 1776413"/>
                          <a:gd name="connsiteX117" fmla="*/ 695325 w 981075"/>
                          <a:gd name="connsiteY117" fmla="*/ 1490663 h 1776413"/>
                          <a:gd name="connsiteX118" fmla="*/ 690563 w 981075"/>
                          <a:gd name="connsiteY118" fmla="*/ 1497807 h 1776413"/>
                          <a:gd name="connsiteX119" fmla="*/ 685800 w 981075"/>
                          <a:gd name="connsiteY119" fmla="*/ 1507332 h 1776413"/>
                          <a:gd name="connsiteX120" fmla="*/ 681038 w 981075"/>
                          <a:gd name="connsiteY120" fmla="*/ 1514475 h 1776413"/>
                          <a:gd name="connsiteX121" fmla="*/ 676275 w 981075"/>
                          <a:gd name="connsiteY121" fmla="*/ 1524000 h 1776413"/>
                          <a:gd name="connsiteX122" fmla="*/ 671513 w 981075"/>
                          <a:gd name="connsiteY122" fmla="*/ 1531144 h 1776413"/>
                          <a:gd name="connsiteX123" fmla="*/ 669132 w 981075"/>
                          <a:gd name="connsiteY123" fmla="*/ 1538288 h 1776413"/>
                          <a:gd name="connsiteX124" fmla="*/ 659607 w 981075"/>
                          <a:gd name="connsiteY124" fmla="*/ 1552575 h 1776413"/>
                          <a:gd name="connsiteX125" fmla="*/ 654844 w 981075"/>
                          <a:gd name="connsiteY125" fmla="*/ 1566863 h 1776413"/>
                          <a:gd name="connsiteX126" fmla="*/ 647700 w 981075"/>
                          <a:gd name="connsiteY126" fmla="*/ 1590675 h 1776413"/>
                          <a:gd name="connsiteX127" fmla="*/ 645319 w 981075"/>
                          <a:gd name="connsiteY127" fmla="*/ 1600200 h 1776413"/>
                          <a:gd name="connsiteX128" fmla="*/ 638175 w 981075"/>
                          <a:gd name="connsiteY128" fmla="*/ 1621632 h 1776413"/>
                          <a:gd name="connsiteX129" fmla="*/ 633413 w 981075"/>
                          <a:gd name="connsiteY129" fmla="*/ 1635919 h 1776413"/>
                          <a:gd name="connsiteX130" fmla="*/ 631032 w 981075"/>
                          <a:gd name="connsiteY130" fmla="*/ 1643063 h 1776413"/>
                          <a:gd name="connsiteX131" fmla="*/ 614363 w 981075"/>
                          <a:gd name="connsiteY131" fmla="*/ 1664494 h 1776413"/>
                          <a:gd name="connsiteX132" fmla="*/ 604838 w 981075"/>
                          <a:gd name="connsiteY132" fmla="*/ 1678782 h 1776413"/>
                          <a:gd name="connsiteX133" fmla="*/ 600075 w 981075"/>
                          <a:gd name="connsiteY133" fmla="*/ 1685925 h 1776413"/>
                          <a:gd name="connsiteX134" fmla="*/ 592932 w 981075"/>
                          <a:gd name="connsiteY134" fmla="*/ 1690688 h 1776413"/>
                          <a:gd name="connsiteX135" fmla="*/ 590550 w 981075"/>
                          <a:gd name="connsiteY135" fmla="*/ 1697832 h 1776413"/>
                          <a:gd name="connsiteX136" fmla="*/ 585788 w 981075"/>
                          <a:gd name="connsiteY136" fmla="*/ 1716882 h 1776413"/>
                          <a:gd name="connsiteX137" fmla="*/ 592932 w 981075"/>
                          <a:gd name="connsiteY137" fmla="*/ 1733550 h 1776413"/>
                          <a:gd name="connsiteX138" fmla="*/ 600075 w 981075"/>
                          <a:gd name="connsiteY138" fmla="*/ 1735932 h 1776413"/>
                          <a:gd name="connsiteX139" fmla="*/ 614363 w 981075"/>
                          <a:gd name="connsiteY139" fmla="*/ 1747838 h 1776413"/>
                          <a:gd name="connsiteX140" fmla="*/ 631032 w 981075"/>
                          <a:gd name="connsiteY140" fmla="*/ 1759744 h 1776413"/>
                          <a:gd name="connsiteX141" fmla="*/ 645319 w 981075"/>
                          <a:gd name="connsiteY141" fmla="*/ 1764507 h 1776413"/>
                          <a:gd name="connsiteX142" fmla="*/ 654844 w 981075"/>
                          <a:gd name="connsiteY142" fmla="*/ 1771650 h 1776413"/>
                          <a:gd name="connsiteX143" fmla="*/ 661988 w 981075"/>
                          <a:gd name="connsiteY143" fmla="*/ 1774032 h 1776413"/>
                          <a:gd name="connsiteX144" fmla="*/ 666750 w 981075"/>
                          <a:gd name="connsiteY144" fmla="*/ 1776413 h 1776413"/>
                          <a:gd name="connsiteX145" fmla="*/ 628650 w 981075"/>
                          <a:gd name="connsiteY145"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64407 w 981075"/>
                          <a:gd name="connsiteY90" fmla="*/ 1119188 h 1776413"/>
                          <a:gd name="connsiteX91" fmla="*/ 964406 w 981075"/>
                          <a:gd name="connsiteY91" fmla="*/ 1114426 h 1776413"/>
                          <a:gd name="connsiteX92" fmla="*/ 971550 w 981075"/>
                          <a:gd name="connsiteY92" fmla="*/ 1216819 h 1776413"/>
                          <a:gd name="connsiteX93" fmla="*/ 973932 w 981075"/>
                          <a:gd name="connsiteY93" fmla="*/ 1223963 h 1776413"/>
                          <a:gd name="connsiteX94" fmla="*/ 978694 w 981075"/>
                          <a:gd name="connsiteY94" fmla="*/ 1250157 h 1776413"/>
                          <a:gd name="connsiteX95" fmla="*/ 981075 w 981075"/>
                          <a:gd name="connsiteY95" fmla="*/ 1259682 h 1776413"/>
                          <a:gd name="connsiteX96" fmla="*/ 973931 w 981075"/>
                          <a:gd name="connsiteY96" fmla="*/ 1302544 h 1776413"/>
                          <a:gd name="connsiteX97" fmla="*/ 964406 w 981075"/>
                          <a:gd name="connsiteY97" fmla="*/ 1316832 h 1776413"/>
                          <a:gd name="connsiteX98" fmla="*/ 926306 w 981075"/>
                          <a:gd name="connsiteY98" fmla="*/ 1333500 h 1776413"/>
                          <a:gd name="connsiteX99" fmla="*/ 852488 w 981075"/>
                          <a:gd name="connsiteY99" fmla="*/ 1340644 h 1776413"/>
                          <a:gd name="connsiteX100" fmla="*/ 823913 w 981075"/>
                          <a:gd name="connsiteY100" fmla="*/ 1345407 h 1776413"/>
                          <a:gd name="connsiteX101" fmla="*/ 816769 w 981075"/>
                          <a:gd name="connsiteY101" fmla="*/ 1350169 h 1776413"/>
                          <a:gd name="connsiteX102" fmla="*/ 802482 w 981075"/>
                          <a:gd name="connsiteY102" fmla="*/ 1354932 h 1776413"/>
                          <a:gd name="connsiteX103" fmla="*/ 797719 w 981075"/>
                          <a:gd name="connsiteY103" fmla="*/ 1362075 h 1776413"/>
                          <a:gd name="connsiteX104" fmla="*/ 790575 w 981075"/>
                          <a:gd name="connsiteY104" fmla="*/ 1364457 h 1776413"/>
                          <a:gd name="connsiteX105" fmla="*/ 776288 w 981075"/>
                          <a:gd name="connsiteY105" fmla="*/ 1373982 h 1776413"/>
                          <a:gd name="connsiteX106" fmla="*/ 776288 w 981075"/>
                          <a:gd name="connsiteY106" fmla="*/ 1373982 h 1776413"/>
                          <a:gd name="connsiteX107" fmla="*/ 764382 w 981075"/>
                          <a:gd name="connsiteY107" fmla="*/ 1388269 h 1776413"/>
                          <a:gd name="connsiteX108" fmla="*/ 757238 w 981075"/>
                          <a:gd name="connsiteY108" fmla="*/ 1395413 h 1776413"/>
                          <a:gd name="connsiteX109" fmla="*/ 745332 w 981075"/>
                          <a:gd name="connsiteY109" fmla="*/ 1412082 h 1776413"/>
                          <a:gd name="connsiteX110" fmla="*/ 738188 w 981075"/>
                          <a:gd name="connsiteY110" fmla="*/ 1416844 h 1776413"/>
                          <a:gd name="connsiteX111" fmla="*/ 735807 w 981075"/>
                          <a:gd name="connsiteY111" fmla="*/ 1423988 h 1776413"/>
                          <a:gd name="connsiteX112" fmla="*/ 719138 w 981075"/>
                          <a:gd name="connsiteY112" fmla="*/ 1445419 h 1776413"/>
                          <a:gd name="connsiteX113" fmla="*/ 714375 w 981075"/>
                          <a:gd name="connsiteY113" fmla="*/ 1459707 h 1776413"/>
                          <a:gd name="connsiteX114" fmla="*/ 702469 w 981075"/>
                          <a:gd name="connsiteY114" fmla="*/ 1476375 h 1776413"/>
                          <a:gd name="connsiteX115" fmla="*/ 697707 w 981075"/>
                          <a:gd name="connsiteY115" fmla="*/ 1483519 h 1776413"/>
                          <a:gd name="connsiteX116" fmla="*/ 695325 w 981075"/>
                          <a:gd name="connsiteY116" fmla="*/ 1490663 h 1776413"/>
                          <a:gd name="connsiteX117" fmla="*/ 690563 w 981075"/>
                          <a:gd name="connsiteY117" fmla="*/ 1497807 h 1776413"/>
                          <a:gd name="connsiteX118" fmla="*/ 685800 w 981075"/>
                          <a:gd name="connsiteY118" fmla="*/ 1507332 h 1776413"/>
                          <a:gd name="connsiteX119" fmla="*/ 681038 w 981075"/>
                          <a:gd name="connsiteY119" fmla="*/ 1514475 h 1776413"/>
                          <a:gd name="connsiteX120" fmla="*/ 676275 w 981075"/>
                          <a:gd name="connsiteY120" fmla="*/ 1524000 h 1776413"/>
                          <a:gd name="connsiteX121" fmla="*/ 671513 w 981075"/>
                          <a:gd name="connsiteY121" fmla="*/ 1531144 h 1776413"/>
                          <a:gd name="connsiteX122" fmla="*/ 669132 w 981075"/>
                          <a:gd name="connsiteY122" fmla="*/ 1538288 h 1776413"/>
                          <a:gd name="connsiteX123" fmla="*/ 659607 w 981075"/>
                          <a:gd name="connsiteY123" fmla="*/ 1552575 h 1776413"/>
                          <a:gd name="connsiteX124" fmla="*/ 654844 w 981075"/>
                          <a:gd name="connsiteY124" fmla="*/ 1566863 h 1776413"/>
                          <a:gd name="connsiteX125" fmla="*/ 647700 w 981075"/>
                          <a:gd name="connsiteY125" fmla="*/ 1590675 h 1776413"/>
                          <a:gd name="connsiteX126" fmla="*/ 645319 w 981075"/>
                          <a:gd name="connsiteY126" fmla="*/ 1600200 h 1776413"/>
                          <a:gd name="connsiteX127" fmla="*/ 638175 w 981075"/>
                          <a:gd name="connsiteY127" fmla="*/ 1621632 h 1776413"/>
                          <a:gd name="connsiteX128" fmla="*/ 633413 w 981075"/>
                          <a:gd name="connsiteY128" fmla="*/ 1635919 h 1776413"/>
                          <a:gd name="connsiteX129" fmla="*/ 631032 w 981075"/>
                          <a:gd name="connsiteY129" fmla="*/ 1643063 h 1776413"/>
                          <a:gd name="connsiteX130" fmla="*/ 614363 w 981075"/>
                          <a:gd name="connsiteY130" fmla="*/ 1664494 h 1776413"/>
                          <a:gd name="connsiteX131" fmla="*/ 604838 w 981075"/>
                          <a:gd name="connsiteY131" fmla="*/ 1678782 h 1776413"/>
                          <a:gd name="connsiteX132" fmla="*/ 600075 w 981075"/>
                          <a:gd name="connsiteY132" fmla="*/ 1685925 h 1776413"/>
                          <a:gd name="connsiteX133" fmla="*/ 592932 w 981075"/>
                          <a:gd name="connsiteY133" fmla="*/ 1690688 h 1776413"/>
                          <a:gd name="connsiteX134" fmla="*/ 590550 w 981075"/>
                          <a:gd name="connsiteY134" fmla="*/ 1697832 h 1776413"/>
                          <a:gd name="connsiteX135" fmla="*/ 585788 w 981075"/>
                          <a:gd name="connsiteY135" fmla="*/ 1716882 h 1776413"/>
                          <a:gd name="connsiteX136" fmla="*/ 592932 w 981075"/>
                          <a:gd name="connsiteY136" fmla="*/ 1733550 h 1776413"/>
                          <a:gd name="connsiteX137" fmla="*/ 600075 w 981075"/>
                          <a:gd name="connsiteY137" fmla="*/ 1735932 h 1776413"/>
                          <a:gd name="connsiteX138" fmla="*/ 614363 w 981075"/>
                          <a:gd name="connsiteY138" fmla="*/ 1747838 h 1776413"/>
                          <a:gd name="connsiteX139" fmla="*/ 631032 w 981075"/>
                          <a:gd name="connsiteY139" fmla="*/ 1759744 h 1776413"/>
                          <a:gd name="connsiteX140" fmla="*/ 645319 w 981075"/>
                          <a:gd name="connsiteY140" fmla="*/ 1764507 h 1776413"/>
                          <a:gd name="connsiteX141" fmla="*/ 654844 w 981075"/>
                          <a:gd name="connsiteY141" fmla="*/ 1771650 h 1776413"/>
                          <a:gd name="connsiteX142" fmla="*/ 661988 w 981075"/>
                          <a:gd name="connsiteY142" fmla="*/ 1774032 h 1776413"/>
                          <a:gd name="connsiteX143" fmla="*/ 666750 w 981075"/>
                          <a:gd name="connsiteY143" fmla="*/ 1776413 h 1776413"/>
                          <a:gd name="connsiteX144" fmla="*/ 628650 w 981075"/>
                          <a:gd name="connsiteY14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64407 w 981075"/>
                          <a:gd name="connsiteY90" fmla="*/ 1119188 h 1776413"/>
                          <a:gd name="connsiteX91" fmla="*/ 954881 w 981075"/>
                          <a:gd name="connsiteY91" fmla="*/ 1119188 h 1776413"/>
                          <a:gd name="connsiteX92" fmla="*/ 971550 w 981075"/>
                          <a:gd name="connsiteY92" fmla="*/ 1216819 h 1776413"/>
                          <a:gd name="connsiteX93" fmla="*/ 973932 w 981075"/>
                          <a:gd name="connsiteY93" fmla="*/ 1223963 h 1776413"/>
                          <a:gd name="connsiteX94" fmla="*/ 978694 w 981075"/>
                          <a:gd name="connsiteY94" fmla="*/ 1250157 h 1776413"/>
                          <a:gd name="connsiteX95" fmla="*/ 981075 w 981075"/>
                          <a:gd name="connsiteY95" fmla="*/ 1259682 h 1776413"/>
                          <a:gd name="connsiteX96" fmla="*/ 973931 w 981075"/>
                          <a:gd name="connsiteY96" fmla="*/ 1302544 h 1776413"/>
                          <a:gd name="connsiteX97" fmla="*/ 964406 w 981075"/>
                          <a:gd name="connsiteY97" fmla="*/ 1316832 h 1776413"/>
                          <a:gd name="connsiteX98" fmla="*/ 926306 w 981075"/>
                          <a:gd name="connsiteY98" fmla="*/ 1333500 h 1776413"/>
                          <a:gd name="connsiteX99" fmla="*/ 852488 w 981075"/>
                          <a:gd name="connsiteY99" fmla="*/ 1340644 h 1776413"/>
                          <a:gd name="connsiteX100" fmla="*/ 823913 w 981075"/>
                          <a:gd name="connsiteY100" fmla="*/ 1345407 h 1776413"/>
                          <a:gd name="connsiteX101" fmla="*/ 816769 w 981075"/>
                          <a:gd name="connsiteY101" fmla="*/ 1350169 h 1776413"/>
                          <a:gd name="connsiteX102" fmla="*/ 802482 w 981075"/>
                          <a:gd name="connsiteY102" fmla="*/ 1354932 h 1776413"/>
                          <a:gd name="connsiteX103" fmla="*/ 797719 w 981075"/>
                          <a:gd name="connsiteY103" fmla="*/ 1362075 h 1776413"/>
                          <a:gd name="connsiteX104" fmla="*/ 790575 w 981075"/>
                          <a:gd name="connsiteY104" fmla="*/ 1364457 h 1776413"/>
                          <a:gd name="connsiteX105" fmla="*/ 776288 w 981075"/>
                          <a:gd name="connsiteY105" fmla="*/ 1373982 h 1776413"/>
                          <a:gd name="connsiteX106" fmla="*/ 776288 w 981075"/>
                          <a:gd name="connsiteY106" fmla="*/ 1373982 h 1776413"/>
                          <a:gd name="connsiteX107" fmla="*/ 764382 w 981075"/>
                          <a:gd name="connsiteY107" fmla="*/ 1388269 h 1776413"/>
                          <a:gd name="connsiteX108" fmla="*/ 757238 w 981075"/>
                          <a:gd name="connsiteY108" fmla="*/ 1395413 h 1776413"/>
                          <a:gd name="connsiteX109" fmla="*/ 745332 w 981075"/>
                          <a:gd name="connsiteY109" fmla="*/ 1412082 h 1776413"/>
                          <a:gd name="connsiteX110" fmla="*/ 738188 w 981075"/>
                          <a:gd name="connsiteY110" fmla="*/ 1416844 h 1776413"/>
                          <a:gd name="connsiteX111" fmla="*/ 735807 w 981075"/>
                          <a:gd name="connsiteY111" fmla="*/ 1423988 h 1776413"/>
                          <a:gd name="connsiteX112" fmla="*/ 719138 w 981075"/>
                          <a:gd name="connsiteY112" fmla="*/ 1445419 h 1776413"/>
                          <a:gd name="connsiteX113" fmla="*/ 714375 w 981075"/>
                          <a:gd name="connsiteY113" fmla="*/ 1459707 h 1776413"/>
                          <a:gd name="connsiteX114" fmla="*/ 702469 w 981075"/>
                          <a:gd name="connsiteY114" fmla="*/ 1476375 h 1776413"/>
                          <a:gd name="connsiteX115" fmla="*/ 697707 w 981075"/>
                          <a:gd name="connsiteY115" fmla="*/ 1483519 h 1776413"/>
                          <a:gd name="connsiteX116" fmla="*/ 695325 w 981075"/>
                          <a:gd name="connsiteY116" fmla="*/ 1490663 h 1776413"/>
                          <a:gd name="connsiteX117" fmla="*/ 690563 w 981075"/>
                          <a:gd name="connsiteY117" fmla="*/ 1497807 h 1776413"/>
                          <a:gd name="connsiteX118" fmla="*/ 685800 w 981075"/>
                          <a:gd name="connsiteY118" fmla="*/ 1507332 h 1776413"/>
                          <a:gd name="connsiteX119" fmla="*/ 681038 w 981075"/>
                          <a:gd name="connsiteY119" fmla="*/ 1514475 h 1776413"/>
                          <a:gd name="connsiteX120" fmla="*/ 676275 w 981075"/>
                          <a:gd name="connsiteY120" fmla="*/ 1524000 h 1776413"/>
                          <a:gd name="connsiteX121" fmla="*/ 671513 w 981075"/>
                          <a:gd name="connsiteY121" fmla="*/ 1531144 h 1776413"/>
                          <a:gd name="connsiteX122" fmla="*/ 669132 w 981075"/>
                          <a:gd name="connsiteY122" fmla="*/ 1538288 h 1776413"/>
                          <a:gd name="connsiteX123" fmla="*/ 659607 w 981075"/>
                          <a:gd name="connsiteY123" fmla="*/ 1552575 h 1776413"/>
                          <a:gd name="connsiteX124" fmla="*/ 654844 w 981075"/>
                          <a:gd name="connsiteY124" fmla="*/ 1566863 h 1776413"/>
                          <a:gd name="connsiteX125" fmla="*/ 647700 w 981075"/>
                          <a:gd name="connsiteY125" fmla="*/ 1590675 h 1776413"/>
                          <a:gd name="connsiteX126" fmla="*/ 645319 w 981075"/>
                          <a:gd name="connsiteY126" fmla="*/ 1600200 h 1776413"/>
                          <a:gd name="connsiteX127" fmla="*/ 638175 w 981075"/>
                          <a:gd name="connsiteY127" fmla="*/ 1621632 h 1776413"/>
                          <a:gd name="connsiteX128" fmla="*/ 633413 w 981075"/>
                          <a:gd name="connsiteY128" fmla="*/ 1635919 h 1776413"/>
                          <a:gd name="connsiteX129" fmla="*/ 631032 w 981075"/>
                          <a:gd name="connsiteY129" fmla="*/ 1643063 h 1776413"/>
                          <a:gd name="connsiteX130" fmla="*/ 614363 w 981075"/>
                          <a:gd name="connsiteY130" fmla="*/ 1664494 h 1776413"/>
                          <a:gd name="connsiteX131" fmla="*/ 604838 w 981075"/>
                          <a:gd name="connsiteY131" fmla="*/ 1678782 h 1776413"/>
                          <a:gd name="connsiteX132" fmla="*/ 600075 w 981075"/>
                          <a:gd name="connsiteY132" fmla="*/ 1685925 h 1776413"/>
                          <a:gd name="connsiteX133" fmla="*/ 592932 w 981075"/>
                          <a:gd name="connsiteY133" fmla="*/ 1690688 h 1776413"/>
                          <a:gd name="connsiteX134" fmla="*/ 590550 w 981075"/>
                          <a:gd name="connsiteY134" fmla="*/ 1697832 h 1776413"/>
                          <a:gd name="connsiteX135" fmla="*/ 585788 w 981075"/>
                          <a:gd name="connsiteY135" fmla="*/ 1716882 h 1776413"/>
                          <a:gd name="connsiteX136" fmla="*/ 592932 w 981075"/>
                          <a:gd name="connsiteY136" fmla="*/ 1733550 h 1776413"/>
                          <a:gd name="connsiteX137" fmla="*/ 600075 w 981075"/>
                          <a:gd name="connsiteY137" fmla="*/ 1735932 h 1776413"/>
                          <a:gd name="connsiteX138" fmla="*/ 614363 w 981075"/>
                          <a:gd name="connsiteY138" fmla="*/ 1747838 h 1776413"/>
                          <a:gd name="connsiteX139" fmla="*/ 631032 w 981075"/>
                          <a:gd name="connsiteY139" fmla="*/ 1759744 h 1776413"/>
                          <a:gd name="connsiteX140" fmla="*/ 645319 w 981075"/>
                          <a:gd name="connsiteY140" fmla="*/ 1764507 h 1776413"/>
                          <a:gd name="connsiteX141" fmla="*/ 654844 w 981075"/>
                          <a:gd name="connsiteY141" fmla="*/ 1771650 h 1776413"/>
                          <a:gd name="connsiteX142" fmla="*/ 661988 w 981075"/>
                          <a:gd name="connsiteY142" fmla="*/ 1774032 h 1776413"/>
                          <a:gd name="connsiteX143" fmla="*/ 666750 w 981075"/>
                          <a:gd name="connsiteY143" fmla="*/ 1776413 h 1776413"/>
                          <a:gd name="connsiteX144" fmla="*/ 628650 w 981075"/>
                          <a:gd name="connsiteY14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54882 w 981075"/>
                          <a:gd name="connsiteY90" fmla="*/ 1104901 h 1776413"/>
                          <a:gd name="connsiteX91" fmla="*/ 954881 w 981075"/>
                          <a:gd name="connsiteY91" fmla="*/ 1119188 h 1776413"/>
                          <a:gd name="connsiteX92" fmla="*/ 971550 w 981075"/>
                          <a:gd name="connsiteY92" fmla="*/ 1216819 h 1776413"/>
                          <a:gd name="connsiteX93" fmla="*/ 973932 w 981075"/>
                          <a:gd name="connsiteY93" fmla="*/ 1223963 h 1776413"/>
                          <a:gd name="connsiteX94" fmla="*/ 978694 w 981075"/>
                          <a:gd name="connsiteY94" fmla="*/ 1250157 h 1776413"/>
                          <a:gd name="connsiteX95" fmla="*/ 981075 w 981075"/>
                          <a:gd name="connsiteY95" fmla="*/ 1259682 h 1776413"/>
                          <a:gd name="connsiteX96" fmla="*/ 973931 w 981075"/>
                          <a:gd name="connsiteY96" fmla="*/ 1302544 h 1776413"/>
                          <a:gd name="connsiteX97" fmla="*/ 964406 w 981075"/>
                          <a:gd name="connsiteY97" fmla="*/ 1316832 h 1776413"/>
                          <a:gd name="connsiteX98" fmla="*/ 926306 w 981075"/>
                          <a:gd name="connsiteY98" fmla="*/ 1333500 h 1776413"/>
                          <a:gd name="connsiteX99" fmla="*/ 852488 w 981075"/>
                          <a:gd name="connsiteY99" fmla="*/ 1340644 h 1776413"/>
                          <a:gd name="connsiteX100" fmla="*/ 823913 w 981075"/>
                          <a:gd name="connsiteY100" fmla="*/ 1345407 h 1776413"/>
                          <a:gd name="connsiteX101" fmla="*/ 816769 w 981075"/>
                          <a:gd name="connsiteY101" fmla="*/ 1350169 h 1776413"/>
                          <a:gd name="connsiteX102" fmla="*/ 802482 w 981075"/>
                          <a:gd name="connsiteY102" fmla="*/ 1354932 h 1776413"/>
                          <a:gd name="connsiteX103" fmla="*/ 797719 w 981075"/>
                          <a:gd name="connsiteY103" fmla="*/ 1362075 h 1776413"/>
                          <a:gd name="connsiteX104" fmla="*/ 790575 w 981075"/>
                          <a:gd name="connsiteY104" fmla="*/ 1364457 h 1776413"/>
                          <a:gd name="connsiteX105" fmla="*/ 776288 w 981075"/>
                          <a:gd name="connsiteY105" fmla="*/ 1373982 h 1776413"/>
                          <a:gd name="connsiteX106" fmla="*/ 776288 w 981075"/>
                          <a:gd name="connsiteY106" fmla="*/ 1373982 h 1776413"/>
                          <a:gd name="connsiteX107" fmla="*/ 764382 w 981075"/>
                          <a:gd name="connsiteY107" fmla="*/ 1388269 h 1776413"/>
                          <a:gd name="connsiteX108" fmla="*/ 757238 w 981075"/>
                          <a:gd name="connsiteY108" fmla="*/ 1395413 h 1776413"/>
                          <a:gd name="connsiteX109" fmla="*/ 745332 w 981075"/>
                          <a:gd name="connsiteY109" fmla="*/ 1412082 h 1776413"/>
                          <a:gd name="connsiteX110" fmla="*/ 738188 w 981075"/>
                          <a:gd name="connsiteY110" fmla="*/ 1416844 h 1776413"/>
                          <a:gd name="connsiteX111" fmla="*/ 735807 w 981075"/>
                          <a:gd name="connsiteY111" fmla="*/ 1423988 h 1776413"/>
                          <a:gd name="connsiteX112" fmla="*/ 719138 w 981075"/>
                          <a:gd name="connsiteY112" fmla="*/ 1445419 h 1776413"/>
                          <a:gd name="connsiteX113" fmla="*/ 714375 w 981075"/>
                          <a:gd name="connsiteY113" fmla="*/ 1459707 h 1776413"/>
                          <a:gd name="connsiteX114" fmla="*/ 702469 w 981075"/>
                          <a:gd name="connsiteY114" fmla="*/ 1476375 h 1776413"/>
                          <a:gd name="connsiteX115" fmla="*/ 697707 w 981075"/>
                          <a:gd name="connsiteY115" fmla="*/ 1483519 h 1776413"/>
                          <a:gd name="connsiteX116" fmla="*/ 695325 w 981075"/>
                          <a:gd name="connsiteY116" fmla="*/ 1490663 h 1776413"/>
                          <a:gd name="connsiteX117" fmla="*/ 690563 w 981075"/>
                          <a:gd name="connsiteY117" fmla="*/ 1497807 h 1776413"/>
                          <a:gd name="connsiteX118" fmla="*/ 685800 w 981075"/>
                          <a:gd name="connsiteY118" fmla="*/ 1507332 h 1776413"/>
                          <a:gd name="connsiteX119" fmla="*/ 681038 w 981075"/>
                          <a:gd name="connsiteY119" fmla="*/ 1514475 h 1776413"/>
                          <a:gd name="connsiteX120" fmla="*/ 676275 w 981075"/>
                          <a:gd name="connsiteY120" fmla="*/ 1524000 h 1776413"/>
                          <a:gd name="connsiteX121" fmla="*/ 671513 w 981075"/>
                          <a:gd name="connsiteY121" fmla="*/ 1531144 h 1776413"/>
                          <a:gd name="connsiteX122" fmla="*/ 669132 w 981075"/>
                          <a:gd name="connsiteY122" fmla="*/ 1538288 h 1776413"/>
                          <a:gd name="connsiteX123" fmla="*/ 659607 w 981075"/>
                          <a:gd name="connsiteY123" fmla="*/ 1552575 h 1776413"/>
                          <a:gd name="connsiteX124" fmla="*/ 654844 w 981075"/>
                          <a:gd name="connsiteY124" fmla="*/ 1566863 h 1776413"/>
                          <a:gd name="connsiteX125" fmla="*/ 647700 w 981075"/>
                          <a:gd name="connsiteY125" fmla="*/ 1590675 h 1776413"/>
                          <a:gd name="connsiteX126" fmla="*/ 645319 w 981075"/>
                          <a:gd name="connsiteY126" fmla="*/ 1600200 h 1776413"/>
                          <a:gd name="connsiteX127" fmla="*/ 638175 w 981075"/>
                          <a:gd name="connsiteY127" fmla="*/ 1621632 h 1776413"/>
                          <a:gd name="connsiteX128" fmla="*/ 633413 w 981075"/>
                          <a:gd name="connsiteY128" fmla="*/ 1635919 h 1776413"/>
                          <a:gd name="connsiteX129" fmla="*/ 631032 w 981075"/>
                          <a:gd name="connsiteY129" fmla="*/ 1643063 h 1776413"/>
                          <a:gd name="connsiteX130" fmla="*/ 614363 w 981075"/>
                          <a:gd name="connsiteY130" fmla="*/ 1664494 h 1776413"/>
                          <a:gd name="connsiteX131" fmla="*/ 604838 w 981075"/>
                          <a:gd name="connsiteY131" fmla="*/ 1678782 h 1776413"/>
                          <a:gd name="connsiteX132" fmla="*/ 600075 w 981075"/>
                          <a:gd name="connsiteY132" fmla="*/ 1685925 h 1776413"/>
                          <a:gd name="connsiteX133" fmla="*/ 592932 w 981075"/>
                          <a:gd name="connsiteY133" fmla="*/ 1690688 h 1776413"/>
                          <a:gd name="connsiteX134" fmla="*/ 590550 w 981075"/>
                          <a:gd name="connsiteY134" fmla="*/ 1697832 h 1776413"/>
                          <a:gd name="connsiteX135" fmla="*/ 585788 w 981075"/>
                          <a:gd name="connsiteY135" fmla="*/ 1716882 h 1776413"/>
                          <a:gd name="connsiteX136" fmla="*/ 592932 w 981075"/>
                          <a:gd name="connsiteY136" fmla="*/ 1733550 h 1776413"/>
                          <a:gd name="connsiteX137" fmla="*/ 600075 w 981075"/>
                          <a:gd name="connsiteY137" fmla="*/ 1735932 h 1776413"/>
                          <a:gd name="connsiteX138" fmla="*/ 614363 w 981075"/>
                          <a:gd name="connsiteY138" fmla="*/ 1747838 h 1776413"/>
                          <a:gd name="connsiteX139" fmla="*/ 631032 w 981075"/>
                          <a:gd name="connsiteY139" fmla="*/ 1759744 h 1776413"/>
                          <a:gd name="connsiteX140" fmla="*/ 645319 w 981075"/>
                          <a:gd name="connsiteY140" fmla="*/ 1764507 h 1776413"/>
                          <a:gd name="connsiteX141" fmla="*/ 654844 w 981075"/>
                          <a:gd name="connsiteY141" fmla="*/ 1771650 h 1776413"/>
                          <a:gd name="connsiteX142" fmla="*/ 661988 w 981075"/>
                          <a:gd name="connsiteY142" fmla="*/ 1774032 h 1776413"/>
                          <a:gd name="connsiteX143" fmla="*/ 666750 w 981075"/>
                          <a:gd name="connsiteY143" fmla="*/ 1776413 h 1776413"/>
                          <a:gd name="connsiteX144" fmla="*/ 628650 w 981075"/>
                          <a:gd name="connsiteY14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54869 w 981075"/>
                          <a:gd name="connsiteY79" fmla="*/ 852488 h 1776413"/>
                          <a:gd name="connsiteX80" fmla="*/ 864394 w 981075"/>
                          <a:gd name="connsiteY80" fmla="*/ 869157 h 1776413"/>
                          <a:gd name="connsiteX81" fmla="*/ 876300 w 981075"/>
                          <a:gd name="connsiteY81" fmla="*/ 878682 h 1776413"/>
                          <a:gd name="connsiteX82" fmla="*/ 897732 w 981075"/>
                          <a:gd name="connsiteY82" fmla="*/ 897732 h 1776413"/>
                          <a:gd name="connsiteX83" fmla="*/ 904875 w 981075"/>
                          <a:gd name="connsiteY83" fmla="*/ 912019 h 1776413"/>
                          <a:gd name="connsiteX84" fmla="*/ 907257 w 981075"/>
                          <a:gd name="connsiteY84" fmla="*/ 919163 h 1776413"/>
                          <a:gd name="connsiteX85" fmla="*/ 914400 w 981075"/>
                          <a:gd name="connsiteY85" fmla="*/ 933450 h 1776413"/>
                          <a:gd name="connsiteX86" fmla="*/ 916782 w 981075"/>
                          <a:gd name="connsiteY86" fmla="*/ 950119 h 1776413"/>
                          <a:gd name="connsiteX87" fmla="*/ 919163 w 981075"/>
                          <a:gd name="connsiteY87" fmla="*/ 997744 h 1776413"/>
                          <a:gd name="connsiteX88" fmla="*/ 926307 w 981075"/>
                          <a:gd name="connsiteY88" fmla="*/ 1026320 h 1776413"/>
                          <a:gd name="connsiteX89" fmla="*/ 947738 w 981075"/>
                          <a:gd name="connsiteY89" fmla="*/ 1064419 h 1776413"/>
                          <a:gd name="connsiteX90" fmla="*/ 954882 w 981075"/>
                          <a:gd name="connsiteY90" fmla="*/ 1104901 h 1776413"/>
                          <a:gd name="connsiteX91" fmla="*/ 962025 w 981075"/>
                          <a:gd name="connsiteY91" fmla="*/ 1157288 h 1776413"/>
                          <a:gd name="connsiteX92" fmla="*/ 971550 w 981075"/>
                          <a:gd name="connsiteY92" fmla="*/ 1216819 h 1776413"/>
                          <a:gd name="connsiteX93" fmla="*/ 973932 w 981075"/>
                          <a:gd name="connsiteY93" fmla="*/ 1223963 h 1776413"/>
                          <a:gd name="connsiteX94" fmla="*/ 978694 w 981075"/>
                          <a:gd name="connsiteY94" fmla="*/ 1250157 h 1776413"/>
                          <a:gd name="connsiteX95" fmla="*/ 981075 w 981075"/>
                          <a:gd name="connsiteY95" fmla="*/ 1259682 h 1776413"/>
                          <a:gd name="connsiteX96" fmla="*/ 973931 w 981075"/>
                          <a:gd name="connsiteY96" fmla="*/ 1302544 h 1776413"/>
                          <a:gd name="connsiteX97" fmla="*/ 964406 w 981075"/>
                          <a:gd name="connsiteY97" fmla="*/ 1316832 h 1776413"/>
                          <a:gd name="connsiteX98" fmla="*/ 926306 w 981075"/>
                          <a:gd name="connsiteY98" fmla="*/ 1333500 h 1776413"/>
                          <a:gd name="connsiteX99" fmla="*/ 852488 w 981075"/>
                          <a:gd name="connsiteY99" fmla="*/ 1340644 h 1776413"/>
                          <a:gd name="connsiteX100" fmla="*/ 823913 w 981075"/>
                          <a:gd name="connsiteY100" fmla="*/ 1345407 h 1776413"/>
                          <a:gd name="connsiteX101" fmla="*/ 816769 w 981075"/>
                          <a:gd name="connsiteY101" fmla="*/ 1350169 h 1776413"/>
                          <a:gd name="connsiteX102" fmla="*/ 802482 w 981075"/>
                          <a:gd name="connsiteY102" fmla="*/ 1354932 h 1776413"/>
                          <a:gd name="connsiteX103" fmla="*/ 797719 w 981075"/>
                          <a:gd name="connsiteY103" fmla="*/ 1362075 h 1776413"/>
                          <a:gd name="connsiteX104" fmla="*/ 790575 w 981075"/>
                          <a:gd name="connsiteY104" fmla="*/ 1364457 h 1776413"/>
                          <a:gd name="connsiteX105" fmla="*/ 776288 w 981075"/>
                          <a:gd name="connsiteY105" fmla="*/ 1373982 h 1776413"/>
                          <a:gd name="connsiteX106" fmla="*/ 776288 w 981075"/>
                          <a:gd name="connsiteY106" fmla="*/ 1373982 h 1776413"/>
                          <a:gd name="connsiteX107" fmla="*/ 764382 w 981075"/>
                          <a:gd name="connsiteY107" fmla="*/ 1388269 h 1776413"/>
                          <a:gd name="connsiteX108" fmla="*/ 757238 w 981075"/>
                          <a:gd name="connsiteY108" fmla="*/ 1395413 h 1776413"/>
                          <a:gd name="connsiteX109" fmla="*/ 745332 w 981075"/>
                          <a:gd name="connsiteY109" fmla="*/ 1412082 h 1776413"/>
                          <a:gd name="connsiteX110" fmla="*/ 738188 w 981075"/>
                          <a:gd name="connsiteY110" fmla="*/ 1416844 h 1776413"/>
                          <a:gd name="connsiteX111" fmla="*/ 735807 w 981075"/>
                          <a:gd name="connsiteY111" fmla="*/ 1423988 h 1776413"/>
                          <a:gd name="connsiteX112" fmla="*/ 719138 w 981075"/>
                          <a:gd name="connsiteY112" fmla="*/ 1445419 h 1776413"/>
                          <a:gd name="connsiteX113" fmla="*/ 714375 w 981075"/>
                          <a:gd name="connsiteY113" fmla="*/ 1459707 h 1776413"/>
                          <a:gd name="connsiteX114" fmla="*/ 702469 w 981075"/>
                          <a:gd name="connsiteY114" fmla="*/ 1476375 h 1776413"/>
                          <a:gd name="connsiteX115" fmla="*/ 697707 w 981075"/>
                          <a:gd name="connsiteY115" fmla="*/ 1483519 h 1776413"/>
                          <a:gd name="connsiteX116" fmla="*/ 695325 w 981075"/>
                          <a:gd name="connsiteY116" fmla="*/ 1490663 h 1776413"/>
                          <a:gd name="connsiteX117" fmla="*/ 690563 w 981075"/>
                          <a:gd name="connsiteY117" fmla="*/ 1497807 h 1776413"/>
                          <a:gd name="connsiteX118" fmla="*/ 685800 w 981075"/>
                          <a:gd name="connsiteY118" fmla="*/ 1507332 h 1776413"/>
                          <a:gd name="connsiteX119" fmla="*/ 681038 w 981075"/>
                          <a:gd name="connsiteY119" fmla="*/ 1514475 h 1776413"/>
                          <a:gd name="connsiteX120" fmla="*/ 676275 w 981075"/>
                          <a:gd name="connsiteY120" fmla="*/ 1524000 h 1776413"/>
                          <a:gd name="connsiteX121" fmla="*/ 671513 w 981075"/>
                          <a:gd name="connsiteY121" fmla="*/ 1531144 h 1776413"/>
                          <a:gd name="connsiteX122" fmla="*/ 669132 w 981075"/>
                          <a:gd name="connsiteY122" fmla="*/ 1538288 h 1776413"/>
                          <a:gd name="connsiteX123" fmla="*/ 659607 w 981075"/>
                          <a:gd name="connsiteY123" fmla="*/ 1552575 h 1776413"/>
                          <a:gd name="connsiteX124" fmla="*/ 654844 w 981075"/>
                          <a:gd name="connsiteY124" fmla="*/ 1566863 h 1776413"/>
                          <a:gd name="connsiteX125" fmla="*/ 647700 w 981075"/>
                          <a:gd name="connsiteY125" fmla="*/ 1590675 h 1776413"/>
                          <a:gd name="connsiteX126" fmla="*/ 645319 w 981075"/>
                          <a:gd name="connsiteY126" fmla="*/ 1600200 h 1776413"/>
                          <a:gd name="connsiteX127" fmla="*/ 638175 w 981075"/>
                          <a:gd name="connsiteY127" fmla="*/ 1621632 h 1776413"/>
                          <a:gd name="connsiteX128" fmla="*/ 633413 w 981075"/>
                          <a:gd name="connsiteY128" fmla="*/ 1635919 h 1776413"/>
                          <a:gd name="connsiteX129" fmla="*/ 631032 w 981075"/>
                          <a:gd name="connsiteY129" fmla="*/ 1643063 h 1776413"/>
                          <a:gd name="connsiteX130" fmla="*/ 614363 w 981075"/>
                          <a:gd name="connsiteY130" fmla="*/ 1664494 h 1776413"/>
                          <a:gd name="connsiteX131" fmla="*/ 604838 w 981075"/>
                          <a:gd name="connsiteY131" fmla="*/ 1678782 h 1776413"/>
                          <a:gd name="connsiteX132" fmla="*/ 600075 w 981075"/>
                          <a:gd name="connsiteY132" fmla="*/ 1685925 h 1776413"/>
                          <a:gd name="connsiteX133" fmla="*/ 592932 w 981075"/>
                          <a:gd name="connsiteY133" fmla="*/ 1690688 h 1776413"/>
                          <a:gd name="connsiteX134" fmla="*/ 590550 w 981075"/>
                          <a:gd name="connsiteY134" fmla="*/ 1697832 h 1776413"/>
                          <a:gd name="connsiteX135" fmla="*/ 585788 w 981075"/>
                          <a:gd name="connsiteY135" fmla="*/ 1716882 h 1776413"/>
                          <a:gd name="connsiteX136" fmla="*/ 592932 w 981075"/>
                          <a:gd name="connsiteY136" fmla="*/ 1733550 h 1776413"/>
                          <a:gd name="connsiteX137" fmla="*/ 600075 w 981075"/>
                          <a:gd name="connsiteY137" fmla="*/ 1735932 h 1776413"/>
                          <a:gd name="connsiteX138" fmla="*/ 614363 w 981075"/>
                          <a:gd name="connsiteY138" fmla="*/ 1747838 h 1776413"/>
                          <a:gd name="connsiteX139" fmla="*/ 631032 w 981075"/>
                          <a:gd name="connsiteY139" fmla="*/ 1759744 h 1776413"/>
                          <a:gd name="connsiteX140" fmla="*/ 645319 w 981075"/>
                          <a:gd name="connsiteY140" fmla="*/ 1764507 h 1776413"/>
                          <a:gd name="connsiteX141" fmla="*/ 654844 w 981075"/>
                          <a:gd name="connsiteY141" fmla="*/ 1771650 h 1776413"/>
                          <a:gd name="connsiteX142" fmla="*/ 661988 w 981075"/>
                          <a:gd name="connsiteY142" fmla="*/ 1774032 h 1776413"/>
                          <a:gd name="connsiteX143" fmla="*/ 666750 w 981075"/>
                          <a:gd name="connsiteY143" fmla="*/ 1776413 h 1776413"/>
                          <a:gd name="connsiteX144" fmla="*/ 628650 w 981075"/>
                          <a:gd name="connsiteY144"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57250 w 981075"/>
                          <a:gd name="connsiteY78" fmla="*/ 845344 h 1776413"/>
                          <a:gd name="connsiteX79" fmla="*/ 864394 w 981075"/>
                          <a:gd name="connsiteY79" fmla="*/ 869157 h 1776413"/>
                          <a:gd name="connsiteX80" fmla="*/ 876300 w 981075"/>
                          <a:gd name="connsiteY80" fmla="*/ 878682 h 1776413"/>
                          <a:gd name="connsiteX81" fmla="*/ 897732 w 981075"/>
                          <a:gd name="connsiteY81" fmla="*/ 897732 h 1776413"/>
                          <a:gd name="connsiteX82" fmla="*/ 904875 w 981075"/>
                          <a:gd name="connsiteY82" fmla="*/ 912019 h 1776413"/>
                          <a:gd name="connsiteX83" fmla="*/ 907257 w 981075"/>
                          <a:gd name="connsiteY83" fmla="*/ 919163 h 1776413"/>
                          <a:gd name="connsiteX84" fmla="*/ 914400 w 981075"/>
                          <a:gd name="connsiteY84" fmla="*/ 933450 h 1776413"/>
                          <a:gd name="connsiteX85" fmla="*/ 916782 w 981075"/>
                          <a:gd name="connsiteY85" fmla="*/ 950119 h 1776413"/>
                          <a:gd name="connsiteX86" fmla="*/ 919163 w 981075"/>
                          <a:gd name="connsiteY86" fmla="*/ 997744 h 1776413"/>
                          <a:gd name="connsiteX87" fmla="*/ 926307 w 981075"/>
                          <a:gd name="connsiteY87" fmla="*/ 1026320 h 1776413"/>
                          <a:gd name="connsiteX88" fmla="*/ 947738 w 981075"/>
                          <a:gd name="connsiteY88" fmla="*/ 1064419 h 1776413"/>
                          <a:gd name="connsiteX89" fmla="*/ 954882 w 981075"/>
                          <a:gd name="connsiteY89" fmla="*/ 1104901 h 1776413"/>
                          <a:gd name="connsiteX90" fmla="*/ 962025 w 981075"/>
                          <a:gd name="connsiteY90" fmla="*/ 1157288 h 1776413"/>
                          <a:gd name="connsiteX91" fmla="*/ 971550 w 981075"/>
                          <a:gd name="connsiteY91" fmla="*/ 1216819 h 1776413"/>
                          <a:gd name="connsiteX92" fmla="*/ 973932 w 981075"/>
                          <a:gd name="connsiteY92" fmla="*/ 1223963 h 1776413"/>
                          <a:gd name="connsiteX93" fmla="*/ 978694 w 981075"/>
                          <a:gd name="connsiteY93" fmla="*/ 1250157 h 1776413"/>
                          <a:gd name="connsiteX94" fmla="*/ 981075 w 981075"/>
                          <a:gd name="connsiteY94" fmla="*/ 1259682 h 1776413"/>
                          <a:gd name="connsiteX95" fmla="*/ 973931 w 981075"/>
                          <a:gd name="connsiteY95" fmla="*/ 1302544 h 1776413"/>
                          <a:gd name="connsiteX96" fmla="*/ 964406 w 981075"/>
                          <a:gd name="connsiteY96" fmla="*/ 1316832 h 1776413"/>
                          <a:gd name="connsiteX97" fmla="*/ 926306 w 981075"/>
                          <a:gd name="connsiteY97" fmla="*/ 1333500 h 1776413"/>
                          <a:gd name="connsiteX98" fmla="*/ 852488 w 981075"/>
                          <a:gd name="connsiteY98" fmla="*/ 1340644 h 1776413"/>
                          <a:gd name="connsiteX99" fmla="*/ 823913 w 981075"/>
                          <a:gd name="connsiteY99" fmla="*/ 1345407 h 1776413"/>
                          <a:gd name="connsiteX100" fmla="*/ 816769 w 981075"/>
                          <a:gd name="connsiteY100" fmla="*/ 1350169 h 1776413"/>
                          <a:gd name="connsiteX101" fmla="*/ 802482 w 981075"/>
                          <a:gd name="connsiteY101" fmla="*/ 1354932 h 1776413"/>
                          <a:gd name="connsiteX102" fmla="*/ 797719 w 981075"/>
                          <a:gd name="connsiteY102" fmla="*/ 1362075 h 1776413"/>
                          <a:gd name="connsiteX103" fmla="*/ 790575 w 981075"/>
                          <a:gd name="connsiteY103" fmla="*/ 1364457 h 1776413"/>
                          <a:gd name="connsiteX104" fmla="*/ 776288 w 981075"/>
                          <a:gd name="connsiteY104" fmla="*/ 1373982 h 1776413"/>
                          <a:gd name="connsiteX105" fmla="*/ 776288 w 981075"/>
                          <a:gd name="connsiteY105" fmla="*/ 1373982 h 1776413"/>
                          <a:gd name="connsiteX106" fmla="*/ 764382 w 981075"/>
                          <a:gd name="connsiteY106" fmla="*/ 1388269 h 1776413"/>
                          <a:gd name="connsiteX107" fmla="*/ 757238 w 981075"/>
                          <a:gd name="connsiteY107" fmla="*/ 1395413 h 1776413"/>
                          <a:gd name="connsiteX108" fmla="*/ 745332 w 981075"/>
                          <a:gd name="connsiteY108" fmla="*/ 1412082 h 1776413"/>
                          <a:gd name="connsiteX109" fmla="*/ 738188 w 981075"/>
                          <a:gd name="connsiteY109" fmla="*/ 1416844 h 1776413"/>
                          <a:gd name="connsiteX110" fmla="*/ 735807 w 981075"/>
                          <a:gd name="connsiteY110" fmla="*/ 1423988 h 1776413"/>
                          <a:gd name="connsiteX111" fmla="*/ 719138 w 981075"/>
                          <a:gd name="connsiteY111" fmla="*/ 1445419 h 1776413"/>
                          <a:gd name="connsiteX112" fmla="*/ 714375 w 981075"/>
                          <a:gd name="connsiteY112" fmla="*/ 1459707 h 1776413"/>
                          <a:gd name="connsiteX113" fmla="*/ 702469 w 981075"/>
                          <a:gd name="connsiteY113" fmla="*/ 1476375 h 1776413"/>
                          <a:gd name="connsiteX114" fmla="*/ 697707 w 981075"/>
                          <a:gd name="connsiteY114" fmla="*/ 1483519 h 1776413"/>
                          <a:gd name="connsiteX115" fmla="*/ 695325 w 981075"/>
                          <a:gd name="connsiteY115" fmla="*/ 1490663 h 1776413"/>
                          <a:gd name="connsiteX116" fmla="*/ 690563 w 981075"/>
                          <a:gd name="connsiteY116" fmla="*/ 1497807 h 1776413"/>
                          <a:gd name="connsiteX117" fmla="*/ 685800 w 981075"/>
                          <a:gd name="connsiteY117" fmla="*/ 1507332 h 1776413"/>
                          <a:gd name="connsiteX118" fmla="*/ 681038 w 981075"/>
                          <a:gd name="connsiteY118" fmla="*/ 1514475 h 1776413"/>
                          <a:gd name="connsiteX119" fmla="*/ 676275 w 981075"/>
                          <a:gd name="connsiteY119" fmla="*/ 1524000 h 1776413"/>
                          <a:gd name="connsiteX120" fmla="*/ 671513 w 981075"/>
                          <a:gd name="connsiteY120" fmla="*/ 1531144 h 1776413"/>
                          <a:gd name="connsiteX121" fmla="*/ 669132 w 981075"/>
                          <a:gd name="connsiteY121" fmla="*/ 1538288 h 1776413"/>
                          <a:gd name="connsiteX122" fmla="*/ 659607 w 981075"/>
                          <a:gd name="connsiteY122" fmla="*/ 1552575 h 1776413"/>
                          <a:gd name="connsiteX123" fmla="*/ 654844 w 981075"/>
                          <a:gd name="connsiteY123" fmla="*/ 1566863 h 1776413"/>
                          <a:gd name="connsiteX124" fmla="*/ 647700 w 981075"/>
                          <a:gd name="connsiteY124" fmla="*/ 1590675 h 1776413"/>
                          <a:gd name="connsiteX125" fmla="*/ 645319 w 981075"/>
                          <a:gd name="connsiteY125" fmla="*/ 1600200 h 1776413"/>
                          <a:gd name="connsiteX126" fmla="*/ 638175 w 981075"/>
                          <a:gd name="connsiteY126" fmla="*/ 1621632 h 1776413"/>
                          <a:gd name="connsiteX127" fmla="*/ 633413 w 981075"/>
                          <a:gd name="connsiteY127" fmla="*/ 1635919 h 1776413"/>
                          <a:gd name="connsiteX128" fmla="*/ 631032 w 981075"/>
                          <a:gd name="connsiteY128" fmla="*/ 1643063 h 1776413"/>
                          <a:gd name="connsiteX129" fmla="*/ 614363 w 981075"/>
                          <a:gd name="connsiteY129" fmla="*/ 1664494 h 1776413"/>
                          <a:gd name="connsiteX130" fmla="*/ 604838 w 981075"/>
                          <a:gd name="connsiteY130" fmla="*/ 1678782 h 1776413"/>
                          <a:gd name="connsiteX131" fmla="*/ 600075 w 981075"/>
                          <a:gd name="connsiteY131" fmla="*/ 1685925 h 1776413"/>
                          <a:gd name="connsiteX132" fmla="*/ 592932 w 981075"/>
                          <a:gd name="connsiteY132" fmla="*/ 1690688 h 1776413"/>
                          <a:gd name="connsiteX133" fmla="*/ 590550 w 981075"/>
                          <a:gd name="connsiteY133" fmla="*/ 1697832 h 1776413"/>
                          <a:gd name="connsiteX134" fmla="*/ 585788 w 981075"/>
                          <a:gd name="connsiteY134" fmla="*/ 1716882 h 1776413"/>
                          <a:gd name="connsiteX135" fmla="*/ 592932 w 981075"/>
                          <a:gd name="connsiteY135" fmla="*/ 1733550 h 1776413"/>
                          <a:gd name="connsiteX136" fmla="*/ 600075 w 981075"/>
                          <a:gd name="connsiteY136" fmla="*/ 1735932 h 1776413"/>
                          <a:gd name="connsiteX137" fmla="*/ 614363 w 981075"/>
                          <a:gd name="connsiteY137" fmla="*/ 1747838 h 1776413"/>
                          <a:gd name="connsiteX138" fmla="*/ 631032 w 981075"/>
                          <a:gd name="connsiteY138" fmla="*/ 1759744 h 1776413"/>
                          <a:gd name="connsiteX139" fmla="*/ 645319 w 981075"/>
                          <a:gd name="connsiteY139" fmla="*/ 1764507 h 1776413"/>
                          <a:gd name="connsiteX140" fmla="*/ 654844 w 981075"/>
                          <a:gd name="connsiteY140" fmla="*/ 1771650 h 1776413"/>
                          <a:gd name="connsiteX141" fmla="*/ 661988 w 981075"/>
                          <a:gd name="connsiteY141" fmla="*/ 1774032 h 1776413"/>
                          <a:gd name="connsiteX142" fmla="*/ 666750 w 981075"/>
                          <a:gd name="connsiteY142" fmla="*/ 1776413 h 1776413"/>
                          <a:gd name="connsiteX143" fmla="*/ 628650 w 981075"/>
                          <a:gd name="connsiteY143" fmla="*/ 1759744 h 1776413"/>
                          <a:gd name="connsiteX0" fmla="*/ 0 w 981075"/>
                          <a:gd name="connsiteY0" fmla="*/ 0 h 1776413"/>
                          <a:gd name="connsiteX1" fmla="*/ 0 w 981075"/>
                          <a:gd name="connsiteY1" fmla="*/ 0 h 1776413"/>
                          <a:gd name="connsiteX2" fmla="*/ 2382 w 981075"/>
                          <a:gd name="connsiteY2" fmla="*/ 28575 h 1776413"/>
                          <a:gd name="connsiteX3" fmla="*/ 7144 w 981075"/>
                          <a:gd name="connsiteY3" fmla="*/ 42863 h 1776413"/>
                          <a:gd name="connsiteX4" fmla="*/ 11907 w 981075"/>
                          <a:gd name="connsiteY4" fmla="*/ 57150 h 1776413"/>
                          <a:gd name="connsiteX5" fmla="*/ 21432 w 981075"/>
                          <a:gd name="connsiteY5" fmla="*/ 73819 h 1776413"/>
                          <a:gd name="connsiteX6" fmla="*/ 26194 w 981075"/>
                          <a:gd name="connsiteY6" fmla="*/ 88107 h 1776413"/>
                          <a:gd name="connsiteX7" fmla="*/ 28575 w 981075"/>
                          <a:gd name="connsiteY7" fmla="*/ 95250 h 1776413"/>
                          <a:gd name="connsiteX8" fmla="*/ 33338 w 981075"/>
                          <a:gd name="connsiteY8" fmla="*/ 102394 h 1776413"/>
                          <a:gd name="connsiteX9" fmla="*/ 40482 w 981075"/>
                          <a:gd name="connsiteY9" fmla="*/ 116682 h 1776413"/>
                          <a:gd name="connsiteX10" fmla="*/ 45244 w 981075"/>
                          <a:gd name="connsiteY10" fmla="*/ 130969 h 1776413"/>
                          <a:gd name="connsiteX11" fmla="*/ 50007 w 981075"/>
                          <a:gd name="connsiteY11" fmla="*/ 150019 h 1776413"/>
                          <a:gd name="connsiteX12" fmla="*/ 57150 w 981075"/>
                          <a:gd name="connsiteY12" fmla="*/ 171450 h 1776413"/>
                          <a:gd name="connsiteX13" fmla="*/ 61913 w 981075"/>
                          <a:gd name="connsiteY13" fmla="*/ 185738 h 1776413"/>
                          <a:gd name="connsiteX14" fmla="*/ 64294 w 981075"/>
                          <a:gd name="connsiteY14" fmla="*/ 192882 h 1776413"/>
                          <a:gd name="connsiteX15" fmla="*/ 69057 w 981075"/>
                          <a:gd name="connsiteY15" fmla="*/ 200025 h 1776413"/>
                          <a:gd name="connsiteX16" fmla="*/ 71438 w 981075"/>
                          <a:gd name="connsiteY16" fmla="*/ 207169 h 1776413"/>
                          <a:gd name="connsiteX17" fmla="*/ 80963 w 981075"/>
                          <a:gd name="connsiteY17" fmla="*/ 221457 h 1776413"/>
                          <a:gd name="connsiteX18" fmla="*/ 83344 w 981075"/>
                          <a:gd name="connsiteY18" fmla="*/ 228600 h 1776413"/>
                          <a:gd name="connsiteX19" fmla="*/ 92869 w 981075"/>
                          <a:gd name="connsiteY19" fmla="*/ 242888 h 1776413"/>
                          <a:gd name="connsiteX20" fmla="*/ 100013 w 981075"/>
                          <a:gd name="connsiteY20" fmla="*/ 257175 h 1776413"/>
                          <a:gd name="connsiteX21" fmla="*/ 111919 w 981075"/>
                          <a:gd name="connsiteY21" fmla="*/ 278607 h 1776413"/>
                          <a:gd name="connsiteX22" fmla="*/ 119063 w 981075"/>
                          <a:gd name="connsiteY22" fmla="*/ 283369 h 1776413"/>
                          <a:gd name="connsiteX23" fmla="*/ 135732 w 981075"/>
                          <a:gd name="connsiteY23" fmla="*/ 292894 h 1776413"/>
                          <a:gd name="connsiteX24" fmla="*/ 142875 w 981075"/>
                          <a:gd name="connsiteY24" fmla="*/ 297657 h 1776413"/>
                          <a:gd name="connsiteX25" fmla="*/ 157163 w 981075"/>
                          <a:gd name="connsiteY25" fmla="*/ 302419 h 1776413"/>
                          <a:gd name="connsiteX26" fmla="*/ 164307 w 981075"/>
                          <a:gd name="connsiteY26" fmla="*/ 309563 h 1776413"/>
                          <a:gd name="connsiteX27" fmla="*/ 171450 w 981075"/>
                          <a:gd name="connsiteY27" fmla="*/ 311944 h 1776413"/>
                          <a:gd name="connsiteX28" fmla="*/ 178594 w 981075"/>
                          <a:gd name="connsiteY28" fmla="*/ 316707 h 1776413"/>
                          <a:gd name="connsiteX29" fmla="*/ 185738 w 981075"/>
                          <a:gd name="connsiteY29" fmla="*/ 330994 h 1776413"/>
                          <a:gd name="connsiteX30" fmla="*/ 197644 w 981075"/>
                          <a:gd name="connsiteY30" fmla="*/ 345282 h 1776413"/>
                          <a:gd name="connsiteX31" fmla="*/ 209550 w 981075"/>
                          <a:gd name="connsiteY31" fmla="*/ 366713 h 1776413"/>
                          <a:gd name="connsiteX32" fmla="*/ 216694 w 981075"/>
                          <a:gd name="connsiteY32" fmla="*/ 371475 h 1776413"/>
                          <a:gd name="connsiteX33" fmla="*/ 219075 w 981075"/>
                          <a:gd name="connsiteY33" fmla="*/ 385763 h 1776413"/>
                          <a:gd name="connsiteX34" fmla="*/ 221457 w 981075"/>
                          <a:gd name="connsiteY34" fmla="*/ 392907 h 1776413"/>
                          <a:gd name="connsiteX35" fmla="*/ 242888 w 981075"/>
                          <a:gd name="connsiteY35" fmla="*/ 400050 h 1776413"/>
                          <a:gd name="connsiteX36" fmla="*/ 257175 w 981075"/>
                          <a:gd name="connsiteY36" fmla="*/ 404813 h 1776413"/>
                          <a:gd name="connsiteX37" fmla="*/ 273844 w 981075"/>
                          <a:gd name="connsiteY37" fmla="*/ 409575 h 1776413"/>
                          <a:gd name="connsiteX38" fmla="*/ 290513 w 981075"/>
                          <a:gd name="connsiteY38" fmla="*/ 419100 h 1776413"/>
                          <a:gd name="connsiteX39" fmla="*/ 297657 w 981075"/>
                          <a:gd name="connsiteY39" fmla="*/ 428625 h 1776413"/>
                          <a:gd name="connsiteX40" fmla="*/ 309563 w 981075"/>
                          <a:gd name="connsiteY40" fmla="*/ 440532 h 1776413"/>
                          <a:gd name="connsiteX41" fmla="*/ 311944 w 981075"/>
                          <a:gd name="connsiteY41" fmla="*/ 447675 h 1776413"/>
                          <a:gd name="connsiteX42" fmla="*/ 316707 w 981075"/>
                          <a:gd name="connsiteY42" fmla="*/ 454819 h 1776413"/>
                          <a:gd name="connsiteX43" fmla="*/ 319088 w 981075"/>
                          <a:gd name="connsiteY43" fmla="*/ 476250 h 1776413"/>
                          <a:gd name="connsiteX44" fmla="*/ 323850 w 981075"/>
                          <a:gd name="connsiteY44" fmla="*/ 490538 h 1776413"/>
                          <a:gd name="connsiteX45" fmla="*/ 321469 w 981075"/>
                          <a:gd name="connsiteY45" fmla="*/ 504825 h 1776413"/>
                          <a:gd name="connsiteX46" fmla="*/ 316707 w 981075"/>
                          <a:gd name="connsiteY46" fmla="*/ 528638 h 1776413"/>
                          <a:gd name="connsiteX47" fmla="*/ 321469 w 981075"/>
                          <a:gd name="connsiteY47" fmla="*/ 564357 h 1776413"/>
                          <a:gd name="connsiteX48" fmla="*/ 326232 w 981075"/>
                          <a:gd name="connsiteY48" fmla="*/ 571500 h 1776413"/>
                          <a:gd name="connsiteX49" fmla="*/ 330994 w 981075"/>
                          <a:gd name="connsiteY49" fmla="*/ 585788 h 1776413"/>
                          <a:gd name="connsiteX50" fmla="*/ 340519 w 981075"/>
                          <a:gd name="connsiteY50" fmla="*/ 600075 h 1776413"/>
                          <a:gd name="connsiteX51" fmla="*/ 352425 w 981075"/>
                          <a:gd name="connsiteY51" fmla="*/ 619125 h 1776413"/>
                          <a:gd name="connsiteX52" fmla="*/ 366713 w 981075"/>
                          <a:gd name="connsiteY52" fmla="*/ 640557 h 1776413"/>
                          <a:gd name="connsiteX53" fmla="*/ 371475 w 981075"/>
                          <a:gd name="connsiteY53" fmla="*/ 647700 h 1776413"/>
                          <a:gd name="connsiteX54" fmla="*/ 376238 w 981075"/>
                          <a:gd name="connsiteY54" fmla="*/ 661988 h 1776413"/>
                          <a:gd name="connsiteX55" fmla="*/ 378619 w 981075"/>
                          <a:gd name="connsiteY55" fmla="*/ 683419 h 1776413"/>
                          <a:gd name="connsiteX56" fmla="*/ 371475 w 981075"/>
                          <a:gd name="connsiteY56" fmla="*/ 700088 h 1776413"/>
                          <a:gd name="connsiteX57" fmla="*/ 369094 w 981075"/>
                          <a:gd name="connsiteY57" fmla="*/ 742950 h 1776413"/>
                          <a:gd name="connsiteX58" fmla="*/ 416719 w 981075"/>
                          <a:gd name="connsiteY58" fmla="*/ 766763 h 1776413"/>
                          <a:gd name="connsiteX59" fmla="*/ 450057 w 981075"/>
                          <a:gd name="connsiteY59" fmla="*/ 771525 h 1776413"/>
                          <a:gd name="connsiteX60" fmla="*/ 457200 w 981075"/>
                          <a:gd name="connsiteY60" fmla="*/ 773907 h 1776413"/>
                          <a:gd name="connsiteX61" fmla="*/ 476250 w 981075"/>
                          <a:gd name="connsiteY61" fmla="*/ 778669 h 1776413"/>
                          <a:gd name="connsiteX62" fmla="*/ 483394 w 981075"/>
                          <a:gd name="connsiteY62" fmla="*/ 781050 h 1776413"/>
                          <a:gd name="connsiteX63" fmla="*/ 500063 w 981075"/>
                          <a:gd name="connsiteY63" fmla="*/ 783432 h 1776413"/>
                          <a:gd name="connsiteX64" fmla="*/ 511969 w 981075"/>
                          <a:gd name="connsiteY64" fmla="*/ 785813 h 1776413"/>
                          <a:gd name="connsiteX65" fmla="*/ 521494 w 981075"/>
                          <a:gd name="connsiteY65" fmla="*/ 788194 h 1776413"/>
                          <a:gd name="connsiteX66" fmla="*/ 535782 w 981075"/>
                          <a:gd name="connsiteY66" fmla="*/ 792957 h 1776413"/>
                          <a:gd name="connsiteX67" fmla="*/ 547688 w 981075"/>
                          <a:gd name="connsiteY67" fmla="*/ 795338 h 1776413"/>
                          <a:gd name="connsiteX68" fmla="*/ 616744 w 981075"/>
                          <a:gd name="connsiteY68" fmla="*/ 797719 h 1776413"/>
                          <a:gd name="connsiteX69" fmla="*/ 681038 w 981075"/>
                          <a:gd name="connsiteY69" fmla="*/ 800100 h 1776413"/>
                          <a:gd name="connsiteX70" fmla="*/ 702469 w 981075"/>
                          <a:gd name="connsiteY70" fmla="*/ 804863 h 1776413"/>
                          <a:gd name="connsiteX71" fmla="*/ 728663 w 981075"/>
                          <a:gd name="connsiteY71" fmla="*/ 809625 h 1776413"/>
                          <a:gd name="connsiteX72" fmla="*/ 750094 w 981075"/>
                          <a:gd name="connsiteY72" fmla="*/ 816769 h 1776413"/>
                          <a:gd name="connsiteX73" fmla="*/ 757238 w 981075"/>
                          <a:gd name="connsiteY73" fmla="*/ 819150 h 1776413"/>
                          <a:gd name="connsiteX74" fmla="*/ 781050 w 981075"/>
                          <a:gd name="connsiteY74" fmla="*/ 826294 h 1776413"/>
                          <a:gd name="connsiteX75" fmla="*/ 795338 w 981075"/>
                          <a:gd name="connsiteY75" fmla="*/ 831057 h 1776413"/>
                          <a:gd name="connsiteX76" fmla="*/ 816769 w 981075"/>
                          <a:gd name="connsiteY76" fmla="*/ 840582 h 1776413"/>
                          <a:gd name="connsiteX77" fmla="*/ 833438 w 981075"/>
                          <a:gd name="connsiteY77" fmla="*/ 847725 h 1776413"/>
                          <a:gd name="connsiteX78" fmla="*/ 864394 w 981075"/>
                          <a:gd name="connsiteY78" fmla="*/ 869157 h 1776413"/>
                          <a:gd name="connsiteX79" fmla="*/ 876300 w 981075"/>
                          <a:gd name="connsiteY79" fmla="*/ 878682 h 1776413"/>
                          <a:gd name="connsiteX80" fmla="*/ 897732 w 981075"/>
                          <a:gd name="connsiteY80" fmla="*/ 897732 h 1776413"/>
                          <a:gd name="connsiteX81" fmla="*/ 904875 w 981075"/>
                          <a:gd name="connsiteY81" fmla="*/ 912019 h 1776413"/>
                          <a:gd name="connsiteX82" fmla="*/ 907257 w 981075"/>
                          <a:gd name="connsiteY82" fmla="*/ 919163 h 1776413"/>
                          <a:gd name="connsiteX83" fmla="*/ 914400 w 981075"/>
                          <a:gd name="connsiteY83" fmla="*/ 933450 h 1776413"/>
                          <a:gd name="connsiteX84" fmla="*/ 916782 w 981075"/>
                          <a:gd name="connsiteY84" fmla="*/ 950119 h 1776413"/>
                          <a:gd name="connsiteX85" fmla="*/ 919163 w 981075"/>
                          <a:gd name="connsiteY85" fmla="*/ 997744 h 1776413"/>
                          <a:gd name="connsiteX86" fmla="*/ 926307 w 981075"/>
                          <a:gd name="connsiteY86" fmla="*/ 1026320 h 1776413"/>
                          <a:gd name="connsiteX87" fmla="*/ 947738 w 981075"/>
                          <a:gd name="connsiteY87" fmla="*/ 1064419 h 1776413"/>
                          <a:gd name="connsiteX88" fmla="*/ 954882 w 981075"/>
                          <a:gd name="connsiteY88" fmla="*/ 1104901 h 1776413"/>
                          <a:gd name="connsiteX89" fmla="*/ 962025 w 981075"/>
                          <a:gd name="connsiteY89" fmla="*/ 1157288 h 1776413"/>
                          <a:gd name="connsiteX90" fmla="*/ 971550 w 981075"/>
                          <a:gd name="connsiteY90" fmla="*/ 1216819 h 1776413"/>
                          <a:gd name="connsiteX91" fmla="*/ 973932 w 981075"/>
                          <a:gd name="connsiteY91" fmla="*/ 1223963 h 1776413"/>
                          <a:gd name="connsiteX92" fmla="*/ 978694 w 981075"/>
                          <a:gd name="connsiteY92" fmla="*/ 1250157 h 1776413"/>
                          <a:gd name="connsiteX93" fmla="*/ 981075 w 981075"/>
                          <a:gd name="connsiteY93" fmla="*/ 1259682 h 1776413"/>
                          <a:gd name="connsiteX94" fmla="*/ 973931 w 981075"/>
                          <a:gd name="connsiteY94" fmla="*/ 1302544 h 1776413"/>
                          <a:gd name="connsiteX95" fmla="*/ 964406 w 981075"/>
                          <a:gd name="connsiteY95" fmla="*/ 1316832 h 1776413"/>
                          <a:gd name="connsiteX96" fmla="*/ 926306 w 981075"/>
                          <a:gd name="connsiteY96" fmla="*/ 1333500 h 1776413"/>
                          <a:gd name="connsiteX97" fmla="*/ 852488 w 981075"/>
                          <a:gd name="connsiteY97" fmla="*/ 1340644 h 1776413"/>
                          <a:gd name="connsiteX98" fmla="*/ 823913 w 981075"/>
                          <a:gd name="connsiteY98" fmla="*/ 1345407 h 1776413"/>
                          <a:gd name="connsiteX99" fmla="*/ 816769 w 981075"/>
                          <a:gd name="connsiteY99" fmla="*/ 1350169 h 1776413"/>
                          <a:gd name="connsiteX100" fmla="*/ 802482 w 981075"/>
                          <a:gd name="connsiteY100" fmla="*/ 1354932 h 1776413"/>
                          <a:gd name="connsiteX101" fmla="*/ 797719 w 981075"/>
                          <a:gd name="connsiteY101" fmla="*/ 1362075 h 1776413"/>
                          <a:gd name="connsiteX102" fmla="*/ 790575 w 981075"/>
                          <a:gd name="connsiteY102" fmla="*/ 1364457 h 1776413"/>
                          <a:gd name="connsiteX103" fmla="*/ 776288 w 981075"/>
                          <a:gd name="connsiteY103" fmla="*/ 1373982 h 1776413"/>
                          <a:gd name="connsiteX104" fmla="*/ 776288 w 981075"/>
                          <a:gd name="connsiteY104" fmla="*/ 1373982 h 1776413"/>
                          <a:gd name="connsiteX105" fmla="*/ 764382 w 981075"/>
                          <a:gd name="connsiteY105" fmla="*/ 1388269 h 1776413"/>
                          <a:gd name="connsiteX106" fmla="*/ 757238 w 981075"/>
                          <a:gd name="connsiteY106" fmla="*/ 1395413 h 1776413"/>
                          <a:gd name="connsiteX107" fmla="*/ 745332 w 981075"/>
                          <a:gd name="connsiteY107" fmla="*/ 1412082 h 1776413"/>
                          <a:gd name="connsiteX108" fmla="*/ 738188 w 981075"/>
                          <a:gd name="connsiteY108" fmla="*/ 1416844 h 1776413"/>
                          <a:gd name="connsiteX109" fmla="*/ 735807 w 981075"/>
                          <a:gd name="connsiteY109" fmla="*/ 1423988 h 1776413"/>
                          <a:gd name="connsiteX110" fmla="*/ 719138 w 981075"/>
                          <a:gd name="connsiteY110" fmla="*/ 1445419 h 1776413"/>
                          <a:gd name="connsiteX111" fmla="*/ 714375 w 981075"/>
                          <a:gd name="connsiteY111" fmla="*/ 1459707 h 1776413"/>
                          <a:gd name="connsiteX112" fmla="*/ 702469 w 981075"/>
                          <a:gd name="connsiteY112" fmla="*/ 1476375 h 1776413"/>
                          <a:gd name="connsiteX113" fmla="*/ 697707 w 981075"/>
                          <a:gd name="connsiteY113" fmla="*/ 1483519 h 1776413"/>
                          <a:gd name="connsiteX114" fmla="*/ 695325 w 981075"/>
                          <a:gd name="connsiteY114" fmla="*/ 1490663 h 1776413"/>
                          <a:gd name="connsiteX115" fmla="*/ 690563 w 981075"/>
                          <a:gd name="connsiteY115" fmla="*/ 1497807 h 1776413"/>
                          <a:gd name="connsiteX116" fmla="*/ 685800 w 981075"/>
                          <a:gd name="connsiteY116" fmla="*/ 1507332 h 1776413"/>
                          <a:gd name="connsiteX117" fmla="*/ 681038 w 981075"/>
                          <a:gd name="connsiteY117" fmla="*/ 1514475 h 1776413"/>
                          <a:gd name="connsiteX118" fmla="*/ 676275 w 981075"/>
                          <a:gd name="connsiteY118" fmla="*/ 1524000 h 1776413"/>
                          <a:gd name="connsiteX119" fmla="*/ 671513 w 981075"/>
                          <a:gd name="connsiteY119" fmla="*/ 1531144 h 1776413"/>
                          <a:gd name="connsiteX120" fmla="*/ 669132 w 981075"/>
                          <a:gd name="connsiteY120" fmla="*/ 1538288 h 1776413"/>
                          <a:gd name="connsiteX121" fmla="*/ 659607 w 981075"/>
                          <a:gd name="connsiteY121" fmla="*/ 1552575 h 1776413"/>
                          <a:gd name="connsiteX122" fmla="*/ 654844 w 981075"/>
                          <a:gd name="connsiteY122" fmla="*/ 1566863 h 1776413"/>
                          <a:gd name="connsiteX123" fmla="*/ 647700 w 981075"/>
                          <a:gd name="connsiteY123" fmla="*/ 1590675 h 1776413"/>
                          <a:gd name="connsiteX124" fmla="*/ 645319 w 981075"/>
                          <a:gd name="connsiteY124" fmla="*/ 1600200 h 1776413"/>
                          <a:gd name="connsiteX125" fmla="*/ 638175 w 981075"/>
                          <a:gd name="connsiteY125" fmla="*/ 1621632 h 1776413"/>
                          <a:gd name="connsiteX126" fmla="*/ 633413 w 981075"/>
                          <a:gd name="connsiteY126" fmla="*/ 1635919 h 1776413"/>
                          <a:gd name="connsiteX127" fmla="*/ 631032 w 981075"/>
                          <a:gd name="connsiteY127" fmla="*/ 1643063 h 1776413"/>
                          <a:gd name="connsiteX128" fmla="*/ 614363 w 981075"/>
                          <a:gd name="connsiteY128" fmla="*/ 1664494 h 1776413"/>
                          <a:gd name="connsiteX129" fmla="*/ 604838 w 981075"/>
                          <a:gd name="connsiteY129" fmla="*/ 1678782 h 1776413"/>
                          <a:gd name="connsiteX130" fmla="*/ 600075 w 981075"/>
                          <a:gd name="connsiteY130" fmla="*/ 1685925 h 1776413"/>
                          <a:gd name="connsiteX131" fmla="*/ 592932 w 981075"/>
                          <a:gd name="connsiteY131" fmla="*/ 1690688 h 1776413"/>
                          <a:gd name="connsiteX132" fmla="*/ 590550 w 981075"/>
                          <a:gd name="connsiteY132" fmla="*/ 1697832 h 1776413"/>
                          <a:gd name="connsiteX133" fmla="*/ 585788 w 981075"/>
                          <a:gd name="connsiteY133" fmla="*/ 1716882 h 1776413"/>
                          <a:gd name="connsiteX134" fmla="*/ 592932 w 981075"/>
                          <a:gd name="connsiteY134" fmla="*/ 1733550 h 1776413"/>
                          <a:gd name="connsiteX135" fmla="*/ 600075 w 981075"/>
                          <a:gd name="connsiteY135" fmla="*/ 1735932 h 1776413"/>
                          <a:gd name="connsiteX136" fmla="*/ 614363 w 981075"/>
                          <a:gd name="connsiteY136" fmla="*/ 1747838 h 1776413"/>
                          <a:gd name="connsiteX137" fmla="*/ 631032 w 981075"/>
                          <a:gd name="connsiteY137" fmla="*/ 1759744 h 1776413"/>
                          <a:gd name="connsiteX138" fmla="*/ 645319 w 981075"/>
                          <a:gd name="connsiteY138" fmla="*/ 1764507 h 1776413"/>
                          <a:gd name="connsiteX139" fmla="*/ 654844 w 981075"/>
                          <a:gd name="connsiteY139" fmla="*/ 1771650 h 1776413"/>
                          <a:gd name="connsiteX140" fmla="*/ 661988 w 981075"/>
                          <a:gd name="connsiteY140" fmla="*/ 1774032 h 1776413"/>
                          <a:gd name="connsiteX141" fmla="*/ 666750 w 981075"/>
                          <a:gd name="connsiteY141" fmla="*/ 1776413 h 1776413"/>
                          <a:gd name="connsiteX142" fmla="*/ 628650 w 981075"/>
                          <a:gd name="connsiteY142" fmla="*/ 1759744 h 177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1075" h="1776413">
                            <a:moveTo>
                              <a:pt x="0" y="0"/>
                            </a:moveTo>
                            <a:lnTo>
                              <a:pt x="0" y="0"/>
                            </a:lnTo>
                            <a:cubicBezTo>
                              <a:pt x="794" y="9525"/>
                              <a:pt x="811" y="19147"/>
                              <a:pt x="2382" y="28575"/>
                            </a:cubicBezTo>
                            <a:cubicBezTo>
                              <a:pt x="3207" y="33527"/>
                              <a:pt x="5557" y="38100"/>
                              <a:pt x="7144" y="42863"/>
                            </a:cubicBezTo>
                            <a:cubicBezTo>
                              <a:pt x="7148" y="42874"/>
                              <a:pt x="11902" y="57139"/>
                              <a:pt x="11907" y="57150"/>
                            </a:cubicBezTo>
                            <a:cubicBezTo>
                              <a:pt x="17949" y="69235"/>
                              <a:pt x="14700" y="63722"/>
                              <a:pt x="21432" y="73819"/>
                            </a:cubicBezTo>
                            <a:lnTo>
                              <a:pt x="26194" y="88107"/>
                            </a:lnTo>
                            <a:cubicBezTo>
                              <a:pt x="26988" y="90488"/>
                              <a:pt x="27183" y="93162"/>
                              <a:pt x="28575" y="95250"/>
                            </a:cubicBezTo>
                            <a:lnTo>
                              <a:pt x="33338" y="102394"/>
                            </a:lnTo>
                            <a:cubicBezTo>
                              <a:pt x="42020" y="128443"/>
                              <a:pt x="28174" y="88990"/>
                              <a:pt x="40482" y="116682"/>
                            </a:cubicBezTo>
                            <a:cubicBezTo>
                              <a:pt x="42521" y="121269"/>
                              <a:pt x="44026" y="126099"/>
                              <a:pt x="45244" y="130969"/>
                            </a:cubicBezTo>
                            <a:cubicBezTo>
                              <a:pt x="46832" y="137319"/>
                              <a:pt x="47937" y="143809"/>
                              <a:pt x="50007" y="150019"/>
                            </a:cubicBezTo>
                            <a:lnTo>
                              <a:pt x="57150" y="171450"/>
                            </a:lnTo>
                            <a:lnTo>
                              <a:pt x="61913" y="185738"/>
                            </a:lnTo>
                            <a:cubicBezTo>
                              <a:pt x="62707" y="188119"/>
                              <a:pt x="62901" y="190794"/>
                              <a:pt x="64294" y="192882"/>
                            </a:cubicBezTo>
                            <a:lnTo>
                              <a:pt x="69057" y="200025"/>
                            </a:lnTo>
                            <a:cubicBezTo>
                              <a:pt x="69851" y="202406"/>
                              <a:pt x="70219" y="204975"/>
                              <a:pt x="71438" y="207169"/>
                            </a:cubicBezTo>
                            <a:cubicBezTo>
                              <a:pt x="74218" y="212173"/>
                              <a:pt x="80963" y="221457"/>
                              <a:pt x="80963" y="221457"/>
                            </a:cubicBezTo>
                            <a:cubicBezTo>
                              <a:pt x="81757" y="223838"/>
                              <a:pt x="82125" y="226406"/>
                              <a:pt x="83344" y="228600"/>
                            </a:cubicBezTo>
                            <a:cubicBezTo>
                              <a:pt x="86124" y="233604"/>
                              <a:pt x="91059" y="237458"/>
                              <a:pt x="92869" y="242888"/>
                            </a:cubicBezTo>
                            <a:cubicBezTo>
                              <a:pt x="96155" y="252747"/>
                              <a:pt x="93857" y="247944"/>
                              <a:pt x="100013" y="257175"/>
                            </a:cubicBezTo>
                            <a:cubicBezTo>
                              <a:pt x="102494" y="264619"/>
                              <a:pt x="104901" y="273929"/>
                              <a:pt x="111919" y="278607"/>
                            </a:cubicBezTo>
                            <a:cubicBezTo>
                              <a:pt x="114300" y="280194"/>
                              <a:pt x="116734" y="281706"/>
                              <a:pt x="119063" y="283369"/>
                            </a:cubicBezTo>
                            <a:cubicBezTo>
                              <a:pt x="131679" y="292380"/>
                              <a:pt x="124138" y="289030"/>
                              <a:pt x="135732" y="292894"/>
                            </a:cubicBezTo>
                            <a:cubicBezTo>
                              <a:pt x="138113" y="294482"/>
                              <a:pt x="140260" y="296495"/>
                              <a:pt x="142875" y="297657"/>
                            </a:cubicBezTo>
                            <a:cubicBezTo>
                              <a:pt x="147463" y="299696"/>
                              <a:pt x="157163" y="302419"/>
                              <a:pt x="157163" y="302419"/>
                            </a:cubicBezTo>
                            <a:cubicBezTo>
                              <a:pt x="159544" y="304800"/>
                              <a:pt x="161505" y="307695"/>
                              <a:pt x="164307" y="309563"/>
                            </a:cubicBezTo>
                            <a:cubicBezTo>
                              <a:pt x="166395" y="310955"/>
                              <a:pt x="169205" y="310822"/>
                              <a:pt x="171450" y="311944"/>
                            </a:cubicBezTo>
                            <a:cubicBezTo>
                              <a:pt x="174010" y="313224"/>
                              <a:pt x="176213" y="315119"/>
                              <a:pt x="178594" y="316707"/>
                            </a:cubicBezTo>
                            <a:cubicBezTo>
                              <a:pt x="192234" y="337163"/>
                              <a:pt x="175887" y="311290"/>
                              <a:pt x="185738" y="330994"/>
                            </a:cubicBezTo>
                            <a:cubicBezTo>
                              <a:pt x="189053" y="337626"/>
                              <a:pt x="192377" y="340015"/>
                              <a:pt x="197644" y="345282"/>
                            </a:cubicBezTo>
                            <a:cubicBezTo>
                              <a:pt x="200125" y="352726"/>
                              <a:pt x="202532" y="362035"/>
                              <a:pt x="209550" y="366713"/>
                            </a:cubicBezTo>
                            <a:lnTo>
                              <a:pt x="216694" y="371475"/>
                            </a:lnTo>
                            <a:cubicBezTo>
                              <a:pt x="217488" y="376238"/>
                              <a:pt x="218028" y="381050"/>
                              <a:pt x="219075" y="385763"/>
                            </a:cubicBezTo>
                            <a:cubicBezTo>
                              <a:pt x="219620" y="388213"/>
                              <a:pt x="219304" y="391616"/>
                              <a:pt x="221457" y="392907"/>
                            </a:cubicBezTo>
                            <a:cubicBezTo>
                              <a:pt x="227914" y="396781"/>
                              <a:pt x="235744" y="397669"/>
                              <a:pt x="242888" y="400050"/>
                            </a:cubicBezTo>
                            <a:cubicBezTo>
                              <a:pt x="242898" y="400053"/>
                              <a:pt x="257164" y="404810"/>
                              <a:pt x="257175" y="404813"/>
                            </a:cubicBezTo>
                            <a:cubicBezTo>
                              <a:pt x="262006" y="406021"/>
                              <a:pt x="269063" y="407526"/>
                              <a:pt x="273844" y="409575"/>
                            </a:cubicBezTo>
                            <a:cubicBezTo>
                              <a:pt x="282300" y="413199"/>
                              <a:pt x="283341" y="414319"/>
                              <a:pt x="290513" y="419100"/>
                            </a:cubicBezTo>
                            <a:cubicBezTo>
                              <a:pt x="292894" y="422275"/>
                              <a:pt x="294851" y="425819"/>
                              <a:pt x="297657" y="428625"/>
                            </a:cubicBezTo>
                            <a:cubicBezTo>
                              <a:pt x="313532" y="444501"/>
                              <a:pt x="296861" y="421481"/>
                              <a:pt x="309563" y="440532"/>
                            </a:cubicBezTo>
                            <a:cubicBezTo>
                              <a:pt x="310357" y="442913"/>
                              <a:pt x="310822" y="445430"/>
                              <a:pt x="311944" y="447675"/>
                            </a:cubicBezTo>
                            <a:cubicBezTo>
                              <a:pt x="313224" y="450235"/>
                              <a:pt x="316013" y="452042"/>
                              <a:pt x="316707" y="454819"/>
                            </a:cubicBezTo>
                            <a:cubicBezTo>
                              <a:pt x="318450" y="461792"/>
                              <a:pt x="317679" y="469202"/>
                              <a:pt x="319088" y="476250"/>
                            </a:cubicBezTo>
                            <a:cubicBezTo>
                              <a:pt x="320072" y="481173"/>
                              <a:pt x="323850" y="490538"/>
                              <a:pt x="323850" y="490538"/>
                            </a:cubicBezTo>
                            <a:cubicBezTo>
                              <a:pt x="323056" y="495300"/>
                              <a:pt x="322359" y="500080"/>
                              <a:pt x="321469" y="504825"/>
                            </a:cubicBezTo>
                            <a:cubicBezTo>
                              <a:pt x="319977" y="512781"/>
                              <a:pt x="316707" y="528638"/>
                              <a:pt x="316707" y="528638"/>
                            </a:cubicBezTo>
                            <a:cubicBezTo>
                              <a:pt x="317062" y="532541"/>
                              <a:pt x="317829" y="555864"/>
                              <a:pt x="321469" y="564357"/>
                            </a:cubicBezTo>
                            <a:cubicBezTo>
                              <a:pt x="322596" y="566987"/>
                              <a:pt x="324644" y="569119"/>
                              <a:pt x="326232" y="571500"/>
                            </a:cubicBezTo>
                            <a:cubicBezTo>
                              <a:pt x="327819" y="576263"/>
                              <a:pt x="328209" y="581611"/>
                              <a:pt x="330994" y="585788"/>
                            </a:cubicBezTo>
                            <a:lnTo>
                              <a:pt x="340519" y="600075"/>
                            </a:lnTo>
                            <a:cubicBezTo>
                              <a:pt x="346187" y="617078"/>
                              <a:pt x="341105" y="611578"/>
                              <a:pt x="352425" y="619125"/>
                            </a:cubicBezTo>
                            <a:lnTo>
                              <a:pt x="366713" y="640557"/>
                            </a:lnTo>
                            <a:cubicBezTo>
                              <a:pt x="368300" y="642938"/>
                              <a:pt x="370570" y="644985"/>
                              <a:pt x="371475" y="647700"/>
                            </a:cubicBezTo>
                            <a:lnTo>
                              <a:pt x="376238" y="661988"/>
                            </a:lnTo>
                            <a:cubicBezTo>
                              <a:pt x="377032" y="669132"/>
                              <a:pt x="379413" y="677069"/>
                              <a:pt x="378619" y="683419"/>
                            </a:cubicBezTo>
                            <a:cubicBezTo>
                              <a:pt x="377825" y="689769"/>
                              <a:pt x="373063" y="690166"/>
                              <a:pt x="371475" y="700088"/>
                            </a:cubicBezTo>
                            <a:cubicBezTo>
                              <a:pt x="369887" y="710010"/>
                              <a:pt x="361553" y="731838"/>
                              <a:pt x="369094" y="742950"/>
                            </a:cubicBezTo>
                            <a:cubicBezTo>
                              <a:pt x="376635" y="754063"/>
                              <a:pt x="403225" y="762001"/>
                              <a:pt x="416719" y="766763"/>
                            </a:cubicBezTo>
                            <a:cubicBezTo>
                              <a:pt x="430213" y="771525"/>
                              <a:pt x="441819" y="770495"/>
                              <a:pt x="450057" y="771525"/>
                            </a:cubicBezTo>
                            <a:cubicBezTo>
                              <a:pt x="452438" y="772319"/>
                              <a:pt x="454779" y="773247"/>
                              <a:pt x="457200" y="773907"/>
                            </a:cubicBezTo>
                            <a:cubicBezTo>
                              <a:pt x="463515" y="775629"/>
                              <a:pt x="470040" y="776599"/>
                              <a:pt x="476250" y="778669"/>
                            </a:cubicBezTo>
                            <a:cubicBezTo>
                              <a:pt x="478631" y="779463"/>
                              <a:pt x="480933" y="780558"/>
                              <a:pt x="483394" y="781050"/>
                            </a:cubicBezTo>
                            <a:cubicBezTo>
                              <a:pt x="488898" y="782151"/>
                              <a:pt x="494527" y="782509"/>
                              <a:pt x="500063" y="783432"/>
                            </a:cubicBezTo>
                            <a:cubicBezTo>
                              <a:pt x="504055" y="784097"/>
                              <a:pt x="508018" y="784935"/>
                              <a:pt x="511969" y="785813"/>
                            </a:cubicBezTo>
                            <a:cubicBezTo>
                              <a:pt x="515164" y="786523"/>
                              <a:pt x="518359" y="787254"/>
                              <a:pt x="521494" y="788194"/>
                            </a:cubicBezTo>
                            <a:cubicBezTo>
                              <a:pt x="526303" y="789637"/>
                              <a:pt x="530859" y="791973"/>
                              <a:pt x="535782" y="792957"/>
                            </a:cubicBezTo>
                            <a:lnTo>
                              <a:pt x="547688" y="795338"/>
                            </a:lnTo>
                            <a:cubicBezTo>
                              <a:pt x="575878" y="809432"/>
                              <a:pt x="548620" y="797719"/>
                              <a:pt x="616744" y="797719"/>
                            </a:cubicBezTo>
                            <a:cubicBezTo>
                              <a:pt x="638190" y="797719"/>
                              <a:pt x="659607" y="799306"/>
                              <a:pt x="681038" y="800100"/>
                            </a:cubicBezTo>
                            <a:cubicBezTo>
                              <a:pt x="688182" y="801688"/>
                              <a:pt x="695276" y="803514"/>
                              <a:pt x="702469" y="804863"/>
                            </a:cubicBezTo>
                            <a:cubicBezTo>
                              <a:pt x="718862" y="807937"/>
                              <a:pt x="715743" y="805749"/>
                              <a:pt x="728663" y="809625"/>
                            </a:cubicBezTo>
                            <a:cubicBezTo>
                              <a:pt x="735876" y="811789"/>
                              <a:pt x="742950" y="814388"/>
                              <a:pt x="750094" y="816769"/>
                            </a:cubicBezTo>
                            <a:cubicBezTo>
                              <a:pt x="752475" y="817563"/>
                              <a:pt x="754803" y="818541"/>
                              <a:pt x="757238" y="819150"/>
                            </a:cubicBezTo>
                            <a:cubicBezTo>
                              <a:pt x="771634" y="822750"/>
                              <a:pt x="763657" y="820497"/>
                              <a:pt x="781050" y="826294"/>
                            </a:cubicBezTo>
                            <a:cubicBezTo>
                              <a:pt x="781055" y="826296"/>
                              <a:pt x="795334" y="831054"/>
                              <a:pt x="795338" y="831057"/>
                            </a:cubicBezTo>
                            <a:cubicBezTo>
                              <a:pt x="816348" y="845062"/>
                              <a:pt x="782771" y="823585"/>
                              <a:pt x="816769" y="840582"/>
                            </a:cubicBezTo>
                            <a:cubicBezTo>
                              <a:pt x="828539" y="846466"/>
                              <a:pt x="822926" y="844222"/>
                              <a:pt x="833438" y="847725"/>
                            </a:cubicBezTo>
                            <a:cubicBezTo>
                              <a:pt x="841376" y="852488"/>
                              <a:pt x="857250" y="863998"/>
                              <a:pt x="864394" y="869157"/>
                            </a:cubicBezTo>
                            <a:cubicBezTo>
                              <a:pt x="871538" y="874316"/>
                              <a:pt x="864574" y="874772"/>
                              <a:pt x="876300" y="878682"/>
                            </a:cubicBezTo>
                            <a:cubicBezTo>
                              <a:pt x="892612" y="894993"/>
                              <a:pt x="884984" y="889233"/>
                              <a:pt x="897732" y="897732"/>
                            </a:cubicBezTo>
                            <a:cubicBezTo>
                              <a:pt x="903715" y="915682"/>
                              <a:pt x="895645" y="893559"/>
                              <a:pt x="904875" y="912019"/>
                            </a:cubicBezTo>
                            <a:cubicBezTo>
                              <a:pt x="905998" y="914264"/>
                              <a:pt x="906134" y="916918"/>
                              <a:pt x="907257" y="919163"/>
                            </a:cubicBezTo>
                            <a:cubicBezTo>
                              <a:pt x="916487" y="937623"/>
                              <a:pt x="908417" y="915500"/>
                              <a:pt x="914400" y="933450"/>
                            </a:cubicBezTo>
                            <a:cubicBezTo>
                              <a:pt x="915194" y="939006"/>
                              <a:pt x="916367" y="944522"/>
                              <a:pt x="916782" y="950119"/>
                            </a:cubicBezTo>
                            <a:cubicBezTo>
                              <a:pt x="917956" y="965970"/>
                              <a:pt x="917576" y="985044"/>
                              <a:pt x="919163" y="997744"/>
                            </a:cubicBezTo>
                            <a:cubicBezTo>
                              <a:pt x="920750" y="1010444"/>
                              <a:pt x="921545" y="1015208"/>
                              <a:pt x="926307" y="1026320"/>
                            </a:cubicBezTo>
                            <a:cubicBezTo>
                              <a:pt x="931069" y="1037432"/>
                              <a:pt x="942976" y="1051322"/>
                              <a:pt x="947738" y="1064419"/>
                            </a:cubicBezTo>
                            <a:cubicBezTo>
                              <a:pt x="952500" y="1077516"/>
                              <a:pt x="952501" y="1089423"/>
                              <a:pt x="954882" y="1104901"/>
                            </a:cubicBezTo>
                            <a:cubicBezTo>
                              <a:pt x="957263" y="1120379"/>
                              <a:pt x="959247" y="1138635"/>
                              <a:pt x="962025" y="1157288"/>
                            </a:cubicBezTo>
                            <a:cubicBezTo>
                              <a:pt x="964803" y="1175941"/>
                              <a:pt x="965994" y="1184275"/>
                              <a:pt x="971550" y="1216819"/>
                            </a:cubicBezTo>
                            <a:cubicBezTo>
                              <a:pt x="971689" y="1219325"/>
                              <a:pt x="973323" y="1221528"/>
                              <a:pt x="973932" y="1223963"/>
                            </a:cubicBezTo>
                            <a:cubicBezTo>
                              <a:pt x="976484" y="1234170"/>
                              <a:pt x="976573" y="1239552"/>
                              <a:pt x="978694" y="1250157"/>
                            </a:cubicBezTo>
                            <a:cubicBezTo>
                              <a:pt x="979336" y="1253366"/>
                              <a:pt x="980281" y="1256507"/>
                              <a:pt x="981075" y="1259682"/>
                            </a:cubicBezTo>
                            <a:cubicBezTo>
                              <a:pt x="980281" y="1278732"/>
                              <a:pt x="976709" y="1293019"/>
                              <a:pt x="973931" y="1302544"/>
                            </a:cubicBezTo>
                            <a:cubicBezTo>
                              <a:pt x="971153" y="1312069"/>
                              <a:pt x="972344" y="1311673"/>
                              <a:pt x="964406" y="1316832"/>
                            </a:cubicBezTo>
                            <a:cubicBezTo>
                              <a:pt x="956469" y="1321991"/>
                              <a:pt x="944959" y="1329531"/>
                              <a:pt x="926306" y="1333500"/>
                            </a:cubicBezTo>
                            <a:cubicBezTo>
                              <a:pt x="907653" y="1337469"/>
                              <a:pt x="882650" y="1339850"/>
                              <a:pt x="852488" y="1340644"/>
                            </a:cubicBezTo>
                            <a:cubicBezTo>
                              <a:pt x="848278" y="1341170"/>
                              <a:pt x="830396" y="1342629"/>
                              <a:pt x="823913" y="1345407"/>
                            </a:cubicBezTo>
                            <a:cubicBezTo>
                              <a:pt x="821283" y="1346534"/>
                              <a:pt x="819384" y="1349007"/>
                              <a:pt x="816769" y="1350169"/>
                            </a:cubicBezTo>
                            <a:cubicBezTo>
                              <a:pt x="812182" y="1352208"/>
                              <a:pt x="802482" y="1354932"/>
                              <a:pt x="802482" y="1354932"/>
                            </a:cubicBezTo>
                            <a:cubicBezTo>
                              <a:pt x="800894" y="1357313"/>
                              <a:pt x="799954" y="1360287"/>
                              <a:pt x="797719" y="1362075"/>
                            </a:cubicBezTo>
                            <a:cubicBezTo>
                              <a:pt x="795759" y="1363643"/>
                              <a:pt x="792769" y="1363238"/>
                              <a:pt x="790575" y="1364457"/>
                            </a:cubicBezTo>
                            <a:cubicBezTo>
                              <a:pt x="785572" y="1367237"/>
                              <a:pt x="781050" y="1370807"/>
                              <a:pt x="776288" y="1373982"/>
                            </a:cubicBezTo>
                            <a:lnTo>
                              <a:pt x="776288" y="1373982"/>
                            </a:lnTo>
                            <a:cubicBezTo>
                              <a:pt x="755425" y="1394842"/>
                              <a:pt x="780951" y="1368385"/>
                              <a:pt x="764382" y="1388269"/>
                            </a:cubicBezTo>
                            <a:cubicBezTo>
                              <a:pt x="762226" y="1390856"/>
                              <a:pt x="759394" y="1392826"/>
                              <a:pt x="757238" y="1395413"/>
                            </a:cubicBezTo>
                            <a:cubicBezTo>
                              <a:pt x="750483" y="1403518"/>
                              <a:pt x="753901" y="1403513"/>
                              <a:pt x="745332" y="1412082"/>
                            </a:cubicBezTo>
                            <a:cubicBezTo>
                              <a:pt x="743308" y="1414106"/>
                              <a:pt x="740569" y="1415257"/>
                              <a:pt x="738188" y="1416844"/>
                            </a:cubicBezTo>
                            <a:cubicBezTo>
                              <a:pt x="737394" y="1419225"/>
                              <a:pt x="737026" y="1421794"/>
                              <a:pt x="735807" y="1423988"/>
                            </a:cubicBezTo>
                            <a:cubicBezTo>
                              <a:pt x="728687" y="1436804"/>
                              <a:pt x="727815" y="1436742"/>
                              <a:pt x="719138" y="1445419"/>
                            </a:cubicBezTo>
                            <a:cubicBezTo>
                              <a:pt x="717550" y="1450182"/>
                              <a:pt x="717925" y="1456157"/>
                              <a:pt x="714375" y="1459707"/>
                            </a:cubicBezTo>
                            <a:cubicBezTo>
                              <a:pt x="702742" y="1471340"/>
                              <a:pt x="710826" y="1461751"/>
                              <a:pt x="702469" y="1476375"/>
                            </a:cubicBezTo>
                            <a:cubicBezTo>
                              <a:pt x="701049" y="1478860"/>
                              <a:pt x="698987" y="1480959"/>
                              <a:pt x="697707" y="1483519"/>
                            </a:cubicBezTo>
                            <a:cubicBezTo>
                              <a:pt x="696584" y="1485764"/>
                              <a:pt x="696448" y="1488418"/>
                              <a:pt x="695325" y="1490663"/>
                            </a:cubicBezTo>
                            <a:cubicBezTo>
                              <a:pt x="694045" y="1493223"/>
                              <a:pt x="691983" y="1495322"/>
                              <a:pt x="690563" y="1497807"/>
                            </a:cubicBezTo>
                            <a:cubicBezTo>
                              <a:pt x="688802" y="1500889"/>
                              <a:pt x="687561" y="1504250"/>
                              <a:pt x="685800" y="1507332"/>
                            </a:cubicBezTo>
                            <a:cubicBezTo>
                              <a:pt x="684380" y="1509817"/>
                              <a:pt x="682458" y="1511990"/>
                              <a:pt x="681038" y="1514475"/>
                            </a:cubicBezTo>
                            <a:cubicBezTo>
                              <a:pt x="679277" y="1517557"/>
                              <a:pt x="678036" y="1520918"/>
                              <a:pt x="676275" y="1524000"/>
                            </a:cubicBezTo>
                            <a:cubicBezTo>
                              <a:pt x="674855" y="1526485"/>
                              <a:pt x="672793" y="1528584"/>
                              <a:pt x="671513" y="1531144"/>
                            </a:cubicBezTo>
                            <a:cubicBezTo>
                              <a:pt x="670391" y="1533389"/>
                              <a:pt x="670351" y="1536094"/>
                              <a:pt x="669132" y="1538288"/>
                            </a:cubicBezTo>
                            <a:cubicBezTo>
                              <a:pt x="666352" y="1543291"/>
                              <a:pt x="661417" y="1547145"/>
                              <a:pt x="659607" y="1552575"/>
                            </a:cubicBezTo>
                            <a:lnTo>
                              <a:pt x="654844" y="1566863"/>
                            </a:lnTo>
                            <a:cubicBezTo>
                              <a:pt x="649300" y="1605677"/>
                              <a:pt x="656983" y="1569016"/>
                              <a:pt x="647700" y="1590675"/>
                            </a:cubicBezTo>
                            <a:cubicBezTo>
                              <a:pt x="646411" y="1593683"/>
                              <a:pt x="646259" y="1597065"/>
                              <a:pt x="645319" y="1600200"/>
                            </a:cubicBezTo>
                            <a:cubicBezTo>
                              <a:pt x="645295" y="1600280"/>
                              <a:pt x="639379" y="1618021"/>
                              <a:pt x="638175" y="1621632"/>
                            </a:cubicBezTo>
                            <a:lnTo>
                              <a:pt x="633413" y="1635919"/>
                            </a:lnTo>
                            <a:cubicBezTo>
                              <a:pt x="632619" y="1638300"/>
                              <a:pt x="632807" y="1641288"/>
                              <a:pt x="631032" y="1643063"/>
                            </a:cubicBezTo>
                            <a:cubicBezTo>
                              <a:pt x="619841" y="1654254"/>
                              <a:pt x="625757" y="1647405"/>
                              <a:pt x="614363" y="1664494"/>
                            </a:cubicBezTo>
                            <a:lnTo>
                              <a:pt x="604838" y="1678782"/>
                            </a:lnTo>
                            <a:cubicBezTo>
                              <a:pt x="603251" y="1681163"/>
                              <a:pt x="602456" y="1684337"/>
                              <a:pt x="600075" y="1685925"/>
                            </a:cubicBezTo>
                            <a:lnTo>
                              <a:pt x="592932" y="1690688"/>
                            </a:lnTo>
                            <a:cubicBezTo>
                              <a:pt x="592138" y="1693069"/>
                              <a:pt x="591210" y="1695410"/>
                              <a:pt x="590550" y="1697832"/>
                            </a:cubicBezTo>
                            <a:cubicBezTo>
                              <a:pt x="588828" y="1704147"/>
                              <a:pt x="585788" y="1716882"/>
                              <a:pt x="585788" y="1716882"/>
                            </a:cubicBezTo>
                            <a:cubicBezTo>
                              <a:pt x="587212" y="1721153"/>
                              <a:pt x="589989" y="1730606"/>
                              <a:pt x="592932" y="1733550"/>
                            </a:cubicBezTo>
                            <a:cubicBezTo>
                              <a:pt x="594707" y="1735325"/>
                              <a:pt x="597694" y="1735138"/>
                              <a:pt x="600075" y="1735932"/>
                            </a:cubicBezTo>
                            <a:cubicBezTo>
                              <a:pt x="611194" y="1747049"/>
                              <a:pt x="602759" y="1739549"/>
                              <a:pt x="614363" y="1747838"/>
                            </a:cubicBezTo>
                            <a:cubicBezTo>
                              <a:pt x="615817" y="1748877"/>
                              <a:pt x="628057" y="1758422"/>
                              <a:pt x="631032" y="1759744"/>
                            </a:cubicBezTo>
                            <a:cubicBezTo>
                              <a:pt x="635619" y="1761783"/>
                              <a:pt x="645319" y="1764507"/>
                              <a:pt x="645319" y="1764507"/>
                            </a:cubicBezTo>
                            <a:cubicBezTo>
                              <a:pt x="648494" y="1766888"/>
                              <a:pt x="651398" y="1769681"/>
                              <a:pt x="654844" y="1771650"/>
                            </a:cubicBezTo>
                            <a:cubicBezTo>
                              <a:pt x="657023" y="1772895"/>
                              <a:pt x="659657" y="1773100"/>
                              <a:pt x="661988" y="1774032"/>
                            </a:cubicBezTo>
                            <a:cubicBezTo>
                              <a:pt x="663636" y="1774691"/>
                              <a:pt x="665163" y="1775619"/>
                              <a:pt x="666750" y="1776413"/>
                            </a:cubicBezTo>
                            <a:lnTo>
                              <a:pt x="628650" y="1759744"/>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9" name="フリーフォーム 48"/>
                      <p:cNvSpPr/>
                      <p:nvPr/>
                    </p:nvSpPr>
                    <p:spPr>
                      <a:xfrm>
                        <a:off x="2402681" y="1785938"/>
                        <a:ext cx="814388" cy="1772455"/>
                      </a:xfrm>
                      <a:custGeom>
                        <a:avLst/>
                        <a:gdLst>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0006 h 1771650"/>
                          <a:gd name="connsiteX8" fmla="*/ 76200 w 814388"/>
                          <a:gd name="connsiteY8" fmla="*/ 57150 h 1771650"/>
                          <a:gd name="connsiteX9" fmla="*/ 83344 w 814388"/>
                          <a:gd name="connsiteY9" fmla="*/ 64293 h 1771650"/>
                          <a:gd name="connsiteX10" fmla="*/ 97632 w 814388"/>
                          <a:gd name="connsiteY10" fmla="*/ 71437 h 1771650"/>
                          <a:gd name="connsiteX11" fmla="*/ 111919 w 814388"/>
                          <a:gd name="connsiteY11" fmla="*/ 80962 h 1771650"/>
                          <a:gd name="connsiteX12" fmla="*/ 126207 w 814388"/>
                          <a:gd name="connsiteY12" fmla="*/ 85725 h 1771650"/>
                          <a:gd name="connsiteX13" fmla="*/ 140494 w 814388"/>
                          <a:gd name="connsiteY13" fmla="*/ 95250 h 1771650"/>
                          <a:gd name="connsiteX14" fmla="*/ 147638 w 814388"/>
                          <a:gd name="connsiteY14" fmla="*/ 100012 h 1771650"/>
                          <a:gd name="connsiteX15" fmla="*/ 154782 w 814388"/>
                          <a:gd name="connsiteY15" fmla="*/ 102393 h 1771650"/>
                          <a:gd name="connsiteX16" fmla="*/ 161925 w 814388"/>
                          <a:gd name="connsiteY16" fmla="*/ 107156 h 1771650"/>
                          <a:gd name="connsiteX17" fmla="*/ 176213 w 814388"/>
                          <a:gd name="connsiteY17" fmla="*/ 119062 h 1771650"/>
                          <a:gd name="connsiteX18" fmla="*/ 183357 w 814388"/>
                          <a:gd name="connsiteY18" fmla="*/ 121443 h 1771650"/>
                          <a:gd name="connsiteX19" fmla="*/ 190500 w 814388"/>
                          <a:gd name="connsiteY19" fmla="*/ 128587 h 1771650"/>
                          <a:gd name="connsiteX20" fmla="*/ 197644 w 814388"/>
                          <a:gd name="connsiteY20" fmla="*/ 130968 h 1771650"/>
                          <a:gd name="connsiteX21" fmla="*/ 202407 w 814388"/>
                          <a:gd name="connsiteY21" fmla="*/ 138112 h 1771650"/>
                          <a:gd name="connsiteX22" fmla="*/ 216694 w 814388"/>
                          <a:gd name="connsiteY22" fmla="*/ 142875 h 1771650"/>
                          <a:gd name="connsiteX23" fmla="*/ 233363 w 814388"/>
                          <a:gd name="connsiteY23" fmla="*/ 152400 h 1771650"/>
                          <a:gd name="connsiteX24" fmla="*/ 247650 w 814388"/>
                          <a:gd name="connsiteY24" fmla="*/ 161925 h 1771650"/>
                          <a:gd name="connsiteX25" fmla="*/ 254794 w 814388"/>
                          <a:gd name="connsiteY25" fmla="*/ 169068 h 1771650"/>
                          <a:gd name="connsiteX26" fmla="*/ 261938 w 814388"/>
                          <a:gd name="connsiteY26" fmla="*/ 171450 h 1771650"/>
                          <a:gd name="connsiteX27" fmla="*/ 276225 w 814388"/>
                          <a:gd name="connsiteY27" fmla="*/ 178593 h 1771650"/>
                          <a:gd name="connsiteX28" fmla="*/ 290513 w 814388"/>
                          <a:gd name="connsiteY28" fmla="*/ 188118 h 1771650"/>
                          <a:gd name="connsiteX29" fmla="*/ 304800 w 814388"/>
                          <a:gd name="connsiteY29" fmla="*/ 195262 h 1771650"/>
                          <a:gd name="connsiteX30" fmla="*/ 326232 w 814388"/>
                          <a:gd name="connsiteY30" fmla="*/ 214312 h 1771650"/>
                          <a:gd name="connsiteX31" fmla="*/ 340519 w 814388"/>
                          <a:gd name="connsiteY31" fmla="*/ 216693 h 1771650"/>
                          <a:gd name="connsiteX32" fmla="*/ 354807 w 814388"/>
                          <a:gd name="connsiteY32" fmla="*/ 226218 h 1771650"/>
                          <a:gd name="connsiteX33" fmla="*/ 366713 w 814388"/>
                          <a:gd name="connsiteY33" fmla="*/ 242887 h 1771650"/>
                          <a:gd name="connsiteX34" fmla="*/ 383382 w 814388"/>
                          <a:gd name="connsiteY34" fmla="*/ 264318 h 1771650"/>
                          <a:gd name="connsiteX35" fmla="*/ 390525 w 814388"/>
                          <a:gd name="connsiteY35" fmla="*/ 269081 h 1771650"/>
                          <a:gd name="connsiteX36" fmla="*/ 395288 w 814388"/>
                          <a:gd name="connsiteY36" fmla="*/ 276225 h 1771650"/>
                          <a:gd name="connsiteX37" fmla="*/ 402432 w 814388"/>
                          <a:gd name="connsiteY37" fmla="*/ 304800 h 1771650"/>
                          <a:gd name="connsiteX38" fmla="*/ 404813 w 814388"/>
                          <a:gd name="connsiteY38" fmla="*/ 316706 h 1771650"/>
                          <a:gd name="connsiteX39" fmla="*/ 409575 w 814388"/>
                          <a:gd name="connsiteY39" fmla="*/ 330993 h 1771650"/>
                          <a:gd name="connsiteX40" fmla="*/ 411957 w 814388"/>
                          <a:gd name="connsiteY40" fmla="*/ 338137 h 1771650"/>
                          <a:gd name="connsiteX41" fmla="*/ 419100 w 814388"/>
                          <a:gd name="connsiteY41" fmla="*/ 357187 h 1771650"/>
                          <a:gd name="connsiteX42" fmla="*/ 435769 w 814388"/>
                          <a:gd name="connsiteY42" fmla="*/ 378618 h 1771650"/>
                          <a:gd name="connsiteX43" fmla="*/ 442913 w 814388"/>
                          <a:gd name="connsiteY43" fmla="*/ 381000 h 1771650"/>
                          <a:gd name="connsiteX44" fmla="*/ 452438 w 814388"/>
                          <a:gd name="connsiteY44" fmla="*/ 395287 h 1771650"/>
                          <a:gd name="connsiteX45" fmla="*/ 461963 w 814388"/>
                          <a:gd name="connsiteY45" fmla="*/ 409575 h 1771650"/>
                          <a:gd name="connsiteX46" fmla="*/ 469107 w 814388"/>
                          <a:gd name="connsiteY46" fmla="*/ 423862 h 1771650"/>
                          <a:gd name="connsiteX47" fmla="*/ 476250 w 814388"/>
                          <a:gd name="connsiteY47" fmla="*/ 431006 h 1771650"/>
                          <a:gd name="connsiteX48" fmla="*/ 485775 w 814388"/>
                          <a:gd name="connsiteY48" fmla="*/ 445293 h 1771650"/>
                          <a:gd name="connsiteX49" fmla="*/ 490538 w 814388"/>
                          <a:gd name="connsiteY49" fmla="*/ 452437 h 1771650"/>
                          <a:gd name="connsiteX50" fmla="*/ 497682 w 814388"/>
                          <a:gd name="connsiteY50" fmla="*/ 457200 h 1771650"/>
                          <a:gd name="connsiteX51" fmla="*/ 500063 w 814388"/>
                          <a:gd name="connsiteY51" fmla="*/ 464343 h 1771650"/>
                          <a:gd name="connsiteX52" fmla="*/ 509588 w 814388"/>
                          <a:gd name="connsiteY52" fmla="*/ 478631 h 1771650"/>
                          <a:gd name="connsiteX53" fmla="*/ 519113 w 814388"/>
                          <a:gd name="connsiteY53" fmla="*/ 500062 h 1771650"/>
                          <a:gd name="connsiteX54" fmla="*/ 531019 w 814388"/>
                          <a:gd name="connsiteY54" fmla="*/ 521493 h 1771650"/>
                          <a:gd name="connsiteX55" fmla="*/ 535782 w 814388"/>
                          <a:gd name="connsiteY55" fmla="*/ 528637 h 1771650"/>
                          <a:gd name="connsiteX56" fmla="*/ 540544 w 814388"/>
                          <a:gd name="connsiteY56" fmla="*/ 535781 h 1771650"/>
                          <a:gd name="connsiteX57" fmla="*/ 547688 w 814388"/>
                          <a:gd name="connsiteY57" fmla="*/ 540543 h 1771650"/>
                          <a:gd name="connsiteX58" fmla="*/ 550069 w 814388"/>
                          <a:gd name="connsiteY58" fmla="*/ 547687 h 1771650"/>
                          <a:gd name="connsiteX59" fmla="*/ 566738 w 814388"/>
                          <a:gd name="connsiteY59" fmla="*/ 569118 h 1771650"/>
                          <a:gd name="connsiteX60" fmla="*/ 573882 w 814388"/>
                          <a:gd name="connsiteY60" fmla="*/ 590550 h 1771650"/>
                          <a:gd name="connsiteX61" fmla="*/ 576263 w 814388"/>
                          <a:gd name="connsiteY61" fmla="*/ 597693 h 1771650"/>
                          <a:gd name="connsiteX62" fmla="*/ 583407 w 814388"/>
                          <a:gd name="connsiteY62" fmla="*/ 611981 h 1771650"/>
                          <a:gd name="connsiteX63" fmla="*/ 588169 w 814388"/>
                          <a:gd name="connsiteY63" fmla="*/ 621506 h 1771650"/>
                          <a:gd name="connsiteX64" fmla="*/ 597694 w 814388"/>
                          <a:gd name="connsiteY64" fmla="*/ 635793 h 1771650"/>
                          <a:gd name="connsiteX65" fmla="*/ 609600 w 814388"/>
                          <a:gd name="connsiteY65" fmla="*/ 657225 h 1771650"/>
                          <a:gd name="connsiteX66" fmla="*/ 614363 w 814388"/>
                          <a:gd name="connsiteY66" fmla="*/ 673893 h 1771650"/>
                          <a:gd name="connsiteX67" fmla="*/ 619125 w 814388"/>
                          <a:gd name="connsiteY67" fmla="*/ 681037 h 1771650"/>
                          <a:gd name="connsiteX68" fmla="*/ 621507 w 814388"/>
                          <a:gd name="connsiteY68" fmla="*/ 688181 h 1771650"/>
                          <a:gd name="connsiteX69" fmla="*/ 626269 w 814388"/>
                          <a:gd name="connsiteY69" fmla="*/ 697706 h 1771650"/>
                          <a:gd name="connsiteX70" fmla="*/ 631032 w 814388"/>
                          <a:gd name="connsiteY70" fmla="*/ 716756 h 1771650"/>
                          <a:gd name="connsiteX71" fmla="*/ 635794 w 814388"/>
                          <a:gd name="connsiteY71" fmla="*/ 731043 h 1771650"/>
                          <a:gd name="connsiteX72" fmla="*/ 638175 w 814388"/>
                          <a:gd name="connsiteY72" fmla="*/ 750093 h 1771650"/>
                          <a:gd name="connsiteX73" fmla="*/ 640557 w 814388"/>
                          <a:gd name="connsiteY73" fmla="*/ 757237 h 1771650"/>
                          <a:gd name="connsiteX74" fmla="*/ 642938 w 814388"/>
                          <a:gd name="connsiteY74" fmla="*/ 773906 h 1771650"/>
                          <a:gd name="connsiteX75" fmla="*/ 638175 w 814388"/>
                          <a:gd name="connsiteY75" fmla="*/ 792956 h 1771650"/>
                          <a:gd name="connsiteX76" fmla="*/ 628650 w 814388"/>
                          <a:gd name="connsiteY76" fmla="*/ 807243 h 1771650"/>
                          <a:gd name="connsiteX77" fmla="*/ 623888 w 814388"/>
                          <a:gd name="connsiteY77" fmla="*/ 826293 h 1771650"/>
                          <a:gd name="connsiteX78" fmla="*/ 621507 w 814388"/>
                          <a:gd name="connsiteY78" fmla="*/ 833437 h 1771650"/>
                          <a:gd name="connsiteX79" fmla="*/ 619125 w 814388"/>
                          <a:gd name="connsiteY79" fmla="*/ 847725 h 1771650"/>
                          <a:gd name="connsiteX80" fmla="*/ 616744 w 814388"/>
                          <a:gd name="connsiteY80" fmla="*/ 916781 h 1771650"/>
                          <a:gd name="connsiteX81" fmla="*/ 609600 w 814388"/>
                          <a:gd name="connsiteY81" fmla="*/ 921543 h 1771650"/>
                          <a:gd name="connsiteX82" fmla="*/ 597694 w 814388"/>
                          <a:gd name="connsiteY82" fmla="*/ 935831 h 1771650"/>
                          <a:gd name="connsiteX83" fmla="*/ 590550 w 814388"/>
                          <a:gd name="connsiteY83" fmla="*/ 940593 h 1771650"/>
                          <a:gd name="connsiteX84" fmla="*/ 585788 w 814388"/>
                          <a:gd name="connsiteY84" fmla="*/ 947737 h 1771650"/>
                          <a:gd name="connsiteX85" fmla="*/ 581025 w 814388"/>
                          <a:gd name="connsiteY85" fmla="*/ 962025 h 1771650"/>
                          <a:gd name="connsiteX86" fmla="*/ 569119 w 814388"/>
                          <a:gd name="connsiteY86" fmla="*/ 976312 h 1771650"/>
                          <a:gd name="connsiteX87" fmla="*/ 566738 w 814388"/>
                          <a:gd name="connsiteY87" fmla="*/ 983456 h 1771650"/>
                          <a:gd name="connsiteX88" fmla="*/ 557213 w 814388"/>
                          <a:gd name="connsiteY88" fmla="*/ 1000125 h 1771650"/>
                          <a:gd name="connsiteX89" fmla="*/ 552450 w 814388"/>
                          <a:gd name="connsiteY89" fmla="*/ 1014412 h 1771650"/>
                          <a:gd name="connsiteX90" fmla="*/ 547688 w 814388"/>
                          <a:gd name="connsiteY90" fmla="*/ 1028700 h 1771650"/>
                          <a:gd name="connsiteX91" fmla="*/ 545307 w 814388"/>
                          <a:gd name="connsiteY91" fmla="*/ 1035843 h 1771650"/>
                          <a:gd name="connsiteX92" fmla="*/ 542925 w 814388"/>
                          <a:gd name="connsiteY92" fmla="*/ 1042987 h 1771650"/>
                          <a:gd name="connsiteX93" fmla="*/ 538163 w 814388"/>
                          <a:gd name="connsiteY93" fmla="*/ 1064418 h 1771650"/>
                          <a:gd name="connsiteX94" fmla="*/ 540544 w 814388"/>
                          <a:gd name="connsiteY94" fmla="*/ 1131093 h 1771650"/>
                          <a:gd name="connsiteX95" fmla="*/ 542925 w 814388"/>
                          <a:gd name="connsiteY95" fmla="*/ 1140618 h 1771650"/>
                          <a:gd name="connsiteX96" fmla="*/ 550069 w 814388"/>
                          <a:gd name="connsiteY96" fmla="*/ 1169193 h 1771650"/>
                          <a:gd name="connsiteX97" fmla="*/ 554832 w 814388"/>
                          <a:gd name="connsiteY97" fmla="*/ 1183481 h 1771650"/>
                          <a:gd name="connsiteX98" fmla="*/ 557213 w 814388"/>
                          <a:gd name="connsiteY98" fmla="*/ 1190625 h 1771650"/>
                          <a:gd name="connsiteX99" fmla="*/ 569119 w 814388"/>
                          <a:gd name="connsiteY99" fmla="*/ 1204912 h 1771650"/>
                          <a:gd name="connsiteX100" fmla="*/ 571500 w 814388"/>
                          <a:gd name="connsiteY100" fmla="*/ 1212056 h 1771650"/>
                          <a:gd name="connsiteX101" fmla="*/ 583407 w 814388"/>
                          <a:gd name="connsiteY101" fmla="*/ 1226343 h 1771650"/>
                          <a:gd name="connsiteX102" fmla="*/ 592932 w 814388"/>
                          <a:gd name="connsiteY102" fmla="*/ 1250156 h 1771650"/>
                          <a:gd name="connsiteX103" fmla="*/ 604838 w 814388"/>
                          <a:gd name="connsiteY103" fmla="*/ 1266825 h 1771650"/>
                          <a:gd name="connsiteX104" fmla="*/ 609600 w 814388"/>
                          <a:gd name="connsiteY104" fmla="*/ 1273968 h 1771650"/>
                          <a:gd name="connsiteX105" fmla="*/ 614363 w 814388"/>
                          <a:gd name="connsiteY105" fmla="*/ 1288256 h 1771650"/>
                          <a:gd name="connsiteX106" fmla="*/ 619125 w 814388"/>
                          <a:gd name="connsiteY106" fmla="*/ 1295400 h 1771650"/>
                          <a:gd name="connsiteX107" fmla="*/ 621507 w 814388"/>
                          <a:gd name="connsiteY107" fmla="*/ 1302543 h 1771650"/>
                          <a:gd name="connsiteX108" fmla="*/ 628650 w 814388"/>
                          <a:gd name="connsiteY108" fmla="*/ 1309687 h 1771650"/>
                          <a:gd name="connsiteX109" fmla="*/ 631032 w 814388"/>
                          <a:gd name="connsiteY109" fmla="*/ 1316831 h 1771650"/>
                          <a:gd name="connsiteX110" fmla="*/ 633413 w 814388"/>
                          <a:gd name="connsiteY110" fmla="*/ 1326356 h 1771650"/>
                          <a:gd name="connsiteX111" fmla="*/ 640557 w 814388"/>
                          <a:gd name="connsiteY111" fmla="*/ 1333500 h 1771650"/>
                          <a:gd name="connsiteX112" fmla="*/ 645319 w 814388"/>
                          <a:gd name="connsiteY112" fmla="*/ 1347787 h 1771650"/>
                          <a:gd name="connsiteX113" fmla="*/ 654844 w 814388"/>
                          <a:gd name="connsiteY113" fmla="*/ 1362075 h 1771650"/>
                          <a:gd name="connsiteX114" fmla="*/ 661988 w 814388"/>
                          <a:gd name="connsiteY114" fmla="*/ 1376362 h 1771650"/>
                          <a:gd name="connsiteX115" fmla="*/ 669132 w 814388"/>
                          <a:gd name="connsiteY115" fmla="*/ 1381125 h 1771650"/>
                          <a:gd name="connsiteX116" fmla="*/ 683419 w 814388"/>
                          <a:gd name="connsiteY116" fmla="*/ 1407318 h 1771650"/>
                          <a:gd name="connsiteX117" fmla="*/ 690563 w 814388"/>
                          <a:gd name="connsiteY117" fmla="*/ 1421606 h 1771650"/>
                          <a:gd name="connsiteX118" fmla="*/ 697707 w 814388"/>
                          <a:gd name="connsiteY118" fmla="*/ 1426368 h 1771650"/>
                          <a:gd name="connsiteX119" fmla="*/ 702469 w 814388"/>
                          <a:gd name="connsiteY119" fmla="*/ 1433512 h 1771650"/>
                          <a:gd name="connsiteX120" fmla="*/ 723900 w 814388"/>
                          <a:gd name="connsiteY120" fmla="*/ 1447800 h 1771650"/>
                          <a:gd name="connsiteX121" fmla="*/ 728663 w 814388"/>
                          <a:gd name="connsiteY121" fmla="*/ 1454943 h 1771650"/>
                          <a:gd name="connsiteX122" fmla="*/ 742950 w 814388"/>
                          <a:gd name="connsiteY122" fmla="*/ 1462087 h 1771650"/>
                          <a:gd name="connsiteX123" fmla="*/ 750094 w 814388"/>
                          <a:gd name="connsiteY123" fmla="*/ 1469231 h 1771650"/>
                          <a:gd name="connsiteX124" fmla="*/ 773907 w 814388"/>
                          <a:gd name="connsiteY124" fmla="*/ 1483518 h 1771650"/>
                          <a:gd name="connsiteX125" fmla="*/ 788194 w 814388"/>
                          <a:gd name="connsiteY125" fmla="*/ 1495425 h 1771650"/>
                          <a:gd name="connsiteX126" fmla="*/ 802482 w 814388"/>
                          <a:gd name="connsiteY126" fmla="*/ 1507331 h 1771650"/>
                          <a:gd name="connsiteX127" fmla="*/ 809625 w 814388"/>
                          <a:gd name="connsiteY127" fmla="*/ 1521618 h 1771650"/>
                          <a:gd name="connsiteX128" fmla="*/ 814388 w 814388"/>
                          <a:gd name="connsiteY128" fmla="*/ 1528762 h 1771650"/>
                          <a:gd name="connsiteX129" fmla="*/ 812007 w 814388"/>
                          <a:gd name="connsiteY129" fmla="*/ 1535906 h 1771650"/>
                          <a:gd name="connsiteX130" fmla="*/ 757238 w 814388"/>
                          <a:gd name="connsiteY130" fmla="*/ 1533525 h 1771650"/>
                          <a:gd name="connsiteX131" fmla="*/ 719138 w 814388"/>
                          <a:gd name="connsiteY131" fmla="*/ 1535906 h 1771650"/>
                          <a:gd name="connsiteX132" fmla="*/ 609600 w 814388"/>
                          <a:gd name="connsiteY132" fmla="*/ 1528762 h 1771650"/>
                          <a:gd name="connsiteX133" fmla="*/ 600075 w 814388"/>
                          <a:gd name="connsiteY133" fmla="*/ 1526381 h 1771650"/>
                          <a:gd name="connsiteX134" fmla="*/ 588169 w 814388"/>
                          <a:gd name="connsiteY134" fmla="*/ 1524000 h 1771650"/>
                          <a:gd name="connsiteX135" fmla="*/ 566738 w 814388"/>
                          <a:gd name="connsiteY135" fmla="*/ 1519237 h 1771650"/>
                          <a:gd name="connsiteX136" fmla="*/ 531019 w 814388"/>
                          <a:gd name="connsiteY136" fmla="*/ 1516856 h 1771650"/>
                          <a:gd name="connsiteX137" fmla="*/ 519113 w 814388"/>
                          <a:gd name="connsiteY137" fmla="*/ 1514475 h 1771650"/>
                          <a:gd name="connsiteX138" fmla="*/ 509588 w 814388"/>
                          <a:gd name="connsiteY138" fmla="*/ 1512093 h 1771650"/>
                          <a:gd name="connsiteX139" fmla="*/ 433388 w 814388"/>
                          <a:gd name="connsiteY139" fmla="*/ 1509712 h 1771650"/>
                          <a:gd name="connsiteX140" fmla="*/ 326232 w 814388"/>
                          <a:gd name="connsiteY140" fmla="*/ 1509712 h 1771650"/>
                          <a:gd name="connsiteX141" fmla="*/ 311944 w 814388"/>
                          <a:gd name="connsiteY141" fmla="*/ 1519237 h 1771650"/>
                          <a:gd name="connsiteX142" fmla="*/ 307182 w 814388"/>
                          <a:gd name="connsiteY142" fmla="*/ 1526381 h 1771650"/>
                          <a:gd name="connsiteX143" fmla="*/ 300038 w 814388"/>
                          <a:gd name="connsiteY143" fmla="*/ 1531143 h 1771650"/>
                          <a:gd name="connsiteX144" fmla="*/ 295275 w 814388"/>
                          <a:gd name="connsiteY144" fmla="*/ 1545431 h 1771650"/>
                          <a:gd name="connsiteX145" fmla="*/ 288132 w 814388"/>
                          <a:gd name="connsiteY145" fmla="*/ 1566862 h 1771650"/>
                          <a:gd name="connsiteX146" fmla="*/ 285750 w 814388"/>
                          <a:gd name="connsiteY146" fmla="*/ 1574006 h 1771650"/>
                          <a:gd name="connsiteX147" fmla="*/ 283369 w 814388"/>
                          <a:gd name="connsiteY147" fmla="*/ 1581150 h 1771650"/>
                          <a:gd name="connsiteX148" fmla="*/ 278607 w 814388"/>
                          <a:gd name="connsiteY148" fmla="*/ 1588293 h 1771650"/>
                          <a:gd name="connsiteX149" fmla="*/ 273844 w 814388"/>
                          <a:gd name="connsiteY149" fmla="*/ 1602581 h 1771650"/>
                          <a:gd name="connsiteX150" fmla="*/ 269082 w 814388"/>
                          <a:gd name="connsiteY150" fmla="*/ 1621631 h 1771650"/>
                          <a:gd name="connsiteX151" fmla="*/ 266700 w 814388"/>
                          <a:gd name="connsiteY151" fmla="*/ 1652587 h 1771650"/>
                          <a:gd name="connsiteX152" fmla="*/ 264319 w 814388"/>
                          <a:gd name="connsiteY152" fmla="*/ 1659731 h 1771650"/>
                          <a:gd name="connsiteX153" fmla="*/ 261938 w 814388"/>
                          <a:gd name="connsiteY153" fmla="*/ 1674018 h 1771650"/>
                          <a:gd name="connsiteX154" fmla="*/ 257175 w 814388"/>
                          <a:gd name="connsiteY154" fmla="*/ 1688306 h 1771650"/>
                          <a:gd name="connsiteX155" fmla="*/ 247650 w 814388"/>
                          <a:gd name="connsiteY155" fmla="*/ 1704975 h 1771650"/>
                          <a:gd name="connsiteX156" fmla="*/ 235744 w 814388"/>
                          <a:gd name="connsiteY156" fmla="*/ 1726406 h 1771650"/>
                          <a:gd name="connsiteX157" fmla="*/ 230982 w 814388"/>
                          <a:gd name="connsiteY157" fmla="*/ 1733550 h 1771650"/>
                          <a:gd name="connsiteX158" fmla="*/ 214313 w 814388"/>
                          <a:gd name="connsiteY158" fmla="*/ 1743075 h 1771650"/>
                          <a:gd name="connsiteX159" fmla="*/ 200025 w 814388"/>
                          <a:gd name="connsiteY159" fmla="*/ 1750218 h 1771650"/>
                          <a:gd name="connsiteX160" fmla="*/ 185738 w 814388"/>
                          <a:gd name="connsiteY160" fmla="*/ 1762125 h 1771650"/>
                          <a:gd name="connsiteX161" fmla="*/ 178594 w 814388"/>
                          <a:gd name="connsiteY161" fmla="*/ 1764506 h 1771650"/>
                          <a:gd name="connsiteX162" fmla="*/ 161925 w 814388"/>
                          <a:gd name="connsiteY162" fmla="*/ 1769268 h 1771650"/>
                          <a:gd name="connsiteX163" fmla="*/ 164307 w 814388"/>
                          <a:gd name="connsiteY163" fmla="*/ 1771650 h 1771650"/>
                          <a:gd name="connsiteX164" fmla="*/ 159544 w 814388"/>
                          <a:gd name="connsiteY164"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16744 w 814388"/>
                          <a:gd name="connsiteY79" fmla="*/ 916781 h 1771650"/>
                          <a:gd name="connsiteX80" fmla="*/ 609600 w 814388"/>
                          <a:gd name="connsiteY80" fmla="*/ 921543 h 1771650"/>
                          <a:gd name="connsiteX81" fmla="*/ 597694 w 814388"/>
                          <a:gd name="connsiteY81" fmla="*/ 935831 h 1771650"/>
                          <a:gd name="connsiteX82" fmla="*/ 590550 w 814388"/>
                          <a:gd name="connsiteY82" fmla="*/ 940593 h 1771650"/>
                          <a:gd name="connsiteX83" fmla="*/ 585788 w 814388"/>
                          <a:gd name="connsiteY83" fmla="*/ 947737 h 1771650"/>
                          <a:gd name="connsiteX84" fmla="*/ 581025 w 814388"/>
                          <a:gd name="connsiteY84" fmla="*/ 962025 h 1771650"/>
                          <a:gd name="connsiteX85" fmla="*/ 569119 w 814388"/>
                          <a:gd name="connsiteY85" fmla="*/ 976312 h 1771650"/>
                          <a:gd name="connsiteX86" fmla="*/ 566738 w 814388"/>
                          <a:gd name="connsiteY86" fmla="*/ 983456 h 1771650"/>
                          <a:gd name="connsiteX87" fmla="*/ 557213 w 814388"/>
                          <a:gd name="connsiteY87" fmla="*/ 1000125 h 1771650"/>
                          <a:gd name="connsiteX88" fmla="*/ 552450 w 814388"/>
                          <a:gd name="connsiteY88" fmla="*/ 1014412 h 1771650"/>
                          <a:gd name="connsiteX89" fmla="*/ 547688 w 814388"/>
                          <a:gd name="connsiteY89" fmla="*/ 1028700 h 1771650"/>
                          <a:gd name="connsiteX90" fmla="*/ 545307 w 814388"/>
                          <a:gd name="connsiteY90" fmla="*/ 1035843 h 1771650"/>
                          <a:gd name="connsiteX91" fmla="*/ 542925 w 814388"/>
                          <a:gd name="connsiteY91" fmla="*/ 1042987 h 1771650"/>
                          <a:gd name="connsiteX92" fmla="*/ 538163 w 814388"/>
                          <a:gd name="connsiteY92" fmla="*/ 1064418 h 1771650"/>
                          <a:gd name="connsiteX93" fmla="*/ 540544 w 814388"/>
                          <a:gd name="connsiteY93" fmla="*/ 1131093 h 1771650"/>
                          <a:gd name="connsiteX94" fmla="*/ 542925 w 814388"/>
                          <a:gd name="connsiteY94" fmla="*/ 1140618 h 1771650"/>
                          <a:gd name="connsiteX95" fmla="*/ 550069 w 814388"/>
                          <a:gd name="connsiteY95" fmla="*/ 1169193 h 1771650"/>
                          <a:gd name="connsiteX96" fmla="*/ 554832 w 814388"/>
                          <a:gd name="connsiteY96" fmla="*/ 1183481 h 1771650"/>
                          <a:gd name="connsiteX97" fmla="*/ 557213 w 814388"/>
                          <a:gd name="connsiteY97" fmla="*/ 1190625 h 1771650"/>
                          <a:gd name="connsiteX98" fmla="*/ 569119 w 814388"/>
                          <a:gd name="connsiteY98" fmla="*/ 1204912 h 1771650"/>
                          <a:gd name="connsiteX99" fmla="*/ 571500 w 814388"/>
                          <a:gd name="connsiteY99" fmla="*/ 1212056 h 1771650"/>
                          <a:gd name="connsiteX100" fmla="*/ 583407 w 814388"/>
                          <a:gd name="connsiteY100" fmla="*/ 1226343 h 1771650"/>
                          <a:gd name="connsiteX101" fmla="*/ 592932 w 814388"/>
                          <a:gd name="connsiteY101" fmla="*/ 1250156 h 1771650"/>
                          <a:gd name="connsiteX102" fmla="*/ 604838 w 814388"/>
                          <a:gd name="connsiteY102" fmla="*/ 1266825 h 1771650"/>
                          <a:gd name="connsiteX103" fmla="*/ 609600 w 814388"/>
                          <a:gd name="connsiteY103" fmla="*/ 1273968 h 1771650"/>
                          <a:gd name="connsiteX104" fmla="*/ 614363 w 814388"/>
                          <a:gd name="connsiteY104" fmla="*/ 1288256 h 1771650"/>
                          <a:gd name="connsiteX105" fmla="*/ 619125 w 814388"/>
                          <a:gd name="connsiteY105" fmla="*/ 1295400 h 1771650"/>
                          <a:gd name="connsiteX106" fmla="*/ 621507 w 814388"/>
                          <a:gd name="connsiteY106" fmla="*/ 1302543 h 1771650"/>
                          <a:gd name="connsiteX107" fmla="*/ 628650 w 814388"/>
                          <a:gd name="connsiteY107" fmla="*/ 1309687 h 1771650"/>
                          <a:gd name="connsiteX108" fmla="*/ 631032 w 814388"/>
                          <a:gd name="connsiteY108" fmla="*/ 1316831 h 1771650"/>
                          <a:gd name="connsiteX109" fmla="*/ 633413 w 814388"/>
                          <a:gd name="connsiteY109" fmla="*/ 1326356 h 1771650"/>
                          <a:gd name="connsiteX110" fmla="*/ 640557 w 814388"/>
                          <a:gd name="connsiteY110" fmla="*/ 1333500 h 1771650"/>
                          <a:gd name="connsiteX111" fmla="*/ 645319 w 814388"/>
                          <a:gd name="connsiteY111" fmla="*/ 1347787 h 1771650"/>
                          <a:gd name="connsiteX112" fmla="*/ 654844 w 814388"/>
                          <a:gd name="connsiteY112" fmla="*/ 1362075 h 1771650"/>
                          <a:gd name="connsiteX113" fmla="*/ 661988 w 814388"/>
                          <a:gd name="connsiteY113" fmla="*/ 1376362 h 1771650"/>
                          <a:gd name="connsiteX114" fmla="*/ 669132 w 814388"/>
                          <a:gd name="connsiteY114" fmla="*/ 1381125 h 1771650"/>
                          <a:gd name="connsiteX115" fmla="*/ 683419 w 814388"/>
                          <a:gd name="connsiteY115" fmla="*/ 1407318 h 1771650"/>
                          <a:gd name="connsiteX116" fmla="*/ 690563 w 814388"/>
                          <a:gd name="connsiteY116" fmla="*/ 1421606 h 1771650"/>
                          <a:gd name="connsiteX117" fmla="*/ 697707 w 814388"/>
                          <a:gd name="connsiteY117" fmla="*/ 1426368 h 1771650"/>
                          <a:gd name="connsiteX118" fmla="*/ 702469 w 814388"/>
                          <a:gd name="connsiteY118" fmla="*/ 1433512 h 1771650"/>
                          <a:gd name="connsiteX119" fmla="*/ 723900 w 814388"/>
                          <a:gd name="connsiteY119" fmla="*/ 1447800 h 1771650"/>
                          <a:gd name="connsiteX120" fmla="*/ 728663 w 814388"/>
                          <a:gd name="connsiteY120" fmla="*/ 1454943 h 1771650"/>
                          <a:gd name="connsiteX121" fmla="*/ 742950 w 814388"/>
                          <a:gd name="connsiteY121" fmla="*/ 1462087 h 1771650"/>
                          <a:gd name="connsiteX122" fmla="*/ 750094 w 814388"/>
                          <a:gd name="connsiteY122" fmla="*/ 1469231 h 1771650"/>
                          <a:gd name="connsiteX123" fmla="*/ 773907 w 814388"/>
                          <a:gd name="connsiteY123" fmla="*/ 1483518 h 1771650"/>
                          <a:gd name="connsiteX124" fmla="*/ 788194 w 814388"/>
                          <a:gd name="connsiteY124" fmla="*/ 1495425 h 1771650"/>
                          <a:gd name="connsiteX125" fmla="*/ 802482 w 814388"/>
                          <a:gd name="connsiteY125" fmla="*/ 1507331 h 1771650"/>
                          <a:gd name="connsiteX126" fmla="*/ 809625 w 814388"/>
                          <a:gd name="connsiteY126" fmla="*/ 1521618 h 1771650"/>
                          <a:gd name="connsiteX127" fmla="*/ 814388 w 814388"/>
                          <a:gd name="connsiteY127" fmla="*/ 1528762 h 1771650"/>
                          <a:gd name="connsiteX128" fmla="*/ 812007 w 814388"/>
                          <a:gd name="connsiteY128" fmla="*/ 1535906 h 1771650"/>
                          <a:gd name="connsiteX129" fmla="*/ 757238 w 814388"/>
                          <a:gd name="connsiteY129" fmla="*/ 1533525 h 1771650"/>
                          <a:gd name="connsiteX130" fmla="*/ 719138 w 814388"/>
                          <a:gd name="connsiteY130" fmla="*/ 1535906 h 1771650"/>
                          <a:gd name="connsiteX131" fmla="*/ 609600 w 814388"/>
                          <a:gd name="connsiteY131" fmla="*/ 1528762 h 1771650"/>
                          <a:gd name="connsiteX132" fmla="*/ 600075 w 814388"/>
                          <a:gd name="connsiteY132" fmla="*/ 1526381 h 1771650"/>
                          <a:gd name="connsiteX133" fmla="*/ 588169 w 814388"/>
                          <a:gd name="connsiteY133" fmla="*/ 1524000 h 1771650"/>
                          <a:gd name="connsiteX134" fmla="*/ 566738 w 814388"/>
                          <a:gd name="connsiteY134" fmla="*/ 1519237 h 1771650"/>
                          <a:gd name="connsiteX135" fmla="*/ 531019 w 814388"/>
                          <a:gd name="connsiteY135" fmla="*/ 1516856 h 1771650"/>
                          <a:gd name="connsiteX136" fmla="*/ 519113 w 814388"/>
                          <a:gd name="connsiteY136" fmla="*/ 1514475 h 1771650"/>
                          <a:gd name="connsiteX137" fmla="*/ 509588 w 814388"/>
                          <a:gd name="connsiteY137" fmla="*/ 1512093 h 1771650"/>
                          <a:gd name="connsiteX138" fmla="*/ 433388 w 814388"/>
                          <a:gd name="connsiteY138" fmla="*/ 1509712 h 1771650"/>
                          <a:gd name="connsiteX139" fmla="*/ 326232 w 814388"/>
                          <a:gd name="connsiteY139" fmla="*/ 1509712 h 1771650"/>
                          <a:gd name="connsiteX140" fmla="*/ 311944 w 814388"/>
                          <a:gd name="connsiteY140" fmla="*/ 1519237 h 1771650"/>
                          <a:gd name="connsiteX141" fmla="*/ 307182 w 814388"/>
                          <a:gd name="connsiteY141" fmla="*/ 1526381 h 1771650"/>
                          <a:gd name="connsiteX142" fmla="*/ 300038 w 814388"/>
                          <a:gd name="connsiteY142" fmla="*/ 1531143 h 1771650"/>
                          <a:gd name="connsiteX143" fmla="*/ 295275 w 814388"/>
                          <a:gd name="connsiteY143" fmla="*/ 1545431 h 1771650"/>
                          <a:gd name="connsiteX144" fmla="*/ 288132 w 814388"/>
                          <a:gd name="connsiteY144" fmla="*/ 1566862 h 1771650"/>
                          <a:gd name="connsiteX145" fmla="*/ 285750 w 814388"/>
                          <a:gd name="connsiteY145" fmla="*/ 1574006 h 1771650"/>
                          <a:gd name="connsiteX146" fmla="*/ 283369 w 814388"/>
                          <a:gd name="connsiteY146" fmla="*/ 1581150 h 1771650"/>
                          <a:gd name="connsiteX147" fmla="*/ 278607 w 814388"/>
                          <a:gd name="connsiteY147" fmla="*/ 1588293 h 1771650"/>
                          <a:gd name="connsiteX148" fmla="*/ 273844 w 814388"/>
                          <a:gd name="connsiteY148" fmla="*/ 1602581 h 1771650"/>
                          <a:gd name="connsiteX149" fmla="*/ 269082 w 814388"/>
                          <a:gd name="connsiteY149" fmla="*/ 1621631 h 1771650"/>
                          <a:gd name="connsiteX150" fmla="*/ 266700 w 814388"/>
                          <a:gd name="connsiteY150" fmla="*/ 1652587 h 1771650"/>
                          <a:gd name="connsiteX151" fmla="*/ 264319 w 814388"/>
                          <a:gd name="connsiteY151" fmla="*/ 1659731 h 1771650"/>
                          <a:gd name="connsiteX152" fmla="*/ 261938 w 814388"/>
                          <a:gd name="connsiteY152" fmla="*/ 1674018 h 1771650"/>
                          <a:gd name="connsiteX153" fmla="*/ 257175 w 814388"/>
                          <a:gd name="connsiteY153" fmla="*/ 1688306 h 1771650"/>
                          <a:gd name="connsiteX154" fmla="*/ 247650 w 814388"/>
                          <a:gd name="connsiteY154" fmla="*/ 1704975 h 1771650"/>
                          <a:gd name="connsiteX155" fmla="*/ 235744 w 814388"/>
                          <a:gd name="connsiteY155" fmla="*/ 1726406 h 1771650"/>
                          <a:gd name="connsiteX156" fmla="*/ 230982 w 814388"/>
                          <a:gd name="connsiteY156" fmla="*/ 1733550 h 1771650"/>
                          <a:gd name="connsiteX157" fmla="*/ 214313 w 814388"/>
                          <a:gd name="connsiteY157" fmla="*/ 1743075 h 1771650"/>
                          <a:gd name="connsiteX158" fmla="*/ 200025 w 814388"/>
                          <a:gd name="connsiteY158" fmla="*/ 1750218 h 1771650"/>
                          <a:gd name="connsiteX159" fmla="*/ 185738 w 814388"/>
                          <a:gd name="connsiteY159" fmla="*/ 1762125 h 1771650"/>
                          <a:gd name="connsiteX160" fmla="*/ 178594 w 814388"/>
                          <a:gd name="connsiteY160" fmla="*/ 1764506 h 1771650"/>
                          <a:gd name="connsiteX161" fmla="*/ 161925 w 814388"/>
                          <a:gd name="connsiteY161" fmla="*/ 1769268 h 1771650"/>
                          <a:gd name="connsiteX162" fmla="*/ 164307 w 814388"/>
                          <a:gd name="connsiteY162" fmla="*/ 1771650 h 1771650"/>
                          <a:gd name="connsiteX163" fmla="*/ 159544 w 814388"/>
                          <a:gd name="connsiteY163"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61938 w 814388"/>
                          <a:gd name="connsiteY151" fmla="*/ 1674018 h 1771650"/>
                          <a:gd name="connsiteX152" fmla="*/ 257175 w 814388"/>
                          <a:gd name="connsiteY152" fmla="*/ 1688306 h 1771650"/>
                          <a:gd name="connsiteX153" fmla="*/ 247650 w 814388"/>
                          <a:gd name="connsiteY153" fmla="*/ 1704975 h 1771650"/>
                          <a:gd name="connsiteX154" fmla="*/ 235744 w 814388"/>
                          <a:gd name="connsiteY154" fmla="*/ 1726406 h 1771650"/>
                          <a:gd name="connsiteX155" fmla="*/ 230982 w 814388"/>
                          <a:gd name="connsiteY155" fmla="*/ 1733550 h 1771650"/>
                          <a:gd name="connsiteX156" fmla="*/ 214313 w 814388"/>
                          <a:gd name="connsiteY156" fmla="*/ 1743075 h 1771650"/>
                          <a:gd name="connsiteX157" fmla="*/ 200025 w 814388"/>
                          <a:gd name="connsiteY157" fmla="*/ 1750218 h 1771650"/>
                          <a:gd name="connsiteX158" fmla="*/ 185738 w 814388"/>
                          <a:gd name="connsiteY158" fmla="*/ 1762125 h 1771650"/>
                          <a:gd name="connsiteX159" fmla="*/ 178594 w 814388"/>
                          <a:gd name="connsiteY159" fmla="*/ 1764506 h 1771650"/>
                          <a:gd name="connsiteX160" fmla="*/ 161925 w 814388"/>
                          <a:gd name="connsiteY160" fmla="*/ 1769268 h 1771650"/>
                          <a:gd name="connsiteX161" fmla="*/ 164307 w 814388"/>
                          <a:gd name="connsiteY161" fmla="*/ 1771650 h 1771650"/>
                          <a:gd name="connsiteX162" fmla="*/ 159544 w 814388"/>
                          <a:gd name="connsiteY162"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61938 w 814388"/>
                          <a:gd name="connsiteY151" fmla="*/ 1674018 h 1771650"/>
                          <a:gd name="connsiteX152" fmla="*/ 257175 w 814388"/>
                          <a:gd name="connsiteY152" fmla="*/ 1688306 h 1771650"/>
                          <a:gd name="connsiteX153" fmla="*/ 247650 w 814388"/>
                          <a:gd name="connsiteY153" fmla="*/ 1704975 h 1771650"/>
                          <a:gd name="connsiteX154" fmla="*/ 235744 w 814388"/>
                          <a:gd name="connsiteY154" fmla="*/ 1726406 h 1771650"/>
                          <a:gd name="connsiteX155" fmla="*/ 214313 w 814388"/>
                          <a:gd name="connsiteY155" fmla="*/ 1743075 h 1771650"/>
                          <a:gd name="connsiteX156" fmla="*/ 200025 w 814388"/>
                          <a:gd name="connsiteY156" fmla="*/ 1750218 h 1771650"/>
                          <a:gd name="connsiteX157" fmla="*/ 185738 w 814388"/>
                          <a:gd name="connsiteY157" fmla="*/ 1762125 h 1771650"/>
                          <a:gd name="connsiteX158" fmla="*/ 178594 w 814388"/>
                          <a:gd name="connsiteY158" fmla="*/ 1764506 h 1771650"/>
                          <a:gd name="connsiteX159" fmla="*/ 161925 w 814388"/>
                          <a:gd name="connsiteY159" fmla="*/ 1769268 h 1771650"/>
                          <a:gd name="connsiteX160" fmla="*/ 164307 w 814388"/>
                          <a:gd name="connsiteY160" fmla="*/ 1771650 h 1771650"/>
                          <a:gd name="connsiteX161" fmla="*/ 159544 w 814388"/>
                          <a:gd name="connsiteY161"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61938 w 814388"/>
                          <a:gd name="connsiteY151" fmla="*/ 1674018 h 1771650"/>
                          <a:gd name="connsiteX152" fmla="*/ 257175 w 814388"/>
                          <a:gd name="connsiteY152" fmla="*/ 1688306 h 1771650"/>
                          <a:gd name="connsiteX153" fmla="*/ 247650 w 814388"/>
                          <a:gd name="connsiteY153" fmla="*/ 1704975 h 1771650"/>
                          <a:gd name="connsiteX154" fmla="*/ 235744 w 814388"/>
                          <a:gd name="connsiteY154" fmla="*/ 1726406 h 1771650"/>
                          <a:gd name="connsiteX155" fmla="*/ 200025 w 814388"/>
                          <a:gd name="connsiteY155" fmla="*/ 1750218 h 1771650"/>
                          <a:gd name="connsiteX156" fmla="*/ 185738 w 814388"/>
                          <a:gd name="connsiteY156" fmla="*/ 1762125 h 1771650"/>
                          <a:gd name="connsiteX157" fmla="*/ 178594 w 814388"/>
                          <a:gd name="connsiteY157" fmla="*/ 1764506 h 1771650"/>
                          <a:gd name="connsiteX158" fmla="*/ 161925 w 814388"/>
                          <a:gd name="connsiteY158" fmla="*/ 1769268 h 1771650"/>
                          <a:gd name="connsiteX159" fmla="*/ 164307 w 814388"/>
                          <a:gd name="connsiteY159" fmla="*/ 1771650 h 1771650"/>
                          <a:gd name="connsiteX160" fmla="*/ 159544 w 814388"/>
                          <a:gd name="connsiteY160"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61938 w 814388"/>
                          <a:gd name="connsiteY151" fmla="*/ 1674018 h 1771650"/>
                          <a:gd name="connsiteX152" fmla="*/ 257175 w 814388"/>
                          <a:gd name="connsiteY152" fmla="*/ 1688306 h 1771650"/>
                          <a:gd name="connsiteX153" fmla="*/ 247650 w 814388"/>
                          <a:gd name="connsiteY153" fmla="*/ 1704975 h 1771650"/>
                          <a:gd name="connsiteX154" fmla="*/ 200025 w 814388"/>
                          <a:gd name="connsiteY154" fmla="*/ 1750218 h 1771650"/>
                          <a:gd name="connsiteX155" fmla="*/ 185738 w 814388"/>
                          <a:gd name="connsiteY155" fmla="*/ 1762125 h 1771650"/>
                          <a:gd name="connsiteX156" fmla="*/ 178594 w 814388"/>
                          <a:gd name="connsiteY156" fmla="*/ 1764506 h 1771650"/>
                          <a:gd name="connsiteX157" fmla="*/ 161925 w 814388"/>
                          <a:gd name="connsiteY157" fmla="*/ 1769268 h 1771650"/>
                          <a:gd name="connsiteX158" fmla="*/ 164307 w 814388"/>
                          <a:gd name="connsiteY158" fmla="*/ 1771650 h 1771650"/>
                          <a:gd name="connsiteX159" fmla="*/ 159544 w 814388"/>
                          <a:gd name="connsiteY159"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61938 w 814388"/>
                          <a:gd name="connsiteY151" fmla="*/ 1674018 h 1771650"/>
                          <a:gd name="connsiteX152" fmla="*/ 257175 w 814388"/>
                          <a:gd name="connsiteY152" fmla="*/ 1688306 h 1771650"/>
                          <a:gd name="connsiteX153" fmla="*/ 219075 w 814388"/>
                          <a:gd name="connsiteY153" fmla="*/ 1704975 h 1771650"/>
                          <a:gd name="connsiteX154" fmla="*/ 200025 w 814388"/>
                          <a:gd name="connsiteY154" fmla="*/ 1750218 h 1771650"/>
                          <a:gd name="connsiteX155" fmla="*/ 185738 w 814388"/>
                          <a:gd name="connsiteY155" fmla="*/ 1762125 h 1771650"/>
                          <a:gd name="connsiteX156" fmla="*/ 178594 w 814388"/>
                          <a:gd name="connsiteY156" fmla="*/ 1764506 h 1771650"/>
                          <a:gd name="connsiteX157" fmla="*/ 161925 w 814388"/>
                          <a:gd name="connsiteY157" fmla="*/ 1769268 h 1771650"/>
                          <a:gd name="connsiteX158" fmla="*/ 164307 w 814388"/>
                          <a:gd name="connsiteY158" fmla="*/ 1771650 h 1771650"/>
                          <a:gd name="connsiteX159" fmla="*/ 159544 w 814388"/>
                          <a:gd name="connsiteY159"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57175 w 814388"/>
                          <a:gd name="connsiteY151" fmla="*/ 1688306 h 1771650"/>
                          <a:gd name="connsiteX152" fmla="*/ 219075 w 814388"/>
                          <a:gd name="connsiteY152" fmla="*/ 1704975 h 1771650"/>
                          <a:gd name="connsiteX153" fmla="*/ 200025 w 814388"/>
                          <a:gd name="connsiteY153" fmla="*/ 1750218 h 1771650"/>
                          <a:gd name="connsiteX154" fmla="*/ 185738 w 814388"/>
                          <a:gd name="connsiteY154" fmla="*/ 1762125 h 1771650"/>
                          <a:gd name="connsiteX155" fmla="*/ 178594 w 814388"/>
                          <a:gd name="connsiteY155" fmla="*/ 1764506 h 1771650"/>
                          <a:gd name="connsiteX156" fmla="*/ 161925 w 814388"/>
                          <a:gd name="connsiteY156" fmla="*/ 1769268 h 1771650"/>
                          <a:gd name="connsiteX157" fmla="*/ 164307 w 814388"/>
                          <a:gd name="connsiteY157" fmla="*/ 1771650 h 1771650"/>
                          <a:gd name="connsiteX158" fmla="*/ 159544 w 814388"/>
                          <a:gd name="connsiteY158"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6700 w 814388"/>
                          <a:gd name="connsiteY149" fmla="*/ 1652587 h 1771650"/>
                          <a:gd name="connsiteX150" fmla="*/ 264319 w 814388"/>
                          <a:gd name="connsiteY150" fmla="*/ 1659731 h 1771650"/>
                          <a:gd name="connsiteX151" fmla="*/ 219075 w 814388"/>
                          <a:gd name="connsiteY151" fmla="*/ 1704975 h 1771650"/>
                          <a:gd name="connsiteX152" fmla="*/ 200025 w 814388"/>
                          <a:gd name="connsiteY152" fmla="*/ 1750218 h 1771650"/>
                          <a:gd name="connsiteX153" fmla="*/ 185738 w 814388"/>
                          <a:gd name="connsiteY153" fmla="*/ 1762125 h 1771650"/>
                          <a:gd name="connsiteX154" fmla="*/ 178594 w 814388"/>
                          <a:gd name="connsiteY154" fmla="*/ 1764506 h 1771650"/>
                          <a:gd name="connsiteX155" fmla="*/ 161925 w 814388"/>
                          <a:gd name="connsiteY155" fmla="*/ 1769268 h 1771650"/>
                          <a:gd name="connsiteX156" fmla="*/ 164307 w 814388"/>
                          <a:gd name="connsiteY156" fmla="*/ 1771650 h 1771650"/>
                          <a:gd name="connsiteX157" fmla="*/ 159544 w 814388"/>
                          <a:gd name="connsiteY157"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64319 w 814388"/>
                          <a:gd name="connsiteY149" fmla="*/ 1659731 h 1771650"/>
                          <a:gd name="connsiteX150" fmla="*/ 219075 w 814388"/>
                          <a:gd name="connsiteY150" fmla="*/ 1704975 h 1771650"/>
                          <a:gd name="connsiteX151" fmla="*/ 200025 w 814388"/>
                          <a:gd name="connsiteY151" fmla="*/ 1750218 h 1771650"/>
                          <a:gd name="connsiteX152" fmla="*/ 185738 w 814388"/>
                          <a:gd name="connsiteY152" fmla="*/ 1762125 h 1771650"/>
                          <a:gd name="connsiteX153" fmla="*/ 178594 w 814388"/>
                          <a:gd name="connsiteY153" fmla="*/ 1764506 h 1771650"/>
                          <a:gd name="connsiteX154" fmla="*/ 161925 w 814388"/>
                          <a:gd name="connsiteY154" fmla="*/ 1769268 h 1771650"/>
                          <a:gd name="connsiteX155" fmla="*/ 164307 w 814388"/>
                          <a:gd name="connsiteY155" fmla="*/ 1771650 h 1771650"/>
                          <a:gd name="connsiteX156" fmla="*/ 159544 w 814388"/>
                          <a:gd name="connsiteY156"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52413 w 814388"/>
                          <a:gd name="connsiteY149" fmla="*/ 1654968 h 1771650"/>
                          <a:gd name="connsiteX150" fmla="*/ 219075 w 814388"/>
                          <a:gd name="connsiteY150" fmla="*/ 1704975 h 1771650"/>
                          <a:gd name="connsiteX151" fmla="*/ 200025 w 814388"/>
                          <a:gd name="connsiteY151" fmla="*/ 1750218 h 1771650"/>
                          <a:gd name="connsiteX152" fmla="*/ 185738 w 814388"/>
                          <a:gd name="connsiteY152" fmla="*/ 1762125 h 1771650"/>
                          <a:gd name="connsiteX153" fmla="*/ 178594 w 814388"/>
                          <a:gd name="connsiteY153" fmla="*/ 1764506 h 1771650"/>
                          <a:gd name="connsiteX154" fmla="*/ 161925 w 814388"/>
                          <a:gd name="connsiteY154" fmla="*/ 1769268 h 1771650"/>
                          <a:gd name="connsiteX155" fmla="*/ 164307 w 814388"/>
                          <a:gd name="connsiteY155" fmla="*/ 1771650 h 1771650"/>
                          <a:gd name="connsiteX156" fmla="*/ 159544 w 814388"/>
                          <a:gd name="connsiteY156" fmla="*/ 1769268 h 1771650"/>
                          <a:gd name="connsiteX0" fmla="*/ 0 w 814388"/>
                          <a:gd name="connsiteY0" fmla="*/ 0 h 1771650"/>
                          <a:gd name="connsiteX1" fmla="*/ 0 w 814388"/>
                          <a:gd name="connsiteY1" fmla="*/ 0 h 1771650"/>
                          <a:gd name="connsiteX2" fmla="*/ 14288 w 814388"/>
                          <a:gd name="connsiteY2" fmla="*/ 16668 h 1771650"/>
                          <a:gd name="connsiteX3" fmla="*/ 19050 w 814388"/>
                          <a:gd name="connsiteY3" fmla="*/ 23812 h 1771650"/>
                          <a:gd name="connsiteX4" fmla="*/ 26194 w 814388"/>
                          <a:gd name="connsiteY4" fmla="*/ 28575 h 1771650"/>
                          <a:gd name="connsiteX5" fmla="*/ 38100 w 814388"/>
                          <a:gd name="connsiteY5" fmla="*/ 38100 h 1771650"/>
                          <a:gd name="connsiteX6" fmla="*/ 54769 w 814388"/>
                          <a:gd name="connsiteY6" fmla="*/ 47625 h 1771650"/>
                          <a:gd name="connsiteX7" fmla="*/ 76200 w 814388"/>
                          <a:gd name="connsiteY7" fmla="*/ 57150 h 1771650"/>
                          <a:gd name="connsiteX8" fmla="*/ 83344 w 814388"/>
                          <a:gd name="connsiteY8" fmla="*/ 64293 h 1771650"/>
                          <a:gd name="connsiteX9" fmla="*/ 97632 w 814388"/>
                          <a:gd name="connsiteY9" fmla="*/ 71437 h 1771650"/>
                          <a:gd name="connsiteX10" fmla="*/ 111919 w 814388"/>
                          <a:gd name="connsiteY10" fmla="*/ 80962 h 1771650"/>
                          <a:gd name="connsiteX11" fmla="*/ 126207 w 814388"/>
                          <a:gd name="connsiteY11" fmla="*/ 85725 h 1771650"/>
                          <a:gd name="connsiteX12" fmla="*/ 140494 w 814388"/>
                          <a:gd name="connsiteY12" fmla="*/ 95250 h 1771650"/>
                          <a:gd name="connsiteX13" fmla="*/ 147638 w 814388"/>
                          <a:gd name="connsiteY13" fmla="*/ 100012 h 1771650"/>
                          <a:gd name="connsiteX14" fmla="*/ 154782 w 814388"/>
                          <a:gd name="connsiteY14" fmla="*/ 102393 h 1771650"/>
                          <a:gd name="connsiteX15" fmla="*/ 161925 w 814388"/>
                          <a:gd name="connsiteY15" fmla="*/ 107156 h 1771650"/>
                          <a:gd name="connsiteX16" fmla="*/ 176213 w 814388"/>
                          <a:gd name="connsiteY16" fmla="*/ 119062 h 1771650"/>
                          <a:gd name="connsiteX17" fmla="*/ 183357 w 814388"/>
                          <a:gd name="connsiteY17" fmla="*/ 121443 h 1771650"/>
                          <a:gd name="connsiteX18" fmla="*/ 190500 w 814388"/>
                          <a:gd name="connsiteY18" fmla="*/ 128587 h 1771650"/>
                          <a:gd name="connsiteX19" fmla="*/ 197644 w 814388"/>
                          <a:gd name="connsiteY19" fmla="*/ 130968 h 1771650"/>
                          <a:gd name="connsiteX20" fmla="*/ 202407 w 814388"/>
                          <a:gd name="connsiteY20" fmla="*/ 138112 h 1771650"/>
                          <a:gd name="connsiteX21" fmla="*/ 216694 w 814388"/>
                          <a:gd name="connsiteY21" fmla="*/ 142875 h 1771650"/>
                          <a:gd name="connsiteX22" fmla="*/ 233363 w 814388"/>
                          <a:gd name="connsiteY22" fmla="*/ 152400 h 1771650"/>
                          <a:gd name="connsiteX23" fmla="*/ 247650 w 814388"/>
                          <a:gd name="connsiteY23" fmla="*/ 161925 h 1771650"/>
                          <a:gd name="connsiteX24" fmla="*/ 254794 w 814388"/>
                          <a:gd name="connsiteY24" fmla="*/ 169068 h 1771650"/>
                          <a:gd name="connsiteX25" fmla="*/ 261938 w 814388"/>
                          <a:gd name="connsiteY25" fmla="*/ 171450 h 1771650"/>
                          <a:gd name="connsiteX26" fmla="*/ 276225 w 814388"/>
                          <a:gd name="connsiteY26" fmla="*/ 178593 h 1771650"/>
                          <a:gd name="connsiteX27" fmla="*/ 290513 w 814388"/>
                          <a:gd name="connsiteY27" fmla="*/ 188118 h 1771650"/>
                          <a:gd name="connsiteX28" fmla="*/ 304800 w 814388"/>
                          <a:gd name="connsiteY28" fmla="*/ 195262 h 1771650"/>
                          <a:gd name="connsiteX29" fmla="*/ 326232 w 814388"/>
                          <a:gd name="connsiteY29" fmla="*/ 214312 h 1771650"/>
                          <a:gd name="connsiteX30" fmla="*/ 340519 w 814388"/>
                          <a:gd name="connsiteY30" fmla="*/ 216693 h 1771650"/>
                          <a:gd name="connsiteX31" fmla="*/ 354807 w 814388"/>
                          <a:gd name="connsiteY31" fmla="*/ 226218 h 1771650"/>
                          <a:gd name="connsiteX32" fmla="*/ 366713 w 814388"/>
                          <a:gd name="connsiteY32" fmla="*/ 242887 h 1771650"/>
                          <a:gd name="connsiteX33" fmla="*/ 383382 w 814388"/>
                          <a:gd name="connsiteY33" fmla="*/ 264318 h 1771650"/>
                          <a:gd name="connsiteX34" fmla="*/ 390525 w 814388"/>
                          <a:gd name="connsiteY34" fmla="*/ 269081 h 1771650"/>
                          <a:gd name="connsiteX35" fmla="*/ 395288 w 814388"/>
                          <a:gd name="connsiteY35" fmla="*/ 276225 h 1771650"/>
                          <a:gd name="connsiteX36" fmla="*/ 402432 w 814388"/>
                          <a:gd name="connsiteY36" fmla="*/ 304800 h 1771650"/>
                          <a:gd name="connsiteX37" fmla="*/ 404813 w 814388"/>
                          <a:gd name="connsiteY37" fmla="*/ 316706 h 1771650"/>
                          <a:gd name="connsiteX38" fmla="*/ 409575 w 814388"/>
                          <a:gd name="connsiteY38" fmla="*/ 330993 h 1771650"/>
                          <a:gd name="connsiteX39" fmla="*/ 411957 w 814388"/>
                          <a:gd name="connsiteY39" fmla="*/ 338137 h 1771650"/>
                          <a:gd name="connsiteX40" fmla="*/ 419100 w 814388"/>
                          <a:gd name="connsiteY40" fmla="*/ 357187 h 1771650"/>
                          <a:gd name="connsiteX41" fmla="*/ 435769 w 814388"/>
                          <a:gd name="connsiteY41" fmla="*/ 378618 h 1771650"/>
                          <a:gd name="connsiteX42" fmla="*/ 442913 w 814388"/>
                          <a:gd name="connsiteY42" fmla="*/ 381000 h 1771650"/>
                          <a:gd name="connsiteX43" fmla="*/ 452438 w 814388"/>
                          <a:gd name="connsiteY43" fmla="*/ 395287 h 1771650"/>
                          <a:gd name="connsiteX44" fmla="*/ 461963 w 814388"/>
                          <a:gd name="connsiteY44" fmla="*/ 409575 h 1771650"/>
                          <a:gd name="connsiteX45" fmla="*/ 469107 w 814388"/>
                          <a:gd name="connsiteY45" fmla="*/ 423862 h 1771650"/>
                          <a:gd name="connsiteX46" fmla="*/ 476250 w 814388"/>
                          <a:gd name="connsiteY46" fmla="*/ 431006 h 1771650"/>
                          <a:gd name="connsiteX47" fmla="*/ 485775 w 814388"/>
                          <a:gd name="connsiteY47" fmla="*/ 445293 h 1771650"/>
                          <a:gd name="connsiteX48" fmla="*/ 490538 w 814388"/>
                          <a:gd name="connsiteY48" fmla="*/ 452437 h 1771650"/>
                          <a:gd name="connsiteX49" fmla="*/ 497682 w 814388"/>
                          <a:gd name="connsiteY49" fmla="*/ 457200 h 1771650"/>
                          <a:gd name="connsiteX50" fmla="*/ 500063 w 814388"/>
                          <a:gd name="connsiteY50" fmla="*/ 464343 h 1771650"/>
                          <a:gd name="connsiteX51" fmla="*/ 509588 w 814388"/>
                          <a:gd name="connsiteY51" fmla="*/ 478631 h 1771650"/>
                          <a:gd name="connsiteX52" fmla="*/ 519113 w 814388"/>
                          <a:gd name="connsiteY52" fmla="*/ 500062 h 1771650"/>
                          <a:gd name="connsiteX53" fmla="*/ 531019 w 814388"/>
                          <a:gd name="connsiteY53" fmla="*/ 521493 h 1771650"/>
                          <a:gd name="connsiteX54" fmla="*/ 535782 w 814388"/>
                          <a:gd name="connsiteY54" fmla="*/ 528637 h 1771650"/>
                          <a:gd name="connsiteX55" fmla="*/ 540544 w 814388"/>
                          <a:gd name="connsiteY55" fmla="*/ 535781 h 1771650"/>
                          <a:gd name="connsiteX56" fmla="*/ 547688 w 814388"/>
                          <a:gd name="connsiteY56" fmla="*/ 540543 h 1771650"/>
                          <a:gd name="connsiteX57" fmla="*/ 550069 w 814388"/>
                          <a:gd name="connsiteY57" fmla="*/ 547687 h 1771650"/>
                          <a:gd name="connsiteX58" fmla="*/ 566738 w 814388"/>
                          <a:gd name="connsiteY58" fmla="*/ 569118 h 1771650"/>
                          <a:gd name="connsiteX59" fmla="*/ 573882 w 814388"/>
                          <a:gd name="connsiteY59" fmla="*/ 590550 h 1771650"/>
                          <a:gd name="connsiteX60" fmla="*/ 576263 w 814388"/>
                          <a:gd name="connsiteY60" fmla="*/ 597693 h 1771650"/>
                          <a:gd name="connsiteX61" fmla="*/ 583407 w 814388"/>
                          <a:gd name="connsiteY61" fmla="*/ 611981 h 1771650"/>
                          <a:gd name="connsiteX62" fmla="*/ 588169 w 814388"/>
                          <a:gd name="connsiteY62" fmla="*/ 621506 h 1771650"/>
                          <a:gd name="connsiteX63" fmla="*/ 597694 w 814388"/>
                          <a:gd name="connsiteY63" fmla="*/ 635793 h 1771650"/>
                          <a:gd name="connsiteX64" fmla="*/ 609600 w 814388"/>
                          <a:gd name="connsiteY64" fmla="*/ 657225 h 1771650"/>
                          <a:gd name="connsiteX65" fmla="*/ 614363 w 814388"/>
                          <a:gd name="connsiteY65" fmla="*/ 673893 h 1771650"/>
                          <a:gd name="connsiteX66" fmla="*/ 619125 w 814388"/>
                          <a:gd name="connsiteY66" fmla="*/ 681037 h 1771650"/>
                          <a:gd name="connsiteX67" fmla="*/ 621507 w 814388"/>
                          <a:gd name="connsiteY67" fmla="*/ 688181 h 1771650"/>
                          <a:gd name="connsiteX68" fmla="*/ 626269 w 814388"/>
                          <a:gd name="connsiteY68" fmla="*/ 697706 h 1771650"/>
                          <a:gd name="connsiteX69" fmla="*/ 631032 w 814388"/>
                          <a:gd name="connsiteY69" fmla="*/ 716756 h 1771650"/>
                          <a:gd name="connsiteX70" fmla="*/ 635794 w 814388"/>
                          <a:gd name="connsiteY70" fmla="*/ 731043 h 1771650"/>
                          <a:gd name="connsiteX71" fmla="*/ 638175 w 814388"/>
                          <a:gd name="connsiteY71" fmla="*/ 750093 h 1771650"/>
                          <a:gd name="connsiteX72" fmla="*/ 640557 w 814388"/>
                          <a:gd name="connsiteY72" fmla="*/ 757237 h 1771650"/>
                          <a:gd name="connsiteX73" fmla="*/ 642938 w 814388"/>
                          <a:gd name="connsiteY73" fmla="*/ 773906 h 1771650"/>
                          <a:gd name="connsiteX74" fmla="*/ 638175 w 814388"/>
                          <a:gd name="connsiteY74" fmla="*/ 792956 h 1771650"/>
                          <a:gd name="connsiteX75" fmla="*/ 628650 w 814388"/>
                          <a:gd name="connsiteY75" fmla="*/ 807243 h 1771650"/>
                          <a:gd name="connsiteX76" fmla="*/ 623888 w 814388"/>
                          <a:gd name="connsiteY76" fmla="*/ 826293 h 1771650"/>
                          <a:gd name="connsiteX77" fmla="*/ 621507 w 814388"/>
                          <a:gd name="connsiteY77" fmla="*/ 833437 h 1771650"/>
                          <a:gd name="connsiteX78" fmla="*/ 619125 w 814388"/>
                          <a:gd name="connsiteY78" fmla="*/ 847725 h 1771650"/>
                          <a:gd name="connsiteX79" fmla="*/ 609600 w 814388"/>
                          <a:gd name="connsiteY79" fmla="*/ 921543 h 1771650"/>
                          <a:gd name="connsiteX80" fmla="*/ 597694 w 814388"/>
                          <a:gd name="connsiteY80" fmla="*/ 935831 h 1771650"/>
                          <a:gd name="connsiteX81" fmla="*/ 590550 w 814388"/>
                          <a:gd name="connsiteY81" fmla="*/ 940593 h 1771650"/>
                          <a:gd name="connsiteX82" fmla="*/ 585788 w 814388"/>
                          <a:gd name="connsiteY82" fmla="*/ 947737 h 1771650"/>
                          <a:gd name="connsiteX83" fmla="*/ 581025 w 814388"/>
                          <a:gd name="connsiteY83" fmla="*/ 962025 h 1771650"/>
                          <a:gd name="connsiteX84" fmla="*/ 569119 w 814388"/>
                          <a:gd name="connsiteY84" fmla="*/ 976312 h 1771650"/>
                          <a:gd name="connsiteX85" fmla="*/ 566738 w 814388"/>
                          <a:gd name="connsiteY85" fmla="*/ 983456 h 1771650"/>
                          <a:gd name="connsiteX86" fmla="*/ 557213 w 814388"/>
                          <a:gd name="connsiteY86" fmla="*/ 1000125 h 1771650"/>
                          <a:gd name="connsiteX87" fmla="*/ 552450 w 814388"/>
                          <a:gd name="connsiteY87" fmla="*/ 1014412 h 1771650"/>
                          <a:gd name="connsiteX88" fmla="*/ 547688 w 814388"/>
                          <a:gd name="connsiteY88" fmla="*/ 1028700 h 1771650"/>
                          <a:gd name="connsiteX89" fmla="*/ 545307 w 814388"/>
                          <a:gd name="connsiteY89" fmla="*/ 1035843 h 1771650"/>
                          <a:gd name="connsiteX90" fmla="*/ 542925 w 814388"/>
                          <a:gd name="connsiteY90" fmla="*/ 1042987 h 1771650"/>
                          <a:gd name="connsiteX91" fmla="*/ 538163 w 814388"/>
                          <a:gd name="connsiteY91" fmla="*/ 1064418 h 1771650"/>
                          <a:gd name="connsiteX92" fmla="*/ 540544 w 814388"/>
                          <a:gd name="connsiteY92" fmla="*/ 1131093 h 1771650"/>
                          <a:gd name="connsiteX93" fmla="*/ 542925 w 814388"/>
                          <a:gd name="connsiteY93" fmla="*/ 1140618 h 1771650"/>
                          <a:gd name="connsiteX94" fmla="*/ 550069 w 814388"/>
                          <a:gd name="connsiteY94" fmla="*/ 1169193 h 1771650"/>
                          <a:gd name="connsiteX95" fmla="*/ 554832 w 814388"/>
                          <a:gd name="connsiteY95" fmla="*/ 1183481 h 1771650"/>
                          <a:gd name="connsiteX96" fmla="*/ 557213 w 814388"/>
                          <a:gd name="connsiteY96" fmla="*/ 1190625 h 1771650"/>
                          <a:gd name="connsiteX97" fmla="*/ 569119 w 814388"/>
                          <a:gd name="connsiteY97" fmla="*/ 1204912 h 1771650"/>
                          <a:gd name="connsiteX98" fmla="*/ 571500 w 814388"/>
                          <a:gd name="connsiteY98" fmla="*/ 1212056 h 1771650"/>
                          <a:gd name="connsiteX99" fmla="*/ 583407 w 814388"/>
                          <a:gd name="connsiteY99" fmla="*/ 1226343 h 1771650"/>
                          <a:gd name="connsiteX100" fmla="*/ 592932 w 814388"/>
                          <a:gd name="connsiteY100" fmla="*/ 1250156 h 1771650"/>
                          <a:gd name="connsiteX101" fmla="*/ 604838 w 814388"/>
                          <a:gd name="connsiteY101" fmla="*/ 1266825 h 1771650"/>
                          <a:gd name="connsiteX102" fmla="*/ 609600 w 814388"/>
                          <a:gd name="connsiteY102" fmla="*/ 1273968 h 1771650"/>
                          <a:gd name="connsiteX103" fmla="*/ 614363 w 814388"/>
                          <a:gd name="connsiteY103" fmla="*/ 1288256 h 1771650"/>
                          <a:gd name="connsiteX104" fmla="*/ 619125 w 814388"/>
                          <a:gd name="connsiteY104" fmla="*/ 1295400 h 1771650"/>
                          <a:gd name="connsiteX105" fmla="*/ 621507 w 814388"/>
                          <a:gd name="connsiteY105" fmla="*/ 1302543 h 1771650"/>
                          <a:gd name="connsiteX106" fmla="*/ 628650 w 814388"/>
                          <a:gd name="connsiteY106" fmla="*/ 1309687 h 1771650"/>
                          <a:gd name="connsiteX107" fmla="*/ 631032 w 814388"/>
                          <a:gd name="connsiteY107" fmla="*/ 1316831 h 1771650"/>
                          <a:gd name="connsiteX108" fmla="*/ 633413 w 814388"/>
                          <a:gd name="connsiteY108" fmla="*/ 1326356 h 1771650"/>
                          <a:gd name="connsiteX109" fmla="*/ 640557 w 814388"/>
                          <a:gd name="connsiteY109" fmla="*/ 1333500 h 1771650"/>
                          <a:gd name="connsiteX110" fmla="*/ 645319 w 814388"/>
                          <a:gd name="connsiteY110" fmla="*/ 1347787 h 1771650"/>
                          <a:gd name="connsiteX111" fmla="*/ 654844 w 814388"/>
                          <a:gd name="connsiteY111" fmla="*/ 1362075 h 1771650"/>
                          <a:gd name="connsiteX112" fmla="*/ 661988 w 814388"/>
                          <a:gd name="connsiteY112" fmla="*/ 1376362 h 1771650"/>
                          <a:gd name="connsiteX113" fmla="*/ 669132 w 814388"/>
                          <a:gd name="connsiteY113" fmla="*/ 1381125 h 1771650"/>
                          <a:gd name="connsiteX114" fmla="*/ 683419 w 814388"/>
                          <a:gd name="connsiteY114" fmla="*/ 1407318 h 1771650"/>
                          <a:gd name="connsiteX115" fmla="*/ 690563 w 814388"/>
                          <a:gd name="connsiteY115" fmla="*/ 1421606 h 1771650"/>
                          <a:gd name="connsiteX116" fmla="*/ 697707 w 814388"/>
                          <a:gd name="connsiteY116" fmla="*/ 1426368 h 1771650"/>
                          <a:gd name="connsiteX117" fmla="*/ 702469 w 814388"/>
                          <a:gd name="connsiteY117" fmla="*/ 1433512 h 1771650"/>
                          <a:gd name="connsiteX118" fmla="*/ 723900 w 814388"/>
                          <a:gd name="connsiteY118" fmla="*/ 1447800 h 1771650"/>
                          <a:gd name="connsiteX119" fmla="*/ 728663 w 814388"/>
                          <a:gd name="connsiteY119" fmla="*/ 1454943 h 1771650"/>
                          <a:gd name="connsiteX120" fmla="*/ 742950 w 814388"/>
                          <a:gd name="connsiteY120" fmla="*/ 1462087 h 1771650"/>
                          <a:gd name="connsiteX121" fmla="*/ 750094 w 814388"/>
                          <a:gd name="connsiteY121" fmla="*/ 1469231 h 1771650"/>
                          <a:gd name="connsiteX122" fmla="*/ 773907 w 814388"/>
                          <a:gd name="connsiteY122" fmla="*/ 1483518 h 1771650"/>
                          <a:gd name="connsiteX123" fmla="*/ 788194 w 814388"/>
                          <a:gd name="connsiteY123" fmla="*/ 1495425 h 1771650"/>
                          <a:gd name="connsiteX124" fmla="*/ 802482 w 814388"/>
                          <a:gd name="connsiteY124" fmla="*/ 1507331 h 1771650"/>
                          <a:gd name="connsiteX125" fmla="*/ 809625 w 814388"/>
                          <a:gd name="connsiteY125" fmla="*/ 1521618 h 1771650"/>
                          <a:gd name="connsiteX126" fmla="*/ 814388 w 814388"/>
                          <a:gd name="connsiteY126" fmla="*/ 1528762 h 1771650"/>
                          <a:gd name="connsiteX127" fmla="*/ 812007 w 814388"/>
                          <a:gd name="connsiteY127" fmla="*/ 1535906 h 1771650"/>
                          <a:gd name="connsiteX128" fmla="*/ 757238 w 814388"/>
                          <a:gd name="connsiteY128" fmla="*/ 1533525 h 1771650"/>
                          <a:gd name="connsiteX129" fmla="*/ 719138 w 814388"/>
                          <a:gd name="connsiteY129" fmla="*/ 1535906 h 1771650"/>
                          <a:gd name="connsiteX130" fmla="*/ 609600 w 814388"/>
                          <a:gd name="connsiteY130" fmla="*/ 1528762 h 1771650"/>
                          <a:gd name="connsiteX131" fmla="*/ 600075 w 814388"/>
                          <a:gd name="connsiteY131" fmla="*/ 1526381 h 1771650"/>
                          <a:gd name="connsiteX132" fmla="*/ 588169 w 814388"/>
                          <a:gd name="connsiteY132" fmla="*/ 1524000 h 1771650"/>
                          <a:gd name="connsiteX133" fmla="*/ 566738 w 814388"/>
                          <a:gd name="connsiteY133" fmla="*/ 1519237 h 1771650"/>
                          <a:gd name="connsiteX134" fmla="*/ 531019 w 814388"/>
                          <a:gd name="connsiteY134" fmla="*/ 1516856 h 1771650"/>
                          <a:gd name="connsiteX135" fmla="*/ 519113 w 814388"/>
                          <a:gd name="connsiteY135" fmla="*/ 1514475 h 1771650"/>
                          <a:gd name="connsiteX136" fmla="*/ 509588 w 814388"/>
                          <a:gd name="connsiteY136" fmla="*/ 1512093 h 1771650"/>
                          <a:gd name="connsiteX137" fmla="*/ 433388 w 814388"/>
                          <a:gd name="connsiteY137" fmla="*/ 1509712 h 1771650"/>
                          <a:gd name="connsiteX138" fmla="*/ 326232 w 814388"/>
                          <a:gd name="connsiteY138" fmla="*/ 1509712 h 1771650"/>
                          <a:gd name="connsiteX139" fmla="*/ 311944 w 814388"/>
                          <a:gd name="connsiteY139" fmla="*/ 1519237 h 1771650"/>
                          <a:gd name="connsiteX140" fmla="*/ 307182 w 814388"/>
                          <a:gd name="connsiteY140" fmla="*/ 1526381 h 1771650"/>
                          <a:gd name="connsiteX141" fmla="*/ 300038 w 814388"/>
                          <a:gd name="connsiteY141" fmla="*/ 1531143 h 1771650"/>
                          <a:gd name="connsiteX142" fmla="*/ 295275 w 814388"/>
                          <a:gd name="connsiteY142" fmla="*/ 1545431 h 1771650"/>
                          <a:gd name="connsiteX143" fmla="*/ 288132 w 814388"/>
                          <a:gd name="connsiteY143" fmla="*/ 1566862 h 1771650"/>
                          <a:gd name="connsiteX144" fmla="*/ 285750 w 814388"/>
                          <a:gd name="connsiteY144" fmla="*/ 1574006 h 1771650"/>
                          <a:gd name="connsiteX145" fmla="*/ 283369 w 814388"/>
                          <a:gd name="connsiteY145" fmla="*/ 1581150 h 1771650"/>
                          <a:gd name="connsiteX146" fmla="*/ 278607 w 814388"/>
                          <a:gd name="connsiteY146" fmla="*/ 1588293 h 1771650"/>
                          <a:gd name="connsiteX147" fmla="*/ 273844 w 814388"/>
                          <a:gd name="connsiteY147" fmla="*/ 1602581 h 1771650"/>
                          <a:gd name="connsiteX148" fmla="*/ 269082 w 814388"/>
                          <a:gd name="connsiteY148" fmla="*/ 1621631 h 1771650"/>
                          <a:gd name="connsiteX149" fmla="*/ 252413 w 814388"/>
                          <a:gd name="connsiteY149" fmla="*/ 1654968 h 1771650"/>
                          <a:gd name="connsiteX150" fmla="*/ 219075 w 814388"/>
                          <a:gd name="connsiteY150" fmla="*/ 1704975 h 1771650"/>
                          <a:gd name="connsiteX151" fmla="*/ 185738 w 814388"/>
                          <a:gd name="connsiteY151" fmla="*/ 1762125 h 1771650"/>
                          <a:gd name="connsiteX152" fmla="*/ 178594 w 814388"/>
                          <a:gd name="connsiteY152" fmla="*/ 1764506 h 1771650"/>
                          <a:gd name="connsiteX153" fmla="*/ 161925 w 814388"/>
                          <a:gd name="connsiteY153" fmla="*/ 1769268 h 1771650"/>
                          <a:gd name="connsiteX154" fmla="*/ 164307 w 814388"/>
                          <a:gd name="connsiteY154" fmla="*/ 1771650 h 1771650"/>
                          <a:gd name="connsiteX155" fmla="*/ 159544 w 814388"/>
                          <a:gd name="connsiteY155" fmla="*/ 1769268 h 1771650"/>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95275 w 814388"/>
                          <a:gd name="connsiteY142" fmla="*/ 1545431 h 1772455"/>
                          <a:gd name="connsiteX143" fmla="*/ 288132 w 814388"/>
                          <a:gd name="connsiteY143" fmla="*/ 1566862 h 1772455"/>
                          <a:gd name="connsiteX144" fmla="*/ 285750 w 814388"/>
                          <a:gd name="connsiteY144" fmla="*/ 1574006 h 1772455"/>
                          <a:gd name="connsiteX145" fmla="*/ 283369 w 814388"/>
                          <a:gd name="connsiteY145" fmla="*/ 1581150 h 1772455"/>
                          <a:gd name="connsiteX146" fmla="*/ 278607 w 814388"/>
                          <a:gd name="connsiteY146" fmla="*/ 1588293 h 1772455"/>
                          <a:gd name="connsiteX147" fmla="*/ 273844 w 814388"/>
                          <a:gd name="connsiteY147" fmla="*/ 1602581 h 1772455"/>
                          <a:gd name="connsiteX148" fmla="*/ 269082 w 814388"/>
                          <a:gd name="connsiteY148" fmla="*/ 1621631 h 1772455"/>
                          <a:gd name="connsiteX149" fmla="*/ 252413 w 814388"/>
                          <a:gd name="connsiteY149" fmla="*/ 1654968 h 1772455"/>
                          <a:gd name="connsiteX150" fmla="*/ 219075 w 814388"/>
                          <a:gd name="connsiteY150" fmla="*/ 1704975 h 1772455"/>
                          <a:gd name="connsiteX151" fmla="*/ 185738 w 814388"/>
                          <a:gd name="connsiteY151" fmla="*/ 1762125 h 1772455"/>
                          <a:gd name="connsiteX152" fmla="*/ 195263 w 814388"/>
                          <a:gd name="connsiteY152" fmla="*/ 1735931 h 1772455"/>
                          <a:gd name="connsiteX153" fmla="*/ 161925 w 814388"/>
                          <a:gd name="connsiteY153" fmla="*/ 1769268 h 1772455"/>
                          <a:gd name="connsiteX154" fmla="*/ 164307 w 814388"/>
                          <a:gd name="connsiteY154" fmla="*/ 1771650 h 1772455"/>
                          <a:gd name="connsiteX155" fmla="*/ 159544 w 814388"/>
                          <a:gd name="connsiteY155"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95275 w 814388"/>
                          <a:gd name="connsiteY142" fmla="*/ 1545431 h 1772455"/>
                          <a:gd name="connsiteX143" fmla="*/ 288132 w 814388"/>
                          <a:gd name="connsiteY143" fmla="*/ 1566862 h 1772455"/>
                          <a:gd name="connsiteX144" fmla="*/ 285750 w 814388"/>
                          <a:gd name="connsiteY144" fmla="*/ 1574006 h 1772455"/>
                          <a:gd name="connsiteX145" fmla="*/ 283369 w 814388"/>
                          <a:gd name="connsiteY145" fmla="*/ 1581150 h 1772455"/>
                          <a:gd name="connsiteX146" fmla="*/ 278607 w 814388"/>
                          <a:gd name="connsiteY146" fmla="*/ 1588293 h 1772455"/>
                          <a:gd name="connsiteX147" fmla="*/ 273844 w 814388"/>
                          <a:gd name="connsiteY147" fmla="*/ 1602581 h 1772455"/>
                          <a:gd name="connsiteX148" fmla="*/ 269082 w 814388"/>
                          <a:gd name="connsiteY148" fmla="*/ 1621631 h 1772455"/>
                          <a:gd name="connsiteX149" fmla="*/ 252413 w 814388"/>
                          <a:gd name="connsiteY149" fmla="*/ 1654968 h 1772455"/>
                          <a:gd name="connsiteX150" fmla="*/ 219075 w 814388"/>
                          <a:gd name="connsiteY150" fmla="*/ 1704975 h 1772455"/>
                          <a:gd name="connsiteX151" fmla="*/ 195263 w 814388"/>
                          <a:gd name="connsiteY151" fmla="*/ 1735931 h 1772455"/>
                          <a:gd name="connsiteX152" fmla="*/ 161925 w 814388"/>
                          <a:gd name="connsiteY152" fmla="*/ 1769268 h 1772455"/>
                          <a:gd name="connsiteX153" fmla="*/ 164307 w 814388"/>
                          <a:gd name="connsiteY153" fmla="*/ 1771650 h 1772455"/>
                          <a:gd name="connsiteX154" fmla="*/ 159544 w 814388"/>
                          <a:gd name="connsiteY154"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95275 w 814388"/>
                          <a:gd name="connsiteY142" fmla="*/ 1545431 h 1772455"/>
                          <a:gd name="connsiteX143" fmla="*/ 288132 w 814388"/>
                          <a:gd name="connsiteY143" fmla="*/ 1566862 h 1772455"/>
                          <a:gd name="connsiteX144" fmla="*/ 283369 w 814388"/>
                          <a:gd name="connsiteY144" fmla="*/ 1581150 h 1772455"/>
                          <a:gd name="connsiteX145" fmla="*/ 278607 w 814388"/>
                          <a:gd name="connsiteY145" fmla="*/ 1588293 h 1772455"/>
                          <a:gd name="connsiteX146" fmla="*/ 273844 w 814388"/>
                          <a:gd name="connsiteY146" fmla="*/ 1602581 h 1772455"/>
                          <a:gd name="connsiteX147" fmla="*/ 269082 w 814388"/>
                          <a:gd name="connsiteY147" fmla="*/ 1621631 h 1772455"/>
                          <a:gd name="connsiteX148" fmla="*/ 252413 w 814388"/>
                          <a:gd name="connsiteY148" fmla="*/ 1654968 h 1772455"/>
                          <a:gd name="connsiteX149" fmla="*/ 219075 w 814388"/>
                          <a:gd name="connsiteY149" fmla="*/ 1704975 h 1772455"/>
                          <a:gd name="connsiteX150" fmla="*/ 195263 w 814388"/>
                          <a:gd name="connsiteY150" fmla="*/ 1735931 h 1772455"/>
                          <a:gd name="connsiteX151" fmla="*/ 161925 w 814388"/>
                          <a:gd name="connsiteY151" fmla="*/ 1769268 h 1772455"/>
                          <a:gd name="connsiteX152" fmla="*/ 164307 w 814388"/>
                          <a:gd name="connsiteY152" fmla="*/ 1771650 h 1772455"/>
                          <a:gd name="connsiteX153" fmla="*/ 159544 w 814388"/>
                          <a:gd name="connsiteY153"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95275 w 814388"/>
                          <a:gd name="connsiteY142" fmla="*/ 1545431 h 1772455"/>
                          <a:gd name="connsiteX143" fmla="*/ 288132 w 814388"/>
                          <a:gd name="connsiteY143" fmla="*/ 1566862 h 1772455"/>
                          <a:gd name="connsiteX144" fmla="*/ 278607 w 814388"/>
                          <a:gd name="connsiteY144" fmla="*/ 1588293 h 1772455"/>
                          <a:gd name="connsiteX145" fmla="*/ 273844 w 814388"/>
                          <a:gd name="connsiteY145" fmla="*/ 1602581 h 1772455"/>
                          <a:gd name="connsiteX146" fmla="*/ 269082 w 814388"/>
                          <a:gd name="connsiteY146" fmla="*/ 1621631 h 1772455"/>
                          <a:gd name="connsiteX147" fmla="*/ 252413 w 814388"/>
                          <a:gd name="connsiteY147" fmla="*/ 1654968 h 1772455"/>
                          <a:gd name="connsiteX148" fmla="*/ 219075 w 814388"/>
                          <a:gd name="connsiteY148" fmla="*/ 1704975 h 1772455"/>
                          <a:gd name="connsiteX149" fmla="*/ 195263 w 814388"/>
                          <a:gd name="connsiteY149" fmla="*/ 1735931 h 1772455"/>
                          <a:gd name="connsiteX150" fmla="*/ 161925 w 814388"/>
                          <a:gd name="connsiteY150" fmla="*/ 1769268 h 1772455"/>
                          <a:gd name="connsiteX151" fmla="*/ 164307 w 814388"/>
                          <a:gd name="connsiteY151" fmla="*/ 1771650 h 1772455"/>
                          <a:gd name="connsiteX152" fmla="*/ 159544 w 814388"/>
                          <a:gd name="connsiteY152"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95275 w 814388"/>
                          <a:gd name="connsiteY142" fmla="*/ 1545431 h 1772455"/>
                          <a:gd name="connsiteX143" fmla="*/ 276226 w 814388"/>
                          <a:gd name="connsiteY143" fmla="*/ 1557337 h 1772455"/>
                          <a:gd name="connsiteX144" fmla="*/ 278607 w 814388"/>
                          <a:gd name="connsiteY144" fmla="*/ 1588293 h 1772455"/>
                          <a:gd name="connsiteX145" fmla="*/ 273844 w 814388"/>
                          <a:gd name="connsiteY145" fmla="*/ 1602581 h 1772455"/>
                          <a:gd name="connsiteX146" fmla="*/ 269082 w 814388"/>
                          <a:gd name="connsiteY146" fmla="*/ 1621631 h 1772455"/>
                          <a:gd name="connsiteX147" fmla="*/ 252413 w 814388"/>
                          <a:gd name="connsiteY147" fmla="*/ 1654968 h 1772455"/>
                          <a:gd name="connsiteX148" fmla="*/ 219075 w 814388"/>
                          <a:gd name="connsiteY148" fmla="*/ 1704975 h 1772455"/>
                          <a:gd name="connsiteX149" fmla="*/ 195263 w 814388"/>
                          <a:gd name="connsiteY149" fmla="*/ 1735931 h 1772455"/>
                          <a:gd name="connsiteX150" fmla="*/ 161925 w 814388"/>
                          <a:gd name="connsiteY150" fmla="*/ 1769268 h 1772455"/>
                          <a:gd name="connsiteX151" fmla="*/ 164307 w 814388"/>
                          <a:gd name="connsiteY151" fmla="*/ 1771650 h 1772455"/>
                          <a:gd name="connsiteX152" fmla="*/ 159544 w 814388"/>
                          <a:gd name="connsiteY152"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300038 w 814388"/>
                          <a:gd name="connsiteY141" fmla="*/ 1531143 h 1772455"/>
                          <a:gd name="connsiteX142" fmla="*/ 276226 w 814388"/>
                          <a:gd name="connsiteY142" fmla="*/ 1557337 h 1772455"/>
                          <a:gd name="connsiteX143" fmla="*/ 278607 w 814388"/>
                          <a:gd name="connsiteY143" fmla="*/ 1588293 h 1772455"/>
                          <a:gd name="connsiteX144" fmla="*/ 273844 w 814388"/>
                          <a:gd name="connsiteY144" fmla="*/ 1602581 h 1772455"/>
                          <a:gd name="connsiteX145" fmla="*/ 269082 w 814388"/>
                          <a:gd name="connsiteY145" fmla="*/ 1621631 h 1772455"/>
                          <a:gd name="connsiteX146" fmla="*/ 252413 w 814388"/>
                          <a:gd name="connsiteY146" fmla="*/ 1654968 h 1772455"/>
                          <a:gd name="connsiteX147" fmla="*/ 219075 w 814388"/>
                          <a:gd name="connsiteY147" fmla="*/ 1704975 h 1772455"/>
                          <a:gd name="connsiteX148" fmla="*/ 195263 w 814388"/>
                          <a:gd name="connsiteY148" fmla="*/ 1735931 h 1772455"/>
                          <a:gd name="connsiteX149" fmla="*/ 161925 w 814388"/>
                          <a:gd name="connsiteY149" fmla="*/ 1769268 h 1772455"/>
                          <a:gd name="connsiteX150" fmla="*/ 164307 w 814388"/>
                          <a:gd name="connsiteY150" fmla="*/ 1771650 h 1772455"/>
                          <a:gd name="connsiteX151" fmla="*/ 159544 w 814388"/>
                          <a:gd name="connsiteY151"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7182 w 814388"/>
                          <a:gd name="connsiteY140" fmla="*/ 1526381 h 1772455"/>
                          <a:gd name="connsiteX141" fmla="*/ 276226 w 814388"/>
                          <a:gd name="connsiteY141" fmla="*/ 1557337 h 1772455"/>
                          <a:gd name="connsiteX142" fmla="*/ 278607 w 814388"/>
                          <a:gd name="connsiteY142" fmla="*/ 1588293 h 1772455"/>
                          <a:gd name="connsiteX143" fmla="*/ 273844 w 814388"/>
                          <a:gd name="connsiteY143" fmla="*/ 1602581 h 1772455"/>
                          <a:gd name="connsiteX144" fmla="*/ 269082 w 814388"/>
                          <a:gd name="connsiteY144" fmla="*/ 1621631 h 1772455"/>
                          <a:gd name="connsiteX145" fmla="*/ 252413 w 814388"/>
                          <a:gd name="connsiteY145" fmla="*/ 1654968 h 1772455"/>
                          <a:gd name="connsiteX146" fmla="*/ 219075 w 814388"/>
                          <a:gd name="connsiteY146" fmla="*/ 1704975 h 1772455"/>
                          <a:gd name="connsiteX147" fmla="*/ 195263 w 814388"/>
                          <a:gd name="connsiteY147" fmla="*/ 1735931 h 1772455"/>
                          <a:gd name="connsiteX148" fmla="*/ 161925 w 814388"/>
                          <a:gd name="connsiteY148" fmla="*/ 1769268 h 1772455"/>
                          <a:gd name="connsiteX149" fmla="*/ 164307 w 814388"/>
                          <a:gd name="connsiteY149" fmla="*/ 1771650 h 1772455"/>
                          <a:gd name="connsiteX150" fmla="*/ 159544 w 814388"/>
                          <a:gd name="connsiteY150"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26232 w 814388"/>
                          <a:gd name="connsiteY138" fmla="*/ 1509712 h 1772455"/>
                          <a:gd name="connsiteX139" fmla="*/ 311944 w 814388"/>
                          <a:gd name="connsiteY139" fmla="*/ 1519237 h 1772455"/>
                          <a:gd name="connsiteX140" fmla="*/ 300039 w 814388"/>
                          <a:gd name="connsiteY140" fmla="*/ 1531144 h 1772455"/>
                          <a:gd name="connsiteX141" fmla="*/ 276226 w 814388"/>
                          <a:gd name="connsiteY141" fmla="*/ 1557337 h 1772455"/>
                          <a:gd name="connsiteX142" fmla="*/ 278607 w 814388"/>
                          <a:gd name="connsiteY142" fmla="*/ 1588293 h 1772455"/>
                          <a:gd name="connsiteX143" fmla="*/ 273844 w 814388"/>
                          <a:gd name="connsiteY143" fmla="*/ 1602581 h 1772455"/>
                          <a:gd name="connsiteX144" fmla="*/ 269082 w 814388"/>
                          <a:gd name="connsiteY144" fmla="*/ 1621631 h 1772455"/>
                          <a:gd name="connsiteX145" fmla="*/ 252413 w 814388"/>
                          <a:gd name="connsiteY145" fmla="*/ 1654968 h 1772455"/>
                          <a:gd name="connsiteX146" fmla="*/ 219075 w 814388"/>
                          <a:gd name="connsiteY146" fmla="*/ 1704975 h 1772455"/>
                          <a:gd name="connsiteX147" fmla="*/ 195263 w 814388"/>
                          <a:gd name="connsiteY147" fmla="*/ 1735931 h 1772455"/>
                          <a:gd name="connsiteX148" fmla="*/ 161925 w 814388"/>
                          <a:gd name="connsiteY148" fmla="*/ 1769268 h 1772455"/>
                          <a:gd name="connsiteX149" fmla="*/ 164307 w 814388"/>
                          <a:gd name="connsiteY149" fmla="*/ 1771650 h 1772455"/>
                          <a:gd name="connsiteX150" fmla="*/ 159544 w 814388"/>
                          <a:gd name="connsiteY150"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45282 w 814388"/>
                          <a:gd name="connsiteY138" fmla="*/ 1509712 h 1772455"/>
                          <a:gd name="connsiteX139" fmla="*/ 311944 w 814388"/>
                          <a:gd name="connsiteY139" fmla="*/ 1519237 h 1772455"/>
                          <a:gd name="connsiteX140" fmla="*/ 300039 w 814388"/>
                          <a:gd name="connsiteY140" fmla="*/ 1531144 h 1772455"/>
                          <a:gd name="connsiteX141" fmla="*/ 276226 w 814388"/>
                          <a:gd name="connsiteY141" fmla="*/ 1557337 h 1772455"/>
                          <a:gd name="connsiteX142" fmla="*/ 278607 w 814388"/>
                          <a:gd name="connsiteY142" fmla="*/ 1588293 h 1772455"/>
                          <a:gd name="connsiteX143" fmla="*/ 273844 w 814388"/>
                          <a:gd name="connsiteY143" fmla="*/ 1602581 h 1772455"/>
                          <a:gd name="connsiteX144" fmla="*/ 269082 w 814388"/>
                          <a:gd name="connsiteY144" fmla="*/ 1621631 h 1772455"/>
                          <a:gd name="connsiteX145" fmla="*/ 252413 w 814388"/>
                          <a:gd name="connsiteY145" fmla="*/ 1654968 h 1772455"/>
                          <a:gd name="connsiteX146" fmla="*/ 219075 w 814388"/>
                          <a:gd name="connsiteY146" fmla="*/ 1704975 h 1772455"/>
                          <a:gd name="connsiteX147" fmla="*/ 195263 w 814388"/>
                          <a:gd name="connsiteY147" fmla="*/ 1735931 h 1772455"/>
                          <a:gd name="connsiteX148" fmla="*/ 161925 w 814388"/>
                          <a:gd name="connsiteY148" fmla="*/ 1769268 h 1772455"/>
                          <a:gd name="connsiteX149" fmla="*/ 164307 w 814388"/>
                          <a:gd name="connsiteY149" fmla="*/ 1771650 h 1772455"/>
                          <a:gd name="connsiteX150" fmla="*/ 159544 w 814388"/>
                          <a:gd name="connsiteY150"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45282 w 814388"/>
                          <a:gd name="connsiteY138" fmla="*/ 1509712 h 1772455"/>
                          <a:gd name="connsiteX139" fmla="*/ 311944 w 814388"/>
                          <a:gd name="connsiteY139" fmla="*/ 1519237 h 1772455"/>
                          <a:gd name="connsiteX140" fmla="*/ 276226 w 814388"/>
                          <a:gd name="connsiteY140" fmla="*/ 1557337 h 1772455"/>
                          <a:gd name="connsiteX141" fmla="*/ 278607 w 814388"/>
                          <a:gd name="connsiteY141" fmla="*/ 1588293 h 1772455"/>
                          <a:gd name="connsiteX142" fmla="*/ 273844 w 814388"/>
                          <a:gd name="connsiteY142" fmla="*/ 1602581 h 1772455"/>
                          <a:gd name="connsiteX143" fmla="*/ 269082 w 814388"/>
                          <a:gd name="connsiteY143" fmla="*/ 1621631 h 1772455"/>
                          <a:gd name="connsiteX144" fmla="*/ 252413 w 814388"/>
                          <a:gd name="connsiteY144" fmla="*/ 1654968 h 1772455"/>
                          <a:gd name="connsiteX145" fmla="*/ 219075 w 814388"/>
                          <a:gd name="connsiteY145" fmla="*/ 1704975 h 1772455"/>
                          <a:gd name="connsiteX146" fmla="*/ 195263 w 814388"/>
                          <a:gd name="connsiteY146" fmla="*/ 1735931 h 1772455"/>
                          <a:gd name="connsiteX147" fmla="*/ 161925 w 814388"/>
                          <a:gd name="connsiteY147" fmla="*/ 1769268 h 1772455"/>
                          <a:gd name="connsiteX148" fmla="*/ 164307 w 814388"/>
                          <a:gd name="connsiteY148" fmla="*/ 1771650 h 1772455"/>
                          <a:gd name="connsiteX149" fmla="*/ 159544 w 814388"/>
                          <a:gd name="connsiteY149" fmla="*/ 1769268 h 1772455"/>
                          <a:gd name="connsiteX0" fmla="*/ 0 w 814388"/>
                          <a:gd name="connsiteY0" fmla="*/ 0 h 1772455"/>
                          <a:gd name="connsiteX1" fmla="*/ 0 w 814388"/>
                          <a:gd name="connsiteY1" fmla="*/ 0 h 1772455"/>
                          <a:gd name="connsiteX2" fmla="*/ 14288 w 814388"/>
                          <a:gd name="connsiteY2" fmla="*/ 16668 h 1772455"/>
                          <a:gd name="connsiteX3" fmla="*/ 19050 w 814388"/>
                          <a:gd name="connsiteY3" fmla="*/ 23812 h 1772455"/>
                          <a:gd name="connsiteX4" fmla="*/ 26194 w 814388"/>
                          <a:gd name="connsiteY4" fmla="*/ 28575 h 1772455"/>
                          <a:gd name="connsiteX5" fmla="*/ 38100 w 814388"/>
                          <a:gd name="connsiteY5" fmla="*/ 38100 h 1772455"/>
                          <a:gd name="connsiteX6" fmla="*/ 54769 w 814388"/>
                          <a:gd name="connsiteY6" fmla="*/ 47625 h 1772455"/>
                          <a:gd name="connsiteX7" fmla="*/ 76200 w 814388"/>
                          <a:gd name="connsiteY7" fmla="*/ 57150 h 1772455"/>
                          <a:gd name="connsiteX8" fmla="*/ 83344 w 814388"/>
                          <a:gd name="connsiteY8" fmla="*/ 64293 h 1772455"/>
                          <a:gd name="connsiteX9" fmla="*/ 97632 w 814388"/>
                          <a:gd name="connsiteY9" fmla="*/ 71437 h 1772455"/>
                          <a:gd name="connsiteX10" fmla="*/ 111919 w 814388"/>
                          <a:gd name="connsiteY10" fmla="*/ 80962 h 1772455"/>
                          <a:gd name="connsiteX11" fmla="*/ 126207 w 814388"/>
                          <a:gd name="connsiteY11" fmla="*/ 85725 h 1772455"/>
                          <a:gd name="connsiteX12" fmla="*/ 140494 w 814388"/>
                          <a:gd name="connsiteY12" fmla="*/ 95250 h 1772455"/>
                          <a:gd name="connsiteX13" fmla="*/ 147638 w 814388"/>
                          <a:gd name="connsiteY13" fmla="*/ 100012 h 1772455"/>
                          <a:gd name="connsiteX14" fmla="*/ 154782 w 814388"/>
                          <a:gd name="connsiteY14" fmla="*/ 102393 h 1772455"/>
                          <a:gd name="connsiteX15" fmla="*/ 161925 w 814388"/>
                          <a:gd name="connsiteY15" fmla="*/ 107156 h 1772455"/>
                          <a:gd name="connsiteX16" fmla="*/ 176213 w 814388"/>
                          <a:gd name="connsiteY16" fmla="*/ 119062 h 1772455"/>
                          <a:gd name="connsiteX17" fmla="*/ 183357 w 814388"/>
                          <a:gd name="connsiteY17" fmla="*/ 121443 h 1772455"/>
                          <a:gd name="connsiteX18" fmla="*/ 190500 w 814388"/>
                          <a:gd name="connsiteY18" fmla="*/ 128587 h 1772455"/>
                          <a:gd name="connsiteX19" fmla="*/ 197644 w 814388"/>
                          <a:gd name="connsiteY19" fmla="*/ 130968 h 1772455"/>
                          <a:gd name="connsiteX20" fmla="*/ 202407 w 814388"/>
                          <a:gd name="connsiteY20" fmla="*/ 138112 h 1772455"/>
                          <a:gd name="connsiteX21" fmla="*/ 216694 w 814388"/>
                          <a:gd name="connsiteY21" fmla="*/ 142875 h 1772455"/>
                          <a:gd name="connsiteX22" fmla="*/ 233363 w 814388"/>
                          <a:gd name="connsiteY22" fmla="*/ 152400 h 1772455"/>
                          <a:gd name="connsiteX23" fmla="*/ 247650 w 814388"/>
                          <a:gd name="connsiteY23" fmla="*/ 161925 h 1772455"/>
                          <a:gd name="connsiteX24" fmla="*/ 254794 w 814388"/>
                          <a:gd name="connsiteY24" fmla="*/ 169068 h 1772455"/>
                          <a:gd name="connsiteX25" fmla="*/ 261938 w 814388"/>
                          <a:gd name="connsiteY25" fmla="*/ 171450 h 1772455"/>
                          <a:gd name="connsiteX26" fmla="*/ 276225 w 814388"/>
                          <a:gd name="connsiteY26" fmla="*/ 178593 h 1772455"/>
                          <a:gd name="connsiteX27" fmla="*/ 290513 w 814388"/>
                          <a:gd name="connsiteY27" fmla="*/ 188118 h 1772455"/>
                          <a:gd name="connsiteX28" fmla="*/ 304800 w 814388"/>
                          <a:gd name="connsiteY28" fmla="*/ 195262 h 1772455"/>
                          <a:gd name="connsiteX29" fmla="*/ 326232 w 814388"/>
                          <a:gd name="connsiteY29" fmla="*/ 214312 h 1772455"/>
                          <a:gd name="connsiteX30" fmla="*/ 340519 w 814388"/>
                          <a:gd name="connsiteY30" fmla="*/ 216693 h 1772455"/>
                          <a:gd name="connsiteX31" fmla="*/ 354807 w 814388"/>
                          <a:gd name="connsiteY31" fmla="*/ 226218 h 1772455"/>
                          <a:gd name="connsiteX32" fmla="*/ 366713 w 814388"/>
                          <a:gd name="connsiteY32" fmla="*/ 242887 h 1772455"/>
                          <a:gd name="connsiteX33" fmla="*/ 383382 w 814388"/>
                          <a:gd name="connsiteY33" fmla="*/ 264318 h 1772455"/>
                          <a:gd name="connsiteX34" fmla="*/ 390525 w 814388"/>
                          <a:gd name="connsiteY34" fmla="*/ 269081 h 1772455"/>
                          <a:gd name="connsiteX35" fmla="*/ 395288 w 814388"/>
                          <a:gd name="connsiteY35" fmla="*/ 276225 h 1772455"/>
                          <a:gd name="connsiteX36" fmla="*/ 402432 w 814388"/>
                          <a:gd name="connsiteY36" fmla="*/ 304800 h 1772455"/>
                          <a:gd name="connsiteX37" fmla="*/ 404813 w 814388"/>
                          <a:gd name="connsiteY37" fmla="*/ 316706 h 1772455"/>
                          <a:gd name="connsiteX38" fmla="*/ 409575 w 814388"/>
                          <a:gd name="connsiteY38" fmla="*/ 330993 h 1772455"/>
                          <a:gd name="connsiteX39" fmla="*/ 411957 w 814388"/>
                          <a:gd name="connsiteY39" fmla="*/ 338137 h 1772455"/>
                          <a:gd name="connsiteX40" fmla="*/ 419100 w 814388"/>
                          <a:gd name="connsiteY40" fmla="*/ 357187 h 1772455"/>
                          <a:gd name="connsiteX41" fmla="*/ 435769 w 814388"/>
                          <a:gd name="connsiteY41" fmla="*/ 378618 h 1772455"/>
                          <a:gd name="connsiteX42" fmla="*/ 442913 w 814388"/>
                          <a:gd name="connsiteY42" fmla="*/ 381000 h 1772455"/>
                          <a:gd name="connsiteX43" fmla="*/ 452438 w 814388"/>
                          <a:gd name="connsiteY43" fmla="*/ 395287 h 1772455"/>
                          <a:gd name="connsiteX44" fmla="*/ 461963 w 814388"/>
                          <a:gd name="connsiteY44" fmla="*/ 409575 h 1772455"/>
                          <a:gd name="connsiteX45" fmla="*/ 469107 w 814388"/>
                          <a:gd name="connsiteY45" fmla="*/ 423862 h 1772455"/>
                          <a:gd name="connsiteX46" fmla="*/ 476250 w 814388"/>
                          <a:gd name="connsiteY46" fmla="*/ 431006 h 1772455"/>
                          <a:gd name="connsiteX47" fmla="*/ 485775 w 814388"/>
                          <a:gd name="connsiteY47" fmla="*/ 445293 h 1772455"/>
                          <a:gd name="connsiteX48" fmla="*/ 490538 w 814388"/>
                          <a:gd name="connsiteY48" fmla="*/ 452437 h 1772455"/>
                          <a:gd name="connsiteX49" fmla="*/ 497682 w 814388"/>
                          <a:gd name="connsiteY49" fmla="*/ 457200 h 1772455"/>
                          <a:gd name="connsiteX50" fmla="*/ 500063 w 814388"/>
                          <a:gd name="connsiteY50" fmla="*/ 464343 h 1772455"/>
                          <a:gd name="connsiteX51" fmla="*/ 509588 w 814388"/>
                          <a:gd name="connsiteY51" fmla="*/ 478631 h 1772455"/>
                          <a:gd name="connsiteX52" fmla="*/ 519113 w 814388"/>
                          <a:gd name="connsiteY52" fmla="*/ 500062 h 1772455"/>
                          <a:gd name="connsiteX53" fmla="*/ 531019 w 814388"/>
                          <a:gd name="connsiteY53" fmla="*/ 521493 h 1772455"/>
                          <a:gd name="connsiteX54" fmla="*/ 535782 w 814388"/>
                          <a:gd name="connsiteY54" fmla="*/ 528637 h 1772455"/>
                          <a:gd name="connsiteX55" fmla="*/ 540544 w 814388"/>
                          <a:gd name="connsiteY55" fmla="*/ 535781 h 1772455"/>
                          <a:gd name="connsiteX56" fmla="*/ 547688 w 814388"/>
                          <a:gd name="connsiteY56" fmla="*/ 540543 h 1772455"/>
                          <a:gd name="connsiteX57" fmla="*/ 550069 w 814388"/>
                          <a:gd name="connsiteY57" fmla="*/ 547687 h 1772455"/>
                          <a:gd name="connsiteX58" fmla="*/ 566738 w 814388"/>
                          <a:gd name="connsiteY58" fmla="*/ 569118 h 1772455"/>
                          <a:gd name="connsiteX59" fmla="*/ 573882 w 814388"/>
                          <a:gd name="connsiteY59" fmla="*/ 590550 h 1772455"/>
                          <a:gd name="connsiteX60" fmla="*/ 576263 w 814388"/>
                          <a:gd name="connsiteY60" fmla="*/ 597693 h 1772455"/>
                          <a:gd name="connsiteX61" fmla="*/ 583407 w 814388"/>
                          <a:gd name="connsiteY61" fmla="*/ 611981 h 1772455"/>
                          <a:gd name="connsiteX62" fmla="*/ 588169 w 814388"/>
                          <a:gd name="connsiteY62" fmla="*/ 621506 h 1772455"/>
                          <a:gd name="connsiteX63" fmla="*/ 597694 w 814388"/>
                          <a:gd name="connsiteY63" fmla="*/ 635793 h 1772455"/>
                          <a:gd name="connsiteX64" fmla="*/ 609600 w 814388"/>
                          <a:gd name="connsiteY64" fmla="*/ 657225 h 1772455"/>
                          <a:gd name="connsiteX65" fmla="*/ 614363 w 814388"/>
                          <a:gd name="connsiteY65" fmla="*/ 673893 h 1772455"/>
                          <a:gd name="connsiteX66" fmla="*/ 619125 w 814388"/>
                          <a:gd name="connsiteY66" fmla="*/ 681037 h 1772455"/>
                          <a:gd name="connsiteX67" fmla="*/ 621507 w 814388"/>
                          <a:gd name="connsiteY67" fmla="*/ 688181 h 1772455"/>
                          <a:gd name="connsiteX68" fmla="*/ 626269 w 814388"/>
                          <a:gd name="connsiteY68" fmla="*/ 697706 h 1772455"/>
                          <a:gd name="connsiteX69" fmla="*/ 631032 w 814388"/>
                          <a:gd name="connsiteY69" fmla="*/ 716756 h 1772455"/>
                          <a:gd name="connsiteX70" fmla="*/ 635794 w 814388"/>
                          <a:gd name="connsiteY70" fmla="*/ 731043 h 1772455"/>
                          <a:gd name="connsiteX71" fmla="*/ 638175 w 814388"/>
                          <a:gd name="connsiteY71" fmla="*/ 750093 h 1772455"/>
                          <a:gd name="connsiteX72" fmla="*/ 640557 w 814388"/>
                          <a:gd name="connsiteY72" fmla="*/ 757237 h 1772455"/>
                          <a:gd name="connsiteX73" fmla="*/ 642938 w 814388"/>
                          <a:gd name="connsiteY73" fmla="*/ 773906 h 1772455"/>
                          <a:gd name="connsiteX74" fmla="*/ 638175 w 814388"/>
                          <a:gd name="connsiteY74" fmla="*/ 792956 h 1772455"/>
                          <a:gd name="connsiteX75" fmla="*/ 628650 w 814388"/>
                          <a:gd name="connsiteY75" fmla="*/ 807243 h 1772455"/>
                          <a:gd name="connsiteX76" fmla="*/ 623888 w 814388"/>
                          <a:gd name="connsiteY76" fmla="*/ 826293 h 1772455"/>
                          <a:gd name="connsiteX77" fmla="*/ 621507 w 814388"/>
                          <a:gd name="connsiteY77" fmla="*/ 833437 h 1772455"/>
                          <a:gd name="connsiteX78" fmla="*/ 619125 w 814388"/>
                          <a:gd name="connsiteY78" fmla="*/ 847725 h 1772455"/>
                          <a:gd name="connsiteX79" fmla="*/ 609600 w 814388"/>
                          <a:gd name="connsiteY79" fmla="*/ 921543 h 1772455"/>
                          <a:gd name="connsiteX80" fmla="*/ 597694 w 814388"/>
                          <a:gd name="connsiteY80" fmla="*/ 935831 h 1772455"/>
                          <a:gd name="connsiteX81" fmla="*/ 590550 w 814388"/>
                          <a:gd name="connsiteY81" fmla="*/ 940593 h 1772455"/>
                          <a:gd name="connsiteX82" fmla="*/ 585788 w 814388"/>
                          <a:gd name="connsiteY82" fmla="*/ 947737 h 1772455"/>
                          <a:gd name="connsiteX83" fmla="*/ 581025 w 814388"/>
                          <a:gd name="connsiteY83" fmla="*/ 962025 h 1772455"/>
                          <a:gd name="connsiteX84" fmla="*/ 569119 w 814388"/>
                          <a:gd name="connsiteY84" fmla="*/ 976312 h 1772455"/>
                          <a:gd name="connsiteX85" fmla="*/ 566738 w 814388"/>
                          <a:gd name="connsiteY85" fmla="*/ 983456 h 1772455"/>
                          <a:gd name="connsiteX86" fmla="*/ 557213 w 814388"/>
                          <a:gd name="connsiteY86" fmla="*/ 1000125 h 1772455"/>
                          <a:gd name="connsiteX87" fmla="*/ 552450 w 814388"/>
                          <a:gd name="connsiteY87" fmla="*/ 1014412 h 1772455"/>
                          <a:gd name="connsiteX88" fmla="*/ 547688 w 814388"/>
                          <a:gd name="connsiteY88" fmla="*/ 1028700 h 1772455"/>
                          <a:gd name="connsiteX89" fmla="*/ 545307 w 814388"/>
                          <a:gd name="connsiteY89" fmla="*/ 1035843 h 1772455"/>
                          <a:gd name="connsiteX90" fmla="*/ 542925 w 814388"/>
                          <a:gd name="connsiteY90" fmla="*/ 1042987 h 1772455"/>
                          <a:gd name="connsiteX91" fmla="*/ 538163 w 814388"/>
                          <a:gd name="connsiteY91" fmla="*/ 1064418 h 1772455"/>
                          <a:gd name="connsiteX92" fmla="*/ 540544 w 814388"/>
                          <a:gd name="connsiteY92" fmla="*/ 1131093 h 1772455"/>
                          <a:gd name="connsiteX93" fmla="*/ 542925 w 814388"/>
                          <a:gd name="connsiteY93" fmla="*/ 1140618 h 1772455"/>
                          <a:gd name="connsiteX94" fmla="*/ 550069 w 814388"/>
                          <a:gd name="connsiteY94" fmla="*/ 1169193 h 1772455"/>
                          <a:gd name="connsiteX95" fmla="*/ 554832 w 814388"/>
                          <a:gd name="connsiteY95" fmla="*/ 1183481 h 1772455"/>
                          <a:gd name="connsiteX96" fmla="*/ 557213 w 814388"/>
                          <a:gd name="connsiteY96" fmla="*/ 1190625 h 1772455"/>
                          <a:gd name="connsiteX97" fmla="*/ 569119 w 814388"/>
                          <a:gd name="connsiteY97" fmla="*/ 1204912 h 1772455"/>
                          <a:gd name="connsiteX98" fmla="*/ 571500 w 814388"/>
                          <a:gd name="connsiteY98" fmla="*/ 1212056 h 1772455"/>
                          <a:gd name="connsiteX99" fmla="*/ 583407 w 814388"/>
                          <a:gd name="connsiteY99" fmla="*/ 1226343 h 1772455"/>
                          <a:gd name="connsiteX100" fmla="*/ 592932 w 814388"/>
                          <a:gd name="connsiteY100" fmla="*/ 1250156 h 1772455"/>
                          <a:gd name="connsiteX101" fmla="*/ 604838 w 814388"/>
                          <a:gd name="connsiteY101" fmla="*/ 1266825 h 1772455"/>
                          <a:gd name="connsiteX102" fmla="*/ 609600 w 814388"/>
                          <a:gd name="connsiteY102" fmla="*/ 1273968 h 1772455"/>
                          <a:gd name="connsiteX103" fmla="*/ 614363 w 814388"/>
                          <a:gd name="connsiteY103" fmla="*/ 1288256 h 1772455"/>
                          <a:gd name="connsiteX104" fmla="*/ 619125 w 814388"/>
                          <a:gd name="connsiteY104" fmla="*/ 1295400 h 1772455"/>
                          <a:gd name="connsiteX105" fmla="*/ 621507 w 814388"/>
                          <a:gd name="connsiteY105" fmla="*/ 1302543 h 1772455"/>
                          <a:gd name="connsiteX106" fmla="*/ 628650 w 814388"/>
                          <a:gd name="connsiteY106" fmla="*/ 1309687 h 1772455"/>
                          <a:gd name="connsiteX107" fmla="*/ 631032 w 814388"/>
                          <a:gd name="connsiteY107" fmla="*/ 1316831 h 1772455"/>
                          <a:gd name="connsiteX108" fmla="*/ 633413 w 814388"/>
                          <a:gd name="connsiteY108" fmla="*/ 1326356 h 1772455"/>
                          <a:gd name="connsiteX109" fmla="*/ 640557 w 814388"/>
                          <a:gd name="connsiteY109" fmla="*/ 1333500 h 1772455"/>
                          <a:gd name="connsiteX110" fmla="*/ 645319 w 814388"/>
                          <a:gd name="connsiteY110" fmla="*/ 1347787 h 1772455"/>
                          <a:gd name="connsiteX111" fmla="*/ 654844 w 814388"/>
                          <a:gd name="connsiteY111" fmla="*/ 1362075 h 1772455"/>
                          <a:gd name="connsiteX112" fmla="*/ 661988 w 814388"/>
                          <a:gd name="connsiteY112" fmla="*/ 1376362 h 1772455"/>
                          <a:gd name="connsiteX113" fmla="*/ 669132 w 814388"/>
                          <a:gd name="connsiteY113" fmla="*/ 1381125 h 1772455"/>
                          <a:gd name="connsiteX114" fmla="*/ 683419 w 814388"/>
                          <a:gd name="connsiteY114" fmla="*/ 1407318 h 1772455"/>
                          <a:gd name="connsiteX115" fmla="*/ 690563 w 814388"/>
                          <a:gd name="connsiteY115" fmla="*/ 1421606 h 1772455"/>
                          <a:gd name="connsiteX116" fmla="*/ 697707 w 814388"/>
                          <a:gd name="connsiteY116" fmla="*/ 1426368 h 1772455"/>
                          <a:gd name="connsiteX117" fmla="*/ 702469 w 814388"/>
                          <a:gd name="connsiteY117" fmla="*/ 1433512 h 1772455"/>
                          <a:gd name="connsiteX118" fmla="*/ 723900 w 814388"/>
                          <a:gd name="connsiteY118" fmla="*/ 1447800 h 1772455"/>
                          <a:gd name="connsiteX119" fmla="*/ 728663 w 814388"/>
                          <a:gd name="connsiteY119" fmla="*/ 1454943 h 1772455"/>
                          <a:gd name="connsiteX120" fmla="*/ 742950 w 814388"/>
                          <a:gd name="connsiteY120" fmla="*/ 1462087 h 1772455"/>
                          <a:gd name="connsiteX121" fmla="*/ 750094 w 814388"/>
                          <a:gd name="connsiteY121" fmla="*/ 1469231 h 1772455"/>
                          <a:gd name="connsiteX122" fmla="*/ 773907 w 814388"/>
                          <a:gd name="connsiteY122" fmla="*/ 1483518 h 1772455"/>
                          <a:gd name="connsiteX123" fmla="*/ 788194 w 814388"/>
                          <a:gd name="connsiteY123" fmla="*/ 1495425 h 1772455"/>
                          <a:gd name="connsiteX124" fmla="*/ 802482 w 814388"/>
                          <a:gd name="connsiteY124" fmla="*/ 1507331 h 1772455"/>
                          <a:gd name="connsiteX125" fmla="*/ 809625 w 814388"/>
                          <a:gd name="connsiteY125" fmla="*/ 1521618 h 1772455"/>
                          <a:gd name="connsiteX126" fmla="*/ 814388 w 814388"/>
                          <a:gd name="connsiteY126" fmla="*/ 1528762 h 1772455"/>
                          <a:gd name="connsiteX127" fmla="*/ 812007 w 814388"/>
                          <a:gd name="connsiteY127" fmla="*/ 1535906 h 1772455"/>
                          <a:gd name="connsiteX128" fmla="*/ 757238 w 814388"/>
                          <a:gd name="connsiteY128" fmla="*/ 1533525 h 1772455"/>
                          <a:gd name="connsiteX129" fmla="*/ 719138 w 814388"/>
                          <a:gd name="connsiteY129" fmla="*/ 1535906 h 1772455"/>
                          <a:gd name="connsiteX130" fmla="*/ 609600 w 814388"/>
                          <a:gd name="connsiteY130" fmla="*/ 1528762 h 1772455"/>
                          <a:gd name="connsiteX131" fmla="*/ 600075 w 814388"/>
                          <a:gd name="connsiteY131" fmla="*/ 1526381 h 1772455"/>
                          <a:gd name="connsiteX132" fmla="*/ 588169 w 814388"/>
                          <a:gd name="connsiteY132" fmla="*/ 1524000 h 1772455"/>
                          <a:gd name="connsiteX133" fmla="*/ 566738 w 814388"/>
                          <a:gd name="connsiteY133" fmla="*/ 1519237 h 1772455"/>
                          <a:gd name="connsiteX134" fmla="*/ 531019 w 814388"/>
                          <a:gd name="connsiteY134" fmla="*/ 1516856 h 1772455"/>
                          <a:gd name="connsiteX135" fmla="*/ 519113 w 814388"/>
                          <a:gd name="connsiteY135" fmla="*/ 1514475 h 1772455"/>
                          <a:gd name="connsiteX136" fmla="*/ 509588 w 814388"/>
                          <a:gd name="connsiteY136" fmla="*/ 1512093 h 1772455"/>
                          <a:gd name="connsiteX137" fmla="*/ 433388 w 814388"/>
                          <a:gd name="connsiteY137" fmla="*/ 1509712 h 1772455"/>
                          <a:gd name="connsiteX138" fmla="*/ 345282 w 814388"/>
                          <a:gd name="connsiteY138" fmla="*/ 1509712 h 1772455"/>
                          <a:gd name="connsiteX139" fmla="*/ 311944 w 814388"/>
                          <a:gd name="connsiteY139" fmla="*/ 1519237 h 1772455"/>
                          <a:gd name="connsiteX140" fmla="*/ 276226 w 814388"/>
                          <a:gd name="connsiteY140" fmla="*/ 1557337 h 1772455"/>
                          <a:gd name="connsiteX141" fmla="*/ 278607 w 814388"/>
                          <a:gd name="connsiteY141" fmla="*/ 1588293 h 1772455"/>
                          <a:gd name="connsiteX142" fmla="*/ 269082 w 814388"/>
                          <a:gd name="connsiteY142" fmla="*/ 1621631 h 1772455"/>
                          <a:gd name="connsiteX143" fmla="*/ 252413 w 814388"/>
                          <a:gd name="connsiteY143" fmla="*/ 1654968 h 1772455"/>
                          <a:gd name="connsiteX144" fmla="*/ 219075 w 814388"/>
                          <a:gd name="connsiteY144" fmla="*/ 1704975 h 1772455"/>
                          <a:gd name="connsiteX145" fmla="*/ 195263 w 814388"/>
                          <a:gd name="connsiteY145" fmla="*/ 1735931 h 1772455"/>
                          <a:gd name="connsiteX146" fmla="*/ 161925 w 814388"/>
                          <a:gd name="connsiteY146" fmla="*/ 1769268 h 1772455"/>
                          <a:gd name="connsiteX147" fmla="*/ 164307 w 814388"/>
                          <a:gd name="connsiteY147" fmla="*/ 1771650 h 1772455"/>
                          <a:gd name="connsiteX148" fmla="*/ 159544 w 814388"/>
                          <a:gd name="connsiteY148" fmla="*/ 1769268 h 177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14388" h="1772455">
                            <a:moveTo>
                              <a:pt x="0" y="0"/>
                            </a:moveTo>
                            <a:lnTo>
                              <a:pt x="0" y="0"/>
                            </a:lnTo>
                            <a:cubicBezTo>
                              <a:pt x="4763" y="5556"/>
                              <a:pt x="9716" y="10954"/>
                              <a:pt x="14288" y="16668"/>
                            </a:cubicBezTo>
                            <a:cubicBezTo>
                              <a:pt x="16076" y="18903"/>
                              <a:pt x="17026" y="21788"/>
                              <a:pt x="19050" y="23812"/>
                            </a:cubicBezTo>
                            <a:cubicBezTo>
                              <a:pt x="21074" y="25836"/>
                              <a:pt x="23813" y="26987"/>
                              <a:pt x="26194" y="28575"/>
                            </a:cubicBezTo>
                            <a:cubicBezTo>
                              <a:pt x="34222" y="40615"/>
                              <a:pt x="26600" y="32349"/>
                              <a:pt x="38100" y="38100"/>
                            </a:cubicBezTo>
                            <a:cubicBezTo>
                              <a:pt x="44700" y="41400"/>
                              <a:pt x="48419" y="44450"/>
                              <a:pt x="54769" y="47625"/>
                            </a:cubicBezTo>
                            <a:cubicBezTo>
                              <a:pt x="61119" y="50800"/>
                              <a:pt x="71438" y="54372"/>
                              <a:pt x="76200" y="57150"/>
                            </a:cubicBezTo>
                            <a:cubicBezTo>
                              <a:pt x="80962" y="59928"/>
                              <a:pt x="80757" y="62137"/>
                              <a:pt x="83344" y="64293"/>
                            </a:cubicBezTo>
                            <a:cubicBezTo>
                              <a:pt x="89501" y="69423"/>
                              <a:pt x="90470" y="69050"/>
                              <a:pt x="97632" y="71437"/>
                            </a:cubicBezTo>
                            <a:cubicBezTo>
                              <a:pt x="102394" y="74612"/>
                              <a:pt x="106489" y="79152"/>
                              <a:pt x="111919" y="80962"/>
                            </a:cubicBezTo>
                            <a:cubicBezTo>
                              <a:pt x="116682" y="82550"/>
                              <a:pt x="122030" y="82940"/>
                              <a:pt x="126207" y="85725"/>
                            </a:cubicBezTo>
                            <a:lnTo>
                              <a:pt x="140494" y="95250"/>
                            </a:lnTo>
                            <a:cubicBezTo>
                              <a:pt x="142875" y="96837"/>
                              <a:pt x="144923" y="99107"/>
                              <a:pt x="147638" y="100012"/>
                            </a:cubicBezTo>
                            <a:lnTo>
                              <a:pt x="154782" y="102393"/>
                            </a:lnTo>
                            <a:cubicBezTo>
                              <a:pt x="157163" y="103981"/>
                              <a:pt x="159727" y="105324"/>
                              <a:pt x="161925" y="107156"/>
                            </a:cubicBezTo>
                            <a:cubicBezTo>
                              <a:pt x="169824" y="113739"/>
                              <a:pt x="167345" y="114629"/>
                              <a:pt x="176213" y="119062"/>
                            </a:cubicBezTo>
                            <a:cubicBezTo>
                              <a:pt x="178458" y="120184"/>
                              <a:pt x="180976" y="120649"/>
                              <a:pt x="183357" y="121443"/>
                            </a:cubicBezTo>
                            <a:cubicBezTo>
                              <a:pt x="185738" y="123824"/>
                              <a:pt x="187698" y="126719"/>
                              <a:pt x="190500" y="128587"/>
                            </a:cubicBezTo>
                            <a:cubicBezTo>
                              <a:pt x="192589" y="129979"/>
                              <a:pt x="195684" y="129400"/>
                              <a:pt x="197644" y="130968"/>
                            </a:cubicBezTo>
                            <a:cubicBezTo>
                              <a:pt x="199879" y="132756"/>
                              <a:pt x="199980" y="136595"/>
                              <a:pt x="202407" y="138112"/>
                            </a:cubicBezTo>
                            <a:cubicBezTo>
                              <a:pt x="206664" y="140773"/>
                              <a:pt x="212517" y="140091"/>
                              <a:pt x="216694" y="142875"/>
                            </a:cubicBezTo>
                            <a:cubicBezTo>
                              <a:pt x="241431" y="159364"/>
                              <a:pt x="203120" y="134253"/>
                              <a:pt x="233363" y="152400"/>
                            </a:cubicBezTo>
                            <a:cubicBezTo>
                              <a:pt x="238271" y="155345"/>
                              <a:pt x="243602" y="157878"/>
                              <a:pt x="247650" y="161925"/>
                            </a:cubicBezTo>
                            <a:cubicBezTo>
                              <a:pt x="250031" y="164306"/>
                              <a:pt x="251992" y="167200"/>
                              <a:pt x="254794" y="169068"/>
                            </a:cubicBezTo>
                            <a:cubicBezTo>
                              <a:pt x="256883" y="170460"/>
                              <a:pt x="259693" y="170327"/>
                              <a:pt x="261938" y="171450"/>
                            </a:cubicBezTo>
                            <a:cubicBezTo>
                              <a:pt x="280398" y="180680"/>
                              <a:pt x="258275" y="172610"/>
                              <a:pt x="276225" y="178593"/>
                            </a:cubicBezTo>
                            <a:cubicBezTo>
                              <a:pt x="280988" y="181768"/>
                              <a:pt x="285083" y="186307"/>
                              <a:pt x="290513" y="188118"/>
                            </a:cubicBezTo>
                            <a:cubicBezTo>
                              <a:pt x="297132" y="190325"/>
                              <a:pt x="299262" y="190339"/>
                              <a:pt x="304800" y="195262"/>
                            </a:cubicBezTo>
                            <a:cubicBezTo>
                              <a:pt x="329263" y="217007"/>
                              <a:pt x="310020" y="203506"/>
                              <a:pt x="326232" y="214312"/>
                            </a:cubicBezTo>
                            <a:cubicBezTo>
                              <a:pt x="337375" y="206883"/>
                              <a:pt x="329941" y="208467"/>
                              <a:pt x="340519" y="216693"/>
                            </a:cubicBezTo>
                            <a:cubicBezTo>
                              <a:pt x="345037" y="220207"/>
                              <a:pt x="354807" y="226218"/>
                              <a:pt x="354807" y="226218"/>
                            </a:cubicBezTo>
                            <a:cubicBezTo>
                              <a:pt x="370271" y="249417"/>
                              <a:pt x="346063" y="213387"/>
                              <a:pt x="366713" y="242887"/>
                            </a:cubicBezTo>
                            <a:cubicBezTo>
                              <a:pt x="374152" y="253514"/>
                              <a:pt x="374516" y="256930"/>
                              <a:pt x="383382" y="264318"/>
                            </a:cubicBezTo>
                            <a:cubicBezTo>
                              <a:pt x="385580" y="266150"/>
                              <a:pt x="388144" y="267493"/>
                              <a:pt x="390525" y="269081"/>
                            </a:cubicBezTo>
                            <a:cubicBezTo>
                              <a:pt x="392113" y="271462"/>
                              <a:pt x="394126" y="273610"/>
                              <a:pt x="395288" y="276225"/>
                            </a:cubicBezTo>
                            <a:cubicBezTo>
                              <a:pt x="400637" y="288260"/>
                              <a:pt x="400129" y="292133"/>
                              <a:pt x="402432" y="304800"/>
                            </a:cubicBezTo>
                            <a:cubicBezTo>
                              <a:pt x="403156" y="308782"/>
                              <a:pt x="403748" y="312801"/>
                              <a:pt x="404813" y="316706"/>
                            </a:cubicBezTo>
                            <a:cubicBezTo>
                              <a:pt x="406134" y="321549"/>
                              <a:pt x="407988" y="326231"/>
                              <a:pt x="409575" y="330993"/>
                            </a:cubicBezTo>
                            <a:cubicBezTo>
                              <a:pt x="410369" y="333374"/>
                              <a:pt x="411348" y="335702"/>
                              <a:pt x="411957" y="338137"/>
                            </a:cubicBezTo>
                            <a:cubicBezTo>
                              <a:pt x="414379" y="347825"/>
                              <a:pt x="413764" y="348293"/>
                              <a:pt x="419100" y="357187"/>
                            </a:cubicBezTo>
                            <a:cubicBezTo>
                              <a:pt x="422256" y="362447"/>
                              <a:pt x="429423" y="374388"/>
                              <a:pt x="435769" y="378618"/>
                            </a:cubicBezTo>
                            <a:cubicBezTo>
                              <a:pt x="437858" y="380010"/>
                              <a:pt x="440532" y="380206"/>
                              <a:pt x="442913" y="381000"/>
                            </a:cubicBezTo>
                            <a:cubicBezTo>
                              <a:pt x="448575" y="397985"/>
                              <a:pt x="440546" y="377448"/>
                              <a:pt x="452438" y="395287"/>
                            </a:cubicBezTo>
                            <a:cubicBezTo>
                              <a:pt x="466223" y="415965"/>
                              <a:pt x="439173" y="386785"/>
                              <a:pt x="461963" y="409575"/>
                            </a:cubicBezTo>
                            <a:cubicBezTo>
                              <a:pt x="464350" y="416736"/>
                              <a:pt x="463977" y="417706"/>
                              <a:pt x="469107" y="423862"/>
                            </a:cubicBezTo>
                            <a:cubicBezTo>
                              <a:pt x="471263" y="426449"/>
                              <a:pt x="474183" y="428348"/>
                              <a:pt x="476250" y="431006"/>
                            </a:cubicBezTo>
                            <a:cubicBezTo>
                              <a:pt x="479764" y="435524"/>
                              <a:pt x="482600" y="440531"/>
                              <a:pt x="485775" y="445293"/>
                            </a:cubicBezTo>
                            <a:cubicBezTo>
                              <a:pt x="487363" y="447674"/>
                              <a:pt x="488157" y="450849"/>
                              <a:pt x="490538" y="452437"/>
                            </a:cubicBezTo>
                            <a:lnTo>
                              <a:pt x="497682" y="457200"/>
                            </a:lnTo>
                            <a:cubicBezTo>
                              <a:pt x="498476" y="459581"/>
                              <a:pt x="498844" y="462149"/>
                              <a:pt x="500063" y="464343"/>
                            </a:cubicBezTo>
                            <a:cubicBezTo>
                              <a:pt x="502843" y="469347"/>
                              <a:pt x="509588" y="478631"/>
                              <a:pt x="509588" y="478631"/>
                            </a:cubicBezTo>
                            <a:cubicBezTo>
                              <a:pt x="515255" y="495633"/>
                              <a:pt x="511565" y="488741"/>
                              <a:pt x="519113" y="500062"/>
                            </a:cubicBezTo>
                            <a:cubicBezTo>
                              <a:pt x="523304" y="512636"/>
                              <a:pt x="520102" y="505118"/>
                              <a:pt x="531019" y="521493"/>
                            </a:cubicBezTo>
                            <a:lnTo>
                              <a:pt x="535782" y="528637"/>
                            </a:lnTo>
                            <a:cubicBezTo>
                              <a:pt x="537369" y="531018"/>
                              <a:pt x="538163" y="534194"/>
                              <a:pt x="540544" y="535781"/>
                            </a:cubicBezTo>
                            <a:lnTo>
                              <a:pt x="547688" y="540543"/>
                            </a:lnTo>
                            <a:cubicBezTo>
                              <a:pt x="548482" y="542924"/>
                              <a:pt x="548850" y="545493"/>
                              <a:pt x="550069" y="547687"/>
                            </a:cubicBezTo>
                            <a:cubicBezTo>
                              <a:pt x="557190" y="560506"/>
                              <a:pt x="558059" y="560441"/>
                              <a:pt x="566738" y="569118"/>
                            </a:cubicBezTo>
                            <a:lnTo>
                              <a:pt x="573882" y="590550"/>
                            </a:lnTo>
                            <a:cubicBezTo>
                              <a:pt x="574676" y="592931"/>
                              <a:pt x="574871" y="595605"/>
                              <a:pt x="576263" y="597693"/>
                            </a:cubicBezTo>
                            <a:cubicBezTo>
                              <a:pt x="585413" y="611420"/>
                              <a:pt x="577492" y="598180"/>
                              <a:pt x="583407" y="611981"/>
                            </a:cubicBezTo>
                            <a:cubicBezTo>
                              <a:pt x="584805" y="615244"/>
                              <a:pt x="586343" y="618462"/>
                              <a:pt x="588169" y="621506"/>
                            </a:cubicBezTo>
                            <a:cubicBezTo>
                              <a:pt x="591114" y="626414"/>
                              <a:pt x="597694" y="635793"/>
                              <a:pt x="597694" y="635793"/>
                            </a:cubicBezTo>
                            <a:cubicBezTo>
                              <a:pt x="603522" y="653276"/>
                              <a:pt x="598907" y="646531"/>
                              <a:pt x="609600" y="657225"/>
                            </a:cubicBezTo>
                            <a:cubicBezTo>
                              <a:pt x="610362" y="660274"/>
                              <a:pt x="612656" y="670479"/>
                              <a:pt x="614363" y="673893"/>
                            </a:cubicBezTo>
                            <a:cubicBezTo>
                              <a:pt x="615643" y="676453"/>
                              <a:pt x="617845" y="678477"/>
                              <a:pt x="619125" y="681037"/>
                            </a:cubicBezTo>
                            <a:cubicBezTo>
                              <a:pt x="620248" y="683282"/>
                              <a:pt x="620518" y="685874"/>
                              <a:pt x="621507" y="688181"/>
                            </a:cubicBezTo>
                            <a:cubicBezTo>
                              <a:pt x="622905" y="691444"/>
                              <a:pt x="625146" y="694338"/>
                              <a:pt x="626269" y="697706"/>
                            </a:cubicBezTo>
                            <a:cubicBezTo>
                              <a:pt x="628339" y="703916"/>
                              <a:pt x="628962" y="710546"/>
                              <a:pt x="631032" y="716756"/>
                            </a:cubicBezTo>
                            <a:lnTo>
                              <a:pt x="635794" y="731043"/>
                            </a:lnTo>
                            <a:cubicBezTo>
                              <a:pt x="636588" y="737393"/>
                              <a:pt x="637030" y="743797"/>
                              <a:pt x="638175" y="750093"/>
                            </a:cubicBezTo>
                            <a:cubicBezTo>
                              <a:pt x="638624" y="752563"/>
                              <a:pt x="640065" y="754776"/>
                              <a:pt x="640557" y="757237"/>
                            </a:cubicBezTo>
                            <a:cubicBezTo>
                              <a:pt x="641658" y="762741"/>
                              <a:pt x="642144" y="768350"/>
                              <a:pt x="642938" y="773906"/>
                            </a:cubicBezTo>
                            <a:cubicBezTo>
                              <a:pt x="642277" y="777210"/>
                              <a:pt x="640465" y="788834"/>
                              <a:pt x="638175" y="792956"/>
                            </a:cubicBezTo>
                            <a:cubicBezTo>
                              <a:pt x="635395" y="797959"/>
                              <a:pt x="628650" y="807243"/>
                              <a:pt x="628650" y="807243"/>
                            </a:cubicBezTo>
                            <a:cubicBezTo>
                              <a:pt x="623207" y="823573"/>
                              <a:pt x="629634" y="803305"/>
                              <a:pt x="623888" y="826293"/>
                            </a:cubicBezTo>
                            <a:cubicBezTo>
                              <a:pt x="623279" y="828728"/>
                              <a:pt x="622052" y="830987"/>
                              <a:pt x="621507" y="833437"/>
                            </a:cubicBezTo>
                            <a:cubicBezTo>
                              <a:pt x="620460" y="838150"/>
                              <a:pt x="619919" y="842962"/>
                              <a:pt x="619125" y="847725"/>
                            </a:cubicBezTo>
                            <a:cubicBezTo>
                              <a:pt x="617141" y="862409"/>
                              <a:pt x="613172" y="906859"/>
                              <a:pt x="609600" y="921543"/>
                            </a:cubicBezTo>
                            <a:cubicBezTo>
                              <a:pt x="606028" y="936227"/>
                              <a:pt x="616427" y="917099"/>
                              <a:pt x="597694" y="935831"/>
                            </a:cubicBezTo>
                            <a:cubicBezTo>
                              <a:pt x="595670" y="937855"/>
                              <a:pt x="592931" y="939006"/>
                              <a:pt x="590550" y="940593"/>
                            </a:cubicBezTo>
                            <a:cubicBezTo>
                              <a:pt x="588963" y="942974"/>
                              <a:pt x="586950" y="945122"/>
                              <a:pt x="585788" y="947737"/>
                            </a:cubicBezTo>
                            <a:cubicBezTo>
                              <a:pt x="583749" y="952325"/>
                              <a:pt x="583810" y="957848"/>
                              <a:pt x="581025" y="962025"/>
                            </a:cubicBezTo>
                            <a:cubicBezTo>
                              <a:pt x="574395" y="971970"/>
                              <a:pt x="578286" y="967145"/>
                              <a:pt x="569119" y="976312"/>
                            </a:cubicBezTo>
                            <a:cubicBezTo>
                              <a:pt x="568325" y="978693"/>
                              <a:pt x="567861" y="981211"/>
                              <a:pt x="566738" y="983456"/>
                            </a:cubicBezTo>
                            <a:cubicBezTo>
                              <a:pt x="558141" y="1000650"/>
                              <a:pt x="565568" y="979239"/>
                              <a:pt x="557213" y="1000125"/>
                            </a:cubicBezTo>
                            <a:cubicBezTo>
                              <a:pt x="555349" y="1004786"/>
                              <a:pt x="554038" y="1009650"/>
                              <a:pt x="552450" y="1014412"/>
                            </a:cubicBezTo>
                            <a:lnTo>
                              <a:pt x="547688" y="1028700"/>
                            </a:lnTo>
                            <a:lnTo>
                              <a:pt x="545307" y="1035843"/>
                            </a:lnTo>
                            <a:cubicBezTo>
                              <a:pt x="544513" y="1038224"/>
                              <a:pt x="543417" y="1040526"/>
                              <a:pt x="542925" y="1042987"/>
                            </a:cubicBezTo>
                            <a:cubicBezTo>
                              <a:pt x="539902" y="1058102"/>
                              <a:pt x="541526" y="1050967"/>
                              <a:pt x="538163" y="1064418"/>
                            </a:cubicBezTo>
                            <a:cubicBezTo>
                              <a:pt x="538957" y="1086643"/>
                              <a:pt x="539157" y="1108897"/>
                              <a:pt x="540544" y="1131093"/>
                            </a:cubicBezTo>
                            <a:cubicBezTo>
                              <a:pt x="540748" y="1134359"/>
                              <a:pt x="542283" y="1137409"/>
                              <a:pt x="542925" y="1140618"/>
                            </a:cubicBezTo>
                            <a:cubicBezTo>
                              <a:pt x="547735" y="1164666"/>
                              <a:pt x="542114" y="1145326"/>
                              <a:pt x="550069" y="1169193"/>
                            </a:cubicBezTo>
                            <a:lnTo>
                              <a:pt x="554832" y="1183481"/>
                            </a:lnTo>
                            <a:cubicBezTo>
                              <a:pt x="555626" y="1185862"/>
                              <a:pt x="555821" y="1188536"/>
                              <a:pt x="557213" y="1190625"/>
                            </a:cubicBezTo>
                            <a:cubicBezTo>
                              <a:pt x="563843" y="1200570"/>
                              <a:pt x="559952" y="1195745"/>
                              <a:pt x="569119" y="1204912"/>
                            </a:cubicBezTo>
                            <a:cubicBezTo>
                              <a:pt x="569913" y="1207293"/>
                              <a:pt x="570377" y="1209811"/>
                              <a:pt x="571500" y="1212056"/>
                            </a:cubicBezTo>
                            <a:cubicBezTo>
                              <a:pt x="574815" y="1218687"/>
                              <a:pt x="578140" y="1221077"/>
                              <a:pt x="583407" y="1226343"/>
                            </a:cubicBezTo>
                            <a:cubicBezTo>
                              <a:pt x="587312" y="1238059"/>
                              <a:pt x="587324" y="1240341"/>
                              <a:pt x="592932" y="1250156"/>
                            </a:cubicBezTo>
                            <a:cubicBezTo>
                              <a:pt x="596143" y="1255776"/>
                              <a:pt x="601180" y="1261704"/>
                              <a:pt x="604838" y="1266825"/>
                            </a:cubicBezTo>
                            <a:cubicBezTo>
                              <a:pt x="606501" y="1269154"/>
                              <a:pt x="608438" y="1271353"/>
                              <a:pt x="609600" y="1273968"/>
                            </a:cubicBezTo>
                            <a:cubicBezTo>
                              <a:pt x="611639" y="1278556"/>
                              <a:pt x="611578" y="1284079"/>
                              <a:pt x="614363" y="1288256"/>
                            </a:cubicBezTo>
                            <a:cubicBezTo>
                              <a:pt x="615950" y="1290637"/>
                              <a:pt x="617845" y="1292840"/>
                              <a:pt x="619125" y="1295400"/>
                            </a:cubicBezTo>
                            <a:cubicBezTo>
                              <a:pt x="620248" y="1297645"/>
                              <a:pt x="620115" y="1300455"/>
                              <a:pt x="621507" y="1302543"/>
                            </a:cubicBezTo>
                            <a:cubicBezTo>
                              <a:pt x="623375" y="1305345"/>
                              <a:pt x="626269" y="1307306"/>
                              <a:pt x="628650" y="1309687"/>
                            </a:cubicBezTo>
                            <a:cubicBezTo>
                              <a:pt x="629444" y="1312068"/>
                              <a:pt x="630342" y="1314417"/>
                              <a:pt x="631032" y="1316831"/>
                            </a:cubicBezTo>
                            <a:cubicBezTo>
                              <a:pt x="631931" y="1319978"/>
                              <a:pt x="631789" y="1323514"/>
                              <a:pt x="633413" y="1326356"/>
                            </a:cubicBezTo>
                            <a:cubicBezTo>
                              <a:pt x="635084" y="1329280"/>
                              <a:pt x="638176" y="1331119"/>
                              <a:pt x="640557" y="1333500"/>
                            </a:cubicBezTo>
                            <a:cubicBezTo>
                              <a:pt x="642144" y="1338262"/>
                              <a:pt x="642535" y="1343610"/>
                              <a:pt x="645319" y="1347787"/>
                            </a:cubicBezTo>
                            <a:cubicBezTo>
                              <a:pt x="648494" y="1352550"/>
                              <a:pt x="653034" y="1356645"/>
                              <a:pt x="654844" y="1362075"/>
                            </a:cubicBezTo>
                            <a:cubicBezTo>
                              <a:pt x="656781" y="1367886"/>
                              <a:pt x="657371" y="1371745"/>
                              <a:pt x="661988" y="1376362"/>
                            </a:cubicBezTo>
                            <a:cubicBezTo>
                              <a:pt x="664012" y="1378386"/>
                              <a:pt x="666751" y="1379537"/>
                              <a:pt x="669132" y="1381125"/>
                            </a:cubicBezTo>
                            <a:cubicBezTo>
                              <a:pt x="679937" y="1402734"/>
                              <a:pt x="674719" y="1394268"/>
                              <a:pt x="683419" y="1407318"/>
                            </a:cubicBezTo>
                            <a:cubicBezTo>
                              <a:pt x="685356" y="1413129"/>
                              <a:pt x="685946" y="1416989"/>
                              <a:pt x="690563" y="1421606"/>
                            </a:cubicBezTo>
                            <a:cubicBezTo>
                              <a:pt x="692587" y="1423630"/>
                              <a:pt x="695326" y="1424781"/>
                              <a:pt x="697707" y="1426368"/>
                            </a:cubicBezTo>
                            <a:cubicBezTo>
                              <a:pt x="699294" y="1428749"/>
                              <a:pt x="700445" y="1431488"/>
                              <a:pt x="702469" y="1433512"/>
                            </a:cubicBezTo>
                            <a:cubicBezTo>
                              <a:pt x="711275" y="1442318"/>
                              <a:pt x="713931" y="1442815"/>
                              <a:pt x="723900" y="1447800"/>
                            </a:cubicBezTo>
                            <a:cubicBezTo>
                              <a:pt x="725488" y="1450181"/>
                              <a:pt x="726639" y="1452919"/>
                              <a:pt x="728663" y="1454943"/>
                            </a:cubicBezTo>
                            <a:cubicBezTo>
                              <a:pt x="733280" y="1459560"/>
                              <a:pt x="737139" y="1460150"/>
                              <a:pt x="742950" y="1462087"/>
                            </a:cubicBezTo>
                            <a:cubicBezTo>
                              <a:pt x="745331" y="1464468"/>
                              <a:pt x="747354" y="1467274"/>
                              <a:pt x="750094" y="1469231"/>
                            </a:cubicBezTo>
                            <a:cubicBezTo>
                              <a:pt x="763244" y="1478624"/>
                              <a:pt x="759076" y="1468684"/>
                              <a:pt x="773907" y="1483518"/>
                            </a:cubicBezTo>
                            <a:cubicBezTo>
                              <a:pt x="794756" y="1504370"/>
                              <a:pt x="768319" y="1478863"/>
                              <a:pt x="788194" y="1495425"/>
                            </a:cubicBezTo>
                            <a:cubicBezTo>
                              <a:pt x="806530" y="1510704"/>
                              <a:pt x="784744" y="1495505"/>
                              <a:pt x="802482" y="1507331"/>
                            </a:cubicBezTo>
                            <a:cubicBezTo>
                              <a:pt x="816136" y="1527815"/>
                              <a:pt x="799761" y="1501892"/>
                              <a:pt x="809625" y="1521618"/>
                            </a:cubicBezTo>
                            <a:cubicBezTo>
                              <a:pt x="810905" y="1524178"/>
                              <a:pt x="812800" y="1526381"/>
                              <a:pt x="814388" y="1528762"/>
                            </a:cubicBezTo>
                            <a:cubicBezTo>
                              <a:pt x="813594" y="1531143"/>
                              <a:pt x="814508" y="1535698"/>
                              <a:pt x="812007" y="1535906"/>
                            </a:cubicBezTo>
                            <a:cubicBezTo>
                              <a:pt x="793797" y="1537424"/>
                              <a:pt x="775512" y="1533525"/>
                              <a:pt x="757238" y="1533525"/>
                            </a:cubicBezTo>
                            <a:cubicBezTo>
                              <a:pt x="744513" y="1533525"/>
                              <a:pt x="731838" y="1535112"/>
                              <a:pt x="719138" y="1535906"/>
                            </a:cubicBezTo>
                            <a:cubicBezTo>
                              <a:pt x="661478" y="1533918"/>
                              <a:pt x="658224" y="1535708"/>
                              <a:pt x="609600" y="1528762"/>
                            </a:cubicBezTo>
                            <a:cubicBezTo>
                              <a:pt x="606360" y="1528299"/>
                              <a:pt x="603270" y="1527091"/>
                              <a:pt x="600075" y="1526381"/>
                            </a:cubicBezTo>
                            <a:cubicBezTo>
                              <a:pt x="596124" y="1525503"/>
                              <a:pt x="592120" y="1524878"/>
                              <a:pt x="588169" y="1524000"/>
                            </a:cubicBezTo>
                            <a:cubicBezTo>
                              <a:pt x="581653" y="1522552"/>
                              <a:pt x="573277" y="1519891"/>
                              <a:pt x="566738" y="1519237"/>
                            </a:cubicBezTo>
                            <a:cubicBezTo>
                              <a:pt x="554864" y="1518050"/>
                              <a:pt x="542925" y="1517650"/>
                              <a:pt x="531019" y="1516856"/>
                            </a:cubicBezTo>
                            <a:cubicBezTo>
                              <a:pt x="527050" y="1516062"/>
                              <a:pt x="523064" y="1515353"/>
                              <a:pt x="519113" y="1514475"/>
                            </a:cubicBezTo>
                            <a:cubicBezTo>
                              <a:pt x="515918" y="1513765"/>
                              <a:pt x="512856" y="1512275"/>
                              <a:pt x="509588" y="1512093"/>
                            </a:cubicBezTo>
                            <a:cubicBezTo>
                              <a:pt x="484215" y="1510683"/>
                              <a:pt x="458788" y="1510506"/>
                              <a:pt x="433388" y="1509712"/>
                            </a:cubicBezTo>
                            <a:cubicBezTo>
                              <a:pt x="394055" y="1506687"/>
                              <a:pt x="390180" y="1503805"/>
                              <a:pt x="345282" y="1509712"/>
                            </a:cubicBezTo>
                            <a:cubicBezTo>
                              <a:pt x="339607" y="1510459"/>
                              <a:pt x="323453" y="1511300"/>
                              <a:pt x="311944" y="1519237"/>
                            </a:cubicBezTo>
                            <a:cubicBezTo>
                              <a:pt x="300435" y="1527175"/>
                              <a:pt x="281782" y="1545828"/>
                              <a:pt x="276226" y="1557337"/>
                            </a:cubicBezTo>
                            <a:cubicBezTo>
                              <a:pt x="270670" y="1568846"/>
                              <a:pt x="279798" y="1577578"/>
                              <a:pt x="278607" y="1588293"/>
                            </a:cubicBezTo>
                            <a:cubicBezTo>
                              <a:pt x="277416" y="1599008"/>
                              <a:pt x="273448" y="1610519"/>
                              <a:pt x="269082" y="1621631"/>
                            </a:cubicBezTo>
                            <a:cubicBezTo>
                              <a:pt x="264716" y="1632743"/>
                              <a:pt x="260748" y="1641077"/>
                              <a:pt x="252413" y="1654968"/>
                            </a:cubicBezTo>
                            <a:cubicBezTo>
                              <a:pt x="244078" y="1668859"/>
                              <a:pt x="228600" y="1691481"/>
                              <a:pt x="219075" y="1704975"/>
                            </a:cubicBezTo>
                            <a:cubicBezTo>
                              <a:pt x="209550" y="1718469"/>
                              <a:pt x="204788" y="1725216"/>
                              <a:pt x="195263" y="1735931"/>
                            </a:cubicBezTo>
                            <a:cubicBezTo>
                              <a:pt x="185738" y="1746646"/>
                              <a:pt x="167084" y="1763315"/>
                              <a:pt x="161925" y="1769268"/>
                            </a:cubicBezTo>
                            <a:cubicBezTo>
                              <a:pt x="156766" y="1775221"/>
                              <a:pt x="163513" y="1770856"/>
                              <a:pt x="164307" y="1771650"/>
                            </a:cubicBezTo>
                            <a:lnTo>
                              <a:pt x="159544" y="1769268"/>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 name="フリーフォーム 49"/>
                      <p:cNvSpPr/>
                      <p:nvPr/>
                    </p:nvSpPr>
                    <p:spPr>
                      <a:xfrm>
                        <a:off x="1728701" y="3559969"/>
                        <a:ext cx="823999" cy="1759744"/>
                      </a:xfrm>
                      <a:custGeom>
                        <a:avLst/>
                        <a:gdLst>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76287 w 823999"/>
                          <a:gd name="connsiteY68" fmla="*/ 469106 h 1759744"/>
                          <a:gd name="connsiteX69" fmla="*/ 71524 w 823999"/>
                          <a:gd name="connsiteY69" fmla="*/ 476250 h 1759744"/>
                          <a:gd name="connsiteX70" fmla="*/ 81049 w 823999"/>
                          <a:gd name="connsiteY70" fmla="*/ 502444 h 1759744"/>
                          <a:gd name="connsiteX71" fmla="*/ 83430 w 823999"/>
                          <a:gd name="connsiteY71" fmla="*/ 509587 h 1759744"/>
                          <a:gd name="connsiteX72" fmla="*/ 97718 w 823999"/>
                          <a:gd name="connsiteY72" fmla="*/ 526256 h 1759744"/>
                          <a:gd name="connsiteX73" fmla="*/ 112005 w 823999"/>
                          <a:gd name="connsiteY73" fmla="*/ 545306 h 1759744"/>
                          <a:gd name="connsiteX74" fmla="*/ 126293 w 823999"/>
                          <a:gd name="connsiteY74" fmla="*/ 573881 h 1759744"/>
                          <a:gd name="connsiteX75" fmla="*/ 128674 w 823999"/>
                          <a:gd name="connsiteY75" fmla="*/ 581025 h 1759744"/>
                          <a:gd name="connsiteX76" fmla="*/ 131055 w 823999"/>
                          <a:gd name="connsiteY76" fmla="*/ 600075 h 1759744"/>
                          <a:gd name="connsiteX77" fmla="*/ 133437 w 823999"/>
                          <a:gd name="connsiteY77" fmla="*/ 607219 h 1759744"/>
                          <a:gd name="connsiteX78" fmla="*/ 138199 w 823999"/>
                          <a:gd name="connsiteY78" fmla="*/ 631031 h 1759744"/>
                          <a:gd name="connsiteX79" fmla="*/ 140580 w 823999"/>
                          <a:gd name="connsiteY79" fmla="*/ 642937 h 1759744"/>
                          <a:gd name="connsiteX80" fmla="*/ 142962 w 823999"/>
                          <a:gd name="connsiteY80" fmla="*/ 654844 h 1759744"/>
                          <a:gd name="connsiteX81" fmla="*/ 145343 w 823999"/>
                          <a:gd name="connsiteY81" fmla="*/ 788194 h 1759744"/>
                          <a:gd name="connsiteX82" fmla="*/ 147724 w 823999"/>
                          <a:gd name="connsiteY82" fmla="*/ 797719 h 1759744"/>
                          <a:gd name="connsiteX83" fmla="*/ 150105 w 823999"/>
                          <a:gd name="connsiteY83" fmla="*/ 819150 h 1759744"/>
                          <a:gd name="connsiteX84" fmla="*/ 152487 w 823999"/>
                          <a:gd name="connsiteY84" fmla="*/ 826294 h 1759744"/>
                          <a:gd name="connsiteX85" fmla="*/ 157249 w 823999"/>
                          <a:gd name="connsiteY85" fmla="*/ 854869 h 1759744"/>
                          <a:gd name="connsiteX86" fmla="*/ 154868 w 823999"/>
                          <a:gd name="connsiteY86" fmla="*/ 869156 h 1759744"/>
                          <a:gd name="connsiteX87" fmla="*/ 150105 w 823999"/>
                          <a:gd name="connsiteY87" fmla="*/ 883444 h 1759744"/>
                          <a:gd name="connsiteX88" fmla="*/ 147724 w 823999"/>
                          <a:gd name="connsiteY88" fmla="*/ 890587 h 1759744"/>
                          <a:gd name="connsiteX89" fmla="*/ 145343 w 823999"/>
                          <a:gd name="connsiteY89" fmla="*/ 897731 h 1759744"/>
                          <a:gd name="connsiteX90" fmla="*/ 138199 w 823999"/>
                          <a:gd name="connsiteY90" fmla="*/ 902494 h 1759744"/>
                          <a:gd name="connsiteX91" fmla="*/ 133437 w 823999"/>
                          <a:gd name="connsiteY91" fmla="*/ 916781 h 1759744"/>
                          <a:gd name="connsiteX92" fmla="*/ 131055 w 823999"/>
                          <a:gd name="connsiteY92" fmla="*/ 923925 h 1759744"/>
                          <a:gd name="connsiteX93" fmla="*/ 133437 w 823999"/>
                          <a:gd name="connsiteY93" fmla="*/ 1026319 h 1759744"/>
                          <a:gd name="connsiteX94" fmla="*/ 140580 w 823999"/>
                          <a:gd name="connsiteY94" fmla="*/ 1197769 h 1759744"/>
                          <a:gd name="connsiteX95" fmla="*/ 142962 w 823999"/>
                          <a:gd name="connsiteY95" fmla="*/ 1223962 h 1759744"/>
                          <a:gd name="connsiteX96" fmla="*/ 147724 w 823999"/>
                          <a:gd name="connsiteY96" fmla="*/ 1233487 h 1759744"/>
                          <a:gd name="connsiteX97" fmla="*/ 150105 w 823999"/>
                          <a:gd name="connsiteY97" fmla="*/ 1240631 h 1759744"/>
                          <a:gd name="connsiteX98" fmla="*/ 157249 w 823999"/>
                          <a:gd name="connsiteY98" fmla="*/ 1273969 h 1759744"/>
                          <a:gd name="connsiteX99" fmla="*/ 166774 w 823999"/>
                          <a:gd name="connsiteY99" fmla="*/ 1297781 h 1759744"/>
                          <a:gd name="connsiteX100" fmla="*/ 169155 w 823999"/>
                          <a:gd name="connsiteY100" fmla="*/ 1304925 h 1759744"/>
                          <a:gd name="connsiteX101" fmla="*/ 176299 w 823999"/>
                          <a:gd name="connsiteY101" fmla="*/ 1316831 h 1759744"/>
                          <a:gd name="connsiteX102" fmla="*/ 185824 w 823999"/>
                          <a:gd name="connsiteY102" fmla="*/ 1331119 h 1759744"/>
                          <a:gd name="connsiteX103" fmla="*/ 192968 w 823999"/>
                          <a:gd name="connsiteY103" fmla="*/ 1347787 h 1759744"/>
                          <a:gd name="connsiteX104" fmla="*/ 195349 w 823999"/>
                          <a:gd name="connsiteY104" fmla="*/ 1354931 h 1759744"/>
                          <a:gd name="connsiteX105" fmla="*/ 204874 w 823999"/>
                          <a:gd name="connsiteY105" fmla="*/ 1369219 h 1759744"/>
                          <a:gd name="connsiteX106" fmla="*/ 214399 w 823999"/>
                          <a:gd name="connsiteY106" fmla="*/ 1385887 h 1759744"/>
                          <a:gd name="connsiteX107" fmla="*/ 223924 w 823999"/>
                          <a:gd name="connsiteY107" fmla="*/ 1400175 h 1759744"/>
                          <a:gd name="connsiteX108" fmla="*/ 226305 w 823999"/>
                          <a:gd name="connsiteY108" fmla="*/ 1407319 h 1759744"/>
                          <a:gd name="connsiteX109" fmla="*/ 231068 w 823999"/>
                          <a:gd name="connsiteY109" fmla="*/ 1414462 h 1759744"/>
                          <a:gd name="connsiteX110" fmla="*/ 235830 w 823999"/>
                          <a:gd name="connsiteY110" fmla="*/ 1423987 h 1759744"/>
                          <a:gd name="connsiteX111" fmla="*/ 240593 w 823999"/>
                          <a:gd name="connsiteY111" fmla="*/ 1431131 h 1759744"/>
                          <a:gd name="connsiteX112" fmla="*/ 245355 w 823999"/>
                          <a:gd name="connsiteY112" fmla="*/ 1440656 h 1759744"/>
                          <a:gd name="connsiteX113" fmla="*/ 250118 w 823999"/>
                          <a:gd name="connsiteY113" fmla="*/ 1447800 h 1759744"/>
                          <a:gd name="connsiteX114" fmla="*/ 262024 w 823999"/>
                          <a:gd name="connsiteY114" fmla="*/ 1469231 h 1759744"/>
                          <a:gd name="connsiteX115" fmla="*/ 264405 w 823999"/>
                          <a:gd name="connsiteY115" fmla="*/ 1493044 h 1759744"/>
                          <a:gd name="connsiteX116" fmla="*/ 266787 w 823999"/>
                          <a:gd name="connsiteY116" fmla="*/ 1500187 h 1759744"/>
                          <a:gd name="connsiteX117" fmla="*/ 273930 w 823999"/>
                          <a:gd name="connsiteY117" fmla="*/ 1507331 h 1759744"/>
                          <a:gd name="connsiteX118" fmla="*/ 278693 w 823999"/>
                          <a:gd name="connsiteY118" fmla="*/ 1514475 h 1759744"/>
                          <a:gd name="connsiteX119" fmla="*/ 290599 w 823999"/>
                          <a:gd name="connsiteY119" fmla="*/ 1535906 h 1759744"/>
                          <a:gd name="connsiteX120" fmla="*/ 300124 w 823999"/>
                          <a:gd name="connsiteY120" fmla="*/ 1552575 h 1759744"/>
                          <a:gd name="connsiteX121" fmla="*/ 307268 w 823999"/>
                          <a:gd name="connsiteY121" fmla="*/ 1559719 h 1759744"/>
                          <a:gd name="connsiteX122" fmla="*/ 309649 w 823999"/>
                          <a:gd name="connsiteY122" fmla="*/ 1566862 h 1759744"/>
                          <a:gd name="connsiteX123" fmla="*/ 319174 w 823999"/>
                          <a:gd name="connsiteY123" fmla="*/ 1581150 h 1759744"/>
                          <a:gd name="connsiteX124" fmla="*/ 326318 w 823999"/>
                          <a:gd name="connsiteY124" fmla="*/ 1595437 h 1759744"/>
                          <a:gd name="connsiteX125" fmla="*/ 328699 w 823999"/>
                          <a:gd name="connsiteY125" fmla="*/ 1602581 h 1759744"/>
                          <a:gd name="connsiteX126" fmla="*/ 333462 w 823999"/>
                          <a:gd name="connsiteY126" fmla="*/ 1612106 h 1759744"/>
                          <a:gd name="connsiteX127" fmla="*/ 335843 w 823999"/>
                          <a:gd name="connsiteY127" fmla="*/ 1624012 h 1759744"/>
                          <a:gd name="connsiteX128" fmla="*/ 347749 w 823999"/>
                          <a:gd name="connsiteY128" fmla="*/ 1652587 h 1759744"/>
                          <a:gd name="connsiteX129" fmla="*/ 352512 w 823999"/>
                          <a:gd name="connsiteY129" fmla="*/ 1666875 h 1759744"/>
                          <a:gd name="connsiteX130" fmla="*/ 354893 w 823999"/>
                          <a:gd name="connsiteY130" fmla="*/ 1674019 h 1759744"/>
                          <a:gd name="connsiteX131" fmla="*/ 359655 w 823999"/>
                          <a:gd name="connsiteY131" fmla="*/ 1681162 h 1759744"/>
                          <a:gd name="connsiteX132" fmla="*/ 362037 w 823999"/>
                          <a:gd name="connsiteY132" fmla="*/ 1688306 h 1759744"/>
                          <a:gd name="connsiteX133" fmla="*/ 371562 w 823999"/>
                          <a:gd name="connsiteY133" fmla="*/ 1702594 h 1759744"/>
                          <a:gd name="connsiteX134" fmla="*/ 383468 w 823999"/>
                          <a:gd name="connsiteY134" fmla="*/ 1724025 h 1759744"/>
                          <a:gd name="connsiteX135" fmla="*/ 388230 w 823999"/>
                          <a:gd name="connsiteY135" fmla="*/ 1731169 h 1759744"/>
                          <a:gd name="connsiteX136" fmla="*/ 392993 w 823999"/>
                          <a:gd name="connsiteY136" fmla="*/ 1738312 h 1759744"/>
                          <a:gd name="connsiteX137" fmla="*/ 400137 w 823999"/>
                          <a:gd name="connsiteY137" fmla="*/ 1754981 h 1759744"/>
                          <a:gd name="connsiteX138" fmla="*/ 402518 w 823999"/>
                          <a:gd name="connsiteY138" fmla="*/ 1754981 h 1759744"/>
                          <a:gd name="connsiteX139" fmla="*/ 402518 w 823999"/>
                          <a:gd name="connsiteY139" fmla="*/ 1754981 h 1759744"/>
                          <a:gd name="connsiteX140" fmla="*/ 400137 w 823999"/>
                          <a:gd name="connsiteY140"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76287 w 823999"/>
                          <a:gd name="connsiteY68" fmla="*/ 469106 h 1759744"/>
                          <a:gd name="connsiteX69" fmla="*/ 71524 w 823999"/>
                          <a:gd name="connsiteY69" fmla="*/ 476250 h 1759744"/>
                          <a:gd name="connsiteX70" fmla="*/ 83430 w 823999"/>
                          <a:gd name="connsiteY70" fmla="*/ 509587 h 1759744"/>
                          <a:gd name="connsiteX71" fmla="*/ 97718 w 823999"/>
                          <a:gd name="connsiteY71" fmla="*/ 526256 h 1759744"/>
                          <a:gd name="connsiteX72" fmla="*/ 112005 w 823999"/>
                          <a:gd name="connsiteY72" fmla="*/ 545306 h 1759744"/>
                          <a:gd name="connsiteX73" fmla="*/ 126293 w 823999"/>
                          <a:gd name="connsiteY73" fmla="*/ 573881 h 1759744"/>
                          <a:gd name="connsiteX74" fmla="*/ 128674 w 823999"/>
                          <a:gd name="connsiteY74" fmla="*/ 581025 h 1759744"/>
                          <a:gd name="connsiteX75" fmla="*/ 131055 w 823999"/>
                          <a:gd name="connsiteY75" fmla="*/ 600075 h 1759744"/>
                          <a:gd name="connsiteX76" fmla="*/ 133437 w 823999"/>
                          <a:gd name="connsiteY76" fmla="*/ 607219 h 1759744"/>
                          <a:gd name="connsiteX77" fmla="*/ 138199 w 823999"/>
                          <a:gd name="connsiteY77" fmla="*/ 631031 h 1759744"/>
                          <a:gd name="connsiteX78" fmla="*/ 140580 w 823999"/>
                          <a:gd name="connsiteY78" fmla="*/ 642937 h 1759744"/>
                          <a:gd name="connsiteX79" fmla="*/ 142962 w 823999"/>
                          <a:gd name="connsiteY79" fmla="*/ 654844 h 1759744"/>
                          <a:gd name="connsiteX80" fmla="*/ 145343 w 823999"/>
                          <a:gd name="connsiteY80" fmla="*/ 788194 h 1759744"/>
                          <a:gd name="connsiteX81" fmla="*/ 147724 w 823999"/>
                          <a:gd name="connsiteY81" fmla="*/ 797719 h 1759744"/>
                          <a:gd name="connsiteX82" fmla="*/ 150105 w 823999"/>
                          <a:gd name="connsiteY82" fmla="*/ 819150 h 1759744"/>
                          <a:gd name="connsiteX83" fmla="*/ 152487 w 823999"/>
                          <a:gd name="connsiteY83" fmla="*/ 826294 h 1759744"/>
                          <a:gd name="connsiteX84" fmla="*/ 157249 w 823999"/>
                          <a:gd name="connsiteY84" fmla="*/ 854869 h 1759744"/>
                          <a:gd name="connsiteX85" fmla="*/ 154868 w 823999"/>
                          <a:gd name="connsiteY85" fmla="*/ 869156 h 1759744"/>
                          <a:gd name="connsiteX86" fmla="*/ 150105 w 823999"/>
                          <a:gd name="connsiteY86" fmla="*/ 883444 h 1759744"/>
                          <a:gd name="connsiteX87" fmla="*/ 147724 w 823999"/>
                          <a:gd name="connsiteY87" fmla="*/ 890587 h 1759744"/>
                          <a:gd name="connsiteX88" fmla="*/ 145343 w 823999"/>
                          <a:gd name="connsiteY88" fmla="*/ 897731 h 1759744"/>
                          <a:gd name="connsiteX89" fmla="*/ 138199 w 823999"/>
                          <a:gd name="connsiteY89" fmla="*/ 902494 h 1759744"/>
                          <a:gd name="connsiteX90" fmla="*/ 133437 w 823999"/>
                          <a:gd name="connsiteY90" fmla="*/ 916781 h 1759744"/>
                          <a:gd name="connsiteX91" fmla="*/ 131055 w 823999"/>
                          <a:gd name="connsiteY91" fmla="*/ 923925 h 1759744"/>
                          <a:gd name="connsiteX92" fmla="*/ 133437 w 823999"/>
                          <a:gd name="connsiteY92" fmla="*/ 1026319 h 1759744"/>
                          <a:gd name="connsiteX93" fmla="*/ 140580 w 823999"/>
                          <a:gd name="connsiteY93" fmla="*/ 1197769 h 1759744"/>
                          <a:gd name="connsiteX94" fmla="*/ 142962 w 823999"/>
                          <a:gd name="connsiteY94" fmla="*/ 1223962 h 1759744"/>
                          <a:gd name="connsiteX95" fmla="*/ 147724 w 823999"/>
                          <a:gd name="connsiteY95" fmla="*/ 1233487 h 1759744"/>
                          <a:gd name="connsiteX96" fmla="*/ 150105 w 823999"/>
                          <a:gd name="connsiteY96" fmla="*/ 1240631 h 1759744"/>
                          <a:gd name="connsiteX97" fmla="*/ 157249 w 823999"/>
                          <a:gd name="connsiteY97" fmla="*/ 1273969 h 1759744"/>
                          <a:gd name="connsiteX98" fmla="*/ 166774 w 823999"/>
                          <a:gd name="connsiteY98" fmla="*/ 1297781 h 1759744"/>
                          <a:gd name="connsiteX99" fmla="*/ 169155 w 823999"/>
                          <a:gd name="connsiteY99" fmla="*/ 1304925 h 1759744"/>
                          <a:gd name="connsiteX100" fmla="*/ 176299 w 823999"/>
                          <a:gd name="connsiteY100" fmla="*/ 1316831 h 1759744"/>
                          <a:gd name="connsiteX101" fmla="*/ 185824 w 823999"/>
                          <a:gd name="connsiteY101" fmla="*/ 1331119 h 1759744"/>
                          <a:gd name="connsiteX102" fmla="*/ 192968 w 823999"/>
                          <a:gd name="connsiteY102" fmla="*/ 1347787 h 1759744"/>
                          <a:gd name="connsiteX103" fmla="*/ 195349 w 823999"/>
                          <a:gd name="connsiteY103" fmla="*/ 1354931 h 1759744"/>
                          <a:gd name="connsiteX104" fmla="*/ 204874 w 823999"/>
                          <a:gd name="connsiteY104" fmla="*/ 1369219 h 1759744"/>
                          <a:gd name="connsiteX105" fmla="*/ 214399 w 823999"/>
                          <a:gd name="connsiteY105" fmla="*/ 1385887 h 1759744"/>
                          <a:gd name="connsiteX106" fmla="*/ 223924 w 823999"/>
                          <a:gd name="connsiteY106" fmla="*/ 1400175 h 1759744"/>
                          <a:gd name="connsiteX107" fmla="*/ 226305 w 823999"/>
                          <a:gd name="connsiteY107" fmla="*/ 1407319 h 1759744"/>
                          <a:gd name="connsiteX108" fmla="*/ 231068 w 823999"/>
                          <a:gd name="connsiteY108" fmla="*/ 1414462 h 1759744"/>
                          <a:gd name="connsiteX109" fmla="*/ 235830 w 823999"/>
                          <a:gd name="connsiteY109" fmla="*/ 1423987 h 1759744"/>
                          <a:gd name="connsiteX110" fmla="*/ 240593 w 823999"/>
                          <a:gd name="connsiteY110" fmla="*/ 1431131 h 1759744"/>
                          <a:gd name="connsiteX111" fmla="*/ 245355 w 823999"/>
                          <a:gd name="connsiteY111" fmla="*/ 1440656 h 1759744"/>
                          <a:gd name="connsiteX112" fmla="*/ 250118 w 823999"/>
                          <a:gd name="connsiteY112" fmla="*/ 1447800 h 1759744"/>
                          <a:gd name="connsiteX113" fmla="*/ 262024 w 823999"/>
                          <a:gd name="connsiteY113" fmla="*/ 1469231 h 1759744"/>
                          <a:gd name="connsiteX114" fmla="*/ 264405 w 823999"/>
                          <a:gd name="connsiteY114" fmla="*/ 1493044 h 1759744"/>
                          <a:gd name="connsiteX115" fmla="*/ 266787 w 823999"/>
                          <a:gd name="connsiteY115" fmla="*/ 1500187 h 1759744"/>
                          <a:gd name="connsiteX116" fmla="*/ 273930 w 823999"/>
                          <a:gd name="connsiteY116" fmla="*/ 1507331 h 1759744"/>
                          <a:gd name="connsiteX117" fmla="*/ 278693 w 823999"/>
                          <a:gd name="connsiteY117" fmla="*/ 1514475 h 1759744"/>
                          <a:gd name="connsiteX118" fmla="*/ 290599 w 823999"/>
                          <a:gd name="connsiteY118" fmla="*/ 1535906 h 1759744"/>
                          <a:gd name="connsiteX119" fmla="*/ 300124 w 823999"/>
                          <a:gd name="connsiteY119" fmla="*/ 1552575 h 1759744"/>
                          <a:gd name="connsiteX120" fmla="*/ 307268 w 823999"/>
                          <a:gd name="connsiteY120" fmla="*/ 1559719 h 1759744"/>
                          <a:gd name="connsiteX121" fmla="*/ 309649 w 823999"/>
                          <a:gd name="connsiteY121" fmla="*/ 1566862 h 1759744"/>
                          <a:gd name="connsiteX122" fmla="*/ 319174 w 823999"/>
                          <a:gd name="connsiteY122" fmla="*/ 1581150 h 1759744"/>
                          <a:gd name="connsiteX123" fmla="*/ 326318 w 823999"/>
                          <a:gd name="connsiteY123" fmla="*/ 1595437 h 1759744"/>
                          <a:gd name="connsiteX124" fmla="*/ 328699 w 823999"/>
                          <a:gd name="connsiteY124" fmla="*/ 1602581 h 1759744"/>
                          <a:gd name="connsiteX125" fmla="*/ 333462 w 823999"/>
                          <a:gd name="connsiteY125" fmla="*/ 1612106 h 1759744"/>
                          <a:gd name="connsiteX126" fmla="*/ 335843 w 823999"/>
                          <a:gd name="connsiteY126" fmla="*/ 1624012 h 1759744"/>
                          <a:gd name="connsiteX127" fmla="*/ 347749 w 823999"/>
                          <a:gd name="connsiteY127" fmla="*/ 1652587 h 1759744"/>
                          <a:gd name="connsiteX128" fmla="*/ 352512 w 823999"/>
                          <a:gd name="connsiteY128" fmla="*/ 1666875 h 1759744"/>
                          <a:gd name="connsiteX129" fmla="*/ 354893 w 823999"/>
                          <a:gd name="connsiteY129" fmla="*/ 1674019 h 1759744"/>
                          <a:gd name="connsiteX130" fmla="*/ 359655 w 823999"/>
                          <a:gd name="connsiteY130" fmla="*/ 1681162 h 1759744"/>
                          <a:gd name="connsiteX131" fmla="*/ 362037 w 823999"/>
                          <a:gd name="connsiteY131" fmla="*/ 1688306 h 1759744"/>
                          <a:gd name="connsiteX132" fmla="*/ 371562 w 823999"/>
                          <a:gd name="connsiteY132" fmla="*/ 1702594 h 1759744"/>
                          <a:gd name="connsiteX133" fmla="*/ 383468 w 823999"/>
                          <a:gd name="connsiteY133" fmla="*/ 1724025 h 1759744"/>
                          <a:gd name="connsiteX134" fmla="*/ 388230 w 823999"/>
                          <a:gd name="connsiteY134" fmla="*/ 1731169 h 1759744"/>
                          <a:gd name="connsiteX135" fmla="*/ 392993 w 823999"/>
                          <a:gd name="connsiteY135" fmla="*/ 1738312 h 1759744"/>
                          <a:gd name="connsiteX136" fmla="*/ 400137 w 823999"/>
                          <a:gd name="connsiteY136" fmla="*/ 1754981 h 1759744"/>
                          <a:gd name="connsiteX137" fmla="*/ 402518 w 823999"/>
                          <a:gd name="connsiteY137" fmla="*/ 1754981 h 1759744"/>
                          <a:gd name="connsiteX138" fmla="*/ 402518 w 823999"/>
                          <a:gd name="connsiteY138" fmla="*/ 1754981 h 1759744"/>
                          <a:gd name="connsiteX139" fmla="*/ 400137 w 823999"/>
                          <a:gd name="connsiteY139"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76287 w 823999"/>
                          <a:gd name="connsiteY68" fmla="*/ 469106 h 1759744"/>
                          <a:gd name="connsiteX69" fmla="*/ 71524 w 823999"/>
                          <a:gd name="connsiteY69" fmla="*/ 476250 h 1759744"/>
                          <a:gd name="connsiteX70" fmla="*/ 97718 w 823999"/>
                          <a:gd name="connsiteY70" fmla="*/ 526256 h 1759744"/>
                          <a:gd name="connsiteX71" fmla="*/ 112005 w 823999"/>
                          <a:gd name="connsiteY71" fmla="*/ 545306 h 1759744"/>
                          <a:gd name="connsiteX72" fmla="*/ 126293 w 823999"/>
                          <a:gd name="connsiteY72" fmla="*/ 573881 h 1759744"/>
                          <a:gd name="connsiteX73" fmla="*/ 128674 w 823999"/>
                          <a:gd name="connsiteY73" fmla="*/ 581025 h 1759744"/>
                          <a:gd name="connsiteX74" fmla="*/ 131055 w 823999"/>
                          <a:gd name="connsiteY74" fmla="*/ 600075 h 1759744"/>
                          <a:gd name="connsiteX75" fmla="*/ 133437 w 823999"/>
                          <a:gd name="connsiteY75" fmla="*/ 607219 h 1759744"/>
                          <a:gd name="connsiteX76" fmla="*/ 138199 w 823999"/>
                          <a:gd name="connsiteY76" fmla="*/ 631031 h 1759744"/>
                          <a:gd name="connsiteX77" fmla="*/ 140580 w 823999"/>
                          <a:gd name="connsiteY77" fmla="*/ 642937 h 1759744"/>
                          <a:gd name="connsiteX78" fmla="*/ 142962 w 823999"/>
                          <a:gd name="connsiteY78" fmla="*/ 654844 h 1759744"/>
                          <a:gd name="connsiteX79" fmla="*/ 145343 w 823999"/>
                          <a:gd name="connsiteY79" fmla="*/ 788194 h 1759744"/>
                          <a:gd name="connsiteX80" fmla="*/ 147724 w 823999"/>
                          <a:gd name="connsiteY80" fmla="*/ 797719 h 1759744"/>
                          <a:gd name="connsiteX81" fmla="*/ 150105 w 823999"/>
                          <a:gd name="connsiteY81" fmla="*/ 819150 h 1759744"/>
                          <a:gd name="connsiteX82" fmla="*/ 152487 w 823999"/>
                          <a:gd name="connsiteY82" fmla="*/ 826294 h 1759744"/>
                          <a:gd name="connsiteX83" fmla="*/ 157249 w 823999"/>
                          <a:gd name="connsiteY83" fmla="*/ 854869 h 1759744"/>
                          <a:gd name="connsiteX84" fmla="*/ 154868 w 823999"/>
                          <a:gd name="connsiteY84" fmla="*/ 869156 h 1759744"/>
                          <a:gd name="connsiteX85" fmla="*/ 150105 w 823999"/>
                          <a:gd name="connsiteY85" fmla="*/ 883444 h 1759744"/>
                          <a:gd name="connsiteX86" fmla="*/ 147724 w 823999"/>
                          <a:gd name="connsiteY86" fmla="*/ 890587 h 1759744"/>
                          <a:gd name="connsiteX87" fmla="*/ 145343 w 823999"/>
                          <a:gd name="connsiteY87" fmla="*/ 897731 h 1759744"/>
                          <a:gd name="connsiteX88" fmla="*/ 138199 w 823999"/>
                          <a:gd name="connsiteY88" fmla="*/ 902494 h 1759744"/>
                          <a:gd name="connsiteX89" fmla="*/ 133437 w 823999"/>
                          <a:gd name="connsiteY89" fmla="*/ 916781 h 1759744"/>
                          <a:gd name="connsiteX90" fmla="*/ 131055 w 823999"/>
                          <a:gd name="connsiteY90" fmla="*/ 923925 h 1759744"/>
                          <a:gd name="connsiteX91" fmla="*/ 133437 w 823999"/>
                          <a:gd name="connsiteY91" fmla="*/ 1026319 h 1759744"/>
                          <a:gd name="connsiteX92" fmla="*/ 140580 w 823999"/>
                          <a:gd name="connsiteY92" fmla="*/ 1197769 h 1759744"/>
                          <a:gd name="connsiteX93" fmla="*/ 142962 w 823999"/>
                          <a:gd name="connsiteY93" fmla="*/ 1223962 h 1759744"/>
                          <a:gd name="connsiteX94" fmla="*/ 147724 w 823999"/>
                          <a:gd name="connsiteY94" fmla="*/ 1233487 h 1759744"/>
                          <a:gd name="connsiteX95" fmla="*/ 150105 w 823999"/>
                          <a:gd name="connsiteY95" fmla="*/ 1240631 h 1759744"/>
                          <a:gd name="connsiteX96" fmla="*/ 157249 w 823999"/>
                          <a:gd name="connsiteY96" fmla="*/ 1273969 h 1759744"/>
                          <a:gd name="connsiteX97" fmla="*/ 166774 w 823999"/>
                          <a:gd name="connsiteY97" fmla="*/ 1297781 h 1759744"/>
                          <a:gd name="connsiteX98" fmla="*/ 169155 w 823999"/>
                          <a:gd name="connsiteY98" fmla="*/ 1304925 h 1759744"/>
                          <a:gd name="connsiteX99" fmla="*/ 176299 w 823999"/>
                          <a:gd name="connsiteY99" fmla="*/ 1316831 h 1759744"/>
                          <a:gd name="connsiteX100" fmla="*/ 185824 w 823999"/>
                          <a:gd name="connsiteY100" fmla="*/ 1331119 h 1759744"/>
                          <a:gd name="connsiteX101" fmla="*/ 192968 w 823999"/>
                          <a:gd name="connsiteY101" fmla="*/ 1347787 h 1759744"/>
                          <a:gd name="connsiteX102" fmla="*/ 195349 w 823999"/>
                          <a:gd name="connsiteY102" fmla="*/ 1354931 h 1759744"/>
                          <a:gd name="connsiteX103" fmla="*/ 204874 w 823999"/>
                          <a:gd name="connsiteY103" fmla="*/ 1369219 h 1759744"/>
                          <a:gd name="connsiteX104" fmla="*/ 214399 w 823999"/>
                          <a:gd name="connsiteY104" fmla="*/ 1385887 h 1759744"/>
                          <a:gd name="connsiteX105" fmla="*/ 223924 w 823999"/>
                          <a:gd name="connsiteY105" fmla="*/ 1400175 h 1759744"/>
                          <a:gd name="connsiteX106" fmla="*/ 226305 w 823999"/>
                          <a:gd name="connsiteY106" fmla="*/ 1407319 h 1759744"/>
                          <a:gd name="connsiteX107" fmla="*/ 231068 w 823999"/>
                          <a:gd name="connsiteY107" fmla="*/ 1414462 h 1759744"/>
                          <a:gd name="connsiteX108" fmla="*/ 235830 w 823999"/>
                          <a:gd name="connsiteY108" fmla="*/ 1423987 h 1759744"/>
                          <a:gd name="connsiteX109" fmla="*/ 240593 w 823999"/>
                          <a:gd name="connsiteY109" fmla="*/ 1431131 h 1759744"/>
                          <a:gd name="connsiteX110" fmla="*/ 245355 w 823999"/>
                          <a:gd name="connsiteY110" fmla="*/ 1440656 h 1759744"/>
                          <a:gd name="connsiteX111" fmla="*/ 250118 w 823999"/>
                          <a:gd name="connsiteY111" fmla="*/ 1447800 h 1759744"/>
                          <a:gd name="connsiteX112" fmla="*/ 262024 w 823999"/>
                          <a:gd name="connsiteY112" fmla="*/ 1469231 h 1759744"/>
                          <a:gd name="connsiteX113" fmla="*/ 264405 w 823999"/>
                          <a:gd name="connsiteY113" fmla="*/ 1493044 h 1759744"/>
                          <a:gd name="connsiteX114" fmla="*/ 266787 w 823999"/>
                          <a:gd name="connsiteY114" fmla="*/ 1500187 h 1759744"/>
                          <a:gd name="connsiteX115" fmla="*/ 273930 w 823999"/>
                          <a:gd name="connsiteY115" fmla="*/ 1507331 h 1759744"/>
                          <a:gd name="connsiteX116" fmla="*/ 278693 w 823999"/>
                          <a:gd name="connsiteY116" fmla="*/ 1514475 h 1759744"/>
                          <a:gd name="connsiteX117" fmla="*/ 290599 w 823999"/>
                          <a:gd name="connsiteY117" fmla="*/ 1535906 h 1759744"/>
                          <a:gd name="connsiteX118" fmla="*/ 300124 w 823999"/>
                          <a:gd name="connsiteY118" fmla="*/ 1552575 h 1759744"/>
                          <a:gd name="connsiteX119" fmla="*/ 307268 w 823999"/>
                          <a:gd name="connsiteY119" fmla="*/ 1559719 h 1759744"/>
                          <a:gd name="connsiteX120" fmla="*/ 309649 w 823999"/>
                          <a:gd name="connsiteY120" fmla="*/ 1566862 h 1759744"/>
                          <a:gd name="connsiteX121" fmla="*/ 319174 w 823999"/>
                          <a:gd name="connsiteY121" fmla="*/ 1581150 h 1759744"/>
                          <a:gd name="connsiteX122" fmla="*/ 326318 w 823999"/>
                          <a:gd name="connsiteY122" fmla="*/ 1595437 h 1759744"/>
                          <a:gd name="connsiteX123" fmla="*/ 328699 w 823999"/>
                          <a:gd name="connsiteY123" fmla="*/ 1602581 h 1759744"/>
                          <a:gd name="connsiteX124" fmla="*/ 333462 w 823999"/>
                          <a:gd name="connsiteY124" fmla="*/ 1612106 h 1759744"/>
                          <a:gd name="connsiteX125" fmla="*/ 335843 w 823999"/>
                          <a:gd name="connsiteY125" fmla="*/ 1624012 h 1759744"/>
                          <a:gd name="connsiteX126" fmla="*/ 347749 w 823999"/>
                          <a:gd name="connsiteY126" fmla="*/ 1652587 h 1759744"/>
                          <a:gd name="connsiteX127" fmla="*/ 352512 w 823999"/>
                          <a:gd name="connsiteY127" fmla="*/ 1666875 h 1759744"/>
                          <a:gd name="connsiteX128" fmla="*/ 354893 w 823999"/>
                          <a:gd name="connsiteY128" fmla="*/ 1674019 h 1759744"/>
                          <a:gd name="connsiteX129" fmla="*/ 359655 w 823999"/>
                          <a:gd name="connsiteY129" fmla="*/ 1681162 h 1759744"/>
                          <a:gd name="connsiteX130" fmla="*/ 362037 w 823999"/>
                          <a:gd name="connsiteY130" fmla="*/ 1688306 h 1759744"/>
                          <a:gd name="connsiteX131" fmla="*/ 371562 w 823999"/>
                          <a:gd name="connsiteY131" fmla="*/ 1702594 h 1759744"/>
                          <a:gd name="connsiteX132" fmla="*/ 383468 w 823999"/>
                          <a:gd name="connsiteY132" fmla="*/ 1724025 h 1759744"/>
                          <a:gd name="connsiteX133" fmla="*/ 388230 w 823999"/>
                          <a:gd name="connsiteY133" fmla="*/ 1731169 h 1759744"/>
                          <a:gd name="connsiteX134" fmla="*/ 392993 w 823999"/>
                          <a:gd name="connsiteY134" fmla="*/ 1738312 h 1759744"/>
                          <a:gd name="connsiteX135" fmla="*/ 400137 w 823999"/>
                          <a:gd name="connsiteY135" fmla="*/ 1754981 h 1759744"/>
                          <a:gd name="connsiteX136" fmla="*/ 402518 w 823999"/>
                          <a:gd name="connsiteY136" fmla="*/ 1754981 h 1759744"/>
                          <a:gd name="connsiteX137" fmla="*/ 402518 w 823999"/>
                          <a:gd name="connsiteY137" fmla="*/ 1754981 h 1759744"/>
                          <a:gd name="connsiteX138" fmla="*/ 400137 w 823999"/>
                          <a:gd name="connsiteY138"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76287 w 823999"/>
                          <a:gd name="connsiteY68" fmla="*/ 469106 h 1759744"/>
                          <a:gd name="connsiteX69" fmla="*/ 71524 w 823999"/>
                          <a:gd name="connsiteY69" fmla="*/ 476250 h 1759744"/>
                          <a:gd name="connsiteX70" fmla="*/ 112005 w 823999"/>
                          <a:gd name="connsiteY70" fmla="*/ 545306 h 1759744"/>
                          <a:gd name="connsiteX71" fmla="*/ 126293 w 823999"/>
                          <a:gd name="connsiteY71" fmla="*/ 573881 h 1759744"/>
                          <a:gd name="connsiteX72" fmla="*/ 128674 w 823999"/>
                          <a:gd name="connsiteY72" fmla="*/ 581025 h 1759744"/>
                          <a:gd name="connsiteX73" fmla="*/ 131055 w 823999"/>
                          <a:gd name="connsiteY73" fmla="*/ 600075 h 1759744"/>
                          <a:gd name="connsiteX74" fmla="*/ 133437 w 823999"/>
                          <a:gd name="connsiteY74" fmla="*/ 607219 h 1759744"/>
                          <a:gd name="connsiteX75" fmla="*/ 138199 w 823999"/>
                          <a:gd name="connsiteY75" fmla="*/ 631031 h 1759744"/>
                          <a:gd name="connsiteX76" fmla="*/ 140580 w 823999"/>
                          <a:gd name="connsiteY76" fmla="*/ 642937 h 1759744"/>
                          <a:gd name="connsiteX77" fmla="*/ 142962 w 823999"/>
                          <a:gd name="connsiteY77" fmla="*/ 654844 h 1759744"/>
                          <a:gd name="connsiteX78" fmla="*/ 145343 w 823999"/>
                          <a:gd name="connsiteY78" fmla="*/ 788194 h 1759744"/>
                          <a:gd name="connsiteX79" fmla="*/ 147724 w 823999"/>
                          <a:gd name="connsiteY79" fmla="*/ 797719 h 1759744"/>
                          <a:gd name="connsiteX80" fmla="*/ 150105 w 823999"/>
                          <a:gd name="connsiteY80" fmla="*/ 819150 h 1759744"/>
                          <a:gd name="connsiteX81" fmla="*/ 152487 w 823999"/>
                          <a:gd name="connsiteY81" fmla="*/ 826294 h 1759744"/>
                          <a:gd name="connsiteX82" fmla="*/ 157249 w 823999"/>
                          <a:gd name="connsiteY82" fmla="*/ 854869 h 1759744"/>
                          <a:gd name="connsiteX83" fmla="*/ 154868 w 823999"/>
                          <a:gd name="connsiteY83" fmla="*/ 869156 h 1759744"/>
                          <a:gd name="connsiteX84" fmla="*/ 150105 w 823999"/>
                          <a:gd name="connsiteY84" fmla="*/ 883444 h 1759744"/>
                          <a:gd name="connsiteX85" fmla="*/ 147724 w 823999"/>
                          <a:gd name="connsiteY85" fmla="*/ 890587 h 1759744"/>
                          <a:gd name="connsiteX86" fmla="*/ 145343 w 823999"/>
                          <a:gd name="connsiteY86" fmla="*/ 897731 h 1759744"/>
                          <a:gd name="connsiteX87" fmla="*/ 138199 w 823999"/>
                          <a:gd name="connsiteY87" fmla="*/ 902494 h 1759744"/>
                          <a:gd name="connsiteX88" fmla="*/ 133437 w 823999"/>
                          <a:gd name="connsiteY88" fmla="*/ 916781 h 1759744"/>
                          <a:gd name="connsiteX89" fmla="*/ 131055 w 823999"/>
                          <a:gd name="connsiteY89" fmla="*/ 923925 h 1759744"/>
                          <a:gd name="connsiteX90" fmla="*/ 133437 w 823999"/>
                          <a:gd name="connsiteY90" fmla="*/ 1026319 h 1759744"/>
                          <a:gd name="connsiteX91" fmla="*/ 140580 w 823999"/>
                          <a:gd name="connsiteY91" fmla="*/ 1197769 h 1759744"/>
                          <a:gd name="connsiteX92" fmla="*/ 142962 w 823999"/>
                          <a:gd name="connsiteY92" fmla="*/ 1223962 h 1759744"/>
                          <a:gd name="connsiteX93" fmla="*/ 147724 w 823999"/>
                          <a:gd name="connsiteY93" fmla="*/ 1233487 h 1759744"/>
                          <a:gd name="connsiteX94" fmla="*/ 150105 w 823999"/>
                          <a:gd name="connsiteY94" fmla="*/ 1240631 h 1759744"/>
                          <a:gd name="connsiteX95" fmla="*/ 157249 w 823999"/>
                          <a:gd name="connsiteY95" fmla="*/ 1273969 h 1759744"/>
                          <a:gd name="connsiteX96" fmla="*/ 166774 w 823999"/>
                          <a:gd name="connsiteY96" fmla="*/ 1297781 h 1759744"/>
                          <a:gd name="connsiteX97" fmla="*/ 169155 w 823999"/>
                          <a:gd name="connsiteY97" fmla="*/ 1304925 h 1759744"/>
                          <a:gd name="connsiteX98" fmla="*/ 176299 w 823999"/>
                          <a:gd name="connsiteY98" fmla="*/ 1316831 h 1759744"/>
                          <a:gd name="connsiteX99" fmla="*/ 185824 w 823999"/>
                          <a:gd name="connsiteY99" fmla="*/ 1331119 h 1759744"/>
                          <a:gd name="connsiteX100" fmla="*/ 192968 w 823999"/>
                          <a:gd name="connsiteY100" fmla="*/ 1347787 h 1759744"/>
                          <a:gd name="connsiteX101" fmla="*/ 195349 w 823999"/>
                          <a:gd name="connsiteY101" fmla="*/ 1354931 h 1759744"/>
                          <a:gd name="connsiteX102" fmla="*/ 204874 w 823999"/>
                          <a:gd name="connsiteY102" fmla="*/ 1369219 h 1759744"/>
                          <a:gd name="connsiteX103" fmla="*/ 214399 w 823999"/>
                          <a:gd name="connsiteY103" fmla="*/ 1385887 h 1759744"/>
                          <a:gd name="connsiteX104" fmla="*/ 223924 w 823999"/>
                          <a:gd name="connsiteY104" fmla="*/ 1400175 h 1759744"/>
                          <a:gd name="connsiteX105" fmla="*/ 226305 w 823999"/>
                          <a:gd name="connsiteY105" fmla="*/ 1407319 h 1759744"/>
                          <a:gd name="connsiteX106" fmla="*/ 231068 w 823999"/>
                          <a:gd name="connsiteY106" fmla="*/ 1414462 h 1759744"/>
                          <a:gd name="connsiteX107" fmla="*/ 235830 w 823999"/>
                          <a:gd name="connsiteY107" fmla="*/ 1423987 h 1759744"/>
                          <a:gd name="connsiteX108" fmla="*/ 240593 w 823999"/>
                          <a:gd name="connsiteY108" fmla="*/ 1431131 h 1759744"/>
                          <a:gd name="connsiteX109" fmla="*/ 245355 w 823999"/>
                          <a:gd name="connsiteY109" fmla="*/ 1440656 h 1759744"/>
                          <a:gd name="connsiteX110" fmla="*/ 250118 w 823999"/>
                          <a:gd name="connsiteY110" fmla="*/ 1447800 h 1759744"/>
                          <a:gd name="connsiteX111" fmla="*/ 262024 w 823999"/>
                          <a:gd name="connsiteY111" fmla="*/ 1469231 h 1759744"/>
                          <a:gd name="connsiteX112" fmla="*/ 264405 w 823999"/>
                          <a:gd name="connsiteY112" fmla="*/ 1493044 h 1759744"/>
                          <a:gd name="connsiteX113" fmla="*/ 266787 w 823999"/>
                          <a:gd name="connsiteY113" fmla="*/ 1500187 h 1759744"/>
                          <a:gd name="connsiteX114" fmla="*/ 273930 w 823999"/>
                          <a:gd name="connsiteY114" fmla="*/ 1507331 h 1759744"/>
                          <a:gd name="connsiteX115" fmla="*/ 278693 w 823999"/>
                          <a:gd name="connsiteY115" fmla="*/ 1514475 h 1759744"/>
                          <a:gd name="connsiteX116" fmla="*/ 290599 w 823999"/>
                          <a:gd name="connsiteY116" fmla="*/ 1535906 h 1759744"/>
                          <a:gd name="connsiteX117" fmla="*/ 300124 w 823999"/>
                          <a:gd name="connsiteY117" fmla="*/ 1552575 h 1759744"/>
                          <a:gd name="connsiteX118" fmla="*/ 307268 w 823999"/>
                          <a:gd name="connsiteY118" fmla="*/ 1559719 h 1759744"/>
                          <a:gd name="connsiteX119" fmla="*/ 309649 w 823999"/>
                          <a:gd name="connsiteY119" fmla="*/ 1566862 h 1759744"/>
                          <a:gd name="connsiteX120" fmla="*/ 319174 w 823999"/>
                          <a:gd name="connsiteY120" fmla="*/ 1581150 h 1759744"/>
                          <a:gd name="connsiteX121" fmla="*/ 326318 w 823999"/>
                          <a:gd name="connsiteY121" fmla="*/ 1595437 h 1759744"/>
                          <a:gd name="connsiteX122" fmla="*/ 328699 w 823999"/>
                          <a:gd name="connsiteY122" fmla="*/ 1602581 h 1759744"/>
                          <a:gd name="connsiteX123" fmla="*/ 333462 w 823999"/>
                          <a:gd name="connsiteY123" fmla="*/ 1612106 h 1759744"/>
                          <a:gd name="connsiteX124" fmla="*/ 335843 w 823999"/>
                          <a:gd name="connsiteY124" fmla="*/ 1624012 h 1759744"/>
                          <a:gd name="connsiteX125" fmla="*/ 347749 w 823999"/>
                          <a:gd name="connsiteY125" fmla="*/ 1652587 h 1759744"/>
                          <a:gd name="connsiteX126" fmla="*/ 352512 w 823999"/>
                          <a:gd name="connsiteY126" fmla="*/ 1666875 h 1759744"/>
                          <a:gd name="connsiteX127" fmla="*/ 354893 w 823999"/>
                          <a:gd name="connsiteY127" fmla="*/ 1674019 h 1759744"/>
                          <a:gd name="connsiteX128" fmla="*/ 359655 w 823999"/>
                          <a:gd name="connsiteY128" fmla="*/ 1681162 h 1759744"/>
                          <a:gd name="connsiteX129" fmla="*/ 362037 w 823999"/>
                          <a:gd name="connsiteY129" fmla="*/ 1688306 h 1759744"/>
                          <a:gd name="connsiteX130" fmla="*/ 371562 w 823999"/>
                          <a:gd name="connsiteY130" fmla="*/ 1702594 h 1759744"/>
                          <a:gd name="connsiteX131" fmla="*/ 383468 w 823999"/>
                          <a:gd name="connsiteY131" fmla="*/ 1724025 h 1759744"/>
                          <a:gd name="connsiteX132" fmla="*/ 388230 w 823999"/>
                          <a:gd name="connsiteY132" fmla="*/ 1731169 h 1759744"/>
                          <a:gd name="connsiteX133" fmla="*/ 392993 w 823999"/>
                          <a:gd name="connsiteY133" fmla="*/ 1738312 h 1759744"/>
                          <a:gd name="connsiteX134" fmla="*/ 400137 w 823999"/>
                          <a:gd name="connsiteY134" fmla="*/ 1754981 h 1759744"/>
                          <a:gd name="connsiteX135" fmla="*/ 402518 w 823999"/>
                          <a:gd name="connsiteY135" fmla="*/ 1754981 h 1759744"/>
                          <a:gd name="connsiteX136" fmla="*/ 402518 w 823999"/>
                          <a:gd name="connsiteY136" fmla="*/ 1754981 h 1759744"/>
                          <a:gd name="connsiteX137" fmla="*/ 400137 w 823999"/>
                          <a:gd name="connsiteY13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76287 w 823999"/>
                          <a:gd name="connsiteY68" fmla="*/ 469106 h 1759744"/>
                          <a:gd name="connsiteX69" fmla="*/ 112005 w 823999"/>
                          <a:gd name="connsiteY69" fmla="*/ 545306 h 1759744"/>
                          <a:gd name="connsiteX70" fmla="*/ 126293 w 823999"/>
                          <a:gd name="connsiteY70" fmla="*/ 573881 h 1759744"/>
                          <a:gd name="connsiteX71" fmla="*/ 128674 w 823999"/>
                          <a:gd name="connsiteY71" fmla="*/ 581025 h 1759744"/>
                          <a:gd name="connsiteX72" fmla="*/ 131055 w 823999"/>
                          <a:gd name="connsiteY72" fmla="*/ 600075 h 1759744"/>
                          <a:gd name="connsiteX73" fmla="*/ 133437 w 823999"/>
                          <a:gd name="connsiteY73" fmla="*/ 607219 h 1759744"/>
                          <a:gd name="connsiteX74" fmla="*/ 138199 w 823999"/>
                          <a:gd name="connsiteY74" fmla="*/ 631031 h 1759744"/>
                          <a:gd name="connsiteX75" fmla="*/ 140580 w 823999"/>
                          <a:gd name="connsiteY75" fmla="*/ 642937 h 1759744"/>
                          <a:gd name="connsiteX76" fmla="*/ 142962 w 823999"/>
                          <a:gd name="connsiteY76" fmla="*/ 654844 h 1759744"/>
                          <a:gd name="connsiteX77" fmla="*/ 145343 w 823999"/>
                          <a:gd name="connsiteY77" fmla="*/ 788194 h 1759744"/>
                          <a:gd name="connsiteX78" fmla="*/ 147724 w 823999"/>
                          <a:gd name="connsiteY78" fmla="*/ 797719 h 1759744"/>
                          <a:gd name="connsiteX79" fmla="*/ 150105 w 823999"/>
                          <a:gd name="connsiteY79" fmla="*/ 819150 h 1759744"/>
                          <a:gd name="connsiteX80" fmla="*/ 152487 w 823999"/>
                          <a:gd name="connsiteY80" fmla="*/ 826294 h 1759744"/>
                          <a:gd name="connsiteX81" fmla="*/ 157249 w 823999"/>
                          <a:gd name="connsiteY81" fmla="*/ 854869 h 1759744"/>
                          <a:gd name="connsiteX82" fmla="*/ 154868 w 823999"/>
                          <a:gd name="connsiteY82" fmla="*/ 869156 h 1759744"/>
                          <a:gd name="connsiteX83" fmla="*/ 150105 w 823999"/>
                          <a:gd name="connsiteY83" fmla="*/ 883444 h 1759744"/>
                          <a:gd name="connsiteX84" fmla="*/ 147724 w 823999"/>
                          <a:gd name="connsiteY84" fmla="*/ 890587 h 1759744"/>
                          <a:gd name="connsiteX85" fmla="*/ 145343 w 823999"/>
                          <a:gd name="connsiteY85" fmla="*/ 897731 h 1759744"/>
                          <a:gd name="connsiteX86" fmla="*/ 138199 w 823999"/>
                          <a:gd name="connsiteY86" fmla="*/ 902494 h 1759744"/>
                          <a:gd name="connsiteX87" fmla="*/ 133437 w 823999"/>
                          <a:gd name="connsiteY87" fmla="*/ 916781 h 1759744"/>
                          <a:gd name="connsiteX88" fmla="*/ 131055 w 823999"/>
                          <a:gd name="connsiteY88" fmla="*/ 923925 h 1759744"/>
                          <a:gd name="connsiteX89" fmla="*/ 133437 w 823999"/>
                          <a:gd name="connsiteY89" fmla="*/ 1026319 h 1759744"/>
                          <a:gd name="connsiteX90" fmla="*/ 140580 w 823999"/>
                          <a:gd name="connsiteY90" fmla="*/ 1197769 h 1759744"/>
                          <a:gd name="connsiteX91" fmla="*/ 142962 w 823999"/>
                          <a:gd name="connsiteY91" fmla="*/ 1223962 h 1759744"/>
                          <a:gd name="connsiteX92" fmla="*/ 147724 w 823999"/>
                          <a:gd name="connsiteY92" fmla="*/ 1233487 h 1759744"/>
                          <a:gd name="connsiteX93" fmla="*/ 150105 w 823999"/>
                          <a:gd name="connsiteY93" fmla="*/ 1240631 h 1759744"/>
                          <a:gd name="connsiteX94" fmla="*/ 157249 w 823999"/>
                          <a:gd name="connsiteY94" fmla="*/ 1273969 h 1759744"/>
                          <a:gd name="connsiteX95" fmla="*/ 166774 w 823999"/>
                          <a:gd name="connsiteY95" fmla="*/ 1297781 h 1759744"/>
                          <a:gd name="connsiteX96" fmla="*/ 169155 w 823999"/>
                          <a:gd name="connsiteY96" fmla="*/ 1304925 h 1759744"/>
                          <a:gd name="connsiteX97" fmla="*/ 176299 w 823999"/>
                          <a:gd name="connsiteY97" fmla="*/ 1316831 h 1759744"/>
                          <a:gd name="connsiteX98" fmla="*/ 185824 w 823999"/>
                          <a:gd name="connsiteY98" fmla="*/ 1331119 h 1759744"/>
                          <a:gd name="connsiteX99" fmla="*/ 192968 w 823999"/>
                          <a:gd name="connsiteY99" fmla="*/ 1347787 h 1759744"/>
                          <a:gd name="connsiteX100" fmla="*/ 195349 w 823999"/>
                          <a:gd name="connsiteY100" fmla="*/ 1354931 h 1759744"/>
                          <a:gd name="connsiteX101" fmla="*/ 204874 w 823999"/>
                          <a:gd name="connsiteY101" fmla="*/ 1369219 h 1759744"/>
                          <a:gd name="connsiteX102" fmla="*/ 214399 w 823999"/>
                          <a:gd name="connsiteY102" fmla="*/ 1385887 h 1759744"/>
                          <a:gd name="connsiteX103" fmla="*/ 223924 w 823999"/>
                          <a:gd name="connsiteY103" fmla="*/ 1400175 h 1759744"/>
                          <a:gd name="connsiteX104" fmla="*/ 226305 w 823999"/>
                          <a:gd name="connsiteY104" fmla="*/ 1407319 h 1759744"/>
                          <a:gd name="connsiteX105" fmla="*/ 231068 w 823999"/>
                          <a:gd name="connsiteY105" fmla="*/ 1414462 h 1759744"/>
                          <a:gd name="connsiteX106" fmla="*/ 235830 w 823999"/>
                          <a:gd name="connsiteY106" fmla="*/ 1423987 h 1759744"/>
                          <a:gd name="connsiteX107" fmla="*/ 240593 w 823999"/>
                          <a:gd name="connsiteY107" fmla="*/ 1431131 h 1759744"/>
                          <a:gd name="connsiteX108" fmla="*/ 245355 w 823999"/>
                          <a:gd name="connsiteY108" fmla="*/ 1440656 h 1759744"/>
                          <a:gd name="connsiteX109" fmla="*/ 250118 w 823999"/>
                          <a:gd name="connsiteY109" fmla="*/ 1447800 h 1759744"/>
                          <a:gd name="connsiteX110" fmla="*/ 262024 w 823999"/>
                          <a:gd name="connsiteY110" fmla="*/ 1469231 h 1759744"/>
                          <a:gd name="connsiteX111" fmla="*/ 264405 w 823999"/>
                          <a:gd name="connsiteY111" fmla="*/ 1493044 h 1759744"/>
                          <a:gd name="connsiteX112" fmla="*/ 266787 w 823999"/>
                          <a:gd name="connsiteY112" fmla="*/ 1500187 h 1759744"/>
                          <a:gd name="connsiteX113" fmla="*/ 273930 w 823999"/>
                          <a:gd name="connsiteY113" fmla="*/ 1507331 h 1759744"/>
                          <a:gd name="connsiteX114" fmla="*/ 278693 w 823999"/>
                          <a:gd name="connsiteY114" fmla="*/ 1514475 h 1759744"/>
                          <a:gd name="connsiteX115" fmla="*/ 290599 w 823999"/>
                          <a:gd name="connsiteY115" fmla="*/ 1535906 h 1759744"/>
                          <a:gd name="connsiteX116" fmla="*/ 300124 w 823999"/>
                          <a:gd name="connsiteY116" fmla="*/ 1552575 h 1759744"/>
                          <a:gd name="connsiteX117" fmla="*/ 307268 w 823999"/>
                          <a:gd name="connsiteY117" fmla="*/ 1559719 h 1759744"/>
                          <a:gd name="connsiteX118" fmla="*/ 309649 w 823999"/>
                          <a:gd name="connsiteY118" fmla="*/ 1566862 h 1759744"/>
                          <a:gd name="connsiteX119" fmla="*/ 319174 w 823999"/>
                          <a:gd name="connsiteY119" fmla="*/ 1581150 h 1759744"/>
                          <a:gd name="connsiteX120" fmla="*/ 326318 w 823999"/>
                          <a:gd name="connsiteY120" fmla="*/ 1595437 h 1759744"/>
                          <a:gd name="connsiteX121" fmla="*/ 328699 w 823999"/>
                          <a:gd name="connsiteY121" fmla="*/ 1602581 h 1759744"/>
                          <a:gd name="connsiteX122" fmla="*/ 333462 w 823999"/>
                          <a:gd name="connsiteY122" fmla="*/ 1612106 h 1759744"/>
                          <a:gd name="connsiteX123" fmla="*/ 335843 w 823999"/>
                          <a:gd name="connsiteY123" fmla="*/ 1624012 h 1759744"/>
                          <a:gd name="connsiteX124" fmla="*/ 347749 w 823999"/>
                          <a:gd name="connsiteY124" fmla="*/ 1652587 h 1759744"/>
                          <a:gd name="connsiteX125" fmla="*/ 352512 w 823999"/>
                          <a:gd name="connsiteY125" fmla="*/ 1666875 h 1759744"/>
                          <a:gd name="connsiteX126" fmla="*/ 354893 w 823999"/>
                          <a:gd name="connsiteY126" fmla="*/ 1674019 h 1759744"/>
                          <a:gd name="connsiteX127" fmla="*/ 359655 w 823999"/>
                          <a:gd name="connsiteY127" fmla="*/ 1681162 h 1759744"/>
                          <a:gd name="connsiteX128" fmla="*/ 362037 w 823999"/>
                          <a:gd name="connsiteY128" fmla="*/ 1688306 h 1759744"/>
                          <a:gd name="connsiteX129" fmla="*/ 371562 w 823999"/>
                          <a:gd name="connsiteY129" fmla="*/ 1702594 h 1759744"/>
                          <a:gd name="connsiteX130" fmla="*/ 383468 w 823999"/>
                          <a:gd name="connsiteY130" fmla="*/ 1724025 h 1759744"/>
                          <a:gd name="connsiteX131" fmla="*/ 388230 w 823999"/>
                          <a:gd name="connsiteY131" fmla="*/ 1731169 h 1759744"/>
                          <a:gd name="connsiteX132" fmla="*/ 392993 w 823999"/>
                          <a:gd name="connsiteY132" fmla="*/ 1738312 h 1759744"/>
                          <a:gd name="connsiteX133" fmla="*/ 400137 w 823999"/>
                          <a:gd name="connsiteY133" fmla="*/ 1754981 h 1759744"/>
                          <a:gd name="connsiteX134" fmla="*/ 402518 w 823999"/>
                          <a:gd name="connsiteY134" fmla="*/ 1754981 h 1759744"/>
                          <a:gd name="connsiteX135" fmla="*/ 402518 w 823999"/>
                          <a:gd name="connsiteY135" fmla="*/ 1754981 h 1759744"/>
                          <a:gd name="connsiteX136" fmla="*/ 400137 w 823999"/>
                          <a:gd name="connsiteY136"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71524 w 823999"/>
                          <a:gd name="connsiteY67" fmla="*/ 461962 h 1759744"/>
                          <a:gd name="connsiteX68" fmla="*/ 85812 w 823999"/>
                          <a:gd name="connsiteY68" fmla="*/ 473868 h 1759744"/>
                          <a:gd name="connsiteX69" fmla="*/ 112005 w 823999"/>
                          <a:gd name="connsiteY69" fmla="*/ 545306 h 1759744"/>
                          <a:gd name="connsiteX70" fmla="*/ 126293 w 823999"/>
                          <a:gd name="connsiteY70" fmla="*/ 573881 h 1759744"/>
                          <a:gd name="connsiteX71" fmla="*/ 128674 w 823999"/>
                          <a:gd name="connsiteY71" fmla="*/ 581025 h 1759744"/>
                          <a:gd name="connsiteX72" fmla="*/ 131055 w 823999"/>
                          <a:gd name="connsiteY72" fmla="*/ 600075 h 1759744"/>
                          <a:gd name="connsiteX73" fmla="*/ 133437 w 823999"/>
                          <a:gd name="connsiteY73" fmla="*/ 607219 h 1759744"/>
                          <a:gd name="connsiteX74" fmla="*/ 138199 w 823999"/>
                          <a:gd name="connsiteY74" fmla="*/ 631031 h 1759744"/>
                          <a:gd name="connsiteX75" fmla="*/ 140580 w 823999"/>
                          <a:gd name="connsiteY75" fmla="*/ 642937 h 1759744"/>
                          <a:gd name="connsiteX76" fmla="*/ 142962 w 823999"/>
                          <a:gd name="connsiteY76" fmla="*/ 654844 h 1759744"/>
                          <a:gd name="connsiteX77" fmla="*/ 145343 w 823999"/>
                          <a:gd name="connsiteY77" fmla="*/ 788194 h 1759744"/>
                          <a:gd name="connsiteX78" fmla="*/ 147724 w 823999"/>
                          <a:gd name="connsiteY78" fmla="*/ 797719 h 1759744"/>
                          <a:gd name="connsiteX79" fmla="*/ 150105 w 823999"/>
                          <a:gd name="connsiteY79" fmla="*/ 819150 h 1759744"/>
                          <a:gd name="connsiteX80" fmla="*/ 152487 w 823999"/>
                          <a:gd name="connsiteY80" fmla="*/ 826294 h 1759744"/>
                          <a:gd name="connsiteX81" fmla="*/ 157249 w 823999"/>
                          <a:gd name="connsiteY81" fmla="*/ 854869 h 1759744"/>
                          <a:gd name="connsiteX82" fmla="*/ 154868 w 823999"/>
                          <a:gd name="connsiteY82" fmla="*/ 869156 h 1759744"/>
                          <a:gd name="connsiteX83" fmla="*/ 150105 w 823999"/>
                          <a:gd name="connsiteY83" fmla="*/ 883444 h 1759744"/>
                          <a:gd name="connsiteX84" fmla="*/ 147724 w 823999"/>
                          <a:gd name="connsiteY84" fmla="*/ 890587 h 1759744"/>
                          <a:gd name="connsiteX85" fmla="*/ 145343 w 823999"/>
                          <a:gd name="connsiteY85" fmla="*/ 897731 h 1759744"/>
                          <a:gd name="connsiteX86" fmla="*/ 138199 w 823999"/>
                          <a:gd name="connsiteY86" fmla="*/ 902494 h 1759744"/>
                          <a:gd name="connsiteX87" fmla="*/ 133437 w 823999"/>
                          <a:gd name="connsiteY87" fmla="*/ 916781 h 1759744"/>
                          <a:gd name="connsiteX88" fmla="*/ 131055 w 823999"/>
                          <a:gd name="connsiteY88" fmla="*/ 923925 h 1759744"/>
                          <a:gd name="connsiteX89" fmla="*/ 133437 w 823999"/>
                          <a:gd name="connsiteY89" fmla="*/ 1026319 h 1759744"/>
                          <a:gd name="connsiteX90" fmla="*/ 140580 w 823999"/>
                          <a:gd name="connsiteY90" fmla="*/ 1197769 h 1759744"/>
                          <a:gd name="connsiteX91" fmla="*/ 142962 w 823999"/>
                          <a:gd name="connsiteY91" fmla="*/ 1223962 h 1759744"/>
                          <a:gd name="connsiteX92" fmla="*/ 147724 w 823999"/>
                          <a:gd name="connsiteY92" fmla="*/ 1233487 h 1759744"/>
                          <a:gd name="connsiteX93" fmla="*/ 150105 w 823999"/>
                          <a:gd name="connsiteY93" fmla="*/ 1240631 h 1759744"/>
                          <a:gd name="connsiteX94" fmla="*/ 157249 w 823999"/>
                          <a:gd name="connsiteY94" fmla="*/ 1273969 h 1759744"/>
                          <a:gd name="connsiteX95" fmla="*/ 166774 w 823999"/>
                          <a:gd name="connsiteY95" fmla="*/ 1297781 h 1759744"/>
                          <a:gd name="connsiteX96" fmla="*/ 169155 w 823999"/>
                          <a:gd name="connsiteY96" fmla="*/ 1304925 h 1759744"/>
                          <a:gd name="connsiteX97" fmla="*/ 176299 w 823999"/>
                          <a:gd name="connsiteY97" fmla="*/ 1316831 h 1759744"/>
                          <a:gd name="connsiteX98" fmla="*/ 185824 w 823999"/>
                          <a:gd name="connsiteY98" fmla="*/ 1331119 h 1759744"/>
                          <a:gd name="connsiteX99" fmla="*/ 192968 w 823999"/>
                          <a:gd name="connsiteY99" fmla="*/ 1347787 h 1759744"/>
                          <a:gd name="connsiteX100" fmla="*/ 195349 w 823999"/>
                          <a:gd name="connsiteY100" fmla="*/ 1354931 h 1759744"/>
                          <a:gd name="connsiteX101" fmla="*/ 204874 w 823999"/>
                          <a:gd name="connsiteY101" fmla="*/ 1369219 h 1759744"/>
                          <a:gd name="connsiteX102" fmla="*/ 214399 w 823999"/>
                          <a:gd name="connsiteY102" fmla="*/ 1385887 h 1759744"/>
                          <a:gd name="connsiteX103" fmla="*/ 223924 w 823999"/>
                          <a:gd name="connsiteY103" fmla="*/ 1400175 h 1759744"/>
                          <a:gd name="connsiteX104" fmla="*/ 226305 w 823999"/>
                          <a:gd name="connsiteY104" fmla="*/ 1407319 h 1759744"/>
                          <a:gd name="connsiteX105" fmla="*/ 231068 w 823999"/>
                          <a:gd name="connsiteY105" fmla="*/ 1414462 h 1759744"/>
                          <a:gd name="connsiteX106" fmla="*/ 235830 w 823999"/>
                          <a:gd name="connsiteY106" fmla="*/ 1423987 h 1759744"/>
                          <a:gd name="connsiteX107" fmla="*/ 240593 w 823999"/>
                          <a:gd name="connsiteY107" fmla="*/ 1431131 h 1759744"/>
                          <a:gd name="connsiteX108" fmla="*/ 245355 w 823999"/>
                          <a:gd name="connsiteY108" fmla="*/ 1440656 h 1759744"/>
                          <a:gd name="connsiteX109" fmla="*/ 250118 w 823999"/>
                          <a:gd name="connsiteY109" fmla="*/ 1447800 h 1759744"/>
                          <a:gd name="connsiteX110" fmla="*/ 262024 w 823999"/>
                          <a:gd name="connsiteY110" fmla="*/ 1469231 h 1759744"/>
                          <a:gd name="connsiteX111" fmla="*/ 264405 w 823999"/>
                          <a:gd name="connsiteY111" fmla="*/ 1493044 h 1759744"/>
                          <a:gd name="connsiteX112" fmla="*/ 266787 w 823999"/>
                          <a:gd name="connsiteY112" fmla="*/ 1500187 h 1759744"/>
                          <a:gd name="connsiteX113" fmla="*/ 273930 w 823999"/>
                          <a:gd name="connsiteY113" fmla="*/ 1507331 h 1759744"/>
                          <a:gd name="connsiteX114" fmla="*/ 278693 w 823999"/>
                          <a:gd name="connsiteY114" fmla="*/ 1514475 h 1759744"/>
                          <a:gd name="connsiteX115" fmla="*/ 290599 w 823999"/>
                          <a:gd name="connsiteY115" fmla="*/ 1535906 h 1759744"/>
                          <a:gd name="connsiteX116" fmla="*/ 300124 w 823999"/>
                          <a:gd name="connsiteY116" fmla="*/ 1552575 h 1759744"/>
                          <a:gd name="connsiteX117" fmla="*/ 307268 w 823999"/>
                          <a:gd name="connsiteY117" fmla="*/ 1559719 h 1759744"/>
                          <a:gd name="connsiteX118" fmla="*/ 309649 w 823999"/>
                          <a:gd name="connsiteY118" fmla="*/ 1566862 h 1759744"/>
                          <a:gd name="connsiteX119" fmla="*/ 319174 w 823999"/>
                          <a:gd name="connsiteY119" fmla="*/ 1581150 h 1759744"/>
                          <a:gd name="connsiteX120" fmla="*/ 326318 w 823999"/>
                          <a:gd name="connsiteY120" fmla="*/ 1595437 h 1759744"/>
                          <a:gd name="connsiteX121" fmla="*/ 328699 w 823999"/>
                          <a:gd name="connsiteY121" fmla="*/ 1602581 h 1759744"/>
                          <a:gd name="connsiteX122" fmla="*/ 333462 w 823999"/>
                          <a:gd name="connsiteY122" fmla="*/ 1612106 h 1759744"/>
                          <a:gd name="connsiteX123" fmla="*/ 335843 w 823999"/>
                          <a:gd name="connsiteY123" fmla="*/ 1624012 h 1759744"/>
                          <a:gd name="connsiteX124" fmla="*/ 347749 w 823999"/>
                          <a:gd name="connsiteY124" fmla="*/ 1652587 h 1759744"/>
                          <a:gd name="connsiteX125" fmla="*/ 352512 w 823999"/>
                          <a:gd name="connsiteY125" fmla="*/ 1666875 h 1759744"/>
                          <a:gd name="connsiteX126" fmla="*/ 354893 w 823999"/>
                          <a:gd name="connsiteY126" fmla="*/ 1674019 h 1759744"/>
                          <a:gd name="connsiteX127" fmla="*/ 359655 w 823999"/>
                          <a:gd name="connsiteY127" fmla="*/ 1681162 h 1759744"/>
                          <a:gd name="connsiteX128" fmla="*/ 362037 w 823999"/>
                          <a:gd name="connsiteY128" fmla="*/ 1688306 h 1759744"/>
                          <a:gd name="connsiteX129" fmla="*/ 371562 w 823999"/>
                          <a:gd name="connsiteY129" fmla="*/ 1702594 h 1759744"/>
                          <a:gd name="connsiteX130" fmla="*/ 383468 w 823999"/>
                          <a:gd name="connsiteY130" fmla="*/ 1724025 h 1759744"/>
                          <a:gd name="connsiteX131" fmla="*/ 388230 w 823999"/>
                          <a:gd name="connsiteY131" fmla="*/ 1731169 h 1759744"/>
                          <a:gd name="connsiteX132" fmla="*/ 392993 w 823999"/>
                          <a:gd name="connsiteY132" fmla="*/ 1738312 h 1759744"/>
                          <a:gd name="connsiteX133" fmla="*/ 400137 w 823999"/>
                          <a:gd name="connsiteY133" fmla="*/ 1754981 h 1759744"/>
                          <a:gd name="connsiteX134" fmla="*/ 402518 w 823999"/>
                          <a:gd name="connsiteY134" fmla="*/ 1754981 h 1759744"/>
                          <a:gd name="connsiteX135" fmla="*/ 402518 w 823999"/>
                          <a:gd name="connsiteY135" fmla="*/ 1754981 h 1759744"/>
                          <a:gd name="connsiteX136" fmla="*/ 400137 w 823999"/>
                          <a:gd name="connsiteY136"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85812 w 823999"/>
                          <a:gd name="connsiteY67" fmla="*/ 473868 h 1759744"/>
                          <a:gd name="connsiteX68" fmla="*/ 112005 w 823999"/>
                          <a:gd name="connsiteY68" fmla="*/ 545306 h 1759744"/>
                          <a:gd name="connsiteX69" fmla="*/ 126293 w 823999"/>
                          <a:gd name="connsiteY69" fmla="*/ 573881 h 1759744"/>
                          <a:gd name="connsiteX70" fmla="*/ 128674 w 823999"/>
                          <a:gd name="connsiteY70" fmla="*/ 581025 h 1759744"/>
                          <a:gd name="connsiteX71" fmla="*/ 131055 w 823999"/>
                          <a:gd name="connsiteY71" fmla="*/ 600075 h 1759744"/>
                          <a:gd name="connsiteX72" fmla="*/ 133437 w 823999"/>
                          <a:gd name="connsiteY72" fmla="*/ 607219 h 1759744"/>
                          <a:gd name="connsiteX73" fmla="*/ 138199 w 823999"/>
                          <a:gd name="connsiteY73" fmla="*/ 631031 h 1759744"/>
                          <a:gd name="connsiteX74" fmla="*/ 140580 w 823999"/>
                          <a:gd name="connsiteY74" fmla="*/ 642937 h 1759744"/>
                          <a:gd name="connsiteX75" fmla="*/ 142962 w 823999"/>
                          <a:gd name="connsiteY75" fmla="*/ 654844 h 1759744"/>
                          <a:gd name="connsiteX76" fmla="*/ 145343 w 823999"/>
                          <a:gd name="connsiteY76" fmla="*/ 788194 h 1759744"/>
                          <a:gd name="connsiteX77" fmla="*/ 147724 w 823999"/>
                          <a:gd name="connsiteY77" fmla="*/ 797719 h 1759744"/>
                          <a:gd name="connsiteX78" fmla="*/ 150105 w 823999"/>
                          <a:gd name="connsiteY78" fmla="*/ 819150 h 1759744"/>
                          <a:gd name="connsiteX79" fmla="*/ 152487 w 823999"/>
                          <a:gd name="connsiteY79" fmla="*/ 826294 h 1759744"/>
                          <a:gd name="connsiteX80" fmla="*/ 157249 w 823999"/>
                          <a:gd name="connsiteY80" fmla="*/ 854869 h 1759744"/>
                          <a:gd name="connsiteX81" fmla="*/ 154868 w 823999"/>
                          <a:gd name="connsiteY81" fmla="*/ 869156 h 1759744"/>
                          <a:gd name="connsiteX82" fmla="*/ 150105 w 823999"/>
                          <a:gd name="connsiteY82" fmla="*/ 883444 h 1759744"/>
                          <a:gd name="connsiteX83" fmla="*/ 147724 w 823999"/>
                          <a:gd name="connsiteY83" fmla="*/ 890587 h 1759744"/>
                          <a:gd name="connsiteX84" fmla="*/ 145343 w 823999"/>
                          <a:gd name="connsiteY84" fmla="*/ 897731 h 1759744"/>
                          <a:gd name="connsiteX85" fmla="*/ 138199 w 823999"/>
                          <a:gd name="connsiteY85" fmla="*/ 902494 h 1759744"/>
                          <a:gd name="connsiteX86" fmla="*/ 133437 w 823999"/>
                          <a:gd name="connsiteY86" fmla="*/ 916781 h 1759744"/>
                          <a:gd name="connsiteX87" fmla="*/ 131055 w 823999"/>
                          <a:gd name="connsiteY87" fmla="*/ 923925 h 1759744"/>
                          <a:gd name="connsiteX88" fmla="*/ 133437 w 823999"/>
                          <a:gd name="connsiteY88" fmla="*/ 1026319 h 1759744"/>
                          <a:gd name="connsiteX89" fmla="*/ 140580 w 823999"/>
                          <a:gd name="connsiteY89" fmla="*/ 1197769 h 1759744"/>
                          <a:gd name="connsiteX90" fmla="*/ 142962 w 823999"/>
                          <a:gd name="connsiteY90" fmla="*/ 1223962 h 1759744"/>
                          <a:gd name="connsiteX91" fmla="*/ 147724 w 823999"/>
                          <a:gd name="connsiteY91" fmla="*/ 1233487 h 1759744"/>
                          <a:gd name="connsiteX92" fmla="*/ 150105 w 823999"/>
                          <a:gd name="connsiteY92" fmla="*/ 1240631 h 1759744"/>
                          <a:gd name="connsiteX93" fmla="*/ 157249 w 823999"/>
                          <a:gd name="connsiteY93" fmla="*/ 1273969 h 1759744"/>
                          <a:gd name="connsiteX94" fmla="*/ 166774 w 823999"/>
                          <a:gd name="connsiteY94" fmla="*/ 1297781 h 1759744"/>
                          <a:gd name="connsiteX95" fmla="*/ 169155 w 823999"/>
                          <a:gd name="connsiteY95" fmla="*/ 1304925 h 1759744"/>
                          <a:gd name="connsiteX96" fmla="*/ 176299 w 823999"/>
                          <a:gd name="connsiteY96" fmla="*/ 1316831 h 1759744"/>
                          <a:gd name="connsiteX97" fmla="*/ 185824 w 823999"/>
                          <a:gd name="connsiteY97" fmla="*/ 1331119 h 1759744"/>
                          <a:gd name="connsiteX98" fmla="*/ 192968 w 823999"/>
                          <a:gd name="connsiteY98" fmla="*/ 1347787 h 1759744"/>
                          <a:gd name="connsiteX99" fmla="*/ 195349 w 823999"/>
                          <a:gd name="connsiteY99" fmla="*/ 1354931 h 1759744"/>
                          <a:gd name="connsiteX100" fmla="*/ 204874 w 823999"/>
                          <a:gd name="connsiteY100" fmla="*/ 1369219 h 1759744"/>
                          <a:gd name="connsiteX101" fmla="*/ 214399 w 823999"/>
                          <a:gd name="connsiteY101" fmla="*/ 1385887 h 1759744"/>
                          <a:gd name="connsiteX102" fmla="*/ 223924 w 823999"/>
                          <a:gd name="connsiteY102" fmla="*/ 1400175 h 1759744"/>
                          <a:gd name="connsiteX103" fmla="*/ 226305 w 823999"/>
                          <a:gd name="connsiteY103" fmla="*/ 1407319 h 1759744"/>
                          <a:gd name="connsiteX104" fmla="*/ 231068 w 823999"/>
                          <a:gd name="connsiteY104" fmla="*/ 1414462 h 1759744"/>
                          <a:gd name="connsiteX105" fmla="*/ 235830 w 823999"/>
                          <a:gd name="connsiteY105" fmla="*/ 1423987 h 1759744"/>
                          <a:gd name="connsiteX106" fmla="*/ 240593 w 823999"/>
                          <a:gd name="connsiteY106" fmla="*/ 1431131 h 1759744"/>
                          <a:gd name="connsiteX107" fmla="*/ 245355 w 823999"/>
                          <a:gd name="connsiteY107" fmla="*/ 1440656 h 1759744"/>
                          <a:gd name="connsiteX108" fmla="*/ 250118 w 823999"/>
                          <a:gd name="connsiteY108" fmla="*/ 1447800 h 1759744"/>
                          <a:gd name="connsiteX109" fmla="*/ 262024 w 823999"/>
                          <a:gd name="connsiteY109" fmla="*/ 1469231 h 1759744"/>
                          <a:gd name="connsiteX110" fmla="*/ 264405 w 823999"/>
                          <a:gd name="connsiteY110" fmla="*/ 1493044 h 1759744"/>
                          <a:gd name="connsiteX111" fmla="*/ 266787 w 823999"/>
                          <a:gd name="connsiteY111" fmla="*/ 1500187 h 1759744"/>
                          <a:gd name="connsiteX112" fmla="*/ 273930 w 823999"/>
                          <a:gd name="connsiteY112" fmla="*/ 1507331 h 1759744"/>
                          <a:gd name="connsiteX113" fmla="*/ 278693 w 823999"/>
                          <a:gd name="connsiteY113" fmla="*/ 1514475 h 1759744"/>
                          <a:gd name="connsiteX114" fmla="*/ 290599 w 823999"/>
                          <a:gd name="connsiteY114" fmla="*/ 1535906 h 1759744"/>
                          <a:gd name="connsiteX115" fmla="*/ 300124 w 823999"/>
                          <a:gd name="connsiteY115" fmla="*/ 1552575 h 1759744"/>
                          <a:gd name="connsiteX116" fmla="*/ 307268 w 823999"/>
                          <a:gd name="connsiteY116" fmla="*/ 1559719 h 1759744"/>
                          <a:gd name="connsiteX117" fmla="*/ 309649 w 823999"/>
                          <a:gd name="connsiteY117" fmla="*/ 1566862 h 1759744"/>
                          <a:gd name="connsiteX118" fmla="*/ 319174 w 823999"/>
                          <a:gd name="connsiteY118" fmla="*/ 1581150 h 1759744"/>
                          <a:gd name="connsiteX119" fmla="*/ 326318 w 823999"/>
                          <a:gd name="connsiteY119" fmla="*/ 1595437 h 1759744"/>
                          <a:gd name="connsiteX120" fmla="*/ 328699 w 823999"/>
                          <a:gd name="connsiteY120" fmla="*/ 1602581 h 1759744"/>
                          <a:gd name="connsiteX121" fmla="*/ 333462 w 823999"/>
                          <a:gd name="connsiteY121" fmla="*/ 1612106 h 1759744"/>
                          <a:gd name="connsiteX122" fmla="*/ 335843 w 823999"/>
                          <a:gd name="connsiteY122" fmla="*/ 1624012 h 1759744"/>
                          <a:gd name="connsiteX123" fmla="*/ 347749 w 823999"/>
                          <a:gd name="connsiteY123" fmla="*/ 1652587 h 1759744"/>
                          <a:gd name="connsiteX124" fmla="*/ 352512 w 823999"/>
                          <a:gd name="connsiteY124" fmla="*/ 1666875 h 1759744"/>
                          <a:gd name="connsiteX125" fmla="*/ 354893 w 823999"/>
                          <a:gd name="connsiteY125" fmla="*/ 1674019 h 1759744"/>
                          <a:gd name="connsiteX126" fmla="*/ 359655 w 823999"/>
                          <a:gd name="connsiteY126" fmla="*/ 1681162 h 1759744"/>
                          <a:gd name="connsiteX127" fmla="*/ 362037 w 823999"/>
                          <a:gd name="connsiteY127" fmla="*/ 1688306 h 1759744"/>
                          <a:gd name="connsiteX128" fmla="*/ 371562 w 823999"/>
                          <a:gd name="connsiteY128" fmla="*/ 1702594 h 1759744"/>
                          <a:gd name="connsiteX129" fmla="*/ 383468 w 823999"/>
                          <a:gd name="connsiteY129" fmla="*/ 1724025 h 1759744"/>
                          <a:gd name="connsiteX130" fmla="*/ 388230 w 823999"/>
                          <a:gd name="connsiteY130" fmla="*/ 1731169 h 1759744"/>
                          <a:gd name="connsiteX131" fmla="*/ 392993 w 823999"/>
                          <a:gd name="connsiteY131" fmla="*/ 1738312 h 1759744"/>
                          <a:gd name="connsiteX132" fmla="*/ 400137 w 823999"/>
                          <a:gd name="connsiteY132" fmla="*/ 1754981 h 1759744"/>
                          <a:gd name="connsiteX133" fmla="*/ 402518 w 823999"/>
                          <a:gd name="connsiteY133" fmla="*/ 1754981 h 1759744"/>
                          <a:gd name="connsiteX134" fmla="*/ 402518 w 823999"/>
                          <a:gd name="connsiteY134" fmla="*/ 1754981 h 1759744"/>
                          <a:gd name="connsiteX135" fmla="*/ 400137 w 823999"/>
                          <a:gd name="connsiteY135"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85812 w 823999"/>
                          <a:gd name="connsiteY67" fmla="*/ 473868 h 1759744"/>
                          <a:gd name="connsiteX68" fmla="*/ 119149 w 823999"/>
                          <a:gd name="connsiteY68" fmla="*/ 533400 h 1759744"/>
                          <a:gd name="connsiteX69" fmla="*/ 126293 w 823999"/>
                          <a:gd name="connsiteY69" fmla="*/ 573881 h 1759744"/>
                          <a:gd name="connsiteX70" fmla="*/ 128674 w 823999"/>
                          <a:gd name="connsiteY70" fmla="*/ 581025 h 1759744"/>
                          <a:gd name="connsiteX71" fmla="*/ 131055 w 823999"/>
                          <a:gd name="connsiteY71" fmla="*/ 600075 h 1759744"/>
                          <a:gd name="connsiteX72" fmla="*/ 133437 w 823999"/>
                          <a:gd name="connsiteY72" fmla="*/ 607219 h 1759744"/>
                          <a:gd name="connsiteX73" fmla="*/ 138199 w 823999"/>
                          <a:gd name="connsiteY73" fmla="*/ 631031 h 1759744"/>
                          <a:gd name="connsiteX74" fmla="*/ 140580 w 823999"/>
                          <a:gd name="connsiteY74" fmla="*/ 642937 h 1759744"/>
                          <a:gd name="connsiteX75" fmla="*/ 142962 w 823999"/>
                          <a:gd name="connsiteY75" fmla="*/ 654844 h 1759744"/>
                          <a:gd name="connsiteX76" fmla="*/ 145343 w 823999"/>
                          <a:gd name="connsiteY76" fmla="*/ 788194 h 1759744"/>
                          <a:gd name="connsiteX77" fmla="*/ 147724 w 823999"/>
                          <a:gd name="connsiteY77" fmla="*/ 797719 h 1759744"/>
                          <a:gd name="connsiteX78" fmla="*/ 150105 w 823999"/>
                          <a:gd name="connsiteY78" fmla="*/ 819150 h 1759744"/>
                          <a:gd name="connsiteX79" fmla="*/ 152487 w 823999"/>
                          <a:gd name="connsiteY79" fmla="*/ 826294 h 1759744"/>
                          <a:gd name="connsiteX80" fmla="*/ 157249 w 823999"/>
                          <a:gd name="connsiteY80" fmla="*/ 854869 h 1759744"/>
                          <a:gd name="connsiteX81" fmla="*/ 154868 w 823999"/>
                          <a:gd name="connsiteY81" fmla="*/ 869156 h 1759744"/>
                          <a:gd name="connsiteX82" fmla="*/ 150105 w 823999"/>
                          <a:gd name="connsiteY82" fmla="*/ 883444 h 1759744"/>
                          <a:gd name="connsiteX83" fmla="*/ 147724 w 823999"/>
                          <a:gd name="connsiteY83" fmla="*/ 890587 h 1759744"/>
                          <a:gd name="connsiteX84" fmla="*/ 145343 w 823999"/>
                          <a:gd name="connsiteY84" fmla="*/ 897731 h 1759744"/>
                          <a:gd name="connsiteX85" fmla="*/ 138199 w 823999"/>
                          <a:gd name="connsiteY85" fmla="*/ 902494 h 1759744"/>
                          <a:gd name="connsiteX86" fmla="*/ 133437 w 823999"/>
                          <a:gd name="connsiteY86" fmla="*/ 916781 h 1759744"/>
                          <a:gd name="connsiteX87" fmla="*/ 131055 w 823999"/>
                          <a:gd name="connsiteY87" fmla="*/ 923925 h 1759744"/>
                          <a:gd name="connsiteX88" fmla="*/ 133437 w 823999"/>
                          <a:gd name="connsiteY88" fmla="*/ 1026319 h 1759744"/>
                          <a:gd name="connsiteX89" fmla="*/ 140580 w 823999"/>
                          <a:gd name="connsiteY89" fmla="*/ 1197769 h 1759744"/>
                          <a:gd name="connsiteX90" fmla="*/ 142962 w 823999"/>
                          <a:gd name="connsiteY90" fmla="*/ 1223962 h 1759744"/>
                          <a:gd name="connsiteX91" fmla="*/ 147724 w 823999"/>
                          <a:gd name="connsiteY91" fmla="*/ 1233487 h 1759744"/>
                          <a:gd name="connsiteX92" fmla="*/ 150105 w 823999"/>
                          <a:gd name="connsiteY92" fmla="*/ 1240631 h 1759744"/>
                          <a:gd name="connsiteX93" fmla="*/ 157249 w 823999"/>
                          <a:gd name="connsiteY93" fmla="*/ 1273969 h 1759744"/>
                          <a:gd name="connsiteX94" fmla="*/ 166774 w 823999"/>
                          <a:gd name="connsiteY94" fmla="*/ 1297781 h 1759744"/>
                          <a:gd name="connsiteX95" fmla="*/ 169155 w 823999"/>
                          <a:gd name="connsiteY95" fmla="*/ 1304925 h 1759744"/>
                          <a:gd name="connsiteX96" fmla="*/ 176299 w 823999"/>
                          <a:gd name="connsiteY96" fmla="*/ 1316831 h 1759744"/>
                          <a:gd name="connsiteX97" fmla="*/ 185824 w 823999"/>
                          <a:gd name="connsiteY97" fmla="*/ 1331119 h 1759744"/>
                          <a:gd name="connsiteX98" fmla="*/ 192968 w 823999"/>
                          <a:gd name="connsiteY98" fmla="*/ 1347787 h 1759744"/>
                          <a:gd name="connsiteX99" fmla="*/ 195349 w 823999"/>
                          <a:gd name="connsiteY99" fmla="*/ 1354931 h 1759744"/>
                          <a:gd name="connsiteX100" fmla="*/ 204874 w 823999"/>
                          <a:gd name="connsiteY100" fmla="*/ 1369219 h 1759744"/>
                          <a:gd name="connsiteX101" fmla="*/ 214399 w 823999"/>
                          <a:gd name="connsiteY101" fmla="*/ 1385887 h 1759744"/>
                          <a:gd name="connsiteX102" fmla="*/ 223924 w 823999"/>
                          <a:gd name="connsiteY102" fmla="*/ 1400175 h 1759744"/>
                          <a:gd name="connsiteX103" fmla="*/ 226305 w 823999"/>
                          <a:gd name="connsiteY103" fmla="*/ 1407319 h 1759744"/>
                          <a:gd name="connsiteX104" fmla="*/ 231068 w 823999"/>
                          <a:gd name="connsiteY104" fmla="*/ 1414462 h 1759744"/>
                          <a:gd name="connsiteX105" fmla="*/ 235830 w 823999"/>
                          <a:gd name="connsiteY105" fmla="*/ 1423987 h 1759744"/>
                          <a:gd name="connsiteX106" fmla="*/ 240593 w 823999"/>
                          <a:gd name="connsiteY106" fmla="*/ 1431131 h 1759744"/>
                          <a:gd name="connsiteX107" fmla="*/ 245355 w 823999"/>
                          <a:gd name="connsiteY107" fmla="*/ 1440656 h 1759744"/>
                          <a:gd name="connsiteX108" fmla="*/ 250118 w 823999"/>
                          <a:gd name="connsiteY108" fmla="*/ 1447800 h 1759744"/>
                          <a:gd name="connsiteX109" fmla="*/ 262024 w 823999"/>
                          <a:gd name="connsiteY109" fmla="*/ 1469231 h 1759744"/>
                          <a:gd name="connsiteX110" fmla="*/ 264405 w 823999"/>
                          <a:gd name="connsiteY110" fmla="*/ 1493044 h 1759744"/>
                          <a:gd name="connsiteX111" fmla="*/ 266787 w 823999"/>
                          <a:gd name="connsiteY111" fmla="*/ 1500187 h 1759744"/>
                          <a:gd name="connsiteX112" fmla="*/ 273930 w 823999"/>
                          <a:gd name="connsiteY112" fmla="*/ 1507331 h 1759744"/>
                          <a:gd name="connsiteX113" fmla="*/ 278693 w 823999"/>
                          <a:gd name="connsiteY113" fmla="*/ 1514475 h 1759744"/>
                          <a:gd name="connsiteX114" fmla="*/ 290599 w 823999"/>
                          <a:gd name="connsiteY114" fmla="*/ 1535906 h 1759744"/>
                          <a:gd name="connsiteX115" fmla="*/ 300124 w 823999"/>
                          <a:gd name="connsiteY115" fmla="*/ 1552575 h 1759744"/>
                          <a:gd name="connsiteX116" fmla="*/ 307268 w 823999"/>
                          <a:gd name="connsiteY116" fmla="*/ 1559719 h 1759744"/>
                          <a:gd name="connsiteX117" fmla="*/ 309649 w 823999"/>
                          <a:gd name="connsiteY117" fmla="*/ 1566862 h 1759744"/>
                          <a:gd name="connsiteX118" fmla="*/ 319174 w 823999"/>
                          <a:gd name="connsiteY118" fmla="*/ 1581150 h 1759744"/>
                          <a:gd name="connsiteX119" fmla="*/ 326318 w 823999"/>
                          <a:gd name="connsiteY119" fmla="*/ 1595437 h 1759744"/>
                          <a:gd name="connsiteX120" fmla="*/ 328699 w 823999"/>
                          <a:gd name="connsiteY120" fmla="*/ 1602581 h 1759744"/>
                          <a:gd name="connsiteX121" fmla="*/ 333462 w 823999"/>
                          <a:gd name="connsiteY121" fmla="*/ 1612106 h 1759744"/>
                          <a:gd name="connsiteX122" fmla="*/ 335843 w 823999"/>
                          <a:gd name="connsiteY122" fmla="*/ 1624012 h 1759744"/>
                          <a:gd name="connsiteX123" fmla="*/ 347749 w 823999"/>
                          <a:gd name="connsiteY123" fmla="*/ 1652587 h 1759744"/>
                          <a:gd name="connsiteX124" fmla="*/ 352512 w 823999"/>
                          <a:gd name="connsiteY124" fmla="*/ 1666875 h 1759744"/>
                          <a:gd name="connsiteX125" fmla="*/ 354893 w 823999"/>
                          <a:gd name="connsiteY125" fmla="*/ 1674019 h 1759744"/>
                          <a:gd name="connsiteX126" fmla="*/ 359655 w 823999"/>
                          <a:gd name="connsiteY126" fmla="*/ 1681162 h 1759744"/>
                          <a:gd name="connsiteX127" fmla="*/ 362037 w 823999"/>
                          <a:gd name="connsiteY127" fmla="*/ 1688306 h 1759744"/>
                          <a:gd name="connsiteX128" fmla="*/ 371562 w 823999"/>
                          <a:gd name="connsiteY128" fmla="*/ 1702594 h 1759744"/>
                          <a:gd name="connsiteX129" fmla="*/ 383468 w 823999"/>
                          <a:gd name="connsiteY129" fmla="*/ 1724025 h 1759744"/>
                          <a:gd name="connsiteX130" fmla="*/ 388230 w 823999"/>
                          <a:gd name="connsiteY130" fmla="*/ 1731169 h 1759744"/>
                          <a:gd name="connsiteX131" fmla="*/ 392993 w 823999"/>
                          <a:gd name="connsiteY131" fmla="*/ 1738312 h 1759744"/>
                          <a:gd name="connsiteX132" fmla="*/ 400137 w 823999"/>
                          <a:gd name="connsiteY132" fmla="*/ 1754981 h 1759744"/>
                          <a:gd name="connsiteX133" fmla="*/ 402518 w 823999"/>
                          <a:gd name="connsiteY133" fmla="*/ 1754981 h 1759744"/>
                          <a:gd name="connsiteX134" fmla="*/ 402518 w 823999"/>
                          <a:gd name="connsiteY134" fmla="*/ 1754981 h 1759744"/>
                          <a:gd name="connsiteX135" fmla="*/ 400137 w 823999"/>
                          <a:gd name="connsiteY135"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50093 w 823999"/>
                          <a:gd name="connsiteY64" fmla="*/ 416719 h 1759744"/>
                          <a:gd name="connsiteX65" fmla="*/ 61999 w 823999"/>
                          <a:gd name="connsiteY65" fmla="*/ 438150 h 1759744"/>
                          <a:gd name="connsiteX66" fmla="*/ 66762 w 823999"/>
                          <a:gd name="connsiteY66" fmla="*/ 445294 h 1759744"/>
                          <a:gd name="connsiteX67" fmla="*/ 92956 w 823999"/>
                          <a:gd name="connsiteY67" fmla="*/ 488156 h 1759744"/>
                          <a:gd name="connsiteX68" fmla="*/ 119149 w 823999"/>
                          <a:gd name="connsiteY68" fmla="*/ 533400 h 1759744"/>
                          <a:gd name="connsiteX69" fmla="*/ 126293 w 823999"/>
                          <a:gd name="connsiteY69" fmla="*/ 573881 h 1759744"/>
                          <a:gd name="connsiteX70" fmla="*/ 128674 w 823999"/>
                          <a:gd name="connsiteY70" fmla="*/ 581025 h 1759744"/>
                          <a:gd name="connsiteX71" fmla="*/ 131055 w 823999"/>
                          <a:gd name="connsiteY71" fmla="*/ 600075 h 1759744"/>
                          <a:gd name="connsiteX72" fmla="*/ 133437 w 823999"/>
                          <a:gd name="connsiteY72" fmla="*/ 607219 h 1759744"/>
                          <a:gd name="connsiteX73" fmla="*/ 138199 w 823999"/>
                          <a:gd name="connsiteY73" fmla="*/ 631031 h 1759744"/>
                          <a:gd name="connsiteX74" fmla="*/ 140580 w 823999"/>
                          <a:gd name="connsiteY74" fmla="*/ 642937 h 1759744"/>
                          <a:gd name="connsiteX75" fmla="*/ 142962 w 823999"/>
                          <a:gd name="connsiteY75" fmla="*/ 654844 h 1759744"/>
                          <a:gd name="connsiteX76" fmla="*/ 145343 w 823999"/>
                          <a:gd name="connsiteY76" fmla="*/ 788194 h 1759744"/>
                          <a:gd name="connsiteX77" fmla="*/ 147724 w 823999"/>
                          <a:gd name="connsiteY77" fmla="*/ 797719 h 1759744"/>
                          <a:gd name="connsiteX78" fmla="*/ 150105 w 823999"/>
                          <a:gd name="connsiteY78" fmla="*/ 819150 h 1759744"/>
                          <a:gd name="connsiteX79" fmla="*/ 152487 w 823999"/>
                          <a:gd name="connsiteY79" fmla="*/ 826294 h 1759744"/>
                          <a:gd name="connsiteX80" fmla="*/ 157249 w 823999"/>
                          <a:gd name="connsiteY80" fmla="*/ 854869 h 1759744"/>
                          <a:gd name="connsiteX81" fmla="*/ 154868 w 823999"/>
                          <a:gd name="connsiteY81" fmla="*/ 869156 h 1759744"/>
                          <a:gd name="connsiteX82" fmla="*/ 150105 w 823999"/>
                          <a:gd name="connsiteY82" fmla="*/ 883444 h 1759744"/>
                          <a:gd name="connsiteX83" fmla="*/ 147724 w 823999"/>
                          <a:gd name="connsiteY83" fmla="*/ 890587 h 1759744"/>
                          <a:gd name="connsiteX84" fmla="*/ 145343 w 823999"/>
                          <a:gd name="connsiteY84" fmla="*/ 897731 h 1759744"/>
                          <a:gd name="connsiteX85" fmla="*/ 138199 w 823999"/>
                          <a:gd name="connsiteY85" fmla="*/ 902494 h 1759744"/>
                          <a:gd name="connsiteX86" fmla="*/ 133437 w 823999"/>
                          <a:gd name="connsiteY86" fmla="*/ 916781 h 1759744"/>
                          <a:gd name="connsiteX87" fmla="*/ 131055 w 823999"/>
                          <a:gd name="connsiteY87" fmla="*/ 923925 h 1759744"/>
                          <a:gd name="connsiteX88" fmla="*/ 133437 w 823999"/>
                          <a:gd name="connsiteY88" fmla="*/ 1026319 h 1759744"/>
                          <a:gd name="connsiteX89" fmla="*/ 140580 w 823999"/>
                          <a:gd name="connsiteY89" fmla="*/ 1197769 h 1759744"/>
                          <a:gd name="connsiteX90" fmla="*/ 142962 w 823999"/>
                          <a:gd name="connsiteY90" fmla="*/ 1223962 h 1759744"/>
                          <a:gd name="connsiteX91" fmla="*/ 147724 w 823999"/>
                          <a:gd name="connsiteY91" fmla="*/ 1233487 h 1759744"/>
                          <a:gd name="connsiteX92" fmla="*/ 150105 w 823999"/>
                          <a:gd name="connsiteY92" fmla="*/ 1240631 h 1759744"/>
                          <a:gd name="connsiteX93" fmla="*/ 157249 w 823999"/>
                          <a:gd name="connsiteY93" fmla="*/ 1273969 h 1759744"/>
                          <a:gd name="connsiteX94" fmla="*/ 166774 w 823999"/>
                          <a:gd name="connsiteY94" fmla="*/ 1297781 h 1759744"/>
                          <a:gd name="connsiteX95" fmla="*/ 169155 w 823999"/>
                          <a:gd name="connsiteY95" fmla="*/ 1304925 h 1759744"/>
                          <a:gd name="connsiteX96" fmla="*/ 176299 w 823999"/>
                          <a:gd name="connsiteY96" fmla="*/ 1316831 h 1759744"/>
                          <a:gd name="connsiteX97" fmla="*/ 185824 w 823999"/>
                          <a:gd name="connsiteY97" fmla="*/ 1331119 h 1759744"/>
                          <a:gd name="connsiteX98" fmla="*/ 192968 w 823999"/>
                          <a:gd name="connsiteY98" fmla="*/ 1347787 h 1759744"/>
                          <a:gd name="connsiteX99" fmla="*/ 195349 w 823999"/>
                          <a:gd name="connsiteY99" fmla="*/ 1354931 h 1759744"/>
                          <a:gd name="connsiteX100" fmla="*/ 204874 w 823999"/>
                          <a:gd name="connsiteY100" fmla="*/ 1369219 h 1759744"/>
                          <a:gd name="connsiteX101" fmla="*/ 214399 w 823999"/>
                          <a:gd name="connsiteY101" fmla="*/ 1385887 h 1759744"/>
                          <a:gd name="connsiteX102" fmla="*/ 223924 w 823999"/>
                          <a:gd name="connsiteY102" fmla="*/ 1400175 h 1759744"/>
                          <a:gd name="connsiteX103" fmla="*/ 226305 w 823999"/>
                          <a:gd name="connsiteY103" fmla="*/ 1407319 h 1759744"/>
                          <a:gd name="connsiteX104" fmla="*/ 231068 w 823999"/>
                          <a:gd name="connsiteY104" fmla="*/ 1414462 h 1759744"/>
                          <a:gd name="connsiteX105" fmla="*/ 235830 w 823999"/>
                          <a:gd name="connsiteY105" fmla="*/ 1423987 h 1759744"/>
                          <a:gd name="connsiteX106" fmla="*/ 240593 w 823999"/>
                          <a:gd name="connsiteY106" fmla="*/ 1431131 h 1759744"/>
                          <a:gd name="connsiteX107" fmla="*/ 245355 w 823999"/>
                          <a:gd name="connsiteY107" fmla="*/ 1440656 h 1759744"/>
                          <a:gd name="connsiteX108" fmla="*/ 250118 w 823999"/>
                          <a:gd name="connsiteY108" fmla="*/ 1447800 h 1759744"/>
                          <a:gd name="connsiteX109" fmla="*/ 262024 w 823999"/>
                          <a:gd name="connsiteY109" fmla="*/ 1469231 h 1759744"/>
                          <a:gd name="connsiteX110" fmla="*/ 264405 w 823999"/>
                          <a:gd name="connsiteY110" fmla="*/ 1493044 h 1759744"/>
                          <a:gd name="connsiteX111" fmla="*/ 266787 w 823999"/>
                          <a:gd name="connsiteY111" fmla="*/ 1500187 h 1759744"/>
                          <a:gd name="connsiteX112" fmla="*/ 273930 w 823999"/>
                          <a:gd name="connsiteY112" fmla="*/ 1507331 h 1759744"/>
                          <a:gd name="connsiteX113" fmla="*/ 278693 w 823999"/>
                          <a:gd name="connsiteY113" fmla="*/ 1514475 h 1759744"/>
                          <a:gd name="connsiteX114" fmla="*/ 290599 w 823999"/>
                          <a:gd name="connsiteY114" fmla="*/ 1535906 h 1759744"/>
                          <a:gd name="connsiteX115" fmla="*/ 300124 w 823999"/>
                          <a:gd name="connsiteY115" fmla="*/ 1552575 h 1759744"/>
                          <a:gd name="connsiteX116" fmla="*/ 307268 w 823999"/>
                          <a:gd name="connsiteY116" fmla="*/ 1559719 h 1759744"/>
                          <a:gd name="connsiteX117" fmla="*/ 309649 w 823999"/>
                          <a:gd name="connsiteY117" fmla="*/ 1566862 h 1759744"/>
                          <a:gd name="connsiteX118" fmla="*/ 319174 w 823999"/>
                          <a:gd name="connsiteY118" fmla="*/ 1581150 h 1759744"/>
                          <a:gd name="connsiteX119" fmla="*/ 326318 w 823999"/>
                          <a:gd name="connsiteY119" fmla="*/ 1595437 h 1759744"/>
                          <a:gd name="connsiteX120" fmla="*/ 328699 w 823999"/>
                          <a:gd name="connsiteY120" fmla="*/ 1602581 h 1759744"/>
                          <a:gd name="connsiteX121" fmla="*/ 333462 w 823999"/>
                          <a:gd name="connsiteY121" fmla="*/ 1612106 h 1759744"/>
                          <a:gd name="connsiteX122" fmla="*/ 335843 w 823999"/>
                          <a:gd name="connsiteY122" fmla="*/ 1624012 h 1759744"/>
                          <a:gd name="connsiteX123" fmla="*/ 347749 w 823999"/>
                          <a:gd name="connsiteY123" fmla="*/ 1652587 h 1759744"/>
                          <a:gd name="connsiteX124" fmla="*/ 352512 w 823999"/>
                          <a:gd name="connsiteY124" fmla="*/ 1666875 h 1759744"/>
                          <a:gd name="connsiteX125" fmla="*/ 354893 w 823999"/>
                          <a:gd name="connsiteY125" fmla="*/ 1674019 h 1759744"/>
                          <a:gd name="connsiteX126" fmla="*/ 359655 w 823999"/>
                          <a:gd name="connsiteY126" fmla="*/ 1681162 h 1759744"/>
                          <a:gd name="connsiteX127" fmla="*/ 362037 w 823999"/>
                          <a:gd name="connsiteY127" fmla="*/ 1688306 h 1759744"/>
                          <a:gd name="connsiteX128" fmla="*/ 371562 w 823999"/>
                          <a:gd name="connsiteY128" fmla="*/ 1702594 h 1759744"/>
                          <a:gd name="connsiteX129" fmla="*/ 383468 w 823999"/>
                          <a:gd name="connsiteY129" fmla="*/ 1724025 h 1759744"/>
                          <a:gd name="connsiteX130" fmla="*/ 388230 w 823999"/>
                          <a:gd name="connsiteY130" fmla="*/ 1731169 h 1759744"/>
                          <a:gd name="connsiteX131" fmla="*/ 392993 w 823999"/>
                          <a:gd name="connsiteY131" fmla="*/ 1738312 h 1759744"/>
                          <a:gd name="connsiteX132" fmla="*/ 400137 w 823999"/>
                          <a:gd name="connsiteY132" fmla="*/ 1754981 h 1759744"/>
                          <a:gd name="connsiteX133" fmla="*/ 402518 w 823999"/>
                          <a:gd name="connsiteY133" fmla="*/ 1754981 h 1759744"/>
                          <a:gd name="connsiteX134" fmla="*/ 402518 w 823999"/>
                          <a:gd name="connsiteY134" fmla="*/ 1754981 h 1759744"/>
                          <a:gd name="connsiteX135" fmla="*/ 400137 w 823999"/>
                          <a:gd name="connsiteY135"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7712 w 823999"/>
                          <a:gd name="connsiteY62" fmla="*/ 381000 h 1759744"/>
                          <a:gd name="connsiteX63" fmla="*/ 40568 w 823999"/>
                          <a:gd name="connsiteY63" fmla="*/ 395287 h 1759744"/>
                          <a:gd name="connsiteX64" fmla="*/ 61999 w 823999"/>
                          <a:gd name="connsiteY64" fmla="*/ 438150 h 1759744"/>
                          <a:gd name="connsiteX65" fmla="*/ 66762 w 823999"/>
                          <a:gd name="connsiteY65" fmla="*/ 445294 h 1759744"/>
                          <a:gd name="connsiteX66" fmla="*/ 92956 w 823999"/>
                          <a:gd name="connsiteY66" fmla="*/ 488156 h 1759744"/>
                          <a:gd name="connsiteX67" fmla="*/ 119149 w 823999"/>
                          <a:gd name="connsiteY67" fmla="*/ 533400 h 1759744"/>
                          <a:gd name="connsiteX68" fmla="*/ 126293 w 823999"/>
                          <a:gd name="connsiteY68" fmla="*/ 573881 h 1759744"/>
                          <a:gd name="connsiteX69" fmla="*/ 128674 w 823999"/>
                          <a:gd name="connsiteY69" fmla="*/ 581025 h 1759744"/>
                          <a:gd name="connsiteX70" fmla="*/ 131055 w 823999"/>
                          <a:gd name="connsiteY70" fmla="*/ 600075 h 1759744"/>
                          <a:gd name="connsiteX71" fmla="*/ 133437 w 823999"/>
                          <a:gd name="connsiteY71" fmla="*/ 607219 h 1759744"/>
                          <a:gd name="connsiteX72" fmla="*/ 138199 w 823999"/>
                          <a:gd name="connsiteY72" fmla="*/ 631031 h 1759744"/>
                          <a:gd name="connsiteX73" fmla="*/ 140580 w 823999"/>
                          <a:gd name="connsiteY73" fmla="*/ 642937 h 1759744"/>
                          <a:gd name="connsiteX74" fmla="*/ 142962 w 823999"/>
                          <a:gd name="connsiteY74" fmla="*/ 654844 h 1759744"/>
                          <a:gd name="connsiteX75" fmla="*/ 145343 w 823999"/>
                          <a:gd name="connsiteY75" fmla="*/ 788194 h 1759744"/>
                          <a:gd name="connsiteX76" fmla="*/ 147724 w 823999"/>
                          <a:gd name="connsiteY76" fmla="*/ 797719 h 1759744"/>
                          <a:gd name="connsiteX77" fmla="*/ 150105 w 823999"/>
                          <a:gd name="connsiteY77" fmla="*/ 819150 h 1759744"/>
                          <a:gd name="connsiteX78" fmla="*/ 152487 w 823999"/>
                          <a:gd name="connsiteY78" fmla="*/ 826294 h 1759744"/>
                          <a:gd name="connsiteX79" fmla="*/ 157249 w 823999"/>
                          <a:gd name="connsiteY79" fmla="*/ 854869 h 1759744"/>
                          <a:gd name="connsiteX80" fmla="*/ 154868 w 823999"/>
                          <a:gd name="connsiteY80" fmla="*/ 869156 h 1759744"/>
                          <a:gd name="connsiteX81" fmla="*/ 150105 w 823999"/>
                          <a:gd name="connsiteY81" fmla="*/ 883444 h 1759744"/>
                          <a:gd name="connsiteX82" fmla="*/ 147724 w 823999"/>
                          <a:gd name="connsiteY82" fmla="*/ 890587 h 1759744"/>
                          <a:gd name="connsiteX83" fmla="*/ 145343 w 823999"/>
                          <a:gd name="connsiteY83" fmla="*/ 897731 h 1759744"/>
                          <a:gd name="connsiteX84" fmla="*/ 138199 w 823999"/>
                          <a:gd name="connsiteY84" fmla="*/ 902494 h 1759744"/>
                          <a:gd name="connsiteX85" fmla="*/ 133437 w 823999"/>
                          <a:gd name="connsiteY85" fmla="*/ 916781 h 1759744"/>
                          <a:gd name="connsiteX86" fmla="*/ 131055 w 823999"/>
                          <a:gd name="connsiteY86" fmla="*/ 923925 h 1759744"/>
                          <a:gd name="connsiteX87" fmla="*/ 133437 w 823999"/>
                          <a:gd name="connsiteY87" fmla="*/ 1026319 h 1759744"/>
                          <a:gd name="connsiteX88" fmla="*/ 140580 w 823999"/>
                          <a:gd name="connsiteY88" fmla="*/ 1197769 h 1759744"/>
                          <a:gd name="connsiteX89" fmla="*/ 142962 w 823999"/>
                          <a:gd name="connsiteY89" fmla="*/ 1223962 h 1759744"/>
                          <a:gd name="connsiteX90" fmla="*/ 147724 w 823999"/>
                          <a:gd name="connsiteY90" fmla="*/ 1233487 h 1759744"/>
                          <a:gd name="connsiteX91" fmla="*/ 150105 w 823999"/>
                          <a:gd name="connsiteY91" fmla="*/ 1240631 h 1759744"/>
                          <a:gd name="connsiteX92" fmla="*/ 157249 w 823999"/>
                          <a:gd name="connsiteY92" fmla="*/ 1273969 h 1759744"/>
                          <a:gd name="connsiteX93" fmla="*/ 166774 w 823999"/>
                          <a:gd name="connsiteY93" fmla="*/ 1297781 h 1759744"/>
                          <a:gd name="connsiteX94" fmla="*/ 169155 w 823999"/>
                          <a:gd name="connsiteY94" fmla="*/ 1304925 h 1759744"/>
                          <a:gd name="connsiteX95" fmla="*/ 176299 w 823999"/>
                          <a:gd name="connsiteY95" fmla="*/ 1316831 h 1759744"/>
                          <a:gd name="connsiteX96" fmla="*/ 185824 w 823999"/>
                          <a:gd name="connsiteY96" fmla="*/ 1331119 h 1759744"/>
                          <a:gd name="connsiteX97" fmla="*/ 192968 w 823999"/>
                          <a:gd name="connsiteY97" fmla="*/ 1347787 h 1759744"/>
                          <a:gd name="connsiteX98" fmla="*/ 195349 w 823999"/>
                          <a:gd name="connsiteY98" fmla="*/ 1354931 h 1759744"/>
                          <a:gd name="connsiteX99" fmla="*/ 204874 w 823999"/>
                          <a:gd name="connsiteY99" fmla="*/ 1369219 h 1759744"/>
                          <a:gd name="connsiteX100" fmla="*/ 214399 w 823999"/>
                          <a:gd name="connsiteY100" fmla="*/ 1385887 h 1759744"/>
                          <a:gd name="connsiteX101" fmla="*/ 223924 w 823999"/>
                          <a:gd name="connsiteY101" fmla="*/ 1400175 h 1759744"/>
                          <a:gd name="connsiteX102" fmla="*/ 226305 w 823999"/>
                          <a:gd name="connsiteY102" fmla="*/ 1407319 h 1759744"/>
                          <a:gd name="connsiteX103" fmla="*/ 231068 w 823999"/>
                          <a:gd name="connsiteY103" fmla="*/ 1414462 h 1759744"/>
                          <a:gd name="connsiteX104" fmla="*/ 235830 w 823999"/>
                          <a:gd name="connsiteY104" fmla="*/ 1423987 h 1759744"/>
                          <a:gd name="connsiteX105" fmla="*/ 240593 w 823999"/>
                          <a:gd name="connsiteY105" fmla="*/ 1431131 h 1759744"/>
                          <a:gd name="connsiteX106" fmla="*/ 245355 w 823999"/>
                          <a:gd name="connsiteY106" fmla="*/ 1440656 h 1759744"/>
                          <a:gd name="connsiteX107" fmla="*/ 250118 w 823999"/>
                          <a:gd name="connsiteY107" fmla="*/ 1447800 h 1759744"/>
                          <a:gd name="connsiteX108" fmla="*/ 262024 w 823999"/>
                          <a:gd name="connsiteY108" fmla="*/ 1469231 h 1759744"/>
                          <a:gd name="connsiteX109" fmla="*/ 264405 w 823999"/>
                          <a:gd name="connsiteY109" fmla="*/ 1493044 h 1759744"/>
                          <a:gd name="connsiteX110" fmla="*/ 266787 w 823999"/>
                          <a:gd name="connsiteY110" fmla="*/ 1500187 h 1759744"/>
                          <a:gd name="connsiteX111" fmla="*/ 273930 w 823999"/>
                          <a:gd name="connsiteY111" fmla="*/ 1507331 h 1759744"/>
                          <a:gd name="connsiteX112" fmla="*/ 278693 w 823999"/>
                          <a:gd name="connsiteY112" fmla="*/ 1514475 h 1759744"/>
                          <a:gd name="connsiteX113" fmla="*/ 290599 w 823999"/>
                          <a:gd name="connsiteY113" fmla="*/ 1535906 h 1759744"/>
                          <a:gd name="connsiteX114" fmla="*/ 300124 w 823999"/>
                          <a:gd name="connsiteY114" fmla="*/ 1552575 h 1759744"/>
                          <a:gd name="connsiteX115" fmla="*/ 307268 w 823999"/>
                          <a:gd name="connsiteY115" fmla="*/ 1559719 h 1759744"/>
                          <a:gd name="connsiteX116" fmla="*/ 309649 w 823999"/>
                          <a:gd name="connsiteY116" fmla="*/ 1566862 h 1759744"/>
                          <a:gd name="connsiteX117" fmla="*/ 319174 w 823999"/>
                          <a:gd name="connsiteY117" fmla="*/ 1581150 h 1759744"/>
                          <a:gd name="connsiteX118" fmla="*/ 326318 w 823999"/>
                          <a:gd name="connsiteY118" fmla="*/ 1595437 h 1759744"/>
                          <a:gd name="connsiteX119" fmla="*/ 328699 w 823999"/>
                          <a:gd name="connsiteY119" fmla="*/ 1602581 h 1759744"/>
                          <a:gd name="connsiteX120" fmla="*/ 333462 w 823999"/>
                          <a:gd name="connsiteY120" fmla="*/ 1612106 h 1759744"/>
                          <a:gd name="connsiteX121" fmla="*/ 335843 w 823999"/>
                          <a:gd name="connsiteY121" fmla="*/ 1624012 h 1759744"/>
                          <a:gd name="connsiteX122" fmla="*/ 347749 w 823999"/>
                          <a:gd name="connsiteY122" fmla="*/ 1652587 h 1759744"/>
                          <a:gd name="connsiteX123" fmla="*/ 352512 w 823999"/>
                          <a:gd name="connsiteY123" fmla="*/ 1666875 h 1759744"/>
                          <a:gd name="connsiteX124" fmla="*/ 354893 w 823999"/>
                          <a:gd name="connsiteY124" fmla="*/ 1674019 h 1759744"/>
                          <a:gd name="connsiteX125" fmla="*/ 359655 w 823999"/>
                          <a:gd name="connsiteY125" fmla="*/ 1681162 h 1759744"/>
                          <a:gd name="connsiteX126" fmla="*/ 362037 w 823999"/>
                          <a:gd name="connsiteY126" fmla="*/ 1688306 h 1759744"/>
                          <a:gd name="connsiteX127" fmla="*/ 371562 w 823999"/>
                          <a:gd name="connsiteY127" fmla="*/ 1702594 h 1759744"/>
                          <a:gd name="connsiteX128" fmla="*/ 383468 w 823999"/>
                          <a:gd name="connsiteY128" fmla="*/ 1724025 h 1759744"/>
                          <a:gd name="connsiteX129" fmla="*/ 388230 w 823999"/>
                          <a:gd name="connsiteY129" fmla="*/ 1731169 h 1759744"/>
                          <a:gd name="connsiteX130" fmla="*/ 392993 w 823999"/>
                          <a:gd name="connsiteY130" fmla="*/ 1738312 h 1759744"/>
                          <a:gd name="connsiteX131" fmla="*/ 400137 w 823999"/>
                          <a:gd name="connsiteY131" fmla="*/ 1754981 h 1759744"/>
                          <a:gd name="connsiteX132" fmla="*/ 402518 w 823999"/>
                          <a:gd name="connsiteY132" fmla="*/ 1754981 h 1759744"/>
                          <a:gd name="connsiteX133" fmla="*/ 402518 w 823999"/>
                          <a:gd name="connsiteY133" fmla="*/ 1754981 h 1759744"/>
                          <a:gd name="connsiteX134" fmla="*/ 400137 w 823999"/>
                          <a:gd name="connsiteY134"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73856 h 1759744"/>
                          <a:gd name="connsiteX62" fmla="*/ 40568 w 823999"/>
                          <a:gd name="connsiteY62" fmla="*/ 395287 h 1759744"/>
                          <a:gd name="connsiteX63" fmla="*/ 61999 w 823999"/>
                          <a:gd name="connsiteY63" fmla="*/ 438150 h 1759744"/>
                          <a:gd name="connsiteX64" fmla="*/ 66762 w 823999"/>
                          <a:gd name="connsiteY64" fmla="*/ 445294 h 1759744"/>
                          <a:gd name="connsiteX65" fmla="*/ 92956 w 823999"/>
                          <a:gd name="connsiteY65" fmla="*/ 488156 h 1759744"/>
                          <a:gd name="connsiteX66" fmla="*/ 119149 w 823999"/>
                          <a:gd name="connsiteY66" fmla="*/ 533400 h 1759744"/>
                          <a:gd name="connsiteX67" fmla="*/ 126293 w 823999"/>
                          <a:gd name="connsiteY67" fmla="*/ 573881 h 1759744"/>
                          <a:gd name="connsiteX68" fmla="*/ 128674 w 823999"/>
                          <a:gd name="connsiteY68" fmla="*/ 581025 h 1759744"/>
                          <a:gd name="connsiteX69" fmla="*/ 131055 w 823999"/>
                          <a:gd name="connsiteY69" fmla="*/ 600075 h 1759744"/>
                          <a:gd name="connsiteX70" fmla="*/ 133437 w 823999"/>
                          <a:gd name="connsiteY70" fmla="*/ 607219 h 1759744"/>
                          <a:gd name="connsiteX71" fmla="*/ 138199 w 823999"/>
                          <a:gd name="connsiteY71" fmla="*/ 631031 h 1759744"/>
                          <a:gd name="connsiteX72" fmla="*/ 140580 w 823999"/>
                          <a:gd name="connsiteY72" fmla="*/ 642937 h 1759744"/>
                          <a:gd name="connsiteX73" fmla="*/ 142962 w 823999"/>
                          <a:gd name="connsiteY73" fmla="*/ 654844 h 1759744"/>
                          <a:gd name="connsiteX74" fmla="*/ 145343 w 823999"/>
                          <a:gd name="connsiteY74" fmla="*/ 788194 h 1759744"/>
                          <a:gd name="connsiteX75" fmla="*/ 147724 w 823999"/>
                          <a:gd name="connsiteY75" fmla="*/ 797719 h 1759744"/>
                          <a:gd name="connsiteX76" fmla="*/ 150105 w 823999"/>
                          <a:gd name="connsiteY76" fmla="*/ 819150 h 1759744"/>
                          <a:gd name="connsiteX77" fmla="*/ 152487 w 823999"/>
                          <a:gd name="connsiteY77" fmla="*/ 826294 h 1759744"/>
                          <a:gd name="connsiteX78" fmla="*/ 157249 w 823999"/>
                          <a:gd name="connsiteY78" fmla="*/ 854869 h 1759744"/>
                          <a:gd name="connsiteX79" fmla="*/ 154868 w 823999"/>
                          <a:gd name="connsiteY79" fmla="*/ 869156 h 1759744"/>
                          <a:gd name="connsiteX80" fmla="*/ 150105 w 823999"/>
                          <a:gd name="connsiteY80" fmla="*/ 883444 h 1759744"/>
                          <a:gd name="connsiteX81" fmla="*/ 147724 w 823999"/>
                          <a:gd name="connsiteY81" fmla="*/ 890587 h 1759744"/>
                          <a:gd name="connsiteX82" fmla="*/ 145343 w 823999"/>
                          <a:gd name="connsiteY82" fmla="*/ 897731 h 1759744"/>
                          <a:gd name="connsiteX83" fmla="*/ 138199 w 823999"/>
                          <a:gd name="connsiteY83" fmla="*/ 902494 h 1759744"/>
                          <a:gd name="connsiteX84" fmla="*/ 133437 w 823999"/>
                          <a:gd name="connsiteY84" fmla="*/ 916781 h 1759744"/>
                          <a:gd name="connsiteX85" fmla="*/ 131055 w 823999"/>
                          <a:gd name="connsiteY85" fmla="*/ 923925 h 1759744"/>
                          <a:gd name="connsiteX86" fmla="*/ 133437 w 823999"/>
                          <a:gd name="connsiteY86" fmla="*/ 1026319 h 1759744"/>
                          <a:gd name="connsiteX87" fmla="*/ 140580 w 823999"/>
                          <a:gd name="connsiteY87" fmla="*/ 1197769 h 1759744"/>
                          <a:gd name="connsiteX88" fmla="*/ 142962 w 823999"/>
                          <a:gd name="connsiteY88" fmla="*/ 1223962 h 1759744"/>
                          <a:gd name="connsiteX89" fmla="*/ 147724 w 823999"/>
                          <a:gd name="connsiteY89" fmla="*/ 1233487 h 1759744"/>
                          <a:gd name="connsiteX90" fmla="*/ 150105 w 823999"/>
                          <a:gd name="connsiteY90" fmla="*/ 1240631 h 1759744"/>
                          <a:gd name="connsiteX91" fmla="*/ 157249 w 823999"/>
                          <a:gd name="connsiteY91" fmla="*/ 1273969 h 1759744"/>
                          <a:gd name="connsiteX92" fmla="*/ 166774 w 823999"/>
                          <a:gd name="connsiteY92" fmla="*/ 1297781 h 1759744"/>
                          <a:gd name="connsiteX93" fmla="*/ 169155 w 823999"/>
                          <a:gd name="connsiteY93" fmla="*/ 1304925 h 1759744"/>
                          <a:gd name="connsiteX94" fmla="*/ 176299 w 823999"/>
                          <a:gd name="connsiteY94" fmla="*/ 1316831 h 1759744"/>
                          <a:gd name="connsiteX95" fmla="*/ 185824 w 823999"/>
                          <a:gd name="connsiteY95" fmla="*/ 1331119 h 1759744"/>
                          <a:gd name="connsiteX96" fmla="*/ 192968 w 823999"/>
                          <a:gd name="connsiteY96" fmla="*/ 1347787 h 1759744"/>
                          <a:gd name="connsiteX97" fmla="*/ 195349 w 823999"/>
                          <a:gd name="connsiteY97" fmla="*/ 1354931 h 1759744"/>
                          <a:gd name="connsiteX98" fmla="*/ 204874 w 823999"/>
                          <a:gd name="connsiteY98" fmla="*/ 1369219 h 1759744"/>
                          <a:gd name="connsiteX99" fmla="*/ 214399 w 823999"/>
                          <a:gd name="connsiteY99" fmla="*/ 1385887 h 1759744"/>
                          <a:gd name="connsiteX100" fmla="*/ 223924 w 823999"/>
                          <a:gd name="connsiteY100" fmla="*/ 1400175 h 1759744"/>
                          <a:gd name="connsiteX101" fmla="*/ 226305 w 823999"/>
                          <a:gd name="connsiteY101" fmla="*/ 1407319 h 1759744"/>
                          <a:gd name="connsiteX102" fmla="*/ 231068 w 823999"/>
                          <a:gd name="connsiteY102" fmla="*/ 1414462 h 1759744"/>
                          <a:gd name="connsiteX103" fmla="*/ 235830 w 823999"/>
                          <a:gd name="connsiteY103" fmla="*/ 1423987 h 1759744"/>
                          <a:gd name="connsiteX104" fmla="*/ 240593 w 823999"/>
                          <a:gd name="connsiteY104" fmla="*/ 1431131 h 1759744"/>
                          <a:gd name="connsiteX105" fmla="*/ 245355 w 823999"/>
                          <a:gd name="connsiteY105" fmla="*/ 1440656 h 1759744"/>
                          <a:gd name="connsiteX106" fmla="*/ 250118 w 823999"/>
                          <a:gd name="connsiteY106" fmla="*/ 1447800 h 1759744"/>
                          <a:gd name="connsiteX107" fmla="*/ 262024 w 823999"/>
                          <a:gd name="connsiteY107" fmla="*/ 1469231 h 1759744"/>
                          <a:gd name="connsiteX108" fmla="*/ 264405 w 823999"/>
                          <a:gd name="connsiteY108" fmla="*/ 1493044 h 1759744"/>
                          <a:gd name="connsiteX109" fmla="*/ 266787 w 823999"/>
                          <a:gd name="connsiteY109" fmla="*/ 1500187 h 1759744"/>
                          <a:gd name="connsiteX110" fmla="*/ 273930 w 823999"/>
                          <a:gd name="connsiteY110" fmla="*/ 1507331 h 1759744"/>
                          <a:gd name="connsiteX111" fmla="*/ 278693 w 823999"/>
                          <a:gd name="connsiteY111" fmla="*/ 1514475 h 1759744"/>
                          <a:gd name="connsiteX112" fmla="*/ 290599 w 823999"/>
                          <a:gd name="connsiteY112" fmla="*/ 1535906 h 1759744"/>
                          <a:gd name="connsiteX113" fmla="*/ 300124 w 823999"/>
                          <a:gd name="connsiteY113" fmla="*/ 1552575 h 1759744"/>
                          <a:gd name="connsiteX114" fmla="*/ 307268 w 823999"/>
                          <a:gd name="connsiteY114" fmla="*/ 1559719 h 1759744"/>
                          <a:gd name="connsiteX115" fmla="*/ 309649 w 823999"/>
                          <a:gd name="connsiteY115" fmla="*/ 1566862 h 1759744"/>
                          <a:gd name="connsiteX116" fmla="*/ 319174 w 823999"/>
                          <a:gd name="connsiteY116" fmla="*/ 1581150 h 1759744"/>
                          <a:gd name="connsiteX117" fmla="*/ 326318 w 823999"/>
                          <a:gd name="connsiteY117" fmla="*/ 1595437 h 1759744"/>
                          <a:gd name="connsiteX118" fmla="*/ 328699 w 823999"/>
                          <a:gd name="connsiteY118" fmla="*/ 1602581 h 1759744"/>
                          <a:gd name="connsiteX119" fmla="*/ 333462 w 823999"/>
                          <a:gd name="connsiteY119" fmla="*/ 1612106 h 1759744"/>
                          <a:gd name="connsiteX120" fmla="*/ 335843 w 823999"/>
                          <a:gd name="connsiteY120" fmla="*/ 1624012 h 1759744"/>
                          <a:gd name="connsiteX121" fmla="*/ 347749 w 823999"/>
                          <a:gd name="connsiteY121" fmla="*/ 1652587 h 1759744"/>
                          <a:gd name="connsiteX122" fmla="*/ 352512 w 823999"/>
                          <a:gd name="connsiteY122" fmla="*/ 1666875 h 1759744"/>
                          <a:gd name="connsiteX123" fmla="*/ 354893 w 823999"/>
                          <a:gd name="connsiteY123" fmla="*/ 1674019 h 1759744"/>
                          <a:gd name="connsiteX124" fmla="*/ 359655 w 823999"/>
                          <a:gd name="connsiteY124" fmla="*/ 1681162 h 1759744"/>
                          <a:gd name="connsiteX125" fmla="*/ 362037 w 823999"/>
                          <a:gd name="connsiteY125" fmla="*/ 1688306 h 1759744"/>
                          <a:gd name="connsiteX126" fmla="*/ 371562 w 823999"/>
                          <a:gd name="connsiteY126" fmla="*/ 1702594 h 1759744"/>
                          <a:gd name="connsiteX127" fmla="*/ 383468 w 823999"/>
                          <a:gd name="connsiteY127" fmla="*/ 1724025 h 1759744"/>
                          <a:gd name="connsiteX128" fmla="*/ 388230 w 823999"/>
                          <a:gd name="connsiteY128" fmla="*/ 1731169 h 1759744"/>
                          <a:gd name="connsiteX129" fmla="*/ 392993 w 823999"/>
                          <a:gd name="connsiteY129" fmla="*/ 1738312 h 1759744"/>
                          <a:gd name="connsiteX130" fmla="*/ 400137 w 823999"/>
                          <a:gd name="connsiteY130" fmla="*/ 1754981 h 1759744"/>
                          <a:gd name="connsiteX131" fmla="*/ 402518 w 823999"/>
                          <a:gd name="connsiteY131" fmla="*/ 1754981 h 1759744"/>
                          <a:gd name="connsiteX132" fmla="*/ 402518 w 823999"/>
                          <a:gd name="connsiteY132" fmla="*/ 1754981 h 1759744"/>
                          <a:gd name="connsiteX133" fmla="*/ 400137 w 823999"/>
                          <a:gd name="connsiteY133"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38187 w 823999"/>
                          <a:gd name="connsiteY60" fmla="*/ 366712 h 1759744"/>
                          <a:gd name="connsiteX61" fmla="*/ 40568 w 823999"/>
                          <a:gd name="connsiteY61" fmla="*/ 395287 h 1759744"/>
                          <a:gd name="connsiteX62" fmla="*/ 61999 w 823999"/>
                          <a:gd name="connsiteY62" fmla="*/ 438150 h 1759744"/>
                          <a:gd name="connsiteX63" fmla="*/ 66762 w 823999"/>
                          <a:gd name="connsiteY63" fmla="*/ 445294 h 1759744"/>
                          <a:gd name="connsiteX64" fmla="*/ 92956 w 823999"/>
                          <a:gd name="connsiteY64" fmla="*/ 488156 h 1759744"/>
                          <a:gd name="connsiteX65" fmla="*/ 119149 w 823999"/>
                          <a:gd name="connsiteY65" fmla="*/ 533400 h 1759744"/>
                          <a:gd name="connsiteX66" fmla="*/ 126293 w 823999"/>
                          <a:gd name="connsiteY66" fmla="*/ 573881 h 1759744"/>
                          <a:gd name="connsiteX67" fmla="*/ 128674 w 823999"/>
                          <a:gd name="connsiteY67" fmla="*/ 581025 h 1759744"/>
                          <a:gd name="connsiteX68" fmla="*/ 131055 w 823999"/>
                          <a:gd name="connsiteY68" fmla="*/ 600075 h 1759744"/>
                          <a:gd name="connsiteX69" fmla="*/ 133437 w 823999"/>
                          <a:gd name="connsiteY69" fmla="*/ 607219 h 1759744"/>
                          <a:gd name="connsiteX70" fmla="*/ 138199 w 823999"/>
                          <a:gd name="connsiteY70" fmla="*/ 631031 h 1759744"/>
                          <a:gd name="connsiteX71" fmla="*/ 140580 w 823999"/>
                          <a:gd name="connsiteY71" fmla="*/ 642937 h 1759744"/>
                          <a:gd name="connsiteX72" fmla="*/ 142962 w 823999"/>
                          <a:gd name="connsiteY72" fmla="*/ 654844 h 1759744"/>
                          <a:gd name="connsiteX73" fmla="*/ 145343 w 823999"/>
                          <a:gd name="connsiteY73" fmla="*/ 788194 h 1759744"/>
                          <a:gd name="connsiteX74" fmla="*/ 147724 w 823999"/>
                          <a:gd name="connsiteY74" fmla="*/ 797719 h 1759744"/>
                          <a:gd name="connsiteX75" fmla="*/ 150105 w 823999"/>
                          <a:gd name="connsiteY75" fmla="*/ 819150 h 1759744"/>
                          <a:gd name="connsiteX76" fmla="*/ 152487 w 823999"/>
                          <a:gd name="connsiteY76" fmla="*/ 826294 h 1759744"/>
                          <a:gd name="connsiteX77" fmla="*/ 157249 w 823999"/>
                          <a:gd name="connsiteY77" fmla="*/ 854869 h 1759744"/>
                          <a:gd name="connsiteX78" fmla="*/ 154868 w 823999"/>
                          <a:gd name="connsiteY78" fmla="*/ 869156 h 1759744"/>
                          <a:gd name="connsiteX79" fmla="*/ 150105 w 823999"/>
                          <a:gd name="connsiteY79" fmla="*/ 883444 h 1759744"/>
                          <a:gd name="connsiteX80" fmla="*/ 147724 w 823999"/>
                          <a:gd name="connsiteY80" fmla="*/ 890587 h 1759744"/>
                          <a:gd name="connsiteX81" fmla="*/ 145343 w 823999"/>
                          <a:gd name="connsiteY81" fmla="*/ 897731 h 1759744"/>
                          <a:gd name="connsiteX82" fmla="*/ 138199 w 823999"/>
                          <a:gd name="connsiteY82" fmla="*/ 902494 h 1759744"/>
                          <a:gd name="connsiteX83" fmla="*/ 133437 w 823999"/>
                          <a:gd name="connsiteY83" fmla="*/ 916781 h 1759744"/>
                          <a:gd name="connsiteX84" fmla="*/ 131055 w 823999"/>
                          <a:gd name="connsiteY84" fmla="*/ 923925 h 1759744"/>
                          <a:gd name="connsiteX85" fmla="*/ 133437 w 823999"/>
                          <a:gd name="connsiteY85" fmla="*/ 1026319 h 1759744"/>
                          <a:gd name="connsiteX86" fmla="*/ 140580 w 823999"/>
                          <a:gd name="connsiteY86" fmla="*/ 1197769 h 1759744"/>
                          <a:gd name="connsiteX87" fmla="*/ 142962 w 823999"/>
                          <a:gd name="connsiteY87" fmla="*/ 1223962 h 1759744"/>
                          <a:gd name="connsiteX88" fmla="*/ 147724 w 823999"/>
                          <a:gd name="connsiteY88" fmla="*/ 1233487 h 1759744"/>
                          <a:gd name="connsiteX89" fmla="*/ 150105 w 823999"/>
                          <a:gd name="connsiteY89" fmla="*/ 1240631 h 1759744"/>
                          <a:gd name="connsiteX90" fmla="*/ 157249 w 823999"/>
                          <a:gd name="connsiteY90" fmla="*/ 1273969 h 1759744"/>
                          <a:gd name="connsiteX91" fmla="*/ 166774 w 823999"/>
                          <a:gd name="connsiteY91" fmla="*/ 1297781 h 1759744"/>
                          <a:gd name="connsiteX92" fmla="*/ 169155 w 823999"/>
                          <a:gd name="connsiteY92" fmla="*/ 1304925 h 1759744"/>
                          <a:gd name="connsiteX93" fmla="*/ 176299 w 823999"/>
                          <a:gd name="connsiteY93" fmla="*/ 1316831 h 1759744"/>
                          <a:gd name="connsiteX94" fmla="*/ 185824 w 823999"/>
                          <a:gd name="connsiteY94" fmla="*/ 1331119 h 1759744"/>
                          <a:gd name="connsiteX95" fmla="*/ 192968 w 823999"/>
                          <a:gd name="connsiteY95" fmla="*/ 1347787 h 1759744"/>
                          <a:gd name="connsiteX96" fmla="*/ 195349 w 823999"/>
                          <a:gd name="connsiteY96" fmla="*/ 1354931 h 1759744"/>
                          <a:gd name="connsiteX97" fmla="*/ 204874 w 823999"/>
                          <a:gd name="connsiteY97" fmla="*/ 1369219 h 1759744"/>
                          <a:gd name="connsiteX98" fmla="*/ 214399 w 823999"/>
                          <a:gd name="connsiteY98" fmla="*/ 1385887 h 1759744"/>
                          <a:gd name="connsiteX99" fmla="*/ 223924 w 823999"/>
                          <a:gd name="connsiteY99" fmla="*/ 1400175 h 1759744"/>
                          <a:gd name="connsiteX100" fmla="*/ 226305 w 823999"/>
                          <a:gd name="connsiteY100" fmla="*/ 1407319 h 1759744"/>
                          <a:gd name="connsiteX101" fmla="*/ 231068 w 823999"/>
                          <a:gd name="connsiteY101" fmla="*/ 1414462 h 1759744"/>
                          <a:gd name="connsiteX102" fmla="*/ 235830 w 823999"/>
                          <a:gd name="connsiteY102" fmla="*/ 1423987 h 1759744"/>
                          <a:gd name="connsiteX103" fmla="*/ 240593 w 823999"/>
                          <a:gd name="connsiteY103" fmla="*/ 1431131 h 1759744"/>
                          <a:gd name="connsiteX104" fmla="*/ 245355 w 823999"/>
                          <a:gd name="connsiteY104" fmla="*/ 1440656 h 1759744"/>
                          <a:gd name="connsiteX105" fmla="*/ 250118 w 823999"/>
                          <a:gd name="connsiteY105" fmla="*/ 1447800 h 1759744"/>
                          <a:gd name="connsiteX106" fmla="*/ 262024 w 823999"/>
                          <a:gd name="connsiteY106" fmla="*/ 1469231 h 1759744"/>
                          <a:gd name="connsiteX107" fmla="*/ 264405 w 823999"/>
                          <a:gd name="connsiteY107" fmla="*/ 1493044 h 1759744"/>
                          <a:gd name="connsiteX108" fmla="*/ 266787 w 823999"/>
                          <a:gd name="connsiteY108" fmla="*/ 1500187 h 1759744"/>
                          <a:gd name="connsiteX109" fmla="*/ 273930 w 823999"/>
                          <a:gd name="connsiteY109" fmla="*/ 1507331 h 1759744"/>
                          <a:gd name="connsiteX110" fmla="*/ 278693 w 823999"/>
                          <a:gd name="connsiteY110" fmla="*/ 1514475 h 1759744"/>
                          <a:gd name="connsiteX111" fmla="*/ 290599 w 823999"/>
                          <a:gd name="connsiteY111" fmla="*/ 1535906 h 1759744"/>
                          <a:gd name="connsiteX112" fmla="*/ 300124 w 823999"/>
                          <a:gd name="connsiteY112" fmla="*/ 1552575 h 1759744"/>
                          <a:gd name="connsiteX113" fmla="*/ 307268 w 823999"/>
                          <a:gd name="connsiteY113" fmla="*/ 1559719 h 1759744"/>
                          <a:gd name="connsiteX114" fmla="*/ 309649 w 823999"/>
                          <a:gd name="connsiteY114" fmla="*/ 1566862 h 1759744"/>
                          <a:gd name="connsiteX115" fmla="*/ 319174 w 823999"/>
                          <a:gd name="connsiteY115" fmla="*/ 1581150 h 1759744"/>
                          <a:gd name="connsiteX116" fmla="*/ 326318 w 823999"/>
                          <a:gd name="connsiteY116" fmla="*/ 1595437 h 1759744"/>
                          <a:gd name="connsiteX117" fmla="*/ 328699 w 823999"/>
                          <a:gd name="connsiteY117" fmla="*/ 1602581 h 1759744"/>
                          <a:gd name="connsiteX118" fmla="*/ 333462 w 823999"/>
                          <a:gd name="connsiteY118" fmla="*/ 1612106 h 1759744"/>
                          <a:gd name="connsiteX119" fmla="*/ 335843 w 823999"/>
                          <a:gd name="connsiteY119" fmla="*/ 1624012 h 1759744"/>
                          <a:gd name="connsiteX120" fmla="*/ 347749 w 823999"/>
                          <a:gd name="connsiteY120" fmla="*/ 1652587 h 1759744"/>
                          <a:gd name="connsiteX121" fmla="*/ 352512 w 823999"/>
                          <a:gd name="connsiteY121" fmla="*/ 1666875 h 1759744"/>
                          <a:gd name="connsiteX122" fmla="*/ 354893 w 823999"/>
                          <a:gd name="connsiteY122" fmla="*/ 1674019 h 1759744"/>
                          <a:gd name="connsiteX123" fmla="*/ 359655 w 823999"/>
                          <a:gd name="connsiteY123" fmla="*/ 1681162 h 1759744"/>
                          <a:gd name="connsiteX124" fmla="*/ 362037 w 823999"/>
                          <a:gd name="connsiteY124" fmla="*/ 1688306 h 1759744"/>
                          <a:gd name="connsiteX125" fmla="*/ 371562 w 823999"/>
                          <a:gd name="connsiteY125" fmla="*/ 1702594 h 1759744"/>
                          <a:gd name="connsiteX126" fmla="*/ 383468 w 823999"/>
                          <a:gd name="connsiteY126" fmla="*/ 1724025 h 1759744"/>
                          <a:gd name="connsiteX127" fmla="*/ 388230 w 823999"/>
                          <a:gd name="connsiteY127" fmla="*/ 1731169 h 1759744"/>
                          <a:gd name="connsiteX128" fmla="*/ 392993 w 823999"/>
                          <a:gd name="connsiteY128" fmla="*/ 1738312 h 1759744"/>
                          <a:gd name="connsiteX129" fmla="*/ 400137 w 823999"/>
                          <a:gd name="connsiteY129" fmla="*/ 1754981 h 1759744"/>
                          <a:gd name="connsiteX130" fmla="*/ 402518 w 823999"/>
                          <a:gd name="connsiteY130" fmla="*/ 1754981 h 1759744"/>
                          <a:gd name="connsiteX131" fmla="*/ 402518 w 823999"/>
                          <a:gd name="connsiteY131" fmla="*/ 1754981 h 1759744"/>
                          <a:gd name="connsiteX132" fmla="*/ 400137 w 823999"/>
                          <a:gd name="connsiteY132"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40580 w 823999"/>
                          <a:gd name="connsiteY85" fmla="*/ 1197769 h 1759744"/>
                          <a:gd name="connsiteX86" fmla="*/ 142962 w 823999"/>
                          <a:gd name="connsiteY86" fmla="*/ 1223962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47749 w 823999"/>
                          <a:gd name="connsiteY119" fmla="*/ 1652587 h 1759744"/>
                          <a:gd name="connsiteX120" fmla="*/ 352512 w 823999"/>
                          <a:gd name="connsiteY120" fmla="*/ 1666875 h 1759744"/>
                          <a:gd name="connsiteX121" fmla="*/ 354893 w 823999"/>
                          <a:gd name="connsiteY121" fmla="*/ 1674019 h 1759744"/>
                          <a:gd name="connsiteX122" fmla="*/ 359655 w 823999"/>
                          <a:gd name="connsiteY122" fmla="*/ 1681162 h 1759744"/>
                          <a:gd name="connsiteX123" fmla="*/ 362037 w 823999"/>
                          <a:gd name="connsiteY123" fmla="*/ 1688306 h 1759744"/>
                          <a:gd name="connsiteX124" fmla="*/ 371562 w 823999"/>
                          <a:gd name="connsiteY124" fmla="*/ 1702594 h 1759744"/>
                          <a:gd name="connsiteX125" fmla="*/ 383468 w 823999"/>
                          <a:gd name="connsiteY125" fmla="*/ 1724025 h 1759744"/>
                          <a:gd name="connsiteX126" fmla="*/ 388230 w 823999"/>
                          <a:gd name="connsiteY126" fmla="*/ 1731169 h 1759744"/>
                          <a:gd name="connsiteX127" fmla="*/ 392993 w 823999"/>
                          <a:gd name="connsiteY127" fmla="*/ 1738312 h 1759744"/>
                          <a:gd name="connsiteX128" fmla="*/ 400137 w 823999"/>
                          <a:gd name="connsiteY128" fmla="*/ 1754981 h 1759744"/>
                          <a:gd name="connsiteX129" fmla="*/ 402518 w 823999"/>
                          <a:gd name="connsiteY129" fmla="*/ 1754981 h 1759744"/>
                          <a:gd name="connsiteX130" fmla="*/ 402518 w 823999"/>
                          <a:gd name="connsiteY130" fmla="*/ 1754981 h 1759744"/>
                          <a:gd name="connsiteX131" fmla="*/ 400137 w 823999"/>
                          <a:gd name="connsiteY131"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40580 w 823999"/>
                          <a:gd name="connsiteY85" fmla="*/ 1197769 h 1759744"/>
                          <a:gd name="connsiteX86" fmla="*/ 123912 w 823999"/>
                          <a:gd name="connsiteY86" fmla="*/ 1092994 h 1759744"/>
                          <a:gd name="connsiteX87" fmla="*/ 142962 w 823999"/>
                          <a:gd name="connsiteY87" fmla="*/ 1223962 h 1759744"/>
                          <a:gd name="connsiteX88" fmla="*/ 147724 w 823999"/>
                          <a:gd name="connsiteY88" fmla="*/ 1233487 h 1759744"/>
                          <a:gd name="connsiteX89" fmla="*/ 150105 w 823999"/>
                          <a:gd name="connsiteY89" fmla="*/ 1240631 h 1759744"/>
                          <a:gd name="connsiteX90" fmla="*/ 157249 w 823999"/>
                          <a:gd name="connsiteY90" fmla="*/ 1273969 h 1759744"/>
                          <a:gd name="connsiteX91" fmla="*/ 166774 w 823999"/>
                          <a:gd name="connsiteY91" fmla="*/ 1297781 h 1759744"/>
                          <a:gd name="connsiteX92" fmla="*/ 169155 w 823999"/>
                          <a:gd name="connsiteY92" fmla="*/ 1304925 h 1759744"/>
                          <a:gd name="connsiteX93" fmla="*/ 176299 w 823999"/>
                          <a:gd name="connsiteY93" fmla="*/ 1316831 h 1759744"/>
                          <a:gd name="connsiteX94" fmla="*/ 185824 w 823999"/>
                          <a:gd name="connsiteY94" fmla="*/ 1331119 h 1759744"/>
                          <a:gd name="connsiteX95" fmla="*/ 192968 w 823999"/>
                          <a:gd name="connsiteY95" fmla="*/ 1347787 h 1759744"/>
                          <a:gd name="connsiteX96" fmla="*/ 195349 w 823999"/>
                          <a:gd name="connsiteY96" fmla="*/ 1354931 h 1759744"/>
                          <a:gd name="connsiteX97" fmla="*/ 204874 w 823999"/>
                          <a:gd name="connsiteY97" fmla="*/ 1369219 h 1759744"/>
                          <a:gd name="connsiteX98" fmla="*/ 214399 w 823999"/>
                          <a:gd name="connsiteY98" fmla="*/ 1385887 h 1759744"/>
                          <a:gd name="connsiteX99" fmla="*/ 223924 w 823999"/>
                          <a:gd name="connsiteY99" fmla="*/ 1400175 h 1759744"/>
                          <a:gd name="connsiteX100" fmla="*/ 226305 w 823999"/>
                          <a:gd name="connsiteY100" fmla="*/ 1407319 h 1759744"/>
                          <a:gd name="connsiteX101" fmla="*/ 231068 w 823999"/>
                          <a:gd name="connsiteY101" fmla="*/ 1414462 h 1759744"/>
                          <a:gd name="connsiteX102" fmla="*/ 235830 w 823999"/>
                          <a:gd name="connsiteY102" fmla="*/ 1423987 h 1759744"/>
                          <a:gd name="connsiteX103" fmla="*/ 240593 w 823999"/>
                          <a:gd name="connsiteY103" fmla="*/ 1431131 h 1759744"/>
                          <a:gd name="connsiteX104" fmla="*/ 245355 w 823999"/>
                          <a:gd name="connsiteY104" fmla="*/ 1440656 h 1759744"/>
                          <a:gd name="connsiteX105" fmla="*/ 250118 w 823999"/>
                          <a:gd name="connsiteY105" fmla="*/ 1447800 h 1759744"/>
                          <a:gd name="connsiteX106" fmla="*/ 262024 w 823999"/>
                          <a:gd name="connsiteY106" fmla="*/ 1469231 h 1759744"/>
                          <a:gd name="connsiteX107" fmla="*/ 264405 w 823999"/>
                          <a:gd name="connsiteY107" fmla="*/ 1493044 h 1759744"/>
                          <a:gd name="connsiteX108" fmla="*/ 266787 w 823999"/>
                          <a:gd name="connsiteY108" fmla="*/ 1500187 h 1759744"/>
                          <a:gd name="connsiteX109" fmla="*/ 273930 w 823999"/>
                          <a:gd name="connsiteY109" fmla="*/ 1507331 h 1759744"/>
                          <a:gd name="connsiteX110" fmla="*/ 278693 w 823999"/>
                          <a:gd name="connsiteY110" fmla="*/ 1514475 h 1759744"/>
                          <a:gd name="connsiteX111" fmla="*/ 290599 w 823999"/>
                          <a:gd name="connsiteY111" fmla="*/ 1535906 h 1759744"/>
                          <a:gd name="connsiteX112" fmla="*/ 300124 w 823999"/>
                          <a:gd name="connsiteY112" fmla="*/ 1552575 h 1759744"/>
                          <a:gd name="connsiteX113" fmla="*/ 307268 w 823999"/>
                          <a:gd name="connsiteY113" fmla="*/ 1559719 h 1759744"/>
                          <a:gd name="connsiteX114" fmla="*/ 309649 w 823999"/>
                          <a:gd name="connsiteY114" fmla="*/ 1566862 h 1759744"/>
                          <a:gd name="connsiteX115" fmla="*/ 319174 w 823999"/>
                          <a:gd name="connsiteY115" fmla="*/ 1581150 h 1759744"/>
                          <a:gd name="connsiteX116" fmla="*/ 326318 w 823999"/>
                          <a:gd name="connsiteY116" fmla="*/ 1595437 h 1759744"/>
                          <a:gd name="connsiteX117" fmla="*/ 328699 w 823999"/>
                          <a:gd name="connsiteY117" fmla="*/ 1602581 h 1759744"/>
                          <a:gd name="connsiteX118" fmla="*/ 333462 w 823999"/>
                          <a:gd name="connsiteY118" fmla="*/ 1612106 h 1759744"/>
                          <a:gd name="connsiteX119" fmla="*/ 335843 w 823999"/>
                          <a:gd name="connsiteY119" fmla="*/ 1624012 h 1759744"/>
                          <a:gd name="connsiteX120" fmla="*/ 347749 w 823999"/>
                          <a:gd name="connsiteY120" fmla="*/ 1652587 h 1759744"/>
                          <a:gd name="connsiteX121" fmla="*/ 352512 w 823999"/>
                          <a:gd name="connsiteY121" fmla="*/ 1666875 h 1759744"/>
                          <a:gd name="connsiteX122" fmla="*/ 354893 w 823999"/>
                          <a:gd name="connsiteY122" fmla="*/ 1674019 h 1759744"/>
                          <a:gd name="connsiteX123" fmla="*/ 359655 w 823999"/>
                          <a:gd name="connsiteY123" fmla="*/ 1681162 h 1759744"/>
                          <a:gd name="connsiteX124" fmla="*/ 362037 w 823999"/>
                          <a:gd name="connsiteY124" fmla="*/ 1688306 h 1759744"/>
                          <a:gd name="connsiteX125" fmla="*/ 371562 w 823999"/>
                          <a:gd name="connsiteY125" fmla="*/ 1702594 h 1759744"/>
                          <a:gd name="connsiteX126" fmla="*/ 383468 w 823999"/>
                          <a:gd name="connsiteY126" fmla="*/ 1724025 h 1759744"/>
                          <a:gd name="connsiteX127" fmla="*/ 388230 w 823999"/>
                          <a:gd name="connsiteY127" fmla="*/ 1731169 h 1759744"/>
                          <a:gd name="connsiteX128" fmla="*/ 392993 w 823999"/>
                          <a:gd name="connsiteY128" fmla="*/ 1738312 h 1759744"/>
                          <a:gd name="connsiteX129" fmla="*/ 400137 w 823999"/>
                          <a:gd name="connsiteY129" fmla="*/ 1754981 h 1759744"/>
                          <a:gd name="connsiteX130" fmla="*/ 402518 w 823999"/>
                          <a:gd name="connsiteY130" fmla="*/ 1754981 h 1759744"/>
                          <a:gd name="connsiteX131" fmla="*/ 402518 w 823999"/>
                          <a:gd name="connsiteY131" fmla="*/ 1754981 h 1759744"/>
                          <a:gd name="connsiteX132" fmla="*/ 400137 w 823999"/>
                          <a:gd name="connsiteY132"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40580 w 823999"/>
                          <a:gd name="connsiteY85" fmla="*/ 1197769 h 1759744"/>
                          <a:gd name="connsiteX86" fmla="*/ 131056 w 823999"/>
                          <a:gd name="connsiteY86" fmla="*/ 1097757 h 1759744"/>
                          <a:gd name="connsiteX87" fmla="*/ 142962 w 823999"/>
                          <a:gd name="connsiteY87" fmla="*/ 1223962 h 1759744"/>
                          <a:gd name="connsiteX88" fmla="*/ 147724 w 823999"/>
                          <a:gd name="connsiteY88" fmla="*/ 1233487 h 1759744"/>
                          <a:gd name="connsiteX89" fmla="*/ 150105 w 823999"/>
                          <a:gd name="connsiteY89" fmla="*/ 1240631 h 1759744"/>
                          <a:gd name="connsiteX90" fmla="*/ 157249 w 823999"/>
                          <a:gd name="connsiteY90" fmla="*/ 1273969 h 1759744"/>
                          <a:gd name="connsiteX91" fmla="*/ 166774 w 823999"/>
                          <a:gd name="connsiteY91" fmla="*/ 1297781 h 1759744"/>
                          <a:gd name="connsiteX92" fmla="*/ 169155 w 823999"/>
                          <a:gd name="connsiteY92" fmla="*/ 1304925 h 1759744"/>
                          <a:gd name="connsiteX93" fmla="*/ 176299 w 823999"/>
                          <a:gd name="connsiteY93" fmla="*/ 1316831 h 1759744"/>
                          <a:gd name="connsiteX94" fmla="*/ 185824 w 823999"/>
                          <a:gd name="connsiteY94" fmla="*/ 1331119 h 1759744"/>
                          <a:gd name="connsiteX95" fmla="*/ 192968 w 823999"/>
                          <a:gd name="connsiteY95" fmla="*/ 1347787 h 1759744"/>
                          <a:gd name="connsiteX96" fmla="*/ 195349 w 823999"/>
                          <a:gd name="connsiteY96" fmla="*/ 1354931 h 1759744"/>
                          <a:gd name="connsiteX97" fmla="*/ 204874 w 823999"/>
                          <a:gd name="connsiteY97" fmla="*/ 1369219 h 1759744"/>
                          <a:gd name="connsiteX98" fmla="*/ 214399 w 823999"/>
                          <a:gd name="connsiteY98" fmla="*/ 1385887 h 1759744"/>
                          <a:gd name="connsiteX99" fmla="*/ 223924 w 823999"/>
                          <a:gd name="connsiteY99" fmla="*/ 1400175 h 1759744"/>
                          <a:gd name="connsiteX100" fmla="*/ 226305 w 823999"/>
                          <a:gd name="connsiteY100" fmla="*/ 1407319 h 1759744"/>
                          <a:gd name="connsiteX101" fmla="*/ 231068 w 823999"/>
                          <a:gd name="connsiteY101" fmla="*/ 1414462 h 1759744"/>
                          <a:gd name="connsiteX102" fmla="*/ 235830 w 823999"/>
                          <a:gd name="connsiteY102" fmla="*/ 1423987 h 1759744"/>
                          <a:gd name="connsiteX103" fmla="*/ 240593 w 823999"/>
                          <a:gd name="connsiteY103" fmla="*/ 1431131 h 1759744"/>
                          <a:gd name="connsiteX104" fmla="*/ 245355 w 823999"/>
                          <a:gd name="connsiteY104" fmla="*/ 1440656 h 1759744"/>
                          <a:gd name="connsiteX105" fmla="*/ 250118 w 823999"/>
                          <a:gd name="connsiteY105" fmla="*/ 1447800 h 1759744"/>
                          <a:gd name="connsiteX106" fmla="*/ 262024 w 823999"/>
                          <a:gd name="connsiteY106" fmla="*/ 1469231 h 1759744"/>
                          <a:gd name="connsiteX107" fmla="*/ 264405 w 823999"/>
                          <a:gd name="connsiteY107" fmla="*/ 1493044 h 1759744"/>
                          <a:gd name="connsiteX108" fmla="*/ 266787 w 823999"/>
                          <a:gd name="connsiteY108" fmla="*/ 1500187 h 1759744"/>
                          <a:gd name="connsiteX109" fmla="*/ 273930 w 823999"/>
                          <a:gd name="connsiteY109" fmla="*/ 1507331 h 1759744"/>
                          <a:gd name="connsiteX110" fmla="*/ 278693 w 823999"/>
                          <a:gd name="connsiteY110" fmla="*/ 1514475 h 1759744"/>
                          <a:gd name="connsiteX111" fmla="*/ 290599 w 823999"/>
                          <a:gd name="connsiteY111" fmla="*/ 1535906 h 1759744"/>
                          <a:gd name="connsiteX112" fmla="*/ 300124 w 823999"/>
                          <a:gd name="connsiteY112" fmla="*/ 1552575 h 1759744"/>
                          <a:gd name="connsiteX113" fmla="*/ 307268 w 823999"/>
                          <a:gd name="connsiteY113" fmla="*/ 1559719 h 1759744"/>
                          <a:gd name="connsiteX114" fmla="*/ 309649 w 823999"/>
                          <a:gd name="connsiteY114" fmla="*/ 1566862 h 1759744"/>
                          <a:gd name="connsiteX115" fmla="*/ 319174 w 823999"/>
                          <a:gd name="connsiteY115" fmla="*/ 1581150 h 1759744"/>
                          <a:gd name="connsiteX116" fmla="*/ 326318 w 823999"/>
                          <a:gd name="connsiteY116" fmla="*/ 1595437 h 1759744"/>
                          <a:gd name="connsiteX117" fmla="*/ 328699 w 823999"/>
                          <a:gd name="connsiteY117" fmla="*/ 1602581 h 1759744"/>
                          <a:gd name="connsiteX118" fmla="*/ 333462 w 823999"/>
                          <a:gd name="connsiteY118" fmla="*/ 1612106 h 1759744"/>
                          <a:gd name="connsiteX119" fmla="*/ 335843 w 823999"/>
                          <a:gd name="connsiteY119" fmla="*/ 1624012 h 1759744"/>
                          <a:gd name="connsiteX120" fmla="*/ 347749 w 823999"/>
                          <a:gd name="connsiteY120" fmla="*/ 1652587 h 1759744"/>
                          <a:gd name="connsiteX121" fmla="*/ 352512 w 823999"/>
                          <a:gd name="connsiteY121" fmla="*/ 1666875 h 1759744"/>
                          <a:gd name="connsiteX122" fmla="*/ 354893 w 823999"/>
                          <a:gd name="connsiteY122" fmla="*/ 1674019 h 1759744"/>
                          <a:gd name="connsiteX123" fmla="*/ 359655 w 823999"/>
                          <a:gd name="connsiteY123" fmla="*/ 1681162 h 1759744"/>
                          <a:gd name="connsiteX124" fmla="*/ 362037 w 823999"/>
                          <a:gd name="connsiteY124" fmla="*/ 1688306 h 1759744"/>
                          <a:gd name="connsiteX125" fmla="*/ 371562 w 823999"/>
                          <a:gd name="connsiteY125" fmla="*/ 1702594 h 1759744"/>
                          <a:gd name="connsiteX126" fmla="*/ 383468 w 823999"/>
                          <a:gd name="connsiteY126" fmla="*/ 1724025 h 1759744"/>
                          <a:gd name="connsiteX127" fmla="*/ 388230 w 823999"/>
                          <a:gd name="connsiteY127" fmla="*/ 1731169 h 1759744"/>
                          <a:gd name="connsiteX128" fmla="*/ 392993 w 823999"/>
                          <a:gd name="connsiteY128" fmla="*/ 1738312 h 1759744"/>
                          <a:gd name="connsiteX129" fmla="*/ 400137 w 823999"/>
                          <a:gd name="connsiteY129" fmla="*/ 1754981 h 1759744"/>
                          <a:gd name="connsiteX130" fmla="*/ 402518 w 823999"/>
                          <a:gd name="connsiteY130" fmla="*/ 1754981 h 1759744"/>
                          <a:gd name="connsiteX131" fmla="*/ 402518 w 823999"/>
                          <a:gd name="connsiteY131" fmla="*/ 1754981 h 1759744"/>
                          <a:gd name="connsiteX132" fmla="*/ 400137 w 823999"/>
                          <a:gd name="connsiteY132"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42962 w 823999"/>
                          <a:gd name="connsiteY86" fmla="*/ 1223962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47749 w 823999"/>
                          <a:gd name="connsiteY119" fmla="*/ 1652587 h 1759744"/>
                          <a:gd name="connsiteX120" fmla="*/ 352512 w 823999"/>
                          <a:gd name="connsiteY120" fmla="*/ 1666875 h 1759744"/>
                          <a:gd name="connsiteX121" fmla="*/ 354893 w 823999"/>
                          <a:gd name="connsiteY121" fmla="*/ 1674019 h 1759744"/>
                          <a:gd name="connsiteX122" fmla="*/ 359655 w 823999"/>
                          <a:gd name="connsiteY122" fmla="*/ 1681162 h 1759744"/>
                          <a:gd name="connsiteX123" fmla="*/ 362037 w 823999"/>
                          <a:gd name="connsiteY123" fmla="*/ 1688306 h 1759744"/>
                          <a:gd name="connsiteX124" fmla="*/ 371562 w 823999"/>
                          <a:gd name="connsiteY124" fmla="*/ 1702594 h 1759744"/>
                          <a:gd name="connsiteX125" fmla="*/ 383468 w 823999"/>
                          <a:gd name="connsiteY125" fmla="*/ 1724025 h 1759744"/>
                          <a:gd name="connsiteX126" fmla="*/ 388230 w 823999"/>
                          <a:gd name="connsiteY126" fmla="*/ 1731169 h 1759744"/>
                          <a:gd name="connsiteX127" fmla="*/ 392993 w 823999"/>
                          <a:gd name="connsiteY127" fmla="*/ 1738312 h 1759744"/>
                          <a:gd name="connsiteX128" fmla="*/ 400137 w 823999"/>
                          <a:gd name="connsiteY128" fmla="*/ 1754981 h 1759744"/>
                          <a:gd name="connsiteX129" fmla="*/ 402518 w 823999"/>
                          <a:gd name="connsiteY129" fmla="*/ 1754981 h 1759744"/>
                          <a:gd name="connsiteX130" fmla="*/ 402518 w 823999"/>
                          <a:gd name="connsiteY130" fmla="*/ 1754981 h 1759744"/>
                          <a:gd name="connsiteX131" fmla="*/ 400137 w 823999"/>
                          <a:gd name="connsiteY131"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47749 w 823999"/>
                          <a:gd name="connsiteY119" fmla="*/ 1652587 h 1759744"/>
                          <a:gd name="connsiteX120" fmla="*/ 352512 w 823999"/>
                          <a:gd name="connsiteY120" fmla="*/ 1666875 h 1759744"/>
                          <a:gd name="connsiteX121" fmla="*/ 354893 w 823999"/>
                          <a:gd name="connsiteY121" fmla="*/ 1674019 h 1759744"/>
                          <a:gd name="connsiteX122" fmla="*/ 359655 w 823999"/>
                          <a:gd name="connsiteY122" fmla="*/ 1681162 h 1759744"/>
                          <a:gd name="connsiteX123" fmla="*/ 362037 w 823999"/>
                          <a:gd name="connsiteY123" fmla="*/ 1688306 h 1759744"/>
                          <a:gd name="connsiteX124" fmla="*/ 371562 w 823999"/>
                          <a:gd name="connsiteY124" fmla="*/ 1702594 h 1759744"/>
                          <a:gd name="connsiteX125" fmla="*/ 383468 w 823999"/>
                          <a:gd name="connsiteY125" fmla="*/ 1724025 h 1759744"/>
                          <a:gd name="connsiteX126" fmla="*/ 388230 w 823999"/>
                          <a:gd name="connsiteY126" fmla="*/ 1731169 h 1759744"/>
                          <a:gd name="connsiteX127" fmla="*/ 392993 w 823999"/>
                          <a:gd name="connsiteY127" fmla="*/ 1738312 h 1759744"/>
                          <a:gd name="connsiteX128" fmla="*/ 400137 w 823999"/>
                          <a:gd name="connsiteY128" fmla="*/ 1754981 h 1759744"/>
                          <a:gd name="connsiteX129" fmla="*/ 402518 w 823999"/>
                          <a:gd name="connsiteY129" fmla="*/ 1754981 h 1759744"/>
                          <a:gd name="connsiteX130" fmla="*/ 402518 w 823999"/>
                          <a:gd name="connsiteY130" fmla="*/ 1754981 h 1759744"/>
                          <a:gd name="connsiteX131" fmla="*/ 400137 w 823999"/>
                          <a:gd name="connsiteY131"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52512 w 823999"/>
                          <a:gd name="connsiteY119" fmla="*/ 1666875 h 1759744"/>
                          <a:gd name="connsiteX120" fmla="*/ 354893 w 823999"/>
                          <a:gd name="connsiteY120" fmla="*/ 1674019 h 1759744"/>
                          <a:gd name="connsiteX121" fmla="*/ 359655 w 823999"/>
                          <a:gd name="connsiteY121" fmla="*/ 1681162 h 1759744"/>
                          <a:gd name="connsiteX122" fmla="*/ 362037 w 823999"/>
                          <a:gd name="connsiteY122" fmla="*/ 1688306 h 1759744"/>
                          <a:gd name="connsiteX123" fmla="*/ 371562 w 823999"/>
                          <a:gd name="connsiteY123" fmla="*/ 1702594 h 1759744"/>
                          <a:gd name="connsiteX124" fmla="*/ 383468 w 823999"/>
                          <a:gd name="connsiteY124" fmla="*/ 1724025 h 1759744"/>
                          <a:gd name="connsiteX125" fmla="*/ 388230 w 823999"/>
                          <a:gd name="connsiteY125" fmla="*/ 1731169 h 1759744"/>
                          <a:gd name="connsiteX126" fmla="*/ 392993 w 823999"/>
                          <a:gd name="connsiteY126" fmla="*/ 1738312 h 1759744"/>
                          <a:gd name="connsiteX127" fmla="*/ 400137 w 823999"/>
                          <a:gd name="connsiteY127" fmla="*/ 1754981 h 1759744"/>
                          <a:gd name="connsiteX128" fmla="*/ 402518 w 823999"/>
                          <a:gd name="connsiteY128" fmla="*/ 1754981 h 1759744"/>
                          <a:gd name="connsiteX129" fmla="*/ 402518 w 823999"/>
                          <a:gd name="connsiteY129" fmla="*/ 1754981 h 1759744"/>
                          <a:gd name="connsiteX130" fmla="*/ 400137 w 823999"/>
                          <a:gd name="connsiteY130"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52512 w 823999"/>
                          <a:gd name="connsiteY119" fmla="*/ 1666875 h 1759744"/>
                          <a:gd name="connsiteX120" fmla="*/ 359655 w 823999"/>
                          <a:gd name="connsiteY120" fmla="*/ 1681162 h 1759744"/>
                          <a:gd name="connsiteX121" fmla="*/ 362037 w 823999"/>
                          <a:gd name="connsiteY121" fmla="*/ 1688306 h 1759744"/>
                          <a:gd name="connsiteX122" fmla="*/ 371562 w 823999"/>
                          <a:gd name="connsiteY122" fmla="*/ 1702594 h 1759744"/>
                          <a:gd name="connsiteX123" fmla="*/ 383468 w 823999"/>
                          <a:gd name="connsiteY123" fmla="*/ 1724025 h 1759744"/>
                          <a:gd name="connsiteX124" fmla="*/ 388230 w 823999"/>
                          <a:gd name="connsiteY124" fmla="*/ 1731169 h 1759744"/>
                          <a:gd name="connsiteX125" fmla="*/ 392993 w 823999"/>
                          <a:gd name="connsiteY125" fmla="*/ 1738312 h 1759744"/>
                          <a:gd name="connsiteX126" fmla="*/ 400137 w 823999"/>
                          <a:gd name="connsiteY126" fmla="*/ 1754981 h 1759744"/>
                          <a:gd name="connsiteX127" fmla="*/ 402518 w 823999"/>
                          <a:gd name="connsiteY127" fmla="*/ 1754981 h 1759744"/>
                          <a:gd name="connsiteX128" fmla="*/ 402518 w 823999"/>
                          <a:gd name="connsiteY128" fmla="*/ 1754981 h 1759744"/>
                          <a:gd name="connsiteX129" fmla="*/ 400137 w 823999"/>
                          <a:gd name="connsiteY129"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52512 w 823999"/>
                          <a:gd name="connsiteY119" fmla="*/ 1666875 h 1759744"/>
                          <a:gd name="connsiteX120" fmla="*/ 369180 w 823999"/>
                          <a:gd name="connsiteY120" fmla="*/ 1685925 h 1759744"/>
                          <a:gd name="connsiteX121" fmla="*/ 362037 w 823999"/>
                          <a:gd name="connsiteY121" fmla="*/ 1688306 h 1759744"/>
                          <a:gd name="connsiteX122" fmla="*/ 371562 w 823999"/>
                          <a:gd name="connsiteY122" fmla="*/ 1702594 h 1759744"/>
                          <a:gd name="connsiteX123" fmla="*/ 383468 w 823999"/>
                          <a:gd name="connsiteY123" fmla="*/ 1724025 h 1759744"/>
                          <a:gd name="connsiteX124" fmla="*/ 388230 w 823999"/>
                          <a:gd name="connsiteY124" fmla="*/ 1731169 h 1759744"/>
                          <a:gd name="connsiteX125" fmla="*/ 392993 w 823999"/>
                          <a:gd name="connsiteY125" fmla="*/ 1738312 h 1759744"/>
                          <a:gd name="connsiteX126" fmla="*/ 400137 w 823999"/>
                          <a:gd name="connsiteY126" fmla="*/ 1754981 h 1759744"/>
                          <a:gd name="connsiteX127" fmla="*/ 402518 w 823999"/>
                          <a:gd name="connsiteY127" fmla="*/ 1754981 h 1759744"/>
                          <a:gd name="connsiteX128" fmla="*/ 402518 w 823999"/>
                          <a:gd name="connsiteY128" fmla="*/ 1754981 h 1759744"/>
                          <a:gd name="connsiteX129" fmla="*/ 400137 w 823999"/>
                          <a:gd name="connsiteY129"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69180 w 823999"/>
                          <a:gd name="connsiteY119" fmla="*/ 1685925 h 1759744"/>
                          <a:gd name="connsiteX120" fmla="*/ 362037 w 823999"/>
                          <a:gd name="connsiteY120" fmla="*/ 1688306 h 1759744"/>
                          <a:gd name="connsiteX121" fmla="*/ 371562 w 823999"/>
                          <a:gd name="connsiteY121" fmla="*/ 1702594 h 1759744"/>
                          <a:gd name="connsiteX122" fmla="*/ 383468 w 823999"/>
                          <a:gd name="connsiteY122" fmla="*/ 1724025 h 1759744"/>
                          <a:gd name="connsiteX123" fmla="*/ 388230 w 823999"/>
                          <a:gd name="connsiteY123" fmla="*/ 1731169 h 1759744"/>
                          <a:gd name="connsiteX124" fmla="*/ 392993 w 823999"/>
                          <a:gd name="connsiteY124" fmla="*/ 1738312 h 1759744"/>
                          <a:gd name="connsiteX125" fmla="*/ 400137 w 823999"/>
                          <a:gd name="connsiteY125" fmla="*/ 1754981 h 1759744"/>
                          <a:gd name="connsiteX126" fmla="*/ 402518 w 823999"/>
                          <a:gd name="connsiteY126" fmla="*/ 1754981 h 1759744"/>
                          <a:gd name="connsiteX127" fmla="*/ 402518 w 823999"/>
                          <a:gd name="connsiteY127" fmla="*/ 1754981 h 1759744"/>
                          <a:gd name="connsiteX128" fmla="*/ 400137 w 823999"/>
                          <a:gd name="connsiteY128"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69180 w 823999"/>
                          <a:gd name="connsiteY119" fmla="*/ 1685925 h 1759744"/>
                          <a:gd name="connsiteX120" fmla="*/ 371562 w 823999"/>
                          <a:gd name="connsiteY120" fmla="*/ 1702594 h 1759744"/>
                          <a:gd name="connsiteX121" fmla="*/ 383468 w 823999"/>
                          <a:gd name="connsiteY121" fmla="*/ 1724025 h 1759744"/>
                          <a:gd name="connsiteX122" fmla="*/ 388230 w 823999"/>
                          <a:gd name="connsiteY122" fmla="*/ 1731169 h 1759744"/>
                          <a:gd name="connsiteX123" fmla="*/ 392993 w 823999"/>
                          <a:gd name="connsiteY123" fmla="*/ 1738312 h 1759744"/>
                          <a:gd name="connsiteX124" fmla="*/ 400137 w 823999"/>
                          <a:gd name="connsiteY124" fmla="*/ 1754981 h 1759744"/>
                          <a:gd name="connsiteX125" fmla="*/ 402518 w 823999"/>
                          <a:gd name="connsiteY125" fmla="*/ 1754981 h 1759744"/>
                          <a:gd name="connsiteX126" fmla="*/ 402518 w 823999"/>
                          <a:gd name="connsiteY126" fmla="*/ 1754981 h 1759744"/>
                          <a:gd name="connsiteX127" fmla="*/ 400137 w 823999"/>
                          <a:gd name="connsiteY12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69180 w 823999"/>
                          <a:gd name="connsiteY119" fmla="*/ 1685925 h 1759744"/>
                          <a:gd name="connsiteX120" fmla="*/ 383468 w 823999"/>
                          <a:gd name="connsiteY120" fmla="*/ 1724025 h 1759744"/>
                          <a:gd name="connsiteX121" fmla="*/ 388230 w 823999"/>
                          <a:gd name="connsiteY121" fmla="*/ 1731169 h 1759744"/>
                          <a:gd name="connsiteX122" fmla="*/ 392993 w 823999"/>
                          <a:gd name="connsiteY122" fmla="*/ 1738312 h 1759744"/>
                          <a:gd name="connsiteX123" fmla="*/ 400137 w 823999"/>
                          <a:gd name="connsiteY123" fmla="*/ 1754981 h 1759744"/>
                          <a:gd name="connsiteX124" fmla="*/ 402518 w 823999"/>
                          <a:gd name="connsiteY124" fmla="*/ 1754981 h 1759744"/>
                          <a:gd name="connsiteX125" fmla="*/ 402518 w 823999"/>
                          <a:gd name="connsiteY125" fmla="*/ 1754981 h 1759744"/>
                          <a:gd name="connsiteX126" fmla="*/ 400137 w 823999"/>
                          <a:gd name="connsiteY126"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78693 w 823999"/>
                          <a:gd name="connsiteY109" fmla="*/ 1514475 h 1759744"/>
                          <a:gd name="connsiteX110" fmla="*/ 290599 w 823999"/>
                          <a:gd name="connsiteY110" fmla="*/ 1535906 h 1759744"/>
                          <a:gd name="connsiteX111" fmla="*/ 300124 w 823999"/>
                          <a:gd name="connsiteY111" fmla="*/ 1552575 h 1759744"/>
                          <a:gd name="connsiteX112" fmla="*/ 307268 w 823999"/>
                          <a:gd name="connsiteY112" fmla="*/ 1559719 h 1759744"/>
                          <a:gd name="connsiteX113" fmla="*/ 309649 w 823999"/>
                          <a:gd name="connsiteY113" fmla="*/ 1566862 h 1759744"/>
                          <a:gd name="connsiteX114" fmla="*/ 319174 w 823999"/>
                          <a:gd name="connsiteY114" fmla="*/ 1581150 h 1759744"/>
                          <a:gd name="connsiteX115" fmla="*/ 326318 w 823999"/>
                          <a:gd name="connsiteY115" fmla="*/ 1595437 h 1759744"/>
                          <a:gd name="connsiteX116" fmla="*/ 328699 w 823999"/>
                          <a:gd name="connsiteY116" fmla="*/ 1602581 h 1759744"/>
                          <a:gd name="connsiteX117" fmla="*/ 333462 w 823999"/>
                          <a:gd name="connsiteY117" fmla="*/ 1612106 h 1759744"/>
                          <a:gd name="connsiteX118" fmla="*/ 335843 w 823999"/>
                          <a:gd name="connsiteY118" fmla="*/ 1624012 h 1759744"/>
                          <a:gd name="connsiteX119" fmla="*/ 369180 w 823999"/>
                          <a:gd name="connsiteY119" fmla="*/ 1685925 h 1759744"/>
                          <a:gd name="connsiteX120" fmla="*/ 383468 w 823999"/>
                          <a:gd name="connsiteY120" fmla="*/ 1724025 h 1759744"/>
                          <a:gd name="connsiteX121" fmla="*/ 392993 w 823999"/>
                          <a:gd name="connsiteY121" fmla="*/ 1738312 h 1759744"/>
                          <a:gd name="connsiteX122" fmla="*/ 400137 w 823999"/>
                          <a:gd name="connsiteY122" fmla="*/ 1754981 h 1759744"/>
                          <a:gd name="connsiteX123" fmla="*/ 402518 w 823999"/>
                          <a:gd name="connsiteY123" fmla="*/ 1754981 h 1759744"/>
                          <a:gd name="connsiteX124" fmla="*/ 402518 w 823999"/>
                          <a:gd name="connsiteY124" fmla="*/ 1754981 h 1759744"/>
                          <a:gd name="connsiteX125" fmla="*/ 400137 w 823999"/>
                          <a:gd name="connsiteY125"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66787 w 823999"/>
                          <a:gd name="connsiteY107" fmla="*/ 1500187 h 1759744"/>
                          <a:gd name="connsiteX108" fmla="*/ 273930 w 823999"/>
                          <a:gd name="connsiteY108" fmla="*/ 1507331 h 1759744"/>
                          <a:gd name="connsiteX109" fmla="*/ 290599 w 823999"/>
                          <a:gd name="connsiteY109" fmla="*/ 1535906 h 1759744"/>
                          <a:gd name="connsiteX110" fmla="*/ 300124 w 823999"/>
                          <a:gd name="connsiteY110" fmla="*/ 1552575 h 1759744"/>
                          <a:gd name="connsiteX111" fmla="*/ 307268 w 823999"/>
                          <a:gd name="connsiteY111" fmla="*/ 1559719 h 1759744"/>
                          <a:gd name="connsiteX112" fmla="*/ 309649 w 823999"/>
                          <a:gd name="connsiteY112" fmla="*/ 1566862 h 1759744"/>
                          <a:gd name="connsiteX113" fmla="*/ 319174 w 823999"/>
                          <a:gd name="connsiteY113" fmla="*/ 1581150 h 1759744"/>
                          <a:gd name="connsiteX114" fmla="*/ 326318 w 823999"/>
                          <a:gd name="connsiteY114" fmla="*/ 1595437 h 1759744"/>
                          <a:gd name="connsiteX115" fmla="*/ 328699 w 823999"/>
                          <a:gd name="connsiteY115" fmla="*/ 1602581 h 1759744"/>
                          <a:gd name="connsiteX116" fmla="*/ 333462 w 823999"/>
                          <a:gd name="connsiteY116" fmla="*/ 1612106 h 1759744"/>
                          <a:gd name="connsiteX117" fmla="*/ 335843 w 823999"/>
                          <a:gd name="connsiteY117" fmla="*/ 1624012 h 1759744"/>
                          <a:gd name="connsiteX118" fmla="*/ 369180 w 823999"/>
                          <a:gd name="connsiteY118" fmla="*/ 1685925 h 1759744"/>
                          <a:gd name="connsiteX119" fmla="*/ 383468 w 823999"/>
                          <a:gd name="connsiteY119" fmla="*/ 1724025 h 1759744"/>
                          <a:gd name="connsiteX120" fmla="*/ 392993 w 823999"/>
                          <a:gd name="connsiteY120" fmla="*/ 1738312 h 1759744"/>
                          <a:gd name="connsiteX121" fmla="*/ 400137 w 823999"/>
                          <a:gd name="connsiteY121" fmla="*/ 1754981 h 1759744"/>
                          <a:gd name="connsiteX122" fmla="*/ 402518 w 823999"/>
                          <a:gd name="connsiteY122" fmla="*/ 1754981 h 1759744"/>
                          <a:gd name="connsiteX123" fmla="*/ 402518 w 823999"/>
                          <a:gd name="connsiteY123" fmla="*/ 1754981 h 1759744"/>
                          <a:gd name="connsiteX124" fmla="*/ 400137 w 823999"/>
                          <a:gd name="connsiteY124"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64405 w 823999"/>
                          <a:gd name="connsiteY106" fmla="*/ 1493044 h 1759744"/>
                          <a:gd name="connsiteX107" fmla="*/ 273930 w 823999"/>
                          <a:gd name="connsiteY107" fmla="*/ 1507331 h 1759744"/>
                          <a:gd name="connsiteX108" fmla="*/ 290599 w 823999"/>
                          <a:gd name="connsiteY108" fmla="*/ 1535906 h 1759744"/>
                          <a:gd name="connsiteX109" fmla="*/ 300124 w 823999"/>
                          <a:gd name="connsiteY109" fmla="*/ 1552575 h 1759744"/>
                          <a:gd name="connsiteX110" fmla="*/ 307268 w 823999"/>
                          <a:gd name="connsiteY110" fmla="*/ 1559719 h 1759744"/>
                          <a:gd name="connsiteX111" fmla="*/ 309649 w 823999"/>
                          <a:gd name="connsiteY111" fmla="*/ 1566862 h 1759744"/>
                          <a:gd name="connsiteX112" fmla="*/ 319174 w 823999"/>
                          <a:gd name="connsiteY112" fmla="*/ 1581150 h 1759744"/>
                          <a:gd name="connsiteX113" fmla="*/ 326318 w 823999"/>
                          <a:gd name="connsiteY113" fmla="*/ 1595437 h 1759744"/>
                          <a:gd name="connsiteX114" fmla="*/ 328699 w 823999"/>
                          <a:gd name="connsiteY114" fmla="*/ 1602581 h 1759744"/>
                          <a:gd name="connsiteX115" fmla="*/ 333462 w 823999"/>
                          <a:gd name="connsiteY115" fmla="*/ 1612106 h 1759744"/>
                          <a:gd name="connsiteX116" fmla="*/ 335843 w 823999"/>
                          <a:gd name="connsiteY116" fmla="*/ 1624012 h 1759744"/>
                          <a:gd name="connsiteX117" fmla="*/ 369180 w 823999"/>
                          <a:gd name="connsiteY117" fmla="*/ 1685925 h 1759744"/>
                          <a:gd name="connsiteX118" fmla="*/ 383468 w 823999"/>
                          <a:gd name="connsiteY118" fmla="*/ 1724025 h 1759744"/>
                          <a:gd name="connsiteX119" fmla="*/ 392993 w 823999"/>
                          <a:gd name="connsiteY119" fmla="*/ 1738312 h 1759744"/>
                          <a:gd name="connsiteX120" fmla="*/ 400137 w 823999"/>
                          <a:gd name="connsiteY120" fmla="*/ 1754981 h 1759744"/>
                          <a:gd name="connsiteX121" fmla="*/ 402518 w 823999"/>
                          <a:gd name="connsiteY121" fmla="*/ 1754981 h 1759744"/>
                          <a:gd name="connsiteX122" fmla="*/ 402518 w 823999"/>
                          <a:gd name="connsiteY122" fmla="*/ 1754981 h 1759744"/>
                          <a:gd name="connsiteX123" fmla="*/ 400137 w 823999"/>
                          <a:gd name="connsiteY123"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73930 w 823999"/>
                          <a:gd name="connsiteY106" fmla="*/ 1507331 h 1759744"/>
                          <a:gd name="connsiteX107" fmla="*/ 290599 w 823999"/>
                          <a:gd name="connsiteY107" fmla="*/ 1535906 h 1759744"/>
                          <a:gd name="connsiteX108" fmla="*/ 300124 w 823999"/>
                          <a:gd name="connsiteY108" fmla="*/ 1552575 h 1759744"/>
                          <a:gd name="connsiteX109" fmla="*/ 307268 w 823999"/>
                          <a:gd name="connsiteY109" fmla="*/ 1559719 h 1759744"/>
                          <a:gd name="connsiteX110" fmla="*/ 309649 w 823999"/>
                          <a:gd name="connsiteY110" fmla="*/ 1566862 h 1759744"/>
                          <a:gd name="connsiteX111" fmla="*/ 319174 w 823999"/>
                          <a:gd name="connsiteY111" fmla="*/ 1581150 h 1759744"/>
                          <a:gd name="connsiteX112" fmla="*/ 326318 w 823999"/>
                          <a:gd name="connsiteY112" fmla="*/ 1595437 h 1759744"/>
                          <a:gd name="connsiteX113" fmla="*/ 328699 w 823999"/>
                          <a:gd name="connsiteY113" fmla="*/ 1602581 h 1759744"/>
                          <a:gd name="connsiteX114" fmla="*/ 333462 w 823999"/>
                          <a:gd name="connsiteY114" fmla="*/ 1612106 h 1759744"/>
                          <a:gd name="connsiteX115" fmla="*/ 335843 w 823999"/>
                          <a:gd name="connsiteY115" fmla="*/ 1624012 h 1759744"/>
                          <a:gd name="connsiteX116" fmla="*/ 369180 w 823999"/>
                          <a:gd name="connsiteY116" fmla="*/ 1685925 h 1759744"/>
                          <a:gd name="connsiteX117" fmla="*/ 383468 w 823999"/>
                          <a:gd name="connsiteY117" fmla="*/ 1724025 h 1759744"/>
                          <a:gd name="connsiteX118" fmla="*/ 392993 w 823999"/>
                          <a:gd name="connsiteY118" fmla="*/ 1738312 h 1759744"/>
                          <a:gd name="connsiteX119" fmla="*/ 400137 w 823999"/>
                          <a:gd name="connsiteY119" fmla="*/ 1754981 h 1759744"/>
                          <a:gd name="connsiteX120" fmla="*/ 402518 w 823999"/>
                          <a:gd name="connsiteY120" fmla="*/ 1754981 h 1759744"/>
                          <a:gd name="connsiteX121" fmla="*/ 402518 w 823999"/>
                          <a:gd name="connsiteY121" fmla="*/ 1754981 h 1759744"/>
                          <a:gd name="connsiteX122" fmla="*/ 400137 w 823999"/>
                          <a:gd name="connsiteY122"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90599 w 823999"/>
                          <a:gd name="connsiteY106" fmla="*/ 1535906 h 1759744"/>
                          <a:gd name="connsiteX107" fmla="*/ 300124 w 823999"/>
                          <a:gd name="connsiteY107" fmla="*/ 1552575 h 1759744"/>
                          <a:gd name="connsiteX108" fmla="*/ 307268 w 823999"/>
                          <a:gd name="connsiteY108" fmla="*/ 1559719 h 1759744"/>
                          <a:gd name="connsiteX109" fmla="*/ 309649 w 823999"/>
                          <a:gd name="connsiteY109" fmla="*/ 1566862 h 1759744"/>
                          <a:gd name="connsiteX110" fmla="*/ 319174 w 823999"/>
                          <a:gd name="connsiteY110" fmla="*/ 1581150 h 1759744"/>
                          <a:gd name="connsiteX111" fmla="*/ 326318 w 823999"/>
                          <a:gd name="connsiteY111" fmla="*/ 1595437 h 1759744"/>
                          <a:gd name="connsiteX112" fmla="*/ 328699 w 823999"/>
                          <a:gd name="connsiteY112" fmla="*/ 1602581 h 1759744"/>
                          <a:gd name="connsiteX113" fmla="*/ 333462 w 823999"/>
                          <a:gd name="connsiteY113" fmla="*/ 1612106 h 1759744"/>
                          <a:gd name="connsiteX114" fmla="*/ 335843 w 823999"/>
                          <a:gd name="connsiteY114" fmla="*/ 1624012 h 1759744"/>
                          <a:gd name="connsiteX115" fmla="*/ 369180 w 823999"/>
                          <a:gd name="connsiteY115" fmla="*/ 1685925 h 1759744"/>
                          <a:gd name="connsiteX116" fmla="*/ 383468 w 823999"/>
                          <a:gd name="connsiteY116" fmla="*/ 1724025 h 1759744"/>
                          <a:gd name="connsiteX117" fmla="*/ 392993 w 823999"/>
                          <a:gd name="connsiteY117" fmla="*/ 1738312 h 1759744"/>
                          <a:gd name="connsiteX118" fmla="*/ 400137 w 823999"/>
                          <a:gd name="connsiteY118" fmla="*/ 1754981 h 1759744"/>
                          <a:gd name="connsiteX119" fmla="*/ 402518 w 823999"/>
                          <a:gd name="connsiteY119" fmla="*/ 1754981 h 1759744"/>
                          <a:gd name="connsiteX120" fmla="*/ 402518 w 823999"/>
                          <a:gd name="connsiteY120" fmla="*/ 1754981 h 1759744"/>
                          <a:gd name="connsiteX121" fmla="*/ 400137 w 823999"/>
                          <a:gd name="connsiteY121"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07268 w 823999"/>
                          <a:gd name="connsiteY108" fmla="*/ 1559719 h 1759744"/>
                          <a:gd name="connsiteX109" fmla="*/ 309649 w 823999"/>
                          <a:gd name="connsiteY109" fmla="*/ 1566862 h 1759744"/>
                          <a:gd name="connsiteX110" fmla="*/ 319174 w 823999"/>
                          <a:gd name="connsiteY110" fmla="*/ 1581150 h 1759744"/>
                          <a:gd name="connsiteX111" fmla="*/ 326318 w 823999"/>
                          <a:gd name="connsiteY111" fmla="*/ 1595437 h 1759744"/>
                          <a:gd name="connsiteX112" fmla="*/ 328699 w 823999"/>
                          <a:gd name="connsiteY112" fmla="*/ 1602581 h 1759744"/>
                          <a:gd name="connsiteX113" fmla="*/ 333462 w 823999"/>
                          <a:gd name="connsiteY113" fmla="*/ 1612106 h 1759744"/>
                          <a:gd name="connsiteX114" fmla="*/ 335843 w 823999"/>
                          <a:gd name="connsiteY114" fmla="*/ 1624012 h 1759744"/>
                          <a:gd name="connsiteX115" fmla="*/ 369180 w 823999"/>
                          <a:gd name="connsiteY115" fmla="*/ 1685925 h 1759744"/>
                          <a:gd name="connsiteX116" fmla="*/ 383468 w 823999"/>
                          <a:gd name="connsiteY116" fmla="*/ 1724025 h 1759744"/>
                          <a:gd name="connsiteX117" fmla="*/ 392993 w 823999"/>
                          <a:gd name="connsiteY117" fmla="*/ 1738312 h 1759744"/>
                          <a:gd name="connsiteX118" fmla="*/ 400137 w 823999"/>
                          <a:gd name="connsiteY118" fmla="*/ 1754981 h 1759744"/>
                          <a:gd name="connsiteX119" fmla="*/ 402518 w 823999"/>
                          <a:gd name="connsiteY119" fmla="*/ 1754981 h 1759744"/>
                          <a:gd name="connsiteX120" fmla="*/ 402518 w 823999"/>
                          <a:gd name="connsiteY120" fmla="*/ 1754981 h 1759744"/>
                          <a:gd name="connsiteX121" fmla="*/ 400137 w 823999"/>
                          <a:gd name="connsiteY121"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07268 w 823999"/>
                          <a:gd name="connsiteY108" fmla="*/ 1559719 h 1759744"/>
                          <a:gd name="connsiteX109" fmla="*/ 309649 w 823999"/>
                          <a:gd name="connsiteY109" fmla="*/ 1566862 h 1759744"/>
                          <a:gd name="connsiteX110" fmla="*/ 319174 w 823999"/>
                          <a:gd name="connsiteY110" fmla="*/ 1581150 h 1759744"/>
                          <a:gd name="connsiteX111" fmla="*/ 328699 w 823999"/>
                          <a:gd name="connsiteY111" fmla="*/ 1602581 h 1759744"/>
                          <a:gd name="connsiteX112" fmla="*/ 333462 w 823999"/>
                          <a:gd name="connsiteY112" fmla="*/ 1612106 h 1759744"/>
                          <a:gd name="connsiteX113" fmla="*/ 335843 w 823999"/>
                          <a:gd name="connsiteY113" fmla="*/ 1624012 h 1759744"/>
                          <a:gd name="connsiteX114" fmla="*/ 369180 w 823999"/>
                          <a:gd name="connsiteY114" fmla="*/ 1685925 h 1759744"/>
                          <a:gd name="connsiteX115" fmla="*/ 383468 w 823999"/>
                          <a:gd name="connsiteY115" fmla="*/ 1724025 h 1759744"/>
                          <a:gd name="connsiteX116" fmla="*/ 392993 w 823999"/>
                          <a:gd name="connsiteY116" fmla="*/ 1738312 h 1759744"/>
                          <a:gd name="connsiteX117" fmla="*/ 400137 w 823999"/>
                          <a:gd name="connsiteY117" fmla="*/ 1754981 h 1759744"/>
                          <a:gd name="connsiteX118" fmla="*/ 402518 w 823999"/>
                          <a:gd name="connsiteY118" fmla="*/ 1754981 h 1759744"/>
                          <a:gd name="connsiteX119" fmla="*/ 402518 w 823999"/>
                          <a:gd name="connsiteY119" fmla="*/ 1754981 h 1759744"/>
                          <a:gd name="connsiteX120" fmla="*/ 400137 w 823999"/>
                          <a:gd name="connsiteY120"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07268 w 823999"/>
                          <a:gd name="connsiteY108" fmla="*/ 1559719 h 1759744"/>
                          <a:gd name="connsiteX109" fmla="*/ 309649 w 823999"/>
                          <a:gd name="connsiteY109" fmla="*/ 1566862 h 1759744"/>
                          <a:gd name="connsiteX110" fmla="*/ 328699 w 823999"/>
                          <a:gd name="connsiteY110" fmla="*/ 1602581 h 1759744"/>
                          <a:gd name="connsiteX111" fmla="*/ 333462 w 823999"/>
                          <a:gd name="connsiteY111" fmla="*/ 1612106 h 1759744"/>
                          <a:gd name="connsiteX112" fmla="*/ 335843 w 823999"/>
                          <a:gd name="connsiteY112" fmla="*/ 1624012 h 1759744"/>
                          <a:gd name="connsiteX113" fmla="*/ 369180 w 823999"/>
                          <a:gd name="connsiteY113" fmla="*/ 1685925 h 1759744"/>
                          <a:gd name="connsiteX114" fmla="*/ 383468 w 823999"/>
                          <a:gd name="connsiteY114" fmla="*/ 1724025 h 1759744"/>
                          <a:gd name="connsiteX115" fmla="*/ 392993 w 823999"/>
                          <a:gd name="connsiteY115" fmla="*/ 1738312 h 1759744"/>
                          <a:gd name="connsiteX116" fmla="*/ 400137 w 823999"/>
                          <a:gd name="connsiteY116" fmla="*/ 1754981 h 1759744"/>
                          <a:gd name="connsiteX117" fmla="*/ 402518 w 823999"/>
                          <a:gd name="connsiteY117" fmla="*/ 1754981 h 1759744"/>
                          <a:gd name="connsiteX118" fmla="*/ 402518 w 823999"/>
                          <a:gd name="connsiteY118" fmla="*/ 1754981 h 1759744"/>
                          <a:gd name="connsiteX119" fmla="*/ 400137 w 823999"/>
                          <a:gd name="connsiteY119"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07268 w 823999"/>
                          <a:gd name="connsiteY108" fmla="*/ 1559719 h 1759744"/>
                          <a:gd name="connsiteX109" fmla="*/ 328699 w 823999"/>
                          <a:gd name="connsiteY109" fmla="*/ 1602581 h 1759744"/>
                          <a:gd name="connsiteX110" fmla="*/ 333462 w 823999"/>
                          <a:gd name="connsiteY110" fmla="*/ 1612106 h 1759744"/>
                          <a:gd name="connsiteX111" fmla="*/ 335843 w 823999"/>
                          <a:gd name="connsiteY111" fmla="*/ 1624012 h 1759744"/>
                          <a:gd name="connsiteX112" fmla="*/ 369180 w 823999"/>
                          <a:gd name="connsiteY112" fmla="*/ 1685925 h 1759744"/>
                          <a:gd name="connsiteX113" fmla="*/ 383468 w 823999"/>
                          <a:gd name="connsiteY113" fmla="*/ 1724025 h 1759744"/>
                          <a:gd name="connsiteX114" fmla="*/ 392993 w 823999"/>
                          <a:gd name="connsiteY114" fmla="*/ 1738312 h 1759744"/>
                          <a:gd name="connsiteX115" fmla="*/ 400137 w 823999"/>
                          <a:gd name="connsiteY115" fmla="*/ 1754981 h 1759744"/>
                          <a:gd name="connsiteX116" fmla="*/ 402518 w 823999"/>
                          <a:gd name="connsiteY116" fmla="*/ 1754981 h 1759744"/>
                          <a:gd name="connsiteX117" fmla="*/ 402518 w 823999"/>
                          <a:gd name="connsiteY117" fmla="*/ 1754981 h 1759744"/>
                          <a:gd name="connsiteX118" fmla="*/ 400137 w 823999"/>
                          <a:gd name="connsiteY118"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28699 w 823999"/>
                          <a:gd name="connsiteY108" fmla="*/ 1602581 h 1759744"/>
                          <a:gd name="connsiteX109" fmla="*/ 333462 w 823999"/>
                          <a:gd name="connsiteY109" fmla="*/ 1612106 h 1759744"/>
                          <a:gd name="connsiteX110" fmla="*/ 335843 w 823999"/>
                          <a:gd name="connsiteY110" fmla="*/ 1624012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28699 w 823999"/>
                          <a:gd name="connsiteY108" fmla="*/ 1602581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00124 w 823999"/>
                          <a:gd name="connsiteY107" fmla="*/ 1552575 h 1759744"/>
                          <a:gd name="connsiteX108" fmla="*/ 340605 w 823999"/>
                          <a:gd name="connsiteY108" fmla="*/ 1581150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5836 w 823999"/>
                          <a:gd name="connsiteY106" fmla="*/ 1526381 h 1759744"/>
                          <a:gd name="connsiteX107" fmla="*/ 319174 w 823999"/>
                          <a:gd name="connsiteY107" fmla="*/ 1543050 h 1759744"/>
                          <a:gd name="connsiteX108" fmla="*/ 340605 w 823999"/>
                          <a:gd name="connsiteY108" fmla="*/ 1581150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3454 w 823999"/>
                          <a:gd name="connsiteY106" fmla="*/ 1507331 h 1759744"/>
                          <a:gd name="connsiteX107" fmla="*/ 319174 w 823999"/>
                          <a:gd name="connsiteY107" fmla="*/ 1543050 h 1759744"/>
                          <a:gd name="connsiteX108" fmla="*/ 340605 w 823999"/>
                          <a:gd name="connsiteY108" fmla="*/ 1581150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3454 w 823999"/>
                          <a:gd name="connsiteY106" fmla="*/ 1507331 h 1759744"/>
                          <a:gd name="connsiteX107" fmla="*/ 319174 w 823999"/>
                          <a:gd name="connsiteY107" fmla="*/ 1543050 h 1759744"/>
                          <a:gd name="connsiteX108" fmla="*/ 326317 w 823999"/>
                          <a:gd name="connsiteY108" fmla="*/ 1583532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3454 w 823999"/>
                          <a:gd name="connsiteY106" fmla="*/ 1507331 h 1759744"/>
                          <a:gd name="connsiteX107" fmla="*/ 309649 w 823999"/>
                          <a:gd name="connsiteY107" fmla="*/ 1538288 h 1759744"/>
                          <a:gd name="connsiteX108" fmla="*/ 326317 w 823999"/>
                          <a:gd name="connsiteY108" fmla="*/ 1583532 h 1759744"/>
                          <a:gd name="connsiteX109" fmla="*/ 333462 w 823999"/>
                          <a:gd name="connsiteY109" fmla="*/ 1612106 h 1759744"/>
                          <a:gd name="connsiteX110" fmla="*/ 347749 w 823999"/>
                          <a:gd name="connsiteY110" fmla="*/ 1612106 h 1759744"/>
                          <a:gd name="connsiteX111" fmla="*/ 369180 w 823999"/>
                          <a:gd name="connsiteY111" fmla="*/ 1685925 h 1759744"/>
                          <a:gd name="connsiteX112" fmla="*/ 383468 w 823999"/>
                          <a:gd name="connsiteY112" fmla="*/ 1724025 h 1759744"/>
                          <a:gd name="connsiteX113" fmla="*/ 392993 w 823999"/>
                          <a:gd name="connsiteY113" fmla="*/ 1738312 h 1759744"/>
                          <a:gd name="connsiteX114" fmla="*/ 400137 w 823999"/>
                          <a:gd name="connsiteY114" fmla="*/ 1754981 h 1759744"/>
                          <a:gd name="connsiteX115" fmla="*/ 402518 w 823999"/>
                          <a:gd name="connsiteY115" fmla="*/ 1754981 h 1759744"/>
                          <a:gd name="connsiteX116" fmla="*/ 402518 w 823999"/>
                          <a:gd name="connsiteY116" fmla="*/ 1754981 h 1759744"/>
                          <a:gd name="connsiteX117" fmla="*/ 400137 w 823999"/>
                          <a:gd name="connsiteY117" fmla="*/ 1759744 h 1759744"/>
                          <a:gd name="connsiteX0" fmla="*/ 823999 w 823999"/>
                          <a:gd name="connsiteY0" fmla="*/ 0 h 1759744"/>
                          <a:gd name="connsiteX1" fmla="*/ 823999 w 823999"/>
                          <a:gd name="connsiteY1" fmla="*/ 0 h 1759744"/>
                          <a:gd name="connsiteX2" fmla="*/ 807330 w 823999"/>
                          <a:gd name="connsiteY2" fmla="*/ 23812 h 1759744"/>
                          <a:gd name="connsiteX3" fmla="*/ 804949 w 823999"/>
                          <a:gd name="connsiteY3" fmla="*/ 30956 h 1759744"/>
                          <a:gd name="connsiteX4" fmla="*/ 800187 w 823999"/>
                          <a:gd name="connsiteY4" fmla="*/ 47625 h 1759744"/>
                          <a:gd name="connsiteX5" fmla="*/ 790662 w 823999"/>
                          <a:gd name="connsiteY5" fmla="*/ 64294 h 1759744"/>
                          <a:gd name="connsiteX6" fmla="*/ 785899 w 823999"/>
                          <a:gd name="connsiteY6" fmla="*/ 80962 h 1759744"/>
                          <a:gd name="connsiteX7" fmla="*/ 781137 w 823999"/>
                          <a:gd name="connsiteY7" fmla="*/ 90487 h 1759744"/>
                          <a:gd name="connsiteX8" fmla="*/ 776374 w 823999"/>
                          <a:gd name="connsiteY8" fmla="*/ 107156 h 1759744"/>
                          <a:gd name="connsiteX9" fmla="*/ 771612 w 823999"/>
                          <a:gd name="connsiteY9" fmla="*/ 114300 h 1759744"/>
                          <a:gd name="connsiteX10" fmla="*/ 750180 w 823999"/>
                          <a:gd name="connsiteY10" fmla="*/ 119062 h 1759744"/>
                          <a:gd name="connsiteX11" fmla="*/ 702555 w 823999"/>
                          <a:gd name="connsiteY11" fmla="*/ 114300 h 1759744"/>
                          <a:gd name="connsiteX12" fmla="*/ 685887 w 823999"/>
                          <a:gd name="connsiteY12" fmla="*/ 107156 h 1759744"/>
                          <a:gd name="connsiteX13" fmla="*/ 669218 w 823999"/>
                          <a:gd name="connsiteY13" fmla="*/ 102394 h 1759744"/>
                          <a:gd name="connsiteX14" fmla="*/ 654930 w 823999"/>
                          <a:gd name="connsiteY14" fmla="*/ 97631 h 1759744"/>
                          <a:gd name="connsiteX15" fmla="*/ 647787 w 823999"/>
                          <a:gd name="connsiteY15" fmla="*/ 95250 h 1759744"/>
                          <a:gd name="connsiteX16" fmla="*/ 614449 w 823999"/>
                          <a:gd name="connsiteY16" fmla="*/ 92869 h 1759744"/>
                          <a:gd name="connsiteX17" fmla="*/ 528724 w 823999"/>
                          <a:gd name="connsiteY17" fmla="*/ 95250 h 1759744"/>
                          <a:gd name="connsiteX18" fmla="*/ 493005 w 823999"/>
                          <a:gd name="connsiteY18" fmla="*/ 100012 h 1759744"/>
                          <a:gd name="connsiteX19" fmla="*/ 447762 w 823999"/>
                          <a:gd name="connsiteY19" fmla="*/ 102394 h 1759744"/>
                          <a:gd name="connsiteX20" fmla="*/ 366799 w 823999"/>
                          <a:gd name="connsiteY20" fmla="*/ 100012 h 1759744"/>
                          <a:gd name="connsiteX21" fmla="*/ 345368 w 823999"/>
                          <a:gd name="connsiteY21" fmla="*/ 97631 h 1759744"/>
                          <a:gd name="connsiteX22" fmla="*/ 338224 w 823999"/>
                          <a:gd name="connsiteY22" fmla="*/ 95250 h 1759744"/>
                          <a:gd name="connsiteX23" fmla="*/ 323937 w 823999"/>
                          <a:gd name="connsiteY23" fmla="*/ 92869 h 1759744"/>
                          <a:gd name="connsiteX24" fmla="*/ 316793 w 823999"/>
                          <a:gd name="connsiteY24" fmla="*/ 90487 h 1759744"/>
                          <a:gd name="connsiteX25" fmla="*/ 304887 w 823999"/>
                          <a:gd name="connsiteY25" fmla="*/ 88106 h 1759744"/>
                          <a:gd name="connsiteX26" fmla="*/ 297743 w 823999"/>
                          <a:gd name="connsiteY26" fmla="*/ 83344 h 1759744"/>
                          <a:gd name="connsiteX27" fmla="*/ 283455 w 823999"/>
                          <a:gd name="connsiteY27" fmla="*/ 78581 h 1759744"/>
                          <a:gd name="connsiteX28" fmla="*/ 276312 w 823999"/>
                          <a:gd name="connsiteY28" fmla="*/ 76200 h 1759744"/>
                          <a:gd name="connsiteX29" fmla="*/ 257262 w 823999"/>
                          <a:gd name="connsiteY29" fmla="*/ 71437 h 1759744"/>
                          <a:gd name="connsiteX30" fmla="*/ 240593 w 823999"/>
                          <a:gd name="connsiteY30" fmla="*/ 66675 h 1759744"/>
                          <a:gd name="connsiteX31" fmla="*/ 226305 w 823999"/>
                          <a:gd name="connsiteY31" fmla="*/ 61912 h 1759744"/>
                          <a:gd name="connsiteX32" fmla="*/ 212018 w 823999"/>
                          <a:gd name="connsiteY32" fmla="*/ 59531 h 1759744"/>
                          <a:gd name="connsiteX33" fmla="*/ 204874 w 823999"/>
                          <a:gd name="connsiteY33" fmla="*/ 57150 h 1759744"/>
                          <a:gd name="connsiteX34" fmla="*/ 178680 w 823999"/>
                          <a:gd name="connsiteY34" fmla="*/ 52387 h 1759744"/>
                          <a:gd name="connsiteX35" fmla="*/ 135818 w 823999"/>
                          <a:gd name="connsiteY35" fmla="*/ 57150 h 1759744"/>
                          <a:gd name="connsiteX36" fmla="*/ 128674 w 823999"/>
                          <a:gd name="connsiteY36" fmla="*/ 59531 h 1759744"/>
                          <a:gd name="connsiteX37" fmla="*/ 121530 w 823999"/>
                          <a:gd name="connsiteY37" fmla="*/ 64294 h 1759744"/>
                          <a:gd name="connsiteX38" fmla="*/ 100099 w 823999"/>
                          <a:gd name="connsiteY38" fmla="*/ 76200 h 1759744"/>
                          <a:gd name="connsiteX39" fmla="*/ 85812 w 823999"/>
                          <a:gd name="connsiteY39" fmla="*/ 85725 h 1759744"/>
                          <a:gd name="connsiteX40" fmla="*/ 76287 w 823999"/>
                          <a:gd name="connsiteY40" fmla="*/ 92869 h 1759744"/>
                          <a:gd name="connsiteX41" fmla="*/ 61999 w 823999"/>
                          <a:gd name="connsiteY41" fmla="*/ 102394 h 1759744"/>
                          <a:gd name="connsiteX42" fmla="*/ 57237 w 823999"/>
                          <a:gd name="connsiteY42" fmla="*/ 109537 h 1759744"/>
                          <a:gd name="connsiteX43" fmla="*/ 50093 w 823999"/>
                          <a:gd name="connsiteY43" fmla="*/ 114300 h 1759744"/>
                          <a:gd name="connsiteX44" fmla="*/ 42949 w 823999"/>
                          <a:gd name="connsiteY44" fmla="*/ 121444 h 1759744"/>
                          <a:gd name="connsiteX45" fmla="*/ 28662 w 823999"/>
                          <a:gd name="connsiteY45" fmla="*/ 150019 h 1759744"/>
                          <a:gd name="connsiteX46" fmla="*/ 23899 w 823999"/>
                          <a:gd name="connsiteY46" fmla="*/ 157162 h 1759744"/>
                          <a:gd name="connsiteX47" fmla="*/ 21518 w 823999"/>
                          <a:gd name="connsiteY47" fmla="*/ 164306 h 1759744"/>
                          <a:gd name="connsiteX48" fmla="*/ 16755 w 823999"/>
                          <a:gd name="connsiteY48" fmla="*/ 171450 h 1759744"/>
                          <a:gd name="connsiteX49" fmla="*/ 9612 w 823999"/>
                          <a:gd name="connsiteY49" fmla="*/ 188119 h 1759744"/>
                          <a:gd name="connsiteX50" fmla="*/ 4849 w 823999"/>
                          <a:gd name="connsiteY50" fmla="*/ 207169 h 1759744"/>
                          <a:gd name="connsiteX51" fmla="*/ 87 w 823999"/>
                          <a:gd name="connsiteY51" fmla="*/ 223837 h 1759744"/>
                          <a:gd name="connsiteX52" fmla="*/ 7230 w 823999"/>
                          <a:gd name="connsiteY52" fmla="*/ 309562 h 1759744"/>
                          <a:gd name="connsiteX53" fmla="*/ 9612 w 823999"/>
                          <a:gd name="connsiteY53" fmla="*/ 316706 h 1759744"/>
                          <a:gd name="connsiteX54" fmla="*/ 14374 w 823999"/>
                          <a:gd name="connsiteY54" fmla="*/ 323850 h 1759744"/>
                          <a:gd name="connsiteX55" fmla="*/ 7230 w 823999"/>
                          <a:gd name="connsiteY55" fmla="*/ 326231 h 1759744"/>
                          <a:gd name="connsiteX56" fmla="*/ 14374 w 823999"/>
                          <a:gd name="connsiteY56" fmla="*/ 316706 h 1759744"/>
                          <a:gd name="connsiteX57" fmla="*/ 11993 w 823999"/>
                          <a:gd name="connsiteY57" fmla="*/ 323850 h 1759744"/>
                          <a:gd name="connsiteX58" fmla="*/ 16755 w 823999"/>
                          <a:gd name="connsiteY58" fmla="*/ 338137 h 1759744"/>
                          <a:gd name="connsiteX59" fmla="*/ 28662 w 823999"/>
                          <a:gd name="connsiteY59" fmla="*/ 364331 h 1759744"/>
                          <a:gd name="connsiteX60" fmla="*/ 40568 w 823999"/>
                          <a:gd name="connsiteY60" fmla="*/ 395287 h 1759744"/>
                          <a:gd name="connsiteX61" fmla="*/ 61999 w 823999"/>
                          <a:gd name="connsiteY61" fmla="*/ 438150 h 1759744"/>
                          <a:gd name="connsiteX62" fmla="*/ 66762 w 823999"/>
                          <a:gd name="connsiteY62" fmla="*/ 445294 h 1759744"/>
                          <a:gd name="connsiteX63" fmla="*/ 92956 w 823999"/>
                          <a:gd name="connsiteY63" fmla="*/ 488156 h 1759744"/>
                          <a:gd name="connsiteX64" fmla="*/ 119149 w 823999"/>
                          <a:gd name="connsiteY64" fmla="*/ 533400 h 1759744"/>
                          <a:gd name="connsiteX65" fmla="*/ 126293 w 823999"/>
                          <a:gd name="connsiteY65" fmla="*/ 573881 h 1759744"/>
                          <a:gd name="connsiteX66" fmla="*/ 128674 w 823999"/>
                          <a:gd name="connsiteY66" fmla="*/ 581025 h 1759744"/>
                          <a:gd name="connsiteX67" fmla="*/ 131055 w 823999"/>
                          <a:gd name="connsiteY67" fmla="*/ 600075 h 1759744"/>
                          <a:gd name="connsiteX68" fmla="*/ 133437 w 823999"/>
                          <a:gd name="connsiteY68" fmla="*/ 607219 h 1759744"/>
                          <a:gd name="connsiteX69" fmla="*/ 138199 w 823999"/>
                          <a:gd name="connsiteY69" fmla="*/ 631031 h 1759744"/>
                          <a:gd name="connsiteX70" fmla="*/ 140580 w 823999"/>
                          <a:gd name="connsiteY70" fmla="*/ 642937 h 1759744"/>
                          <a:gd name="connsiteX71" fmla="*/ 142962 w 823999"/>
                          <a:gd name="connsiteY71" fmla="*/ 654844 h 1759744"/>
                          <a:gd name="connsiteX72" fmla="*/ 145343 w 823999"/>
                          <a:gd name="connsiteY72" fmla="*/ 788194 h 1759744"/>
                          <a:gd name="connsiteX73" fmla="*/ 147724 w 823999"/>
                          <a:gd name="connsiteY73" fmla="*/ 797719 h 1759744"/>
                          <a:gd name="connsiteX74" fmla="*/ 150105 w 823999"/>
                          <a:gd name="connsiteY74" fmla="*/ 819150 h 1759744"/>
                          <a:gd name="connsiteX75" fmla="*/ 152487 w 823999"/>
                          <a:gd name="connsiteY75" fmla="*/ 826294 h 1759744"/>
                          <a:gd name="connsiteX76" fmla="*/ 157249 w 823999"/>
                          <a:gd name="connsiteY76" fmla="*/ 854869 h 1759744"/>
                          <a:gd name="connsiteX77" fmla="*/ 154868 w 823999"/>
                          <a:gd name="connsiteY77" fmla="*/ 869156 h 1759744"/>
                          <a:gd name="connsiteX78" fmla="*/ 150105 w 823999"/>
                          <a:gd name="connsiteY78" fmla="*/ 883444 h 1759744"/>
                          <a:gd name="connsiteX79" fmla="*/ 147724 w 823999"/>
                          <a:gd name="connsiteY79" fmla="*/ 890587 h 1759744"/>
                          <a:gd name="connsiteX80" fmla="*/ 145343 w 823999"/>
                          <a:gd name="connsiteY80" fmla="*/ 897731 h 1759744"/>
                          <a:gd name="connsiteX81" fmla="*/ 138199 w 823999"/>
                          <a:gd name="connsiteY81" fmla="*/ 902494 h 1759744"/>
                          <a:gd name="connsiteX82" fmla="*/ 133437 w 823999"/>
                          <a:gd name="connsiteY82" fmla="*/ 916781 h 1759744"/>
                          <a:gd name="connsiteX83" fmla="*/ 131055 w 823999"/>
                          <a:gd name="connsiteY83" fmla="*/ 923925 h 1759744"/>
                          <a:gd name="connsiteX84" fmla="*/ 133437 w 823999"/>
                          <a:gd name="connsiteY84" fmla="*/ 1026319 h 1759744"/>
                          <a:gd name="connsiteX85" fmla="*/ 131056 w 823999"/>
                          <a:gd name="connsiteY85" fmla="*/ 1097757 h 1759744"/>
                          <a:gd name="connsiteX86" fmla="*/ 133437 w 823999"/>
                          <a:gd name="connsiteY86" fmla="*/ 1173956 h 1759744"/>
                          <a:gd name="connsiteX87" fmla="*/ 147724 w 823999"/>
                          <a:gd name="connsiteY87" fmla="*/ 1233487 h 1759744"/>
                          <a:gd name="connsiteX88" fmla="*/ 150105 w 823999"/>
                          <a:gd name="connsiteY88" fmla="*/ 1240631 h 1759744"/>
                          <a:gd name="connsiteX89" fmla="*/ 157249 w 823999"/>
                          <a:gd name="connsiteY89" fmla="*/ 1273969 h 1759744"/>
                          <a:gd name="connsiteX90" fmla="*/ 166774 w 823999"/>
                          <a:gd name="connsiteY90" fmla="*/ 1297781 h 1759744"/>
                          <a:gd name="connsiteX91" fmla="*/ 169155 w 823999"/>
                          <a:gd name="connsiteY91" fmla="*/ 1304925 h 1759744"/>
                          <a:gd name="connsiteX92" fmla="*/ 176299 w 823999"/>
                          <a:gd name="connsiteY92" fmla="*/ 1316831 h 1759744"/>
                          <a:gd name="connsiteX93" fmla="*/ 185824 w 823999"/>
                          <a:gd name="connsiteY93" fmla="*/ 1331119 h 1759744"/>
                          <a:gd name="connsiteX94" fmla="*/ 192968 w 823999"/>
                          <a:gd name="connsiteY94" fmla="*/ 1347787 h 1759744"/>
                          <a:gd name="connsiteX95" fmla="*/ 195349 w 823999"/>
                          <a:gd name="connsiteY95" fmla="*/ 1354931 h 1759744"/>
                          <a:gd name="connsiteX96" fmla="*/ 204874 w 823999"/>
                          <a:gd name="connsiteY96" fmla="*/ 1369219 h 1759744"/>
                          <a:gd name="connsiteX97" fmla="*/ 214399 w 823999"/>
                          <a:gd name="connsiteY97" fmla="*/ 1385887 h 1759744"/>
                          <a:gd name="connsiteX98" fmla="*/ 223924 w 823999"/>
                          <a:gd name="connsiteY98" fmla="*/ 1400175 h 1759744"/>
                          <a:gd name="connsiteX99" fmla="*/ 226305 w 823999"/>
                          <a:gd name="connsiteY99" fmla="*/ 1407319 h 1759744"/>
                          <a:gd name="connsiteX100" fmla="*/ 231068 w 823999"/>
                          <a:gd name="connsiteY100" fmla="*/ 1414462 h 1759744"/>
                          <a:gd name="connsiteX101" fmla="*/ 235830 w 823999"/>
                          <a:gd name="connsiteY101" fmla="*/ 1423987 h 1759744"/>
                          <a:gd name="connsiteX102" fmla="*/ 240593 w 823999"/>
                          <a:gd name="connsiteY102" fmla="*/ 1431131 h 1759744"/>
                          <a:gd name="connsiteX103" fmla="*/ 245355 w 823999"/>
                          <a:gd name="connsiteY103" fmla="*/ 1440656 h 1759744"/>
                          <a:gd name="connsiteX104" fmla="*/ 250118 w 823999"/>
                          <a:gd name="connsiteY104" fmla="*/ 1447800 h 1759744"/>
                          <a:gd name="connsiteX105" fmla="*/ 262024 w 823999"/>
                          <a:gd name="connsiteY105" fmla="*/ 1469231 h 1759744"/>
                          <a:gd name="connsiteX106" fmla="*/ 283454 w 823999"/>
                          <a:gd name="connsiteY106" fmla="*/ 1507331 h 1759744"/>
                          <a:gd name="connsiteX107" fmla="*/ 309649 w 823999"/>
                          <a:gd name="connsiteY107" fmla="*/ 1538288 h 1759744"/>
                          <a:gd name="connsiteX108" fmla="*/ 326317 w 823999"/>
                          <a:gd name="connsiteY108" fmla="*/ 1583532 h 1759744"/>
                          <a:gd name="connsiteX109" fmla="*/ 347749 w 823999"/>
                          <a:gd name="connsiteY109" fmla="*/ 1612106 h 1759744"/>
                          <a:gd name="connsiteX110" fmla="*/ 369180 w 823999"/>
                          <a:gd name="connsiteY110" fmla="*/ 1685925 h 1759744"/>
                          <a:gd name="connsiteX111" fmla="*/ 383468 w 823999"/>
                          <a:gd name="connsiteY111" fmla="*/ 1724025 h 1759744"/>
                          <a:gd name="connsiteX112" fmla="*/ 392993 w 823999"/>
                          <a:gd name="connsiteY112" fmla="*/ 1738312 h 1759744"/>
                          <a:gd name="connsiteX113" fmla="*/ 400137 w 823999"/>
                          <a:gd name="connsiteY113" fmla="*/ 1754981 h 1759744"/>
                          <a:gd name="connsiteX114" fmla="*/ 402518 w 823999"/>
                          <a:gd name="connsiteY114" fmla="*/ 1754981 h 1759744"/>
                          <a:gd name="connsiteX115" fmla="*/ 402518 w 823999"/>
                          <a:gd name="connsiteY115" fmla="*/ 1754981 h 1759744"/>
                          <a:gd name="connsiteX116" fmla="*/ 400137 w 823999"/>
                          <a:gd name="connsiteY116" fmla="*/ 1759744 h 175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823999" h="1759744">
                            <a:moveTo>
                              <a:pt x="823999" y="0"/>
                            </a:moveTo>
                            <a:lnTo>
                              <a:pt x="823999" y="0"/>
                            </a:lnTo>
                            <a:cubicBezTo>
                              <a:pt x="818443" y="7937"/>
                              <a:pt x="810394" y="14620"/>
                              <a:pt x="807330" y="23812"/>
                            </a:cubicBezTo>
                            <a:cubicBezTo>
                              <a:pt x="806536" y="26193"/>
                              <a:pt x="805639" y="28542"/>
                              <a:pt x="804949" y="30956"/>
                            </a:cubicBezTo>
                            <a:cubicBezTo>
                              <a:pt x="803224" y="36994"/>
                              <a:pt x="802633" y="41919"/>
                              <a:pt x="800187" y="47625"/>
                            </a:cubicBezTo>
                            <a:cubicBezTo>
                              <a:pt x="796563" y="56081"/>
                              <a:pt x="795443" y="57122"/>
                              <a:pt x="790662" y="64294"/>
                            </a:cubicBezTo>
                            <a:cubicBezTo>
                              <a:pt x="789454" y="69125"/>
                              <a:pt x="787948" y="76181"/>
                              <a:pt x="785899" y="80962"/>
                            </a:cubicBezTo>
                            <a:cubicBezTo>
                              <a:pt x="784501" y="84225"/>
                              <a:pt x="782383" y="87163"/>
                              <a:pt x="781137" y="90487"/>
                            </a:cubicBezTo>
                            <a:cubicBezTo>
                              <a:pt x="778851" y="96582"/>
                              <a:pt x="779249" y="101405"/>
                              <a:pt x="776374" y="107156"/>
                            </a:cubicBezTo>
                            <a:cubicBezTo>
                              <a:pt x="775094" y="109716"/>
                              <a:pt x="773847" y="112512"/>
                              <a:pt x="771612" y="114300"/>
                            </a:cubicBezTo>
                            <a:cubicBezTo>
                              <a:pt x="768527" y="116768"/>
                              <a:pt x="750325" y="119038"/>
                              <a:pt x="750180" y="119062"/>
                            </a:cubicBezTo>
                            <a:cubicBezTo>
                              <a:pt x="733517" y="117872"/>
                              <a:pt x="718518" y="117847"/>
                              <a:pt x="702555" y="114300"/>
                            </a:cubicBezTo>
                            <a:cubicBezTo>
                              <a:pt x="694822" y="112582"/>
                              <a:pt x="693728" y="110516"/>
                              <a:pt x="685887" y="107156"/>
                            </a:cubicBezTo>
                            <a:cubicBezTo>
                              <a:pt x="679665" y="104489"/>
                              <a:pt x="675929" y="104407"/>
                              <a:pt x="669218" y="102394"/>
                            </a:cubicBezTo>
                            <a:cubicBezTo>
                              <a:pt x="664409" y="100951"/>
                              <a:pt x="659693" y="99219"/>
                              <a:pt x="654930" y="97631"/>
                            </a:cubicBezTo>
                            <a:cubicBezTo>
                              <a:pt x="652549" y="96837"/>
                              <a:pt x="650290" y="95429"/>
                              <a:pt x="647787" y="95250"/>
                            </a:cubicBezTo>
                            <a:lnTo>
                              <a:pt x="614449" y="92869"/>
                            </a:lnTo>
                            <a:lnTo>
                              <a:pt x="528724" y="95250"/>
                            </a:lnTo>
                            <a:cubicBezTo>
                              <a:pt x="511394" y="96038"/>
                              <a:pt x="509616" y="98734"/>
                              <a:pt x="493005" y="100012"/>
                            </a:cubicBezTo>
                            <a:cubicBezTo>
                              <a:pt x="477948" y="101170"/>
                              <a:pt x="462843" y="101600"/>
                              <a:pt x="447762" y="102394"/>
                            </a:cubicBezTo>
                            <a:lnTo>
                              <a:pt x="366799" y="100012"/>
                            </a:lnTo>
                            <a:cubicBezTo>
                              <a:pt x="359619" y="99678"/>
                              <a:pt x="352458" y="98813"/>
                              <a:pt x="345368" y="97631"/>
                            </a:cubicBezTo>
                            <a:cubicBezTo>
                              <a:pt x="342892" y="97218"/>
                              <a:pt x="340674" y="95794"/>
                              <a:pt x="338224" y="95250"/>
                            </a:cubicBezTo>
                            <a:cubicBezTo>
                              <a:pt x="333511" y="94203"/>
                              <a:pt x="328699" y="93663"/>
                              <a:pt x="323937" y="92869"/>
                            </a:cubicBezTo>
                            <a:cubicBezTo>
                              <a:pt x="321556" y="92075"/>
                              <a:pt x="319228" y="91096"/>
                              <a:pt x="316793" y="90487"/>
                            </a:cubicBezTo>
                            <a:cubicBezTo>
                              <a:pt x="312867" y="89505"/>
                              <a:pt x="308677" y="89527"/>
                              <a:pt x="304887" y="88106"/>
                            </a:cubicBezTo>
                            <a:cubicBezTo>
                              <a:pt x="302207" y="87101"/>
                              <a:pt x="300358" y="84506"/>
                              <a:pt x="297743" y="83344"/>
                            </a:cubicBezTo>
                            <a:cubicBezTo>
                              <a:pt x="293155" y="81305"/>
                              <a:pt x="288218" y="80169"/>
                              <a:pt x="283455" y="78581"/>
                            </a:cubicBezTo>
                            <a:cubicBezTo>
                              <a:pt x="281074" y="77787"/>
                              <a:pt x="278747" y="76809"/>
                              <a:pt x="276312" y="76200"/>
                            </a:cubicBezTo>
                            <a:cubicBezTo>
                              <a:pt x="269962" y="74612"/>
                              <a:pt x="263472" y="73507"/>
                              <a:pt x="257262" y="71437"/>
                            </a:cubicBezTo>
                            <a:cubicBezTo>
                              <a:pt x="233224" y="63425"/>
                              <a:pt x="270532" y="75657"/>
                              <a:pt x="240593" y="66675"/>
                            </a:cubicBezTo>
                            <a:cubicBezTo>
                              <a:pt x="235784" y="65232"/>
                              <a:pt x="231257" y="62737"/>
                              <a:pt x="226305" y="61912"/>
                            </a:cubicBezTo>
                            <a:cubicBezTo>
                              <a:pt x="221543" y="61118"/>
                              <a:pt x="216731" y="60578"/>
                              <a:pt x="212018" y="59531"/>
                            </a:cubicBezTo>
                            <a:cubicBezTo>
                              <a:pt x="209568" y="58987"/>
                              <a:pt x="207335" y="57642"/>
                              <a:pt x="204874" y="57150"/>
                            </a:cubicBezTo>
                            <a:cubicBezTo>
                              <a:pt x="162262" y="48629"/>
                              <a:pt x="206888" y="59441"/>
                              <a:pt x="178680" y="52387"/>
                            </a:cubicBezTo>
                            <a:cubicBezTo>
                              <a:pt x="159982" y="53826"/>
                              <a:pt x="151500" y="53230"/>
                              <a:pt x="135818" y="57150"/>
                            </a:cubicBezTo>
                            <a:cubicBezTo>
                              <a:pt x="133383" y="57759"/>
                              <a:pt x="131055" y="58737"/>
                              <a:pt x="128674" y="59531"/>
                            </a:cubicBezTo>
                            <a:cubicBezTo>
                              <a:pt x="126293" y="61119"/>
                              <a:pt x="124090" y="63014"/>
                              <a:pt x="121530" y="64294"/>
                            </a:cubicBezTo>
                            <a:cubicBezTo>
                              <a:pt x="109552" y="70283"/>
                              <a:pt x="115117" y="61182"/>
                              <a:pt x="100099" y="76200"/>
                            </a:cubicBezTo>
                            <a:cubicBezTo>
                              <a:pt x="91180" y="85119"/>
                              <a:pt x="96150" y="82279"/>
                              <a:pt x="85812" y="85725"/>
                            </a:cubicBezTo>
                            <a:cubicBezTo>
                              <a:pt x="82637" y="88106"/>
                              <a:pt x="79538" y="90593"/>
                              <a:pt x="76287" y="92869"/>
                            </a:cubicBezTo>
                            <a:cubicBezTo>
                              <a:pt x="71598" y="96151"/>
                              <a:pt x="61999" y="102394"/>
                              <a:pt x="61999" y="102394"/>
                            </a:cubicBezTo>
                            <a:cubicBezTo>
                              <a:pt x="60412" y="104775"/>
                              <a:pt x="59260" y="107514"/>
                              <a:pt x="57237" y="109537"/>
                            </a:cubicBezTo>
                            <a:cubicBezTo>
                              <a:pt x="55213" y="111561"/>
                              <a:pt x="52292" y="112468"/>
                              <a:pt x="50093" y="114300"/>
                            </a:cubicBezTo>
                            <a:cubicBezTo>
                              <a:pt x="47506" y="116456"/>
                              <a:pt x="45330" y="119063"/>
                              <a:pt x="42949" y="121444"/>
                            </a:cubicBezTo>
                            <a:cubicBezTo>
                              <a:pt x="36378" y="141159"/>
                              <a:pt x="40970" y="131557"/>
                              <a:pt x="28662" y="150019"/>
                            </a:cubicBezTo>
                            <a:lnTo>
                              <a:pt x="23899" y="157162"/>
                            </a:lnTo>
                            <a:cubicBezTo>
                              <a:pt x="23105" y="159543"/>
                              <a:pt x="22641" y="162061"/>
                              <a:pt x="21518" y="164306"/>
                            </a:cubicBezTo>
                            <a:cubicBezTo>
                              <a:pt x="20238" y="166866"/>
                              <a:pt x="17882" y="168819"/>
                              <a:pt x="16755" y="171450"/>
                            </a:cubicBezTo>
                            <a:cubicBezTo>
                              <a:pt x="7526" y="192983"/>
                              <a:pt x="21570" y="170179"/>
                              <a:pt x="9612" y="188119"/>
                            </a:cubicBezTo>
                            <a:cubicBezTo>
                              <a:pt x="8024" y="194469"/>
                              <a:pt x="6919" y="200959"/>
                              <a:pt x="4849" y="207169"/>
                            </a:cubicBezTo>
                            <a:cubicBezTo>
                              <a:pt x="1433" y="217417"/>
                              <a:pt x="3077" y="211877"/>
                              <a:pt x="87" y="223837"/>
                            </a:cubicBezTo>
                            <a:cubicBezTo>
                              <a:pt x="2634" y="300269"/>
                              <a:pt x="-5066" y="272676"/>
                              <a:pt x="7230" y="309562"/>
                            </a:cubicBezTo>
                            <a:cubicBezTo>
                              <a:pt x="8024" y="311943"/>
                              <a:pt x="8220" y="314617"/>
                              <a:pt x="9612" y="316706"/>
                            </a:cubicBezTo>
                            <a:lnTo>
                              <a:pt x="14374" y="323850"/>
                            </a:lnTo>
                            <a:cubicBezTo>
                              <a:pt x="11993" y="324644"/>
                              <a:pt x="7230" y="328741"/>
                              <a:pt x="7230" y="326231"/>
                            </a:cubicBezTo>
                            <a:cubicBezTo>
                              <a:pt x="7230" y="322262"/>
                              <a:pt x="10824" y="318481"/>
                              <a:pt x="14374" y="316706"/>
                            </a:cubicBezTo>
                            <a:cubicBezTo>
                              <a:pt x="16619" y="315584"/>
                              <a:pt x="12787" y="321469"/>
                              <a:pt x="11993" y="323850"/>
                            </a:cubicBezTo>
                            <a:lnTo>
                              <a:pt x="16755" y="338137"/>
                            </a:lnTo>
                            <a:cubicBezTo>
                              <a:pt x="18986" y="344828"/>
                              <a:pt x="24794" y="363364"/>
                              <a:pt x="28662" y="364331"/>
                            </a:cubicBezTo>
                            <a:lnTo>
                              <a:pt x="40568" y="395287"/>
                            </a:lnTo>
                            <a:cubicBezTo>
                              <a:pt x="44537" y="407193"/>
                              <a:pt x="57633" y="429816"/>
                              <a:pt x="61999" y="438150"/>
                            </a:cubicBezTo>
                            <a:cubicBezTo>
                              <a:pt x="66365" y="446485"/>
                              <a:pt x="61603" y="436960"/>
                              <a:pt x="66762" y="445294"/>
                            </a:cubicBezTo>
                            <a:cubicBezTo>
                              <a:pt x="71921" y="453628"/>
                              <a:pt x="85416" y="471487"/>
                              <a:pt x="92956" y="488156"/>
                            </a:cubicBezTo>
                            <a:cubicBezTo>
                              <a:pt x="100496" y="504825"/>
                              <a:pt x="113593" y="519113"/>
                              <a:pt x="119149" y="533400"/>
                            </a:cubicBezTo>
                            <a:cubicBezTo>
                              <a:pt x="124705" y="547688"/>
                              <a:pt x="124705" y="565943"/>
                              <a:pt x="126293" y="573881"/>
                            </a:cubicBezTo>
                            <a:cubicBezTo>
                              <a:pt x="127881" y="581819"/>
                              <a:pt x="127880" y="578644"/>
                              <a:pt x="128674" y="581025"/>
                            </a:cubicBezTo>
                            <a:cubicBezTo>
                              <a:pt x="129468" y="587375"/>
                              <a:pt x="129910" y="593779"/>
                              <a:pt x="131055" y="600075"/>
                            </a:cubicBezTo>
                            <a:cubicBezTo>
                              <a:pt x="131504" y="602545"/>
                              <a:pt x="132873" y="604773"/>
                              <a:pt x="133437" y="607219"/>
                            </a:cubicBezTo>
                            <a:cubicBezTo>
                              <a:pt x="135257" y="615106"/>
                              <a:pt x="136612" y="623094"/>
                              <a:pt x="138199" y="631031"/>
                            </a:cubicBezTo>
                            <a:lnTo>
                              <a:pt x="140580" y="642937"/>
                            </a:lnTo>
                            <a:lnTo>
                              <a:pt x="142962" y="654844"/>
                            </a:lnTo>
                            <a:cubicBezTo>
                              <a:pt x="143756" y="699294"/>
                              <a:pt x="143862" y="743762"/>
                              <a:pt x="145343" y="788194"/>
                            </a:cubicBezTo>
                            <a:cubicBezTo>
                              <a:pt x="145452" y="791465"/>
                              <a:pt x="147226" y="794484"/>
                              <a:pt x="147724" y="797719"/>
                            </a:cubicBezTo>
                            <a:cubicBezTo>
                              <a:pt x="148817" y="804823"/>
                              <a:pt x="148923" y="812060"/>
                              <a:pt x="150105" y="819150"/>
                            </a:cubicBezTo>
                            <a:cubicBezTo>
                              <a:pt x="150518" y="821626"/>
                              <a:pt x="151878" y="823859"/>
                              <a:pt x="152487" y="826294"/>
                            </a:cubicBezTo>
                            <a:cubicBezTo>
                              <a:pt x="154808" y="835575"/>
                              <a:pt x="155906" y="845466"/>
                              <a:pt x="157249" y="854869"/>
                            </a:cubicBezTo>
                            <a:cubicBezTo>
                              <a:pt x="156455" y="859631"/>
                              <a:pt x="156039" y="864472"/>
                              <a:pt x="154868" y="869156"/>
                            </a:cubicBezTo>
                            <a:cubicBezTo>
                              <a:pt x="153650" y="874026"/>
                              <a:pt x="151693" y="878681"/>
                              <a:pt x="150105" y="883444"/>
                            </a:cubicBezTo>
                            <a:lnTo>
                              <a:pt x="147724" y="890587"/>
                            </a:lnTo>
                            <a:cubicBezTo>
                              <a:pt x="146930" y="892968"/>
                              <a:pt x="147431" y="896339"/>
                              <a:pt x="145343" y="897731"/>
                            </a:cubicBezTo>
                            <a:lnTo>
                              <a:pt x="138199" y="902494"/>
                            </a:lnTo>
                            <a:lnTo>
                              <a:pt x="133437" y="916781"/>
                            </a:lnTo>
                            <a:lnTo>
                              <a:pt x="131055" y="923925"/>
                            </a:lnTo>
                            <a:cubicBezTo>
                              <a:pt x="131849" y="958056"/>
                              <a:pt x="133437" y="997347"/>
                              <a:pt x="133437" y="1026319"/>
                            </a:cubicBezTo>
                            <a:cubicBezTo>
                              <a:pt x="133437" y="1055291"/>
                              <a:pt x="129469" y="1064817"/>
                              <a:pt x="131056" y="1097757"/>
                            </a:cubicBezTo>
                            <a:cubicBezTo>
                              <a:pt x="132643" y="1130697"/>
                              <a:pt x="130659" y="1151334"/>
                              <a:pt x="133437" y="1173956"/>
                            </a:cubicBezTo>
                            <a:cubicBezTo>
                              <a:pt x="136215" y="1196578"/>
                              <a:pt x="144946" y="1222375"/>
                              <a:pt x="147724" y="1233487"/>
                            </a:cubicBezTo>
                            <a:cubicBezTo>
                              <a:pt x="150502" y="1244600"/>
                              <a:pt x="149445" y="1238209"/>
                              <a:pt x="150105" y="1240631"/>
                            </a:cubicBezTo>
                            <a:cubicBezTo>
                              <a:pt x="162102" y="1284618"/>
                              <a:pt x="149320" y="1238285"/>
                              <a:pt x="157249" y="1273969"/>
                            </a:cubicBezTo>
                            <a:cubicBezTo>
                              <a:pt x="158603" y="1280064"/>
                              <a:pt x="165719" y="1295142"/>
                              <a:pt x="166774" y="1297781"/>
                            </a:cubicBezTo>
                            <a:cubicBezTo>
                              <a:pt x="167706" y="1300112"/>
                              <a:pt x="168032" y="1302680"/>
                              <a:pt x="169155" y="1304925"/>
                            </a:cubicBezTo>
                            <a:cubicBezTo>
                              <a:pt x="171225" y="1309065"/>
                              <a:pt x="173814" y="1312926"/>
                              <a:pt x="176299" y="1316831"/>
                            </a:cubicBezTo>
                            <a:cubicBezTo>
                              <a:pt x="179372" y="1321660"/>
                              <a:pt x="184014" y="1325689"/>
                              <a:pt x="185824" y="1331119"/>
                            </a:cubicBezTo>
                            <a:cubicBezTo>
                              <a:pt x="191409" y="1347874"/>
                              <a:pt x="184139" y="1327185"/>
                              <a:pt x="192968" y="1347787"/>
                            </a:cubicBezTo>
                            <a:cubicBezTo>
                              <a:pt x="193957" y="1350094"/>
                              <a:pt x="194130" y="1352737"/>
                              <a:pt x="195349" y="1354931"/>
                            </a:cubicBezTo>
                            <a:cubicBezTo>
                              <a:pt x="198129" y="1359935"/>
                              <a:pt x="202314" y="1364099"/>
                              <a:pt x="204874" y="1369219"/>
                            </a:cubicBezTo>
                            <a:cubicBezTo>
                              <a:pt x="210917" y="1381303"/>
                              <a:pt x="207668" y="1375790"/>
                              <a:pt x="214399" y="1385887"/>
                            </a:cubicBezTo>
                            <a:cubicBezTo>
                              <a:pt x="220060" y="1402874"/>
                              <a:pt x="212033" y="1382337"/>
                              <a:pt x="223924" y="1400175"/>
                            </a:cubicBezTo>
                            <a:cubicBezTo>
                              <a:pt x="225316" y="1402264"/>
                              <a:pt x="225182" y="1405074"/>
                              <a:pt x="226305" y="1407319"/>
                            </a:cubicBezTo>
                            <a:cubicBezTo>
                              <a:pt x="227585" y="1409879"/>
                              <a:pt x="229648" y="1411977"/>
                              <a:pt x="231068" y="1414462"/>
                            </a:cubicBezTo>
                            <a:cubicBezTo>
                              <a:pt x="232829" y="1417544"/>
                              <a:pt x="234069" y="1420905"/>
                              <a:pt x="235830" y="1423987"/>
                            </a:cubicBezTo>
                            <a:cubicBezTo>
                              <a:pt x="237250" y="1426472"/>
                              <a:pt x="239173" y="1428646"/>
                              <a:pt x="240593" y="1431131"/>
                            </a:cubicBezTo>
                            <a:cubicBezTo>
                              <a:pt x="242354" y="1434213"/>
                              <a:pt x="243594" y="1437574"/>
                              <a:pt x="245355" y="1440656"/>
                            </a:cubicBezTo>
                            <a:cubicBezTo>
                              <a:pt x="246775" y="1443141"/>
                              <a:pt x="248838" y="1445240"/>
                              <a:pt x="250118" y="1447800"/>
                            </a:cubicBezTo>
                            <a:cubicBezTo>
                              <a:pt x="261032" y="1469629"/>
                              <a:pt x="247971" y="1450495"/>
                              <a:pt x="262024" y="1469231"/>
                            </a:cubicBezTo>
                            <a:cubicBezTo>
                              <a:pt x="268771" y="1483915"/>
                              <a:pt x="275517" y="1495822"/>
                              <a:pt x="283454" y="1507331"/>
                            </a:cubicBezTo>
                            <a:cubicBezTo>
                              <a:pt x="291391" y="1518840"/>
                              <a:pt x="302505" y="1525588"/>
                              <a:pt x="309649" y="1538288"/>
                            </a:cubicBezTo>
                            <a:cubicBezTo>
                              <a:pt x="316793" y="1550988"/>
                              <a:pt x="319967" y="1571229"/>
                              <a:pt x="326317" y="1583532"/>
                            </a:cubicBezTo>
                            <a:cubicBezTo>
                              <a:pt x="332667" y="1595835"/>
                              <a:pt x="340605" y="1595040"/>
                              <a:pt x="347749" y="1612106"/>
                            </a:cubicBezTo>
                            <a:cubicBezTo>
                              <a:pt x="354893" y="1629172"/>
                              <a:pt x="363227" y="1667272"/>
                              <a:pt x="369180" y="1685925"/>
                            </a:cubicBezTo>
                            <a:cubicBezTo>
                              <a:pt x="375133" y="1704578"/>
                              <a:pt x="379499" y="1715294"/>
                              <a:pt x="383468" y="1724025"/>
                            </a:cubicBezTo>
                            <a:cubicBezTo>
                              <a:pt x="387437" y="1732756"/>
                              <a:pt x="390215" y="1733153"/>
                              <a:pt x="392993" y="1738312"/>
                            </a:cubicBezTo>
                            <a:cubicBezTo>
                              <a:pt x="395771" y="1743471"/>
                              <a:pt x="394655" y="1749499"/>
                              <a:pt x="400137" y="1754981"/>
                            </a:cubicBezTo>
                            <a:cubicBezTo>
                              <a:pt x="400698" y="1755542"/>
                              <a:pt x="401724" y="1754981"/>
                              <a:pt x="402518" y="1754981"/>
                            </a:cubicBezTo>
                            <a:lnTo>
                              <a:pt x="402518" y="1754981"/>
                            </a:lnTo>
                            <a:lnTo>
                              <a:pt x="400137" y="1759744"/>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フリーフォーム 50"/>
                      <p:cNvSpPr/>
                      <p:nvPr/>
                    </p:nvSpPr>
                    <p:spPr>
                      <a:xfrm>
                        <a:off x="438150" y="4207669"/>
                        <a:ext cx="1754981" cy="1664824"/>
                      </a:xfrm>
                      <a:custGeom>
                        <a:avLst/>
                        <a:gdLst>
                          <a:gd name="connsiteX0" fmla="*/ 1690688 w 1754981"/>
                          <a:gd name="connsiteY0" fmla="*/ 1107281 h 1678781"/>
                          <a:gd name="connsiteX1" fmla="*/ 1690688 w 1754981"/>
                          <a:gd name="connsiteY1" fmla="*/ 1107281 h 1678781"/>
                          <a:gd name="connsiteX2" fmla="*/ 1693069 w 1754981"/>
                          <a:gd name="connsiteY2" fmla="*/ 1128712 h 1678781"/>
                          <a:gd name="connsiteX3" fmla="*/ 1697831 w 1754981"/>
                          <a:gd name="connsiteY3" fmla="*/ 1145381 h 1678781"/>
                          <a:gd name="connsiteX4" fmla="*/ 1700213 w 1754981"/>
                          <a:gd name="connsiteY4" fmla="*/ 1154906 h 1678781"/>
                          <a:gd name="connsiteX5" fmla="*/ 1702594 w 1754981"/>
                          <a:gd name="connsiteY5" fmla="*/ 1162050 h 1678781"/>
                          <a:gd name="connsiteX6" fmla="*/ 1704975 w 1754981"/>
                          <a:gd name="connsiteY6" fmla="*/ 1176337 h 1678781"/>
                          <a:gd name="connsiteX7" fmla="*/ 1700213 w 1754981"/>
                          <a:gd name="connsiteY7" fmla="*/ 1183481 h 1678781"/>
                          <a:gd name="connsiteX8" fmla="*/ 1702594 w 1754981"/>
                          <a:gd name="connsiteY8" fmla="*/ 1190625 h 1678781"/>
                          <a:gd name="connsiteX9" fmla="*/ 1707356 w 1754981"/>
                          <a:gd name="connsiteY9" fmla="*/ 1209675 h 1678781"/>
                          <a:gd name="connsiteX10" fmla="*/ 1709738 w 1754981"/>
                          <a:gd name="connsiteY10" fmla="*/ 1216819 h 1678781"/>
                          <a:gd name="connsiteX11" fmla="*/ 1714500 w 1754981"/>
                          <a:gd name="connsiteY11" fmla="*/ 1223962 h 1678781"/>
                          <a:gd name="connsiteX12" fmla="*/ 1716881 w 1754981"/>
                          <a:gd name="connsiteY12" fmla="*/ 1233487 h 1678781"/>
                          <a:gd name="connsiteX13" fmla="*/ 1719263 w 1754981"/>
                          <a:gd name="connsiteY13" fmla="*/ 1240631 h 1678781"/>
                          <a:gd name="connsiteX14" fmla="*/ 1721644 w 1754981"/>
                          <a:gd name="connsiteY14" fmla="*/ 1252537 h 1678781"/>
                          <a:gd name="connsiteX15" fmla="*/ 1724025 w 1754981"/>
                          <a:gd name="connsiteY15" fmla="*/ 1319212 h 1678781"/>
                          <a:gd name="connsiteX16" fmla="*/ 1726406 w 1754981"/>
                          <a:gd name="connsiteY16" fmla="*/ 1331119 h 1678781"/>
                          <a:gd name="connsiteX17" fmla="*/ 1728788 w 1754981"/>
                          <a:gd name="connsiteY17" fmla="*/ 1395412 h 1678781"/>
                          <a:gd name="connsiteX18" fmla="*/ 1733550 w 1754981"/>
                          <a:gd name="connsiteY18" fmla="*/ 1423987 h 1678781"/>
                          <a:gd name="connsiteX19" fmla="*/ 1735931 w 1754981"/>
                          <a:gd name="connsiteY19" fmla="*/ 1438275 h 1678781"/>
                          <a:gd name="connsiteX20" fmla="*/ 1740694 w 1754981"/>
                          <a:gd name="connsiteY20" fmla="*/ 1452562 h 1678781"/>
                          <a:gd name="connsiteX21" fmla="*/ 1745456 w 1754981"/>
                          <a:gd name="connsiteY21" fmla="*/ 1466850 h 1678781"/>
                          <a:gd name="connsiteX22" fmla="*/ 1747838 w 1754981"/>
                          <a:gd name="connsiteY22" fmla="*/ 1473994 h 1678781"/>
                          <a:gd name="connsiteX23" fmla="*/ 1750219 w 1754981"/>
                          <a:gd name="connsiteY23" fmla="*/ 1485900 h 1678781"/>
                          <a:gd name="connsiteX24" fmla="*/ 1752600 w 1754981"/>
                          <a:gd name="connsiteY24" fmla="*/ 1600200 h 1678781"/>
                          <a:gd name="connsiteX25" fmla="*/ 1754981 w 1754981"/>
                          <a:gd name="connsiteY25" fmla="*/ 1614487 h 1678781"/>
                          <a:gd name="connsiteX26" fmla="*/ 1752600 w 1754981"/>
                          <a:gd name="connsiteY26" fmla="*/ 1640681 h 1678781"/>
                          <a:gd name="connsiteX27" fmla="*/ 1750219 w 1754981"/>
                          <a:gd name="connsiteY27" fmla="*/ 1647825 h 1678781"/>
                          <a:gd name="connsiteX28" fmla="*/ 1743075 w 1754981"/>
                          <a:gd name="connsiteY28" fmla="*/ 1654969 h 1678781"/>
                          <a:gd name="connsiteX29" fmla="*/ 1733550 w 1754981"/>
                          <a:gd name="connsiteY29" fmla="*/ 1657350 h 1678781"/>
                          <a:gd name="connsiteX30" fmla="*/ 1714500 w 1754981"/>
                          <a:gd name="connsiteY30" fmla="*/ 1678781 h 1678781"/>
                          <a:gd name="connsiteX31" fmla="*/ 1704975 w 1754981"/>
                          <a:gd name="connsiteY31" fmla="*/ 1664494 h 1678781"/>
                          <a:gd name="connsiteX32" fmla="*/ 1693069 w 1754981"/>
                          <a:gd name="connsiteY32" fmla="*/ 1645444 h 1678781"/>
                          <a:gd name="connsiteX33" fmla="*/ 1685925 w 1754981"/>
                          <a:gd name="connsiteY33" fmla="*/ 1631156 h 1678781"/>
                          <a:gd name="connsiteX34" fmla="*/ 1676400 w 1754981"/>
                          <a:gd name="connsiteY34" fmla="*/ 1614487 h 1678781"/>
                          <a:gd name="connsiteX35" fmla="*/ 1671638 w 1754981"/>
                          <a:gd name="connsiteY35" fmla="*/ 1600200 h 1678781"/>
                          <a:gd name="connsiteX36" fmla="*/ 1662113 w 1754981"/>
                          <a:gd name="connsiteY36" fmla="*/ 1583531 h 1678781"/>
                          <a:gd name="connsiteX37" fmla="*/ 1657350 w 1754981"/>
                          <a:gd name="connsiteY37" fmla="*/ 1576387 h 1678781"/>
                          <a:gd name="connsiteX38" fmla="*/ 1645444 w 1754981"/>
                          <a:gd name="connsiteY38" fmla="*/ 1559719 h 1678781"/>
                          <a:gd name="connsiteX39" fmla="*/ 1640681 w 1754981"/>
                          <a:gd name="connsiteY39" fmla="*/ 1545431 h 1678781"/>
                          <a:gd name="connsiteX40" fmla="*/ 1635919 w 1754981"/>
                          <a:gd name="connsiteY40" fmla="*/ 1535906 h 1678781"/>
                          <a:gd name="connsiteX41" fmla="*/ 1631156 w 1754981"/>
                          <a:gd name="connsiteY41" fmla="*/ 1521619 h 1678781"/>
                          <a:gd name="connsiteX42" fmla="*/ 1628775 w 1754981"/>
                          <a:gd name="connsiteY42" fmla="*/ 1512094 h 1678781"/>
                          <a:gd name="connsiteX43" fmla="*/ 1624013 w 1754981"/>
                          <a:gd name="connsiteY43" fmla="*/ 1504950 h 1678781"/>
                          <a:gd name="connsiteX44" fmla="*/ 1619250 w 1754981"/>
                          <a:gd name="connsiteY44" fmla="*/ 1495425 h 1678781"/>
                          <a:gd name="connsiteX45" fmla="*/ 1614488 w 1754981"/>
                          <a:gd name="connsiteY45" fmla="*/ 1476375 h 1678781"/>
                          <a:gd name="connsiteX46" fmla="*/ 1609725 w 1754981"/>
                          <a:gd name="connsiteY46" fmla="*/ 1469231 h 1678781"/>
                          <a:gd name="connsiteX47" fmla="*/ 1602581 w 1754981"/>
                          <a:gd name="connsiteY47" fmla="*/ 1452562 h 1678781"/>
                          <a:gd name="connsiteX48" fmla="*/ 1600200 w 1754981"/>
                          <a:gd name="connsiteY48" fmla="*/ 1443037 h 1678781"/>
                          <a:gd name="connsiteX49" fmla="*/ 1588294 w 1754981"/>
                          <a:gd name="connsiteY49" fmla="*/ 1433512 h 1678781"/>
                          <a:gd name="connsiteX50" fmla="*/ 1583531 w 1754981"/>
                          <a:gd name="connsiteY50" fmla="*/ 1423987 h 1678781"/>
                          <a:gd name="connsiteX51" fmla="*/ 1581150 w 1754981"/>
                          <a:gd name="connsiteY51" fmla="*/ 1416844 h 1678781"/>
                          <a:gd name="connsiteX52" fmla="*/ 1576388 w 1754981"/>
                          <a:gd name="connsiteY52" fmla="*/ 1409700 h 1678781"/>
                          <a:gd name="connsiteX53" fmla="*/ 1574006 w 1754981"/>
                          <a:gd name="connsiteY53" fmla="*/ 1402556 h 1678781"/>
                          <a:gd name="connsiteX54" fmla="*/ 1569244 w 1754981"/>
                          <a:gd name="connsiteY54" fmla="*/ 1393031 h 1678781"/>
                          <a:gd name="connsiteX55" fmla="*/ 1566863 w 1754981"/>
                          <a:gd name="connsiteY55" fmla="*/ 1383506 h 1678781"/>
                          <a:gd name="connsiteX56" fmla="*/ 1562100 w 1754981"/>
                          <a:gd name="connsiteY56" fmla="*/ 1369219 h 1678781"/>
                          <a:gd name="connsiteX57" fmla="*/ 1559719 w 1754981"/>
                          <a:gd name="connsiteY57" fmla="*/ 1362075 h 1678781"/>
                          <a:gd name="connsiteX58" fmla="*/ 1554956 w 1754981"/>
                          <a:gd name="connsiteY58" fmla="*/ 1340644 h 1678781"/>
                          <a:gd name="connsiteX59" fmla="*/ 1550194 w 1754981"/>
                          <a:gd name="connsiteY59" fmla="*/ 1333500 h 1678781"/>
                          <a:gd name="connsiteX60" fmla="*/ 1543050 w 1754981"/>
                          <a:gd name="connsiteY60" fmla="*/ 1309687 h 1678781"/>
                          <a:gd name="connsiteX61" fmla="*/ 1535906 w 1754981"/>
                          <a:gd name="connsiteY61" fmla="*/ 1293019 h 1678781"/>
                          <a:gd name="connsiteX62" fmla="*/ 1528763 w 1754981"/>
                          <a:gd name="connsiteY62" fmla="*/ 1278731 h 1678781"/>
                          <a:gd name="connsiteX63" fmla="*/ 1526381 w 1754981"/>
                          <a:gd name="connsiteY63" fmla="*/ 1266825 h 1678781"/>
                          <a:gd name="connsiteX64" fmla="*/ 1524000 w 1754981"/>
                          <a:gd name="connsiteY64" fmla="*/ 1259681 h 1678781"/>
                          <a:gd name="connsiteX65" fmla="*/ 1516856 w 1754981"/>
                          <a:gd name="connsiteY65" fmla="*/ 1233487 h 1678781"/>
                          <a:gd name="connsiteX66" fmla="*/ 1512094 w 1754981"/>
                          <a:gd name="connsiteY66" fmla="*/ 1226344 h 1678781"/>
                          <a:gd name="connsiteX67" fmla="*/ 1504950 w 1754981"/>
                          <a:gd name="connsiteY67" fmla="*/ 1200150 h 1678781"/>
                          <a:gd name="connsiteX68" fmla="*/ 1500188 w 1754981"/>
                          <a:gd name="connsiteY68" fmla="*/ 1193006 h 1678781"/>
                          <a:gd name="connsiteX69" fmla="*/ 1493044 w 1754981"/>
                          <a:gd name="connsiteY69" fmla="*/ 1169194 h 1678781"/>
                          <a:gd name="connsiteX70" fmla="*/ 1485900 w 1754981"/>
                          <a:gd name="connsiteY70" fmla="*/ 1152525 h 1678781"/>
                          <a:gd name="connsiteX71" fmla="*/ 1478756 w 1754981"/>
                          <a:gd name="connsiteY71" fmla="*/ 1128712 h 1678781"/>
                          <a:gd name="connsiteX72" fmla="*/ 1471613 w 1754981"/>
                          <a:gd name="connsiteY72" fmla="*/ 1123950 h 1678781"/>
                          <a:gd name="connsiteX73" fmla="*/ 1469231 w 1754981"/>
                          <a:gd name="connsiteY73" fmla="*/ 1116806 h 1678781"/>
                          <a:gd name="connsiteX74" fmla="*/ 1464469 w 1754981"/>
                          <a:gd name="connsiteY74" fmla="*/ 1109662 h 1678781"/>
                          <a:gd name="connsiteX75" fmla="*/ 1462088 w 1754981"/>
                          <a:gd name="connsiteY75" fmla="*/ 1100137 h 1678781"/>
                          <a:gd name="connsiteX76" fmla="*/ 1457325 w 1754981"/>
                          <a:gd name="connsiteY76" fmla="*/ 1085850 h 1678781"/>
                          <a:gd name="connsiteX77" fmla="*/ 1454944 w 1754981"/>
                          <a:gd name="connsiteY77" fmla="*/ 1078706 h 1678781"/>
                          <a:gd name="connsiteX78" fmla="*/ 1452563 w 1754981"/>
                          <a:gd name="connsiteY78" fmla="*/ 1069181 h 1678781"/>
                          <a:gd name="connsiteX79" fmla="*/ 1445419 w 1754981"/>
                          <a:gd name="connsiteY79" fmla="*/ 1062037 h 1678781"/>
                          <a:gd name="connsiteX80" fmla="*/ 1440656 w 1754981"/>
                          <a:gd name="connsiteY80" fmla="*/ 1047750 h 1678781"/>
                          <a:gd name="connsiteX81" fmla="*/ 1438275 w 1754981"/>
                          <a:gd name="connsiteY81" fmla="*/ 1040606 h 1678781"/>
                          <a:gd name="connsiteX82" fmla="*/ 1428750 w 1754981"/>
                          <a:gd name="connsiteY82" fmla="*/ 1035844 h 1678781"/>
                          <a:gd name="connsiteX83" fmla="*/ 1421606 w 1754981"/>
                          <a:gd name="connsiteY83" fmla="*/ 1021556 h 1678781"/>
                          <a:gd name="connsiteX84" fmla="*/ 1419225 w 1754981"/>
                          <a:gd name="connsiteY84" fmla="*/ 1014412 h 1678781"/>
                          <a:gd name="connsiteX85" fmla="*/ 1414463 w 1754981"/>
                          <a:gd name="connsiteY85" fmla="*/ 1007269 h 1678781"/>
                          <a:gd name="connsiteX86" fmla="*/ 1412081 w 1754981"/>
                          <a:gd name="connsiteY86" fmla="*/ 1000125 h 1678781"/>
                          <a:gd name="connsiteX87" fmla="*/ 1385888 w 1754981"/>
                          <a:gd name="connsiteY87" fmla="*/ 971550 h 1678781"/>
                          <a:gd name="connsiteX88" fmla="*/ 1383506 w 1754981"/>
                          <a:gd name="connsiteY88" fmla="*/ 964406 h 1678781"/>
                          <a:gd name="connsiteX89" fmla="*/ 1369219 w 1754981"/>
                          <a:gd name="connsiteY89" fmla="*/ 957262 h 1678781"/>
                          <a:gd name="connsiteX90" fmla="*/ 1347788 w 1754981"/>
                          <a:gd name="connsiteY90" fmla="*/ 938212 h 1678781"/>
                          <a:gd name="connsiteX91" fmla="*/ 1343025 w 1754981"/>
                          <a:gd name="connsiteY91" fmla="*/ 931069 h 1678781"/>
                          <a:gd name="connsiteX92" fmla="*/ 1335881 w 1754981"/>
                          <a:gd name="connsiteY92" fmla="*/ 926306 h 1678781"/>
                          <a:gd name="connsiteX93" fmla="*/ 1333500 w 1754981"/>
                          <a:gd name="connsiteY93" fmla="*/ 919162 h 1678781"/>
                          <a:gd name="connsiteX94" fmla="*/ 1321594 w 1754981"/>
                          <a:gd name="connsiteY94" fmla="*/ 904875 h 1678781"/>
                          <a:gd name="connsiteX95" fmla="*/ 1316831 w 1754981"/>
                          <a:gd name="connsiteY95" fmla="*/ 895350 h 1678781"/>
                          <a:gd name="connsiteX96" fmla="*/ 1309688 w 1754981"/>
                          <a:gd name="connsiteY96" fmla="*/ 885825 h 1678781"/>
                          <a:gd name="connsiteX97" fmla="*/ 1312069 w 1754981"/>
                          <a:gd name="connsiteY97" fmla="*/ 878681 h 1678781"/>
                          <a:gd name="connsiteX98" fmla="*/ 1293019 w 1754981"/>
                          <a:gd name="connsiteY98" fmla="*/ 854869 h 1678781"/>
                          <a:gd name="connsiteX99" fmla="*/ 1278731 w 1754981"/>
                          <a:gd name="connsiteY99" fmla="*/ 835819 h 1678781"/>
                          <a:gd name="connsiteX100" fmla="*/ 1271588 w 1754981"/>
                          <a:gd name="connsiteY100" fmla="*/ 842962 h 1678781"/>
                          <a:gd name="connsiteX101" fmla="*/ 1266825 w 1754981"/>
                          <a:gd name="connsiteY101" fmla="*/ 831056 h 1678781"/>
                          <a:gd name="connsiteX102" fmla="*/ 1257300 w 1754981"/>
                          <a:gd name="connsiteY102" fmla="*/ 823912 h 1678781"/>
                          <a:gd name="connsiteX103" fmla="*/ 1250156 w 1754981"/>
                          <a:gd name="connsiteY103" fmla="*/ 816769 h 1678781"/>
                          <a:gd name="connsiteX104" fmla="*/ 1235869 w 1754981"/>
                          <a:gd name="connsiteY104" fmla="*/ 804862 h 1678781"/>
                          <a:gd name="connsiteX105" fmla="*/ 1221581 w 1754981"/>
                          <a:gd name="connsiteY105" fmla="*/ 792956 h 1678781"/>
                          <a:gd name="connsiteX106" fmla="*/ 1209675 w 1754981"/>
                          <a:gd name="connsiteY106" fmla="*/ 788194 h 1678781"/>
                          <a:gd name="connsiteX107" fmla="*/ 1195388 w 1754981"/>
                          <a:gd name="connsiteY107" fmla="*/ 776287 h 1678781"/>
                          <a:gd name="connsiteX108" fmla="*/ 1188244 w 1754981"/>
                          <a:gd name="connsiteY108" fmla="*/ 771525 h 1678781"/>
                          <a:gd name="connsiteX109" fmla="*/ 1178719 w 1754981"/>
                          <a:gd name="connsiteY109" fmla="*/ 764381 h 1678781"/>
                          <a:gd name="connsiteX110" fmla="*/ 1164431 w 1754981"/>
                          <a:gd name="connsiteY110" fmla="*/ 754856 h 1678781"/>
                          <a:gd name="connsiteX111" fmla="*/ 1157288 w 1754981"/>
                          <a:gd name="connsiteY111" fmla="*/ 745331 h 1678781"/>
                          <a:gd name="connsiteX112" fmla="*/ 1140619 w 1754981"/>
                          <a:gd name="connsiteY112" fmla="*/ 726281 h 1678781"/>
                          <a:gd name="connsiteX113" fmla="*/ 1138238 w 1754981"/>
                          <a:gd name="connsiteY113" fmla="*/ 719137 h 1678781"/>
                          <a:gd name="connsiteX114" fmla="*/ 1131094 w 1754981"/>
                          <a:gd name="connsiteY114" fmla="*/ 700087 h 1678781"/>
                          <a:gd name="connsiteX115" fmla="*/ 1126331 w 1754981"/>
                          <a:gd name="connsiteY115" fmla="*/ 681037 h 1678781"/>
                          <a:gd name="connsiteX116" fmla="*/ 1119188 w 1754981"/>
                          <a:gd name="connsiteY116" fmla="*/ 676275 h 1678781"/>
                          <a:gd name="connsiteX117" fmla="*/ 1114425 w 1754981"/>
                          <a:gd name="connsiteY117" fmla="*/ 669131 h 1678781"/>
                          <a:gd name="connsiteX118" fmla="*/ 1112044 w 1754981"/>
                          <a:gd name="connsiteY118" fmla="*/ 661987 h 1678781"/>
                          <a:gd name="connsiteX119" fmla="*/ 1104900 w 1754981"/>
                          <a:gd name="connsiteY119" fmla="*/ 654844 h 1678781"/>
                          <a:gd name="connsiteX120" fmla="*/ 1095375 w 1754981"/>
                          <a:gd name="connsiteY120" fmla="*/ 633412 h 1678781"/>
                          <a:gd name="connsiteX121" fmla="*/ 1081088 w 1754981"/>
                          <a:gd name="connsiteY121" fmla="*/ 600075 h 1678781"/>
                          <a:gd name="connsiteX122" fmla="*/ 1071563 w 1754981"/>
                          <a:gd name="connsiteY122" fmla="*/ 585787 h 1678781"/>
                          <a:gd name="connsiteX123" fmla="*/ 1066800 w 1754981"/>
                          <a:gd name="connsiteY123" fmla="*/ 566737 h 1678781"/>
                          <a:gd name="connsiteX124" fmla="*/ 1057275 w 1754981"/>
                          <a:gd name="connsiteY124" fmla="*/ 542925 h 1678781"/>
                          <a:gd name="connsiteX125" fmla="*/ 1050131 w 1754981"/>
                          <a:gd name="connsiteY125" fmla="*/ 523875 h 1678781"/>
                          <a:gd name="connsiteX126" fmla="*/ 1040606 w 1754981"/>
                          <a:gd name="connsiteY126" fmla="*/ 521494 h 1678781"/>
                          <a:gd name="connsiteX127" fmla="*/ 1035844 w 1754981"/>
                          <a:gd name="connsiteY127" fmla="*/ 511969 h 1678781"/>
                          <a:gd name="connsiteX128" fmla="*/ 1026319 w 1754981"/>
                          <a:gd name="connsiteY128" fmla="*/ 488156 h 1678781"/>
                          <a:gd name="connsiteX129" fmla="*/ 1019175 w 1754981"/>
                          <a:gd name="connsiteY129" fmla="*/ 481012 h 1678781"/>
                          <a:gd name="connsiteX130" fmla="*/ 1014413 w 1754981"/>
                          <a:gd name="connsiteY130" fmla="*/ 473869 h 1678781"/>
                          <a:gd name="connsiteX131" fmla="*/ 1021556 w 1754981"/>
                          <a:gd name="connsiteY131" fmla="*/ 469106 h 1678781"/>
                          <a:gd name="connsiteX132" fmla="*/ 1019175 w 1754981"/>
                          <a:gd name="connsiteY132" fmla="*/ 461962 h 1678781"/>
                          <a:gd name="connsiteX133" fmla="*/ 1014413 w 1754981"/>
                          <a:gd name="connsiteY133" fmla="*/ 452437 h 1678781"/>
                          <a:gd name="connsiteX134" fmla="*/ 1004888 w 1754981"/>
                          <a:gd name="connsiteY134" fmla="*/ 438150 h 1678781"/>
                          <a:gd name="connsiteX135" fmla="*/ 1002506 w 1754981"/>
                          <a:gd name="connsiteY135" fmla="*/ 428625 h 1678781"/>
                          <a:gd name="connsiteX136" fmla="*/ 990600 w 1754981"/>
                          <a:gd name="connsiteY136" fmla="*/ 414337 h 1678781"/>
                          <a:gd name="connsiteX137" fmla="*/ 978694 w 1754981"/>
                          <a:gd name="connsiteY137" fmla="*/ 397669 h 1678781"/>
                          <a:gd name="connsiteX138" fmla="*/ 976313 w 1754981"/>
                          <a:gd name="connsiteY138" fmla="*/ 390525 h 1678781"/>
                          <a:gd name="connsiteX139" fmla="*/ 966788 w 1754981"/>
                          <a:gd name="connsiteY139" fmla="*/ 376237 h 1678781"/>
                          <a:gd name="connsiteX140" fmla="*/ 957263 w 1754981"/>
                          <a:gd name="connsiteY140" fmla="*/ 359569 h 1678781"/>
                          <a:gd name="connsiteX141" fmla="*/ 947738 w 1754981"/>
                          <a:gd name="connsiteY141" fmla="*/ 352425 h 1678781"/>
                          <a:gd name="connsiteX142" fmla="*/ 933450 w 1754981"/>
                          <a:gd name="connsiteY142" fmla="*/ 340519 h 1678781"/>
                          <a:gd name="connsiteX143" fmla="*/ 914400 w 1754981"/>
                          <a:gd name="connsiteY143" fmla="*/ 319087 h 1678781"/>
                          <a:gd name="connsiteX144" fmla="*/ 907256 w 1754981"/>
                          <a:gd name="connsiteY144" fmla="*/ 316706 h 1678781"/>
                          <a:gd name="connsiteX145" fmla="*/ 890588 w 1754981"/>
                          <a:gd name="connsiteY145" fmla="*/ 302419 h 1678781"/>
                          <a:gd name="connsiteX146" fmla="*/ 883444 w 1754981"/>
                          <a:gd name="connsiteY146" fmla="*/ 297656 h 1678781"/>
                          <a:gd name="connsiteX147" fmla="*/ 857250 w 1754981"/>
                          <a:gd name="connsiteY147" fmla="*/ 285750 h 1678781"/>
                          <a:gd name="connsiteX148" fmla="*/ 842963 w 1754981"/>
                          <a:gd name="connsiteY148" fmla="*/ 276225 h 1678781"/>
                          <a:gd name="connsiteX149" fmla="*/ 835819 w 1754981"/>
                          <a:gd name="connsiteY149" fmla="*/ 271462 h 1678781"/>
                          <a:gd name="connsiteX150" fmla="*/ 821531 w 1754981"/>
                          <a:gd name="connsiteY150" fmla="*/ 269081 h 1678781"/>
                          <a:gd name="connsiteX151" fmla="*/ 797719 w 1754981"/>
                          <a:gd name="connsiteY151" fmla="*/ 261937 h 1678781"/>
                          <a:gd name="connsiteX152" fmla="*/ 783431 w 1754981"/>
                          <a:gd name="connsiteY152" fmla="*/ 257175 h 1678781"/>
                          <a:gd name="connsiteX153" fmla="*/ 766763 w 1754981"/>
                          <a:gd name="connsiteY153" fmla="*/ 252412 h 1678781"/>
                          <a:gd name="connsiteX154" fmla="*/ 669131 w 1754981"/>
                          <a:gd name="connsiteY154" fmla="*/ 250031 h 1678781"/>
                          <a:gd name="connsiteX155" fmla="*/ 507206 w 1754981"/>
                          <a:gd name="connsiteY155" fmla="*/ 252412 h 1678781"/>
                          <a:gd name="connsiteX156" fmla="*/ 471488 w 1754981"/>
                          <a:gd name="connsiteY156" fmla="*/ 259556 h 1678781"/>
                          <a:gd name="connsiteX157" fmla="*/ 447675 w 1754981"/>
                          <a:gd name="connsiteY157" fmla="*/ 261937 h 1678781"/>
                          <a:gd name="connsiteX158" fmla="*/ 385763 w 1754981"/>
                          <a:gd name="connsiteY158" fmla="*/ 266700 h 1678781"/>
                          <a:gd name="connsiteX159" fmla="*/ 333375 w 1754981"/>
                          <a:gd name="connsiteY159" fmla="*/ 264319 h 1678781"/>
                          <a:gd name="connsiteX160" fmla="*/ 314325 w 1754981"/>
                          <a:gd name="connsiteY160" fmla="*/ 250031 h 1678781"/>
                          <a:gd name="connsiteX161" fmla="*/ 307181 w 1754981"/>
                          <a:gd name="connsiteY161" fmla="*/ 245269 h 1678781"/>
                          <a:gd name="connsiteX162" fmla="*/ 297656 w 1754981"/>
                          <a:gd name="connsiteY162" fmla="*/ 238125 h 1678781"/>
                          <a:gd name="connsiteX163" fmla="*/ 278606 w 1754981"/>
                          <a:gd name="connsiteY163" fmla="*/ 216694 h 1678781"/>
                          <a:gd name="connsiteX164" fmla="*/ 269081 w 1754981"/>
                          <a:gd name="connsiteY164" fmla="*/ 209550 h 1678781"/>
                          <a:gd name="connsiteX165" fmla="*/ 261938 w 1754981"/>
                          <a:gd name="connsiteY165" fmla="*/ 204787 h 1678781"/>
                          <a:gd name="connsiteX166" fmla="*/ 240506 w 1754981"/>
                          <a:gd name="connsiteY166" fmla="*/ 188119 h 1678781"/>
                          <a:gd name="connsiteX167" fmla="*/ 221456 w 1754981"/>
                          <a:gd name="connsiteY167" fmla="*/ 176212 h 1678781"/>
                          <a:gd name="connsiteX168" fmla="*/ 211931 w 1754981"/>
                          <a:gd name="connsiteY168" fmla="*/ 164306 h 1678781"/>
                          <a:gd name="connsiteX169" fmla="*/ 195263 w 1754981"/>
                          <a:gd name="connsiteY169" fmla="*/ 150019 h 1678781"/>
                          <a:gd name="connsiteX170" fmla="*/ 188119 w 1754981"/>
                          <a:gd name="connsiteY170" fmla="*/ 147637 h 1678781"/>
                          <a:gd name="connsiteX171" fmla="*/ 180975 w 1754981"/>
                          <a:gd name="connsiteY171" fmla="*/ 140494 h 1678781"/>
                          <a:gd name="connsiteX172" fmla="*/ 166688 w 1754981"/>
                          <a:gd name="connsiteY172" fmla="*/ 130969 h 1678781"/>
                          <a:gd name="connsiteX173" fmla="*/ 157163 w 1754981"/>
                          <a:gd name="connsiteY173" fmla="*/ 116681 h 1678781"/>
                          <a:gd name="connsiteX174" fmla="*/ 138113 w 1754981"/>
                          <a:gd name="connsiteY174" fmla="*/ 97631 h 1678781"/>
                          <a:gd name="connsiteX175" fmla="*/ 126206 w 1754981"/>
                          <a:gd name="connsiteY175" fmla="*/ 83344 h 1678781"/>
                          <a:gd name="connsiteX176" fmla="*/ 83344 w 1754981"/>
                          <a:gd name="connsiteY176" fmla="*/ 69056 h 1678781"/>
                          <a:gd name="connsiteX177" fmla="*/ 64294 w 1754981"/>
                          <a:gd name="connsiteY177" fmla="*/ 64294 h 1678781"/>
                          <a:gd name="connsiteX178" fmla="*/ 57150 w 1754981"/>
                          <a:gd name="connsiteY178" fmla="*/ 59531 h 1678781"/>
                          <a:gd name="connsiteX179" fmla="*/ 47625 w 1754981"/>
                          <a:gd name="connsiteY179" fmla="*/ 54769 h 1678781"/>
                          <a:gd name="connsiteX180" fmla="*/ 35719 w 1754981"/>
                          <a:gd name="connsiteY180" fmla="*/ 45244 h 1678781"/>
                          <a:gd name="connsiteX181" fmla="*/ 30956 w 1754981"/>
                          <a:gd name="connsiteY181" fmla="*/ 38100 h 1678781"/>
                          <a:gd name="connsiteX182" fmla="*/ 26194 w 1754981"/>
                          <a:gd name="connsiteY182" fmla="*/ 28575 h 1678781"/>
                          <a:gd name="connsiteX183" fmla="*/ 19050 w 1754981"/>
                          <a:gd name="connsiteY183" fmla="*/ 21431 h 1678781"/>
                          <a:gd name="connsiteX184" fmla="*/ 14288 w 1754981"/>
                          <a:gd name="connsiteY184" fmla="*/ 14287 h 1678781"/>
                          <a:gd name="connsiteX185" fmla="*/ 7144 w 1754981"/>
                          <a:gd name="connsiteY185" fmla="*/ 7144 h 1678781"/>
                          <a:gd name="connsiteX186" fmla="*/ 2381 w 1754981"/>
                          <a:gd name="connsiteY186" fmla="*/ 2381 h 1678781"/>
                          <a:gd name="connsiteX187" fmla="*/ 0 w 1754981"/>
                          <a:gd name="connsiteY187" fmla="*/ 0 h 1678781"/>
                          <a:gd name="connsiteX0" fmla="*/ 1690688 w 1754981"/>
                          <a:gd name="connsiteY0" fmla="*/ 1107281 h 1664824"/>
                          <a:gd name="connsiteX1" fmla="*/ 1690688 w 1754981"/>
                          <a:gd name="connsiteY1" fmla="*/ 1107281 h 1664824"/>
                          <a:gd name="connsiteX2" fmla="*/ 1693069 w 1754981"/>
                          <a:gd name="connsiteY2" fmla="*/ 1128712 h 1664824"/>
                          <a:gd name="connsiteX3" fmla="*/ 1697831 w 1754981"/>
                          <a:gd name="connsiteY3" fmla="*/ 1145381 h 1664824"/>
                          <a:gd name="connsiteX4" fmla="*/ 1700213 w 1754981"/>
                          <a:gd name="connsiteY4" fmla="*/ 1154906 h 1664824"/>
                          <a:gd name="connsiteX5" fmla="*/ 1702594 w 1754981"/>
                          <a:gd name="connsiteY5" fmla="*/ 1162050 h 1664824"/>
                          <a:gd name="connsiteX6" fmla="*/ 1704975 w 1754981"/>
                          <a:gd name="connsiteY6" fmla="*/ 1176337 h 1664824"/>
                          <a:gd name="connsiteX7" fmla="*/ 1700213 w 1754981"/>
                          <a:gd name="connsiteY7" fmla="*/ 1183481 h 1664824"/>
                          <a:gd name="connsiteX8" fmla="*/ 1702594 w 1754981"/>
                          <a:gd name="connsiteY8" fmla="*/ 1190625 h 1664824"/>
                          <a:gd name="connsiteX9" fmla="*/ 1707356 w 1754981"/>
                          <a:gd name="connsiteY9" fmla="*/ 1209675 h 1664824"/>
                          <a:gd name="connsiteX10" fmla="*/ 1709738 w 1754981"/>
                          <a:gd name="connsiteY10" fmla="*/ 1216819 h 1664824"/>
                          <a:gd name="connsiteX11" fmla="*/ 1714500 w 1754981"/>
                          <a:gd name="connsiteY11" fmla="*/ 1223962 h 1664824"/>
                          <a:gd name="connsiteX12" fmla="*/ 1716881 w 1754981"/>
                          <a:gd name="connsiteY12" fmla="*/ 1233487 h 1664824"/>
                          <a:gd name="connsiteX13" fmla="*/ 1719263 w 1754981"/>
                          <a:gd name="connsiteY13" fmla="*/ 1240631 h 1664824"/>
                          <a:gd name="connsiteX14" fmla="*/ 1721644 w 1754981"/>
                          <a:gd name="connsiteY14" fmla="*/ 1252537 h 1664824"/>
                          <a:gd name="connsiteX15" fmla="*/ 1724025 w 1754981"/>
                          <a:gd name="connsiteY15" fmla="*/ 1319212 h 1664824"/>
                          <a:gd name="connsiteX16" fmla="*/ 1726406 w 1754981"/>
                          <a:gd name="connsiteY16" fmla="*/ 1331119 h 1664824"/>
                          <a:gd name="connsiteX17" fmla="*/ 1728788 w 1754981"/>
                          <a:gd name="connsiteY17" fmla="*/ 1395412 h 1664824"/>
                          <a:gd name="connsiteX18" fmla="*/ 1733550 w 1754981"/>
                          <a:gd name="connsiteY18" fmla="*/ 1423987 h 1664824"/>
                          <a:gd name="connsiteX19" fmla="*/ 1735931 w 1754981"/>
                          <a:gd name="connsiteY19" fmla="*/ 1438275 h 1664824"/>
                          <a:gd name="connsiteX20" fmla="*/ 1740694 w 1754981"/>
                          <a:gd name="connsiteY20" fmla="*/ 1452562 h 1664824"/>
                          <a:gd name="connsiteX21" fmla="*/ 1745456 w 1754981"/>
                          <a:gd name="connsiteY21" fmla="*/ 1466850 h 1664824"/>
                          <a:gd name="connsiteX22" fmla="*/ 1747838 w 1754981"/>
                          <a:gd name="connsiteY22" fmla="*/ 1473994 h 1664824"/>
                          <a:gd name="connsiteX23" fmla="*/ 1750219 w 1754981"/>
                          <a:gd name="connsiteY23" fmla="*/ 1485900 h 1664824"/>
                          <a:gd name="connsiteX24" fmla="*/ 1752600 w 1754981"/>
                          <a:gd name="connsiteY24" fmla="*/ 1600200 h 1664824"/>
                          <a:gd name="connsiteX25" fmla="*/ 1754981 w 1754981"/>
                          <a:gd name="connsiteY25" fmla="*/ 1614487 h 1664824"/>
                          <a:gd name="connsiteX26" fmla="*/ 1752600 w 1754981"/>
                          <a:gd name="connsiteY26" fmla="*/ 1640681 h 1664824"/>
                          <a:gd name="connsiteX27" fmla="*/ 1750219 w 1754981"/>
                          <a:gd name="connsiteY27" fmla="*/ 1647825 h 1664824"/>
                          <a:gd name="connsiteX28" fmla="*/ 1743075 w 1754981"/>
                          <a:gd name="connsiteY28" fmla="*/ 1654969 h 1664824"/>
                          <a:gd name="connsiteX29" fmla="*/ 1733550 w 1754981"/>
                          <a:gd name="connsiteY29" fmla="*/ 1657350 h 1664824"/>
                          <a:gd name="connsiteX30" fmla="*/ 1704975 w 1754981"/>
                          <a:gd name="connsiteY30" fmla="*/ 1664494 h 1664824"/>
                          <a:gd name="connsiteX31" fmla="*/ 1693069 w 1754981"/>
                          <a:gd name="connsiteY31" fmla="*/ 1645444 h 1664824"/>
                          <a:gd name="connsiteX32" fmla="*/ 1685925 w 1754981"/>
                          <a:gd name="connsiteY32" fmla="*/ 1631156 h 1664824"/>
                          <a:gd name="connsiteX33" fmla="*/ 1676400 w 1754981"/>
                          <a:gd name="connsiteY33" fmla="*/ 1614487 h 1664824"/>
                          <a:gd name="connsiteX34" fmla="*/ 1671638 w 1754981"/>
                          <a:gd name="connsiteY34" fmla="*/ 1600200 h 1664824"/>
                          <a:gd name="connsiteX35" fmla="*/ 1662113 w 1754981"/>
                          <a:gd name="connsiteY35" fmla="*/ 1583531 h 1664824"/>
                          <a:gd name="connsiteX36" fmla="*/ 1657350 w 1754981"/>
                          <a:gd name="connsiteY36" fmla="*/ 1576387 h 1664824"/>
                          <a:gd name="connsiteX37" fmla="*/ 1645444 w 1754981"/>
                          <a:gd name="connsiteY37" fmla="*/ 1559719 h 1664824"/>
                          <a:gd name="connsiteX38" fmla="*/ 1640681 w 1754981"/>
                          <a:gd name="connsiteY38" fmla="*/ 1545431 h 1664824"/>
                          <a:gd name="connsiteX39" fmla="*/ 1635919 w 1754981"/>
                          <a:gd name="connsiteY39" fmla="*/ 1535906 h 1664824"/>
                          <a:gd name="connsiteX40" fmla="*/ 1631156 w 1754981"/>
                          <a:gd name="connsiteY40" fmla="*/ 1521619 h 1664824"/>
                          <a:gd name="connsiteX41" fmla="*/ 1628775 w 1754981"/>
                          <a:gd name="connsiteY41" fmla="*/ 1512094 h 1664824"/>
                          <a:gd name="connsiteX42" fmla="*/ 1624013 w 1754981"/>
                          <a:gd name="connsiteY42" fmla="*/ 1504950 h 1664824"/>
                          <a:gd name="connsiteX43" fmla="*/ 1619250 w 1754981"/>
                          <a:gd name="connsiteY43" fmla="*/ 1495425 h 1664824"/>
                          <a:gd name="connsiteX44" fmla="*/ 1614488 w 1754981"/>
                          <a:gd name="connsiteY44" fmla="*/ 1476375 h 1664824"/>
                          <a:gd name="connsiteX45" fmla="*/ 1609725 w 1754981"/>
                          <a:gd name="connsiteY45" fmla="*/ 1469231 h 1664824"/>
                          <a:gd name="connsiteX46" fmla="*/ 1602581 w 1754981"/>
                          <a:gd name="connsiteY46" fmla="*/ 1452562 h 1664824"/>
                          <a:gd name="connsiteX47" fmla="*/ 1600200 w 1754981"/>
                          <a:gd name="connsiteY47" fmla="*/ 1443037 h 1664824"/>
                          <a:gd name="connsiteX48" fmla="*/ 1588294 w 1754981"/>
                          <a:gd name="connsiteY48" fmla="*/ 1433512 h 1664824"/>
                          <a:gd name="connsiteX49" fmla="*/ 1583531 w 1754981"/>
                          <a:gd name="connsiteY49" fmla="*/ 1423987 h 1664824"/>
                          <a:gd name="connsiteX50" fmla="*/ 1581150 w 1754981"/>
                          <a:gd name="connsiteY50" fmla="*/ 1416844 h 1664824"/>
                          <a:gd name="connsiteX51" fmla="*/ 1576388 w 1754981"/>
                          <a:gd name="connsiteY51" fmla="*/ 1409700 h 1664824"/>
                          <a:gd name="connsiteX52" fmla="*/ 1574006 w 1754981"/>
                          <a:gd name="connsiteY52" fmla="*/ 1402556 h 1664824"/>
                          <a:gd name="connsiteX53" fmla="*/ 1569244 w 1754981"/>
                          <a:gd name="connsiteY53" fmla="*/ 1393031 h 1664824"/>
                          <a:gd name="connsiteX54" fmla="*/ 1566863 w 1754981"/>
                          <a:gd name="connsiteY54" fmla="*/ 1383506 h 1664824"/>
                          <a:gd name="connsiteX55" fmla="*/ 1562100 w 1754981"/>
                          <a:gd name="connsiteY55" fmla="*/ 1369219 h 1664824"/>
                          <a:gd name="connsiteX56" fmla="*/ 1559719 w 1754981"/>
                          <a:gd name="connsiteY56" fmla="*/ 1362075 h 1664824"/>
                          <a:gd name="connsiteX57" fmla="*/ 1554956 w 1754981"/>
                          <a:gd name="connsiteY57" fmla="*/ 1340644 h 1664824"/>
                          <a:gd name="connsiteX58" fmla="*/ 1550194 w 1754981"/>
                          <a:gd name="connsiteY58" fmla="*/ 1333500 h 1664824"/>
                          <a:gd name="connsiteX59" fmla="*/ 1543050 w 1754981"/>
                          <a:gd name="connsiteY59" fmla="*/ 1309687 h 1664824"/>
                          <a:gd name="connsiteX60" fmla="*/ 1535906 w 1754981"/>
                          <a:gd name="connsiteY60" fmla="*/ 1293019 h 1664824"/>
                          <a:gd name="connsiteX61" fmla="*/ 1528763 w 1754981"/>
                          <a:gd name="connsiteY61" fmla="*/ 1278731 h 1664824"/>
                          <a:gd name="connsiteX62" fmla="*/ 1526381 w 1754981"/>
                          <a:gd name="connsiteY62" fmla="*/ 1266825 h 1664824"/>
                          <a:gd name="connsiteX63" fmla="*/ 1524000 w 1754981"/>
                          <a:gd name="connsiteY63" fmla="*/ 1259681 h 1664824"/>
                          <a:gd name="connsiteX64" fmla="*/ 1516856 w 1754981"/>
                          <a:gd name="connsiteY64" fmla="*/ 1233487 h 1664824"/>
                          <a:gd name="connsiteX65" fmla="*/ 1512094 w 1754981"/>
                          <a:gd name="connsiteY65" fmla="*/ 1226344 h 1664824"/>
                          <a:gd name="connsiteX66" fmla="*/ 1504950 w 1754981"/>
                          <a:gd name="connsiteY66" fmla="*/ 1200150 h 1664824"/>
                          <a:gd name="connsiteX67" fmla="*/ 1500188 w 1754981"/>
                          <a:gd name="connsiteY67" fmla="*/ 1193006 h 1664824"/>
                          <a:gd name="connsiteX68" fmla="*/ 1493044 w 1754981"/>
                          <a:gd name="connsiteY68" fmla="*/ 1169194 h 1664824"/>
                          <a:gd name="connsiteX69" fmla="*/ 1485900 w 1754981"/>
                          <a:gd name="connsiteY69" fmla="*/ 1152525 h 1664824"/>
                          <a:gd name="connsiteX70" fmla="*/ 1478756 w 1754981"/>
                          <a:gd name="connsiteY70" fmla="*/ 1128712 h 1664824"/>
                          <a:gd name="connsiteX71" fmla="*/ 1471613 w 1754981"/>
                          <a:gd name="connsiteY71" fmla="*/ 1123950 h 1664824"/>
                          <a:gd name="connsiteX72" fmla="*/ 1469231 w 1754981"/>
                          <a:gd name="connsiteY72" fmla="*/ 1116806 h 1664824"/>
                          <a:gd name="connsiteX73" fmla="*/ 1464469 w 1754981"/>
                          <a:gd name="connsiteY73" fmla="*/ 1109662 h 1664824"/>
                          <a:gd name="connsiteX74" fmla="*/ 1462088 w 1754981"/>
                          <a:gd name="connsiteY74" fmla="*/ 1100137 h 1664824"/>
                          <a:gd name="connsiteX75" fmla="*/ 1457325 w 1754981"/>
                          <a:gd name="connsiteY75" fmla="*/ 1085850 h 1664824"/>
                          <a:gd name="connsiteX76" fmla="*/ 1454944 w 1754981"/>
                          <a:gd name="connsiteY76" fmla="*/ 1078706 h 1664824"/>
                          <a:gd name="connsiteX77" fmla="*/ 1452563 w 1754981"/>
                          <a:gd name="connsiteY77" fmla="*/ 1069181 h 1664824"/>
                          <a:gd name="connsiteX78" fmla="*/ 1445419 w 1754981"/>
                          <a:gd name="connsiteY78" fmla="*/ 1062037 h 1664824"/>
                          <a:gd name="connsiteX79" fmla="*/ 1440656 w 1754981"/>
                          <a:gd name="connsiteY79" fmla="*/ 1047750 h 1664824"/>
                          <a:gd name="connsiteX80" fmla="*/ 1438275 w 1754981"/>
                          <a:gd name="connsiteY80" fmla="*/ 1040606 h 1664824"/>
                          <a:gd name="connsiteX81" fmla="*/ 1428750 w 1754981"/>
                          <a:gd name="connsiteY81" fmla="*/ 1035844 h 1664824"/>
                          <a:gd name="connsiteX82" fmla="*/ 1421606 w 1754981"/>
                          <a:gd name="connsiteY82" fmla="*/ 1021556 h 1664824"/>
                          <a:gd name="connsiteX83" fmla="*/ 1419225 w 1754981"/>
                          <a:gd name="connsiteY83" fmla="*/ 1014412 h 1664824"/>
                          <a:gd name="connsiteX84" fmla="*/ 1414463 w 1754981"/>
                          <a:gd name="connsiteY84" fmla="*/ 1007269 h 1664824"/>
                          <a:gd name="connsiteX85" fmla="*/ 1412081 w 1754981"/>
                          <a:gd name="connsiteY85" fmla="*/ 1000125 h 1664824"/>
                          <a:gd name="connsiteX86" fmla="*/ 1385888 w 1754981"/>
                          <a:gd name="connsiteY86" fmla="*/ 971550 h 1664824"/>
                          <a:gd name="connsiteX87" fmla="*/ 1383506 w 1754981"/>
                          <a:gd name="connsiteY87" fmla="*/ 964406 h 1664824"/>
                          <a:gd name="connsiteX88" fmla="*/ 1369219 w 1754981"/>
                          <a:gd name="connsiteY88" fmla="*/ 957262 h 1664824"/>
                          <a:gd name="connsiteX89" fmla="*/ 1347788 w 1754981"/>
                          <a:gd name="connsiteY89" fmla="*/ 938212 h 1664824"/>
                          <a:gd name="connsiteX90" fmla="*/ 1343025 w 1754981"/>
                          <a:gd name="connsiteY90" fmla="*/ 931069 h 1664824"/>
                          <a:gd name="connsiteX91" fmla="*/ 1335881 w 1754981"/>
                          <a:gd name="connsiteY91" fmla="*/ 926306 h 1664824"/>
                          <a:gd name="connsiteX92" fmla="*/ 1333500 w 1754981"/>
                          <a:gd name="connsiteY92" fmla="*/ 919162 h 1664824"/>
                          <a:gd name="connsiteX93" fmla="*/ 1321594 w 1754981"/>
                          <a:gd name="connsiteY93" fmla="*/ 904875 h 1664824"/>
                          <a:gd name="connsiteX94" fmla="*/ 1316831 w 1754981"/>
                          <a:gd name="connsiteY94" fmla="*/ 895350 h 1664824"/>
                          <a:gd name="connsiteX95" fmla="*/ 1309688 w 1754981"/>
                          <a:gd name="connsiteY95" fmla="*/ 885825 h 1664824"/>
                          <a:gd name="connsiteX96" fmla="*/ 1312069 w 1754981"/>
                          <a:gd name="connsiteY96" fmla="*/ 878681 h 1664824"/>
                          <a:gd name="connsiteX97" fmla="*/ 1293019 w 1754981"/>
                          <a:gd name="connsiteY97" fmla="*/ 854869 h 1664824"/>
                          <a:gd name="connsiteX98" fmla="*/ 1278731 w 1754981"/>
                          <a:gd name="connsiteY98" fmla="*/ 835819 h 1664824"/>
                          <a:gd name="connsiteX99" fmla="*/ 1271588 w 1754981"/>
                          <a:gd name="connsiteY99" fmla="*/ 842962 h 1664824"/>
                          <a:gd name="connsiteX100" fmla="*/ 1266825 w 1754981"/>
                          <a:gd name="connsiteY100" fmla="*/ 831056 h 1664824"/>
                          <a:gd name="connsiteX101" fmla="*/ 1257300 w 1754981"/>
                          <a:gd name="connsiteY101" fmla="*/ 823912 h 1664824"/>
                          <a:gd name="connsiteX102" fmla="*/ 1250156 w 1754981"/>
                          <a:gd name="connsiteY102" fmla="*/ 816769 h 1664824"/>
                          <a:gd name="connsiteX103" fmla="*/ 1235869 w 1754981"/>
                          <a:gd name="connsiteY103" fmla="*/ 804862 h 1664824"/>
                          <a:gd name="connsiteX104" fmla="*/ 1221581 w 1754981"/>
                          <a:gd name="connsiteY104" fmla="*/ 792956 h 1664824"/>
                          <a:gd name="connsiteX105" fmla="*/ 1209675 w 1754981"/>
                          <a:gd name="connsiteY105" fmla="*/ 788194 h 1664824"/>
                          <a:gd name="connsiteX106" fmla="*/ 1195388 w 1754981"/>
                          <a:gd name="connsiteY106" fmla="*/ 776287 h 1664824"/>
                          <a:gd name="connsiteX107" fmla="*/ 1188244 w 1754981"/>
                          <a:gd name="connsiteY107" fmla="*/ 771525 h 1664824"/>
                          <a:gd name="connsiteX108" fmla="*/ 1178719 w 1754981"/>
                          <a:gd name="connsiteY108" fmla="*/ 764381 h 1664824"/>
                          <a:gd name="connsiteX109" fmla="*/ 1164431 w 1754981"/>
                          <a:gd name="connsiteY109" fmla="*/ 754856 h 1664824"/>
                          <a:gd name="connsiteX110" fmla="*/ 1157288 w 1754981"/>
                          <a:gd name="connsiteY110" fmla="*/ 745331 h 1664824"/>
                          <a:gd name="connsiteX111" fmla="*/ 1140619 w 1754981"/>
                          <a:gd name="connsiteY111" fmla="*/ 726281 h 1664824"/>
                          <a:gd name="connsiteX112" fmla="*/ 1138238 w 1754981"/>
                          <a:gd name="connsiteY112" fmla="*/ 719137 h 1664824"/>
                          <a:gd name="connsiteX113" fmla="*/ 1131094 w 1754981"/>
                          <a:gd name="connsiteY113" fmla="*/ 700087 h 1664824"/>
                          <a:gd name="connsiteX114" fmla="*/ 1126331 w 1754981"/>
                          <a:gd name="connsiteY114" fmla="*/ 681037 h 1664824"/>
                          <a:gd name="connsiteX115" fmla="*/ 1119188 w 1754981"/>
                          <a:gd name="connsiteY115" fmla="*/ 676275 h 1664824"/>
                          <a:gd name="connsiteX116" fmla="*/ 1114425 w 1754981"/>
                          <a:gd name="connsiteY116" fmla="*/ 669131 h 1664824"/>
                          <a:gd name="connsiteX117" fmla="*/ 1112044 w 1754981"/>
                          <a:gd name="connsiteY117" fmla="*/ 661987 h 1664824"/>
                          <a:gd name="connsiteX118" fmla="*/ 1104900 w 1754981"/>
                          <a:gd name="connsiteY118" fmla="*/ 654844 h 1664824"/>
                          <a:gd name="connsiteX119" fmla="*/ 1095375 w 1754981"/>
                          <a:gd name="connsiteY119" fmla="*/ 633412 h 1664824"/>
                          <a:gd name="connsiteX120" fmla="*/ 1081088 w 1754981"/>
                          <a:gd name="connsiteY120" fmla="*/ 600075 h 1664824"/>
                          <a:gd name="connsiteX121" fmla="*/ 1071563 w 1754981"/>
                          <a:gd name="connsiteY121" fmla="*/ 585787 h 1664824"/>
                          <a:gd name="connsiteX122" fmla="*/ 1066800 w 1754981"/>
                          <a:gd name="connsiteY122" fmla="*/ 566737 h 1664824"/>
                          <a:gd name="connsiteX123" fmla="*/ 1057275 w 1754981"/>
                          <a:gd name="connsiteY123" fmla="*/ 542925 h 1664824"/>
                          <a:gd name="connsiteX124" fmla="*/ 1050131 w 1754981"/>
                          <a:gd name="connsiteY124" fmla="*/ 523875 h 1664824"/>
                          <a:gd name="connsiteX125" fmla="*/ 1040606 w 1754981"/>
                          <a:gd name="connsiteY125" fmla="*/ 521494 h 1664824"/>
                          <a:gd name="connsiteX126" fmla="*/ 1035844 w 1754981"/>
                          <a:gd name="connsiteY126" fmla="*/ 511969 h 1664824"/>
                          <a:gd name="connsiteX127" fmla="*/ 1026319 w 1754981"/>
                          <a:gd name="connsiteY127" fmla="*/ 488156 h 1664824"/>
                          <a:gd name="connsiteX128" fmla="*/ 1019175 w 1754981"/>
                          <a:gd name="connsiteY128" fmla="*/ 481012 h 1664824"/>
                          <a:gd name="connsiteX129" fmla="*/ 1014413 w 1754981"/>
                          <a:gd name="connsiteY129" fmla="*/ 473869 h 1664824"/>
                          <a:gd name="connsiteX130" fmla="*/ 1021556 w 1754981"/>
                          <a:gd name="connsiteY130" fmla="*/ 469106 h 1664824"/>
                          <a:gd name="connsiteX131" fmla="*/ 1019175 w 1754981"/>
                          <a:gd name="connsiteY131" fmla="*/ 461962 h 1664824"/>
                          <a:gd name="connsiteX132" fmla="*/ 1014413 w 1754981"/>
                          <a:gd name="connsiteY132" fmla="*/ 452437 h 1664824"/>
                          <a:gd name="connsiteX133" fmla="*/ 1004888 w 1754981"/>
                          <a:gd name="connsiteY133" fmla="*/ 438150 h 1664824"/>
                          <a:gd name="connsiteX134" fmla="*/ 1002506 w 1754981"/>
                          <a:gd name="connsiteY134" fmla="*/ 428625 h 1664824"/>
                          <a:gd name="connsiteX135" fmla="*/ 990600 w 1754981"/>
                          <a:gd name="connsiteY135" fmla="*/ 414337 h 1664824"/>
                          <a:gd name="connsiteX136" fmla="*/ 978694 w 1754981"/>
                          <a:gd name="connsiteY136" fmla="*/ 397669 h 1664824"/>
                          <a:gd name="connsiteX137" fmla="*/ 976313 w 1754981"/>
                          <a:gd name="connsiteY137" fmla="*/ 390525 h 1664824"/>
                          <a:gd name="connsiteX138" fmla="*/ 966788 w 1754981"/>
                          <a:gd name="connsiteY138" fmla="*/ 376237 h 1664824"/>
                          <a:gd name="connsiteX139" fmla="*/ 957263 w 1754981"/>
                          <a:gd name="connsiteY139" fmla="*/ 359569 h 1664824"/>
                          <a:gd name="connsiteX140" fmla="*/ 947738 w 1754981"/>
                          <a:gd name="connsiteY140" fmla="*/ 352425 h 1664824"/>
                          <a:gd name="connsiteX141" fmla="*/ 933450 w 1754981"/>
                          <a:gd name="connsiteY141" fmla="*/ 340519 h 1664824"/>
                          <a:gd name="connsiteX142" fmla="*/ 914400 w 1754981"/>
                          <a:gd name="connsiteY142" fmla="*/ 319087 h 1664824"/>
                          <a:gd name="connsiteX143" fmla="*/ 907256 w 1754981"/>
                          <a:gd name="connsiteY143" fmla="*/ 316706 h 1664824"/>
                          <a:gd name="connsiteX144" fmla="*/ 890588 w 1754981"/>
                          <a:gd name="connsiteY144" fmla="*/ 302419 h 1664824"/>
                          <a:gd name="connsiteX145" fmla="*/ 883444 w 1754981"/>
                          <a:gd name="connsiteY145" fmla="*/ 297656 h 1664824"/>
                          <a:gd name="connsiteX146" fmla="*/ 857250 w 1754981"/>
                          <a:gd name="connsiteY146" fmla="*/ 285750 h 1664824"/>
                          <a:gd name="connsiteX147" fmla="*/ 842963 w 1754981"/>
                          <a:gd name="connsiteY147" fmla="*/ 276225 h 1664824"/>
                          <a:gd name="connsiteX148" fmla="*/ 835819 w 1754981"/>
                          <a:gd name="connsiteY148" fmla="*/ 271462 h 1664824"/>
                          <a:gd name="connsiteX149" fmla="*/ 821531 w 1754981"/>
                          <a:gd name="connsiteY149" fmla="*/ 269081 h 1664824"/>
                          <a:gd name="connsiteX150" fmla="*/ 797719 w 1754981"/>
                          <a:gd name="connsiteY150" fmla="*/ 261937 h 1664824"/>
                          <a:gd name="connsiteX151" fmla="*/ 783431 w 1754981"/>
                          <a:gd name="connsiteY151" fmla="*/ 257175 h 1664824"/>
                          <a:gd name="connsiteX152" fmla="*/ 766763 w 1754981"/>
                          <a:gd name="connsiteY152" fmla="*/ 252412 h 1664824"/>
                          <a:gd name="connsiteX153" fmla="*/ 669131 w 1754981"/>
                          <a:gd name="connsiteY153" fmla="*/ 250031 h 1664824"/>
                          <a:gd name="connsiteX154" fmla="*/ 507206 w 1754981"/>
                          <a:gd name="connsiteY154" fmla="*/ 252412 h 1664824"/>
                          <a:gd name="connsiteX155" fmla="*/ 471488 w 1754981"/>
                          <a:gd name="connsiteY155" fmla="*/ 259556 h 1664824"/>
                          <a:gd name="connsiteX156" fmla="*/ 447675 w 1754981"/>
                          <a:gd name="connsiteY156" fmla="*/ 261937 h 1664824"/>
                          <a:gd name="connsiteX157" fmla="*/ 385763 w 1754981"/>
                          <a:gd name="connsiteY157" fmla="*/ 266700 h 1664824"/>
                          <a:gd name="connsiteX158" fmla="*/ 333375 w 1754981"/>
                          <a:gd name="connsiteY158" fmla="*/ 264319 h 1664824"/>
                          <a:gd name="connsiteX159" fmla="*/ 314325 w 1754981"/>
                          <a:gd name="connsiteY159" fmla="*/ 250031 h 1664824"/>
                          <a:gd name="connsiteX160" fmla="*/ 307181 w 1754981"/>
                          <a:gd name="connsiteY160" fmla="*/ 245269 h 1664824"/>
                          <a:gd name="connsiteX161" fmla="*/ 297656 w 1754981"/>
                          <a:gd name="connsiteY161" fmla="*/ 238125 h 1664824"/>
                          <a:gd name="connsiteX162" fmla="*/ 278606 w 1754981"/>
                          <a:gd name="connsiteY162" fmla="*/ 216694 h 1664824"/>
                          <a:gd name="connsiteX163" fmla="*/ 269081 w 1754981"/>
                          <a:gd name="connsiteY163" fmla="*/ 209550 h 1664824"/>
                          <a:gd name="connsiteX164" fmla="*/ 261938 w 1754981"/>
                          <a:gd name="connsiteY164" fmla="*/ 204787 h 1664824"/>
                          <a:gd name="connsiteX165" fmla="*/ 240506 w 1754981"/>
                          <a:gd name="connsiteY165" fmla="*/ 188119 h 1664824"/>
                          <a:gd name="connsiteX166" fmla="*/ 221456 w 1754981"/>
                          <a:gd name="connsiteY166" fmla="*/ 176212 h 1664824"/>
                          <a:gd name="connsiteX167" fmla="*/ 211931 w 1754981"/>
                          <a:gd name="connsiteY167" fmla="*/ 164306 h 1664824"/>
                          <a:gd name="connsiteX168" fmla="*/ 195263 w 1754981"/>
                          <a:gd name="connsiteY168" fmla="*/ 150019 h 1664824"/>
                          <a:gd name="connsiteX169" fmla="*/ 188119 w 1754981"/>
                          <a:gd name="connsiteY169" fmla="*/ 147637 h 1664824"/>
                          <a:gd name="connsiteX170" fmla="*/ 180975 w 1754981"/>
                          <a:gd name="connsiteY170" fmla="*/ 140494 h 1664824"/>
                          <a:gd name="connsiteX171" fmla="*/ 166688 w 1754981"/>
                          <a:gd name="connsiteY171" fmla="*/ 130969 h 1664824"/>
                          <a:gd name="connsiteX172" fmla="*/ 157163 w 1754981"/>
                          <a:gd name="connsiteY172" fmla="*/ 116681 h 1664824"/>
                          <a:gd name="connsiteX173" fmla="*/ 138113 w 1754981"/>
                          <a:gd name="connsiteY173" fmla="*/ 97631 h 1664824"/>
                          <a:gd name="connsiteX174" fmla="*/ 126206 w 1754981"/>
                          <a:gd name="connsiteY174" fmla="*/ 83344 h 1664824"/>
                          <a:gd name="connsiteX175" fmla="*/ 83344 w 1754981"/>
                          <a:gd name="connsiteY175" fmla="*/ 69056 h 1664824"/>
                          <a:gd name="connsiteX176" fmla="*/ 64294 w 1754981"/>
                          <a:gd name="connsiteY176" fmla="*/ 64294 h 1664824"/>
                          <a:gd name="connsiteX177" fmla="*/ 57150 w 1754981"/>
                          <a:gd name="connsiteY177" fmla="*/ 59531 h 1664824"/>
                          <a:gd name="connsiteX178" fmla="*/ 47625 w 1754981"/>
                          <a:gd name="connsiteY178" fmla="*/ 54769 h 1664824"/>
                          <a:gd name="connsiteX179" fmla="*/ 35719 w 1754981"/>
                          <a:gd name="connsiteY179" fmla="*/ 45244 h 1664824"/>
                          <a:gd name="connsiteX180" fmla="*/ 30956 w 1754981"/>
                          <a:gd name="connsiteY180" fmla="*/ 38100 h 1664824"/>
                          <a:gd name="connsiteX181" fmla="*/ 26194 w 1754981"/>
                          <a:gd name="connsiteY181" fmla="*/ 28575 h 1664824"/>
                          <a:gd name="connsiteX182" fmla="*/ 19050 w 1754981"/>
                          <a:gd name="connsiteY182" fmla="*/ 21431 h 1664824"/>
                          <a:gd name="connsiteX183" fmla="*/ 14288 w 1754981"/>
                          <a:gd name="connsiteY183" fmla="*/ 14287 h 1664824"/>
                          <a:gd name="connsiteX184" fmla="*/ 7144 w 1754981"/>
                          <a:gd name="connsiteY184" fmla="*/ 7144 h 1664824"/>
                          <a:gd name="connsiteX185" fmla="*/ 2381 w 1754981"/>
                          <a:gd name="connsiteY185" fmla="*/ 2381 h 1664824"/>
                          <a:gd name="connsiteX186" fmla="*/ 0 w 1754981"/>
                          <a:gd name="connsiteY186" fmla="*/ 0 h 1664824"/>
                          <a:gd name="connsiteX0" fmla="*/ 1690688 w 1754981"/>
                          <a:gd name="connsiteY0" fmla="*/ 1107281 h 1664824"/>
                          <a:gd name="connsiteX1" fmla="*/ 1690688 w 1754981"/>
                          <a:gd name="connsiteY1" fmla="*/ 1107281 h 1664824"/>
                          <a:gd name="connsiteX2" fmla="*/ 1693069 w 1754981"/>
                          <a:gd name="connsiteY2" fmla="*/ 1128712 h 1664824"/>
                          <a:gd name="connsiteX3" fmla="*/ 1697831 w 1754981"/>
                          <a:gd name="connsiteY3" fmla="*/ 1145381 h 1664824"/>
                          <a:gd name="connsiteX4" fmla="*/ 1700213 w 1754981"/>
                          <a:gd name="connsiteY4" fmla="*/ 1154906 h 1664824"/>
                          <a:gd name="connsiteX5" fmla="*/ 1702594 w 1754981"/>
                          <a:gd name="connsiteY5" fmla="*/ 1162050 h 1664824"/>
                          <a:gd name="connsiteX6" fmla="*/ 1704975 w 1754981"/>
                          <a:gd name="connsiteY6" fmla="*/ 1176337 h 1664824"/>
                          <a:gd name="connsiteX7" fmla="*/ 1700213 w 1754981"/>
                          <a:gd name="connsiteY7" fmla="*/ 1183481 h 1664824"/>
                          <a:gd name="connsiteX8" fmla="*/ 1702594 w 1754981"/>
                          <a:gd name="connsiteY8" fmla="*/ 1190625 h 1664824"/>
                          <a:gd name="connsiteX9" fmla="*/ 1707356 w 1754981"/>
                          <a:gd name="connsiteY9" fmla="*/ 1209675 h 1664824"/>
                          <a:gd name="connsiteX10" fmla="*/ 1709738 w 1754981"/>
                          <a:gd name="connsiteY10" fmla="*/ 1216819 h 1664824"/>
                          <a:gd name="connsiteX11" fmla="*/ 1714500 w 1754981"/>
                          <a:gd name="connsiteY11" fmla="*/ 1223962 h 1664824"/>
                          <a:gd name="connsiteX12" fmla="*/ 1716881 w 1754981"/>
                          <a:gd name="connsiteY12" fmla="*/ 1233487 h 1664824"/>
                          <a:gd name="connsiteX13" fmla="*/ 1719263 w 1754981"/>
                          <a:gd name="connsiteY13" fmla="*/ 1240631 h 1664824"/>
                          <a:gd name="connsiteX14" fmla="*/ 1721644 w 1754981"/>
                          <a:gd name="connsiteY14" fmla="*/ 1252537 h 1664824"/>
                          <a:gd name="connsiteX15" fmla="*/ 1724025 w 1754981"/>
                          <a:gd name="connsiteY15" fmla="*/ 1319212 h 1664824"/>
                          <a:gd name="connsiteX16" fmla="*/ 1726406 w 1754981"/>
                          <a:gd name="connsiteY16" fmla="*/ 1331119 h 1664824"/>
                          <a:gd name="connsiteX17" fmla="*/ 1728788 w 1754981"/>
                          <a:gd name="connsiteY17" fmla="*/ 1395412 h 1664824"/>
                          <a:gd name="connsiteX18" fmla="*/ 1733550 w 1754981"/>
                          <a:gd name="connsiteY18" fmla="*/ 1423987 h 1664824"/>
                          <a:gd name="connsiteX19" fmla="*/ 1735931 w 1754981"/>
                          <a:gd name="connsiteY19" fmla="*/ 1438275 h 1664824"/>
                          <a:gd name="connsiteX20" fmla="*/ 1740694 w 1754981"/>
                          <a:gd name="connsiteY20" fmla="*/ 1452562 h 1664824"/>
                          <a:gd name="connsiteX21" fmla="*/ 1745456 w 1754981"/>
                          <a:gd name="connsiteY21" fmla="*/ 1466850 h 1664824"/>
                          <a:gd name="connsiteX22" fmla="*/ 1747838 w 1754981"/>
                          <a:gd name="connsiteY22" fmla="*/ 1473994 h 1664824"/>
                          <a:gd name="connsiteX23" fmla="*/ 1750219 w 1754981"/>
                          <a:gd name="connsiteY23" fmla="*/ 1485900 h 1664824"/>
                          <a:gd name="connsiteX24" fmla="*/ 1752600 w 1754981"/>
                          <a:gd name="connsiteY24" fmla="*/ 1600200 h 1664824"/>
                          <a:gd name="connsiteX25" fmla="*/ 1754981 w 1754981"/>
                          <a:gd name="connsiteY25" fmla="*/ 1614487 h 1664824"/>
                          <a:gd name="connsiteX26" fmla="*/ 1752600 w 1754981"/>
                          <a:gd name="connsiteY26" fmla="*/ 1640681 h 1664824"/>
                          <a:gd name="connsiteX27" fmla="*/ 1750219 w 1754981"/>
                          <a:gd name="connsiteY27" fmla="*/ 1647825 h 1664824"/>
                          <a:gd name="connsiteX28" fmla="*/ 1743075 w 1754981"/>
                          <a:gd name="connsiteY28" fmla="*/ 1654969 h 1664824"/>
                          <a:gd name="connsiteX29" fmla="*/ 1733550 w 1754981"/>
                          <a:gd name="connsiteY29" fmla="*/ 1657350 h 1664824"/>
                          <a:gd name="connsiteX30" fmla="*/ 1704975 w 1754981"/>
                          <a:gd name="connsiteY30" fmla="*/ 1664494 h 1664824"/>
                          <a:gd name="connsiteX31" fmla="*/ 1693069 w 1754981"/>
                          <a:gd name="connsiteY31" fmla="*/ 1645444 h 1664824"/>
                          <a:gd name="connsiteX32" fmla="*/ 1685925 w 1754981"/>
                          <a:gd name="connsiteY32" fmla="*/ 1631156 h 1664824"/>
                          <a:gd name="connsiteX33" fmla="*/ 1676400 w 1754981"/>
                          <a:gd name="connsiteY33" fmla="*/ 1614487 h 1664824"/>
                          <a:gd name="connsiteX34" fmla="*/ 1671638 w 1754981"/>
                          <a:gd name="connsiteY34" fmla="*/ 1600200 h 1664824"/>
                          <a:gd name="connsiteX35" fmla="*/ 1662113 w 1754981"/>
                          <a:gd name="connsiteY35" fmla="*/ 1583531 h 1664824"/>
                          <a:gd name="connsiteX36" fmla="*/ 1657350 w 1754981"/>
                          <a:gd name="connsiteY36" fmla="*/ 1576387 h 1664824"/>
                          <a:gd name="connsiteX37" fmla="*/ 1645444 w 1754981"/>
                          <a:gd name="connsiteY37" fmla="*/ 1559719 h 1664824"/>
                          <a:gd name="connsiteX38" fmla="*/ 1640681 w 1754981"/>
                          <a:gd name="connsiteY38" fmla="*/ 1545431 h 1664824"/>
                          <a:gd name="connsiteX39" fmla="*/ 1635919 w 1754981"/>
                          <a:gd name="connsiteY39" fmla="*/ 1535906 h 1664824"/>
                          <a:gd name="connsiteX40" fmla="*/ 1631156 w 1754981"/>
                          <a:gd name="connsiteY40" fmla="*/ 1521619 h 1664824"/>
                          <a:gd name="connsiteX41" fmla="*/ 1628775 w 1754981"/>
                          <a:gd name="connsiteY41" fmla="*/ 1512094 h 1664824"/>
                          <a:gd name="connsiteX42" fmla="*/ 1624013 w 1754981"/>
                          <a:gd name="connsiteY42" fmla="*/ 1504950 h 1664824"/>
                          <a:gd name="connsiteX43" fmla="*/ 1619250 w 1754981"/>
                          <a:gd name="connsiteY43" fmla="*/ 1495425 h 1664824"/>
                          <a:gd name="connsiteX44" fmla="*/ 1614488 w 1754981"/>
                          <a:gd name="connsiteY44" fmla="*/ 1476375 h 1664824"/>
                          <a:gd name="connsiteX45" fmla="*/ 1609725 w 1754981"/>
                          <a:gd name="connsiteY45" fmla="*/ 1469231 h 1664824"/>
                          <a:gd name="connsiteX46" fmla="*/ 1602581 w 1754981"/>
                          <a:gd name="connsiteY46" fmla="*/ 1452562 h 1664824"/>
                          <a:gd name="connsiteX47" fmla="*/ 1588294 w 1754981"/>
                          <a:gd name="connsiteY47" fmla="*/ 1433512 h 1664824"/>
                          <a:gd name="connsiteX48" fmla="*/ 1583531 w 1754981"/>
                          <a:gd name="connsiteY48" fmla="*/ 1423987 h 1664824"/>
                          <a:gd name="connsiteX49" fmla="*/ 1581150 w 1754981"/>
                          <a:gd name="connsiteY49" fmla="*/ 1416844 h 1664824"/>
                          <a:gd name="connsiteX50" fmla="*/ 1576388 w 1754981"/>
                          <a:gd name="connsiteY50" fmla="*/ 1409700 h 1664824"/>
                          <a:gd name="connsiteX51" fmla="*/ 1574006 w 1754981"/>
                          <a:gd name="connsiteY51" fmla="*/ 1402556 h 1664824"/>
                          <a:gd name="connsiteX52" fmla="*/ 1569244 w 1754981"/>
                          <a:gd name="connsiteY52" fmla="*/ 1393031 h 1664824"/>
                          <a:gd name="connsiteX53" fmla="*/ 1566863 w 1754981"/>
                          <a:gd name="connsiteY53" fmla="*/ 1383506 h 1664824"/>
                          <a:gd name="connsiteX54" fmla="*/ 1562100 w 1754981"/>
                          <a:gd name="connsiteY54" fmla="*/ 1369219 h 1664824"/>
                          <a:gd name="connsiteX55" fmla="*/ 1559719 w 1754981"/>
                          <a:gd name="connsiteY55" fmla="*/ 1362075 h 1664824"/>
                          <a:gd name="connsiteX56" fmla="*/ 1554956 w 1754981"/>
                          <a:gd name="connsiteY56" fmla="*/ 1340644 h 1664824"/>
                          <a:gd name="connsiteX57" fmla="*/ 1550194 w 1754981"/>
                          <a:gd name="connsiteY57" fmla="*/ 1333500 h 1664824"/>
                          <a:gd name="connsiteX58" fmla="*/ 1543050 w 1754981"/>
                          <a:gd name="connsiteY58" fmla="*/ 1309687 h 1664824"/>
                          <a:gd name="connsiteX59" fmla="*/ 1535906 w 1754981"/>
                          <a:gd name="connsiteY59" fmla="*/ 1293019 h 1664824"/>
                          <a:gd name="connsiteX60" fmla="*/ 1528763 w 1754981"/>
                          <a:gd name="connsiteY60" fmla="*/ 1278731 h 1664824"/>
                          <a:gd name="connsiteX61" fmla="*/ 1526381 w 1754981"/>
                          <a:gd name="connsiteY61" fmla="*/ 1266825 h 1664824"/>
                          <a:gd name="connsiteX62" fmla="*/ 1524000 w 1754981"/>
                          <a:gd name="connsiteY62" fmla="*/ 1259681 h 1664824"/>
                          <a:gd name="connsiteX63" fmla="*/ 1516856 w 1754981"/>
                          <a:gd name="connsiteY63" fmla="*/ 1233487 h 1664824"/>
                          <a:gd name="connsiteX64" fmla="*/ 1512094 w 1754981"/>
                          <a:gd name="connsiteY64" fmla="*/ 1226344 h 1664824"/>
                          <a:gd name="connsiteX65" fmla="*/ 1504950 w 1754981"/>
                          <a:gd name="connsiteY65" fmla="*/ 1200150 h 1664824"/>
                          <a:gd name="connsiteX66" fmla="*/ 1500188 w 1754981"/>
                          <a:gd name="connsiteY66" fmla="*/ 1193006 h 1664824"/>
                          <a:gd name="connsiteX67" fmla="*/ 1493044 w 1754981"/>
                          <a:gd name="connsiteY67" fmla="*/ 1169194 h 1664824"/>
                          <a:gd name="connsiteX68" fmla="*/ 1485900 w 1754981"/>
                          <a:gd name="connsiteY68" fmla="*/ 1152525 h 1664824"/>
                          <a:gd name="connsiteX69" fmla="*/ 1478756 w 1754981"/>
                          <a:gd name="connsiteY69" fmla="*/ 1128712 h 1664824"/>
                          <a:gd name="connsiteX70" fmla="*/ 1471613 w 1754981"/>
                          <a:gd name="connsiteY70" fmla="*/ 1123950 h 1664824"/>
                          <a:gd name="connsiteX71" fmla="*/ 1469231 w 1754981"/>
                          <a:gd name="connsiteY71" fmla="*/ 1116806 h 1664824"/>
                          <a:gd name="connsiteX72" fmla="*/ 1464469 w 1754981"/>
                          <a:gd name="connsiteY72" fmla="*/ 1109662 h 1664824"/>
                          <a:gd name="connsiteX73" fmla="*/ 1462088 w 1754981"/>
                          <a:gd name="connsiteY73" fmla="*/ 1100137 h 1664824"/>
                          <a:gd name="connsiteX74" fmla="*/ 1457325 w 1754981"/>
                          <a:gd name="connsiteY74" fmla="*/ 1085850 h 1664824"/>
                          <a:gd name="connsiteX75" fmla="*/ 1454944 w 1754981"/>
                          <a:gd name="connsiteY75" fmla="*/ 1078706 h 1664824"/>
                          <a:gd name="connsiteX76" fmla="*/ 1452563 w 1754981"/>
                          <a:gd name="connsiteY76" fmla="*/ 1069181 h 1664824"/>
                          <a:gd name="connsiteX77" fmla="*/ 1445419 w 1754981"/>
                          <a:gd name="connsiteY77" fmla="*/ 1062037 h 1664824"/>
                          <a:gd name="connsiteX78" fmla="*/ 1440656 w 1754981"/>
                          <a:gd name="connsiteY78" fmla="*/ 1047750 h 1664824"/>
                          <a:gd name="connsiteX79" fmla="*/ 1438275 w 1754981"/>
                          <a:gd name="connsiteY79" fmla="*/ 1040606 h 1664824"/>
                          <a:gd name="connsiteX80" fmla="*/ 1428750 w 1754981"/>
                          <a:gd name="connsiteY80" fmla="*/ 1035844 h 1664824"/>
                          <a:gd name="connsiteX81" fmla="*/ 1421606 w 1754981"/>
                          <a:gd name="connsiteY81" fmla="*/ 1021556 h 1664824"/>
                          <a:gd name="connsiteX82" fmla="*/ 1419225 w 1754981"/>
                          <a:gd name="connsiteY82" fmla="*/ 1014412 h 1664824"/>
                          <a:gd name="connsiteX83" fmla="*/ 1414463 w 1754981"/>
                          <a:gd name="connsiteY83" fmla="*/ 1007269 h 1664824"/>
                          <a:gd name="connsiteX84" fmla="*/ 1412081 w 1754981"/>
                          <a:gd name="connsiteY84" fmla="*/ 1000125 h 1664824"/>
                          <a:gd name="connsiteX85" fmla="*/ 1385888 w 1754981"/>
                          <a:gd name="connsiteY85" fmla="*/ 971550 h 1664824"/>
                          <a:gd name="connsiteX86" fmla="*/ 1383506 w 1754981"/>
                          <a:gd name="connsiteY86" fmla="*/ 964406 h 1664824"/>
                          <a:gd name="connsiteX87" fmla="*/ 1369219 w 1754981"/>
                          <a:gd name="connsiteY87" fmla="*/ 957262 h 1664824"/>
                          <a:gd name="connsiteX88" fmla="*/ 1347788 w 1754981"/>
                          <a:gd name="connsiteY88" fmla="*/ 938212 h 1664824"/>
                          <a:gd name="connsiteX89" fmla="*/ 1343025 w 1754981"/>
                          <a:gd name="connsiteY89" fmla="*/ 931069 h 1664824"/>
                          <a:gd name="connsiteX90" fmla="*/ 1335881 w 1754981"/>
                          <a:gd name="connsiteY90" fmla="*/ 926306 h 1664824"/>
                          <a:gd name="connsiteX91" fmla="*/ 1333500 w 1754981"/>
                          <a:gd name="connsiteY91" fmla="*/ 919162 h 1664824"/>
                          <a:gd name="connsiteX92" fmla="*/ 1321594 w 1754981"/>
                          <a:gd name="connsiteY92" fmla="*/ 904875 h 1664824"/>
                          <a:gd name="connsiteX93" fmla="*/ 1316831 w 1754981"/>
                          <a:gd name="connsiteY93" fmla="*/ 895350 h 1664824"/>
                          <a:gd name="connsiteX94" fmla="*/ 1309688 w 1754981"/>
                          <a:gd name="connsiteY94" fmla="*/ 885825 h 1664824"/>
                          <a:gd name="connsiteX95" fmla="*/ 1312069 w 1754981"/>
                          <a:gd name="connsiteY95" fmla="*/ 878681 h 1664824"/>
                          <a:gd name="connsiteX96" fmla="*/ 1293019 w 1754981"/>
                          <a:gd name="connsiteY96" fmla="*/ 854869 h 1664824"/>
                          <a:gd name="connsiteX97" fmla="*/ 1278731 w 1754981"/>
                          <a:gd name="connsiteY97" fmla="*/ 835819 h 1664824"/>
                          <a:gd name="connsiteX98" fmla="*/ 1271588 w 1754981"/>
                          <a:gd name="connsiteY98" fmla="*/ 842962 h 1664824"/>
                          <a:gd name="connsiteX99" fmla="*/ 1266825 w 1754981"/>
                          <a:gd name="connsiteY99" fmla="*/ 831056 h 1664824"/>
                          <a:gd name="connsiteX100" fmla="*/ 1257300 w 1754981"/>
                          <a:gd name="connsiteY100" fmla="*/ 823912 h 1664824"/>
                          <a:gd name="connsiteX101" fmla="*/ 1250156 w 1754981"/>
                          <a:gd name="connsiteY101" fmla="*/ 816769 h 1664824"/>
                          <a:gd name="connsiteX102" fmla="*/ 1235869 w 1754981"/>
                          <a:gd name="connsiteY102" fmla="*/ 804862 h 1664824"/>
                          <a:gd name="connsiteX103" fmla="*/ 1221581 w 1754981"/>
                          <a:gd name="connsiteY103" fmla="*/ 792956 h 1664824"/>
                          <a:gd name="connsiteX104" fmla="*/ 1209675 w 1754981"/>
                          <a:gd name="connsiteY104" fmla="*/ 788194 h 1664824"/>
                          <a:gd name="connsiteX105" fmla="*/ 1195388 w 1754981"/>
                          <a:gd name="connsiteY105" fmla="*/ 776287 h 1664824"/>
                          <a:gd name="connsiteX106" fmla="*/ 1188244 w 1754981"/>
                          <a:gd name="connsiteY106" fmla="*/ 771525 h 1664824"/>
                          <a:gd name="connsiteX107" fmla="*/ 1178719 w 1754981"/>
                          <a:gd name="connsiteY107" fmla="*/ 764381 h 1664824"/>
                          <a:gd name="connsiteX108" fmla="*/ 1164431 w 1754981"/>
                          <a:gd name="connsiteY108" fmla="*/ 754856 h 1664824"/>
                          <a:gd name="connsiteX109" fmla="*/ 1157288 w 1754981"/>
                          <a:gd name="connsiteY109" fmla="*/ 745331 h 1664824"/>
                          <a:gd name="connsiteX110" fmla="*/ 1140619 w 1754981"/>
                          <a:gd name="connsiteY110" fmla="*/ 726281 h 1664824"/>
                          <a:gd name="connsiteX111" fmla="*/ 1138238 w 1754981"/>
                          <a:gd name="connsiteY111" fmla="*/ 719137 h 1664824"/>
                          <a:gd name="connsiteX112" fmla="*/ 1131094 w 1754981"/>
                          <a:gd name="connsiteY112" fmla="*/ 700087 h 1664824"/>
                          <a:gd name="connsiteX113" fmla="*/ 1126331 w 1754981"/>
                          <a:gd name="connsiteY113" fmla="*/ 681037 h 1664824"/>
                          <a:gd name="connsiteX114" fmla="*/ 1119188 w 1754981"/>
                          <a:gd name="connsiteY114" fmla="*/ 676275 h 1664824"/>
                          <a:gd name="connsiteX115" fmla="*/ 1114425 w 1754981"/>
                          <a:gd name="connsiteY115" fmla="*/ 669131 h 1664824"/>
                          <a:gd name="connsiteX116" fmla="*/ 1112044 w 1754981"/>
                          <a:gd name="connsiteY116" fmla="*/ 661987 h 1664824"/>
                          <a:gd name="connsiteX117" fmla="*/ 1104900 w 1754981"/>
                          <a:gd name="connsiteY117" fmla="*/ 654844 h 1664824"/>
                          <a:gd name="connsiteX118" fmla="*/ 1095375 w 1754981"/>
                          <a:gd name="connsiteY118" fmla="*/ 633412 h 1664824"/>
                          <a:gd name="connsiteX119" fmla="*/ 1081088 w 1754981"/>
                          <a:gd name="connsiteY119" fmla="*/ 600075 h 1664824"/>
                          <a:gd name="connsiteX120" fmla="*/ 1071563 w 1754981"/>
                          <a:gd name="connsiteY120" fmla="*/ 585787 h 1664824"/>
                          <a:gd name="connsiteX121" fmla="*/ 1066800 w 1754981"/>
                          <a:gd name="connsiteY121" fmla="*/ 566737 h 1664824"/>
                          <a:gd name="connsiteX122" fmla="*/ 1057275 w 1754981"/>
                          <a:gd name="connsiteY122" fmla="*/ 542925 h 1664824"/>
                          <a:gd name="connsiteX123" fmla="*/ 1050131 w 1754981"/>
                          <a:gd name="connsiteY123" fmla="*/ 523875 h 1664824"/>
                          <a:gd name="connsiteX124" fmla="*/ 1040606 w 1754981"/>
                          <a:gd name="connsiteY124" fmla="*/ 521494 h 1664824"/>
                          <a:gd name="connsiteX125" fmla="*/ 1035844 w 1754981"/>
                          <a:gd name="connsiteY125" fmla="*/ 511969 h 1664824"/>
                          <a:gd name="connsiteX126" fmla="*/ 1026319 w 1754981"/>
                          <a:gd name="connsiteY126" fmla="*/ 488156 h 1664824"/>
                          <a:gd name="connsiteX127" fmla="*/ 1019175 w 1754981"/>
                          <a:gd name="connsiteY127" fmla="*/ 481012 h 1664824"/>
                          <a:gd name="connsiteX128" fmla="*/ 1014413 w 1754981"/>
                          <a:gd name="connsiteY128" fmla="*/ 473869 h 1664824"/>
                          <a:gd name="connsiteX129" fmla="*/ 1021556 w 1754981"/>
                          <a:gd name="connsiteY129" fmla="*/ 469106 h 1664824"/>
                          <a:gd name="connsiteX130" fmla="*/ 1019175 w 1754981"/>
                          <a:gd name="connsiteY130" fmla="*/ 461962 h 1664824"/>
                          <a:gd name="connsiteX131" fmla="*/ 1014413 w 1754981"/>
                          <a:gd name="connsiteY131" fmla="*/ 452437 h 1664824"/>
                          <a:gd name="connsiteX132" fmla="*/ 1004888 w 1754981"/>
                          <a:gd name="connsiteY132" fmla="*/ 438150 h 1664824"/>
                          <a:gd name="connsiteX133" fmla="*/ 1002506 w 1754981"/>
                          <a:gd name="connsiteY133" fmla="*/ 428625 h 1664824"/>
                          <a:gd name="connsiteX134" fmla="*/ 990600 w 1754981"/>
                          <a:gd name="connsiteY134" fmla="*/ 414337 h 1664824"/>
                          <a:gd name="connsiteX135" fmla="*/ 978694 w 1754981"/>
                          <a:gd name="connsiteY135" fmla="*/ 397669 h 1664824"/>
                          <a:gd name="connsiteX136" fmla="*/ 976313 w 1754981"/>
                          <a:gd name="connsiteY136" fmla="*/ 390525 h 1664824"/>
                          <a:gd name="connsiteX137" fmla="*/ 966788 w 1754981"/>
                          <a:gd name="connsiteY137" fmla="*/ 376237 h 1664824"/>
                          <a:gd name="connsiteX138" fmla="*/ 957263 w 1754981"/>
                          <a:gd name="connsiteY138" fmla="*/ 359569 h 1664824"/>
                          <a:gd name="connsiteX139" fmla="*/ 947738 w 1754981"/>
                          <a:gd name="connsiteY139" fmla="*/ 352425 h 1664824"/>
                          <a:gd name="connsiteX140" fmla="*/ 933450 w 1754981"/>
                          <a:gd name="connsiteY140" fmla="*/ 340519 h 1664824"/>
                          <a:gd name="connsiteX141" fmla="*/ 914400 w 1754981"/>
                          <a:gd name="connsiteY141" fmla="*/ 319087 h 1664824"/>
                          <a:gd name="connsiteX142" fmla="*/ 907256 w 1754981"/>
                          <a:gd name="connsiteY142" fmla="*/ 316706 h 1664824"/>
                          <a:gd name="connsiteX143" fmla="*/ 890588 w 1754981"/>
                          <a:gd name="connsiteY143" fmla="*/ 302419 h 1664824"/>
                          <a:gd name="connsiteX144" fmla="*/ 883444 w 1754981"/>
                          <a:gd name="connsiteY144" fmla="*/ 297656 h 1664824"/>
                          <a:gd name="connsiteX145" fmla="*/ 857250 w 1754981"/>
                          <a:gd name="connsiteY145" fmla="*/ 285750 h 1664824"/>
                          <a:gd name="connsiteX146" fmla="*/ 842963 w 1754981"/>
                          <a:gd name="connsiteY146" fmla="*/ 276225 h 1664824"/>
                          <a:gd name="connsiteX147" fmla="*/ 835819 w 1754981"/>
                          <a:gd name="connsiteY147" fmla="*/ 271462 h 1664824"/>
                          <a:gd name="connsiteX148" fmla="*/ 821531 w 1754981"/>
                          <a:gd name="connsiteY148" fmla="*/ 269081 h 1664824"/>
                          <a:gd name="connsiteX149" fmla="*/ 797719 w 1754981"/>
                          <a:gd name="connsiteY149" fmla="*/ 261937 h 1664824"/>
                          <a:gd name="connsiteX150" fmla="*/ 783431 w 1754981"/>
                          <a:gd name="connsiteY150" fmla="*/ 257175 h 1664824"/>
                          <a:gd name="connsiteX151" fmla="*/ 766763 w 1754981"/>
                          <a:gd name="connsiteY151" fmla="*/ 252412 h 1664824"/>
                          <a:gd name="connsiteX152" fmla="*/ 669131 w 1754981"/>
                          <a:gd name="connsiteY152" fmla="*/ 250031 h 1664824"/>
                          <a:gd name="connsiteX153" fmla="*/ 507206 w 1754981"/>
                          <a:gd name="connsiteY153" fmla="*/ 252412 h 1664824"/>
                          <a:gd name="connsiteX154" fmla="*/ 471488 w 1754981"/>
                          <a:gd name="connsiteY154" fmla="*/ 259556 h 1664824"/>
                          <a:gd name="connsiteX155" fmla="*/ 447675 w 1754981"/>
                          <a:gd name="connsiteY155" fmla="*/ 261937 h 1664824"/>
                          <a:gd name="connsiteX156" fmla="*/ 385763 w 1754981"/>
                          <a:gd name="connsiteY156" fmla="*/ 266700 h 1664824"/>
                          <a:gd name="connsiteX157" fmla="*/ 333375 w 1754981"/>
                          <a:gd name="connsiteY157" fmla="*/ 264319 h 1664824"/>
                          <a:gd name="connsiteX158" fmla="*/ 314325 w 1754981"/>
                          <a:gd name="connsiteY158" fmla="*/ 250031 h 1664824"/>
                          <a:gd name="connsiteX159" fmla="*/ 307181 w 1754981"/>
                          <a:gd name="connsiteY159" fmla="*/ 245269 h 1664824"/>
                          <a:gd name="connsiteX160" fmla="*/ 297656 w 1754981"/>
                          <a:gd name="connsiteY160" fmla="*/ 238125 h 1664824"/>
                          <a:gd name="connsiteX161" fmla="*/ 278606 w 1754981"/>
                          <a:gd name="connsiteY161" fmla="*/ 216694 h 1664824"/>
                          <a:gd name="connsiteX162" fmla="*/ 269081 w 1754981"/>
                          <a:gd name="connsiteY162" fmla="*/ 209550 h 1664824"/>
                          <a:gd name="connsiteX163" fmla="*/ 261938 w 1754981"/>
                          <a:gd name="connsiteY163" fmla="*/ 204787 h 1664824"/>
                          <a:gd name="connsiteX164" fmla="*/ 240506 w 1754981"/>
                          <a:gd name="connsiteY164" fmla="*/ 188119 h 1664824"/>
                          <a:gd name="connsiteX165" fmla="*/ 221456 w 1754981"/>
                          <a:gd name="connsiteY165" fmla="*/ 176212 h 1664824"/>
                          <a:gd name="connsiteX166" fmla="*/ 211931 w 1754981"/>
                          <a:gd name="connsiteY166" fmla="*/ 164306 h 1664824"/>
                          <a:gd name="connsiteX167" fmla="*/ 195263 w 1754981"/>
                          <a:gd name="connsiteY167" fmla="*/ 150019 h 1664824"/>
                          <a:gd name="connsiteX168" fmla="*/ 188119 w 1754981"/>
                          <a:gd name="connsiteY168" fmla="*/ 147637 h 1664824"/>
                          <a:gd name="connsiteX169" fmla="*/ 180975 w 1754981"/>
                          <a:gd name="connsiteY169" fmla="*/ 140494 h 1664824"/>
                          <a:gd name="connsiteX170" fmla="*/ 166688 w 1754981"/>
                          <a:gd name="connsiteY170" fmla="*/ 130969 h 1664824"/>
                          <a:gd name="connsiteX171" fmla="*/ 157163 w 1754981"/>
                          <a:gd name="connsiteY171" fmla="*/ 116681 h 1664824"/>
                          <a:gd name="connsiteX172" fmla="*/ 138113 w 1754981"/>
                          <a:gd name="connsiteY172" fmla="*/ 97631 h 1664824"/>
                          <a:gd name="connsiteX173" fmla="*/ 126206 w 1754981"/>
                          <a:gd name="connsiteY173" fmla="*/ 83344 h 1664824"/>
                          <a:gd name="connsiteX174" fmla="*/ 83344 w 1754981"/>
                          <a:gd name="connsiteY174" fmla="*/ 69056 h 1664824"/>
                          <a:gd name="connsiteX175" fmla="*/ 64294 w 1754981"/>
                          <a:gd name="connsiteY175" fmla="*/ 64294 h 1664824"/>
                          <a:gd name="connsiteX176" fmla="*/ 57150 w 1754981"/>
                          <a:gd name="connsiteY176" fmla="*/ 59531 h 1664824"/>
                          <a:gd name="connsiteX177" fmla="*/ 47625 w 1754981"/>
                          <a:gd name="connsiteY177" fmla="*/ 54769 h 1664824"/>
                          <a:gd name="connsiteX178" fmla="*/ 35719 w 1754981"/>
                          <a:gd name="connsiteY178" fmla="*/ 45244 h 1664824"/>
                          <a:gd name="connsiteX179" fmla="*/ 30956 w 1754981"/>
                          <a:gd name="connsiteY179" fmla="*/ 38100 h 1664824"/>
                          <a:gd name="connsiteX180" fmla="*/ 26194 w 1754981"/>
                          <a:gd name="connsiteY180" fmla="*/ 28575 h 1664824"/>
                          <a:gd name="connsiteX181" fmla="*/ 19050 w 1754981"/>
                          <a:gd name="connsiteY181" fmla="*/ 21431 h 1664824"/>
                          <a:gd name="connsiteX182" fmla="*/ 14288 w 1754981"/>
                          <a:gd name="connsiteY182" fmla="*/ 14287 h 1664824"/>
                          <a:gd name="connsiteX183" fmla="*/ 7144 w 1754981"/>
                          <a:gd name="connsiteY183" fmla="*/ 7144 h 1664824"/>
                          <a:gd name="connsiteX184" fmla="*/ 2381 w 1754981"/>
                          <a:gd name="connsiteY184" fmla="*/ 2381 h 1664824"/>
                          <a:gd name="connsiteX185" fmla="*/ 0 w 1754981"/>
                          <a:gd name="connsiteY185" fmla="*/ 0 h 16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754981" h="1664824">
                            <a:moveTo>
                              <a:pt x="1690688" y="1107281"/>
                            </a:moveTo>
                            <a:lnTo>
                              <a:pt x="1690688" y="1107281"/>
                            </a:lnTo>
                            <a:cubicBezTo>
                              <a:pt x="1691482" y="1114425"/>
                              <a:pt x="1691976" y="1121608"/>
                              <a:pt x="1693069" y="1128712"/>
                            </a:cubicBezTo>
                            <a:cubicBezTo>
                              <a:pt x="1694309" y="1136771"/>
                              <a:pt x="1695757" y="1138124"/>
                              <a:pt x="1697831" y="1145381"/>
                            </a:cubicBezTo>
                            <a:cubicBezTo>
                              <a:pt x="1698730" y="1148528"/>
                              <a:pt x="1699314" y="1151759"/>
                              <a:pt x="1700213" y="1154906"/>
                            </a:cubicBezTo>
                            <a:cubicBezTo>
                              <a:pt x="1700903" y="1157320"/>
                              <a:pt x="1702050" y="1159600"/>
                              <a:pt x="1702594" y="1162050"/>
                            </a:cubicBezTo>
                            <a:cubicBezTo>
                              <a:pt x="1703641" y="1166763"/>
                              <a:pt x="1704181" y="1171575"/>
                              <a:pt x="1704975" y="1176337"/>
                            </a:cubicBezTo>
                            <a:cubicBezTo>
                              <a:pt x="1703388" y="1178718"/>
                              <a:pt x="1700683" y="1180658"/>
                              <a:pt x="1700213" y="1183481"/>
                            </a:cubicBezTo>
                            <a:cubicBezTo>
                              <a:pt x="1699800" y="1185957"/>
                              <a:pt x="1701934" y="1188203"/>
                              <a:pt x="1702594" y="1190625"/>
                            </a:cubicBezTo>
                            <a:cubicBezTo>
                              <a:pt x="1704316" y="1196940"/>
                              <a:pt x="1705286" y="1203466"/>
                              <a:pt x="1707356" y="1209675"/>
                            </a:cubicBezTo>
                            <a:cubicBezTo>
                              <a:pt x="1708150" y="1212056"/>
                              <a:pt x="1708615" y="1214574"/>
                              <a:pt x="1709738" y="1216819"/>
                            </a:cubicBezTo>
                            <a:cubicBezTo>
                              <a:pt x="1711018" y="1219378"/>
                              <a:pt x="1712913" y="1221581"/>
                              <a:pt x="1714500" y="1223962"/>
                            </a:cubicBezTo>
                            <a:cubicBezTo>
                              <a:pt x="1715294" y="1227137"/>
                              <a:pt x="1715982" y="1230340"/>
                              <a:pt x="1716881" y="1233487"/>
                            </a:cubicBezTo>
                            <a:cubicBezTo>
                              <a:pt x="1717571" y="1235901"/>
                              <a:pt x="1718654" y="1238196"/>
                              <a:pt x="1719263" y="1240631"/>
                            </a:cubicBezTo>
                            <a:cubicBezTo>
                              <a:pt x="1720245" y="1244557"/>
                              <a:pt x="1720850" y="1248568"/>
                              <a:pt x="1721644" y="1252537"/>
                            </a:cubicBezTo>
                            <a:cubicBezTo>
                              <a:pt x="1722438" y="1274762"/>
                              <a:pt x="1722680" y="1297014"/>
                              <a:pt x="1724025" y="1319212"/>
                            </a:cubicBezTo>
                            <a:cubicBezTo>
                              <a:pt x="1724270" y="1323252"/>
                              <a:pt x="1726153" y="1327079"/>
                              <a:pt x="1726406" y="1331119"/>
                            </a:cubicBezTo>
                            <a:cubicBezTo>
                              <a:pt x="1727744" y="1352523"/>
                              <a:pt x="1727598" y="1373999"/>
                              <a:pt x="1728788" y="1395412"/>
                            </a:cubicBezTo>
                            <a:cubicBezTo>
                              <a:pt x="1729852" y="1414555"/>
                              <a:pt x="1729453" y="1411695"/>
                              <a:pt x="1733550" y="1423987"/>
                            </a:cubicBezTo>
                            <a:cubicBezTo>
                              <a:pt x="1734344" y="1428750"/>
                              <a:pt x="1734760" y="1433591"/>
                              <a:pt x="1735931" y="1438275"/>
                            </a:cubicBezTo>
                            <a:cubicBezTo>
                              <a:pt x="1737149" y="1443145"/>
                              <a:pt x="1739106" y="1447800"/>
                              <a:pt x="1740694" y="1452562"/>
                            </a:cubicBezTo>
                            <a:lnTo>
                              <a:pt x="1745456" y="1466850"/>
                            </a:lnTo>
                            <a:cubicBezTo>
                              <a:pt x="1746250" y="1469231"/>
                              <a:pt x="1747346" y="1471533"/>
                              <a:pt x="1747838" y="1473994"/>
                            </a:cubicBezTo>
                            <a:lnTo>
                              <a:pt x="1750219" y="1485900"/>
                            </a:lnTo>
                            <a:cubicBezTo>
                              <a:pt x="1751013" y="1524000"/>
                              <a:pt x="1751190" y="1562118"/>
                              <a:pt x="1752600" y="1600200"/>
                            </a:cubicBezTo>
                            <a:cubicBezTo>
                              <a:pt x="1752779" y="1605025"/>
                              <a:pt x="1754981" y="1609659"/>
                              <a:pt x="1754981" y="1614487"/>
                            </a:cubicBezTo>
                            <a:cubicBezTo>
                              <a:pt x="1754981" y="1623254"/>
                              <a:pt x="1753840" y="1632002"/>
                              <a:pt x="1752600" y="1640681"/>
                            </a:cubicBezTo>
                            <a:cubicBezTo>
                              <a:pt x="1752245" y="1643166"/>
                              <a:pt x="1751611" y="1645736"/>
                              <a:pt x="1750219" y="1647825"/>
                            </a:cubicBezTo>
                            <a:cubicBezTo>
                              <a:pt x="1748351" y="1650627"/>
                              <a:pt x="1745999" y="1653298"/>
                              <a:pt x="1743075" y="1654969"/>
                            </a:cubicBezTo>
                            <a:cubicBezTo>
                              <a:pt x="1740233" y="1656593"/>
                              <a:pt x="1736725" y="1656556"/>
                              <a:pt x="1733550" y="1657350"/>
                            </a:cubicBezTo>
                            <a:cubicBezTo>
                              <a:pt x="1727200" y="1658938"/>
                              <a:pt x="1711722" y="1666478"/>
                              <a:pt x="1704975" y="1664494"/>
                            </a:cubicBezTo>
                            <a:cubicBezTo>
                              <a:pt x="1698228" y="1662510"/>
                              <a:pt x="1702343" y="1657809"/>
                              <a:pt x="1693069" y="1645444"/>
                            </a:cubicBezTo>
                            <a:cubicBezTo>
                              <a:pt x="1688703" y="1632345"/>
                              <a:pt x="1693312" y="1644083"/>
                              <a:pt x="1685925" y="1631156"/>
                            </a:cubicBezTo>
                            <a:cubicBezTo>
                              <a:pt x="1673840" y="1610007"/>
                              <a:pt x="1688005" y="1631893"/>
                              <a:pt x="1676400" y="1614487"/>
                            </a:cubicBezTo>
                            <a:cubicBezTo>
                              <a:pt x="1674813" y="1609725"/>
                              <a:pt x="1674423" y="1604377"/>
                              <a:pt x="1671638" y="1600200"/>
                            </a:cubicBezTo>
                            <a:cubicBezTo>
                              <a:pt x="1660033" y="1582794"/>
                              <a:pt x="1674198" y="1604680"/>
                              <a:pt x="1662113" y="1583531"/>
                            </a:cubicBezTo>
                            <a:cubicBezTo>
                              <a:pt x="1660693" y="1581046"/>
                              <a:pt x="1658770" y="1578872"/>
                              <a:pt x="1657350" y="1576387"/>
                            </a:cubicBezTo>
                            <a:cubicBezTo>
                              <a:pt x="1648992" y="1561760"/>
                              <a:pt x="1657081" y="1571355"/>
                              <a:pt x="1645444" y="1559719"/>
                            </a:cubicBezTo>
                            <a:cubicBezTo>
                              <a:pt x="1643856" y="1554956"/>
                              <a:pt x="1642926" y="1549921"/>
                              <a:pt x="1640681" y="1545431"/>
                            </a:cubicBezTo>
                            <a:cubicBezTo>
                              <a:pt x="1639094" y="1542256"/>
                              <a:pt x="1637237" y="1539202"/>
                              <a:pt x="1635919" y="1535906"/>
                            </a:cubicBezTo>
                            <a:cubicBezTo>
                              <a:pt x="1634055" y="1531245"/>
                              <a:pt x="1632373" y="1526489"/>
                              <a:pt x="1631156" y="1521619"/>
                            </a:cubicBezTo>
                            <a:cubicBezTo>
                              <a:pt x="1630362" y="1518444"/>
                              <a:pt x="1630064" y="1515102"/>
                              <a:pt x="1628775" y="1512094"/>
                            </a:cubicBezTo>
                            <a:cubicBezTo>
                              <a:pt x="1627648" y="1509463"/>
                              <a:pt x="1625433" y="1507435"/>
                              <a:pt x="1624013" y="1504950"/>
                            </a:cubicBezTo>
                            <a:cubicBezTo>
                              <a:pt x="1622252" y="1501868"/>
                              <a:pt x="1620838" y="1498600"/>
                              <a:pt x="1619250" y="1495425"/>
                            </a:cubicBezTo>
                            <a:cubicBezTo>
                              <a:pt x="1618345" y="1490899"/>
                              <a:pt x="1616928" y="1481255"/>
                              <a:pt x="1614488" y="1476375"/>
                            </a:cubicBezTo>
                            <a:cubicBezTo>
                              <a:pt x="1613208" y="1473815"/>
                              <a:pt x="1611313" y="1471612"/>
                              <a:pt x="1609725" y="1469231"/>
                            </a:cubicBezTo>
                            <a:cubicBezTo>
                              <a:pt x="1602890" y="1441886"/>
                              <a:pt x="1606153" y="1458515"/>
                              <a:pt x="1602581" y="1452562"/>
                            </a:cubicBezTo>
                            <a:cubicBezTo>
                              <a:pt x="1599009" y="1446609"/>
                              <a:pt x="1591469" y="1438274"/>
                              <a:pt x="1588294" y="1433512"/>
                            </a:cubicBezTo>
                            <a:cubicBezTo>
                              <a:pt x="1586706" y="1430337"/>
                              <a:pt x="1584929" y="1427250"/>
                              <a:pt x="1583531" y="1423987"/>
                            </a:cubicBezTo>
                            <a:cubicBezTo>
                              <a:pt x="1582542" y="1421680"/>
                              <a:pt x="1582272" y="1419089"/>
                              <a:pt x="1581150" y="1416844"/>
                            </a:cubicBezTo>
                            <a:cubicBezTo>
                              <a:pt x="1579870" y="1414284"/>
                              <a:pt x="1577668" y="1412260"/>
                              <a:pt x="1576388" y="1409700"/>
                            </a:cubicBezTo>
                            <a:cubicBezTo>
                              <a:pt x="1575265" y="1407455"/>
                              <a:pt x="1574995" y="1404863"/>
                              <a:pt x="1574006" y="1402556"/>
                            </a:cubicBezTo>
                            <a:cubicBezTo>
                              <a:pt x="1572608" y="1399293"/>
                              <a:pt x="1570490" y="1396355"/>
                              <a:pt x="1569244" y="1393031"/>
                            </a:cubicBezTo>
                            <a:cubicBezTo>
                              <a:pt x="1568095" y="1389967"/>
                              <a:pt x="1567803" y="1386641"/>
                              <a:pt x="1566863" y="1383506"/>
                            </a:cubicBezTo>
                            <a:cubicBezTo>
                              <a:pt x="1565420" y="1378698"/>
                              <a:pt x="1563688" y="1373981"/>
                              <a:pt x="1562100" y="1369219"/>
                            </a:cubicBezTo>
                            <a:cubicBezTo>
                              <a:pt x="1561306" y="1366838"/>
                              <a:pt x="1560211" y="1364536"/>
                              <a:pt x="1559719" y="1362075"/>
                            </a:cubicBezTo>
                            <a:cubicBezTo>
                              <a:pt x="1559294" y="1359949"/>
                              <a:pt x="1556219" y="1343592"/>
                              <a:pt x="1554956" y="1340644"/>
                            </a:cubicBezTo>
                            <a:cubicBezTo>
                              <a:pt x="1553829" y="1338014"/>
                              <a:pt x="1551356" y="1336115"/>
                              <a:pt x="1550194" y="1333500"/>
                            </a:cubicBezTo>
                            <a:cubicBezTo>
                              <a:pt x="1545664" y="1323308"/>
                              <a:pt x="1545822" y="1319388"/>
                              <a:pt x="1543050" y="1309687"/>
                            </a:cubicBezTo>
                            <a:cubicBezTo>
                              <a:pt x="1539859" y="1298518"/>
                              <a:pt x="1541349" y="1305720"/>
                              <a:pt x="1535906" y="1293019"/>
                            </a:cubicBezTo>
                            <a:cubicBezTo>
                              <a:pt x="1529989" y="1279212"/>
                              <a:pt x="1537917" y="1292464"/>
                              <a:pt x="1528763" y="1278731"/>
                            </a:cubicBezTo>
                            <a:cubicBezTo>
                              <a:pt x="1527969" y="1274762"/>
                              <a:pt x="1527363" y="1270751"/>
                              <a:pt x="1526381" y="1266825"/>
                            </a:cubicBezTo>
                            <a:cubicBezTo>
                              <a:pt x="1525772" y="1264390"/>
                              <a:pt x="1524609" y="1262116"/>
                              <a:pt x="1524000" y="1259681"/>
                            </a:cubicBezTo>
                            <a:cubicBezTo>
                              <a:pt x="1522211" y="1252523"/>
                              <a:pt x="1520944" y="1239619"/>
                              <a:pt x="1516856" y="1233487"/>
                            </a:cubicBezTo>
                            <a:lnTo>
                              <a:pt x="1512094" y="1226344"/>
                            </a:lnTo>
                            <a:cubicBezTo>
                              <a:pt x="1510816" y="1219951"/>
                              <a:pt x="1508405" y="1205333"/>
                              <a:pt x="1504950" y="1200150"/>
                            </a:cubicBezTo>
                            <a:lnTo>
                              <a:pt x="1500188" y="1193006"/>
                            </a:lnTo>
                            <a:cubicBezTo>
                              <a:pt x="1498480" y="1186174"/>
                              <a:pt x="1495940" y="1174985"/>
                              <a:pt x="1493044" y="1169194"/>
                            </a:cubicBezTo>
                            <a:cubicBezTo>
                              <a:pt x="1488809" y="1160725"/>
                              <a:pt x="1488236" y="1160702"/>
                              <a:pt x="1485900" y="1152525"/>
                            </a:cubicBezTo>
                            <a:cubicBezTo>
                              <a:pt x="1484778" y="1148599"/>
                              <a:pt x="1480754" y="1130044"/>
                              <a:pt x="1478756" y="1128712"/>
                            </a:cubicBezTo>
                            <a:lnTo>
                              <a:pt x="1471613" y="1123950"/>
                            </a:lnTo>
                            <a:cubicBezTo>
                              <a:pt x="1470819" y="1121569"/>
                              <a:pt x="1470354" y="1119051"/>
                              <a:pt x="1469231" y="1116806"/>
                            </a:cubicBezTo>
                            <a:cubicBezTo>
                              <a:pt x="1467951" y="1114246"/>
                              <a:pt x="1465596" y="1112293"/>
                              <a:pt x="1464469" y="1109662"/>
                            </a:cubicBezTo>
                            <a:cubicBezTo>
                              <a:pt x="1463180" y="1106654"/>
                              <a:pt x="1463028" y="1103272"/>
                              <a:pt x="1462088" y="1100137"/>
                            </a:cubicBezTo>
                            <a:cubicBezTo>
                              <a:pt x="1460645" y="1095329"/>
                              <a:pt x="1458913" y="1090612"/>
                              <a:pt x="1457325" y="1085850"/>
                            </a:cubicBezTo>
                            <a:cubicBezTo>
                              <a:pt x="1456531" y="1083469"/>
                              <a:pt x="1455553" y="1081141"/>
                              <a:pt x="1454944" y="1078706"/>
                            </a:cubicBezTo>
                            <a:cubicBezTo>
                              <a:pt x="1454150" y="1075531"/>
                              <a:pt x="1454187" y="1072023"/>
                              <a:pt x="1452563" y="1069181"/>
                            </a:cubicBezTo>
                            <a:cubicBezTo>
                              <a:pt x="1450892" y="1066257"/>
                              <a:pt x="1447800" y="1064418"/>
                              <a:pt x="1445419" y="1062037"/>
                            </a:cubicBezTo>
                            <a:lnTo>
                              <a:pt x="1440656" y="1047750"/>
                            </a:lnTo>
                            <a:cubicBezTo>
                              <a:pt x="1439862" y="1045369"/>
                              <a:pt x="1440520" y="1041728"/>
                              <a:pt x="1438275" y="1040606"/>
                            </a:cubicBezTo>
                            <a:lnTo>
                              <a:pt x="1428750" y="1035844"/>
                            </a:lnTo>
                            <a:cubicBezTo>
                              <a:pt x="1422765" y="1017888"/>
                              <a:pt x="1430838" y="1040021"/>
                              <a:pt x="1421606" y="1021556"/>
                            </a:cubicBezTo>
                            <a:cubicBezTo>
                              <a:pt x="1420483" y="1019311"/>
                              <a:pt x="1420347" y="1016657"/>
                              <a:pt x="1419225" y="1014412"/>
                            </a:cubicBezTo>
                            <a:cubicBezTo>
                              <a:pt x="1417945" y="1011852"/>
                              <a:pt x="1415743" y="1009828"/>
                              <a:pt x="1414463" y="1007269"/>
                            </a:cubicBezTo>
                            <a:cubicBezTo>
                              <a:pt x="1413340" y="1005024"/>
                              <a:pt x="1413473" y="1002214"/>
                              <a:pt x="1412081" y="1000125"/>
                            </a:cubicBezTo>
                            <a:cubicBezTo>
                              <a:pt x="1398434" y="979654"/>
                              <a:pt x="1400259" y="982329"/>
                              <a:pt x="1385888" y="971550"/>
                            </a:cubicBezTo>
                            <a:cubicBezTo>
                              <a:pt x="1385094" y="969169"/>
                              <a:pt x="1385074" y="966366"/>
                              <a:pt x="1383506" y="964406"/>
                            </a:cubicBezTo>
                            <a:cubicBezTo>
                              <a:pt x="1380150" y="960211"/>
                              <a:pt x="1373924" y="958831"/>
                              <a:pt x="1369219" y="957262"/>
                            </a:cubicBezTo>
                            <a:cubicBezTo>
                              <a:pt x="1352907" y="940951"/>
                              <a:pt x="1360535" y="946712"/>
                              <a:pt x="1347788" y="938212"/>
                            </a:cubicBezTo>
                            <a:cubicBezTo>
                              <a:pt x="1346200" y="935831"/>
                              <a:pt x="1345049" y="933093"/>
                              <a:pt x="1343025" y="931069"/>
                            </a:cubicBezTo>
                            <a:cubicBezTo>
                              <a:pt x="1341001" y="929045"/>
                              <a:pt x="1337669" y="928541"/>
                              <a:pt x="1335881" y="926306"/>
                            </a:cubicBezTo>
                            <a:cubicBezTo>
                              <a:pt x="1334313" y="924346"/>
                              <a:pt x="1334622" y="921407"/>
                              <a:pt x="1333500" y="919162"/>
                            </a:cubicBezTo>
                            <a:cubicBezTo>
                              <a:pt x="1327204" y="906569"/>
                              <a:pt x="1330368" y="917158"/>
                              <a:pt x="1321594" y="904875"/>
                            </a:cubicBezTo>
                            <a:cubicBezTo>
                              <a:pt x="1319531" y="901986"/>
                              <a:pt x="1318712" y="898360"/>
                              <a:pt x="1316831" y="895350"/>
                            </a:cubicBezTo>
                            <a:cubicBezTo>
                              <a:pt x="1314728" y="891985"/>
                              <a:pt x="1312069" y="889000"/>
                              <a:pt x="1309688" y="885825"/>
                            </a:cubicBezTo>
                            <a:cubicBezTo>
                              <a:pt x="1310482" y="883444"/>
                              <a:pt x="1312069" y="881191"/>
                              <a:pt x="1312069" y="878681"/>
                            </a:cubicBezTo>
                            <a:cubicBezTo>
                              <a:pt x="1312069" y="868263"/>
                              <a:pt x="1296232" y="860224"/>
                              <a:pt x="1293019" y="854869"/>
                            </a:cubicBezTo>
                            <a:cubicBezTo>
                              <a:pt x="1284142" y="840074"/>
                              <a:pt x="1289148" y="846235"/>
                              <a:pt x="1278731" y="835819"/>
                            </a:cubicBezTo>
                            <a:cubicBezTo>
                              <a:pt x="1276350" y="838200"/>
                              <a:pt x="1274714" y="844213"/>
                              <a:pt x="1271588" y="842962"/>
                            </a:cubicBezTo>
                            <a:cubicBezTo>
                              <a:pt x="1267619" y="841374"/>
                              <a:pt x="1269390" y="834476"/>
                              <a:pt x="1266825" y="831056"/>
                            </a:cubicBezTo>
                            <a:cubicBezTo>
                              <a:pt x="1264444" y="827881"/>
                              <a:pt x="1260313" y="826495"/>
                              <a:pt x="1257300" y="823912"/>
                            </a:cubicBezTo>
                            <a:cubicBezTo>
                              <a:pt x="1254743" y="821721"/>
                              <a:pt x="1252537" y="819150"/>
                              <a:pt x="1250156" y="816769"/>
                            </a:cubicBezTo>
                            <a:cubicBezTo>
                              <a:pt x="1240415" y="797285"/>
                              <a:pt x="1252079" y="814588"/>
                              <a:pt x="1235869" y="804862"/>
                            </a:cubicBezTo>
                            <a:cubicBezTo>
                              <a:pt x="1230553" y="801672"/>
                              <a:pt x="1226811" y="796284"/>
                              <a:pt x="1221581" y="792956"/>
                            </a:cubicBezTo>
                            <a:cubicBezTo>
                              <a:pt x="1217975" y="790661"/>
                              <a:pt x="1213498" y="790106"/>
                              <a:pt x="1209675" y="788194"/>
                            </a:cubicBezTo>
                            <a:cubicBezTo>
                              <a:pt x="1200805" y="783759"/>
                              <a:pt x="1203289" y="782871"/>
                              <a:pt x="1195388" y="776287"/>
                            </a:cubicBezTo>
                            <a:cubicBezTo>
                              <a:pt x="1193189" y="774455"/>
                              <a:pt x="1190573" y="773188"/>
                              <a:pt x="1188244" y="771525"/>
                            </a:cubicBezTo>
                            <a:cubicBezTo>
                              <a:pt x="1185014" y="769218"/>
                              <a:pt x="1181970" y="766657"/>
                              <a:pt x="1178719" y="764381"/>
                            </a:cubicBezTo>
                            <a:cubicBezTo>
                              <a:pt x="1174030" y="761099"/>
                              <a:pt x="1164431" y="754856"/>
                              <a:pt x="1164431" y="754856"/>
                            </a:cubicBezTo>
                            <a:cubicBezTo>
                              <a:pt x="1162050" y="751681"/>
                              <a:pt x="1160094" y="748137"/>
                              <a:pt x="1157288" y="745331"/>
                            </a:cubicBezTo>
                            <a:cubicBezTo>
                              <a:pt x="1147564" y="735607"/>
                              <a:pt x="1147366" y="746525"/>
                              <a:pt x="1140619" y="726281"/>
                            </a:cubicBezTo>
                            <a:cubicBezTo>
                              <a:pt x="1139825" y="723900"/>
                              <a:pt x="1139096" y="721496"/>
                              <a:pt x="1138238" y="719137"/>
                            </a:cubicBezTo>
                            <a:cubicBezTo>
                              <a:pt x="1135920" y="712763"/>
                              <a:pt x="1133088" y="706569"/>
                              <a:pt x="1131094" y="700087"/>
                            </a:cubicBezTo>
                            <a:cubicBezTo>
                              <a:pt x="1130870" y="699359"/>
                              <a:pt x="1128350" y="683561"/>
                              <a:pt x="1126331" y="681037"/>
                            </a:cubicBezTo>
                            <a:cubicBezTo>
                              <a:pt x="1124543" y="678802"/>
                              <a:pt x="1121569" y="677862"/>
                              <a:pt x="1119188" y="676275"/>
                            </a:cubicBezTo>
                            <a:cubicBezTo>
                              <a:pt x="1117600" y="673894"/>
                              <a:pt x="1115705" y="671691"/>
                              <a:pt x="1114425" y="669131"/>
                            </a:cubicBezTo>
                            <a:cubicBezTo>
                              <a:pt x="1113302" y="666886"/>
                              <a:pt x="1113436" y="664076"/>
                              <a:pt x="1112044" y="661987"/>
                            </a:cubicBezTo>
                            <a:cubicBezTo>
                              <a:pt x="1110176" y="659185"/>
                              <a:pt x="1107281" y="657225"/>
                              <a:pt x="1104900" y="654844"/>
                            </a:cubicBezTo>
                            <a:cubicBezTo>
                              <a:pt x="1099233" y="637841"/>
                              <a:pt x="1102923" y="644733"/>
                              <a:pt x="1095375" y="633412"/>
                            </a:cubicBezTo>
                            <a:cubicBezTo>
                              <a:pt x="1091142" y="620711"/>
                              <a:pt x="1088935" y="611847"/>
                              <a:pt x="1081088" y="600075"/>
                            </a:cubicBezTo>
                            <a:lnTo>
                              <a:pt x="1071563" y="585787"/>
                            </a:lnTo>
                            <a:cubicBezTo>
                              <a:pt x="1070166" y="578802"/>
                              <a:pt x="1069545" y="573142"/>
                              <a:pt x="1066800" y="566737"/>
                            </a:cubicBezTo>
                            <a:cubicBezTo>
                              <a:pt x="1060891" y="552947"/>
                              <a:pt x="1061609" y="560262"/>
                              <a:pt x="1057275" y="542925"/>
                            </a:cubicBezTo>
                            <a:cubicBezTo>
                              <a:pt x="1056147" y="538414"/>
                              <a:pt x="1054064" y="527153"/>
                              <a:pt x="1050131" y="523875"/>
                            </a:cubicBezTo>
                            <a:cubicBezTo>
                              <a:pt x="1047617" y="521780"/>
                              <a:pt x="1043781" y="522288"/>
                              <a:pt x="1040606" y="521494"/>
                            </a:cubicBezTo>
                            <a:cubicBezTo>
                              <a:pt x="1039019" y="518319"/>
                              <a:pt x="1037162" y="515265"/>
                              <a:pt x="1035844" y="511969"/>
                            </a:cubicBezTo>
                            <a:cubicBezTo>
                              <a:pt x="1032691" y="504087"/>
                              <a:pt x="1031394" y="495261"/>
                              <a:pt x="1026319" y="488156"/>
                            </a:cubicBezTo>
                            <a:cubicBezTo>
                              <a:pt x="1024362" y="485416"/>
                              <a:pt x="1021331" y="483599"/>
                              <a:pt x="1019175" y="481012"/>
                            </a:cubicBezTo>
                            <a:cubicBezTo>
                              <a:pt x="1017343" y="478814"/>
                              <a:pt x="1016000" y="476250"/>
                              <a:pt x="1014413" y="473869"/>
                            </a:cubicBezTo>
                            <a:cubicBezTo>
                              <a:pt x="1016794" y="472281"/>
                              <a:pt x="1020493" y="471763"/>
                              <a:pt x="1021556" y="469106"/>
                            </a:cubicBezTo>
                            <a:cubicBezTo>
                              <a:pt x="1022488" y="466775"/>
                              <a:pt x="1020164" y="464269"/>
                              <a:pt x="1019175" y="461962"/>
                            </a:cubicBezTo>
                            <a:cubicBezTo>
                              <a:pt x="1017777" y="458699"/>
                              <a:pt x="1016239" y="455481"/>
                              <a:pt x="1014413" y="452437"/>
                            </a:cubicBezTo>
                            <a:cubicBezTo>
                              <a:pt x="1011468" y="447529"/>
                              <a:pt x="1004888" y="438150"/>
                              <a:pt x="1004888" y="438150"/>
                            </a:cubicBezTo>
                            <a:cubicBezTo>
                              <a:pt x="1004094" y="434975"/>
                              <a:pt x="1003795" y="431633"/>
                              <a:pt x="1002506" y="428625"/>
                            </a:cubicBezTo>
                            <a:cubicBezTo>
                              <a:pt x="1000019" y="422821"/>
                              <a:pt x="994893" y="418630"/>
                              <a:pt x="990600" y="414337"/>
                            </a:cubicBezTo>
                            <a:cubicBezTo>
                              <a:pt x="974159" y="381452"/>
                              <a:pt x="997999" y="426625"/>
                              <a:pt x="978694" y="397669"/>
                            </a:cubicBezTo>
                            <a:cubicBezTo>
                              <a:pt x="977302" y="395580"/>
                              <a:pt x="977532" y="392719"/>
                              <a:pt x="976313" y="390525"/>
                            </a:cubicBezTo>
                            <a:cubicBezTo>
                              <a:pt x="973533" y="385521"/>
                              <a:pt x="969348" y="381357"/>
                              <a:pt x="966788" y="376237"/>
                            </a:cubicBezTo>
                            <a:cubicBezTo>
                              <a:pt x="964921" y="372503"/>
                              <a:pt x="960628" y="362934"/>
                              <a:pt x="957263" y="359569"/>
                            </a:cubicBezTo>
                            <a:cubicBezTo>
                              <a:pt x="954457" y="356763"/>
                              <a:pt x="950544" y="355231"/>
                              <a:pt x="947738" y="352425"/>
                            </a:cubicBezTo>
                            <a:cubicBezTo>
                              <a:pt x="934276" y="338963"/>
                              <a:pt x="953882" y="350734"/>
                              <a:pt x="933450" y="340519"/>
                            </a:cubicBezTo>
                            <a:cubicBezTo>
                              <a:pt x="928912" y="333711"/>
                              <a:pt x="921392" y="321417"/>
                              <a:pt x="914400" y="319087"/>
                            </a:cubicBezTo>
                            <a:lnTo>
                              <a:pt x="907256" y="316706"/>
                            </a:lnTo>
                            <a:cubicBezTo>
                              <a:pt x="890858" y="305774"/>
                              <a:pt x="910796" y="319740"/>
                              <a:pt x="890588" y="302419"/>
                            </a:cubicBezTo>
                            <a:cubicBezTo>
                              <a:pt x="888415" y="300556"/>
                              <a:pt x="885957" y="299027"/>
                              <a:pt x="883444" y="297656"/>
                            </a:cubicBezTo>
                            <a:cubicBezTo>
                              <a:pt x="866712" y="288529"/>
                              <a:pt x="869516" y="289838"/>
                              <a:pt x="857250" y="285750"/>
                            </a:cubicBezTo>
                            <a:cubicBezTo>
                              <a:pt x="843706" y="272206"/>
                              <a:pt x="856748" y="283118"/>
                              <a:pt x="842963" y="276225"/>
                            </a:cubicBezTo>
                            <a:cubicBezTo>
                              <a:pt x="840403" y="274945"/>
                              <a:pt x="838534" y="272367"/>
                              <a:pt x="835819" y="271462"/>
                            </a:cubicBezTo>
                            <a:cubicBezTo>
                              <a:pt x="831238" y="269935"/>
                              <a:pt x="826294" y="269875"/>
                              <a:pt x="821531" y="269081"/>
                            </a:cubicBezTo>
                            <a:cubicBezTo>
                              <a:pt x="771042" y="252252"/>
                              <a:pt x="833692" y="272729"/>
                              <a:pt x="797719" y="261937"/>
                            </a:cubicBezTo>
                            <a:cubicBezTo>
                              <a:pt x="792911" y="260494"/>
                              <a:pt x="788258" y="258554"/>
                              <a:pt x="783431" y="257175"/>
                            </a:cubicBezTo>
                            <a:cubicBezTo>
                              <a:pt x="777875" y="255587"/>
                              <a:pt x="772530" y="252772"/>
                              <a:pt x="766763" y="252412"/>
                            </a:cubicBezTo>
                            <a:cubicBezTo>
                              <a:pt x="734273" y="250381"/>
                              <a:pt x="701675" y="250825"/>
                              <a:pt x="669131" y="250031"/>
                            </a:cubicBezTo>
                            <a:lnTo>
                              <a:pt x="507206" y="252412"/>
                            </a:lnTo>
                            <a:cubicBezTo>
                              <a:pt x="477790" y="253197"/>
                              <a:pt x="503293" y="256376"/>
                              <a:pt x="471488" y="259556"/>
                            </a:cubicBezTo>
                            <a:lnTo>
                              <a:pt x="447675" y="261937"/>
                            </a:lnTo>
                            <a:lnTo>
                              <a:pt x="385763" y="266700"/>
                            </a:lnTo>
                            <a:lnTo>
                              <a:pt x="333375" y="264319"/>
                            </a:lnTo>
                            <a:cubicBezTo>
                              <a:pt x="325645" y="262515"/>
                              <a:pt x="320930" y="254434"/>
                              <a:pt x="314325" y="250031"/>
                            </a:cubicBezTo>
                            <a:cubicBezTo>
                              <a:pt x="311944" y="248444"/>
                              <a:pt x="309510" y="246932"/>
                              <a:pt x="307181" y="245269"/>
                            </a:cubicBezTo>
                            <a:cubicBezTo>
                              <a:pt x="303951" y="242962"/>
                              <a:pt x="300831" y="240506"/>
                              <a:pt x="297656" y="238125"/>
                            </a:cubicBezTo>
                            <a:cubicBezTo>
                              <a:pt x="291467" y="228841"/>
                              <a:pt x="289484" y="224853"/>
                              <a:pt x="278606" y="216694"/>
                            </a:cubicBezTo>
                            <a:cubicBezTo>
                              <a:pt x="275431" y="214313"/>
                              <a:pt x="272310" y="211857"/>
                              <a:pt x="269081" y="209550"/>
                            </a:cubicBezTo>
                            <a:cubicBezTo>
                              <a:pt x="266752" y="207886"/>
                              <a:pt x="264227" y="206504"/>
                              <a:pt x="261938" y="204787"/>
                            </a:cubicBezTo>
                            <a:cubicBezTo>
                              <a:pt x="254698" y="199357"/>
                              <a:pt x="247622" y="193710"/>
                              <a:pt x="240506" y="188119"/>
                            </a:cubicBezTo>
                            <a:cubicBezTo>
                              <a:pt x="226200" y="176879"/>
                              <a:pt x="233639" y="180274"/>
                              <a:pt x="221456" y="176212"/>
                            </a:cubicBezTo>
                            <a:cubicBezTo>
                              <a:pt x="218281" y="172243"/>
                              <a:pt x="215278" y="168131"/>
                              <a:pt x="211931" y="164306"/>
                            </a:cubicBezTo>
                            <a:cubicBezTo>
                              <a:pt x="207706" y="159477"/>
                              <a:pt x="200736" y="153147"/>
                              <a:pt x="195263" y="150019"/>
                            </a:cubicBezTo>
                            <a:cubicBezTo>
                              <a:pt x="193084" y="148774"/>
                              <a:pt x="190500" y="148431"/>
                              <a:pt x="188119" y="147637"/>
                            </a:cubicBezTo>
                            <a:cubicBezTo>
                              <a:pt x="185738" y="145256"/>
                              <a:pt x="183633" y="142561"/>
                              <a:pt x="180975" y="140494"/>
                            </a:cubicBezTo>
                            <a:cubicBezTo>
                              <a:pt x="176457" y="136980"/>
                              <a:pt x="166688" y="130969"/>
                              <a:pt x="166688" y="130969"/>
                            </a:cubicBezTo>
                            <a:cubicBezTo>
                              <a:pt x="163513" y="126206"/>
                              <a:pt x="161210" y="120728"/>
                              <a:pt x="157163" y="116681"/>
                            </a:cubicBezTo>
                            <a:cubicBezTo>
                              <a:pt x="150813" y="110331"/>
                              <a:pt x="143095" y="105103"/>
                              <a:pt x="138113" y="97631"/>
                            </a:cubicBezTo>
                            <a:cubicBezTo>
                              <a:pt x="135221" y="93294"/>
                              <a:pt x="130974" y="85911"/>
                              <a:pt x="126206" y="83344"/>
                            </a:cubicBezTo>
                            <a:cubicBezTo>
                              <a:pt x="113822" y="76676"/>
                              <a:pt x="97284" y="71844"/>
                              <a:pt x="83344" y="69056"/>
                            </a:cubicBezTo>
                            <a:cubicBezTo>
                              <a:pt x="68977" y="66183"/>
                              <a:pt x="75278" y="67955"/>
                              <a:pt x="64294" y="64294"/>
                            </a:cubicBezTo>
                            <a:cubicBezTo>
                              <a:pt x="61913" y="62706"/>
                              <a:pt x="59635" y="60951"/>
                              <a:pt x="57150" y="59531"/>
                            </a:cubicBezTo>
                            <a:cubicBezTo>
                              <a:pt x="54068" y="57770"/>
                              <a:pt x="50352" y="57041"/>
                              <a:pt x="47625" y="54769"/>
                            </a:cubicBezTo>
                            <a:cubicBezTo>
                              <a:pt x="33264" y="42801"/>
                              <a:pt x="52776" y="50929"/>
                              <a:pt x="35719" y="45244"/>
                            </a:cubicBezTo>
                            <a:cubicBezTo>
                              <a:pt x="34131" y="42863"/>
                              <a:pt x="32376" y="40585"/>
                              <a:pt x="30956" y="38100"/>
                            </a:cubicBezTo>
                            <a:cubicBezTo>
                              <a:pt x="29195" y="35018"/>
                              <a:pt x="28257" y="31464"/>
                              <a:pt x="26194" y="28575"/>
                            </a:cubicBezTo>
                            <a:cubicBezTo>
                              <a:pt x="24237" y="25835"/>
                              <a:pt x="21206" y="24018"/>
                              <a:pt x="19050" y="21431"/>
                            </a:cubicBezTo>
                            <a:cubicBezTo>
                              <a:pt x="17218" y="19232"/>
                              <a:pt x="16120" y="16486"/>
                              <a:pt x="14288" y="14287"/>
                            </a:cubicBezTo>
                            <a:cubicBezTo>
                              <a:pt x="12132" y="11700"/>
                              <a:pt x="9525" y="9525"/>
                              <a:pt x="7144" y="7144"/>
                            </a:cubicBezTo>
                            <a:lnTo>
                              <a:pt x="2381" y="2381"/>
                            </a:lnTo>
                            <a:lnTo>
                              <a:pt x="0" y="0"/>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5" name="グループ化 4"/>
                    <p:cNvGrpSpPr/>
                    <p:nvPr/>
                  </p:nvGrpSpPr>
                  <p:grpSpPr>
                    <a:xfrm>
                      <a:off x="452438" y="-6674"/>
                      <a:ext cx="5074753" cy="9143530"/>
                      <a:chOff x="452438" y="-6674"/>
                      <a:chExt cx="5074753" cy="9143530"/>
                    </a:xfrm>
                  </p:grpSpPr>
                  <p:grpSp>
                    <p:nvGrpSpPr>
                      <p:cNvPr id="38" name="グループ化 37"/>
                      <p:cNvGrpSpPr/>
                      <p:nvPr/>
                    </p:nvGrpSpPr>
                    <p:grpSpPr>
                      <a:xfrm>
                        <a:off x="2080782" y="-6674"/>
                        <a:ext cx="3446409" cy="9143530"/>
                        <a:chOff x="2080782" y="-6674"/>
                        <a:chExt cx="3446409" cy="9143530"/>
                      </a:xfrm>
                    </p:grpSpPr>
                    <p:sp>
                      <p:nvSpPr>
                        <p:cNvPr id="41" name="フリーフォーム 40"/>
                        <p:cNvSpPr/>
                        <p:nvPr/>
                      </p:nvSpPr>
                      <p:spPr>
                        <a:xfrm>
                          <a:off x="2433638" y="7322344"/>
                          <a:ext cx="433391" cy="1814512"/>
                        </a:xfrm>
                        <a:custGeom>
                          <a:avLst/>
                          <a:gdLst>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104775 w 421485"/>
                            <a:gd name="connsiteY104" fmla="*/ 83344 h 1795462"/>
                            <a:gd name="connsiteX105" fmla="*/ 97631 w 421485"/>
                            <a:gd name="connsiteY105" fmla="*/ 78581 h 1795462"/>
                            <a:gd name="connsiteX106" fmla="*/ 90487 w 421485"/>
                            <a:gd name="connsiteY106" fmla="*/ 76200 h 1795462"/>
                            <a:gd name="connsiteX107" fmla="*/ 76200 w 421485"/>
                            <a:gd name="connsiteY107" fmla="*/ 66675 h 1795462"/>
                            <a:gd name="connsiteX108" fmla="*/ 64294 w 421485"/>
                            <a:gd name="connsiteY108" fmla="*/ 54769 h 1795462"/>
                            <a:gd name="connsiteX109" fmla="*/ 57150 w 421485"/>
                            <a:gd name="connsiteY109" fmla="*/ 47625 h 1795462"/>
                            <a:gd name="connsiteX110" fmla="*/ 42862 w 421485"/>
                            <a:gd name="connsiteY110" fmla="*/ 38100 h 1795462"/>
                            <a:gd name="connsiteX111" fmla="*/ 35719 w 421485"/>
                            <a:gd name="connsiteY111" fmla="*/ 33337 h 1795462"/>
                            <a:gd name="connsiteX112" fmla="*/ 23812 w 421485"/>
                            <a:gd name="connsiteY112" fmla="*/ 21431 h 1795462"/>
                            <a:gd name="connsiteX113" fmla="*/ 16669 w 421485"/>
                            <a:gd name="connsiteY113" fmla="*/ 14287 h 1795462"/>
                            <a:gd name="connsiteX114" fmla="*/ 9525 w 421485"/>
                            <a:gd name="connsiteY114" fmla="*/ 9525 h 1795462"/>
                            <a:gd name="connsiteX115" fmla="*/ 0 w 421485"/>
                            <a:gd name="connsiteY115" fmla="*/ 0 h 1795462"/>
                            <a:gd name="connsiteX116" fmla="*/ 16669 w 421485"/>
                            <a:gd name="connsiteY116"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104775 w 421485"/>
                            <a:gd name="connsiteY104" fmla="*/ 83344 h 1795462"/>
                            <a:gd name="connsiteX105" fmla="*/ 97631 w 421485"/>
                            <a:gd name="connsiteY105" fmla="*/ 78581 h 1795462"/>
                            <a:gd name="connsiteX106" fmla="*/ 76200 w 421485"/>
                            <a:gd name="connsiteY106" fmla="*/ 66675 h 1795462"/>
                            <a:gd name="connsiteX107" fmla="*/ 64294 w 421485"/>
                            <a:gd name="connsiteY107" fmla="*/ 54769 h 1795462"/>
                            <a:gd name="connsiteX108" fmla="*/ 57150 w 421485"/>
                            <a:gd name="connsiteY108" fmla="*/ 47625 h 1795462"/>
                            <a:gd name="connsiteX109" fmla="*/ 42862 w 421485"/>
                            <a:gd name="connsiteY109" fmla="*/ 38100 h 1795462"/>
                            <a:gd name="connsiteX110" fmla="*/ 35719 w 421485"/>
                            <a:gd name="connsiteY110" fmla="*/ 33337 h 1795462"/>
                            <a:gd name="connsiteX111" fmla="*/ 23812 w 421485"/>
                            <a:gd name="connsiteY111" fmla="*/ 21431 h 1795462"/>
                            <a:gd name="connsiteX112" fmla="*/ 16669 w 421485"/>
                            <a:gd name="connsiteY112" fmla="*/ 14287 h 1795462"/>
                            <a:gd name="connsiteX113" fmla="*/ 9525 w 421485"/>
                            <a:gd name="connsiteY113" fmla="*/ 9525 h 1795462"/>
                            <a:gd name="connsiteX114" fmla="*/ 0 w 421485"/>
                            <a:gd name="connsiteY114" fmla="*/ 0 h 1795462"/>
                            <a:gd name="connsiteX115" fmla="*/ 16669 w 421485"/>
                            <a:gd name="connsiteY115"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104775 w 421485"/>
                            <a:gd name="connsiteY104" fmla="*/ 83344 h 1795462"/>
                            <a:gd name="connsiteX105" fmla="*/ 97631 w 421485"/>
                            <a:gd name="connsiteY105" fmla="*/ 78581 h 1795462"/>
                            <a:gd name="connsiteX106" fmla="*/ 76200 w 421485"/>
                            <a:gd name="connsiteY106" fmla="*/ 66675 h 1795462"/>
                            <a:gd name="connsiteX107" fmla="*/ 64294 w 421485"/>
                            <a:gd name="connsiteY107" fmla="*/ 54769 h 1795462"/>
                            <a:gd name="connsiteX108" fmla="*/ 57150 w 421485"/>
                            <a:gd name="connsiteY108" fmla="*/ 47625 h 1795462"/>
                            <a:gd name="connsiteX109" fmla="*/ 42862 w 421485"/>
                            <a:gd name="connsiteY109" fmla="*/ 38100 h 1795462"/>
                            <a:gd name="connsiteX110" fmla="*/ 35719 w 421485"/>
                            <a:gd name="connsiteY110" fmla="*/ 33337 h 1795462"/>
                            <a:gd name="connsiteX111" fmla="*/ 16669 w 421485"/>
                            <a:gd name="connsiteY111" fmla="*/ 14287 h 1795462"/>
                            <a:gd name="connsiteX112" fmla="*/ 9525 w 421485"/>
                            <a:gd name="connsiteY112" fmla="*/ 9525 h 1795462"/>
                            <a:gd name="connsiteX113" fmla="*/ 0 w 421485"/>
                            <a:gd name="connsiteY113" fmla="*/ 0 h 1795462"/>
                            <a:gd name="connsiteX114" fmla="*/ 16669 w 421485"/>
                            <a:gd name="connsiteY114"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104775 w 421485"/>
                            <a:gd name="connsiteY104" fmla="*/ 83344 h 1795462"/>
                            <a:gd name="connsiteX105" fmla="*/ 76200 w 421485"/>
                            <a:gd name="connsiteY105" fmla="*/ 66675 h 1795462"/>
                            <a:gd name="connsiteX106" fmla="*/ 64294 w 421485"/>
                            <a:gd name="connsiteY106" fmla="*/ 54769 h 1795462"/>
                            <a:gd name="connsiteX107" fmla="*/ 57150 w 421485"/>
                            <a:gd name="connsiteY107" fmla="*/ 47625 h 1795462"/>
                            <a:gd name="connsiteX108" fmla="*/ 42862 w 421485"/>
                            <a:gd name="connsiteY108" fmla="*/ 38100 h 1795462"/>
                            <a:gd name="connsiteX109" fmla="*/ 35719 w 421485"/>
                            <a:gd name="connsiteY109" fmla="*/ 33337 h 1795462"/>
                            <a:gd name="connsiteX110" fmla="*/ 16669 w 421485"/>
                            <a:gd name="connsiteY110" fmla="*/ 14287 h 1795462"/>
                            <a:gd name="connsiteX111" fmla="*/ 9525 w 421485"/>
                            <a:gd name="connsiteY111" fmla="*/ 9525 h 1795462"/>
                            <a:gd name="connsiteX112" fmla="*/ 0 w 421485"/>
                            <a:gd name="connsiteY112" fmla="*/ 0 h 1795462"/>
                            <a:gd name="connsiteX113" fmla="*/ 16669 w 421485"/>
                            <a:gd name="connsiteY113"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92869 w 421485"/>
                            <a:gd name="connsiteY104" fmla="*/ 107157 h 1795462"/>
                            <a:gd name="connsiteX105" fmla="*/ 76200 w 421485"/>
                            <a:gd name="connsiteY105" fmla="*/ 66675 h 1795462"/>
                            <a:gd name="connsiteX106" fmla="*/ 64294 w 421485"/>
                            <a:gd name="connsiteY106" fmla="*/ 54769 h 1795462"/>
                            <a:gd name="connsiteX107" fmla="*/ 57150 w 421485"/>
                            <a:gd name="connsiteY107" fmla="*/ 47625 h 1795462"/>
                            <a:gd name="connsiteX108" fmla="*/ 42862 w 421485"/>
                            <a:gd name="connsiteY108" fmla="*/ 38100 h 1795462"/>
                            <a:gd name="connsiteX109" fmla="*/ 35719 w 421485"/>
                            <a:gd name="connsiteY109" fmla="*/ 33337 h 1795462"/>
                            <a:gd name="connsiteX110" fmla="*/ 16669 w 421485"/>
                            <a:gd name="connsiteY110" fmla="*/ 14287 h 1795462"/>
                            <a:gd name="connsiteX111" fmla="*/ 9525 w 421485"/>
                            <a:gd name="connsiteY111" fmla="*/ 9525 h 1795462"/>
                            <a:gd name="connsiteX112" fmla="*/ 0 w 421485"/>
                            <a:gd name="connsiteY112" fmla="*/ 0 h 1795462"/>
                            <a:gd name="connsiteX113" fmla="*/ 16669 w 421485"/>
                            <a:gd name="connsiteY113"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92869 w 421485"/>
                            <a:gd name="connsiteY104" fmla="*/ 107157 h 1795462"/>
                            <a:gd name="connsiteX105" fmla="*/ 76200 w 421485"/>
                            <a:gd name="connsiteY105" fmla="*/ 66675 h 1795462"/>
                            <a:gd name="connsiteX106" fmla="*/ 64294 w 421485"/>
                            <a:gd name="connsiteY106" fmla="*/ 54769 h 1795462"/>
                            <a:gd name="connsiteX107" fmla="*/ 42862 w 421485"/>
                            <a:gd name="connsiteY107" fmla="*/ 38100 h 1795462"/>
                            <a:gd name="connsiteX108" fmla="*/ 35719 w 421485"/>
                            <a:gd name="connsiteY108" fmla="*/ 33337 h 1795462"/>
                            <a:gd name="connsiteX109" fmla="*/ 16669 w 421485"/>
                            <a:gd name="connsiteY109" fmla="*/ 14287 h 1795462"/>
                            <a:gd name="connsiteX110" fmla="*/ 9525 w 421485"/>
                            <a:gd name="connsiteY110" fmla="*/ 9525 h 1795462"/>
                            <a:gd name="connsiteX111" fmla="*/ 0 w 421485"/>
                            <a:gd name="connsiteY111" fmla="*/ 0 h 1795462"/>
                            <a:gd name="connsiteX112" fmla="*/ 16669 w 421485"/>
                            <a:gd name="connsiteY112"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92869 w 421485"/>
                            <a:gd name="connsiteY104" fmla="*/ 107157 h 1795462"/>
                            <a:gd name="connsiteX105" fmla="*/ 64294 w 421485"/>
                            <a:gd name="connsiteY105" fmla="*/ 54769 h 1795462"/>
                            <a:gd name="connsiteX106" fmla="*/ 42862 w 421485"/>
                            <a:gd name="connsiteY106" fmla="*/ 38100 h 1795462"/>
                            <a:gd name="connsiteX107" fmla="*/ 35719 w 421485"/>
                            <a:gd name="connsiteY107" fmla="*/ 33337 h 1795462"/>
                            <a:gd name="connsiteX108" fmla="*/ 16669 w 421485"/>
                            <a:gd name="connsiteY108" fmla="*/ 14287 h 1795462"/>
                            <a:gd name="connsiteX109" fmla="*/ 9525 w 421485"/>
                            <a:gd name="connsiteY109" fmla="*/ 9525 h 1795462"/>
                            <a:gd name="connsiteX110" fmla="*/ 0 w 421485"/>
                            <a:gd name="connsiteY110" fmla="*/ 0 h 1795462"/>
                            <a:gd name="connsiteX111" fmla="*/ 16669 w 421485"/>
                            <a:gd name="connsiteY111"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28587 w 421485"/>
                            <a:gd name="connsiteY102" fmla="*/ 95250 h 1795462"/>
                            <a:gd name="connsiteX103" fmla="*/ 119062 w 421485"/>
                            <a:gd name="connsiteY103" fmla="*/ 92869 h 1795462"/>
                            <a:gd name="connsiteX104" fmla="*/ 92869 w 421485"/>
                            <a:gd name="connsiteY104" fmla="*/ 107157 h 1795462"/>
                            <a:gd name="connsiteX105" fmla="*/ 57150 w 421485"/>
                            <a:gd name="connsiteY105" fmla="*/ 57150 h 1795462"/>
                            <a:gd name="connsiteX106" fmla="*/ 42862 w 421485"/>
                            <a:gd name="connsiteY106" fmla="*/ 38100 h 1795462"/>
                            <a:gd name="connsiteX107" fmla="*/ 35719 w 421485"/>
                            <a:gd name="connsiteY107" fmla="*/ 33337 h 1795462"/>
                            <a:gd name="connsiteX108" fmla="*/ 16669 w 421485"/>
                            <a:gd name="connsiteY108" fmla="*/ 14287 h 1795462"/>
                            <a:gd name="connsiteX109" fmla="*/ 9525 w 421485"/>
                            <a:gd name="connsiteY109" fmla="*/ 9525 h 1795462"/>
                            <a:gd name="connsiteX110" fmla="*/ 0 w 421485"/>
                            <a:gd name="connsiteY110" fmla="*/ 0 h 1795462"/>
                            <a:gd name="connsiteX111" fmla="*/ 16669 w 421485"/>
                            <a:gd name="connsiteY111"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33350 w 421485"/>
                            <a:gd name="connsiteY102" fmla="*/ 109538 h 1795462"/>
                            <a:gd name="connsiteX103" fmla="*/ 119062 w 421485"/>
                            <a:gd name="connsiteY103" fmla="*/ 92869 h 1795462"/>
                            <a:gd name="connsiteX104" fmla="*/ 92869 w 421485"/>
                            <a:gd name="connsiteY104" fmla="*/ 107157 h 1795462"/>
                            <a:gd name="connsiteX105" fmla="*/ 57150 w 421485"/>
                            <a:gd name="connsiteY105" fmla="*/ 57150 h 1795462"/>
                            <a:gd name="connsiteX106" fmla="*/ 42862 w 421485"/>
                            <a:gd name="connsiteY106" fmla="*/ 38100 h 1795462"/>
                            <a:gd name="connsiteX107" fmla="*/ 35719 w 421485"/>
                            <a:gd name="connsiteY107" fmla="*/ 33337 h 1795462"/>
                            <a:gd name="connsiteX108" fmla="*/ 16669 w 421485"/>
                            <a:gd name="connsiteY108" fmla="*/ 14287 h 1795462"/>
                            <a:gd name="connsiteX109" fmla="*/ 9525 w 421485"/>
                            <a:gd name="connsiteY109" fmla="*/ 9525 h 1795462"/>
                            <a:gd name="connsiteX110" fmla="*/ 0 w 421485"/>
                            <a:gd name="connsiteY110" fmla="*/ 0 h 1795462"/>
                            <a:gd name="connsiteX111" fmla="*/ 16669 w 421485"/>
                            <a:gd name="connsiteY111"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5731 w 421485"/>
                            <a:gd name="connsiteY101" fmla="*/ 100012 h 1795462"/>
                            <a:gd name="connsiteX102" fmla="*/ 133350 w 421485"/>
                            <a:gd name="connsiteY102" fmla="*/ 109538 h 1795462"/>
                            <a:gd name="connsiteX103" fmla="*/ 92869 w 421485"/>
                            <a:gd name="connsiteY103" fmla="*/ 107157 h 1795462"/>
                            <a:gd name="connsiteX104" fmla="*/ 57150 w 421485"/>
                            <a:gd name="connsiteY104" fmla="*/ 57150 h 1795462"/>
                            <a:gd name="connsiteX105" fmla="*/ 42862 w 421485"/>
                            <a:gd name="connsiteY105" fmla="*/ 38100 h 1795462"/>
                            <a:gd name="connsiteX106" fmla="*/ 35719 w 421485"/>
                            <a:gd name="connsiteY106" fmla="*/ 33337 h 1795462"/>
                            <a:gd name="connsiteX107" fmla="*/ 16669 w 421485"/>
                            <a:gd name="connsiteY107" fmla="*/ 14287 h 1795462"/>
                            <a:gd name="connsiteX108" fmla="*/ 9525 w 421485"/>
                            <a:gd name="connsiteY108" fmla="*/ 9525 h 1795462"/>
                            <a:gd name="connsiteX109" fmla="*/ 0 w 421485"/>
                            <a:gd name="connsiteY109" fmla="*/ 0 h 1795462"/>
                            <a:gd name="connsiteX110" fmla="*/ 16669 w 421485"/>
                            <a:gd name="connsiteY110" fmla="*/ 7144 h 1795462"/>
                            <a:gd name="connsiteX0" fmla="*/ 283369 w 421485"/>
                            <a:gd name="connsiteY0" fmla="*/ 1795462 h 1795462"/>
                            <a:gd name="connsiteX1" fmla="*/ 283369 w 421485"/>
                            <a:gd name="connsiteY1" fmla="*/ 1795462 h 1795462"/>
                            <a:gd name="connsiteX2" fmla="*/ 278606 w 421485"/>
                            <a:gd name="connsiteY2" fmla="*/ 1681162 h 1795462"/>
                            <a:gd name="connsiteX3" fmla="*/ 280987 w 421485"/>
                            <a:gd name="connsiteY3" fmla="*/ 1497806 h 1795462"/>
                            <a:gd name="connsiteX4" fmla="*/ 283369 w 421485"/>
                            <a:gd name="connsiteY4" fmla="*/ 1473994 h 1795462"/>
                            <a:gd name="connsiteX5" fmla="*/ 288131 w 421485"/>
                            <a:gd name="connsiteY5" fmla="*/ 1447800 h 1795462"/>
                            <a:gd name="connsiteX6" fmla="*/ 292894 w 421485"/>
                            <a:gd name="connsiteY6" fmla="*/ 1433512 h 1795462"/>
                            <a:gd name="connsiteX7" fmla="*/ 300037 w 421485"/>
                            <a:gd name="connsiteY7" fmla="*/ 1426369 h 1795462"/>
                            <a:gd name="connsiteX8" fmla="*/ 302419 w 421485"/>
                            <a:gd name="connsiteY8" fmla="*/ 1416844 h 1795462"/>
                            <a:gd name="connsiteX9" fmla="*/ 309562 w 421485"/>
                            <a:gd name="connsiteY9" fmla="*/ 1409700 h 1795462"/>
                            <a:gd name="connsiteX10" fmla="*/ 314325 w 421485"/>
                            <a:gd name="connsiteY10" fmla="*/ 1402556 h 1795462"/>
                            <a:gd name="connsiteX11" fmla="*/ 321469 w 421485"/>
                            <a:gd name="connsiteY11" fmla="*/ 1388269 h 1795462"/>
                            <a:gd name="connsiteX12" fmla="*/ 328612 w 421485"/>
                            <a:gd name="connsiteY12" fmla="*/ 1385887 h 1795462"/>
                            <a:gd name="connsiteX13" fmla="*/ 335756 w 421485"/>
                            <a:gd name="connsiteY13" fmla="*/ 1381125 h 1795462"/>
                            <a:gd name="connsiteX14" fmla="*/ 371475 w 421485"/>
                            <a:gd name="connsiteY14" fmla="*/ 1373981 h 1795462"/>
                            <a:gd name="connsiteX15" fmla="*/ 402431 w 421485"/>
                            <a:gd name="connsiteY15" fmla="*/ 1369219 h 1795462"/>
                            <a:gd name="connsiteX16" fmla="*/ 416719 w 421485"/>
                            <a:gd name="connsiteY16" fmla="*/ 1366837 h 1795462"/>
                            <a:gd name="connsiteX17" fmla="*/ 419100 w 421485"/>
                            <a:gd name="connsiteY17" fmla="*/ 1343025 h 1795462"/>
                            <a:gd name="connsiteX18" fmla="*/ 416719 w 421485"/>
                            <a:gd name="connsiteY18" fmla="*/ 1335881 h 1795462"/>
                            <a:gd name="connsiteX19" fmla="*/ 404812 w 421485"/>
                            <a:gd name="connsiteY19" fmla="*/ 1328737 h 1795462"/>
                            <a:gd name="connsiteX20" fmla="*/ 397669 w 421485"/>
                            <a:gd name="connsiteY20" fmla="*/ 1323975 h 1795462"/>
                            <a:gd name="connsiteX21" fmla="*/ 404812 w 421485"/>
                            <a:gd name="connsiteY21" fmla="*/ 1321594 h 1795462"/>
                            <a:gd name="connsiteX22" fmla="*/ 383381 w 421485"/>
                            <a:gd name="connsiteY22" fmla="*/ 1302544 h 1795462"/>
                            <a:gd name="connsiteX23" fmla="*/ 376237 w 421485"/>
                            <a:gd name="connsiteY23" fmla="*/ 1295400 h 1795462"/>
                            <a:gd name="connsiteX24" fmla="*/ 366712 w 421485"/>
                            <a:gd name="connsiteY24" fmla="*/ 1293019 h 1795462"/>
                            <a:gd name="connsiteX25" fmla="*/ 354806 w 421485"/>
                            <a:gd name="connsiteY25" fmla="*/ 1283494 h 1795462"/>
                            <a:gd name="connsiteX26" fmla="*/ 340519 w 421485"/>
                            <a:gd name="connsiteY26" fmla="*/ 1273969 h 1795462"/>
                            <a:gd name="connsiteX27" fmla="*/ 335756 w 421485"/>
                            <a:gd name="connsiteY27" fmla="*/ 1266825 h 1795462"/>
                            <a:gd name="connsiteX28" fmla="*/ 328612 w 421485"/>
                            <a:gd name="connsiteY28" fmla="*/ 1262062 h 1795462"/>
                            <a:gd name="connsiteX29" fmla="*/ 326231 w 421485"/>
                            <a:gd name="connsiteY29" fmla="*/ 1254919 h 1795462"/>
                            <a:gd name="connsiteX30" fmla="*/ 321469 w 421485"/>
                            <a:gd name="connsiteY30" fmla="*/ 1247775 h 1795462"/>
                            <a:gd name="connsiteX31" fmla="*/ 314325 w 421485"/>
                            <a:gd name="connsiteY31" fmla="*/ 1233487 h 1795462"/>
                            <a:gd name="connsiteX32" fmla="*/ 309562 w 421485"/>
                            <a:gd name="connsiteY32" fmla="*/ 1140619 h 1795462"/>
                            <a:gd name="connsiteX33" fmla="*/ 307181 w 421485"/>
                            <a:gd name="connsiteY33" fmla="*/ 1133475 h 1795462"/>
                            <a:gd name="connsiteX34" fmla="*/ 302419 w 421485"/>
                            <a:gd name="connsiteY34" fmla="*/ 1116806 h 1795462"/>
                            <a:gd name="connsiteX35" fmla="*/ 300037 w 421485"/>
                            <a:gd name="connsiteY35" fmla="*/ 1092994 h 1795462"/>
                            <a:gd name="connsiteX36" fmla="*/ 297656 w 421485"/>
                            <a:gd name="connsiteY36" fmla="*/ 1081087 h 1795462"/>
                            <a:gd name="connsiteX37" fmla="*/ 292894 w 421485"/>
                            <a:gd name="connsiteY37" fmla="*/ 978694 h 1795462"/>
                            <a:gd name="connsiteX38" fmla="*/ 300037 w 421485"/>
                            <a:gd name="connsiteY38" fmla="*/ 938212 h 1795462"/>
                            <a:gd name="connsiteX39" fmla="*/ 307181 w 421485"/>
                            <a:gd name="connsiteY39" fmla="*/ 931069 h 1795462"/>
                            <a:gd name="connsiteX40" fmla="*/ 309562 w 421485"/>
                            <a:gd name="connsiteY40" fmla="*/ 923925 h 1795462"/>
                            <a:gd name="connsiteX41" fmla="*/ 323850 w 421485"/>
                            <a:gd name="connsiteY41" fmla="*/ 912019 h 1795462"/>
                            <a:gd name="connsiteX42" fmla="*/ 326231 w 421485"/>
                            <a:gd name="connsiteY42" fmla="*/ 904875 h 1795462"/>
                            <a:gd name="connsiteX43" fmla="*/ 333375 w 421485"/>
                            <a:gd name="connsiteY43" fmla="*/ 900112 h 1795462"/>
                            <a:gd name="connsiteX44" fmla="*/ 347662 w 421485"/>
                            <a:gd name="connsiteY44" fmla="*/ 888206 h 1795462"/>
                            <a:gd name="connsiteX45" fmla="*/ 352425 w 421485"/>
                            <a:gd name="connsiteY45" fmla="*/ 881062 h 1795462"/>
                            <a:gd name="connsiteX46" fmla="*/ 366712 w 421485"/>
                            <a:gd name="connsiteY46" fmla="*/ 869156 h 1795462"/>
                            <a:gd name="connsiteX47" fmla="*/ 373856 w 421485"/>
                            <a:gd name="connsiteY47" fmla="*/ 859631 h 1795462"/>
                            <a:gd name="connsiteX48" fmla="*/ 388144 w 421485"/>
                            <a:gd name="connsiteY48" fmla="*/ 850106 h 1795462"/>
                            <a:gd name="connsiteX49" fmla="*/ 397669 w 421485"/>
                            <a:gd name="connsiteY49" fmla="*/ 840581 h 1795462"/>
                            <a:gd name="connsiteX50" fmla="*/ 400050 w 421485"/>
                            <a:gd name="connsiteY50" fmla="*/ 833437 h 1795462"/>
                            <a:gd name="connsiteX51" fmla="*/ 409575 w 421485"/>
                            <a:gd name="connsiteY51" fmla="*/ 819150 h 1795462"/>
                            <a:gd name="connsiteX52" fmla="*/ 409575 w 421485"/>
                            <a:gd name="connsiteY52" fmla="*/ 781050 h 1795462"/>
                            <a:gd name="connsiteX53" fmla="*/ 407194 w 421485"/>
                            <a:gd name="connsiteY53" fmla="*/ 773906 h 1795462"/>
                            <a:gd name="connsiteX54" fmla="*/ 400050 w 421485"/>
                            <a:gd name="connsiteY54" fmla="*/ 766762 h 1795462"/>
                            <a:gd name="connsiteX55" fmla="*/ 390525 w 421485"/>
                            <a:gd name="connsiteY55" fmla="*/ 752475 h 1795462"/>
                            <a:gd name="connsiteX56" fmla="*/ 385762 w 421485"/>
                            <a:gd name="connsiteY56" fmla="*/ 745331 h 1795462"/>
                            <a:gd name="connsiteX57" fmla="*/ 369094 w 421485"/>
                            <a:gd name="connsiteY57" fmla="*/ 723900 h 1795462"/>
                            <a:gd name="connsiteX58" fmla="*/ 364331 w 421485"/>
                            <a:gd name="connsiteY58" fmla="*/ 716756 h 1795462"/>
                            <a:gd name="connsiteX59" fmla="*/ 361950 w 421485"/>
                            <a:gd name="connsiteY59" fmla="*/ 709612 h 1795462"/>
                            <a:gd name="connsiteX60" fmla="*/ 354806 w 421485"/>
                            <a:gd name="connsiteY60" fmla="*/ 704850 h 1795462"/>
                            <a:gd name="connsiteX61" fmla="*/ 340519 w 421485"/>
                            <a:gd name="connsiteY61" fmla="*/ 692944 h 1795462"/>
                            <a:gd name="connsiteX62" fmla="*/ 335756 w 421485"/>
                            <a:gd name="connsiteY62" fmla="*/ 685800 h 1795462"/>
                            <a:gd name="connsiteX63" fmla="*/ 328612 w 421485"/>
                            <a:gd name="connsiteY63" fmla="*/ 678656 h 1795462"/>
                            <a:gd name="connsiteX64" fmla="*/ 326231 w 421485"/>
                            <a:gd name="connsiteY64" fmla="*/ 671512 h 1795462"/>
                            <a:gd name="connsiteX65" fmla="*/ 330994 w 421485"/>
                            <a:gd name="connsiteY65" fmla="*/ 600075 h 1795462"/>
                            <a:gd name="connsiteX66" fmla="*/ 335756 w 421485"/>
                            <a:gd name="connsiteY66" fmla="*/ 581025 h 1795462"/>
                            <a:gd name="connsiteX67" fmla="*/ 340519 w 421485"/>
                            <a:gd name="connsiteY67" fmla="*/ 566737 h 1795462"/>
                            <a:gd name="connsiteX68" fmla="*/ 340519 w 421485"/>
                            <a:gd name="connsiteY68" fmla="*/ 502444 h 1795462"/>
                            <a:gd name="connsiteX69" fmla="*/ 335756 w 421485"/>
                            <a:gd name="connsiteY69" fmla="*/ 488156 h 1795462"/>
                            <a:gd name="connsiteX70" fmla="*/ 328612 w 421485"/>
                            <a:gd name="connsiteY70" fmla="*/ 471487 h 1795462"/>
                            <a:gd name="connsiteX71" fmla="*/ 321469 w 421485"/>
                            <a:gd name="connsiteY71" fmla="*/ 450056 h 1795462"/>
                            <a:gd name="connsiteX72" fmla="*/ 319087 w 421485"/>
                            <a:gd name="connsiteY72" fmla="*/ 442912 h 1795462"/>
                            <a:gd name="connsiteX73" fmla="*/ 316706 w 421485"/>
                            <a:gd name="connsiteY73" fmla="*/ 428625 h 1795462"/>
                            <a:gd name="connsiteX74" fmla="*/ 307181 w 421485"/>
                            <a:gd name="connsiteY74" fmla="*/ 404812 h 1795462"/>
                            <a:gd name="connsiteX75" fmla="*/ 304800 w 421485"/>
                            <a:gd name="connsiteY75" fmla="*/ 395287 h 1795462"/>
                            <a:gd name="connsiteX76" fmla="*/ 300037 w 421485"/>
                            <a:gd name="connsiteY76" fmla="*/ 381000 h 1795462"/>
                            <a:gd name="connsiteX77" fmla="*/ 295275 w 421485"/>
                            <a:gd name="connsiteY77" fmla="*/ 366712 h 1795462"/>
                            <a:gd name="connsiteX78" fmla="*/ 290512 w 421485"/>
                            <a:gd name="connsiteY78" fmla="*/ 352425 h 1795462"/>
                            <a:gd name="connsiteX79" fmla="*/ 285750 w 421485"/>
                            <a:gd name="connsiteY79" fmla="*/ 345281 h 1795462"/>
                            <a:gd name="connsiteX80" fmla="*/ 280987 w 421485"/>
                            <a:gd name="connsiteY80" fmla="*/ 330994 h 1795462"/>
                            <a:gd name="connsiteX81" fmla="*/ 278606 w 421485"/>
                            <a:gd name="connsiteY81" fmla="*/ 323850 h 1795462"/>
                            <a:gd name="connsiteX82" fmla="*/ 273844 w 421485"/>
                            <a:gd name="connsiteY82" fmla="*/ 316706 h 1795462"/>
                            <a:gd name="connsiteX83" fmla="*/ 266700 w 421485"/>
                            <a:gd name="connsiteY83" fmla="*/ 288131 h 1795462"/>
                            <a:gd name="connsiteX84" fmla="*/ 264319 w 421485"/>
                            <a:gd name="connsiteY84" fmla="*/ 280987 h 1795462"/>
                            <a:gd name="connsiteX85" fmla="*/ 259556 w 421485"/>
                            <a:gd name="connsiteY85" fmla="*/ 273844 h 1795462"/>
                            <a:gd name="connsiteX86" fmla="*/ 254794 w 421485"/>
                            <a:gd name="connsiteY86" fmla="*/ 259556 h 1795462"/>
                            <a:gd name="connsiteX87" fmla="*/ 252412 w 421485"/>
                            <a:gd name="connsiteY87" fmla="*/ 252412 h 1795462"/>
                            <a:gd name="connsiteX88" fmla="*/ 242887 w 421485"/>
                            <a:gd name="connsiteY88" fmla="*/ 235744 h 1795462"/>
                            <a:gd name="connsiteX89" fmla="*/ 238125 w 421485"/>
                            <a:gd name="connsiteY89" fmla="*/ 221456 h 1795462"/>
                            <a:gd name="connsiteX90" fmla="*/ 235744 w 421485"/>
                            <a:gd name="connsiteY90" fmla="*/ 211931 h 1795462"/>
                            <a:gd name="connsiteX91" fmla="*/ 230981 w 421485"/>
                            <a:gd name="connsiteY91" fmla="*/ 204787 h 1795462"/>
                            <a:gd name="connsiteX92" fmla="*/ 223837 w 421485"/>
                            <a:gd name="connsiteY92" fmla="*/ 178594 h 1795462"/>
                            <a:gd name="connsiteX93" fmla="*/ 219075 w 421485"/>
                            <a:gd name="connsiteY93" fmla="*/ 150019 h 1795462"/>
                            <a:gd name="connsiteX94" fmla="*/ 214312 w 421485"/>
                            <a:gd name="connsiteY94" fmla="*/ 135731 h 1795462"/>
                            <a:gd name="connsiteX95" fmla="*/ 207169 w 421485"/>
                            <a:gd name="connsiteY95" fmla="*/ 128587 h 1795462"/>
                            <a:gd name="connsiteX96" fmla="*/ 200025 w 421485"/>
                            <a:gd name="connsiteY96" fmla="*/ 119062 h 1795462"/>
                            <a:gd name="connsiteX97" fmla="*/ 178594 w 421485"/>
                            <a:gd name="connsiteY97" fmla="*/ 109537 h 1795462"/>
                            <a:gd name="connsiteX98" fmla="*/ 171450 w 421485"/>
                            <a:gd name="connsiteY98" fmla="*/ 107156 h 1795462"/>
                            <a:gd name="connsiteX99" fmla="*/ 164306 w 421485"/>
                            <a:gd name="connsiteY99" fmla="*/ 104775 h 1795462"/>
                            <a:gd name="connsiteX100" fmla="*/ 142875 w 421485"/>
                            <a:gd name="connsiteY100" fmla="*/ 102394 h 1795462"/>
                            <a:gd name="connsiteX101" fmla="*/ 133350 w 421485"/>
                            <a:gd name="connsiteY101" fmla="*/ 109538 h 1795462"/>
                            <a:gd name="connsiteX102" fmla="*/ 92869 w 421485"/>
                            <a:gd name="connsiteY102" fmla="*/ 107157 h 1795462"/>
                            <a:gd name="connsiteX103" fmla="*/ 57150 w 421485"/>
                            <a:gd name="connsiteY103" fmla="*/ 57150 h 1795462"/>
                            <a:gd name="connsiteX104" fmla="*/ 42862 w 421485"/>
                            <a:gd name="connsiteY104" fmla="*/ 38100 h 1795462"/>
                            <a:gd name="connsiteX105" fmla="*/ 35719 w 421485"/>
                            <a:gd name="connsiteY105" fmla="*/ 33337 h 1795462"/>
                            <a:gd name="connsiteX106" fmla="*/ 16669 w 421485"/>
                            <a:gd name="connsiteY106" fmla="*/ 14287 h 1795462"/>
                            <a:gd name="connsiteX107" fmla="*/ 9525 w 421485"/>
                            <a:gd name="connsiteY107" fmla="*/ 9525 h 1795462"/>
                            <a:gd name="connsiteX108" fmla="*/ 0 w 421485"/>
                            <a:gd name="connsiteY108" fmla="*/ 0 h 1795462"/>
                            <a:gd name="connsiteX109" fmla="*/ 16669 w 421485"/>
                            <a:gd name="connsiteY109" fmla="*/ 7144 h 1795462"/>
                            <a:gd name="connsiteX0" fmla="*/ 295275 w 433391"/>
                            <a:gd name="connsiteY0" fmla="*/ 1814512 h 1814512"/>
                            <a:gd name="connsiteX1" fmla="*/ 295275 w 433391"/>
                            <a:gd name="connsiteY1" fmla="*/ 1814512 h 1814512"/>
                            <a:gd name="connsiteX2" fmla="*/ 290512 w 433391"/>
                            <a:gd name="connsiteY2" fmla="*/ 1700212 h 1814512"/>
                            <a:gd name="connsiteX3" fmla="*/ 292893 w 433391"/>
                            <a:gd name="connsiteY3" fmla="*/ 1516856 h 1814512"/>
                            <a:gd name="connsiteX4" fmla="*/ 295275 w 433391"/>
                            <a:gd name="connsiteY4" fmla="*/ 1493044 h 1814512"/>
                            <a:gd name="connsiteX5" fmla="*/ 300037 w 433391"/>
                            <a:gd name="connsiteY5" fmla="*/ 1466850 h 1814512"/>
                            <a:gd name="connsiteX6" fmla="*/ 304800 w 433391"/>
                            <a:gd name="connsiteY6" fmla="*/ 1452562 h 1814512"/>
                            <a:gd name="connsiteX7" fmla="*/ 311943 w 433391"/>
                            <a:gd name="connsiteY7" fmla="*/ 1445419 h 1814512"/>
                            <a:gd name="connsiteX8" fmla="*/ 314325 w 433391"/>
                            <a:gd name="connsiteY8" fmla="*/ 1435894 h 1814512"/>
                            <a:gd name="connsiteX9" fmla="*/ 321468 w 433391"/>
                            <a:gd name="connsiteY9" fmla="*/ 1428750 h 1814512"/>
                            <a:gd name="connsiteX10" fmla="*/ 326231 w 433391"/>
                            <a:gd name="connsiteY10" fmla="*/ 1421606 h 1814512"/>
                            <a:gd name="connsiteX11" fmla="*/ 333375 w 433391"/>
                            <a:gd name="connsiteY11" fmla="*/ 1407319 h 1814512"/>
                            <a:gd name="connsiteX12" fmla="*/ 340518 w 433391"/>
                            <a:gd name="connsiteY12" fmla="*/ 1404937 h 1814512"/>
                            <a:gd name="connsiteX13" fmla="*/ 347662 w 433391"/>
                            <a:gd name="connsiteY13" fmla="*/ 1400175 h 1814512"/>
                            <a:gd name="connsiteX14" fmla="*/ 383381 w 433391"/>
                            <a:gd name="connsiteY14" fmla="*/ 1393031 h 1814512"/>
                            <a:gd name="connsiteX15" fmla="*/ 414337 w 433391"/>
                            <a:gd name="connsiteY15" fmla="*/ 1388269 h 1814512"/>
                            <a:gd name="connsiteX16" fmla="*/ 428625 w 433391"/>
                            <a:gd name="connsiteY16" fmla="*/ 1385887 h 1814512"/>
                            <a:gd name="connsiteX17" fmla="*/ 431006 w 433391"/>
                            <a:gd name="connsiteY17" fmla="*/ 1362075 h 1814512"/>
                            <a:gd name="connsiteX18" fmla="*/ 428625 w 433391"/>
                            <a:gd name="connsiteY18" fmla="*/ 1354931 h 1814512"/>
                            <a:gd name="connsiteX19" fmla="*/ 416718 w 433391"/>
                            <a:gd name="connsiteY19" fmla="*/ 1347787 h 1814512"/>
                            <a:gd name="connsiteX20" fmla="*/ 409575 w 433391"/>
                            <a:gd name="connsiteY20" fmla="*/ 1343025 h 1814512"/>
                            <a:gd name="connsiteX21" fmla="*/ 416718 w 433391"/>
                            <a:gd name="connsiteY21" fmla="*/ 1340644 h 1814512"/>
                            <a:gd name="connsiteX22" fmla="*/ 395287 w 433391"/>
                            <a:gd name="connsiteY22" fmla="*/ 1321594 h 1814512"/>
                            <a:gd name="connsiteX23" fmla="*/ 388143 w 433391"/>
                            <a:gd name="connsiteY23" fmla="*/ 1314450 h 1814512"/>
                            <a:gd name="connsiteX24" fmla="*/ 378618 w 433391"/>
                            <a:gd name="connsiteY24" fmla="*/ 1312069 h 1814512"/>
                            <a:gd name="connsiteX25" fmla="*/ 366712 w 433391"/>
                            <a:gd name="connsiteY25" fmla="*/ 1302544 h 1814512"/>
                            <a:gd name="connsiteX26" fmla="*/ 352425 w 433391"/>
                            <a:gd name="connsiteY26" fmla="*/ 1293019 h 1814512"/>
                            <a:gd name="connsiteX27" fmla="*/ 347662 w 433391"/>
                            <a:gd name="connsiteY27" fmla="*/ 1285875 h 1814512"/>
                            <a:gd name="connsiteX28" fmla="*/ 340518 w 433391"/>
                            <a:gd name="connsiteY28" fmla="*/ 1281112 h 1814512"/>
                            <a:gd name="connsiteX29" fmla="*/ 338137 w 433391"/>
                            <a:gd name="connsiteY29" fmla="*/ 1273969 h 1814512"/>
                            <a:gd name="connsiteX30" fmla="*/ 333375 w 433391"/>
                            <a:gd name="connsiteY30" fmla="*/ 1266825 h 1814512"/>
                            <a:gd name="connsiteX31" fmla="*/ 326231 w 433391"/>
                            <a:gd name="connsiteY31" fmla="*/ 1252537 h 1814512"/>
                            <a:gd name="connsiteX32" fmla="*/ 321468 w 433391"/>
                            <a:gd name="connsiteY32" fmla="*/ 1159669 h 1814512"/>
                            <a:gd name="connsiteX33" fmla="*/ 319087 w 433391"/>
                            <a:gd name="connsiteY33" fmla="*/ 1152525 h 1814512"/>
                            <a:gd name="connsiteX34" fmla="*/ 314325 w 433391"/>
                            <a:gd name="connsiteY34" fmla="*/ 1135856 h 1814512"/>
                            <a:gd name="connsiteX35" fmla="*/ 311943 w 433391"/>
                            <a:gd name="connsiteY35" fmla="*/ 1112044 h 1814512"/>
                            <a:gd name="connsiteX36" fmla="*/ 309562 w 433391"/>
                            <a:gd name="connsiteY36" fmla="*/ 1100137 h 1814512"/>
                            <a:gd name="connsiteX37" fmla="*/ 304800 w 433391"/>
                            <a:gd name="connsiteY37" fmla="*/ 997744 h 1814512"/>
                            <a:gd name="connsiteX38" fmla="*/ 311943 w 433391"/>
                            <a:gd name="connsiteY38" fmla="*/ 957262 h 1814512"/>
                            <a:gd name="connsiteX39" fmla="*/ 319087 w 433391"/>
                            <a:gd name="connsiteY39" fmla="*/ 950119 h 1814512"/>
                            <a:gd name="connsiteX40" fmla="*/ 321468 w 433391"/>
                            <a:gd name="connsiteY40" fmla="*/ 942975 h 1814512"/>
                            <a:gd name="connsiteX41" fmla="*/ 335756 w 433391"/>
                            <a:gd name="connsiteY41" fmla="*/ 931069 h 1814512"/>
                            <a:gd name="connsiteX42" fmla="*/ 338137 w 433391"/>
                            <a:gd name="connsiteY42" fmla="*/ 923925 h 1814512"/>
                            <a:gd name="connsiteX43" fmla="*/ 345281 w 433391"/>
                            <a:gd name="connsiteY43" fmla="*/ 919162 h 1814512"/>
                            <a:gd name="connsiteX44" fmla="*/ 359568 w 433391"/>
                            <a:gd name="connsiteY44" fmla="*/ 907256 h 1814512"/>
                            <a:gd name="connsiteX45" fmla="*/ 364331 w 433391"/>
                            <a:gd name="connsiteY45" fmla="*/ 900112 h 1814512"/>
                            <a:gd name="connsiteX46" fmla="*/ 378618 w 433391"/>
                            <a:gd name="connsiteY46" fmla="*/ 888206 h 1814512"/>
                            <a:gd name="connsiteX47" fmla="*/ 385762 w 433391"/>
                            <a:gd name="connsiteY47" fmla="*/ 878681 h 1814512"/>
                            <a:gd name="connsiteX48" fmla="*/ 400050 w 433391"/>
                            <a:gd name="connsiteY48" fmla="*/ 869156 h 1814512"/>
                            <a:gd name="connsiteX49" fmla="*/ 409575 w 433391"/>
                            <a:gd name="connsiteY49" fmla="*/ 859631 h 1814512"/>
                            <a:gd name="connsiteX50" fmla="*/ 411956 w 433391"/>
                            <a:gd name="connsiteY50" fmla="*/ 852487 h 1814512"/>
                            <a:gd name="connsiteX51" fmla="*/ 421481 w 433391"/>
                            <a:gd name="connsiteY51" fmla="*/ 838200 h 1814512"/>
                            <a:gd name="connsiteX52" fmla="*/ 421481 w 433391"/>
                            <a:gd name="connsiteY52" fmla="*/ 800100 h 1814512"/>
                            <a:gd name="connsiteX53" fmla="*/ 419100 w 433391"/>
                            <a:gd name="connsiteY53" fmla="*/ 792956 h 1814512"/>
                            <a:gd name="connsiteX54" fmla="*/ 411956 w 433391"/>
                            <a:gd name="connsiteY54" fmla="*/ 785812 h 1814512"/>
                            <a:gd name="connsiteX55" fmla="*/ 402431 w 433391"/>
                            <a:gd name="connsiteY55" fmla="*/ 771525 h 1814512"/>
                            <a:gd name="connsiteX56" fmla="*/ 397668 w 433391"/>
                            <a:gd name="connsiteY56" fmla="*/ 764381 h 1814512"/>
                            <a:gd name="connsiteX57" fmla="*/ 381000 w 433391"/>
                            <a:gd name="connsiteY57" fmla="*/ 742950 h 1814512"/>
                            <a:gd name="connsiteX58" fmla="*/ 376237 w 433391"/>
                            <a:gd name="connsiteY58" fmla="*/ 735806 h 1814512"/>
                            <a:gd name="connsiteX59" fmla="*/ 373856 w 433391"/>
                            <a:gd name="connsiteY59" fmla="*/ 728662 h 1814512"/>
                            <a:gd name="connsiteX60" fmla="*/ 366712 w 433391"/>
                            <a:gd name="connsiteY60" fmla="*/ 723900 h 1814512"/>
                            <a:gd name="connsiteX61" fmla="*/ 352425 w 433391"/>
                            <a:gd name="connsiteY61" fmla="*/ 711994 h 1814512"/>
                            <a:gd name="connsiteX62" fmla="*/ 347662 w 433391"/>
                            <a:gd name="connsiteY62" fmla="*/ 704850 h 1814512"/>
                            <a:gd name="connsiteX63" fmla="*/ 340518 w 433391"/>
                            <a:gd name="connsiteY63" fmla="*/ 697706 h 1814512"/>
                            <a:gd name="connsiteX64" fmla="*/ 338137 w 433391"/>
                            <a:gd name="connsiteY64" fmla="*/ 690562 h 1814512"/>
                            <a:gd name="connsiteX65" fmla="*/ 342900 w 433391"/>
                            <a:gd name="connsiteY65" fmla="*/ 619125 h 1814512"/>
                            <a:gd name="connsiteX66" fmla="*/ 347662 w 433391"/>
                            <a:gd name="connsiteY66" fmla="*/ 600075 h 1814512"/>
                            <a:gd name="connsiteX67" fmla="*/ 352425 w 433391"/>
                            <a:gd name="connsiteY67" fmla="*/ 585787 h 1814512"/>
                            <a:gd name="connsiteX68" fmla="*/ 352425 w 433391"/>
                            <a:gd name="connsiteY68" fmla="*/ 521494 h 1814512"/>
                            <a:gd name="connsiteX69" fmla="*/ 347662 w 433391"/>
                            <a:gd name="connsiteY69" fmla="*/ 507206 h 1814512"/>
                            <a:gd name="connsiteX70" fmla="*/ 340518 w 433391"/>
                            <a:gd name="connsiteY70" fmla="*/ 490537 h 1814512"/>
                            <a:gd name="connsiteX71" fmla="*/ 333375 w 433391"/>
                            <a:gd name="connsiteY71" fmla="*/ 469106 h 1814512"/>
                            <a:gd name="connsiteX72" fmla="*/ 330993 w 433391"/>
                            <a:gd name="connsiteY72" fmla="*/ 461962 h 1814512"/>
                            <a:gd name="connsiteX73" fmla="*/ 328612 w 433391"/>
                            <a:gd name="connsiteY73" fmla="*/ 447675 h 1814512"/>
                            <a:gd name="connsiteX74" fmla="*/ 319087 w 433391"/>
                            <a:gd name="connsiteY74" fmla="*/ 423862 h 1814512"/>
                            <a:gd name="connsiteX75" fmla="*/ 316706 w 433391"/>
                            <a:gd name="connsiteY75" fmla="*/ 414337 h 1814512"/>
                            <a:gd name="connsiteX76" fmla="*/ 311943 w 433391"/>
                            <a:gd name="connsiteY76" fmla="*/ 400050 h 1814512"/>
                            <a:gd name="connsiteX77" fmla="*/ 307181 w 433391"/>
                            <a:gd name="connsiteY77" fmla="*/ 385762 h 1814512"/>
                            <a:gd name="connsiteX78" fmla="*/ 302418 w 433391"/>
                            <a:gd name="connsiteY78" fmla="*/ 371475 h 1814512"/>
                            <a:gd name="connsiteX79" fmla="*/ 297656 w 433391"/>
                            <a:gd name="connsiteY79" fmla="*/ 364331 h 1814512"/>
                            <a:gd name="connsiteX80" fmla="*/ 292893 w 433391"/>
                            <a:gd name="connsiteY80" fmla="*/ 350044 h 1814512"/>
                            <a:gd name="connsiteX81" fmla="*/ 290512 w 433391"/>
                            <a:gd name="connsiteY81" fmla="*/ 342900 h 1814512"/>
                            <a:gd name="connsiteX82" fmla="*/ 285750 w 433391"/>
                            <a:gd name="connsiteY82" fmla="*/ 335756 h 1814512"/>
                            <a:gd name="connsiteX83" fmla="*/ 278606 w 433391"/>
                            <a:gd name="connsiteY83" fmla="*/ 307181 h 1814512"/>
                            <a:gd name="connsiteX84" fmla="*/ 276225 w 433391"/>
                            <a:gd name="connsiteY84" fmla="*/ 300037 h 1814512"/>
                            <a:gd name="connsiteX85" fmla="*/ 271462 w 433391"/>
                            <a:gd name="connsiteY85" fmla="*/ 292894 h 1814512"/>
                            <a:gd name="connsiteX86" fmla="*/ 266700 w 433391"/>
                            <a:gd name="connsiteY86" fmla="*/ 278606 h 1814512"/>
                            <a:gd name="connsiteX87" fmla="*/ 264318 w 433391"/>
                            <a:gd name="connsiteY87" fmla="*/ 271462 h 1814512"/>
                            <a:gd name="connsiteX88" fmla="*/ 254793 w 433391"/>
                            <a:gd name="connsiteY88" fmla="*/ 254794 h 1814512"/>
                            <a:gd name="connsiteX89" fmla="*/ 250031 w 433391"/>
                            <a:gd name="connsiteY89" fmla="*/ 240506 h 1814512"/>
                            <a:gd name="connsiteX90" fmla="*/ 247650 w 433391"/>
                            <a:gd name="connsiteY90" fmla="*/ 230981 h 1814512"/>
                            <a:gd name="connsiteX91" fmla="*/ 242887 w 433391"/>
                            <a:gd name="connsiteY91" fmla="*/ 223837 h 1814512"/>
                            <a:gd name="connsiteX92" fmla="*/ 235743 w 433391"/>
                            <a:gd name="connsiteY92" fmla="*/ 197644 h 1814512"/>
                            <a:gd name="connsiteX93" fmla="*/ 230981 w 433391"/>
                            <a:gd name="connsiteY93" fmla="*/ 169069 h 1814512"/>
                            <a:gd name="connsiteX94" fmla="*/ 226218 w 433391"/>
                            <a:gd name="connsiteY94" fmla="*/ 154781 h 1814512"/>
                            <a:gd name="connsiteX95" fmla="*/ 219075 w 433391"/>
                            <a:gd name="connsiteY95" fmla="*/ 147637 h 1814512"/>
                            <a:gd name="connsiteX96" fmla="*/ 211931 w 433391"/>
                            <a:gd name="connsiteY96" fmla="*/ 138112 h 1814512"/>
                            <a:gd name="connsiteX97" fmla="*/ 190500 w 433391"/>
                            <a:gd name="connsiteY97" fmla="*/ 128587 h 1814512"/>
                            <a:gd name="connsiteX98" fmla="*/ 183356 w 433391"/>
                            <a:gd name="connsiteY98" fmla="*/ 126206 h 1814512"/>
                            <a:gd name="connsiteX99" fmla="*/ 176212 w 433391"/>
                            <a:gd name="connsiteY99" fmla="*/ 123825 h 1814512"/>
                            <a:gd name="connsiteX100" fmla="*/ 154781 w 433391"/>
                            <a:gd name="connsiteY100" fmla="*/ 121444 h 1814512"/>
                            <a:gd name="connsiteX101" fmla="*/ 145256 w 433391"/>
                            <a:gd name="connsiteY101" fmla="*/ 128588 h 1814512"/>
                            <a:gd name="connsiteX102" fmla="*/ 104775 w 433391"/>
                            <a:gd name="connsiteY102" fmla="*/ 126207 h 1814512"/>
                            <a:gd name="connsiteX103" fmla="*/ 69056 w 433391"/>
                            <a:gd name="connsiteY103" fmla="*/ 76200 h 1814512"/>
                            <a:gd name="connsiteX104" fmla="*/ 54768 w 433391"/>
                            <a:gd name="connsiteY104" fmla="*/ 57150 h 1814512"/>
                            <a:gd name="connsiteX105" fmla="*/ 47625 w 433391"/>
                            <a:gd name="connsiteY105" fmla="*/ 52387 h 1814512"/>
                            <a:gd name="connsiteX106" fmla="*/ 28575 w 433391"/>
                            <a:gd name="connsiteY106" fmla="*/ 33337 h 1814512"/>
                            <a:gd name="connsiteX107" fmla="*/ 21431 w 433391"/>
                            <a:gd name="connsiteY107" fmla="*/ 28575 h 1814512"/>
                            <a:gd name="connsiteX108" fmla="*/ 0 w 433391"/>
                            <a:gd name="connsiteY108" fmla="*/ 0 h 1814512"/>
                            <a:gd name="connsiteX109" fmla="*/ 28575 w 433391"/>
                            <a:gd name="connsiteY109" fmla="*/ 26194 h 1814512"/>
                            <a:gd name="connsiteX0" fmla="*/ 295275 w 433391"/>
                            <a:gd name="connsiteY0" fmla="*/ 1814512 h 1814512"/>
                            <a:gd name="connsiteX1" fmla="*/ 295275 w 433391"/>
                            <a:gd name="connsiteY1" fmla="*/ 1814512 h 1814512"/>
                            <a:gd name="connsiteX2" fmla="*/ 290512 w 433391"/>
                            <a:gd name="connsiteY2" fmla="*/ 1700212 h 1814512"/>
                            <a:gd name="connsiteX3" fmla="*/ 292893 w 433391"/>
                            <a:gd name="connsiteY3" fmla="*/ 1516856 h 1814512"/>
                            <a:gd name="connsiteX4" fmla="*/ 295275 w 433391"/>
                            <a:gd name="connsiteY4" fmla="*/ 1493044 h 1814512"/>
                            <a:gd name="connsiteX5" fmla="*/ 300037 w 433391"/>
                            <a:gd name="connsiteY5" fmla="*/ 1466850 h 1814512"/>
                            <a:gd name="connsiteX6" fmla="*/ 304800 w 433391"/>
                            <a:gd name="connsiteY6" fmla="*/ 1452562 h 1814512"/>
                            <a:gd name="connsiteX7" fmla="*/ 311943 w 433391"/>
                            <a:gd name="connsiteY7" fmla="*/ 1445419 h 1814512"/>
                            <a:gd name="connsiteX8" fmla="*/ 314325 w 433391"/>
                            <a:gd name="connsiteY8" fmla="*/ 1435894 h 1814512"/>
                            <a:gd name="connsiteX9" fmla="*/ 321468 w 433391"/>
                            <a:gd name="connsiteY9" fmla="*/ 1428750 h 1814512"/>
                            <a:gd name="connsiteX10" fmla="*/ 326231 w 433391"/>
                            <a:gd name="connsiteY10" fmla="*/ 1421606 h 1814512"/>
                            <a:gd name="connsiteX11" fmla="*/ 333375 w 433391"/>
                            <a:gd name="connsiteY11" fmla="*/ 1407319 h 1814512"/>
                            <a:gd name="connsiteX12" fmla="*/ 340518 w 433391"/>
                            <a:gd name="connsiteY12" fmla="*/ 1404937 h 1814512"/>
                            <a:gd name="connsiteX13" fmla="*/ 347662 w 433391"/>
                            <a:gd name="connsiteY13" fmla="*/ 1400175 h 1814512"/>
                            <a:gd name="connsiteX14" fmla="*/ 383381 w 433391"/>
                            <a:gd name="connsiteY14" fmla="*/ 1393031 h 1814512"/>
                            <a:gd name="connsiteX15" fmla="*/ 414337 w 433391"/>
                            <a:gd name="connsiteY15" fmla="*/ 1388269 h 1814512"/>
                            <a:gd name="connsiteX16" fmla="*/ 428625 w 433391"/>
                            <a:gd name="connsiteY16" fmla="*/ 1385887 h 1814512"/>
                            <a:gd name="connsiteX17" fmla="*/ 431006 w 433391"/>
                            <a:gd name="connsiteY17" fmla="*/ 1362075 h 1814512"/>
                            <a:gd name="connsiteX18" fmla="*/ 428625 w 433391"/>
                            <a:gd name="connsiteY18" fmla="*/ 1354931 h 1814512"/>
                            <a:gd name="connsiteX19" fmla="*/ 416718 w 433391"/>
                            <a:gd name="connsiteY19" fmla="*/ 1347787 h 1814512"/>
                            <a:gd name="connsiteX20" fmla="*/ 409575 w 433391"/>
                            <a:gd name="connsiteY20" fmla="*/ 1343025 h 1814512"/>
                            <a:gd name="connsiteX21" fmla="*/ 416718 w 433391"/>
                            <a:gd name="connsiteY21" fmla="*/ 1340644 h 1814512"/>
                            <a:gd name="connsiteX22" fmla="*/ 395287 w 433391"/>
                            <a:gd name="connsiteY22" fmla="*/ 1321594 h 1814512"/>
                            <a:gd name="connsiteX23" fmla="*/ 388143 w 433391"/>
                            <a:gd name="connsiteY23" fmla="*/ 1314450 h 1814512"/>
                            <a:gd name="connsiteX24" fmla="*/ 378618 w 433391"/>
                            <a:gd name="connsiteY24" fmla="*/ 1312069 h 1814512"/>
                            <a:gd name="connsiteX25" fmla="*/ 366712 w 433391"/>
                            <a:gd name="connsiteY25" fmla="*/ 1302544 h 1814512"/>
                            <a:gd name="connsiteX26" fmla="*/ 352425 w 433391"/>
                            <a:gd name="connsiteY26" fmla="*/ 1293019 h 1814512"/>
                            <a:gd name="connsiteX27" fmla="*/ 347662 w 433391"/>
                            <a:gd name="connsiteY27" fmla="*/ 1285875 h 1814512"/>
                            <a:gd name="connsiteX28" fmla="*/ 340518 w 433391"/>
                            <a:gd name="connsiteY28" fmla="*/ 1281112 h 1814512"/>
                            <a:gd name="connsiteX29" fmla="*/ 338137 w 433391"/>
                            <a:gd name="connsiteY29" fmla="*/ 1273969 h 1814512"/>
                            <a:gd name="connsiteX30" fmla="*/ 333375 w 433391"/>
                            <a:gd name="connsiteY30" fmla="*/ 1266825 h 1814512"/>
                            <a:gd name="connsiteX31" fmla="*/ 326231 w 433391"/>
                            <a:gd name="connsiteY31" fmla="*/ 1252537 h 1814512"/>
                            <a:gd name="connsiteX32" fmla="*/ 321468 w 433391"/>
                            <a:gd name="connsiteY32" fmla="*/ 1159669 h 1814512"/>
                            <a:gd name="connsiteX33" fmla="*/ 319087 w 433391"/>
                            <a:gd name="connsiteY33" fmla="*/ 1152525 h 1814512"/>
                            <a:gd name="connsiteX34" fmla="*/ 314325 w 433391"/>
                            <a:gd name="connsiteY34" fmla="*/ 1135856 h 1814512"/>
                            <a:gd name="connsiteX35" fmla="*/ 311943 w 433391"/>
                            <a:gd name="connsiteY35" fmla="*/ 1112044 h 1814512"/>
                            <a:gd name="connsiteX36" fmla="*/ 309562 w 433391"/>
                            <a:gd name="connsiteY36" fmla="*/ 1100137 h 1814512"/>
                            <a:gd name="connsiteX37" fmla="*/ 304800 w 433391"/>
                            <a:gd name="connsiteY37" fmla="*/ 997744 h 1814512"/>
                            <a:gd name="connsiteX38" fmla="*/ 311943 w 433391"/>
                            <a:gd name="connsiteY38" fmla="*/ 957262 h 1814512"/>
                            <a:gd name="connsiteX39" fmla="*/ 319087 w 433391"/>
                            <a:gd name="connsiteY39" fmla="*/ 950119 h 1814512"/>
                            <a:gd name="connsiteX40" fmla="*/ 321468 w 433391"/>
                            <a:gd name="connsiteY40" fmla="*/ 942975 h 1814512"/>
                            <a:gd name="connsiteX41" fmla="*/ 335756 w 433391"/>
                            <a:gd name="connsiteY41" fmla="*/ 931069 h 1814512"/>
                            <a:gd name="connsiteX42" fmla="*/ 338137 w 433391"/>
                            <a:gd name="connsiteY42" fmla="*/ 923925 h 1814512"/>
                            <a:gd name="connsiteX43" fmla="*/ 345281 w 433391"/>
                            <a:gd name="connsiteY43" fmla="*/ 919162 h 1814512"/>
                            <a:gd name="connsiteX44" fmla="*/ 359568 w 433391"/>
                            <a:gd name="connsiteY44" fmla="*/ 907256 h 1814512"/>
                            <a:gd name="connsiteX45" fmla="*/ 364331 w 433391"/>
                            <a:gd name="connsiteY45" fmla="*/ 900112 h 1814512"/>
                            <a:gd name="connsiteX46" fmla="*/ 378618 w 433391"/>
                            <a:gd name="connsiteY46" fmla="*/ 888206 h 1814512"/>
                            <a:gd name="connsiteX47" fmla="*/ 385762 w 433391"/>
                            <a:gd name="connsiteY47" fmla="*/ 878681 h 1814512"/>
                            <a:gd name="connsiteX48" fmla="*/ 400050 w 433391"/>
                            <a:gd name="connsiteY48" fmla="*/ 869156 h 1814512"/>
                            <a:gd name="connsiteX49" fmla="*/ 409575 w 433391"/>
                            <a:gd name="connsiteY49" fmla="*/ 859631 h 1814512"/>
                            <a:gd name="connsiteX50" fmla="*/ 411956 w 433391"/>
                            <a:gd name="connsiteY50" fmla="*/ 852487 h 1814512"/>
                            <a:gd name="connsiteX51" fmla="*/ 421481 w 433391"/>
                            <a:gd name="connsiteY51" fmla="*/ 838200 h 1814512"/>
                            <a:gd name="connsiteX52" fmla="*/ 421481 w 433391"/>
                            <a:gd name="connsiteY52" fmla="*/ 800100 h 1814512"/>
                            <a:gd name="connsiteX53" fmla="*/ 419100 w 433391"/>
                            <a:gd name="connsiteY53" fmla="*/ 792956 h 1814512"/>
                            <a:gd name="connsiteX54" fmla="*/ 411956 w 433391"/>
                            <a:gd name="connsiteY54" fmla="*/ 785812 h 1814512"/>
                            <a:gd name="connsiteX55" fmla="*/ 402431 w 433391"/>
                            <a:gd name="connsiteY55" fmla="*/ 771525 h 1814512"/>
                            <a:gd name="connsiteX56" fmla="*/ 397668 w 433391"/>
                            <a:gd name="connsiteY56" fmla="*/ 764381 h 1814512"/>
                            <a:gd name="connsiteX57" fmla="*/ 381000 w 433391"/>
                            <a:gd name="connsiteY57" fmla="*/ 742950 h 1814512"/>
                            <a:gd name="connsiteX58" fmla="*/ 376237 w 433391"/>
                            <a:gd name="connsiteY58" fmla="*/ 735806 h 1814512"/>
                            <a:gd name="connsiteX59" fmla="*/ 373856 w 433391"/>
                            <a:gd name="connsiteY59" fmla="*/ 728662 h 1814512"/>
                            <a:gd name="connsiteX60" fmla="*/ 366712 w 433391"/>
                            <a:gd name="connsiteY60" fmla="*/ 723900 h 1814512"/>
                            <a:gd name="connsiteX61" fmla="*/ 352425 w 433391"/>
                            <a:gd name="connsiteY61" fmla="*/ 711994 h 1814512"/>
                            <a:gd name="connsiteX62" fmla="*/ 347662 w 433391"/>
                            <a:gd name="connsiteY62" fmla="*/ 704850 h 1814512"/>
                            <a:gd name="connsiteX63" fmla="*/ 340518 w 433391"/>
                            <a:gd name="connsiteY63" fmla="*/ 697706 h 1814512"/>
                            <a:gd name="connsiteX64" fmla="*/ 338137 w 433391"/>
                            <a:gd name="connsiteY64" fmla="*/ 690562 h 1814512"/>
                            <a:gd name="connsiteX65" fmla="*/ 342900 w 433391"/>
                            <a:gd name="connsiteY65" fmla="*/ 619125 h 1814512"/>
                            <a:gd name="connsiteX66" fmla="*/ 347662 w 433391"/>
                            <a:gd name="connsiteY66" fmla="*/ 600075 h 1814512"/>
                            <a:gd name="connsiteX67" fmla="*/ 352425 w 433391"/>
                            <a:gd name="connsiteY67" fmla="*/ 585787 h 1814512"/>
                            <a:gd name="connsiteX68" fmla="*/ 352425 w 433391"/>
                            <a:gd name="connsiteY68" fmla="*/ 521494 h 1814512"/>
                            <a:gd name="connsiteX69" fmla="*/ 347662 w 433391"/>
                            <a:gd name="connsiteY69" fmla="*/ 507206 h 1814512"/>
                            <a:gd name="connsiteX70" fmla="*/ 340518 w 433391"/>
                            <a:gd name="connsiteY70" fmla="*/ 490537 h 1814512"/>
                            <a:gd name="connsiteX71" fmla="*/ 333375 w 433391"/>
                            <a:gd name="connsiteY71" fmla="*/ 469106 h 1814512"/>
                            <a:gd name="connsiteX72" fmla="*/ 330993 w 433391"/>
                            <a:gd name="connsiteY72" fmla="*/ 461962 h 1814512"/>
                            <a:gd name="connsiteX73" fmla="*/ 328612 w 433391"/>
                            <a:gd name="connsiteY73" fmla="*/ 447675 h 1814512"/>
                            <a:gd name="connsiteX74" fmla="*/ 319087 w 433391"/>
                            <a:gd name="connsiteY74" fmla="*/ 423862 h 1814512"/>
                            <a:gd name="connsiteX75" fmla="*/ 316706 w 433391"/>
                            <a:gd name="connsiteY75" fmla="*/ 414337 h 1814512"/>
                            <a:gd name="connsiteX76" fmla="*/ 311943 w 433391"/>
                            <a:gd name="connsiteY76" fmla="*/ 400050 h 1814512"/>
                            <a:gd name="connsiteX77" fmla="*/ 307181 w 433391"/>
                            <a:gd name="connsiteY77" fmla="*/ 385762 h 1814512"/>
                            <a:gd name="connsiteX78" fmla="*/ 302418 w 433391"/>
                            <a:gd name="connsiteY78" fmla="*/ 371475 h 1814512"/>
                            <a:gd name="connsiteX79" fmla="*/ 297656 w 433391"/>
                            <a:gd name="connsiteY79" fmla="*/ 364331 h 1814512"/>
                            <a:gd name="connsiteX80" fmla="*/ 292893 w 433391"/>
                            <a:gd name="connsiteY80" fmla="*/ 350044 h 1814512"/>
                            <a:gd name="connsiteX81" fmla="*/ 290512 w 433391"/>
                            <a:gd name="connsiteY81" fmla="*/ 342900 h 1814512"/>
                            <a:gd name="connsiteX82" fmla="*/ 285750 w 433391"/>
                            <a:gd name="connsiteY82" fmla="*/ 335756 h 1814512"/>
                            <a:gd name="connsiteX83" fmla="*/ 278606 w 433391"/>
                            <a:gd name="connsiteY83" fmla="*/ 307181 h 1814512"/>
                            <a:gd name="connsiteX84" fmla="*/ 276225 w 433391"/>
                            <a:gd name="connsiteY84" fmla="*/ 300037 h 1814512"/>
                            <a:gd name="connsiteX85" fmla="*/ 271462 w 433391"/>
                            <a:gd name="connsiteY85" fmla="*/ 292894 h 1814512"/>
                            <a:gd name="connsiteX86" fmla="*/ 266700 w 433391"/>
                            <a:gd name="connsiteY86" fmla="*/ 278606 h 1814512"/>
                            <a:gd name="connsiteX87" fmla="*/ 264318 w 433391"/>
                            <a:gd name="connsiteY87" fmla="*/ 271462 h 1814512"/>
                            <a:gd name="connsiteX88" fmla="*/ 254793 w 433391"/>
                            <a:gd name="connsiteY88" fmla="*/ 254794 h 1814512"/>
                            <a:gd name="connsiteX89" fmla="*/ 250031 w 433391"/>
                            <a:gd name="connsiteY89" fmla="*/ 240506 h 1814512"/>
                            <a:gd name="connsiteX90" fmla="*/ 247650 w 433391"/>
                            <a:gd name="connsiteY90" fmla="*/ 230981 h 1814512"/>
                            <a:gd name="connsiteX91" fmla="*/ 242887 w 433391"/>
                            <a:gd name="connsiteY91" fmla="*/ 223837 h 1814512"/>
                            <a:gd name="connsiteX92" fmla="*/ 235743 w 433391"/>
                            <a:gd name="connsiteY92" fmla="*/ 197644 h 1814512"/>
                            <a:gd name="connsiteX93" fmla="*/ 230981 w 433391"/>
                            <a:gd name="connsiteY93" fmla="*/ 169069 h 1814512"/>
                            <a:gd name="connsiteX94" fmla="*/ 226218 w 433391"/>
                            <a:gd name="connsiteY94" fmla="*/ 154781 h 1814512"/>
                            <a:gd name="connsiteX95" fmla="*/ 219075 w 433391"/>
                            <a:gd name="connsiteY95" fmla="*/ 147637 h 1814512"/>
                            <a:gd name="connsiteX96" fmla="*/ 211931 w 433391"/>
                            <a:gd name="connsiteY96" fmla="*/ 138112 h 1814512"/>
                            <a:gd name="connsiteX97" fmla="*/ 190500 w 433391"/>
                            <a:gd name="connsiteY97" fmla="*/ 128587 h 1814512"/>
                            <a:gd name="connsiteX98" fmla="*/ 183356 w 433391"/>
                            <a:gd name="connsiteY98" fmla="*/ 126206 h 1814512"/>
                            <a:gd name="connsiteX99" fmla="*/ 176212 w 433391"/>
                            <a:gd name="connsiteY99" fmla="*/ 123825 h 1814512"/>
                            <a:gd name="connsiteX100" fmla="*/ 154781 w 433391"/>
                            <a:gd name="connsiteY100" fmla="*/ 121444 h 1814512"/>
                            <a:gd name="connsiteX101" fmla="*/ 145256 w 433391"/>
                            <a:gd name="connsiteY101" fmla="*/ 128588 h 1814512"/>
                            <a:gd name="connsiteX102" fmla="*/ 104775 w 433391"/>
                            <a:gd name="connsiteY102" fmla="*/ 126207 h 1814512"/>
                            <a:gd name="connsiteX103" fmla="*/ 69056 w 433391"/>
                            <a:gd name="connsiteY103" fmla="*/ 76200 h 1814512"/>
                            <a:gd name="connsiteX104" fmla="*/ 54768 w 433391"/>
                            <a:gd name="connsiteY104" fmla="*/ 57150 h 1814512"/>
                            <a:gd name="connsiteX105" fmla="*/ 47625 w 433391"/>
                            <a:gd name="connsiteY105" fmla="*/ 52387 h 1814512"/>
                            <a:gd name="connsiteX106" fmla="*/ 28575 w 433391"/>
                            <a:gd name="connsiteY106" fmla="*/ 33337 h 1814512"/>
                            <a:gd name="connsiteX107" fmla="*/ 21431 w 433391"/>
                            <a:gd name="connsiteY107" fmla="*/ 28575 h 1814512"/>
                            <a:gd name="connsiteX108" fmla="*/ 0 w 433391"/>
                            <a:gd name="connsiteY108" fmla="*/ 0 h 1814512"/>
                            <a:gd name="connsiteX109" fmla="*/ 19050 w 433391"/>
                            <a:gd name="connsiteY109" fmla="*/ 16669 h 1814512"/>
                            <a:gd name="connsiteX0" fmla="*/ 295275 w 433391"/>
                            <a:gd name="connsiteY0" fmla="*/ 1814512 h 1814512"/>
                            <a:gd name="connsiteX1" fmla="*/ 295275 w 433391"/>
                            <a:gd name="connsiteY1" fmla="*/ 1814512 h 1814512"/>
                            <a:gd name="connsiteX2" fmla="*/ 290512 w 433391"/>
                            <a:gd name="connsiteY2" fmla="*/ 1700212 h 1814512"/>
                            <a:gd name="connsiteX3" fmla="*/ 292893 w 433391"/>
                            <a:gd name="connsiteY3" fmla="*/ 1516856 h 1814512"/>
                            <a:gd name="connsiteX4" fmla="*/ 295275 w 433391"/>
                            <a:gd name="connsiteY4" fmla="*/ 1493044 h 1814512"/>
                            <a:gd name="connsiteX5" fmla="*/ 300037 w 433391"/>
                            <a:gd name="connsiteY5" fmla="*/ 1466850 h 1814512"/>
                            <a:gd name="connsiteX6" fmla="*/ 304800 w 433391"/>
                            <a:gd name="connsiteY6" fmla="*/ 1452562 h 1814512"/>
                            <a:gd name="connsiteX7" fmla="*/ 311943 w 433391"/>
                            <a:gd name="connsiteY7" fmla="*/ 1445419 h 1814512"/>
                            <a:gd name="connsiteX8" fmla="*/ 314325 w 433391"/>
                            <a:gd name="connsiteY8" fmla="*/ 1435894 h 1814512"/>
                            <a:gd name="connsiteX9" fmla="*/ 321468 w 433391"/>
                            <a:gd name="connsiteY9" fmla="*/ 1428750 h 1814512"/>
                            <a:gd name="connsiteX10" fmla="*/ 326231 w 433391"/>
                            <a:gd name="connsiteY10" fmla="*/ 1421606 h 1814512"/>
                            <a:gd name="connsiteX11" fmla="*/ 333375 w 433391"/>
                            <a:gd name="connsiteY11" fmla="*/ 1407319 h 1814512"/>
                            <a:gd name="connsiteX12" fmla="*/ 340518 w 433391"/>
                            <a:gd name="connsiteY12" fmla="*/ 1404937 h 1814512"/>
                            <a:gd name="connsiteX13" fmla="*/ 347662 w 433391"/>
                            <a:gd name="connsiteY13" fmla="*/ 1400175 h 1814512"/>
                            <a:gd name="connsiteX14" fmla="*/ 383381 w 433391"/>
                            <a:gd name="connsiteY14" fmla="*/ 1393031 h 1814512"/>
                            <a:gd name="connsiteX15" fmla="*/ 414337 w 433391"/>
                            <a:gd name="connsiteY15" fmla="*/ 1388269 h 1814512"/>
                            <a:gd name="connsiteX16" fmla="*/ 428625 w 433391"/>
                            <a:gd name="connsiteY16" fmla="*/ 1385887 h 1814512"/>
                            <a:gd name="connsiteX17" fmla="*/ 431006 w 433391"/>
                            <a:gd name="connsiteY17" fmla="*/ 1362075 h 1814512"/>
                            <a:gd name="connsiteX18" fmla="*/ 428625 w 433391"/>
                            <a:gd name="connsiteY18" fmla="*/ 1354931 h 1814512"/>
                            <a:gd name="connsiteX19" fmla="*/ 416718 w 433391"/>
                            <a:gd name="connsiteY19" fmla="*/ 1347787 h 1814512"/>
                            <a:gd name="connsiteX20" fmla="*/ 409575 w 433391"/>
                            <a:gd name="connsiteY20" fmla="*/ 1343025 h 1814512"/>
                            <a:gd name="connsiteX21" fmla="*/ 416718 w 433391"/>
                            <a:gd name="connsiteY21" fmla="*/ 1340644 h 1814512"/>
                            <a:gd name="connsiteX22" fmla="*/ 395287 w 433391"/>
                            <a:gd name="connsiteY22" fmla="*/ 1321594 h 1814512"/>
                            <a:gd name="connsiteX23" fmla="*/ 388143 w 433391"/>
                            <a:gd name="connsiteY23" fmla="*/ 1314450 h 1814512"/>
                            <a:gd name="connsiteX24" fmla="*/ 378618 w 433391"/>
                            <a:gd name="connsiteY24" fmla="*/ 1312069 h 1814512"/>
                            <a:gd name="connsiteX25" fmla="*/ 366712 w 433391"/>
                            <a:gd name="connsiteY25" fmla="*/ 1302544 h 1814512"/>
                            <a:gd name="connsiteX26" fmla="*/ 352425 w 433391"/>
                            <a:gd name="connsiteY26" fmla="*/ 1293019 h 1814512"/>
                            <a:gd name="connsiteX27" fmla="*/ 347662 w 433391"/>
                            <a:gd name="connsiteY27" fmla="*/ 1285875 h 1814512"/>
                            <a:gd name="connsiteX28" fmla="*/ 340518 w 433391"/>
                            <a:gd name="connsiteY28" fmla="*/ 1281112 h 1814512"/>
                            <a:gd name="connsiteX29" fmla="*/ 338137 w 433391"/>
                            <a:gd name="connsiteY29" fmla="*/ 1273969 h 1814512"/>
                            <a:gd name="connsiteX30" fmla="*/ 333375 w 433391"/>
                            <a:gd name="connsiteY30" fmla="*/ 1266825 h 1814512"/>
                            <a:gd name="connsiteX31" fmla="*/ 326231 w 433391"/>
                            <a:gd name="connsiteY31" fmla="*/ 1252537 h 1814512"/>
                            <a:gd name="connsiteX32" fmla="*/ 321468 w 433391"/>
                            <a:gd name="connsiteY32" fmla="*/ 1159669 h 1814512"/>
                            <a:gd name="connsiteX33" fmla="*/ 319087 w 433391"/>
                            <a:gd name="connsiteY33" fmla="*/ 1152525 h 1814512"/>
                            <a:gd name="connsiteX34" fmla="*/ 314325 w 433391"/>
                            <a:gd name="connsiteY34" fmla="*/ 1135856 h 1814512"/>
                            <a:gd name="connsiteX35" fmla="*/ 311943 w 433391"/>
                            <a:gd name="connsiteY35" fmla="*/ 1112044 h 1814512"/>
                            <a:gd name="connsiteX36" fmla="*/ 309562 w 433391"/>
                            <a:gd name="connsiteY36" fmla="*/ 1100137 h 1814512"/>
                            <a:gd name="connsiteX37" fmla="*/ 304800 w 433391"/>
                            <a:gd name="connsiteY37" fmla="*/ 997744 h 1814512"/>
                            <a:gd name="connsiteX38" fmla="*/ 311943 w 433391"/>
                            <a:gd name="connsiteY38" fmla="*/ 957262 h 1814512"/>
                            <a:gd name="connsiteX39" fmla="*/ 319087 w 433391"/>
                            <a:gd name="connsiteY39" fmla="*/ 950119 h 1814512"/>
                            <a:gd name="connsiteX40" fmla="*/ 321468 w 433391"/>
                            <a:gd name="connsiteY40" fmla="*/ 942975 h 1814512"/>
                            <a:gd name="connsiteX41" fmla="*/ 335756 w 433391"/>
                            <a:gd name="connsiteY41" fmla="*/ 931069 h 1814512"/>
                            <a:gd name="connsiteX42" fmla="*/ 338137 w 433391"/>
                            <a:gd name="connsiteY42" fmla="*/ 923925 h 1814512"/>
                            <a:gd name="connsiteX43" fmla="*/ 345281 w 433391"/>
                            <a:gd name="connsiteY43" fmla="*/ 919162 h 1814512"/>
                            <a:gd name="connsiteX44" fmla="*/ 359568 w 433391"/>
                            <a:gd name="connsiteY44" fmla="*/ 907256 h 1814512"/>
                            <a:gd name="connsiteX45" fmla="*/ 364331 w 433391"/>
                            <a:gd name="connsiteY45" fmla="*/ 900112 h 1814512"/>
                            <a:gd name="connsiteX46" fmla="*/ 378618 w 433391"/>
                            <a:gd name="connsiteY46" fmla="*/ 888206 h 1814512"/>
                            <a:gd name="connsiteX47" fmla="*/ 385762 w 433391"/>
                            <a:gd name="connsiteY47" fmla="*/ 878681 h 1814512"/>
                            <a:gd name="connsiteX48" fmla="*/ 400050 w 433391"/>
                            <a:gd name="connsiteY48" fmla="*/ 869156 h 1814512"/>
                            <a:gd name="connsiteX49" fmla="*/ 409575 w 433391"/>
                            <a:gd name="connsiteY49" fmla="*/ 859631 h 1814512"/>
                            <a:gd name="connsiteX50" fmla="*/ 411956 w 433391"/>
                            <a:gd name="connsiteY50" fmla="*/ 852487 h 1814512"/>
                            <a:gd name="connsiteX51" fmla="*/ 421481 w 433391"/>
                            <a:gd name="connsiteY51" fmla="*/ 838200 h 1814512"/>
                            <a:gd name="connsiteX52" fmla="*/ 421481 w 433391"/>
                            <a:gd name="connsiteY52" fmla="*/ 800100 h 1814512"/>
                            <a:gd name="connsiteX53" fmla="*/ 419100 w 433391"/>
                            <a:gd name="connsiteY53" fmla="*/ 792956 h 1814512"/>
                            <a:gd name="connsiteX54" fmla="*/ 411956 w 433391"/>
                            <a:gd name="connsiteY54" fmla="*/ 785812 h 1814512"/>
                            <a:gd name="connsiteX55" fmla="*/ 402431 w 433391"/>
                            <a:gd name="connsiteY55" fmla="*/ 771525 h 1814512"/>
                            <a:gd name="connsiteX56" fmla="*/ 397668 w 433391"/>
                            <a:gd name="connsiteY56" fmla="*/ 764381 h 1814512"/>
                            <a:gd name="connsiteX57" fmla="*/ 381000 w 433391"/>
                            <a:gd name="connsiteY57" fmla="*/ 742950 h 1814512"/>
                            <a:gd name="connsiteX58" fmla="*/ 376237 w 433391"/>
                            <a:gd name="connsiteY58" fmla="*/ 735806 h 1814512"/>
                            <a:gd name="connsiteX59" fmla="*/ 373856 w 433391"/>
                            <a:gd name="connsiteY59" fmla="*/ 728662 h 1814512"/>
                            <a:gd name="connsiteX60" fmla="*/ 366712 w 433391"/>
                            <a:gd name="connsiteY60" fmla="*/ 723900 h 1814512"/>
                            <a:gd name="connsiteX61" fmla="*/ 352425 w 433391"/>
                            <a:gd name="connsiteY61" fmla="*/ 711994 h 1814512"/>
                            <a:gd name="connsiteX62" fmla="*/ 347662 w 433391"/>
                            <a:gd name="connsiteY62" fmla="*/ 704850 h 1814512"/>
                            <a:gd name="connsiteX63" fmla="*/ 340518 w 433391"/>
                            <a:gd name="connsiteY63" fmla="*/ 697706 h 1814512"/>
                            <a:gd name="connsiteX64" fmla="*/ 338137 w 433391"/>
                            <a:gd name="connsiteY64" fmla="*/ 690562 h 1814512"/>
                            <a:gd name="connsiteX65" fmla="*/ 342900 w 433391"/>
                            <a:gd name="connsiteY65" fmla="*/ 619125 h 1814512"/>
                            <a:gd name="connsiteX66" fmla="*/ 347662 w 433391"/>
                            <a:gd name="connsiteY66" fmla="*/ 600075 h 1814512"/>
                            <a:gd name="connsiteX67" fmla="*/ 352425 w 433391"/>
                            <a:gd name="connsiteY67" fmla="*/ 585787 h 1814512"/>
                            <a:gd name="connsiteX68" fmla="*/ 352425 w 433391"/>
                            <a:gd name="connsiteY68" fmla="*/ 521494 h 1814512"/>
                            <a:gd name="connsiteX69" fmla="*/ 347662 w 433391"/>
                            <a:gd name="connsiteY69" fmla="*/ 507206 h 1814512"/>
                            <a:gd name="connsiteX70" fmla="*/ 340518 w 433391"/>
                            <a:gd name="connsiteY70" fmla="*/ 490537 h 1814512"/>
                            <a:gd name="connsiteX71" fmla="*/ 333375 w 433391"/>
                            <a:gd name="connsiteY71" fmla="*/ 469106 h 1814512"/>
                            <a:gd name="connsiteX72" fmla="*/ 330993 w 433391"/>
                            <a:gd name="connsiteY72" fmla="*/ 461962 h 1814512"/>
                            <a:gd name="connsiteX73" fmla="*/ 328612 w 433391"/>
                            <a:gd name="connsiteY73" fmla="*/ 447675 h 1814512"/>
                            <a:gd name="connsiteX74" fmla="*/ 319087 w 433391"/>
                            <a:gd name="connsiteY74" fmla="*/ 423862 h 1814512"/>
                            <a:gd name="connsiteX75" fmla="*/ 316706 w 433391"/>
                            <a:gd name="connsiteY75" fmla="*/ 414337 h 1814512"/>
                            <a:gd name="connsiteX76" fmla="*/ 311943 w 433391"/>
                            <a:gd name="connsiteY76" fmla="*/ 400050 h 1814512"/>
                            <a:gd name="connsiteX77" fmla="*/ 307181 w 433391"/>
                            <a:gd name="connsiteY77" fmla="*/ 385762 h 1814512"/>
                            <a:gd name="connsiteX78" fmla="*/ 302418 w 433391"/>
                            <a:gd name="connsiteY78" fmla="*/ 371475 h 1814512"/>
                            <a:gd name="connsiteX79" fmla="*/ 297656 w 433391"/>
                            <a:gd name="connsiteY79" fmla="*/ 364331 h 1814512"/>
                            <a:gd name="connsiteX80" fmla="*/ 292893 w 433391"/>
                            <a:gd name="connsiteY80" fmla="*/ 350044 h 1814512"/>
                            <a:gd name="connsiteX81" fmla="*/ 290512 w 433391"/>
                            <a:gd name="connsiteY81" fmla="*/ 342900 h 1814512"/>
                            <a:gd name="connsiteX82" fmla="*/ 285750 w 433391"/>
                            <a:gd name="connsiteY82" fmla="*/ 335756 h 1814512"/>
                            <a:gd name="connsiteX83" fmla="*/ 278606 w 433391"/>
                            <a:gd name="connsiteY83" fmla="*/ 307181 h 1814512"/>
                            <a:gd name="connsiteX84" fmla="*/ 276225 w 433391"/>
                            <a:gd name="connsiteY84" fmla="*/ 300037 h 1814512"/>
                            <a:gd name="connsiteX85" fmla="*/ 271462 w 433391"/>
                            <a:gd name="connsiteY85" fmla="*/ 292894 h 1814512"/>
                            <a:gd name="connsiteX86" fmla="*/ 266700 w 433391"/>
                            <a:gd name="connsiteY86" fmla="*/ 278606 h 1814512"/>
                            <a:gd name="connsiteX87" fmla="*/ 264318 w 433391"/>
                            <a:gd name="connsiteY87" fmla="*/ 271462 h 1814512"/>
                            <a:gd name="connsiteX88" fmla="*/ 254793 w 433391"/>
                            <a:gd name="connsiteY88" fmla="*/ 254794 h 1814512"/>
                            <a:gd name="connsiteX89" fmla="*/ 250031 w 433391"/>
                            <a:gd name="connsiteY89" fmla="*/ 240506 h 1814512"/>
                            <a:gd name="connsiteX90" fmla="*/ 247650 w 433391"/>
                            <a:gd name="connsiteY90" fmla="*/ 230981 h 1814512"/>
                            <a:gd name="connsiteX91" fmla="*/ 242887 w 433391"/>
                            <a:gd name="connsiteY91" fmla="*/ 223837 h 1814512"/>
                            <a:gd name="connsiteX92" fmla="*/ 235743 w 433391"/>
                            <a:gd name="connsiteY92" fmla="*/ 197644 h 1814512"/>
                            <a:gd name="connsiteX93" fmla="*/ 230981 w 433391"/>
                            <a:gd name="connsiteY93" fmla="*/ 169069 h 1814512"/>
                            <a:gd name="connsiteX94" fmla="*/ 226218 w 433391"/>
                            <a:gd name="connsiteY94" fmla="*/ 154781 h 1814512"/>
                            <a:gd name="connsiteX95" fmla="*/ 219075 w 433391"/>
                            <a:gd name="connsiteY95" fmla="*/ 147637 h 1814512"/>
                            <a:gd name="connsiteX96" fmla="*/ 211931 w 433391"/>
                            <a:gd name="connsiteY96" fmla="*/ 138112 h 1814512"/>
                            <a:gd name="connsiteX97" fmla="*/ 190500 w 433391"/>
                            <a:gd name="connsiteY97" fmla="*/ 128587 h 1814512"/>
                            <a:gd name="connsiteX98" fmla="*/ 183356 w 433391"/>
                            <a:gd name="connsiteY98" fmla="*/ 126206 h 1814512"/>
                            <a:gd name="connsiteX99" fmla="*/ 176212 w 433391"/>
                            <a:gd name="connsiteY99" fmla="*/ 123825 h 1814512"/>
                            <a:gd name="connsiteX100" fmla="*/ 154781 w 433391"/>
                            <a:gd name="connsiteY100" fmla="*/ 121444 h 1814512"/>
                            <a:gd name="connsiteX101" fmla="*/ 145256 w 433391"/>
                            <a:gd name="connsiteY101" fmla="*/ 128588 h 1814512"/>
                            <a:gd name="connsiteX102" fmla="*/ 104775 w 433391"/>
                            <a:gd name="connsiteY102" fmla="*/ 126207 h 1814512"/>
                            <a:gd name="connsiteX103" fmla="*/ 69056 w 433391"/>
                            <a:gd name="connsiteY103" fmla="*/ 76200 h 1814512"/>
                            <a:gd name="connsiteX104" fmla="*/ 54768 w 433391"/>
                            <a:gd name="connsiteY104" fmla="*/ 57150 h 1814512"/>
                            <a:gd name="connsiteX105" fmla="*/ 47625 w 433391"/>
                            <a:gd name="connsiteY105" fmla="*/ 52387 h 1814512"/>
                            <a:gd name="connsiteX106" fmla="*/ 28575 w 433391"/>
                            <a:gd name="connsiteY106" fmla="*/ 33337 h 1814512"/>
                            <a:gd name="connsiteX107" fmla="*/ 21431 w 433391"/>
                            <a:gd name="connsiteY107" fmla="*/ 28575 h 1814512"/>
                            <a:gd name="connsiteX108" fmla="*/ 0 w 433391"/>
                            <a:gd name="connsiteY108" fmla="*/ 0 h 1814512"/>
                            <a:gd name="connsiteX0" fmla="*/ 295275 w 433391"/>
                            <a:gd name="connsiteY0" fmla="*/ 1814512 h 1814512"/>
                            <a:gd name="connsiteX1" fmla="*/ 295275 w 433391"/>
                            <a:gd name="connsiteY1" fmla="*/ 1814512 h 1814512"/>
                            <a:gd name="connsiteX2" fmla="*/ 290512 w 433391"/>
                            <a:gd name="connsiteY2" fmla="*/ 1700212 h 1814512"/>
                            <a:gd name="connsiteX3" fmla="*/ 292893 w 433391"/>
                            <a:gd name="connsiteY3" fmla="*/ 1516856 h 1814512"/>
                            <a:gd name="connsiteX4" fmla="*/ 295275 w 433391"/>
                            <a:gd name="connsiteY4" fmla="*/ 1493044 h 1814512"/>
                            <a:gd name="connsiteX5" fmla="*/ 300037 w 433391"/>
                            <a:gd name="connsiteY5" fmla="*/ 1466850 h 1814512"/>
                            <a:gd name="connsiteX6" fmla="*/ 304800 w 433391"/>
                            <a:gd name="connsiteY6" fmla="*/ 1452562 h 1814512"/>
                            <a:gd name="connsiteX7" fmla="*/ 311943 w 433391"/>
                            <a:gd name="connsiteY7" fmla="*/ 1445419 h 1814512"/>
                            <a:gd name="connsiteX8" fmla="*/ 314325 w 433391"/>
                            <a:gd name="connsiteY8" fmla="*/ 1435894 h 1814512"/>
                            <a:gd name="connsiteX9" fmla="*/ 321468 w 433391"/>
                            <a:gd name="connsiteY9" fmla="*/ 1428750 h 1814512"/>
                            <a:gd name="connsiteX10" fmla="*/ 326231 w 433391"/>
                            <a:gd name="connsiteY10" fmla="*/ 1421606 h 1814512"/>
                            <a:gd name="connsiteX11" fmla="*/ 333375 w 433391"/>
                            <a:gd name="connsiteY11" fmla="*/ 1407319 h 1814512"/>
                            <a:gd name="connsiteX12" fmla="*/ 340518 w 433391"/>
                            <a:gd name="connsiteY12" fmla="*/ 1404937 h 1814512"/>
                            <a:gd name="connsiteX13" fmla="*/ 347662 w 433391"/>
                            <a:gd name="connsiteY13" fmla="*/ 1400175 h 1814512"/>
                            <a:gd name="connsiteX14" fmla="*/ 383381 w 433391"/>
                            <a:gd name="connsiteY14" fmla="*/ 1393031 h 1814512"/>
                            <a:gd name="connsiteX15" fmla="*/ 414337 w 433391"/>
                            <a:gd name="connsiteY15" fmla="*/ 1388269 h 1814512"/>
                            <a:gd name="connsiteX16" fmla="*/ 428625 w 433391"/>
                            <a:gd name="connsiteY16" fmla="*/ 1385887 h 1814512"/>
                            <a:gd name="connsiteX17" fmla="*/ 431006 w 433391"/>
                            <a:gd name="connsiteY17" fmla="*/ 1362075 h 1814512"/>
                            <a:gd name="connsiteX18" fmla="*/ 428625 w 433391"/>
                            <a:gd name="connsiteY18" fmla="*/ 1354931 h 1814512"/>
                            <a:gd name="connsiteX19" fmla="*/ 416718 w 433391"/>
                            <a:gd name="connsiteY19" fmla="*/ 1347787 h 1814512"/>
                            <a:gd name="connsiteX20" fmla="*/ 409575 w 433391"/>
                            <a:gd name="connsiteY20" fmla="*/ 1343025 h 1814512"/>
                            <a:gd name="connsiteX21" fmla="*/ 416718 w 433391"/>
                            <a:gd name="connsiteY21" fmla="*/ 1340644 h 1814512"/>
                            <a:gd name="connsiteX22" fmla="*/ 395287 w 433391"/>
                            <a:gd name="connsiteY22" fmla="*/ 1321594 h 1814512"/>
                            <a:gd name="connsiteX23" fmla="*/ 388143 w 433391"/>
                            <a:gd name="connsiteY23" fmla="*/ 1314450 h 1814512"/>
                            <a:gd name="connsiteX24" fmla="*/ 378618 w 433391"/>
                            <a:gd name="connsiteY24" fmla="*/ 1312069 h 1814512"/>
                            <a:gd name="connsiteX25" fmla="*/ 366712 w 433391"/>
                            <a:gd name="connsiteY25" fmla="*/ 1302544 h 1814512"/>
                            <a:gd name="connsiteX26" fmla="*/ 352425 w 433391"/>
                            <a:gd name="connsiteY26" fmla="*/ 1293019 h 1814512"/>
                            <a:gd name="connsiteX27" fmla="*/ 347662 w 433391"/>
                            <a:gd name="connsiteY27" fmla="*/ 1285875 h 1814512"/>
                            <a:gd name="connsiteX28" fmla="*/ 340518 w 433391"/>
                            <a:gd name="connsiteY28" fmla="*/ 1281112 h 1814512"/>
                            <a:gd name="connsiteX29" fmla="*/ 338137 w 433391"/>
                            <a:gd name="connsiteY29" fmla="*/ 1273969 h 1814512"/>
                            <a:gd name="connsiteX30" fmla="*/ 333375 w 433391"/>
                            <a:gd name="connsiteY30" fmla="*/ 1266825 h 1814512"/>
                            <a:gd name="connsiteX31" fmla="*/ 326231 w 433391"/>
                            <a:gd name="connsiteY31" fmla="*/ 1252537 h 1814512"/>
                            <a:gd name="connsiteX32" fmla="*/ 321468 w 433391"/>
                            <a:gd name="connsiteY32" fmla="*/ 1159669 h 1814512"/>
                            <a:gd name="connsiteX33" fmla="*/ 319087 w 433391"/>
                            <a:gd name="connsiteY33" fmla="*/ 1152525 h 1814512"/>
                            <a:gd name="connsiteX34" fmla="*/ 314325 w 433391"/>
                            <a:gd name="connsiteY34" fmla="*/ 1135856 h 1814512"/>
                            <a:gd name="connsiteX35" fmla="*/ 311943 w 433391"/>
                            <a:gd name="connsiteY35" fmla="*/ 1112044 h 1814512"/>
                            <a:gd name="connsiteX36" fmla="*/ 309562 w 433391"/>
                            <a:gd name="connsiteY36" fmla="*/ 1100137 h 1814512"/>
                            <a:gd name="connsiteX37" fmla="*/ 304800 w 433391"/>
                            <a:gd name="connsiteY37" fmla="*/ 997744 h 1814512"/>
                            <a:gd name="connsiteX38" fmla="*/ 311943 w 433391"/>
                            <a:gd name="connsiteY38" fmla="*/ 957262 h 1814512"/>
                            <a:gd name="connsiteX39" fmla="*/ 319087 w 433391"/>
                            <a:gd name="connsiteY39" fmla="*/ 950119 h 1814512"/>
                            <a:gd name="connsiteX40" fmla="*/ 321468 w 433391"/>
                            <a:gd name="connsiteY40" fmla="*/ 942975 h 1814512"/>
                            <a:gd name="connsiteX41" fmla="*/ 335756 w 433391"/>
                            <a:gd name="connsiteY41" fmla="*/ 931069 h 1814512"/>
                            <a:gd name="connsiteX42" fmla="*/ 338137 w 433391"/>
                            <a:gd name="connsiteY42" fmla="*/ 923925 h 1814512"/>
                            <a:gd name="connsiteX43" fmla="*/ 345281 w 433391"/>
                            <a:gd name="connsiteY43" fmla="*/ 919162 h 1814512"/>
                            <a:gd name="connsiteX44" fmla="*/ 359568 w 433391"/>
                            <a:gd name="connsiteY44" fmla="*/ 907256 h 1814512"/>
                            <a:gd name="connsiteX45" fmla="*/ 364331 w 433391"/>
                            <a:gd name="connsiteY45" fmla="*/ 900112 h 1814512"/>
                            <a:gd name="connsiteX46" fmla="*/ 378618 w 433391"/>
                            <a:gd name="connsiteY46" fmla="*/ 888206 h 1814512"/>
                            <a:gd name="connsiteX47" fmla="*/ 385762 w 433391"/>
                            <a:gd name="connsiteY47" fmla="*/ 878681 h 1814512"/>
                            <a:gd name="connsiteX48" fmla="*/ 400050 w 433391"/>
                            <a:gd name="connsiteY48" fmla="*/ 869156 h 1814512"/>
                            <a:gd name="connsiteX49" fmla="*/ 409575 w 433391"/>
                            <a:gd name="connsiteY49" fmla="*/ 859631 h 1814512"/>
                            <a:gd name="connsiteX50" fmla="*/ 411956 w 433391"/>
                            <a:gd name="connsiteY50" fmla="*/ 852487 h 1814512"/>
                            <a:gd name="connsiteX51" fmla="*/ 421481 w 433391"/>
                            <a:gd name="connsiteY51" fmla="*/ 838200 h 1814512"/>
                            <a:gd name="connsiteX52" fmla="*/ 421481 w 433391"/>
                            <a:gd name="connsiteY52" fmla="*/ 800100 h 1814512"/>
                            <a:gd name="connsiteX53" fmla="*/ 419100 w 433391"/>
                            <a:gd name="connsiteY53" fmla="*/ 792956 h 1814512"/>
                            <a:gd name="connsiteX54" fmla="*/ 411956 w 433391"/>
                            <a:gd name="connsiteY54" fmla="*/ 785812 h 1814512"/>
                            <a:gd name="connsiteX55" fmla="*/ 402431 w 433391"/>
                            <a:gd name="connsiteY55" fmla="*/ 771525 h 1814512"/>
                            <a:gd name="connsiteX56" fmla="*/ 397668 w 433391"/>
                            <a:gd name="connsiteY56" fmla="*/ 764381 h 1814512"/>
                            <a:gd name="connsiteX57" fmla="*/ 381000 w 433391"/>
                            <a:gd name="connsiteY57" fmla="*/ 742950 h 1814512"/>
                            <a:gd name="connsiteX58" fmla="*/ 376237 w 433391"/>
                            <a:gd name="connsiteY58" fmla="*/ 735806 h 1814512"/>
                            <a:gd name="connsiteX59" fmla="*/ 373856 w 433391"/>
                            <a:gd name="connsiteY59" fmla="*/ 728662 h 1814512"/>
                            <a:gd name="connsiteX60" fmla="*/ 366712 w 433391"/>
                            <a:gd name="connsiteY60" fmla="*/ 723900 h 1814512"/>
                            <a:gd name="connsiteX61" fmla="*/ 352425 w 433391"/>
                            <a:gd name="connsiteY61" fmla="*/ 711994 h 1814512"/>
                            <a:gd name="connsiteX62" fmla="*/ 347662 w 433391"/>
                            <a:gd name="connsiteY62" fmla="*/ 704850 h 1814512"/>
                            <a:gd name="connsiteX63" fmla="*/ 340518 w 433391"/>
                            <a:gd name="connsiteY63" fmla="*/ 697706 h 1814512"/>
                            <a:gd name="connsiteX64" fmla="*/ 338137 w 433391"/>
                            <a:gd name="connsiteY64" fmla="*/ 690562 h 1814512"/>
                            <a:gd name="connsiteX65" fmla="*/ 342900 w 433391"/>
                            <a:gd name="connsiteY65" fmla="*/ 619125 h 1814512"/>
                            <a:gd name="connsiteX66" fmla="*/ 347662 w 433391"/>
                            <a:gd name="connsiteY66" fmla="*/ 600075 h 1814512"/>
                            <a:gd name="connsiteX67" fmla="*/ 352425 w 433391"/>
                            <a:gd name="connsiteY67" fmla="*/ 585787 h 1814512"/>
                            <a:gd name="connsiteX68" fmla="*/ 352425 w 433391"/>
                            <a:gd name="connsiteY68" fmla="*/ 521494 h 1814512"/>
                            <a:gd name="connsiteX69" fmla="*/ 347662 w 433391"/>
                            <a:gd name="connsiteY69" fmla="*/ 507206 h 1814512"/>
                            <a:gd name="connsiteX70" fmla="*/ 340518 w 433391"/>
                            <a:gd name="connsiteY70" fmla="*/ 490537 h 1814512"/>
                            <a:gd name="connsiteX71" fmla="*/ 333375 w 433391"/>
                            <a:gd name="connsiteY71" fmla="*/ 469106 h 1814512"/>
                            <a:gd name="connsiteX72" fmla="*/ 330993 w 433391"/>
                            <a:gd name="connsiteY72" fmla="*/ 461962 h 1814512"/>
                            <a:gd name="connsiteX73" fmla="*/ 328612 w 433391"/>
                            <a:gd name="connsiteY73" fmla="*/ 447675 h 1814512"/>
                            <a:gd name="connsiteX74" fmla="*/ 319087 w 433391"/>
                            <a:gd name="connsiteY74" fmla="*/ 423862 h 1814512"/>
                            <a:gd name="connsiteX75" fmla="*/ 316706 w 433391"/>
                            <a:gd name="connsiteY75" fmla="*/ 414337 h 1814512"/>
                            <a:gd name="connsiteX76" fmla="*/ 311943 w 433391"/>
                            <a:gd name="connsiteY76" fmla="*/ 400050 h 1814512"/>
                            <a:gd name="connsiteX77" fmla="*/ 307181 w 433391"/>
                            <a:gd name="connsiteY77" fmla="*/ 385762 h 1814512"/>
                            <a:gd name="connsiteX78" fmla="*/ 302418 w 433391"/>
                            <a:gd name="connsiteY78" fmla="*/ 371475 h 1814512"/>
                            <a:gd name="connsiteX79" fmla="*/ 297656 w 433391"/>
                            <a:gd name="connsiteY79" fmla="*/ 364331 h 1814512"/>
                            <a:gd name="connsiteX80" fmla="*/ 292893 w 433391"/>
                            <a:gd name="connsiteY80" fmla="*/ 350044 h 1814512"/>
                            <a:gd name="connsiteX81" fmla="*/ 290512 w 433391"/>
                            <a:gd name="connsiteY81" fmla="*/ 342900 h 1814512"/>
                            <a:gd name="connsiteX82" fmla="*/ 285750 w 433391"/>
                            <a:gd name="connsiteY82" fmla="*/ 335756 h 1814512"/>
                            <a:gd name="connsiteX83" fmla="*/ 278606 w 433391"/>
                            <a:gd name="connsiteY83" fmla="*/ 307181 h 1814512"/>
                            <a:gd name="connsiteX84" fmla="*/ 276225 w 433391"/>
                            <a:gd name="connsiteY84" fmla="*/ 300037 h 1814512"/>
                            <a:gd name="connsiteX85" fmla="*/ 271462 w 433391"/>
                            <a:gd name="connsiteY85" fmla="*/ 292894 h 1814512"/>
                            <a:gd name="connsiteX86" fmla="*/ 266700 w 433391"/>
                            <a:gd name="connsiteY86" fmla="*/ 278606 h 1814512"/>
                            <a:gd name="connsiteX87" fmla="*/ 264318 w 433391"/>
                            <a:gd name="connsiteY87" fmla="*/ 271462 h 1814512"/>
                            <a:gd name="connsiteX88" fmla="*/ 254793 w 433391"/>
                            <a:gd name="connsiteY88" fmla="*/ 254794 h 1814512"/>
                            <a:gd name="connsiteX89" fmla="*/ 250031 w 433391"/>
                            <a:gd name="connsiteY89" fmla="*/ 240506 h 1814512"/>
                            <a:gd name="connsiteX90" fmla="*/ 247650 w 433391"/>
                            <a:gd name="connsiteY90" fmla="*/ 230981 h 1814512"/>
                            <a:gd name="connsiteX91" fmla="*/ 242887 w 433391"/>
                            <a:gd name="connsiteY91" fmla="*/ 223837 h 1814512"/>
                            <a:gd name="connsiteX92" fmla="*/ 235743 w 433391"/>
                            <a:gd name="connsiteY92" fmla="*/ 197644 h 1814512"/>
                            <a:gd name="connsiteX93" fmla="*/ 230981 w 433391"/>
                            <a:gd name="connsiteY93" fmla="*/ 169069 h 1814512"/>
                            <a:gd name="connsiteX94" fmla="*/ 226218 w 433391"/>
                            <a:gd name="connsiteY94" fmla="*/ 154781 h 1814512"/>
                            <a:gd name="connsiteX95" fmla="*/ 219075 w 433391"/>
                            <a:gd name="connsiteY95" fmla="*/ 147637 h 1814512"/>
                            <a:gd name="connsiteX96" fmla="*/ 211931 w 433391"/>
                            <a:gd name="connsiteY96" fmla="*/ 138112 h 1814512"/>
                            <a:gd name="connsiteX97" fmla="*/ 190500 w 433391"/>
                            <a:gd name="connsiteY97" fmla="*/ 128587 h 1814512"/>
                            <a:gd name="connsiteX98" fmla="*/ 183356 w 433391"/>
                            <a:gd name="connsiteY98" fmla="*/ 126206 h 1814512"/>
                            <a:gd name="connsiteX99" fmla="*/ 176212 w 433391"/>
                            <a:gd name="connsiteY99" fmla="*/ 123825 h 1814512"/>
                            <a:gd name="connsiteX100" fmla="*/ 154781 w 433391"/>
                            <a:gd name="connsiteY100" fmla="*/ 121444 h 1814512"/>
                            <a:gd name="connsiteX101" fmla="*/ 145256 w 433391"/>
                            <a:gd name="connsiteY101" fmla="*/ 128588 h 1814512"/>
                            <a:gd name="connsiteX102" fmla="*/ 104775 w 433391"/>
                            <a:gd name="connsiteY102" fmla="*/ 126207 h 1814512"/>
                            <a:gd name="connsiteX103" fmla="*/ 69056 w 433391"/>
                            <a:gd name="connsiteY103" fmla="*/ 76200 h 1814512"/>
                            <a:gd name="connsiteX104" fmla="*/ 54768 w 433391"/>
                            <a:gd name="connsiteY104" fmla="*/ 57150 h 1814512"/>
                            <a:gd name="connsiteX105" fmla="*/ 47625 w 433391"/>
                            <a:gd name="connsiteY105" fmla="*/ 52387 h 1814512"/>
                            <a:gd name="connsiteX106" fmla="*/ 28575 w 433391"/>
                            <a:gd name="connsiteY106" fmla="*/ 33337 h 1814512"/>
                            <a:gd name="connsiteX107" fmla="*/ 0 w 433391"/>
                            <a:gd name="connsiteY107" fmla="*/ 0 h 181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33391" h="1814512">
                              <a:moveTo>
                                <a:pt x="295275" y="1814512"/>
                              </a:moveTo>
                              <a:lnTo>
                                <a:pt x="295275" y="1814512"/>
                              </a:lnTo>
                              <a:cubicBezTo>
                                <a:pt x="290575" y="1767524"/>
                                <a:pt x="290512" y="1772775"/>
                                <a:pt x="290512" y="1700212"/>
                              </a:cubicBezTo>
                              <a:cubicBezTo>
                                <a:pt x="290512" y="1639088"/>
                                <a:pt x="291488" y="1577964"/>
                                <a:pt x="292893" y="1516856"/>
                              </a:cubicBezTo>
                              <a:cubicBezTo>
                                <a:pt x="293076" y="1508881"/>
                                <a:pt x="294343" y="1500966"/>
                                <a:pt x="295275" y="1493044"/>
                              </a:cubicBezTo>
                              <a:cubicBezTo>
                                <a:pt x="296465" y="1482929"/>
                                <a:pt x="297259" y="1476110"/>
                                <a:pt x="300037" y="1466850"/>
                              </a:cubicBezTo>
                              <a:cubicBezTo>
                                <a:pt x="301480" y="1462041"/>
                                <a:pt x="301250" y="1456112"/>
                                <a:pt x="304800" y="1452562"/>
                              </a:cubicBezTo>
                              <a:lnTo>
                                <a:pt x="311943" y="1445419"/>
                              </a:lnTo>
                              <a:cubicBezTo>
                                <a:pt x="312737" y="1442244"/>
                                <a:pt x="312701" y="1438736"/>
                                <a:pt x="314325" y="1435894"/>
                              </a:cubicBezTo>
                              <a:cubicBezTo>
                                <a:pt x="315996" y="1432970"/>
                                <a:pt x="319312" y="1431337"/>
                                <a:pt x="321468" y="1428750"/>
                              </a:cubicBezTo>
                              <a:cubicBezTo>
                                <a:pt x="323300" y="1426551"/>
                                <a:pt x="324643" y="1423987"/>
                                <a:pt x="326231" y="1421606"/>
                              </a:cubicBezTo>
                              <a:cubicBezTo>
                                <a:pt x="327800" y="1416898"/>
                                <a:pt x="329177" y="1410678"/>
                                <a:pt x="333375" y="1407319"/>
                              </a:cubicBezTo>
                              <a:cubicBezTo>
                                <a:pt x="335335" y="1405751"/>
                                <a:pt x="338273" y="1406060"/>
                                <a:pt x="340518" y="1404937"/>
                              </a:cubicBezTo>
                              <a:cubicBezTo>
                                <a:pt x="343078" y="1403657"/>
                                <a:pt x="345047" y="1401337"/>
                                <a:pt x="347662" y="1400175"/>
                              </a:cubicBezTo>
                              <a:cubicBezTo>
                                <a:pt x="361736" y="1393920"/>
                                <a:pt x="367030" y="1394848"/>
                                <a:pt x="383381" y="1393031"/>
                              </a:cubicBezTo>
                              <a:cubicBezTo>
                                <a:pt x="399087" y="1387796"/>
                                <a:pt x="384867" y="1391953"/>
                                <a:pt x="414337" y="1388269"/>
                              </a:cubicBezTo>
                              <a:cubicBezTo>
                                <a:pt x="419128" y="1387670"/>
                                <a:pt x="423862" y="1386681"/>
                                <a:pt x="428625" y="1385887"/>
                              </a:cubicBezTo>
                              <a:cubicBezTo>
                                <a:pt x="433997" y="1369769"/>
                                <a:pt x="434881" y="1375640"/>
                                <a:pt x="431006" y="1362075"/>
                              </a:cubicBezTo>
                              <a:cubicBezTo>
                                <a:pt x="430316" y="1359661"/>
                                <a:pt x="430400" y="1356706"/>
                                <a:pt x="428625" y="1354931"/>
                              </a:cubicBezTo>
                              <a:cubicBezTo>
                                <a:pt x="425352" y="1351658"/>
                                <a:pt x="420643" y="1350240"/>
                                <a:pt x="416718" y="1347787"/>
                              </a:cubicBezTo>
                              <a:cubicBezTo>
                                <a:pt x="414291" y="1346270"/>
                                <a:pt x="411956" y="1344612"/>
                                <a:pt x="409575" y="1343025"/>
                              </a:cubicBezTo>
                              <a:cubicBezTo>
                                <a:pt x="411956" y="1342231"/>
                                <a:pt x="417707" y="1342951"/>
                                <a:pt x="416718" y="1340644"/>
                              </a:cubicBezTo>
                              <a:cubicBezTo>
                                <a:pt x="411570" y="1328632"/>
                                <a:pt x="403292" y="1328265"/>
                                <a:pt x="395287" y="1321594"/>
                              </a:cubicBezTo>
                              <a:cubicBezTo>
                                <a:pt x="392700" y="1319438"/>
                                <a:pt x="391067" y="1316121"/>
                                <a:pt x="388143" y="1314450"/>
                              </a:cubicBezTo>
                              <a:cubicBezTo>
                                <a:pt x="385301" y="1312826"/>
                                <a:pt x="381793" y="1312863"/>
                                <a:pt x="378618" y="1312069"/>
                              </a:cubicBezTo>
                              <a:cubicBezTo>
                                <a:pt x="367968" y="1296092"/>
                                <a:pt x="380514" y="1311745"/>
                                <a:pt x="366712" y="1302544"/>
                              </a:cubicBezTo>
                              <a:cubicBezTo>
                                <a:pt x="348873" y="1290652"/>
                                <a:pt x="369410" y="1298681"/>
                                <a:pt x="352425" y="1293019"/>
                              </a:cubicBezTo>
                              <a:cubicBezTo>
                                <a:pt x="350837" y="1290638"/>
                                <a:pt x="349686" y="1287899"/>
                                <a:pt x="347662" y="1285875"/>
                              </a:cubicBezTo>
                              <a:cubicBezTo>
                                <a:pt x="345638" y="1283851"/>
                                <a:pt x="342306" y="1283347"/>
                                <a:pt x="340518" y="1281112"/>
                              </a:cubicBezTo>
                              <a:cubicBezTo>
                                <a:pt x="338950" y="1279152"/>
                                <a:pt x="339259" y="1276214"/>
                                <a:pt x="338137" y="1273969"/>
                              </a:cubicBezTo>
                              <a:cubicBezTo>
                                <a:pt x="336857" y="1271409"/>
                                <a:pt x="334655" y="1269385"/>
                                <a:pt x="333375" y="1266825"/>
                              </a:cubicBezTo>
                              <a:cubicBezTo>
                                <a:pt x="323516" y="1247107"/>
                                <a:pt x="339878" y="1273010"/>
                                <a:pt x="326231" y="1252537"/>
                              </a:cubicBezTo>
                              <a:cubicBezTo>
                                <a:pt x="325692" y="1235833"/>
                                <a:pt x="326372" y="1186639"/>
                                <a:pt x="321468" y="1159669"/>
                              </a:cubicBezTo>
                              <a:cubicBezTo>
                                <a:pt x="321019" y="1157199"/>
                                <a:pt x="319777" y="1154939"/>
                                <a:pt x="319087" y="1152525"/>
                              </a:cubicBezTo>
                              <a:cubicBezTo>
                                <a:pt x="313108" y="1131594"/>
                                <a:pt x="320034" y="1152985"/>
                                <a:pt x="314325" y="1135856"/>
                              </a:cubicBezTo>
                              <a:cubicBezTo>
                                <a:pt x="313531" y="1127919"/>
                                <a:pt x="312997" y="1119951"/>
                                <a:pt x="311943" y="1112044"/>
                              </a:cubicBezTo>
                              <a:cubicBezTo>
                                <a:pt x="311408" y="1108032"/>
                                <a:pt x="309814" y="1104177"/>
                                <a:pt x="309562" y="1100137"/>
                              </a:cubicBezTo>
                              <a:cubicBezTo>
                                <a:pt x="307431" y="1066036"/>
                                <a:pt x="304800" y="997744"/>
                                <a:pt x="304800" y="997744"/>
                              </a:cubicBezTo>
                              <a:cubicBezTo>
                                <a:pt x="305004" y="995505"/>
                                <a:pt x="305916" y="963288"/>
                                <a:pt x="311943" y="957262"/>
                              </a:cubicBezTo>
                              <a:lnTo>
                                <a:pt x="319087" y="950119"/>
                              </a:lnTo>
                              <a:cubicBezTo>
                                <a:pt x="319881" y="947738"/>
                                <a:pt x="320076" y="945064"/>
                                <a:pt x="321468" y="942975"/>
                              </a:cubicBezTo>
                              <a:cubicBezTo>
                                <a:pt x="325135" y="937474"/>
                                <a:pt x="330484" y="934583"/>
                                <a:pt x="335756" y="931069"/>
                              </a:cubicBezTo>
                              <a:cubicBezTo>
                                <a:pt x="336550" y="928688"/>
                                <a:pt x="336569" y="925885"/>
                                <a:pt x="338137" y="923925"/>
                              </a:cubicBezTo>
                              <a:cubicBezTo>
                                <a:pt x="339925" y="921690"/>
                                <a:pt x="343082" y="920994"/>
                                <a:pt x="345281" y="919162"/>
                              </a:cubicBezTo>
                              <a:cubicBezTo>
                                <a:pt x="363622" y="903879"/>
                                <a:pt x="341828" y="919085"/>
                                <a:pt x="359568" y="907256"/>
                              </a:cubicBezTo>
                              <a:cubicBezTo>
                                <a:pt x="361156" y="904875"/>
                                <a:pt x="362307" y="902136"/>
                                <a:pt x="364331" y="900112"/>
                              </a:cubicBezTo>
                              <a:cubicBezTo>
                                <a:pt x="386373" y="878072"/>
                                <a:pt x="355219" y="915507"/>
                                <a:pt x="378618" y="888206"/>
                              </a:cubicBezTo>
                              <a:cubicBezTo>
                                <a:pt x="381201" y="885193"/>
                                <a:pt x="382796" y="881318"/>
                                <a:pt x="385762" y="878681"/>
                              </a:cubicBezTo>
                              <a:cubicBezTo>
                                <a:pt x="390040" y="874878"/>
                                <a:pt x="400050" y="869156"/>
                                <a:pt x="400050" y="869156"/>
                              </a:cubicBezTo>
                              <a:cubicBezTo>
                                <a:pt x="406399" y="850105"/>
                                <a:pt x="396875" y="872331"/>
                                <a:pt x="409575" y="859631"/>
                              </a:cubicBezTo>
                              <a:cubicBezTo>
                                <a:pt x="411350" y="857856"/>
                                <a:pt x="410737" y="854681"/>
                                <a:pt x="411956" y="852487"/>
                              </a:cubicBezTo>
                              <a:cubicBezTo>
                                <a:pt x="414736" y="847484"/>
                                <a:pt x="421481" y="838200"/>
                                <a:pt x="421481" y="838200"/>
                              </a:cubicBezTo>
                              <a:cubicBezTo>
                                <a:pt x="426851" y="822089"/>
                                <a:pt x="425224" y="830049"/>
                                <a:pt x="421481" y="800100"/>
                              </a:cubicBezTo>
                              <a:cubicBezTo>
                                <a:pt x="421170" y="797609"/>
                                <a:pt x="420492" y="795045"/>
                                <a:pt x="419100" y="792956"/>
                              </a:cubicBezTo>
                              <a:cubicBezTo>
                                <a:pt x="417232" y="790154"/>
                                <a:pt x="414024" y="788470"/>
                                <a:pt x="411956" y="785812"/>
                              </a:cubicBezTo>
                              <a:cubicBezTo>
                                <a:pt x="408442" y="781294"/>
                                <a:pt x="405606" y="776287"/>
                                <a:pt x="402431" y="771525"/>
                              </a:cubicBezTo>
                              <a:cubicBezTo>
                                <a:pt x="400843" y="769144"/>
                                <a:pt x="399692" y="766405"/>
                                <a:pt x="397668" y="764381"/>
                              </a:cubicBezTo>
                              <a:cubicBezTo>
                                <a:pt x="386478" y="753189"/>
                                <a:pt x="392393" y="760039"/>
                                <a:pt x="381000" y="742950"/>
                              </a:cubicBezTo>
                              <a:lnTo>
                                <a:pt x="376237" y="735806"/>
                              </a:lnTo>
                              <a:cubicBezTo>
                                <a:pt x="375443" y="733425"/>
                                <a:pt x="375424" y="730622"/>
                                <a:pt x="373856" y="728662"/>
                              </a:cubicBezTo>
                              <a:cubicBezTo>
                                <a:pt x="372068" y="726427"/>
                                <a:pt x="368911" y="725732"/>
                                <a:pt x="366712" y="723900"/>
                              </a:cubicBezTo>
                              <a:cubicBezTo>
                                <a:pt x="348372" y="708617"/>
                                <a:pt x="370164" y="723820"/>
                                <a:pt x="352425" y="711994"/>
                              </a:cubicBezTo>
                              <a:cubicBezTo>
                                <a:pt x="350837" y="709613"/>
                                <a:pt x="349494" y="707049"/>
                                <a:pt x="347662" y="704850"/>
                              </a:cubicBezTo>
                              <a:cubicBezTo>
                                <a:pt x="345506" y="702263"/>
                                <a:pt x="342386" y="700508"/>
                                <a:pt x="340518" y="697706"/>
                              </a:cubicBezTo>
                              <a:cubicBezTo>
                                <a:pt x="339126" y="695617"/>
                                <a:pt x="338931" y="692943"/>
                                <a:pt x="338137" y="690562"/>
                              </a:cubicBezTo>
                              <a:cubicBezTo>
                                <a:pt x="339219" y="664602"/>
                                <a:pt x="337762" y="643099"/>
                                <a:pt x="342900" y="619125"/>
                              </a:cubicBezTo>
                              <a:cubicBezTo>
                                <a:pt x="344272" y="612725"/>
                                <a:pt x="345592" y="606284"/>
                                <a:pt x="347662" y="600075"/>
                              </a:cubicBezTo>
                              <a:lnTo>
                                <a:pt x="352425" y="585787"/>
                              </a:lnTo>
                              <a:cubicBezTo>
                                <a:pt x="355927" y="557769"/>
                                <a:pt x="356917" y="558927"/>
                                <a:pt x="352425" y="521494"/>
                              </a:cubicBezTo>
                              <a:cubicBezTo>
                                <a:pt x="351827" y="516509"/>
                                <a:pt x="348879" y="512076"/>
                                <a:pt x="347662" y="507206"/>
                              </a:cubicBezTo>
                              <a:cubicBezTo>
                                <a:pt x="344587" y="494904"/>
                                <a:pt x="347096" y="500404"/>
                                <a:pt x="340518" y="490537"/>
                              </a:cubicBezTo>
                              <a:lnTo>
                                <a:pt x="333375" y="469106"/>
                              </a:lnTo>
                              <a:lnTo>
                                <a:pt x="330993" y="461962"/>
                              </a:lnTo>
                              <a:cubicBezTo>
                                <a:pt x="330199" y="457200"/>
                                <a:pt x="329783" y="452359"/>
                                <a:pt x="328612" y="447675"/>
                              </a:cubicBezTo>
                              <a:cubicBezTo>
                                <a:pt x="325669" y="435901"/>
                                <a:pt x="324016" y="433718"/>
                                <a:pt x="319087" y="423862"/>
                              </a:cubicBezTo>
                              <a:cubicBezTo>
                                <a:pt x="318293" y="420687"/>
                                <a:pt x="317646" y="417472"/>
                                <a:pt x="316706" y="414337"/>
                              </a:cubicBezTo>
                              <a:cubicBezTo>
                                <a:pt x="315263" y="409529"/>
                                <a:pt x="313531" y="404812"/>
                                <a:pt x="311943" y="400050"/>
                              </a:cubicBezTo>
                              <a:lnTo>
                                <a:pt x="307181" y="385762"/>
                              </a:lnTo>
                              <a:cubicBezTo>
                                <a:pt x="307180" y="385758"/>
                                <a:pt x="302420" y="371478"/>
                                <a:pt x="302418" y="371475"/>
                              </a:cubicBezTo>
                              <a:cubicBezTo>
                                <a:pt x="300831" y="369094"/>
                                <a:pt x="298818" y="366946"/>
                                <a:pt x="297656" y="364331"/>
                              </a:cubicBezTo>
                              <a:cubicBezTo>
                                <a:pt x="295617" y="359744"/>
                                <a:pt x="294481" y="354806"/>
                                <a:pt x="292893" y="350044"/>
                              </a:cubicBezTo>
                              <a:cubicBezTo>
                                <a:pt x="292099" y="347663"/>
                                <a:pt x="291904" y="344989"/>
                                <a:pt x="290512" y="342900"/>
                              </a:cubicBezTo>
                              <a:lnTo>
                                <a:pt x="285750" y="335756"/>
                              </a:lnTo>
                              <a:cubicBezTo>
                                <a:pt x="282542" y="316517"/>
                                <a:pt x="284895" y="326049"/>
                                <a:pt x="278606" y="307181"/>
                              </a:cubicBezTo>
                              <a:cubicBezTo>
                                <a:pt x="277812" y="304800"/>
                                <a:pt x="277618" y="302125"/>
                                <a:pt x="276225" y="300037"/>
                              </a:cubicBezTo>
                              <a:lnTo>
                                <a:pt x="271462" y="292894"/>
                              </a:lnTo>
                              <a:lnTo>
                                <a:pt x="266700" y="278606"/>
                              </a:lnTo>
                              <a:cubicBezTo>
                                <a:pt x="265906" y="276225"/>
                                <a:pt x="265441" y="273707"/>
                                <a:pt x="264318" y="271462"/>
                              </a:cubicBezTo>
                              <a:cubicBezTo>
                                <a:pt x="258276" y="259377"/>
                                <a:pt x="261525" y="264890"/>
                                <a:pt x="254793" y="254794"/>
                              </a:cubicBezTo>
                              <a:cubicBezTo>
                                <a:pt x="253206" y="250031"/>
                                <a:pt x="251248" y="245376"/>
                                <a:pt x="250031" y="240506"/>
                              </a:cubicBezTo>
                              <a:cubicBezTo>
                                <a:pt x="249237" y="237331"/>
                                <a:pt x="248939" y="233989"/>
                                <a:pt x="247650" y="230981"/>
                              </a:cubicBezTo>
                              <a:cubicBezTo>
                                <a:pt x="246523" y="228350"/>
                                <a:pt x="244475" y="226218"/>
                                <a:pt x="242887" y="223837"/>
                              </a:cubicBezTo>
                              <a:cubicBezTo>
                                <a:pt x="237516" y="202352"/>
                                <a:pt x="240196" y="210996"/>
                                <a:pt x="235743" y="197644"/>
                              </a:cubicBezTo>
                              <a:cubicBezTo>
                                <a:pt x="234156" y="188119"/>
                                <a:pt x="234035" y="178230"/>
                                <a:pt x="230981" y="169069"/>
                              </a:cubicBezTo>
                              <a:cubicBezTo>
                                <a:pt x="229393" y="164306"/>
                                <a:pt x="229768" y="158331"/>
                                <a:pt x="226218" y="154781"/>
                              </a:cubicBezTo>
                              <a:cubicBezTo>
                                <a:pt x="223837" y="152400"/>
                                <a:pt x="221266" y="150194"/>
                                <a:pt x="219075" y="147637"/>
                              </a:cubicBezTo>
                              <a:cubicBezTo>
                                <a:pt x="216492" y="144624"/>
                                <a:pt x="214737" y="140918"/>
                                <a:pt x="211931" y="138112"/>
                              </a:cubicBezTo>
                              <a:cubicBezTo>
                                <a:pt x="206272" y="132453"/>
                                <a:pt x="197570" y="130944"/>
                                <a:pt x="190500" y="128587"/>
                              </a:cubicBezTo>
                              <a:lnTo>
                                <a:pt x="183356" y="126206"/>
                              </a:lnTo>
                              <a:cubicBezTo>
                                <a:pt x="180975" y="125412"/>
                                <a:pt x="178707" y="124102"/>
                                <a:pt x="176212" y="123825"/>
                              </a:cubicBezTo>
                              <a:lnTo>
                                <a:pt x="154781" y="121444"/>
                              </a:lnTo>
                              <a:cubicBezTo>
                                <a:pt x="149622" y="122238"/>
                                <a:pt x="153590" y="127794"/>
                                <a:pt x="145256" y="128588"/>
                              </a:cubicBezTo>
                              <a:cubicBezTo>
                                <a:pt x="136922" y="129382"/>
                                <a:pt x="117475" y="134938"/>
                                <a:pt x="104775" y="126207"/>
                              </a:cubicBezTo>
                              <a:cubicBezTo>
                                <a:pt x="92075" y="117476"/>
                                <a:pt x="77390" y="87709"/>
                                <a:pt x="69056" y="76200"/>
                              </a:cubicBezTo>
                              <a:cubicBezTo>
                                <a:pt x="60722" y="64691"/>
                                <a:pt x="58340" y="61119"/>
                                <a:pt x="54768" y="57150"/>
                              </a:cubicBezTo>
                              <a:cubicBezTo>
                                <a:pt x="51196" y="53181"/>
                                <a:pt x="51990" y="56356"/>
                                <a:pt x="47625" y="52387"/>
                              </a:cubicBezTo>
                              <a:cubicBezTo>
                                <a:pt x="43260" y="48418"/>
                                <a:pt x="36512" y="42068"/>
                                <a:pt x="28575" y="33337"/>
                              </a:cubicBezTo>
                              <a:cubicBezTo>
                                <a:pt x="20638" y="24606"/>
                                <a:pt x="5953" y="6945"/>
                                <a:pt x="0" y="0"/>
                              </a:cubicBez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2" name="フリーフォーム 41"/>
                        <p:cNvSpPr/>
                        <p:nvPr/>
                      </p:nvSpPr>
                      <p:spPr>
                        <a:xfrm>
                          <a:off x="2331244" y="5626894"/>
                          <a:ext cx="1021556" cy="1693069"/>
                        </a:xfrm>
                        <a:custGeom>
                          <a:avLst/>
                          <a:gdLst>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64319 w 1021556"/>
                            <a:gd name="connsiteY177" fmla="*/ 1178719 h 1693069"/>
                            <a:gd name="connsiteX178" fmla="*/ 259556 w 1021556"/>
                            <a:gd name="connsiteY178" fmla="*/ 1193006 h 1693069"/>
                            <a:gd name="connsiteX179" fmla="*/ 257175 w 1021556"/>
                            <a:gd name="connsiteY179" fmla="*/ 1200150 h 1693069"/>
                            <a:gd name="connsiteX180" fmla="*/ 242887 w 1021556"/>
                            <a:gd name="connsiteY180" fmla="*/ 1212056 h 1693069"/>
                            <a:gd name="connsiteX181" fmla="*/ 238125 w 1021556"/>
                            <a:gd name="connsiteY181" fmla="*/ 1228725 h 1693069"/>
                            <a:gd name="connsiteX182" fmla="*/ 240506 w 1021556"/>
                            <a:gd name="connsiteY182" fmla="*/ 1262062 h 1693069"/>
                            <a:gd name="connsiteX183" fmla="*/ 242887 w 1021556"/>
                            <a:gd name="connsiteY183" fmla="*/ 1283494 h 1693069"/>
                            <a:gd name="connsiteX184" fmla="*/ 247650 w 1021556"/>
                            <a:gd name="connsiteY184" fmla="*/ 1297781 h 1693069"/>
                            <a:gd name="connsiteX185" fmla="*/ 245269 w 1021556"/>
                            <a:gd name="connsiteY185" fmla="*/ 1333500 h 1693069"/>
                            <a:gd name="connsiteX186" fmla="*/ 242887 w 1021556"/>
                            <a:gd name="connsiteY186" fmla="*/ 1350169 h 1693069"/>
                            <a:gd name="connsiteX187" fmla="*/ 247650 w 1021556"/>
                            <a:gd name="connsiteY187" fmla="*/ 1438275 h 1693069"/>
                            <a:gd name="connsiteX188" fmla="*/ 250031 w 1021556"/>
                            <a:gd name="connsiteY188" fmla="*/ 1478756 h 1693069"/>
                            <a:gd name="connsiteX189" fmla="*/ 252412 w 1021556"/>
                            <a:gd name="connsiteY189" fmla="*/ 1493044 h 1693069"/>
                            <a:gd name="connsiteX190" fmla="*/ 250031 w 1021556"/>
                            <a:gd name="connsiteY190" fmla="*/ 1571625 h 1693069"/>
                            <a:gd name="connsiteX191" fmla="*/ 245269 w 1021556"/>
                            <a:gd name="connsiteY191" fmla="*/ 1585912 h 1693069"/>
                            <a:gd name="connsiteX192" fmla="*/ 228600 w 1021556"/>
                            <a:gd name="connsiteY192" fmla="*/ 1595437 h 1693069"/>
                            <a:gd name="connsiteX193" fmla="*/ 221456 w 1021556"/>
                            <a:gd name="connsiteY193" fmla="*/ 1597819 h 1693069"/>
                            <a:gd name="connsiteX194" fmla="*/ 192881 w 1021556"/>
                            <a:gd name="connsiteY194" fmla="*/ 1600200 h 1693069"/>
                            <a:gd name="connsiteX195" fmla="*/ 166687 w 1021556"/>
                            <a:gd name="connsiteY195" fmla="*/ 1607344 h 1693069"/>
                            <a:gd name="connsiteX196" fmla="*/ 159544 w 1021556"/>
                            <a:gd name="connsiteY196" fmla="*/ 1609725 h 1693069"/>
                            <a:gd name="connsiteX197" fmla="*/ 152400 w 1021556"/>
                            <a:gd name="connsiteY197" fmla="*/ 1612106 h 1693069"/>
                            <a:gd name="connsiteX198" fmla="*/ 142875 w 1021556"/>
                            <a:gd name="connsiteY198" fmla="*/ 1616869 h 1693069"/>
                            <a:gd name="connsiteX199" fmla="*/ 114300 w 1021556"/>
                            <a:gd name="connsiteY199" fmla="*/ 1619250 h 1693069"/>
                            <a:gd name="connsiteX200" fmla="*/ 100012 w 1021556"/>
                            <a:gd name="connsiteY200" fmla="*/ 1621631 h 1693069"/>
                            <a:gd name="connsiteX201" fmla="*/ 73819 w 1021556"/>
                            <a:gd name="connsiteY201" fmla="*/ 1626394 h 1693069"/>
                            <a:gd name="connsiteX202" fmla="*/ 69056 w 1021556"/>
                            <a:gd name="connsiteY202" fmla="*/ 1640681 h 1693069"/>
                            <a:gd name="connsiteX203" fmla="*/ 73819 w 1021556"/>
                            <a:gd name="connsiteY203" fmla="*/ 1659731 h 1693069"/>
                            <a:gd name="connsiteX204" fmla="*/ 83344 w 1021556"/>
                            <a:gd name="connsiteY204" fmla="*/ 1674019 h 1693069"/>
                            <a:gd name="connsiteX205" fmla="*/ 90487 w 1021556"/>
                            <a:gd name="connsiteY205" fmla="*/ 1678781 h 1693069"/>
                            <a:gd name="connsiteX206" fmla="*/ 95250 w 1021556"/>
                            <a:gd name="connsiteY206" fmla="*/ 1685925 h 1693069"/>
                            <a:gd name="connsiteX207" fmla="*/ 102394 w 1021556"/>
                            <a:gd name="connsiteY207" fmla="*/ 1690687 h 1693069"/>
                            <a:gd name="connsiteX208" fmla="*/ 104775 w 1021556"/>
                            <a:gd name="connsiteY208" fmla="*/ 1693069 h 1693069"/>
                            <a:gd name="connsiteX209" fmla="*/ 104775 w 1021556"/>
                            <a:gd name="connsiteY20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64319 w 1021556"/>
                            <a:gd name="connsiteY177" fmla="*/ 1178719 h 1693069"/>
                            <a:gd name="connsiteX178" fmla="*/ 259556 w 1021556"/>
                            <a:gd name="connsiteY178" fmla="*/ 1193006 h 1693069"/>
                            <a:gd name="connsiteX179" fmla="*/ 257175 w 1021556"/>
                            <a:gd name="connsiteY179" fmla="*/ 1200150 h 1693069"/>
                            <a:gd name="connsiteX180" fmla="*/ 242887 w 1021556"/>
                            <a:gd name="connsiteY180" fmla="*/ 1212056 h 1693069"/>
                            <a:gd name="connsiteX181" fmla="*/ 240506 w 1021556"/>
                            <a:gd name="connsiteY181" fmla="*/ 1262062 h 1693069"/>
                            <a:gd name="connsiteX182" fmla="*/ 242887 w 1021556"/>
                            <a:gd name="connsiteY182" fmla="*/ 1283494 h 1693069"/>
                            <a:gd name="connsiteX183" fmla="*/ 247650 w 1021556"/>
                            <a:gd name="connsiteY183" fmla="*/ 1297781 h 1693069"/>
                            <a:gd name="connsiteX184" fmla="*/ 245269 w 1021556"/>
                            <a:gd name="connsiteY184" fmla="*/ 1333500 h 1693069"/>
                            <a:gd name="connsiteX185" fmla="*/ 242887 w 1021556"/>
                            <a:gd name="connsiteY185" fmla="*/ 1350169 h 1693069"/>
                            <a:gd name="connsiteX186" fmla="*/ 247650 w 1021556"/>
                            <a:gd name="connsiteY186" fmla="*/ 1438275 h 1693069"/>
                            <a:gd name="connsiteX187" fmla="*/ 250031 w 1021556"/>
                            <a:gd name="connsiteY187" fmla="*/ 1478756 h 1693069"/>
                            <a:gd name="connsiteX188" fmla="*/ 252412 w 1021556"/>
                            <a:gd name="connsiteY188" fmla="*/ 1493044 h 1693069"/>
                            <a:gd name="connsiteX189" fmla="*/ 250031 w 1021556"/>
                            <a:gd name="connsiteY189" fmla="*/ 1571625 h 1693069"/>
                            <a:gd name="connsiteX190" fmla="*/ 245269 w 1021556"/>
                            <a:gd name="connsiteY190" fmla="*/ 1585912 h 1693069"/>
                            <a:gd name="connsiteX191" fmla="*/ 228600 w 1021556"/>
                            <a:gd name="connsiteY191" fmla="*/ 1595437 h 1693069"/>
                            <a:gd name="connsiteX192" fmla="*/ 221456 w 1021556"/>
                            <a:gd name="connsiteY192" fmla="*/ 1597819 h 1693069"/>
                            <a:gd name="connsiteX193" fmla="*/ 192881 w 1021556"/>
                            <a:gd name="connsiteY193" fmla="*/ 1600200 h 1693069"/>
                            <a:gd name="connsiteX194" fmla="*/ 166687 w 1021556"/>
                            <a:gd name="connsiteY194" fmla="*/ 1607344 h 1693069"/>
                            <a:gd name="connsiteX195" fmla="*/ 159544 w 1021556"/>
                            <a:gd name="connsiteY195" fmla="*/ 1609725 h 1693069"/>
                            <a:gd name="connsiteX196" fmla="*/ 152400 w 1021556"/>
                            <a:gd name="connsiteY196" fmla="*/ 1612106 h 1693069"/>
                            <a:gd name="connsiteX197" fmla="*/ 142875 w 1021556"/>
                            <a:gd name="connsiteY197" fmla="*/ 1616869 h 1693069"/>
                            <a:gd name="connsiteX198" fmla="*/ 114300 w 1021556"/>
                            <a:gd name="connsiteY198" fmla="*/ 1619250 h 1693069"/>
                            <a:gd name="connsiteX199" fmla="*/ 100012 w 1021556"/>
                            <a:gd name="connsiteY199" fmla="*/ 1621631 h 1693069"/>
                            <a:gd name="connsiteX200" fmla="*/ 73819 w 1021556"/>
                            <a:gd name="connsiteY200" fmla="*/ 1626394 h 1693069"/>
                            <a:gd name="connsiteX201" fmla="*/ 69056 w 1021556"/>
                            <a:gd name="connsiteY201" fmla="*/ 1640681 h 1693069"/>
                            <a:gd name="connsiteX202" fmla="*/ 73819 w 1021556"/>
                            <a:gd name="connsiteY202" fmla="*/ 1659731 h 1693069"/>
                            <a:gd name="connsiteX203" fmla="*/ 83344 w 1021556"/>
                            <a:gd name="connsiteY203" fmla="*/ 1674019 h 1693069"/>
                            <a:gd name="connsiteX204" fmla="*/ 90487 w 1021556"/>
                            <a:gd name="connsiteY204" fmla="*/ 1678781 h 1693069"/>
                            <a:gd name="connsiteX205" fmla="*/ 95250 w 1021556"/>
                            <a:gd name="connsiteY205" fmla="*/ 1685925 h 1693069"/>
                            <a:gd name="connsiteX206" fmla="*/ 102394 w 1021556"/>
                            <a:gd name="connsiteY206" fmla="*/ 1690687 h 1693069"/>
                            <a:gd name="connsiteX207" fmla="*/ 104775 w 1021556"/>
                            <a:gd name="connsiteY207" fmla="*/ 1693069 h 1693069"/>
                            <a:gd name="connsiteX208" fmla="*/ 104775 w 1021556"/>
                            <a:gd name="connsiteY208"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64319 w 1021556"/>
                            <a:gd name="connsiteY177" fmla="*/ 1178719 h 1693069"/>
                            <a:gd name="connsiteX178" fmla="*/ 259556 w 1021556"/>
                            <a:gd name="connsiteY178" fmla="*/ 1193006 h 1693069"/>
                            <a:gd name="connsiteX179" fmla="*/ 242887 w 1021556"/>
                            <a:gd name="connsiteY179" fmla="*/ 1212056 h 1693069"/>
                            <a:gd name="connsiteX180" fmla="*/ 240506 w 1021556"/>
                            <a:gd name="connsiteY180" fmla="*/ 1262062 h 1693069"/>
                            <a:gd name="connsiteX181" fmla="*/ 242887 w 1021556"/>
                            <a:gd name="connsiteY181" fmla="*/ 1283494 h 1693069"/>
                            <a:gd name="connsiteX182" fmla="*/ 247650 w 1021556"/>
                            <a:gd name="connsiteY182" fmla="*/ 1297781 h 1693069"/>
                            <a:gd name="connsiteX183" fmla="*/ 245269 w 1021556"/>
                            <a:gd name="connsiteY183" fmla="*/ 1333500 h 1693069"/>
                            <a:gd name="connsiteX184" fmla="*/ 242887 w 1021556"/>
                            <a:gd name="connsiteY184" fmla="*/ 1350169 h 1693069"/>
                            <a:gd name="connsiteX185" fmla="*/ 247650 w 1021556"/>
                            <a:gd name="connsiteY185" fmla="*/ 1438275 h 1693069"/>
                            <a:gd name="connsiteX186" fmla="*/ 250031 w 1021556"/>
                            <a:gd name="connsiteY186" fmla="*/ 1478756 h 1693069"/>
                            <a:gd name="connsiteX187" fmla="*/ 252412 w 1021556"/>
                            <a:gd name="connsiteY187" fmla="*/ 1493044 h 1693069"/>
                            <a:gd name="connsiteX188" fmla="*/ 250031 w 1021556"/>
                            <a:gd name="connsiteY188" fmla="*/ 1571625 h 1693069"/>
                            <a:gd name="connsiteX189" fmla="*/ 245269 w 1021556"/>
                            <a:gd name="connsiteY189" fmla="*/ 1585912 h 1693069"/>
                            <a:gd name="connsiteX190" fmla="*/ 228600 w 1021556"/>
                            <a:gd name="connsiteY190" fmla="*/ 1595437 h 1693069"/>
                            <a:gd name="connsiteX191" fmla="*/ 221456 w 1021556"/>
                            <a:gd name="connsiteY191" fmla="*/ 1597819 h 1693069"/>
                            <a:gd name="connsiteX192" fmla="*/ 192881 w 1021556"/>
                            <a:gd name="connsiteY192" fmla="*/ 1600200 h 1693069"/>
                            <a:gd name="connsiteX193" fmla="*/ 166687 w 1021556"/>
                            <a:gd name="connsiteY193" fmla="*/ 1607344 h 1693069"/>
                            <a:gd name="connsiteX194" fmla="*/ 159544 w 1021556"/>
                            <a:gd name="connsiteY194" fmla="*/ 1609725 h 1693069"/>
                            <a:gd name="connsiteX195" fmla="*/ 152400 w 1021556"/>
                            <a:gd name="connsiteY195" fmla="*/ 1612106 h 1693069"/>
                            <a:gd name="connsiteX196" fmla="*/ 142875 w 1021556"/>
                            <a:gd name="connsiteY196" fmla="*/ 1616869 h 1693069"/>
                            <a:gd name="connsiteX197" fmla="*/ 114300 w 1021556"/>
                            <a:gd name="connsiteY197" fmla="*/ 1619250 h 1693069"/>
                            <a:gd name="connsiteX198" fmla="*/ 100012 w 1021556"/>
                            <a:gd name="connsiteY198" fmla="*/ 1621631 h 1693069"/>
                            <a:gd name="connsiteX199" fmla="*/ 73819 w 1021556"/>
                            <a:gd name="connsiteY199" fmla="*/ 1626394 h 1693069"/>
                            <a:gd name="connsiteX200" fmla="*/ 69056 w 1021556"/>
                            <a:gd name="connsiteY200" fmla="*/ 1640681 h 1693069"/>
                            <a:gd name="connsiteX201" fmla="*/ 73819 w 1021556"/>
                            <a:gd name="connsiteY201" fmla="*/ 1659731 h 1693069"/>
                            <a:gd name="connsiteX202" fmla="*/ 83344 w 1021556"/>
                            <a:gd name="connsiteY202" fmla="*/ 1674019 h 1693069"/>
                            <a:gd name="connsiteX203" fmla="*/ 90487 w 1021556"/>
                            <a:gd name="connsiteY203" fmla="*/ 1678781 h 1693069"/>
                            <a:gd name="connsiteX204" fmla="*/ 95250 w 1021556"/>
                            <a:gd name="connsiteY204" fmla="*/ 1685925 h 1693069"/>
                            <a:gd name="connsiteX205" fmla="*/ 102394 w 1021556"/>
                            <a:gd name="connsiteY205" fmla="*/ 1690687 h 1693069"/>
                            <a:gd name="connsiteX206" fmla="*/ 104775 w 1021556"/>
                            <a:gd name="connsiteY206" fmla="*/ 1693069 h 1693069"/>
                            <a:gd name="connsiteX207" fmla="*/ 104775 w 1021556"/>
                            <a:gd name="connsiteY207"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64319 w 1021556"/>
                            <a:gd name="connsiteY177" fmla="*/ 1178719 h 1693069"/>
                            <a:gd name="connsiteX178" fmla="*/ 242887 w 1021556"/>
                            <a:gd name="connsiteY178" fmla="*/ 1212056 h 1693069"/>
                            <a:gd name="connsiteX179" fmla="*/ 240506 w 1021556"/>
                            <a:gd name="connsiteY179" fmla="*/ 1262062 h 1693069"/>
                            <a:gd name="connsiteX180" fmla="*/ 242887 w 1021556"/>
                            <a:gd name="connsiteY180" fmla="*/ 1283494 h 1693069"/>
                            <a:gd name="connsiteX181" fmla="*/ 247650 w 1021556"/>
                            <a:gd name="connsiteY181" fmla="*/ 1297781 h 1693069"/>
                            <a:gd name="connsiteX182" fmla="*/ 245269 w 1021556"/>
                            <a:gd name="connsiteY182" fmla="*/ 1333500 h 1693069"/>
                            <a:gd name="connsiteX183" fmla="*/ 242887 w 1021556"/>
                            <a:gd name="connsiteY183" fmla="*/ 1350169 h 1693069"/>
                            <a:gd name="connsiteX184" fmla="*/ 247650 w 1021556"/>
                            <a:gd name="connsiteY184" fmla="*/ 1438275 h 1693069"/>
                            <a:gd name="connsiteX185" fmla="*/ 250031 w 1021556"/>
                            <a:gd name="connsiteY185" fmla="*/ 1478756 h 1693069"/>
                            <a:gd name="connsiteX186" fmla="*/ 252412 w 1021556"/>
                            <a:gd name="connsiteY186" fmla="*/ 1493044 h 1693069"/>
                            <a:gd name="connsiteX187" fmla="*/ 250031 w 1021556"/>
                            <a:gd name="connsiteY187" fmla="*/ 1571625 h 1693069"/>
                            <a:gd name="connsiteX188" fmla="*/ 245269 w 1021556"/>
                            <a:gd name="connsiteY188" fmla="*/ 1585912 h 1693069"/>
                            <a:gd name="connsiteX189" fmla="*/ 228600 w 1021556"/>
                            <a:gd name="connsiteY189" fmla="*/ 1595437 h 1693069"/>
                            <a:gd name="connsiteX190" fmla="*/ 221456 w 1021556"/>
                            <a:gd name="connsiteY190" fmla="*/ 1597819 h 1693069"/>
                            <a:gd name="connsiteX191" fmla="*/ 192881 w 1021556"/>
                            <a:gd name="connsiteY191" fmla="*/ 1600200 h 1693069"/>
                            <a:gd name="connsiteX192" fmla="*/ 166687 w 1021556"/>
                            <a:gd name="connsiteY192" fmla="*/ 1607344 h 1693069"/>
                            <a:gd name="connsiteX193" fmla="*/ 159544 w 1021556"/>
                            <a:gd name="connsiteY193" fmla="*/ 1609725 h 1693069"/>
                            <a:gd name="connsiteX194" fmla="*/ 152400 w 1021556"/>
                            <a:gd name="connsiteY194" fmla="*/ 1612106 h 1693069"/>
                            <a:gd name="connsiteX195" fmla="*/ 142875 w 1021556"/>
                            <a:gd name="connsiteY195" fmla="*/ 1616869 h 1693069"/>
                            <a:gd name="connsiteX196" fmla="*/ 114300 w 1021556"/>
                            <a:gd name="connsiteY196" fmla="*/ 1619250 h 1693069"/>
                            <a:gd name="connsiteX197" fmla="*/ 100012 w 1021556"/>
                            <a:gd name="connsiteY197" fmla="*/ 1621631 h 1693069"/>
                            <a:gd name="connsiteX198" fmla="*/ 73819 w 1021556"/>
                            <a:gd name="connsiteY198" fmla="*/ 1626394 h 1693069"/>
                            <a:gd name="connsiteX199" fmla="*/ 69056 w 1021556"/>
                            <a:gd name="connsiteY199" fmla="*/ 1640681 h 1693069"/>
                            <a:gd name="connsiteX200" fmla="*/ 73819 w 1021556"/>
                            <a:gd name="connsiteY200" fmla="*/ 1659731 h 1693069"/>
                            <a:gd name="connsiteX201" fmla="*/ 83344 w 1021556"/>
                            <a:gd name="connsiteY201" fmla="*/ 1674019 h 1693069"/>
                            <a:gd name="connsiteX202" fmla="*/ 90487 w 1021556"/>
                            <a:gd name="connsiteY202" fmla="*/ 1678781 h 1693069"/>
                            <a:gd name="connsiteX203" fmla="*/ 95250 w 1021556"/>
                            <a:gd name="connsiteY203" fmla="*/ 1685925 h 1693069"/>
                            <a:gd name="connsiteX204" fmla="*/ 102394 w 1021556"/>
                            <a:gd name="connsiteY204" fmla="*/ 1690687 h 1693069"/>
                            <a:gd name="connsiteX205" fmla="*/ 104775 w 1021556"/>
                            <a:gd name="connsiteY205" fmla="*/ 1693069 h 1693069"/>
                            <a:gd name="connsiteX206" fmla="*/ 104775 w 1021556"/>
                            <a:gd name="connsiteY206"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42887 w 1021556"/>
                            <a:gd name="connsiteY177" fmla="*/ 1212056 h 1693069"/>
                            <a:gd name="connsiteX178" fmla="*/ 240506 w 1021556"/>
                            <a:gd name="connsiteY178" fmla="*/ 1262062 h 1693069"/>
                            <a:gd name="connsiteX179" fmla="*/ 242887 w 1021556"/>
                            <a:gd name="connsiteY179" fmla="*/ 1283494 h 1693069"/>
                            <a:gd name="connsiteX180" fmla="*/ 247650 w 1021556"/>
                            <a:gd name="connsiteY180" fmla="*/ 1297781 h 1693069"/>
                            <a:gd name="connsiteX181" fmla="*/ 245269 w 1021556"/>
                            <a:gd name="connsiteY181" fmla="*/ 1333500 h 1693069"/>
                            <a:gd name="connsiteX182" fmla="*/ 242887 w 1021556"/>
                            <a:gd name="connsiteY182" fmla="*/ 1350169 h 1693069"/>
                            <a:gd name="connsiteX183" fmla="*/ 247650 w 1021556"/>
                            <a:gd name="connsiteY183" fmla="*/ 1438275 h 1693069"/>
                            <a:gd name="connsiteX184" fmla="*/ 250031 w 1021556"/>
                            <a:gd name="connsiteY184" fmla="*/ 1478756 h 1693069"/>
                            <a:gd name="connsiteX185" fmla="*/ 252412 w 1021556"/>
                            <a:gd name="connsiteY185" fmla="*/ 1493044 h 1693069"/>
                            <a:gd name="connsiteX186" fmla="*/ 250031 w 1021556"/>
                            <a:gd name="connsiteY186" fmla="*/ 1571625 h 1693069"/>
                            <a:gd name="connsiteX187" fmla="*/ 245269 w 1021556"/>
                            <a:gd name="connsiteY187" fmla="*/ 1585912 h 1693069"/>
                            <a:gd name="connsiteX188" fmla="*/ 228600 w 1021556"/>
                            <a:gd name="connsiteY188" fmla="*/ 1595437 h 1693069"/>
                            <a:gd name="connsiteX189" fmla="*/ 221456 w 1021556"/>
                            <a:gd name="connsiteY189" fmla="*/ 1597819 h 1693069"/>
                            <a:gd name="connsiteX190" fmla="*/ 192881 w 1021556"/>
                            <a:gd name="connsiteY190" fmla="*/ 1600200 h 1693069"/>
                            <a:gd name="connsiteX191" fmla="*/ 166687 w 1021556"/>
                            <a:gd name="connsiteY191" fmla="*/ 1607344 h 1693069"/>
                            <a:gd name="connsiteX192" fmla="*/ 159544 w 1021556"/>
                            <a:gd name="connsiteY192" fmla="*/ 1609725 h 1693069"/>
                            <a:gd name="connsiteX193" fmla="*/ 152400 w 1021556"/>
                            <a:gd name="connsiteY193" fmla="*/ 1612106 h 1693069"/>
                            <a:gd name="connsiteX194" fmla="*/ 142875 w 1021556"/>
                            <a:gd name="connsiteY194" fmla="*/ 1616869 h 1693069"/>
                            <a:gd name="connsiteX195" fmla="*/ 114300 w 1021556"/>
                            <a:gd name="connsiteY195" fmla="*/ 1619250 h 1693069"/>
                            <a:gd name="connsiteX196" fmla="*/ 100012 w 1021556"/>
                            <a:gd name="connsiteY196" fmla="*/ 1621631 h 1693069"/>
                            <a:gd name="connsiteX197" fmla="*/ 73819 w 1021556"/>
                            <a:gd name="connsiteY197" fmla="*/ 1626394 h 1693069"/>
                            <a:gd name="connsiteX198" fmla="*/ 69056 w 1021556"/>
                            <a:gd name="connsiteY198" fmla="*/ 1640681 h 1693069"/>
                            <a:gd name="connsiteX199" fmla="*/ 73819 w 1021556"/>
                            <a:gd name="connsiteY199" fmla="*/ 1659731 h 1693069"/>
                            <a:gd name="connsiteX200" fmla="*/ 83344 w 1021556"/>
                            <a:gd name="connsiteY200" fmla="*/ 1674019 h 1693069"/>
                            <a:gd name="connsiteX201" fmla="*/ 90487 w 1021556"/>
                            <a:gd name="connsiteY201" fmla="*/ 1678781 h 1693069"/>
                            <a:gd name="connsiteX202" fmla="*/ 95250 w 1021556"/>
                            <a:gd name="connsiteY202" fmla="*/ 1685925 h 1693069"/>
                            <a:gd name="connsiteX203" fmla="*/ 102394 w 1021556"/>
                            <a:gd name="connsiteY203" fmla="*/ 1690687 h 1693069"/>
                            <a:gd name="connsiteX204" fmla="*/ 104775 w 1021556"/>
                            <a:gd name="connsiteY204" fmla="*/ 1693069 h 1693069"/>
                            <a:gd name="connsiteX205" fmla="*/ 104775 w 1021556"/>
                            <a:gd name="connsiteY205"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50031 w 1021556"/>
                            <a:gd name="connsiteY177" fmla="*/ 1212056 h 1693069"/>
                            <a:gd name="connsiteX178" fmla="*/ 240506 w 1021556"/>
                            <a:gd name="connsiteY178" fmla="*/ 1262062 h 1693069"/>
                            <a:gd name="connsiteX179" fmla="*/ 242887 w 1021556"/>
                            <a:gd name="connsiteY179" fmla="*/ 1283494 h 1693069"/>
                            <a:gd name="connsiteX180" fmla="*/ 247650 w 1021556"/>
                            <a:gd name="connsiteY180" fmla="*/ 1297781 h 1693069"/>
                            <a:gd name="connsiteX181" fmla="*/ 245269 w 1021556"/>
                            <a:gd name="connsiteY181" fmla="*/ 1333500 h 1693069"/>
                            <a:gd name="connsiteX182" fmla="*/ 242887 w 1021556"/>
                            <a:gd name="connsiteY182" fmla="*/ 1350169 h 1693069"/>
                            <a:gd name="connsiteX183" fmla="*/ 247650 w 1021556"/>
                            <a:gd name="connsiteY183" fmla="*/ 1438275 h 1693069"/>
                            <a:gd name="connsiteX184" fmla="*/ 250031 w 1021556"/>
                            <a:gd name="connsiteY184" fmla="*/ 1478756 h 1693069"/>
                            <a:gd name="connsiteX185" fmla="*/ 252412 w 1021556"/>
                            <a:gd name="connsiteY185" fmla="*/ 1493044 h 1693069"/>
                            <a:gd name="connsiteX186" fmla="*/ 250031 w 1021556"/>
                            <a:gd name="connsiteY186" fmla="*/ 1571625 h 1693069"/>
                            <a:gd name="connsiteX187" fmla="*/ 245269 w 1021556"/>
                            <a:gd name="connsiteY187" fmla="*/ 1585912 h 1693069"/>
                            <a:gd name="connsiteX188" fmla="*/ 228600 w 1021556"/>
                            <a:gd name="connsiteY188" fmla="*/ 1595437 h 1693069"/>
                            <a:gd name="connsiteX189" fmla="*/ 221456 w 1021556"/>
                            <a:gd name="connsiteY189" fmla="*/ 1597819 h 1693069"/>
                            <a:gd name="connsiteX190" fmla="*/ 192881 w 1021556"/>
                            <a:gd name="connsiteY190" fmla="*/ 1600200 h 1693069"/>
                            <a:gd name="connsiteX191" fmla="*/ 166687 w 1021556"/>
                            <a:gd name="connsiteY191" fmla="*/ 1607344 h 1693069"/>
                            <a:gd name="connsiteX192" fmla="*/ 159544 w 1021556"/>
                            <a:gd name="connsiteY192" fmla="*/ 1609725 h 1693069"/>
                            <a:gd name="connsiteX193" fmla="*/ 152400 w 1021556"/>
                            <a:gd name="connsiteY193" fmla="*/ 1612106 h 1693069"/>
                            <a:gd name="connsiteX194" fmla="*/ 142875 w 1021556"/>
                            <a:gd name="connsiteY194" fmla="*/ 1616869 h 1693069"/>
                            <a:gd name="connsiteX195" fmla="*/ 114300 w 1021556"/>
                            <a:gd name="connsiteY195" fmla="*/ 1619250 h 1693069"/>
                            <a:gd name="connsiteX196" fmla="*/ 100012 w 1021556"/>
                            <a:gd name="connsiteY196" fmla="*/ 1621631 h 1693069"/>
                            <a:gd name="connsiteX197" fmla="*/ 73819 w 1021556"/>
                            <a:gd name="connsiteY197" fmla="*/ 1626394 h 1693069"/>
                            <a:gd name="connsiteX198" fmla="*/ 69056 w 1021556"/>
                            <a:gd name="connsiteY198" fmla="*/ 1640681 h 1693069"/>
                            <a:gd name="connsiteX199" fmla="*/ 73819 w 1021556"/>
                            <a:gd name="connsiteY199" fmla="*/ 1659731 h 1693069"/>
                            <a:gd name="connsiteX200" fmla="*/ 83344 w 1021556"/>
                            <a:gd name="connsiteY200" fmla="*/ 1674019 h 1693069"/>
                            <a:gd name="connsiteX201" fmla="*/ 90487 w 1021556"/>
                            <a:gd name="connsiteY201" fmla="*/ 1678781 h 1693069"/>
                            <a:gd name="connsiteX202" fmla="*/ 95250 w 1021556"/>
                            <a:gd name="connsiteY202" fmla="*/ 1685925 h 1693069"/>
                            <a:gd name="connsiteX203" fmla="*/ 102394 w 1021556"/>
                            <a:gd name="connsiteY203" fmla="*/ 1690687 h 1693069"/>
                            <a:gd name="connsiteX204" fmla="*/ 104775 w 1021556"/>
                            <a:gd name="connsiteY204" fmla="*/ 1693069 h 1693069"/>
                            <a:gd name="connsiteX205" fmla="*/ 104775 w 1021556"/>
                            <a:gd name="connsiteY205"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38162 w 1021556"/>
                            <a:gd name="connsiteY41" fmla="*/ 126206 h 1693069"/>
                            <a:gd name="connsiteX42" fmla="*/ 552450 w 1021556"/>
                            <a:gd name="connsiteY42" fmla="*/ 123825 h 1693069"/>
                            <a:gd name="connsiteX43" fmla="*/ 566737 w 1021556"/>
                            <a:gd name="connsiteY43" fmla="*/ 119062 h 1693069"/>
                            <a:gd name="connsiteX44" fmla="*/ 595312 w 1021556"/>
                            <a:gd name="connsiteY44" fmla="*/ 109537 h 1693069"/>
                            <a:gd name="connsiteX45" fmla="*/ 602456 w 1021556"/>
                            <a:gd name="connsiteY45" fmla="*/ 107156 h 1693069"/>
                            <a:gd name="connsiteX46" fmla="*/ 609600 w 1021556"/>
                            <a:gd name="connsiteY46" fmla="*/ 104775 h 1693069"/>
                            <a:gd name="connsiteX47" fmla="*/ 631031 w 1021556"/>
                            <a:gd name="connsiteY47" fmla="*/ 100012 h 1693069"/>
                            <a:gd name="connsiteX48" fmla="*/ 690562 w 1021556"/>
                            <a:gd name="connsiteY48" fmla="*/ 95250 h 1693069"/>
                            <a:gd name="connsiteX49" fmla="*/ 757237 w 1021556"/>
                            <a:gd name="connsiteY49" fmla="*/ 92869 h 1693069"/>
                            <a:gd name="connsiteX50" fmla="*/ 766762 w 1021556"/>
                            <a:gd name="connsiteY50" fmla="*/ 90487 h 1693069"/>
                            <a:gd name="connsiteX51" fmla="*/ 778669 w 1021556"/>
                            <a:gd name="connsiteY51" fmla="*/ 88106 h 1693069"/>
                            <a:gd name="connsiteX52" fmla="*/ 792956 w 1021556"/>
                            <a:gd name="connsiteY52" fmla="*/ 83344 h 1693069"/>
                            <a:gd name="connsiteX53" fmla="*/ 823912 w 1021556"/>
                            <a:gd name="connsiteY53" fmla="*/ 80962 h 1693069"/>
                            <a:gd name="connsiteX54" fmla="*/ 840581 w 1021556"/>
                            <a:gd name="connsiteY54" fmla="*/ 78581 h 1693069"/>
                            <a:gd name="connsiteX55" fmla="*/ 931069 w 1021556"/>
                            <a:gd name="connsiteY55" fmla="*/ 76200 h 1693069"/>
                            <a:gd name="connsiteX56" fmla="*/ 1014412 w 1021556"/>
                            <a:gd name="connsiteY56" fmla="*/ 76200 h 1693069"/>
                            <a:gd name="connsiteX57" fmla="*/ 1021556 w 1021556"/>
                            <a:gd name="connsiteY57" fmla="*/ 83344 h 1693069"/>
                            <a:gd name="connsiteX58" fmla="*/ 1016794 w 1021556"/>
                            <a:gd name="connsiteY58" fmla="*/ 111919 h 1693069"/>
                            <a:gd name="connsiteX59" fmla="*/ 1007269 w 1021556"/>
                            <a:gd name="connsiteY59" fmla="*/ 126206 h 1693069"/>
                            <a:gd name="connsiteX60" fmla="*/ 1002506 w 1021556"/>
                            <a:gd name="connsiteY60" fmla="*/ 140494 h 1693069"/>
                            <a:gd name="connsiteX61" fmla="*/ 1000125 w 1021556"/>
                            <a:gd name="connsiteY61" fmla="*/ 147637 h 1693069"/>
                            <a:gd name="connsiteX62" fmla="*/ 997744 w 1021556"/>
                            <a:gd name="connsiteY62" fmla="*/ 159544 h 1693069"/>
                            <a:gd name="connsiteX63" fmla="*/ 1004887 w 1021556"/>
                            <a:gd name="connsiteY63" fmla="*/ 209550 h 1693069"/>
                            <a:gd name="connsiteX64" fmla="*/ 1014412 w 1021556"/>
                            <a:gd name="connsiteY64" fmla="*/ 223837 h 1693069"/>
                            <a:gd name="connsiteX65" fmla="*/ 1019175 w 1021556"/>
                            <a:gd name="connsiteY65" fmla="*/ 238125 h 1693069"/>
                            <a:gd name="connsiteX66" fmla="*/ 1012031 w 1021556"/>
                            <a:gd name="connsiteY66" fmla="*/ 285750 h 1693069"/>
                            <a:gd name="connsiteX67" fmla="*/ 1007269 w 1021556"/>
                            <a:gd name="connsiteY67" fmla="*/ 292894 h 1693069"/>
                            <a:gd name="connsiteX68" fmla="*/ 1000125 w 1021556"/>
                            <a:gd name="connsiteY68" fmla="*/ 297656 h 1693069"/>
                            <a:gd name="connsiteX69" fmla="*/ 997744 w 1021556"/>
                            <a:gd name="connsiteY69" fmla="*/ 304800 h 1693069"/>
                            <a:gd name="connsiteX70" fmla="*/ 988219 w 1021556"/>
                            <a:gd name="connsiteY70" fmla="*/ 319087 h 1693069"/>
                            <a:gd name="connsiteX71" fmla="*/ 995362 w 1021556"/>
                            <a:gd name="connsiteY71" fmla="*/ 321469 h 1693069"/>
                            <a:gd name="connsiteX72" fmla="*/ 992981 w 1021556"/>
                            <a:gd name="connsiteY72" fmla="*/ 328612 h 1693069"/>
                            <a:gd name="connsiteX73" fmla="*/ 976312 w 1021556"/>
                            <a:gd name="connsiteY73" fmla="*/ 340519 h 1693069"/>
                            <a:gd name="connsiteX74" fmla="*/ 962025 w 1021556"/>
                            <a:gd name="connsiteY74" fmla="*/ 350044 h 1693069"/>
                            <a:gd name="connsiteX75" fmla="*/ 954881 w 1021556"/>
                            <a:gd name="connsiteY75" fmla="*/ 357187 h 1693069"/>
                            <a:gd name="connsiteX76" fmla="*/ 945356 w 1021556"/>
                            <a:gd name="connsiteY76" fmla="*/ 359569 h 1693069"/>
                            <a:gd name="connsiteX77" fmla="*/ 942975 w 1021556"/>
                            <a:gd name="connsiteY77" fmla="*/ 366712 h 1693069"/>
                            <a:gd name="connsiteX78" fmla="*/ 928687 w 1021556"/>
                            <a:gd name="connsiteY78" fmla="*/ 376237 h 1693069"/>
                            <a:gd name="connsiteX79" fmla="*/ 921544 w 1021556"/>
                            <a:gd name="connsiteY79" fmla="*/ 381000 h 1693069"/>
                            <a:gd name="connsiteX80" fmla="*/ 914400 w 1021556"/>
                            <a:gd name="connsiteY80" fmla="*/ 385762 h 1693069"/>
                            <a:gd name="connsiteX81" fmla="*/ 900112 w 1021556"/>
                            <a:gd name="connsiteY81" fmla="*/ 395287 h 1693069"/>
                            <a:gd name="connsiteX82" fmla="*/ 885825 w 1021556"/>
                            <a:gd name="connsiteY82" fmla="*/ 404812 h 1693069"/>
                            <a:gd name="connsiteX83" fmla="*/ 869156 w 1021556"/>
                            <a:gd name="connsiteY83" fmla="*/ 416719 h 1693069"/>
                            <a:gd name="connsiteX84" fmla="*/ 854869 w 1021556"/>
                            <a:gd name="connsiteY84" fmla="*/ 421481 h 1693069"/>
                            <a:gd name="connsiteX85" fmla="*/ 838200 w 1021556"/>
                            <a:gd name="connsiteY85" fmla="*/ 431006 h 1693069"/>
                            <a:gd name="connsiteX86" fmla="*/ 821531 w 1021556"/>
                            <a:gd name="connsiteY86" fmla="*/ 435769 h 1693069"/>
                            <a:gd name="connsiteX87" fmla="*/ 807244 w 1021556"/>
                            <a:gd name="connsiteY87" fmla="*/ 440531 h 1693069"/>
                            <a:gd name="connsiteX88" fmla="*/ 785812 w 1021556"/>
                            <a:gd name="connsiteY88" fmla="*/ 450056 h 1693069"/>
                            <a:gd name="connsiteX89" fmla="*/ 778669 w 1021556"/>
                            <a:gd name="connsiteY89" fmla="*/ 452437 h 1693069"/>
                            <a:gd name="connsiteX90" fmla="*/ 771525 w 1021556"/>
                            <a:gd name="connsiteY90" fmla="*/ 457200 h 1693069"/>
                            <a:gd name="connsiteX91" fmla="*/ 764381 w 1021556"/>
                            <a:gd name="connsiteY91" fmla="*/ 459581 h 1693069"/>
                            <a:gd name="connsiteX92" fmla="*/ 742950 w 1021556"/>
                            <a:gd name="connsiteY92" fmla="*/ 471487 h 1693069"/>
                            <a:gd name="connsiteX93" fmla="*/ 721519 w 1021556"/>
                            <a:gd name="connsiteY93" fmla="*/ 483394 h 1693069"/>
                            <a:gd name="connsiteX94" fmla="*/ 709612 w 1021556"/>
                            <a:gd name="connsiteY94" fmla="*/ 492919 h 1693069"/>
                            <a:gd name="connsiteX95" fmla="*/ 704850 w 1021556"/>
                            <a:gd name="connsiteY95" fmla="*/ 500062 h 1693069"/>
                            <a:gd name="connsiteX96" fmla="*/ 697706 w 1021556"/>
                            <a:gd name="connsiteY96" fmla="*/ 502444 h 1693069"/>
                            <a:gd name="connsiteX97" fmla="*/ 683419 w 1021556"/>
                            <a:gd name="connsiteY97" fmla="*/ 514350 h 1693069"/>
                            <a:gd name="connsiteX98" fmla="*/ 676275 w 1021556"/>
                            <a:gd name="connsiteY98" fmla="*/ 516731 h 1693069"/>
                            <a:gd name="connsiteX99" fmla="*/ 657225 w 1021556"/>
                            <a:gd name="connsiteY99" fmla="*/ 528637 h 1693069"/>
                            <a:gd name="connsiteX100" fmla="*/ 642937 w 1021556"/>
                            <a:gd name="connsiteY100" fmla="*/ 538162 h 1693069"/>
                            <a:gd name="connsiteX101" fmla="*/ 635794 w 1021556"/>
                            <a:gd name="connsiteY101" fmla="*/ 542925 h 1693069"/>
                            <a:gd name="connsiteX102" fmla="*/ 628650 w 1021556"/>
                            <a:gd name="connsiteY102" fmla="*/ 545306 h 1693069"/>
                            <a:gd name="connsiteX103" fmla="*/ 607219 w 1021556"/>
                            <a:gd name="connsiteY103" fmla="*/ 559594 h 1693069"/>
                            <a:gd name="connsiteX104" fmla="*/ 592931 w 1021556"/>
                            <a:gd name="connsiteY104" fmla="*/ 569119 h 1693069"/>
                            <a:gd name="connsiteX105" fmla="*/ 583406 w 1021556"/>
                            <a:gd name="connsiteY105" fmla="*/ 576262 h 1693069"/>
                            <a:gd name="connsiteX106" fmla="*/ 569119 w 1021556"/>
                            <a:gd name="connsiteY106" fmla="*/ 585787 h 1693069"/>
                            <a:gd name="connsiteX107" fmla="*/ 554831 w 1021556"/>
                            <a:gd name="connsiteY107" fmla="*/ 595312 h 1693069"/>
                            <a:gd name="connsiteX108" fmla="*/ 547687 w 1021556"/>
                            <a:gd name="connsiteY108" fmla="*/ 600075 h 1693069"/>
                            <a:gd name="connsiteX109" fmla="*/ 540544 w 1021556"/>
                            <a:gd name="connsiteY109" fmla="*/ 607219 h 1693069"/>
                            <a:gd name="connsiteX110" fmla="*/ 533400 w 1021556"/>
                            <a:gd name="connsiteY110" fmla="*/ 609600 h 1693069"/>
                            <a:gd name="connsiteX111" fmla="*/ 526256 w 1021556"/>
                            <a:gd name="connsiteY111" fmla="*/ 616744 h 1693069"/>
                            <a:gd name="connsiteX112" fmla="*/ 519112 w 1021556"/>
                            <a:gd name="connsiteY112" fmla="*/ 619125 h 1693069"/>
                            <a:gd name="connsiteX113" fmla="*/ 514350 w 1021556"/>
                            <a:gd name="connsiteY113" fmla="*/ 626269 h 1693069"/>
                            <a:gd name="connsiteX114" fmla="*/ 500062 w 1021556"/>
                            <a:gd name="connsiteY114" fmla="*/ 635794 h 1693069"/>
                            <a:gd name="connsiteX115" fmla="*/ 490537 w 1021556"/>
                            <a:gd name="connsiteY115" fmla="*/ 642937 h 1693069"/>
                            <a:gd name="connsiteX116" fmla="*/ 483394 w 1021556"/>
                            <a:gd name="connsiteY116" fmla="*/ 645319 h 1693069"/>
                            <a:gd name="connsiteX117" fmla="*/ 469106 w 1021556"/>
                            <a:gd name="connsiteY117" fmla="*/ 657225 h 1693069"/>
                            <a:gd name="connsiteX118" fmla="*/ 461962 w 1021556"/>
                            <a:gd name="connsiteY118" fmla="*/ 659606 h 1693069"/>
                            <a:gd name="connsiteX119" fmla="*/ 457200 w 1021556"/>
                            <a:gd name="connsiteY119" fmla="*/ 666750 h 1693069"/>
                            <a:gd name="connsiteX120" fmla="*/ 450056 w 1021556"/>
                            <a:gd name="connsiteY120" fmla="*/ 671512 h 1693069"/>
                            <a:gd name="connsiteX121" fmla="*/ 445294 w 1021556"/>
                            <a:gd name="connsiteY121" fmla="*/ 685800 h 1693069"/>
                            <a:gd name="connsiteX122" fmla="*/ 440531 w 1021556"/>
                            <a:gd name="connsiteY122" fmla="*/ 692944 h 1693069"/>
                            <a:gd name="connsiteX123" fmla="*/ 435769 w 1021556"/>
                            <a:gd name="connsiteY123" fmla="*/ 707231 h 1693069"/>
                            <a:gd name="connsiteX124" fmla="*/ 433387 w 1021556"/>
                            <a:gd name="connsiteY124" fmla="*/ 714375 h 1693069"/>
                            <a:gd name="connsiteX125" fmla="*/ 428625 w 1021556"/>
                            <a:gd name="connsiteY125" fmla="*/ 721519 h 1693069"/>
                            <a:gd name="connsiteX126" fmla="*/ 435769 w 1021556"/>
                            <a:gd name="connsiteY126" fmla="*/ 742950 h 1693069"/>
                            <a:gd name="connsiteX127" fmla="*/ 438150 w 1021556"/>
                            <a:gd name="connsiteY127" fmla="*/ 750094 h 1693069"/>
                            <a:gd name="connsiteX128" fmla="*/ 445294 w 1021556"/>
                            <a:gd name="connsiteY128" fmla="*/ 754856 h 1693069"/>
                            <a:gd name="connsiteX129" fmla="*/ 459581 w 1021556"/>
                            <a:gd name="connsiteY129" fmla="*/ 766762 h 1693069"/>
                            <a:gd name="connsiteX130" fmla="*/ 469106 w 1021556"/>
                            <a:gd name="connsiteY130" fmla="*/ 773906 h 1693069"/>
                            <a:gd name="connsiteX131" fmla="*/ 478631 w 1021556"/>
                            <a:gd name="connsiteY131" fmla="*/ 776287 h 1693069"/>
                            <a:gd name="connsiteX132" fmla="*/ 492919 w 1021556"/>
                            <a:gd name="connsiteY132" fmla="*/ 785812 h 1693069"/>
                            <a:gd name="connsiteX133" fmla="*/ 500062 w 1021556"/>
                            <a:gd name="connsiteY133" fmla="*/ 790575 h 1693069"/>
                            <a:gd name="connsiteX134" fmla="*/ 507206 w 1021556"/>
                            <a:gd name="connsiteY134" fmla="*/ 797719 h 1693069"/>
                            <a:gd name="connsiteX135" fmla="*/ 511969 w 1021556"/>
                            <a:gd name="connsiteY135" fmla="*/ 804862 h 1693069"/>
                            <a:gd name="connsiteX136" fmla="*/ 521494 w 1021556"/>
                            <a:gd name="connsiteY136" fmla="*/ 809625 h 1693069"/>
                            <a:gd name="connsiteX137" fmla="*/ 528637 w 1021556"/>
                            <a:gd name="connsiteY137" fmla="*/ 816769 h 1693069"/>
                            <a:gd name="connsiteX138" fmla="*/ 535781 w 1021556"/>
                            <a:gd name="connsiteY138" fmla="*/ 819150 h 1693069"/>
                            <a:gd name="connsiteX139" fmla="*/ 542925 w 1021556"/>
                            <a:gd name="connsiteY139" fmla="*/ 823912 h 1693069"/>
                            <a:gd name="connsiteX140" fmla="*/ 559594 w 1021556"/>
                            <a:gd name="connsiteY140" fmla="*/ 835819 h 1693069"/>
                            <a:gd name="connsiteX141" fmla="*/ 569119 w 1021556"/>
                            <a:gd name="connsiteY141" fmla="*/ 840581 h 1693069"/>
                            <a:gd name="connsiteX142" fmla="*/ 578644 w 1021556"/>
                            <a:gd name="connsiteY142" fmla="*/ 850106 h 1693069"/>
                            <a:gd name="connsiteX143" fmla="*/ 592931 w 1021556"/>
                            <a:gd name="connsiteY143" fmla="*/ 864394 h 1693069"/>
                            <a:gd name="connsiteX144" fmla="*/ 600075 w 1021556"/>
                            <a:gd name="connsiteY144" fmla="*/ 869156 h 1693069"/>
                            <a:gd name="connsiteX145" fmla="*/ 604837 w 1021556"/>
                            <a:gd name="connsiteY145" fmla="*/ 876300 h 1693069"/>
                            <a:gd name="connsiteX146" fmla="*/ 611981 w 1021556"/>
                            <a:gd name="connsiteY146" fmla="*/ 881062 h 1693069"/>
                            <a:gd name="connsiteX147" fmla="*/ 616744 w 1021556"/>
                            <a:gd name="connsiteY147" fmla="*/ 895350 h 1693069"/>
                            <a:gd name="connsiteX148" fmla="*/ 619125 w 1021556"/>
                            <a:gd name="connsiteY148" fmla="*/ 902494 h 1693069"/>
                            <a:gd name="connsiteX149" fmla="*/ 626269 w 1021556"/>
                            <a:gd name="connsiteY149" fmla="*/ 916781 h 1693069"/>
                            <a:gd name="connsiteX150" fmla="*/ 619125 w 1021556"/>
                            <a:gd name="connsiteY150" fmla="*/ 921544 h 1693069"/>
                            <a:gd name="connsiteX151" fmla="*/ 604837 w 1021556"/>
                            <a:gd name="connsiteY151" fmla="*/ 926306 h 1693069"/>
                            <a:gd name="connsiteX152" fmla="*/ 464344 w 1021556"/>
                            <a:gd name="connsiteY152" fmla="*/ 926306 h 1693069"/>
                            <a:gd name="connsiteX153" fmla="*/ 452437 w 1021556"/>
                            <a:gd name="connsiteY153" fmla="*/ 928687 h 1693069"/>
                            <a:gd name="connsiteX154" fmla="*/ 435769 w 1021556"/>
                            <a:gd name="connsiteY154" fmla="*/ 931069 h 1693069"/>
                            <a:gd name="connsiteX155" fmla="*/ 421481 w 1021556"/>
                            <a:gd name="connsiteY155" fmla="*/ 935831 h 1693069"/>
                            <a:gd name="connsiteX156" fmla="*/ 414337 w 1021556"/>
                            <a:gd name="connsiteY156" fmla="*/ 940594 h 1693069"/>
                            <a:gd name="connsiteX157" fmla="*/ 407194 w 1021556"/>
                            <a:gd name="connsiteY157" fmla="*/ 942975 h 1693069"/>
                            <a:gd name="connsiteX158" fmla="*/ 400050 w 1021556"/>
                            <a:gd name="connsiteY158" fmla="*/ 947737 h 1693069"/>
                            <a:gd name="connsiteX159" fmla="*/ 392906 w 1021556"/>
                            <a:gd name="connsiteY159" fmla="*/ 950119 h 1693069"/>
                            <a:gd name="connsiteX160" fmla="*/ 378619 w 1021556"/>
                            <a:gd name="connsiteY160" fmla="*/ 959644 h 1693069"/>
                            <a:gd name="connsiteX161" fmla="*/ 371475 w 1021556"/>
                            <a:gd name="connsiteY161" fmla="*/ 964406 h 1693069"/>
                            <a:gd name="connsiteX162" fmla="*/ 364331 w 1021556"/>
                            <a:gd name="connsiteY162" fmla="*/ 969169 h 1693069"/>
                            <a:gd name="connsiteX163" fmla="*/ 357187 w 1021556"/>
                            <a:gd name="connsiteY163" fmla="*/ 971550 h 1693069"/>
                            <a:gd name="connsiteX164" fmla="*/ 352425 w 1021556"/>
                            <a:gd name="connsiteY164" fmla="*/ 981075 h 1693069"/>
                            <a:gd name="connsiteX165" fmla="*/ 345281 w 1021556"/>
                            <a:gd name="connsiteY165" fmla="*/ 988219 h 1693069"/>
                            <a:gd name="connsiteX166" fmla="*/ 340519 w 1021556"/>
                            <a:gd name="connsiteY166" fmla="*/ 995362 h 1693069"/>
                            <a:gd name="connsiteX167" fmla="*/ 333375 w 1021556"/>
                            <a:gd name="connsiteY167" fmla="*/ 1004887 h 1693069"/>
                            <a:gd name="connsiteX168" fmla="*/ 321469 w 1021556"/>
                            <a:gd name="connsiteY168" fmla="*/ 1019175 h 1693069"/>
                            <a:gd name="connsiteX169" fmla="*/ 314325 w 1021556"/>
                            <a:gd name="connsiteY169" fmla="*/ 1033462 h 1693069"/>
                            <a:gd name="connsiteX170" fmla="*/ 302419 w 1021556"/>
                            <a:gd name="connsiteY170" fmla="*/ 1054894 h 1693069"/>
                            <a:gd name="connsiteX171" fmla="*/ 297656 w 1021556"/>
                            <a:gd name="connsiteY171" fmla="*/ 1073944 h 1693069"/>
                            <a:gd name="connsiteX172" fmla="*/ 292894 w 1021556"/>
                            <a:gd name="connsiteY172" fmla="*/ 1088231 h 1693069"/>
                            <a:gd name="connsiteX173" fmla="*/ 283369 w 1021556"/>
                            <a:gd name="connsiteY173" fmla="*/ 1116806 h 1693069"/>
                            <a:gd name="connsiteX174" fmla="*/ 278606 w 1021556"/>
                            <a:gd name="connsiteY174" fmla="*/ 1133475 h 1693069"/>
                            <a:gd name="connsiteX175" fmla="*/ 273844 w 1021556"/>
                            <a:gd name="connsiteY175" fmla="*/ 1147762 h 1693069"/>
                            <a:gd name="connsiteX176" fmla="*/ 269081 w 1021556"/>
                            <a:gd name="connsiteY176" fmla="*/ 1162050 h 1693069"/>
                            <a:gd name="connsiteX177" fmla="*/ 250031 w 1021556"/>
                            <a:gd name="connsiteY177" fmla="*/ 1212056 h 1693069"/>
                            <a:gd name="connsiteX178" fmla="*/ 245268 w 1021556"/>
                            <a:gd name="connsiteY178" fmla="*/ 1247775 h 1693069"/>
                            <a:gd name="connsiteX179" fmla="*/ 242887 w 1021556"/>
                            <a:gd name="connsiteY179" fmla="*/ 1283494 h 1693069"/>
                            <a:gd name="connsiteX180" fmla="*/ 247650 w 1021556"/>
                            <a:gd name="connsiteY180" fmla="*/ 1297781 h 1693069"/>
                            <a:gd name="connsiteX181" fmla="*/ 245269 w 1021556"/>
                            <a:gd name="connsiteY181" fmla="*/ 1333500 h 1693069"/>
                            <a:gd name="connsiteX182" fmla="*/ 242887 w 1021556"/>
                            <a:gd name="connsiteY182" fmla="*/ 1350169 h 1693069"/>
                            <a:gd name="connsiteX183" fmla="*/ 247650 w 1021556"/>
                            <a:gd name="connsiteY183" fmla="*/ 1438275 h 1693069"/>
                            <a:gd name="connsiteX184" fmla="*/ 250031 w 1021556"/>
                            <a:gd name="connsiteY184" fmla="*/ 1478756 h 1693069"/>
                            <a:gd name="connsiteX185" fmla="*/ 252412 w 1021556"/>
                            <a:gd name="connsiteY185" fmla="*/ 1493044 h 1693069"/>
                            <a:gd name="connsiteX186" fmla="*/ 250031 w 1021556"/>
                            <a:gd name="connsiteY186" fmla="*/ 1571625 h 1693069"/>
                            <a:gd name="connsiteX187" fmla="*/ 245269 w 1021556"/>
                            <a:gd name="connsiteY187" fmla="*/ 1585912 h 1693069"/>
                            <a:gd name="connsiteX188" fmla="*/ 228600 w 1021556"/>
                            <a:gd name="connsiteY188" fmla="*/ 1595437 h 1693069"/>
                            <a:gd name="connsiteX189" fmla="*/ 221456 w 1021556"/>
                            <a:gd name="connsiteY189" fmla="*/ 1597819 h 1693069"/>
                            <a:gd name="connsiteX190" fmla="*/ 192881 w 1021556"/>
                            <a:gd name="connsiteY190" fmla="*/ 1600200 h 1693069"/>
                            <a:gd name="connsiteX191" fmla="*/ 166687 w 1021556"/>
                            <a:gd name="connsiteY191" fmla="*/ 1607344 h 1693069"/>
                            <a:gd name="connsiteX192" fmla="*/ 159544 w 1021556"/>
                            <a:gd name="connsiteY192" fmla="*/ 1609725 h 1693069"/>
                            <a:gd name="connsiteX193" fmla="*/ 152400 w 1021556"/>
                            <a:gd name="connsiteY193" fmla="*/ 1612106 h 1693069"/>
                            <a:gd name="connsiteX194" fmla="*/ 142875 w 1021556"/>
                            <a:gd name="connsiteY194" fmla="*/ 1616869 h 1693069"/>
                            <a:gd name="connsiteX195" fmla="*/ 114300 w 1021556"/>
                            <a:gd name="connsiteY195" fmla="*/ 1619250 h 1693069"/>
                            <a:gd name="connsiteX196" fmla="*/ 100012 w 1021556"/>
                            <a:gd name="connsiteY196" fmla="*/ 1621631 h 1693069"/>
                            <a:gd name="connsiteX197" fmla="*/ 73819 w 1021556"/>
                            <a:gd name="connsiteY197" fmla="*/ 1626394 h 1693069"/>
                            <a:gd name="connsiteX198" fmla="*/ 69056 w 1021556"/>
                            <a:gd name="connsiteY198" fmla="*/ 1640681 h 1693069"/>
                            <a:gd name="connsiteX199" fmla="*/ 73819 w 1021556"/>
                            <a:gd name="connsiteY199" fmla="*/ 1659731 h 1693069"/>
                            <a:gd name="connsiteX200" fmla="*/ 83344 w 1021556"/>
                            <a:gd name="connsiteY200" fmla="*/ 1674019 h 1693069"/>
                            <a:gd name="connsiteX201" fmla="*/ 90487 w 1021556"/>
                            <a:gd name="connsiteY201" fmla="*/ 1678781 h 1693069"/>
                            <a:gd name="connsiteX202" fmla="*/ 95250 w 1021556"/>
                            <a:gd name="connsiteY202" fmla="*/ 1685925 h 1693069"/>
                            <a:gd name="connsiteX203" fmla="*/ 102394 w 1021556"/>
                            <a:gd name="connsiteY203" fmla="*/ 1690687 h 1693069"/>
                            <a:gd name="connsiteX204" fmla="*/ 104775 w 1021556"/>
                            <a:gd name="connsiteY204" fmla="*/ 1693069 h 1693069"/>
                            <a:gd name="connsiteX205" fmla="*/ 104775 w 1021556"/>
                            <a:gd name="connsiteY205"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52450 w 1021556"/>
                            <a:gd name="connsiteY41" fmla="*/ 123825 h 1693069"/>
                            <a:gd name="connsiteX42" fmla="*/ 566737 w 1021556"/>
                            <a:gd name="connsiteY42" fmla="*/ 119062 h 1693069"/>
                            <a:gd name="connsiteX43" fmla="*/ 595312 w 1021556"/>
                            <a:gd name="connsiteY43" fmla="*/ 109537 h 1693069"/>
                            <a:gd name="connsiteX44" fmla="*/ 602456 w 1021556"/>
                            <a:gd name="connsiteY44" fmla="*/ 107156 h 1693069"/>
                            <a:gd name="connsiteX45" fmla="*/ 609600 w 1021556"/>
                            <a:gd name="connsiteY45" fmla="*/ 104775 h 1693069"/>
                            <a:gd name="connsiteX46" fmla="*/ 631031 w 1021556"/>
                            <a:gd name="connsiteY46" fmla="*/ 100012 h 1693069"/>
                            <a:gd name="connsiteX47" fmla="*/ 690562 w 1021556"/>
                            <a:gd name="connsiteY47" fmla="*/ 95250 h 1693069"/>
                            <a:gd name="connsiteX48" fmla="*/ 757237 w 1021556"/>
                            <a:gd name="connsiteY48" fmla="*/ 92869 h 1693069"/>
                            <a:gd name="connsiteX49" fmla="*/ 766762 w 1021556"/>
                            <a:gd name="connsiteY49" fmla="*/ 90487 h 1693069"/>
                            <a:gd name="connsiteX50" fmla="*/ 778669 w 1021556"/>
                            <a:gd name="connsiteY50" fmla="*/ 88106 h 1693069"/>
                            <a:gd name="connsiteX51" fmla="*/ 792956 w 1021556"/>
                            <a:gd name="connsiteY51" fmla="*/ 83344 h 1693069"/>
                            <a:gd name="connsiteX52" fmla="*/ 823912 w 1021556"/>
                            <a:gd name="connsiteY52" fmla="*/ 80962 h 1693069"/>
                            <a:gd name="connsiteX53" fmla="*/ 840581 w 1021556"/>
                            <a:gd name="connsiteY53" fmla="*/ 78581 h 1693069"/>
                            <a:gd name="connsiteX54" fmla="*/ 931069 w 1021556"/>
                            <a:gd name="connsiteY54" fmla="*/ 76200 h 1693069"/>
                            <a:gd name="connsiteX55" fmla="*/ 1014412 w 1021556"/>
                            <a:gd name="connsiteY55" fmla="*/ 76200 h 1693069"/>
                            <a:gd name="connsiteX56" fmla="*/ 1021556 w 1021556"/>
                            <a:gd name="connsiteY56" fmla="*/ 83344 h 1693069"/>
                            <a:gd name="connsiteX57" fmla="*/ 1016794 w 1021556"/>
                            <a:gd name="connsiteY57" fmla="*/ 111919 h 1693069"/>
                            <a:gd name="connsiteX58" fmla="*/ 1007269 w 1021556"/>
                            <a:gd name="connsiteY58" fmla="*/ 126206 h 1693069"/>
                            <a:gd name="connsiteX59" fmla="*/ 1002506 w 1021556"/>
                            <a:gd name="connsiteY59" fmla="*/ 140494 h 1693069"/>
                            <a:gd name="connsiteX60" fmla="*/ 1000125 w 1021556"/>
                            <a:gd name="connsiteY60" fmla="*/ 147637 h 1693069"/>
                            <a:gd name="connsiteX61" fmla="*/ 997744 w 1021556"/>
                            <a:gd name="connsiteY61" fmla="*/ 159544 h 1693069"/>
                            <a:gd name="connsiteX62" fmla="*/ 1004887 w 1021556"/>
                            <a:gd name="connsiteY62" fmla="*/ 209550 h 1693069"/>
                            <a:gd name="connsiteX63" fmla="*/ 1014412 w 1021556"/>
                            <a:gd name="connsiteY63" fmla="*/ 223837 h 1693069"/>
                            <a:gd name="connsiteX64" fmla="*/ 1019175 w 1021556"/>
                            <a:gd name="connsiteY64" fmla="*/ 238125 h 1693069"/>
                            <a:gd name="connsiteX65" fmla="*/ 1012031 w 1021556"/>
                            <a:gd name="connsiteY65" fmla="*/ 285750 h 1693069"/>
                            <a:gd name="connsiteX66" fmla="*/ 1007269 w 1021556"/>
                            <a:gd name="connsiteY66" fmla="*/ 292894 h 1693069"/>
                            <a:gd name="connsiteX67" fmla="*/ 1000125 w 1021556"/>
                            <a:gd name="connsiteY67" fmla="*/ 297656 h 1693069"/>
                            <a:gd name="connsiteX68" fmla="*/ 997744 w 1021556"/>
                            <a:gd name="connsiteY68" fmla="*/ 304800 h 1693069"/>
                            <a:gd name="connsiteX69" fmla="*/ 988219 w 1021556"/>
                            <a:gd name="connsiteY69" fmla="*/ 319087 h 1693069"/>
                            <a:gd name="connsiteX70" fmla="*/ 995362 w 1021556"/>
                            <a:gd name="connsiteY70" fmla="*/ 321469 h 1693069"/>
                            <a:gd name="connsiteX71" fmla="*/ 992981 w 1021556"/>
                            <a:gd name="connsiteY71" fmla="*/ 328612 h 1693069"/>
                            <a:gd name="connsiteX72" fmla="*/ 976312 w 1021556"/>
                            <a:gd name="connsiteY72" fmla="*/ 340519 h 1693069"/>
                            <a:gd name="connsiteX73" fmla="*/ 962025 w 1021556"/>
                            <a:gd name="connsiteY73" fmla="*/ 350044 h 1693069"/>
                            <a:gd name="connsiteX74" fmla="*/ 954881 w 1021556"/>
                            <a:gd name="connsiteY74" fmla="*/ 357187 h 1693069"/>
                            <a:gd name="connsiteX75" fmla="*/ 945356 w 1021556"/>
                            <a:gd name="connsiteY75" fmla="*/ 359569 h 1693069"/>
                            <a:gd name="connsiteX76" fmla="*/ 942975 w 1021556"/>
                            <a:gd name="connsiteY76" fmla="*/ 366712 h 1693069"/>
                            <a:gd name="connsiteX77" fmla="*/ 928687 w 1021556"/>
                            <a:gd name="connsiteY77" fmla="*/ 376237 h 1693069"/>
                            <a:gd name="connsiteX78" fmla="*/ 921544 w 1021556"/>
                            <a:gd name="connsiteY78" fmla="*/ 381000 h 1693069"/>
                            <a:gd name="connsiteX79" fmla="*/ 914400 w 1021556"/>
                            <a:gd name="connsiteY79" fmla="*/ 385762 h 1693069"/>
                            <a:gd name="connsiteX80" fmla="*/ 900112 w 1021556"/>
                            <a:gd name="connsiteY80" fmla="*/ 395287 h 1693069"/>
                            <a:gd name="connsiteX81" fmla="*/ 885825 w 1021556"/>
                            <a:gd name="connsiteY81" fmla="*/ 404812 h 1693069"/>
                            <a:gd name="connsiteX82" fmla="*/ 869156 w 1021556"/>
                            <a:gd name="connsiteY82" fmla="*/ 416719 h 1693069"/>
                            <a:gd name="connsiteX83" fmla="*/ 854869 w 1021556"/>
                            <a:gd name="connsiteY83" fmla="*/ 421481 h 1693069"/>
                            <a:gd name="connsiteX84" fmla="*/ 838200 w 1021556"/>
                            <a:gd name="connsiteY84" fmla="*/ 431006 h 1693069"/>
                            <a:gd name="connsiteX85" fmla="*/ 821531 w 1021556"/>
                            <a:gd name="connsiteY85" fmla="*/ 435769 h 1693069"/>
                            <a:gd name="connsiteX86" fmla="*/ 807244 w 1021556"/>
                            <a:gd name="connsiteY86" fmla="*/ 440531 h 1693069"/>
                            <a:gd name="connsiteX87" fmla="*/ 785812 w 1021556"/>
                            <a:gd name="connsiteY87" fmla="*/ 450056 h 1693069"/>
                            <a:gd name="connsiteX88" fmla="*/ 778669 w 1021556"/>
                            <a:gd name="connsiteY88" fmla="*/ 452437 h 1693069"/>
                            <a:gd name="connsiteX89" fmla="*/ 771525 w 1021556"/>
                            <a:gd name="connsiteY89" fmla="*/ 457200 h 1693069"/>
                            <a:gd name="connsiteX90" fmla="*/ 764381 w 1021556"/>
                            <a:gd name="connsiteY90" fmla="*/ 459581 h 1693069"/>
                            <a:gd name="connsiteX91" fmla="*/ 742950 w 1021556"/>
                            <a:gd name="connsiteY91" fmla="*/ 471487 h 1693069"/>
                            <a:gd name="connsiteX92" fmla="*/ 721519 w 1021556"/>
                            <a:gd name="connsiteY92" fmla="*/ 483394 h 1693069"/>
                            <a:gd name="connsiteX93" fmla="*/ 709612 w 1021556"/>
                            <a:gd name="connsiteY93" fmla="*/ 492919 h 1693069"/>
                            <a:gd name="connsiteX94" fmla="*/ 704850 w 1021556"/>
                            <a:gd name="connsiteY94" fmla="*/ 500062 h 1693069"/>
                            <a:gd name="connsiteX95" fmla="*/ 697706 w 1021556"/>
                            <a:gd name="connsiteY95" fmla="*/ 502444 h 1693069"/>
                            <a:gd name="connsiteX96" fmla="*/ 683419 w 1021556"/>
                            <a:gd name="connsiteY96" fmla="*/ 514350 h 1693069"/>
                            <a:gd name="connsiteX97" fmla="*/ 676275 w 1021556"/>
                            <a:gd name="connsiteY97" fmla="*/ 516731 h 1693069"/>
                            <a:gd name="connsiteX98" fmla="*/ 657225 w 1021556"/>
                            <a:gd name="connsiteY98" fmla="*/ 528637 h 1693069"/>
                            <a:gd name="connsiteX99" fmla="*/ 642937 w 1021556"/>
                            <a:gd name="connsiteY99" fmla="*/ 538162 h 1693069"/>
                            <a:gd name="connsiteX100" fmla="*/ 635794 w 1021556"/>
                            <a:gd name="connsiteY100" fmla="*/ 542925 h 1693069"/>
                            <a:gd name="connsiteX101" fmla="*/ 628650 w 1021556"/>
                            <a:gd name="connsiteY101" fmla="*/ 545306 h 1693069"/>
                            <a:gd name="connsiteX102" fmla="*/ 607219 w 1021556"/>
                            <a:gd name="connsiteY102" fmla="*/ 559594 h 1693069"/>
                            <a:gd name="connsiteX103" fmla="*/ 592931 w 1021556"/>
                            <a:gd name="connsiteY103" fmla="*/ 569119 h 1693069"/>
                            <a:gd name="connsiteX104" fmla="*/ 583406 w 1021556"/>
                            <a:gd name="connsiteY104" fmla="*/ 576262 h 1693069"/>
                            <a:gd name="connsiteX105" fmla="*/ 569119 w 1021556"/>
                            <a:gd name="connsiteY105" fmla="*/ 585787 h 1693069"/>
                            <a:gd name="connsiteX106" fmla="*/ 554831 w 1021556"/>
                            <a:gd name="connsiteY106" fmla="*/ 595312 h 1693069"/>
                            <a:gd name="connsiteX107" fmla="*/ 547687 w 1021556"/>
                            <a:gd name="connsiteY107" fmla="*/ 600075 h 1693069"/>
                            <a:gd name="connsiteX108" fmla="*/ 540544 w 1021556"/>
                            <a:gd name="connsiteY108" fmla="*/ 607219 h 1693069"/>
                            <a:gd name="connsiteX109" fmla="*/ 533400 w 1021556"/>
                            <a:gd name="connsiteY109" fmla="*/ 609600 h 1693069"/>
                            <a:gd name="connsiteX110" fmla="*/ 526256 w 1021556"/>
                            <a:gd name="connsiteY110" fmla="*/ 616744 h 1693069"/>
                            <a:gd name="connsiteX111" fmla="*/ 519112 w 1021556"/>
                            <a:gd name="connsiteY111" fmla="*/ 619125 h 1693069"/>
                            <a:gd name="connsiteX112" fmla="*/ 514350 w 1021556"/>
                            <a:gd name="connsiteY112" fmla="*/ 626269 h 1693069"/>
                            <a:gd name="connsiteX113" fmla="*/ 500062 w 1021556"/>
                            <a:gd name="connsiteY113" fmla="*/ 635794 h 1693069"/>
                            <a:gd name="connsiteX114" fmla="*/ 490537 w 1021556"/>
                            <a:gd name="connsiteY114" fmla="*/ 642937 h 1693069"/>
                            <a:gd name="connsiteX115" fmla="*/ 483394 w 1021556"/>
                            <a:gd name="connsiteY115" fmla="*/ 645319 h 1693069"/>
                            <a:gd name="connsiteX116" fmla="*/ 469106 w 1021556"/>
                            <a:gd name="connsiteY116" fmla="*/ 657225 h 1693069"/>
                            <a:gd name="connsiteX117" fmla="*/ 461962 w 1021556"/>
                            <a:gd name="connsiteY117" fmla="*/ 659606 h 1693069"/>
                            <a:gd name="connsiteX118" fmla="*/ 457200 w 1021556"/>
                            <a:gd name="connsiteY118" fmla="*/ 666750 h 1693069"/>
                            <a:gd name="connsiteX119" fmla="*/ 450056 w 1021556"/>
                            <a:gd name="connsiteY119" fmla="*/ 671512 h 1693069"/>
                            <a:gd name="connsiteX120" fmla="*/ 445294 w 1021556"/>
                            <a:gd name="connsiteY120" fmla="*/ 685800 h 1693069"/>
                            <a:gd name="connsiteX121" fmla="*/ 440531 w 1021556"/>
                            <a:gd name="connsiteY121" fmla="*/ 692944 h 1693069"/>
                            <a:gd name="connsiteX122" fmla="*/ 435769 w 1021556"/>
                            <a:gd name="connsiteY122" fmla="*/ 707231 h 1693069"/>
                            <a:gd name="connsiteX123" fmla="*/ 433387 w 1021556"/>
                            <a:gd name="connsiteY123" fmla="*/ 714375 h 1693069"/>
                            <a:gd name="connsiteX124" fmla="*/ 428625 w 1021556"/>
                            <a:gd name="connsiteY124" fmla="*/ 721519 h 1693069"/>
                            <a:gd name="connsiteX125" fmla="*/ 435769 w 1021556"/>
                            <a:gd name="connsiteY125" fmla="*/ 742950 h 1693069"/>
                            <a:gd name="connsiteX126" fmla="*/ 438150 w 1021556"/>
                            <a:gd name="connsiteY126" fmla="*/ 750094 h 1693069"/>
                            <a:gd name="connsiteX127" fmla="*/ 445294 w 1021556"/>
                            <a:gd name="connsiteY127" fmla="*/ 754856 h 1693069"/>
                            <a:gd name="connsiteX128" fmla="*/ 459581 w 1021556"/>
                            <a:gd name="connsiteY128" fmla="*/ 766762 h 1693069"/>
                            <a:gd name="connsiteX129" fmla="*/ 469106 w 1021556"/>
                            <a:gd name="connsiteY129" fmla="*/ 773906 h 1693069"/>
                            <a:gd name="connsiteX130" fmla="*/ 478631 w 1021556"/>
                            <a:gd name="connsiteY130" fmla="*/ 776287 h 1693069"/>
                            <a:gd name="connsiteX131" fmla="*/ 492919 w 1021556"/>
                            <a:gd name="connsiteY131" fmla="*/ 785812 h 1693069"/>
                            <a:gd name="connsiteX132" fmla="*/ 500062 w 1021556"/>
                            <a:gd name="connsiteY132" fmla="*/ 790575 h 1693069"/>
                            <a:gd name="connsiteX133" fmla="*/ 507206 w 1021556"/>
                            <a:gd name="connsiteY133" fmla="*/ 797719 h 1693069"/>
                            <a:gd name="connsiteX134" fmla="*/ 511969 w 1021556"/>
                            <a:gd name="connsiteY134" fmla="*/ 804862 h 1693069"/>
                            <a:gd name="connsiteX135" fmla="*/ 521494 w 1021556"/>
                            <a:gd name="connsiteY135" fmla="*/ 809625 h 1693069"/>
                            <a:gd name="connsiteX136" fmla="*/ 528637 w 1021556"/>
                            <a:gd name="connsiteY136" fmla="*/ 816769 h 1693069"/>
                            <a:gd name="connsiteX137" fmla="*/ 535781 w 1021556"/>
                            <a:gd name="connsiteY137" fmla="*/ 819150 h 1693069"/>
                            <a:gd name="connsiteX138" fmla="*/ 542925 w 1021556"/>
                            <a:gd name="connsiteY138" fmla="*/ 823912 h 1693069"/>
                            <a:gd name="connsiteX139" fmla="*/ 559594 w 1021556"/>
                            <a:gd name="connsiteY139" fmla="*/ 835819 h 1693069"/>
                            <a:gd name="connsiteX140" fmla="*/ 569119 w 1021556"/>
                            <a:gd name="connsiteY140" fmla="*/ 840581 h 1693069"/>
                            <a:gd name="connsiteX141" fmla="*/ 578644 w 1021556"/>
                            <a:gd name="connsiteY141" fmla="*/ 850106 h 1693069"/>
                            <a:gd name="connsiteX142" fmla="*/ 592931 w 1021556"/>
                            <a:gd name="connsiteY142" fmla="*/ 864394 h 1693069"/>
                            <a:gd name="connsiteX143" fmla="*/ 600075 w 1021556"/>
                            <a:gd name="connsiteY143" fmla="*/ 869156 h 1693069"/>
                            <a:gd name="connsiteX144" fmla="*/ 604837 w 1021556"/>
                            <a:gd name="connsiteY144" fmla="*/ 876300 h 1693069"/>
                            <a:gd name="connsiteX145" fmla="*/ 611981 w 1021556"/>
                            <a:gd name="connsiteY145" fmla="*/ 881062 h 1693069"/>
                            <a:gd name="connsiteX146" fmla="*/ 616744 w 1021556"/>
                            <a:gd name="connsiteY146" fmla="*/ 895350 h 1693069"/>
                            <a:gd name="connsiteX147" fmla="*/ 619125 w 1021556"/>
                            <a:gd name="connsiteY147" fmla="*/ 902494 h 1693069"/>
                            <a:gd name="connsiteX148" fmla="*/ 626269 w 1021556"/>
                            <a:gd name="connsiteY148" fmla="*/ 916781 h 1693069"/>
                            <a:gd name="connsiteX149" fmla="*/ 619125 w 1021556"/>
                            <a:gd name="connsiteY149" fmla="*/ 921544 h 1693069"/>
                            <a:gd name="connsiteX150" fmla="*/ 604837 w 1021556"/>
                            <a:gd name="connsiteY150" fmla="*/ 926306 h 1693069"/>
                            <a:gd name="connsiteX151" fmla="*/ 464344 w 1021556"/>
                            <a:gd name="connsiteY151" fmla="*/ 926306 h 1693069"/>
                            <a:gd name="connsiteX152" fmla="*/ 452437 w 1021556"/>
                            <a:gd name="connsiteY152" fmla="*/ 928687 h 1693069"/>
                            <a:gd name="connsiteX153" fmla="*/ 435769 w 1021556"/>
                            <a:gd name="connsiteY153" fmla="*/ 931069 h 1693069"/>
                            <a:gd name="connsiteX154" fmla="*/ 421481 w 1021556"/>
                            <a:gd name="connsiteY154" fmla="*/ 935831 h 1693069"/>
                            <a:gd name="connsiteX155" fmla="*/ 414337 w 1021556"/>
                            <a:gd name="connsiteY155" fmla="*/ 940594 h 1693069"/>
                            <a:gd name="connsiteX156" fmla="*/ 407194 w 1021556"/>
                            <a:gd name="connsiteY156" fmla="*/ 942975 h 1693069"/>
                            <a:gd name="connsiteX157" fmla="*/ 400050 w 1021556"/>
                            <a:gd name="connsiteY157" fmla="*/ 947737 h 1693069"/>
                            <a:gd name="connsiteX158" fmla="*/ 392906 w 1021556"/>
                            <a:gd name="connsiteY158" fmla="*/ 950119 h 1693069"/>
                            <a:gd name="connsiteX159" fmla="*/ 378619 w 1021556"/>
                            <a:gd name="connsiteY159" fmla="*/ 959644 h 1693069"/>
                            <a:gd name="connsiteX160" fmla="*/ 371475 w 1021556"/>
                            <a:gd name="connsiteY160" fmla="*/ 964406 h 1693069"/>
                            <a:gd name="connsiteX161" fmla="*/ 364331 w 1021556"/>
                            <a:gd name="connsiteY161" fmla="*/ 969169 h 1693069"/>
                            <a:gd name="connsiteX162" fmla="*/ 357187 w 1021556"/>
                            <a:gd name="connsiteY162" fmla="*/ 971550 h 1693069"/>
                            <a:gd name="connsiteX163" fmla="*/ 352425 w 1021556"/>
                            <a:gd name="connsiteY163" fmla="*/ 981075 h 1693069"/>
                            <a:gd name="connsiteX164" fmla="*/ 345281 w 1021556"/>
                            <a:gd name="connsiteY164" fmla="*/ 988219 h 1693069"/>
                            <a:gd name="connsiteX165" fmla="*/ 340519 w 1021556"/>
                            <a:gd name="connsiteY165" fmla="*/ 995362 h 1693069"/>
                            <a:gd name="connsiteX166" fmla="*/ 333375 w 1021556"/>
                            <a:gd name="connsiteY166" fmla="*/ 1004887 h 1693069"/>
                            <a:gd name="connsiteX167" fmla="*/ 321469 w 1021556"/>
                            <a:gd name="connsiteY167" fmla="*/ 1019175 h 1693069"/>
                            <a:gd name="connsiteX168" fmla="*/ 314325 w 1021556"/>
                            <a:gd name="connsiteY168" fmla="*/ 1033462 h 1693069"/>
                            <a:gd name="connsiteX169" fmla="*/ 302419 w 1021556"/>
                            <a:gd name="connsiteY169" fmla="*/ 1054894 h 1693069"/>
                            <a:gd name="connsiteX170" fmla="*/ 297656 w 1021556"/>
                            <a:gd name="connsiteY170" fmla="*/ 1073944 h 1693069"/>
                            <a:gd name="connsiteX171" fmla="*/ 292894 w 1021556"/>
                            <a:gd name="connsiteY171" fmla="*/ 1088231 h 1693069"/>
                            <a:gd name="connsiteX172" fmla="*/ 283369 w 1021556"/>
                            <a:gd name="connsiteY172" fmla="*/ 1116806 h 1693069"/>
                            <a:gd name="connsiteX173" fmla="*/ 278606 w 1021556"/>
                            <a:gd name="connsiteY173" fmla="*/ 1133475 h 1693069"/>
                            <a:gd name="connsiteX174" fmla="*/ 273844 w 1021556"/>
                            <a:gd name="connsiteY174" fmla="*/ 1147762 h 1693069"/>
                            <a:gd name="connsiteX175" fmla="*/ 269081 w 1021556"/>
                            <a:gd name="connsiteY175" fmla="*/ 1162050 h 1693069"/>
                            <a:gd name="connsiteX176" fmla="*/ 250031 w 1021556"/>
                            <a:gd name="connsiteY176" fmla="*/ 1212056 h 1693069"/>
                            <a:gd name="connsiteX177" fmla="*/ 245268 w 1021556"/>
                            <a:gd name="connsiteY177" fmla="*/ 1247775 h 1693069"/>
                            <a:gd name="connsiteX178" fmla="*/ 242887 w 1021556"/>
                            <a:gd name="connsiteY178" fmla="*/ 1283494 h 1693069"/>
                            <a:gd name="connsiteX179" fmla="*/ 247650 w 1021556"/>
                            <a:gd name="connsiteY179" fmla="*/ 1297781 h 1693069"/>
                            <a:gd name="connsiteX180" fmla="*/ 245269 w 1021556"/>
                            <a:gd name="connsiteY180" fmla="*/ 1333500 h 1693069"/>
                            <a:gd name="connsiteX181" fmla="*/ 242887 w 1021556"/>
                            <a:gd name="connsiteY181" fmla="*/ 1350169 h 1693069"/>
                            <a:gd name="connsiteX182" fmla="*/ 247650 w 1021556"/>
                            <a:gd name="connsiteY182" fmla="*/ 1438275 h 1693069"/>
                            <a:gd name="connsiteX183" fmla="*/ 250031 w 1021556"/>
                            <a:gd name="connsiteY183" fmla="*/ 1478756 h 1693069"/>
                            <a:gd name="connsiteX184" fmla="*/ 252412 w 1021556"/>
                            <a:gd name="connsiteY184" fmla="*/ 1493044 h 1693069"/>
                            <a:gd name="connsiteX185" fmla="*/ 250031 w 1021556"/>
                            <a:gd name="connsiteY185" fmla="*/ 1571625 h 1693069"/>
                            <a:gd name="connsiteX186" fmla="*/ 245269 w 1021556"/>
                            <a:gd name="connsiteY186" fmla="*/ 1585912 h 1693069"/>
                            <a:gd name="connsiteX187" fmla="*/ 228600 w 1021556"/>
                            <a:gd name="connsiteY187" fmla="*/ 1595437 h 1693069"/>
                            <a:gd name="connsiteX188" fmla="*/ 221456 w 1021556"/>
                            <a:gd name="connsiteY188" fmla="*/ 1597819 h 1693069"/>
                            <a:gd name="connsiteX189" fmla="*/ 192881 w 1021556"/>
                            <a:gd name="connsiteY189" fmla="*/ 1600200 h 1693069"/>
                            <a:gd name="connsiteX190" fmla="*/ 166687 w 1021556"/>
                            <a:gd name="connsiteY190" fmla="*/ 1607344 h 1693069"/>
                            <a:gd name="connsiteX191" fmla="*/ 159544 w 1021556"/>
                            <a:gd name="connsiteY191" fmla="*/ 1609725 h 1693069"/>
                            <a:gd name="connsiteX192" fmla="*/ 152400 w 1021556"/>
                            <a:gd name="connsiteY192" fmla="*/ 1612106 h 1693069"/>
                            <a:gd name="connsiteX193" fmla="*/ 142875 w 1021556"/>
                            <a:gd name="connsiteY193" fmla="*/ 1616869 h 1693069"/>
                            <a:gd name="connsiteX194" fmla="*/ 114300 w 1021556"/>
                            <a:gd name="connsiteY194" fmla="*/ 1619250 h 1693069"/>
                            <a:gd name="connsiteX195" fmla="*/ 100012 w 1021556"/>
                            <a:gd name="connsiteY195" fmla="*/ 1621631 h 1693069"/>
                            <a:gd name="connsiteX196" fmla="*/ 73819 w 1021556"/>
                            <a:gd name="connsiteY196" fmla="*/ 1626394 h 1693069"/>
                            <a:gd name="connsiteX197" fmla="*/ 69056 w 1021556"/>
                            <a:gd name="connsiteY197" fmla="*/ 1640681 h 1693069"/>
                            <a:gd name="connsiteX198" fmla="*/ 73819 w 1021556"/>
                            <a:gd name="connsiteY198" fmla="*/ 1659731 h 1693069"/>
                            <a:gd name="connsiteX199" fmla="*/ 83344 w 1021556"/>
                            <a:gd name="connsiteY199" fmla="*/ 1674019 h 1693069"/>
                            <a:gd name="connsiteX200" fmla="*/ 90487 w 1021556"/>
                            <a:gd name="connsiteY200" fmla="*/ 1678781 h 1693069"/>
                            <a:gd name="connsiteX201" fmla="*/ 95250 w 1021556"/>
                            <a:gd name="connsiteY201" fmla="*/ 1685925 h 1693069"/>
                            <a:gd name="connsiteX202" fmla="*/ 102394 w 1021556"/>
                            <a:gd name="connsiteY202" fmla="*/ 1690687 h 1693069"/>
                            <a:gd name="connsiteX203" fmla="*/ 104775 w 1021556"/>
                            <a:gd name="connsiteY203" fmla="*/ 1693069 h 1693069"/>
                            <a:gd name="connsiteX204" fmla="*/ 104775 w 1021556"/>
                            <a:gd name="connsiteY20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66737 w 1021556"/>
                            <a:gd name="connsiteY41" fmla="*/ 119062 h 1693069"/>
                            <a:gd name="connsiteX42" fmla="*/ 595312 w 1021556"/>
                            <a:gd name="connsiteY42" fmla="*/ 109537 h 1693069"/>
                            <a:gd name="connsiteX43" fmla="*/ 602456 w 1021556"/>
                            <a:gd name="connsiteY43" fmla="*/ 107156 h 1693069"/>
                            <a:gd name="connsiteX44" fmla="*/ 609600 w 1021556"/>
                            <a:gd name="connsiteY44" fmla="*/ 104775 h 1693069"/>
                            <a:gd name="connsiteX45" fmla="*/ 631031 w 1021556"/>
                            <a:gd name="connsiteY45" fmla="*/ 100012 h 1693069"/>
                            <a:gd name="connsiteX46" fmla="*/ 690562 w 1021556"/>
                            <a:gd name="connsiteY46" fmla="*/ 95250 h 1693069"/>
                            <a:gd name="connsiteX47" fmla="*/ 757237 w 1021556"/>
                            <a:gd name="connsiteY47" fmla="*/ 92869 h 1693069"/>
                            <a:gd name="connsiteX48" fmla="*/ 766762 w 1021556"/>
                            <a:gd name="connsiteY48" fmla="*/ 90487 h 1693069"/>
                            <a:gd name="connsiteX49" fmla="*/ 778669 w 1021556"/>
                            <a:gd name="connsiteY49" fmla="*/ 88106 h 1693069"/>
                            <a:gd name="connsiteX50" fmla="*/ 792956 w 1021556"/>
                            <a:gd name="connsiteY50" fmla="*/ 83344 h 1693069"/>
                            <a:gd name="connsiteX51" fmla="*/ 823912 w 1021556"/>
                            <a:gd name="connsiteY51" fmla="*/ 80962 h 1693069"/>
                            <a:gd name="connsiteX52" fmla="*/ 840581 w 1021556"/>
                            <a:gd name="connsiteY52" fmla="*/ 78581 h 1693069"/>
                            <a:gd name="connsiteX53" fmla="*/ 931069 w 1021556"/>
                            <a:gd name="connsiteY53" fmla="*/ 76200 h 1693069"/>
                            <a:gd name="connsiteX54" fmla="*/ 1014412 w 1021556"/>
                            <a:gd name="connsiteY54" fmla="*/ 76200 h 1693069"/>
                            <a:gd name="connsiteX55" fmla="*/ 1021556 w 1021556"/>
                            <a:gd name="connsiteY55" fmla="*/ 83344 h 1693069"/>
                            <a:gd name="connsiteX56" fmla="*/ 1016794 w 1021556"/>
                            <a:gd name="connsiteY56" fmla="*/ 111919 h 1693069"/>
                            <a:gd name="connsiteX57" fmla="*/ 1007269 w 1021556"/>
                            <a:gd name="connsiteY57" fmla="*/ 126206 h 1693069"/>
                            <a:gd name="connsiteX58" fmla="*/ 1002506 w 1021556"/>
                            <a:gd name="connsiteY58" fmla="*/ 140494 h 1693069"/>
                            <a:gd name="connsiteX59" fmla="*/ 1000125 w 1021556"/>
                            <a:gd name="connsiteY59" fmla="*/ 147637 h 1693069"/>
                            <a:gd name="connsiteX60" fmla="*/ 997744 w 1021556"/>
                            <a:gd name="connsiteY60" fmla="*/ 159544 h 1693069"/>
                            <a:gd name="connsiteX61" fmla="*/ 1004887 w 1021556"/>
                            <a:gd name="connsiteY61" fmla="*/ 209550 h 1693069"/>
                            <a:gd name="connsiteX62" fmla="*/ 1014412 w 1021556"/>
                            <a:gd name="connsiteY62" fmla="*/ 223837 h 1693069"/>
                            <a:gd name="connsiteX63" fmla="*/ 1019175 w 1021556"/>
                            <a:gd name="connsiteY63" fmla="*/ 238125 h 1693069"/>
                            <a:gd name="connsiteX64" fmla="*/ 1012031 w 1021556"/>
                            <a:gd name="connsiteY64" fmla="*/ 285750 h 1693069"/>
                            <a:gd name="connsiteX65" fmla="*/ 1007269 w 1021556"/>
                            <a:gd name="connsiteY65" fmla="*/ 292894 h 1693069"/>
                            <a:gd name="connsiteX66" fmla="*/ 1000125 w 1021556"/>
                            <a:gd name="connsiteY66" fmla="*/ 297656 h 1693069"/>
                            <a:gd name="connsiteX67" fmla="*/ 997744 w 1021556"/>
                            <a:gd name="connsiteY67" fmla="*/ 304800 h 1693069"/>
                            <a:gd name="connsiteX68" fmla="*/ 988219 w 1021556"/>
                            <a:gd name="connsiteY68" fmla="*/ 319087 h 1693069"/>
                            <a:gd name="connsiteX69" fmla="*/ 995362 w 1021556"/>
                            <a:gd name="connsiteY69" fmla="*/ 321469 h 1693069"/>
                            <a:gd name="connsiteX70" fmla="*/ 992981 w 1021556"/>
                            <a:gd name="connsiteY70" fmla="*/ 328612 h 1693069"/>
                            <a:gd name="connsiteX71" fmla="*/ 976312 w 1021556"/>
                            <a:gd name="connsiteY71" fmla="*/ 340519 h 1693069"/>
                            <a:gd name="connsiteX72" fmla="*/ 962025 w 1021556"/>
                            <a:gd name="connsiteY72" fmla="*/ 350044 h 1693069"/>
                            <a:gd name="connsiteX73" fmla="*/ 954881 w 1021556"/>
                            <a:gd name="connsiteY73" fmla="*/ 357187 h 1693069"/>
                            <a:gd name="connsiteX74" fmla="*/ 945356 w 1021556"/>
                            <a:gd name="connsiteY74" fmla="*/ 359569 h 1693069"/>
                            <a:gd name="connsiteX75" fmla="*/ 942975 w 1021556"/>
                            <a:gd name="connsiteY75" fmla="*/ 366712 h 1693069"/>
                            <a:gd name="connsiteX76" fmla="*/ 928687 w 1021556"/>
                            <a:gd name="connsiteY76" fmla="*/ 376237 h 1693069"/>
                            <a:gd name="connsiteX77" fmla="*/ 921544 w 1021556"/>
                            <a:gd name="connsiteY77" fmla="*/ 381000 h 1693069"/>
                            <a:gd name="connsiteX78" fmla="*/ 914400 w 1021556"/>
                            <a:gd name="connsiteY78" fmla="*/ 385762 h 1693069"/>
                            <a:gd name="connsiteX79" fmla="*/ 900112 w 1021556"/>
                            <a:gd name="connsiteY79" fmla="*/ 395287 h 1693069"/>
                            <a:gd name="connsiteX80" fmla="*/ 885825 w 1021556"/>
                            <a:gd name="connsiteY80" fmla="*/ 404812 h 1693069"/>
                            <a:gd name="connsiteX81" fmla="*/ 869156 w 1021556"/>
                            <a:gd name="connsiteY81" fmla="*/ 416719 h 1693069"/>
                            <a:gd name="connsiteX82" fmla="*/ 854869 w 1021556"/>
                            <a:gd name="connsiteY82" fmla="*/ 421481 h 1693069"/>
                            <a:gd name="connsiteX83" fmla="*/ 838200 w 1021556"/>
                            <a:gd name="connsiteY83" fmla="*/ 431006 h 1693069"/>
                            <a:gd name="connsiteX84" fmla="*/ 821531 w 1021556"/>
                            <a:gd name="connsiteY84" fmla="*/ 435769 h 1693069"/>
                            <a:gd name="connsiteX85" fmla="*/ 807244 w 1021556"/>
                            <a:gd name="connsiteY85" fmla="*/ 440531 h 1693069"/>
                            <a:gd name="connsiteX86" fmla="*/ 785812 w 1021556"/>
                            <a:gd name="connsiteY86" fmla="*/ 450056 h 1693069"/>
                            <a:gd name="connsiteX87" fmla="*/ 778669 w 1021556"/>
                            <a:gd name="connsiteY87" fmla="*/ 452437 h 1693069"/>
                            <a:gd name="connsiteX88" fmla="*/ 771525 w 1021556"/>
                            <a:gd name="connsiteY88" fmla="*/ 457200 h 1693069"/>
                            <a:gd name="connsiteX89" fmla="*/ 764381 w 1021556"/>
                            <a:gd name="connsiteY89" fmla="*/ 459581 h 1693069"/>
                            <a:gd name="connsiteX90" fmla="*/ 742950 w 1021556"/>
                            <a:gd name="connsiteY90" fmla="*/ 471487 h 1693069"/>
                            <a:gd name="connsiteX91" fmla="*/ 721519 w 1021556"/>
                            <a:gd name="connsiteY91" fmla="*/ 483394 h 1693069"/>
                            <a:gd name="connsiteX92" fmla="*/ 709612 w 1021556"/>
                            <a:gd name="connsiteY92" fmla="*/ 492919 h 1693069"/>
                            <a:gd name="connsiteX93" fmla="*/ 704850 w 1021556"/>
                            <a:gd name="connsiteY93" fmla="*/ 500062 h 1693069"/>
                            <a:gd name="connsiteX94" fmla="*/ 697706 w 1021556"/>
                            <a:gd name="connsiteY94" fmla="*/ 502444 h 1693069"/>
                            <a:gd name="connsiteX95" fmla="*/ 683419 w 1021556"/>
                            <a:gd name="connsiteY95" fmla="*/ 514350 h 1693069"/>
                            <a:gd name="connsiteX96" fmla="*/ 676275 w 1021556"/>
                            <a:gd name="connsiteY96" fmla="*/ 516731 h 1693069"/>
                            <a:gd name="connsiteX97" fmla="*/ 657225 w 1021556"/>
                            <a:gd name="connsiteY97" fmla="*/ 528637 h 1693069"/>
                            <a:gd name="connsiteX98" fmla="*/ 642937 w 1021556"/>
                            <a:gd name="connsiteY98" fmla="*/ 538162 h 1693069"/>
                            <a:gd name="connsiteX99" fmla="*/ 635794 w 1021556"/>
                            <a:gd name="connsiteY99" fmla="*/ 542925 h 1693069"/>
                            <a:gd name="connsiteX100" fmla="*/ 628650 w 1021556"/>
                            <a:gd name="connsiteY100" fmla="*/ 545306 h 1693069"/>
                            <a:gd name="connsiteX101" fmla="*/ 607219 w 1021556"/>
                            <a:gd name="connsiteY101" fmla="*/ 559594 h 1693069"/>
                            <a:gd name="connsiteX102" fmla="*/ 592931 w 1021556"/>
                            <a:gd name="connsiteY102" fmla="*/ 569119 h 1693069"/>
                            <a:gd name="connsiteX103" fmla="*/ 583406 w 1021556"/>
                            <a:gd name="connsiteY103" fmla="*/ 576262 h 1693069"/>
                            <a:gd name="connsiteX104" fmla="*/ 569119 w 1021556"/>
                            <a:gd name="connsiteY104" fmla="*/ 585787 h 1693069"/>
                            <a:gd name="connsiteX105" fmla="*/ 554831 w 1021556"/>
                            <a:gd name="connsiteY105" fmla="*/ 595312 h 1693069"/>
                            <a:gd name="connsiteX106" fmla="*/ 547687 w 1021556"/>
                            <a:gd name="connsiteY106" fmla="*/ 600075 h 1693069"/>
                            <a:gd name="connsiteX107" fmla="*/ 540544 w 1021556"/>
                            <a:gd name="connsiteY107" fmla="*/ 607219 h 1693069"/>
                            <a:gd name="connsiteX108" fmla="*/ 533400 w 1021556"/>
                            <a:gd name="connsiteY108" fmla="*/ 609600 h 1693069"/>
                            <a:gd name="connsiteX109" fmla="*/ 526256 w 1021556"/>
                            <a:gd name="connsiteY109" fmla="*/ 616744 h 1693069"/>
                            <a:gd name="connsiteX110" fmla="*/ 519112 w 1021556"/>
                            <a:gd name="connsiteY110" fmla="*/ 619125 h 1693069"/>
                            <a:gd name="connsiteX111" fmla="*/ 514350 w 1021556"/>
                            <a:gd name="connsiteY111" fmla="*/ 626269 h 1693069"/>
                            <a:gd name="connsiteX112" fmla="*/ 500062 w 1021556"/>
                            <a:gd name="connsiteY112" fmla="*/ 635794 h 1693069"/>
                            <a:gd name="connsiteX113" fmla="*/ 490537 w 1021556"/>
                            <a:gd name="connsiteY113" fmla="*/ 642937 h 1693069"/>
                            <a:gd name="connsiteX114" fmla="*/ 483394 w 1021556"/>
                            <a:gd name="connsiteY114" fmla="*/ 645319 h 1693069"/>
                            <a:gd name="connsiteX115" fmla="*/ 469106 w 1021556"/>
                            <a:gd name="connsiteY115" fmla="*/ 657225 h 1693069"/>
                            <a:gd name="connsiteX116" fmla="*/ 461962 w 1021556"/>
                            <a:gd name="connsiteY116" fmla="*/ 659606 h 1693069"/>
                            <a:gd name="connsiteX117" fmla="*/ 457200 w 1021556"/>
                            <a:gd name="connsiteY117" fmla="*/ 666750 h 1693069"/>
                            <a:gd name="connsiteX118" fmla="*/ 450056 w 1021556"/>
                            <a:gd name="connsiteY118" fmla="*/ 671512 h 1693069"/>
                            <a:gd name="connsiteX119" fmla="*/ 445294 w 1021556"/>
                            <a:gd name="connsiteY119" fmla="*/ 685800 h 1693069"/>
                            <a:gd name="connsiteX120" fmla="*/ 440531 w 1021556"/>
                            <a:gd name="connsiteY120" fmla="*/ 692944 h 1693069"/>
                            <a:gd name="connsiteX121" fmla="*/ 435769 w 1021556"/>
                            <a:gd name="connsiteY121" fmla="*/ 707231 h 1693069"/>
                            <a:gd name="connsiteX122" fmla="*/ 433387 w 1021556"/>
                            <a:gd name="connsiteY122" fmla="*/ 714375 h 1693069"/>
                            <a:gd name="connsiteX123" fmla="*/ 428625 w 1021556"/>
                            <a:gd name="connsiteY123" fmla="*/ 721519 h 1693069"/>
                            <a:gd name="connsiteX124" fmla="*/ 435769 w 1021556"/>
                            <a:gd name="connsiteY124" fmla="*/ 742950 h 1693069"/>
                            <a:gd name="connsiteX125" fmla="*/ 438150 w 1021556"/>
                            <a:gd name="connsiteY125" fmla="*/ 750094 h 1693069"/>
                            <a:gd name="connsiteX126" fmla="*/ 445294 w 1021556"/>
                            <a:gd name="connsiteY126" fmla="*/ 754856 h 1693069"/>
                            <a:gd name="connsiteX127" fmla="*/ 459581 w 1021556"/>
                            <a:gd name="connsiteY127" fmla="*/ 766762 h 1693069"/>
                            <a:gd name="connsiteX128" fmla="*/ 469106 w 1021556"/>
                            <a:gd name="connsiteY128" fmla="*/ 773906 h 1693069"/>
                            <a:gd name="connsiteX129" fmla="*/ 478631 w 1021556"/>
                            <a:gd name="connsiteY129" fmla="*/ 776287 h 1693069"/>
                            <a:gd name="connsiteX130" fmla="*/ 492919 w 1021556"/>
                            <a:gd name="connsiteY130" fmla="*/ 785812 h 1693069"/>
                            <a:gd name="connsiteX131" fmla="*/ 500062 w 1021556"/>
                            <a:gd name="connsiteY131" fmla="*/ 790575 h 1693069"/>
                            <a:gd name="connsiteX132" fmla="*/ 507206 w 1021556"/>
                            <a:gd name="connsiteY132" fmla="*/ 797719 h 1693069"/>
                            <a:gd name="connsiteX133" fmla="*/ 511969 w 1021556"/>
                            <a:gd name="connsiteY133" fmla="*/ 804862 h 1693069"/>
                            <a:gd name="connsiteX134" fmla="*/ 521494 w 1021556"/>
                            <a:gd name="connsiteY134" fmla="*/ 809625 h 1693069"/>
                            <a:gd name="connsiteX135" fmla="*/ 528637 w 1021556"/>
                            <a:gd name="connsiteY135" fmla="*/ 816769 h 1693069"/>
                            <a:gd name="connsiteX136" fmla="*/ 535781 w 1021556"/>
                            <a:gd name="connsiteY136" fmla="*/ 819150 h 1693069"/>
                            <a:gd name="connsiteX137" fmla="*/ 542925 w 1021556"/>
                            <a:gd name="connsiteY137" fmla="*/ 823912 h 1693069"/>
                            <a:gd name="connsiteX138" fmla="*/ 559594 w 1021556"/>
                            <a:gd name="connsiteY138" fmla="*/ 835819 h 1693069"/>
                            <a:gd name="connsiteX139" fmla="*/ 569119 w 1021556"/>
                            <a:gd name="connsiteY139" fmla="*/ 840581 h 1693069"/>
                            <a:gd name="connsiteX140" fmla="*/ 578644 w 1021556"/>
                            <a:gd name="connsiteY140" fmla="*/ 850106 h 1693069"/>
                            <a:gd name="connsiteX141" fmla="*/ 592931 w 1021556"/>
                            <a:gd name="connsiteY141" fmla="*/ 864394 h 1693069"/>
                            <a:gd name="connsiteX142" fmla="*/ 600075 w 1021556"/>
                            <a:gd name="connsiteY142" fmla="*/ 869156 h 1693069"/>
                            <a:gd name="connsiteX143" fmla="*/ 604837 w 1021556"/>
                            <a:gd name="connsiteY143" fmla="*/ 876300 h 1693069"/>
                            <a:gd name="connsiteX144" fmla="*/ 611981 w 1021556"/>
                            <a:gd name="connsiteY144" fmla="*/ 881062 h 1693069"/>
                            <a:gd name="connsiteX145" fmla="*/ 616744 w 1021556"/>
                            <a:gd name="connsiteY145" fmla="*/ 895350 h 1693069"/>
                            <a:gd name="connsiteX146" fmla="*/ 619125 w 1021556"/>
                            <a:gd name="connsiteY146" fmla="*/ 902494 h 1693069"/>
                            <a:gd name="connsiteX147" fmla="*/ 626269 w 1021556"/>
                            <a:gd name="connsiteY147" fmla="*/ 916781 h 1693069"/>
                            <a:gd name="connsiteX148" fmla="*/ 619125 w 1021556"/>
                            <a:gd name="connsiteY148" fmla="*/ 921544 h 1693069"/>
                            <a:gd name="connsiteX149" fmla="*/ 604837 w 1021556"/>
                            <a:gd name="connsiteY149" fmla="*/ 926306 h 1693069"/>
                            <a:gd name="connsiteX150" fmla="*/ 464344 w 1021556"/>
                            <a:gd name="connsiteY150" fmla="*/ 926306 h 1693069"/>
                            <a:gd name="connsiteX151" fmla="*/ 452437 w 1021556"/>
                            <a:gd name="connsiteY151" fmla="*/ 928687 h 1693069"/>
                            <a:gd name="connsiteX152" fmla="*/ 435769 w 1021556"/>
                            <a:gd name="connsiteY152" fmla="*/ 931069 h 1693069"/>
                            <a:gd name="connsiteX153" fmla="*/ 421481 w 1021556"/>
                            <a:gd name="connsiteY153" fmla="*/ 935831 h 1693069"/>
                            <a:gd name="connsiteX154" fmla="*/ 414337 w 1021556"/>
                            <a:gd name="connsiteY154" fmla="*/ 940594 h 1693069"/>
                            <a:gd name="connsiteX155" fmla="*/ 407194 w 1021556"/>
                            <a:gd name="connsiteY155" fmla="*/ 942975 h 1693069"/>
                            <a:gd name="connsiteX156" fmla="*/ 400050 w 1021556"/>
                            <a:gd name="connsiteY156" fmla="*/ 947737 h 1693069"/>
                            <a:gd name="connsiteX157" fmla="*/ 392906 w 1021556"/>
                            <a:gd name="connsiteY157" fmla="*/ 950119 h 1693069"/>
                            <a:gd name="connsiteX158" fmla="*/ 378619 w 1021556"/>
                            <a:gd name="connsiteY158" fmla="*/ 959644 h 1693069"/>
                            <a:gd name="connsiteX159" fmla="*/ 371475 w 1021556"/>
                            <a:gd name="connsiteY159" fmla="*/ 964406 h 1693069"/>
                            <a:gd name="connsiteX160" fmla="*/ 364331 w 1021556"/>
                            <a:gd name="connsiteY160" fmla="*/ 969169 h 1693069"/>
                            <a:gd name="connsiteX161" fmla="*/ 357187 w 1021556"/>
                            <a:gd name="connsiteY161" fmla="*/ 971550 h 1693069"/>
                            <a:gd name="connsiteX162" fmla="*/ 352425 w 1021556"/>
                            <a:gd name="connsiteY162" fmla="*/ 981075 h 1693069"/>
                            <a:gd name="connsiteX163" fmla="*/ 345281 w 1021556"/>
                            <a:gd name="connsiteY163" fmla="*/ 988219 h 1693069"/>
                            <a:gd name="connsiteX164" fmla="*/ 340519 w 1021556"/>
                            <a:gd name="connsiteY164" fmla="*/ 995362 h 1693069"/>
                            <a:gd name="connsiteX165" fmla="*/ 333375 w 1021556"/>
                            <a:gd name="connsiteY165" fmla="*/ 1004887 h 1693069"/>
                            <a:gd name="connsiteX166" fmla="*/ 321469 w 1021556"/>
                            <a:gd name="connsiteY166" fmla="*/ 1019175 h 1693069"/>
                            <a:gd name="connsiteX167" fmla="*/ 314325 w 1021556"/>
                            <a:gd name="connsiteY167" fmla="*/ 1033462 h 1693069"/>
                            <a:gd name="connsiteX168" fmla="*/ 302419 w 1021556"/>
                            <a:gd name="connsiteY168" fmla="*/ 1054894 h 1693069"/>
                            <a:gd name="connsiteX169" fmla="*/ 297656 w 1021556"/>
                            <a:gd name="connsiteY169" fmla="*/ 1073944 h 1693069"/>
                            <a:gd name="connsiteX170" fmla="*/ 292894 w 1021556"/>
                            <a:gd name="connsiteY170" fmla="*/ 1088231 h 1693069"/>
                            <a:gd name="connsiteX171" fmla="*/ 283369 w 1021556"/>
                            <a:gd name="connsiteY171" fmla="*/ 1116806 h 1693069"/>
                            <a:gd name="connsiteX172" fmla="*/ 278606 w 1021556"/>
                            <a:gd name="connsiteY172" fmla="*/ 1133475 h 1693069"/>
                            <a:gd name="connsiteX173" fmla="*/ 273844 w 1021556"/>
                            <a:gd name="connsiteY173" fmla="*/ 1147762 h 1693069"/>
                            <a:gd name="connsiteX174" fmla="*/ 269081 w 1021556"/>
                            <a:gd name="connsiteY174" fmla="*/ 1162050 h 1693069"/>
                            <a:gd name="connsiteX175" fmla="*/ 250031 w 1021556"/>
                            <a:gd name="connsiteY175" fmla="*/ 1212056 h 1693069"/>
                            <a:gd name="connsiteX176" fmla="*/ 245268 w 1021556"/>
                            <a:gd name="connsiteY176" fmla="*/ 1247775 h 1693069"/>
                            <a:gd name="connsiteX177" fmla="*/ 242887 w 1021556"/>
                            <a:gd name="connsiteY177" fmla="*/ 1283494 h 1693069"/>
                            <a:gd name="connsiteX178" fmla="*/ 247650 w 1021556"/>
                            <a:gd name="connsiteY178" fmla="*/ 1297781 h 1693069"/>
                            <a:gd name="connsiteX179" fmla="*/ 245269 w 1021556"/>
                            <a:gd name="connsiteY179" fmla="*/ 1333500 h 1693069"/>
                            <a:gd name="connsiteX180" fmla="*/ 242887 w 1021556"/>
                            <a:gd name="connsiteY180" fmla="*/ 1350169 h 1693069"/>
                            <a:gd name="connsiteX181" fmla="*/ 247650 w 1021556"/>
                            <a:gd name="connsiteY181" fmla="*/ 1438275 h 1693069"/>
                            <a:gd name="connsiteX182" fmla="*/ 250031 w 1021556"/>
                            <a:gd name="connsiteY182" fmla="*/ 1478756 h 1693069"/>
                            <a:gd name="connsiteX183" fmla="*/ 252412 w 1021556"/>
                            <a:gd name="connsiteY183" fmla="*/ 1493044 h 1693069"/>
                            <a:gd name="connsiteX184" fmla="*/ 250031 w 1021556"/>
                            <a:gd name="connsiteY184" fmla="*/ 1571625 h 1693069"/>
                            <a:gd name="connsiteX185" fmla="*/ 245269 w 1021556"/>
                            <a:gd name="connsiteY185" fmla="*/ 1585912 h 1693069"/>
                            <a:gd name="connsiteX186" fmla="*/ 228600 w 1021556"/>
                            <a:gd name="connsiteY186" fmla="*/ 1595437 h 1693069"/>
                            <a:gd name="connsiteX187" fmla="*/ 221456 w 1021556"/>
                            <a:gd name="connsiteY187" fmla="*/ 1597819 h 1693069"/>
                            <a:gd name="connsiteX188" fmla="*/ 192881 w 1021556"/>
                            <a:gd name="connsiteY188" fmla="*/ 1600200 h 1693069"/>
                            <a:gd name="connsiteX189" fmla="*/ 166687 w 1021556"/>
                            <a:gd name="connsiteY189" fmla="*/ 1607344 h 1693069"/>
                            <a:gd name="connsiteX190" fmla="*/ 159544 w 1021556"/>
                            <a:gd name="connsiteY190" fmla="*/ 1609725 h 1693069"/>
                            <a:gd name="connsiteX191" fmla="*/ 152400 w 1021556"/>
                            <a:gd name="connsiteY191" fmla="*/ 1612106 h 1693069"/>
                            <a:gd name="connsiteX192" fmla="*/ 142875 w 1021556"/>
                            <a:gd name="connsiteY192" fmla="*/ 1616869 h 1693069"/>
                            <a:gd name="connsiteX193" fmla="*/ 114300 w 1021556"/>
                            <a:gd name="connsiteY193" fmla="*/ 1619250 h 1693069"/>
                            <a:gd name="connsiteX194" fmla="*/ 100012 w 1021556"/>
                            <a:gd name="connsiteY194" fmla="*/ 1621631 h 1693069"/>
                            <a:gd name="connsiteX195" fmla="*/ 73819 w 1021556"/>
                            <a:gd name="connsiteY195" fmla="*/ 1626394 h 1693069"/>
                            <a:gd name="connsiteX196" fmla="*/ 69056 w 1021556"/>
                            <a:gd name="connsiteY196" fmla="*/ 1640681 h 1693069"/>
                            <a:gd name="connsiteX197" fmla="*/ 73819 w 1021556"/>
                            <a:gd name="connsiteY197" fmla="*/ 1659731 h 1693069"/>
                            <a:gd name="connsiteX198" fmla="*/ 83344 w 1021556"/>
                            <a:gd name="connsiteY198" fmla="*/ 1674019 h 1693069"/>
                            <a:gd name="connsiteX199" fmla="*/ 90487 w 1021556"/>
                            <a:gd name="connsiteY199" fmla="*/ 1678781 h 1693069"/>
                            <a:gd name="connsiteX200" fmla="*/ 95250 w 1021556"/>
                            <a:gd name="connsiteY200" fmla="*/ 1685925 h 1693069"/>
                            <a:gd name="connsiteX201" fmla="*/ 102394 w 1021556"/>
                            <a:gd name="connsiteY201" fmla="*/ 1690687 h 1693069"/>
                            <a:gd name="connsiteX202" fmla="*/ 104775 w 1021556"/>
                            <a:gd name="connsiteY202" fmla="*/ 1693069 h 1693069"/>
                            <a:gd name="connsiteX203" fmla="*/ 104775 w 1021556"/>
                            <a:gd name="connsiteY20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85775 w 1021556"/>
                            <a:gd name="connsiteY39" fmla="*/ 133350 h 1693069"/>
                            <a:gd name="connsiteX40" fmla="*/ 502444 w 1021556"/>
                            <a:gd name="connsiteY40" fmla="*/ 130969 h 1693069"/>
                            <a:gd name="connsiteX41" fmla="*/ 564356 w 1021556"/>
                            <a:gd name="connsiteY41" fmla="*/ 109537 h 1693069"/>
                            <a:gd name="connsiteX42" fmla="*/ 595312 w 1021556"/>
                            <a:gd name="connsiteY42" fmla="*/ 109537 h 1693069"/>
                            <a:gd name="connsiteX43" fmla="*/ 602456 w 1021556"/>
                            <a:gd name="connsiteY43" fmla="*/ 107156 h 1693069"/>
                            <a:gd name="connsiteX44" fmla="*/ 609600 w 1021556"/>
                            <a:gd name="connsiteY44" fmla="*/ 104775 h 1693069"/>
                            <a:gd name="connsiteX45" fmla="*/ 631031 w 1021556"/>
                            <a:gd name="connsiteY45" fmla="*/ 100012 h 1693069"/>
                            <a:gd name="connsiteX46" fmla="*/ 690562 w 1021556"/>
                            <a:gd name="connsiteY46" fmla="*/ 95250 h 1693069"/>
                            <a:gd name="connsiteX47" fmla="*/ 757237 w 1021556"/>
                            <a:gd name="connsiteY47" fmla="*/ 92869 h 1693069"/>
                            <a:gd name="connsiteX48" fmla="*/ 766762 w 1021556"/>
                            <a:gd name="connsiteY48" fmla="*/ 90487 h 1693069"/>
                            <a:gd name="connsiteX49" fmla="*/ 778669 w 1021556"/>
                            <a:gd name="connsiteY49" fmla="*/ 88106 h 1693069"/>
                            <a:gd name="connsiteX50" fmla="*/ 792956 w 1021556"/>
                            <a:gd name="connsiteY50" fmla="*/ 83344 h 1693069"/>
                            <a:gd name="connsiteX51" fmla="*/ 823912 w 1021556"/>
                            <a:gd name="connsiteY51" fmla="*/ 80962 h 1693069"/>
                            <a:gd name="connsiteX52" fmla="*/ 840581 w 1021556"/>
                            <a:gd name="connsiteY52" fmla="*/ 78581 h 1693069"/>
                            <a:gd name="connsiteX53" fmla="*/ 931069 w 1021556"/>
                            <a:gd name="connsiteY53" fmla="*/ 76200 h 1693069"/>
                            <a:gd name="connsiteX54" fmla="*/ 1014412 w 1021556"/>
                            <a:gd name="connsiteY54" fmla="*/ 76200 h 1693069"/>
                            <a:gd name="connsiteX55" fmla="*/ 1021556 w 1021556"/>
                            <a:gd name="connsiteY55" fmla="*/ 83344 h 1693069"/>
                            <a:gd name="connsiteX56" fmla="*/ 1016794 w 1021556"/>
                            <a:gd name="connsiteY56" fmla="*/ 111919 h 1693069"/>
                            <a:gd name="connsiteX57" fmla="*/ 1007269 w 1021556"/>
                            <a:gd name="connsiteY57" fmla="*/ 126206 h 1693069"/>
                            <a:gd name="connsiteX58" fmla="*/ 1002506 w 1021556"/>
                            <a:gd name="connsiteY58" fmla="*/ 140494 h 1693069"/>
                            <a:gd name="connsiteX59" fmla="*/ 1000125 w 1021556"/>
                            <a:gd name="connsiteY59" fmla="*/ 147637 h 1693069"/>
                            <a:gd name="connsiteX60" fmla="*/ 997744 w 1021556"/>
                            <a:gd name="connsiteY60" fmla="*/ 159544 h 1693069"/>
                            <a:gd name="connsiteX61" fmla="*/ 1004887 w 1021556"/>
                            <a:gd name="connsiteY61" fmla="*/ 209550 h 1693069"/>
                            <a:gd name="connsiteX62" fmla="*/ 1014412 w 1021556"/>
                            <a:gd name="connsiteY62" fmla="*/ 223837 h 1693069"/>
                            <a:gd name="connsiteX63" fmla="*/ 1019175 w 1021556"/>
                            <a:gd name="connsiteY63" fmla="*/ 238125 h 1693069"/>
                            <a:gd name="connsiteX64" fmla="*/ 1012031 w 1021556"/>
                            <a:gd name="connsiteY64" fmla="*/ 285750 h 1693069"/>
                            <a:gd name="connsiteX65" fmla="*/ 1007269 w 1021556"/>
                            <a:gd name="connsiteY65" fmla="*/ 292894 h 1693069"/>
                            <a:gd name="connsiteX66" fmla="*/ 1000125 w 1021556"/>
                            <a:gd name="connsiteY66" fmla="*/ 297656 h 1693069"/>
                            <a:gd name="connsiteX67" fmla="*/ 997744 w 1021556"/>
                            <a:gd name="connsiteY67" fmla="*/ 304800 h 1693069"/>
                            <a:gd name="connsiteX68" fmla="*/ 988219 w 1021556"/>
                            <a:gd name="connsiteY68" fmla="*/ 319087 h 1693069"/>
                            <a:gd name="connsiteX69" fmla="*/ 995362 w 1021556"/>
                            <a:gd name="connsiteY69" fmla="*/ 321469 h 1693069"/>
                            <a:gd name="connsiteX70" fmla="*/ 992981 w 1021556"/>
                            <a:gd name="connsiteY70" fmla="*/ 328612 h 1693069"/>
                            <a:gd name="connsiteX71" fmla="*/ 976312 w 1021556"/>
                            <a:gd name="connsiteY71" fmla="*/ 340519 h 1693069"/>
                            <a:gd name="connsiteX72" fmla="*/ 962025 w 1021556"/>
                            <a:gd name="connsiteY72" fmla="*/ 350044 h 1693069"/>
                            <a:gd name="connsiteX73" fmla="*/ 954881 w 1021556"/>
                            <a:gd name="connsiteY73" fmla="*/ 357187 h 1693069"/>
                            <a:gd name="connsiteX74" fmla="*/ 945356 w 1021556"/>
                            <a:gd name="connsiteY74" fmla="*/ 359569 h 1693069"/>
                            <a:gd name="connsiteX75" fmla="*/ 942975 w 1021556"/>
                            <a:gd name="connsiteY75" fmla="*/ 366712 h 1693069"/>
                            <a:gd name="connsiteX76" fmla="*/ 928687 w 1021556"/>
                            <a:gd name="connsiteY76" fmla="*/ 376237 h 1693069"/>
                            <a:gd name="connsiteX77" fmla="*/ 921544 w 1021556"/>
                            <a:gd name="connsiteY77" fmla="*/ 381000 h 1693069"/>
                            <a:gd name="connsiteX78" fmla="*/ 914400 w 1021556"/>
                            <a:gd name="connsiteY78" fmla="*/ 385762 h 1693069"/>
                            <a:gd name="connsiteX79" fmla="*/ 900112 w 1021556"/>
                            <a:gd name="connsiteY79" fmla="*/ 395287 h 1693069"/>
                            <a:gd name="connsiteX80" fmla="*/ 885825 w 1021556"/>
                            <a:gd name="connsiteY80" fmla="*/ 404812 h 1693069"/>
                            <a:gd name="connsiteX81" fmla="*/ 869156 w 1021556"/>
                            <a:gd name="connsiteY81" fmla="*/ 416719 h 1693069"/>
                            <a:gd name="connsiteX82" fmla="*/ 854869 w 1021556"/>
                            <a:gd name="connsiteY82" fmla="*/ 421481 h 1693069"/>
                            <a:gd name="connsiteX83" fmla="*/ 838200 w 1021556"/>
                            <a:gd name="connsiteY83" fmla="*/ 431006 h 1693069"/>
                            <a:gd name="connsiteX84" fmla="*/ 821531 w 1021556"/>
                            <a:gd name="connsiteY84" fmla="*/ 435769 h 1693069"/>
                            <a:gd name="connsiteX85" fmla="*/ 807244 w 1021556"/>
                            <a:gd name="connsiteY85" fmla="*/ 440531 h 1693069"/>
                            <a:gd name="connsiteX86" fmla="*/ 785812 w 1021556"/>
                            <a:gd name="connsiteY86" fmla="*/ 450056 h 1693069"/>
                            <a:gd name="connsiteX87" fmla="*/ 778669 w 1021556"/>
                            <a:gd name="connsiteY87" fmla="*/ 452437 h 1693069"/>
                            <a:gd name="connsiteX88" fmla="*/ 771525 w 1021556"/>
                            <a:gd name="connsiteY88" fmla="*/ 457200 h 1693069"/>
                            <a:gd name="connsiteX89" fmla="*/ 764381 w 1021556"/>
                            <a:gd name="connsiteY89" fmla="*/ 459581 h 1693069"/>
                            <a:gd name="connsiteX90" fmla="*/ 742950 w 1021556"/>
                            <a:gd name="connsiteY90" fmla="*/ 471487 h 1693069"/>
                            <a:gd name="connsiteX91" fmla="*/ 721519 w 1021556"/>
                            <a:gd name="connsiteY91" fmla="*/ 483394 h 1693069"/>
                            <a:gd name="connsiteX92" fmla="*/ 709612 w 1021556"/>
                            <a:gd name="connsiteY92" fmla="*/ 492919 h 1693069"/>
                            <a:gd name="connsiteX93" fmla="*/ 704850 w 1021556"/>
                            <a:gd name="connsiteY93" fmla="*/ 500062 h 1693069"/>
                            <a:gd name="connsiteX94" fmla="*/ 697706 w 1021556"/>
                            <a:gd name="connsiteY94" fmla="*/ 502444 h 1693069"/>
                            <a:gd name="connsiteX95" fmla="*/ 683419 w 1021556"/>
                            <a:gd name="connsiteY95" fmla="*/ 514350 h 1693069"/>
                            <a:gd name="connsiteX96" fmla="*/ 676275 w 1021556"/>
                            <a:gd name="connsiteY96" fmla="*/ 516731 h 1693069"/>
                            <a:gd name="connsiteX97" fmla="*/ 657225 w 1021556"/>
                            <a:gd name="connsiteY97" fmla="*/ 528637 h 1693069"/>
                            <a:gd name="connsiteX98" fmla="*/ 642937 w 1021556"/>
                            <a:gd name="connsiteY98" fmla="*/ 538162 h 1693069"/>
                            <a:gd name="connsiteX99" fmla="*/ 635794 w 1021556"/>
                            <a:gd name="connsiteY99" fmla="*/ 542925 h 1693069"/>
                            <a:gd name="connsiteX100" fmla="*/ 628650 w 1021556"/>
                            <a:gd name="connsiteY100" fmla="*/ 545306 h 1693069"/>
                            <a:gd name="connsiteX101" fmla="*/ 607219 w 1021556"/>
                            <a:gd name="connsiteY101" fmla="*/ 559594 h 1693069"/>
                            <a:gd name="connsiteX102" fmla="*/ 592931 w 1021556"/>
                            <a:gd name="connsiteY102" fmla="*/ 569119 h 1693069"/>
                            <a:gd name="connsiteX103" fmla="*/ 583406 w 1021556"/>
                            <a:gd name="connsiteY103" fmla="*/ 576262 h 1693069"/>
                            <a:gd name="connsiteX104" fmla="*/ 569119 w 1021556"/>
                            <a:gd name="connsiteY104" fmla="*/ 585787 h 1693069"/>
                            <a:gd name="connsiteX105" fmla="*/ 554831 w 1021556"/>
                            <a:gd name="connsiteY105" fmla="*/ 595312 h 1693069"/>
                            <a:gd name="connsiteX106" fmla="*/ 547687 w 1021556"/>
                            <a:gd name="connsiteY106" fmla="*/ 600075 h 1693069"/>
                            <a:gd name="connsiteX107" fmla="*/ 540544 w 1021556"/>
                            <a:gd name="connsiteY107" fmla="*/ 607219 h 1693069"/>
                            <a:gd name="connsiteX108" fmla="*/ 533400 w 1021556"/>
                            <a:gd name="connsiteY108" fmla="*/ 609600 h 1693069"/>
                            <a:gd name="connsiteX109" fmla="*/ 526256 w 1021556"/>
                            <a:gd name="connsiteY109" fmla="*/ 616744 h 1693069"/>
                            <a:gd name="connsiteX110" fmla="*/ 519112 w 1021556"/>
                            <a:gd name="connsiteY110" fmla="*/ 619125 h 1693069"/>
                            <a:gd name="connsiteX111" fmla="*/ 514350 w 1021556"/>
                            <a:gd name="connsiteY111" fmla="*/ 626269 h 1693069"/>
                            <a:gd name="connsiteX112" fmla="*/ 500062 w 1021556"/>
                            <a:gd name="connsiteY112" fmla="*/ 635794 h 1693069"/>
                            <a:gd name="connsiteX113" fmla="*/ 490537 w 1021556"/>
                            <a:gd name="connsiteY113" fmla="*/ 642937 h 1693069"/>
                            <a:gd name="connsiteX114" fmla="*/ 483394 w 1021556"/>
                            <a:gd name="connsiteY114" fmla="*/ 645319 h 1693069"/>
                            <a:gd name="connsiteX115" fmla="*/ 469106 w 1021556"/>
                            <a:gd name="connsiteY115" fmla="*/ 657225 h 1693069"/>
                            <a:gd name="connsiteX116" fmla="*/ 461962 w 1021556"/>
                            <a:gd name="connsiteY116" fmla="*/ 659606 h 1693069"/>
                            <a:gd name="connsiteX117" fmla="*/ 457200 w 1021556"/>
                            <a:gd name="connsiteY117" fmla="*/ 666750 h 1693069"/>
                            <a:gd name="connsiteX118" fmla="*/ 450056 w 1021556"/>
                            <a:gd name="connsiteY118" fmla="*/ 671512 h 1693069"/>
                            <a:gd name="connsiteX119" fmla="*/ 445294 w 1021556"/>
                            <a:gd name="connsiteY119" fmla="*/ 685800 h 1693069"/>
                            <a:gd name="connsiteX120" fmla="*/ 440531 w 1021556"/>
                            <a:gd name="connsiteY120" fmla="*/ 692944 h 1693069"/>
                            <a:gd name="connsiteX121" fmla="*/ 435769 w 1021556"/>
                            <a:gd name="connsiteY121" fmla="*/ 707231 h 1693069"/>
                            <a:gd name="connsiteX122" fmla="*/ 433387 w 1021556"/>
                            <a:gd name="connsiteY122" fmla="*/ 714375 h 1693069"/>
                            <a:gd name="connsiteX123" fmla="*/ 428625 w 1021556"/>
                            <a:gd name="connsiteY123" fmla="*/ 721519 h 1693069"/>
                            <a:gd name="connsiteX124" fmla="*/ 435769 w 1021556"/>
                            <a:gd name="connsiteY124" fmla="*/ 742950 h 1693069"/>
                            <a:gd name="connsiteX125" fmla="*/ 438150 w 1021556"/>
                            <a:gd name="connsiteY125" fmla="*/ 750094 h 1693069"/>
                            <a:gd name="connsiteX126" fmla="*/ 445294 w 1021556"/>
                            <a:gd name="connsiteY126" fmla="*/ 754856 h 1693069"/>
                            <a:gd name="connsiteX127" fmla="*/ 459581 w 1021556"/>
                            <a:gd name="connsiteY127" fmla="*/ 766762 h 1693069"/>
                            <a:gd name="connsiteX128" fmla="*/ 469106 w 1021556"/>
                            <a:gd name="connsiteY128" fmla="*/ 773906 h 1693069"/>
                            <a:gd name="connsiteX129" fmla="*/ 478631 w 1021556"/>
                            <a:gd name="connsiteY129" fmla="*/ 776287 h 1693069"/>
                            <a:gd name="connsiteX130" fmla="*/ 492919 w 1021556"/>
                            <a:gd name="connsiteY130" fmla="*/ 785812 h 1693069"/>
                            <a:gd name="connsiteX131" fmla="*/ 500062 w 1021556"/>
                            <a:gd name="connsiteY131" fmla="*/ 790575 h 1693069"/>
                            <a:gd name="connsiteX132" fmla="*/ 507206 w 1021556"/>
                            <a:gd name="connsiteY132" fmla="*/ 797719 h 1693069"/>
                            <a:gd name="connsiteX133" fmla="*/ 511969 w 1021556"/>
                            <a:gd name="connsiteY133" fmla="*/ 804862 h 1693069"/>
                            <a:gd name="connsiteX134" fmla="*/ 521494 w 1021556"/>
                            <a:gd name="connsiteY134" fmla="*/ 809625 h 1693069"/>
                            <a:gd name="connsiteX135" fmla="*/ 528637 w 1021556"/>
                            <a:gd name="connsiteY135" fmla="*/ 816769 h 1693069"/>
                            <a:gd name="connsiteX136" fmla="*/ 535781 w 1021556"/>
                            <a:gd name="connsiteY136" fmla="*/ 819150 h 1693069"/>
                            <a:gd name="connsiteX137" fmla="*/ 542925 w 1021556"/>
                            <a:gd name="connsiteY137" fmla="*/ 823912 h 1693069"/>
                            <a:gd name="connsiteX138" fmla="*/ 559594 w 1021556"/>
                            <a:gd name="connsiteY138" fmla="*/ 835819 h 1693069"/>
                            <a:gd name="connsiteX139" fmla="*/ 569119 w 1021556"/>
                            <a:gd name="connsiteY139" fmla="*/ 840581 h 1693069"/>
                            <a:gd name="connsiteX140" fmla="*/ 578644 w 1021556"/>
                            <a:gd name="connsiteY140" fmla="*/ 850106 h 1693069"/>
                            <a:gd name="connsiteX141" fmla="*/ 592931 w 1021556"/>
                            <a:gd name="connsiteY141" fmla="*/ 864394 h 1693069"/>
                            <a:gd name="connsiteX142" fmla="*/ 600075 w 1021556"/>
                            <a:gd name="connsiteY142" fmla="*/ 869156 h 1693069"/>
                            <a:gd name="connsiteX143" fmla="*/ 604837 w 1021556"/>
                            <a:gd name="connsiteY143" fmla="*/ 876300 h 1693069"/>
                            <a:gd name="connsiteX144" fmla="*/ 611981 w 1021556"/>
                            <a:gd name="connsiteY144" fmla="*/ 881062 h 1693069"/>
                            <a:gd name="connsiteX145" fmla="*/ 616744 w 1021556"/>
                            <a:gd name="connsiteY145" fmla="*/ 895350 h 1693069"/>
                            <a:gd name="connsiteX146" fmla="*/ 619125 w 1021556"/>
                            <a:gd name="connsiteY146" fmla="*/ 902494 h 1693069"/>
                            <a:gd name="connsiteX147" fmla="*/ 626269 w 1021556"/>
                            <a:gd name="connsiteY147" fmla="*/ 916781 h 1693069"/>
                            <a:gd name="connsiteX148" fmla="*/ 619125 w 1021556"/>
                            <a:gd name="connsiteY148" fmla="*/ 921544 h 1693069"/>
                            <a:gd name="connsiteX149" fmla="*/ 604837 w 1021556"/>
                            <a:gd name="connsiteY149" fmla="*/ 926306 h 1693069"/>
                            <a:gd name="connsiteX150" fmla="*/ 464344 w 1021556"/>
                            <a:gd name="connsiteY150" fmla="*/ 926306 h 1693069"/>
                            <a:gd name="connsiteX151" fmla="*/ 452437 w 1021556"/>
                            <a:gd name="connsiteY151" fmla="*/ 928687 h 1693069"/>
                            <a:gd name="connsiteX152" fmla="*/ 435769 w 1021556"/>
                            <a:gd name="connsiteY152" fmla="*/ 931069 h 1693069"/>
                            <a:gd name="connsiteX153" fmla="*/ 421481 w 1021556"/>
                            <a:gd name="connsiteY153" fmla="*/ 935831 h 1693069"/>
                            <a:gd name="connsiteX154" fmla="*/ 414337 w 1021556"/>
                            <a:gd name="connsiteY154" fmla="*/ 940594 h 1693069"/>
                            <a:gd name="connsiteX155" fmla="*/ 407194 w 1021556"/>
                            <a:gd name="connsiteY155" fmla="*/ 942975 h 1693069"/>
                            <a:gd name="connsiteX156" fmla="*/ 400050 w 1021556"/>
                            <a:gd name="connsiteY156" fmla="*/ 947737 h 1693069"/>
                            <a:gd name="connsiteX157" fmla="*/ 392906 w 1021556"/>
                            <a:gd name="connsiteY157" fmla="*/ 950119 h 1693069"/>
                            <a:gd name="connsiteX158" fmla="*/ 378619 w 1021556"/>
                            <a:gd name="connsiteY158" fmla="*/ 959644 h 1693069"/>
                            <a:gd name="connsiteX159" fmla="*/ 371475 w 1021556"/>
                            <a:gd name="connsiteY159" fmla="*/ 964406 h 1693069"/>
                            <a:gd name="connsiteX160" fmla="*/ 364331 w 1021556"/>
                            <a:gd name="connsiteY160" fmla="*/ 969169 h 1693069"/>
                            <a:gd name="connsiteX161" fmla="*/ 357187 w 1021556"/>
                            <a:gd name="connsiteY161" fmla="*/ 971550 h 1693069"/>
                            <a:gd name="connsiteX162" fmla="*/ 352425 w 1021556"/>
                            <a:gd name="connsiteY162" fmla="*/ 981075 h 1693069"/>
                            <a:gd name="connsiteX163" fmla="*/ 345281 w 1021556"/>
                            <a:gd name="connsiteY163" fmla="*/ 988219 h 1693069"/>
                            <a:gd name="connsiteX164" fmla="*/ 340519 w 1021556"/>
                            <a:gd name="connsiteY164" fmla="*/ 995362 h 1693069"/>
                            <a:gd name="connsiteX165" fmla="*/ 333375 w 1021556"/>
                            <a:gd name="connsiteY165" fmla="*/ 1004887 h 1693069"/>
                            <a:gd name="connsiteX166" fmla="*/ 321469 w 1021556"/>
                            <a:gd name="connsiteY166" fmla="*/ 1019175 h 1693069"/>
                            <a:gd name="connsiteX167" fmla="*/ 314325 w 1021556"/>
                            <a:gd name="connsiteY167" fmla="*/ 1033462 h 1693069"/>
                            <a:gd name="connsiteX168" fmla="*/ 302419 w 1021556"/>
                            <a:gd name="connsiteY168" fmla="*/ 1054894 h 1693069"/>
                            <a:gd name="connsiteX169" fmla="*/ 297656 w 1021556"/>
                            <a:gd name="connsiteY169" fmla="*/ 1073944 h 1693069"/>
                            <a:gd name="connsiteX170" fmla="*/ 292894 w 1021556"/>
                            <a:gd name="connsiteY170" fmla="*/ 1088231 h 1693069"/>
                            <a:gd name="connsiteX171" fmla="*/ 283369 w 1021556"/>
                            <a:gd name="connsiteY171" fmla="*/ 1116806 h 1693069"/>
                            <a:gd name="connsiteX172" fmla="*/ 278606 w 1021556"/>
                            <a:gd name="connsiteY172" fmla="*/ 1133475 h 1693069"/>
                            <a:gd name="connsiteX173" fmla="*/ 273844 w 1021556"/>
                            <a:gd name="connsiteY173" fmla="*/ 1147762 h 1693069"/>
                            <a:gd name="connsiteX174" fmla="*/ 269081 w 1021556"/>
                            <a:gd name="connsiteY174" fmla="*/ 1162050 h 1693069"/>
                            <a:gd name="connsiteX175" fmla="*/ 250031 w 1021556"/>
                            <a:gd name="connsiteY175" fmla="*/ 1212056 h 1693069"/>
                            <a:gd name="connsiteX176" fmla="*/ 245268 w 1021556"/>
                            <a:gd name="connsiteY176" fmla="*/ 1247775 h 1693069"/>
                            <a:gd name="connsiteX177" fmla="*/ 242887 w 1021556"/>
                            <a:gd name="connsiteY177" fmla="*/ 1283494 h 1693069"/>
                            <a:gd name="connsiteX178" fmla="*/ 247650 w 1021556"/>
                            <a:gd name="connsiteY178" fmla="*/ 1297781 h 1693069"/>
                            <a:gd name="connsiteX179" fmla="*/ 245269 w 1021556"/>
                            <a:gd name="connsiteY179" fmla="*/ 1333500 h 1693069"/>
                            <a:gd name="connsiteX180" fmla="*/ 242887 w 1021556"/>
                            <a:gd name="connsiteY180" fmla="*/ 1350169 h 1693069"/>
                            <a:gd name="connsiteX181" fmla="*/ 247650 w 1021556"/>
                            <a:gd name="connsiteY181" fmla="*/ 1438275 h 1693069"/>
                            <a:gd name="connsiteX182" fmla="*/ 250031 w 1021556"/>
                            <a:gd name="connsiteY182" fmla="*/ 1478756 h 1693069"/>
                            <a:gd name="connsiteX183" fmla="*/ 252412 w 1021556"/>
                            <a:gd name="connsiteY183" fmla="*/ 1493044 h 1693069"/>
                            <a:gd name="connsiteX184" fmla="*/ 250031 w 1021556"/>
                            <a:gd name="connsiteY184" fmla="*/ 1571625 h 1693069"/>
                            <a:gd name="connsiteX185" fmla="*/ 245269 w 1021556"/>
                            <a:gd name="connsiteY185" fmla="*/ 1585912 h 1693069"/>
                            <a:gd name="connsiteX186" fmla="*/ 228600 w 1021556"/>
                            <a:gd name="connsiteY186" fmla="*/ 1595437 h 1693069"/>
                            <a:gd name="connsiteX187" fmla="*/ 221456 w 1021556"/>
                            <a:gd name="connsiteY187" fmla="*/ 1597819 h 1693069"/>
                            <a:gd name="connsiteX188" fmla="*/ 192881 w 1021556"/>
                            <a:gd name="connsiteY188" fmla="*/ 1600200 h 1693069"/>
                            <a:gd name="connsiteX189" fmla="*/ 166687 w 1021556"/>
                            <a:gd name="connsiteY189" fmla="*/ 1607344 h 1693069"/>
                            <a:gd name="connsiteX190" fmla="*/ 159544 w 1021556"/>
                            <a:gd name="connsiteY190" fmla="*/ 1609725 h 1693069"/>
                            <a:gd name="connsiteX191" fmla="*/ 152400 w 1021556"/>
                            <a:gd name="connsiteY191" fmla="*/ 1612106 h 1693069"/>
                            <a:gd name="connsiteX192" fmla="*/ 142875 w 1021556"/>
                            <a:gd name="connsiteY192" fmla="*/ 1616869 h 1693069"/>
                            <a:gd name="connsiteX193" fmla="*/ 114300 w 1021556"/>
                            <a:gd name="connsiteY193" fmla="*/ 1619250 h 1693069"/>
                            <a:gd name="connsiteX194" fmla="*/ 100012 w 1021556"/>
                            <a:gd name="connsiteY194" fmla="*/ 1621631 h 1693069"/>
                            <a:gd name="connsiteX195" fmla="*/ 73819 w 1021556"/>
                            <a:gd name="connsiteY195" fmla="*/ 1626394 h 1693069"/>
                            <a:gd name="connsiteX196" fmla="*/ 69056 w 1021556"/>
                            <a:gd name="connsiteY196" fmla="*/ 1640681 h 1693069"/>
                            <a:gd name="connsiteX197" fmla="*/ 73819 w 1021556"/>
                            <a:gd name="connsiteY197" fmla="*/ 1659731 h 1693069"/>
                            <a:gd name="connsiteX198" fmla="*/ 83344 w 1021556"/>
                            <a:gd name="connsiteY198" fmla="*/ 1674019 h 1693069"/>
                            <a:gd name="connsiteX199" fmla="*/ 90487 w 1021556"/>
                            <a:gd name="connsiteY199" fmla="*/ 1678781 h 1693069"/>
                            <a:gd name="connsiteX200" fmla="*/ 95250 w 1021556"/>
                            <a:gd name="connsiteY200" fmla="*/ 1685925 h 1693069"/>
                            <a:gd name="connsiteX201" fmla="*/ 102394 w 1021556"/>
                            <a:gd name="connsiteY201" fmla="*/ 1690687 h 1693069"/>
                            <a:gd name="connsiteX202" fmla="*/ 104775 w 1021556"/>
                            <a:gd name="connsiteY202" fmla="*/ 1693069 h 1693069"/>
                            <a:gd name="connsiteX203" fmla="*/ 104775 w 1021556"/>
                            <a:gd name="connsiteY20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47675 w 1021556"/>
                            <a:gd name="connsiteY37" fmla="*/ 140494 h 1693069"/>
                            <a:gd name="connsiteX38" fmla="*/ 461962 w 1021556"/>
                            <a:gd name="connsiteY38" fmla="*/ 138112 h 1693069"/>
                            <a:gd name="connsiteX39" fmla="*/ 490537 w 1021556"/>
                            <a:gd name="connsiteY39" fmla="*/ 121444 h 1693069"/>
                            <a:gd name="connsiteX40" fmla="*/ 502444 w 1021556"/>
                            <a:gd name="connsiteY40" fmla="*/ 130969 h 1693069"/>
                            <a:gd name="connsiteX41" fmla="*/ 564356 w 1021556"/>
                            <a:gd name="connsiteY41" fmla="*/ 109537 h 1693069"/>
                            <a:gd name="connsiteX42" fmla="*/ 595312 w 1021556"/>
                            <a:gd name="connsiteY42" fmla="*/ 109537 h 1693069"/>
                            <a:gd name="connsiteX43" fmla="*/ 602456 w 1021556"/>
                            <a:gd name="connsiteY43" fmla="*/ 107156 h 1693069"/>
                            <a:gd name="connsiteX44" fmla="*/ 609600 w 1021556"/>
                            <a:gd name="connsiteY44" fmla="*/ 104775 h 1693069"/>
                            <a:gd name="connsiteX45" fmla="*/ 631031 w 1021556"/>
                            <a:gd name="connsiteY45" fmla="*/ 100012 h 1693069"/>
                            <a:gd name="connsiteX46" fmla="*/ 690562 w 1021556"/>
                            <a:gd name="connsiteY46" fmla="*/ 95250 h 1693069"/>
                            <a:gd name="connsiteX47" fmla="*/ 757237 w 1021556"/>
                            <a:gd name="connsiteY47" fmla="*/ 92869 h 1693069"/>
                            <a:gd name="connsiteX48" fmla="*/ 766762 w 1021556"/>
                            <a:gd name="connsiteY48" fmla="*/ 90487 h 1693069"/>
                            <a:gd name="connsiteX49" fmla="*/ 778669 w 1021556"/>
                            <a:gd name="connsiteY49" fmla="*/ 88106 h 1693069"/>
                            <a:gd name="connsiteX50" fmla="*/ 792956 w 1021556"/>
                            <a:gd name="connsiteY50" fmla="*/ 83344 h 1693069"/>
                            <a:gd name="connsiteX51" fmla="*/ 823912 w 1021556"/>
                            <a:gd name="connsiteY51" fmla="*/ 80962 h 1693069"/>
                            <a:gd name="connsiteX52" fmla="*/ 840581 w 1021556"/>
                            <a:gd name="connsiteY52" fmla="*/ 78581 h 1693069"/>
                            <a:gd name="connsiteX53" fmla="*/ 931069 w 1021556"/>
                            <a:gd name="connsiteY53" fmla="*/ 76200 h 1693069"/>
                            <a:gd name="connsiteX54" fmla="*/ 1014412 w 1021556"/>
                            <a:gd name="connsiteY54" fmla="*/ 76200 h 1693069"/>
                            <a:gd name="connsiteX55" fmla="*/ 1021556 w 1021556"/>
                            <a:gd name="connsiteY55" fmla="*/ 83344 h 1693069"/>
                            <a:gd name="connsiteX56" fmla="*/ 1016794 w 1021556"/>
                            <a:gd name="connsiteY56" fmla="*/ 111919 h 1693069"/>
                            <a:gd name="connsiteX57" fmla="*/ 1007269 w 1021556"/>
                            <a:gd name="connsiteY57" fmla="*/ 126206 h 1693069"/>
                            <a:gd name="connsiteX58" fmla="*/ 1002506 w 1021556"/>
                            <a:gd name="connsiteY58" fmla="*/ 140494 h 1693069"/>
                            <a:gd name="connsiteX59" fmla="*/ 1000125 w 1021556"/>
                            <a:gd name="connsiteY59" fmla="*/ 147637 h 1693069"/>
                            <a:gd name="connsiteX60" fmla="*/ 997744 w 1021556"/>
                            <a:gd name="connsiteY60" fmla="*/ 159544 h 1693069"/>
                            <a:gd name="connsiteX61" fmla="*/ 1004887 w 1021556"/>
                            <a:gd name="connsiteY61" fmla="*/ 209550 h 1693069"/>
                            <a:gd name="connsiteX62" fmla="*/ 1014412 w 1021556"/>
                            <a:gd name="connsiteY62" fmla="*/ 223837 h 1693069"/>
                            <a:gd name="connsiteX63" fmla="*/ 1019175 w 1021556"/>
                            <a:gd name="connsiteY63" fmla="*/ 238125 h 1693069"/>
                            <a:gd name="connsiteX64" fmla="*/ 1012031 w 1021556"/>
                            <a:gd name="connsiteY64" fmla="*/ 285750 h 1693069"/>
                            <a:gd name="connsiteX65" fmla="*/ 1007269 w 1021556"/>
                            <a:gd name="connsiteY65" fmla="*/ 292894 h 1693069"/>
                            <a:gd name="connsiteX66" fmla="*/ 1000125 w 1021556"/>
                            <a:gd name="connsiteY66" fmla="*/ 297656 h 1693069"/>
                            <a:gd name="connsiteX67" fmla="*/ 997744 w 1021556"/>
                            <a:gd name="connsiteY67" fmla="*/ 304800 h 1693069"/>
                            <a:gd name="connsiteX68" fmla="*/ 988219 w 1021556"/>
                            <a:gd name="connsiteY68" fmla="*/ 319087 h 1693069"/>
                            <a:gd name="connsiteX69" fmla="*/ 995362 w 1021556"/>
                            <a:gd name="connsiteY69" fmla="*/ 321469 h 1693069"/>
                            <a:gd name="connsiteX70" fmla="*/ 992981 w 1021556"/>
                            <a:gd name="connsiteY70" fmla="*/ 328612 h 1693069"/>
                            <a:gd name="connsiteX71" fmla="*/ 976312 w 1021556"/>
                            <a:gd name="connsiteY71" fmla="*/ 340519 h 1693069"/>
                            <a:gd name="connsiteX72" fmla="*/ 962025 w 1021556"/>
                            <a:gd name="connsiteY72" fmla="*/ 350044 h 1693069"/>
                            <a:gd name="connsiteX73" fmla="*/ 954881 w 1021556"/>
                            <a:gd name="connsiteY73" fmla="*/ 357187 h 1693069"/>
                            <a:gd name="connsiteX74" fmla="*/ 945356 w 1021556"/>
                            <a:gd name="connsiteY74" fmla="*/ 359569 h 1693069"/>
                            <a:gd name="connsiteX75" fmla="*/ 942975 w 1021556"/>
                            <a:gd name="connsiteY75" fmla="*/ 366712 h 1693069"/>
                            <a:gd name="connsiteX76" fmla="*/ 928687 w 1021556"/>
                            <a:gd name="connsiteY76" fmla="*/ 376237 h 1693069"/>
                            <a:gd name="connsiteX77" fmla="*/ 921544 w 1021556"/>
                            <a:gd name="connsiteY77" fmla="*/ 381000 h 1693069"/>
                            <a:gd name="connsiteX78" fmla="*/ 914400 w 1021556"/>
                            <a:gd name="connsiteY78" fmla="*/ 385762 h 1693069"/>
                            <a:gd name="connsiteX79" fmla="*/ 900112 w 1021556"/>
                            <a:gd name="connsiteY79" fmla="*/ 395287 h 1693069"/>
                            <a:gd name="connsiteX80" fmla="*/ 885825 w 1021556"/>
                            <a:gd name="connsiteY80" fmla="*/ 404812 h 1693069"/>
                            <a:gd name="connsiteX81" fmla="*/ 869156 w 1021556"/>
                            <a:gd name="connsiteY81" fmla="*/ 416719 h 1693069"/>
                            <a:gd name="connsiteX82" fmla="*/ 854869 w 1021556"/>
                            <a:gd name="connsiteY82" fmla="*/ 421481 h 1693069"/>
                            <a:gd name="connsiteX83" fmla="*/ 838200 w 1021556"/>
                            <a:gd name="connsiteY83" fmla="*/ 431006 h 1693069"/>
                            <a:gd name="connsiteX84" fmla="*/ 821531 w 1021556"/>
                            <a:gd name="connsiteY84" fmla="*/ 435769 h 1693069"/>
                            <a:gd name="connsiteX85" fmla="*/ 807244 w 1021556"/>
                            <a:gd name="connsiteY85" fmla="*/ 440531 h 1693069"/>
                            <a:gd name="connsiteX86" fmla="*/ 785812 w 1021556"/>
                            <a:gd name="connsiteY86" fmla="*/ 450056 h 1693069"/>
                            <a:gd name="connsiteX87" fmla="*/ 778669 w 1021556"/>
                            <a:gd name="connsiteY87" fmla="*/ 452437 h 1693069"/>
                            <a:gd name="connsiteX88" fmla="*/ 771525 w 1021556"/>
                            <a:gd name="connsiteY88" fmla="*/ 457200 h 1693069"/>
                            <a:gd name="connsiteX89" fmla="*/ 764381 w 1021556"/>
                            <a:gd name="connsiteY89" fmla="*/ 459581 h 1693069"/>
                            <a:gd name="connsiteX90" fmla="*/ 742950 w 1021556"/>
                            <a:gd name="connsiteY90" fmla="*/ 471487 h 1693069"/>
                            <a:gd name="connsiteX91" fmla="*/ 721519 w 1021556"/>
                            <a:gd name="connsiteY91" fmla="*/ 483394 h 1693069"/>
                            <a:gd name="connsiteX92" fmla="*/ 709612 w 1021556"/>
                            <a:gd name="connsiteY92" fmla="*/ 492919 h 1693069"/>
                            <a:gd name="connsiteX93" fmla="*/ 704850 w 1021556"/>
                            <a:gd name="connsiteY93" fmla="*/ 500062 h 1693069"/>
                            <a:gd name="connsiteX94" fmla="*/ 697706 w 1021556"/>
                            <a:gd name="connsiteY94" fmla="*/ 502444 h 1693069"/>
                            <a:gd name="connsiteX95" fmla="*/ 683419 w 1021556"/>
                            <a:gd name="connsiteY95" fmla="*/ 514350 h 1693069"/>
                            <a:gd name="connsiteX96" fmla="*/ 676275 w 1021556"/>
                            <a:gd name="connsiteY96" fmla="*/ 516731 h 1693069"/>
                            <a:gd name="connsiteX97" fmla="*/ 657225 w 1021556"/>
                            <a:gd name="connsiteY97" fmla="*/ 528637 h 1693069"/>
                            <a:gd name="connsiteX98" fmla="*/ 642937 w 1021556"/>
                            <a:gd name="connsiteY98" fmla="*/ 538162 h 1693069"/>
                            <a:gd name="connsiteX99" fmla="*/ 635794 w 1021556"/>
                            <a:gd name="connsiteY99" fmla="*/ 542925 h 1693069"/>
                            <a:gd name="connsiteX100" fmla="*/ 628650 w 1021556"/>
                            <a:gd name="connsiteY100" fmla="*/ 545306 h 1693069"/>
                            <a:gd name="connsiteX101" fmla="*/ 607219 w 1021556"/>
                            <a:gd name="connsiteY101" fmla="*/ 559594 h 1693069"/>
                            <a:gd name="connsiteX102" fmla="*/ 592931 w 1021556"/>
                            <a:gd name="connsiteY102" fmla="*/ 569119 h 1693069"/>
                            <a:gd name="connsiteX103" fmla="*/ 583406 w 1021556"/>
                            <a:gd name="connsiteY103" fmla="*/ 576262 h 1693069"/>
                            <a:gd name="connsiteX104" fmla="*/ 569119 w 1021556"/>
                            <a:gd name="connsiteY104" fmla="*/ 585787 h 1693069"/>
                            <a:gd name="connsiteX105" fmla="*/ 554831 w 1021556"/>
                            <a:gd name="connsiteY105" fmla="*/ 595312 h 1693069"/>
                            <a:gd name="connsiteX106" fmla="*/ 547687 w 1021556"/>
                            <a:gd name="connsiteY106" fmla="*/ 600075 h 1693069"/>
                            <a:gd name="connsiteX107" fmla="*/ 540544 w 1021556"/>
                            <a:gd name="connsiteY107" fmla="*/ 607219 h 1693069"/>
                            <a:gd name="connsiteX108" fmla="*/ 533400 w 1021556"/>
                            <a:gd name="connsiteY108" fmla="*/ 609600 h 1693069"/>
                            <a:gd name="connsiteX109" fmla="*/ 526256 w 1021556"/>
                            <a:gd name="connsiteY109" fmla="*/ 616744 h 1693069"/>
                            <a:gd name="connsiteX110" fmla="*/ 519112 w 1021556"/>
                            <a:gd name="connsiteY110" fmla="*/ 619125 h 1693069"/>
                            <a:gd name="connsiteX111" fmla="*/ 514350 w 1021556"/>
                            <a:gd name="connsiteY111" fmla="*/ 626269 h 1693069"/>
                            <a:gd name="connsiteX112" fmla="*/ 500062 w 1021556"/>
                            <a:gd name="connsiteY112" fmla="*/ 635794 h 1693069"/>
                            <a:gd name="connsiteX113" fmla="*/ 490537 w 1021556"/>
                            <a:gd name="connsiteY113" fmla="*/ 642937 h 1693069"/>
                            <a:gd name="connsiteX114" fmla="*/ 483394 w 1021556"/>
                            <a:gd name="connsiteY114" fmla="*/ 645319 h 1693069"/>
                            <a:gd name="connsiteX115" fmla="*/ 469106 w 1021556"/>
                            <a:gd name="connsiteY115" fmla="*/ 657225 h 1693069"/>
                            <a:gd name="connsiteX116" fmla="*/ 461962 w 1021556"/>
                            <a:gd name="connsiteY116" fmla="*/ 659606 h 1693069"/>
                            <a:gd name="connsiteX117" fmla="*/ 457200 w 1021556"/>
                            <a:gd name="connsiteY117" fmla="*/ 666750 h 1693069"/>
                            <a:gd name="connsiteX118" fmla="*/ 450056 w 1021556"/>
                            <a:gd name="connsiteY118" fmla="*/ 671512 h 1693069"/>
                            <a:gd name="connsiteX119" fmla="*/ 445294 w 1021556"/>
                            <a:gd name="connsiteY119" fmla="*/ 685800 h 1693069"/>
                            <a:gd name="connsiteX120" fmla="*/ 440531 w 1021556"/>
                            <a:gd name="connsiteY120" fmla="*/ 692944 h 1693069"/>
                            <a:gd name="connsiteX121" fmla="*/ 435769 w 1021556"/>
                            <a:gd name="connsiteY121" fmla="*/ 707231 h 1693069"/>
                            <a:gd name="connsiteX122" fmla="*/ 433387 w 1021556"/>
                            <a:gd name="connsiteY122" fmla="*/ 714375 h 1693069"/>
                            <a:gd name="connsiteX123" fmla="*/ 428625 w 1021556"/>
                            <a:gd name="connsiteY123" fmla="*/ 721519 h 1693069"/>
                            <a:gd name="connsiteX124" fmla="*/ 435769 w 1021556"/>
                            <a:gd name="connsiteY124" fmla="*/ 742950 h 1693069"/>
                            <a:gd name="connsiteX125" fmla="*/ 438150 w 1021556"/>
                            <a:gd name="connsiteY125" fmla="*/ 750094 h 1693069"/>
                            <a:gd name="connsiteX126" fmla="*/ 445294 w 1021556"/>
                            <a:gd name="connsiteY126" fmla="*/ 754856 h 1693069"/>
                            <a:gd name="connsiteX127" fmla="*/ 459581 w 1021556"/>
                            <a:gd name="connsiteY127" fmla="*/ 766762 h 1693069"/>
                            <a:gd name="connsiteX128" fmla="*/ 469106 w 1021556"/>
                            <a:gd name="connsiteY128" fmla="*/ 773906 h 1693069"/>
                            <a:gd name="connsiteX129" fmla="*/ 478631 w 1021556"/>
                            <a:gd name="connsiteY129" fmla="*/ 776287 h 1693069"/>
                            <a:gd name="connsiteX130" fmla="*/ 492919 w 1021556"/>
                            <a:gd name="connsiteY130" fmla="*/ 785812 h 1693069"/>
                            <a:gd name="connsiteX131" fmla="*/ 500062 w 1021556"/>
                            <a:gd name="connsiteY131" fmla="*/ 790575 h 1693069"/>
                            <a:gd name="connsiteX132" fmla="*/ 507206 w 1021556"/>
                            <a:gd name="connsiteY132" fmla="*/ 797719 h 1693069"/>
                            <a:gd name="connsiteX133" fmla="*/ 511969 w 1021556"/>
                            <a:gd name="connsiteY133" fmla="*/ 804862 h 1693069"/>
                            <a:gd name="connsiteX134" fmla="*/ 521494 w 1021556"/>
                            <a:gd name="connsiteY134" fmla="*/ 809625 h 1693069"/>
                            <a:gd name="connsiteX135" fmla="*/ 528637 w 1021556"/>
                            <a:gd name="connsiteY135" fmla="*/ 816769 h 1693069"/>
                            <a:gd name="connsiteX136" fmla="*/ 535781 w 1021556"/>
                            <a:gd name="connsiteY136" fmla="*/ 819150 h 1693069"/>
                            <a:gd name="connsiteX137" fmla="*/ 542925 w 1021556"/>
                            <a:gd name="connsiteY137" fmla="*/ 823912 h 1693069"/>
                            <a:gd name="connsiteX138" fmla="*/ 559594 w 1021556"/>
                            <a:gd name="connsiteY138" fmla="*/ 835819 h 1693069"/>
                            <a:gd name="connsiteX139" fmla="*/ 569119 w 1021556"/>
                            <a:gd name="connsiteY139" fmla="*/ 840581 h 1693069"/>
                            <a:gd name="connsiteX140" fmla="*/ 578644 w 1021556"/>
                            <a:gd name="connsiteY140" fmla="*/ 850106 h 1693069"/>
                            <a:gd name="connsiteX141" fmla="*/ 592931 w 1021556"/>
                            <a:gd name="connsiteY141" fmla="*/ 864394 h 1693069"/>
                            <a:gd name="connsiteX142" fmla="*/ 600075 w 1021556"/>
                            <a:gd name="connsiteY142" fmla="*/ 869156 h 1693069"/>
                            <a:gd name="connsiteX143" fmla="*/ 604837 w 1021556"/>
                            <a:gd name="connsiteY143" fmla="*/ 876300 h 1693069"/>
                            <a:gd name="connsiteX144" fmla="*/ 611981 w 1021556"/>
                            <a:gd name="connsiteY144" fmla="*/ 881062 h 1693069"/>
                            <a:gd name="connsiteX145" fmla="*/ 616744 w 1021556"/>
                            <a:gd name="connsiteY145" fmla="*/ 895350 h 1693069"/>
                            <a:gd name="connsiteX146" fmla="*/ 619125 w 1021556"/>
                            <a:gd name="connsiteY146" fmla="*/ 902494 h 1693069"/>
                            <a:gd name="connsiteX147" fmla="*/ 626269 w 1021556"/>
                            <a:gd name="connsiteY147" fmla="*/ 916781 h 1693069"/>
                            <a:gd name="connsiteX148" fmla="*/ 619125 w 1021556"/>
                            <a:gd name="connsiteY148" fmla="*/ 921544 h 1693069"/>
                            <a:gd name="connsiteX149" fmla="*/ 604837 w 1021556"/>
                            <a:gd name="connsiteY149" fmla="*/ 926306 h 1693069"/>
                            <a:gd name="connsiteX150" fmla="*/ 464344 w 1021556"/>
                            <a:gd name="connsiteY150" fmla="*/ 926306 h 1693069"/>
                            <a:gd name="connsiteX151" fmla="*/ 452437 w 1021556"/>
                            <a:gd name="connsiteY151" fmla="*/ 928687 h 1693069"/>
                            <a:gd name="connsiteX152" fmla="*/ 435769 w 1021556"/>
                            <a:gd name="connsiteY152" fmla="*/ 931069 h 1693069"/>
                            <a:gd name="connsiteX153" fmla="*/ 421481 w 1021556"/>
                            <a:gd name="connsiteY153" fmla="*/ 935831 h 1693069"/>
                            <a:gd name="connsiteX154" fmla="*/ 414337 w 1021556"/>
                            <a:gd name="connsiteY154" fmla="*/ 940594 h 1693069"/>
                            <a:gd name="connsiteX155" fmla="*/ 407194 w 1021556"/>
                            <a:gd name="connsiteY155" fmla="*/ 942975 h 1693069"/>
                            <a:gd name="connsiteX156" fmla="*/ 400050 w 1021556"/>
                            <a:gd name="connsiteY156" fmla="*/ 947737 h 1693069"/>
                            <a:gd name="connsiteX157" fmla="*/ 392906 w 1021556"/>
                            <a:gd name="connsiteY157" fmla="*/ 950119 h 1693069"/>
                            <a:gd name="connsiteX158" fmla="*/ 378619 w 1021556"/>
                            <a:gd name="connsiteY158" fmla="*/ 959644 h 1693069"/>
                            <a:gd name="connsiteX159" fmla="*/ 371475 w 1021556"/>
                            <a:gd name="connsiteY159" fmla="*/ 964406 h 1693069"/>
                            <a:gd name="connsiteX160" fmla="*/ 364331 w 1021556"/>
                            <a:gd name="connsiteY160" fmla="*/ 969169 h 1693069"/>
                            <a:gd name="connsiteX161" fmla="*/ 357187 w 1021556"/>
                            <a:gd name="connsiteY161" fmla="*/ 971550 h 1693069"/>
                            <a:gd name="connsiteX162" fmla="*/ 352425 w 1021556"/>
                            <a:gd name="connsiteY162" fmla="*/ 981075 h 1693069"/>
                            <a:gd name="connsiteX163" fmla="*/ 345281 w 1021556"/>
                            <a:gd name="connsiteY163" fmla="*/ 988219 h 1693069"/>
                            <a:gd name="connsiteX164" fmla="*/ 340519 w 1021556"/>
                            <a:gd name="connsiteY164" fmla="*/ 995362 h 1693069"/>
                            <a:gd name="connsiteX165" fmla="*/ 333375 w 1021556"/>
                            <a:gd name="connsiteY165" fmla="*/ 1004887 h 1693069"/>
                            <a:gd name="connsiteX166" fmla="*/ 321469 w 1021556"/>
                            <a:gd name="connsiteY166" fmla="*/ 1019175 h 1693069"/>
                            <a:gd name="connsiteX167" fmla="*/ 314325 w 1021556"/>
                            <a:gd name="connsiteY167" fmla="*/ 1033462 h 1693069"/>
                            <a:gd name="connsiteX168" fmla="*/ 302419 w 1021556"/>
                            <a:gd name="connsiteY168" fmla="*/ 1054894 h 1693069"/>
                            <a:gd name="connsiteX169" fmla="*/ 297656 w 1021556"/>
                            <a:gd name="connsiteY169" fmla="*/ 1073944 h 1693069"/>
                            <a:gd name="connsiteX170" fmla="*/ 292894 w 1021556"/>
                            <a:gd name="connsiteY170" fmla="*/ 1088231 h 1693069"/>
                            <a:gd name="connsiteX171" fmla="*/ 283369 w 1021556"/>
                            <a:gd name="connsiteY171" fmla="*/ 1116806 h 1693069"/>
                            <a:gd name="connsiteX172" fmla="*/ 278606 w 1021556"/>
                            <a:gd name="connsiteY172" fmla="*/ 1133475 h 1693069"/>
                            <a:gd name="connsiteX173" fmla="*/ 273844 w 1021556"/>
                            <a:gd name="connsiteY173" fmla="*/ 1147762 h 1693069"/>
                            <a:gd name="connsiteX174" fmla="*/ 269081 w 1021556"/>
                            <a:gd name="connsiteY174" fmla="*/ 1162050 h 1693069"/>
                            <a:gd name="connsiteX175" fmla="*/ 250031 w 1021556"/>
                            <a:gd name="connsiteY175" fmla="*/ 1212056 h 1693069"/>
                            <a:gd name="connsiteX176" fmla="*/ 245268 w 1021556"/>
                            <a:gd name="connsiteY176" fmla="*/ 1247775 h 1693069"/>
                            <a:gd name="connsiteX177" fmla="*/ 242887 w 1021556"/>
                            <a:gd name="connsiteY177" fmla="*/ 1283494 h 1693069"/>
                            <a:gd name="connsiteX178" fmla="*/ 247650 w 1021556"/>
                            <a:gd name="connsiteY178" fmla="*/ 1297781 h 1693069"/>
                            <a:gd name="connsiteX179" fmla="*/ 245269 w 1021556"/>
                            <a:gd name="connsiteY179" fmla="*/ 1333500 h 1693069"/>
                            <a:gd name="connsiteX180" fmla="*/ 242887 w 1021556"/>
                            <a:gd name="connsiteY180" fmla="*/ 1350169 h 1693069"/>
                            <a:gd name="connsiteX181" fmla="*/ 247650 w 1021556"/>
                            <a:gd name="connsiteY181" fmla="*/ 1438275 h 1693069"/>
                            <a:gd name="connsiteX182" fmla="*/ 250031 w 1021556"/>
                            <a:gd name="connsiteY182" fmla="*/ 1478756 h 1693069"/>
                            <a:gd name="connsiteX183" fmla="*/ 252412 w 1021556"/>
                            <a:gd name="connsiteY183" fmla="*/ 1493044 h 1693069"/>
                            <a:gd name="connsiteX184" fmla="*/ 250031 w 1021556"/>
                            <a:gd name="connsiteY184" fmla="*/ 1571625 h 1693069"/>
                            <a:gd name="connsiteX185" fmla="*/ 245269 w 1021556"/>
                            <a:gd name="connsiteY185" fmla="*/ 1585912 h 1693069"/>
                            <a:gd name="connsiteX186" fmla="*/ 228600 w 1021556"/>
                            <a:gd name="connsiteY186" fmla="*/ 1595437 h 1693069"/>
                            <a:gd name="connsiteX187" fmla="*/ 221456 w 1021556"/>
                            <a:gd name="connsiteY187" fmla="*/ 1597819 h 1693069"/>
                            <a:gd name="connsiteX188" fmla="*/ 192881 w 1021556"/>
                            <a:gd name="connsiteY188" fmla="*/ 1600200 h 1693069"/>
                            <a:gd name="connsiteX189" fmla="*/ 166687 w 1021556"/>
                            <a:gd name="connsiteY189" fmla="*/ 1607344 h 1693069"/>
                            <a:gd name="connsiteX190" fmla="*/ 159544 w 1021556"/>
                            <a:gd name="connsiteY190" fmla="*/ 1609725 h 1693069"/>
                            <a:gd name="connsiteX191" fmla="*/ 152400 w 1021556"/>
                            <a:gd name="connsiteY191" fmla="*/ 1612106 h 1693069"/>
                            <a:gd name="connsiteX192" fmla="*/ 142875 w 1021556"/>
                            <a:gd name="connsiteY192" fmla="*/ 1616869 h 1693069"/>
                            <a:gd name="connsiteX193" fmla="*/ 114300 w 1021556"/>
                            <a:gd name="connsiteY193" fmla="*/ 1619250 h 1693069"/>
                            <a:gd name="connsiteX194" fmla="*/ 100012 w 1021556"/>
                            <a:gd name="connsiteY194" fmla="*/ 1621631 h 1693069"/>
                            <a:gd name="connsiteX195" fmla="*/ 73819 w 1021556"/>
                            <a:gd name="connsiteY195" fmla="*/ 1626394 h 1693069"/>
                            <a:gd name="connsiteX196" fmla="*/ 69056 w 1021556"/>
                            <a:gd name="connsiteY196" fmla="*/ 1640681 h 1693069"/>
                            <a:gd name="connsiteX197" fmla="*/ 73819 w 1021556"/>
                            <a:gd name="connsiteY197" fmla="*/ 1659731 h 1693069"/>
                            <a:gd name="connsiteX198" fmla="*/ 83344 w 1021556"/>
                            <a:gd name="connsiteY198" fmla="*/ 1674019 h 1693069"/>
                            <a:gd name="connsiteX199" fmla="*/ 90487 w 1021556"/>
                            <a:gd name="connsiteY199" fmla="*/ 1678781 h 1693069"/>
                            <a:gd name="connsiteX200" fmla="*/ 95250 w 1021556"/>
                            <a:gd name="connsiteY200" fmla="*/ 1685925 h 1693069"/>
                            <a:gd name="connsiteX201" fmla="*/ 102394 w 1021556"/>
                            <a:gd name="connsiteY201" fmla="*/ 1690687 h 1693069"/>
                            <a:gd name="connsiteX202" fmla="*/ 104775 w 1021556"/>
                            <a:gd name="connsiteY202" fmla="*/ 1693069 h 1693069"/>
                            <a:gd name="connsiteX203" fmla="*/ 104775 w 1021556"/>
                            <a:gd name="connsiteY20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26244 w 1021556"/>
                            <a:gd name="connsiteY35" fmla="*/ 147637 h 1693069"/>
                            <a:gd name="connsiteX36" fmla="*/ 440531 w 1021556"/>
                            <a:gd name="connsiteY36" fmla="*/ 142875 h 1693069"/>
                            <a:gd name="connsiteX37" fmla="*/ 452438 w 1021556"/>
                            <a:gd name="connsiteY37" fmla="*/ 130969 h 1693069"/>
                            <a:gd name="connsiteX38" fmla="*/ 461962 w 1021556"/>
                            <a:gd name="connsiteY38" fmla="*/ 138112 h 1693069"/>
                            <a:gd name="connsiteX39" fmla="*/ 490537 w 1021556"/>
                            <a:gd name="connsiteY39" fmla="*/ 121444 h 1693069"/>
                            <a:gd name="connsiteX40" fmla="*/ 502444 w 1021556"/>
                            <a:gd name="connsiteY40" fmla="*/ 130969 h 1693069"/>
                            <a:gd name="connsiteX41" fmla="*/ 564356 w 1021556"/>
                            <a:gd name="connsiteY41" fmla="*/ 109537 h 1693069"/>
                            <a:gd name="connsiteX42" fmla="*/ 595312 w 1021556"/>
                            <a:gd name="connsiteY42" fmla="*/ 109537 h 1693069"/>
                            <a:gd name="connsiteX43" fmla="*/ 602456 w 1021556"/>
                            <a:gd name="connsiteY43" fmla="*/ 107156 h 1693069"/>
                            <a:gd name="connsiteX44" fmla="*/ 609600 w 1021556"/>
                            <a:gd name="connsiteY44" fmla="*/ 104775 h 1693069"/>
                            <a:gd name="connsiteX45" fmla="*/ 631031 w 1021556"/>
                            <a:gd name="connsiteY45" fmla="*/ 100012 h 1693069"/>
                            <a:gd name="connsiteX46" fmla="*/ 690562 w 1021556"/>
                            <a:gd name="connsiteY46" fmla="*/ 95250 h 1693069"/>
                            <a:gd name="connsiteX47" fmla="*/ 757237 w 1021556"/>
                            <a:gd name="connsiteY47" fmla="*/ 92869 h 1693069"/>
                            <a:gd name="connsiteX48" fmla="*/ 766762 w 1021556"/>
                            <a:gd name="connsiteY48" fmla="*/ 90487 h 1693069"/>
                            <a:gd name="connsiteX49" fmla="*/ 778669 w 1021556"/>
                            <a:gd name="connsiteY49" fmla="*/ 88106 h 1693069"/>
                            <a:gd name="connsiteX50" fmla="*/ 792956 w 1021556"/>
                            <a:gd name="connsiteY50" fmla="*/ 83344 h 1693069"/>
                            <a:gd name="connsiteX51" fmla="*/ 823912 w 1021556"/>
                            <a:gd name="connsiteY51" fmla="*/ 80962 h 1693069"/>
                            <a:gd name="connsiteX52" fmla="*/ 840581 w 1021556"/>
                            <a:gd name="connsiteY52" fmla="*/ 78581 h 1693069"/>
                            <a:gd name="connsiteX53" fmla="*/ 931069 w 1021556"/>
                            <a:gd name="connsiteY53" fmla="*/ 76200 h 1693069"/>
                            <a:gd name="connsiteX54" fmla="*/ 1014412 w 1021556"/>
                            <a:gd name="connsiteY54" fmla="*/ 76200 h 1693069"/>
                            <a:gd name="connsiteX55" fmla="*/ 1021556 w 1021556"/>
                            <a:gd name="connsiteY55" fmla="*/ 83344 h 1693069"/>
                            <a:gd name="connsiteX56" fmla="*/ 1016794 w 1021556"/>
                            <a:gd name="connsiteY56" fmla="*/ 111919 h 1693069"/>
                            <a:gd name="connsiteX57" fmla="*/ 1007269 w 1021556"/>
                            <a:gd name="connsiteY57" fmla="*/ 126206 h 1693069"/>
                            <a:gd name="connsiteX58" fmla="*/ 1002506 w 1021556"/>
                            <a:gd name="connsiteY58" fmla="*/ 140494 h 1693069"/>
                            <a:gd name="connsiteX59" fmla="*/ 1000125 w 1021556"/>
                            <a:gd name="connsiteY59" fmla="*/ 147637 h 1693069"/>
                            <a:gd name="connsiteX60" fmla="*/ 997744 w 1021556"/>
                            <a:gd name="connsiteY60" fmla="*/ 159544 h 1693069"/>
                            <a:gd name="connsiteX61" fmla="*/ 1004887 w 1021556"/>
                            <a:gd name="connsiteY61" fmla="*/ 209550 h 1693069"/>
                            <a:gd name="connsiteX62" fmla="*/ 1014412 w 1021556"/>
                            <a:gd name="connsiteY62" fmla="*/ 223837 h 1693069"/>
                            <a:gd name="connsiteX63" fmla="*/ 1019175 w 1021556"/>
                            <a:gd name="connsiteY63" fmla="*/ 238125 h 1693069"/>
                            <a:gd name="connsiteX64" fmla="*/ 1012031 w 1021556"/>
                            <a:gd name="connsiteY64" fmla="*/ 285750 h 1693069"/>
                            <a:gd name="connsiteX65" fmla="*/ 1007269 w 1021556"/>
                            <a:gd name="connsiteY65" fmla="*/ 292894 h 1693069"/>
                            <a:gd name="connsiteX66" fmla="*/ 1000125 w 1021556"/>
                            <a:gd name="connsiteY66" fmla="*/ 297656 h 1693069"/>
                            <a:gd name="connsiteX67" fmla="*/ 997744 w 1021556"/>
                            <a:gd name="connsiteY67" fmla="*/ 304800 h 1693069"/>
                            <a:gd name="connsiteX68" fmla="*/ 988219 w 1021556"/>
                            <a:gd name="connsiteY68" fmla="*/ 319087 h 1693069"/>
                            <a:gd name="connsiteX69" fmla="*/ 995362 w 1021556"/>
                            <a:gd name="connsiteY69" fmla="*/ 321469 h 1693069"/>
                            <a:gd name="connsiteX70" fmla="*/ 992981 w 1021556"/>
                            <a:gd name="connsiteY70" fmla="*/ 328612 h 1693069"/>
                            <a:gd name="connsiteX71" fmla="*/ 976312 w 1021556"/>
                            <a:gd name="connsiteY71" fmla="*/ 340519 h 1693069"/>
                            <a:gd name="connsiteX72" fmla="*/ 962025 w 1021556"/>
                            <a:gd name="connsiteY72" fmla="*/ 350044 h 1693069"/>
                            <a:gd name="connsiteX73" fmla="*/ 954881 w 1021556"/>
                            <a:gd name="connsiteY73" fmla="*/ 357187 h 1693069"/>
                            <a:gd name="connsiteX74" fmla="*/ 945356 w 1021556"/>
                            <a:gd name="connsiteY74" fmla="*/ 359569 h 1693069"/>
                            <a:gd name="connsiteX75" fmla="*/ 942975 w 1021556"/>
                            <a:gd name="connsiteY75" fmla="*/ 366712 h 1693069"/>
                            <a:gd name="connsiteX76" fmla="*/ 928687 w 1021556"/>
                            <a:gd name="connsiteY76" fmla="*/ 376237 h 1693069"/>
                            <a:gd name="connsiteX77" fmla="*/ 921544 w 1021556"/>
                            <a:gd name="connsiteY77" fmla="*/ 381000 h 1693069"/>
                            <a:gd name="connsiteX78" fmla="*/ 914400 w 1021556"/>
                            <a:gd name="connsiteY78" fmla="*/ 385762 h 1693069"/>
                            <a:gd name="connsiteX79" fmla="*/ 900112 w 1021556"/>
                            <a:gd name="connsiteY79" fmla="*/ 395287 h 1693069"/>
                            <a:gd name="connsiteX80" fmla="*/ 885825 w 1021556"/>
                            <a:gd name="connsiteY80" fmla="*/ 404812 h 1693069"/>
                            <a:gd name="connsiteX81" fmla="*/ 869156 w 1021556"/>
                            <a:gd name="connsiteY81" fmla="*/ 416719 h 1693069"/>
                            <a:gd name="connsiteX82" fmla="*/ 854869 w 1021556"/>
                            <a:gd name="connsiteY82" fmla="*/ 421481 h 1693069"/>
                            <a:gd name="connsiteX83" fmla="*/ 838200 w 1021556"/>
                            <a:gd name="connsiteY83" fmla="*/ 431006 h 1693069"/>
                            <a:gd name="connsiteX84" fmla="*/ 821531 w 1021556"/>
                            <a:gd name="connsiteY84" fmla="*/ 435769 h 1693069"/>
                            <a:gd name="connsiteX85" fmla="*/ 807244 w 1021556"/>
                            <a:gd name="connsiteY85" fmla="*/ 440531 h 1693069"/>
                            <a:gd name="connsiteX86" fmla="*/ 785812 w 1021556"/>
                            <a:gd name="connsiteY86" fmla="*/ 450056 h 1693069"/>
                            <a:gd name="connsiteX87" fmla="*/ 778669 w 1021556"/>
                            <a:gd name="connsiteY87" fmla="*/ 452437 h 1693069"/>
                            <a:gd name="connsiteX88" fmla="*/ 771525 w 1021556"/>
                            <a:gd name="connsiteY88" fmla="*/ 457200 h 1693069"/>
                            <a:gd name="connsiteX89" fmla="*/ 764381 w 1021556"/>
                            <a:gd name="connsiteY89" fmla="*/ 459581 h 1693069"/>
                            <a:gd name="connsiteX90" fmla="*/ 742950 w 1021556"/>
                            <a:gd name="connsiteY90" fmla="*/ 471487 h 1693069"/>
                            <a:gd name="connsiteX91" fmla="*/ 721519 w 1021556"/>
                            <a:gd name="connsiteY91" fmla="*/ 483394 h 1693069"/>
                            <a:gd name="connsiteX92" fmla="*/ 709612 w 1021556"/>
                            <a:gd name="connsiteY92" fmla="*/ 492919 h 1693069"/>
                            <a:gd name="connsiteX93" fmla="*/ 704850 w 1021556"/>
                            <a:gd name="connsiteY93" fmla="*/ 500062 h 1693069"/>
                            <a:gd name="connsiteX94" fmla="*/ 697706 w 1021556"/>
                            <a:gd name="connsiteY94" fmla="*/ 502444 h 1693069"/>
                            <a:gd name="connsiteX95" fmla="*/ 683419 w 1021556"/>
                            <a:gd name="connsiteY95" fmla="*/ 514350 h 1693069"/>
                            <a:gd name="connsiteX96" fmla="*/ 676275 w 1021556"/>
                            <a:gd name="connsiteY96" fmla="*/ 516731 h 1693069"/>
                            <a:gd name="connsiteX97" fmla="*/ 657225 w 1021556"/>
                            <a:gd name="connsiteY97" fmla="*/ 528637 h 1693069"/>
                            <a:gd name="connsiteX98" fmla="*/ 642937 w 1021556"/>
                            <a:gd name="connsiteY98" fmla="*/ 538162 h 1693069"/>
                            <a:gd name="connsiteX99" fmla="*/ 635794 w 1021556"/>
                            <a:gd name="connsiteY99" fmla="*/ 542925 h 1693069"/>
                            <a:gd name="connsiteX100" fmla="*/ 628650 w 1021556"/>
                            <a:gd name="connsiteY100" fmla="*/ 545306 h 1693069"/>
                            <a:gd name="connsiteX101" fmla="*/ 607219 w 1021556"/>
                            <a:gd name="connsiteY101" fmla="*/ 559594 h 1693069"/>
                            <a:gd name="connsiteX102" fmla="*/ 592931 w 1021556"/>
                            <a:gd name="connsiteY102" fmla="*/ 569119 h 1693069"/>
                            <a:gd name="connsiteX103" fmla="*/ 583406 w 1021556"/>
                            <a:gd name="connsiteY103" fmla="*/ 576262 h 1693069"/>
                            <a:gd name="connsiteX104" fmla="*/ 569119 w 1021556"/>
                            <a:gd name="connsiteY104" fmla="*/ 585787 h 1693069"/>
                            <a:gd name="connsiteX105" fmla="*/ 554831 w 1021556"/>
                            <a:gd name="connsiteY105" fmla="*/ 595312 h 1693069"/>
                            <a:gd name="connsiteX106" fmla="*/ 547687 w 1021556"/>
                            <a:gd name="connsiteY106" fmla="*/ 600075 h 1693069"/>
                            <a:gd name="connsiteX107" fmla="*/ 540544 w 1021556"/>
                            <a:gd name="connsiteY107" fmla="*/ 607219 h 1693069"/>
                            <a:gd name="connsiteX108" fmla="*/ 533400 w 1021556"/>
                            <a:gd name="connsiteY108" fmla="*/ 609600 h 1693069"/>
                            <a:gd name="connsiteX109" fmla="*/ 526256 w 1021556"/>
                            <a:gd name="connsiteY109" fmla="*/ 616744 h 1693069"/>
                            <a:gd name="connsiteX110" fmla="*/ 519112 w 1021556"/>
                            <a:gd name="connsiteY110" fmla="*/ 619125 h 1693069"/>
                            <a:gd name="connsiteX111" fmla="*/ 514350 w 1021556"/>
                            <a:gd name="connsiteY111" fmla="*/ 626269 h 1693069"/>
                            <a:gd name="connsiteX112" fmla="*/ 500062 w 1021556"/>
                            <a:gd name="connsiteY112" fmla="*/ 635794 h 1693069"/>
                            <a:gd name="connsiteX113" fmla="*/ 490537 w 1021556"/>
                            <a:gd name="connsiteY113" fmla="*/ 642937 h 1693069"/>
                            <a:gd name="connsiteX114" fmla="*/ 483394 w 1021556"/>
                            <a:gd name="connsiteY114" fmla="*/ 645319 h 1693069"/>
                            <a:gd name="connsiteX115" fmla="*/ 469106 w 1021556"/>
                            <a:gd name="connsiteY115" fmla="*/ 657225 h 1693069"/>
                            <a:gd name="connsiteX116" fmla="*/ 461962 w 1021556"/>
                            <a:gd name="connsiteY116" fmla="*/ 659606 h 1693069"/>
                            <a:gd name="connsiteX117" fmla="*/ 457200 w 1021556"/>
                            <a:gd name="connsiteY117" fmla="*/ 666750 h 1693069"/>
                            <a:gd name="connsiteX118" fmla="*/ 450056 w 1021556"/>
                            <a:gd name="connsiteY118" fmla="*/ 671512 h 1693069"/>
                            <a:gd name="connsiteX119" fmla="*/ 445294 w 1021556"/>
                            <a:gd name="connsiteY119" fmla="*/ 685800 h 1693069"/>
                            <a:gd name="connsiteX120" fmla="*/ 440531 w 1021556"/>
                            <a:gd name="connsiteY120" fmla="*/ 692944 h 1693069"/>
                            <a:gd name="connsiteX121" fmla="*/ 435769 w 1021556"/>
                            <a:gd name="connsiteY121" fmla="*/ 707231 h 1693069"/>
                            <a:gd name="connsiteX122" fmla="*/ 433387 w 1021556"/>
                            <a:gd name="connsiteY122" fmla="*/ 714375 h 1693069"/>
                            <a:gd name="connsiteX123" fmla="*/ 428625 w 1021556"/>
                            <a:gd name="connsiteY123" fmla="*/ 721519 h 1693069"/>
                            <a:gd name="connsiteX124" fmla="*/ 435769 w 1021556"/>
                            <a:gd name="connsiteY124" fmla="*/ 742950 h 1693069"/>
                            <a:gd name="connsiteX125" fmla="*/ 438150 w 1021556"/>
                            <a:gd name="connsiteY125" fmla="*/ 750094 h 1693069"/>
                            <a:gd name="connsiteX126" fmla="*/ 445294 w 1021556"/>
                            <a:gd name="connsiteY126" fmla="*/ 754856 h 1693069"/>
                            <a:gd name="connsiteX127" fmla="*/ 459581 w 1021556"/>
                            <a:gd name="connsiteY127" fmla="*/ 766762 h 1693069"/>
                            <a:gd name="connsiteX128" fmla="*/ 469106 w 1021556"/>
                            <a:gd name="connsiteY128" fmla="*/ 773906 h 1693069"/>
                            <a:gd name="connsiteX129" fmla="*/ 478631 w 1021556"/>
                            <a:gd name="connsiteY129" fmla="*/ 776287 h 1693069"/>
                            <a:gd name="connsiteX130" fmla="*/ 492919 w 1021556"/>
                            <a:gd name="connsiteY130" fmla="*/ 785812 h 1693069"/>
                            <a:gd name="connsiteX131" fmla="*/ 500062 w 1021556"/>
                            <a:gd name="connsiteY131" fmla="*/ 790575 h 1693069"/>
                            <a:gd name="connsiteX132" fmla="*/ 507206 w 1021556"/>
                            <a:gd name="connsiteY132" fmla="*/ 797719 h 1693069"/>
                            <a:gd name="connsiteX133" fmla="*/ 511969 w 1021556"/>
                            <a:gd name="connsiteY133" fmla="*/ 804862 h 1693069"/>
                            <a:gd name="connsiteX134" fmla="*/ 521494 w 1021556"/>
                            <a:gd name="connsiteY134" fmla="*/ 809625 h 1693069"/>
                            <a:gd name="connsiteX135" fmla="*/ 528637 w 1021556"/>
                            <a:gd name="connsiteY135" fmla="*/ 816769 h 1693069"/>
                            <a:gd name="connsiteX136" fmla="*/ 535781 w 1021556"/>
                            <a:gd name="connsiteY136" fmla="*/ 819150 h 1693069"/>
                            <a:gd name="connsiteX137" fmla="*/ 542925 w 1021556"/>
                            <a:gd name="connsiteY137" fmla="*/ 823912 h 1693069"/>
                            <a:gd name="connsiteX138" fmla="*/ 559594 w 1021556"/>
                            <a:gd name="connsiteY138" fmla="*/ 835819 h 1693069"/>
                            <a:gd name="connsiteX139" fmla="*/ 569119 w 1021556"/>
                            <a:gd name="connsiteY139" fmla="*/ 840581 h 1693069"/>
                            <a:gd name="connsiteX140" fmla="*/ 578644 w 1021556"/>
                            <a:gd name="connsiteY140" fmla="*/ 850106 h 1693069"/>
                            <a:gd name="connsiteX141" fmla="*/ 592931 w 1021556"/>
                            <a:gd name="connsiteY141" fmla="*/ 864394 h 1693069"/>
                            <a:gd name="connsiteX142" fmla="*/ 600075 w 1021556"/>
                            <a:gd name="connsiteY142" fmla="*/ 869156 h 1693069"/>
                            <a:gd name="connsiteX143" fmla="*/ 604837 w 1021556"/>
                            <a:gd name="connsiteY143" fmla="*/ 876300 h 1693069"/>
                            <a:gd name="connsiteX144" fmla="*/ 611981 w 1021556"/>
                            <a:gd name="connsiteY144" fmla="*/ 881062 h 1693069"/>
                            <a:gd name="connsiteX145" fmla="*/ 616744 w 1021556"/>
                            <a:gd name="connsiteY145" fmla="*/ 895350 h 1693069"/>
                            <a:gd name="connsiteX146" fmla="*/ 619125 w 1021556"/>
                            <a:gd name="connsiteY146" fmla="*/ 902494 h 1693069"/>
                            <a:gd name="connsiteX147" fmla="*/ 626269 w 1021556"/>
                            <a:gd name="connsiteY147" fmla="*/ 916781 h 1693069"/>
                            <a:gd name="connsiteX148" fmla="*/ 619125 w 1021556"/>
                            <a:gd name="connsiteY148" fmla="*/ 921544 h 1693069"/>
                            <a:gd name="connsiteX149" fmla="*/ 604837 w 1021556"/>
                            <a:gd name="connsiteY149" fmla="*/ 926306 h 1693069"/>
                            <a:gd name="connsiteX150" fmla="*/ 464344 w 1021556"/>
                            <a:gd name="connsiteY150" fmla="*/ 926306 h 1693069"/>
                            <a:gd name="connsiteX151" fmla="*/ 452437 w 1021556"/>
                            <a:gd name="connsiteY151" fmla="*/ 928687 h 1693069"/>
                            <a:gd name="connsiteX152" fmla="*/ 435769 w 1021556"/>
                            <a:gd name="connsiteY152" fmla="*/ 931069 h 1693069"/>
                            <a:gd name="connsiteX153" fmla="*/ 421481 w 1021556"/>
                            <a:gd name="connsiteY153" fmla="*/ 935831 h 1693069"/>
                            <a:gd name="connsiteX154" fmla="*/ 414337 w 1021556"/>
                            <a:gd name="connsiteY154" fmla="*/ 940594 h 1693069"/>
                            <a:gd name="connsiteX155" fmla="*/ 407194 w 1021556"/>
                            <a:gd name="connsiteY155" fmla="*/ 942975 h 1693069"/>
                            <a:gd name="connsiteX156" fmla="*/ 400050 w 1021556"/>
                            <a:gd name="connsiteY156" fmla="*/ 947737 h 1693069"/>
                            <a:gd name="connsiteX157" fmla="*/ 392906 w 1021556"/>
                            <a:gd name="connsiteY157" fmla="*/ 950119 h 1693069"/>
                            <a:gd name="connsiteX158" fmla="*/ 378619 w 1021556"/>
                            <a:gd name="connsiteY158" fmla="*/ 959644 h 1693069"/>
                            <a:gd name="connsiteX159" fmla="*/ 371475 w 1021556"/>
                            <a:gd name="connsiteY159" fmla="*/ 964406 h 1693069"/>
                            <a:gd name="connsiteX160" fmla="*/ 364331 w 1021556"/>
                            <a:gd name="connsiteY160" fmla="*/ 969169 h 1693069"/>
                            <a:gd name="connsiteX161" fmla="*/ 357187 w 1021556"/>
                            <a:gd name="connsiteY161" fmla="*/ 971550 h 1693069"/>
                            <a:gd name="connsiteX162" fmla="*/ 352425 w 1021556"/>
                            <a:gd name="connsiteY162" fmla="*/ 981075 h 1693069"/>
                            <a:gd name="connsiteX163" fmla="*/ 345281 w 1021556"/>
                            <a:gd name="connsiteY163" fmla="*/ 988219 h 1693069"/>
                            <a:gd name="connsiteX164" fmla="*/ 340519 w 1021556"/>
                            <a:gd name="connsiteY164" fmla="*/ 995362 h 1693069"/>
                            <a:gd name="connsiteX165" fmla="*/ 333375 w 1021556"/>
                            <a:gd name="connsiteY165" fmla="*/ 1004887 h 1693069"/>
                            <a:gd name="connsiteX166" fmla="*/ 321469 w 1021556"/>
                            <a:gd name="connsiteY166" fmla="*/ 1019175 h 1693069"/>
                            <a:gd name="connsiteX167" fmla="*/ 314325 w 1021556"/>
                            <a:gd name="connsiteY167" fmla="*/ 1033462 h 1693069"/>
                            <a:gd name="connsiteX168" fmla="*/ 302419 w 1021556"/>
                            <a:gd name="connsiteY168" fmla="*/ 1054894 h 1693069"/>
                            <a:gd name="connsiteX169" fmla="*/ 297656 w 1021556"/>
                            <a:gd name="connsiteY169" fmla="*/ 1073944 h 1693069"/>
                            <a:gd name="connsiteX170" fmla="*/ 292894 w 1021556"/>
                            <a:gd name="connsiteY170" fmla="*/ 1088231 h 1693069"/>
                            <a:gd name="connsiteX171" fmla="*/ 283369 w 1021556"/>
                            <a:gd name="connsiteY171" fmla="*/ 1116806 h 1693069"/>
                            <a:gd name="connsiteX172" fmla="*/ 278606 w 1021556"/>
                            <a:gd name="connsiteY172" fmla="*/ 1133475 h 1693069"/>
                            <a:gd name="connsiteX173" fmla="*/ 273844 w 1021556"/>
                            <a:gd name="connsiteY173" fmla="*/ 1147762 h 1693069"/>
                            <a:gd name="connsiteX174" fmla="*/ 269081 w 1021556"/>
                            <a:gd name="connsiteY174" fmla="*/ 1162050 h 1693069"/>
                            <a:gd name="connsiteX175" fmla="*/ 250031 w 1021556"/>
                            <a:gd name="connsiteY175" fmla="*/ 1212056 h 1693069"/>
                            <a:gd name="connsiteX176" fmla="*/ 245268 w 1021556"/>
                            <a:gd name="connsiteY176" fmla="*/ 1247775 h 1693069"/>
                            <a:gd name="connsiteX177" fmla="*/ 242887 w 1021556"/>
                            <a:gd name="connsiteY177" fmla="*/ 1283494 h 1693069"/>
                            <a:gd name="connsiteX178" fmla="*/ 247650 w 1021556"/>
                            <a:gd name="connsiteY178" fmla="*/ 1297781 h 1693069"/>
                            <a:gd name="connsiteX179" fmla="*/ 245269 w 1021556"/>
                            <a:gd name="connsiteY179" fmla="*/ 1333500 h 1693069"/>
                            <a:gd name="connsiteX180" fmla="*/ 242887 w 1021556"/>
                            <a:gd name="connsiteY180" fmla="*/ 1350169 h 1693069"/>
                            <a:gd name="connsiteX181" fmla="*/ 247650 w 1021556"/>
                            <a:gd name="connsiteY181" fmla="*/ 1438275 h 1693069"/>
                            <a:gd name="connsiteX182" fmla="*/ 250031 w 1021556"/>
                            <a:gd name="connsiteY182" fmla="*/ 1478756 h 1693069"/>
                            <a:gd name="connsiteX183" fmla="*/ 252412 w 1021556"/>
                            <a:gd name="connsiteY183" fmla="*/ 1493044 h 1693069"/>
                            <a:gd name="connsiteX184" fmla="*/ 250031 w 1021556"/>
                            <a:gd name="connsiteY184" fmla="*/ 1571625 h 1693069"/>
                            <a:gd name="connsiteX185" fmla="*/ 245269 w 1021556"/>
                            <a:gd name="connsiteY185" fmla="*/ 1585912 h 1693069"/>
                            <a:gd name="connsiteX186" fmla="*/ 228600 w 1021556"/>
                            <a:gd name="connsiteY186" fmla="*/ 1595437 h 1693069"/>
                            <a:gd name="connsiteX187" fmla="*/ 221456 w 1021556"/>
                            <a:gd name="connsiteY187" fmla="*/ 1597819 h 1693069"/>
                            <a:gd name="connsiteX188" fmla="*/ 192881 w 1021556"/>
                            <a:gd name="connsiteY188" fmla="*/ 1600200 h 1693069"/>
                            <a:gd name="connsiteX189" fmla="*/ 166687 w 1021556"/>
                            <a:gd name="connsiteY189" fmla="*/ 1607344 h 1693069"/>
                            <a:gd name="connsiteX190" fmla="*/ 159544 w 1021556"/>
                            <a:gd name="connsiteY190" fmla="*/ 1609725 h 1693069"/>
                            <a:gd name="connsiteX191" fmla="*/ 152400 w 1021556"/>
                            <a:gd name="connsiteY191" fmla="*/ 1612106 h 1693069"/>
                            <a:gd name="connsiteX192" fmla="*/ 142875 w 1021556"/>
                            <a:gd name="connsiteY192" fmla="*/ 1616869 h 1693069"/>
                            <a:gd name="connsiteX193" fmla="*/ 114300 w 1021556"/>
                            <a:gd name="connsiteY193" fmla="*/ 1619250 h 1693069"/>
                            <a:gd name="connsiteX194" fmla="*/ 100012 w 1021556"/>
                            <a:gd name="connsiteY194" fmla="*/ 1621631 h 1693069"/>
                            <a:gd name="connsiteX195" fmla="*/ 73819 w 1021556"/>
                            <a:gd name="connsiteY195" fmla="*/ 1626394 h 1693069"/>
                            <a:gd name="connsiteX196" fmla="*/ 69056 w 1021556"/>
                            <a:gd name="connsiteY196" fmla="*/ 1640681 h 1693069"/>
                            <a:gd name="connsiteX197" fmla="*/ 73819 w 1021556"/>
                            <a:gd name="connsiteY197" fmla="*/ 1659731 h 1693069"/>
                            <a:gd name="connsiteX198" fmla="*/ 83344 w 1021556"/>
                            <a:gd name="connsiteY198" fmla="*/ 1674019 h 1693069"/>
                            <a:gd name="connsiteX199" fmla="*/ 90487 w 1021556"/>
                            <a:gd name="connsiteY199" fmla="*/ 1678781 h 1693069"/>
                            <a:gd name="connsiteX200" fmla="*/ 95250 w 1021556"/>
                            <a:gd name="connsiteY200" fmla="*/ 1685925 h 1693069"/>
                            <a:gd name="connsiteX201" fmla="*/ 102394 w 1021556"/>
                            <a:gd name="connsiteY201" fmla="*/ 1690687 h 1693069"/>
                            <a:gd name="connsiteX202" fmla="*/ 104775 w 1021556"/>
                            <a:gd name="connsiteY202" fmla="*/ 1693069 h 1693069"/>
                            <a:gd name="connsiteX203" fmla="*/ 104775 w 1021556"/>
                            <a:gd name="connsiteY20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385762 w 1021556"/>
                            <a:gd name="connsiteY33" fmla="*/ 159544 h 1693069"/>
                            <a:gd name="connsiteX34" fmla="*/ 402431 w 1021556"/>
                            <a:gd name="connsiteY34" fmla="*/ 154781 h 1693069"/>
                            <a:gd name="connsiteX35" fmla="*/ 431006 w 1021556"/>
                            <a:gd name="connsiteY35" fmla="*/ 133349 h 1693069"/>
                            <a:gd name="connsiteX36" fmla="*/ 440531 w 1021556"/>
                            <a:gd name="connsiteY36" fmla="*/ 142875 h 1693069"/>
                            <a:gd name="connsiteX37" fmla="*/ 452438 w 1021556"/>
                            <a:gd name="connsiteY37" fmla="*/ 130969 h 1693069"/>
                            <a:gd name="connsiteX38" fmla="*/ 461962 w 1021556"/>
                            <a:gd name="connsiteY38" fmla="*/ 138112 h 1693069"/>
                            <a:gd name="connsiteX39" fmla="*/ 490537 w 1021556"/>
                            <a:gd name="connsiteY39" fmla="*/ 121444 h 1693069"/>
                            <a:gd name="connsiteX40" fmla="*/ 502444 w 1021556"/>
                            <a:gd name="connsiteY40" fmla="*/ 130969 h 1693069"/>
                            <a:gd name="connsiteX41" fmla="*/ 564356 w 1021556"/>
                            <a:gd name="connsiteY41" fmla="*/ 109537 h 1693069"/>
                            <a:gd name="connsiteX42" fmla="*/ 595312 w 1021556"/>
                            <a:gd name="connsiteY42" fmla="*/ 109537 h 1693069"/>
                            <a:gd name="connsiteX43" fmla="*/ 602456 w 1021556"/>
                            <a:gd name="connsiteY43" fmla="*/ 107156 h 1693069"/>
                            <a:gd name="connsiteX44" fmla="*/ 609600 w 1021556"/>
                            <a:gd name="connsiteY44" fmla="*/ 104775 h 1693069"/>
                            <a:gd name="connsiteX45" fmla="*/ 631031 w 1021556"/>
                            <a:gd name="connsiteY45" fmla="*/ 100012 h 1693069"/>
                            <a:gd name="connsiteX46" fmla="*/ 690562 w 1021556"/>
                            <a:gd name="connsiteY46" fmla="*/ 95250 h 1693069"/>
                            <a:gd name="connsiteX47" fmla="*/ 757237 w 1021556"/>
                            <a:gd name="connsiteY47" fmla="*/ 92869 h 1693069"/>
                            <a:gd name="connsiteX48" fmla="*/ 766762 w 1021556"/>
                            <a:gd name="connsiteY48" fmla="*/ 90487 h 1693069"/>
                            <a:gd name="connsiteX49" fmla="*/ 778669 w 1021556"/>
                            <a:gd name="connsiteY49" fmla="*/ 88106 h 1693069"/>
                            <a:gd name="connsiteX50" fmla="*/ 792956 w 1021556"/>
                            <a:gd name="connsiteY50" fmla="*/ 83344 h 1693069"/>
                            <a:gd name="connsiteX51" fmla="*/ 823912 w 1021556"/>
                            <a:gd name="connsiteY51" fmla="*/ 80962 h 1693069"/>
                            <a:gd name="connsiteX52" fmla="*/ 840581 w 1021556"/>
                            <a:gd name="connsiteY52" fmla="*/ 78581 h 1693069"/>
                            <a:gd name="connsiteX53" fmla="*/ 931069 w 1021556"/>
                            <a:gd name="connsiteY53" fmla="*/ 76200 h 1693069"/>
                            <a:gd name="connsiteX54" fmla="*/ 1014412 w 1021556"/>
                            <a:gd name="connsiteY54" fmla="*/ 76200 h 1693069"/>
                            <a:gd name="connsiteX55" fmla="*/ 1021556 w 1021556"/>
                            <a:gd name="connsiteY55" fmla="*/ 83344 h 1693069"/>
                            <a:gd name="connsiteX56" fmla="*/ 1016794 w 1021556"/>
                            <a:gd name="connsiteY56" fmla="*/ 111919 h 1693069"/>
                            <a:gd name="connsiteX57" fmla="*/ 1007269 w 1021556"/>
                            <a:gd name="connsiteY57" fmla="*/ 126206 h 1693069"/>
                            <a:gd name="connsiteX58" fmla="*/ 1002506 w 1021556"/>
                            <a:gd name="connsiteY58" fmla="*/ 140494 h 1693069"/>
                            <a:gd name="connsiteX59" fmla="*/ 1000125 w 1021556"/>
                            <a:gd name="connsiteY59" fmla="*/ 147637 h 1693069"/>
                            <a:gd name="connsiteX60" fmla="*/ 997744 w 1021556"/>
                            <a:gd name="connsiteY60" fmla="*/ 159544 h 1693069"/>
                            <a:gd name="connsiteX61" fmla="*/ 1004887 w 1021556"/>
                            <a:gd name="connsiteY61" fmla="*/ 209550 h 1693069"/>
                            <a:gd name="connsiteX62" fmla="*/ 1014412 w 1021556"/>
                            <a:gd name="connsiteY62" fmla="*/ 223837 h 1693069"/>
                            <a:gd name="connsiteX63" fmla="*/ 1019175 w 1021556"/>
                            <a:gd name="connsiteY63" fmla="*/ 238125 h 1693069"/>
                            <a:gd name="connsiteX64" fmla="*/ 1012031 w 1021556"/>
                            <a:gd name="connsiteY64" fmla="*/ 285750 h 1693069"/>
                            <a:gd name="connsiteX65" fmla="*/ 1007269 w 1021556"/>
                            <a:gd name="connsiteY65" fmla="*/ 292894 h 1693069"/>
                            <a:gd name="connsiteX66" fmla="*/ 1000125 w 1021556"/>
                            <a:gd name="connsiteY66" fmla="*/ 297656 h 1693069"/>
                            <a:gd name="connsiteX67" fmla="*/ 997744 w 1021556"/>
                            <a:gd name="connsiteY67" fmla="*/ 304800 h 1693069"/>
                            <a:gd name="connsiteX68" fmla="*/ 988219 w 1021556"/>
                            <a:gd name="connsiteY68" fmla="*/ 319087 h 1693069"/>
                            <a:gd name="connsiteX69" fmla="*/ 995362 w 1021556"/>
                            <a:gd name="connsiteY69" fmla="*/ 321469 h 1693069"/>
                            <a:gd name="connsiteX70" fmla="*/ 992981 w 1021556"/>
                            <a:gd name="connsiteY70" fmla="*/ 328612 h 1693069"/>
                            <a:gd name="connsiteX71" fmla="*/ 976312 w 1021556"/>
                            <a:gd name="connsiteY71" fmla="*/ 340519 h 1693069"/>
                            <a:gd name="connsiteX72" fmla="*/ 962025 w 1021556"/>
                            <a:gd name="connsiteY72" fmla="*/ 350044 h 1693069"/>
                            <a:gd name="connsiteX73" fmla="*/ 954881 w 1021556"/>
                            <a:gd name="connsiteY73" fmla="*/ 357187 h 1693069"/>
                            <a:gd name="connsiteX74" fmla="*/ 945356 w 1021556"/>
                            <a:gd name="connsiteY74" fmla="*/ 359569 h 1693069"/>
                            <a:gd name="connsiteX75" fmla="*/ 942975 w 1021556"/>
                            <a:gd name="connsiteY75" fmla="*/ 366712 h 1693069"/>
                            <a:gd name="connsiteX76" fmla="*/ 928687 w 1021556"/>
                            <a:gd name="connsiteY76" fmla="*/ 376237 h 1693069"/>
                            <a:gd name="connsiteX77" fmla="*/ 921544 w 1021556"/>
                            <a:gd name="connsiteY77" fmla="*/ 381000 h 1693069"/>
                            <a:gd name="connsiteX78" fmla="*/ 914400 w 1021556"/>
                            <a:gd name="connsiteY78" fmla="*/ 385762 h 1693069"/>
                            <a:gd name="connsiteX79" fmla="*/ 900112 w 1021556"/>
                            <a:gd name="connsiteY79" fmla="*/ 395287 h 1693069"/>
                            <a:gd name="connsiteX80" fmla="*/ 885825 w 1021556"/>
                            <a:gd name="connsiteY80" fmla="*/ 404812 h 1693069"/>
                            <a:gd name="connsiteX81" fmla="*/ 869156 w 1021556"/>
                            <a:gd name="connsiteY81" fmla="*/ 416719 h 1693069"/>
                            <a:gd name="connsiteX82" fmla="*/ 854869 w 1021556"/>
                            <a:gd name="connsiteY82" fmla="*/ 421481 h 1693069"/>
                            <a:gd name="connsiteX83" fmla="*/ 838200 w 1021556"/>
                            <a:gd name="connsiteY83" fmla="*/ 431006 h 1693069"/>
                            <a:gd name="connsiteX84" fmla="*/ 821531 w 1021556"/>
                            <a:gd name="connsiteY84" fmla="*/ 435769 h 1693069"/>
                            <a:gd name="connsiteX85" fmla="*/ 807244 w 1021556"/>
                            <a:gd name="connsiteY85" fmla="*/ 440531 h 1693069"/>
                            <a:gd name="connsiteX86" fmla="*/ 785812 w 1021556"/>
                            <a:gd name="connsiteY86" fmla="*/ 450056 h 1693069"/>
                            <a:gd name="connsiteX87" fmla="*/ 778669 w 1021556"/>
                            <a:gd name="connsiteY87" fmla="*/ 452437 h 1693069"/>
                            <a:gd name="connsiteX88" fmla="*/ 771525 w 1021556"/>
                            <a:gd name="connsiteY88" fmla="*/ 457200 h 1693069"/>
                            <a:gd name="connsiteX89" fmla="*/ 764381 w 1021556"/>
                            <a:gd name="connsiteY89" fmla="*/ 459581 h 1693069"/>
                            <a:gd name="connsiteX90" fmla="*/ 742950 w 1021556"/>
                            <a:gd name="connsiteY90" fmla="*/ 471487 h 1693069"/>
                            <a:gd name="connsiteX91" fmla="*/ 721519 w 1021556"/>
                            <a:gd name="connsiteY91" fmla="*/ 483394 h 1693069"/>
                            <a:gd name="connsiteX92" fmla="*/ 709612 w 1021556"/>
                            <a:gd name="connsiteY92" fmla="*/ 492919 h 1693069"/>
                            <a:gd name="connsiteX93" fmla="*/ 704850 w 1021556"/>
                            <a:gd name="connsiteY93" fmla="*/ 500062 h 1693069"/>
                            <a:gd name="connsiteX94" fmla="*/ 697706 w 1021556"/>
                            <a:gd name="connsiteY94" fmla="*/ 502444 h 1693069"/>
                            <a:gd name="connsiteX95" fmla="*/ 683419 w 1021556"/>
                            <a:gd name="connsiteY95" fmla="*/ 514350 h 1693069"/>
                            <a:gd name="connsiteX96" fmla="*/ 676275 w 1021556"/>
                            <a:gd name="connsiteY96" fmla="*/ 516731 h 1693069"/>
                            <a:gd name="connsiteX97" fmla="*/ 657225 w 1021556"/>
                            <a:gd name="connsiteY97" fmla="*/ 528637 h 1693069"/>
                            <a:gd name="connsiteX98" fmla="*/ 642937 w 1021556"/>
                            <a:gd name="connsiteY98" fmla="*/ 538162 h 1693069"/>
                            <a:gd name="connsiteX99" fmla="*/ 635794 w 1021556"/>
                            <a:gd name="connsiteY99" fmla="*/ 542925 h 1693069"/>
                            <a:gd name="connsiteX100" fmla="*/ 628650 w 1021556"/>
                            <a:gd name="connsiteY100" fmla="*/ 545306 h 1693069"/>
                            <a:gd name="connsiteX101" fmla="*/ 607219 w 1021556"/>
                            <a:gd name="connsiteY101" fmla="*/ 559594 h 1693069"/>
                            <a:gd name="connsiteX102" fmla="*/ 592931 w 1021556"/>
                            <a:gd name="connsiteY102" fmla="*/ 569119 h 1693069"/>
                            <a:gd name="connsiteX103" fmla="*/ 583406 w 1021556"/>
                            <a:gd name="connsiteY103" fmla="*/ 576262 h 1693069"/>
                            <a:gd name="connsiteX104" fmla="*/ 569119 w 1021556"/>
                            <a:gd name="connsiteY104" fmla="*/ 585787 h 1693069"/>
                            <a:gd name="connsiteX105" fmla="*/ 554831 w 1021556"/>
                            <a:gd name="connsiteY105" fmla="*/ 595312 h 1693069"/>
                            <a:gd name="connsiteX106" fmla="*/ 547687 w 1021556"/>
                            <a:gd name="connsiteY106" fmla="*/ 600075 h 1693069"/>
                            <a:gd name="connsiteX107" fmla="*/ 540544 w 1021556"/>
                            <a:gd name="connsiteY107" fmla="*/ 607219 h 1693069"/>
                            <a:gd name="connsiteX108" fmla="*/ 533400 w 1021556"/>
                            <a:gd name="connsiteY108" fmla="*/ 609600 h 1693069"/>
                            <a:gd name="connsiteX109" fmla="*/ 526256 w 1021556"/>
                            <a:gd name="connsiteY109" fmla="*/ 616744 h 1693069"/>
                            <a:gd name="connsiteX110" fmla="*/ 519112 w 1021556"/>
                            <a:gd name="connsiteY110" fmla="*/ 619125 h 1693069"/>
                            <a:gd name="connsiteX111" fmla="*/ 514350 w 1021556"/>
                            <a:gd name="connsiteY111" fmla="*/ 626269 h 1693069"/>
                            <a:gd name="connsiteX112" fmla="*/ 500062 w 1021556"/>
                            <a:gd name="connsiteY112" fmla="*/ 635794 h 1693069"/>
                            <a:gd name="connsiteX113" fmla="*/ 490537 w 1021556"/>
                            <a:gd name="connsiteY113" fmla="*/ 642937 h 1693069"/>
                            <a:gd name="connsiteX114" fmla="*/ 483394 w 1021556"/>
                            <a:gd name="connsiteY114" fmla="*/ 645319 h 1693069"/>
                            <a:gd name="connsiteX115" fmla="*/ 469106 w 1021556"/>
                            <a:gd name="connsiteY115" fmla="*/ 657225 h 1693069"/>
                            <a:gd name="connsiteX116" fmla="*/ 461962 w 1021556"/>
                            <a:gd name="connsiteY116" fmla="*/ 659606 h 1693069"/>
                            <a:gd name="connsiteX117" fmla="*/ 457200 w 1021556"/>
                            <a:gd name="connsiteY117" fmla="*/ 666750 h 1693069"/>
                            <a:gd name="connsiteX118" fmla="*/ 450056 w 1021556"/>
                            <a:gd name="connsiteY118" fmla="*/ 671512 h 1693069"/>
                            <a:gd name="connsiteX119" fmla="*/ 445294 w 1021556"/>
                            <a:gd name="connsiteY119" fmla="*/ 685800 h 1693069"/>
                            <a:gd name="connsiteX120" fmla="*/ 440531 w 1021556"/>
                            <a:gd name="connsiteY120" fmla="*/ 692944 h 1693069"/>
                            <a:gd name="connsiteX121" fmla="*/ 435769 w 1021556"/>
                            <a:gd name="connsiteY121" fmla="*/ 707231 h 1693069"/>
                            <a:gd name="connsiteX122" fmla="*/ 433387 w 1021556"/>
                            <a:gd name="connsiteY122" fmla="*/ 714375 h 1693069"/>
                            <a:gd name="connsiteX123" fmla="*/ 428625 w 1021556"/>
                            <a:gd name="connsiteY123" fmla="*/ 721519 h 1693069"/>
                            <a:gd name="connsiteX124" fmla="*/ 435769 w 1021556"/>
                            <a:gd name="connsiteY124" fmla="*/ 742950 h 1693069"/>
                            <a:gd name="connsiteX125" fmla="*/ 438150 w 1021556"/>
                            <a:gd name="connsiteY125" fmla="*/ 750094 h 1693069"/>
                            <a:gd name="connsiteX126" fmla="*/ 445294 w 1021556"/>
                            <a:gd name="connsiteY126" fmla="*/ 754856 h 1693069"/>
                            <a:gd name="connsiteX127" fmla="*/ 459581 w 1021556"/>
                            <a:gd name="connsiteY127" fmla="*/ 766762 h 1693069"/>
                            <a:gd name="connsiteX128" fmla="*/ 469106 w 1021556"/>
                            <a:gd name="connsiteY128" fmla="*/ 773906 h 1693069"/>
                            <a:gd name="connsiteX129" fmla="*/ 478631 w 1021556"/>
                            <a:gd name="connsiteY129" fmla="*/ 776287 h 1693069"/>
                            <a:gd name="connsiteX130" fmla="*/ 492919 w 1021556"/>
                            <a:gd name="connsiteY130" fmla="*/ 785812 h 1693069"/>
                            <a:gd name="connsiteX131" fmla="*/ 500062 w 1021556"/>
                            <a:gd name="connsiteY131" fmla="*/ 790575 h 1693069"/>
                            <a:gd name="connsiteX132" fmla="*/ 507206 w 1021556"/>
                            <a:gd name="connsiteY132" fmla="*/ 797719 h 1693069"/>
                            <a:gd name="connsiteX133" fmla="*/ 511969 w 1021556"/>
                            <a:gd name="connsiteY133" fmla="*/ 804862 h 1693069"/>
                            <a:gd name="connsiteX134" fmla="*/ 521494 w 1021556"/>
                            <a:gd name="connsiteY134" fmla="*/ 809625 h 1693069"/>
                            <a:gd name="connsiteX135" fmla="*/ 528637 w 1021556"/>
                            <a:gd name="connsiteY135" fmla="*/ 816769 h 1693069"/>
                            <a:gd name="connsiteX136" fmla="*/ 535781 w 1021556"/>
                            <a:gd name="connsiteY136" fmla="*/ 819150 h 1693069"/>
                            <a:gd name="connsiteX137" fmla="*/ 542925 w 1021556"/>
                            <a:gd name="connsiteY137" fmla="*/ 823912 h 1693069"/>
                            <a:gd name="connsiteX138" fmla="*/ 559594 w 1021556"/>
                            <a:gd name="connsiteY138" fmla="*/ 835819 h 1693069"/>
                            <a:gd name="connsiteX139" fmla="*/ 569119 w 1021556"/>
                            <a:gd name="connsiteY139" fmla="*/ 840581 h 1693069"/>
                            <a:gd name="connsiteX140" fmla="*/ 578644 w 1021556"/>
                            <a:gd name="connsiteY140" fmla="*/ 850106 h 1693069"/>
                            <a:gd name="connsiteX141" fmla="*/ 592931 w 1021556"/>
                            <a:gd name="connsiteY141" fmla="*/ 864394 h 1693069"/>
                            <a:gd name="connsiteX142" fmla="*/ 600075 w 1021556"/>
                            <a:gd name="connsiteY142" fmla="*/ 869156 h 1693069"/>
                            <a:gd name="connsiteX143" fmla="*/ 604837 w 1021556"/>
                            <a:gd name="connsiteY143" fmla="*/ 876300 h 1693069"/>
                            <a:gd name="connsiteX144" fmla="*/ 611981 w 1021556"/>
                            <a:gd name="connsiteY144" fmla="*/ 881062 h 1693069"/>
                            <a:gd name="connsiteX145" fmla="*/ 616744 w 1021556"/>
                            <a:gd name="connsiteY145" fmla="*/ 895350 h 1693069"/>
                            <a:gd name="connsiteX146" fmla="*/ 619125 w 1021556"/>
                            <a:gd name="connsiteY146" fmla="*/ 902494 h 1693069"/>
                            <a:gd name="connsiteX147" fmla="*/ 626269 w 1021556"/>
                            <a:gd name="connsiteY147" fmla="*/ 916781 h 1693069"/>
                            <a:gd name="connsiteX148" fmla="*/ 619125 w 1021556"/>
                            <a:gd name="connsiteY148" fmla="*/ 921544 h 1693069"/>
                            <a:gd name="connsiteX149" fmla="*/ 604837 w 1021556"/>
                            <a:gd name="connsiteY149" fmla="*/ 926306 h 1693069"/>
                            <a:gd name="connsiteX150" fmla="*/ 464344 w 1021556"/>
                            <a:gd name="connsiteY150" fmla="*/ 926306 h 1693069"/>
                            <a:gd name="connsiteX151" fmla="*/ 452437 w 1021556"/>
                            <a:gd name="connsiteY151" fmla="*/ 928687 h 1693069"/>
                            <a:gd name="connsiteX152" fmla="*/ 435769 w 1021556"/>
                            <a:gd name="connsiteY152" fmla="*/ 931069 h 1693069"/>
                            <a:gd name="connsiteX153" fmla="*/ 421481 w 1021556"/>
                            <a:gd name="connsiteY153" fmla="*/ 935831 h 1693069"/>
                            <a:gd name="connsiteX154" fmla="*/ 414337 w 1021556"/>
                            <a:gd name="connsiteY154" fmla="*/ 940594 h 1693069"/>
                            <a:gd name="connsiteX155" fmla="*/ 407194 w 1021556"/>
                            <a:gd name="connsiteY155" fmla="*/ 942975 h 1693069"/>
                            <a:gd name="connsiteX156" fmla="*/ 400050 w 1021556"/>
                            <a:gd name="connsiteY156" fmla="*/ 947737 h 1693069"/>
                            <a:gd name="connsiteX157" fmla="*/ 392906 w 1021556"/>
                            <a:gd name="connsiteY157" fmla="*/ 950119 h 1693069"/>
                            <a:gd name="connsiteX158" fmla="*/ 378619 w 1021556"/>
                            <a:gd name="connsiteY158" fmla="*/ 959644 h 1693069"/>
                            <a:gd name="connsiteX159" fmla="*/ 371475 w 1021556"/>
                            <a:gd name="connsiteY159" fmla="*/ 964406 h 1693069"/>
                            <a:gd name="connsiteX160" fmla="*/ 364331 w 1021556"/>
                            <a:gd name="connsiteY160" fmla="*/ 969169 h 1693069"/>
                            <a:gd name="connsiteX161" fmla="*/ 357187 w 1021556"/>
                            <a:gd name="connsiteY161" fmla="*/ 971550 h 1693069"/>
                            <a:gd name="connsiteX162" fmla="*/ 352425 w 1021556"/>
                            <a:gd name="connsiteY162" fmla="*/ 981075 h 1693069"/>
                            <a:gd name="connsiteX163" fmla="*/ 345281 w 1021556"/>
                            <a:gd name="connsiteY163" fmla="*/ 988219 h 1693069"/>
                            <a:gd name="connsiteX164" fmla="*/ 340519 w 1021556"/>
                            <a:gd name="connsiteY164" fmla="*/ 995362 h 1693069"/>
                            <a:gd name="connsiteX165" fmla="*/ 333375 w 1021556"/>
                            <a:gd name="connsiteY165" fmla="*/ 1004887 h 1693069"/>
                            <a:gd name="connsiteX166" fmla="*/ 321469 w 1021556"/>
                            <a:gd name="connsiteY166" fmla="*/ 1019175 h 1693069"/>
                            <a:gd name="connsiteX167" fmla="*/ 314325 w 1021556"/>
                            <a:gd name="connsiteY167" fmla="*/ 1033462 h 1693069"/>
                            <a:gd name="connsiteX168" fmla="*/ 302419 w 1021556"/>
                            <a:gd name="connsiteY168" fmla="*/ 1054894 h 1693069"/>
                            <a:gd name="connsiteX169" fmla="*/ 297656 w 1021556"/>
                            <a:gd name="connsiteY169" fmla="*/ 1073944 h 1693069"/>
                            <a:gd name="connsiteX170" fmla="*/ 292894 w 1021556"/>
                            <a:gd name="connsiteY170" fmla="*/ 1088231 h 1693069"/>
                            <a:gd name="connsiteX171" fmla="*/ 283369 w 1021556"/>
                            <a:gd name="connsiteY171" fmla="*/ 1116806 h 1693069"/>
                            <a:gd name="connsiteX172" fmla="*/ 278606 w 1021556"/>
                            <a:gd name="connsiteY172" fmla="*/ 1133475 h 1693069"/>
                            <a:gd name="connsiteX173" fmla="*/ 273844 w 1021556"/>
                            <a:gd name="connsiteY173" fmla="*/ 1147762 h 1693069"/>
                            <a:gd name="connsiteX174" fmla="*/ 269081 w 1021556"/>
                            <a:gd name="connsiteY174" fmla="*/ 1162050 h 1693069"/>
                            <a:gd name="connsiteX175" fmla="*/ 250031 w 1021556"/>
                            <a:gd name="connsiteY175" fmla="*/ 1212056 h 1693069"/>
                            <a:gd name="connsiteX176" fmla="*/ 245268 w 1021556"/>
                            <a:gd name="connsiteY176" fmla="*/ 1247775 h 1693069"/>
                            <a:gd name="connsiteX177" fmla="*/ 242887 w 1021556"/>
                            <a:gd name="connsiteY177" fmla="*/ 1283494 h 1693069"/>
                            <a:gd name="connsiteX178" fmla="*/ 247650 w 1021556"/>
                            <a:gd name="connsiteY178" fmla="*/ 1297781 h 1693069"/>
                            <a:gd name="connsiteX179" fmla="*/ 245269 w 1021556"/>
                            <a:gd name="connsiteY179" fmla="*/ 1333500 h 1693069"/>
                            <a:gd name="connsiteX180" fmla="*/ 242887 w 1021556"/>
                            <a:gd name="connsiteY180" fmla="*/ 1350169 h 1693069"/>
                            <a:gd name="connsiteX181" fmla="*/ 247650 w 1021556"/>
                            <a:gd name="connsiteY181" fmla="*/ 1438275 h 1693069"/>
                            <a:gd name="connsiteX182" fmla="*/ 250031 w 1021556"/>
                            <a:gd name="connsiteY182" fmla="*/ 1478756 h 1693069"/>
                            <a:gd name="connsiteX183" fmla="*/ 252412 w 1021556"/>
                            <a:gd name="connsiteY183" fmla="*/ 1493044 h 1693069"/>
                            <a:gd name="connsiteX184" fmla="*/ 250031 w 1021556"/>
                            <a:gd name="connsiteY184" fmla="*/ 1571625 h 1693069"/>
                            <a:gd name="connsiteX185" fmla="*/ 245269 w 1021556"/>
                            <a:gd name="connsiteY185" fmla="*/ 1585912 h 1693069"/>
                            <a:gd name="connsiteX186" fmla="*/ 228600 w 1021556"/>
                            <a:gd name="connsiteY186" fmla="*/ 1595437 h 1693069"/>
                            <a:gd name="connsiteX187" fmla="*/ 221456 w 1021556"/>
                            <a:gd name="connsiteY187" fmla="*/ 1597819 h 1693069"/>
                            <a:gd name="connsiteX188" fmla="*/ 192881 w 1021556"/>
                            <a:gd name="connsiteY188" fmla="*/ 1600200 h 1693069"/>
                            <a:gd name="connsiteX189" fmla="*/ 166687 w 1021556"/>
                            <a:gd name="connsiteY189" fmla="*/ 1607344 h 1693069"/>
                            <a:gd name="connsiteX190" fmla="*/ 159544 w 1021556"/>
                            <a:gd name="connsiteY190" fmla="*/ 1609725 h 1693069"/>
                            <a:gd name="connsiteX191" fmla="*/ 152400 w 1021556"/>
                            <a:gd name="connsiteY191" fmla="*/ 1612106 h 1693069"/>
                            <a:gd name="connsiteX192" fmla="*/ 142875 w 1021556"/>
                            <a:gd name="connsiteY192" fmla="*/ 1616869 h 1693069"/>
                            <a:gd name="connsiteX193" fmla="*/ 114300 w 1021556"/>
                            <a:gd name="connsiteY193" fmla="*/ 1619250 h 1693069"/>
                            <a:gd name="connsiteX194" fmla="*/ 100012 w 1021556"/>
                            <a:gd name="connsiteY194" fmla="*/ 1621631 h 1693069"/>
                            <a:gd name="connsiteX195" fmla="*/ 73819 w 1021556"/>
                            <a:gd name="connsiteY195" fmla="*/ 1626394 h 1693069"/>
                            <a:gd name="connsiteX196" fmla="*/ 69056 w 1021556"/>
                            <a:gd name="connsiteY196" fmla="*/ 1640681 h 1693069"/>
                            <a:gd name="connsiteX197" fmla="*/ 73819 w 1021556"/>
                            <a:gd name="connsiteY197" fmla="*/ 1659731 h 1693069"/>
                            <a:gd name="connsiteX198" fmla="*/ 83344 w 1021556"/>
                            <a:gd name="connsiteY198" fmla="*/ 1674019 h 1693069"/>
                            <a:gd name="connsiteX199" fmla="*/ 90487 w 1021556"/>
                            <a:gd name="connsiteY199" fmla="*/ 1678781 h 1693069"/>
                            <a:gd name="connsiteX200" fmla="*/ 95250 w 1021556"/>
                            <a:gd name="connsiteY200" fmla="*/ 1685925 h 1693069"/>
                            <a:gd name="connsiteX201" fmla="*/ 102394 w 1021556"/>
                            <a:gd name="connsiteY201" fmla="*/ 1690687 h 1693069"/>
                            <a:gd name="connsiteX202" fmla="*/ 104775 w 1021556"/>
                            <a:gd name="connsiteY202" fmla="*/ 1693069 h 1693069"/>
                            <a:gd name="connsiteX203" fmla="*/ 104775 w 1021556"/>
                            <a:gd name="connsiteY20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02431 w 1021556"/>
                            <a:gd name="connsiteY33" fmla="*/ 154781 h 1693069"/>
                            <a:gd name="connsiteX34" fmla="*/ 431006 w 1021556"/>
                            <a:gd name="connsiteY34" fmla="*/ 133349 h 1693069"/>
                            <a:gd name="connsiteX35" fmla="*/ 440531 w 1021556"/>
                            <a:gd name="connsiteY35" fmla="*/ 142875 h 1693069"/>
                            <a:gd name="connsiteX36" fmla="*/ 452438 w 1021556"/>
                            <a:gd name="connsiteY36" fmla="*/ 130969 h 1693069"/>
                            <a:gd name="connsiteX37" fmla="*/ 461962 w 1021556"/>
                            <a:gd name="connsiteY37" fmla="*/ 138112 h 1693069"/>
                            <a:gd name="connsiteX38" fmla="*/ 490537 w 1021556"/>
                            <a:gd name="connsiteY38" fmla="*/ 121444 h 1693069"/>
                            <a:gd name="connsiteX39" fmla="*/ 502444 w 1021556"/>
                            <a:gd name="connsiteY39" fmla="*/ 130969 h 1693069"/>
                            <a:gd name="connsiteX40" fmla="*/ 564356 w 1021556"/>
                            <a:gd name="connsiteY40" fmla="*/ 109537 h 1693069"/>
                            <a:gd name="connsiteX41" fmla="*/ 595312 w 1021556"/>
                            <a:gd name="connsiteY41" fmla="*/ 109537 h 1693069"/>
                            <a:gd name="connsiteX42" fmla="*/ 602456 w 1021556"/>
                            <a:gd name="connsiteY42" fmla="*/ 107156 h 1693069"/>
                            <a:gd name="connsiteX43" fmla="*/ 609600 w 1021556"/>
                            <a:gd name="connsiteY43" fmla="*/ 104775 h 1693069"/>
                            <a:gd name="connsiteX44" fmla="*/ 631031 w 1021556"/>
                            <a:gd name="connsiteY44" fmla="*/ 100012 h 1693069"/>
                            <a:gd name="connsiteX45" fmla="*/ 690562 w 1021556"/>
                            <a:gd name="connsiteY45" fmla="*/ 95250 h 1693069"/>
                            <a:gd name="connsiteX46" fmla="*/ 757237 w 1021556"/>
                            <a:gd name="connsiteY46" fmla="*/ 92869 h 1693069"/>
                            <a:gd name="connsiteX47" fmla="*/ 766762 w 1021556"/>
                            <a:gd name="connsiteY47" fmla="*/ 90487 h 1693069"/>
                            <a:gd name="connsiteX48" fmla="*/ 778669 w 1021556"/>
                            <a:gd name="connsiteY48" fmla="*/ 88106 h 1693069"/>
                            <a:gd name="connsiteX49" fmla="*/ 792956 w 1021556"/>
                            <a:gd name="connsiteY49" fmla="*/ 83344 h 1693069"/>
                            <a:gd name="connsiteX50" fmla="*/ 823912 w 1021556"/>
                            <a:gd name="connsiteY50" fmla="*/ 80962 h 1693069"/>
                            <a:gd name="connsiteX51" fmla="*/ 840581 w 1021556"/>
                            <a:gd name="connsiteY51" fmla="*/ 78581 h 1693069"/>
                            <a:gd name="connsiteX52" fmla="*/ 931069 w 1021556"/>
                            <a:gd name="connsiteY52" fmla="*/ 76200 h 1693069"/>
                            <a:gd name="connsiteX53" fmla="*/ 1014412 w 1021556"/>
                            <a:gd name="connsiteY53" fmla="*/ 76200 h 1693069"/>
                            <a:gd name="connsiteX54" fmla="*/ 1021556 w 1021556"/>
                            <a:gd name="connsiteY54" fmla="*/ 83344 h 1693069"/>
                            <a:gd name="connsiteX55" fmla="*/ 1016794 w 1021556"/>
                            <a:gd name="connsiteY55" fmla="*/ 111919 h 1693069"/>
                            <a:gd name="connsiteX56" fmla="*/ 1007269 w 1021556"/>
                            <a:gd name="connsiteY56" fmla="*/ 126206 h 1693069"/>
                            <a:gd name="connsiteX57" fmla="*/ 1002506 w 1021556"/>
                            <a:gd name="connsiteY57" fmla="*/ 140494 h 1693069"/>
                            <a:gd name="connsiteX58" fmla="*/ 1000125 w 1021556"/>
                            <a:gd name="connsiteY58" fmla="*/ 147637 h 1693069"/>
                            <a:gd name="connsiteX59" fmla="*/ 997744 w 1021556"/>
                            <a:gd name="connsiteY59" fmla="*/ 159544 h 1693069"/>
                            <a:gd name="connsiteX60" fmla="*/ 1004887 w 1021556"/>
                            <a:gd name="connsiteY60" fmla="*/ 209550 h 1693069"/>
                            <a:gd name="connsiteX61" fmla="*/ 1014412 w 1021556"/>
                            <a:gd name="connsiteY61" fmla="*/ 223837 h 1693069"/>
                            <a:gd name="connsiteX62" fmla="*/ 1019175 w 1021556"/>
                            <a:gd name="connsiteY62" fmla="*/ 238125 h 1693069"/>
                            <a:gd name="connsiteX63" fmla="*/ 1012031 w 1021556"/>
                            <a:gd name="connsiteY63" fmla="*/ 285750 h 1693069"/>
                            <a:gd name="connsiteX64" fmla="*/ 1007269 w 1021556"/>
                            <a:gd name="connsiteY64" fmla="*/ 292894 h 1693069"/>
                            <a:gd name="connsiteX65" fmla="*/ 1000125 w 1021556"/>
                            <a:gd name="connsiteY65" fmla="*/ 297656 h 1693069"/>
                            <a:gd name="connsiteX66" fmla="*/ 997744 w 1021556"/>
                            <a:gd name="connsiteY66" fmla="*/ 304800 h 1693069"/>
                            <a:gd name="connsiteX67" fmla="*/ 988219 w 1021556"/>
                            <a:gd name="connsiteY67" fmla="*/ 319087 h 1693069"/>
                            <a:gd name="connsiteX68" fmla="*/ 995362 w 1021556"/>
                            <a:gd name="connsiteY68" fmla="*/ 321469 h 1693069"/>
                            <a:gd name="connsiteX69" fmla="*/ 992981 w 1021556"/>
                            <a:gd name="connsiteY69" fmla="*/ 328612 h 1693069"/>
                            <a:gd name="connsiteX70" fmla="*/ 976312 w 1021556"/>
                            <a:gd name="connsiteY70" fmla="*/ 340519 h 1693069"/>
                            <a:gd name="connsiteX71" fmla="*/ 962025 w 1021556"/>
                            <a:gd name="connsiteY71" fmla="*/ 350044 h 1693069"/>
                            <a:gd name="connsiteX72" fmla="*/ 954881 w 1021556"/>
                            <a:gd name="connsiteY72" fmla="*/ 357187 h 1693069"/>
                            <a:gd name="connsiteX73" fmla="*/ 945356 w 1021556"/>
                            <a:gd name="connsiteY73" fmla="*/ 359569 h 1693069"/>
                            <a:gd name="connsiteX74" fmla="*/ 942975 w 1021556"/>
                            <a:gd name="connsiteY74" fmla="*/ 366712 h 1693069"/>
                            <a:gd name="connsiteX75" fmla="*/ 928687 w 1021556"/>
                            <a:gd name="connsiteY75" fmla="*/ 376237 h 1693069"/>
                            <a:gd name="connsiteX76" fmla="*/ 921544 w 1021556"/>
                            <a:gd name="connsiteY76" fmla="*/ 381000 h 1693069"/>
                            <a:gd name="connsiteX77" fmla="*/ 914400 w 1021556"/>
                            <a:gd name="connsiteY77" fmla="*/ 385762 h 1693069"/>
                            <a:gd name="connsiteX78" fmla="*/ 900112 w 1021556"/>
                            <a:gd name="connsiteY78" fmla="*/ 395287 h 1693069"/>
                            <a:gd name="connsiteX79" fmla="*/ 885825 w 1021556"/>
                            <a:gd name="connsiteY79" fmla="*/ 404812 h 1693069"/>
                            <a:gd name="connsiteX80" fmla="*/ 869156 w 1021556"/>
                            <a:gd name="connsiteY80" fmla="*/ 416719 h 1693069"/>
                            <a:gd name="connsiteX81" fmla="*/ 854869 w 1021556"/>
                            <a:gd name="connsiteY81" fmla="*/ 421481 h 1693069"/>
                            <a:gd name="connsiteX82" fmla="*/ 838200 w 1021556"/>
                            <a:gd name="connsiteY82" fmla="*/ 431006 h 1693069"/>
                            <a:gd name="connsiteX83" fmla="*/ 821531 w 1021556"/>
                            <a:gd name="connsiteY83" fmla="*/ 435769 h 1693069"/>
                            <a:gd name="connsiteX84" fmla="*/ 807244 w 1021556"/>
                            <a:gd name="connsiteY84" fmla="*/ 440531 h 1693069"/>
                            <a:gd name="connsiteX85" fmla="*/ 785812 w 1021556"/>
                            <a:gd name="connsiteY85" fmla="*/ 450056 h 1693069"/>
                            <a:gd name="connsiteX86" fmla="*/ 778669 w 1021556"/>
                            <a:gd name="connsiteY86" fmla="*/ 452437 h 1693069"/>
                            <a:gd name="connsiteX87" fmla="*/ 771525 w 1021556"/>
                            <a:gd name="connsiteY87" fmla="*/ 457200 h 1693069"/>
                            <a:gd name="connsiteX88" fmla="*/ 764381 w 1021556"/>
                            <a:gd name="connsiteY88" fmla="*/ 459581 h 1693069"/>
                            <a:gd name="connsiteX89" fmla="*/ 742950 w 1021556"/>
                            <a:gd name="connsiteY89" fmla="*/ 471487 h 1693069"/>
                            <a:gd name="connsiteX90" fmla="*/ 721519 w 1021556"/>
                            <a:gd name="connsiteY90" fmla="*/ 483394 h 1693069"/>
                            <a:gd name="connsiteX91" fmla="*/ 709612 w 1021556"/>
                            <a:gd name="connsiteY91" fmla="*/ 492919 h 1693069"/>
                            <a:gd name="connsiteX92" fmla="*/ 704850 w 1021556"/>
                            <a:gd name="connsiteY92" fmla="*/ 500062 h 1693069"/>
                            <a:gd name="connsiteX93" fmla="*/ 697706 w 1021556"/>
                            <a:gd name="connsiteY93" fmla="*/ 502444 h 1693069"/>
                            <a:gd name="connsiteX94" fmla="*/ 683419 w 1021556"/>
                            <a:gd name="connsiteY94" fmla="*/ 514350 h 1693069"/>
                            <a:gd name="connsiteX95" fmla="*/ 676275 w 1021556"/>
                            <a:gd name="connsiteY95" fmla="*/ 516731 h 1693069"/>
                            <a:gd name="connsiteX96" fmla="*/ 657225 w 1021556"/>
                            <a:gd name="connsiteY96" fmla="*/ 528637 h 1693069"/>
                            <a:gd name="connsiteX97" fmla="*/ 642937 w 1021556"/>
                            <a:gd name="connsiteY97" fmla="*/ 538162 h 1693069"/>
                            <a:gd name="connsiteX98" fmla="*/ 635794 w 1021556"/>
                            <a:gd name="connsiteY98" fmla="*/ 542925 h 1693069"/>
                            <a:gd name="connsiteX99" fmla="*/ 628650 w 1021556"/>
                            <a:gd name="connsiteY99" fmla="*/ 545306 h 1693069"/>
                            <a:gd name="connsiteX100" fmla="*/ 607219 w 1021556"/>
                            <a:gd name="connsiteY100" fmla="*/ 559594 h 1693069"/>
                            <a:gd name="connsiteX101" fmla="*/ 592931 w 1021556"/>
                            <a:gd name="connsiteY101" fmla="*/ 569119 h 1693069"/>
                            <a:gd name="connsiteX102" fmla="*/ 583406 w 1021556"/>
                            <a:gd name="connsiteY102" fmla="*/ 576262 h 1693069"/>
                            <a:gd name="connsiteX103" fmla="*/ 569119 w 1021556"/>
                            <a:gd name="connsiteY103" fmla="*/ 585787 h 1693069"/>
                            <a:gd name="connsiteX104" fmla="*/ 554831 w 1021556"/>
                            <a:gd name="connsiteY104" fmla="*/ 595312 h 1693069"/>
                            <a:gd name="connsiteX105" fmla="*/ 547687 w 1021556"/>
                            <a:gd name="connsiteY105" fmla="*/ 600075 h 1693069"/>
                            <a:gd name="connsiteX106" fmla="*/ 540544 w 1021556"/>
                            <a:gd name="connsiteY106" fmla="*/ 607219 h 1693069"/>
                            <a:gd name="connsiteX107" fmla="*/ 533400 w 1021556"/>
                            <a:gd name="connsiteY107" fmla="*/ 609600 h 1693069"/>
                            <a:gd name="connsiteX108" fmla="*/ 526256 w 1021556"/>
                            <a:gd name="connsiteY108" fmla="*/ 616744 h 1693069"/>
                            <a:gd name="connsiteX109" fmla="*/ 519112 w 1021556"/>
                            <a:gd name="connsiteY109" fmla="*/ 619125 h 1693069"/>
                            <a:gd name="connsiteX110" fmla="*/ 514350 w 1021556"/>
                            <a:gd name="connsiteY110" fmla="*/ 626269 h 1693069"/>
                            <a:gd name="connsiteX111" fmla="*/ 500062 w 1021556"/>
                            <a:gd name="connsiteY111" fmla="*/ 635794 h 1693069"/>
                            <a:gd name="connsiteX112" fmla="*/ 490537 w 1021556"/>
                            <a:gd name="connsiteY112" fmla="*/ 642937 h 1693069"/>
                            <a:gd name="connsiteX113" fmla="*/ 483394 w 1021556"/>
                            <a:gd name="connsiteY113" fmla="*/ 645319 h 1693069"/>
                            <a:gd name="connsiteX114" fmla="*/ 469106 w 1021556"/>
                            <a:gd name="connsiteY114" fmla="*/ 657225 h 1693069"/>
                            <a:gd name="connsiteX115" fmla="*/ 461962 w 1021556"/>
                            <a:gd name="connsiteY115" fmla="*/ 659606 h 1693069"/>
                            <a:gd name="connsiteX116" fmla="*/ 457200 w 1021556"/>
                            <a:gd name="connsiteY116" fmla="*/ 666750 h 1693069"/>
                            <a:gd name="connsiteX117" fmla="*/ 450056 w 1021556"/>
                            <a:gd name="connsiteY117" fmla="*/ 671512 h 1693069"/>
                            <a:gd name="connsiteX118" fmla="*/ 445294 w 1021556"/>
                            <a:gd name="connsiteY118" fmla="*/ 685800 h 1693069"/>
                            <a:gd name="connsiteX119" fmla="*/ 440531 w 1021556"/>
                            <a:gd name="connsiteY119" fmla="*/ 692944 h 1693069"/>
                            <a:gd name="connsiteX120" fmla="*/ 435769 w 1021556"/>
                            <a:gd name="connsiteY120" fmla="*/ 707231 h 1693069"/>
                            <a:gd name="connsiteX121" fmla="*/ 433387 w 1021556"/>
                            <a:gd name="connsiteY121" fmla="*/ 714375 h 1693069"/>
                            <a:gd name="connsiteX122" fmla="*/ 428625 w 1021556"/>
                            <a:gd name="connsiteY122" fmla="*/ 721519 h 1693069"/>
                            <a:gd name="connsiteX123" fmla="*/ 435769 w 1021556"/>
                            <a:gd name="connsiteY123" fmla="*/ 742950 h 1693069"/>
                            <a:gd name="connsiteX124" fmla="*/ 438150 w 1021556"/>
                            <a:gd name="connsiteY124" fmla="*/ 750094 h 1693069"/>
                            <a:gd name="connsiteX125" fmla="*/ 445294 w 1021556"/>
                            <a:gd name="connsiteY125" fmla="*/ 754856 h 1693069"/>
                            <a:gd name="connsiteX126" fmla="*/ 459581 w 1021556"/>
                            <a:gd name="connsiteY126" fmla="*/ 766762 h 1693069"/>
                            <a:gd name="connsiteX127" fmla="*/ 469106 w 1021556"/>
                            <a:gd name="connsiteY127" fmla="*/ 773906 h 1693069"/>
                            <a:gd name="connsiteX128" fmla="*/ 478631 w 1021556"/>
                            <a:gd name="connsiteY128" fmla="*/ 776287 h 1693069"/>
                            <a:gd name="connsiteX129" fmla="*/ 492919 w 1021556"/>
                            <a:gd name="connsiteY129" fmla="*/ 785812 h 1693069"/>
                            <a:gd name="connsiteX130" fmla="*/ 500062 w 1021556"/>
                            <a:gd name="connsiteY130" fmla="*/ 790575 h 1693069"/>
                            <a:gd name="connsiteX131" fmla="*/ 507206 w 1021556"/>
                            <a:gd name="connsiteY131" fmla="*/ 797719 h 1693069"/>
                            <a:gd name="connsiteX132" fmla="*/ 511969 w 1021556"/>
                            <a:gd name="connsiteY132" fmla="*/ 804862 h 1693069"/>
                            <a:gd name="connsiteX133" fmla="*/ 521494 w 1021556"/>
                            <a:gd name="connsiteY133" fmla="*/ 809625 h 1693069"/>
                            <a:gd name="connsiteX134" fmla="*/ 528637 w 1021556"/>
                            <a:gd name="connsiteY134" fmla="*/ 816769 h 1693069"/>
                            <a:gd name="connsiteX135" fmla="*/ 535781 w 1021556"/>
                            <a:gd name="connsiteY135" fmla="*/ 819150 h 1693069"/>
                            <a:gd name="connsiteX136" fmla="*/ 542925 w 1021556"/>
                            <a:gd name="connsiteY136" fmla="*/ 823912 h 1693069"/>
                            <a:gd name="connsiteX137" fmla="*/ 559594 w 1021556"/>
                            <a:gd name="connsiteY137" fmla="*/ 835819 h 1693069"/>
                            <a:gd name="connsiteX138" fmla="*/ 569119 w 1021556"/>
                            <a:gd name="connsiteY138" fmla="*/ 840581 h 1693069"/>
                            <a:gd name="connsiteX139" fmla="*/ 578644 w 1021556"/>
                            <a:gd name="connsiteY139" fmla="*/ 850106 h 1693069"/>
                            <a:gd name="connsiteX140" fmla="*/ 592931 w 1021556"/>
                            <a:gd name="connsiteY140" fmla="*/ 864394 h 1693069"/>
                            <a:gd name="connsiteX141" fmla="*/ 600075 w 1021556"/>
                            <a:gd name="connsiteY141" fmla="*/ 869156 h 1693069"/>
                            <a:gd name="connsiteX142" fmla="*/ 604837 w 1021556"/>
                            <a:gd name="connsiteY142" fmla="*/ 876300 h 1693069"/>
                            <a:gd name="connsiteX143" fmla="*/ 611981 w 1021556"/>
                            <a:gd name="connsiteY143" fmla="*/ 881062 h 1693069"/>
                            <a:gd name="connsiteX144" fmla="*/ 616744 w 1021556"/>
                            <a:gd name="connsiteY144" fmla="*/ 895350 h 1693069"/>
                            <a:gd name="connsiteX145" fmla="*/ 619125 w 1021556"/>
                            <a:gd name="connsiteY145" fmla="*/ 902494 h 1693069"/>
                            <a:gd name="connsiteX146" fmla="*/ 626269 w 1021556"/>
                            <a:gd name="connsiteY146" fmla="*/ 916781 h 1693069"/>
                            <a:gd name="connsiteX147" fmla="*/ 619125 w 1021556"/>
                            <a:gd name="connsiteY147" fmla="*/ 921544 h 1693069"/>
                            <a:gd name="connsiteX148" fmla="*/ 604837 w 1021556"/>
                            <a:gd name="connsiteY148" fmla="*/ 926306 h 1693069"/>
                            <a:gd name="connsiteX149" fmla="*/ 464344 w 1021556"/>
                            <a:gd name="connsiteY149" fmla="*/ 926306 h 1693069"/>
                            <a:gd name="connsiteX150" fmla="*/ 452437 w 1021556"/>
                            <a:gd name="connsiteY150" fmla="*/ 928687 h 1693069"/>
                            <a:gd name="connsiteX151" fmla="*/ 435769 w 1021556"/>
                            <a:gd name="connsiteY151" fmla="*/ 931069 h 1693069"/>
                            <a:gd name="connsiteX152" fmla="*/ 421481 w 1021556"/>
                            <a:gd name="connsiteY152" fmla="*/ 935831 h 1693069"/>
                            <a:gd name="connsiteX153" fmla="*/ 414337 w 1021556"/>
                            <a:gd name="connsiteY153" fmla="*/ 940594 h 1693069"/>
                            <a:gd name="connsiteX154" fmla="*/ 407194 w 1021556"/>
                            <a:gd name="connsiteY154" fmla="*/ 942975 h 1693069"/>
                            <a:gd name="connsiteX155" fmla="*/ 400050 w 1021556"/>
                            <a:gd name="connsiteY155" fmla="*/ 947737 h 1693069"/>
                            <a:gd name="connsiteX156" fmla="*/ 392906 w 1021556"/>
                            <a:gd name="connsiteY156" fmla="*/ 950119 h 1693069"/>
                            <a:gd name="connsiteX157" fmla="*/ 378619 w 1021556"/>
                            <a:gd name="connsiteY157" fmla="*/ 959644 h 1693069"/>
                            <a:gd name="connsiteX158" fmla="*/ 371475 w 1021556"/>
                            <a:gd name="connsiteY158" fmla="*/ 964406 h 1693069"/>
                            <a:gd name="connsiteX159" fmla="*/ 364331 w 1021556"/>
                            <a:gd name="connsiteY159" fmla="*/ 969169 h 1693069"/>
                            <a:gd name="connsiteX160" fmla="*/ 357187 w 1021556"/>
                            <a:gd name="connsiteY160" fmla="*/ 971550 h 1693069"/>
                            <a:gd name="connsiteX161" fmla="*/ 352425 w 1021556"/>
                            <a:gd name="connsiteY161" fmla="*/ 981075 h 1693069"/>
                            <a:gd name="connsiteX162" fmla="*/ 345281 w 1021556"/>
                            <a:gd name="connsiteY162" fmla="*/ 988219 h 1693069"/>
                            <a:gd name="connsiteX163" fmla="*/ 340519 w 1021556"/>
                            <a:gd name="connsiteY163" fmla="*/ 995362 h 1693069"/>
                            <a:gd name="connsiteX164" fmla="*/ 333375 w 1021556"/>
                            <a:gd name="connsiteY164" fmla="*/ 1004887 h 1693069"/>
                            <a:gd name="connsiteX165" fmla="*/ 321469 w 1021556"/>
                            <a:gd name="connsiteY165" fmla="*/ 1019175 h 1693069"/>
                            <a:gd name="connsiteX166" fmla="*/ 314325 w 1021556"/>
                            <a:gd name="connsiteY166" fmla="*/ 1033462 h 1693069"/>
                            <a:gd name="connsiteX167" fmla="*/ 302419 w 1021556"/>
                            <a:gd name="connsiteY167" fmla="*/ 1054894 h 1693069"/>
                            <a:gd name="connsiteX168" fmla="*/ 297656 w 1021556"/>
                            <a:gd name="connsiteY168" fmla="*/ 1073944 h 1693069"/>
                            <a:gd name="connsiteX169" fmla="*/ 292894 w 1021556"/>
                            <a:gd name="connsiteY169" fmla="*/ 1088231 h 1693069"/>
                            <a:gd name="connsiteX170" fmla="*/ 283369 w 1021556"/>
                            <a:gd name="connsiteY170" fmla="*/ 1116806 h 1693069"/>
                            <a:gd name="connsiteX171" fmla="*/ 278606 w 1021556"/>
                            <a:gd name="connsiteY171" fmla="*/ 1133475 h 1693069"/>
                            <a:gd name="connsiteX172" fmla="*/ 273844 w 1021556"/>
                            <a:gd name="connsiteY172" fmla="*/ 1147762 h 1693069"/>
                            <a:gd name="connsiteX173" fmla="*/ 269081 w 1021556"/>
                            <a:gd name="connsiteY173" fmla="*/ 1162050 h 1693069"/>
                            <a:gd name="connsiteX174" fmla="*/ 250031 w 1021556"/>
                            <a:gd name="connsiteY174" fmla="*/ 1212056 h 1693069"/>
                            <a:gd name="connsiteX175" fmla="*/ 245268 w 1021556"/>
                            <a:gd name="connsiteY175" fmla="*/ 1247775 h 1693069"/>
                            <a:gd name="connsiteX176" fmla="*/ 242887 w 1021556"/>
                            <a:gd name="connsiteY176" fmla="*/ 1283494 h 1693069"/>
                            <a:gd name="connsiteX177" fmla="*/ 247650 w 1021556"/>
                            <a:gd name="connsiteY177" fmla="*/ 1297781 h 1693069"/>
                            <a:gd name="connsiteX178" fmla="*/ 245269 w 1021556"/>
                            <a:gd name="connsiteY178" fmla="*/ 1333500 h 1693069"/>
                            <a:gd name="connsiteX179" fmla="*/ 242887 w 1021556"/>
                            <a:gd name="connsiteY179" fmla="*/ 1350169 h 1693069"/>
                            <a:gd name="connsiteX180" fmla="*/ 247650 w 1021556"/>
                            <a:gd name="connsiteY180" fmla="*/ 1438275 h 1693069"/>
                            <a:gd name="connsiteX181" fmla="*/ 250031 w 1021556"/>
                            <a:gd name="connsiteY181" fmla="*/ 1478756 h 1693069"/>
                            <a:gd name="connsiteX182" fmla="*/ 252412 w 1021556"/>
                            <a:gd name="connsiteY182" fmla="*/ 1493044 h 1693069"/>
                            <a:gd name="connsiteX183" fmla="*/ 250031 w 1021556"/>
                            <a:gd name="connsiteY183" fmla="*/ 1571625 h 1693069"/>
                            <a:gd name="connsiteX184" fmla="*/ 245269 w 1021556"/>
                            <a:gd name="connsiteY184" fmla="*/ 1585912 h 1693069"/>
                            <a:gd name="connsiteX185" fmla="*/ 228600 w 1021556"/>
                            <a:gd name="connsiteY185" fmla="*/ 1595437 h 1693069"/>
                            <a:gd name="connsiteX186" fmla="*/ 221456 w 1021556"/>
                            <a:gd name="connsiteY186" fmla="*/ 1597819 h 1693069"/>
                            <a:gd name="connsiteX187" fmla="*/ 192881 w 1021556"/>
                            <a:gd name="connsiteY187" fmla="*/ 1600200 h 1693069"/>
                            <a:gd name="connsiteX188" fmla="*/ 166687 w 1021556"/>
                            <a:gd name="connsiteY188" fmla="*/ 1607344 h 1693069"/>
                            <a:gd name="connsiteX189" fmla="*/ 159544 w 1021556"/>
                            <a:gd name="connsiteY189" fmla="*/ 1609725 h 1693069"/>
                            <a:gd name="connsiteX190" fmla="*/ 152400 w 1021556"/>
                            <a:gd name="connsiteY190" fmla="*/ 1612106 h 1693069"/>
                            <a:gd name="connsiteX191" fmla="*/ 142875 w 1021556"/>
                            <a:gd name="connsiteY191" fmla="*/ 1616869 h 1693069"/>
                            <a:gd name="connsiteX192" fmla="*/ 114300 w 1021556"/>
                            <a:gd name="connsiteY192" fmla="*/ 1619250 h 1693069"/>
                            <a:gd name="connsiteX193" fmla="*/ 100012 w 1021556"/>
                            <a:gd name="connsiteY193" fmla="*/ 1621631 h 1693069"/>
                            <a:gd name="connsiteX194" fmla="*/ 73819 w 1021556"/>
                            <a:gd name="connsiteY194" fmla="*/ 1626394 h 1693069"/>
                            <a:gd name="connsiteX195" fmla="*/ 69056 w 1021556"/>
                            <a:gd name="connsiteY195" fmla="*/ 1640681 h 1693069"/>
                            <a:gd name="connsiteX196" fmla="*/ 73819 w 1021556"/>
                            <a:gd name="connsiteY196" fmla="*/ 1659731 h 1693069"/>
                            <a:gd name="connsiteX197" fmla="*/ 83344 w 1021556"/>
                            <a:gd name="connsiteY197" fmla="*/ 1674019 h 1693069"/>
                            <a:gd name="connsiteX198" fmla="*/ 90487 w 1021556"/>
                            <a:gd name="connsiteY198" fmla="*/ 1678781 h 1693069"/>
                            <a:gd name="connsiteX199" fmla="*/ 95250 w 1021556"/>
                            <a:gd name="connsiteY199" fmla="*/ 1685925 h 1693069"/>
                            <a:gd name="connsiteX200" fmla="*/ 102394 w 1021556"/>
                            <a:gd name="connsiteY200" fmla="*/ 1690687 h 1693069"/>
                            <a:gd name="connsiteX201" fmla="*/ 104775 w 1021556"/>
                            <a:gd name="connsiteY201" fmla="*/ 1693069 h 1693069"/>
                            <a:gd name="connsiteX202" fmla="*/ 104775 w 1021556"/>
                            <a:gd name="connsiteY202"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64356 w 1021556"/>
                            <a:gd name="connsiteY39" fmla="*/ 109537 h 1693069"/>
                            <a:gd name="connsiteX40" fmla="*/ 595312 w 1021556"/>
                            <a:gd name="connsiteY40" fmla="*/ 109537 h 1693069"/>
                            <a:gd name="connsiteX41" fmla="*/ 602456 w 1021556"/>
                            <a:gd name="connsiteY41" fmla="*/ 107156 h 1693069"/>
                            <a:gd name="connsiteX42" fmla="*/ 609600 w 1021556"/>
                            <a:gd name="connsiteY42" fmla="*/ 104775 h 1693069"/>
                            <a:gd name="connsiteX43" fmla="*/ 631031 w 1021556"/>
                            <a:gd name="connsiteY43" fmla="*/ 100012 h 1693069"/>
                            <a:gd name="connsiteX44" fmla="*/ 690562 w 1021556"/>
                            <a:gd name="connsiteY44" fmla="*/ 95250 h 1693069"/>
                            <a:gd name="connsiteX45" fmla="*/ 757237 w 1021556"/>
                            <a:gd name="connsiteY45" fmla="*/ 92869 h 1693069"/>
                            <a:gd name="connsiteX46" fmla="*/ 766762 w 1021556"/>
                            <a:gd name="connsiteY46" fmla="*/ 90487 h 1693069"/>
                            <a:gd name="connsiteX47" fmla="*/ 778669 w 1021556"/>
                            <a:gd name="connsiteY47" fmla="*/ 88106 h 1693069"/>
                            <a:gd name="connsiteX48" fmla="*/ 792956 w 1021556"/>
                            <a:gd name="connsiteY48" fmla="*/ 83344 h 1693069"/>
                            <a:gd name="connsiteX49" fmla="*/ 823912 w 1021556"/>
                            <a:gd name="connsiteY49" fmla="*/ 80962 h 1693069"/>
                            <a:gd name="connsiteX50" fmla="*/ 840581 w 1021556"/>
                            <a:gd name="connsiteY50" fmla="*/ 78581 h 1693069"/>
                            <a:gd name="connsiteX51" fmla="*/ 931069 w 1021556"/>
                            <a:gd name="connsiteY51" fmla="*/ 76200 h 1693069"/>
                            <a:gd name="connsiteX52" fmla="*/ 1014412 w 1021556"/>
                            <a:gd name="connsiteY52" fmla="*/ 76200 h 1693069"/>
                            <a:gd name="connsiteX53" fmla="*/ 1021556 w 1021556"/>
                            <a:gd name="connsiteY53" fmla="*/ 83344 h 1693069"/>
                            <a:gd name="connsiteX54" fmla="*/ 1016794 w 1021556"/>
                            <a:gd name="connsiteY54" fmla="*/ 111919 h 1693069"/>
                            <a:gd name="connsiteX55" fmla="*/ 1007269 w 1021556"/>
                            <a:gd name="connsiteY55" fmla="*/ 126206 h 1693069"/>
                            <a:gd name="connsiteX56" fmla="*/ 1002506 w 1021556"/>
                            <a:gd name="connsiteY56" fmla="*/ 140494 h 1693069"/>
                            <a:gd name="connsiteX57" fmla="*/ 1000125 w 1021556"/>
                            <a:gd name="connsiteY57" fmla="*/ 147637 h 1693069"/>
                            <a:gd name="connsiteX58" fmla="*/ 997744 w 1021556"/>
                            <a:gd name="connsiteY58" fmla="*/ 159544 h 1693069"/>
                            <a:gd name="connsiteX59" fmla="*/ 1004887 w 1021556"/>
                            <a:gd name="connsiteY59" fmla="*/ 209550 h 1693069"/>
                            <a:gd name="connsiteX60" fmla="*/ 1014412 w 1021556"/>
                            <a:gd name="connsiteY60" fmla="*/ 223837 h 1693069"/>
                            <a:gd name="connsiteX61" fmla="*/ 1019175 w 1021556"/>
                            <a:gd name="connsiteY61" fmla="*/ 238125 h 1693069"/>
                            <a:gd name="connsiteX62" fmla="*/ 1012031 w 1021556"/>
                            <a:gd name="connsiteY62" fmla="*/ 285750 h 1693069"/>
                            <a:gd name="connsiteX63" fmla="*/ 1007269 w 1021556"/>
                            <a:gd name="connsiteY63" fmla="*/ 292894 h 1693069"/>
                            <a:gd name="connsiteX64" fmla="*/ 1000125 w 1021556"/>
                            <a:gd name="connsiteY64" fmla="*/ 297656 h 1693069"/>
                            <a:gd name="connsiteX65" fmla="*/ 997744 w 1021556"/>
                            <a:gd name="connsiteY65" fmla="*/ 304800 h 1693069"/>
                            <a:gd name="connsiteX66" fmla="*/ 988219 w 1021556"/>
                            <a:gd name="connsiteY66" fmla="*/ 319087 h 1693069"/>
                            <a:gd name="connsiteX67" fmla="*/ 995362 w 1021556"/>
                            <a:gd name="connsiteY67" fmla="*/ 321469 h 1693069"/>
                            <a:gd name="connsiteX68" fmla="*/ 992981 w 1021556"/>
                            <a:gd name="connsiteY68" fmla="*/ 328612 h 1693069"/>
                            <a:gd name="connsiteX69" fmla="*/ 976312 w 1021556"/>
                            <a:gd name="connsiteY69" fmla="*/ 340519 h 1693069"/>
                            <a:gd name="connsiteX70" fmla="*/ 962025 w 1021556"/>
                            <a:gd name="connsiteY70" fmla="*/ 350044 h 1693069"/>
                            <a:gd name="connsiteX71" fmla="*/ 954881 w 1021556"/>
                            <a:gd name="connsiteY71" fmla="*/ 357187 h 1693069"/>
                            <a:gd name="connsiteX72" fmla="*/ 945356 w 1021556"/>
                            <a:gd name="connsiteY72" fmla="*/ 359569 h 1693069"/>
                            <a:gd name="connsiteX73" fmla="*/ 942975 w 1021556"/>
                            <a:gd name="connsiteY73" fmla="*/ 366712 h 1693069"/>
                            <a:gd name="connsiteX74" fmla="*/ 928687 w 1021556"/>
                            <a:gd name="connsiteY74" fmla="*/ 376237 h 1693069"/>
                            <a:gd name="connsiteX75" fmla="*/ 921544 w 1021556"/>
                            <a:gd name="connsiteY75" fmla="*/ 381000 h 1693069"/>
                            <a:gd name="connsiteX76" fmla="*/ 914400 w 1021556"/>
                            <a:gd name="connsiteY76" fmla="*/ 385762 h 1693069"/>
                            <a:gd name="connsiteX77" fmla="*/ 900112 w 1021556"/>
                            <a:gd name="connsiteY77" fmla="*/ 395287 h 1693069"/>
                            <a:gd name="connsiteX78" fmla="*/ 885825 w 1021556"/>
                            <a:gd name="connsiteY78" fmla="*/ 404812 h 1693069"/>
                            <a:gd name="connsiteX79" fmla="*/ 869156 w 1021556"/>
                            <a:gd name="connsiteY79" fmla="*/ 416719 h 1693069"/>
                            <a:gd name="connsiteX80" fmla="*/ 854869 w 1021556"/>
                            <a:gd name="connsiteY80" fmla="*/ 421481 h 1693069"/>
                            <a:gd name="connsiteX81" fmla="*/ 838200 w 1021556"/>
                            <a:gd name="connsiteY81" fmla="*/ 431006 h 1693069"/>
                            <a:gd name="connsiteX82" fmla="*/ 821531 w 1021556"/>
                            <a:gd name="connsiteY82" fmla="*/ 435769 h 1693069"/>
                            <a:gd name="connsiteX83" fmla="*/ 807244 w 1021556"/>
                            <a:gd name="connsiteY83" fmla="*/ 440531 h 1693069"/>
                            <a:gd name="connsiteX84" fmla="*/ 785812 w 1021556"/>
                            <a:gd name="connsiteY84" fmla="*/ 450056 h 1693069"/>
                            <a:gd name="connsiteX85" fmla="*/ 778669 w 1021556"/>
                            <a:gd name="connsiteY85" fmla="*/ 452437 h 1693069"/>
                            <a:gd name="connsiteX86" fmla="*/ 771525 w 1021556"/>
                            <a:gd name="connsiteY86" fmla="*/ 457200 h 1693069"/>
                            <a:gd name="connsiteX87" fmla="*/ 764381 w 1021556"/>
                            <a:gd name="connsiteY87" fmla="*/ 459581 h 1693069"/>
                            <a:gd name="connsiteX88" fmla="*/ 742950 w 1021556"/>
                            <a:gd name="connsiteY88" fmla="*/ 471487 h 1693069"/>
                            <a:gd name="connsiteX89" fmla="*/ 721519 w 1021556"/>
                            <a:gd name="connsiteY89" fmla="*/ 483394 h 1693069"/>
                            <a:gd name="connsiteX90" fmla="*/ 709612 w 1021556"/>
                            <a:gd name="connsiteY90" fmla="*/ 492919 h 1693069"/>
                            <a:gd name="connsiteX91" fmla="*/ 704850 w 1021556"/>
                            <a:gd name="connsiteY91" fmla="*/ 500062 h 1693069"/>
                            <a:gd name="connsiteX92" fmla="*/ 697706 w 1021556"/>
                            <a:gd name="connsiteY92" fmla="*/ 502444 h 1693069"/>
                            <a:gd name="connsiteX93" fmla="*/ 683419 w 1021556"/>
                            <a:gd name="connsiteY93" fmla="*/ 514350 h 1693069"/>
                            <a:gd name="connsiteX94" fmla="*/ 676275 w 1021556"/>
                            <a:gd name="connsiteY94" fmla="*/ 516731 h 1693069"/>
                            <a:gd name="connsiteX95" fmla="*/ 657225 w 1021556"/>
                            <a:gd name="connsiteY95" fmla="*/ 528637 h 1693069"/>
                            <a:gd name="connsiteX96" fmla="*/ 642937 w 1021556"/>
                            <a:gd name="connsiteY96" fmla="*/ 538162 h 1693069"/>
                            <a:gd name="connsiteX97" fmla="*/ 635794 w 1021556"/>
                            <a:gd name="connsiteY97" fmla="*/ 542925 h 1693069"/>
                            <a:gd name="connsiteX98" fmla="*/ 628650 w 1021556"/>
                            <a:gd name="connsiteY98" fmla="*/ 545306 h 1693069"/>
                            <a:gd name="connsiteX99" fmla="*/ 607219 w 1021556"/>
                            <a:gd name="connsiteY99" fmla="*/ 559594 h 1693069"/>
                            <a:gd name="connsiteX100" fmla="*/ 592931 w 1021556"/>
                            <a:gd name="connsiteY100" fmla="*/ 569119 h 1693069"/>
                            <a:gd name="connsiteX101" fmla="*/ 583406 w 1021556"/>
                            <a:gd name="connsiteY101" fmla="*/ 576262 h 1693069"/>
                            <a:gd name="connsiteX102" fmla="*/ 569119 w 1021556"/>
                            <a:gd name="connsiteY102" fmla="*/ 585787 h 1693069"/>
                            <a:gd name="connsiteX103" fmla="*/ 554831 w 1021556"/>
                            <a:gd name="connsiteY103" fmla="*/ 595312 h 1693069"/>
                            <a:gd name="connsiteX104" fmla="*/ 547687 w 1021556"/>
                            <a:gd name="connsiteY104" fmla="*/ 600075 h 1693069"/>
                            <a:gd name="connsiteX105" fmla="*/ 540544 w 1021556"/>
                            <a:gd name="connsiteY105" fmla="*/ 607219 h 1693069"/>
                            <a:gd name="connsiteX106" fmla="*/ 533400 w 1021556"/>
                            <a:gd name="connsiteY106" fmla="*/ 609600 h 1693069"/>
                            <a:gd name="connsiteX107" fmla="*/ 526256 w 1021556"/>
                            <a:gd name="connsiteY107" fmla="*/ 616744 h 1693069"/>
                            <a:gd name="connsiteX108" fmla="*/ 519112 w 1021556"/>
                            <a:gd name="connsiteY108" fmla="*/ 619125 h 1693069"/>
                            <a:gd name="connsiteX109" fmla="*/ 514350 w 1021556"/>
                            <a:gd name="connsiteY109" fmla="*/ 626269 h 1693069"/>
                            <a:gd name="connsiteX110" fmla="*/ 500062 w 1021556"/>
                            <a:gd name="connsiteY110" fmla="*/ 635794 h 1693069"/>
                            <a:gd name="connsiteX111" fmla="*/ 490537 w 1021556"/>
                            <a:gd name="connsiteY111" fmla="*/ 642937 h 1693069"/>
                            <a:gd name="connsiteX112" fmla="*/ 483394 w 1021556"/>
                            <a:gd name="connsiteY112" fmla="*/ 645319 h 1693069"/>
                            <a:gd name="connsiteX113" fmla="*/ 469106 w 1021556"/>
                            <a:gd name="connsiteY113" fmla="*/ 657225 h 1693069"/>
                            <a:gd name="connsiteX114" fmla="*/ 461962 w 1021556"/>
                            <a:gd name="connsiteY114" fmla="*/ 659606 h 1693069"/>
                            <a:gd name="connsiteX115" fmla="*/ 457200 w 1021556"/>
                            <a:gd name="connsiteY115" fmla="*/ 666750 h 1693069"/>
                            <a:gd name="connsiteX116" fmla="*/ 450056 w 1021556"/>
                            <a:gd name="connsiteY116" fmla="*/ 671512 h 1693069"/>
                            <a:gd name="connsiteX117" fmla="*/ 445294 w 1021556"/>
                            <a:gd name="connsiteY117" fmla="*/ 685800 h 1693069"/>
                            <a:gd name="connsiteX118" fmla="*/ 440531 w 1021556"/>
                            <a:gd name="connsiteY118" fmla="*/ 692944 h 1693069"/>
                            <a:gd name="connsiteX119" fmla="*/ 435769 w 1021556"/>
                            <a:gd name="connsiteY119" fmla="*/ 707231 h 1693069"/>
                            <a:gd name="connsiteX120" fmla="*/ 433387 w 1021556"/>
                            <a:gd name="connsiteY120" fmla="*/ 714375 h 1693069"/>
                            <a:gd name="connsiteX121" fmla="*/ 428625 w 1021556"/>
                            <a:gd name="connsiteY121" fmla="*/ 721519 h 1693069"/>
                            <a:gd name="connsiteX122" fmla="*/ 435769 w 1021556"/>
                            <a:gd name="connsiteY122" fmla="*/ 742950 h 1693069"/>
                            <a:gd name="connsiteX123" fmla="*/ 438150 w 1021556"/>
                            <a:gd name="connsiteY123" fmla="*/ 750094 h 1693069"/>
                            <a:gd name="connsiteX124" fmla="*/ 445294 w 1021556"/>
                            <a:gd name="connsiteY124" fmla="*/ 754856 h 1693069"/>
                            <a:gd name="connsiteX125" fmla="*/ 459581 w 1021556"/>
                            <a:gd name="connsiteY125" fmla="*/ 766762 h 1693069"/>
                            <a:gd name="connsiteX126" fmla="*/ 469106 w 1021556"/>
                            <a:gd name="connsiteY126" fmla="*/ 773906 h 1693069"/>
                            <a:gd name="connsiteX127" fmla="*/ 478631 w 1021556"/>
                            <a:gd name="connsiteY127" fmla="*/ 776287 h 1693069"/>
                            <a:gd name="connsiteX128" fmla="*/ 492919 w 1021556"/>
                            <a:gd name="connsiteY128" fmla="*/ 785812 h 1693069"/>
                            <a:gd name="connsiteX129" fmla="*/ 500062 w 1021556"/>
                            <a:gd name="connsiteY129" fmla="*/ 790575 h 1693069"/>
                            <a:gd name="connsiteX130" fmla="*/ 507206 w 1021556"/>
                            <a:gd name="connsiteY130" fmla="*/ 797719 h 1693069"/>
                            <a:gd name="connsiteX131" fmla="*/ 511969 w 1021556"/>
                            <a:gd name="connsiteY131" fmla="*/ 804862 h 1693069"/>
                            <a:gd name="connsiteX132" fmla="*/ 521494 w 1021556"/>
                            <a:gd name="connsiteY132" fmla="*/ 809625 h 1693069"/>
                            <a:gd name="connsiteX133" fmla="*/ 528637 w 1021556"/>
                            <a:gd name="connsiteY133" fmla="*/ 816769 h 1693069"/>
                            <a:gd name="connsiteX134" fmla="*/ 535781 w 1021556"/>
                            <a:gd name="connsiteY134" fmla="*/ 819150 h 1693069"/>
                            <a:gd name="connsiteX135" fmla="*/ 542925 w 1021556"/>
                            <a:gd name="connsiteY135" fmla="*/ 823912 h 1693069"/>
                            <a:gd name="connsiteX136" fmla="*/ 559594 w 1021556"/>
                            <a:gd name="connsiteY136" fmla="*/ 835819 h 1693069"/>
                            <a:gd name="connsiteX137" fmla="*/ 569119 w 1021556"/>
                            <a:gd name="connsiteY137" fmla="*/ 840581 h 1693069"/>
                            <a:gd name="connsiteX138" fmla="*/ 578644 w 1021556"/>
                            <a:gd name="connsiteY138" fmla="*/ 850106 h 1693069"/>
                            <a:gd name="connsiteX139" fmla="*/ 592931 w 1021556"/>
                            <a:gd name="connsiteY139" fmla="*/ 864394 h 1693069"/>
                            <a:gd name="connsiteX140" fmla="*/ 600075 w 1021556"/>
                            <a:gd name="connsiteY140" fmla="*/ 869156 h 1693069"/>
                            <a:gd name="connsiteX141" fmla="*/ 604837 w 1021556"/>
                            <a:gd name="connsiteY141" fmla="*/ 876300 h 1693069"/>
                            <a:gd name="connsiteX142" fmla="*/ 611981 w 1021556"/>
                            <a:gd name="connsiteY142" fmla="*/ 881062 h 1693069"/>
                            <a:gd name="connsiteX143" fmla="*/ 616744 w 1021556"/>
                            <a:gd name="connsiteY143" fmla="*/ 895350 h 1693069"/>
                            <a:gd name="connsiteX144" fmla="*/ 619125 w 1021556"/>
                            <a:gd name="connsiteY144" fmla="*/ 902494 h 1693069"/>
                            <a:gd name="connsiteX145" fmla="*/ 626269 w 1021556"/>
                            <a:gd name="connsiteY145" fmla="*/ 916781 h 1693069"/>
                            <a:gd name="connsiteX146" fmla="*/ 619125 w 1021556"/>
                            <a:gd name="connsiteY146" fmla="*/ 921544 h 1693069"/>
                            <a:gd name="connsiteX147" fmla="*/ 604837 w 1021556"/>
                            <a:gd name="connsiteY147" fmla="*/ 926306 h 1693069"/>
                            <a:gd name="connsiteX148" fmla="*/ 464344 w 1021556"/>
                            <a:gd name="connsiteY148" fmla="*/ 926306 h 1693069"/>
                            <a:gd name="connsiteX149" fmla="*/ 452437 w 1021556"/>
                            <a:gd name="connsiteY149" fmla="*/ 928687 h 1693069"/>
                            <a:gd name="connsiteX150" fmla="*/ 435769 w 1021556"/>
                            <a:gd name="connsiteY150" fmla="*/ 931069 h 1693069"/>
                            <a:gd name="connsiteX151" fmla="*/ 421481 w 1021556"/>
                            <a:gd name="connsiteY151" fmla="*/ 935831 h 1693069"/>
                            <a:gd name="connsiteX152" fmla="*/ 414337 w 1021556"/>
                            <a:gd name="connsiteY152" fmla="*/ 940594 h 1693069"/>
                            <a:gd name="connsiteX153" fmla="*/ 407194 w 1021556"/>
                            <a:gd name="connsiteY153" fmla="*/ 942975 h 1693069"/>
                            <a:gd name="connsiteX154" fmla="*/ 400050 w 1021556"/>
                            <a:gd name="connsiteY154" fmla="*/ 947737 h 1693069"/>
                            <a:gd name="connsiteX155" fmla="*/ 392906 w 1021556"/>
                            <a:gd name="connsiteY155" fmla="*/ 950119 h 1693069"/>
                            <a:gd name="connsiteX156" fmla="*/ 378619 w 1021556"/>
                            <a:gd name="connsiteY156" fmla="*/ 959644 h 1693069"/>
                            <a:gd name="connsiteX157" fmla="*/ 371475 w 1021556"/>
                            <a:gd name="connsiteY157" fmla="*/ 964406 h 1693069"/>
                            <a:gd name="connsiteX158" fmla="*/ 364331 w 1021556"/>
                            <a:gd name="connsiteY158" fmla="*/ 969169 h 1693069"/>
                            <a:gd name="connsiteX159" fmla="*/ 357187 w 1021556"/>
                            <a:gd name="connsiteY159" fmla="*/ 971550 h 1693069"/>
                            <a:gd name="connsiteX160" fmla="*/ 352425 w 1021556"/>
                            <a:gd name="connsiteY160" fmla="*/ 981075 h 1693069"/>
                            <a:gd name="connsiteX161" fmla="*/ 345281 w 1021556"/>
                            <a:gd name="connsiteY161" fmla="*/ 988219 h 1693069"/>
                            <a:gd name="connsiteX162" fmla="*/ 340519 w 1021556"/>
                            <a:gd name="connsiteY162" fmla="*/ 995362 h 1693069"/>
                            <a:gd name="connsiteX163" fmla="*/ 333375 w 1021556"/>
                            <a:gd name="connsiteY163" fmla="*/ 1004887 h 1693069"/>
                            <a:gd name="connsiteX164" fmla="*/ 321469 w 1021556"/>
                            <a:gd name="connsiteY164" fmla="*/ 1019175 h 1693069"/>
                            <a:gd name="connsiteX165" fmla="*/ 314325 w 1021556"/>
                            <a:gd name="connsiteY165" fmla="*/ 1033462 h 1693069"/>
                            <a:gd name="connsiteX166" fmla="*/ 302419 w 1021556"/>
                            <a:gd name="connsiteY166" fmla="*/ 1054894 h 1693069"/>
                            <a:gd name="connsiteX167" fmla="*/ 297656 w 1021556"/>
                            <a:gd name="connsiteY167" fmla="*/ 1073944 h 1693069"/>
                            <a:gd name="connsiteX168" fmla="*/ 292894 w 1021556"/>
                            <a:gd name="connsiteY168" fmla="*/ 1088231 h 1693069"/>
                            <a:gd name="connsiteX169" fmla="*/ 283369 w 1021556"/>
                            <a:gd name="connsiteY169" fmla="*/ 1116806 h 1693069"/>
                            <a:gd name="connsiteX170" fmla="*/ 278606 w 1021556"/>
                            <a:gd name="connsiteY170" fmla="*/ 1133475 h 1693069"/>
                            <a:gd name="connsiteX171" fmla="*/ 273844 w 1021556"/>
                            <a:gd name="connsiteY171" fmla="*/ 1147762 h 1693069"/>
                            <a:gd name="connsiteX172" fmla="*/ 269081 w 1021556"/>
                            <a:gd name="connsiteY172" fmla="*/ 1162050 h 1693069"/>
                            <a:gd name="connsiteX173" fmla="*/ 250031 w 1021556"/>
                            <a:gd name="connsiteY173" fmla="*/ 1212056 h 1693069"/>
                            <a:gd name="connsiteX174" fmla="*/ 245268 w 1021556"/>
                            <a:gd name="connsiteY174" fmla="*/ 1247775 h 1693069"/>
                            <a:gd name="connsiteX175" fmla="*/ 242887 w 1021556"/>
                            <a:gd name="connsiteY175" fmla="*/ 1283494 h 1693069"/>
                            <a:gd name="connsiteX176" fmla="*/ 247650 w 1021556"/>
                            <a:gd name="connsiteY176" fmla="*/ 1297781 h 1693069"/>
                            <a:gd name="connsiteX177" fmla="*/ 245269 w 1021556"/>
                            <a:gd name="connsiteY177" fmla="*/ 1333500 h 1693069"/>
                            <a:gd name="connsiteX178" fmla="*/ 242887 w 1021556"/>
                            <a:gd name="connsiteY178" fmla="*/ 1350169 h 1693069"/>
                            <a:gd name="connsiteX179" fmla="*/ 247650 w 1021556"/>
                            <a:gd name="connsiteY179" fmla="*/ 1438275 h 1693069"/>
                            <a:gd name="connsiteX180" fmla="*/ 250031 w 1021556"/>
                            <a:gd name="connsiteY180" fmla="*/ 1478756 h 1693069"/>
                            <a:gd name="connsiteX181" fmla="*/ 252412 w 1021556"/>
                            <a:gd name="connsiteY181" fmla="*/ 1493044 h 1693069"/>
                            <a:gd name="connsiteX182" fmla="*/ 250031 w 1021556"/>
                            <a:gd name="connsiteY182" fmla="*/ 1571625 h 1693069"/>
                            <a:gd name="connsiteX183" fmla="*/ 245269 w 1021556"/>
                            <a:gd name="connsiteY183" fmla="*/ 1585912 h 1693069"/>
                            <a:gd name="connsiteX184" fmla="*/ 228600 w 1021556"/>
                            <a:gd name="connsiteY184" fmla="*/ 1595437 h 1693069"/>
                            <a:gd name="connsiteX185" fmla="*/ 221456 w 1021556"/>
                            <a:gd name="connsiteY185" fmla="*/ 1597819 h 1693069"/>
                            <a:gd name="connsiteX186" fmla="*/ 192881 w 1021556"/>
                            <a:gd name="connsiteY186" fmla="*/ 1600200 h 1693069"/>
                            <a:gd name="connsiteX187" fmla="*/ 166687 w 1021556"/>
                            <a:gd name="connsiteY187" fmla="*/ 1607344 h 1693069"/>
                            <a:gd name="connsiteX188" fmla="*/ 159544 w 1021556"/>
                            <a:gd name="connsiteY188" fmla="*/ 1609725 h 1693069"/>
                            <a:gd name="connsiteX189" fmla="*/ 152400 w 1021556"/>
                            <a:gd name="connsiteY189" fmla="*/ 1612106 h 1693069"/>
                            <a:gd name="connsiteX190" fmla="*/ 142875 w 1021556"/>
                            <a:gd name="connsiteY190" fmla="*/ 1616869 h 1693069"/>
                            <a:gd name="connsiteX191" fmla="*/ 114300 w 1021556"/>
                            <a:gd name="connsiteY191" fmla="*/ 1619250 h 1693069"/>
                            <a:gd name="connsiteX192" fmla="*/ 100012 w 1021556"/>
                            <a:gd name="connsiteY192" fmla="*/ 1621631 h 1693069"/>
                            <a:gd name="connsiteX193" fmla="*/ 73819 w 1021556"/>
                            <a:gd name="connsiteY193" fmla="*/ 1626394 h 1693069"/>
                            <a:gd name="connsiteX194" fmla="*/ 69056 w 1021556"/>
                            <a:gd name="connsiteY194" fmla="*/ 1640681 h 1693069"/>
                            <a:gd name="connsiteX195" fmla="*/ 73819 w 1021556"/>
                            <a:gd name="connsiteY195" fmla="*/ 1659731 h 1693069"/>
                            <a:gd name="connsiteX196" fmla="*/ 83344 w 1021556"/>
                            <a:gd name="connsiteY196" fmla="*/ 1674019 h 1693069"/>
                            <a:gd name="connsiteX197" fmla="*/ 90487 w 1021556"/>
                            <a:gd name="connsiteY197" fmla="*/ 1678781 h 1693069"/>
                            <a:gd name="connsiteX198" fmla="*/ 95250 w 1021556"/>
                            <a:gd name="connsiteY198" fmla="*/ 1685925 h 1693069"/>
                            <a:gd name="connsiteX199" fmla="*/ 102394 w 1021556"/>
                            <a:gd name="connsiteY199" fmla="*/ 1690687 h 1693069"/>
                            <a:gd name="connsiteX200" fmla="*/ 104775 w 1021556"/>
                            <a:gd name="connsiteY200" fmla="*/ 1693069 h 1693069"/>
                            <a:gd name="connsiteX201" fmla="*/ 104775 w 1021556"/>
                            <a:gd name="connsiteY201"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64356 w 1021556"/>
                            <a:gd name="connsiteY39" fmla="*/ 109537 h 1693069"/>
                            <a:gd name="connsiteX40" fmla="*/ 595312 w 1021556"/>
                            <a:gd name="connsiteY40" fmla="*/ 109537 h 1693069"/>
                            <a:gd name="connsiteX41" fmla="*/ 602456 w 1021556"/>
                            <a:gd name="connsiteY41" fmla="*/ 107156 h 1693069"/>
                            <a:gd name="connsiteX42" fmla="*/ 609600 w 1021556"/>
                            <a:gd name="connsiteY42" fmla="*/ 104775 h 1693069"/>
                            <a:gd name="connsiteX43" fmla="*/ 690562 w 1021556"/>
                            <a:gd name="connsiteY43" fmla="*/ 95250 h 1693069"/>
                            <a:gd name="connsiteX44" fmla="*/ 757237 w 1021556"/>
                            <a:gd name="connsiteY44" fmla="*/ 92869 h 1693069"/>
                            <a:gd name="connsiteX45" fmla="*/ 766762 w 1021556"/>
                            <a:gd name="connsiteY45" fmla="*/ 90487 h 1693069"/>
                            <a:gd name="connsiteX46" fmla="*/ 778669 w 1021556"/>
                            <a:gd name="connsiteY46" fmla="*/ 88106 h 1693069"/>
                            <a:gd name="connsiteX47" fmla="*/ 792956 w 1021556"/>
                            <a:gd name="connsiteY47" fmla="*/ 83344 h 1693069"/>
                            <a:gd name="connsiteX48" fmla="*/ 823912 w 1021556"/>
                            <a:gd name="connsiteY48" fmla="*/ 80962 h 1693069"/>
                            <a:gd name="connsiteX49" fmla="*/ 840581 w 1021556"/>
                            <a:gd name="connsiteY49" fmla="*/ 78581 h 1693069"/>
                            <a:gd name="connsiteX50" fmla="*/ 931069 w 1021556"/>
                            <a:gd name="connsiteY50" fmla="*/ 76200 h 1693069"/>
                            <a:gd name="connsiteX51" fmla="*/ 1014412 w 1021556"/>
                            <a:gd name="connsiteY51" fmla="*/ 76200 h 1693069"/>
                            <a:gd name="connsiteX52" fmla="*/ 1021556 w 1021556"/>
                            <a:gd name="connsiteY52" fmla="*/ 83344 h 1693069"/>
                            <a:gd name="connsiteX53" fmla="*/ 1016794 w 1021556"/>
                            <a:gd name="connsiteY53" fmla="*/ 111919 h 1693069"/>
                            <a:gd name="connsiteX54" fmla="*/ 1007269 w 1021556"/>
                            <a:gd name="connsiteY54" fmla="*/ 126206 h 1693069"/>
                            <a:gd name="connsiteX55" fmla="*/ 1002506 w 1021556"/>
                            <a:gd name="connsiteY55" fmla="*/ 140494 h 1693069"/>
                            <a:gd name="connsiteX56" fmla="*/ 1000125 w 1021556"/>
                            <a:gd name="connsiteY56" fmla="*/ 147637 h 1693069"/>
                            <a:gd name="connsiteX57" fmla="*/ 997744 w 1021556"/>
                            <a:gd name="connsiteY57" fmla="*/ 159544 h 1693069"/>
                            <a:gd name="connsiteX58" fmla="*/ 1004887 w 1021556"/>
                            <a:gd name="connsiteY58" fmla="*/ 209550 h 1693069"/>
                            <a:gd name="connsiteX59" fmla="*/ 1014412 w 1021556"/>
                            <a:gd name="connsiteY59" fmla="*/ 223837 h 1693069"/>
                            <a:gd name="connsiteX60" fmla="*/ 1019175 w 1021556"/>
                            <a:gd name="connsiteY60" fmla="*/ 238125 h 1693069"/>
                            <a:gd name="connsiteX61" fmla="*/ 1012031 w 1021556"/>
                            <a:gd name="connsiteY61" fmla="*/ 285750 h 1693069"/>
                            <a:gd name="connsiteX62" fmla="*/ 1007269 w 1021556"/>
                            <a:gd name="connsiteY62" fmla="*/ 292894 h 1693069"/>
                            <a:gd name="connsiteX63" fmla="*/ 1000125 w 1021556"/>
                            <a:gd name="connsiteY63" fmla="*/ 297656 h 1693069"/>
                            <a:gd name="connsiteX64" fmla="*/ 997744 w 1021556"/>
                            <a:gd name="connsiteY64" fmla="*/ 304800 h 1693069"/>
                            <a:gd name="connsiteX65" fmla="*/ 988219 w 1021556"/>
                            <a:gd name="connsiteY65" fmla="*/ 319087 h 1693069"/>
                            <a:gd name="connsiteX66" fmla="*/ 995362 w 1021556"/>
                            <a:gd name="connsiteY66" fmla="*/ 321469 h 1693069"/>
                            <a:gd name="connsiteX67" fmla="*/ 992981 w 1021556"/>
                            <a:gd name="connsiteY67" fmla="*/ 328612 h 1693069"/>
                            <a:gd name="connsiteX68" fmla="*/ 976312 w 1021556"/>
                            <a:gd name="connsiteY68" fmla="*/ 340519 h 1693069"/>
                            <a:gd name="connsiteX69" fmla="*/ 962025 w 1021556"/>
                            <a:gd name="connsiteY69" fmla="*/ 350044 h 1693069"/>
                            <a:gd name="connsiteX70" fmla="*/ 954881 w 1021556"/>
                            <a:gd name="connsiteY70" fmla="*/ 357187 h 1693069"/>
                            <a:gd name="connsiteX71" fmla="*/ 945356 w 1021556"/>
                            <a:gd name="connsiteY71" fmla="*/ 359569 h 1693069"/>
                            <a:gd name="connsiteX72" fmla="*/ 942975 w 1021556"/>
                            <a:gd name="connsiteY72" fmla="*/ 366712 h 1693069"/>
                            <a:gd name="connsiteX73" fmla="*/ 928687 w 1021556"/>
                            <a:gd name="connsiteY73" fmla="*/ 376237 h 1693069"/>
                            <a:gd name="connsiteX74" fmla="*/ 921544 w 1021556"/>
                            <a:gd name="connsiteY74" fmla="*/ 381000 h 1693069"/>
                            <a:gd name="connsiteX75" fmla="*/ 914400 w 1021556"/>
                            <a:gd name="connsiteY75" fmla="*/ 385762 h 1693069"/>
                            <a:gd name="connsiteX76" fmla="*/ 900112 w 1021556"/>
                            <a:gd name="connsiteY76" fmla="*/ 395287 h 1693069"/>
                            <a:gd name="connsiteX77" fmla="*/ 885825 w 1021556"/>
                            <a:gd name="connsiteY77" fmla="*/ 404812 h 1693069"/>
                            <a:gd name="connsiteX78" fmla="*/ 869156 w 1021556"/>
                            <a:gd name="connsiteY78" fmla="*/ 416719 h 1693069"/>
                            <a:gd name="connsiteX79" fmla="*/ 854869 w 1021556"/>
                            <a:gd name="connsiteY79" fmla="*/ 421481 h 1693069"/>
                            <a:gd name="connsiteX80" fmla="*/ 838200 w 1021556"/>
                            <a:gd name="connsiteY80" fmla="*/ 431006 h 1693069"/>
                            <a:gd name="connsiteX81" fmla="*/ 821531 w 1021556"/>
                            <a:gd name="connsiteY81" fmla="*/ 435769 h 1693069"/>
                            <a:gd name="connsiteX82" fmla="*/ 807244 w 1021556"/>
                            <a:gd name="connsiteY82" fmla="*/ 440531 h 1693069"/>
                            <a:gd name="connsiteX83" fmla="*/ 785812 w 1021556"/>
                            <a:gd name="connsiteY83" fmla="*/ 450056 h 1693069"/>
                            <a:gd name="connsiteX84" fmla="*/ 778669 w 1021556"/>
                            <a:gd name="connsiteY84" fmla="*/ 452437 h 1693069"/>
                            <a:gd name="connsiteX85" fmla="*/ 771525 w 1021556"/>
                            <a:gd name="connsiteY85" fmla="*/ 457200 h 1693069"/>
                            <a:gd name="connsiteX86" fmla="*/ 764381 w 1021556"/>
                            <a:gd name="connsiteY86" fmla="*/ 459581 h 1693069"/>
                            <a:gd name="connsiteX87" fmla="*/ 742950 w 1021556"/>
                            <a:gd name="connsiteY87" fmla="*/ 471487 h 1693069"/>
                            <a:gd name="connsiteX88" fmla="*/ 721519 w 1021556"/>
                            <a:gd name="connsiteY88" fmla="*/ 483394 h 1693069"/>
                            <a:gd name="connsiteX89" fmla="*/ 709612 w 1021556"/>
                            <a:gd name="connsiteY89" fmla="*/ 492919 h 1693069"/>
                            <a:gd name="connsiteX90" fmla="*/ 704850 w 1021556"/>
                            <a:gd name="connsiteY90" fmla="*/ 500062 h 1693069"/>
                            <a:gd name="connsiteX91" fmla="*/ 697706 w 1021556"/>
                            <a:gd name="connsiteY91" fmla="*/ 502444 h 1693069"/>
                            <a:gd name="connsiteX92" fmla="*/ 683419 w 1021556"/>
                            <a:gd name="connsiteY92" fmla="*/ 514350 h 1693069"/>
                            <a:gd name="connsiteX93" fmla="*/ 676275 w 1021556"/>
                            <a:gd name="connsiteY93" fmla="*/ 516731 h 1693069"/>
                            <a:gd name="connsiteX94" fmla="*/ 657225 w 1021556"/>
                            <a:gd name="connsiteY94" fmla="*/ 528637 h 1693069"/>
                            <a:gd name="connsiteX95" fmla="*/ 642937 w 1021556"/>
                            <a:gd name="connsiteY95" fmla="*/ 538162 h 1693069"/>
                            <a:gd name="connsiteX96" fmla="*/ 635794 w 1021556"/>
                            <a:gd name="connsiteY96" fmla="*/ 542925 h 1693069"/>
                            <a:gd name="connsiteX97" fmla="*/ 628650 w 1021556"/>
                            <a:gd name="connsiteY97" fmla="*/ 545306 h 1693069"/>
                            <a:gd name="connsiteX98" fmla="*/ 607219 w 1021556"/>
                            <a:gd name="connsiteY98" fmla="*/ 559594 h 1693069"/>
                            <a:gd name="connsiteX99" fmla="*/ 592931 w 1021556"/>
                            <a:gd name="connsiteY99" fmla="*/ 569119 h 1693069"/>
                            <a:gd name="connsiteX100" fmla="*/ 583406 w 1021556"/>
                            <a:gd name="connsiteY100" fmla="*/ 576262 h 1693069"/>
                            <a:gd name="connsiteX101" fmla="*/ 569119 w 1021556"/>
                            <a:gd name="connsiteY101" fmla="*/ 585787 h 1693069"/>
                            <a:gd name="connsiteX102" fmla="*/ 554831 w 1021556"/>
                            <a:gd name="connsiteY102" fmla="*/ 595312 h 1693069"/>
                            <a:gd name="connsiteX103" fmla="*/ 547687 w 1021556"/>
                            <a:gd name="connsiteY103" fmla="*/ 600075 h 1693069"/>
                            <a:gd name="connsiteX104" fmla="*/ 540544 w 1021556"/>
                            <a:gd name="connsiteY104" fmla="*/ 607219 h 1693069"/>
                            <a:gd name="connsiteX105" fmla="*/ 533400 w 1021556"/>
                            <a:gd name="connsiteY105" fmla="*/ 609600 h 1693069"/>
                            <a:gd name="connsiteX106" fmla="*/ 526256 w 1021556"/>
                            <a:gd name="connsiteY106" fmla="*/ 616744 h 1693069"/>
                            <a:gd name="connsiteX107" fmla="*/ 519112 w 1021556"/>
                            <a:gd name="connsiteY107" fmla="*/ 619125 h 1693069"/>
                            <a:gd name="connsiteX108" fmla="*/ 514350 w 1021556"/>
                            <a:gd name="connsiteY108" fmla="*/ 626269 h 1693069"/>
                            <a:gd name="connsiteX109" fmla="*/ 500062 w 1021556"/>
                            <a:gd name="connsiteY109" fmla="*/ 635794 h 1693069"/>
                            <a:gd name="connsiteX110" fmla="*/ 490537 w 1021556"/>
                            <a:gd name="connsiteY110" fmla="*/ 642937 h 1693069"/>
                            <a:gd name="connsiteX111" fmla="*/ 483394 w 1021556"/>
                            <a:gd name="connsiteY111" fmla="*/ 645319 h 1693069"/>
                            <a:gd name="connsiteX112" fmla="*/ 469106 w 1021556"/>
                            <a:gd name="connsiteY112" fmla="*/ 657225 h 1693069"/>
                            <a:gd name="connsiteX113" fmla="*/ 461962 w 1021556"/>
                            <a:gd name="connsiteY113" fmla="*/ 659606 h 1693069"/>
                            <a:gd name="connsiteX114" fmla="*/ 457200 w 1021556"/>
                            <a:gd name="connsiteY114" fmla="*/ 666750 h 1693069"/>
                            <a:gd name="connsiteX115" fmla="*/ 450056 w 1021556"/>
                            <a:gd name="connsiteY115" fmla="*/ 671512 h 1693069"/>
                            <a:gd name="connsiteX116" fmla="*/ 445294 w 1021556"/>
                            <a:gd name="connsiteY116" fmla="*/ 685800 h 1693069"/>
                            <a:gd name="connsiteX117" fmla="*/ 440531 w 1021556"/>
                            <a:gd name="connsiteY117" fmla="*/ 692944 h 1693069"/>
                            <a:gd name="connsiteX118" fmla="*/ 435769 w 1021556"/>
                            <a:gd name="connsiteY118" fmla="*/ 707231 h 1693069"/>
                            <a:gd name="connsiteX119" fmla="*/ 433387 w 1021556"/>
                            <a:gd name="connsiteY119" fmla="*/ 714375 h 1693069"/>
                            <a:gd name="connsiteX120" fmla="*/ 428625 w 1021556"/>
                            <a:gd name="connsiteY120" fmla="*/ 721519 h 1693069"/>
                            <a:gd name="connsiteX121" fmla="*/ 435769 w 1021556"/>
                            <a:gd name="connsiteY121" fmla="*/ 742950 h 1693069"/>
                            <a:gd name="connsiteX122" fmla="*/ 438150 w 1021556"/>
                            <a:gd name="connsiteY122" fmla="*/ 750094 h 1693069"/>
                            <a:gd name="connsiteX123" fmla="*/ 445294 w 1021556"/>
                            <a:gd name="connsiteY123" fmla="*/ 754856 h 1693069"/>
                            <a:gd name="connsiteX124" fmla="*/ 459581 w 1021556"/>
                            <a:gd name="connsiteY124" fmla="*/ 766762 h 1693069"/>
                            <a:gd name="connsiteX125" fmla="*/ 469106 w 1021556"/>
                            <a:gd name="connsiteY125" fmla="*/ 773906 h 1693069"/>
                            <a:gd name="connsiteX126" fmla="*/ 478631 w 1021556"/>
                            <a:gd name="connsiteY126" fmla="*/ 776287 h 1693069"/>
                            <a:gd name="connsiteX127" fmla="*/ 492919 w 1021556"/>
                            <a:gd name="connsiteY127" fmla="*/ 785812 h 1693069"/>
                            <a:gd name="connsiteX128" fmla="*/ 500062 w 1021556"/>
                            <a:gd name="connsiteY128" fmla="*/ 790575 h 1693069"/>
                            <a:gd name="connsiteX129" fmla="*/ 507206 w 1021556"/>
                            <a:gd name="connsiteY129" fmla="*/ 797719 h 1693069"/>
                            <a:gd name="connsiteX130" fmla="*/ 511969 w 1021556"/>
                            <a:gd name="connsiteY130" fmla="*/ 804862 h 1693069"/>
                            <a:gd name="connsiteX131" fmla="*/ 521494 w 1021556"/>
                            <a:gd name="connsiteY131" fmla="*/ 809625 h 1693069"/>
                            <a:gd name="connsiteX132" fmla="*/ 528637 w 1021556"/>
                            <a:gd name="connsiteY132" fmla="*/ 816769 h 1693069"/>
                            <a:gd name="connsiteX133" fmla="*/ 535781 w 1021556"/>
                            <a:gd name="connsiteY133" fmla="*/ 819150 h 1693069"/>
                            <a:gd name="connsiteX134" fmla="*/ 542925 w 1021556"/>
                            <a:gd name="connsiteY134" fmla="*/ 823912 h 1693069"/>
                            <a:gd name="connsiteX135" fmla="*/ 559594 w 1021556"/>
                            <a:gd name="connsiteY135" fmla="*/ 835819 h 1693069"/>
                            <a:gd name="connsiteX136" fmla="*/ 569119 w 1021556"/>
                            <a:gd name="connsiteY136" fmla="*/ 840581 h 1693069"/>
                            <a:gd name="connsiteX137" fmla="*/ 578644 w 1021556"/>
                            <a:gd name="connsiteY137" fmla="*/ 850106 h 1693069"/>
                            <a:gd name="connsiteX138" fmla="*/ 592931 w 1021556"/>
                            <a:gd name="connsiteY138" fmla="*/ 864394 h 1693069"/>
                            <a:gd name="connsiteX139" fmla="*/ 600075 w 1021556"/>
                            <a:gd name="connsiteY139" fmla="*/ 869156 h 1693069"/>
                            <a:gd name="connsiteX140" fmla="*/ 604837 w 1021556"/>
                            <a:gd name="connsiteY140" fmla="*/ 876300 h 1693069"/>
                            <a:gd name="connsiteX141" fmla="*/ 611981 w 1021556"/>
                            <a:gd name="connsiteY141" fmla="*/ 881062 h 1693069"/>
                            <a:gd name="connsiteX142" fmla="*/ 616744 w 1021556"/>
                            <a:gd name="connsiteY142" fmla="*/ 895350 h 1693069"/>
                            <a:gd name="connsiteX143" fmla="*/ 619125 w 1021556"/>
                            <a:gd name="connsiteY143" fmla="*/ 902494 h 1693069"/>
                            <a:gd name="connsiteX144" fmla="*/ 626269 w 1021556"/>
                            <a:gd name="connsiteY144" fmla="*/ 916781 h 1693069"/>
                            <a:gd name="connsiteX145" fmla="*/ 619125 w 1021556"/>
                            <a:gd name="connsiteY145" fmla="*/ 921544 h 1693069"/>
                            <a:gd name="connsiteX146" fmla="*/ 604837 w 1021556"/>
                            <a:gd name="connsiteY146" fmla="*/ 926306 h 1693069"/>
                            <a:gd name="connsiteX147" fmla="*/ 464344 w 1021556"/>
                            <a:gd name="connsiteY147" fmla="*/ 926306 h 1693069"/>
                            <a:gd name="connsiteX148" fmla="*/ 452437 w 1021556"/>
                            <a:gd name="connsiteY148" fmla="*/ 928687 h 1693069"/>
                            <a:gd name="connsiteX149" fmla="*/ 435769 w 1021556"/>
                            <a:gd name="connsiteY149" fmla="*/ 931069 h 1693069"/>
                            <a:gd name="connsiteX150" fmla="*/ 421481 w 1021556"/>
                            <a:gd name="connsiteY150" fmla="*/ 935831 h 1693069"/>
                            <a:gd name="connsiteX151" fmla="*/ 414337 w 1021556"/>
                            <a:gd name="connsiteY151" fmla="*/ 940594 h 1693069"/>
                            <a:gd name="connsiteX152" fmla="*/ 407194 w 1021556"/>
                            <a:gd name="connsiteY152" fmla="*/ 942975 h 1693069"/>
                            <a:gd name="connsiteX153" fmla="*/ 400050 w 1021556"/>
                            <a:gd name="connsiteY153" fmla="*/ 947737 h 1693069"/>
                            <a:gd name="connsiteX154" fmla="*/ 392906 w 1021556"/>
                            <a:gd name="connsiteY154" fmla="*/ 950119 h 1693069"/>
                            <a:gd name="connsiteX155" fmla="*/ 378619 w 1021556"/>
                            <a:gd name="connsiteY155" fmla="*/ 959644 h 1693069"/>
                            <a:gd name="connsiteX156" fmla="*/ 371475 w 1021556"/>
                            <a:gd name="connsiteY156" fmla="*/ 964406 h 1693069"/>
                            <a:gd name="connsiteX157" fmla="*/ 364331 w 1021556"/>
                            <a:gd name="connsiteY157" fmla="*/ 969169 h 1693069"/>
                            <a:gd name="connsiteX158" fmla="*/ 357187 w 1021556"/>
                            <a:gd name="connsiteY158" fmla="*/ 971550 h 1693069"/>
                            <a:gd name="connsiteX159" fmla="*/ 352425 w 1021556"/>
                            <a:gd name="connsiteY159" fmla="*/ 981075 h 1693069"/>
                            <a:gd name="connsiteX160" fmla="*/ 345281 w 1021556"/>
                            <a:gd name="connsiteY160" fmla="*/ 988219 h 1693069"/>
                            <a:gd name="connsiteX161" fmla="*/ 340519 w 1021556"/>
                            <a:gd name="connsiteY161" fmla="*/ 995362 h 1693069"/>
                            <a:gd name="connsiteX162" fmla="*/ 333375 w 1021556"/>
                            <a:gd name="connsiteY162" fmla="*/ 1004887 h 1693069"/>
                            <a:gd name="connsiteX163" fmla="*/ 321469 w 1021556"/>
                            <a:gd name="connsiteY163" fmla="*/ 1019175 h 1693069"/>
                            <a:gd name="connsiteX164" fmla="*/ 314325 w 1021556"/>
                            <a:gd name="connsiteY164" fmla="*/ 1033462 h 1693069"/>
                            <a:gd name="connsiteX165" fmla="*/ 302419 w 1021556"/>
                            <a:gd name="connsiteY165" fmla="*/ 1054894 h 1693069"/>
                            <a:gd name="connsiteX166" fmla="*/ 297656 w 1021556"/>
                            <a:gd name="connsiteY166" fmla="*/ 1073944 h 1693069"/>
                            <a:gd name="connsiteX167" fmla="*/ 292894 w 1021556"/>
                            <a:gd name="connsiteY167" fmla="*/ 1088231 h 1693069"/>
                            <a:gd name="connsiteX168" fmla="*/ 283369 w 1021556"/>
                            <a:gd name="connsiteY168" fmla="*/ 1116806 h 1693069"/>
                            <a:gd name="connsiteX169" fmla="*/ 278606 w 1021556"/>
                            <a:gd name="connsiteY169" fmla="*/ 1133475 h 1693069"/>
                            <a:gd name="connsiteX170" fmla="*/ 273844 w 1021556"/>
                            <a:gd name="connsiteY170" fmla="*/ 1147762 h 1693069"/>
                            <a:gd name="connsiteX171" fmla="*/ 269081 w 1021556"/>
                            <a:gd name="connsiteY171" fmla="*/ 1162050 h 1693069"/>
                            <a:gd name="connsiteX172" fmla="*/ 250031 w 1021556"/>
                            <a:gd name="connsiteY172" fmla="*/ 1212056 h 1693069"/>
                            <a:gd name="connsiteX173" fmla="*/ 245268 w 1021556"/>
                            <a:gd name="connsiteY173" fmla="*/ 1247775 h 1693069"/>
                            <a:gd name="connsiteX174" fmla="*/ 242887 w 1021556"/>
                            <a:gd name="connsiteY174" fmla="*/ 1283494 h 1693069"/>
                            <a:gd name="connsiteX175" fmla="*/ 247650 w 1021556"/>
                            <a:gd name="connsiteY175" fmla="*/ 1297781 h 1693069"/>
                            <a:gd name="connsiteX176" fmla="*/ 245269 w 1021556"/>
                            <a:gd name="connsiteY176" fmla="*/ 1333500 h 1693069"/>
                            <a:gd name="connsiteX177" fmla="*/ 242887 w 1021556"/>
                            <a:gd name="connsiteY177" fmla="*/ 1350169 h 1693069"/>
                            <a:gd name="connsiteX178" fmla="*/ 247650 w 1021556"/>
                            <a:gd name="connsiteY178" fmla="*/ 1438275 h 1693069"/>
                            <a:gd name="connsiteX179" fmla="*/ 250031 w 1021556"/>
                            <a:gd name="connsiteY179" fmla="*/ 1478756 h 1693069"/>
                            <a:gd name="connsiteX180" fmla="*/ 252412 w 1021556"/>
                            <a:gd name="connsiteY180" fmla="*/ 1493044 h 1693069"/>
                            <a:gd name="connsiteX181" fmla="*/ 250031 w 1021556"/>
                            <a:gd name="connsiteY181" fmla="*/ 1571625 h 1693069"/>
                            <a:gd name="connsiteX182" fmla="*/ 245269 w 1021556"/>
                            <a:gd name="connsiteY182" fmla="*/ 1585912 h 1693069"/>
                            <a:gd name="connsiteX183" fmla="*/ 228600 w 1021556"/>
                            <a:gd name="connsiteY183" fmla="*/ 1595437 h 1693069"/>
                            <a:gd name="connsiteX184" fmla="*/ 221456 w 1021556"/>
                            <a:gd name="connsiteY184" fmla="*/ 1597819 h 1693069"/>
                            <a:gd name="connsiteX185" fmla="*/ 192881 w 1021556"/>
                            <a:gd name="connsiteY185" fmla="*/ 1600200 h 1693069"/>
                            <a:gd name="connsiteX186" fmla="*/ 166687 w 1021556"/>
                            <a:gd name="connsiteY186" fmla="*/ 1607344 h 1693069"/>
                            <a:gd name="connsiteX187" fmla="*/ 159544 w 1021556"/>
                            <a:gd name="connsiteY187" fmla="*/ 1609725 h 1693069"/>
                            <a:gd name="connsiteX188" fmla="*/ 152400 w 1021556"/>
                            <a:gd name="connsiteY188" fmla="*/ 1612106 h 1693069"/>
                            <a:gd name="connsiteX189" fmla="*/ 142875 w 1021556"/>
                            <a:gd name="connsiteY189" fmla="*/ 1616869 h 1693069"/>
                            <a:gd name="connsiteX190" fmla="*/ 114300 w 1021556"/>
                            <a:gd name="connsiteY190" fmla="*/ 1619250 h 1693069"/>
                            <a:gd name="connsiteX191" fmla="*/ 100012 w 1021556"/>
                            <a:gd name="connsiteY191" fmla="*/ 1621631 h 1693069"/>
                            <a:gd name="connsiteX192" fmla="*/ 73819 w 1021556"/>
                            <a:gd name="connsiteY192" fmla="*/ 1626394 h 1693069"/>
                            <a:gd name="connsiteX193" fmla="*/ 69056 w 1021556"/>
                            <a:gd name="connsiteY193" fmla="*/ 1640681 h 1693069"/>
                            <a:gd name="connsiteX194" fmla="*/ 73819 w 1021556"/>
                            <a:gd name="connsiteY194" fmla="*/ 1659731 h 1693069"/>
                            <a:gd name="connsiteX195" fmla="*/ 83344 w 1021556"/>
                            <a:gd name="connsiteY195" fmla="*/ 1674019 h 1693069"/>
                            <a:gd name="connsiteX196" fmla="*/ 90487 w 1021556"/>
                            <a:gd name="connsiteY196" fmla="*/ 1678781 h 1693069"/>
                            <a:gd name="connsiteX197" fmla="*/ 95250 w 1021556"/>
                            <a:gd name="connsiteY197" fmla="*/ 1685925 h 1693069"/>
                            <a:gd name="connsiteX198" fmla="*/ 102394 w 1021556"/>
                            <a:gd name="connsiteY198" fmla="*/ 1690687 h 1693069"/>
                            <a:gd name="connsiteX199" fmla="*/ 104775 w 1021556"/>
                            <a:gd name="connsiteY199" fmla="*/ 1693069 h 1693069"/>
                            <a:gd name="connsiteX200" fmla="*/ 104775 w 1021556"/>
                            <a:gd name="connsiteY200"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64356 w 1021556"/>
                            <a:gd name="connsiteY39" fmla="*/ 109537 h 1693069"/>
                            <a:gd name="connsiteX40" fmla="*/ 595312 w 1021556"/>
                            <a:gd name="connsiteY40" fmla="*/ 109537 h 1693069"/>
                            <a:gd name="connsiteX41" fmla="*/ 609600 w 1021556"/>
                            <a:gd name="connsiteY41" fmla="*/ 104775 h 1693069"/>
                            <a:gd name="connsiteX42" fmla="*/ 690562 w 1021556"/>
                            <a:gd name="connsiteY42" fmla="*/ 95250 h 1693069"/>
                            <a:gd name="connsiteX43" fmla="*/ 757237 w 1021556"/>
                            <a:gd name="connsiteY43" fmla="*/ 92869 h 1693069"/>
                            <a:gd name="connsiteX44" fmla="*/ 766762 w 1021556"/>
                            <a:gd name="connsiteY44" fmla="*/ 90487 h 1693069"/>
                            <a:gd name="connsiteX45" fmla="*/ 778669 w 1021556"/>
                            <a:gd name="connsiteY45" fmla="*/ 88106 h 1693069"/>
                            <a:gd name="connsiteX46" fmla="*/ 792956 w 1021556"/>
                            <a:gd name="connsiteY46" fmla="*/ 83344 h 1693069"/>
                            <a:gd name="connsiteX47" fmla="*/ 823912 w 1021556"/>
                            <a:gd name="connsiteY47" fmla="*/ 80962 h 1693069"/>
                            <a:gd name="connsiteX48" fmla="*/ 840581 w 1021556"/>
                            <a:gd name="connsiteY48" fmla="*/ 78581 h 1693069"/>
                            <a:gd name="connsiteX49" fmla="*/ 931069 w 1021556"/>
                            <a:gd name="connsiteY49" fmla="*/ 76200 h 1693069"/>
                            <a:gd name="connsiteX50" fmla="*/ 1014412 w 1021556"/>
                            <a:gd name="connsiteY50" fmla="*/ 76200 h 1693069"/>
                            <a:gd name="connsiteX51" fmla="*/ 1021556 w 1021556"/>
                            <a:gd name="connsiteY51" fmla="*/ 83344 h 1693069"/>
                            <a:gd name="connsiteX52" fmla="*/ 1016794 w 1021556"/>
                            <a:gd name="connsiteY52" fmla="*/ 111919 h 1693069"/>
                            <a:gd name="connsiteX53" fmla="*/ 1007269 w 1021556"/>
                            <a:gd name="connsiteY53" fmla="*/ 126206 h 1693069"/>
                            <a:gd name="connsiteX54" fmla="*/ 1002506 w 1021556"/>
                            <a:gd name="connsiteY54" fmla="*/ 140494 h 1693069"/>
                            <a:gd name="connsiteX55" fmla="*/ 1000125 w 1021556"/>
                            <a:gd name="connsiteY55" fmla="*/ 147637 h 1693069"/>
                            <a:gd name="connsiteX56" fmla="*/ 997744 w 1021556"/>
                            <a:gd name="connsiteY56" fmla="*/ 159544 h 1693069"/>
                            <a:gd name="connsiteX57" fmla="*/ 1004887 w 1021556"/>
                            <a:gd name="connsiteY57" fmla="*/ 209550 h 1693069"/>
                            <a:gd name="connsiteX58" fmla="*/ 1014412 w 1021556"/>
                            <a:gd name="connsiteY58" fmla="*/ 223837 h 1693069"/>
                            <a:gd name="connsiteX59" fmla="*/ 1019175 w 1021556"/>
                            <a:gd name="connsiteY59" fmla="*/ 238125 h 1693069"/>
                            <a:gd name="connsiteX60" fmla="*/ 1012031 w 1021556"/>
                            <a:gd name="connsiteY60" fmla="*/ 285750 h 1693069"/>
                            <a:gd name="connsiteX61" fmla="*/ 1007269 w 1021556"/>
                            <a:gd name="connsiteY61" fmla="*/ 292894 h 1693069"/>
                            <a:gd name="connsiteX62" fmla="*/ 1000125 w 1021556"/>
                            <a:gd name="connsiteY62" fmla="*/ 297656 h 1693069"/>
                            <a:gd name="connsiteX63" fmla="*/ 997744 w 1021556"/>
                            <a:gd name="connsiteY63" fmla="*/ 304800 h 1693069"/>
                            <a:gd name="connsiteX64" fmla="*/ 988219 w 1021556"/>
                            <a:gd name="connsiteY64" fmla="*/ 319087 h 1693069"/>
                            <a:gd name="connsiteX65" fmla="*/ 995362 w 1021556"/>
                            <a:gd name="connsiteY65" fmla="*/ 321469 h 1693069"/>
                            <a:gd name="connsiteX66" fmla="*/ 992981 w 1021556"/>
                            <a:gd name="connsiteY66" fmla="*/ 328612 h 1693069"/>
                            <a:gd name="connsiteX67" fmla="*/ 976312 w 1021556"/>
                            <a:gd name="connsiteY67" fmla="*/ 340519 h 1693069"/>
                            <a:gd name="connsiteX68" fmla="*/ 962025 w 1021556"/>
                            <a:gd name="connsiteY68" fmla="*/ 350044 h 1693069"/>
                            <a:gd name="connsiteX69" fmla="*/ 954881 w 1021556"/>
                            <a:gd name="connsiteY69" fmla="*/ 357187 h 1693069"/>
                            <a:gd name="connsiteX70" fmla="*/ 945356 w 1021556"/>
                            <a:gd name="connsiteY70" fmla="*/ 359569 h 1693069"/>
                            <a:gd name="connsiteX71" fmla="*/ 942975 w 1021556"/>
                            <a:gd name="connsiteY71" fmla="*/ 366712 h 1693069"/>
                            <a:gd name="connsiteX72" fmla="*/ 928687 w 1021556"/>
                            <a:gd name="connsiteY72" fmla="*/ 376237 h 1693069"/>
                            <a:gd name="connsiteX73" fmla="*/ 921544 w 1021556"/>
                            <a:gd name="connsiteY73" fmla="*/ 381000 h 1693069"/>
                            <a:gd name="connsiteX74" fmla="*/ 914400 w 1021556"/>
                            <a:gd name="connsiteY74" fmla="*/ 385762 h 1693069"/>
                            <a:gd name="connsiteX75" fmla="*/ 900112 w 1021556"/>
                            <a:gd name="connsiteY75" fmla="*/ 395287 h 1693069"/>
                            <a:gd name="connsiteX76" fmla="*/ 885825 w 1021556"/>
                            <a:gd name="connsiteY76" fmla="*/ 404812 h 1693069"/>
                            <a:gd name="connsiteX77" fmla="*/ 869156 w 1021556"/>
                            <a:gd name="connsiteY77" fmla="*/ 416719 h 1693069"/>
                            <a:gd name="connsiteX78" fmla="*/ 854869 w 1021556"/>
                            <a:gd name="connsiteY78" fmla="*/ 421481 h 1693069"/>
                            <a:gd name="connsiteX79" fmla="*/ 838200 w 1021556"/>
                            <a:gd name="connsiteY79" fmla="*/ 431006 h 1693069"/>
                            <a:gd name="connsiteX80" fmla="*/ 821531 w 1021556"/>
                            <a:gd name="connsiteY80" fmla="*/ 435769 h 1693069"/>
                            <a:gd name="connsiteX81" fmla="*/ 807244 w 1021556"/>
                            <a:gd name="connsiteY81" fmla="*/ 440531 h 1693069"/>
                            <a:gd name="connsiteX82" fmla="*/ 785812 w 1021556"/>
                            <a:gd name="connsiteY82" fmla="*/ 450056 h 1693069"/>
                            <a:gd name="connsiteX83" fmla="*/ 778669 w 1021556"/>
                            <a:gd name="connsiteY83" fmla="*/ 452437 h 1693069"/>
                            <a:gd name="connsiteX84" fmla="*/ 771525 w 1021556"/>
                            <a:gd name="connsiteY84" fmla="*/ 457200 h 1693069"/>
                            <a:gd name="connsiteX85" fmla="*/ 764381 w 1021556"/>
                            <a:gd name="connsiteY85" fmla="*/ 459581 h 1693069"/>
                            <a:gd name="connsiteX86" fmla="*/ 742950 w 1021556"/>
                            <a:gd name="connsiteY86" fmla="*/ 471487 h 1693069"/>
                            <a:gd name="connsiteX87" fmla="*/ 721519 w 1021556"/>
                            <a:gd name="connsiteY87" fmla="*/ 483394 h 1693069"/>
                            <a:gd name="connsiteX88" fmla="*/ 709612 w 1021556"/>
                            <a:gd name="connsiteY88" fmla="*/ 492919 h 1693069"/>
                            <a:gd name="connsiteX89" fmla="*/ 704850 w 1021556"/>
                            <a:gd name="connsiteY89" fmla="*/ 500062 h 1693069"/>
                            <a:gd name="connsiteX90" fmla="*/ 697706 w 1021556"/>
                            <a:gd name="connsiteY90" fmla="*/ 502444 h 1693069"/>
                            <a:gd name="connsiteX91" fmla="*/ 683419 w 1021556"/>
                            <a:gd name="connsiteY91" fmla="*/ 514350 h 1693069"/>
                            <a:gd name="connsiteX92" fmla="*/ 676275 w 1021556"/>
                            <a:gd name="connsiteY92" fmla="*/ 516731 h 1693069"/>
                            <a:gd name="connsiteX93" fmla="*/ 657225 w 1021556"/>
                            <a:gd name="connsiteY93" fmla="*/ 528637 h 1693069"/>
                            <a:gd name="connsiteX94" fmla="*/ 642937 w 1021556"/>
                            <a:gd name="connsiteY94" fmla="*/ 538162 h 1693069"/>
                            <a:gd name="connsiteX95" fmla="*/ 635794 w 1021556"/>
                            <a:gd name="connsiteY95" fmla="*/ 542925 h 1693069"/>
                            <a:gd name="connsiteX96" fmla="*/ 628650 w 1021556"/>
                            <a:gd name="connsiteY96" fmla="*/ 545306 h 1693069"/>
                            <a:gd name="connsiteX97" fmla="*/ 607219 w 1021556"/>
                            <a:gd name="connsiteY97" fmla="*/ 559594 h 1693069"/>
                            <a:gd name="connsiteX98" fmla="*/ 592931 w 1021556"/>
                            <a:gd name="connsiteY98" fmla="*/ 569119 h 1693069"/>
                            <a:gd name="connsiteX99" fmla="*/ 583406 w 1021556"/>
                            <a:gd name="connsiteY99" fmla="*/ 576262 h 1693069"/>
                            <a:gd name="connsiteX100" fmla="*/ 569119 w 1021556"/>
                            <a:gd name="connsiteY100" fmla="*/ 585787 h 1693069"/>
                            <a:gd name="connsiteX101" fmla="*/ 554831 w 1021556"/>
                            <a:gd name="connsiteY101" fmla="*/ 595312 h 1693069"/>
                            <a:gd name="connsiteX102" fmla="*/ 547687 w 1021556"/>
                            <a:gd name="connsiteY102" fmla="*/ 600075 h 1693069"/>
                            <a:gd name="connsiteX103" fmla="*/ 540544 w 1021556"/>
                            <a:gd name="connsiteY103" fmla="*/ 607219 h 1693069"/>
                            <a:gd name="connsiteX104" fmla="*/ 533400 w 1021556"/>
                            <a:gd name="connsiteY104" fmla="*/ 609600 h 1693069"/>
                            <a:gd name="connsiteX105" fmla="*/ 526256 w 1021556"/>
                            <a:gd name="connsiteY105" fmla="*/ 616744 h 1693069"/>
                            <a:gd name="connsiteX106" fmla="*/ 519112 w 1021556"/>
                            <a:gd name="connsiteY106" fmla="*/ 619125 h 1693069"/>
                            <a:gd name="connsiteX107" fmla="*/ 514350 w 1021556"/>
                            <a:gd name="connsiteY107" fmla="*/ 626269 h 1693069"/>
                            <a:gd name="connsiteX108" fmla="*/ 500062 w 1021556"/>
                            <a:gd name="connsiteY108" fmla="*/ 635794 h 1693069"/>
                            <a:gd name="connsiteX109" fmla="*/ 490537 w 1021556"/>
                            <a:gd name="connsiteY109" fmla="*/ 642937 h 1693069"/>
                            <a:gd name="connsiteX110" fmla="*/ 483394 w 1021556"/>
                            <a:gd name="connsiteY110" fmla="*/ 645319 h 1693069"/>
                            <a:gd name="connsiteX111" fmla="*/ 469106 w 1021556"/>
                            <a:gd name="connsiteY111" fmla="*/ 657225 h 1693069"/>
                            <a:gd name="connsiteX112" fmla="*/ 461962 w 1021556"/>
                            <a:gd name="connsiteY112" fmla="*/ 659606 h 1693069"/>
                            <a:gd name="connsiteX113" fmla="*/ 457200 w 1021556"/>
                            <a:gd name="connsiteY113" fmla="*/ 666750 h 1693069"/>
                            <a:gd name="connsiteX114" fmla="*/ 450056 w 1021556"/>
                            <a:gd name="connsiteY114" fmla="*/ 671512 h 1693069"/>
                            <a:gd name="connsiteX115" fmla="*/ 445294 w 1021556"/>
                            <a:gd name="connsiteY115" fmla="*/ 685800 h 1693069"/>
                            <a:gd name="connsiteX116" fmla="*/ 440531 w 1021556"/>
                            <a:gd name="connsiteY116" fmla="*/ 692944 h 1693069"/>
                            <a:gd name="connsiteX117" fmla="*/ 435769 w 1021556"/>
                            <a:gd name="connsiteY117" fmla="*/ 707231 h 1693069"/>
                            <a:gd name="connsiteX118" fmla="*/ 433387 w 1021556"/>
                            <a:gd name="connsiteY118" fmla="*/ 714375 h 1693069"/>
                            <a:gd name="connsiteX119" fmla="*/ 428625 w 1021556"/>
                            <a:gd name="connsiteY119" fmla="*/ 721519 h 1693069"/>
                            <a:gd name="connsiteX120" fmla="*/ 435769 w 1021556"/>
                            <a:gd name="connsiteY120" fmla="*/ 742950 h 1693069"/>
                            <a:gd name="connsiteX121" fmla="*/ 438150 w 1021556"/>
                            <a:gd name="connsiteY121" fmla="*/ 750094 h 1693069"/>
                            <a:gd name="connsiteX122" fmla="*/ 445294 w 1021556"/>
                            <a:gd name="connsiteY122" fmla="*/ 754856 h 1693069"/>
                            <a:gd name="connsiteX123" fmla="*/ 459581 w 1021556"/>
                            <a:gd name="connsiteY123" fmla="*/ 766762 h 1693069"/>
                            <a:gd name="connsiteX124" fmla="*/ 469106 w 1021556"/>
                            <a:gd name="connsiteY124" fmla="*/ 773906 h 1693069"/>
                            <a:gd name="connsiteX125" fmla="*/ 478631 w 1021556"/>
                            <a:gd name="connsiteY125" fmla="*/ 776287 h 1693069"/>
                            <a:gd name="connsiteX126" fmla="*/ 492919 w 1021556"/>
                            <a:gd name="connsiteY126" fmla="*/ 785812 h 1693069"/>
                            <a:gd name="connsiteX127" fmla="*/ 500062 w 1021556"/>
                            <a:gd name="connsiteY127" fmla="*/ 790575 h 1693069"/>
                            <a:gd name="connsiteX128" fmla="*/ 507206 w 1021556"/>
                            <a:gd name="connsiteY128" fmla="*/ 797719 h 1693069"/>
                            <a:gd name="connsiteX129" fmla="*/ 511969 w 1021556"/>
                            <a:gd name="connsiteY129" fmla="*/ 804862 h 1693069"/>
                            <a:gd name="connsiteX130" fmla="*/ 521494 w 1021556"/>
                            <a:gd name="connsiteY130" fmla="*/ 809625 h 1693069"/>
                            <a:gd name="connsiteX131" fmla="*/ 528637 w 1021556"/>
                            <a:gd name="connsiteY131" fmla="*/ 816769 h 1693069"/>
                            <a:gd name="connsiteX132" fmla="*/ 535781 w 1021556"/>
                            <a:gd name="connsiteY132" fmla="*/ 819150 h 1693069"/>
                            <a:gd name="connsiteX133" fmla="*/ 542925 w 1021556"/>
                            <a:gd name="connsiteY133" fmla="*/ 823912 h 1693069"/>
                            <a:gd name="connsiteX134" fmla="*/ 559594 w 1021556"/>
                            <a:gd name="connsiteY134" fmla="*/ 835819 h 1693069"/>
                            <a:gd name="connsiteX135" fmla="*/ 569119 w 1021556"/>
                            <a:gd name="connsiteY135" fmla="*/ 840581 h 1693069"/>
                            <a:gd name="connsiteX136" fmla="*/ 578644 w 1021556"/>
                            <a:gd name="connsiteY136" fmla="*/ 850106 h 1693069"/>
                            <a:gd name="connsiteX137" fmla="*/ 592931 w 1021556"/>
                            <a:gd name="connsiteY137" fmla="*/ 864394 h 1693069"/>
                            <a:gd name="connsiteX138" fmla="*/ 600075 w 1021556"/>
                            <a:gd name="connsiteY138" fmla="*/ 869156 h 1693069"/>
                            <a:gd name="connsiteX139" fmla="*/ 604837 w 1021556"/>
                            <a:gd name="connsiteY139" fmla="*/ 876300 h 1693069"/>
                            <a:gd name="connsiteX140" fmla="*/ 611981 w 1021556"/>
                            <a:gd name="connsiteY140" fmla="*/ 881062 h 1693069"/>
                            <a:gd name="connsiteX141" fmla="*/ 616744 w 1021556"/>
                            <a:gd name="connsiteY141" fmla="*/ 895350 h 1693069"/>
                            <a:gd name="connsiteX142" fmla="*/ 619125 w 1021556"/>
                            <a:gd name="connsiteY142" fmla="*/ 902494 h 1693069"/>
                            <a:gd name="connsiteX143" fmla="*/ 626269 w 1021556"/>
                            <a:gd name="connsiteY143" fmla="*/ 916781 h 1693069"/>
                            <a:gd name="connsiteX144" fmla="*/ 619125 w 1021556"/>
                            <a:gd name="connsiteY144" fmla="*/ 921544 h 1693069"/>
                            <a:gd name="connsiteX145" fmla="*/ 604837 w 1021556"/>
                            <a:gd name="connsiteY145" fmla="*/ 926306 h 1693069"/>
                            <a:gd name="connsiteX146" fmla="*/ 464344 w 1021556"/>
                            <a:gd name="connsiteY146" fmla="*/ 926306 h 1693069"/>
                            <a:gd name="connsiteX147" fmla="*/ 452437 w 1021556"/>
                            <a:gd name="connsiteY147" fmla="*/ 928687 h 1693069"/>
                            <a:gd name="connsiteX148" fmla="*/ 435769 w 1021556"/>
                            <a:gd name="connsiteY148" fmla="*/ 931069 h 1693069"/>
                            <a:gd name="connsiteX149" fmla="*/ 421481 w 1021556"/>
                            <a:gd name="connsiteY149" fmla="*/ 935831 h 1693069"/>
                            <a:gd name="connsiteX150" fmla="*/ 414337 w 1021556"/>
                            <a:gd name="connsiteY150" fmla="*/ 940594 h 1693069"/>
                            <a:gd name="connsiteX151" fmla="*/ 407194 w 1021556"/>
                            <a:gd name="connsiteY151" fmla="*/ 942975 h 1693069"/>
                            <a:gd name="connsiteX152" fmla="*/ 400050 w 1021556"/>
                            <a:gd name="connsiteY152" fmla="*/ 947737 h 1693069"/>
                            <a:gd name="connsiteX153" fmla="*/ 392906 w 1021556"/>
                            <a:gd name="connsiteY153" fmla="*/ 950119 h 1693069"/>
                            <a:gd name="connsiteX154" fmla="*/ 378619 w 1021556"/>
                            <a:gd name="connsiteY154" fmla="*/ 959644 h 1693069"/>
                            <a:gd name="connsiteX155" fmla="*/ 371475 w 1021556"/>
                            <a:gd name="connsiteY155" fmla="*/ 964406 h 1693069"/>
                            <a:gd name="connsiteX156" fmla="*/ 364331 w 1021556"/>
                            <a:gd name="connsiteY156" fmla="*/ 969169 h 1693069"/>
                            <a:gd name="connsiteX157" fmla="*/ 357187 w 1021556"/>
                            <a:gd name="connsiteY157" fmla="*/ 971550 h 1693069"/>
                            <a:gd name="connsiteX158" fmla="*/ 352425 w 1021556"/>
                            <a:gd name="connsiteY158" fmla="*/ 981075 h 1693069"/>
                            <a:gd name="connsiteX159" fmla="*/ 345281 w 1021556"/>
                            <a:gd name="connsiteY159" fmla="*/ 988219 h 1693069"/>
                            <a:gd name="connsiteX160" fmla="*/ 340519 w 1021556"/>
                            <a:gd name="connsiteY160" fmla="*/ 995362 h 1693069"/>
                            <a:gd name="connsiteX161" fmla="*/ 333375 w 1021556"/>
                            <a:gd name="connsiteY161" fmla="*/ 1004887 h 1693069"/>
                            <a:gd name="connsiteX162" fmla="*/ 321469 w 1021556"/>
                            <a:gd name="connsiteY162" fmla="*/ 1019175 h 1693069"/>
                            <a:gd name="connsiteX163" fmla="*/ 314325 w 1021556"/>
                            <a:gd name="connsiteY163" fmla="*/ 1033462 h 1693069"/>
                            <a:gd name="connsiteX164" fmla="*/ 302419 w 1021556"/>
                            <a:gd name="connsiteY164" fmla="*/ 1054894 h 1693069"/>
                            <a:gd name="connsiteX165" fmla="*/ 297656 w 1021556"/>
                            <a:gd name="connsiteY165" fmla="*/ 1073944 h 1693069"/>
                            <a:gd name="connsiteX166" fmla="*/ 292894 w 1021556"/>
                            <a:gd name="connsiteY166" fmla="*/ 1088231 h 1693069"/>
                            <a:gd name="connsiteX167" fmla="*/ 283369 w 1021556"/>
                            <a:gd name="connsiteY167" fmla="*/ 1116806 h 1693069"/>
                            <a:gd name="connsiteX168" fmla="*/ 278606 w 1021556"/>
                            <a:gd name="connsiteY168" fmla="*/ 1133475 h 1693069"/>
                            <a:gd name="connsiteX169" fmla="*/ 273844 w 1021556"/>
                            <a:gd name="connsiteY169" fmla="*/ 1147762 h 1693069"/>
                            <a:gd name="connsiteX170" fmla="*/ 269081 w 1021556"/>
                            <a:gd name="connsiteY170" fmla="*/ 1162050 h 1693069"/>
                            <a:gd name="connsiteX171" fmla="*/ 250031 w 1021556"/>
                            <a:gd name="connsiteY171" fmla="*/ 1212056 h 1693069"/>
                            <a:gd name="connsiteX172" fmla="*/ 245268 w 1021556"/>
                            <a:gd name="connsiteY172" fmla="*/ 1247775 h 1693069"/>
                            <a:gd name="connsiteX173" fmla="*/ 242887 w 1021556"/>
                            <a:gd name="connsiteY173" fmla="*/ 1283494 h 1693069"/>
                            <a:gd name="connsiteX174" fmla="*/ 247650 w 1021556"/>
                            <a:gd name="connsiteY174" fmla="*/ 1297781 h 1693069"/>
                            <a:gd name="connsiteX175" fmla="*/ 245269 w 1021556"/>
                            <a:gd name="connsiteY175" fmla="*/ 1333500 h 1693069"/>
                            <a:gd name="connsiteX176" fmla="*/ 242887 w 1021556"/>
                            <a:gd name="connsiteY176" fmla="*/ 1350169 h 1693069"/>
                            <a:gd name="connsiteX177" fmla="*/ 247650 w 1021556"/>
                            <a:gd name="connsiteY177" fmla="*/ 1438275 h 1693069"/>
                            <a:gd name="connsiteX178" fmla="*/ 250031 w 1021556"/>
                            <a:gd name="connsiteY178" fmla="*/ 1478756 h 1693069"/>
                            <a:gd name="connsiteX179" fmla="*/ 252412 w 1021556"/>
                            <a:gd name="connsiteY179" fmla="*/ 1493044 h 1693069"/>
                            <a:gd name="connsiteX180" fmla="*/ 250031 w 1021556"/>
                            <a:gd name="connsiteY180" fmla="*/ 1571625 h 1693069"/>
                            <a:gd name="connsiteX181" fmla="*/ 245269 w 1021556"/>
                            <a:gd name="connsiteY181" fmla="*/ 1585912 h 1693069"/>
                            <a:gd name="connsiteX182" fmla="*/ 228600 w 1021556"/>
                            <a:gd name="connsiteY182" fmla="*/ 1595437 h 1693069"/>
                            <a:gd name="connsiteX183" fmla="*/ 221456 w 1021556"/>
                            <a:gd name="connsiteY183" fmla="*/ 1597819 h 1693069"/>
                            <a:gd name="connsiteX184" fmla="*/ 192881 w 1021556"/>
                            <a:gd name="connsiteY184" fmla="*/ 1600200 h 1693069"/>
                            <a:gd name="connsiteX185" fmla="*/ 166687 w 1021556"/>
                            <a:gd name="connsiteY185" fmla="*/ 1607344 h 1693069"/>
                            <a:gd name="connsiteX186" fmla="*/ 159544 w 1021556"/>
                            <a:gd name="connsiteY186" fmla="*/ 1609725 h 1693069"/>
                            <a:gd name="connsiteX187" fmla="*/ 152400 w 1021556"/>
                            <a:gd name="connsiteY187" fmla="*/ 1612106 h 1693069"/>
                            <a:gd name="connsiteX188" fmla="*/ 142875 w 1021556"/>
                            <a:gd name="connsiteY188" fmla="*/ 1616869 h 1693069"/>
                            <a:gd name="connsiteX189" fmla="*/ 114300 w 1021556"/>
                            <a:gd name="connsiteY189" fmla="*/ 1619250 h 1693069"/>
                            <a:gd name="connsiteX190" fmla="*/ 100012 w 1021556"/>
                            <a:gd name="connsiteY190" fmla="*/ 1621631 h 1693069"/>
                            <a:gd name="connsiteX191" fmla="*/ 73819 w 1021556"/>
                            <a:gd name="connsiteY191" fmla="*/ 1626394 h 1693069"/>
                            <a:gd name="connsiteX192" fmla="*/ 69056 w 1021556"/>
                            <a:gd name="connsiteY192" fmla="*/ 1640681 h 1693069"/>
                            <a:gd name="connsiteX193" fmla="*/ 73819 w 1021556"/>
                            <a:gd name="connsiteY193" fmla="*/ 1659731 h 1693069"/>
                            <a:gd name="connsiteX194" fmla="*/ 83344 w 1021556"/>
                            <a:gd name="connsiteY194" fmla="*/ 1674019 h 1693069"/>
                            <a:gd name="connsiteX195" fmla="*/ 90487 w 1021556"/>
                            <a:gd name="connsiteY195" fmla="*/ 1678781 h 1693069"/>
                            <a:gd name="connsiteX196" fmla="*/ 95250 w 1021556"/>
                            <a:gd name="connsiteY196" fmla="*/ 1685925 h 1693069"/>
                            <a:gd name="connsiteX197" fmla="*/ 102394 w 1021556"/>
                            <a:gd name="connsiteY197" fmla="*/ 1690687 h 1693069"/>
                            <a:gd name="connsiteX198" fmla="*/ 104775 w 1021556"/>
                            <a:gd name="connsiteY198" fmla="*/ 1693069 h 1693069"/>
                            <a:gd name="connsiteX199" fmla="*/ 104775 w 1021556"/>
                            <a:gd name="connsiteY19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64356 w 1021556"/>
                            <a:gd name="connsiteY39" fmla="*/ 109537 h 1693069"/>
                            <a:gd name="connsiteX40" fmla="*/ 595312 w 1021556"/>
                            <a:gd name="connsiteY40" fmla="*/ 109537 h 1693069"/>
                            <a:gd name="connsiteX41" fmla="*/ 623887 w 1021556"/>
                            <a:gd name="connsiteY41" fmla="*/ 95250 h 1693069"/>
                            <a:gd name="connsiteX42" fmla="*/ 690562 w 1021556"/>
                            <a:gd name="connsiteY42" fmla="*/ 95250 h 1693069"/>
                            <a:gd name="connsiteX43" fmla="*/ 757237 w 1021556"/>
                            <a:gd name="connsiteY43" fmla="*/ 92869 h 1693069"/>
                            <a:gd name="connsiteX44" fmla="*/ 766762 w 1021556"/>
                            <a:gd name="connsiteY44" fmla="*/ 90487 h 1693069"/>
                            <a:gd name="connsiteX45" fmla="*/ 778669 w 1021556"/>
                            <a:gd name="connsiteY45" fmla="*/ 88106 h 1693069"/>
                            <a:gd name="connsiteX46" fmla="*/ 792956 w 1021556"/>
                            <a:gd name="connsiteY46" fmla="*/ 83344 h 1693069"/>
                            <a:gd name="connsiteX47" fmla="*/ 823912 w 1021556"/>
                            <a:gd name="connsiteY47" fmla="*/ 80962 h 1693069"/>
                            <a:gd name="connsiteX48" fmla="*/ 840581 w 1021556"/>
                            <a:gd name="connsiteY48" fmla="*/ 78581 h 1693069"/>
                            <a:gd name="connsiteX49" fmla="*/ 931069 w 1021556"/>
                            <a:gd name="connsiteY49" fmla="*/ 76200 h 1693069"/>
                            <a:gd name="connsiteX50" fmla="*/ 1014412 w 1021556"/>
                            <a:gd name="connsiteY50" fmla="*/ 76200 h 1693069"/>
                            <a:gd name="connsiteX51" fmla="*/ 1021556 w 1021556"/>
                            <a:gd name="connsiteY51" fmla="*/ 83344 h 1693069"/>
                            <a:gd name="connsiteX52" fmla="*/ 1016794 w 1021556"/>
                            <a:gd name="connsiteY52" fmla="*/ 111919 h 1693069"/>
                            <a:gd name="connsiteX53" fmla="*/ 1007269 w 1021556"/>
                            <a:gd name="connsiteY53" fmla="*/ 126206 h 1693069"/>
                            <a:gd name="connsiteX54" fmla="*/ 1002506 w 1021556"/>
                            <a:gd name="connsiteY54" fmla="*/ 140494 h 1693069"/>
                            <a:gd name="connsiteX55" fmla="*/ 1000125 w 1021556"/>
                            <a:gd name="connsiteY55" fmla="*/ 147637 h 1693069"/>
                            <a:gd name="connsiteX56" fmla="*/ 997744 w 1021556"/>
                            <a:gd name="connsiteY56" fmla="*/ 159544 h 1693069"/>
                            <a:gd name="connsiteX57" fmla="*/ 1004887 w 1021556"/>
                            <a:gd name="connsiteY57" fmla="*/ 209550 h 1693069"/>
                            <a:gd name="connsiteX58" fmla="*/ 1014412 w 1021556"/>
                            <a:gd name="connsiteY58" fmla="*/ 223837 h 1693069"/>
                            <a:gd name="connsiteX59" fmla="*/ 1019175 w 1021556"/>
                            <a:gd name="connsiteY59" fmla="*/ 238125 h 1693069"/>
                            <a:gd name="connsiteX60" fmla="*/ 1012031 w 1021556"/>
                            <a:gd name="connsiteY60" fmla="*/ 285750 h 1693069"/>
                            <a:gd name="connsiteX61" fmla="*/ 1007269 w 1021556"/>
                            <a:gd name="connsiteY61" fmla="*/ 292894 h 1693069"/>
                            <a:gd name="connsiteX62" fmla="*/ 1000125 w 1021556"/>
                            <a:gd name="connsiteY62" fmla="*/ 297656 h 1693069"/>
                            <a:gd name="connsiteX63" fmla="*/ 997744 w 1021556"/>
                            <a:gd name="connsiteY63" fmla="*/ 304800 h 1693069"/>
                            <a:gd name="connsiteX64" fmla="*/ 988219 w 1021556"/>
                            <a:gd name="connsiteY64" fmla="*/ 319087 h 1693069"/>
                            <a:gd name="connsiteX65" fmla="*/ 995362 w 1021556"/>
                            <a:gd name="connsiteY65" fmla="*/ 321469 h 1693069"/>
                            <a:gd name="connsiteX66" fmla="*/ 992981 w 1021556"/>
                            <a:gd name="connsiteY66" fmla="*/ 328612 h 1693069"/>
                            <a:gd name="connsiteX67" fmla="*/ 976312 w 1021556"/>
                            <a:gd name="connsiteY67" fmla="*/ 340519 h 1693069"/>
                            <a:gd name="connsiteX68" fmla="*/ 962025 w 1021556"/>
                            <a:gd name="connsiteY68" fmla="*/ 350044 h 1693069"/>
                            <a:gd name="connsiteX69" fmla="*/ 954881 w 1021556"/>
                            <a:gd name="connsiteY69" fmla="*/ 357187 h 1693069"/>
                            <a:gd name="connsiteX70" fmla="*/ 945356 w 1021556"/>
                            <a:gd name="connsiteY70" fmla="*/ 359569 h 1693069"/>
                            <a:gd name="connsiteX71" fmla="*/ 942975 w 1021556"/>
                            <a:gd name="connsiteY71" fmla="*/ 366712 h 1693069"/>
                            <a:gd name="connsiteX72" fmla="*/ 928687 w 1021556"/>
                            <a:gd name="connsiteY72" fmla="*/ 376237 h 1693069"/>
                            <a:gd name="connsiteX73" fmla="*/ 921544 w 1021556"/>
                            <a:gd name="connsiteY73" fmla="*/ 381000 h 1693069"/>
                            <a:gd name="connsiteX74" fmla="*/ 914400 w 1021556"/>
                            <a:gd name="connsiteY74" fmla="*/ 385762 h 1693069"/>
                            <a:gd name="connsiteX75" fmla="*/ 900112 w 1021556"/>
                            <a:gd name="connsiteY75" fmla="*/ 395287 h 1693069"/>
                            <a:gd name="connsiteX76" fmla="*/ 885825 w 1021556"/>
                            <a:gd name="connsiteY76" fmla="*/ 404812 h 1693069"/>
                            <a:gd name="connsiteX77" fmla="*/ 869156 w 1021556"/>
                            <a:gd name="connsiteY77" fmla="*/ 416719 h 1693069"/>
                            <a:gd name="connsiteX78" fmla="*/ 854869 w 1021556"/>
                            <a:gd name="connsiteY78" fmla="*/ 421481 h 1693069"/>
                            <a:gd name="connsiteX79" fmla="*/ 838200 w 1021556"/>
                            <a:gd name="connsiteY79" fmla="*/ 431006 h 1693069"/>
                            <a:gd name="connsiteX80" fmla="*/ 821531 w 1021556"/>
                            <a:gd name="connsiteY80" fmla="*/ 435769 h 1693069"/>
                            <a:gd name="connsiteX81" fmla="*/ 807244 w 1021556"/>
                            <a:gd name="connsiteY81" fmla="*/ 440531 h 1693069"/>
                            <a:gd name="connsiteX82" fmla="*/ 785812 w 1021556"/>
                            <a:gd name="connsiteY82" fmla="*/ 450056 h 1693069"/>
                            <a:gd name="connsiteX83" fmla="*/ 778669 w 1021556"/>
                            <a:gd name="connsiteY83" fmla="*/ 452437 h 1693069"/>
                            <a:gd name="connsiteX84" fmla="*/ 771525 w 1021556"/>
                            <a:gd name="connsiteY84" fmla="*/ 457200 h 1693069"/>
                            <a:gd name="connsiteX85" fmla="*/ 764381 w 1021556"/>
                            <a:gd name="connsiteY85" fmla="*/ 459581 h 1693069"/>
                            <a:gd name="connsiteX86" fmla="*/ 742950 w 1021556"/>
                            <a:gd name="connsiteY86" fmla="*/ 471487 h 1693069"/>
                            <a:gd name="connsiteX87" fmla="*/ 721519 w 1021556"/>
                            <a:gd name="connsiteY87" fmla="*/ 483394 h 1693069"/>
                            <a:gd name="connsiteX88" fmla="*/ 709612 w 1021556"/>
                            <a:gd name="connsiteY88" fmla="*/ 492919 h 1693069"/>
                            <a:gd name="connsiteX89" fmla="*/ 704850 w 1021556"/>
                            <a:gd name="connsiteY89" fmla="*/ 500062 h 1693069"/>
                            <a:gd name="connsiteX90" fmla="*/ 697706 w 1021556"/>
                            <a:gd name="connsiteY90" fmla="*/ 502444 h 1693069"/>
                            <a:gd name="connsiteX91" fmla="*/ 683419 w 1021556"/>
                            <a:gd name="connsiteY91" fmla="*/ 514350 h 1693069"/>
                            <a:gd name="connsiteX92" fmla="*/ 676275 w 1021556"/>
                            <a:gd name="connsiteY92" fmla="*/ 516731 h 1693069"/>
                            <a:gd name="connsiteX93" fmla="*/ 657225 w 1021556"/>
                            <a:gd name="connsiteY93" fmla="*/ 528637 h 1693069"/>
                            <a:gd name="connsiteX94" fmla="*/ 642937 w 1021556"/>
                            <a:gd name="connsiteY94" fmla="*/ 538162 h 1693069"/>
                            <a:gd name="connsiteX95" fmla="*/ 635794 w 1021556"/>
                            <a:gd name="connsiteY95" fmla="*/ 542925 h 1693069"/>
                            <a:gd name="connsiteX96" fmla="*/ 628650 w 1021556"/>
                            <a:gd name="connsiteY96" fmla="*/ 545306 h 1693069"/>
                            <a:gd name="connsiteX97" fmla="*/ 607219 w 1021556"/>
                            <a:gd name="connsiteY97" fmla="*/ 559594 h 1693069"/>
                            <a:gd name="connsiteX98" fmla="*/ 592931 w 1021556"/>
                            <a:gd name="connsiteY98" fmla="*/ 569119 h 1693069"/>
                            <a:gd name="connsiteX99" fmla="*/ 583406 w 1021556"/>
                            <a:gd name="connsiteY99" fmla="*/ 576262 h 1693069"/>
                            <a:gd name="connsiteX100" fmla="*/ 569119 w 1021556"/>
                            <a:gd name="connsiteY100" fmla="*/ 585787 h 1693069"/>
                            <a:gd name="connsiteX101" fmla="*/ 554831 w 1021556"/>
                            <a:gd name="connsiteY101" fmla="*/ 595312 h 1693069"/>
                            <a:gd name="connsiteX102" fmla="*/ 547687 w 1021556"/>
                            <a:gd name="connsiteY102" fmla="*/ 600075 h 1693069"/>
                            <a:gd name="connsiteX103" fmla="*/ 540544 w 1021556"/>
                            <a:gd name="connsiteY103" fmla="*/ 607219 h 1693069"/>
                            <a:gd name="connsiteX104" fmla="*/ 533400 w 1021556"/>
                            <a:gd name="connsiteY104" fmla="*/ 609600 h 1693069"/>
                            <a:gd name="connsiteX105" fmla="*/ 526256 w 1021556"/>
                            <a:gd name="connsiteY105" fmla="*/ 616744 h 1693069"/>
                            <a:gd name="connsiteX106" fmla="*/ 519112 w 1021556"/>
                            <a:gd name="connsiteY106" fmla="*/ 619125 h 1693069"/>
                            <a:gd name="connsiteX107" fmla="*/ 514350 w 1021556"/>
                            <a:gd name="connsiteY107" fmla="*/ 626269 h 1693069"/>
                            <a:gd name="connsiteX108" fmla="*/ 500062 w 1021556"/>
                            <a:gd name="connsiteY108" fmla="*/ 635794 h 1693069"/>
                            <a:gd name="connsiteX109" fmla="*/ 490537 w 1021556"/>
                            <a:gd name="connsiteY109" fmla="*/ 642937 h 1693069"/>
                            <a:gd name="connsiteX110" fmla="*/ 483394 w 1021556"/>
                            <a:gd name="connsiteY110" fmla="*/ 645319 h 1693069"/>
                            <a:gd name="connsiteX111" fmla="*/ 469106 w 1021556"/>
                            <a:gd name="connsiteY111" fmla="*/ 657225 h 1693069"/>
                            <a:gd name="connsiteX112" fmla="*/ 461962 w 1021556"/>
                            <a:gd name="connsiteY112" fmla="*/ 659606 h 1693069"/>
                            <a:gd name="connsiteX113" fmla="*/ 457200 w 1021556"/>
                            <a:gd name="connsiteY113" fmla="*/ 666750 h 1693069"/>
                            <a:gd name="connsiteX114" fmla="*/ 450056 w 1021556"/>
                            <a:gd name="connsiteY114" fmla="*/ 671512 h 1693069"/>
                            <a:gd name="connsiteX115" fmla="*/ 445294 w 1021556"/>
                            <a:gd name="connsiteY115" fmla="*/ 685800 h 1693069"/>
                            <a:gd name="connsiteX116" fmla="*/ 440531 w 1021556"/>
                            <a:gd name="connsiteY116" fmla="*/ 692944 h 1693069"/>
                            <a:gd name="connsiteX117" fmla="*/ 435769 w 1021556"/>
                            <a:gd name="connsiteY117" fmla="*/ 707231 h 1693069"/>
                            <a:gd name="connsiteX118" fmla="*/ 433387 w 1021556"/>
                            <a:gd name="connsiteY118" fmla="*/ 714375 h 1693069"/>
                            <a:gd name="connsiteX119" fmla="*/ 428625 w 1021556"/>
                            <a:gd name="connsiteY119" fmla="*/ 721519 h 1693069"/>
                            <a:gd name="connsiteX120" fmla="*/ 435769 w 1021556"/>
                            <a:gd name="connsiteY120" fmla="*/ 742950 h 1693069"/>
                            <a:gd name="connsiteX121" fmla="*/ 438150 w 1021556"/>
                            <a:gd name="connsiteY121" fmla="*/ 750094 h 1693069"/>
                            <a:gd name="connsiteX122" fmla="*/ 445294 w 1021556"/>
                            <a:gd name="connsiteY122" fmla="*/ 754856 h 1693069"/>
                            <a:gd name="connsiteX123" fmla="*/ 459581 w 1021556"/>
                            <a:gd name="connsiteY123" fmla="*/ 766762 h 1693069"/>
                            <a:gd name="connsiteX124" fmla="*/ 469106 w 1021556"/>
                            <a:gd name="connsiteY124" fmla="*/ 773906 h 1693069"/>
                            <a:gd name="connsiteX125" fmla="*/ 478631 w 1021556"/>
                            <a:gd name="connsiteY125" fmla="*/ 776287 h 1693069"/>
                            <a:gd name="connsiteX126" fmla="*/ 492919 w 1021556"/>
                            <a:gd name="connsiteY126" fmla="*/ 785812 h 1693069"/>
                            <a:gd name="connsiteX127" fmla="*/ 500062 w 1021556"/>
                            <a:gd name="connsiteY127" fmla="*/ 790575 h 1693069"/>
                            <a:gd name="connsiteX128" fmla="*/ 507206 w 1021556"/>
                            <a:gd name="connsiteY128" fmla="*/ 797719 h 1693069"/>
                            <a:gd name="connsiteX129" fmla="*/ 511969 w 1021556"/>
                            <a:gd name="connsiteY129" fmla="*/ 804862 h 1693069"/>
                            <a:gd name="connsiteX130" fmla="*/ 521494 w 1021556"/>
                            <a:gd name="connsiteY130" fmla="*/ 809625 h 1693069"/>
                            <a:gd name="connsiteX131" fmla="*/ 528637 w 1021556"/>
                            <a:gd name="connsiteY131" fmla="*/ 816769 h 1693069"/>
                            <a:gd name="connsiteX132" fmla="*/ 535781 w 1021556"/>
                            <a:gd name="connsiteY132" fmla="*/ 819150 h 1693069"/>
                            <a:gd name="connsiteX133" fmla="*/ 542925 w 1021556"/>
                            <a:gd name="connsiteY133" fmla="*/ 823912 h 1693069"/>
                            <a:gd name="connsiteX134" fmla="*/ 559594 w 1021556"/>
                            <a:gd name="connsiteY134" fmla="*/ 835819 h 1693069"/>
                            <a:gd name="connsiteX135" fmla="*/ 569119 w 1021556"/>
                            <a:gd name="connsiteY135" fmla="*/ 840581 h 1693069"/>
                            <a:gd name="connsiteX136" fmla="*/ 578644 w 1021556"/>
                            <a:gd name="connsiteY136" fmla="*/ 850106 h 1693069"/>
                            <a:gd name="connsiteX137" fmla="*/ 592931 w 1021556"/>
                            <a:gd name="connsiteY137" fmla="*/ 864394 h 1693069"/>
                            <a:gd name="connsiteX138" fmla="*/ 600075 w 1021556"/>
                            <a:gd name="connsiteY138" fmla="*/ 869156 h 1693069"/>
                            <a:gd name="connsiteX139" fmla="*/ 604837 w 1021556"/>
                            <a:gd name="connsiteY139" fmla="*/ 876300 h 1693069"/>
                            <a:gd name="connsiteX140" fmla="*/ 611981 w 1021556"/>
                            <a:gd name="connsiteY140" fmla="*/ 881062 h 1693069"/>
                            <a:gd name="connsiteX141" fmla="*/ 616744 w 1021556"/>
                            <a:gd name="connsiteY141" fmla="*/ 895350 h 1693069"/>
                            <a:gd name="connsiteX142" fmla="*/ 619125 w 1021556"/>
                            <a:gd name="connsiteY142" fmla="*/ 902494 h 1693069"/>
                            <a:gd name="connsiteX143" fmla="*/ 626269 w 1021556"/>
                            <a:gd name="connsiteY143" fmla="*/ 916781 h 1693069"/>
                            <a:gd name="connsiteX144" fmla="*/ 619125 w 1021556"/>
                            <a:gd name="connsiteY144" fmla="*/ 921544 h 1693069"/>
                            <a:gd name="connsiteX145" fmla="*/ 604837 w 1021556"/>
                            <a:gd name="connsiteY145" fmla="*/ 926306 h 1693069"/>
                            <a:gd name="connsiteX146" fmla="*/ 464344 w 1021556"/>
                            <a:gd name="connsiteY146" fmla="*/ 926306 h 1693069"/>
                            <a:gd name="connsiteX147" fmla="*/ 452437 w 1021556"/>
                            <a:gd name="connsiteY147" fmla="*/ 928687 h 1693069"/>
                            <a:gd name="connsiteX148" fmla="*/ 435769 w 1021556"/>
                            <a:gd name="connsiteY148" fmla="*/ 931069 h 1693069"/>
                            <a:gd name="connsiteX149" fmla="*/ 421481 w 1021556"/>
                            <a:gd name="connsiteY149" fmla="*/ 935831 h 1693069"/>
                            <a:gd name="connsiteX150" fmla="*/ 414337 w 1021556"/>
                            <a:gd name="connsiteY150" fmla="*/ 940594 h 1693069"/>
                            <a:gd name="connsiteX151" fmla="*/ 407194 w 1021556"/>
                            <a:gd name="connsiteY151" fmla="*/ 942975 h 1693069"/>
                            <a:gd name="connsiteX152" fmla="*/ 400050 w 1021556"/>
                            <a:gd name="connsiteY152" fmla="*/ 947737 h 1693069"/>
                            <a:gd name="connsiteX153" fmla="*/ 392906 w 1021556"/>
                            <a:gd name="connsiteY153" fmla="*/ 950119 h 1693069"/>
                            <a:gd name="connsiteX154" fmla="*/ 378619 w 1021556"/>
                            <a:gd name="connsiteY154" fmla="*/ 959644 h 1693069"/>
                            <a:gd name="connsiteX155" fmla="*/ 371475 w 1021556"/>
                            <a:gd name="connsiteY155" fmla="*/ 964406 h 1693069"/>
                            <a:gd name="connsiteX156" fmla="*/ 364331 w 1021556"/>
                            <a:gd name="connsiteY156" fmla="*/ 969169 h 1693069"/>
                            <a:gd name="connsiteX157" fmla="*/ 357187 w 1021556"/>
                            <a:gd name="connsiteY157" fmla="*/ 971550 h 1693069"/>
                            <a:gd name="connsiteX158" fmla="*/ 352425 w 1021556"/>
                            <a:gd name="connsiteY158" fmla="*/ 981075 h 1693069"/>
                            <a:gd name="connsiteX159" fmla="*/ 345281 w 1021556"/>
                            <a:gd name="connsiteY159" fmla="*/ 988219 h 1693069"/>
                            <a:gd name="connsiteX160" fmla="*/ 340519 w 1021556"/>
                            <a:gd name="connsiteY160" fmla="*/ 995362 h 1693069"/>
                            <a:gd name="connsiteX161" fmla="*/ 333375 w 1021556"/>
                            <a:gd name="connsiteY161" fmla="*/ 1004887 h 1693069"/>
                            <a:gd name="connsiteX162" fmla="*/ 321469 w 1021556"/>
                            <a:gd name="connsiteY162" fmla="*/ 1019175 h 1693069"/>
                            <a:gd name="connsiteX163" fmla="*/ 314325 w 1021556"/>
                            <a:gd name="connsiteY163" fmla="*/ 1033462 h 1693069"/>
                            <a:gd name="connsiteX164" fmla="*/ 302419 w 1021556"/>
                            <a:gd name="connsiteY164" fmla="*/ 1054894 h 1693069"/>
                            <a:gd name="connsiteX165" fmla="*/ 297656 w 1021556"/>
                            <a:gd name="connsiteY165" fmla="*/ 1073944 h 1693069"/>
                            <a:gd name="connsiteX166" fmla="*/ 292894 w 1021556"/>
                            <a:gd name="connsiteY166" fmla="*/ 1088231 h 1693069"/>
                            <a:gd name="connsiteX167" fmla="*/ 283369 w 1021556"/>
                            <a:gd name="connsiteY167" fmla="*/ 1116806 h 1693069"/>
                            <a:gd name="connsiteX168" fmla="*/ 278606 w 1021556"/>
                            <a:gd name="connsiteY168" fmla="*/ 1133475 h 1693069"/>
                            <a:gd name="connsiteX169" fmla="*/ 273844 w 1021556"/>
                            <a:gd name="connsiteY169" fmla="*/ 1147762 h 1693069"/>
                            <a:gd name="connsiteX170" fmla="*/ 269081 w 1021556"/>
                            <a:gd name="connsiteY170" fmla="*/ 1162050 h 1693069"/>
                            <a:gd name="connsiteX171" fmla="*/ 250031 w 1021556"/>
                            <a:gd name="connsiteY171" fmla="*/ 1212056 h 1693069"/>
                            <a:gd name="connsiteX172" fmla="*/ 245268 w 1021556"/>
                            <a:gd name="connsiteY172" fmla="*/ 1247775 h 1693069"/>
                            <a:gd name="connsiteX173" fmla="*/ 242887 w 1021556"/>
                            <a:gd name="connsiteY173" fmla="*/ 1283494 h 1693069"/>
                            <a:gd name="connsiteX174" fmla="*/ 247650 w 1021556"/>
                            <a:gd name="connsiteY174" fmla="*/ 1297781 h 1693069"/>
                            <a:gd name="connsiteX175" fmla="*/ 245269 w 1021556"/>
                            <a:gd name="connsiteY175" fmla="*/ 1333500 h 1693069"/>
                            <a:gd name="connsiteX176" fmla="*/ 242887 w 1021556"/>
                            <a:gd name="connsiteY176" fmla="*/ 1350169 h 1693069"/>
                            <a:gd name="connsiteX177" fmla="*/ 247650 w 1021556"/>
                            <a:gd name="connsiteY177" fmla="*/ 1438275 h 1693069"/>
                            <a:gd name="connsiteX178" fmla="*/ 250031 w 1021556"/>
                            <a:gd name="connsiteY178" fmla="*/ 1478756 h 1693069"/>
                            <a:gd name="connsiteX179" fmla="*/ 252412 w 1021556"/>
                            <a:gd name="connsiteY179" fmla="*/ 1493044 h 1693069"/>
                            <a:gd name="connsiteX180" fmla="*/ 250031 w 1021556"/>
                            <a:gd name="connsiteY180" fmla="*/ 1571625 h 1693069"/>
                            <a:gd name="connsiteX181" fmla="*/ 245269 w 1021556"/>
                            <a:gd name="connsiteY181" fmla="*/ 1585912 h 1693069"/>
                            <a:gd name="connsiteX182" fmla="*/ 228600 w 1021556"/>
                            <a:gd name="connsiteY182" fmla="*/ 1595437 h 1693069"/>
                            <a:gd name="connsiteX183" fmla="*/ 221456 w 1021556"/>
                            <a:gd name="connsiteY183" fmla="*/ 1597819 h 1693069"/>
                            <a:gd name="connsiteX184" fmla="*/ 192881 w 1021556"/>
                            <a:gd name="connsiteY184" fmla="*/ 1600200 h 1693069"/>
                            <a:gd name="connsiteX185" fmla="*/ 166687 w 1021556"/>
                            <a:gd name="connsiteY185" fmla="*/ 1607344 h 1693069"/>
                            <a:gd name="connsiteX186" fmla="*/ 159544 w 1021556"/>
                            <a:gd name="connsiteY186" fmla="*/ 1609725 h 1693069"/>
                            <a:gd name="connsiteX187" fmla="*/ 152400 w 1021556"/>
                            <a:gd name="connsiteY187" fmla="*/ 1612106 h 1693069"/>
                            <a:gd name="connsiteX188" fmla="*/ 142875 w 1021556"/>
                            <a:gd name="connsiteY188" fmla="*/ 1616869 h 1693069"/>
                            <a:gd name="connsiteX189" fmla="*/ 114300 w 1021556"/>
                            <a:gd name="connsiteY189" fmla="*/ 1619250 h 1693069"/>
                            <a:gd name="connsiteX190" fmla="*/ 100012 w 1021556"/>
                            <a:gd name="connsiteY190" fmla="*/ 1621631 h 1693069"/>
                            <a:gd name="connsiteX191" fmla="*/ 73819 w 1021556"/>
                            <a:gd name="connsiteY191" fmla="*/ 1626394 h 1693069"/>
                            <a:gd name="connsiteX192" fmla="*/ 69056 w 1021556"/>
                            <a:gd name="connsiteY192" fmla="*/ 1640681 h 1693069"/>
                            <a:gd name="connsiteX193" fmla="*/ 73819 w 1021556"/>
                            <a:gd name="connsiteY193" fmla="*/ 1659731 h 1693069"/>
                            <a:gd name="connsiteX194" fmla="*/ 83344 w 1021556"/>
                            <a:gd name="connsiteY194" fmla="*/ 1674019 h 1693069"/>
                            <a:gd name="connsiteX195" fmla="*/ 90487 w 1021556"/>
                            <a:gd name="connsiteY195" fmla="*/ 1678781 h 1693069"/>
                            <a:gd name="connsiteX196" fmla="*/ 95250 w 1021556"/>
                            <a:gd name="connsiteY196" fmla="*/ 1685925 h 1693069"/>
                            <a:gd name="connsiteX197" fmla="*/ 102394 w 1021556"/>
                            <a:gd name="connsiteY197" fmla="*/ 1690687 h 1693069"/>
                            <a:gd name="connsiteX198" fmla="*/ 104775 w 1021556"/>
                            <a:gd name="connsiteY198" fmla="*/ 1693069 h 1693069"/>
                            <a:gd name="connsiteX199" fmla="*/ 104775 w 1021556"/>
                            <a:gd name="connsiteY19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64356 w 1021556"/>
                            <a:gd name="connsiteY39" fmla="*/ 109537 h 1693069"/>
                            <a:gd name="connsiteX40" fmla="*/ 597693 w 1021556"/>
                            <a:gd name="connsiteY40" fmla="*/ 97631 h 1693069"/>
                            <a:gd name="connsiteX41" fmla="*/ 623887 w 1021556"/>
                            <a:gd name="connsiteY41" fmla="*/ 95250 h 1693069"/>
                            <a:gd name="connsiteX42" fmla="*/ 690562 w 1021556"/>
                            <a:gd name="connsiteY42" fmla="*/ 95250 h 1693069"/>
                            <a:gd name="connsiteX43" fmla="*/ 757237 w 1021556"/>
                            <a:gd name="connsiteY43" fmla="*/ 92869 h 1693069"/>
                            <a:gd name="connsiteX44" fmla="*/ 766762 w 1021556"/>
                            <a:gd name="connsiteY44" fmla="*/ 90487 h 1693069"/>
                            <a:gd name="connsiteX45" fmla="*/ 778669 w 1021556"/>
                            <a:gd name="connsiteY45" fmla="*/ 88106 h 1693069"/>
                            <a:gd name="connsiteX46" fmla="*/ 792956 w 1021556"/>
                            <a:gd name="connsiteY46" fmla="*/ 83344 h 1693069"/>
                            <a:gd name="connsiteX47" fmla="*/ 823912 w 1021556"/>
                            <a:gd name="connsiteY47" fmla="*/ 80962 h 1693069"/>
                            <a:gd name="connsiteX48" fmla="*/ 840581 w 1021556"/>
                            <a:gd name="connsiteY48" fmla="*/ 78581 h 1693069"/>
                            <a:gd name="connsiteX49" fmla="*/ 931069 w 1021556"/>
                            <a:gd name="connsiteY49" fmla="*/ 76200 h 1693069"/>
                            <a:gd name="connsiteX50" fmla="*/ 1014412 w 1021556"/>
                            <a:gd name="connsiteY50" fmla="*/ 76200 h 1693069"/>
                            <a:gd name="connsiteX51" fmla="*/ 1021556 w 1021556"/>
                            <a:gd name="connsiteY51" fmla="*/ 83344 h 1693069"/>
                            <a:gd name="connsiteX52" fmla="*/ 1016794 w 1021556"/>
                            <a:gd name="connsiteY52" fmla="*/ 111919 h 1693069"/>
                            <a:gd name="connsiteX53" fmla="*/ 1007269 w 1021556"/>
                            <a:gd name="connsiteY53" fmla="*/ 126206 h 1693069"/>
                            <a:gd name="connsiteX54" fmla="*/ 1002506 w 1021556"/>
                            <a:gd name="connsiteY54" fmla="*/ 140494 h 1693069"/>
                            <a:gd name="connsiteX55" fmla="*/ 1000125 w 1021556"/>
                            <a:gd name="connsiteY55" fmla="*/ 147637 h 1693069"/>
                            <a:gd name="connsiteX56" fmla="*/ 997744 w 1021556"/>
                            <a:gd name="connsiteY56" fmla="*/ 159544 h 1693069"/>
                            <a:gd name="connsiteX57" fmla="*/ 1004887 w 1021556"/>
                            <a:gd name="connsiteY57" fmla="*/ 209550 h 1693069"/>
                            <a:gd name="connsiteX58" fmla="*/ 1014412 w 1021556"/>
                            <a:gd name="connsiteY58" fmla="*/ 223837 h 1693069"/>
                            <a:gd name="connsiteX59" fmla="*/ 1019175 w 1021556"/>
                            <a:gd name="connsiteY59" fmla="*/ 238125 h 1693069"/>
                            <a:gd name="connsiteX60" fmla="*/ 1012031 w 1021556"/>
                            <a:gd name="connsiteY60" fmla="*/ 285750 h 1693069"/>
                            <a:gd name="connsiteX61" fmla="*/ 1007269 w 1021556"/>
                            <a:gd name="connsiteY61" fmla="*/ 292894 h 1693069"/>
                            <a:gd name="connsiteX62" fmla="*/ 1000125 w 1021556"/>
                            <a:gd name="connsiteY62" fmla="*/ 297656 h 1693069"/>
                            <a:gd name="connsiteX63" fmla="*/ 997744 w 1021556"/>
                            <a:gd name="connsiteY63" fmla="*/ 304800 h 1693069"/>
                            <a:gd name="connsiteX64" fmla="*/ 988219 w 1021556"/>
                            <a:gd name="connsiteY64" fmla="*/ 319087 h 1693069"/>
                            <a:gd name="connsiteX65" fmla="*/ 995362 w 1021556"/>
                            <a:gd name="connsiteY65" fmla="*/ 321469 h 1693069"/>
                            <a:gd name="connsiteX66" fmla="*/ 992981 w 1021556"/>
                            <a:gd name="connsiteY66" fmla="*/ 328612 h 1693069"/>
                            <a:gd name="connsiteX67" fmla="*/ 976312 w 1021556"/>
                            <a:gd name="connsiteY67" fmla="*/ 340519 h 1693069"/>
                            <a:gd name="connsiteX68" fmla="*/ 962025 w 1021556"/>
                            <a:gd name="connsiteY68" fmla="*/ 350044 h 1693069"/>
                            <a:gd name="connsiteX69" fmla="*/ 954881 w 1021556"/>
                            <a:gd name="connsiteY69" fmla="*/ 357187 h 1693069"/>
                            <a:gd name="connsiteX70" fmla="*/ 945356 w 1021556"/>
                            <a:gd name="connsiteY70" fmla="*/ 359569 h 1693069"/>
                            <a:gd name="connsiteX71" fmla="*/ 942975 w 1021556"/>
                            <a:gd name="connsiteY71" fmla="*/ 366712 h 1693069"/>
                            <a:gd name="connsiteX72" fmla="*/ 928687 w 1021556"/>
                            <a:gd name="connsiteY72" fmla="*/ 376237 h 1693069"/>
                            <a:gd name="connsiteX73" fmla="*/ 921544 w 1021556"/>
                            <a:gd name="connsiteY73" fmla="*/ 381000 h 1693069"/>
                            <a:gd name="connsiteX74" fmla="*/ 914400 w 1021556"/>
                            <a:gd name="connsiteY74" fmla="*/ 385762 h 1693069"/>
                            <a:gd name="connsiteX75" fmla="*/ 900112 w 1021556"/>
                            <a:gd name="connsiteY75" fmla="*/ 395287 h 1693069"/>
                            <a:gd name="connsiteX76" fmla="*/ 885825 w 1021556"/>
                            <a:gd name="connsiteY76" fmla="*/ 404812 h 1693069"/>
                            <a:gd name="connsiteX77" fmla="*/ 869156 w 1021556"/>
                            <a:gd name="connsiteY77" fmla="*/ 416719 h 1693069"/>
                            <a:gd name="connsiteX78" fmla="*/ 854869 w 1021556"/>
                            <a:gd name="connsiteY78" fmla="*/ 421481 h 1693069"/>
                            <a:gd name="connsiteX79" fmla="*/ 838200 w 1021556"/>
                            <a:gd name="connsiteY79" fmla="*/ 431006 h 1693069"/>
                            <a:gd name="connsiteX80" fmla="*/ 821531 w 1021556"/>
                            <a:gd name="connsiteY80" fmla="*/ 435769 h 1693069"/>
                            <a:gd name="connsiteX81" fmla="*/ 807244 w 1021556"/>
                            <a:gd name="connsiteY81" fmla="*/ 440531 h 1693069"/>
                            <a:gd name="connsiteX82" fmla="*/ 785812 w 1021556"/>
                            <a:gd name="connsiteY82" fmla="*/ 450056 h 1693069"/>
                            <a:gd name="connsiteX83" fmla="*/ 778669 w 1021556"/>
                            <a:gd name="connsiteY83" fmla="*/ 452437 h 1693069"/>
                            <a:gd name="connsiteX84" fmla="*/ 771525 w 1021556"/>
                            <a:gd name="connsiteY84" fmla="*/ 457200 h 1693069"/>
                            <a:gd name="connsiteX85" fmla="*/ 764381 w 1021556"/>
                            <a:gd name="connsiteY85" fmla="*/ 459581 h 1693069"/>
                            <a:gd name="connsiteX86" fmla="*/ 742950 w 1021556"/>
                            <a:gd name="connsiteY86" fmla="*/ 471487 h 1693069"/>
                            <a:gd name="connsiteX87" fmla="*/ 721519 w 1021556"/>
                            <a:gd name="connsiteY87" fmla="*/ 483394 h 1693069"/>
                            <a:gd name="connsiteX88" fmla="*/ 709612 w 1021556"/>
                            <a:gd name="connsiteY88" fmla="*/ 492919 h 1693069"/>
                            <a:gd name="connsiteX89" fmla="*/ 704850 w 1021556"/>
                            <a:gd name="connsiteY89" fmla="*/ 500062 h 1693069"/>
                            <a:gd name="connsiteX90" fmla="*/ 697706 w 1021556"/>
                            <a:gd name="connsiteY90" fmla="*/ 502444 h 1693069"/>
                            <a:gd name="connsiteX91" fmla="*/ 683419 w 1021556"/>
                            <a:gd name="connsiteY91" fmla="*/ 514350 h 1693069"/>
                            <a:gd name="connsiteX92" fmla="*/ 676275 w 1021556"/>
                            <a:gd name="connsiteY92" fmla="*/ 516731 h 1693069"/>
                            <a:gd name="connsiteX93" fmla="*/ 657225 w 1021556"/>
                            <a:gd name="connsiteY93" fmla="*/ 528637 h 1693069"/>
                            <a:gd name="connsiteX94" fmla="*/ 642937 w 1021556"/>
                            <a:gd name="connsiteY94" fmla="*/ 538162 h 1693069"/>
                            <a:gd name="connsiteX95" fmla="*/ 635794 w 1021556"/>
                            <a:gd name="connsiteY95" fmla="*/ 542925 h 1693069"/>
                            <a:gd name="connsiteX96" fmla="*/ 628650 w 1021556"/>
                            <a:gd name="connsiteY96" fmla="*/ 545306 h 1693069"/>
                            <a:gd name="connsiteX97" fmla="*/ 607219 w 1021556"/>
                            <a:gd name="connsiteY97" fmla="*/ 559594 h 1693069"/>
                            <a:gd name="connsiteX98" fmla="*/ 592931 w 1021556"/>
                            <a:gd name="connsiteY98" fmla="*/ 569119 h 1693069"/>
                            <a:gd name="connsiteX99" fmla="*/ 583406 w 1021556"/>
                            <a:gd name="connsiteY99" fmla="*/ 576262 h 1693069"/>
                            <a:gd name="connsiteX100" fmla="*/ 569119 w 1021556"/>
                            <a:gd name="connsiteY100" fmla="*/ 585787 h 1693069"/>
                            <a:gd name="connsiteX101" fmla="*/ 554831 w 1021556"/>
                            <a:gd name="connsiteY101" fmla="*/ 595312 h 1693069"/>
                            <a:gd name="connsiteX102" fmla="*/ 547687 w 1021556"/>
                            <a:gd name="connsiteY102" fmla="*/ 600075 h 1693069"/>
                            <a:gd name="connsiteX103" fmla="*/ 540544 w 1021556"/>
                            <a:gd name="connsiteY103" fmla="*/ 607219 h 1693069"/>
                            <a:gd name="connsiteX104" fmla="*/ 533400 w 1021556"/>
                            <a:gd name="connsiteY104" fmla="*/ 609600 h 1693069"/>
                            <a:gd name="connsiteX105" fmla="*/ 526256 w 1021556"/>
                            <a:gd name="connsiteY105" fmla="*/ 616744 h 1693069"/>
                            <a:gd name="connsiteX106" fmla="*/ 519112 w 1021556"/>
                            <a:gd name="connsiteY106" fmla="*/ 619125 h 1693069"/>
                            <a:gd name="connsiteX107" fmla="*/ 514350 w 1021556"/>
                            <a:gd name="connsiteY107" fmla="*/ 626269 h 1693069"/>
                            <a:gd name="connsiteX108" fmla="*/ 500062 w 1021556"/>
                            <a:gd name="connsiteY108" fmla="*/ 635794 h 1693069"/>
                            <a:gd name="connsiteX109" fmla="*/ 490537 w 1021556"/>
                            <a:gd name="connsiteY109" fmla="*/ 642937 h 1693069"/>
                            <a:gd name="connsiteX110" fmla="*/ 483394 w 1021556"/>
                            <a:gd name="connsiteY110" fmla="*/ 645319 h 1693069"/>
                            <a:gd name="connsiteX111" fmla="*/ 469106 w 1021556"/>
                            <a:gd name="connsiteY111" fmla="*/ 657225 h 1693069"/>
                            <a:gd name="connsiteX112" fmla="*/ 461962 w 1021556"/>
                            <a:gd name="connsiteY112" fmla="*/ 659606 h 1693069"/>
                            <a:gd name="connsiteX113" fmla="*/ 457200 w 1021556"/>
                            <a:gd name="connsiteY113" fmla="*/ 666750 h 1693069"/>
                            <a:gd name="connsiteX114" fmla="*/ 450056 w 1021556"/>
                            <a:gd name="connsiteY114" fmla="*/ 671512 h 1693069"/>
                            <a:gd name="connsiteX115" fmla="*/ 445294 w 1021556"/>
                            <a:gd name="connsiteY115" fmla="*/ 685800 h 1693069"/>
                            <a:gd name="connsiteX116" fmla="*/ 440531 w 1021556"/>
                            <a:gd name="connsiteY116" fmla="*/ 692944 h 1693069"/>
                            <a:gd name="connsiteX117" fmla="*/ 435769 w 1021556"/>
                            <a:gd name="connsiteY117" fmla="*/ 707231 h 1693069"/>
                            <a:gd name="connsiteX118" fmla="*/ 433387 w 1021556"/>
                            <a:gd name="connsiteY118" fmla="*/ 714375 h 1693069"/>
                            <a:gd name="connsiteX119" fmla="*/ 428625 w 1021556"/>
                            <a:gd name="connsiteY119" fmla="*/ 721519 h 1693069"/>
                            <a:gd name="connsiteX120" fmla="*/ 435769 w 1021556"/>
                            <a:gd name="connsiteY120" fmla="*/ 742950 h 1693069"/>
                            <a:gd name="connsiteX121" fmla="*/ 438150 w 1021556"/>
                            <a:gd name="connsiteY121" fmla="*/ 750094 h 1693069"/>
                            <a:gd name="connsiteX122" fmla="*/ 445294 w 1021556"/>
                            <a:gd name="connsiteY122" fmla="*/ 754856 h 1693069"/>
                            <a:gd name="connsiteX123" fmla="*/ 459581 w 1021556"/>
                            <a:gd name="connsiteY123" fmla="*/ 766762 h 1693069"/>
                            <a:gd name="connsiteX124" fmla="*/ 469106 w 1021556"/>
                            <a:gd name="connsiteY124" fmla="*/ 773906 h 1693069"/>
                            <a:gd name="connsiteX125" fmla="*/ 478631 w 1021556"/>
                            <a:gd name="connsiteY125" fmla="*/ 776287 h 1693069"/>
                            <a:gd name="connsiteX126" fmla="*/ 492919 w 1021556"/>
                            <a:gd name="connsiteY126" fmla="*/ 785812 h 1693069"/>
                            <a:gd name="connsiteX127" fmla="*/ 500062 w 1021556"/>
                            <a:gd name="connsiteY127" fmla="*/ 790575 h 1693069"/>
                            <a:gd name="connsiteX128" fmla="*/ 507206 w 1021556"/>
                            <a:gd name="connsiteY128" fmla="*/ 797719 h 1693069"/>
                            <a:gd name="connsiteX129" fmla="*/ 511969 w 1021556"/>
                            <a:gd name="connsiteY129" fmla="*/ 804862 h 1693069"/>
                            <a:gd name="connsiteX130" fmla="*/ 521494 w 1021556"/>
                            <a:gd name="connsiteY130" fmla="*/ 809625 h 1693069"/>
                            <a:gd name="connsiteX131" fmla="*/ 528637 w 1021556"/>
                            <a:gd name="connsiteY131" fmla="*/ 816769 h 1693069"/>
                            <a:gd name="connsiteX132" fmla="*/ 535781 w 1021556"/>
                            <a:gd name="connsiteY132" fmla="*/ 819150 h 1693069"/>
                            <a:gd name="connsiteX133" fmla="*/ 542925 w 1021556"/>
                            <a:gd name="connsiteY133" fmla="*/ 823912 h 1693069"/>
                            <a:gd name="connsiteX134" fmla="*/ 559594 w 1021556"/>
                            <a:gd name="connsiteY134" fmla="*/ 835819 h 1693069"/>
                            <a:gd name="connsiteX135" fmla="*/ 569119 w 1021556"/>
                            <a:gd name="connsiteY135" fmla="*/ 840581 h 1693069"/>
                            <a:gd name="connsiteX136" fmla="*/ 578644 w 1021556"/>
                            <a:gd name="connsiteY136" fmla="*/ 850106 h 1693069"/>
                            <a:gd name="connsiteX137" fmla="*/ 592931 w 1021556"/>
                            <a:gd name="connsiteY137" fmla="*/ 864394 h 1693069"/>
                            <a:gd name="connsiteX138" fmla="*/ 600075 w 1021556"/>
                            <a:gd name="connsiteY138" fmla="*/ 869156 h 1693069"/>
                            <a:gd name="connsiteX139" fmla="*/ 604837 w 1021556"/>
                            <a:gd name="connsiteY139" fmla="*/ 876300 h 1693069"/>
                            <a:gd name="connsiteX140" fmla="*/ 611981 w 1021556"/>
                            <a:gd name="connsiteY140" fmla="*/ 881062 h 1693069"/>
                            <a:gd name="connsiteX141" fmla="*/ 616744 w 1021556"/>
                            <a:gd name="connsiteY141" fmla="*/ 895350 h 1693069"/>
                            <a:gd name="connsiteX142" fmla="*/ 619125 w 1021556"/>
                            <a:gd name="connsiteY142" fmla="*/ 902494 h 1693069"/>
                            <a:gd name="connsiteX143" fmla="*/ 626269 w 1021556"/>
                            <a:gd name="connsiteY143" fmla="*/ 916781 h 1693069"/>
                            <a:gd name="connsiteX144" fmla="*/ 619125 w 1021556"/>
                            <a:gd name="connsiteY144" fmla="*/ 921544 h 1693069"/>
                            <a:gd name="connsiteX145" fmla="*/ 604837 w 1021556"/>
                            <a:gd name="connsiteY145" fmla="*/ 926306 h 1693069"/>
                            <a:gd name="connsiteX146" fmla="*/ 464344 w 1021556"/>
                            <a:gd name="connsiteY146" fmla="*/ 926306 h 1693069"/>
                            <a:gd name="connsiteX147" fmla="*/ 452437 w 1021556"/>
                            <a:gd name="connsiteY147" fmla="*/ 928687 h 1693069"/>
                            <a:gd name="connsiteX148" fmla="*/ 435769 w 1021556"/>
                            <a:gd name="connsiteY148" fmla="*/ 931069 h 1693069"/>
                            <a:gd name="connsiteX149" fmla="*/ 421481 w 1021556"/>
                            <a:gd name="connsiteY149" fmla="*/ 935831 h 1693069"/>
                            <a:gd name="connsiteX150" fmla="*/ 414337 w 1021556"/>
                            <a:gd name="connsiteY150" fmla="*/ 940594 h 1693069"/>
                            <a:gd name="connsiteX151" fmla="*/ 407194 w 1021556"/>
                            <a:gd name="connsiteY151" fmla="*/ 942975 h 1693069"/>
                            <a:gd name="connsiteX152" fmla="*/ 400050 w 1021556"/>
                            <a:gd name="connsiteY152" fmla="*/ 947737 h 1693069"/>
                            <a:gd name="connsiteX153" fmla="*/ 392906 w 1021556"/>
                            <a:gd name="connsiteY153" fmla="*/ 950119 h 1693069"/>
                            <a:gd name="connsiteX154" fmla="*/ 378619 w 1021556"/>
                            <a:gd name="connsiteY154" fmla="*/ 959644 h 1693069"/>
                            <a:gd name="connsiteX155" fmla="*/ 371475 w 1021556"/>
                            <a:gd name="connsiteY155" fmla="*/ 964406 h 1693069"/>
                            <a:gd name="connsiteX156" fmla="*/ 364331 w 1021556"/>
                            <a:gd name="connsiteY156" fmla="*/ 969169 h 1693069"/>
                            <a:gd name="connsiteX157" fmla="*/ 357187 w 1021556"/>
                            <a:gd name="connsiteY157" fmla="*/ 971550 h 1693069"/>
                            <a:gd name="connsiteX158" fmla="*/ 352425 w 1021556"/>
                            <a:gd name="connsiteY158" fmla="*/ 981075 h 1693069"/>
                            <a:gd name="connsiteX159" fmla="*/ 345281 w 1021556"/>
                            <a:gd name="connsiteY159" fmla="*/ 988219 h 1693069"/>
                            <a:gd name="connsiteX160" fmla="*/ 340519 w 1021556"/>
                            <a:gd name="connsiteY160" fmla="*/ 995362 h 1693069"/>
                            <a:gd name="connsiteX161" fmla="*/ 333375 w 1021556"/>
                            <a:gd name="connsiteY161" fmla="*/ 1004887 h 1693069"/>
                            <a:gd name="connsiteX162" fmla="*/ 321469 w 1021556"/>
                            <a:gd name="connsiteY162" fmla="*/ 1019175 h 1693069"/>
                            <a:gd name="connsiteX163" fmla="*/ 314325 w 1021556"/>
                            <a:gd name="connsiteY163" fmla="*/ 1033462 h 1693069"/>
                            <a:gd name="connsiteX164" fmla="*/ 302419 w 1021556"/>
                            <a:gd name="connsiteY164" fmla="*/ 1054894 h 1693069"/>
                            <a:gd name="connsiteX165" fmla="*/ 297656 w 1021556"/>
                            <a:gd name="connsiteY165" fmla="*/ 1073944 h 1693069"/>
                            <a:gd name="connsiteX166" fmla="*/ 292894 w 1021556"/>
                            <a:gd name="connsiteY166" fmla="*/ 1088231 h 1693069"/>
                            <a:gd name="connsiteX167" fmla="*/ 283369 w 1021556"/>
                            <a:gd name="connsiteY167" fmla="*/ 1116806 h 1693069"/>
                            <a:gd name="connsiteX168" fmla="*/ 278606 w 1021556"/>
                            <a:gd name="connsiteY168" fmla="*/ 1133475 h 1693069"/>
                            <a:gd name="connsiteX169" fmla="*/ 273844 w 1021556"/>
                            <a:gd name="connsiteY169" fmla="*/ 1147762 h 1693069"/>
                            <a:gd name="connsiteX170" fmla="*/ 269081 w 1021556"/>
                            <a:gd name="connsiteY170" fmla="*/ 1162050 h 1693069"/>
                            <a:gd name="connsiteX171" fmla="*/ 250031 w 1021556"/>
                            <a:gd name="connsiteY171" fmla="*/ 1212056 h 1693069"/>
                            <a:gd name="connsiteX172" fmla="*/ 245268 w 1021556"/>
                            <a:gd name="connsiteY172" fmla="*/ 1247775 h 1693069"/>
                            <a:gd name="connsiteX173" fmla="*/ 242887 w 1021556"/>
                            <a:gd name="connsiteY173" fmla="*/ 1283494 h 1693069"/>
                            <a:gd name="connsiteX174" fmla="*/ 247650 w 1021556"/>
                            <a:gd name="connsiteY174" fmla="*/ 1297781 h 1693069"/>
                            <a:gd name="connsiteX175" fmla="*/ 245269 w 1021556"/>
                            <a:gd name="connsiteY175" fmla="*/ 1333500 h 1693069"/>
                            <a:gd name="connsiteX176" fmla="*/ 242887 w 1021556"/>
                            <a:gd name="connsiteY176" fmla="*/ 1350169 h 1693069"/>
                            <a:gd name="connsiteX177" fmla="*/ 247650 w 1021556"/>
                            <a:gd name="connsiteY177" fmla="*/ 1438275 h 1693069"/>
                            <a:gd name="connsiteX178" fmla="*/ 250031 w 1021556"/>
                            <a:gd name="connsiteY178" fmla="*/ 1478756 h 1693069"/>
                            <a:gd name="connsiteX179" fmla="*/ 252412 w 1021556"/>
                            <a:gd name="connsiteY179" fmla="*/ 1493044 h 1693069"/>
                            <a:gd name="connsiteX180" fmla="*/ 250031 w 1021556"/>
                            <a:gd name="connsiteY180" fmla="*/ 1571625 h 1693069"/>
                            <a:gd name="connsiteX181" fmla="*/ 245269 w 1021556"/>
                            <a:gd name="connsiteY181" fmla="*/ 1585912 h 1693069"/>
                            <a:gd name="connsiteX182" fmla="*/ 228600 w 1021556"/>
                            <a:gd name="connsiteY182" fmla="*/ 1595437 h 1693069"/>
                            <a:gd name="connsiteX183" fmla="*/ 221456 w 1021556"/>
                            <a:gd name="connsiteY183" fmla="*/ 1597819 h 1693069"/>
                            <a:gd name="connsiteX184" fmla="*/ 192881 w 1021556"/>
                            <a:gd name="connsiteY184" fmla="*/ 1600200 h 1693069"/>
                            <a:gd name="connsiteX185" fmla="*/ 166687 w 1021556"/>
                            <a:gd name="connsiteY185" fmla="*/ 1607344 h 1693069"/>
                            <a:gd name="connsiteX186" fmla="*/ 159544 w 1021556"/>
                            <a:gd name="connsiteY186" fmla="*/ 1609725 h 1693069"/>
                            <a:gd name="connsiteX187" fmla="*/ 152400 w 1021556"/>
                            <a:gd name="connsiteY187" fmla="*/ 1612106 h 1693069"/>
                            <a:gd name="connsiteX188" fmla="*/ 142875 w 1021556"/>
                            <a:gd name="connsiteY188" fmla="*/ 1616869 h 1693069"/>
                            <a:gd name="connsiteX189" fmla="*/ 114300 w 1021556"/>
                            <a:gd name="connsiteY189" fmla="*/ 1619250 h 1693069"/>
                            <a:gd name="connsiteX190" fmla="*/ 100012 w 1021556"/>
                            <a:gd name="connsiteY190" fmla="*/ 1621631 h 1693069"/>
                            <a:gd name="connsiteX191" fmla="*/ 73819 w 1021556"/>
                            <a:gd name="connsiteY191" fmla="*/ 1626394 h 1693069"/>
                            <a:gd name="connsiteX192" fmla="*/ 69056 w 1021556"/>
                            <a:gd name="connsiteY192" fmla="*/ 1640681 h 1693069"/>
                            <a:gd name="connsiteX193" fmla="*/ 73819 w 1021556"/>
                            <a:gd name="connsiteY193" fmla="*/ 1659731 h 1693069"/>
                            <a:gd name="connsiteX194" fmla="*/ 83344 w 1021556"/>
                            <a:gd name="connsiteY194" fmla="*/ 1674019 h 1693069"/>
                            <a:gd name="connsiteX195" fmla="*/ 90487 w 1021556"/>
                            <a:gd name="connsiteY195" fmla="*/ 1678781 h 1693069"/>
                            <a:gd name="connsiteX196" fmla="*/ 95250 w 1021556"/>
                            <a:gd name="connsiteY196" fmla="*/ 1685925 h 1693069"/>
                            <a:gd name="connsiteX197" fmla="*/ 102394 w 1021556"/>
                            <a:gd name="connsiteY197" fmla="*/ 1690687 h 1693069"/>
                            <a:gd name="connsiteX198" fmla="*/ 104775 w 1021556"/>
                            <a:gd name="connsiteY198" fmla="*/ 1693069 h 1693069"/>
                            <a:gd name="connsiteX199" fmla="*/ 104775 w 1021556"/>
                            <a:gd name="connsiteY19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02444 w 1021556"/>
                            <a:gd name="connsiteY38" fmla="*/ 130969 h 1693069"/>
                            <a:gd name="connsiteX39" fmla="*/ 557212 w 1021556"/>
                            <a:gd name="connsiteY39" fmla="*/ 104774 h 1693069"/>
                            <a:gd name="connsiteX40" fmla="*/ 597693 w 1021556"/>
                            <a:gd name="connsiteY40" fmla="*/ 97631 h 1693069"/>
                            <a:gd name="connsiteX41" fmla="*/ 623887 w 1021556"/>
                            <a:gd name="connsiteY41" fmla="*/ 95250 h 1693069"/>
                            <a:gd name="connsiteX42" fmla="*/ 690562 w 1021556"/>
                            <a:gd name="connsiteY42" fmla="*/ 95250 h 1693069"/>
                            <a:gd name="connsiteX43" fmla="*/ 757237 w 1021556"/>
                            <a:gd name="connsiteY43" fmla="*/ 92869 h 1693069"/>
                            <a:gd name="connsiteX44" fmla="*/ 766762 w 1021556"/>
                            <a:gd name="connsiteY44" fmla="*/ 90487 h 1693069"/>
                            <a:gd name="connsiteX45" fmla="*/ 778669 w 1021556"/>
                            <a:gd name="connsiteY45" fmla="*/ 88106 h 1693069"/>
                            <a:gd name="connsiteX46" fmla="*/ 792956 w 1021556"/>
                            <a:gd name="connsiteY46" fmla="*/ 83344 h 1693069"/>
                            <a:gd name="connsiteX47" fmla="*/ 823912 w 1021556"/>
                            <a:gd name="connsiteY47" fmla="*/ 80962 h 1693069"/>
                            <a:gd name="connsiteX48" fmla="*/ 840581 w 1021556"/>
                            <a:gd name="connsiteY48" fmla="*/ 78581 h 1693069"/>
                            <a:gd name="connsiteX49" fmla="*/ 931069 w 1021556"/>
                            <a:gd name="connsiteY49" fmla="*/ 76200 h 1693069"/>
                            <a:gd name="connsiteX50" fmla="*/ 1014412 w 1021556"/>
                            <a:gd name="connsiteY50" fmla="*/ 76200 h 1693069"/>
                            <a:gd name="connsiteX51" fmla="*/ 1021556 w 1021556"/>
                            <a:gd name="connsiteY51" fmla="*/ 83344 h 1693069"/>
                            <a:gd name="connsiteX52" fmla="*/ 1016794 w 1021556"/>
                            <a:gd name="connsiteY52" fmla="*/ 111919 h 1693069"/>
                            <a:gd name="connsiteX53" fmla="*/ 1007269 w 1021556"/>
                            <a:gd name="connsiteY53" fmla="*/ 126206 h 1693069"/>
                            <a:gd name="connsiteX54" fmla="*/ 1002506 w 1021556"/>
                            <a:gd name="connsiteY54" fmla="*/ 140494 h 1693069"/>
                            <a:gd name="connsiteX55" fmla="*/ 1000125 w 1021556"/>
                            <a:gd name="connsiteY55" fmla="*/ 147637 h 1693069"/>
                            <a:gd name="connsiteX56" fmla="*/ 997744 w 1021556"/>
                            <a:gd name="connsiteY56" fmla="*/ 159544 h 1693069"/>
                            <a:gd name="connsiteX57" fmla="*/ 1004887 w 1021556"/>
                            <a:gd name="connsiteY57" fmla="*/ 209550 h 1693069"/>
                            <a:gd name="connsiteX58" fmla="*/ 1014412 w 1021556"/>
                            <a:gd name="connsiteY58" fmla="*/ 223837 h 1693069"/>
                            <a:gd name="connsiteX59" fmla="*/ 1019175 w 1021556"/>
                            <a:gd name="connsiteY59" fmla="*/ 238125 h 1693069"/>
                            <a:gd name="connsiteX60" fmla="*/ 1012031 w 1021556"/>
                            <a:gd name="connsiteY60" fmla="*/ 285750 h 1693069"/>
                            <a:gd name="connsiteX61" fmla="*/ 1007269 w 1021556"/>
                            <a:gd name="connsiteY61" fmla="*/ 292894 h 1693069"/>
                            <a:gd name="connsiteX62" fmla="*/ 1000125 w 1021556"/>
                            <a:gd name="connsiteY62" fmla="*/ 297656 h 1693069"/>
                            <a:gd name="connsiteX63" fmla="*/ 997744 w 1021556"/>
                            <a:gd name="connsiteY63" fmla="*/ 304800 h 1693069"/>
                            <a:gd name="connsiteX64" fmla="*/ 988219 w 1021556"/>
                            <a:gd name="connsiteY64" fmla="*/ 319087 h 1693069"/>
                            <a:gd name="connsiteX65" fmla="*/ 995362 w 1021556"/>
                            <a:gd name="connsiteY65" fmla="*/ 321469 h 1693069"/>
                            <a:gd name="connsiteX66" fmla="*/ 992981 w 1021556"/>
                            <a:gd name="connsiteY66" fmla="*/ 328612 h 1693069"/>
                            <a:gd name="connsiteX67" fmla="*/ 976312 w 1021556"/>
                            <a:gd name="connsiteY67" fmla="*/ 340519 h 1693069"/>
                            <a:gd name="connsiteX68" fmla="*/ 962025 w 1021556"/>
                            <a:gd name="connsiteY68" fmla="*/ 350044 h 1693069"/>
                            <a:gd name="connsiteX69" fmla="*/ 954881 w 1021556"/>
                            <a:gd name="connsiteY69" fmla="*/ 357187 h 1693069"/>
                            <a:gd name="connsiteX70" fmla="*/ 945356 w 1021556"/>
                            <a:gd name="connsiteY70" fmla="*/ 359569 h 1693069"/>
                            <a:gd name="connsiteX71" fmla="*/ 942975 w 1021556"/>
                            <a:gd name="connsiteY71" fmla="*/ 366712 h 1693069"/>
                            <a:gd name="connsiteX72" fmla="*/ 928687 w 1021556"/>
                            <a:gd name="connsiteY72" fmla="*/ 376237 h 1693069"/>
                            <a:gd name="connsiteX73" fmla="*/ 921544 w 1021556"/>
                            <a:gd name="connsiteY73" fmla="*/ 381000 h 1693069"/>
                            <a:gd name="connsiteX74" fmla="*/ 914400 w 1021556"/>
                            <a:gd name="connsiteY74" fmla="*/ 385762 h 1693069"/>
                            <a:gd name="connsiteX75" fmla="*/ 900112 w 1021556"/>
                            <a:gd name="connsiteY75" fmla="*/ 395287 h 1693069"/>
                            <a:gd name="connsiteX76" fmla="*/ 885825 w 1021556"/>
                            <a:gd name="connsiteY76" fmla="*/ 404812 h 1693069"/>
                            <a:gd name="connsiteX77" fmla="*/ 869156 w 1021556"/>
                            <a:gd name="connsiteY77" fmla="*/ 416719 h 1693069"/>
                            <a:gd name="connsiteX78" fmla="*/ 854869 w 1021556"/>
                            <a:gd name="connsiteY78" fmla="*/ 421481 h 1693069"/>
                            <a:gd name="connsiteX79" fmla="*/ 838200 w 1021556"/>
                            <a:gd name="connsiteY79" fmla="*/ 431006 h 1693069"/>
                            <a:gd name="connsiteX80" fmla="*/ 821531 w 1021556"/>
                            <a:gd name="connsiteY80" fmla="*/ 435769 h 1693069"/>
                            <a:gd name="connsiteX81" fmla="*/ 807244 w 1021556"/>
                            <a:gd name="connsiteY81" fmla="*/ 440531 h 1693069"/>
                            <a:gd name="connsiteX82" fmla="*/ 785812 w 1021556"/>
                            <a:gd name="connsiteY82" fmla="*/ 450056 h 1693069"/>
                            <a:gd name="connsiteX83" fmla="*/ 778669 w 1021556"/>
                            <a:gd name="connsiteY83" fmla="*/ 452437 h 1693069"/>
                            <a:gd name="connsiteX84" fmla="*/ 771525 w 1021556"/>
                            <a:gd name="connsiteY84" fmla="*/ 457200 h 1693069"/>
                            <a:gd name="connsiteX85" fmla="*/ 764381 w 1021556"/>
                            <a:gd name="connsiteY85" fmla="*/ 459581 h 1693069"/>
                            <a:gd name="connsiteX86" fmla="*/ 742950 w 1021556"/>
                            <a:gd name="connsiteY86" fmla="*/ 471487 h 1693069"/>
                            <a:gd name="connsiteX87" fmla="*/ 721519 w 1021556"/>
                            <a:gd name="connsiteY87" fmla="*/ 483394 h 1693069"/>
                            <a:gd name="connsiteX88" fmla="*/ 709612 w 1021556"/>
                            <a:gd name="connsiteY88" fmla="*/ 492919 h 1693069"/>
                            <a:gd name="connsiteX89" fmla="*/ 704850 w 1021556"/>
                            <a:gd name="connsiteY89" fmla="*/ 500062 h 1693069"/>
                            <a:gd name="connsiteX90" fmla="*/ 697706 w 1021556"/>
                            <a:gd name="connsiteY90" fmla="*/ 502444 h 1693069"/>
                            <a:gd name="connsiteX91" fmla="*/ 683419 w 1021556"/>
                            <a:gd name="connsiteY91" fmla="*/ 514350 h 1693069"/>
                            <a:gd name="connsiteX92" fmla="*/ 676275 w 1021556"/>
                            <a:gd name="connsiteY92" fmla="*/ 516731 h 1693069"/>
                            <a:gd name="connsiteX93" fmla="*/ 657225 w 1021556"/>
                            <a:gd name="connsiteY93" fmla="*/ 528637 h 1693069"/>
                            <a:gd name="connsiteX94" fmla="*/ 642937 w 1021556"/>
                            <a:gd name="connsiteY94" fmla="*/ 538162 h 1693069"/>
                            <a:gd name="connsiteX95" fmla="*/ 635794 w 1021556"/>
                            <a:gd name="connsiteY95" fmla="*/ 542925 h 1693069"/>
                            <a:gd name="connsiteX96" fmla="*/ 628650 w 1021556"/>
                            <a:gd name="connsiteY96" fmla="*/ 545306 h 1693069"/>
                            <a:gd name="connsiteX97" fmla="*/ 607219 w 1021556"/>
                            <a:gd name="connsiteY97" fmla="*/ 559594 h 1693069"/>
                            <a:gd name="connsiteX98" fmla="*/ 592931 w 1021556"/>
                            <a:gd name="connsiteY98" fmla="*/ 569119 h 1693069"/>
                            <a:gd name="connsiteX99" fmla="*/ 583406 w 1021556"/>
                            <a:gd name="connsiteY99" fmla="*/ 576262 h 1693069"/>
                            <a:gd name="connsiteX100" fmla="*/ 569119 w 1021556"/>
                            <a:gd name="connsiteY100" fmla="*/ 585787 h 1693069"/>
                            <a:gd name="connsiteX101" fmla="*/ 554831 w 1021556"/>
                            <a:gd name="connsiteY101" fmla="*/ 595312 h 1693069"/>
                            <a:gd name="connsiteX102" fmla="*/ 547687 w 1021556"/>
                            <a:gd name="connsiteY102" fmla="*/ 600075 h 1693069"/>
                            <a:gd name="connsiteX103" fmla="*/ 540544 w 1021556"/>
                            <a:gd name="connsiteY103" fmla="*/ 607219 h 1693069"/>
                            <a:gd name="connsiteX104" fmla="*/ 533400 w 1021556"/>
                            <a:gd name="connsiteY104" fmla="*/ 609600 h 1693069"/>
                            <a:gd name="connsiteX105" fmla="*/ 526256 w 1021556"/>
                            <a:gd name="connsiteY105" fmla="*/ 616744 h 1693069"/>
                            <a:gd name="connsiteX106" fmla="*/ 519112 w 1021556"/>
                            <a:gd name="connsiteY106" fmla="*/ 619125 h 1693069"/>
                            <a:gd name="connsiteX107" fmla="*/ 514350 w 1021556"/>
                            <a:gd name="connsiteY107" fmla="*/ 626269 h 1693069"/>
                            <a:gd name="connsiteX108" fmla="*/ 500062 w 1021556"/>
                            <a:gd name="connsiteY108" fmla="*/ 635794 h 1693069"/>
                            <a:gd name="connsiteX109" fmla="*/ 490537 w 1021556"/>
                            <a:gd name="connsiteY109" fmla="*/ 642937 h 1693069"/>
                            <a:gd name="connsiteX110" fmla="*/ 483394 w 1021556"/>
                            <a:gd name="connsiteY110" fmla="*/ 645319 h 1693069"/>
                            <a:gd name="connsiteX111" fmla="*/ 469106 w 1021556"/>
                            <a:gd name="connsiteY111" fmla="*/ 657225 h 1693069"/>
                            <a:gd name="connsiteX112" fmla="*/ 461962 w 1021556"/>
                            <a:gd name="connsiteY112" fmla="*/ 659606 h 1693069"/>
                            <a:gd name="connsiteX113" fmla="*/ 457200 w 1021556"/>
                            <a:gd name="connsiteY113" fmla="*/ 666750 h 1693069"/>
                            <a:gd name="connsiteX114" fmla="*/ 450056 w 1021556"/>
                            <a:gd name="connsiteY114" fmla="*/ 671512 h 1693069"/>
                            <a:gd name="connsiteX115" fmla="*/ 445294 w 1021556"/>
                            <a:gd name="connsiteY115" fmla="*/ 685800 h 1693069"/>
                            <a:gd name="connsiteX116" fmla="*/ 440531 w 1021556"/>
                            <a:gd name="connsiteY116" fmla="*/ 692944 h 1693069"/>
                            <a:gd name="connsiteX117" fmla="*/ 435769 w 1021556"/>
                            <a:gd name="connsiteY117" fmla="*/ 707231 h 1693069"/>
                            <a:gd name="connsiteX118" fmla="*/ 433387 w 1021556"/>
                            <a:gd name="connsiteY118" fmla="*/ 714375 h 1693069"/>
                            <a:gd name="connsiteX119" fmla="*/ 428625 w 1021556"/>
                            <a:gd name="connsiteY119" fmla="*/ 721519 h 1693069"/>
                            <a:gd name="connsiteX120" fmla="*/ 435769 w 1021556"/>
                            <a:gd name="connsiteY120" fmla="*/ 742950 h 1693069"/>
                            <a:gd name="connsiteX121" fmla="*/ 438150 w 1021556"/>
                            <a:gd name="connsiteY121" fmla="*/ 750094 h 1693069"/>
                            <a:gd name="connsiteX122" fmla="*/ 445294 w 1021556"/>
                            <a:gd name="connsiteY122" fmla="*/ 754856 h 1693069"/>
                            <a:gd name="connsiteX123" fmla="*/ 459581 w 1021556"/>
                            <a:gd name="connsiteY123" fmla="*/ 766762 h 1693069"/>
                            <a:gd name="connsiteX124" fmla="*/ 469106 w 1021556"/>
                            <a:gd name="connsiteY124" fmla="*/ 773906 h 1693069"/>
                            <a:gd name="connsiteX125" fmla="*/ 478631 w 1021556"/>
                            <a:gd name="connsiteY125" fmla="*/ 776287 h 1693069"/>
                            <a:gd name="connsiteX126" fmla="*/ 492919 w 1021556"/>
                            <a:gd name="connsiteY126" fmla="*/ 785812 h 1693069"/>
                            <a:gd name="connsiteX127" fmla="*/ 500062 w 1021556"/>
                            <a:gd name="connsiteY127" fmla="*/ 790575 h 1693069"/>
                            <a:gd name="connsiteX128" fmla="*/ 507206 w 1021556"/>
                            <a:gd name="connsiteY128" fmla="*/ 797719 h 1693069"/>
                            <a:gd name="connsiteX129" fmla="*/ 511969 w 1021556"/>
                            <a:gd name="connsiteY129" fmla="*/ 804862 h 1693069"/>
                            <a:gd name="connsiteX130" fmla="*/ 521494 w 1021556"/>
                            <a:gd name="connsiteY130" fmla="*/ 809625 h 1693069"/>
                            <a:gd name="connsiteX131" fmla="*/ 528637 w 1021556"/>
                            <a:gd name="connsiteY131" fmla="*/ 816769 h 1693069"/>
                            <a:gd name="connsiteX132" fmla="*/ 535781 w 1021556"/>
                            <a:gd name="connsiteY132" fmla="*/ 819150 h 1693069"/>
                            <a:gd name="connsiteX133" fmla="*/ 542925 w 1021556"/>
                            <a:gd name="connsiteY133" fmla="*/ 823912 h 1693069"/>
                            <a:gd name="connsiteX134" fmla="*/ 559594 w 1021556"/>
                            <a:gd name="connsiteY134" fmla="*/ 835819 h 1693069"/>
                            <a:gd name="connsiteX135" fmla="*/ 569119 w 1021556"/>
                            <a:gd name="connsiteY135" fmla="*/ 840581 h 1693069"/>
                            <a:gd name="connsiteX136" fmla="*/ 578644 w 1021556"/>
                            <a:gd name="connsiteY136" fmla="*/ 850106 h 1693069"/>
                            <a:gd name="connsiteX137" fmla="*/ 592931 w 1021556"/>
                            <a:gd name="connsiteY137" fmla="*/ 864394 h 1693069"/>
                            <a:gd name="connsiteX138" fmla="*/ 600075 w 1021556"/>
                            <a:gd name="connsiteY138" fmla="*/ 869156 h 1693069"/>
                            <a:gd name="connsiteX139" fmla="*/ 604837 w 1021556"/>
                            <a:gd name="connsiteY139" fmla="*/ 876300 h 1693069"/>
                            <a:gd name="connsiteX140" fmla="*/ 611981 w 1021556"/>
                            <a:gd name="connsiteY140" fmla="*/ 881062 h 1693069"/>
                            <a:gd name="connsiteX141" fmla="*/ 616744 w 1021556"/>
                            <a:gd name="connsiteY141" fmla="*/ 895350 h 1693069"/>
                            <a:gd name="connsiteX142" fmla="*/ 619125 w 1021556"/>
                            <a:gd name="connsiteY142" fmla="*/ 902494 h 1693069"/>
                            <a:gd name="connsiteX143" fmla="*/ 626269 w 1021556"/>
                            <a:gd name="connsiteY143" fmla="*/ 916781 h 1693069"/>
                            <a:gd name="connsiteX144" fmla="*/ 619125 w 1021556"/>
                            <a:gd name="connsiteY144" fmla="*/ 921544 h 1693069"/>
                            <a:gd name="connsiteX145" fmla="*/ 604837 w 1021556"/>
                            <a:gd name="connsiteY145" fmla="*/ 926306 h 1693069"/>
                            <a:gd name="connsiteX146" fmla="*/ 464344 w 1021556"/>
                            <a:gd name="connsiteY146" fmla="*/ 926306 h 1693069"/>
                            <a:gd name="connsiteX147" fmla="*/ 452437 w 1021556"/>
                            <a:gd name="connsiteY147" fmla="*/ 928687 h 1693069"/>
                            <a:gd name="connsiteX148" fmla="*/ 435769 w 1021556"/>
                            <a:gd name="connsiteY148" fmla="*/ 931069 h 1693069"/>
                            <a:gd name="connsiteX149" fmla="*/ 421481 w 1021556"/>
                            <a:gd name="connsiteY149" fmla="*/ 935831 h 1693069"/>
                            <a:gd name="connsiteX150" fmla="*/ 414337 w 1021556"/>
                            <a:gd name="connsiteY150" fmla="*/ 940594 h 1693069"/>
                            <a:gd name="connsiteX151" fmla="*/ 407194 w 1021556"/>
                            <a:gd name="connsiteY151" fmla="*/ 942975 h 1693069"/>
                            <a:gd name="connsiteX152" fmla="*/ 400050 w 1021556"/>
                            <a:gd name="connsiteY152" fmla="*/ 947737 h 1693069"/>
                            <a:gd name="connsiteX153" fmla="*/ 392906 w 1021556"/>
                            <a:gd name="connsiteY153" fmla="*/ 950119 h 1693069"/>
                            <a:gd name="connsiteX154" fmla="*/ 378619 w 1021556"/>
                            <a:gd name="connsiteY154" fmla="*/ 959644 h 1693069"/>
                            <a:gd name="connsiteX155" fmla="*/ 371475 w 1021556"/>
                            <a:gd name="connsiteY155" fmla="*/ 964406 h 1693069"/>
                            <a:gd name="connsiteX156" fmla="*/ 364331 w 1021556"/>
                            <a:gd name="connsiteY156" fmla="*/ 969169 h 1693069"/>
                            <a:gd name="connsiteX157" fmla="*/ 357187 w 1021556"/>
                            <a:gd name="connsiteY157" fmla="*/ 971550 h 1693069"/>
                            <a:gd name="connsiteX158" fmla="*/ 352425 w 1021556"/>
                            <a:gd name="connsiteY158" fmla="*/ 981075 h 1693069"/>
                            <a:gd name="connsiteX159" fmla="*/ 345281 w 1021556"/>
                            <a:gd name="connsiteY159" fmla="*/ 988219 h 1693069"/>
                            <a:gd name="connsiteX160" fmla="*/ 340519 w 1021556"/>
                            <a:gd name="connsiteY160" fmla="*/ 995362 h 1693069"/>
                            <a:gd name="connsiteX161" fmla="*/ 333375 w 1021556"/>
                            <a:gd name="connsiteY161" fmla="*/ 1004887 h 1693069"/>
                            <a:gd name="connsiteX162" fmla="*/ 321469 w 1021556"/>
                            <a:gd name="connsiteY162" fmla="*/ 1019175 h 1693069"/>
                            <a:gd name="connsiteX163" fmla="*/ 314325 w 1021556"/>
                            <a:gd name="connsiteY163" fmla="*/ 1033462 h 1693069"/>
                            <a:gd name="connsiteX164" fmla="*/ 302419 w 1021556"/>
                            <a:gd name="connsiteY164" fmla="*/ 1054894 h 1693069"/>
                            <a:gd name="connsiteX165" fmla="*/ 297656 w 1021556"/>
                            <a:gd name="connsiteY165" fmla="*/ 1073944 h 1693069"/>
                            <a:gd name="connsiteX166" fmla="*/ 292894 w 1021556"/>
                            <a:gd name="connsiteY166" fmla="*/ 1088231 h 1693069"/>
                            <a:gd name="connsiteX167" fmla="*/ 283369 w 1021556"/>
                            <a:gd name="connsiteY167" fmla="*/ 1116806 h 1693069"/>
                            <a:gd name="connsiteX168" fmla="*/ 278606 w 1021556"/>
                            <a:gd name="connsiteY168" fmla="*/ 1133475 h 1693069"/>
                            <a:gd name="connsiteX169" fmla="*/ 273844 w 1021556"/>
                            <a:gd name="connsiteY169" fmla="*/ 1147762 h 1693069"/>
                            <a:gd name="connsiteX170" fmla="*/ 269081 w 1021556"/>
                            <a:gd name="connsiteY170" fmla="*/ 1162050 h 1693069"/>
                            <a:gd name="connsiteX171" fmla="*/ 250031 w 1021556"/>
                            <a:gd name="connsiteY171" fmla="*/ 1212056 h 1693069"/>
                            <a:gd name="connsiteX172" fmla="*/ 245268 w 1021556"/>
                            <a:gd name="connsiteY172" fmla="*/ 1247775 h 1693069"/>
                            <a:gd name="connsiteX173" fmla="*/ 242887 w 1021556"/>
                            <a:gd name="connsiteY173" fmla="*/ 1283494 h 1693069"/>
                            <a:gd name="connsiteX174" fmla="*/ 247650 w 1021556"/>
                            <a:gd name="connsiteY174" fmla="*/ 1297781 h 1693069"/>
                            <a:gd name="connsiteX175" fmla="*/ 245269 w 1021556"/>
                            <a:gd name="connsiteY175" fmla="*/ 1333500 h 1693069"/>
                            <a:gd name="connsiteX176" fmla="*/ 242887 w 1021556"/>
                            <a:gd name="connsiteY176" fmla="*/ 1350169 h 1693069"/>
                            <a:gd name="connsiteX177" fmla="*/ 247650 w 1021556"/>
                            <a:gd name="connsiteY177" fmla="*/ 1438275 h 1693069"/>
                            <a:gd name="connsiteX178" fmla="*/ 250031 w 1021556"/>
                            <a:gd name="connsiteY178" fmla="*/ 1478756 h 1693069"/>
                            <a:gd name="connsiteX179" fmla="*/ 252412 w 1021556"/>
                            <a:gd name="connsiteY179" fmla="*/ 1493044 h 1693069"/>
                            <a:gd name="connsiteX180" fmla="*/ 250031 w 1021556"/>
                            <a:gd name="connsiteY180" fmla="*/ 1571625 h 1693069"/>
                            <a:gd name="connsiteX181" fmla="*/ 245269 w 1021556"/>
                            <a:gd name="connsiteY181" fmla="*/ 1585912 h 1693069"/>
                            <a:gd name="connsiteX182" fmla="*/ 228600 w 1021556"/>
                            <a:gd name="connsiteY182" fmla="*/ 1595437 h 1693069"/>
                            <a:gd name="connsiteX183" fmla="*/ 221456 w 1021556"/>
                            <a:gd name="connsiteY183" fmla="*/ 1597819 h 1693069"/>
                            <a:gd name="connsiteX184" fmla="*/ 192881 w 1021556"/>
                            <a:gd name="connsiteY184" fmla="*/ 1600200 h 1693069"/>
                            <a:gd name="connsiteX185" fmla="*/ 166687 w 1021556"/>
                            <a:gd name="connsiteY185" fmla="*/ 1607344 h 1693069"/>
                            <a:gd name="connsiteX186" fmla="*/ 159544 w 1021556"/>
                            <a:gd name="connsiteY186" fmla="*/ 1609725 h 1693069"/>
                            <a:gd name="connsiteX187" fmla="*/ 152400 w 1021556"/>
                            <a:gd name="connsiteY187" fmla="*/ 1612106 h 1693069"/>
                            <a:gd name="connsiteX188" fmla="*/ 142875 w 1021556"/>
                            <a:gd name="connsiteY188" fmla="*/ 1616869 h 1693069"/>
                            <a:gd name="connsiteX189" fmla="*/ 114300 w 1021556"/>
                            <a:gd name="connsiteY189" fmla="*/ 1619250 h 1693069"/>
                            <a:gd name="connsiteX190" fmla="*/ 100012 w 1021556"/>
                            <a:gd name="connsiteY190" fmla="*/ 1621631 h 1693069"/>
                            <a:gd name="connsiteX191" fmla="*/ 73819 w 1021556"/>
                            <a:gd name="connsiteY191" fmla="*/ 1626394 h 1693069"/>
                            <a:gd name="connsiteX192" fmla="*/ 69056 w 1021556"/>
                            <a:gd name="connsiteY192" fmla="*/ 1640681 h 1693069"/>
                            <a:gd name="connsiteX193" fmla="*/ 73819 w 1021556"/>
                            <a:gd name="connsiteY193" fmla="*/ 1659731 h 1693069"/>
                            <a:gd name="connsiteX194" fmla="*/ 83344 w 1021556"/>
                            <a:gd name="connsiteY194" fmla="*/ 1674019 h 1693069"/>
                            <a:gd name="connsiteX195" fmla="*/ 90487 w 1021556"/>
                            <a:gd name="connsiteY195" fmla="*/ 1678781 h 1693069"/>
                            <a:gd name="connsiteX196" fmla="*/ 95250 w 1021556"/>
                            <a:gd name="connsiteY196" fmla="*/ 1685925 h 1693069"/>
                            <a:gd name="connsiteX197" fmla="*/ 102394 w 1021556"/>
                            <a:gd name="connsiteY197" fmla="*/ 1690687 h 1693069"/>
                            <a:gd name="connsiteX198" fmla="*/ 104775 w 1021556"/>
                            <a:gd name="connsiteY198" fmla="*/ 1693069 h 1693069"/>
                            <a:gd name="connsiteX199" fmla="*/ 104775 w 1021556"/>
                            <a:gd name="connsiteY19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61962 w 1021556"/>
                            <a:gd name="connsiteY36" fmla="*/ 138112 h 1693069"/>
                            <a:gd name="connsiteX37" fmla="*/ 490537 w 1021556"/>
                            <a:gd name="connsiteY37" fmla="*/ 121444 h 1693069"/>
                            <a:gd name="connsiteX38" fmla="*/ 514350 w 1021556"/>
                            <a:gd name="connsiteY38" fmla="*/ 114300 h 1693069"/>
                            <a:gd name="connsiteX39" fmla="*/ 557212 w 1021556"/>
                            <a:gd name="connsiteY39" fmla="*/ 104774 h 1693069"/>
                            <a:gd name="connsiteX40" fmla="*/ 597693 w 1021556"/>
                            <a:gd name="connsiteY40" fmla="*/ 97631 h 1693069"/>
                            <a:gd name="connsiteX41" fmla="*/ 623887 w 1021556"/>
                            <a:gd name="connsiteY41" fmla="*/ 95250 h 1693069"/>
                            <a:gd name="connsiteX42" fmla="*/ 690562 w 1021556"/>
                            <a:gd name="connsiteY42" fmla="*/ 95250 h 1693069"/>
                            <a:gd name="connsiteX43" fmla="*/ 757237 w 1021556"/>
                            <a:gd name="connsiteY43" fmla="*/ 92869 h 1693069"/>
                            <a:gd name="connsiteX44" fmla="*/ 766762 w 1021556"/>
                            <a:gd name="connsiteY44" fmla="*/ 90487 h 1693069"/>
                            <a:gd name="connsiteX45" fmla="*/ 778669 w 1021556"/>
                            <a:gd name="connsiteY45" fmla="*/ 88106 h 1693069"/>
                            <a:gd name="connsiteX46" fmla="*/ 792956 w 1021556"/>
                            <a:gd name="connsiteY46" fmla="*/ 83344 h 1693069"/>
                            <a:gd name="connsiteX47" fmla="*/ 823912 w 1021556"/>
                            <a:gd name="connsiteY47" fmla="*/ 80962 h 1693069"/>
                            <a:gd name="connsiteX48" fmla="*/ 840581 w 1021556"/>
                            <a:gd name="connsiteY48" fmla="*/ 78581 h 1693069"/>
                            <a:gd name="connsiteX49" fmla="*/ 931069 w 1021556"/>
                            <a:gd name="connsiteY49" fmla="*/ 76200 h 1693069"/>
                            <a:gd name="connsiteX50" fmla="*/ 1014412 w 1021556"/>
                            <a:gd name="connsiteY50" fmla="*/ 76200 h 1693069"/>
                            <a:gd name="connsiteX51" fmla="*/ 1021556 w 1021556"/>
                            <a:gd name="connsiteY51" fmla="*/ 83344 h 1693069"/>
                            <a:gd name="connsiteX52" fmla="*/ 1016794 w 1021556"/>
                            <a:gd name="connsiteY52" fmla="*/ 111919 h 1693069"/>
                            <a:gd name="connsiteX53" fmla="*/ 1007269 w 1021556"/>
                            <a:gd name="connsiteY53" fmla="*/ 126206 h 1693069"/>
                            <a:gd name="connsiteX54" fmla="*/ 1002506 w 1021556"/>
                            <a:gd name="connsiteY54" fmla="*/ 140494 h 1693069"/>
                            <a:gd name="connsiteX55" fmla="*/ 1000125 w 1021556"/>
                            <a:gd name="connsiteY55" fmla="*/ 147637 h 1693069"/>
                            <a:gd name="connsiteX56" fmla="*/ 997744 w 1021556"/>
                            <a:gd name="connsiteY56" fmla="*/ 159544 h 1693069"/>
                            <a:gd name="connsiteX57" fmla="*/ 1004887 w 1021556"/>
                            <a:gd name="connsiteY57" fmla="*/ 209550 h 1693069"/>
                            <a:gd name="connsiteX58" fmla="*/ 1014412 w 1021556"/>
                            <a:gd name="connsiteY58" fmla="*/ 223837 h 1693069"/>
                            <a:gd name="connsiteX59" fmla="*/ 1019175 w 1021556"/>
                            <a:gd name="connsiteY59" fmla="*/ 238125 h 1693069"/>
                            <a:gd name="connsiteX60" fmla="*/ 1012031 w 1021556"/>
                            <a:gd name="connsiteY60" fmla="*/ 285750 h 1693069"/>
                            <a:gd name="connsiteX61" fmla="*/ 1007269 w 1021556"/>
                            <a:gd name="connsiteY61" fmla="*/ 292894 h 1693069"/>
                            <a:gd name="connsiteX62" fmla="*/ 1000125 w 1021556"/>
                            <a:gd name="connsiteY62" fmla="*/ 297656 h 1693069"/>
                            <a:gd name="connsiteX63" fmla="*/ 997744 w 1021556"/>
                            <a:gd name="connsiteY63" fmla="*/ 304800 h 1693069"/>
                            <a:gd name="connsiteX64" fmla="*/ 988219 w 1021556"/>
                            <a:gd name="connsiteY64" fmla="*/ 319087 h 1693069"/>
                            <a:gd name="connsiteX65" fmla="*/ 995362 w 1021556"/>
                            <a:gd name="connsiteY65" fmla="*/ 321469 h 1693069"/>
                            <a:gd name="connsiteX66" fmla="*/ 992981 w 1021556"/>
                            <a:gd name="connsiteY66" fmla="*/ 328612 h 1693069"/>
                            <a:gd name="connsiteX67" fmla="*/ 976312 w 1021556"/>
                            <a:gd name="connsiteY67" fmla="*/ 340519 h 1693069"/>
                            <a:gd name="connsiteX68" fmla="*/ 962025 w 1021556"/>
                            <a:gd name="connsiteY68" fmla="*/ 350044 h 1693069"/>
                            <a:gd name="connsiteX69" fmla="*/ 954881 w 1021556"/>
                            <a:gd name="connsiteY69" fmla="*/ 357187 h 1693069"/>
                            <a:gd name="connsiteX70" fmla="*/ 945356 w 1021556"/>
                            <a:gd name="connsiteY70" fmla="*/ 359569 h 1693069"/>
                            <a:gd name="connsiteX71" fmla="*/ 942975 w 1021556"/>
                            <a:gd name="connsiteY71" fmla="*/ 366712 h 1693069"/>
                            <a:gd name="connsiteX72" fmla="*/ 928687 w 1021556"/>
                            <a:gd name="connsiteY72" fmla="*/ 376237 h 1693069"/>
                            <a:gd name="connsiteX73" fmla="*/ 921544 w 1021556"/>
                            <a:gd name="connsiteY73" fmla="*/ 381000 h 1693069"/>
                            <a:gd name="connsiteX74" fmla="*/ 914400 w 1021556"/>
                            <a:gd name="connsiteY74" fmla="*/ 385762 h 1693069"/>
                            <a:gd name="connsiteX75" fmla="*/ 900112 w 1021556"/>
                            <a:gd name="connsiteY75" fmla="*/ 395287 h 1693069"/>
                            <a:gd name="connsiteX76" fmla="*/ 885825 w 1021556"/>
                            <a:gd name="connsiteY76" fmla="*/ 404812 h 1693069"/>
                            <a:gd name="connsiteX77" fmla="*/ 869156 w 1021556"/>
                            <a:gd name="connsiteY77" fmla="*/ 416719 h 1693069"/>
                            <a:gd name="connsiteX78" fmla="*/ 854869 w 1021556"/>
                            <a:gd name="connsiteY78" fmla="*/ 421481 h 1693069"/>
                            <a:gd name="connsiteX79" fmla="*/ 838200 w 1021556"/>
                            <a:gd name="connsiteY79" fmla="*/ 431006 h 1693069"/>
                            <a:gd name="connsiteX80" fmla="*/ 821531 w 1021556"/>
                            <a:gd name="connsiteY80" fmla="*/ 435769 h 1693069"/>
                            <a:gd name="connsiteX81" fmla="*/ 807244 w 1021556"/>
                            <a:gd name="connsiteY81" fmla="*/ 440531 h 1693069"/>
                            <a:gd name="connsiteX82" fmla="*/ 785812 w 1021556"/>
                            <a:gd name="connsiteY82" fmla="*/ 450056 h 1693069"/>
                            <a:gd name="connsiteX83" fmla="*/ 778669 w 1021556"/>
                            <a:gd name="connsiteY83" fmla="*/ 452437 h 1693069"/>
                            <a:gd name="connsiteX84" fmla="*/ 771525 w 1021556"/>
                            <a:gd name="connsiteY84" fmla="*/ 457200 h 1693069"/>
                            <a:gd name="connsiteX85" fmla="*/ 764381 w 1021556"/>
                            <a:gd name="connsiteY85" fmla="*/ 459581 h 1693069"/>
                            <a:gd name="connsiteX86" fmla="*/ 742950 w 1021556"/>
                            <a:gd name="connsiteY86" fmla="*/ 471487 h 1693069"/>
                            <a:gd name="connsiteX87" fmla="*/ 721519 w 1021556"/>
                            <a:gd name="connsiteY87" fmla="*/ 483394 h 1693069"/>
                            <a:gd name="connsiteX88" fmla="*/ 709612 w 1021556"/>
                            <a:gd name="connsiteY88" fmla="*/ 492919 h 1693069"/>
                            <a:gd name="connsiteX89" fmla="*/ 704850 w 1021556"/>
                            <a:gd name="connsiteY89" fmla="*/ 500062 h 1693069"/>
                            <a:gd name="connsiteX90" fmla="*/ 697706 w 1021556"/>
                            <a:gd name="connsiteY90" fmla="*/ 502444 h 1693069"/>
                            <a:gd name="connsiteX91" fmla="*/ 683419 w 1021556"/>
                            <a:gd name="connsiteY91" fmla="*/ 514350 h 1693069"/>
                            <a:gd name="connsiteX92" fmla="*/ 676275 w 1021556"/>
                            <a:gd name="connsiteY92" fmla="*/ 516731 h 1693069"/>
                            <a:gd name="connsiteX93" fmla="*/ 657225 w 1021556"/>
                            <a:gd name="connsiteY93" fmla="*/ 528637 h 1693069"/>
                            <a:gd name="connsiteX94" fmla="*/ 642937 w 1021556"/>
                            <a:gd name="connsiteY94" fmla="*/ 538162 h 1693069"/>
                            <a:gd name="connsiteX95" fmla="*/ 635794 w 1021556"/>
                            <a:gd name="connsiteY95" fmla="*/ 542925 h 1693069"/>
                            <a:gd name="connsiteX96" fmla="*/ 628650 w 1021556"/>
                            <a:gd name="connsiteY96" fmla="*/ 545306 h 1693069"/>
                            <a:gd name="connsiteX97" fmla="*/ 607219 w 1021556"/>
                            <a:gd name="connsiteY97" fmla="*/ 559594 h 1693069"/>
                            <a:gd name="connsiteX98" fmla="*/ 592931 w 1021556"/>
                            <a:gd name="connsiteY98" fmla="*/ 569119 h 1693069"/>
                            <a:gd name="connsiteX99" fmla="*/ 583406 w 1021556"/>
                            <a:gd name="connsiteY99" fmla="*/ 576262 h 1693069"/>
                            <a:gd name="connsiteX100" fmla="*/ 569119 w 1021556"/>
                            <a:gd name="connsiteY100" fmla="*/ 585787 h 1693069"/>
                            <a:gd name="connsiteX101" fmla="*/ 554831 w 1021556"/>
                            <a:gd name="connsiteY101" fmla="*/ 595312 h 1693069"/>
                            <a:gd name="connsiteX102" fmla="*/ 547687 w 1021556"/>
                            <a:gd name="connsiteY102" fmla="*/ 600075 h 1693069"/>
                            <a:gd name="connsiteX103" fmla="*/ 540544 w 1021556"/>
                            <a:gd name="connsiteY103" fmla="*/ 607219 h 1693069"/>
                            <a:gd name="connsiteX104" fmla="*/ 533400 w 1021556"/>
                            <a:gd name="connsiteY104" fmla="*/ 609600 h 1693069"/>
                            <a:gd name="connsiteX105" fmla="*/ 526256 w 1021556"/>
                            <a:gd name="connsiteY105" fmla="*/ 616744 h 1693069"/>
                            <a:gd name="connsiteX106" fmla="*/ 519112 w 1021556"/>
                            <a:gd name="connsiteY106" fmla="*/ 619125 h 1693069"/>
                            <a:gd name="connsiteX107" fmla="*/ 514350 w 1021556"/>
                            <a:gd name="connsiteY107" fmla="*/ 626269 h 1693069"/>
                            <a:gd name="connsiteX108" fmla="*/ 500062 w 1021556"/>
                            <a:gd name="connsiteY108" fmla="*/ 635794 h 1693069"/>
                            <a:gd name="connsiteX109" fmla="*/ 490537 w 1021556"/>
                            <a:gd name="connsiteY109" fmla="*/ 642937 h 1693069"/>
                            <a:gd name="connsiteX110" fmla="*/ 483394 w 1021556"/>
                            <a:gd name="connsiteY110" fmla="*/ 645319 h 1693069"/>
                            <a:gd name="connsiteX111" fmla="*/ 469106 w 1021556"/>
                            <a:gd name="connsiteY111" fmla="*/ 657225 h 1693069"/>
                            <a:gd name="connsiteX112" fmla="*/ 461962 w 1021556"/>
                            <a:gd name="connsiteY112" fmla="*/ 659606 h 1693069"/>
                            <a:gd name="connsiteX113" fmla="*/ 457200 w 1021556"/>
                            <a:gd name="connsiteY113" fmla="*/ 666750 h 1693069"/>
                            <a:gd name="connsiteX114" fmla="*/ 450056 w 1021556"/>
                            <a:gd name="connsiteY114" fmla="*/ 671512 h 1693069"/>
                            <a:gd name="connsiteX115" fmla="*/ 445294 w 1021556"/>
                            <a:gd name="connsiteY115" fmla="*/ 685800 h 1693069"/>
                            <a:gd name="connsiteX116" fmla="*/ 440531 w 1021556"/>
                            <a:gd name="connsiteY116" fmla="*/ 692944 h 1693069"/>
                            <a:gd name="connsiteX117" fmla="*/ 435769 w 1021556"/>
                            <a:gd name="connsiteY117" fmla="*/ 707231 h 1693069"/>
                            <a:gd name="connsiteX118" fmla="*/ 433387 w 1021556"/>
                            <a:gd name="connsiteY118" fmla="*/ 714375 h 1693069"/>
                            <a:gd name="connsiteX119" fmla="*/ 428625 w 1021556"/>
                            <a:gd name="connsiteY119" fmla="*/ 721519 h 1693069"/>
                            <a:gd name="connsiteX120" fmla="*/ 435769 w 1021556"/>
                            <a:gd name="connsiteY120" fmla="*/ 742950 h 1693069"/>
                            <a:gd name="connsiteX121" fmla="*/ 438150 w 1021556"/>
                            <a:gd name="connsiteY121" fmla="*/ 750094 h 1693069"/>
                            <a:gd name="connsiteX122" fmla="*/ 445294 w 1021556"/>
                            <a:gd name="connsiteY122" fmla="*/ 754856 h 1693069"/>
                            <a:gd name="connsiteX123" fmla="*/ 459581 w 1021556"/>
                            <a:gd name="connsiteY123" fmla="*/ 766762 h 1693069"/>
                            <a:gd name="connsiteX124" fmla="*/ 469106 w 1021556"/>
                            <a:gd name="connsiteY124" fmla="*/ 773906 h 1693069"/>
                            <a:gd name="connsiteX125" fmla="*/ 478631 w 1021556"/>
                            <a:gd name="connsiteY125" fmla="*/ 776287 h 1693069"/>
                            <a:gd name="connsiteX126" fmla="*/ 492919 w 1021556"/>
                            <a:gd name="connsiteY126" fmla="*/ 785812 h 1693069"/>
                            <a:gd name="connsiteX127" fmla="*/ 500062 w 1021556"/>
                            <a:gd name="connsiteY127" fmla="*/ 790575 h 1693069"/>
                            <a:gd name="connsiteX128" fmla="*/ 507206 w 1021556"/>
                            <a:gd name="connsiteY128" fmla="*/ 797719 h 1693069"/>
                            <a:gd name="connsiteX129" fmla="*/ 511969 w 1021556"/>
                            <a:gd name="connsiteY129" fmla="*/ 804862 h 1693069"/>
                            <a:gd name="connsiteX130" fmla="*/ 521494 w 1021556"/>
                            <a:gd name="connsiteY130" fmla="*/ 809625 h 1693069"/>
                            <a:gd name="connsiteX131" fmla="*/ 528637 w 1021556"/>
                            <a:gd name="connsiteY131" fmla="*/ 816769 h 1693069"/>
                            <a:gd name="connsiteX132" fmla="*/ 535781 w 1021556"/>
                            <a:gd name="connsiteY132" fmla="*/ 819150 h 1693069"/>
                            <a:gd name="connsiteX133" fmla="*/ 542925 w 1021556"/>
                            <a:gd name="connsiteY133" fmla="*/ 823912 h 1693069"/>
                            <a:gd name="connsiteX134" fmla="*/ 559594 w 1021556"/>
                            <a:gd name="connsiteY134" fmla="*/ 835819 h 1693069"/>
                            <a:gd name="connsiteX135" fmla="*/ 569119 w 1021556"/>
                            <a:gd name="connsiteY135" fmla="*/ 840581 h 1693069"/>
                            <a:gd name="connsiteX136" fmla="*/ 578644 w 1021556"/>
                            <a:gd name="connsiteY136" fmla="*/ 850106 h 1693069"/>
                            <a:gd name="connsiteX137" fmla="*/ 592931 w 1021556"/>
                            <a:gd name="connsiteY137" fmla="*/ 864394 h 1693069"/>
                            <a:gd name="connsiteX138" fmla="*/ 600075 w 1021556"/>
                            <a:gd name="connsiteY138" fmla="*/ 869156 h 1693069"/>
                            <a:gd name="connsiteX139" fmla="*/ 604837 w 1021556"/>
                            <a:gd name="connsiteY139" fmla="*/ 876300 h 1693069"/>
                            <a:gd name="connsiteX140" fmla="*/ 611981 w 1021556"/>
                            <a:gd name="connsiteY140" fmla="*/ 881062 h 1693069"/>
                            <a:gd name="connsiteX141" fmla="*/ 616744 w 1021556"/>
                            <a:gd name="connsiteY141" fmla="*/ 895350 h 1693069"/>
                            <a:gd name="connsiteX142" fmla="*/ 619125 w 1021556"/>
                            <a:gd name="connsiteY142" fmla="*/ 902494 h 1693069"/>
                            <a:gd name="connsiteX143" fmla="*/ 626269 w 1021556"/>
                            <a:gd name="connsiteY143" fmla="*/ 916781 h 1693069"/>
                            <a:gd name="connsiteX144" fmla="*/ 619125 w 1021556"/>
                            <a:gd name="connsiteY144" fmla="*/ 921544 h 1693069"/>
                            <a:gd name="connsiteX145" fmla="*/ 604837 w 1021556"/>
                            <a:gd name="connsiteY145" fmla="*/ 926306 h 1693069"/>
                            <a:gd name="connsiteX146" fmla="*/ 464344 w 1021556"/>
                            <a:gd name="connsiteY146" fmla="*/ 926306 h 1693069"/>
                            <a:gd name="connsiteX147" fmla="*/ 452437 w 1021556"/>
                            <a:gd name="connsiteY147" fmla="*/ 928687 h 1693069"/>
                            <a:gd name="connsiteX148" fmla="*/ 435769 w 1021556"/>
                            <a:gd name="connsiteY148" fmla="*/ 931069 h 1693069"/>
                            <a:gd name="connsiteX149" fmla="*/ 421481 w 1021556"/>
                            <a:gd name="connsiteY149" fmla="*/ 935831 h 1693069"/>
                            <a:gd name="connsiteX150" fmla="*/ 414337 w 1021556"/>
                            <a:gd name="connsiteY150" fmla="*/ 940594 h 1693069"/>
                            <a:gd name="connsiteX151" fmla="*/ 407194 w 1021556"/>
                            <a:gd name="connsiteY151" fmla="*/ 942975 h 1693069"/>
                            <a:gd name="connsiteX152" fmla="*/ 400050 w 1021556"/>
                            <a:gd name="connsiteY152" fmla="*/ 947737 h 1693069"/>
                            <a:gd name="connsiteX153" fmla="*/ 392906 w 1021556"/>
                            <a:gd name="connsiteY153" fmla="*/ 950119 h 1693069"/>
                            <a:gd name="connsiteX154" fmla="*/ 378619 w 1021556"/>
                            <a:gd name="connsiteY154" fmla="*/ 959644 h 1693069"/>
                            <a:gd name="connsiteX155" fmla="*/ 371475 w 1021556"/>
                            <a:gd name="connsiteY155" fmla="*/ 964406 h 1693069"/>
                            <a:gd name="connsiteX156" fmla="*/ 364331 w 1021556"/>
                            <a:gd name="connsiteY156" fmla="*/ 969169 h 1693069"/>
                            <a:gd name="connsiteX157" fmla="*/ 357187 w 1021556"/>
                            <a:gd name="connsiteY157" fmla="*/ 971550 h 1693069"/>
                            <a:gd name="connsiteX158" fmla="*/ 352425 w 1021556"/>
                            <a:gd name="connsiteY158" fmla="*/ 981075 h 1693069"/>
                            <a:gd name="connsiteX159" fmla="*/ 345281 w 1021556"/>
                            <a:gd name="connsiteY159" fmla="*/ 988219 h 1693069"/>
                            <a:gd name="connsiteX160" fmla="*/ 340519 w 1021556"/>
                            <a:gd name="connsiteY160" fmla="*/ 995362 h 1693069"/>
                            <a:gd name="connsiteX161" fmla="*/ 333375 w 1021556"/>
                            <a:gd name="connsiteY161" fmla="*/ 1004887 h 1693069"/>
                            <a:gd name="connsiteX162" fmla="*/ 321469 w 1021556"/>
                            <a:gd name="connsiteY162" fmla="*/ 1019175 h 1693069"/>
                            <a:gd name="connsiteX163" fmla="*/ 314325 w 1021556"/>
                            <a:gd name="connsiteY163" fmla="*/ 1033462 h 1693069"/>
                            <a:gd name="connsiteX164" fmla="*/ 302419 w 1021556"/>
                            <a:gd name="connsiteY164" fmla="*/ 1054894 h 1693069"/>
                            <a:gd name="connsiteX165" fmla="*/ 297656 w 1021556"/>
                            <a:gd name="connsiteY165" fmla="*/ 1073944 h 1693069"/>
                            <a:gd name="connsiteX166" fmla="*/ 292894 w 1021556"/>
                            <a:gd name="connsiteY166" fmla="*/ 1088231 h 1693069"/>
                            <a:gd name="connsiteX167" fmla="*/ 283369 w 1021556"/>
                            <a:gd name="connsiteY167" fmla="*/ 1116806 h 1693069"/>
                            <a:gd name="connsiteX168" fmla="*/ 278606 w 1021556"/>
                            <a:gd name="connsiteY168" fmla="*/ 1133475 h 1693069"/>
                            <a:gd name="connsiteX169" fmla="*/ 273844 w 1021556"/>
                            <a:gd name="connsiteY169" fmla="*/ 1147762 h 1693069"/>
                            <a:gd name="connsiteX170" fmla="*/ 269081 w 1021556"/>
                            <a:gd name="connsiteY170" fmla="*/ 1162050 h 1693069"/>
                            <a:gd name="connsiteX171" fmla="*/ 250031 w 1021556"/>
                            <a:gd name="connsiteY171" fmla="*/ 1212056 h 1693069"/>
                            <a:gd name="connsiteX172" fmla="*/ 245268 w 1021556"/>
                            <a:gd name="connsiteY172" fmla="*/ 1247775 h 1693069"/>
                            <a:gd name="connsiteX173" fmla="*/ 242887 w 1021556"/>
                            <a:gd name="connsiteY173" fmla="*/ 1283494 h 1693069"/>
                            <a:gd name="connsiteX174" fmla="*/ 247650 w 1021556"/>
                            <a:gd name="connsiteY174" fmla="*/ 1297781 h 1693069"/>
                            <a:gd name="connsiteX175" fmla="*/ 245269 w 1021556"/>
                            <a:gd name="connsiteY175" fmla="*/ 1333500 h 1693069"/>
                            <a:gd name="connsiteX176" fmla="*/ 242887 w 1021556"/>
                            <a:gd name="connsiteY176" fmla="*/ 1350169 h 1693069"/>
                            <a:gd name="connsiteX177" fmla="*/ 247650 w 1021556"/>
                            <a:gd name="connsiteY177" fmla="*/ 1438275 h 1693069"/>
                            <a:gd name="connsiteX178" fmla="*/ 250031 w 1021556"/>
                            <a:gd name="connsiteY178" fmla="*/ 1478756 h 1693069"/>
                            <a:gd name="connsiteX179" fmla="*/ 252412 w 1021556"/>
                            <a:gd name="connsiteY179" fmla="*/ 1493044 h 1693069"/>
                            <a:gd name="connsiteX180" fmla="*/ 250031 w 1021556"/>
                            <a:gd name="connsiteY180" fmla="*/ 1571625 h 1693069"/>
                            <a:gd name="connsiteX181" fmla="*/ 245269 w 1021556"/>
                            <a:gd name="connsiteY181" fmla="*/ 1585912 h 1693069"/>
                            <a:gd name="connsiteX182" fmla="*/ 228600 w 1021556"/>
                            <a:gd name="connsiteY182" fmla="*/ 1595437 h 1693069"/>
                            <a:gd name="connsiteX183" fmla="*/ 221456 w 1021556"/>
                            <a:gd name="connsiteY183" fmla="*/ 1597819 h 1693069"/>
                            <a:gd name="connsiteX184" fmla="*/ 192881 w 1021556"/>
                            <a:gd name="connsiteY184" fmla="*/ 1600200 h 1693069"/>
                            <a:gd name="connsiteX185" fmla="*/ 166687 w 1021556"/>
                            <a:gd name="connsiteY185" fmla="*/ 1607344 h 1693069"/>
                            <a:gd name="connsiteX186" fmla="*/ 159544 w 1021556"/>
                            <a:gd name="connsiteY186" fmla="*/ 1609725 h 1693069"/>
                            <a:gd name="connsiteX187" fmla="*/ 152400 w 1021556"/>
                            <a:gd name="connsiteY187" fmla="*/ 1612106 h 1693069"/>
                            <a:gd name="connsiteX188" fmla="*/ 142875 w 1021556"/>
                            <a:gd name="connsiteY188" fmla="*/ 1616869 h 1693069"/>
                            <a:gd name="connsiteX189" fmla="*/ 114300 w 1021556"/>
                            <a:gd name="connsiteY189" fmla="*/ 1619250 h 1693069"/>
                            <a:gd name="connsiteX190" fmla="*/ 100012 w 1021556"/>
                            <a:gd name="connsiteY190" fmla="*/ 1621631 h 1693069"/>
                            <a:gd name="connsiteX191" fmla="*/ 73819 w 1021556"/>
                            <a:gd name="connsiteY191" fmla="*/ 1626394 h 1693069"/>
                            <a:gd name="connsiteX192" fmla="*/ 69056 w 1021556"/>
                            <a:gd name="connsiteY192" fmla="*/ 1640681 h 1693069"/>
                            <a:gd name="connsiteX193" fmla="*/ 73819 w 1021556"/>
                            <a:gd name="connsiteY193" fmla="*/ 1659731 h 1693069"/>
                            <a:gd name="connsiteX194" fmla="*/ 83344 w 1021556"/>
                            <a:gd name="connsiteY194" fmla="*/ 1674019 h 1693069"/>
                            <a:gd name="connsiteX195" fmla="*/ 90487 w 1021556"/>
                            <a:gd name="connsiteY195" fmla="*/ 1678781 h 1693069"/>
                            <a:gd name="connsiteX196" fmla="*/ 95250 w 1021556"/>
                            <a:gd name="connsiteY196" fmla="*/ 1685925 h 1693069"/>
                            <a:gd name="connsiteX197" fmla="*/ 102394 w 1021556"/>
                            <a:gd name="connsiteY197" fmla="*/ 1690687 h 1693069"/>
                            <a:gd name="connsiteX198" fmla="*/ 104775 w 1021556"/>
                            <a:gd name="connsiteY198" fmla="*/ 1693069 h 1693069"/>
                            <a:gd name="connsiteX199" fmla="*/ 104775 w 1021556"/>
                            <a:gd name="connsiteY19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40531 w 1021556"/>
                            <a:gd name="connsiteY34" fmla="*/ 142875 h 1693069"/>
                            <a:gd name="connsiteX35" fmla="*/ 452438 w 1021556"/>
                            <a:gd name="connsiteY35" fmla="*/ 130969 h 1693069"/>
                            <a:gd name="connsiteX36" fmla="*/ 490537 w 1021556"/>
                            <a:gd name="connsiteY36" fmla="*/ 121444 h 1693069"/>
                            <a:gd name="connsiteX37" fmla="*/ 514350 w 1021556"/>
                            <a:gd name="connsiteY37" fmla="*/ 114300 h 1693069"/>
                            <a:gd name="connsiteX38" fmla="*/ 557212 w 1021556"/>
                            <a:gd name="connsiteY38" fmla="*/ 104774 h 1693069"/>
                            <a:gd name="connsiteX39" fmla="*/ 597693 w 1021556"/>
                            <a:gd name="connsiteY39" fmla="*/ 97631 h 1693069"/>
                            <a:gd name="connsiteX40" fmla="*/ 623887 w 1021556"/>
                            <a:gd name="connsiteY40" fmla="*/ 95250 h 1693069"/>
                            <a:gd name="connsiteX41" fmla="*/ 690562 w 1021556"/>
                            <a:gd name="connsiteY41" fmla="*/ 95250 h 1693069"/>
                            <a:gd name="connsiteX42" fmla="*/ 757237 w 1021556"/>
                            <a:gd name="connsiteY42" fmla="*/ 92869 h 1693069"/>
                            <a:gd name="connsiteX43" fmla="*/ 766762 w 1021556"/>
                            <a:gd name="connsiteY43" fmla="*/ 90487 h 1693069"/>
                            <a:gd name="connsiteX44" fmla="*/ 778669 w 1021556"/>
                            <a:gd name="connsiteY44" fmla="*/ 88106 h 1693069"/>
                            <a:gd name="connsiteX45" fmla="*/ 792956 w 1021556"/>
                            <a:gd name="connsiteY45" fmla="*/ 83344 h 1693069"/>
                            <a:gd name="connsiteX46" fmla="*/ 823912 w 1021556"/>
                            <a:gd name="connsiteY46" fmla="*/ 80962 h 1693069"/>
                            <a:gd name="connsiteX47" fmla="*/ 840581 w 1021556"/>
                            <a:gd name="connsiteY47" fmla="*/ 78581 h 1693069"/>
                            <a:gd name="connsiteX48" fmla="*/ 931069 w 1021556"/>
                            <a:gd name="connsiteY48" fmla="*/ 76200 h 1693069"/>
                            <a:gd name="connsiteX49" fmla="*/ 1014412 w 1021556"/>
                            <a:gd name="connsiteY49" fmla="*/ 76200 h 1693069"/>
                            <a:gd name="connsiteX50" fmla="*/ 1021556 w 1021556"/>
                            <a:gd name="connsiteY50" fmla="*/ 83344 h 1693069"/>
                            <a:gd name="connsiteX51" fmla="*/ 1016794 w 1021556"/>
                            <a:gd name="connsiteY51" fmla="*/ 111919 h 1693069"/>
                            <a:gd name="connsiteX52" fmla="*/ 1007269 w 1021556"/>
                            <a:gd name="connsiteY52" fmla="*/ 126206 h 1693069"/>
                            <a:gd name="connsiteX53" fmla="*/ 1002506 w 1021556"/>
                            <a:gd name="connsiteY53" fmla="*/ 140494 h 1693069"/>
                            <a:gd name="connsiteX54" fmla="*/ 1000125 w 1021556"/>
                            <a:gd name="connsiteY54" fmla="*/ 147637 h 1693069"/>
                            <a:gd name="connsiteX55" fmla="*/ 997744 w 1021556"/>
                            <a:gd name="connsiteY55" fmla="*/ 159544 h 1693069"/>
                            <a:gd name="connsiteX56" fmla="*/ 1004887 w 1021556"/>
                            <a:gd name="connsiteY56" fmla="*/ 209550 h 1693069"/>
                            <a:gd name="connsiteX57" fmla="*/ 1014412 w 1021556"/>
                            <a:gd name="connsiteY57" fmla="*/ 223837 h 1693069"/>
                            <a:gd name="connsiteX58" fmla="*/ 1019175 w 1021556"/>
                            <a:gd name="connsiteY58" fmla="*/ 238125 h 1693069"/>
                            <a:gd name="connsiteX59" fmla="*/ 1012031 w 1021556"/>
                            <a:gd name="connsiteY59" fmla="*/ 285750 h 1693069"/>
                            <a:gd name="connsiteX60" fmla="*/ 1007269 w 1021556"/>
                            <a:gd name="connsiteY60" fmla="*/ 292894 h 1693069"/>
                            <a:gd name="connsiteX61" fmla="*/ 1000125 w 1021556"/>
                            <a:gd name="connsiteY61" fmla="*/ 297656 h 1693069"/>
                            <a:gd name="connsiteX62" fmla="*/ 997744 w 1021556"/>
                            <a:gd name="connsiteY62" fmla="*/ 304800 h 1693069"/>
                            <a:gd name="connsiteX63" fmla="*/ 988219 w 1021556"/>
                            <a:gd name="connsiteY63" fmla="*/ 319087 h 1693069"/>
                            <a:gd name="connsiteX64" fmla="*/ 995362 w 1021556"/>
                            <a:gd name="connsiteY64" fmla="*/ 321469 h 1693069"/>
                            <a:gd name="connsiteX65" fmla="*/ 992981 w 1021556"/>
                            <a:gd name="connsiteY65" fmla="*/ 328612 h 1693069"/>
                            <a:gd name="connsiteX66" fmla="*/ 976312 w 1021556"/>
                            <a:gd name="connsiteY66" fmla="*/ 340519 h 1693069"/>
                            <a:gd name="connsiteX67" fmla="*/ 962025 w 1021556"/>
                            <a:gd name="connsiteY67" fmla="*/ 350044 h 1693069"/>
                            <a:gd name="connsiteX68" fmla="*/ 954881 w 1021556"/>
                            <a:gd name="connsiteY68" fmla="*/ 357187 h 1693069"/>
                            <a:gd name="connsiteX69" fmla="*/ 945356 w 1021556"/>
                            <a:gd name="connsiteY69" fmla="*/ 359569 h 1693069"/>
                            <a:gd name="connsiteX70" fmla="*/ 942975 w 1021556"/>
                            <a:gd name="connsiteY70" fmla="*/ 366712 h 1693069"/>
                            <a:gd name="connsiteX71" fmla="*/ 928687 w 1021556"/>
                            <a:gd name="connsiteY71" fmla="*/ 376237 h 1693069"/>
                            <a:gd name="connsiteX72" fmla="*/ 921544 w 1021556"/>
                            <a:gd name="connsiteY72" fmla="*/ 381000 h 1693069"/>
                            <a:gd name="connsiteX73" fmla="*/ 914400 w 1021556"/>
                            <a:gd name="connsiteY73" fmla="*/ 385762 h 1693069"/>
                            <a:gd name="connsiteX74" fmla="*/ 900112 w 1021556"/>
                            <a:gd name="connsiteY74" fmla="*/ 395287 h 1693069"/>
                            <a:gd name="connsiteX75" fmla="*/ 885825 w 1021556"/>
                            <a:gd name="connsiteY75" fmla="*/ 404812 h 1693069"/>
                            <a:gd name="connsiteX76" fmla="*/ 869156 w 1021556"/>
                            <a:gd name="connsiteY76" fmla="*/ 416719 h 1693069"/>
                            <a:gd name="connsiteX77" fmla="*/ 854869 w 1021556"/>
                            <a:gd name="connsiteY77" fmla="*/ 421481 h 1693069"/>
                            <a:gd name="connsiteX78" fmla="*/ 838200 w 1021556"/>
                            <a:gd name="connsiteY78" fmla="*/ 431006 h 1693069"/>
                            <a:gd name="connsiteX79" fmla="*/ 821531 w 1021556"/>
                            <a:gd name="connsiteY79" fmla="*/ 435769 h 1693069"/>
                            <a:gd name="connsiteX80" fmla="*/ 807244 w 1021556"/>
                            <a:gd name="connsiteY80" fmla="*/ 440531 h 1693069"/>
                            <a:gd name="connsiteX81" fmla="*/ 785812 w 1021556"/>
                            <a:gd name="connsiteY81" fmla="*/ 450056 h 1693069"/>
                            <a:gd name="connsiteX82" fmla="*/ 778669 w 1021556"/>
                            <a:gd name="connsiteY82" fmla="*/ 452437 h 1693069"/>
                            <a:gd name="connsiteX83" fmla="*/ 771525 w 1021556"/>
                            <a:gd name="connsiteY83" fmla="*/ 457200 h 1693069"/>
                            <a:gd name="connsiteX84" fmla="*/ 764381 w 1021556"/>
                            <a:gd name="connsiteY84" fmla="*/ 459581 h 1693069"/>
                            <a:gd name="connsiteX85" fmla="*/ 742950 w 1021556"/>
                            <a:gd name="connsiteY85" fmla="*/ 471487 h 1693069"/>
                            <a:gd name="connsiteX86" fmla="*/ 721519 w 1021556"/>
                            <a:gd name="connsiteY86" fmla="*/ 483394 h 1693069"/>
                            <a:gd name="connsiteX87" fmla="*/ 709612 w 1021556"/>
                            <a:gd name="connsiteY87" fmla="*/ 492919 h 1693069"/>
                            <a:gd name="connsiteX88" fmla="*/ 704850 w 1021556"/>
                            <a:gd name="connsiteY88" fmla="*/ 500062 h 1693069"/>
                            <a:gd name="connsiteX89" fmla="*/ 697706 w 1021556"/>
                            <a:gd name="connsiteY89" fmla="*/ 502444 h 1693069"/>
                            <a:gd name="connsiteX90" fmla="*/ 683419 w 1021556"/>
                            <a:gd name="connsiteY90" fmla="*/ 514350 h 1693069"/>
                            <a:gd name="connsiteX91" fmla="*/ 676275 w 1021556"/>
                            <a:gd name="connsiteY91" fmla="*/ 516731 h 1693069"/>
                            <a:gd name="connsiteX92" fmla="*/ 657225 w 1021556"/>
                            <a:gd name="connsiteY92" fmla="*/ 528637 h 1693069"/>
                            <a:gd name="connsiteX93" fmla="*/ 642937 w 1021556"/>
                            <a:gd name="connsiteY93" fmla="*/ 538162 h 1693069"/>
                            <a:gd name="connsiteX94" fmla="*/ 635794 w 1021556"/>
                            <a:gd name="connsiteY94" fmla="*/ 542925 h 1693069"/>
                            <a:gd name="connsiteX95" fmla="*/ 628650 w 1021556"/>
                            <a:gd name="connsiteY95" fmla="*/ 545306 h 1693069"/>
                            <a:gd name="connsiteX96" fmla="*/ 607219 w 1021556"/>
                            <a:gd name="connsiteY96" fmla="*/ 559594 h 1693069"/>
                            <a:gd name="connsiteX97" fmla="*/ 592931 w 1021556"/>
                            <a:gd name="connsiteY97" fmla="*/ 569119 h 1693069"/>
                            <a:gd name="connsiteX98" fmla="*/ 583406 w 1021556"/>
                            <a:gd name="connsiteY98" fmla="*/ 576262 h 1693069"/>
                            <a:gd name="connsiteX99" fmla="*/ 569119 w 1021556"/>
                            <a:gd name="connsiteY99" fmla="*/ 585787 h 1693069"/>
                            <a:gd name="connsiteX100" fmla="*/ 554831 w 1021556"/>
                            <a:gd name="connsiteY100" fmla="*/ 595312 h 1693069"/>
                            <a:gd name="connsiteX101" fmla="*/ 547687 w 1021556"/>
                            <a:gd name="connsiteY101" fmla="*/ 600075 h 1693069"/>
                            <a:gd name="connsiteX102" fmla="*/ 540544 w 1021556"/>
                            <a:gd name="connsiteY102" fmla="*/ 607219 h 1693069"/>
                            <a:gd name="connsiteX103" fmla="*/ 533400 w 1021556"/>
                            <a:gd name="connsiteY103" fmla="*/ 609600 h 1693069"/>
                            <a:gd name="connsiteX104" fmla="*/ 526256 w 1021556"/>
                            <a:gd name="connsiteY104" fmla="*/ 616744 h 1693069"/>
                            <a:gd name="connsiteX105" fmla="*/ 519112 w 1021556"/>
                            <a:gd name="connsiteY105" fmla="*/ 619125 h 1693069"/>
                            <a:gd name="connsiteX106" fmla="*/ 514350 w 1021556"/>
                            <a:gd name="connsiteY106" fmla="*/ 626269 h 1693069"/>
                            <a:gd name="connsiteX107" fmla="*/ 500062 w 1021556"/>
                            <a:gd name="connsiteY107" fmla="*/ 635794 h 1693069"/>
                            <a:gd name="connsiteX108" fmla="*/ 490537 w 1021556"/>
                            <a:gd name="connsiteY108" fmla="*/ 642937 h 1693069"/>
                            <a:gd name="connsiteX109" fmla="*/ 483394 w 1021556"/>
                            <a:gd name="connsiteY109" fmla="*/ 645319 h 1693069"/>
                            <a:gd name="connsiteX110" fmla="*/ 469106 w 1021556"/>
                            <a:gd name="connsiteY110" fmla="*/ 657225 h 1693069"/>
                            <a:gd name="connsiteX111" fmla="*/ 461962 w 1021556"/>
                            <a:gd name="connsiteY111" fmla="*/ 659606 h 1693069"/>
                            <a:gd name="connsiteX112" fmla="*/ 457200 w 1021556"/>
                            <a:gd name="connsiteY112" fmla="*/ 666750 h 1693069"/>
                            <a:gd name="connsiteX113" fmla="*/ 450056 w 1021556"/>
                            <a:gd name="connsiteY113" fmla="*/ 671512 h 1693069"/>
                            <a:gd name="connsiteX114" fmla="*/ 445294 w 1021556"/>
                            <a:gd name="connsiteY114" fmla="*/ 685800 h 1693069"/>
                            <a:gd name="connsiteX115" fmla="*/ 440531 w 1021556"/>
                            <a:gd name="connsiteY115" fmla="*/ 692944 h 1693069"/>
                            <a:gd name="connsiteX116" fmla="*/ 435769 w 1021556"/>
                            <a:gd name="connsiteY116" fmla="*/ 707231 h 1693069"/>
                            <a:gd name="connsiteX117" fmla="*/ 433387 w 1021556"/>
                            <a:gd name="connsiteY117" fmla="*/ 714375 h 1693069"/>
                            <a:gd name="connsiteX118" fmla="*/ 428625 w 1021556"/>
                            <a:gd name="connsiteY118" fmla="*/ 721519 h 1693069"/>
                            <a:gd name="connsiteX119" fmla="*/ 435769 w 1021556"/>
                            <a:gd name="connsiteY119" fmla="*/ 742950 h 1693069"/>
                            <a:gd name="connsiteX120" fmla="*/ 438150 w 1021556"/>
                            <a:gd name="connsiteY120" fmla="*/ 750094 h 1693069"/>
                            <a:gd name="connsiteX121" fmla="*/ 445294 w 1021556"/>
                            <a:gd name="connsiteY121" fmla="*/ 754856 h 1693069"/>
                            <a:gd name="connsiteX122" fmla="*/ 459581 w 1021556"/>
                            <a:gd name="connsiteY122" fmla="*/ 766762 h 1693069"/>
                            <a:gd name="connsiteX123" fmla="*/ 469106 w 1021556"/>
                            <a:gd name="connsiteY123" fmla="*/ 773906 h 1693069"/>
                            <a:gd name="connsiteX124" fmla="*/ 478631 w 1021556"/>
                            <a:gd name="connsiteY124" fmla="*/ 776287 h 1693069"/>
                            <a:gd name="connsiteX125" fmla="*/ 492919 w 1021556"/>
                            <a:gd name="connsiteY125" fmla="*/ 785812 h 1693069"/>
                            <a:gd name="connsiteX126" fmla="*/ 500062 w 1021556"/>
                            <a:gd name="connsiteY126" fmla="*/ 790575 h 1693069"/>
                            <a:gd name="connsiteX127" fmla="*/ 507206 w 1021556"/>
                            <a:gd name="connsiteY127" fmla="*/ 797719 h 1693069"/>
                            <a:gd name="connsiteX128" fmla="*/ 511969 w 1021556"/>
                            <a:gd name="connsiteY128" fmla="*/ 804862 h 1693069"/>
                            <a:gd name="connsiteX129" fmla="*/ 521494 w 1021556"/>
                            <a:gd name="connsiteY129" fmla="*/ 809625 h 1693069"/>
                            <a:gd name="connsiteX130" fmla="*/ 528637 w 1021556"/>
                            <a:gd name="connsiteY130" fmla="*/ 816769 h 1693069"/>
                            <a:gd name="connsiteX131" fmla="*/ 535781 w 1021556"/>
                            <a:gd name="connsiteY131" fmla="*/ 819150 h 1693069"/>
                            <a:gd name="connsiteX132" fmla="*/ 542925 w 1021556"/>
                            <a:gd name="connsiteY132" fmla="*/ 823912 h 1693069"/>
                            <a:gd name="connsiteX133" fmla="*/ 559594 w 1021556"/>
                            <a:gd name="connsiteY133" fmla="*/ 835819 h 1693069"/>
                            <a:gd name="connsiteX134" fmla="*/ 569119 w 1021556"/>
                            <a:gd name="connsiteY134" fmla="*/ 840581 h 1693069"/>
                            <a:gd name="connsiteX135" fmla="*/ 578644 w 1021556"/>
                            <a:gd name="connsiteY135" fmla="*/ 850106 h 1693069"/>
                            <a:gd name="connsiteX136" fmla="*/ 592931 w 1021556"/>
                            <a:gd name="connsiteY136" fmla="*/ 864394 h 1693069"/>
                            <a:gd name="connsiteX137" fmla="*/ 600075 w 1021556"/>
                            <a:gd name="connsiteY137" fmla="*/ 869156 h 1693069"/>
                            <a:gd name="connsiteX138" fmla="*/ 604837 w 1021556"/>
                            <a:gd name="connsiteY138" fmla="*/ 876300 h 1693069"/>
                            <a:gd name="connsiteX139" fmla="*/ 611981 w 1021556"/>
                            <a:gd name="connsiteY139" fmla="*/ 881062 h 1693069"/>
                            <a:gd name="connsiteX140" fmla="*/ 616744 w 1021556"/>
                            <a:gd name="connsiteY140" fmla="*/ 895350 h 1693069"/>
                            <a:gd name="connsiteX141" fmla="*/ 619125 w 1021556"/>
                            <a:gd name="connsiteY141" fmla="*/ 902494 h 1693069"/>
                            <a:gd name="connsiteX142" fmla="*/ 626269 w 1021556"/>
                            <a:gd name="connsiteY142" fmla="*/ 916781 h 1693069"/>
                            <a:gd name="connsiteX143" fmla="*/ 619125 w 1021556"/>
                            <a:gd name="connsiteY143" fmla="*/ 921544 h 1693069"/>
                            <a:gd name="connsiteX144" fmla="*/ 604837 w 1021556"/>
                            <a:gd name="connsiteY144" fmla="*/ 926306 h 1693069"/>
                            <a:gd name="connsiteX145" fmla="*/ 464344 w 1021556"/>
                            <a:gd name="connsiteY145" fmla="*/ 926306 h 1693069"/>
                            <a:gd name="connsiteX146" fmla="*/ 452437 w 1021556"/>
                            <a:gd name="connsiteY146" fmla="*/ 928687 h 1693069"/>
                            <a:gd name="connsiteX147" fmla="*/ 435769 w 1021556"/>
                            <a:gd name="connsiteY147" fmla="*/ 931069 h 1693069"/>
                            <a:gd name="connsiteX148" fmla="*/ 421481 w 1021556"/>
                            <a:gd name="connsiteY148" fmla="*/ 935831 h 1693069"/>
                            <a:gd name="connsiteX149" fmla="*/ 414337 w 1021556"/>
                            <a:gd name="connsiteY149" fmla="*/ 940594 h 1693069"/>
                            <a:gd name="connsiteX150" fmla="*/ 407194 w 1021556"/>
                            <a:gd name="connsiteY150" fmla="*/ 942975 h 1693069"/>
                            <a:gd name="connsiteX151" fmla="*/ 400050 w 1021556"/>
                            <a:gd name="connsiteY151" fmla="*/ 947737 h 1693069"/>
                            <a:gd name="connsiteX152" fmla="*/ 392906 w 1021556"/>
                            <a:gd name="connsiteY152" fmla="*/ 950119 h 1693069"/>
                            <a:gd name="connsiteX153" fmla="*/ 378619 w 1021556"/>
                            <a:gd name="connsiteY153" fmla="*/ 959644 h 1693069"/>
                            <a:gd name="connsiteX154" fmla="*/ 371475 w 1021556"/>
                            <a:gd name="connsiteY154" fmla="*/ 964406 h 1693069"/>
                            <a:gd name="connsiteX155" fmla="*/ 364331 w 1021556"/>
                            <a:gd name="connsiteY155" fmla="*/ 969169 h 1693069"/>
                            <a:gd name="connsiteX156" fmla="*/ 357187 w 1021556"/>
                            <a:gd name="connsiteY156" fmla="*/ 971550 h 1693069"/>
                            <a:gd name="connsiteX157" fmla="*/ 352425 w 1021556"/>
                            <a:gd name="connsiteY157" fmla="*/ 981075 h 1693069"/>
                            <a:gd name="connsiteX158" fmla="*/ 345281 w 1021556"/>
                            <a:gd name="connsiteY158" fmla="*/ 988219 h 1693069"/>
                            <a:gd name="connsiteX159" fmla="*/ 340519 w 1021556"/>
                            <a:gd name="connsiteY159" fmla="*/ 995362 h 1693069"/>
                            <a:gd name="connsiteX160" fmla="*/ 333375 w 1021556"/>
                            <a:gd name="connsiteY160" fmla="*/ 1004887 h 1693069"/>
                            <a:gd name="connsiteX161" fmla="*/ 321469 w 1021556"/>
                            <a:gd name="connsiteY161" fmla="*/ 1019175 h 1693069"/>
                            <a:gd name="connsiteX162" fmla="*/ 314325 w 1021556"/>
                            <a:gd name="connsiteY162" fmla="*/ 1033462 h 1693069"/>
                            <a:gd name="connsiteX163" fmla="*/ 302419 w 1021556"/>
                            <a:gd name="connsiteY163" fmla="*/ 1054894 h 1693069"/>
                            <a:gd name="connsiteX164" fmla="*/ 297656 w 1021556"/>
                            <a:gd name="connsiteY164" fmla="*/ 1073944 h 1693069"/>
                            <a:gd name="connsiteX165" fmla="*/ 292894 w 1021556"/>
                            <a:gd name="connsiteY165" fmla="*/ 1088231 h 1693069"/>
                            <a:gd name="connsiteX166" fmla="*/ 283369 w 1021556"/>
                            <a:gd name="connsiteY166" fmla="*/ 1116806 h 1693069"/>
                            <a:gd name="connsiteX167" fmla="*/ 278606 w 1021556"/>
                            <a:gd name="connsiteY167" fmla="*/ 1133475 h 1693069"/>
                            <a:gd name="connsiteX168" fmla="*/ 273844 w 1021556"/>
                            <a:gd name="connsiteY168" fmla="*/ 1147762 h 1693069"/>
                            <a:gd name="connsiteX169" fmla="*/ 269081 w 1021556"/>
                            <a:gd name="connsiteY169" fmla="*/ 1162050 h 1693069"/>
                            <a:gd name="connsiteX170" fmla="*/ 250031 w 1021556"/>
                            <a:gd name="connsiteY170" fmla="*/ 1212056 h 1693069"/>
                            <a:gd name="connsiteX171" fmla="*/ 245268 w 1021556"/>
                            <a:gd name="connsiteY171" fmla="*/ 1247775 h 1693069"/>
                            <a:gd name="connsiteX172" fmla="*/ 242887 w 1021556"/>
                            <a:gd name="connsiteY172" fmla="*/ 1283494 h 1693069"/>
                            <a:gd name="connsiteX173" fmla="*/ 247650 w 1021556"/>
                            <a:gd name="connsiteY173" fmla="*/ 1297781 h 1693069"/>
                            <a:gd name="connsiteX174" fmla="*/ 245269 w 1021556"/>
                            <a:gd name="connsiteY174" fmla="*/ 1333500 h 1693069"/>
                            <a:gd name="connsiteX175" fmla="*/ 242887 w 1021556"/>
                            <a:gd name="connsiteY175" fmla="*/ 1350169 h 1693069"/>
                            <a:gd name="connsiteX176" fmla="*/ 247650 w 1021556"/>
                            <a:gd name="connsiteY176" fmla="*/ 1438275 h 1693069"/>
                            <a:gd name="connsiteX177" fmla="*/ 250031 w 1021556"/>
                            <a:gd name="connsiteY177" fmla="*/ 1478756 h 1693069"/>
                            <a:gd name="connsiteX178" fmla="*/ 252412 w 1021556"/>
                            <a:gd name="connsiteY178" fmla="*/ 1493044 h 1693069"/>
                            <a:gd name="connsiteX179" fmla="*/ 250031 w 1021556"/>
                            <a:gd name="connsiteY179" fmla="*/ 1571625 h 1693069"/>
                            <a:gd name="connsiteX180" fmla="*/ 245269 w 1021556"/>
                            <a:gd name="connsiteY180" fmla="*/ 1585912 h 1693069"/>
                            <a:gd name="connsiteX181" fmla="*/ 228600 w 1021556"/>
                            <a:gd name="connsiteY181" fmla="*/ 1595437 h 1693069"/>
                            <a:gd name="connsiteX182" fmla="*/ 221456 w 1021556"/>
                            <a:gd name="connsiteY182" fmla="*/ 1597819 h 1693069"/>
                            <a:gd name="connsiteX183" fmla="*/ 192881 w 1021556"/>
                            <a:gd name="connsiteY183" fmla="*/ 1600200 h 1693069"/>
                            <a:gd name="connsiteX184" fmla="*/ 166687 w 1021556"/>
                            <a:gd name="connsiteY184" fmla="*/ 1607344 h 1693069"/>
                            <a:gd name="connsiteX185" fmla="*/ 159544 w 1021556"/>
                            <a:gd name="connsiteY185" fmla="*/ 1609725 h 1693069"/>
                            <a:gd name="connsiteX186" fmla="*/ 152400 w 1021556"/>
                            <a:gd name="connsiteY186" fmla="*/ 1612106 h 1693069"/>
                            <a:gd name="connsiteX187" fmla="*/ 142875 w 1021556"/>
                            <a:gd name="connsiteY187" fmla="*/ 1616869 h 1693069"/>
                            <a:gd name="connsiteX188" fmla="*/ 114300 w 1021556"/>
                            <a:gd name="connsiteY188" fmla="*/ 1619250 h 1693069"/>
                            <a:gd name="connsiteX189" fmla="*/ 100012 w 1021556"/>
                            <a:gd name="connsiteY189" fmla="*/ 1621631 h 1693069"/>
                            <a:gd name="connsiteX190" fmla="*/ 73819 w 1021556"/>
                            <a:gd name="connsiteY190" fmla="*/ 1626394 h 1693069"/>
                            <a:gd name="connsiteX191" fmla="*/ 69056 w 1021556"/>
                            <a:gd name="connsiteY191" fmla="*/ 1640681 h 1693069"/>
                            <a:gd name="connsiteX192" fmla="*/ 73819 w 1021556"/>
                            <a:gd name="connsiteY192" fmla="*/ 1659731 h 1693069"/>
                            <a:gd name="connsiteX193" fmla="*/ 83344 w 1021556"/>
                            <a:gd name="connsiteY193" fmla="*/ 1674019 h 1693069"/>
                            <a:gd name="connsiteX194" fmla="*/ 90487 w 1021556"/>
                            <a:gd name="connsiteY194" fmla="*/ 1678781 h 1693069"/>
                            <a:gd name="connsiteX195" fmla="*/ 95250 w 1021556"/>
                            <a:gd name="connsiteY195" fmla="*/ 1685925 h 1693069"/>
                            <a:gd name="connsiteX196" fmla="*/ 102394 w 1021556"/>
                            <a:gd name="connsiteY196" fmla="*/ 1690687 h 1693069"/>
                            <a:gd name="connsiteX197" fmla="*/ 104775 w 1021556"/>
                            <a:gd name="connsiteY197" fmla="*/ 1693069 h 1693069"/>
                            <a:gd name="connsiteX198" fmla="*/ 104775 w 1021556"/>
                            <a:gd name="connsiteY198"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54806 w 1021556"/>
                            <a:gd name="connsiteY32" fmla="*/ 161925 h 1693069"/>
                            <a:gd name="connsiteX33" fmla="*/ 431006 w 1021556"/>
                            <a:gd name="connsiteY33" fmla="*/ 133349 h 1693069"/>
                            <a:gd name="connsiteX34" fmla="*/ 452438 w 1021556"/>
                            <a:gd name="connsiteY34" fmla="*/ 130969 h 1693069"/>
                            <a:gd name="connsiteX35" fmla="*/ 490537 w 1021556"/>
                            <a:gd name="connsiteY35" fmla="*/ 121444 h 1693069"/>
                            <a:gd name="connsiteX36" fmla="*/ 514350 w 1021556"/>
                            <a:gd name="connsiteY36" fmla="*/ 114300 h 1693069"/>
                            <a:gd name="connsiteX37" fmla="*/ 557212 w 1021556"/>
                            <a:gd name="connsiteY37" fmla="*/ 104774 h 1693069"/>
                            <a:gd name="connsiteX38" fmla="*/ 597693 w 1021556"/>
                            <a:gd name="connsiteY38" fmla="*/ 97631 h 1693069"/>
                            <a:gd name="connsiteX39" fmla="*/ 623887 w 1021556"/>
                            <a:gd name="connsiteY39" fmla="*/ 95250 h 1693069"/>
                            <a:gd name="connsiteX40" fmla="*/ 690562 w 1021556"/>
                            <a:gd name="connsiteY40" fmla="*/ 95250 h 1693069"/>
                            <a:gd name="connsiteX41" fmla="*/ 757237 w 1021556"/>
                            <a:gd name="connsiteY41" fmla="*/ 92869 h 1693069"/>
                            <a:gd name="connsiteX42" fmla="*/ 766762 w 1021556"/>
                            <a:gd name="connsiteY42" fmla="*/ 90487 h 1693069"/>
                            <a:gd name="connsiteX43" fmla="*/ 778669 w 1021556"/>
                            <a:gd name="connsiteY43" fmla="*/ 88106 h 1693069"/>
                            <a:gd name="connsiteX44" fmla="*/ 792956 w 1021556"/>
                            <a:gd name="connsiteY44" fmla="*/ 83344 h 1693069"/>
                            <a:gd name="connsiteX45" fmla="*/ 823912 w 1021556"/>
                            <a:gd name="connsiteY45" fmla="*/ 80962 h 1693069"/>
                            <a:gd name="connsiteX46" fmla="*/ 840581 w 1021556"/>
                            <a:gd name="connsiteY46" fmla="*/ 78581 h 1693069"/>
                            <a:gd name="connsiteX47" fmla="*/ 931069 w 1021556"/>
                            <a:gd name="connsiteY47" fmla="*/ 76200 h 1693069"/>
                            <a:gd name="connsiteX48" fmla="*/ 1014412 w 1021556"/>
                            <a:gd name="connsiteY48" fmla="*/ 76200 h 1693069"/>
                            <a:gd name="connsiteX49" fmla="*/ 1021556 w 1021556"/>
                            <a:gd name="connsiteY49" fmla="*/ 83344 h 1693069"/>
                            <a:gd name="connsiteX50" fmla="*/ 1016794 w 1021556"/>
                            <a:gd name="connsiteY50" fmla="*/ 111919 h 1693069"/>
                            <a:gd name="connsiteX51" fmla="*/ 1007269 w 1021556"/>
                            <a:gd name="connsiteY51" fmla="*/ 126206 h 1693069"/>
                            <a:gd name="connsiteX52" fmla="*/ 1002506 w 1021556"/>
                            <a:gd name="connsiteY52" fmla="*/ 140494 h 1693069"/>
                            <a:gd name="connsiteX53" fmla="*/ 1000125 w 1021556"/>
                            <a:gd name="connsiteY53" fmla="*/ 147637 h 1693069"/>
                            <a:gd name="connsiteX54" fmla="*/ 997744 w 1021556"/>
                            <a:gd name="connsiteY54" fmla="*/ 159544 h 1693069"/>
                            <a:gd name="connsiteX55" fmla="*/ 1004887 w 1021556"/>
                            <a:gd name="connsiteY55" fmla="*/ 209550 h 1693069"/>
                            <a:gd name="connsiteX56" fmla="*/ 1014412 w 1021556"/>
                            <a:gd name="connsiteY56" fmla="*/ 223837 h 1693069"/>
                            <a:gd name="connsiteX57" fmla="*/ 1019175 w 1021556"/>
                            <a:gd name="connsiteY57" fmla="*/ 238125 h 1693069"/>
                            <a:gd name="connsiteX58" fmla="*/ 1012031 w 1021556"/>
                            <a:gd name="connsiteY58" fmla="*/ 285750 h 1693069"/>
                            <a:gd name="connsiteX59" fmla="*/ 1007269 w 1021556"/>
                            <a:gd name="connsiteY59" fmla="*/ 292894 h 1693069"/>
                            <a:gd name="connsiteX60" fmla="*/ 1000125 w 1021556"/>
                            <a:gd name="connsiteY60" fmla="*/ 297656 h 1693069"/>
                            <a:gd name="connsiteX61" fmla="*/ 997744 w 1021556"/>
                            <a:gd name="connsiteY61" fmla="*/ 304800 h 1693069"/>
                            <a:gd name="connsiteX62" fmla="*/ 988219 w 1021556"/>
                            <a:gd name="connsiteY62" fmla="*/ 319087 h 1693069"/>
                            <a:gd name="connsiteX63" fmla="*/ 995362 w 1021556"/>
                            <a:gd name="connsiteY63" fmla="*/ 321469 h 1693069"/>
                            <a:gd name="connsiteX64" fmla="*/ 992981 w 1021556"/>
                            <a:gd name="connsiteY64" fmla="*/ 328612 h 1693069"/>
                            <a:gd name="connsiteX65" fmla="*/ 976312 w 1021556"/>
                            <a:gd name="connsiteY65" fmla="*/ 340519 h 1693069"/>
                            <a:gd name="connsiteX66" fmla="*/ 962025 w 1021556"/>
                            <a:gd name="connsiteY66" fmla="*/ 350044 h 1693069"/>
                            <a:gd name="connsiteX67" fmla="*/ 954881 w 1021556"/>
                            <a:gd name="connsiteY67" fmla="*/ 357187 h 1693069"/>
                            <a:gd name="connsiteX68" fmla="*/ 945356 w 1021556"/>
                            <a:gd name="connsiteY68" fmla="*/ 359569 h 1693069"/>
                            <a:gd name="connsiteX69" fmla="*/ 942975 w 1021556"/>
                            <a:gd name="connsiteY69" fmla="*/ 366712 h 1693069"/>
                            <a:gd name="connsiteX70" fmla="*/ 928687 w 1021556"/>
                            <a:gd name="connsiteY70" fmla="*/ 376237 h 1693069"/>
                            <a:gd name="connsiteX71" fmla="*/ 921544 w 1021556"/>
                            <a:gd name="connsiteY71" fmla="*/ 381000 h 1693069"/>
                            <a:gd name="connsiteX72" fmla="*/ 914400 w 1021556"/>
                            <a:gd name="connsiteY72" fmla="*/ 385762 h 1693069"/>
                            <a:gd name="connsiteX73" fmla="*/ 900112 w 1021556"/>
                            <a:gd name="connsiteY73" fmla="*/ 395287 h 1693069"/>
                            <a:gd name="connsiteX74" fmla="*/ 885825 w 1021556"/>
                            <a:gd name="connsiteY74" fmla="*/ 404812 h 1693069"/>
                            <a:gd name="connsiteX75" fmla="*/ 869156 w 1021556"/>
                            <a:gd name="connsiteY75" fmla="*/ 416719 h 1693069"/>
                            <a:gd name="connsiteX76" fmla="*/ 854869 w 1021556"/>
                            <a:gd name="connsiteY76" fmla="*/ 421481 h 1693069"/>
                            <a:gd name="connsiteX77" fmla="*/ 838200 w 1021556"/>
                            <a:gd name="connsiteY77" fmla="*/ 431006 h 1693069"/>
                            <a:gd name="connsiteX78" fmla="*/ 821531 w 1021556"/>
                            <a:gd name="connsiteY78" fmla="*/ 435769 h 1693069"/>
                            <a:gd name="connsiteX79" fmla="*/ 807244 w 1021556"/>
                            <a:gd name="connsiteY79" fmla="*/ 440531 h 1693069"/>
                            <a:gd name="connsiteX80" fmla="*/ 785812 w 1021556"/>
                            <a:gd name="connsiteY80" fmla="*/ 450056 h 1693069"/>
                            <a:gd name="connsiteX81" fmla="*/ 778669 w 1021556"/>
                            <a:gd name="connsiteY81" fmla="*/ 452437 h 1693069"/>
                            <a:gd name="connsiteX82" fmla="*/ 771525 w 1021556"/>
                            <a:gd name="connsiteY82" fmla="*/ 457200 h 1693069"/>
                            <a:gd name="connsiteX83" fmla="*/ 764381 w 1021556"/>
                            <a:gd name="connsiteY83" fmla="*/ 459581 h 1693069"/>
                            <a:gd name="connsiteX84" fmla="*/ 742950 w 1021556"/>
                            <a:gd name="connsiteY84" fmla="*/ 471487 h 1693069"/>
                            <a:gd name="connsiteX85" fmla="*/ 721519 w 1021556"/>
                            <a:gd name="connsiteY85" fmla="*/ 483394 h 1693069"/>
                            <a:gd name="connsiteX86" fmla="*/ 709612 w 1021556"/>
                            <a:gd name="connsiteY86" fmla="*/ 492919 h 1693069"/>
                            <a:gd name="connsiteX87" fmla="*/ 704850 w 1021556"/>
                            <a:gd name="connsiteY87" fmla="*/ 500062 h 1693069"/>
                            <a:gd name="connsiteX88" fmla="*/ 697706 w 1021556"/>
                            <a:gd name="connsiteY88" fmla="*/ 502444 h 1693069"/>
                            <a:gd name="connsiteX89" fmla="*/ 683419 w 1021556"/>
                            <a:gd name="connsiteY89" fmla="*/ 514350 h 1693069"/>
                            <a:gd name="connsiteX90" fmla="*/ 676275 w 1021556"/>
                            <a:gd name="connsiteY90" fmla="*/ 516731 h 1693069"/>
                            <a:gd name="connsiteX91" fmla="*/ 657225 w 1021556"/>
                            <a:gd name="connsiteY91" fmla="*/ 528637 h 1693069"/>
                            <a:gd name="connsiteX92" fmla="*/ 642937 w 1021556"/>
                            <a:gd name="connsiteY92" fmla="*/ 538162 h 1693069"/>
                            <a:gd name="connsiteX93" fmla="*/ 635794 w 1021556"/>
                            <a:gd name="connsiteY93" fmla="*/ 542925 h 1693069"/>
                            <a:gd name="connsiteX94" fmla="*/ 628650 w 1021556"/>
                            <a:gd name="connsiteY94" fmla="*/ 545306 h 1693069"/>
                            <a:gd name="connsiteX95" fmla="*/ 607219 w 1021556"/>
                            <a:gd name="connsiteY95" fmla="*/ 559594 h 1693069"/>
                            <a:gd name="connsiteX96" fmla="*/ 592931 w 1021556"/>
                            <a:gd name="connsiteY96" fmla="*/ 569119 h 1693069"/>
                            <a:gd name="connsiteX97" fmla="*/ 583406 w 1021556"/>
                            <a:gd name="connsiteY97" fmla="*/ 576262 h 1693069"/>
                            <a:gd name="connsiteX98" fmla="*/ 569119 w 1021556"/>
                            <a:gd name="connsiteY98" fmla="*/ 585787 h 1693069"/>
                            <a:gd name="connsiteX99" fmla="*/ 554831 w 1021556"/>
                            <a:gd name="connsiteY99" fmla="*/ 595312 h 1693069"/>
                            <a:gd name="connsiteX100" fmla="*/ 547687 w 1021556"/>
                            <a:gd name="connsiteY100" fmla="*/ 600075 h 1693069"/>
                            <a:gd name="connsiteX101" fmla="*/ 540544 w 1021556"/>
                            <a:gd name="connsiteY101" fmla="*/ 607219 h 1693069"/>
                            <a:gd name="connsiteX102" fmla="*/ 533400 w 1021556"/>
                            <a:gd name="connsiteY102" fmla="*/ 609600 h 1693069"/>
                            <a:gd name="connsiteX103" fmla="*/ 526256 w 1021556"/>
                            <a:gd name="connsiteY103" fmla="*/ 616744 h 1693069"/>
                            <a:gd name="connsiteX104" fmla="*/ 519112 w 1021556"/>
                            <a:gd name="connsiteY104" fmla="*/ 619125 h 1693069"/>
                            <a:gd name="connsiteX105" fmla="*/ 514350 w 1021556"/>
                            <a:gd name="connsiteY105" fmla="*/ 626269 h 1693069"/>
                            <a:gd name="connsiteX106" fmla="*/ 500062 w 1021556"/>
                            <a:gd name="connsiteY106" fmla="*/ 635794 h 1693069"/>
                            <a:gd name="connsiteX107" fmla="*/ 490537 w 1021556"/>
                            <a:gd name="connsiteY107" fmla="*/ 642937 h 1693069"/>
                            <a:gd name="connsiteX108" fmla="*/ 483394 w 1021556"/>
                            <a:gd name="connsiteY108" fmla="*/ 645319 h 1693069"/>
                            <a:gd name="connsiteX109" fmla="*/ 469106 w 1021556"/>
                            <a:gd name="connsiteY109" fmla="*/ 657225 h 1693069"/>
                            <a:gd name="connsiteX110" fmla="*/ 461962 w 1021556"/>
                            <a:gd name="connsiteY110" fmla="*/ 659606 h 1693069"/>
                            <a:gd name="connsiteX111" fmla="*/ 457200 w 1021556"/>
                            <a:gd name="connsiteY111" fmla="*/ 666750 h 1693069"/>
                            <a:gd name="connsiteX112" fmla="*/ 450056 w 1021556"/>
                            <a:gd name="connsiteY112" fmla="*/ 671512 h 1693069"/>
                            <a:gd name="connsiteX113" fmla="*/ 445294 w 1021556"/>
                            <a:gd name="connsiteY113" fmla="*/ 685800 h 1693069"/>
                            <a:gd name="connsiteX114" fmla="*/ 440531 w 1021556"/>
                            <a:gd name="connsiteY114" fmla="*/ 692944 h 1693069"/>
                            <a:gd name="connsiteX115" fmla="*/ 435769 w 1021556"/>
                            <a:gd name="connsiteY115" fmla="*/ 707231 h 1693069"/>
                            <a:gd name="connsiteX116" fmla="*/ 433387 w 1021556"/>
                            <a:gd name="connsiteY116" fmla="*/ 714375 h 1693069"/>
                            <a:gd name="connsiteX117" fmla="*/ 428625 w 1021556"/>
                            <a:gd name="connsiteY117" fmla="*/ 721519 h 1693069"/>
                            <a:gd name="connsiteX118" fmla="*/ 435769 w 1021556"/>
                            <a:gd name="connsiteY118" fmla="*/ 742950 h 1693069"/>
                            <a:gd name="connsiteX119" fmla="*/ 438150 w 1021556"/>
                            <a:gd name="connsiteY119" fmla="*/ 750094 h 1693069"/>
                            <a:gd name="connsiteX120" fmla="*/ 445294 w 1021556"/>
                            <a:gd name="connsiteY120" fmla="*/ 754856 h 1693069"/>
                            <a:gd name="connsiteX121" fmla="*/ 459581 w 1021556"/>
                            <a:gd name="connsiteY121" fmla="*/ 766762 h 1693069"/>
                            <a:gd name="connsiteX122" fmla="*/ 469106 w 1021556"/>
                            <a:gd name="connsiteY122" fmla="*/ 773906 h 1693069"/>
                            <a:gd name="connsiteX123" fmla="*/ 478631 w 1021556"/>
                            <a:gd name="connsiteY123" fmla="*/ 776287 h 1693069"/>
                            <a:gd name="connsiteX124" fmla="*/ 492919 w 1021556"/>
                            <a:gd name="connsiteY124" fmla="*/ 785812 h 1693069"/>
                            <a:gd name="connsiteX125" fmla="*/ 500062 w 1021556"/>
                            <a:gd name="connsiteY125" fmla="*/ 790575 h 1693069"/>
                            <a:gd name="connsiteX126" fmla="*/ 507206 w 1021556"/>
                            <a:gd name="connsiteY126" fmla="*/ 797719 h 1693069"/>
                            <a:gd name="connsiteX127" fmla="*/ 511969 w 1021556"/>
                            <a:gd name="connsiteY127" fmla="*/ 804862 h 1693069"/>
                            <a:gd name="connsiteX128" fmla="*/ 521494 w 1021556"/>
                            <a:gd name="connsiteY128" fmla="*/ 809625 h 1693069"/>
                            <a:gd name="connsiteX129" fmla="*/ 528637 w 1021556"/>
                            <a:gd name="connsiteY129" fmla="*/ 816769 h 1693069"/>
                            <a:gd name="connsiteX130" fmla="*/ 535781 w 1021556"/>
                            <a:gd name="connsiteY130" fmla="*/ 819150 h 1693069"/>
                            <a:gd name="connsiteX131" fmla="*/ 542925 w 1021556"/>
                            <a:gd name="connsiteY131" fmla="*/ 823912 h 1693069"/>
                            <a:gd name="connsiteX132" fmla="*/ 559594 w 1021556"/>
                            <a:gd name="connsiteY132" fmla="*/ 835819 h 1693069"/>
                            <a:gd name="connsiteX133" fmla="*/ 569119 w 1021556"/>
                            <a:gd name="connsiteY133" fmla="*/ 840581 h 1693069"/>
                            <a:gd name="connsiteX134" fmla="*/ 578644 w 1021556"/>
                            <a:gd name="connsiteY134" fmla="*/ 850106 h 1693069"/>
                            <a:gd name="connsiteX135" fmla="*/ 592931 w 1021556"/>
                            <a:gd name="connsiteY135" fmla="*/ 864394 h 1693069"/>
                            <a:gd name="connsiteX136" fmla="*/ 600075 w 1021556"/>
                            <a:gd name="connsiteY136" fmla="*/ 869156 h 1693069"/>
                            <a:gd name="connsiteX137" fmla="*/ 604837 w 1021556"/>
                            <a:gd name="connsiteY137" fmla="*/ 876300 h 1693069"/>
                            <a:gd name="connsiteX138" fmla="*/ 611981 w 1021556"/>
                            <a:gd name="connsiteY138" fmla="*/ 881062 h 1693069"/>
                            <a:gd name="connsiteX139" fmla="*/ 616744 w 1021556"/>
                            <a:gd name="connsiteY139" fmla="*/ 895350 h 1693069"/>
                            <a:gd name="connsiteX140" fmla="*/ 619125 w 1021556"/>
                            <a:gd name="connsiteY140" fmla="*/ 902494 h 1693069"/>
                            <a:gd name="connsiteX141" fmla="*/ 626269 w 1021556"/>
                            <a:gd name="connsiteY141" fmla="*/ 916781 h 1693069"/>
                            <a:gd name="connsiteX142" fmla="*/ 619125 w 1021556"/>
                            <a:gd name="connsiteY142" fmla="*/ 921544 h 1693069"/>
                            <a:gd name="connsiteX143" fmla="*/ 604837 w 1021556"/>
                            <a:gd name="connsiteY143" fmla="*/ 926306 h 1693069"/>
                            <a:gd name="connsiteX144" fmla="*/ 464344 w 1021556"/>
                            <a:gd name="connsiteY144" fmla="*/ 926306 h 1693069"/>
                            <a:gd name="connsiteX145" fmla="*/ 452437 w 1021556"/>
                            <a:gd name="connsiteY145" fmla="*/ 928687 h 1693069"/>
                            <a:gd name="connsiteX146" fmla="*/ 435769 w 1021556"/>
                            <a:gd name="connsiteY146" fmla="*/ 931069 h 1693069"/>
                            <a:gd name="connsiteX147" fmla="*/ 421481 w 1021556"/>
                            <a:gd name="connsiteY147" fmla="*/ 935831 h 1693069"/>
                            <a:gd name="connsiteX148" fmla="*/ 414337 w 1021556"/>
                            <a:gd name="connsiteY148" fmla="*/ 940594 h 1693069"/>
                            <a:gd name="connsiteX149" fmla="*/ 407194 w 1021556"/>
                            <a:gd name="connsiteY149" fmla="*/ 942975 h 1693069"/>
                            <a:gd name="connsiteX150" fmla="*/ 400050 w 1021556"/>
                            <a:gd name="connsiteY150" fmla="*/ 947737 h 1693069"/>
                            <a:gd name="connsiteX151" fmla="*/ 392906 w 1021556"/>
                            <a:gd name="connsiteY151" fmla="*/ 950119 h 1693069"/>
                            <a:gd name="connsiteX152" fmla="*/ 378619 w 1021556"/>
                            <a:gd name="connsiteY152" fmla="*/ 959644 h 1693069"/>
                            <a:gd name="connsiteX153" fmla="*/ 371475 w 1021556"/>
                            <a:gd name="connsiteY153" fmla="*/ 964406 h 1693069"/>
                            <a:gd name="connsiteX154" fmla="*/ 364331 w 1021556"/>
                            <a:gd name="connsiteY154" fmla="*/ 969169 h 1693069"/>
                            <a:gd name="connsiteX155" fmla="*/ 357187 w 1021556"/>
                            <a:gd name="connsiteY155" fmla="*/ 971550 h 1693069"/>
                            <a:gd name="connsiteX156" fmla="*/ 352425 w 1021556"/>
                            <a:gd name="connsiteY156" fmla="*/ 981075 h 1693069"/>
                            <a:gd name="connsiteX157" fmla="*/ 345281 w 1021556"/>
                            <a:gd name="connsiteY157" fmla="*/ 988219 h 1693069"/>
                            <a:gd name="connsiteX158" fmla="*/ 340519 w 1021556"/>
                            <a:gd name="connsiteY158" fmla="*/ 995362 h 1693069"/>
                            <a:gd name="connsiteX159" fmla="*/ 333375 w 1021556"/>
                            <a:gd name="connsiteY159" fmla="*/ 1004887 h 1693069"/>
                            <a:gd name="connsiteX160" fmla="*/ 321469 w 1021556"/>
                            <a:gd name="connsiteY160" fmla="*/ 1019175 h 1693069"/>
                            <a:gd name="connsiteX161" fmla="*/ 314325 w 1021556"/>
                            <a:gd name="connsiteY161" fmla="*/ 1033462 h 1693069"/>
                            <a:gd name="connsiteX162" fmla="*/ 302419 w 1021556"/>
                            <a:gd name="connsiteY162" fmla="*/ 1054894 h 1693069"/>
                            <a:gd name="connsiteX163" fmla="*/ 297656 w 1021556"/>
                            <a:gd name="connsiteY163" fmla="*/ 1073944 h 1693069"/>
                            <a:gd name="connsiteX164" fmla="*/ 292894 w 1021556"/>
                            <a:gd name="connsiteY164" fmla="*/ 1088231 h 1693069"/>
                            <a:gd name="connsiteX165" fmla="*/ 283369 w 1021556"/>
                            <a:gd name="connsiteY165" fmla="*/ 1116806 h 1693069"/>
                            <a:gd name="connsiteX166" fmla="*/ 278606 w 1021556"/>
                            <a:gd name="connsiteY166" fmla="*/ 1133475 h 1693069"/>
                            <a:gd name="connsiteX167" fmla="*/ 273844 w 1021556"/>
                            <a:gd name="connsiteY167" fmla="*/ 1147762 h 1693069"/>
                            <a:gd name="connsiteX168" fmla="*/ 269081 w 1021556"/>
                            <a:gd name="connsiteY168" fmla="*/ 1162050 h 1693069"/>
                            <a:gd name="connsiteX169" fmla="*/ 250031 w 1021556"/>
                            <a:gd name="connsiteY169" fmla="*/ 1212056 h 1693069"/>
                            <a:gd name="connsiteX170" fmla="*/ 245268 w 1021556"/>
                            <a:gd name="connsiteY170" fmla="*/ 1247775 h 1693069"/>
                            <a:gd name="connsiteX171" fmla="*/ 242887 w 1021556"/>
                            <a:gd name="connsiteY171" fmla="*/ 1283494 h 1693069"/>
                            <a:gd name="connsiteX172" fmla="*/ 247650 w 1021556"/>
                            <a:gd name="connsiteY172" fmla="*/ 1297781 h 1693069"/>
                            <a:gd name="connsiteX173" fmla="*/ 245269 w 1021556"/>
                            <a:gd name="connsiteY173" fmla="*/ 1333500 h 1693069"/>
                            <a:gd name="connsiteX174" fmla="*/ 242887 w 1021556"/>
                            <a:gd name="connsiteY174" fmla="*/ 1350169 h 1693069"/>
                            <a:gd name="connsiteX175" fmla="*/ 247650 w 1021556"/>
                            <a:gd name="connsiteY175" fmla="*/ 1438275 h 1693069"/>
                            <a:gd name="connsiteX176" fmla="*/ 250031 w 1021556"/>
                            <a:gd name="connsiteY176" fmla="*/ 1478756 h 1693069"/>
                            <a:gd name="connsiteX177" fmla="*/ 252412 w 1021556"/>
                            <a:gd name="connsiteY177" fmla="*/ 1493044 h 1693069"/>
                            <a:gd name="connsiteX178" fmla="*/ 250031 w 1021556"/>
                            <a:gd name="connsiteY178" fmla="*/ 1571625 h 1693069"/>
                            <a:gd name="connsiteX179" fmla="*/ 245269 w 1021556"/>
                            <a:gd name="connsiteY179" fmla="*/ 1585912 h 1693069"/>
                            <a:gd name="connsiteX180" fmla="*/ 228600 w 1021556"/>
                            <a:gd name="connsiteY180" fmla="*/ 1595437 h 1693069"/>
                            <a:gd name="connsiteX181" fmla="*/ 221456 w 1021556"/>
                            <a:gd name="connsiteY181" fmla="*/ 1597819 h 1693069"/>
                            <a:gd name="connsiteX182" fmla="*/ 192881 w 1021556"/>
                            <a:gd name="connsiteY182" fmla="*/ 1600200 h 1693069"/>
                            <a:gd name="connsiteX183" fmla="*/ 166687 w 1021556"/>
                            <a:gd name="connsiteY183" fmla="*/ 1607344 h 1693069"/>
                            <a:gd name="connsiteX184" fmla="*/ 159544 w 1021556"/>
                            <a:gd name="connsiteY184" fmla="*/ 1609725 h 1693069"/>
                            <a:gd name="connsiteX185" fmla="*/ 152400 w 1021556"/>
                            <a:gd name="connsiteY185" fmla="*/ 1612106 h 1693069"/>
                            <a:gd name="connsiteX186" fmla="*/ 142875 w 1021556"/>
                            <a:gd name="connsiteY186" fmla="*/ 1616869 h 1693069"/>
                            <a:gd name="connsiteX187" fmla="*/ 114300 w 1021556"/>
                            <a:gd name="connsiteY187" fmla="*/ 1619250 h 1693069"/>
                            <a:gd name="connsiteX188" fmla="*/ 100012 w 1021556"/>
                            <a:gd name="connsiteY188" fmla="*/ 1621631 h 1693069"/>
                            <a:gd name="connsiteX189" fmla="*/ 73819 w 1021556"/>
                            <a:gd name="connsiteY189" fmla="*/ 1626394 h 1693069"/>
                            <a:gd name="connsiteX190" fmla="*/ 69056 w 1021556"/>
                            <a:gd name="connsiteY190" fmla="*/ 1640681 h 1693069"/>
                            <a:gd name="connsiteX191" fmla="*/ 73819 w 1021556"/>
                            <a:gd name="connsiteY191" fmla="*/ 1659731 h 1693069"/>
                            <a:gd name="connsiteX192" fmla="*/ 83344 w 1021556"/>
                            <a:gd name="connsiteY192" fmla="*/ 1674019 h 1693069"/>
                            <a:gd name="connsiteX193" fmla="*/ 90487 w 1021556"/>
                            <a:gd name="connsiteY193" fmla="*/ 1678781 h 1693069"/>
                            <a:gd name="connsiteX194" fmla="*/ 95250 w 1021556"/>
                            <a:gd name="connsiteY194" fmla="*/ 1685925 h 1693069"/>
                            <a:gd name="connsiteX195" fmla="*/ 102394 w 1021556"/>
                            <a:gd name="connsiteY195" fmla="*/ 1690687 h 1693069"/>
                            <a:gd name="connsiteX196" fmla="*/ 104775 w 1021556"/>
                            <a:gd name="connsiteY196" fmla="*/ 1693069 h 1693069"/>
                            <a:gd name="connsiteX197" fmla="*/ 104775 w 1021556"/>
                            <a:gd name="connsiteY197"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45281 w 1021556"/>
                            <a:gd name="connsiteY31" fmla="*/ 164306 h 1693069"/>
                            <a:gd name="connsiteX32" fmla="*/ 385762 w 1021556"/>
                            <a:gd name="connsiteY32" fmla="*/ 147637 h 1693069"/>
                            <a:gd name="connsiteX33" fmla="*/ 431006 w 1021556"/>
                            <a:gd name="connsiteY33" fmla="*/ 133349 h 1693069"/>
                            <a:gd name="connsiteX34" fmla="*/ 452438 w 1021556"/>
                            <a:gd name="connsiteY34" fmla="*/ 130969 h 1693069"/>
                            <a:gd name="connsiteX35" fmla="*/ 490537 w 1021556"/>
                            <a:gd name="connsiteY35" fmla="*/ 121444 h 1693069"/>
                            <a:gd name="connsiteX36" fmla="*/ 514350 w 1021556"/>
                            <a:gd name="connsiteY36" fmla="*/ 114300 h 1693069"/>
                            <a:gd name="connsiteX37" fmla="*/ 557212 w 1021556"/>
                            <a:gd name="connsiteY37" fmla="*/ 104774 h 1693069"/>
                            <a:gd name="connsiteX38" fmla="*/ 597693 w 1021556"/>
                            <a:gd name="connsiteY38" fmla="*/ 97631 h 1693069"/>
                            <a:gd name="connsiteX39" fmla="*/ 623887 w 1021556"/>
                            <a:gd name="connsiteY39" fmla="*/ 95250 h 1693069"/>
                            <a:gd name="connsiteX40" fmla="*/ 690562 w 1021556"/>
                            <a:gd name="connsiteY40" fmla="*/ 95250 h 1693069"/>
                            <a:gd name="connsiteX41" fmla="*/ 757237 w 1021556"/>
                            <a:gd name="connsiteY41" fmla="*/ 92869 h 1693069"/>
                            <a:gd name="connsiteX42" fmla="*/ 766762 w 1021556"/>
                            <a:gd name="connsiteY42" fmla="*/ 90487 h 1693069"/>
                            <a:gd name="connsiteX43" fmla="*/ 778669 w 1021556"/>
                            <a:gd name="connsiteY43" fmla="*/ 88106 h 1693069"/>
                            <a:gd name="connsiteX44" fmla="*/ 792956 w 1021556"/>
                            <a:gd name="connsiteY44" fmla="*/ 83344 h 1693069"/>
                            <a:gd name="connsiteX45" fmla="*/ 823912 w 1021556"/>
                            <a:gd name="connsiteY45" fmla="*/ 80962 h 1693069"/>
                            <a:gd name="connsiteX46" fmla="*/ 840581 w 1021556"/>
                            <a:gd name="connsiteY46" fmla="*/ 78581 h 1693069"/>
                            <a:gd name="connsiteX47" fmla="*/ 931069 w 1021556"/>
                            <a:gd name="connsiteY47" fmla="*/ 76200 h 1693069"/>
                            <a:gd name="connsiteX48" fmla="*/ 1014412 w 1021556"/>
                            <a:gd name="connsiteY48" fmla="*/ 76200 h 1693069"/>
                            <a:gd name="connsiteX49" fmla="*/ 1021556 w 1021556"/>
                            <a:gd name="connsiteY49" fmla="*/ 83344 h 1693069"/>
                            <a:gd name="connsiteX50" fmla="*/ 1016794 w 1021556"/>
                            <a:gd name="connsiteY50" fmla="*/ 111919 h 1693069"/>
                            <a:gd name="connsiteX51" fmla="*/ 1007269 w 1021556"/>
                            <a:gd name="connsiteY51" fmla="*/ 126206 h 1693069"/>
                            <a:gd name="connsiteX52" fmla="*/ 1002506 w 1021556"/>
                            <a:gd name="connsiteY52" fmla="*/ 140494 h 1693069"/>
                            <a:gd name="connsiteX53" fmla="*/ 1000125 w 1021556"/>
                            <a:gd name="connsiteY53" fmla="*/ 147637 h 1693069"/>
                            <a:gd name="connsiteX54" fmla="*/ 997744 w 1021556"/>
                            <a:gd name="connsiteY54" fmla="*/ 159544 h 1693069"/>
                            <a:gd name="connsiteX55" fmla="*/ 1004887 w 1021556"/>
                            <a:gd name="connsiteY55" fmla="*/ 209550 h 1693069"/>
                            <a:gd name="connsiteX56" fmla="*/ 1014412 w 1021556"/>
                            <a:gd name="connsiteY56" fmla="*/ 223837 h 1693069"/>
                            <a:gd name="connsiteX57" fmla="*/ 1019175 w 1021556"/>
                            <a:gd name="connsiteY57" fmla="*/ 238125 h 1693069"/>
                            <a:gd name="connsiteX58" fmla="*/ 1012031 w 1021556"/>
                            <a:gd name="connsiteY58" fmla="*/ 285750 h 1693069"/>
                            <a:gd name="connsiteX59" fmla="*/ 1007269 w 1021556"/>
                            <a:gd name="connsiteY59" fmla="*/ 292894 h 1693069"/>
                            <a:gd name="connsiteX60" fmla="*/ 1000125 w 1021556"/>
                            <a:gd name="connsiteY60" fmla="*/ 297656 h 1693069"/>
                            <a:gd name="connsiteX61" fmla="*/ 997744 w 1021556"/>
                            <a:gd name="connsiteY61" fmla="*/ 304800 h 1693069"/>
                            <a:gd name="connsiteX62" fmla="*/ 988219 w 1021556"/>
                            <a:gd name="connsiteY62" fmla="*/ 319087 h 1693069"/>
                            <a:gd name="connsiteX63" fmla="*/ 995362 w 1021556"/>
                            <a:gd name="connsiteY63" fmla="*/ 321469 h 1693069"/>
                            <a:gd name="connsiteX64" fmla="*/ 992981 w 1021556"/>
                            <a:gd name="connsiteY64" fmla="*/ 328612 h 1693069"/>
                            <a:gd name="connsiteX65" fmla="*/ 976312 w 1021556"/>
                            <a:gd name="connsiteY65" fmla="*/ 340519 h 1693069"/>
                            <a:gd name="connsiteX66" fmla="*/ 962025 w 1021556"/>
                            <a:gd name="connsiteY66" fmla="*/ 350044 h 1693069"/>
                            <a:gd name="connsiteX67" fmla="*/ 954881 w 1021556"/>
                            <a:gd name="connsiteY67" fmla="*/ 357187 h 1693069"/>
                            <a:gd name="connsiteX68" fmla="*/ 945356 w 1021556"/>
                            <a:gd name="connsiteY68" fmla="*/ 359569 h 1693069"/>
                            <a:gd name="connsiteX69" fmla="*/ 942975 w 1021556"/>
                            <a:gd name="connsiteY69" fmla="*/ 366712 h 1693069"/>
                            <a:gd name="connsiteX70" fmla="*/ 928687 w 1021556"/>
                            <a:gd name="connsiteY70" fmla="*/ 376237 h 1693069"/>
                            <a:gd name="connsiteX71" fmla="*/ 921544 w 1021556"/>
                            <a:gd name="connsiteY71" fmla="*/ 381000 h 1693069"/>
                            <a:gd name="connsiteX72" fmla="*/ 914400 w 1021556"/>
                            <a:gd name="connsiteY72" fmla="*/ 385762 h 1693069"/>
                            <a:gd name="connsiteX73" fmla="*/ 900112 w 1021556"/>
                            <a:gd name="connsiteY73" fmla="*/ 395287 h 1693069"/>
                            <a:gd name="connsiteX74" fmla="*/ 885825 w 1021556"/>
                            <a:gd name="connsiteY74" fmla="*/ 404812 h 1693069"/>
                            <a:gd name="connsiteX75" fmla="*/ 869156 w 1021556"/>
                            <a:gd name="connsiteY75" fmla="*/ 416719 h 1693069"/>
                            <a:gd name="connsiteX76" fmla="*/ 854869 w 1021556"/>
                            <a:gd name="connsiteY76" fmla="*/ 421481 h 1693069"/>
                            <a:gd name="connsiteX77" fmla="*/ 838200 w 1021556"/>
                            <a:gd name="connsiteY77" fmla="*/ 431006 h 1693069"/>
                            <a:gd name="connsiteX78" fmla="*/ 821531 w 1021556"/>
                            <a:gd name="connsiteY78" fmla="*/ 435769 h 1693069"/>
                            <a:gd name="connsiteX79" fmla="*/ 807244 w 1021556"/>
                            <a:gd name="connsiteY79" fmla="*/ 440531 h 1693069"/>
                            <a:gd name="connsiteX80" fmla="*/ 785812 w 1021556"/>
                            <a:gd name="connsiteY80" fmla="*/ 450056 h 1693069"/>
                            <a:gd name="connsiteX81" fmla="*/ 778669 w 1021556"/>
                            <a:gd name="connsiteY81" fmla="*/ 452437 h 1693069"/>
                            <a:gd name="connsiteX82" fmla="*/ 771525 w 1021556"/>
                            <a:gd name="connsiteY82" fmla="*/ 457200 h 1693069"/>
                            <a:gd name="connsiteX83" fmla="*/ 764381 w 1021556"/>
                            <a:gd name="connsiteY83" fmla="*/ 459581 h 1693069"/>
                            <a:gd name="connsiteX84" fmla="*/ 742950 w 1021556"/>
                            <a:gd name="connsiteY84" fmla="*/ 471487 h 1693069"/>
                            <a:gd name="connsiteX85" fmla="*/ 721519 w 1021556"/>
                            <a:gd name="connsiteY85" fmla="*/ 483394 h 1693069"/>
                            <a:gd name="connsiteX86" fmla="*/ 709612 w 1021556"/>
                            <a:gd name="connsiteY86" fmla="*/ 492919 h 1693069"/>
                            <a:gd name="connsiteX87" fmla="*/ 704850 w 1021556"/>
                            <a:gd name="connsiteY87" fmla="*/ 500062 h 1693069"/>
                            <a:gd name="connsiteX88" fmla="*/ 697706 w 1021556"/>
                            <a:gd name="connsiteY88" fmla="*/ 502444 h 1693069"/>
                            <a:gd name="connsiteX89" fmla="*/ 683419 w 1021556"/>
                            <a:gd name="connsiteY89" fmla="*/ 514350 h 1693069"/>
                            <a:gd name="connsiteX90" fmla="*/ 676275 w 1021556"/>
                            <a:gd name="connsiteY90" fmla="*/ 516731 h 1693069"/>
                            <a:gd name="connsiteX91" fmla="*/ 657225 w 1021556"/>
                            <a:gd name="connsiteY91" fmla="*/ 528637 h 1693069"/>
                            <a:gd name="connsiteX92" fmla="*/ 642937 w 1021556"/>
                            <a:gd name="connsiteY92" fmla="*/ 538162 h 1693069"/>
                            <a:gd name="connsiteX93" fmla="*/ 635794 w 1021556"/>
                            <a:gd name="connsiteY93" fmla="*/ 542925 h 1693069"/>
                            <a:gd name="connsiteX94" fmla="*/ 628650 w 1021556"/>
                            <a:gd name="connsiteY94" fmla="*/ 545306 h 1693069"/>
                            <a:gd name="connsiteX95" fmla="*/ 607219 w 1021556"/>
                            <a:gd name="connsiteY95" fmla="*/ 559594 h 1693069"/>
                            <a:gd name="connsiteX96" fmla="*/ 592931 w 1021556"/>
                            <a:gd name="connsiteY96" fmla="*/ 569119 h 1693069"/>
                            <a:gd name="connsiteX97" fmla="*/ 583406 w 1021556"/>
                            <a:gd name="connsiteY97" fmla="*/ 576262 h 1693069"/>
                            <a:gd name="connsiteX98" fmla="*/ 569119 w 1021556"/>
                            <a:gd name="connsiteY98" fmla="*/ 585787 h 1693069"/>
                            <a:gd name="connsiteX99" fmla="*/ 554831 w 1021556"/>
                            <a:gd name="connsiteY99" fmla="*/ 595312 h 1693069"/>
                            <a:gd name="connsiteX100" fmla="*/ 547687 w 1021556"/>
                            <a:gd name="connsiteY100" fmla="*/ 600075 h 1693069"/>
                            <a:gd name="connsiteX101" fmla="*/ 540544 w 1021556"/>
                            <a:gd name="connsiteY101" fmla="*/ 607219 h 1693069"/>
                            <a:gd name="connsiteX102" fmla="*/ 533400 w 1021556"/>
                            <a:gd name="connsiteY102" fmla="*/ 609600 h 1693069"/>
                            <a:gd name="connsiteX103" fmla="*/ 526256 w 1021556"/>
                            <a:gd name="connsiteY103" fmla="*/ 616744 h 1693069"/>
                            <a:gd name="connsiteX104" fmla="*/ 519112 w 1021556"/>
                            <a:gd name="connsiteY104" fmla="*/ 619125 h 1693069"/>
                            <a:gd name="connsiteX105" fmla="*/ 514350 w 1021556"/>
                            <a:gd name="connsiteY105" fmla="*/ 626269 h 1693069"/>
                            <a:gd name="connsiteX106" fmla="*/ 500062 w 1021556"/>
                            <a:gd name="connsiteY106" fmla="*/ 635794 h 1693069"/>
                            <a:gd name="connsiteX107" fmla="*/ 490537 w 1021556"/>
                            <a:gd name="connsiteY107" fmla="*/ 642937 h 1693069"/>
                            <a:gd name="connsiteX108" fmla="*/ 483394 w 1021556"/>
                            <a:gd name="connsiteY108" fmla="*/ 645319 h 1693069"/>
                            <a:gd name="connsiteX109" fmla="*/ 469106 w 1021556"/>
                            <a:gd name="connsiteY109" fmla="*/ 657225 h 1693069"/>
                            <a:gd name="connsiteX110" fmla="*/ 461962 w 1021556"/>
                            <a:gd name="connsiteY110" fmla="*/ 659606 h 1693069"/>
                            <a:gd name="connsiteX111" fmla="*/ 457200 w 1021556"/>
                            <a:gd name="connsiteY111" fmla="*/ 666750 h 1693069"/>
                            <a:gd name="connsiteX112" fmla="*/ 450056 w 1021556"/>
                            <a:gd name="connsiteY112" fmla="*/ 671512 h 1693069"/>
                            <a:gd name="connsiteX113" fmla="*/ 445294 w 1021556"/>
                            <a:gd name="connsiteY113" fmla="*/ 685800 h 1693069"/>
                            <a:gd name="connsiteX114" fmla="*/ 440531 w 1021556"/>
                            <a:gd name="connsiteY114" fmla="*/ 692944 h 1693069"/>
                            <a:gd name="connsiteX115" fmla="*/ 435769 w 1021556"/>
                            <a:gd name="connsiteY115" fmla="*/ 707231 h 1693069"/>
                            <a:gd name="connsiteX116" fmla="*/ 433387 w 1021556"/>
                            <a:gd name="connsiteY116" fmla="*/ 714375 h 1693069"/>
                            <a:gd name="connsiteX117" fmla="*/ 428625 w 1021556"/>
                            <a:gd name="connsiteY117" fmla="*/ 721519 h 1693069"/>
                            <a:gd name="connsiteX118" fmla="*/ 435769 w 1021556"/>
                            <a:gd name="connsiteY118" fmla="*/ 742950 h 1693069"/>
                            <a:gd name="connsiteX119" fmla="*/ 438150 w 1021556"/>
                            <a:gd name="connsiteY119" fmla="*/ 750094 h 1693069"/>
                            <a:gd name="connsiteX120" fmla="*/ 445294 w 1021556"/>
                            <a:gd name="connsiteY120" fmla="*/ 754856 h 1693069"/>
                            <a:gd name="connsiteX121" fmla="*/ 459581 w 1021556"/>
                            <a:gd name="connsiteY121" fmla="*/ 766762 h 1693069"/>
                            <a:gd name="connsiteX122" fmla="*/ 469106 w 1021556"/>
                            <a:gd name="connsiteY122" fmla="*/ 773906 h 1693069"/>
                            <a:gd name="connsiteX123" fmla="*/ 478631 w 1021556"/>
                            <a:gd name="connsiteY123" fmla="*/ 776287 h 1693069"/>
                            <a:gd name="connsiteX124" fmla="*/ 492919 w 1021556"/>
                            <a:gd name="connsiteY124" fmla="*/ 785812 h 1693069"/>
                            <a:gd name="connsiteX125" fmla="*/ 500062 w 1021556"/>
                            <a:gd name="connsiteY125" fmla="*/ 790575 h 1693069"/>
                            <a:gd name="connsiteX126" fmla="*/ 507206 w 1021556"/>
                            <a:gd name="connsiteY126" fmla="*/ 797719 h 1693069"/>
                            <a:gd name="connsiteX127" fmla="*/ 511969 w 1021556"/>
                            <a:gd name="connsiteY127" fmla="*/ 804862 h 1693069"/>
                            <a:gd name="connsiteX128" fmla="*/ 521494 w 1021556"/>
                            <a:gd name="connsiteY128" fmla="*/ 809625 h 1693069"/>
                            <a:gd name="connsiteX129" fmla="*/ 528637 w 1021556"/>
                            <a:gd name="connsiteY129" fmla="*/ 816769 h 1693069"/>
                            <a:gd name="connsiteX130" fmla="*/ 535781 w 1021556"/>
                            <a:gd name="connsiteY130" fmla="*/ 819150 h 1693069"/>
                            <a:gd name="connsiteX131" fmla="*/ 542925 w 1021556"/>
                            <a:gd name="connsiteY131" fmla="*/ 823912 h 1693069"/>
                            <a:gd name="connsiteX132" fmla="*/ 559594 w 1021556"/>
                            <a:gd name="connsiteY132" fmla="*/ 835819 h 1693069"/>
                            <a:gd name="connsiteX133" fmla="*/ 569119 w 1021556"/>
                            <a:gd name="connsiteY133" fmla="*/ 840581 h 1693069"/>
                            <a:gd name="connsiteX134" fmla="*/ 578644 w 1021556"/>
                            <a:gd name="connsiteY134" fmla="*/ 850106 h 1693069"/>
                            <a:gd name="connsiteX135" fmla="*/ 592931 w 1021556"/>
                            <a:gd name="connsiteY135" fmla="*/ 864394 h 1693069"/>
                            <a:gd name="connsiteX136" fmla="*/ 600075 w 1021556"/>
                            <a:gd name="connsiteY136" fmla="*/ 869156 h 1693069"/>
                            <a:gd name="connsiteX137" fmla="*/ 604837 w 1021556"/>
                            <a:gd name="connsiteY137" fmla="*/ 876300 h 1693069"/>
                            <a:gd name="connsiteX138" fmla="*/ 611981 w 1021556"/>
                            <a:gd name="connsiteY138" fmla="*/ 881062 h 1693069"/>
                            <a:gd name="connsiteX139" fmla="*/ 616744 w 1021556"/>
                            <a:gd name="connsiteY139" fmla="*/ 895350 h 1693069"/>
                            <a:gd name="connsiteX140" fmla="*/ 619125 w 1021556"/>
                            <a:gd name="connsiteY140" fmla="*/ 902494 h 1693069"/>
                            <a:gd name="connsiteX141" fmla="*/ 626269 w 1021556"/>
                            <a:gd name="connsiteY141" fmla="*/ 916781 h 1693069"/>
                            <a:gd name="connsiteX142" fmla="*/ 619125 w 1021556"/>
                            <a:gd name="connsiteY142" fmla="*/ 921544 h 1693069"/>
                            <a:gd name="connsiteX143" fmla="*/ 604837 w 1021556"/>
                            <a:gd name="connsiteY143" fmla="*/ 926306 h 1693069"/>
                            <a:gd name="connsiteX144" fmla="*/ 464344 w 1021556"/>
                            <a:gd name="connsiteY144" fmla="*/ 926306 h 1693069"/>
                            <a:gd name="connsiteX145" fmla="*/ 452437 w 1021556"/>
                            <a:gd name="connsiteY145" fmla="*/ 928687 h 1693069"/>
                            <a:gd name="connsiteX146" fmla="*/ 435769 w 1021556"/>
                            <a:gd name="connsiteY146" fmla="*/ 931069 h 1693069"/>
                            <a:gd name="connsiteX147" fmla="*/ 421481 w 1021556"/>
                            <a:gd name="connsiteY147" fmla="*/ 935831 h 1693069"/>
                            <a:gd name="connsiteX148" fmla="*/ 414337 w 1021556"/>
                            <a:gd name="connsiteY148" fmla="*/ 940594 h 1693069"/>
                            <a:gd name="connsiteX149" fmla="*/ 407194 w 1021556"/>
                            <a:gd name="connsiteY149" fmla="*/ 942975 h 1693069"/>
                            <a:gd name="connsiteX150" fmla="*/ 400050 w 1021556"/>
                            <a:gd name="connsiteY150" fmla="*/ 947737 h 1693069"/>
                            <a:gd name="connsiteX151" fmla="*/ 392906 w 1021556"/>
                            <a:gd name="connsiteY151" fmla="*/ 950119 h 1693069"/>
                            <a:gd name="connsiteX152" fmla="*/ 378619 w 1021556"/>
                            <a:gd name="connsiteY152" fmla="*/ 959644 h 1693069"/>
                            <a:gd name="connsiteX153" fmla="*/ 371475 w 1021556"/>
                            <a:gd name="connsiteY153" fmla="*/ 964406 h 1693069"/>
                            <a:gd name="connsiteX154" fmla="*/ 364331 w 1021556"/>
                            <a:gd name="connsiteY154" fmla="*/ 969169 h 1693069"/>
                            <a:gd name="connsiteX155" fmla="*/ 357187 w 1021556"/>
                            <a:gd name="connsiteY155" fmla="*/ 971550 h 1693069"/>
                            <a:gd name="connsiteX156" fmla="*/ 352425 w 1021556"/>
                            <a:gd name="connsiteY156" fmla="*/ 981075 h 1693069"/>
                            <a:gd name="connsiteX157" fmla="*/ 345281 w 1021556"/>
                            <a:gd name="connsiteY157" fmla="*/ 988219 h 1693069"/>
                            <a:gd name="connsiteX158" fmla="*/ 340519 w 1021556"/>
                            <a:gd name="connsiteY158" fmla="*/ 995362 h 1693069"/>
                            <a:gd name="connsiteX159" fmla="*/ 333375 w 1021556"/>
                            <a:gd name="connsiteY159" fmla="*/ 1004887 h 1693069"/>
                            <a:gd name="connsiteX160" fmla="*/ 321469 w 1021556"/>
                            <a:gd name="connsiteY160" fmla="*/ 1019175 h 1693069"/>
                            <a:gd name="connsiteX161" fmla="*/ 314325 w 1021556"/>
                            <a:gd name="connsiteY161" fmla="*/ 1033462 h 1693069"/>
                            <a:gd name="connsiteX162" fmla="*/ 302419 w 1021556"/>
                            <a:gd name="connsiteY162" fmla="*/ 1054894 h 1693069"/>
                            <a:gd name="connsiteX163" fmla="*/ 297656 w 1021556"/>
                            <a:gd name="connsiteY163" fmla="*/ 1073944 h 1693069"/>
                            <a:gd name="connsiteX164" fmla="*/ 292894 w 1021556"/>
                            <a:gd name="connsiteY164" fmla="*/ 1088231 h 1693069"/>
                            <a:gd name="connsiteX165" fmla="*/ 283369 w 1021556"/>
                            <a:gd name="connsiteY165" fmla="*/ 1116806 h 1693069"/>
                            <a:gd name="connsiteX166" fmla="*/ 278606 w 1021556"/>
                            <a:gd name="connsiteY166" fmla="*/ 1133475 h 1693069"/>
                            <a:gd name="connsiteX167" fmla="*/ 273844 w 1021556"/>
                            <a:gd name="connsiteY167" fmla="*/ 1147762 h 1693069"/>
                            <a:gd name="connsiteX168" fmla="*/ 269081 w 1021556"/>
                            <a:gd name="connsiteY168" fmla="*/ 1162050 h 1693069"/>
                            <a:gd name="connsiteX169" fmla="*/ 250031 w 1021556"/>
                            <a:gd name="connsiteY169" fmla="*/ 1212056 h 1693069"/>
                            <a:gd name="connsiteX170" fmla="*/ 245268 w 1021556"/>
                            <a:gd name="connsiteY170" fmla="*/ 1247775 h 1693069"/>
                            <a:gd name="connsiteX171" fmla="*/ 242887 w 1021556"/>
                            <a:gd name="connsiteY171" fmla="*/ 1283494 h 1693069"/>
                            <a:gd name="connsiteX172" fmla="*/ 247650 w 1021556"/>
                            <a:gd name="connsiteY172" fmla="*/ 1297781 h 1693069"/>
                            <a:gd name="connsiteX173" fmla="*/ 245269 w 1021556"/>
                            <a:gd name="connsiteY173" fmla="*/ 1333500 h 1693069"/>
                            <a:gd name="connsiteX174" fmla="*/ 242887 w 1021556"/>
                            <a:gd name="connsiteY174" fmla="*/ 1350169 h 1693069"/>
                            <a:gd name="connsiteX175" fmla="*/ 247650 w 1021556"/>
                            <a:gd name="connsiteY175" fmla="*/ 1438275 h 1693069"/>
                            <a:gd name="connsiteX176" fmla="*/ 250031 w 1021556"/>
                            <a:gd name="connsiteY176" fmla="*/ 1478756 h 1693069"/>
                            <a:gd name="connsiteX177" fmla="*/ 252412 w 1021556"/>
                            <a:gd name="connsiteY177" fmla="*/ 1493044 h 1693069"/>
                            <a:gd name="connsiteX178" fmla="*/ 250031 w 1021556"/>
                            <a:gd name="connsiteY178" fmla="*/ 1571625 h 1693069"/>
                            <a:gd name="connsiteX179" fmla="*/ 245269 w 1021556"/>
                            <a:gd name="connsiteY179" fmla="*/ 1585912 h 1693069"/>
                            <a:gd name="connsiteX180" fmla="*/ 228600 w 1021556"/>
                            <a:gd name="connsiteY180" fmla="*/ 1595437 h 1693069"/>
                            <a:gd name="connsiteX181" fmla="*/ 221456 w 1021556"/>
                            <a:gd name="connsiteY181" fmla="*/ 1597819 h 1693069"/>
                            <a:gd name="connsiteX182" fmla="*/ 192881 w 1021556"/>
                            <a:gd name="connsiteY182" fmla="*/ 1600200 h 1693069"/>
                            <a:gd name="connsiteX183" fmla="*/ 166687 w 1021556"/>
                            <a:gd name="connsiteY183" fmla="*/ 1607344 h 1693069"/>
                            <a:gd name="connsiteX184" fmla="*/ 159544 w 1021556"/>
                            <a:gd name="connsiteY184" fmla="*/ 1609725 h 1693069"/>
                            <a:gd name="connsiteX185" fmla="*/ 152400 w 1021556"/>
                            <a:gd name="connsiteY185" fmla="*/ 1612106 h 1693069"/>
                            <a:gd name="connsiteX186" fmla="*/ 142875 w 1021556"/>
                            <a:gd name="connsiteY186" fmla="*/ 1616869 h 1693069"/>
                            <a:gd name="connsiteX187" fmla="*/ 114300 w 1021556"/>
                            <a:gd name="connsiteY187" fmla="*/ 1619250 h 1693069"/>
                            <a:gd name="connsiteX188" fmla="*/ 100012 w 1021556"/>
                            <a:gd name="connsiteY188" fmla="*/ 1621631 h 1693069"/>
                            <a:gd name="connsiteX189" fmla="*/ 73819 w 1021556"/>
                            <a:gd name="connsiteY189" fmla="*/ 1626394 h 1693069"/>
                            <a:gd name="connsiteX190" fmla="*/ 69056 w 1021556"/>
                            <a:gd name="connsiteY190" fmla="*/ 1640681 h 1693069"/>
                            <a:gd name="connsiteX191" fmla="*/ 73819 w 1021556"/>
                            <a:gd name="connsiteY191" fmla="*/ 1659731 h 1693069"/>
                            <a:gd name="connsiteX192" fmla="*/ 83344 w 1021556"/>
                            <a:gd name="connsiteY192" fmla="*/ 1674019 h 1693069"/>
                            <a:gd name="connsiteX193" fmla="*/ 90487 w 1021556"/>
                            <a:gd name="connsiteY193" fmla="*/ 1678781 h 1693069"/>
                            <a:gd name="connsiteX194" fmla="*/ 95250 w 1021556"/>
                            <a:gd name="connsiteY194" fmla="*/ 1685925 h 1693069"/>
                            <a:gd name="connsiteX195" fmla="*/ 102394 w 1021556"/>
                            <a:gd name="connsiteY195" fmla="*/ 1690687 h 1693069"/>
                            <a:gd name="connsiteX196" fmla="*/ 104775 w 1021556"/>
                            <a:gd name="connsiteY196" fmla="*/ 1693069 h 1693069"/>
                            <a:gd name="connsiteX197" fmla="*/ 104775 w 1021556"/>
                            <a:gd name="connsiteY197"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92981 w 1021556"/>
                            <a:gd name="connsiteY63" fmla="*/ 328612 h 1693069"/>
                            <a:gd name="connsiteX64" fmla="*/ 976312 w 1021556"/>
                            <a:gd name="connsiteY64" fmla="*/ 340519 h 1693069"/>
                            <a:gd name="connsiteX65" fmla="*/ 962025 w 1021556"/>
                            <a:gd name="connsiteY65" fmla="*/ 350044 h 1693069"/>
                            <a:gd name="connsiteX66" fmla="*/ 954881 w 1021556"/>
                            <a:gd name="connsiteY66" fmla="*/ 357187 h 1693069"/>
                            <a:gd name="connsiteX67" fmla="*/ 945356 w 1021556"/>
                            <a:gd name="connsiteY67" fmla="*/ 359569 h 1693069"/>
                            <a:gd name="connsiteX68" fmla="*/ 942975 w 1021556"/>
                            <a:gd name="connsiteY68" fmla="*/ 366712 h 1693069"/>
                            <a:gd name="connsiteX69" fmla="*/ 928687 w 1021556"/>
                            <a:gd name="connsiteY69" fmla="*/ 376237 h 1693069"/>
                            <a:gd name="connsiteX70" fmla="*/ 921544 w 1021556"/>
                            <a:gd name="connsiteY70" fmla="*/ 381000 h 1693069"/>
                            <a:gd name="connsiteX71" fmla="*/ 914400 w 1021556"/>
                            <a:gd name="connsiteY71" fmla="*/ 385762 h 1693069"/>
                            <a:gd name="connsiteX72" fmla="*/ 900112 w 1021556"/>
                            <a:gd name="connsiteY72" fmla="*/ 395287 h 1693069"/>
                            <a:gd name="connsiteX73" fmla="*/ 885825 w 1021556"/>
                            <a:gd name="connsiteY73" fmla="*/ 404812 h 1693069"/>
                            <a:gd name="connsiteX74" fmla="*/ 869156 w 1021556"/>
                            <a:gd name="connsiteY74" fmla="*/ 416719 h 1693069"/>
                            <a:gd name="connsiteX75" fmla="*/ 854869 w 1021556"/>
                            <a:gd name="connsiteY75" fmla="*/ 421481 h 1693069"/>
                            <a:gd name="connsiteX76" fmla="*/ 838200 w 1021556"/>
                            <a:gd name="connsiteY76" fmla="*/ 431006 h 1693069"/>
                            <a:gd name="connsiteX77" fmla="*/ 821531 w 1021556"/>
                            <a:gd name="connsiteY77" fmla="*/ 435769 h 1693069"/>
                            <a:gd name="connsiteX78" fmla="*/ 807244 w 1021556"/>
                            <a:gd name="connsiteY78" fmla="*/ 440531 h 1693069"/>
                            <a:gd name="connsiteX79" fmla="*/ 785812 w 1021556"/>
                            <a:gd name="connsiteY79" fmla="*/ 450056 h 1693069"/>
                            <a:gd name="connsiteX80" fmla="*/ 778669 w 1021556"/>
                            <a:gd name="connsiteY80" fmla="*/ 452437 h 1693069"/>
                            <a:gd name="connsiteX81" fmla="*/ 771525 w 1021556"/>
                            <a:gd name="connsiteY81" fmla="*/ 457200 h 1693069"/>
                            <a:gd name="connsiteX82" fmla="*/ 764381 w 1021556"/>
                            <a:gd name="connsiteY82" fmla="*/ 459581 h 1693069"/>
                            <a:gd name="connsiteX83" fmla="*/ 742950 w 1021556"/>
                            <a:gd name="connsiteY83" fmla="*/ 471487 h 1693069"/>
                            <a:gd name="connsiteX84" fmla="*/ 721519 w 1021556"/>
                            <a:gd name="connsiteY84" fmla="*/ 483394 h 1693069"/>
                            <a:gd name="connsiteX85" fmla="*/ 709612 w 1021556"/>
                            <a:gd name="connsiteY85" fmla="*/ 492919 h 1693069"/>
                            <a:gd name="connsiteX86" fmla="*/ 704850 w 1021556"/>
                            <a:gd name="connsiteY86" fmla="*/ 500062 h 1693069"/>
                            <a:gd name="connsiteX87" fmla="*/ 697706 w 1021556"/>
                            <a:gd name="connsiteY87" fmla="*/ 502444 h 1693069"/>
                            <a:gd name="connsiteX88" fmla="*/ 683419 w 1021556"/>
                            <a:gd name="connsiteY88" fmla="*/ 514350 h 1693069"/>
                            <a:gd name="connsiteX89" fmla="*/ 676275 w 1021556"/>
                            <a:gd name="connsiteY89" fmla="*/ 516731 h 1693069"/>
                            <a:gd name="connsiteX90" fmla="*/ 657225 w 1021556"/>
                            <a:gd name="connsiteY90" fmla="*/ 528637 h 1693069"/>
                            <a:gd name="connsiteX91" fmla="*/ 642937 w 1021556"/>
                            <a:gd name="connsiteY91" fmla="*/ 538162 h 1693069"/>
                            <a:gd name="connsiteX92" fmla="*/ 635794 w 1021556"/>
                            <a:gd name="connsiteY92" fmla="*/ 542925 h 1693069"/>
                            <a:gd name="connsiteX93" fmla="*/ 628650 w 1021556"/>
                            <a:gd name="connsiteY93" fmla="*/ 545306 h 1693069"/>
                            <a:gd name="connsiteX94" fmla="*/ 607219 w 1021556"/>
                            <a:gd name="connsiteY94" fmla="*/ 559594 h 1693069"/>
                            <a:gd name="connsiteX95" fmla="*/ 592931 w 1021556"/>
                            <a:gd name="connsiteY95" fmla="*/ 569119 h 1693069"/>
                            <a:gd name="connsiteX96" fmla="*/ 583406 w 1021556"/>
                            <a:gd name="connsiteY96" fmla="*/ 576262 h 1693069"/>
                            <a:gd name="connsiteX97" fmla="*/ 569119 w 1021556"/>
                            <a:gd name="connsiteY97" fmla="*/ 585787 h 1693069"/>
                            <a:gd name="connsiteX98" fmla="*/ 554831 w 1021556"/>
                            <a:gd name="connsiteY98" fmla="*/ 595312 h 1693069"/>
                            <a:gd name="connsiteX99" fmla="*/ 547687 w 1021556"/>
                            <a:gd name="connsiteY99" fmla="*/ 600075 h 1693069"/>
                            <a:gd name="connsiteX100" fmla="*/ 540544 w 1021556"/>
                            <a:gd name="connsiteY100" fmla="*/ 607219 h 1693069"/>
                            <a:gd name="connsiteX101" fmla="*/ 533400 w 1021556"/>
                            <a:gd name="connsiteY101" fmla="*/ 609600 h 1693069"/>
                            <a:gd name="connsiteX102" fmla="*/ 526256 w 1021556"/>
                            <a:gd name="connsiteY102" fmla="*/ 616744 h 1693069"/>
                            <a:gd name="connsiteX103" fmla="*/ 519112 w 1021556"/>
                            <a:gd name="connsiteY103" fmla="*/ 619125 h 1693069"/>
                            <a:gd name="connsiteX104" fmla="*/ 514350 w 1021556"/>
                            <a:gd name="connsiteY104" fmla="*/ 626269 h 1693069"/>
                            <a:gd name="connsiteX105" fmla="*/ 500062 w 1021556"/>
                            <a:gd name="connsiteY105" fmla="*/ 635794 h 1693069"/>
                            <a:gd name="connsiteX106" fmla="*/ 490537 w 1021556"/>
                            <a:gd name="connsiteY106" fmla="*/ 642937 h 1693069"/>
                            <a:gd name="connsiteX107" fmla="*/ 483394 w 1021556"/>
                            <a:gd name="connsiteY107" fmla="*/ 645319 h 1693069"/>
                            <a:gd name="connsiteX108" fmla="*/ 469106 w 1021556"/>
                            <a:gd name="connsiteY108" fmla="*/ 657225 h 1693069"/>
                            <a:gd name="connsiteX109" fmla="*/ 461962 w 1021556"/>
                            <a:gd name="connsiteY109" fmla="*/ 659606 h 1693069"/>
                            <a:gd name="connsiteX110" fmla="*/ 457200 w 1021556"/>
                            <a:gd name="connsiteY110" fmla="*/ 666750 h 1693069"/>
                            <a:gd name="connsiteX111" fmla="*/ 450056 w 1021556"/>
                            <a:gd name="connsiteY111" fmla="*/ 671512 h 1693069"/>
                            <a:gd name="connsiteX112" fmla="*/ 445294 w 1021556"/>
                            <a:gd name="connsiteY112" fmla="*/ 685800 h 1693069"/>
                            <a:gd name="connsiteX113" fmla="*/ 440531 w 1021556"/>
                            <a:gd name="connsiteY113" fmla="*/ 692944 h 1693069"/>
                            <a:gd name="connsiteX114" fmla="*/ 435769 w 1021556"/>
                            <a:gd name="connsiteY114" fmla="*/ 707231 h 1693069"/>
                            <a:gd name="connsiteX115" fmla="*/ 433387 w 1021556"/>
                            <a:gd name="connsiteY115" fmla="*/ 714375 h 1693069"/>
                            <a:gd name="connsiteX116" fmla="*/ 428625 w 1021556"/>
                            <a:gd name="connsiteY116" fmla="*/ 721519 h 1693069"/>
                            <a:gd name="connsiteX117" fmla="*/ 435769 w 1021556"/>
                            <a:gd name="connsiteY117" fmla="*/ 742950 h 1693069"/>
                            <a:gd name="connsiteX118" fmla="*/ 438150 w 1021556"/>
                            <a:gd name="connsiteY118" fmla="*/ 750094 h 1693069"/>
                            <a:gd name="connsiteX119" fmla="*/ 445294 w 1021556"/>
                            <a:gd name="connsiteY119" fmla="*/ 754856 h 1693069"/>
                            <a:gd name="connsiteX120" fmla="*/ 459581 w 1021556"/>
                            <a:gd name="connsiteY120" fmla="*/ 766762 h 1693069"/>
                            <a:gd name="connsiteX121" fmla="*/ 469106 w 1021556"/>
                            <a:gd name="connsiteY121" fmla="*/ 773906 h 1693069"/>
                            <a:gd name="connsiteX122" fmla="*/ 478631 w 1021556"/>
                            <a:gd name="connsiteY122" fmla="*/ 776287 h 1693069"/>
                            <a:gd name="connsiteX123" fmla="*/ 492919 w 1021556"/>
                            <a:gd name="connsiteY123" fmla="*/ 785812 h 1693069"/>
                            <a:gd name="connsiteX124" fmla="*/ 500062 w 1021556"/>
                            <a:gd name="connsiteY124" fmla="*/ 790575 h 1693069"/>
                            <a:gd name="connsiteX125" fmla="*/ 507206 w 1021556"/>
                            <a:gd name="connsiteY125" fmla="*/ 797719 h 1693069"/>
                            <a:gd name="connsiteX126" fmla="*/ 511969 w 1021556"/>
                            <a:gd name="connsiteY126" fmla="*/ 804862 h 1693069"/>
                            <a:gd name="connsiteX127" fmla="*/ 521494 w 1021556"/>
                            <a:gd name="connsiteY127" fmla="*/ 809625 h 1693069"/>
                            <a:gd name="connsiteX128" fmla="*/ 528637 w 1021556"/>
                            <a:gd name="connsiteY128" fmla="*/ 816769 h 1693069"/>
                            <a:gd name="connsiteX129" fmla="*/ 535781 w 1021556"/>
                            <a:gd name="connsiteY129" fmla="*/ 819150 h 1693069"/>
                            <a:gd name="connsiteX130" fmla="*/ 542925 w 1021556"/>
                            <a:gd name="connsiteY130" fmla="*/ 823912 h 1693069"/>
                            <a:gd name="connsiteX131" fmla="*/ 559594 w 1021556"/>
                            <a:gd name="connsiteY131" fmla="*/ 835819 h 1693069"/>
                            <a:gd name="connsiteX132" fmla="*/ 569119 w 1021556"/>
                            <a:gd name="connsiteY132" fmla="*/ 840581 h 1693069"/>
                            <a:gd name="connsiteX133" fmla="*/ 578644 w 1021556"/>
                            <a:gd name="connsiteY133" fmla="*/ 850106 h 1693069"/>
                            <a:gd name="connsiteX134" fmla="*/ 592931 w 1021556"/>
                            <a:gd name="connsiteY134" fmla="*/ 864394 h 1693069"/>
                            <a:gd name="connsiteX135" fmla="*/ 600075 w 1021556"/>
                            <a:gd name="connsiteY135" fmla="*/ 869156 h 1693069"/>
                            <a:gd name="connsiteX136" fmla="*/ 604837 w 1021556"/>
                            <a:gd name="connsiteY136" fmla="*/ 876300 h 1693069"/>
                            <a:gd name="connsiteX137" fmla="*/ 611981 w 1021556"/>
                            <a:gd name="connsiteY137" fmla="*/ 881062 h 1693069"/>
                            <a:gd name="connsiteX138" fmla="*/ 616744 w 1021556"/>
                            <a:gd name="connsiteY138" fmla="*/ 895350 h 1693069"/>
                            <a:gd name="connsiteX139" fmla="*/ 619125 w 1021556"/>
                            <a:gd name="connsiteY139" fmla="*/ 902494 h 1693069"/>
                            <a:gd name="connsiteX140" fmla="*/ 626269 w 1021556"/>
                            <a:gd name="connsiteY140" fmla="*/ 916781 h 1693069"/>
                            <a:gd name="connsiteX141" fmla="*/ 619125 w 1021556"/>
                            <a:gd name="connsiteY141" fmla="*/ 921544 h 1693069"/>
                            <a:gd name="connsiteX142" fmla="*/ 604837 w 1021556"/>
                            <a:gd name="connsiteY142" fmla="*/ 926306 h 1693069"/>
                            <a:gd name="connsiteX143" fmla="*/ 464344 w 1021556"/>
                            <a:gd name="connsiteY143" fmla="*/ 926306 h 1693069"/>
                            <a:gd name="connsiteX144" fmla="*/ 452437 w 1021556"/>
                            <a:gd name="connsiteY144" fmla="*/ 928687 h 1693069"/>
                            <a:gd name="connsiteX145" fmla="*/ 435769 w 1021556"/>
                            <a:gd name="connsiteY145" fmla="*/ 931069 h 1693069"/>
                            <a:gd name="connsiteX146" fmla="*/ 421481 w 1021556"/>
                            <a:gd name="connsiteY146" fmla="*/ 935831 h 1693069"/>
                            <a:gd name="connsiteX147" fmla="*/ 414337 w 1021556"/>
                            <a:gd name="connsiteY147" fmla="*/ 940594 h 1693069"/>
                            <a:gd name="connsiteX148" fmla="*/ 407194 w 1021556"/>
                            <a:gd name="connsiteY148" fmla="*/ 942975 h 1693069"/>
                            <a:gd name="connsiteX149" fmla="*/ 400050 w 1021556"/>
                            <a:gd name="connsiteY149" fmla="*/ 947737 h 1693069"/>
                            <a:gd name="connsiteX150" fmla="*/ 392906 w 1021556"/>
                            <a:gd name="connsiteY150" fmla="*/ 950119 h 1693069"/>
                            <a:gd name="connsiteX151" fmla="*/ 378619 w 1021556"/>
                            <a:gd name="connsiteY151" fmla="*/ 959644 h 1693069"/>
                            <a:gd name="connsiteX152" fmla="*/ 371475 w 1021556"/>
                            <a:gd name="connsiteY152" fmla="*/ 964406 h 1693069"/>
                            <a:gd name="connsiteX153" fmla="*/ 364331 w 1021556"/>
                            <a:gd name="connsiteY153" fmla="*/ 969169 h 1693069"/>
                            <a:gd name="connsiteX154" fmla="*/ 357187 w 1021556"/>
                            <a:gd name="connsiteY154" fmla="*/ 971550 h 1693069"/>
                            <a:gd name="connsiteX155" fmla="*/ 352425 w 1021556"/>
                            <a:gd name="connsiteY155" fmla="*/ 981075 h 1693069"/>
                            <a:gd name="connsiteX156" fmla="*/ 345281 w 1021556"/>
                            <a:gd name="connsiteY156" fmla="*/ 988219 h 1693069"/>
                            <a:gd name="connsiteX157" fmla="*/ 340519 w 1021556"/>
                            <a:gd name="connsiteY157" fmla="*/ 995362 h 1693069"/>
                            <a:gd name="connsiteX158" fmla="*/ 333375 w 1021556"/>
                            <a:gd name="connsiteY158" fmla="*/ 1004887 h 1693069"/>
                            <a:gd name="connsiteX159" fmla="*/ 321469 w 1021556"/>
                            <a:gd name="connsiteY159" fmla="*/ 1019175 h 1693069"/>
                            <a:gd name="connsiteX160" fmla="*/ 314325 w 1021556"/>
                            <a:gd name="connsiteY160" fmla="*/ 1033462 h 1693069"/>
                            <a:gd name="connsiteX161" fmla="*/ 302419 w 1021556"/>
                            <a:gd name="connsiteY161" fmla="*/ 1054894 h 1693069"/>
                            <a:gd name="connsiteX162" fmla="*/ 297656 w 1021556"/>
                            <a:gd name="connsiteY162" fmla="*/ 1073944 h 1693069"/>
                            <a:gd name="connsiteX163" fmla="*/ 292894 w 1021556"/>
                            <a:gd name="connsiteY163" fmla="*/ 1088231 h 1693069"/>
                            <a:gd name="connsiteX164" fmla="*/ 283369 w 1021556"/>
                            <a:gd name="connsiteY164" fmla="*/ 1116806 h 1693069"/>
                            <a:gd name="connsiteX165" fmla="*/ 278606 w 1021556"/>
                            <a:gd name="connsiteY165" fmla="*/ 1133475 h 1693069"/>
                            <a:gd name="connsiteX166" fmla="*/ 273844 w 1021556"/>
                            <a:gd name="connsiteY166" fmla="*/ 1147762 h 1693069"/>
                            <a:gd name="connsiteX167" fmla="*/ 269081 w 1021556"/>
                            <a:gd name="connsiteY167" fmla="*/ 1162050 h 1693069"/>
                            <a:gd name="connsiteX168" fmla="*/ 250031 w 1021556"/>
                            <a:gd name="connsiteY168" fmla="*/ 1212056 h 1693069"/>
                            <a:gd name="connsiteX169" fmla="*/ 245268 w 1021556"/>
                            <a:gd name="connsiteY169" fmla="*/ 1247775 h 1693069"/>
                            <a:gd name="connsiteX170" fmla="*/ 242887 w 1021556"/>
                            <a:gd name="connsiteY170" fmla="*/ 1283494 h 1693069"/>
                            <a:gd name="connsiteX171" fmla="*/ 247650 w 1021556"/>
                            <a:gd name="connsiteY171" fmla="*/ 1297781 h 1693069"/>
                            <a:gd name="connsiteX172" fmla="*/ 245269 w 1021556"/>
                            <a:gd name="connsiteY172" fmla="*/ 1333500 h 1693069"/>
                            <a:gd name="connsiteX173" fmla="*/ 242887 w 1021556"/>
                            <a:gd name="connsiteY173" fmla="*/ 1350169 h 1693069"/>
                            <a:gd name="connsiteX174" fmla="*/ 247650 w 1021556"/>
                            <a:gd name="connsiteY174" fmla="*/ 1438275 h 1693069"/>
                            <a:gd name="connsiteX175" fmla="*/ 250031 w 1021556"/>
                            <a:gd name="connsiteY175" fmla="*/ 1478756 h 1693069"/>
                            <a:gd name="connsiteX176" fmla="*/ 252412 w 1021556"/>
                            <a:gd name="connsiteY176" fmla="*/ 1493044 h 1693069"/>
                            <a:gd name="connsiteX177" fmla="*/ 250031 w 1021556"/>
                            <a:gd name="connsiteY177" fmla="*/ 1571625 h 1693069"/>
                            <a:gd name="connsiteX178" fmla="*/ 245269 w 1021556"/>
                            <a:gd name="connsiteY178" fmla="*/ 1585912 h 1693069"/>
                            <a:gd name="connsiteX179" fmla="*/ 228600 w 1021556"/>
                            <a:gd name="connsiteY179" fmla="*/ 1595437 h 1693069"/>
                            <a:gd name="connsiteX180" fmla="*/ 221456 w 1021556"/>
                            <a:gd name="connsiteY180" fmla="*/ 1597819 h 1693069"/>
                            <a:gd name="connsiteX181" fmla="*/ 192881 w 1021556"/>
                            <a:gd name="connsiteY181" fmla="*/ 1600200 h 1693069"/>
                            <a:gd name="connsiteX182" fmla="*/ 166687 w 1021556"/>
                            <a:gd name="connsiteY182" fmla="*/ 1607344 h 1693069"/>
                            <a:gd name="connsiteX183" fmla="*/ 159544 w 1021556"/>
                            <a:gd name="connsiteY183" fmla="*/ 1609725 h 1693069"/>
                            <a:gd name="connsiteX184" fmla="*/ 152400 w 1021556"/>
                            <a:gd name="connsiteY184" fmla="*/ 1612106 h 1693069"/>
                            <a:gd name="connsiteX185" fmla="*/ 142875 w 1021556"/>
                            <a:gd name="connsiteY185" fmla="*/ 1616869 h 1693069"/>
                            <a:gd name="connsiteX186" fmla="*/ 114300 w 1021556"/>
                            <a:gd name="connsiteY186" fmla="*/ 1619250 h 1693069"/>
                            <a:gd name="connsiteX187" fmla="*/ 100012 w 1021556"/>
                            <a:gd name="connsiteY187" fmla="*/ 1621631 h 1693069"/>
                            <a:gd name="connsiteX188" fmla="*/ 73819 w 1021556"/>
                            <a:gd name="connsiteY188" fmla="*/ 1626394 h 1693069"/>
                            <a:gd name="connsiteX189" fmla="*/ 69056 w 1021556"/>
                            <a:gd name="connsiteY189" fmla="*/ 1640681 h 1693069"/>
                            <a:gd name="connsiteX190" fmla="*/ 73819 w 1021556"/>
                            <a:gd name="connsiteY190" fmla="*/ 1659731 h 1693069"/>
                            <a:gd name="connsiteX191" fmla="*/ 83344 w 1021556"/>
                            <a:gd name="connsiteY191" fmla="*/ 1674019 h 1693069"/>
                            <a:gd name="connsiteX192" fmla="*/ 90487 w 1021556"/>
                            <a:gd name="connsiteY192" fmla="*/ 1678781 h 1693069"/>
                            <a:gd name="connsiteX193" fmla="*/ 95250 w 1021556"/>
                            <a:gd name="connsiteY193" fmla="*/ 1685925 h 1693069"/>
                            <a:gd name="connsiteX194" fmla="*/ 102394 w 1021556"/>
                            <a:gd name="connsiteY194" fmla="*/ 1690687 h 1693069"/>
                            <a:gd name="connsiteX195" fmla="*/ 104775 w 1021556"/>
                            <a:gd name="connsiteY195" fmla="*/ 1693069 h 1693069"/>
                            <a:gd name="connsiteX196" fmla="*/ 104775 w 1021556"/>
                            <a:gd name="connsiteY196"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92981 w 1021556"/>
                            <a:gd name="connsiteY63" fmla="*/ 328612 h 1693069"/>
                            <a:gd name="connsiteX64" fmla="*/ 962025 w 1021556"/>
                            <a:gd name="connsiteY64" fmla="*/ 350044 h 1693069"/>
                            <a:gd name="connsiteX65" fmla="*/ 954881 w 1021556"/>
                            <a:gd name="connsiteY65" fmla="*/ 357187 h 1693069"/>
                            <a:gd name="connsiteX66" fmla="*/ 945356 w 1021556"/>
                            <a:gd name="connsiteY66" fmla="*/ 359569 h 1693069"/>
                            <a:gd name="connsiteX67" fmla="*/ 942975 w 1021556"/>
                            <a:gd name="connsiteY67" fmla="*/ 366712 h 1693069"/>
                            <a:gd name="connsiteX68" fmla="*/ 928687 w 1021556"/>
                            <a:gd name="connsiteY68" fmla="*/ 376237 h 1693069"/>
                            <a:gd name="connsiteX69" fmla="*/ 921544 w 1021556"/>
                            <a:gd name="connsiteY69" fmla="*/ 381000 h 1693069"/>
                            <a:gd name="connsiteX70" fmla="*/ 914400 w 1021556"/>
                            <a:gd name="connsiteY70" fmla="*/ 385762 h 1693069"/>
                            <a:gd name="connsiteX71" fmla="*/ 900112 w 1021556"/>
                            <a:gd name="connsiteY71" fmla="*/ 395287 h 1693069"/>
                            <a:gd name="connsiteX72" fmla="*/ 885825 w 1021556"/>
                            <a:gd name="connsiteY72" fmla="*/ 404812 h 1693069"/>
                            <a:gd name="connsiteX73" fmla="*/ 869156 w 1021556"/>
                            <a:gd name="connsiteY73" fmla="*/ 416719 h 1693069"/>
                            <a:gd name="connsiteX74" fmla="*/ 854869 w 1021556"/>
                            <a:gd name="connsiteY74" fmla="*/ 421481 h 1693069"/>
                            <a:gd name="connsiteX75" fmla="*/ 838200 w 1021556"/>
                            <a:gd name="connsiteY75" fmla="*/ 431006 h 1693069"/>
                            <a:gd name="connsiteX76" fmla="*/ 821531 w 1021556"/>
                            <a:gd name="connsiteY76" fmla="*/ 435769 h 1693069"/>
                            <a:gd name="connsiteX77" fmla="*/ 807244 w 1021556"/>
                            <a:gd name="connsiteY77" fmla="*/ 440531 h 1693069"/>
                            <a:gd name="connsiteX78" fmla="*/ 785812 w 1021556"/>
                            <a:gd name="connsiteY78" fmla="*/ 450056 h 1693069"/>
                            <a:gd name="connsiteX79" fmla="*/ 778669 w 1021556"/>
                            <a:gd name="connsiteY79" fmla="*/ 452437 h 1693069"/>
                            <a:gd name="connsiteX80" fmla="*/ 771525 w 1021556"/>
                            <a:gd name="connsiteY80" fmla="*/ 457200 h 1693069"/>
                            <a:gd name="connsiteX81" fmla="*/ 764381 w 1021556"/>
                            <a:gd name="connsiteY81" fmla="*/ 459581 h 1693069"/>
                            <a:gd name="connsiteX82" fmla="*/ 742950 w 1021556"/>
                            <a:gd name="connsiteY82" fmla="*/ 471487 h 1693069"/>
                            <a:gd name="connsiteX83" fmla="*/ 721519 w 1021556"/>
                            <a:gd name="connsiteY83" fmla="*/ 483394 h 1693069"/>
                            <a:gd name="connsiteX84" fmla="*/ 709612 w 1021556"/>
                            <a:gd name="connsiteY84" fmla="*/ 492919 h 1693069"/>
                            <a:gd name="connsiteX85" fmla="*/ 704850 w 1021556"/>
                            <a:gd name="connsiteY85" fmla="*/ 500062 h 1693069"/>
                            <a:gd name="connsiteX86" fmla="*/ 697706 w 1021556"/>
                            <a:gd name="connsiteY86" fmla="*/ 502444 h 1693069"/>
                            <a:gd name="connsiteX87" fmla="*/ 683419 w 1021556"/>
                            <a:gd name="connsiteY87" fmla="*/ 514350 h 1693069"/>
                            <a:gd name="connsiteX88" fmla="*/ 676275 w 1021556"/>
                            <a:gd name="connsiteY88" fmla="*/ 516731 h 1693069"/>
                            <a:gd name="connsiteX89" fmla="*/ 657225 w 1021556"/>
                            <a:gd name="connsiteY89" fmla="*/ 528637 h 1693069"/>
                            <a:gd name="connsiteX90" fmla="*/ 642937 w 1021556"/>
                            <a:gd name="connsiteY90" fmla="*/ 538162 h 1693069"/>
                            <a:gd name="connsiteX91" fmla="*/ 635794 w 1021556"/>
                            <a:gd name="connsiteY91" fmla="*/ 542925 h 1693069"/>
                            <a:gd name="connsiteX92" fmla="*/ 628650 w 1021556"/>
                            <a:gd name="connsiteY92" fmla="*/ 545306 h 1693069"/>
                            <a:gd name="connsiteX93" fmla="*/ 607219 w 1021556"/>
                            <a:gd name="connsiteY93" fmla="*/ 559594 h 1693069"/>
                            <a:gd name="connsiteX94" fmla="*/ 592931 w 1021556"/>
                            <a:gd name="connsiteY94" fmla="*/ 569119 h 1693069"/>
                            <a:gd name="connsiteX95" fmla="*/ 583406 w 1021556"/>
                            <a:gd name="connsiteY95" fmla="*/ 576262 h 1693069"/>
                            <a:gd name="connsiteX96" fmla="*/ 569119 w 1021556"/>
                            <a:gd name="connsiteY96" fmla="*/ 585787 h 1693069"/>
                            <a:gd name="connsiteX97" fmla="*/ 554831 w 1021556"/>
                            <a:gd name="connsiteY97" fmla="*/ 595312 h 1693069"/>
                            <a:gd name="connsiteX98" fmla="*/ 547687 w 1021556"/>
                            <a:gd name="connsiteY98" fmla="*/ 600075 h 1693069"/>
                            <a:gd name="connsiteX99" fmla="*/ 540544 w 1021556"/>
                            <a:gd name="connsiteY99" fmla="*/ 607219 h 1693069"/>
                            <a:gd name="connsiteX100" fmla="*/ 533400 w 1021556"/>
                            <a:gd name="connsiteY100" fmla="*/ 609600 h 1693069"/>
                            <a:gd name="connsiteX101" fmla="*/ 526256 w 1021556"/>
                            <a:gd name="connsiteY101" fmla="*/ 616744 h 1693069"/>
                            <a:gd name="connsiteX102" fmla="*/ 519112 w 1021556"/>
                            <a:gd name="connsiteY102" fmla="*/ 619125 h 1693069"/>
                            <a:gd name="connsiteX103" fmla="*/ 514350 w 1021556"/>
                            <a:gd name="connsiteY103" fmla="*/ 626269 h 1693069"/>
                            <a:gd name="connsiteX104" fmla="*/ 500062 w 1021556"/>
                            <a:gd name="connsiteY104" fmla="*/ 635794 h 1693069"/>
                            <a:gd name="connsiteX105" fmla="*/ 490537 w 1021556"/>
                            <a:gd name="connsiteY105" fmla="*/ 642937 h 1693069"/>
                            <a:gd name="connsiteX106" fmla="*/ 483394 w 1021556"/>
                            <a:gd name="connsiteY106" fmla="*/ 645319 h 1693069"/>
                            <a:gd name="connsiteX107" fmla="*/ 469106 w 1021556"/>
                            <a:gd name="connsiteY107" fmla="*/ 657225 h 1693069"/>
                            <a:gd name="connsiteX108" fmla="*/ 461962 w 1021556"/>
                            <a:gd name="connsiteY108" fmla="*/ 659606 h 1693069"/>
                            <a:gd name="connsiteX109" fmla="*/ 457200 w 1021556"/>
                            <a:gd name="connsiteY109" fmla="*/ 666750 h 1693069"/>
                            <a:gd name="connsiteX110" fmla="*/ 450056 w 1021556"/>
                            <a:gd name="connsiteY110" fmla="*/ 671512 h 1693069"/>
                            <a:gd name="connsiteX111" fmla="*/ 445294 w 1021556"/>
                            <a:gd name="connsiteY111" fmla="*/ 685800 h 1693069"/>
                            <a:gd name="connsiteX112" fmla="*/ 440531 w 1021556"/>
                            <a:gd name="connsiteY112" fmla="*/ 692944 h 1693069"/>
                            <a:gd name="connsiteX113" fmla="*/ 435769 w 1021556"/>
                            <a:gd name="connsiteY113" fmla="*/ 707231 h 1693069"/>
                            <a:gd name="connsiteX114" fmla="*/ 433387 w 1021556"/>
                            <a:gd name="connsiteY114" fmla="*/ 714375 h 1693069"/>
                            <a:gd name="connsiteX115" fmla="*/ 428625 w 1021556"/>
                            <a:gd name="connsiteY115" fmla="*/ 721519 h 1693069"/>
                            <a:gd name="connsiteX116" fmla="*/ 435769 w 1021556"/>
                            <a:gd name="connsiteY116" fmla="*/ 742950 h 1693069"/>
                            <a:gd name="connsiteX117" fmla="*/ 438150 w 1021556"/>
                            <a:gd name="connsiteY117" fmla="*/ 750094 h 1693069"/>
                            <a:gd name="connsiteX118" fmla="*/ 445294 w 1021556"/>
                            <a:gd name="connsiteY118" fmla="*/ 754856 h 1693069"/>
                            <a:gd name="connsiteX119" fmla="*/ 459581 w 1021556"/>
                            <a:gd name="connsiteY119" fmla="*/ 766762 h 1693069"/>
                            <a:gd name="connsiteX120" fmla="*/ 469106 w 1021556"/>
                            <a:gd name="connsiteY120" fmla="*/ 773906 h 1693069"/>
                            <a:gd name="connsiteX121" fmla="*/ 478631 w 1021556"/>
                            <a:gd name="connsiteY121" fmla="*/ 776287 h 1693069"/>
                            <a:gd name="connsiteX122" fmla="*/ 492919 w 1021556"/>
                            <a:gd name="connsiteY122" fmla="*/ 785812 h 1693069"/>
                            <a:gd name="connsiteX123" fmla="*/ 500062 w 1021556"/>
                            <a:gd name="connsiteY123" fmla="*/ 790575 h 1693069"/>
                            <a:gd name="connsiteX124" fmla="*/ 507206 w 1021556"/>
                            <a:gd name="connsiteY124" fmla="*/ 797719 h 1693069"/>
                            <a:gd name="connsiteX125" fmla="*/ 511969 w 1021556"/>
                            <a:gd name="connsiteY125" fmla="*/ 804862 h 1693069"/>
                            <a:gd name="connsiteX126" fmla="*/ 521494 w 1021556"/>
                            <a:gd name="connsiteY126" fmla="*/ 809625 h 1693069"/>
                            <a:gd name="connsiteX127" fmla="*/ 528637 w 1021556"/>
                            <a:gd name="connsiteY127" fmla="*/ 816769 h 1693069"/>
                            <a:gd name="connsiteX128" fmla="*/ 535781 w 1021556"/>
                            <a:gd name="connsiteY128" fmla="*/ 819150 h 1693069"/>
                            <a:gd name="connsiteX129" fmla="*/ 542925 w 1021556"/>
                            <a:gd name="connsiteY129" fmla="*/ 823912 h 1693069"/>
                            <a:gd name="connsiteX130" fmla="*/ 559594 w 1021556"/>
                            <a:gd name="connsiteY130" fmla="*/ 835819 h 1693069"/>
                            <a:gd name="connsiteX131" fmla="*/ 569119 w 1021556"/>
                            <a:gd name="connsiteY131" fmla="*/ 840581 h 1693069"/>
                            <a:gd name="connsiteX132" fmla="*/ 578644 w 1021556"/>
                            <a:gd name="connsiteY132" fmla="*/ 850106 h 1693069"/>
                            <a:gd name="connsiteX133" fmla="*/ 592931 w 1021556"/>
                            <a:gd name="connsiteY133" fmla="*/ 864394 h 1693069"/>
                            <a:gd name="connsiteX134" fmla="*/ 600075 w 1021556"/>
                            <a:gd name="connsiteY134" fmla="*/ 869156 h 1693069"/>
                            <a:gd name="connsiteX135" fmla="*/ 604837 w 1021556"/>
                            <a:gd name="connsiteY135" fmla="*/ 876300 h 1693069"/>
                            <a:gd name="connsiteX136" fmla="*/ 611981 w 1021556"/>
                            <a:gd name="connsiteY136" fmla="*/ 881062 h 1693069"/>
                            <a:gd name="connsiteX137" fmla="*/ 616744 w 1021556"/>
                            <a:gd name="connsiteY137" fmla="*/ 895350 h 1693069"/>
                            <a:gd name="connsiteX138" fmla="*/ 619125 w 1021556"/>
                            <a:gd name="connsiteY138" fmla="*/ 902494 h 1693069"/>
                            <a:gd name="connsiteX139" fmla="*/ 626269 w 1021556"/>
                            <a:gd name="connsiteY139" fmla="*/ 916781 h 1693069"/>
                            <a:gd name="connsiteX140" fmla="*/ 619125 w 1021556"/>
                            <a:gd name="connsiteY140" fmla="*/ 921544 h 1693069"/>
                            <a:gd name="connsiteX141" fmla="*/ 604837 w 1021556"/>
                            <a:gd name="connsiteY141" fmla="*/ 926306 h 1693069"/>
                            <a:gd name="connsiteX142" fmla="*/ 464344 w 1021556"/>
                            <a:gd name="connsiteY142" fmla="*/ 926306 h 1693069"/>
                            <a:gd name="connsiteX143" fmla="*/ 452437 w 1021556"/>
                            <a:gd name="connsiteY143" fmla="*/ 928687 h 1693069"/>
                            <a:gd name="connsiteX144" fmla="*/ 435769 w 1021556"/>
                            <a:gd name="connsiteY144" fmla="*/ 931069 h 1693069"/>
                            <a:gd name="connsiteX145" fmla="*/ 421481 w 1021556"/>
                            <a:gd name="connsiteY145" fmla="*/ 935831 h 1693069"/>
                            <a:gd name="connsiteX146" fmla="*/ 414337 w 1021556"/>
                            <a:gd name="connsiteY146" fmla="*/ 940594 h 1693069"/>
                            <a:gd name="connsiteX147" fmla="*/ 407194 w 1021556"/>
                            <a:gd name="connsiteY147" fmla="*/ 942975 h 1693069"/>
                            <a:gd name="connsiteX148" fmla="*/ 400050 w 1021556"/>
                            <a:gd name="connsiteY148" fmla="*/ 947737 h 1693069"/>
                            <a:gd name="connsiteX149" fmla="*/ 392906 w 1021556"/>
                            <a:gd name="connsiteY149" fmla="*/ 950119 h 1693069"/>
                            <a:gd name="connsiteX150" fmla="*/ 378619 w 1021556"/>
                            <a:gd name="connsiteY150" fmla="*/ 959644 h 1693069"/>
                            <a:gd name="connsiteX151" fmla="*/ 371475 w 1021556"/>
                            <a:gd name="connsiteY151" fmla="*/ 964406 h 1693069"/>
                            <a:gd name="connsiteX152" fmla="*/ 364331 w 1021556"/>
                            <a:gd name="connsiteY152" fmla="*/ 969169 h 1693069"/>
                            <a:gd name="connsiteX153" fmla="*/ 357187 w 1021556"/>
                            <a:gd name="connsiteY153" fmla="*/ 971550 h 1693069"/>
                            <a:gd name="connsiteX154" fmla="*/ 352425 w 1021556"/>
                            <a:gd name="connsiteY154" fmla="*/ 981075 h 1693069"/>
                            <a:gd name="connsiteX155" fmla="*/ 345281 w 1021556"/>
                            <a:gd name="connsiteY155" fmla="*/ 988219 h 1693069"/>
                            <a:gd name="connsiteX156" fmla="*/ 340519 w 1021556"/>
                            <a:gd name="connsiteY156" fmla="*/ 995362 h 1693069"/>
                            <a:gd name="connsiteX157" fmla="*/ 333375 w 1021556"/>
                            <a:gd name="connsiteY157" fmla="*/ 1004887 h 1693069"/>
                            <a:gd name="connsiteX158" fmla="*/ 321469 w 1021556"/>
                            <a:gd name="connsiteY158" fmla="*/ 1019175 h 1693069"/>
                            <a:gd name="connsiteX159" fmla="*/ 314325 w 1021556"/>
                            <a:gd name="connsiteY159" fmla="*/ 1033462 h 1693069"/>
                            <a:gd name="connsiteX160" fmla="*/ 302419 w 1021556"/>
                            <a:gd name="connsiteY160" fmla="*/ 1054894 h 1693069"/>
                            <a:gd name="connsiteX161" fmla="*/ 297656 w 1021556"/>
                            <a:gd name="connsiteY161" fmla="*/ 1073944 h 1693069"/>
                            <a:gd name="connsiteX162" fmla="*/ 292894 w 1021556"/>
                            <a:gd name="connsiteY162" fmla="*/ 1088231 h 1693069"/>
                            <a:gd name="connsiteX163" fmla="*/ 283369 w 1021556"/>
                            <a:gd name="connsiteY163" fmla="*/ 1116806 h 1693069"/>
                            <a:gd name="connsiteX164" fmla="*/ 278606 w 1021556"/>
                            <a:gd name="connsiteY164" fmla="*/ 1133475 h 1693069"/>
                            <a:gd name="connsiteX165" fmla="*/ 273844 w 1021556"/>
                            <a:gd name="connsiteY165" fmla="*/ 1147762 h 1693069"/>
                            <a:gd name="connsiteX166" fmla="*/ 269081 w 1021556"/>
                            <a:gd name="connsiteY166" fmla="*/ 1162050 h 1693069"/>
                            <a:gd name="connsiteX167" fmla="*/ 250031 w 1021556"/>
                            <a:gd name="connsiteY167" fmla="*/ 1212056 h 1693069"/>
                            <a:gd name="connsiteX168" fmla="*/ 245268 w 1021556"/>
                            <a:gd name="connsiteY168" fmla="*/ 1247775 h 1693069"/>
                            <a:gd name="connsiteX169" fmla="*/ 242887 w 1021556"/>
                            <a:gd name="connsiteY169" fmla="*/ 1283494 h 1693069"/>
                            <a:gd name="connsiteX170" fmla="*/ 247650 w 1021556"/>
                            <a:gd name="connsiteY170" fmla="*/ 1297781 h 1693069"/>
                            <a:gd name="connsiteX171" fmla="*/ 245269 w 1021556"/>
                            <a:gd name="connsiteY171" fmla="*/ 1333500 h 1693069"/>
                            <a:gd name="connsiteX172" fmla="*/ 242887 w 1021556"/>
                            <a:gd name="connsiteY172" fmla="*/ 1350169 h 1693069"/>
                            <a:gd name="connsiteX173" fmla="*/ 247650 w 1021556"/>
                            <a:gd name="connsiteY173" fmla="*/ 1438275 h 1693069"/>
                            <a:gd name="connsiteX174" fmla="*/ 250031 w 1021556"/>
                            <a:gd name="connsiteY174" fmla="*/ 1478756 h 1693069"/>
                            <a:gd name="connsiteX175" fmla="*/ 252412 w 1021556"/>
                            <a:gd name="connsiteY175" fmla="*/ 1493044 h 1693069"/>
                            <a:gd name="connsiteX176" fmla="*/ 250031 w 1021556"/>
                            <a:gd name="connsiteY176" fmla="*/ 1571625 h 1693069"/>
                            <a:gd name="connsiteX177" fmla="*/ 245269 w 1021556"/>
                            <a:gd name="connsiteY177" fmla="*/ 1585912 h 1693069"/>
                            <a:gd name="connsiteX178" fmla="*/ 228600 w 1021556"/>
                            <a:gd name="connsiteY178" fmla="*/ 1595437 h 1693069"/>
                            <a:gd name="connsiteX179" fmla="*/ 221456 w 1021556"/>
                            <a:gd name="connsiteY179" fmla="*/ 1597819 h 1693069"/>
                            <a:gd name="connsiteX180" fmla="*/ 192881 w 1021556"/>
                            <a:gd name="connsiteY180" fmla="*/ 1600200 h 1693069"/>
                            <a:gd name="connsiteX181" fmla="*/ 166687 w 1021556"/>
                            <a:gd name="connsiteY181" fmla="*/ 1607344 h 1693069"/>
                            <a:gd name="connsiteX182" fmla="*/ 159544 w 1021556"/>
                            <a:gd name="connsiteY182" fmla="*/ 1609725 h 1693069"/>
                            <a:gd name="connsiteX183" fmla="*/ 152400 w 1021556"/>
                            <a:gd name="connsiteY183" fmla="*/ 1612106 h 1693069"/>
                            <a:gd name="connsiteX184" fmla="*/ 142875 w 1021556"/>
                            <a:gd name="connsiteY184" fmla="*/ 1616869 h 1693069"/>
                            <a:gd name="connsiteX185" fmla="*/ 114300 w 1021556"/>
                            <a:gd name="connsiteY185" fmla="*/ 1619250 h 1693069"/>
                            <a:gd name="connsiteX186" fmla="*/ 100012 w 1021556"/>
                            <a:gd name="connsiteY186" fmla="*/ 1621631 h 1693069"/>
                            <a:gd name="connsiteX187" fmla="*/ 73819 w 1021556"/>
                            <a:gd name="connsiteY187" fmla="*/ 1626394 h 1693069"/>
                            <a:gd name="connsiteX188" fmla="*/ 69056 w 1021556"/>
                            <a:gd name="connsiteY188" fmla="*/ 1640681 h 1693069"/>
                            <a:gd name="connsiteX189" fmla="*/ 73819 w 1021556"/>
                            <a:gd name="connsiteY189" fmla="*/ 1659731 h 1693069"/>
                            <a:gd name="connsiteX190" fmla="*/ 83344 w 1021556"/>
                            <a:gd name="connsiteY190" fmla="*/ 1674019 h 1693069"/>
                            <a:gd name="connsiteX191" fmla="*/ 90487 w 1021556"/>
                            <a:gd name="connsiteY191" fmla="*/ 1678781 h 1693069"/>
                            <a:gd name="connsiteX192" fmla="*/ 95250 w 1021556"/>
                            <a:gd name="connsiteY192" fmla="*/ 1685925 h 1693069"/>
                            <a:gd name="connsiteX193" fmla="*/ 102394 w 1021556"/>
                            <a:gd name="connsiteY193" fmla="*/ 1690687 h 1693069"/>
                            <a:gd name="connsiteX194" fmla="*/ 104775 w 1021556"/>
                            <a:gd name="connsiteY194" fmla="*/ 1693069 h 1693069"/>
                            <a:gd name="connsiteX195" fmla="*/ 104775 w 1021556"/>
                            <a:gd name="connsiteY195"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92981 w 1021556"/>
                            <a:gd name="connsiteY63" fmla="*/ 328612 h 1693069"/>
                            <a:gd name="connsiteX64" fmla="*/ 962025 w 1021556"/>
                            <a:gd name="connsiteY64" fmla="*/ 350044 h 1693069"/>
                            <a:gd name="connsiteX65" fmla="*/ 954881 w 1021556"/>
                            <a:gd name="connsiteY65" fmla="*/ 357187 h 1693069"/>
                            <a:gd name="connsiteX66" fmla="*/ 945356 w 1021556"/>
                            <a:gd name="connsiteY66" fmla="*/ 359569 h 1693069"/>
                            <a:gd name="connsiteX67" fmla="*/ 928687 w 1021556"/>
                            <a:gd name="connsiteY67" fmla="*/ 376237 h 1693069"/>
                            <a:gd name="connsiteX68" fmla="*/ 921544 w 1021556"/>
                            <a:gd name="connsiteY68" fmla="*/ 381000 h 1693069"/>
                            <a:gd name="connsiteX69" fmla="*/ 914400 w 1021556"/>
                            <a:gd name="connsiteY69" fmla="*/ 385762 h 1693069"/>
                            <a:gd name="connsiteX70" fmla="*/ 900112 w 1021556"/>
                            <a:gd name="connsiteY70" fmla="*/ 395287 h 1693069"/>
                            <a:gd name="connsiteX71" fmla="*/ 885825 w 1021556"/>
                            <a:gd name="connsiteY71" fmla="*/ 404812 h 1693069"/>
                            <a:gd name="connsiteX72" fmla="*/ 869156 w 1021556"/>
                            <a:gd name="connsiteY72" fmla="*/ 416719 h 1693069"/>
                            <a:gd name="connsiteX73" fmla="*/ 854869 w 1021556"/>
                            <a:gd name="connsiteY73" fmla="*/ 421481 h 1693069"/>
                            <a:gd name="connsiteX74" fmla="*/ 838200 w 1021556"/>
                            <a:gd name="connsiteY74" fmla="*/ 431006 h 1693069"/>
                            <a:gd name="connsiteX75" fmla="*/ 821531 w 1021556"/>
                            <a:gd name="connsiteY75" fmla="*/ 435769 h 1693069"/>
                            <a:gd name="connsiteX76" fmla="*/ 807244 w 1021556"/>
                            <a:gd name="connsiteY76" fmla="*/ 440531 h 1693069"/>
                            <a:gd name="connsiteX77" fmla="*/ 785812 w 1021556"/>
                            <a:gd name="connsiteY77" fmla="*/ 450056 h 1693069"/>
                            <a:gd name="connsiteX78" fmla="*/ 778669 w 1021556"/>
                            <a:gd name="connsiteY78" fmla="*/ 452437 h 1693069"/>
                            <a:gd name="connsiteX79" fmla="*/ 771525 w 1021556"/>
                            <a:gd name="connsiteY79" fmla="*/ 457200 h 1693069"/>
                            <a:gd name="connsiteX80" fmla="*/ 764381 w 1021556"/>
                            <a:gd name="connsiteY80" fmla="*/ 459581 h 1693069"/>
                            <a:gd name="connsiteX81" fmla="*/ 742950 w 1021556"/>
                            <a:gd name="connsiteY81" fmla="*/ 471487 h 1693069"/>
                            <a:gd name="connsiteX82" fmla="*/ 721519 w 1021556"/>
                            <a:gd name="connsiteY82" fmla="*/ 483394 h 1693069"/>
                            <a:gd name="connsiteX83" fmla="*/ 709612 w 1021556"/>
                            <a:gd name="connsiteY83" fmla="*/ 492919 h 1693069"/>
                            <a:gd name="connsiteX84" fmla="*/ 704850 w 1021556"/>
                            <a:gd name="connsiteY84" fmla="*/ 500062 h 1693069"/>
                            <a:gd name="connsiteX85" fmla="*/ 697706 w 1021556"/>
                            <a:gd name="connsiteY85" fmla="*/ 502444 h 1693069"/>
                            <a:gd name="connsiteX86" fmla="*/ 683419 w 1021556"/>
                            <a:gd name="connsiteY86" fmla="*/ 514350 h 1693069"/>
                            <a:gd name="connsiteX87" fmla="*/ 676275 w 1021556"/>
                            <a:gd name="connsiteY87" fmla="*/ 516731 h 1693069"/>
                            <a:gd name="connsiteX88" fmla="*/ 657225 w 1021556"/>
                            <a:gd name="connsiteY88" fmla="*/ 528637 h 1693069"/>
                            <a:gd name="connsiteX89" fmla="*/ 642937 w 1021556"/>
                            <a:gd name="connsiteY89" fmla="*/ 538162 h 1693069"/>
                            <a:gd name="connsiteX90" fmla="*/ 635794 w 1021556"/>
                            <a:gd name="connsiteY90" fmla="*/ 542925 h 1693069"/>
                            <a:gd name="connsiteX91" fmla="*/ 628650 w 1021556"/>
                            <a:gd name="connsiteY91" fmla="*/ 545306 h 1693069"/>
                            <a:gd name="connsiteX92" fmla="*/ 607219 w 1021556"/>
                            <a:gd name="connsiteY92" fmla="*/ 559594 h 1693069"/>
                            <a:gd name="connsiteX93" fmla="*/ 592931 w 1021556"/>
                            <a:gd name="connsiteY93" fmla="*/ 569119 h 1693069"/>
                            <a:gd name="connsiteX94" fmla="*/ 583406 w 1021556"/>
                            <a:gd name="connsiteY94" fmla="*/ 576262 h 1693069"/>
                            <a:gd name="connsiteX95" fmla="*/ 569119 w 1021556"/>
                            <a:gd name="connsiteY95" fmla="*/ 585787 h 1693069"/>
                            <a:gd name="connsiteX96" fmla="*/ 554831 w 1021556"/>
                            <a:gd name="connsiteY96" fmla="*/ 595312 h 1693069"/>
                            <a:gd name="connsiteX97" fmla="*/ 547687 w 1021556"/>
                            <a:gd name="connsiteY97" fmla="*/ 600075 h 1693069"/>
                            <a:gd name="connsiteX98" fmla="*/ 540544 w 1021556"/>
                            <a:gd name="connsiteY98" fmla="*/ 607219 h 1693069"/>
                            <a:gd name="connsiteX99" fmla="*/ 533400 w 1021556"/>
                            <a:gd name="connsiteY99" fmla="*/ 609600 h 1693069"/>
                            <a:gd name="connsiteX100" fmla="*/ 526256 w 1021556"/>
                            <a:gd name="connsiteY100" fmla="*/ 616744 h 1693069"/>
                            <a:gd name="connsiteX101" fmla="*/ 519112 w 1021556"/>
                            <a:gd name="connsiteY101" fmla="*/ 619125 h 1693069"/>
                            <a:gd name="connsiteX102" fmla="*/ 514350 w 1021556"/>
                            <a:gd name="connsiteY102" fmla="*/ 626269 h 1693069"/>
                            <a:gd name="connsiteX103" fmla="*/ 500062 w 1021556"/>
                            <a:gd name="connsiteY103" fmla="*/ 635794 h 1693069"/>
                            <a:gd name="connsiteX104" fmla="*/ 490537 w 1021556"/>
                            <a:gd name="connsiteY104" fmla="*/ 642937 h 1693069"/>
                            <a:gd name="connsiteX105" fmla="*/ 483394 w 1021556"/>
                            <a:gd name="connsiteY105" fmla="*/ 645319 h 1693069"/>
                            <a:gd name="connsiteX106" fmla="*/ 469106 w 1021556"/>
                            <a:gd name="connsiteY106" fmla="*/ 657225 h 1693069"/>
                            <a:gd name="connsiteX107" fmla="*/ 461962 w 1021556"/>
                            <a:gd name="connsiteY107" fmla="*/ 659606 h 1693069"/>
                            <a:gd name="connsiteX108" fmla="*/ 457200 w 1021556"/>
                            <a:gd name="connsiteY108" fmla="*/ 666750 h 1693069"/>
                            <a:gd name="connsiteX109" fmla="*/ 450056 w 1021556"/>
                            <a:gd name="connsiteY109" fmla="*/ 671512 h 1693069"/>
                            <a:gd name="connsiteX110" fmla="*/ 445294 w 1021556"/>
                            <a:gd name="connsiteY110" fmla="*/ 685800 h 1693069"/>
                            <a:gd name="connsiteX111" fmla="*/ 440531 w 1021556"/>
                            <a:gd name="connsiteY111" fmla="*/ 692944 h 1693069"/>
                            <a:gd name="connsiteX112" fmla="*/ 435769 w 1021556"/>
                            <a:gd name="connsiteY112" fmla="*/ 707231 h 1693069"/>
                            <a:gd name="connsiteX113" fmla="*/ 433387 w 1021556"/>
                            <a:gd name="connsiteY113" fmla="*/ 714375 h 1693069"/>
                            <a:gd name="connsiteX114" fmla="*/ 428625 w 1021556"/>
                            <a:gd name="connsiteY114" fmla="*/ 721519 h 1693069"/>
                            <a:gd name="connsiteX115" fmla="*/ 435769 w 1021556"/>
                            <a:gd name="connsiteY115" fmla="*/ 742950 h 1693069"/>
                            <a:gd name="connsiteX116" fmla="*/ 438150 w 1021556"/>
                            <a:gd name="connsiteY116" fmla="*/ 750094 h 1693069"/>
                            <a:gd name="connsiteX117" fmla="*/ 445294 w 1021556"/>
                            <a:gd name="connsiteY117" fmla="*/ 754856 h 1693069"/>
                            <a:gd name="connsiteX118" fmla="*/ 459581 w 1021556"/>
                            <a:gd name="connsiteY118" fmla="*/ 766762 h 1693069"/>
                            <a:gd name="connsiteX119" fmla="*/ 469106 w 1021556"/>
                            <a:gd name="connsiteY119" fmla="*/ 773906 h 1693069"/>
                            <a:gd name="connsiteX120" fmla="*/ 478631 w 1021556"/>
                            <a:gd name="connsiteY120" fmla="*/ 776287 h 1693069"/>
                            <a:gd name="connsiteX121" fmla="*/ 492919 w 1021556"/>
                            <a:gd name="connsiteY121" fmla="*/ 785812 h 1693069"/>
                            <a:gd name="connsiteX122" fmla="*/ 500062 w 1021556"/>
                            <a:gd name="connsiteY122" fmla="*/ 790575 h 1693069"/>
                            <a:gd name="connsiteX123" fmla="*/ 507206 w 1021556"/>
                            <a:gd name="connsiteY123" fmla="*/ 797719 h 1693069"/>
                            <a:gd name="connsiteX124" fmla="*/ 511969 w 1021556"/>
                            <a:gd name="connsiteY124" fmla="*/ 804862 h 1693069"/>
                            <a:gd name="connsiteX125" fmla="*/ 521494 w 1021556"/>
                            <a:gd name="connsiteY125" fmla="*/ 809625 h 1693069"/>
                            <a:gd name="connsiteX126" fmla="*/ 528637 w 1021556"/>
                            <a:gd name="connsiteY126" fmla="*/ 816769 h 1693069"/>
                            <a:gd name="connsiteX127" fmla="*/ 535781 w 1021556"/>
                            <a:gd name="connsiteY127" fmla="*/ 819150 h 1693069"/>
                            <a:gd name="connsiteX128" fmla="*/ 542925 w 1021556"/>
                            <a:gd name="connsiteY128" fmla="*/ 823912 h 1693069"/>
                            <a:gd name="connsiteX129" fmla="*/ 559594 w 1021556"/>
                            <a:gd name="connsiteY129" fmla="*/ 835819 h 1693069"/>
                            <a:gd name="connsiteX130" fmla="*/ 569119 w 1021556"/>
                            <a:gd name="connsiteY130" fmla="*/ 840581 h 1693069"/>
                            <a:gd name="connsiteX131" fmla="*/ 578644 w 1021556"/>
                            <a:gd name="connsiteY131" fmla="*/ 850106 h 1693069"/>
                            <a:gd name="connsiteX132" fmla="*/ 592931 w 1021556"/>
                            <a:gd name="connsiteY132" fmla="*/ 864394 h 1693069"/>
                            <a:gd name="connsiteX133" fmla="*/ 600075 w 1021556"/>
                            <a:gd name="connsiteY133" fmla="*/ 869156 h 1693069"/>
                            <a:gd name="connsiteX134" fmla="*/ 604837 w 1021556"/>
                            <a:gd name="connsiteY134" fmla="*/ 876300 h 1693069"/>
                            <a:gd name="connsiteX135" fmla="*/ 611981 w 1021556"/>
                            <a:gd name="connsiteY135" fmla="*/ 881062 h 1693069"/>
                            <a:gd name="connsiteX136" fmla="*/ 616744 w 1021556"/>
                            <a:gd name="connsiteY136" fmla="*/ 895350 h 1693069"/>
                            <a:gd name="connsiteX137" fmla="*/ 619125 w 1021556"/>
                            <a:gd name="connsiteY137" fmla="*/ 902494 h 1693069"/>
                            <a:gd name="connsiteX138" fmla="*/ 626269 w 1021556"/>
                            <a:gd name="connsiteY138" fmla="*/ 916781 h 1693069"/>
                            <a:gd name="connsiteX139" fmla="*/ 619125 w 1021556"/>
                            <a:gd name="connsiteY139" fmla="*/ 921544 h 1693069"/>
                            <a:gd name="connsiteX140" fmla="*/ 604837 w 1021556"/>
                            <a:gd name="connsiteY140" fmla="*/ 926306 h 1693069"/>
                            <a:gd name="connsiteX141" fmla="*/ 464344 w 1021556"/>
                            <a:gd name="connsiteY141" fmla="*/ 926306 h 1693069"/>
                            <a:gd name="connsiteX142" fmla="*/ 452437 w 1021556"/>
                            <a:gd name="connsiteY142" fmla="*/ 928687 h 1693069"/>
                            <a:gd name="connsiteX143" fmla="*/ 435769 w 1021556"/>
                            <a:gd name="connsiteY143" fmla="*/ 931069 h 1693069"/>
                            <a:gd name="connsiteX144" fmla="*/ 421481 w 1021556"/>
                            <a:gd name="connsiteY144" fmla="*/ 935831 h 1693069"/>
                            <a:gd name="connsiteX145" fmla="*/ 414337 w 1021556"/>
                            <a:gd name="connsiteY145" fmla="*/ 940594 h 1693069"/>
                            <a:gd name="connsiteX146" fmla="*/ 407194 w 1021556"/>
                            <a:gd name="connsiteY146" fmla="*/ 942975 h 1693069"/>
                            <a:gd name="connsiteX147" fmla="*/ 400050 w 1021556"/>
                            <a:gd name="connsiteY147" fmla="*/ 947737 h 1693069"/>
                            <a:gd name="connsiteX148" fmla="*/ 392906 w 1021556"/>
                            <a:gd name="connsiteY148" fmla="*/ 950119 h 1693069"/>
                            <a:gd name="connsiteX149" fmla="*/ 378619 w 1021556"/>
                            <a:gd name="connsiteY149" fmla="*/ 959644 h 1693069"/>
                            <a:gd name="connsiteX150" fmla="*/ 371475 w 1021556"/>
                            <a:gd name="connsiteY150" fmla="*/ 964406 h 1693069"/>
                            <a:gd name="connsiteX151" fmla="*/ 364331 w 1021556"/>
                            <a:gd name="connsiteY151" fmla="*/ 969169 h 1693069"/>
                            <a:gd name="connsiteX152" fmla="*/ 357187 w 1021556"/>
                            <a:gd name="connsiteY152" fmla="*/ 971550 h 1693069"/>
                            <a:gd name="connsiteX153" fmla="*/ 352425 w 1021556"/>
                            <a:gd name="connsiteY153" fmla="*/ 981075 h 1693069"/>
                            <a:gd name="connsiteX154" fmla="*/ 345281 w 1021556"/>
                            <a:gd name="connsiteY154" fmla="*/ 988219 h 1693069"/>
                            <a:gd name="connsiteX155" fmla="*/ 340519 w 1021556"/>
                            <a:gd name="connsiteY155" fmla="*/ 995362 h 1693069"/>
                            <a:gd name="connsiteX156" fmla="*/ 333375 w 1021556"/>
                            <a:gd name="connsiteY156" fmla="*/ 1004887 h 1693069"/>
                            <a:gd name="connsiteX157" fmla="*/ 321469 w 1021556"/>
                            <a:gd name="connsiteY157" fmla="*/ 1019175 h 1693069"/>
                            <a:gd name="connsiteX158" fmla="*/ 314325 w 1021556"/>
                            <a:gd name="connsiteY158" fmla="*/ 1033462 h 1693069"/>
                            <a:gd name="connsiteX159" fmla="*/ 302419 w 1021556"/>
                            <a:gd name="connsiteY159" fmla="*/ 1054894 h 1693069"/>
                            <a:gd name="connsiteX160" fmla="*/ 297656 w 1021556"/>
                            <a:gd name="connsiteY160" fmla="*/ 1073944 h 1693069"/>
                            <a:gd name="connsiteX161" fmla="*/ 292894 w 1021556"/>
                            <a:gd name="connsiteY161" fmla="*/ 1088231 h 1693069"/>
                            <a:gd name="connsiteX162" fmla="*/ 283369 w 1021556"/>
                            <a:gd name="connsiteY162" fmla="*/ 1116806 h 1693069"/>
                            <a:gd name="connsiteX163" fmla="*/ 278606 w 1021556"/>
                            <a:gd name="connsiteY163" fmla="*/ 1133475 h 1693069"/>
                            <a:gd name="connsiteX164" fmla="*/ 273844 w 1021556"/>
                            <a:gd name="connsiteY164" fmla="*/ 1147762 h 1693069"/>
                            <a:gd name="connsiteX165" fmla="*/ 269081 w 1021556"/>
                            <a:gd name="connsiteY165" fmla="*/ 1162050 h 1693069"/>
                            <a:gd name="connsiteX166" fmla="*/ 250031 w 1021556"/>
                            <a:gd name="connsiteY166" fmla="*/ 1212056 h 1693069"/>
                            <a:gd name="connsiteX167" fmla="*/ 245268 w 1021556"/>
                            <a:gd name="connsiteY167" fmla="*/ 1247775 h 1693069"/>
                            <a:gd name="connsiteX168" fmla="*/ 242887 w 1021556"/>
                            <a:gd name="connsiteY168" fmla="*/ 1283494 h 1693069"/>
                            <a:gd name="connsiteX169" fmla="*/ 247650 w 1021556"/>
                            <a:gd name="connsiteY169" fmla="*/ 1297781 h 1693069"/>
                            <a:gd name="connsiteX170" fmla="*/ 245269 w 1021556"/>
                            <a:gd name="connsiteY170" fmla="*/ 1333500 h 1693069"/>
                            <a:gd name="connsiteX171" fmla="*/ 242887 w 1021556"/>
                            <a:gd name="connsiteY171" fmla="*/ 1350169 h 1693069"/>
                            <a:gd name="connsiteX172" fmla="*/ 247650 w 1021556"/>
                            <a:gd name="connsiteY172" fmla="*/ 1438275 h 1693069"/>
                            <a:gd name="connsiteX173" fmla="*/ 250031 w 1021556"/>
                            <a:gd name="connsiteY173" fmla="*/ 1478756 h 1693069"/>
                            <a:gd name="connsiteX174" fmla="*/ 252412 w 1021556"/>
                            <a:gd name="connsiteY174" fmla="*/ 1493044 h 1693069"/>
                            <a:gd name="connsiteX175" fmla="*/ 250031 w 1021556"/>
                            <a:gd name="connsiteY175" fmla="*/ 1571625 h 1693069"/>
                            <a:gd name="connsiteX176" fmla="*/ 245269 w 1021556"/>
                            <a:gd name="connsiteY176" fmla="*/ 1585912 h 1693069"/>
                            <a:gd name="connsiteX177" fmla="*/ 228600 w 1021556"/>
                            <a:gd name="connsiteY177" fmla="*/ 1595437 h 1693069"/>
                            <a:gd name="connsiteX178" fmla="*/ 221456 w 1021556"/>
                            <a:gd name="connsiteY178" fmla="*/ 1597819 h 1693069"/>
                            <a:gd name="connsiteX179" fmla="*/ 192881 w 1021556"/>
                            <a:gd name="connsiteY179" fmla="*/ 1600200 h 1693069"/>
                            <a:gd name="connsiteX180" fmla="*/ 166687 w 1021556"/>
                            <a:gd name="connsiteY180" fmla="*/ 1607344 h 1693069"/>
                            <a:gd name="connsiteX181" fmla="*/ 159544 w 1021556"/>
                            <a:gd name="connsiteY181" fmla="*/ 1609725 h 1693069"/>
                            <a:gd name="connsiteX182" fmla="*/ 152400 w 1021556"/>
                            <a:gd name="connsiteY182" fmla="*/ 1612106 h 1693069"/>
                            <a:gd name="connsiteX183" fmla="*/ 142875 w 1021556"/>
                            <a:gd name="connsiteY183" fmla="*/ 1616869 h 1693069"/>
                            <a:gd name="connsiteX184" fmla="*/ 114300 w 1021556"/>
                            <a:gd name="connsiteY184" fmla="*/ 1619250 h 1693069"/>
                            <a:gd name="connsiteX185" fmla="*/ 100012 w 1021556"/>
                            <a:gd name="connsiteY185" fmla="*/ 1621631 h 1693069"/>
                            <a:gd name="connsiteX186" fmla="*/ 73819 w 1021556"/>
                            <a:gd name="connsiteY186" fmla="*/ 1626394 h 1693069"/>
                            <a:gd name="connsiteX187" fmla="*/ 69056 w 1021556"/>
                            <a:gd name="connsiteY187" fmla="*/ 1640681 h 1693069"/>
                            <a:gd name="connsiteX188" fmla="*/ 73819 w 1021556"/>
                            <a:gd name="connsiteY188" fmla="*/ 1659731 h 1693069"/>
                            <a:gd name="connsiteX189" fmla="*/ 83344 w 1021556"/>
                            <a:gd name="connsiteY189" fmla="*/ 1674019 h 1693069"/>
                            <a:gd name="connsiteX190" fmla="*/ 90487 w 1021556"/>
                            <a:gd name="connsiteY190" fmla="*/ 1678781 h 1693069"/>
                            <a:gd name="connsiteX191" fmla="*/ 95250 w 1021556"/>
                            <a:gd name="connsiteY191" fmla="*/ 1685925 h 1693069"/>
                            <a:gd name="connsiteX192" fmla="*/ 102394 w 1021556"/>
                            <a:gd name="connsiteY192" fmla="*/ 1690687 h 1693069"/>
                            <a:gd name="connsiteX193" fmla="*/ 104775 w 1021556"/>
                            <a:gd name="connsiteY193" fmla="*/ 1693069 h 1693069"/>
                            <a:gd name="connsiteX194" fmla="*/ 104775 w 1021556"/>
                            <a:gd name="connsiteY19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62025 w 1021556"/>
                            <a:gd name="connsiteY63" fmla="*/ 350044 h 1693069"/>
                            <a:gd name="connsiteX64" fmla="*/ 954881 w 1021556"/>
                            <a:gd name="connsiteY64" fmla="*/ 357187 h 1693069"/>
                            <a:gd name="connsiteX65" fmla="*/ 945356 w 1021556"/>
                            <a:gd name="connsiteY65" fmla="*/ 359569 h 1693069"/>
                            <a:gd name="connsiteX66" fmla="*/ 928687 w 1021556"/>
                            <a:gd name="connsiteY66" fmla="*/ 376237 h 1693069"/>
                            <a:gd name="connsiteX67" fmla="*/ 921544 w 1021556"/>
                            <a:gd name="connsiteY67" fmla="*/ 381000 h 1693069"/>
                            <a:gd name="connsiteX68" fmla="*/ 914400 w 1021556"/>
                            <a:gd name="connsiteY68" fmla="*/ 385762 h 1693069"/>
                            <a:gd name="connsiteX69" fmla="*/ 900112 w 1021556"/>
                            <a:gd name="connsiteY69" fmla="*/ 395287 h 1693069"/>
                            <a:gd name="connsiteX70" fmla="*/ 885825 w 1021556"/>
                            <a:gd name="connsiteY70" fmla="*/ 404812 h 1693069"/>
                            <a:gd name="connsiteX71" fmla="*/ 869156 w 1021556"/>
                            <a:gd name="connsiteY71" fmla="*/ 416719 h 1693069"/>
                            <a:gd name="connsiteX72" fmla="*/ 854869 w 1021556"/>
                            <a:gd name="connsiteY72" fmla="*/ 421481 h 1693069"/>
                            <a:gd name="connsiteX73" fmla="*/ 838200 w 1021556"/>
                            <a:gd name="connsiteY73" fmla="*/ 431006 h 1693069"/>
                            <a:gd name="connsiteX74" fmla="*/ 821531 w 1021556"/>
                            <a:gd name="connsiteY74" fmla="*/ 435769 h 1693069"/>
                            <a:gd name="connsiteX75" fmla="*/ 807244 w 1021556"/>
                            <a:gd name="connsiteY75" fmla="*/ 440531 h 1693069"/>
                            <a:gd name="connsiteX76" fmla="*/ 785812 w 1021556"/>
                            <a:gd name="connsiteY76" fmla="*/ 450056 h 1693069"/>
                            <a:gd name="connsiteX77" fmla="*/ 778669 w 1021556"/>
                            <a:gd name="connsiteY77" fmla="*/ 452437 h 1693069"/>
                            <a:gd name="connsiteX78" fmla="*/ 771525 w 1021556"/>
                            <a:gd name="connsiteY78" fmla="*/ 457200 h 1693069"/>
                            <a:gd name="connsiteX79" fmla="*/ 764381 w 1021556"/>
                            <a:gd name="connsiteY79" fmla="*/ 459581 h 1693069"/>
                            <a:gd name="connsiteX80" fmla="*/ 742950 w 1021556"/>
                            <a:gd name="connsiteY80" fmla="*/ 471487 h 1693069"/>
                            <a:gd name="connsiteX81" fmla="*/ 721519 w 1021556"/>
                            <a:gd name="connsiteY81" fmla="*/ 483394 h 1693069"/>
                            <a:gd name="connsiteX82" fmla="*/ 709612 w 1021556"/>
                            <a:gd name="connsiteY82" fmla="*/ 492919 h 1693069"/>
                            <a:gd name="connsiteX83" fmla="*/ 704850 w 1021556"/>
                            <a:gd name="connsiteY83" fmla="*/ 500062 h 1693069"/>
                            <a:gd name="connsiteX84" fmla="*/ 697706 w 1021556"/>
                            <a:gd name="connsiteY84" fmla="*/ 502444 h 1693069"/>
                            <a:gd name="connsiteX85" fmla="*/ 683419 w 1021556"/>
                            <a:gd name="connsiteY85" fmla="*/ 514350 h 1693069"/>
                            <a:gd name="connsiteX86" fmla="*/ 676275 w 1021556"/>
                            <a:gd name="connsiteY86" fmla="*/ 516731 h 1693069"/>
                            <a:gd name="connsiteX87" fmla="*/ 657225 w 1021556"/>
                            <a:gd name="connsiteY87" fmla="*/ 528637 h 1693069"/>
                            <a:gd name="connsiteX88" fmla="*/ 642937 w 1021556"/>
                            <a:gd name="connsiteY88" fmla="*/ 538162 h 1693069"/>
                            <a:gd name="connsiteX89" fmla="*/ 635794 w 1021556"/>
                            <a:gd name="connsiteY89" fmla="*/ 542925 h 1693069"/>
                            <a:gd name="connsiteX90" fmla="*/ 628650 w 1021556"/>
                            <a:gd name="connsiteY90" fmla="*/ 545306 h 1693069"/>
                            <a:gd name="connsiteX91" fmla="*/ 607219 w 1021556"/>
                            <a:gd name="connsiteY91" fmla="*/ 559594 h 1693069"/>
                            <a:gd name="connsiteX92" fmla="*/ 592931 w 1021556"/>
                            <a:gd name="connsiteY92" fmla="*/ 569119 h 1693069"/>
                            <a:gd name="connsiteX93" fmla="*/ 583406 w 1021556"/>
                            <a:gd name="connsiteY93" fmla="*/ 576262 h 1693069"/>
                            <a:gd name="connsiteX94" fmla="*/ 569119 w 1021556"/>
                            <a:gd name="connsiteY94" fmla="*/ 585787 h 1693069"/>
                            <a:gd name="connsiteX95" fmla="*/ 554831 w 1021556"/>
                            <a:gd name="connsiteY95" fmla="*/ 595312 h 1693069"/>
                            <a:gd name="connsiteX96" fmla="*/ 547687 w 1021556"/>
                            <a:gd name="connsiteY96" fmla="*/ 600075 h 1693069"/>
                            <a:gd name="connsiteX97" fmla="*/ 540544 w 1021556"/>
                            <a:gd name="connsiteY97" fmla="*/ 607219 h 1693069"/>
                            <a:gd name="connsiteX98" fmla="*/ 533400 w 1021556"/>
                            <a:gd name="connsiteY98" fmla="*/ 609600 h 1693069"/>
                            <a:gd name="connsiteX99" fmla="*/ 526256 w 1021556"/>
                            <a:gd name="connsiteY99" fmla="*/ 616744 h 1693069"/>
                            <a:gd name="connsiteX100" fmla="*/ 519112 w 1021556"/>
                            <a:gd name="connsiteY100" fmla="*/ 619125 h 1693069"/>
                            <a:gd name="connsiteX101" fmla="*/ 514350 w 1021556"/>
                            <a:gd name="connsiteY101" fmla="*/ 626269 h 1693069"/>
                            <a:gd name="connsiteX102" fmla="*/ 500062 w 1021556"/>
                            <a:gd name="connsiteY102" fmla="*/ 635794 h 1693069"/>
                            <a:gd name="connsiteX103" fmla="*/ 490537 w 1021556"/>
                            <a:gd name="connsiteY103" fmla="*/ 642937 h 1693069"/>
                            <a:gd name="connsiteX104" fmla="*/ 483394 w 1021556"/>
                            <a:gd name="connsiteY104" fmla="*/ 645319 h 1693069"/>
                            <a:gd name="connsiteX105" fmla="*/ 469106 w 1021556"/>
                            <a:gd name="connsiteY105" fmla="*/ 657225 h 1693069"/>
                            <a:gd name="connsiteX106" fmla="*/ 461962 w 1021556"/>
                            <a:gd name="connsiteY106" fmla="*/ 659606 h 1693069"/>
                            <a:gd name="connsiteX107" fmla="*/ 457200 w 1021556"/>
                            <a:gd name="connsiteY107" fmla="*/ 666750 h 1693069"/>
                            <a:gd name="connsiteX108" fmla="*/ 450056 w 1021556"/>
                            <a:gd name="connsiteY108" fmla="*/ 671512 h 1693069"/>
                            <a:gd name="connsiteX109" fmla="*/ 445294 w 1021556"/>
                            <a:gd name="connsiteY109" fmla="*/ 685800 h 1693069"/>
                            <a:gd name="connsiteX110" fmla="*/ 440531 w 1021556"/>
                            <a:gd name="connsiteY110" fmla="*/ 692944 h 1693069"/>
                            <a:gd name="connsiteX111" fmla="*/ 435769 w 1021556"/>
                            <a:gd name="connsiteY111" fmla="*/ 707231 h 1693069"/>
                            <a:gd name="connsiteX112" fmla="*/ 433387 w 1021556"/>
                            <a:gd name="connsiteY112" fmla="*/ 714375 h 1693069"/>
                            <a:gd name="connsiteX113" fmla="*/ 428625 w 1021556"/>
                            <a:gd name="connsiteY113" fmla="*/ 721519 h 1693069"/>
                            <a:gd name="connsiteX114" fmla="*/ 435769 w 1021556"/>
                            <a:gd name="connsiteY114" fmla="*/ 742950 h 1693069"/>
                            <a:gd name="connsiteX115" fmla="*/ 438150 w 1021556"/>
                            <a:gd name="connsiteY115" fmla="*/ 750094 h 1693069"/>
                            <a:gd name="connsiteX116" fmla="*/ 445294 w 1021556"/>
                            <a:gd name="connsiteY116" fmla="*/ 754856 h 1693069"/>
                            <a:gd name="connsiteX117" fmla="*/ 459581 w 1021556"/>
                            <a:gd name="connsiteY117" fmla="*/ 766762 h 1693069"/>
                            <a:gd name="connsiteX118" fmla="*/ 469106 w 1021556"/>
                            <a:gd name="connsiteY118" fmla="*/ 773906 h 1693069"/>
                            <a:gd name="connsiteX119" fmla="*/ 478631 w 1021556"/>
                            <a:gd name="connsiteY119" fmla="*/ 776287 h 1693069"/>
                            <a:gd name="connsiteX120" fmla="*/ 492919 w 1021556"/>
                            <a:gd name="connsiteY120" fmla="*/ 785812 h 1693069"/>
                            <a:gd name="connsiteX121" fmla="*/ 500062 w 1021556"/>
                            <a:gd name="connsiteY121" fmla="*/ 790575 h 1693069"/>
                            <a:gd name="connsiteX122" fmla="*/ 507206 w 1021556"/>
                            <a:gd name="connsiteY122" fmla="*/ 797719 h 1693069"/>
                            <a:gd name="connsiteX123" fmla="*/ 511969 w 1021556"/>
                            <a:gd name="connsiteY123" fmla="*/ 804862 h 1693069"/>
                            <a:gd name="connsiteX124" fmla="*/ 521494 w 1021556"/>
                            <a:gd name="connsiteY124" fmla="*/ 809625 h 1693069"/>
                            <a:gd name="connsiteX125" fmla="*/ 528637 w 1021556"/>
                            <a:gd name="connsiteY125" fmla="*/ 816769 h 1693069"/>
                            <a:gd name="connsiteX126" fmla="*/ 535781 w 1021556"/>
                            <a:gd name="connsiteY126" fmla="*/ 819150 h 1693069"/>
                            <a:gd name="connsiteX127" fmla="*/ 542925 w 1021556"/>
                            <a:gd name="connsiteY127" fmla="*/ 823912 h 1693069"/>
                            <a:gd name="connsiteX128" fmla="*/ 559594 w 1021556"/>
                            <a:gd name="connsiteY128" fmla="*/ 835819 h 1693069"/>
                            <a:gd name="connsiteX129" fmla="*/ 569119 w 1021556"/>
                            <a:gd name="connsiteY129" fmla="*/ 840581 h 1693069"/>
                            <a:gd name="connsiteX130" fmla="*/ 578644 w 1021556"/>
                            <a:gd name="connsiteY130" fmla="*/ 850106 h 1693069"/>
                            <a:gd name="connsiteX131" fmla="*/ 592931 w 1021556"/>
                            <a:gd name="connsiteY131" fmla="*/ 864394 h 1693069"/>
                            <a:gd name="connsiteX132" fmla="*/ 600075 w 1021556"/>
                            <a:gd name="connsiteY132" fmla="*/ 869156 h 1693069"/>
                            <a:gd name="connsiteX133" fmla="*/ 604837 w 1021556"/>
                            <a:gd name="connsiteY133" fmla="*/ 876300 h 1693069"/>
                            <a:gd name="connsiteX134" fmla="*/ 611981 w 1021556"/>
                            <a:gd name="connsiteY134" fmla="*/ 881062 h 1693069"/>
                            <a:gd name="connsiteX135" fmla="*/ 616744 w 1021556"/>
                            <a:gd name="connsiteY135" fmla="*/ 895350 h 1693069"/>
                            <a:gd name="connsiteX136" fmla="*/ 619125 w 1021556"/>
                            <a:gd name="connsiteY136" fmla="*/ 902494 h 1693069"/>
                            <a:gd name="connsiteX137" fmla="*/ 626269 w 1021556"/>
                            <a:gd name="connsiteY137" fmla="*/ 916781 h 1693069"/>
                            <a:gd name="connsiteX138" fmla="*/ 619125 w 1021556"/>
                            <a:gd name="connsiteY138" fmla="*/ 921544 h 1693069"/>
                            <a:gd name="connsiteX139" fmla="*/ 604837 w 1021556"/>
                            <a:gd name="connsiteY139" fmla="*/ 926306 h 1693069"/>
                            <a:gd name="connsiteX140" fmla="*/ 464344 w 1021556"/>
                            <a:gd name="connsiteY140" fmla="*/ 926306 h 1693069"/>
                            <a:gd name="connsiteX141" fmla="*/ 452437 w 1021556"/>
                            <a:gd name="connsiteY141" fmla="*/ 928687 h 1693069"/>
                            <a:gd name="connsiteX142" fmla="*/ 435769 w 1021556"/>
                            <a:gd name="connsiteY142" fmla="*/ 931069 h 1693069"/>
                            <a:gd name="connsiteX143" fmla="*/ 421481 w 1021556"/>
                            <a:gd name="connsiteY143" fmla="*/ 935831 h 1693069"/>
                            <a:gd name="connsiteX144" fmla="*/ 414337 w 1021556"/>
                            <a:gd name="connsiteY144" fmla="*/ 940594 h 1693069"/>
                            <a:gd name="connsiteX145" fmla="*/ 407194 w 1021556"/>
                            <a:gd name="connsiteY145" fmla="*/ 942975 h 1693069"/>
                            <a:gd name="connsiteX146" fmla="*/ 400050 w 1021556"/>
                            <a:gd name="connsiteY146" fmla="*/ 947737 h 1693069"/>
                            <a:gd name="connsiteX147" fmla="*/ 392906 w 1021556"/>
                            <a:gd name="connsiteY147" fmla="*/ 950119 h 1693069"/>
                            <a:gd name="connsiteX148" fmla="*/ 378619 w 1021556"/>
                            <a:gd name="connsiteY148" fmla="*/ 959644 h 1693069"/>
                            <a:gd name="connsiteX149" fmla="*/ 371475 w 1021556"/>
                            <a:gd name="connsiteY149" fmla="*/ 964406 h 1693069"/>
                            <a:gd name="connsiteX150" fmla="*/ 364331 w 1021556"/>
                            <a:gd name="connsiteY150" fmla="*/ 969169 h 1693069"/>
                            <a:gd name="connsiteX151" fmla="*/ 357187 w 1021556"/>
                            <a:gd name="connsiteY151" fmla="*/ 971550 h 1693069"/>
                            <a:gd name="connsiteX152" fmla="*/ 352425 w 1021556"/>
                            <a:gd name="connsiteY152" fmla="*/ 981075 h 1693069"/>
                            <a:gd name="connsiteX153" fmla="*/ 345281 w 1021556"/>
                            <a:gd name="connsiteY153" fmla="*/ 988219 h 1693069"/>
                            <a:gd name="connsiteX154" fmla="*/ 340519 w 1021556"/>
                            <a:gd name="connsiteY154" fmla="*/ 995362 h 1693069"/>
                            <a:gd name="connsiteX155" fmla="*/ 333375 w 1021556"/>
                            <a:gd name="connsiteY155" fmla="*/ 1004887 h 1693069"/>
                            <a:gd name="connsiteX156" fmla="*/ 321469 w 1021556"/>
                            <a:gd name="connsiteY156" fmla="*/ 1019175 h 1693069"/>
                            <a:gd name="connsiteX157" fmla="*/ 314325 w 1021556"/>
                            <a:gd name="connsiteY157" fmla="*/ 1033462 h 1693069"/>
                            <a:gd name="connsiteX158" fmla="*/ 302419 w 1021556"/>
                            <a:gd name="connsiteY158" fmla="*/ 1054894 h 1693069"/>
                            <a:gd name="connsiteX159" fmla="*/ 297656 w 1021556"/>
                            <a:gd name="connsiteY159" fmla="*/ 1073944 h 1693069"/>
                            <a:gd name="connsiteX160" fmla="*/ 292894 w 1021556"/>
                            <a:gd name="connsiteY160" fmla="*/ 1088231 h 1693069"/>
                            <a:gd name="connsiteX161" fmla="*/ 283369 w 1021556"/>
                            <a:gd name="connsiteY161" fmla="*/ 1116806 h 1693069"/>
                            <a:gd name="connsiteX162" fmla="*/ 278606 w 1021556"/>
                            <a:gd name="connsiteY162" fmla="*/ 1133475 h 1693069"/>
                            <a:gd name="connsiteX163" fmla="*/ 273844 w 1021556"/>
                            <a:gd name="connsiteY163" fmla="*/ 1147762 h 1693069"/>
                            <a:gd name="connsiteX164" fmla="*/ 269081 w 1021556"/>
                            <a:gd name="connsiteY164" fmla="*/ 1162050 h 1693069"/>
                            <a:gd name="connsiteX165" fmla="*/ 250031 w 1021556"/>
                            <a:gd name="connsiteY165" fmla="*/ 1212056 h 1693069"/>
                            <a:gd name="connsiteX166" fmla="*/ 245268 w 1021556"/>
                            <a:gd name="connsiteY166" fmla="*/ 1247775 h 1693069"/>
                            <a:gd name="connsiteX167" fmla="*/ 242887 w 1021556"/>
                            <a:gd name="connsiteY167" fmla="*/ 1283494 h 1693069"/>
                            <a:gd name="connsiteX168" fmla="*/ 247650 w 1021556"/>
                            <a:gd name="connsiteY168" fmla="*/ 1297781 h 1693069"/>
                            <a:gd name="connsiteX169" fmla="*/ 245269 w 1021556"/>
                            <a:gd name="connsiteY169" fmla="*/ 1333500 h 1693069"/>
                            <a:gd name="connsiteX170" fmla="*/ 242887 w 1021556"/>
                            <a:gd name="connsiteY170" fmla="*/ 1350169 h 1693069"/>
                            <a:gd name="connsiteX171" fmla="*/ 247650 w 1021556"/>
                            <a:gd name="connsiteY171" fmla="*/ 1438275 h 1693069"/>
                            <a:gd name="connsiteX172" fmla="*/ 250031 w 1021556"/>
                            <a:gd name="connsiteY172" fmla="*/ 1478756 h 1693069"/>
                            <a:gd name="connsiteX173" fmla="*/ 252412 w 1021556"/>
                            <a:gd name="connsiteY173" fmla="*/ 1493044 h 1693069"/>
                            <a:gd name="connsiteX174" fmla="*/ 250031 w 1021556"/>
                            <a:gd name="connsiteY174" fmla="*/ 1571625 h 1693069"/>
                            <a:gd name="connsiteX175" fmla="*/ 245269 w 1021556"/>
                            <a:gd name="connsiteY175" fmla="*/ 1585912 h 1693069"/>
                            <a:gd name="connsiteX176" fmla="*/ 228600 w 1021556"/>
                            <a:gd name="connsiteY176" fmla="*/ 1595437 h 1693069"/>
                            <a:gd name="connsiteX177" fmla="*/ 221456 w 1021556"/>
                            <a:gd name="connsiteY177" fmla="*/ 1597819 h 1693069"/>
                            <a:gd name="connsiteX178" fmla="*/ 192881 w 1021556"/>
                            <a:gd name="connsiteY178" fmla="*/ 1600200 h 1693069"/>
                            <a:gd name="connsiteX179" fmla="*/ 166687 w 1021556"/>
                            <a:gd name="connsiteY179" fmla="*/ 1607344 h 1693069"/>
                            <a:gd name="connsiteX180" fmla="*/ 159544 w 1021556"/>
                            <a:gd name="connsiteY180" fmla="*/ 1609725 h 1693069"/>
                            <a:gd name="connsiteX181" fmla="*/ 152400 w 1021556"/>
                            <a:gd name="connsiteY181" fmla="*/ 1612106 h 1693069"/>
                            <a:gd name="connsiteX182" fmla="*/ 142875 w 1021556"/>
                            <a:gd name="connsiteY182" fmla="*/ 1616869 h 1693069"/>
                            <a:gd name="connsiteX183" fmla="*/ 114300 w 1021556"/>
                            <a:gd name="connsiteY183" fmla="*/ 1619250 h 1693069"/>
                            <a:gd name="connsiteX184" fmla="*/ 100012 w 1021556"/>
                            <a:gd name="connsiteY184" fmla="*/ 1621631 h 1693069"/>
                            <a:gd name="connsiteX185" fmla="*/ 73819 w 1021556"/>
                            <a:gd name="connsiteY185" fmla="*/ 1626394 h 1693069"/>
                            <a:gd name="connsiteX186" fmla="*/ 69056 w 1021556"/>
                            <a:gd name="connsiteY186" fmla="*/ 1640681 h 1693069"/>
                            <a:gd name="connsiteX187" fmla="*/ 73819 w 1021556"/>
                            <a:gd name="connsiteY187" fmla="*/ 1659731 h 1693069"/>
                            <a:gd name="connsiteX188" fmla="*/ 83344 w 1021556"/>
                            <a:gd name="connsiteY188" fmla="*/ 1674019 h 1693069"/>
                            <a:gd name="connsiteX189" fmla="*/ 90487 w 1021556"/>
                            <a:gd name="connsiteY189" fmla="*/ 1678781 h 1693069"/>
                            <a:gd name="connsiteX190" fmla="*/ 95250 w 1021556"/>
                            <a:gd name="connsiteY190" fmla="*/ 1685925 h 1693069"/>
                            <a:gd name="connsiteX191" fmla="*/ 102394 w 1021556"/>
                            <a:gd name="connsiteY191" fmla="*/ 1690687 h 1693069"/>
                            <a:gd name="connsiteX192" fmla="*/ 104775 w 1021556"/>
                            <a:gd name="connsiteY192" fmla="*/ 1693069 h 1693069"/>
                            <a:gd name="connsiteX193" fmla="*/ 104775 w 1021556"/>
                            <a:gd name="connsiteY19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85837 w 1021556"/>
                            <a:gd name="connsiteY63" fmla="*/ 316706 h 1693069"/>
                            <a:gd name="connsiteX64" fmla="*/ 962025 w 1021556"/>
                            <a:gd name="connsiteY64" fmla="*/ 350044 h 1693069"/>
                            <a:gd name="connsiteX65" fmla="*/ 954881 w 1021556"/>
                            <a:gd name="connsiteY65" fmla="*/ 357187 h 1693069"/>
                            <a:gd name="connsiteX66" fmla="*/ 945356 w 1021556"/>
                            <a:gd name="connsiteY66" fmla="*/ 359569 h 1693069"/>
                            <a:gd name="connsiteX67" fmla="*/ 928687 w 1021556"/>
                            <a:gd name="connsiteY67" fmla="*/ 376237 h 1693069"/>
                            <a:gd name="connsiteX68" fmla="*/ 921544 w 1021556"/>
                            <a:gd name="connsiteY68" fmla="*/ 381000 h 1693069"/>
                            <a:gd name="connsiteX69" fmla="*/ 914400 w 1021556"/>
                            <a:gd name="connsiteY69" fmla="*/ 385762 h 1693069"/>
                            <a:gd name="connsiteX70" fmla="*/ 900112 w 1021556"/>
                            <a:gd name="connsiteY70" fmla="*/ 395287 h 1693069"/>
                            <a:gd name="connsiteX71" fmla="*/ 885825 w 1021556"/>
                            <a:gd name="connsiteY71" fmla="*/ 404812 h 1693069"/>
                            <a:gd name="connsiteX72" fmla="*/ 869156 w 1021556"/>
                            <a:gd name="connsiteY72" fmla="*/ 416719 h 1693069"/>
                            <a:gd name="connsiteX73" fmla="*/ 854869 w 1021556"/>
                            <a:gd name="connsiteY73" fmla="*/ 421481 h 1693069"/>
                            <a:gd name="connsiteX74" fmla="*/ 838200 w 1021556"/>
                            <a:gd name="connsiteY74" fmla="*/ 431006 h 1693069"/>
                            <a:gd name="connsiteX75" fmla="*/ 821531 w 1021556"/>
                            <a:gd name="connsiteY75" fmla="*/ 435769 h 1693069"/>
                            <a:gd name="connsiteX76" fmla="*/ 807244 w 1021556"/>
                            <a:gd name="connsiteY76" fmla="*/ 440531 h 1693069"/>
                            <a:gd name="connsiteX77" fmla="*/ 785812 w 1021556"/>
                            <a:gd name="connsiteY77" fmla="*/ 450056 h 1693069"/>
                            <a:gd name="connsiteX78" fmla="*/ 778669 w 1021556"/>
                            <a:gd name="connsiteY78" fmla="*/ 452437 h 1693069"/>
                            <a:gd name="connsiteX79" fmla="*/ 771525 w 1021556"/>
                            <a:gd name="connsiteY79" fmla="*/ 457200 h 1693069"/>
                            <a:gd name="connsiteX80" fmla="*/ 764381 w 1021556"/>
                            <a:gd name="connsiteY80" fmla="*/ 459581 h 1693069"/>
                            <a:gd name="connsiteX81" fmla="*/ 742950 w 1021556"/>
                            <a:gd name="connsiteY81" fmla="*/ 471487 h 1693069"/>
                            <a:gd name="connsiteX82" fmla="*/ 721519 w 1021556"/>
                            <a:gd name="connsiteY82" fmla="*/ 483394 h 1693069"/>
                            <a:gd name="connsiteX83" fmla="*/ 709612 w 1021556"/>
                            <a:gd name="connsiteY83" fmla="*/ 492919 h 1693069"/>
                            <a:gd name="connsiteX84" fmla="*/ 704850 w 1021556"/>
                            <a:gd name="connsiteY84" fmla="*/ 500062 h 1693069"/>
                            <a:gd name="connsiteX85" fmla="*/ 697706 w 1021556"/>
                            <a:gd name="connsiteY85" fmla="*/ 502444 h 1693069"/>
                            <a:gd name="connsiteX86" fmla="*/ 683419 w 1021556"/>
                            <a:gd name="connsiteY86" fmla="*/ 514350 h 1693069"/>
                            <a:gd name="connsiteX87" fmla="*/ 676275 w 1021556"/>
                            <a:gd name="connsiteY87" fmla="*/ 516731 h 1693069"/>
                            <a:gd name="connsiteX88" fmla="*/ 657225 w 1021556"/>
                            <a:gd name="connsiteY88" fmla="*/ 528637 h 1693069"/>
                            <a:gd name="connsiteX89" fmla="*/ 642937 w 1021556"/>
                            <a:gd name="connsiteY89" fmla="*/ 538162 h 1693069"/>
                            <a:gd name="connsiteX90" fmla="*/ 635794 w 1021556"/>
                            <a:gd name="connsiteY90" fmla="*/ 542925 h 1693069"/>
                            <a:gd name="connsiteX91" fmla="*/ 628650 w 1021556"/>
                            <a:gd name="connsiteY91" fmla="*/ 545306 h 1693069"/>
                            <a:gd name="connsiteX92" fmla="*/ 607219 w 1021556"/>
                            <a:gd name="connsiteY92" fmla="*/ 559594 h 1693069"/>
                            <a:gd name="connsiteX93" fmla="*/ 592931 w 1021556"/>
                            <a:gd name="connsiteY93" fmla="*/ 569119 h 1693069"/>
                            <a:gd name="connsiteX94" fmla="*/ 583406 w 1021556"/>
                            <a:gd name="connsiteY94" fmla="*/ 576262 h 1693069"/>
                            <a:gd name="connsiteX95" fmla="*/ 569119 w 1021556"/>
                            <a:gd name="connsiteY95" fmla="*/ 585787 h 1693069"/>
                            <a:gd name="connsiteX96" fmla="*/ 554831 w 1021556"/>
                            <a:gd name="connsiteY96" fmla="*/ 595312 h 1693069"/>
                            <a:gd name="connsiteX97" fmla="*/ 547687 w 1021556"/>
                            <a:gd name="connsiteY97" fmla="*/ 600075 h 1693069"/>
                            <a:gd name="connsiteX98" fmla="*/ 540544 w 1021556"/>
                            <a:gd name="connsiteY98" fmla="*/ 607219 h 1693069"/>
                            <a:gd name="connsiteX99" fmla="*/ 533400 w 1021556"/>
                            <a:gd name="connsiteY99" fmla="*/ 609600 h 1693069"/>
                            <a:gd name="connsiteX100" fmla="*/ 526256 w 1021556"/>
                            <a:gd name="connsiteY100" fmla="*/ 616744 h 1693069"/>
                            <a:gd name="connsiteX101" fmla="*/ 519112 w 1021556"/>
                            <a:gd name="connsiteY101" fmla="*/ 619125 h 1693069"/>
                            <a:gd name="connsiteX102" fmla="*/ 514350 w 1021556"/>
                            <a:gd name="connsiteY102" fmla="*/ 626269 h 1693069"/>
                            <a:gd name="connsiteX103" fmla="*/ 500062 w 1021556"/>
                            <a:gd name="connsiteY103" fmla="*/ 635794 h 1693069"/>
                            <a:gd name="connsiteX104" fmla="*/ 490537 w 1021556"/>
                            <a:gd name="connsiteY104" fmla="*/ 642937 h 1693069"/>
                            <a:gd name="connsiteX105" fmla="*/ 483394 w 1021556"/>
                            <a:gd name="connsiteY105" fmla="*/ 645319 h 1693069"/>
                            <a:gd name="connsiteX106" fmla="*/ 469106 w 1021556"/>
                            <a:gd name="connsiteY106" fmla="*/ 657225 h 1693069"/>
                            <a:gd name="connsiteX107" fmla="*/ 461962 w 1021556"/>
                            <a:gd name="connsiteY107" fmla="*/ 659606 h 1693069"/>
                            <a:gd name="connsiteX108" fmla="*/ 457200 w 1021556"/>
                            <a:gd name="connsiteY108" fmla="*/ 666750 h 1693069"/>
                            <a:gd name="connsiteX109" fmla="*/ 450056 w 1021556"/>
                            <a:gd name="connsiteY109" fmla="*/ 671512 h 1693069"/>
                            <a:gd name="connsiteX110" fmla="*/ 445294 w 1021556"/>
                            <a:gd name="connsiteY110" fmla="*/ 685800 h 1693069"/>
                            <a:gd name="connsiteX111" fmla="*/ 440531 w 1021556"/>
                            <a:gd name="connsiteY111" fmla="*/ 692944 h 1693069"/>
                            <a:gd name="connsiteX112" fmla="*/ 435769 w 1021556"/>
                            <a:gd name="connsiteY112" fmla="*/ 707231 h 1693069"/>
                            <a:gd name="connsiteX113" fmla="*/ 433387 w 1021556"/>
                            <a:gd name="connsiteY113" fmla="*/ 714375 h 1693069"/>
                            <a:gd name="connsiteX114" fmla="*/ 428625 w 1021556"/>
                            <a:gd name="connsiteY114" fmla="*/ 721519 h 1693069"/>
                            <a:gd name="connsiteX115" fmla="*/ 435769 w 1021556"/>
                            <a:gd name="connsiteY115" fmla="*/ 742950 h 1693069"/>
                            <a:gd name="connsiteX116" fmla="*/ 438150 w 1021556"/>
                            <a:gd name="connsiteY116" fmla="*/ 750094 h 1693069"/>
                            <a:gd name="connsiteX117" fmla="*/ 445294 w 1021556"/>
                            <a:gd name="connsiteY117" fmla="*/ 754856 h 1693069"/>
                            <a:gd name="connsiteX118" fmla="*/ 459581 w 1021556"/>
                            <a:gd name="connsiteY118" fmla="*/ 766762 h 1693069"/>
                            <a:gd name="connsiteX119" fmla="*/ 469106 w 1021556"/>
                            <a:gd name="connsiteY119" fmla="*/ 773906 h 1693069"/>
                            <a:gd name="connsiteX120" fmla="*/ 478631 w 1021556"/>
                            <a:gd name="connsiteY120" fmla="*/ 776287 h 1693069"/>
                            <a:gd name="connsiteX121" fmla="*/ 492919 w 1021556"/>
                            <a:gd name="connsiteY121" fmla="*/ 785812 h 1693069"/>
                            <a:gd name="connsiteX122" fmla="*/ 500062 w 1021556"/>
                            <a:gd name="connsiteY122" fmla="*/ 790575 h 1693069"/>
                            <a:gd name="connsiteX123" fmla="*/ 507206 w 1021556"/>
                            <a:gd name="connsiteY123" fmla="*/ 797719 h 1693069"/>
                            <a:gd name="connsiteX124" fmla="*/ 511969 w 1021556"/>
                            <a:gd name="connsiteY124" fmla="*/ 804862 h 1693069"/>
                            <a:gd name="connsiteX125" fmla="*/ 521494 w 1021556"/>
                            <a:gd name="connsiteY125" fmla="*/ 809625 h 1693069"/>
                            <a:gd name="connsiteX126" fmla="*/ 528637 w 1021556"/>
                            <a:gd name="connsiteY126" fmla="*/ 816769 h 1693069"/>
                            <a:gd name="connsiteX127" fmla="*/ 535781 w 1021556"/>
                            <a:gd name="connsiteY127" fmla="*/ 819150 h 1693069"/>
                            <a:gd name="connsiteX128" fmla="*/ 542925 w 1021556"/>
                            <a:gd name="connsiteY128" fmla="*/ 823912 h 1693069"/>
                            <a:gd name="connsiteX129" fmla="*/ 559594 w 1021556"/>
                            <a:gd name="connsiteY129" fmla="*/ 835819 h 1693069"/>
                            <a:gd name="connsiteX130" fmla="*/ 569119 w 1021556"/>
                            <a:gd name="connsiteY130" fmla="*/ 840581 h 1693069"/>
                            <a:gd name="connsiteX131" fmla="*/ 578644 w 1021556"/>
                            <a:gd name="connsiteY131" fmla="*/ 850106 h 1693069"/>
                            <a:gd name="connsiteX132" fmla="*/ 592931 w 1021556"/>
                            <a:gd name="connsiteY132" fmla="*/ 864394 h 1693069"/>
                            <a:gd name="connsiteX133" fmla="*/ 600075 w 1021556"/>
                            <a:gd name="connsiteY133" fmla="*/ 869156 h 1693069"/>
                            <a:gd name="connsiteX134" fmla="*/ 604837 w 1021556"/>
                            <a:gd name="connsiteY134" fmla="*/ 876300 h 1693069"/>
                            <a:gd name="connsiteX135" fmla="*/ 611981 w 1021556"/>
                            <a:gd name="connsiteY135" fmla="*/ 881062 h 1693069"/>
                            <a:gd name="connsiteX136" fmla="*/ 616744 w 1021556"/>
                            <a:gd name="connsiteY136" fmla="*/ 895350 h 1693069"/>
                            <a:gd name="connsiteX137" fmla="*/ 619125 w 1021556"/>
                            <a:gd name="connsiteY137" fmla="*/ 902494 h 1693069"/>
                            <a:gd name="connsiteX138" fmla="*/ 626269 w 1021556"/>
                            <a:gd name="connsiteY138" fmla="*/ 916781 h 1693069"/>
                            <a:gd name="connsiteX139" fmla="*/ 619125 w 1021556"/>
                            <a:gd name="connsiteY139" fmla="*/ 921544 h 1693069"/>
                            <a:gd name="connsiteX140" fmla="*/ 604837 w 1021556"/>
                            <a:gd name="connsiteY140" fmla="*/ 926306 h 1693069"/>
                            <a:gd name="connsiteX141" fmla="*/ 464344 w 1021556"/>
                            <a:gd name="connsiteY141" fmla="*/ 926306 h 1693069"/>
                            <a:gd name="connsiteX142" fmla="*/ 452437 w 1021556"/>
                            <a:gd name="connsiteY142" fmla="*/ 928687 h 1693069"/>
                            <a:gd name="connsiteX143" fmla="*/ 435769 w 1021556"/>
                            <a:gd name="connsiteY143" fmla="*/ 931069 h 1693069"/>
                            <a:gd name="connsiteX144" fmla="*/ 421481 w 1021556"/>
                            <a:gd name="connsiteY144" fmla="*/ 935831 h 1693069"/>
                            <a:gd name="connsiteX145" fmla="*/ 414337 w 1021556"/>
                            <a:gd name="connsiteY145" fmla="*/ 940594 h 1693069"/>
                            <a:gd name="connsiteX146" fmla="*/ 407194 w 1021556"/>
                            <a:gd name="connsiteY146" fmla="*/ 942975 h 1693069"/>
                            <a:gd name="connsiteX147" fmla="*/ 400050 w 1021556"/>
                            <a:gd name="connsiteY147" fmla="*/ 947737 h 1693069"/>
                            <a:gd name="connsiteX148" fmla="*/ 392906 w 1021556"/>
                            <a:gd name="connsiteY148" fmla="*/ 950119 h 1693069"/>
                            <a:gd name="connsiteX149" fmla="*/ 378619 w 1021556"/>
                            <a:gd name="connsiteY149" fmla="*/ 959644 h 1693069"/>
                            <a:gd name="connsiteX150" fmla="*/ 371475 w 1021556"/>
                            <a:gd name="connsiteY150" fmla="*/ 964406 h 1693069"/>
                            <a:gd name="connsiteX151" fmla="*/ 364331 w 1021556"/>
                            <a:gd name="connsiteY151" fmla="*/ 969169 h 1693069"/>
                            <a:gd name="connsiteX152" fmla="*/ 357187 w 1021556"/>
                            <a:gd name="connsiteY152" fmla="*/ 971550 h 1693069"/>
                            <a:gd name="connsiteX153" fmla="*/ 352425 w 1021556"/>
                            <a:gd name="connsiteY153" fmla="*/ 981075 h 1693069"/>
                            <a:gd name="connsiteX154" fmla="*/ 345281 w 1021556"/>
                            <a:gd name="connsiteY154" fmla="*/ 988219 h 1693069"/>
                            <a:gd name="connsiteX155" fmla="*/ 340519 w 1021556"/>
                            <a:gd name="connsiteY155" fmla="*/ 995362 h 1693069"/>
                            <a:gd name="connsiteX156" fmla="*/ 333375 w 1021556"/>
                            <a:gd name="connsiteY156" fmla="*/ 1004887 h 1693069"/>
                            <a:gd name="connsiteX157" fmla="*/ 321469 w 1021556"/>
                            <a:gd name="connsiteY157" fmla="*/ 1019175 h 1693069"/>
                            <a:gd name="connsiteX158" fmla="*/ 314325 w 1021556"/>
                            <a:gd name="connsiteY158" fmla="*/ 1033462 h 1693069"/>
                            <a:gd name="connsiteX159" fmla="*/ 302419 w 1021556"/>
                            <a:gd name="connsiteY159" fmla="*/ 1054894 h 1693069"/>
                            <a:gd name="connsiteX160" fmla="*/ 297656 w 1021556"/>
                            <a:gd name="connsiteY160" fmla="*/ 1073944 h 1693069"/>
                            <a:gd name="connsiteX161" fmla="*/ 292894 w 1021556"/>
                            <a:gd name="connsiteY161" fmla="*/ 1088231 h 1693069"/>
                            <a:gd name="connsiteX162" fmla="*/ 283369 w 1021556"/>
                            <a:gd name="connsiteY162" fmla="*/ 1116806 h 1693069"/>
                            <a:gd name="connsiteX163" fmla="*/ 278606 w 1021556"/>
                            <a:gd name="connsiteY163" fmla="*/ 1133475 h 1693069"/>
                            <a:gd name="connsiteX164" fmla="*/ 273844 w 1021556"/>
                            <a:gd name="connsiteY164" fmla="*/ 1147762 h 1693069"/>
                            <a:gd name="connsiteX165" fmla="*/ 269081 w 1021556"/>
                            <a:gd name="connsiteY165" fmla="*/ 1162050 h 1693069"/>
                            <a:gd name="connsiteX166" fmla="*/ 250031 w 1021556"/>
                            <a:gd name="connsiteY166" fmla="*/ 1212056 h 1693069"/>
                            <a:gd name="connsiteX167" fmla="*/ 245268 w 1021556"/>
                            <a:gd name="connsiteY167" fmla="*/ 1247775 h 1693069"/>
                            <a:gd name="connsiteX168" fmla="*/ 242887 w 1021556"/>
                            <a:gd name="connsiteY168" fmla="*/ 1283494 h 1693069"/>
                            <a:gd name="connsiteX169" fmla="*/ 247650 w 1021556"/>
                            <a:gd name="connsiteY169" fmla="*/ 1297781 h 1693069"/>
                            <a:gd name="connsiteX170" fmla="*/ 245269 w 1021556"/>
                            <a:gd name="connsiteY170" fmla="*/ 1333500 h 1693069"/>
                            <a:gd name="connsiteX171" fmla="*/ 242887 w 1021556"/>
                            <a:gd name="connsiteY171" fmla="*/ 1350169 h 1693069"/>
                            <a:gd name="connsiteX172" fmla="*/ 247650 w 1021556"/>
                            <a:gd name="connsiteY172" fmla="*/ 1438275 h 1693069"/>
                            <a:gd name="connsiteX173" fmla="*/ 250031 w 1021556"/>
                            <a:gd name="connsiteY173" fmla="*/ 1478756 h 1693069"/>
                            <a:gd name="connsiteX174" fmla="*/ 252412 w 1021556"/>
                            <a:gd name="connsiteY174" fmla="*/ 1493044 h 1693069"/>
                            <a:gd name="connsiteX175" fmla="*/ 250031 w 1021556"/>
                            <a:gd name="connsiteY175" fmla="*/ 1571625 h 1693069"/>
                            <a:gd name="connsiteX176" fmla="*/ 245269 w 1021556"/>
                            <a:gd name="connsiteY176" fmla="*/ 1585912 h 1693069"/>
                            <a:gd name="connsiteX177" fmla="*/ 228600 w 1021556"/>
                            <a:gd name="connsiteY177" fmla="*/ 1595437 h 1693069"/>
                            <a:gd name="connsiteX178" fmla="*/ 221456 w 1021556"/>
                            <a:gd name="connsiteY178" fmla="*/ 1597819 h 1693069"/>
                            <a:gd name="connsiteX179" fmla="*/ 192881 w 1021556"/>
                            <a:gd name="connsiteY179" fmla="*/ 1600200 h 1693069"/>
                            <a:gd name="connsiteX180" fmla="*/ 166687 w 1021556"/>
                            <a:gd name="connsiteY180" fmla="*/ 1607344 h 1693069"/>
                            <a:gd name="connsiteX181" fmla="*/ 159544 w 1021556"/>
                            <a:gd name="connsiteY181" fmla="*/ 1609725 h 1693069"/>
                            <a:gd name="connsiteX182" fmla="*/ 152400 w 1021556"/>
                            <a:gd name="connsiteY182" fmla="*/ 1612106 h 1693069"/>
                            <a:gd name="connsiteX183" fmla="*/ 142875 w 1021556"/>
                            <a:gd name="connsiteY183" fmla="*/ 1616869 h 1693069"/>
                            <a:gd name="connsiteX184" fmla="*/ 114300 w 1021556"/>
                            <a:gd name="connsiteY184" fmla="*/ 1619250 h 1693069"/>
                            <a:gd name="connsiteX185" fmla="*/ 100012 w 1021556"/>
                            <a:gd name="connsiteY185" fmla="*/ 1621631 h 1693069"/>
                            <a:gd name="connsiteX186" fmla="*/ 73819 w 1021556"/>
                            <a:gd name="connsiteY186" fmla="*/ 1626394 h 1693069"/>
                            <a:gd name="connsiteX187" fmla="*/ 69056 w 1021556"/>
                            <a:gd name="connsiteY187" fmla="*/ 1640681 h 1693069"/>
                            <a:gd name="connsiteX188" fmla="*/ 73819 w 1021556"/>
                            <a:gd name="connsiteY188" fmla="*/ 1659731 h 1693069"/>
                            <a:gd name="connsiteX189" fmla="*/ 83344 w 1021556"/>
                            <a:gd name="connsiteY189" fmla="*/ 1674019 h 1693069"/>
                            <a:gd name="connsiteX190" fmla="*/ 90487 w 1021556"/>
                            <a:gd name="connsiteY190" fmla="*/ 1678781 h 1693069"/>
                            <a:gd name="connsiteX191" fmla="*/ 95250 w 1021556"/>
                            <a:gd name="connsiteY191" fmla="*/ 1685925 h 1693069"/>
                            <a:gd name="connsiteX192" fmla="*/ 102394 w 1021556"/>
                            <a:gd name="connsiteY192" fmla="*/ 1690687 h 1693069"/>
                            <a:gd name="connsiteX193" fmla="*/ 104775 w 1021556"/>
                            <a:gd name="connsiteY193" fmla="*/ 1693069 h 1693069"/>
                            <a:gd name="connsiteX194" fmla="*/ 104775 w 1021556"/>
                            <a:gd name="connsiteY19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88219 w 1021556"/>
                            <a:gd name="connsiteY61" fmla="*/ 319087 h 1693069"/>
                            <a:gd name="connsiteX62" fmla="*/ 995362 w 1021556"/>
                            <a:gd name="connsiteY62" fmla="*/ 321469 h 1693069"/>
                            <a:gd name="connsiteX63" fmla="*/ 962025 w 1021556"/>
                            <a:gd name="connsiteY63" fmla="*/ 350044 h 1693069"/>
                            <a:gd name="connsiteX64" fmla="*/ 954881 w 1021556"/>
                            <a:gd name="connsiteY64" fmla="*/ 357187 h 1693069"/>
                            <a:gd name="connsiteX65" fmla="*/ 945356 w 1021556"/>
                            <a:gd name="connsiteY65" fmla="*/ 359569 h 1693069"/>
                            <a:gd name="connsiteX66" fmla="*/ 928687 w 1021556"/>
                            <a:gd name="connsiteY66" fmla="*/ 376237 h 1693069"/>
                            <a:gd name="connsiteX67" fmla="*/ 921544 w 1021556"/>
                            <a:gd name="connsiteY67" fmla="*/ 381000 h 1693069"/>
                            <a:gd name="connsiteX68" fmla="*/ 914400 w 1021556"/>
                            <a:gd name="connsiteY68" fmla="*/ 385762 h 1693069"/>
                            <a:gd name="connsiteX69" fmla="*/ 900112 w 1021556"/>
                            <a:gd name="connsiteY69" fmla="*/ 395287 h 1693069"/>
                            <a:gd name="connsiteX70" fmla="*/ 885825 w 1021556"/>
                            <a:gd name="connsiteY70" fmla="*/ 404812 h 1693069"/>
                            <a:gd name="connsiteX71" fmla="*/ 869156 w 1021556"/>
                            <a:gd name="connsiteY71" fmla="*/ 416719 h 1693069"/>
                            <a:gd name="connsiteX72" fmla="*/ 854869 w 1021556"/>
                            <a:gd name="connsiteY72" fmla="*/ 421481 h 1693069"/>
                            <a:gd name="connsiteX73" fmla="*/ 838200 w 1021556"/>
                            <a:gd name="connsiteY73" fmla="*/ 431006 h 1693069"/>
                            <a:gd name="connsiteX74" fmla="*/ 821531 w 1021556"/>
                            <a:gd name="connsiteY74" fmla="*/ 435769 h 1693069"/>
                            <a:gd name="connsiteX75" fmla="*/ 807244 w 1021556"/>
                            <a:gd name="connsiteY75" fmla="*/ 440531 h 1693069"/>
                            <a:gd name="connsiteX76" fmla="*/ 785812 w 1021556"/>
                            <a:gd name="connsiteY76" fmla="*/ 450056 h 1693069"/>
                            <a:gd name="connsiteX77" fmla="*/ 778669 w 1021556"/>
                            <a:gd name="connsiteY77" fmla="*/ 452437 h 1693069"/>
                            <a:gd name="connsiteX78" fmla="*/ 771525 w 1021556"/>
                            <a:gd name="connsiteY78" fmla="*/ 457200 h 1693069"/>
                            <a:gd name="connsiteX79" fmla="*/ 764381 w 1021556"/>
                            <a:gd name="connsiteY79" fmla="*/ 459581 h 1693069"/>
                            <a:gd name="connsiteX80" fmla="*/ 742950 w 1021556"/>
                            <a:gd name="connsiteY80" fmla="*/ 471487 h 1693069"/>
                            <a:gd name="connsiteX81" fmla="*/ 721519 w 1021556"/>
                            <a:gd name="connsiteY81" fmla="*/ 483394 h 1693069"/>
                            <a:gd name="connsiteX82" fmla="*/ 709612 w 1021556"/>
                            <a:gd name="connsiteY82" fmla="*/ 492919 h 1693069"/>
                            <a:gd name="connsiteX83" fmla="*/ 704850 w 1021556"/>
                            <a:gd name="connsiteY83" fmla="*/ 500062 h 1693069"/>
                            <a:gd name="connsiteX84" fmla="*/ 697706 w 1021556"/>
                            <a:gd name="connsiteY84" fmla="*/ 502444 h 1693069"/>
                            <a:gd name="connsiteX85" fmla="*/ 683419 w 1021556"/>
                            <a:gd name="connsiteY85" fmla="*/ 514350 h 1693069"/>
                            <a:gd name="connsiteX86" fmla="*/ 676275 w 1021556"/>
                            <a:gd name="connsiteY86" fmla="*/ 516731 h 1693069"/>
                            <a:gd name="connsiteX87" fmla="*/ 657225 w 1021556"/>
                            <a:gd name="connsiteY87" fmla="*/ 528637 h 1693069"/>
                            <a:gd name="connsiteX88" fmla="*/ 642937 w 1021556"/>
                            <a:gd name="connsiteY88" fmla="*/ 538162 h 1693069"/>
                            <a:gd name="connsiteX89" fmla="*/ 635794 w 1021556"/>
                            <a:gd name="connsiteY89" fmla="*/ 542925 h 1693069"/>
                            <a:gd name="connsiteX90" fmla="*/ 628650 w 1021556"/>
                            <a:gd name="connsiteY90" fmla="*/ 545306 h 1693069"/>
                            <a:gd name="connsiteX91" fmla="*/ 607219 w 1021556"/>
                            <a:gd name="connsiteY91" fmla="*/ 559594 h 1693069"/>
                            <a:gd name="connsiteX92" fmla="*/ 592931 w 1021556"/>
                            <a:gd name="connsiteY92" fmla="*/ 569119 h 1693069"/>
                            <a:gd name="connsiteX93" fmla="*/ 583406 w 1021556"/>
                            <a:gd name="connsiteY93" fmla="*/ 576262 h 1693069"/>
                            <a:gd name="connsiteX94" fmla="*/ 569119 w 1021556"/>
                            <a:gd name="connsiteY94" fmla="*/ 585787 h 1693069"/>
                            <a:gd name="connsiteX95" fmla="*/ 554831 w 1021556"/>
                            <a:gd name="connsiteY95" fmla="*/ 595312 h 1693069"/>
                            <a:gd name="connsiteX96" fmla="*/ 547687 w 1021556"/>
                            <a:gd name="connsiteY96" fmla="*/ 600075 h 1693069"/>
                            <a:gd name="connsiteX97" fmla="*/ 540544 w 1021556"/>
                            <a:gd name="connsiteY97" fmla="*/ 607219 h 1693069"/>
                            <a:gd name="connsiteX98" fmla="*/ 533400 w 1021556"/>
                            <a:gd name="connsiteY98" fmla="*/ 609600 h 1693069"/>
                            <a:gd name="connsiteX99" fmla="*/ 526256 w 1021556"/>
                            <a:gd name="connsiteY99" fmla="*/ 616744 h 1693069"/>
                            <a:gd name="connsiteX100" fmla="*/ 519112 w 1021556"/>
                            <a:gd name="connsiteY100" fmla="*/ 619125 h 1693069"/>
                            <a:gd name="connsiteX101" fmla="*/ 514350 w 1021556"/>
                            <a:gd name="connsiteY101" fmla="*/ 626269 h 1693069"/>
                            <a:gd name="connsiteX102" fmla="*/ 500062 w 1021556"/>
                            <a:gd name="connsiteY102" fmla="*/ 635794 h 1693069"/>
                            <a:gd name="connsiteX103" fmla="*/ 490537 w 1021556"/>
                            <a:gd name="connsiteY103" fmla="*/ 642937 h 1693069"/>
                            <a:gd name="connsiteX104" fmla="*/ 483394 w 1021556"/>
                            <a:gd name="connsiteY104" fmla="*/ 645319 h 1693069"/>
                            <a:gd name="connsiteX105" fmla="*/ 469106 w 1021556"/>
                            <a:gd name="connsiteY105" fmla="*/ 657225 h 1693069"/>
                            <a:gd name="connsiteX106" fmla="*/ 461962 w 1021556"/>
                            <a:gd name="connsiteY106" fmla="*/ 659606 h 1693069"/>
                            <a:gd name="connsiteX107" fmla="*/ 457200 w 1021556"/>
                            <a:gd name="connsiteY107" fmla="*/ 666750 h 1693069"/>
                            <a:gd name="connsiteX108" fmla="*/ 450056 w 1021556"/>
                            <a:gd name="connsiteY108" fmla="*/ 671512 h 1693069"/>
                            <a:gd name="connsiteX109" fmla="*/ 445294 w 1021556"/>
                            <a:gd name="connsiteY109" fmla="*/ 685800 h 1693069"/>
                            <a:gd name="connsiteX110" fmla="*/ 440531 w 1021556"/>
                            <a:gd name="connsiteY110" fmla="*/ 692944 h 1693069"/>
                            <a:gd name="connsiteX111" fmla="*/ 435769 w 1021556"/>
                            <a:gd name="connsiteY111" fmla="*/ 707231 h 1693069"/>
                            <a:gd name="connsiteX112" fmla="*/ 433387 w 1021556"/>
                            <a:gd name="connsiteY112" fmla="*/ 714375 h 1693069"/>
                            <a:gd name="connsiteX113" fmla="*/ 428625 w 1021556"/>
                            <a:gd name="connsiteY113" fmla="*/ 721519 h 1693069"/>
                            <a:gd name="connsiteX114" fmla="*/ 435769 w 1021556"/>
                            <a:gd name="connsiteY114" fmla="*/ 742950 h 1693069"/>
                            <a:gd name="connsiteX115" fmla="*/ 438150 w 1021556"/>
                            <a:gd name="connsiteY115" fmla="*/ 750094 h 1693069"/>
                            <a:gd name="connsiteX116" fmla="*/ 445294 w 1021556"/>
                            <a:gd name="connsiteY116" fmla="*/ 754856 h 1693069"/>
                            <a:gd name="connsiteX117" fmla="*/ 459581 w 1021556"/>
                            <a:gd name="connsiteY117" fmla="*/ 766762 h 1693069"/>
                            <a:gd name="connsiteX118" fmla="*/ 469106 w 1021556"/>
                            <a:gd name="connsiteY118" fmla="*/ 773906 h 1693069"/>
                            <a:gd name="connsiteX119" fmla="*/ 478631 w 1021556"/>
                            <a:gd name="connsiteY119" fmla="*/ 776287 h 1693069"/>
                            <a:gd name="connsiteX120" fmla="*/ 492919 w 1021556"/>
                            <a:gd name="connsiteY120" fmla="*/ 785812 h 1693069"/>
                            <a:gd name="connsiteX121" fmla="*/ 500062 w 1021556"/>
                            <a:gd name="connsiteY121" fmla="*/ 790575 h 1693069"/>
                            <a:gd name="connsiteX122" fmla="*/ 507206 w 1021556"/>
                            <a:gd name="connsiteY122" fmla="*/ 797719 h 1693069"/>
                            <a:gd name="connsiteX123" fmla="*/ 511969 w 1021556"/>
                            <a:gd name="connsiteY123" fmla="*/ 804862 h 1693069"/>
                            <a:gd name="connsiteX124" fmla="*/ 521494 w 1021556"/>
                            <a:gd name="connsiteY124" fmla="*/ 809625 h 1693069"/>
                            <a:gd name="connsiteX125" fmla="*/ 528637 w 1021556"/>
                            <a:gd name="connsiteY125" fmla="*/ 816769 h 1693069"/>
                            <a:gd name="connsiteX126" fmla="*/ 535781 w 1021556"/>
                            <a:gd name="connsiteY126" fmla="*/ 819150 h 1693069"/>
                            <a:gd name="connsiteX127" fmla="*/ 542925 w 1021556"/>
                            <a:gd name="connsiteY127" fmla="*/ 823912 h 1693069"/>
                            <a:gd name="connsiteX128" fmla="*/ 559594 w 1021556"/>
                            <a:gd name="connsiteY128" fmla="*/ 835819 h 1693069"/>
                            <a:gd name="connsiteX129" fmla="*/ 569119 w 1021556"/>
                            <a:gd name="connsiteY129" fmla="*/ 840581 h 1693069"/>
                            <a:gd name="connsiteX130" fmla="*/ 578644 w 1021556"/>
                            <a:gd name="connsiteY130" fmla="*/ 850106 h 1693069"/>
                            <a:gd name="connsiteX131" fmla="*/ 592931 w 1021556"/>
                            <a:gd name="connsiteY131" fmla="*/ 864394 h 1693069"/>
                            <a:gd name="connsiteX132" fmla="*/ 600075 w 1021556"/>
                            <a:gd name="connsiteY132" fmla="*/ 869156 h 1693069"/>
                            <a:gd name="connsiteX133" fmla="*/ 604837 w 1021556"/>
                            <a:gd name="connsiteY133" fmla="*/ 876300 h 1693069"/>
                            <a:gd name="connsiteX134" fmla="*/ 611981 w 1021556"/>
                            <a:gd name="connsiteY134" fmla="*/ 881062 h 1693069"/>
                            <a:gd name="connsiteX135" fmla="*/ 616744 w 1021556"/>
                            <a:gd name="connsiteY135" fmla="*/ 895350 h 1693069"/>
                            <a:gd name="connsiteX136" fmla="*/ 619125 w 1021556"/>
                            <a:gd name="connsiteY136" fmla="*/ 902494 h 1693069"/>
                            <a:gd name="connsiteX137" fmla="*/ 626269 w 1021556"/>
                            <a:gd name="connsiteY137" fmla="*/ 916781 h 1693069"/>
                            <a:gd name="connsiteX138" fmla="*/ 619125 w 1021556"/>
                            <a:gd name="connsiteY138" fmla="*/ 921544 h 1693069"/>
                            <a:gd name="connsiteX139" fmla="*/ 604837 w 1021556"/>
                            <a:gd name="connsiteY139" fmla="*/ 926306 h 1693069"/>
                            <a:gd name="connsiteX140" fmla="*/ 464344 w 1021556"/>
                            <a:gd name="connsiteY140" fmla="*/ 926306 h 1693069"/>
                            <a:gd name="connsiteX141" fmla="*/ 452437 w 1021556"/>
                            <a:gd name="connsiteY141" fmla="*/ 928687 h 1693069"/>
                            <a:gd name="connsiteX142" fmla="*/ 435769 w 1021556"/>
                            <a:gd name="connsiteY142" fmla="*/ 931069 h 1693069"/>
                            <a:gd name="connsiteX143" fmla="*/ 421481 w 1021556"/>
                            <a:gd name="connsiteY143" fmla="*/ 935831 h 1693069"/>
                            <a:gd name="connsiteX144" fmla="*/ 414337 w 1021556"/>
                            <a:gd name="connsiteY144" fmla="*/ 940594 h 1693069"/>
                            <a:gd name="connsiteX145" fmla="*/ 407194 w 1021556"/>
                            <a:gd name="connsiteY145" fmla="*/ 942975 h 1693069"/>
                            <a:gd name="connsiteX146" fmla="*/ 400050 w 1021556"/>
                            <a:gd name="connsiteY146" fmla="*/ 947737 h 1693069"/>
                            <a:gd name="connsiteX147" fmla="*/ 392906 w 1021556"/>
                            <a:gd name="connsiteY147" fmla="*/ 950119 h 1693069"/>
                            <a:gd name="connsiteX148" fmla="*/ 378619 w 1021556"/>
                            <a:gd name="connsiteY148" fmla="*/ 959644 h 1693069"/>
                            <a:gd name="connsiteX149" fmla="*/ 371475 w 1021556"/>
                            <a:gd name="connsiteY149" fmla="*/ 964406 h 1693069"/>
                            <a:gd name="connsiteX150" fmla="*/ 364331 w 1021556"/>
                            <a:gd name="connsiteY150" fmla="*/ 969169 h 1693069"/>
                            <a:gd name="connsiteX151" fmla="*/ 357187 w 1021556"/>
                            <a:gd name="connsiteY151" fmla="*/ 971550 h 1693069"/>
                            <a:gd name="connsiteX152" fmla="*/ 352425 w 1021556"/>
                            <a:gd name="connsiteY152" fmla="*/ 981075 h 1693069"/>
                            <a:gd name="connsiteX153" fmla="*/ 345281 w 1021556"/>
                            <a:gd name="connsiteY153" fmla="*/ 988219 h 1693069"/>
                            <a:gd name="connsiteX154" fmla="*/ 340519 w 1021556"/>
                            <a:gd name="connsiteY154" fmla="*/ 995362 h 1693069"/>
                            <a:gd name="connsiteX155" fmla="*/ 333375 w 1021556"/>
                            <a:gd name="connsiteY155" fmla="*/ 1004887 h 1693069"/>
                            <a:gd name="connsiteX156" fmla="*/ 321469 w 1021556"/>
                            <a:gd name="connsiteY156" fmla="*/ 1019175 h 1693069"/>
                            <a:gd name="connsiteX157" fmla="*/ 314325 w 1021556"/>
                            <a:gd name="connsiteY157" fmla="*/ 1033462 h 1693069"/>
                            <a:gd name="connsiteX158" fmla="*/ 302419 w 1021556"/>
                            <a:gd name="connsiteY158" fmla="*/ 1054894 h 1693069"/>
                            <a:gd name="connsiteX159" fmla="*/ 297656 w 1021556"/>
                            <a:gd name="connsiteY159" fmla="*/ 1073944 h 1693069"/>
                            <a:gd name="connsiteX160" fmla="*/ 292894 w 1021556"/>
                            <a:gd name="connsiteY160" fmla="*/ 1088231 h 1693069"/>
                            <a:gd name="connsiteX161" fmla="*/ 283369 w 1021556"/>
                            <a:gd name="connsiteY161" fmla="*/ 1116806 h 1693069"/>
                            <a:gd name="connsiteX162" fmla="*/ 278606 w 1021556"/>
                            <a:gd name="connsiteY162" fmla="*/ 1133475 h 1693069"/>
                            <a:gd name="connsiteX163" fmla="*/ 273844 w 1021556"/>
                            <a:gd name="connsiteY163" fmla="*/ 1147762 h 1693069"/>
                            <a:gd name="connsiteX164" fmla="*/ 269081 w 1021556"/>
                            <a:gd name="connsiteY164" fmla="*/ 1162050 h 1693069"/>
                            <a:gd name="connsiteX165" fmla="*/ 250031 w 1021556"/>
                            <a:gd name="connsiteY165" fmla="*/ 1212056 h 1693069"/>
                            <a:gd name="connsiteX166" fmla="*/ 245268 w 1021556"/>
                            <a:gd name="connsiteY166" fmla="*/ 1247775 h 1693069"/>
                            <a:gd name="connsiteX167" fmla="*/ 242887 w 1021556"/>
                            <a:gd name="connsiteY167" fmla="*/ 1283494 h 1693069"/>
                            <a:gd name="connsiteX168" fmla="*/ 247650 w 1021556"/>
                            <a:gd name="connsiteY168" fmla="*/ 1297781 h 1693069"/>
                            <a:gd name="connsiteX169" fmla="*/ 245269 w 1021556"/>
                            <a:gd name="connsiteY169" fmla="*/ 1333500 h 1693069"/>
                            <a:gd name="connsiteX170" fmla="*/ 242887 w 1021556"/>
                            <a:gd name="connsiteY170" fmla="*/ 1350169 h 1693069"/>
                            <a:gd name="connsiteX171" fmla="*/ 247650 w 1021556"/>
                            <a:gd name="connsiteY171" fmla="*/ 1438275 h 1693069"/>
                            <a:gd name="connsiteX172" fmla="*/ 250031 w 1021556"/>
                            <a:gd name="connsiteY172" fmla="*/ 1478756 h 1693069"/>
                            <a:gd name="connsiteX173" fmla="*/ 252412 w 1021556"/>
                            <a:gd name="connsiteY173" fmla="*/ 1493044 h 1693069"/>
                            <a:gd name="connsiteX174" fmla="*/ 250031 w 1021556"/>
                            <a:gd name="connsiteY174" fmla="*/ 1571625 h 1693069"/>
                            <a:gd name="connsiteX175" fmla="*/ 245269 w 1021556"/>
                            <a:gd name="connsiteY175" fmla="*/ 1585912 h 1693069"/>
                            <a:gd name="connsiteX176" fmla="*/ 228600 w 1021556"/>
                            <a:gd name="connsiteY176" fmla="*/ 1595437 h 1693069"/>
                            <a:gd name="connsiteX177" fmla="*/ 221456 w 1021556"/>
                            <a:gd name="connsiteY177" fmla="*/ 1597819 h 1693069"/>
                            <a:gd name="connsiteX178" fmla="*/ 192881 w 1021556"/>
                            <a:gd name="connsiteY178" fmla="*/ 1600200 h 1693069"/>
                            <a:gd name="connsiteX179" fmla="*/ 166687 w 1021556"/>
                            <a:gd name="connsiteY179" fmla="*/ 1607344 h 1693069"/>
                            <a:gd name="connsiteX180" fmla="*/ 159544 w 1021556"/>
                            <a:gd name="connsiteY180" fmla="*/ 1609725 h 1693069"/>
                            <a:gd name="connsiteX181" fmla="*/ 152400 w 1021556"/>
                            <a:gd name="connsiteY181" fmla="*/ 1612106 h 1693069"/>
                            <a:gd name="connsiteX182" fmla="*/ 142875 w 1021556"/>
                            <a:gd name="connsiteY182" fmla="*/ 1616869 h 1693069"/>
                            <a:gd name="connsiteX183" fmla="*/ 114300 w 1021556"/>
                            <a:gd name="connsiteY183" fmla="*/ 1619250 h 1693069"/>
                            <a:gd name="connsiteX184" fmla="*/ 100012 w 1021556"/>
                            <a:gd name="connsiteY184" fmla="*/ 1621631 h 1693069"/>
                            <a:gd name="connsiteX185" fmla="*/ 73819 w 1021556"/>
                            <a:gd name="connsiteY185" fmla="*/ 1626394 h 1693069"/>
                            <a:gd name="connsiteX186" fmla="*/ 69056 w 1021556"/>
                            <a:gd name="connsiteY186" fmla="*/ 1640681 h 1693069"/>
                            <a:gd name="connsiteX187" fmla="*/ 73819 w 1021556"/>
                            <a:gd name="connsiteY187" fmla="*/ 1659731 h 1693069"/>
                            <a:gd name="connsiteX188" fmla="*/ 83344 w 1021556"/>
                            <a:gd name="connsiteY188" fmla="*/ 1674019 h 1693069"/>
                            <a:gd name="connsiteX189" fmla="*/ 90487 w 1021556"/>
                            <a:gd name="connsiteY189" fmla="*/ 1678781 h 1693069"/>
                            <a:gd name="connsiteX190" fmla="*/ 95250 w 1021556"/>
                            <a:gd name="connsiteY190" fmla="*/ 1685925 h 1693069"/>
                            <a:gd name="connsiteX191" fmla="*/ 102394 w 1021556"/>
                            <a:gd name="connsiteY191" fmla="*/ 1690687 h 1693069"/>
                            <a:gd name="connsiteX192" fmla="*/ 104775 w 1021556"/>
                            <a:gd name="connsiteY192" fmla="*/ 1693069 h 1693069"/>
                            <a:gd name="connsiteX193" fmla="*/ 104775 w 1021556"/>
                            <a:gd name="connsiteY19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95362 w 1021556"/>
                            <a:gd name="connsiteY61" fmla="*/ 321469 h 1693069"/>
                            <a:gd name="connsiteX62" fmla="*/ 962025 w 1021556"/>
                            <a:gd name="connsiteY62" fmla="*/ 350044 h 1693069"/>
                            <a:gd name="connsiteX63" fmla="*/ 954881 w 1021556"/>
                            <a:gd name="connsiteY63" fmla="*/ 357187 h 1693069"/>
                            <a:gd name="connsiteX64" fmla="*/ 945356 w 1021556"/>
                            <a:gd name="connsiteY64" fmla="*/ 359569 h 1693069"/>
                            <a:gd name="connsiteX65" fmla="*/ 928687 w 1021556"/>
                            <a:gd name="connsiteY65" fmla="*/ 376237 h 1693069"/>
                            <a:gd name="connsiteX66" fmla="*/ 921544 w 1021556"/>
                            <a:gd name="connsiteY66" fmla="*/ 381000 h 1693069"/>
                            <a:gd name="connsiteX67" fmla="*/ 914400 w 1021556"/>
                            <a:gd name="connsiteY67" fmla="*/ 385762 h 1693069"/>
                            <a:gd name="connsiteX68" fmla="*/ 900112 w 1021556"/>
                            <a:gd name="connsiteY68" fmla="*/ 395287 h 1693069"/>
                            <a:gd name="connsiteX69" fmla="*/ 885825 w 1021556"/>
                            <a:gd name="connsiteY69" fmla="*/ 404812 h 1693069"/>
                            <a:gd name="connsiteX70" fmla="*/ 869156 w 1021556"/>
                            <a:gd name="connsiteY70" fmla="*/ 416719 h 1693069"/>
                            <a:gd name="connsiteX71" fmla="*/ 854869 w 1021556"/>
                            <a:gd name="connsiteY71" fmla="*/ 421481 h 1693069"/>
                            <a:gd name="connsiteX72" fmla="*/ 838200 w 1021556"/>
                            <a:gd name="connsiteY72" fmla="*/ 431006 h 1693069"/>
                            <a:gd name="connsiteX73" fmla="*/ 821531 w 1021556"/>
                            <a:gd name="connsiteY73" fmla="*/ 435769 h 1693069"/>
                            <a:gd name="connsiteX74" fmla="*/ 807244 w 1021556"/>
                            <a:gd name="connsiteY74" fmla="*/ 440531 h 1693069"/>
                            <a:gd name="connsiteX75" fmla="*/ 785812 w 1021556"/>
                            <a:gd name="connsiteY75" fmla="*/ 450056 h 1693069"/>
                            <a:gd name="connsiteX76" fmla="*/ 778669 w 1021556"/>
                            <a:gd name="connsiteY76" fmla="*/ 452437 h 1693069"/>
                            <a:gd name="connsiteX77" fmla="*/ 771525 w 1021556"/>
                            <a:gd name="connsiteY77" fmla="*/ 457200 h 1693069"/>
                            <a:gd name="connsiteX78" fmla="*/ 764381 w 1021556"/>
                            <a:gd name="connsiteY78" fmla="*/ 459581 h 1693069"/>
                            <a:gd name="connsiteX79" fmla="*/ 742950 w 1021556"/>
                            <a:gd name="connsiteY79" fmla="*/ 471487 h 1693069"/>
                            <a:gd name="connsiteX80" fmla="*/ 721519 w 1021556"/>
                            <a:gd name="connsiteY80" fmla="*/ 483394 h 1693069"/>
                            <a:gd name="connsiteX81" fmla="*/ 709612 w 1021556"/>
                            <a:gd name="connsiteY81" fmla="*/ 492919 h 1693069"/>
                            <a:gd name="connsiteX82" fmla="*/ 704850 w 1021556"/>
                            <a:gd name="connsiteY82" fmla="*/ 500062 h 1693069"/>
                            <a:gd name="connsiteX83" fmla="*/ 697706 w 1021556"/>
                            <a:gd name="connsiteY83" fmla="*/ 502444 h 1693069"/>
                            <a:gd name="connsiteX84" fmla="*/ 683419 w 1021556"/>
                            <a:gd name="connsiteY84" fmla="*/ 514350 h 1693069"/>
                            <a:gd name="connsiteX85" fmla="*/ 676275 w 1021556"/>
                            <a:gd name="connsiteY85" fmla="*/ 516731 h 1693069"/>
                            <a:gd name="connsiteX86" fmla="*/ 657225 w 1021556"/>
                            <a:gd name="connsiteY86" fmla="*/ 528637 h 1693069"/>
                            <a:gd name="connsiteX87" fmla="*/ 642937 w 1021556"/>
                            <a:gd name="connsiteY87" fmla="*/ 538162 h 1693069"/>
                            <a:gd name="connsiteX88" fmla="*/ 635794 w 1021556"/>
                            <a:gd name="connsiteY88" fmla="*/ 542925 h 1693069"/>
                            <a:gd name="connsiteX89" fmla="*/ 628650 w 1021556"/>
                            <a:gd name="connsiteY89" fmla="*/ 545306 h 1693069"/>
                            <a:gd name="connsiteX90" fmla="*/ 607219 w 1021556"/>
                            <a:gd name="connsiteY90" fmla="*/ 559594 h 1693069"/>
                            <a:gd name="connsiteX91" fmla="*/ 592931 w 1021556"/>
                            <a:gd name="connsiteY91" fmla="*/ 569119 h 1693069"/>
                            <a:gd name="connsiteX92" fmla="*/ 583406 w 1021556"/>
                            <a:gd name="connsiteY92" fmla="*/ 576262 h 1693069"/>
                            <a:gd name="connsiteX93" fmla="*/ 569119 w 1021556"/>
                            <a:gd name="connsiteY93" fmla="*/ 585787 h 1693069"/>
                            <a:gd name="connsiteX94" fmla="*/ 554831 w 1021556"/>
                            <a:gd name="connsiteY94" fmla="*/ 595312 h 1693069"/>
                            <a:gd name="connsiteX95" fmla="*/ 547687 w 1021556"/>
                            <a:gd name="connsiteY95" fmla="*/ 600075 h 1693069"/>
                            <a:gd name="connsiteX96" fmla="*/ 540544 w 1021556"/>
                            <a:gd name="connsiteY96" fmla="*/ 607219 h 1693069"/>
                            <a:gd name="connsiteX97" fmla="*/ 533400 w 1021556"/>
                            <a:gd name="connsiteY97" fmla="*/ 609600 h 1693069"/>
                            <a:gd name="connsiteX98" fmla="*/ 526256 w 1021556"/>
                            <a:gd name="connsiteY98" fmla="*/ 616744 h 1693069"/>
                            <a:gd name="connsiteX99" fmla="*/ 519112 w 1021556"/>
                            <a:gd name="connsiteY99" fmla="*/ 619125 h 1693069"/>
                            <a:gd name="connsiteX100" fmla="*/ 514350 w 1021556"/>
                            <a:gd name="connsiteY100" fmla="*/ 626269 h 1693069"/>
                            <a:gd name="connsiteX101" fmla="*/ 500062 w 1021556"/>
                            <a:gd name="connsiteY101" fmla="*/ 635794 h 1693069"/>
                            <a:gd name="connsiteX102" fmla="*/ 490537 w 1021556"/>
                            <a:gd name="connsiteY102" fmla="*/ 642937 h 1693069"/>
                            <a:gd name="connsiteX103" fmla="*/ 483394 w 1021556"/>
                            <a:gd name="connsiteY103" fmla="*/ 645319 h 1693069"/>
                            <a:gd name="connsiteX104" fmla="*/ 469106 w 1021556"/>
                            <a:gd name="connsiteY104" fmla="*/ 657225 h 1693069"/>
                            <a:gd name="connsiteX105" fmla="*/ 461962 w 1021556"/>
                            <a:gd name="connsiteY105" fmla="*/ 659606 h 1693069"/>
                            <a:gd name="connsiteX106" fmla="*/ 457200 w 1021556"/>
                            <a:gd name="connsiteY106" fmla="*/ 666750 h 1693069"/>
                            <a:gd name="connsiteX107" fmla="*/ 450056 w 1021556"/>
                            <a:gd name="connsiteY107" fmla="*/ 671512 h 1693069"/>
                            <a:gd name="connsiteX108" fmla="*/ 445294 w 1021556"/>
                            <a:gd name="connsiteY108" fmla="*/ 685800 h 1693069"/>
                            <a:gd name="connsiteX109" fmla="*/ 440531 w 1021556"/>
                            <a:gd name="connsiteY109" fmla="*/ 692944 h 1693069"/>
                            <a:gd name="connsiteX110" fmla="*/ 435769 w 1021556"/>
                            <a:gd name="connsiteY110" fmla="*/ 707231 h 1693069"/>
                            <a:gd name="connsiteX111" fmla="*/ 433387 w 1021556"/>
                            <a:gd name="connsiteY111" fmla="*/ 714375 h 1693069"/>
                            <a:gd name="connsiteX112" fmla="*/ 428625 w 1021556"/>
                            <a:gd name="connsiteY112" fmla="*/ 721519 h 1693069"/>
                            <a:gd name="connsiteX113" fmla="*/ 435769 w 1021556"/>
                            <a:gd name="connsiteY113" fmla="*/ 742950 h 1693069"/>
                            <a:gd name="connsiteX114" fmla="*/ 438150 w 1021556"/>
                            <a:gd name="connsiteY114" fmla="*/ 750094 h 1693069"/>
                            <a:gd name="connsiteX115" fmla="*/ 445294 w 1021556"/>
                            <a:gd name="connsiteY115" fmla="*/ 754856 h 1693069"/>
                            <a:gd name="connsiteX116" fmla="*/ 459581 w 1021556"/>
                            <a:gd name="connsiteY116" fmla="*/ 766762 h 1693069"/>
                            <a:gd name="connsiteX117" fmla="*/ 469106 w 1021556"/>
                            <a:gd name="connsiteY117" fmla="*/ 773906 h 1693069"/>
                            <a:gd name="connsiteX118" fmla="*/ 478631 w 1021556"/>
                            <a:gd name="connsiteY118" fmla="*/ 776287 h 1693069"/>
                            <a:gd name="connsiteX119" fmla="*/ 492919 w 1021556"/>
                            <a:gd name="connsiteY119" fmla="*/ 785812 h 1693069"/>
                            <a:gd name="connsiteX120" fmla="*/ 500062 w 1021556"/>
                            <a:gd name="connsiteY120" fmla="*/ 790575 h 1693069"/>
                            <a:gd name="connsiteX121" fmla="*/ 507206 w 1021556"/>
                            <a:gd name="connsiteY121" fmla="*/ 797719 h 1693069"/>
                            <a:gd name="connsiteX122" fmla="*/ 511969 w 1021556"/>
                            <a:gd name="connsiteY122" fmla="*/ 804862 h 1693069"/>
                            <a:gd name="connsiteX123" fmla="*/ 521494 w 1021556"/>
                            <a:gd name="connsiteY123" fmla="*/ 809625 h 1693069"/>
                            <a:gd name="connsiteX124" fmla="*/ 528637 w 1021556"/>
                            <a:gd name="connsiteY124" fmla="*/ 816769 h 1693069"/>
                            <a:gd name="connsiteX125" fmla="*/ 535781 w 1021556"/>
                            <a:gd name="connsiteY125" fmla="*/ 819150 h 1693069"/>
                            <a:gd name="connsiteX126" fmla="*/ 542925 w 1021556"/>
                            <a:gd name="connsiteY126" fmla="*/ 823912 h 1693069"/>
                            <a:gd name="connsiteX127" fmla="*/ 559594 w 1021556"/>
                            <a:gd name="connsiteY127" fmla="*/ 835819 h 1693069"/>
                            <a:gd name="connsiteX128" fmla="*/ 569119 w 1021556"/>
                            <a:gd name="connsiteY128" fmla="*/ 840581 h 1693069"/>
                            <a:gd name="connsiteX129" fmla="*/ 578644 w 1021556"/>
                            <a:gd name="connsiteY129" fmla="*/ 850106 h 1693069"/>
                            <a:gd name="connsiteX130" fmla="*/ 592931 w 1021556"/>
                            <a:gd name="connsiteY130" fmla="*/ 864394 h 1693069"/>
                            <a:gd name="connsiteX131" fmla="*/ 600075 w 1021556"/>
                            <a:gd name="connsiteY131" fmla="*/ 869156 h 1693069"/>
                            <a:gd name="connsiteX132" fmla="*/ 604837 w 1021556"/>
                            <a:gd name="connsiteY132" fmla="*/ 876300 h 1693069"/>
                            <a:gd name="connsiteX133" fmla="*/ 611981 w 1021556"/>
                            <a:gd name="connsiteY133" fmla="*/ 881062 h 1693069"/>
                            <a:gd name="connsiteX134" fmla="*/ 616744 w 1021556"/>
                            <a:gd name="connsiteY134" fmla="*/ 895350 h 1693069"/>
                            <a:gd name="connsiteX135" fmla="*/ 619125 w 1021556"/>
                            <a:gd name="connsiteY135" fmla="*/ 902494 h 1693069"/>
                            <a:gd name="connsiteX136" fmla="*/ 626269 w 1021556"/>
                            <a:gd name="connsiteY136" fmla="*/ 916781 h 1693069"/>
                            <a:gd name="connsiteX137" fmla="*/ 619125 w 1021556"/>
                            <a:gd name="connsiteY137" fmla="*/ 921544 h 1693069"/>
                            <a:gd name="connsiteX138" fmla="*/ 604837 w 1021556"/>
                            <a:gd name="connsiteY138" fmla="*/ 926306 h 1693069"/>
                            <a:gd name="connsiteX139" fmla="*/ 464344 w 1021556"/>
                            <a:gd name="connsiteY139" fmla="*/ 926306 h 1693069"/>
                            <a:gd name="connsiteX140" fmla="*/ 452437 w 1021556"/>
                            <a:gd name="connsiteY140" fmla="*/ 928687 h 1693069"/>
                            <a:gd name="connsiteX141" fmla="*/ 435769 w 1021556"/>
                            <a:gd name="connsiteY141" fmla="*/ 931069 h 1693069"/>
                            <a:gd name="connsiteX142" fmla="*/ 421481 w 1021556"/>
                            <a:gd name="connsiteY142" fmla="*/ 935831 h 1693069"/>
                            <a:gd name="connsiteX143" fmla="*/ 414337 w 1021556"/>
                            <a:gd name="connsiteY143" fmla="*/ 940594 h 1693069"/>
                            <a:gd name="connsiteX144" fmla="*/ 407194 w 1021556"/>
                            <a:gd name="connsiteY144" fmla="*/ 942975 h 1693069"/>
                            <a:gd name="connsiteX145" fmla="*/ 400050 w 1021556"/>
                            <a:gd name="connsiteY145" fmla="*/ 947737 h 1693069"/>
                            <a:gd name="connsiteX146" fmla="*/ 392906 w 1021556"/>
                            <a:gd name="connsiteY146" fmla="*/ 950119 h 1693069"/>
                            <a:gd name="connsiteX147" fmla="*/ 378619 w 1021556"/>
                            <a:gd name="connsiteY147" fmla="*/ 959644 h 1693069"/>
                            <a:gd name="connsiteX148" fmla="*/ 371475 w 1021556"/>
                            <a:gd name="connsiteY148" fmla="*/ 964406 h 1693069"/>
                            <a:gd name="connsiteX149" fmla="*/ 364331 w 1021556"/>
                            <a:gd name="connsiteY149" fmla="*/ 969169 h 1693069"/>
                            <a:gd name="connsiteX150" fmla="*/ 357187 w 1021556"/>
                            <a:gd name="connsiteY150" fmla="*/ 971550 h 1693069"/>
                            <a:gd name="connsiteX151" fmla="*/ 352425 w 1021556"/>
                            <a:gd name="connsiteY151" fmla="*/ 981075 h 1693069"/>
                            <a:gd name="connsiteX152" fmla="*/ 345281 w 1021556"/>
                            <a:gd name="connsiteY152" fmla="*/ 988219 h 1693069"/>
                            <a:gd name="connsiteX153" fmla="*/ 340519 w 1021556"/>
                            <a:gd name="connsiteY153" fmla="*/ 995362 h 1693069"/>
                            <a:gd name="connsiteX154" fmla="*/ 333375 w 1021556"/>
                            <a:gd name="connsiteY154" fmla="*/ 1004887 h 1693069"/>
                            <a:gd name="connsiteX155" fmla="*/ 321469 w 1021556"/>
                            <a:gd name="connsiteY155" fmla="*/ 1019175 h 1693069"/>
                            <a:gd name="connsiteX156" fmla="*/ 314325 w 1021556"/>
                            <a:gd name="connsiteY156" fmla="*/ 1033462 h 1693069"/>
                            <a:gd name="connsiteX157" fmla="*/ 302419 w 1021556"/>
                            <a:gd name="connsiteY157" fmla="*/ 1054894 h 1693069"/>
                            <a:gd name="connsiteX158" fmla="*/ 297656 w 1021556"/>
                            <a:gd name="connsiteY158" fmla="*/ 1073944 h 1693069"/>
                            <a:gd name="connsiteX159" fmla="*/ 292894 w 1021556"/>
                            <a:gd name="connsiteY159" fmla="*/ 1088231 h 1693069"/>
                            <a:gd name="connsiteX160" fmla="*/ 283369 w 1021556"/>
                            <a:gd name="connsiteY160" fmla="*/ 1116806 h 1693069"/>
                            <a:gd name="connsiteX161" fmla="*/ 278606 w 1021556"/>
                            <a:gd name="connsiteY161" fmla="*/ 1133475 h 1693069"/>
                            <a:gd name="connsiteX162" fmla="*/ 273844 w 1021556"/>
                            <a:gd name="connsiteY162" fmla="*/ 1147762 h 1693069"/>
                            <a:gd name="connsiteX163" fmla="*/ 269081 w 1021556"/>
                            <a:gd name="connsiteY163" fmla="*/ 1162050 h 1693069"/>
                            <a:gd name="connsiteX164" fmla="*/ 250031 w 1021556"/>
                            <a:gd name="connsiteY164" fmla="*/ 1212056 h 1693069"/>
                            <a:gd name="connsiteX165" fmla="*/ 245268 w 1021556"/>
                            <a:gd name="connsiteY165" fmla="*/ 1247775 h 1693069"/>
                            <a:gd name="connsiteX166" fmla="*/ 242887 w 1021556"/>
                            <a:gd name="connsiteY166" fmla="*/ 1283494 h 1693069"/>
                            <a:gd name="connsiteX167" fmla="*/ 247650 w 1021556"/>
                            <a:gd name="connsiteY167" fmla="*/ 1297781 h 1693069"/>
                            <a:gd name="connsiteX168" fmla="*/ 245269 w 1021556"/>
                            <a:gd name="connsiteY168" fmla="*/ 1333500 h 1693069"/>
                            <a:gd name="connsiteX169" fmla="*/ 242887 w 1021556"/>
                            <a:gd name="connsiteY169" fmla="*/ 1350169 h 1693069"/>
                            <a:gd name="connsiteX170" fmla="*/ 247650 w 1021556"/>
                            <a:gd name="connsiteY170" fmla="*/ 1438275 h 1693069"/>
                            <a:gd name="connsiteX171" fmla="*/ 250031 w 1021556"/>
                            <a:gd name="connsiteY171" fmla="*/ 1478756 h 1693069"/>
                            <a:gd name="connsiteX172" fmla="*/ 252412 w 1021556"/>
                            <a:gd name="connsiteY172" fmla="*/ 1493044 h 1693069"/>
                            <a:gd name="connsiteX173" fmla="*/ 250031 w 1021556"/>
                            <a:gd name="connsiteY173" fmla="*/ 1571625 h 1693069"/>
                            <a:gd name="connsiteX174" fmla="*/ 245269 w 1021556"/>
                            <a:gd name="connsiteY174" fmla="*/ 1585912 h 1693069"/>
                            <a:gd name="connsiteX175" fmla="*/ 228600 w 1021556"/>
                            <a:gd name="connsiteY175" fmla="*/ 1595437 h 1693069"/>
                            <a:gd name="connsiteX176" fmla="*/ 221456 w 1021556"/>
                            <a:gd name="connsiteY176" fmla="*/ 1597819 h 1693069"/>
                            <a:gd name="connsiteX177" fmla="*/ 192881 w 1021556"/>
                            <a:gd name="connsiteY177" fmla="*/ 1600200 h 1693069"/>
                            <a:gd name="connsiteX178" fmla="*/ 166687 w 1021556"/>
                            <a:gd name="connsiteY178" fmla="*/ 1607344 h 1693069"/>
                            <a:gd name="connsiteX179" fmla="*/ 159544 w 1021556"/>
                            <a:gd name="connsiteY179" fmla="*/ 1609725 h 1693069"/>
                            <a:gd name="connsiteX180" fmla="*/ 152400 w 1021556"/>
                            <a:gd name="connsiteY180" fmla="*/ 1612106 h 1693069"/>
                            <a:gd name="connsiteX181" fmla="*/ 142875 w 1021556"/>
                            <a:gd name="connsiteY181" fmla="*/ 1616869 h 1693069"/>
                            <a:gd name="connsiteX182" fmla="*/ 114300 w 1021556"/>
                            <a:gd name="connsiteY182" fmla="*/ 1619250 h 1693069"/>
                            <a:gd name="connsiteX183" fmla="*/ 100012 w 1021556"/>
                            <a:gd name="connsiteY183" fmla="*/ 1621631 h 1693069"/>
                            <a:gd name="connsiteX184" fmla="*/ 73819 w 1021556"/>
                            <a:gd name="connsiteY184" fmla="*/ 1626394 h 1693069"/>
                            <a:gd name="connsiteX185" fmla="*/ 69056 w 1021556"/>
                            <a:gd name="connsiteY185" fmla="*/ 1640681 h 1693069"/>
                            <a:gd name="connsiteX186" fmla="*/ 73819 w 1021556"/>
                            <a:gd name="connsiteY186" fmla="*/ 1659731 h 1693069"/>
                            <a:gd name="connsiteX187" fmla="*/ 83344 w 1021556"/>
                            <a:gd name="connsiteY187" fmla="*/ 1674019 h 1693069"/>
                            <a:gd name="connsiteX188" fmla="*/ 90487 w 1021556"/>
                            <a:gd name="connsiteY188" fmla="*/ 1678781 h 1693069"/>
                            <a:gd name="connsiteX189" fmla="*/ 95250 w 1021556"/>
                            <a:gd name="connsiteY189" fmla="*/ 1685925 h 1693069"/>
                            <a:gd name="connsiteX190" fmla="*/ 102394 w 1021556"/>
                            <a:gd name="connsiteY190" fmla="*/ 1690687 h 1693069"/>
                            <a:gd name="connsiteX191" fmla="*/ 104775 w 1021556"/>
                            <a:gd name="connsiteY191" fmla="*/ 1693069 h 1693069"/>
                            <a:gd name="connsiteX192" fmla="*/ 104775 w 1021556"/>
                            <a:gd name="connsiteY192"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1000125 w 1021556"/>
                            <a:gd name="connsiteY59" fmla="*/ 297656 h 1693069"/>
                            <a:gd name="connsiteX60" fmla="*/ 997744 w 1021556"/>
                            <a:gd name="connsiteY60" fmla="*/ 304800 h 1693069"/>
                            <a:gd name="connsiteX61" fmla="*/ 978693 w 1021556"/>
                            <a:gd name="connsiteY61" fmla="*/ 307182 h 1693069"/>
                            <a:gd name="connsiteX62" fmla="*/ 962025 w 1021556"/>
                            <a:gd name="connsiteY62" fmla="*/ 350044 h 1693069"/>
                            <a:gd name="connsiteX63" fmla="*/ 954881 w 1021556"/>
                            <a:gd name="connsiteY63" fmla="*/ 357187 h 1693069"/>
                            <a:gd name="connsiteX64" fmla="*/ 945356 w 1021556"/>
                            <a:gd name="connsiteY64" fmla="*/ 359569 h 1693069"/>
                            <a:gd name="connsiteX65" fmla="*/ 928687 w 1021556"/>
                            <a:gd name="connsiteY65" fmla="*/ 376237 h 1693069"/>
                            <a:gd name="connsiteX66" fmla="*/ 921544 w 1021556"/>
                            <a:gd name="connsiteY66" fmla="*/ 381000 h 1693069"/>
                            <a:gd name="connsiteX67" fmla="*/ 914400 w 1021556"/>
                            <a:gd name="connsiteY67" fmla="*/ 385762 h 1693069"/>
                            <a:gd name="connsiteX68" fmla="*/ 900112 w 1021556"/>
                            <a:gd name="connsiteY68" fmla="*/ 395287 h 1693069"/>
                            <a:gd name="connsiteX69" fmla="*/ 885825 w 1021556"/>
                            <a:gd name="connsiteY69" fmla="*/ 404812 h 1693069"/>
                            <a:gd name="connsiteX70" fmla="*/ 869156 w 1021556"/>
                            <a:gd name="connsiteY70" fmla="*/ 416719 h 1693069"/>
                            <a:gd name="connsiteX71" fmla="*/ 854869 w 1021556"/>
                            <a:gd name="connsiteY71" fmla="*/ 421481 h 1693069"/>
                            <a:gd name="connsiteX72" fmla="*/ 838200 w 1021556"/>
                            <a:gd name="connsiteY72" fmla="*/ 431006 h 1693069"/>
                            <a:gd name="connsiteX73" fmla="*/ 821531 w 1021556"/>
                            <a:gd name="connsiteY73" fmla="*/ 435769 h 1693069"/>
                            <a:gd name="connsiteX74" fmla="*/ 807244 w 1021556"/>
                            <a:gd name="connsiteY74" fmla="*/ 440531 h 1693069"/>
                            <a:gd name="connsiteX75" fmla="*/ 785812 w 1021556"/>
                            <a:gd name="connsiteY75" fmla="*/ 450056 h 1693069"/>
                            <a:gd name="connsiteX76" fmla="*/ 778669 w 1021556"/>
                            <a:gd name="connsiteY76" fmla="*/ 452437 h 1693069"/>
                            <a:gd name="connsiteX77" fmla="*/ 771525 w 1021556"/>
                            <a:gd name="connsiteY77" fmla="*/ 457200 h 1693069"/>
                            <a:gd name="connsiteX78" fmla="*/ 764381 w 1021556"/>
                            <a:gd name="connsiteY78" fmla="*/ 459581 h 1693069"/>
                            <a:gd name="connsiteX79" fmla="*/ 742950 w 1021556"/>
                            <a:gd name="connsiteY79" fmla="*/ 471487 h 1693069"/>
                            <a:gd name="connsiteX80" fmla="*/ 721519 w 1021556"/>
                            <a:gd name="connsiteY80" fmla="*/ 483394 h 1693069"/>
                            <a:gd name="connsiteX81" fmla="*/ 709612 w 1021556"/>
                            <a:gd name="connsiteY81" fmla="*/ 492919 h 1693069"/>
                            <a:gd name="connsiteX82" fmla="*/ 704850 w 1021556"/>
                            <a:gd name="connsiteY82" fmla="*/ 500062 h 1693069"/>
                            <a:gd name="connsiteX83" fmla="*/ 697706 w 1021556"/>
                            <a:gd name="connsiteY83" fmla="*/ 502444 h 1693069"/>
                            <a:gd name="connsiteX84" fmla="*/ 683419 w 1021556"/>
                            <a:gd name="connsiteY84" fmla="*/ 514350 h 1693069"/>
                            <a:gd name="connsiteX85" fmla="*/ 676275 w 1021556"/>
                            <a:gd name="connsiteY85" fmla="*/ 516731 h 1693069"/>
                            <a:gd name="connsiteX86" fmla="*/ 657225 w 1021556"/>
                            <a:gd name="connsiteY86" fmla="*/ 528637 h 1693069"/>
                            <a:gd name="connsiteX87" fmla="*/ 642937 w 1021556"/>
                            <a:gd name="connsiteY87" fmla="*/ 538162 h 1693069"/>
                            <a:gd name="connsiteX88" fmla="*/ 635794 w 1021556"/>
                            <a:gd name="connsiteY88" fmla="*/ 542925 h 1693069"/>
                            <a:gd name="connsiteX89" fmla="*/ 628650 w 1021556"/>
                            <a:gd name="connsiteY89" fmla="*/ 545306 h 1693069"/>
                            <a:gd name="connsiteX90" fmla="*/ 607219 w 1021556"/>
                            <a:gd name="connsiteY90" fmla="*/ 559594 h 1693069"/>
                            <a:gd name="connsiteX91" fmla="*/ 592931 w 1021556"/>
                            <a:gd name="connsiteY91" fmla="*/ 569119 h 1693069"/>
                            <a:gd name="connsiteX92" fmla="*/ 583406 w 1021556"/>
                            <a:gd name="connsiteY92" fmla="*/ 576262 h 1693069"/>
                            <a:gd name="connsiteX93" fmla="*/ 569119 w 1021556"/>
                            <a:gd name="connsiteY93" fmla="*/ 585787 h 1693069"/>
                            <a:gd name="connsiteX94" fmla="*/ 554831 w 1021556"/>
                            <a:gd name="connsiteY94" fmla="*/ 595312 h 1693069"/>
                            <a:gd name="connsiteX95" fmla="*/ 547687 w 1021556"/>
                            <a:gd name="connsiteY95" fmla="*/ 600075 h 1693069"/>
                            <a:gd name="connsiteX96" fmla="*/ 540544 w 1021556"/>
                            <a:gd name="connsiteY96" fmla="*/ 607219 h 1693069"/>
                            <a:gd name="connsiteX97" fmla="*/ 533400 w 1021556"/>
                            <a:gd name="connsiteY97" fmla="*/ 609600 h 1693069"/>
                            <a:gd name="connsiteX98" fmla="*/ 526256 w 1021556"/>
                            <a:gd name="connsiteY98" fmla="*/ 616744 h 1693069"/>
                            <a:gd name="connsiteX99" fmla="*/ 519112 w 1021556"/>
                            <a:gd name="connsiteY99" fmla="*/ 619125 h 1693069"/>
                            <a:gd name="connsiteX100" fmla="*/ 514350 w 1021556"/>
                            <a:gd name="connsiteY100" fmla="*/ 626269 h 1693069"/>
                            <a:gd name="connsiteX101" fmla="*/ 500062 w 1021556"/>
                            <a:gd name="connsiteY101" fmla="*/ 635794 h 1693069"/>
                            <a:gd name="connsiteX102" fmla="*/ 490537 w 1021556"/>
                            <a:gd name="connsiteY102" fmla="*/ 642937 h 1693069"/>
                            <a:gd name="connsiteX103" fmla="*/ 483394 w 1021556"/>
                            <a:gd name="connsiteY103" fmla="*/ 645319 h 1693069"/>
                            <a:gd name="connsiteX104" fmla="*/ 469106 w 1021556"/>
                            <a:gd name="connsiteY104" fmla="*/ 657225 h 1693069"/>
                            <a:gd name="connsiteX105" fmla="*/ 461962 w 1021556"/>
                            <a:gd name="connsiteY105" fmla="*/ 659606 h 1693069"/>
                            <a:gd name="connsiteX106" fmla="*/ 457200 w 1021556"/>
                            <a:gd name="connsiteY106" fmla="*/ 666750 h 1693069"/>
                            <a:gd name="connsiteX107" fmla="*/ 450056 w 1021556"/>
                            <a:gd name="connsiteY107" fmla="*/ 671512 h 1693069"/>
                            <a:gd name="connsiteX108" fmla="*/ 445294 w 1021556"/>
                            <a:gd name="connsiteY108" fmla="*/ 685800 h 1693069"/>
                            <a:gd name="connsiteX109" fmla="*/ 440531 w 1021556"/>
                            <a:gd name="connsiteY109" fmla="*/ 692944 h 1693069"/>
                            <a:gd name="connsiteX110" fmla="*/ 435769 w 1021556"/>
                            <a:gd name="connsiteY110" fmla="*/ 707231 h 1693069"/>
                            <a:gd name="connsiteX111" fmla="*/ 433387 w 1021556"/>
                            <a:gd name="connsiteY111" fmla="*/ 714375 h 1693069"/>
                            <a:gd name="connsiteX112" fmla="*/ 428625 w 1021556"/>
                            <a:gd name="connsiteY112" fmla="*/ 721519 h 1693069"/>
                            <a:gd name="connsiteX113" fmla="*/ 435769 w 1021556"/>
                            <a:gd name="connsiteY113" fmla="*/ 742950 h 1693069"/>
                            <a:gd name="connsiteX114" fmla="*/ 438150 w 1021556"/>
                            <a:gd name="connsiteY114" fmla="*/ 750094 h 1693069"/>
                            <a:gd name="connsiteX115" fmla="*/ 445294 w 1021556"/>
                            <a:gd name="connsiteY115" fmla="*/ 754856 h 1693069"/>
                            <a:gd name="connsiteX116" fmla="*/ 459581 w 1021556"/>
                            <a:gd name="connsiteY116" fmla="*/ 766762 h 1693069"/>
                            <a:gd name="connsiteX117" fmla="*/ 469106 w 1021556"/>
                            <a:gd name="connsiteY117" fmla="*/ 773906 h 1693069"/>
                            <a:gd name="connsiteX118" fmla="*/ 478631 w 1021556"/>
                            <a:gd name="connsiteY118" fmla="*/ 776287 h 1693069"/>
                            <a:gd name="connsiteX119" fmla="*/ 492919 w 1021556"/>
                            <a:gd name="connsiteY119" fmla="*/ 785812 h 1693069"/>
                            <a:gd name="connsiteX120" fmla="*/ 500062 w 1021556"/>
                            <a:gd name="connsiteY120" fmla="*/ 790575 h 1693069"/>
                            <a:gd name="connsiteX121" fmla="*/ 507206 w 1021556"/>
                            <a:gd name="connsiteY121" fmla="*/ 797719 h 1693069"/>
                            <a:gd name="connsiteX122" fmla="*/ 511969 w 1021556"/>
                            <a:gd name="connsiteY122" fmla="*/ 804862 h 1693069"/>
                            <a:gd name="connsiteX123" fmla="*/ 521494 w 1021556"/>
                            <a:gd name="connsiteY123" fmla="*/ 809625 h 1693069"/>
                            <a:gd name="connsiteX124" fmla="*/ 528637 w 1021556"/>
                            <a:gd name="connsiteY124" fmla="*/ 816769 h 1693069"/>
                            <a:gd name="connsiteX125" fmla="*/ 535781 w 1021556"/>
                            <a:gd name="connsiteY125" fmla="*/ 819150 h 1693069"/>
                            <a:gd name="connsiteX126" fmla="*/ 542925 w 1021556"/>
                            <a:gd name="connsiteY126" fmla="*/ 823912 h 1693069"/>
                            <a:gd name="connsiteX127" fmla="*/ 559594 w 1021556"/>
                            <a:gd name="connsiteY127" fmla="*/ 835819 h 1693069"/>
                            <a:gd name="connsiteX128" fmla="*/ 569119 w 1021556"/>
                            <a:gd name="connsiteY128" fmla="*/ 840581 h 1693069"/>
                            <a:gd name="connsiteX129" fmla="*/ 578644 w 1021556"/>
                            <a:gd name="connsiteY129" fmla="*/ 850106 h 1693069"/>
                            <a:gd name="connsiteX130" fmla="*/ 592931 w 1021556"/>
                            <a:gd name="connsiteY130" fmla="*/ 864394 h 1693069"/>
                            <a:gd name="connsiteX131" fmla="*/ 600075 w 1021556"/>
                            <a:gd name="connsiteY131" fmla="*/ 869156 h 1693069"/>
                            <a:gd name="connsiteX132" fmla="*/ 604837 w 1021556"/>
                            <a:gd name="connsiteY132" fmla="*/ 876300 h 1693069"/>
                            <a:gd name="connsiteX133" fmla="*/ 611981 w 1021556"/>
                            <a:gd name="connsiteY133" fmla="*/ 881062 h 1693069"/>
                            <a:gd name="connsiteX134" fmla="*/ 616744 w 1021556"/>
                            <a:gd name="connsiteY134" fmla="*/ 895350 h 1693069"/>
                            <a:gd name="connsiteX135" fmla="*/ 619125 w 1021556"/>
                            <a:gd name="connsiteY135" fmla="*/ 902494 h 1693069"/>
                            <a:gd name="connsiteX136" fmla="*/ 626269 w 1021556"/>
                            <a:gd name="connsiteY136" fmla="*/ 916781 h 1693069"/>
                            <a:gd name="connsiteX137" fmla="*/ 619125 w 1021556"/>
                            <a:gd name="connsiteY137" fmla="*/ 921544 h 1693069"/>
                            <a:gd name="connsiteX138" fmla="*/ 604837 w 1021556"/>
                            <a:gd name="connsiteY138" fmla="*/ 926306 h 1693069"/>
                            <a:gd name="connsiteX139" fmla="*/ 464344 w 1021556"/>
                            <a:gd name="connsiteY139" fmla="*/ 926306 h 1693069"/>
                            <a:gd name="connsiteX140" fmla="*/ 452437 w 1021556"/>
                            <a:gd name="connsiteY140" fmla="*/ 928687 h 1693069"/>
                            <a:gd name="connsiteX141" fmla="*/ 435769 w 1021556"/>
                            <a:gd name="connsiteY141" fmla="*/ 931069 h 1693069"/>
                            <a:gd name="connsiteX142" fmla="*/ 421481 w 1021556"/>
                            <a:gd name="connsiteY142" fmla="*/ 935831 h 1693069"/>
                            <a:gd name="connsiteX143" fmla="*/ 414337 w 1021556"/>
                            <a:gd name="connsiteY143" fmla="*/ 940594 h 1693069"/>
                            <a:gd name="connsiteX144" fmla="*/ 407194 w 1021556"/>
                            <a:gd name="connsiteY144" fmla="*/ 942975 h 1693069"/>
                            <a:gd name="connsiteX145" fmla="*/ 400050 w 1021556"/>
                            <a:gd name="connsiteY145" fmla="*/ 947737 h 1693069"/>
                            <a:gd name="connsiteX146" fmla="*/ 392906 w 1021556"/>
                            <a:gd name="connsiteY146" fmla="*/ 950119 h 1693069"/>
                            <a:gd name="connsiteX147" fmla="*/ 378619 w 1021556"/>
                            <a:gd name="connsiteY147" fmla="*/ 959644 h 1693069"/>
                            <a:gd name="connsiteX148" fmla="*/ 371475 w 1021556"/>
                            <a:gd name="connsiteY148" fmla="*/ 964406 h 1693069"/>
                            <a:gd name="connsiteX149" fmla="*/ 364331 w 1021556"/>
                            <a:gd name="connsiteY149" fmla="*/ 969169 h 1693069"/>
                            <a:gd name="connsiteX150" fmla="*/ 357187 w 1021556"/>
                            <a:gd name="connsiteY150" fmla="*/ 971550 h 1693069"/>
                            <a:gd name="connsiteX151" fmla="*/ 352425 w 1021556"/>
                            <a:gd name="connsiteY151" fmla="*/ 981075 h 1693069"/>
                            <a:gd name="connsiteX152" fmla="*/ 345281 w 1021556"/>
                            <a:gd name="connsiteY152" fmla="*/ 988219 h 1693069"/>
                            <a:gd name="connsiteX153" fmla="*/ 340519 w 1021556"/>
                            <a:gd name="connsiteY153" fmla="*/ 995362 h 1693069"/>
                            <a:gd name="connsiteX154" fmla="*/ 333375 w 1021556"/>
                            <a:gd name="connsiteY154" fmla="*/ 1004887 h 1693069"/>
                            <a:gd name="connsiteX155" fmla="*/ 321469 w 1021556"/>
                            <a:gd name="connsiteY155" fmla="*/ 1019175 h 1693069"/>
                            <a:gd name="connsiteX156" fmla="*/ 314325 w 1021556"/>
                            <a:gd name="connsiteY156" fmla="*/ 1033462 h 1693069"/>
                            <a:gd name="connsiteX157" fmla="*/ 302419 w 1021556"/>
                            <a:gd name="connsiteY157" fmla="*/ 1054894 h 1693069"/>
                            <a:gd name="connsiteX158" fmla="*/ 297656 w 1021556"/>
                            <a:gd name="connsiteY158" fmla="*/ 1073944 h 1693069"/>
                            <a:gd name="connsiteX159" fmla="*/ 292894 w 1021556"/>
                            <a:gd name="connsiteY159" fmla="*/ 1088231 h 1693069"/>
                            <a:gd name="connsiteX160" fmla="*/ 283369 w 1021556"/>
                            <a:gd name="connsiteY160" fmla="*/ 1116806 h 1693069"/>
                            <a:gd name="connsiteX161" fmla="*/ 278606 w 1021556"/>
                            <a:gd name="connsiteY161" fmla="*/ 1133475 h 1693069"/>
                            <a:gd name="connsiteX162" fmla="*/ 273844 w 1021556"/>
                            <a:gd name="connsiteY162" fmla="*/ 1147762 h 1693069"/>
                            <a:gd name="connsiteX163" fmla="*/ 269081 w 1021556"/>
                            <a:gd name="connsiteY163" fmla="*/ 1162050 h 1693069"/>
                            <a:gd name="connsiteX164" fmla="*/ 250031 w 1021556"/>
                            <a:gd name="connsiteY164" fmla="*/ 1212056 h 1693069"/>
                            <a:gd name="connsiteX165" fmla="*/ 245268 w 1021556"/>
                            <a:gd name="connsiteY165" fmla="*/ 1247775 h 1693069"/>
                            <a:gd name="connsiteX166" fmla="*/ 242887 w 1021556"/>
                            <a:gd name="connsiteY166" fmla="*/ 1283494 h 1693069"/>
                            <a:gd name="connsiteX167" fmla="*/ 247650 w 1021556"/>
                            <a:gd name="connsiteY167" fmla="*/ 1297781 h 1693069"/>
                            <a:gd name="connsiteX168" fmla="*/ 245269 w 1021556"/>
                            <a:gd name="connsiteY168" fmla="*/ 1333500 h 1693069"/>
                            <a:gd name="connsiteX169" fmla="*/ 242887 w 1021556"/>
                            <a:gd name="connsiteY169" fmla="*/ 1350169 h 1693069"/>
                            <a:gd name="connsiteX170" fmla="*/ 247650 w 1021556"/>
                            <a:gd name="connsiteY170" fmla="*/ 1438275 h 1693069"/>
                            <a:gd name="connsiteX171" fmla="*/ 250031 w 1021556"/>
                            <a:gd name="connsiteY171" fmla="*/ 1478756 h 1693069"/>
                            <a:gd name="connsiteX172" fmla="*/ 252412 w 1021556"/>
                            <a:gd name="connsiteY172" fmla="*/ 1493044 h 1693069"/>
                            <a:gd name="connsiteX173" fmla="*/ 250031 w 1021556"/>
                            <a:gd name="connsiteY173" fmla="*/ 1571625 h 1693069"/>
                            <a:gd name="connsiteX174" fmla="*/ 245269 w 1021556"/>
                            <a:gd name="connsiteY174" fmla="*/ 1585912 h 1693069"/>
                            <a:gd name="connsiteX175" fmla="*/ 228600 w 1021556"/>
                            <a:gd name="connsiteY175" fmla="*/ 1595437 h 1693069"/>
                            <a:gd name="connsiteX176" fmla="*/ 221456 w 1021556"/>
                            <a:gd name="connsiteY176" fmla="*/ 1597819 h 1693069"/>
                            <a:gd name="connsiteX177" fmla="*/ 192881 w 1021556"/>
                            <a:gd name="connsiteY177" fmla="*/ 1600200 h 1693069"/>
                            <a:gd name="connsiteX178" fmla="*/ 166687 w 1021556"/>
                            <a:gd name="connsiteY178" fmla="*/ 1607344 h 1693069"/>
                            <a:gd name="connsiteX179" fmla="*/ 159544 w 1021556"/>
                            <a:gd name="connsiteY179" fmla="*/ 1609725 h 1693069"/>
                            <a:gd name="connsiteX180" fmla="*/ 152400 w 1021556"/>
                            <a:gd name="connsiteY180" fmla="*/ 1612106 h 1693069"/>
                            <a:gd name="connsiteX181" fmla="*/ 142875 w 1021556"/>
                            <a:gd name="connsiteY181" fmla="*/ 1616869 h 1693069"/>
                            <a:gd name="connsiteX182" fmla="*/ 114300 w 1021556"/>
                            <a:gd name="connsiteY182" fmla="*/ 1619250 h 1693069"/>
                            <a:gd name="connsiteX183" fmla="*/ 100012 w 1021556"/>
                            <a:gd name="connsiteY183" fmla="*/ 1621631 h 1693069"/>
                            <a:gd name="connsiteX184" fmla="*/ 73819 w 1021556"/>
                            <a:gd name="connsiteY184" fmla="*/ 1626394 h 1693069"/>
                            <a:gd name="connsiteX185" fmla="*/ 69056 w 1021556"/>
                            <a:gd name="connsiteY185" fmla="*/ 1640681 h 1693069"/>
                            <a:gd name="connsiteX186" fmla="*/ 73819 w 1021556"/>
                            <a:gd name="connsiteY186" fmla="*/ 1659731 h 1693069"/>
                            <a:gd name="connsiteX187" fmla="*/ 83344 w 1021556"/>
                            <a:gd name="connsiteY187" fmla="*/ 1674019 h 1693069"/>
                            <a:gd name="connsiteX188" fmla="*/ 90487 w 1021556"/>
                            <a:gd name="connsiteY188" fmla="*/ 1678781 h 1693069"/>
                            <a:gd name="connsiteX189" fmla="*/ 95250 w 1021556"/>
                            <a:gd name="connsiteY189" fmla="*/ 1685925 h 1693069"/>
                            <a:gd name="connsiteX190" fmla="*/ 102394 w 1021556"/>
                            <a:gd name="connsiteY190" fmla="*/ 1690687 h 1693069"/>
                            <a:gd name="connsiteX191" fmla="*/ 104775 w 1021556"/>
                            <a:gd name="connsiteY191" fmla="*/ 1693069 h 1693069"/>
                            <a:gd name="connsiteX192" fmla="*/ 104775 w 1021556"/>
                            <a:gd name="connsiteY192"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12031 w 1021556"/>
                            <a:gd name="connsiteY57" fmla="*/ 285750 h 1693069"/>
                            <a:gd name="connsiteX58" fmla="*/ 1007269 w 1021556"/>
                            <a:gd name="connsiteY58" fmla="*/ 292894 h 1693069"/>
                            <a:gd name="connsiteX59" fmla="*/ 992981 w 1021556"/>
                            <a:gd name="connsiteY59" fmla="*/ 292894 h 1693069"/>
                            <a:gd name="connsiteX60" fmla="*/ 997744 w 1021556"/>
                            <a:gd name="connsiteY60" fmla="*/ 304800 h 1693069"/>
                            <a:gd name="connsiteX61" fmla="*/ 978693 w 1021556"/>
                            <a:gd name="connsiteY61" fmla="*/ 307182 h 1693069"/>
                            <a:gd name="connsiteX62" fmla="*/ 962025 w 1021556"/>
                            <a:gd name="connsiteY62" fmla="*/ 350044 h 1693069"/>
                            <a:gd name="connsiteX63" fmla="*/ 954881 w 1021556"/>
                            <a:gd name="connsiteY63" fmla="*/ 357187 h 1693069"/>
                            <a:gd name="connsiteX64" fmla="*/ 945356 w 1021556"/>
                            <a:gd name="connsiteY64" fmla="*/ 359569 h 1693069"/>
                            <a:gd name="connsiteX65" fmla="*/ 928687 w 1021556"/>
                            <a:gd name="connsiteY65" fmla="*/ 376237 h 1693069"/>
                            <a:gd name="connsiteX66" fmla="*/ 921544 w 1021556"/>
                            <a:gd name="connsiteY66" fmla="*/ 381000 h 1693069"/>
                            <a:gd name="connsiteX67" fmla="*/ 914400 w 1021556"/>
                            <a:gd name="connsiteY67" fmla="*/ 385762 h 1693069"/>
                            <a:gd name="connsiteX68" fmla="*/ 900112 w 1021556"/>
                            <a:gd name="connsiteY68" fmla="*/ 395287 h 1693069"/>
                            <a:gd name="connsiteX69" fmla="*/ 885825 w 1021556"/>
                            <a:gd name="connsiteY69" fmla="*/ 404812 h 1693069"/>
                            <a:gd name="connsiteX70" fmla="*/ 869156 w 1021556"/>
                            <a:gd name="connsiteY70" fmla="*/ 416719 h 1693069"/>
                            <a:gd name="connsiteX71" fmla="*/ 854869 w 1021556"/>
                            <a:gd name="connsiteY71" fmla="*/ 421481 h 1693069"/>
                            <a:gd name="connsiteX72" fmla="*/ 838200 w 1021556"/>
                            <a:gd name="connsiteY72" fmla="*/ 431006 h 1693069"/>
                            <a:gd name="connsiteX73" fmla="*/ 821531 w 1021556"/>
                            <a:gd name="connsiteY73" fmla="*/ 435769 h 1693069"/>
                            <a:gd name="connsiteX74" fmla="*/ 807244 w 1021556"/>
                            <a:gd name="connsiteY74" fmla="*/ 440531 h 1693069"/>
                            <a:gd name="connsiteX75" fmla="*/ 785812 w 1021556"/>
                            <a:gd name="connsiteY75" fmla="*/ 450056 h 1693069"/>
                            <a:gd name="connsiteX76" fmla="*/ 778669 w 1021556"/>
                            <a:gd name="connsiteY76" fmla="*/ 452437 h 1693069"/>
                            <a:gd name="connsiteX77" fmla="*/ 771525 w 1021556"/>
                            <a:gd name="connsiteY77" fmla="*/ 457200 h 1693069"/>
                            <a:gd name="connsiteX78" fmla="*/ 764381 w 1021556"/>
                            <a:gd name="connsiteY78" fmla="*/ 459581 h 1693069"/>
                            <a:gd name="connsiteX79" fmla="*/ 742950 w 1021556"/>
                            <a:gd name="connsiteY79" fmla="*/ 471487 h 1693069"/>
                            <a:gd name="connsiteX80" fmla="*/ 721519 w 1021556"/>
                            <a:gd name="connsiteY80" fmla="*/ 483394 h 1693069"/>
                            <a:gd name="connsiteX81" fmla="*/ 709612 w 1021556"/>
                            <a:gd name="connsiteY81" fmla="*/ 492919 h 1693069"/>
                            <a:gd name="connsiteX82" fmla="*/ 704850 w 1021556"/>
                            <a:gd name="connsiteY82" fmla="*/ 500062 h 1693069"/>
                            <a:gd name="connsiteX83" fmla="*/ 697706 w 1021556"/>
                            <a:gd name="connsiteY83" fmla="*/ 502444 h 1693069"/>
                            <a:gd name="connsiteX84" fmla="*/ 683419 w 1021556"/>
                            <a:gd name="connsiteY84" fmla="*/ 514350 h 1693069"/>
                            <a:gd name="connsiteX85" fmla="*/ 676275 w 1021556"/>
                            <a:gd name="connsiteY85" fmla="*/ 516731 h 1693069"/>
                            <a:gd name="connsiteX86" fmla="*/ 657225 w 1021556"/>
                            <a:gd name="connsiteY86" fmla="*/ 528637 h 1693069"/>
                            <a:gd name="connsiteX87" fmla="*/ 642937 w 1021556"/>
                            <a:gd name="connsiteY87" fmla="*/ 538162 h 1693069"/>
                            <a:gd name="connsiteX88" fmla="*/ 635794 w 1021556"/>
                            <a:gd name="connsiteY88" fmla="*/ 542925 h 1693069"/>
                            <a:gd name="connsiteX89" fmla="*/ 628650 w 1021556"/>
                            <a:gd name="connsiteY89" fmla="*/ 545306 h 1693069"/>
                            <a:gd name="connsiteX90" fmla="*/ 607219 w 1021556"/>
                            <a:gd name="connsiteY90" fmla="*/ 559594 h 1693069"/>
                            <a:gd name="connsiteX91" fmla="*/ 592931 w 1021556"/>
                            <a:gd name="connsiteY91" fmla="*/ 569119 h 1693069"/>
                            <a:gd name="connsiteX92" fmla="*/ 583406 w 1021556"/>
                            <a:gd name="connsiteY92" fmla="*/ 576262 h 1693069"/>
                            <a:gd name="connsiteX93" fmla="*/ 569119 w 1021556"/>
                            <a:gd name="connsiteY93" fmla="*/ 585787 h 1693069"/>
                            <a:gd name="connsiteX94" fmla="*/ 554831 w 1021556"/>
                            <a:gd name="connsiteY94" fmla="*/ 595312 h 1693069"/>
                            <a:gd name="connsiteX95" fmla="*/ 547687 w 1021556"/>
                            <a:gd name="connsiteY95" fmla="*/ 600075 h 1693069"/>
                            <a:gd name="connsiteX96" fmla="*/ 540544 w 1021556"/>
                            <a:gd name="connsiteY96" fmla="*/ 607219 h 1693069"/>
                            <a:gd name="connsiteX97" fmla="*/ 533400 w 1021556"/>
                            <a:gd name="connsiteY97" fmla="*/ 609600 h 1693069"/>
                            <a:gd name="connsiteX98" fmla="*/ 526256 w 1021556"/>
                            <a:gd name="connsiteY98" fmla="*/ 616744 h 1693069"/>
                            <a:gd name="connsiteX99" fmla="*/ 519112 w 1021556"/>
                            <a:gd name="connsiteY99" fmla="*/ 619125 h 1693069"/>
                            <a:gd name="connsiteX100" fmla="*/ 514350 w 1021556"/>
                            <a:gd name="connsiteY100" fmla="*/ 626269 h 1693069"/>
                            <a:gd name="connsiteX101" fmla="*/ 500062 w 1021556"/>
                            <a:gd name="connsiteY101" fmla="*/ 635794 h 1693069"/>
                            <a:gd name="connsiteX102" fmla="*/ 490537 w 1021556"/>
                            <a:gd name="connsiteY102" fmla="*/ 642937 h 1693069"/>
                            <a:gd name="connsiteX103" fmla="*/ 483394 w 1021556"/>
                            <a:gd name="connsiteY103" fmla="*/ 645319 h 1693069"/>
                            <a:gd name="connsiteX104" fmla="*/ 469106 w 1021556"/>
                            <a:gd name="connsiteY104" fmla="*/ 657225 h 1693069"/>
                            <a:gd name="connsiteX105" fmla="*/ 461962 w 1021556"/>
                            <a:gd name="connsiteY105" fmla="*/ 659606 h 1693069"/>
                            <a:gd name="connsiteX106" fmla="*/ 457200 w 1021556"/>
                            <a:gd name="connsiteY106" fmla="*/ 666750 h 1693069"/>
                            <a:gd name="connsiteX107" fmla="*/ 450056 w 1021556"/>
                            <a:gd name="connsiteY107" fmla="*/ 671512 h 1693069"/>
                            <a:gd name="connsiteX108" fmla="*/ 445294 w 1021556"/>
                            <a:gd name="connsiteY108" fmla="*/ 685800 h 1693069"/>
                            <a:gd name="connsiteX109" fmla="*/ 440531 w 1021556"/>
                            <a:gd name="connsiteY109" fmla="*/ 692944 h 1693069"/>
                            <a:gd name="connsiteX110" fmla="*/ 435769 w 1021556"/>
                            <a:gd name="connsiteY110" fmla="*/ 707231 h 1693069"/>
                            <a:gd name="connsiteX111" fmla="*/ 433387 w 1021556"/>
                            <a:gd name="connsiteY111" fmla="*/ 714375 h 1693069"/>
                            <a:gd name="connsiteX112" fmla="*/ 428625 w 1021556"/>
                            <a:gd name="connsiteY112" fmla="*/ 721519 h 1693069"/>
                            <a:gd name="connsiteX113" fmla="*/ 435769 w 1021556"/>
                            <a:gd name="connsiteY113" fmla="*/ 742950 h 1693069"/>
                            <a:gd name="connsiteX114" fmla="*/ 438150 w 1021556"/>
                            <a:gd name="connsiteY114" fmla="*/ 750094 h 1693069"/>
                            <a:gd name="connsiteX115" fmla="*/ 445294 w 1021556"/>
                            <a:gd name="connsiteY115" fmla="*/ 754856 h 1693069"/>
                            <a:gd name="connsiteX116" fmla="*/ 459581 w 1021556"/>
                            <a:gd name="connsiteY116" fmla="*/ 766762 h 1693069"/>
                            <a:gd name="connsiteX117" fmla="*/ 469106 w 1021556"/>
                            <a:gd name="connsiteY117" fmla="*/ 773906 h 1693069"/>
                            <a:gd name="connsiteX118" fmla="*/ 478631 w 1021556"/>
                            <a:gd name="connsiteY118" fmla="*/ 776287 h 1693069"/>
                            <a:gd name="connsiteX119" fmla="*/ 492919 w 1021556"/>
                            <a:gd name="connsiteY119" fmla="*/ 785812 h 1693069"/>
                            <a:gd name="connsiteX120" fmla="*/ 500062 w 1021556"/>
                            <a:gd name="connsiteY120" fmla="*/ 790575 h 1693069"/>
                            <a:gd name="connsiteX121" fmla="*/ 507206 w 1021556"/>
                            <a:gd name="connsiteY121" fmla="*/ 797719 h 1693069"/>
                            <a:gd name="connsiteX122" fmla="*/ 511969 w 1021556"/>
                            <a:gd name="connsiteY122" fmla="*/ 804862 h 1693069"/>
                            <a:gd name="connsiteX123" fmla="*/ 521494 w 1021556"/>
                            <a:gd name="connsiteY123" fmla="*/ 809625 h 1693069"/>
                            <a:gd name="connsiteX124" fmla="*/ 528637 w 1021556"/>
                            <a:gd name="connsiteY124" fmla="*/ 816769 h 1693069"/>
                            <a:gd name="connsiteX125" fmla="*/ 535781 w 1021556"/>
                            <a:gd name="connsiteY125" fmla="*/ 819150 h 1693069"/>
                            <a:gd name="connsiteX126" fmla="*/ 542925 w 1021556"/>
                            <a:gd name="connsiteY126" fmla="*/ 823912 h 1693069"/>
                            <a:gd name="connsiteX127" fmla="*/ 559594 w 1021556"/>
                            <a:gd name="connsiteY127" fmla="*/ 835819 h 1693069"/>
                            <a:gd name="connsiteX128" fmla="*/ 569119 w 1021556"/>
                            <a:gd name="connsiteY128" fmla="*/ 840581 h 1693069"/>
                            <a:gd name="connsiteX129" fmla="*/ 578644 w 1021556"/>
                            <a:gd name="connsiteY129" fmla="*/ 850106 h 1693069"/>
                            <a:gd name="connsiteX130" fmla="*/ 592931 w 1021556"/>
                            <a:gd name="connsiteY130" fmla="*/ 864394 h 1693069"/>
                            <a:gd name="connsiteX131" fmla="*/ 600075 w 1021556"/>
                            <a:gd name="connsiteY131" fmla="*/ 869156 h 1693069"/>
                            <a:gd name="connsiteX132" fmla="*/ 604837 w 1021556"/>
                            <a:gd name="connsiteY132" fmla="*/ 876300 h 1693069"/>
                            <a:gd name="connsiteX133" fmla="*/ 611981 w 1021556"/>
                            <a:gd name="connsiteY133" fmla="*/ 881062 h 1693069"/>
                            <a:gd name="connsiteX134" fmla="*/ 616744 w 1021556"/>
                            <a:gd name="connsiteY134" fmla="*/ 895350 h 1693069"/>
                            <a:gd name="connsiteX135" fmla="*/ 619125 w 1021556"/>
                            <a:gd name="connsiteY135" fmla="*/ 902494 h 1693069"/>
                            <a:gd name="connsiteX136" fmla="*/ 626269 w 1021556"/>
                            <a:gd name="connsiteY136" fmla="*/ 916781 h 1693069"/>
                            <a:gd name="connsiteX137" fmla="*/ 619125 w 1021556"/>
                            <a:gd name="connsiteY137" fmla="*/ 921544 h 1693069"/>
                            <a:gd name="connsiteX138" fmla="*/ 604837 w 1021556"/>
                            <a:gd name="connsiteY138" fmla="*/ 926306 h 1693069"/>
                            <a:gd name="connsiteX139" fmla="*/ 464344 w 1021556"/>
                            <a:gd name="connsiteY139" fmla="*/ 926306 h 1693069"/>
                            <a:gd name="connsiteX140" fmla="*/ 452437 w 1021556"/>
                            <a:gd name="connsiteY140" fmla="*/ 928687 h 1693069"/>
                            <a:gd name="connsiteX141" fmla="*/ 435769 w 1021556"/>
                            <a:gd name="connsiteY141" fmla="*/ 931069 h 1693069"/>
                            <a:gd name="connsiteX142" fmla="*/ 421481 w 1021556"/>
                            <a:gd name="connsiteY142" fmla="*/ 935831 h 1693069"/>
                            <a:gd name="connsiteX143" fmla="*/ 414337 w 1021556"/>
                            <a:gd name="connsiteY143" fmla="*/ 940594 h 1693069"/>
                            <a:gd name="connsiteX144" fmla="*/ 407194 w 1021556"/>
                            <a:gd name="connsiteY144" fmla="*/ 942975 h 1693069"/>
                            <a:gd name="connsiteX145" fmla="*/ 400050 w 1021556"/>
                            <a:gd name="connsiteY145" fmla="*/ 947737 h 1693069"/>
                            <a:gd name="connsiteX146" fmla="*/ 392906 w 1021556"/>
                            <a:gd name="connsiteY146" fmla="*/ 950119 h 1693069"/>
                            <a:gd name="connsiteX147" fmla="*/ 378619 w 1021556"/>
                            <a:gd name="connsiteY147" fmla="*/ 959644 h 1693069"/>
                            <a:gd name="connsiteX148" fmla="*/ 371475 w 1021556"/>
                            <a:gd name="connsiteY148" fmla="*/ 964406 h 1693069"/>
                            <a:gd name="connsiteX149" fmla="*/ 364331 w 1021556"/>
                            <a:gd name="connsiteY149" fmla="*/ 969169 h 1693069"/>
                            <a:gd name="connsiteX150" fmla="*/ 357187 w 1021556"/>
                            <a:gd name="connsiteY150" fmla="*/ 971550 h 1693069"/>
                            <a:gd name="connsiteX151" fmla="*/ 352425 w 1021556"/>
                            <a:gd name="connsiteY151" fmla="*/ 981075 h 1693069"/>
                            <a:gd name="connsiteX152" fmla="*/ 345281 w 1021556"/>
                            <a:gd name="connsiteY152" fmla="*/ 988219 h 1693069"/>
                            <a:gd name="connsiteX153" fmla="*/ 340519 w 1021556"/>
                            <a:gd name="connsiteY153" fmla="*/ 995362 h 1693069"/>
                            <a:gd name="connsiteX154" fmla="*/ 333375 w 1021556"/>
                            <a:gd name="connsiteY154" fmla="*/ 1004887 h 1693069"/>
                            <a:gd name="connsiteX155" fmla="*/ 321469 w 1021556"/>
                            <a:gd name="connsiteY155" fmla="*/ 1019175 h 1693069"/>
                            <a:gd name="connsiteX156" fmla="*/ 314325 w 1021556"/>
                            <a:gd name="connsiteY156" fmla="*/ 1033462 h 1693069"/>
                            <a:gd name="connsiteX157" fmla="*/ 302419 w 1021556"/>
                            <a:gd name="connsiteY157" fmla="*/ 1054894 h 1693069"/>
                            <a:gd name="connsiteX158" fmla="*/ 297656 w 1021556"/>
                            <a:gd name="connsiteY158" fmla="*/ 1073944 h 1693069"/>
                            <a:gd name="connsiteX159" fmla="*/ 292894 w 1021556"/>
                            <a:gd name="connsiteY159" fmla="*/ 1088231 h 1693069"/>
                            <a:gd name="connsiteX160" fmla="*/ 283369 w 1021556"/>
                            <a:gd name="connsiteY160" fmla="*/ 1116806 h 1693069"/>
                            <a:gd name="connsiteX161" fmla="*/ 278606 w 1021556"/>
                            <a:gd name="connsiteY161" fmla="*/ 1133475 h 1693069"/>
                            <a:gd name="connsiteX162" fmla="*/ 273844 w 1021556"/>
                            <a:gd name="connsiteY162" fmla="*/ 1147762 h 1693069"/>
                            <a:gd name="connsiteX163" fmla="*/ 269081 w 1021556"/>
                            <a:gd name="connsiteY163" fmla="*/ 1162050 h 1693069"/>
                            <a:gd name="connsiteX164" fmla="*/ 250031 w 1021556"/>
                            <a:gd name="connsiteY164" fmla="*/ 1212056 h 1693069"/>
                            <a:gd name="connsiteX165" fmla="*/ 245268 w 1021556"/>
                            <a:gd name="connsiteY165" fmla="*/ 1247775 h 1693069"/>
                            <a:gd name="connsiteX166" fmla="*/ 242887 w 1021556"/>
                            <a:gd name="connsiteY166" fmla="*/ 1283494 h 1693069"/>
                            <a:gd name="connsiteX167" fmla="*/ 247650 w 1021556"/>
                            <a:gd name="connsiteY167" fmla="*/ 1297781 h 1693069"/>
                            <a:gd name="connsiteX168" fmla="*/ 245269 w 1021556"/>
                            <a:gd name="connsiteY168" fmla="*/ 1333500 h 1693069"/>
                            <a:gd name="connsiteX169" fmla="*/ 242887 w 1021556"/>
                            <a:gd name="connsiteY169" fmla="*/ 1350169 h 1693069"/>
                            <a:gd name="connsiteX170" fmla="*/ 247650 w 1021556"/>
                            <a:gd name="connsiteY170" fmla="*/ 1438275 h 1693069"/>
                            <a:gd name="connsiteX171" fmla="*/ 250031 w 1021556"/>
                            <a:gd name="connsiteY171" fmla="*/ 1478756 h 1693069"/>
                            <a:gd name="connsiteX172" fmla="*/ 252412 w 1021556"/>
                            <a:gd name="connsiteY172" fmla="*/ 1493044 h 1693069"/>
                            <a:gd name="connsiteX173" fmla="*/ 250031 w 1021556"/>
                            <a:gd name="connsiteY173" fmla="*/ 1571625 h 1693069"/>
                            <a:gd name="connsiteX174" fmla="*/ 245269 w 1021556"/>
                            <a:gd name="connsiteY174" fmla="*/ 1585912 h 1693069"/>
                            <a:gd name="connsiteX175" fmla="*/ 228600 w 1021556"/>
                            <a:gd name="connsiteY175" fmla="*/ 1595437 h 1693069"/>
                            <a:gd name="connsiteX176" fmla="*/ 221456 w 1021556"/>
                            <a:gd name="connsiteY176" fmla="*/ 1597819 h 1693069"/>
                            <a:gd name="connsiteX177" fmla="*/ 192881 w 1021556"/>
                            <a:gd name="connsiteY177" fmla="*/ 1600200 h 1693069"/>
                            <a:gd name="connsiteX178" fmla="*/ 166687 w 1021556"/>
                            <a:gd name="connsiteY178" fmla="*/ 1607344 h 1693069"/>
                            <a:gd name="connsiteX179" fmla="*/ 159544 w 1021556"/>
                            <a:gd name="connsiteY179" fmla="*/ 1609725 h 1693069"/>
                            <a:gd name="connsiteX180" fmla="*/ 152400 w 1021556"/>
                            <a:gd name="connsiteY180" fmla="*/ 1612106 h 1693069"/>
                            <a:gd name="connsiteX181" fmla="*/ 142875 w 1021556"/>
                            <a:gd name="connsiteY181" fmla="*/ 1616869 h 1693069"/>
                            <a:gd name="connsiteX182" fmla="*/ 114300 w 1021556"/>
                            <a:gd name="connsiteY182" fmla="*/ 1619250 h 1693069"/>
                            <a:gd name="connsiteX183" fmla="*/ 100012 w 1021556"/>
                            <a:gd name="connsiteY183" fmla="*/ 1621631 h 1693069"/>
                            <a:gd name="connsiteX184" fmla="*/ 73819 w 1021556"/>
                            <a:gd name="connsiteY184" fmla="*/ 1626394 h 1693069"/>
                            <a:gd name="connsiteX185" fmla="*/ 69056 w 1021556"/>
                            <a:gd name="connsiteY185" fmla="*/ 1640681 h 1693069"/>
                            <a:gd name="connsiteX186" fmla="*/ 73819 w 1021556"/>
                            <a:gd name="connsiteY186" fmla="*/ 1659731 h 1693069"/>
                            <a:gd name="connsiteX187" fmla="*/ 83344 w 1021556"/>
                            <a:gd name="connsiteY187" fmla="*/ 1674019 h 1693069"/>
                            <a:gd name="connsiteX188" fmla="*/ 90487 w 1021556"/>
                            <a:gd name="connsiteY188" fmla="*/ 1678781 h 1693069"/>
                            <a:gd name="connsiteX189" fmla="*/ 95250 w 1021556"/>
                            <a:gd name="connsiteY189" fmla="*/ 1685925 h 1693069"/>
                            <a:gd name="connsiteX190" fmla="*/ 102394 w 1021556"/>
                            <a:gd name="connsiteY190" fmla="*/ 1690687 h 1693069"/>
                            <a:gd name="connsiteX191" fmla="*/ 104775 w 1021556"/>
                            <a:gd name="connsiteY191" fmla="*/ 1693069 h 1693069"/>
                            <a:gd name="connsiteX192" fmla="*/ 104775 w 1021556"/>
                            <a:gd name="connsiteY192"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07269 w 1021556"/>
                            <a:gd name="connsiteY57" fmla="*/ 292894 h 1693069"/>
                            <a:gd name="connsiteX58" fmla="*/ 992981 w 1021556"/>
                            <a:gd name="connsiteY58" fmla="*/ 292894 h 1693069"/>
                            <a:gd name="connsiteX59" fmla="*/ 997744 w 1021556"/>
                            <a:gd name="connsiteY59" fmla="*/ 304800 h 1693069"/>
                            <a:gd name="connsiteX60" fmla="*/ 978693 w 1021556"/>
                            <a:gd name="connsiteY60" fmla="*/ 307182 h 1693069"/>
                            <a:gd name="connsiteX61" fmla="*/ 962025 w 1021556"/>
                            <a:gd name="connsiteY61" fmla="*/ 350044 h 1693069"/>
                            <a:gd name="connsiteX62" fmla="*/ 954881 w 1021556"/>
                            <a:gd name="connsiteY62" fmla="*/ 357187 h 1693069"/>
                            <a:gd name="connsiteX63" fmla="*/ 945356 w 1021556"/>
                            <a:gd name="connsiteY63" fmla="*/ 359569 h 1693069"/>
                            <a:gd name="connsiteX64" fmla="*/ 928687 w 1021556"/>
                            <a:gd name="connsiteY64" fmla="*/ 376237 h 1693069"/>
                            <a:gd name="connsiteX65" fmla="*/ 921544 w 1021556"/>
                            <a:gd name="connsiteY65" fmla="*/ 381000 h 1693069"/>
                            <a:gd name="connsiteX66" fmla="*/ 914400 w 1021556"/>
                            <a:gd name="connsiteY66" fmla="*/ 385762 h 1693069"/>
                            <a:gd name="connsiteX67" fmla="*/ 900112 w 1021556"/>
                            <a:gd name="connsiteY67" fmla="*/ 395287 h 1693069"/>
                            <a:gd name="connsiteX68" fmla="*/ 885825 w 1021556"/>
                            <a:gd name="connsiteY68" fmla="*/ 404812 h 1693069"/>
                            <a:gd name="connsiteX69" fmla="*/ 869156 w 1021556"/>
                            <a:gd name="connsiteY69" fmla="*/ 416719 h 1693069"/>
                            <a:gd name="connsiteX70" fmla="*/ 854869 w 1021556"/>
                            <a:gd name="connsiteY70" fmla="*/ 421481 h 1693069"/>
                            <a:gd name="connsiteX71" fmla="*/ 838200 w 1021556"/>
                            <a:gd name="connsiteY71" fmla="*/ 431006 h 1693069"/>
                            <a:gd name="connsiteX72" fmla="*/ 821531 w 1021556"/>
                            <a:gd name="connsiteY72" fmla="*/ 435769 h 1693069"/>
                            <a:gd name="connsiteX73" fmla="*/ 807244 w 1021556"/>
                            <a:gd name="connsiteY73" fmla="*/ 440531 h 1693069"/>
                            <a:gd name="connsiteX74" fmla="*/ 785812 w 1021556"/>
                            <a:gd name="connsiteY74" fmla="*/ 450056 h 1693069"/>
                            <a:gd name="connsiteX75" fmla="*/ 778669 w 1021556"/>
                            <a:gd name="connsiteY75" fmla="*/ 452437 h 1693069"/>
                            <a:gd name="connsiteX76" fmla="*/ 771525 w 1021556"/>
                            <a:gd name="connsiteY76" fmla="*/ 457200 h 1693069"/>
                            <a:gd name="connsiteX77" fmla="*/ 764381 w 1021556"/>
                            <a:gd name="connsiteY77" fmla="*/ 459581 h 1693069"/>
                            <a:gd name="connsiteX78" fmla="*/ 742950 w 1021556"/>
                            <a:gd name="connsiteY78" fmla="*/ 471487 h 1693069"/>
                            <a:gd name="connsiteX79" fmla="*/ 721519 w 1021556"/>
                            <a:gd name="connsiteY79" fmla="*/ 483394 h 1693069"/>
                            <a:gd name="connsiteX80" fmla="*/ 709612 w 1021556"/>
                            <a:gd name="connsiteY80" fmla="*/ 492919 h 1693069"/>
                            <a:gd name="connsiteX81" fmla="*/ 704850 w 1021556"/>
                            <a:gd name="connsiteY81" fmla="*/ 500062 h 1693069"/>
                            <a:gd name="connsiteX82" fmla="*/ 697706 w 1021556"/>
                            <a:gd name="connsiteY82" fmla="*/ 502444 h 1693069"/>
                            <a:gd name="connsiteX83" fmla="*/ 683419 w 1021556"/>
                            <a:gd name="connsiteY83" fmla="*/ 514350 h 1693069"/>
                            <a:gd name="connsiteX84" fmla="*/ 676275 w 1021556"/>
                            <a:gd name="connsiteY84" fmla="*/ 516731 h 1693069"/>
                            <a:gd name="connsiteX85" fmla="*/ 657225 w 1021556"/>
                            <a:gd name="connsiteY85" fmla="*/ 528637 h 1693069"/>
                            <a:gd name="connsiteX86" fmla="*/ 642937 w 1021556"/>
                            <a:gd name="connsiteY86" fmla="*/ 538162 h 1693069"/>
                            <a:gd name="connsiteX87" fmla="*/ 635794 w 1021556"/>
                            <a:gd name="connsiteY87" fmla="*/ 542925 h 1693069"/>
                            <a:gd name="connsiteX88" fmla="*/ 628650 w 1021556"/>
                            <a:gd name="connsiteY88" fmla="*/ 545306 h 1693069"/>
                            <a:gd name="connsiteX89" fmla="*/ 607219 w 1021556"/>
                            <a:gd name="connsiteY89" fmla="*/ 559594 h 1693069"/>
                            <a:gd name="connsiteX90" fmla="*/ 592931 w 1021556"/>
                            <a:gd name="connsiteY90" fmla="*/ 569119 h 1693069"/>
                            <a:gd name="connsiteX91" fmla="*/ 583406 w 1021556"/>
                            <a:gd name="connsiteY91" fmla="*/ 576262 h 1693069"/>
                            <a:gd name="connsiteX92" fmla="*/ 569119 w 1021556"/>
                            <a:gd name="connsiteY92" fmla="*/ 585787 h 1693069"/>
                            <a:gd name="connsiteX93" fmla="*/ 554831 w 1021556"/>
                            <a:gd name="connsiteY93" fmla="*/ 595312 h 1693069"/>
                            <a:gd name="connsiteX94" fmla="*/ 547687 w 1021556"/>
                            <a:gd name="connsiteY94" fmla="*/ 600075 h 1693069"/>
                            <a:gd name="connsiteX95" fmla="*/ 540544 w 1021556"/>
                            <a:gd name="connsiteY95" fmla="*/ 607219 h 1693069"/>
                            <a:gd name="connsiteX96" fmla="*/ 533400 w 1021556"/>
                            <a:gd name="connsiteY96" fmla="*/ 609600 h 1693069"/>
                            <a:gd name="connsiteX97" fmla="*/ 526256 w 1021556"/>
                            <a:gd name="connsiteY97" fmla="*/ 616744 h 1693069"/>
                            <a:gd name="connsiteX98" fmla="*/ 519112 w 1021556"/>
                            <a:gd name="connsiteY98" fmla="*/ 619125 h 1693069"/>
                            <a:gd name="connsiteX99" fmla="*/ 514350 w 1021556"/>
                            <a:gd name="connsiteY99" fmla="*/ 626269 h 1693069"/>
                            <a:gd name="connsiteX100" fmla="*/ 500062 w 1021556"/>
                            <a:gd name="connsiteY100" fmla="*/ 635794 h 1693069"/>
                            <a:gd name="connsiteX101" fmla="*/ 490537 w 1021556"/>
                            <a:gd name="connsiteY101" fmla="*/ 642937 h 1693069"/>
                            <a:gd name="connsiteX102" fmla="*/ 483394 w 1021556"/>
                            <a:gd name="connsiteY102" fmla="*/ 645319 h 1693069"/>
                            <a:gd name="connsiteX103" fmla="*/ 469106 w 1021556"/>
                            <a:gd name="connsiteY103" fmla="*/ 657225 h 1693069"/>
                            <a:gd name="connsiteX104" fmla="*/ 461962 w 1021556"/>
                            <a:gd name="connsiteY104" fmla="*/ 659606 h 1693069"/>
                            <a:gd name="connsiteX105" fmla="*/ 457200 w 1021556"/>
                            <a:gd name="connsiteY105" fmla="*/ 666750 h 1693069"/>
                            <a:gd name="connsiteX106" fmla="*/ 450056 w 1021556"/>
                            <a:gd name="connsiteY106" fmla="*/ 671512 h 1693069"/>
                            <a:gd name="connsiteX107" fmla="*/ 445294 w 1021556"/>
                            <a:gd name="connsiteY107" fmla="*/ 685800 h 1693069"/>
                            <a:gd name="connsiteX108" fmla="*/ 440531 w 1021556"/>
                            <a:gd name="connsiteY108" fmla="*/ 692944 h 1693069"/>
                            <a:gd name="connsiteX109" fmla="*/ 435769 w 1021556"/>
                            <a:gd name="connsiteY109" fmla="*/ 707231 h 1693069"/>
                            <a:gd name="connsiteX110" fmla="*/ 433387 w 1021556"/>
                            <a:gd name="connsiteY110" fmla="*/ 714375 h 1693069"/>
                            <a:gd name="connsiteX111" fmla="*/ 428625 w 1021556"/>
                            <a:gd name="connsiteY111" fmla="*/ 721519 h 1693069"/>
                            <a:gd name="connsiteX112" fmla="*/ 435769 w 1021556"/>
                            <a:gd name="connsiteY112" fmla="*/ 742950 h 1693069"/>
                            <a:gd name="connsiteX113" fmla="*/ 438150 w 1021556"/>
                            <a:gd name="connsiteY113" fmla="*/ 750094 h 1693069"/>
                            <a:gd name="connsiteX114" fmla="*/ 445294 w 1021556"/>
                            <a:gd name="connsiteY114" fmla="*/ 754856 h 1693069"/>
                            <a:gd name="connsiteX115" fmla="*/ 459581 w 1021556"/>
                            <a:gd name="connsiteY115" fmla="*/ 766762 h 1693069"/>
                            <a:gd name="connsiteX116" fmla="*/ 469106 w 1021556"/>
                            <a:gd name="connsiteY116" fmla="*/ 773906 h 1693069"/>
                            <a:gd name="connsiteX117" fmla="*/ 478631 w 1021556"/>
                            <a:gd name="connsiteY117" fmla="*/ 776287 h 1693069"/>
                            <a:gd name="connsiteX118" fmla="*/ 492919 w 1021556"/>
                            <a:gd name="connsiteY118" fmla="*/ 785812 h 1693069"/>
                            <a:gd name="connsiteX119" fmla="*/ 500062 w 1021556"/>
                            <a:gd name="connsiteY119" fmla="*/ 790575 h 1693069"/>
                            <a:gd name="connsiteX120" fmla="*/ 507206 w 1021556"/>
                            <a:gd name="connsiteY120" fmla="*/ 797719 h 1693069"/>
                            <a:gd name="connsiteX121" fmla="*/ 511969 w 1021556"/>
                            <a:gd name="connsiteY121" fmla="*/ 804862 h 1693069"/>
                            <a:gd name="connsiteX122" fmla="*/ 521494 w 1021556"/>
                            <a:gd name="connsiteY122" fmla="*/ 809625 h 1693069"/>
                            <a:gd name="connsiteX123" fmla="*/ 528637 w 1021556"/>
                            <a:gd name="connsiteY123" fmla="*/ 816769 h 1693069"/>
                            <a:gd name="connsiteX124" fmla="*/ 535781 w 1021556"/>
                            <a:gd name="connsiteY124" fmla="*/ 819150 h 1693069"/>
                            <a:gd name="connsiteX125" fmla="*/ 542925 w 1021556"/>
                            <a:gd name="connsiteY125" fmla="*/ 823912 h 1693069"/>
                            <a:gd name="connsiteX126" fmla="*/ 559594 w 1021556"/>
                            <a:gd name="connsiteY126" fmla="*/ 835819 h 1693069"/>
                            <a:gd name="connsiteX127" fmla="*/ 569119 w 1021556"/>
                            <a:gd name="connsiteY127" fmla="*/ 840581 h 1693069"/>
                            <a:gd name="connsiteX128" fmla="*/ 578644 w 1021556"/>
                            <a:gd name="connsiteY128" fmla="*/ 850106 h 1693069"/>
                            <a:gd name="connsiteX129" fmla="*/ 592931 w 1021556"/>
                            <a:gd name="connsiteY129" fmla="*/ 864394 h 1693069"/>
                            <a:gd name="connsiteX130" fmla="*/ 600075 w 1021556"/>
                            <a:gd name="connsiteY130" fmla="*/ 869156 h 1693069"/>
                            <a:gd name="connsiteX131" fmla="*/ 604837 w 1021556"/>
                            <a:gd name="connsiteY131" fmla="*/ 876300 h 1693069"/>
                            <a:gd name="connsiteX132" fmla="*/ 611981 w 1021556"/>
                            <a:gd name="connsiteY132" fmla="*/ 881062 h 1693069"/>
                            <a:gd name="connsiteX133" fmla="*/ 616744 w 1021556"/>
                            <a:gd name="connsiteY133" fmla="*/ 895350 h 1693069"/>
                            <a:gd name="connsiteX134" fmla="*/ 619125 w 1021556"/>
                            <a:gd name="connsiteY134" fmla="*/ 902494 h 1693069"/>
                            <a:gd name="connsiteX135" fmla="*/ 626269 w 1021556"/>
                            <a:gd name="connsiteY135" fmla="*/ 916781 h 1693069"/>
                            <a:gd name="connsiteX136" fmla="*/ 619125 w 1021556"/>
                            <a:gd name="connsiteY136" fmla="*/ 921544 h 1693069"/>
                            <a:gd name="connsiteX137" fmla="*/ 604837 w 1021556"/>
                            <a:gd name="connsiteY137" fmla="*/ 926306 h 1693069"/>
                            <a:gd name="connsiteX138" fmla="*/ 464344 w 1021556"/>
                            <a:gd name="connsiteY138" fmla="*/ 926306 h 1693069"/>
                            <a:gd name="connsiteX139" fmla="*/ 452437 w 1021556"/>
                            <a:gd name="connsiteY139" fmla="*/ 928687 h 1693069"/>
                            <a:gd name="connsiteX140" fmla="*/ 435769 w 1021556"/>
                            <a:gd name="connsiteY140" fmla="*/ 931069 h 1693069"/>
                            <a:gd name="connsiteX141" fmla="*/ 421481 w 1021556"/>
                            <a:gd name="connsiteY141" fmla="*/ 935831 h 1693069"/>
                            <a:gd name="connsiteX142" fmla="*/ 414337 w 1021556"/>
                            <a:gd name="connsiteY142" fmla="*/ 940594 h 1693069"/>
                            <a:gd name="connsiteX143" fmla="*/ 407194 w 1021556"/>
                            <a:gd name="connsiteY143" fmla="*/ 942975 h 1693069"/>
                            <a:gd name="connsiteX144" fmla="*/ 400050 w 1021556"/>
                            <a:gd name="connsiteY144" fmla="*/ 947737 h 1693069"/>
                            <a:gd name="connsiteX145" fmla="*/ 392906 w 1021556"/>
                            <a:gd name="connsiteY145" fmla="*/ 950119 h 1693069"/>
                            <a:gd name="connsiteX146" fmla="*/ 378619 w 1021556"/>
                            <a:gd name="connsiteY146" fmla="*/ 959644 h 1693069"/>
                            <a:gd name="connsiteX147" fmla="*/ 371475 w 1021556"/>
                            <a:gd name="connsiteY147" fmla="*/ 964406 h 1693069"/>
                            <a:gd name="connsiteX148" fmla="*/ 364331 w 1021556"/>
                            <a:gd name="connsiteY148" fmla="*/ 969169 h 1693069"/>
                            <a:gd name="connsiteX149" fmla="*/ 357187 w 1021556"/>
                            <a:gd name="connsiteY149" fmla="*/ 971550 h 1693069"/>
                            <a:gd name="connsiteX150" fmla="*/ 352425 w 1021556"/>
                            <a:gd name="connsiteY150" fmla="*/ 981075 h 1693069"/>
                            <a:gd name="connsiteX151" fmla="*/ 345281 w 1021556"/>
                            <a:gd name="connsiteY151" fmla="*/ 988219 h 1693069"/>
                            <a:gd name="connsiteX152" fmla="*/ 340519 w 1021556"/>
                            <a:gd name="connsiteY152" fmla="*/ 995362 h 1693069"/>
                            <a:gd name="connsiteX153" fmla="*/ 333375 w 1021556"/>
                            <a:gd name="connsiteY153" fmla="*/ 1004887 h 1693069"/>
                            <a:gd name="connsiteX154" fmla="*/ 321469 w 1021556"/>
                            <a:gd name="connsiteY154" fmla="*/ 1019175 h 1693069"/>
                            <a:gd name="connsiteX155" fmla="*/ 314325 w 1021556"/>
                            <a:gd name="connsiteY155" fmla="*/ 1033462 h 1693069"/>
                            <a:gd name="connsiteX156" fmla="*/ 302419 w 1021556"/>
                            <a:gd name="connsiteY156" fmla="*/ 1054894 h 1693069"/>
                            <a:gd name="connsiteX157" fmla="*/ 297656 w 1021556"/>
                            <a:gd name="connsiteY157" fmla="*/ 1073944 h 1693069"/>
                            <a:gd name="connsiteX158" fmla="*/ 292894 w 1021556"/>
                            <a:gd name="connsiteY158" fmla="*/ 1088231 h 1693069"/>
                            <a:gd name="connsiteX159" fmla="*/ 283369 w 1021556"/>
                            <a:gd name="connsiteY159" fmla="*/ 1116806 h 1693069"/>
                            <a:gd name="connsiteX160" fmla="*/ 278606 w 1021556"/>
                            <a:gd name="connsiteY160" fmla="*/ 1133475 h 1693069"/>
                            <a:gd name="connsiteX161" fmla="*/ 273844 w 1021556"/>
                            <a:gd name="connsiteY161" fmla="*/ 1147762 h 1693069"/>
                            <a:gd name="connsiteX162" fmla="*/ 269081 w 1021556"/>
                            <a:gd name="connsiteY162" fmla="*/ 1162050 h 1693069"/>
                            <a:gd name="connsiteX163" fmla="*/ 250031 w 1021556"/>
                            <a:gd name="connsiteY163" fmla="*/ 1212056 h 1693069"/>
                            <a:gd name="connsiteX164" fmla="*/ 245268 w 1021556"/>
                            <a:gd name="connsiteY164" fmla="*/ 1247775 h 1693069"/>
                            <a:gd name="connsiteX165" fmla="*/ 242887 w 1021556"/>
                            <a:gd name="connsiteY165" fmla="*/ 1283494 h 1693069"/>
                            <a:gd name="connsiteX166" fmla="*/ 247650 w 1021556"/>
                            <a:gd name="connsiteY166" fmla="*/ 1297781 h 1693069"/>
                            <a:gd name="connsiteX167" fmla="*/ 245269 w 1021556"/>
                            <a:gd name="connsiteY167" fmla="*/ 1333500 h 1693069"/>
                            <a:gd name="connsiteX168" fmla="*/ 242887 w 1021556"/>
                            <a:gd name="connsiteY168" fmla="*/ 1350169 h 1693069"/>
                            <a:gd name="connsiteX169" fmla="*/ 247650 w 1021556"/>
                            <a:gd name="connsiteY169" fmla="*/ 1438275 h 1693069"/>
                            <a:gd name="connsiteX170" fmla="*/ 250031 w 1021556"/>
                            <a:gd name="connsiteY170" fmla="*/ 1478756 h 1693069"/>
                            <a:gd name="connsiteX171" fmla="*/ 252412 w 1021556"/>
                            <a:gd name="connsiteY171" fmla="*/ 1493044 h 1693069"/>
                            <a:gd name="connsiteX172" fmla="*/ 250031 w 1021556"/>
                            <a:gd name="connsiteY172" fmla="*/ 1571625 h 1693069"/>
                            <a:gd name="connsiteX173" fmla="*/ 245269 w 1021556"/>
                            <a:gd name="connsiteY173" fmla="*/ 1585912 h 1693069"/>
                            <a:gd name="connsiteX174" fmla="*/ 228600 w 1021556"/>
                            <a:gd name="connsiteY174" fmla="*/ 1595437 h 1693069"/>
                            <a:gd name="connsiteX175" fmla="*/ 221456 w 1021556"/>
                            <a:gd name="connsiteY175" fmla="*/ 1597819 h 1693069"/>
                            <a:gd name="connsiteX176" fmla="*/ 192881 w 1021556"/>
                            <a:gd name="connsiteY176" fmla="*/ 1600200 h 1693069"/>
                            <a:gd name="connsiteX177" fmla="*/ 166687 w 1021556"/>
                            <a:gd name="connsiteY177" fmla="*/ 1607344 h 1693069"/>
                            <a:gd name="connsiteX178" fmla="*/ 159544 w 1021556"/>
                            <a:gd name="connsiteY178" fmla="*/ 1609725 h 1693069"/>
                            <a:gd name="connsiteX179" fmla="*/ 152400 w 1021556"/>
                            <a:gd name="connsiteY179" fmla="*/ 1612106 h 1693069"/>
                            <a:gd name="connsiteX180" fmla="*/ 142875 w 1021556"/>
                            <a:gd name="connsiteY180" fmla="*/ 1616869 h 1693069"/>
                            <a:gd name="connsiteX181" fmla="*/ 114300 w 1021556"/>
                            <a:gd name="connsiteY181" fmla="*/ 1619250 h 1693069"/>
                            <a:gd name="connsiteX182" fmla="*/ 100012 w 1021556"/>
                            <a:gd name="connsiteY182" fmla="*/ 1621631 h 1693069"/>
                            <a:gd name="connsiteX183" fmla="*/ 73819 w 1021556"/>
                            <a:gd name="connsiteY183" fmla="*/ 1626394 h 1693069"/>
                            <a:gd name="connsiteX184" fmla="*/ 69056 w 1021556"/>
                            <a:gd name="connsiteY184" fmla="*/ 1640681 h 1693069"/>
                            <a:gd name="connsiteX185" fmla="*/ 73819 w 1021556"/>
                            <a:gd name="connsiteY185" fmla="*/ 1659731 h 1693069"/>
                            <a:gd name="connsiteX186" fmla="*/ 83344 w 1021556"/>
                            <a:gd name="connsiteY186" fmla="*/ 1674019 h 1693069"/>
                            <a:gd name="connsiteX187" fmla="*/ 90487 w 1021556"/>
                            <a:gd name="connsiteY187" fmla="*/ 1678781 h 1693069"/>
                            <a:gd name="connsiteX188" fmla="*/ 95250 w 1021556"/>
                            <a:gd name="connsiteY188" fmla="*/ 1685925 h 1693069"/>
                            <a:gd name="connsiteX189" fmla="*/ 102394 w 1021556"/>
                            <a:gd name="connsiteY189" fmla="*/ 1690687 h 1693069"/>
                            <a:gd name="connsiteX190" fmla="*/ 104775 w 1021556"/>
                            <a:gd name="connsiteY190" fmla="*/ 1693069 h 1693069"/>
                            <a:gd name="connsiteX191" fmla="*/ 104775 w 1021556"/>
                            <a:gd name="connsiteY191"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1007269 w 1021556"/>
                            <a:gd name="connsiteY57" fmla="*/ 292894 h 1693069"/>
                            <a:gd name="connsiteX58" fmla="*/ 992981 w 1021556"/>
                            <a:gd name="connsiteY58" fmla="*/ 292894 h 1693069"/>
                            <a:gd name="connsiteX59" fmla="*/ 978693 w 1021556"/>
                            <a:gd name="connsiteY59" fmla="*/ 307182 h 1693069"/>
                            <a:gd name="connsiteX60" fmla="*/ 962025 w 1021556"/>
                            <a:gd name="connsiteY60" fmla="*/ 350044 h 1693069"/>
                            <a:gd name="connsiteX61" fmla="*/ 954881 w 1021556"/>
                            <a:gd name="connsiteY61" fmla="*/ 357187 h 1693069"/>
                            <a:gd name="connsiteX62" fmla="*/ 945356 w 1021556"/>
                            <a:gd name="connsiteY62" fmla="*/ 359569 h 1693069"/>
                            <a:gd name="connsiteX63" fmla="*/ 928687 w 1021556"/>
                            <a:gd name="connsiteY63" fmla="*/ 376237 h 1693069"/>
                            <a:gd name="connsiteX64" fmla="*/ 921544 w 1021556"/>
                            <a:gd name="connsiteY64" fmla="*/ 381000 h 1693069"/>
                            <a:gd name="connsiteX65" fmla="*/ 914400 w 1021556"/>
                            <a:gd name="connsiteY65" fmla="*/ 385762 h 1693069"/>
                            <a:gd name="connsiteX66" fmla="*/ 900112 w 1021556"/>
                            <a:gd name="connsiteY66" fmla="*/ 395287 h 1693069"/>
                            <a:gd name="connsiteX67" fmla="*/ 885825 w 1021556"/>
                            <a:gd name="connsiteY67" fmla="*/ 404812 h 1693069"/>
                            <a:gd name="connsiteX68" fmla="*/ 869156 w 1021556"/>
                            <a:gd name="connsiteY68" fmla="*/ 416719 h 1693069"/>
                            <a:gd name="connsiteX69" fmla="*/ 854869 w 1021556"/>
                            <a:gd name="connsiteY69" fmla="*/ 421481 h 1693069"/>
                            <a:gd name="connsiteX70" fmla="*/ 838200 w 1021556"/>
                            <a:gd name="connsiteY70" fmla="*/ 431006 h 1693069"/>
                            <a:gd name="connsiteX71" fmla="*/ 821531 w 1021556"/>
                            <a:gd name="connsiteY71" fmla="*/ 435769 h 1693069"/>
                            <a:gd name="connsiteX72" fmla="*/ 807244 w 1021556"/>
                            <a:gd name="connsiteY72" fmla="*/ 440531 h 1693069"/>
                            <a:gd name="connsiteX73" fmla="*/ 785812 w 1021556"/>
                            <a:gd name="connsiteY73" fmla="*/ 450056 h 1693069"/>
                            <a:gd name="connsiteX74" fmla="*/ 778669 w 1021556"/>
                            <a:gd name="connsiteY74" fmla="*/ 452437 h 1693069"/>
                            <a:gd name="connsiteX75" fmla="*/ 771525 w 1021556"/>
                            <a:gd name="connsiteY75" fmla="*/ 457200 h 1693069"/>
                            <a:gd name="connsiteX76" fmla="*/ 764381 w 1021556"/>
                            <a:gd name="connsiteY76" fmla="*/ 459581 h 1693069"/>
                            <a:gd name="connsiteX77" fmla="*/ 742950 w 1021556"/>
                            <a:gd name="connsiteY77" fmla="*/ 471487 h 1693069"/>
                            <a:gd name="connsiteX78" fmla="*/ 721519 w 1021556"/>
                            <a:gd name="connsiteY78" fmla="*/ 483394 h 1693069"/>
                            <a:gd name="connsiteX79" fmla="*/ 709612 w 1021556"/>
                            <a:gd name="connsiteY79" fmla="*/ 492919 h 1693069"/>
                            <a:gd name="connsiteX80" fmla="*/ 704850 w 1021556"/>
                            <a:gd name="connsiteY80" fmla="*/ 500062 h 1693069"/>
                            <a:gd name="connsiteX81" fmla="*/ 697706 w 1021556"/>
                            <a:gd name="connsiteY81" fmla="*/ 502444 h 1693069"/>
                            <a:gd name="connsiteX82" fmla="*/ 683419 w 1021556"/>
                            <a:gd name="connsiteY82" fmla="*/ 514350 h 1693069"/>
                            <a:gd name="connsiteX83" fmla="*/ 676275 w 1021556"/>
                            <a:gd name="connsiteY83" fmla="*/ 516731 h 1693069"/>
                            <a:gd name="connsiteX84" fmla="*/ 657225 w 1021556"/>
                            <a:gd name="connsiteY84" fmla="*/ 528637 h 1693069"/>
                            <a:gd name="connsiteX85" fmla="*/ 642937 w 1021556"/>
                            <a:gd name="connsiteY85" fmla="*/ 538162 h 1693069"/>
                            <a:gd name="connsiteX86" fmla="*/ 635794 w 1021556"/>
                            <a:gd name="connsiteY86" fmla="*/ 542925 h 1693069"/>
                            <a:gd name="connsiteX87" fmla="*/ 628650 w 1021556"/>
                            <a:gd name="connsiteY87" fmla="*/ 545306 h 1693069"/>
                            <a:gd name="connsiteX88" fmla="*/ 607219 w 1021556"/>
                            <a:gd name="connsiteY88" fmla="*/ 559594 h 1693069"/>
                            <a:gd name="connsiteX89" fmla="*/ 592931 w 1021556"/>
                            <a:gd name="connsiteY89" fmla="*/ 569119 h 1693069"/>
                            <a:gd name="connsiteX90" fmla="*/ 583406 w 1021556"/>
                            <a:gd name="connsiteY90" fmla="*/ 576262 h 1693069"/>
                            <a:gd name="connsiteX91" fmla="*/ 569119 w 1021556"/>
                            <a:gd name="connsiteY91" fmla="*/ 585787 h 1693069"/>
                            <a:gd name="connsiteX92" fmla="*/ 554831 w 1021556"/>
                            <a:gd name="connsiteY92" fmla="*/ 595312 h 1693069"/>
                            <a:gd name="connsiteX93" fmla="*/ 547687 w 1021556"/>
                            <a:gd name="connsiteY93" fmla="*/ 600075 h 1693069"/>
                            <a:gd name="connsiteX94" fmla="*/ 540544 w 1021556"/>
                            <a:gd name="connsiteY94" fmla="*/ 607219 h 1693069"/>
                            <a:gd name="connsiteX95" fmla="*/ 533400 w 1021556"/>
                            <a:gd name="connsiteY95" fmla="*/ 609600 h 1693069"/>
                            <a:gd name="connsiteX96" fmla="*/ 526256 w 1021556"/>
                            <a:gd name="connsiteY96" fmla="*/ 616744 h 1693069"/>
                            <a:gd name="connsiteX97" fmla="*/ 519112 w 1021556"/>
                            <a:gd name="connsiteY97" fmla="*/ 619125 h 1693069"/>
                            <a:gd name="connsiteX98" fmla="*/ 514350 w 1021556"/>
                            <a:gd name="connsiteY98" fmla="*/ 626269 h 1693069"/>
                            <a:gd name="connsiteX99" fmla="*/ 500062 w 1021556"/>
                            <a:gd name="connsiteY99" fmla="*/ 635794 h 1693069"/>
                            <a:gd name="connsiteX100" fmla="*/ 490537 w 1021556"/>
                            <a:gd name="connsiteY100" fmla="*/ 642937 h 1693069"/>
                            <a:gd name="connsiteX101" fmla="*/ 483394 w 1021556"/>
                            <a:gd name="connsiteY101" fmla="*/ 645319 h 1693069"/>
                            <a:gd name="connsiteX102" fmla="*/ 469106 w 1021556"/>
                            <a:gd name="connsiteY102" fmla="*/ 657225 h 1693069"/>
                            <a:gd name="connsiteX103" fmla="*/ 461962 w 1021556"/>
                            <a:gd name="connsiteY103" fmla="*/ 659606 h 1693069"/>
                            <a:gd name="connsiteX104" fmla="*/ 457200 w 1021556"/>
                            <a:gd name="connsiteY104" fmla="*/ 666750 h 1693069"/>
                            <a:gd name="connsiteX105" fmla="*/ 450056 w 1021556"/>
                            <a:gd name="connsiteY105" fmla="*/ 671512 h 1693069"/>
                            <a:gd name="connsiteX106" fmla="*/ 445294 w 1021556"/>
                            <a:gd name="connsiteY106" fmla="*/ 685800 h 1693069"/>
                            <a:gd name="connsiteX107" fmla="*/ 440531 w 1021556"/>
                            <a:gd name="connsiteY107" fmla="*/ 692944 h 1693069"/>
                            <a:gd name="connsiteX108" fmla="*/ 435769 w 1021556"/>
                            <a:gd name="connsiteY108" fmla="*/ 707231 h 1693069"/>
                            <a:gd name="connsiteX109" fmla="*/ 433387 w 1021556"/>
                            <a:gd name="connsiteY109" fmla="*/ 714375 h 1693069"/>
                            <a:gd name="connsiteX110" fmla="*/ 428625 w 1021556"/>
                            <a:gd name="connsiteY110" fmla="*/ 721519 h 1693069"/>
                            <a:gd name="connsiteX111" fmla="*/ 435769 w 1021556"/>
                            <a:gd name="connsiteY111" fmla="*/ 742950 h 1693069"/>
                            <a:gd name="connsiteX112" fmla="*/ 438150 w 1021556"/>
                            <a:gd name="connsiteY112" fmla="*/ 750094 h 1693069"/>
                            <a:gd name="connsiteX113" fmla="*/ 445294 w 1021556"/>
                            <a:gd name="connsiteY113" fmla="*/ 754856 h 1693069"/>
                            <a:gd name="connsiteX114" fmla="*/ 459581 w 1021556"/>
                            <a:gd name="connsiteY114" fmla="*/ 766762 h 1693069"/>
                            <a:gd name="connsiteX115" fmla="*/ 469106 w 1021556"/>
                            <a:gd name="connsiteY115" fmla="*/ 773906 h 1693069"/>
                            <a:gd name="connsiteX116" fmla="*/ 478631 w 1021556"/>
                            <a:gd name="connsiteY116" fmla="*/ 776287 h 1693069"/>
                            <a:gd name="connsiteX117" fmla="*/ 492919 w 1021556"/>
                            <a:gd name="connsiteY117" fmla="*/ 785812 h 1693069"/>
                            <a:gd name="connsiteX118" fmla="*/ 500062 w 1021556"/>
                            <a:gd name="connsiteY118" fmla="*/ 790575 h 1693069"/>
                            <a:gd name="connsiteX119" fmla="*/ 507206 w 1021556"/>
                            <a:gd name="connsiteY119" fmla="*/ 797719 h 1693069"/>
                            <a:gd name="connsiteX120" fmla="*/ 511969 w 1021556"/>
                            <a:gd name="connsiteY120" fmla="*/ 804862 h 1693069"/>
                            <a:gd name="connsiteX121" fmla="*/ 521494 w 1021556"/>
                            <a:gd name="connsiteY121" fmla="*/ 809625 h 1693069"/>
                            <a:gd name="connsiteX122" fmla="*/ 528637 w 1021556"/>
                            <a:gd name="connsiteY122" fmla="*/ 816769 h 1693069"/>
                            <a:gd name="connsiteX123" fmla="*/ 535781 w 1021556"/>
                            <a:gd name="connsiteY123" fmla="*/ 819150 h 1693069"/>
                            <a:gd name="connsiteX124" fmla="*/ 542925 w 1021556"/>
                            <a:gd name="connsiteY124" fmla="*/ 823912 h 1693069"/>
                            <a:gd name="connsiteX125" fmla="*/ 559594 w 1021556"/>
                            <a:gd name="connsiteY125" fmla="*/ 835819 h 1693069"/>
                            <a:gd name="connsiteX126" fmla="*/ 569119 w 1021556"/>
                            <a:gd name="connsiteY126" fmla="*/ 840581 h 1693069"/>
                            <a:gd name="connsiteX127" fmla="*/ 578644 w 1021556"/>
                            <a:gd name="connsiteY127" fmla="*/ 850106 h 1693069"/>
                            <a:gd name="connsiteX128" fmla="*/ 592931 w 1021556"/>
                            <a:gd name="connsiteY128" fmla="*/ 864394 h 1693069"/>
                            <a:gd name="connsiteX129" fmla="*/ 600075 w 1021556"/>
                            <a:gd name="connsiteY129" fmla="*/ 869156 h 1693069"/>
                            <a:gd name="connsiteX130" fmla="*/ 604837 w 1021556"/>
                            <a:gd name="connsiteY130" fmla="*/ 876300 h 1693069"/>
                            <a:gd name="connsiteX131" fmla="*/ 611981 w 1021556"/>
                            <a:gd name="connsiteY131" fmla="*/ 881062 h 1693069"/>
                            <a:gd name="connsiteX132" fmla="*/ 616744 w 1021556"/>
                            <a:gd name="connsiteY132" fmla="*/ 895350 h 1693069"/>
                            <a:gd name="connsiteX133" fmla="*/ 619125 w 1021556"/>
                            <a:gd name="connsiteY133" fmla="*/ 902494 h 1693069"/>
                            <a:gd name="connsiteX134" fmla="*/ 626269 w 1021556"/>
                            <a:gd name="connsiteY134" fmla="*/ 916781 h 1693069"/>
                            <a:gd name="connsiteX135" fmla="*/ 619125 w 1021556"/>
                            <a:gd name="connsiteY135" fmla="*/ 921544 h 1693069"/>
                            <a:gd name="connsiteX136" fmla="*/ 604837 w 1021556"/>
                            <a:gd name="connsiteY136" fmla="*/ 926306 h 1693069"/>
                            <a:gd name="connsiteX137" fmla="*/ 464344 w 1021556"/>
                            <a:gd name="connsiteY137" fmla="*/ 926306 h 1693069"/>
                            <a:gd name="connsiteX138" fmla="*/ 452437 w 1021556"/>
                            <a:gd name="connsiteY138" fmla="*/ 928687 h 1693069"/>
                            <a:gd name="connsiteX139" fmla="*/ 435769 w 1021556"/>
                            <a:gd name="connsiteY139" fmla="*/ 931069 h 1693069"/>
                            <a:gd name="connsiteX140" fmla="*/ 421481 w 1021556"/>
                            <a:gd name="connsiteY140" fmla="*/ 935831 h 1693069"/>
                            <a:gd name="connsiteX141" fmla="*/ 414337 w 1021556"/>
                            <a:gd name="connsiteY141" fmla="*/ 940594 h 1693069"/>
                            <a:gd name="connsiteX142" fmla="*/ 407194 w 1021556"/>
                            <a:gd name="connsiteY142" fmla="*/ 942975 h 1693069"/>
                            <a:gd name="connsiteX143" fmla="*/ 400050 w 1021556"/>
                            <a:gd name="connsiteY143" fmla="*/ 947737 h 1693069"/>
                            <a:gd name="connsiteX144" fmla="*/ 392906 w 1021556"/>
                            <a:gd name="connsiteY144" fmla="*/ 950119 h 1693069"/>
                            <a:gd name="connsiteX145" fmla="*/ 378619 w 1021556"/>
                            <a:gd name="connsiteY145" fmla="*/ 959644 h 1693069"/>
                            <a:gd name="connsiteX146" fmla="*/ 371475 w 1021556"/>
                            <a:gd name="connsiteY146" fmla="*/ 964406 h 1693069"/>
                            <a:gd name="connsiteX147" fmla="*/ 364331 w 1021556"/>
                            <a:gd name="connsiteY147" fmla="*/ 969169 h 1693069"/>
                            <a:gd name="connsiteX148" fmla="*/ 357187 w 1021556"/>
                            <a:gd name="connsiteY148" fmla="*/ 971550 h 1693069"/>
                            <a:gd name="connsiteX149" fmla="*/ 352425 w 1021556"/>
                            <a:gd name="connsiteY149" fmla="*/ 981075 h 1693069"/>
                            <a:gd name="connsiteX150" fmla="*/ 345281 w 1021556"/>
                            <a:gd name="connsiteY150" fmla="*/ 988219 h 1693069"/>
                            <a:gd name="connsiteX151" fmla="*/ 340519 w 1021556"/>
                            <a:gd name="connsiteY151" fmla="*/ 995362 h 1693069"/>
                            <a:gd name="connsiteX152" fmla="*/ 333375 w 1021556"/>
                            <a:gd name="connsiteY152" fmla="*/ 1004887 h 1693069"/>
                            <a:gd name="connsiteX153" fmla="*/ 321469 w 1021556"/>
                            <a:gd name="connsiteY153" fmla="*/ 1019175 h 1693069"/>
                            <a:gd name="connsiteX154" fmla="*/ 314325 w 1021556"/>
                            <a:gd name="connsiteY154" fmla="*/ 1033462 h 1693069"/>
                            <a:gd name="connsiteX155" fmla="*/ 302419 w 1021556"/>
                            <a:gd name="connsiteY155" fmla="*/ 1054894 h 1693069"/>
                            <a:gd name="connsiteX156" fmla="*/ 297656 w 1021556"/>
                            <a:gd name="connsiteY156" fmla="*/ 1073944 h 1693069"/>
                            <a:gd name="connsiteX157" fmla="*/ 292894 w 1021556"/>
                            <a:gd name="connsiteY157" fmla="*/ 1088231 h 1693069"/>
                            <a:gd name="connsiteX158" fmla="*/ 283369 w 1021556"/>
                            <a:gd name="connsiteY158" fmla="*/ 1116806 h 1693069"/>
                            <a:gd name="connsiteX159" fmla="*/ 278606 w 1021556"/>
                            <a:gd name="connsiteY159" fmla="*/ 1133475 h 1693069"/>
                            <a:gd name="connsiteX160" fmla="*/ 273844 w 1021556"/>
                            <a:gd name="connsiteY160" fmla="*/ 1147762 h 1693069"/>
                            <a:gd name="connsiteX161" fmla="*/ 269081 w 1021556"/>
                            <a:gd name="connsiteY161" fmla="*/ 1162050 h 1693069"/>
                            <a:gd name="connsiteX162" fmla="*/ 250031 w 1021556"/>
                            <a:gd name="connsiteY162" fmla="*/ 1212056 h 1693069"/>
                            <a:gd name="connsiteX163" fmla="*/ 245268 w 1021556"/>
                            <a:gd name="connsiteY163" fmla="*/ 1247775 h 1693069"/>
                            <a:gd name="connsiteX164" fmla="*/ 242887 w 1021556"/>
                            <a:gd name="connsiteY164" fmla="*/ 1283494 h 1693069"/>
                            <a:gd name="connsiteX165" fmla="*/ 247650 w 1021556"/>
                            <a:gd name="connsiteY165" fmla="*/ 1297781 h 1693069"/>
                            <a:gd name="connsiteX166" fmla="*/ 245269 w 1021556"/>
                            <a:gd name="connsiteY166" fmla="*/ 1333500 h 1693069"/>
                            <a:gd name="connsiteX167" fmla="*/ 242887 w 1021556"/>
                            <a:gd name="connsiteY167" fmla="*/ 1350169 h 1693069"/>
                            <a:gd name="connsiteX168" fmla="*/ 247650 w 1021556"/>
                            <a:gd name="connsiteY168" fmla="*/ 1438275 h 1693069"/>
                            <a:gd name="connsiteX169" fmla="*/ 250031 w 1021556"/>
                            <a:gd name="connsiteY169" fmla="*/ 1478756 h 1693069"/>
                            <a:gd name="connsiteX170" fmla="*/ 252412 w 1021556"/>
                            <a:gd name="connsiteY170" fmla="*/ 1493044 h 1693069"/>
                            <a:gd name="connsiteX171" fmla="*/ 250031 w 1021556"/>
                            <a:gd name="connsiteY171" fmla="*/ 1571625 h 1693069"/>
                            <a:gd name="connsiteX172" fmla="*/ 245269 w 1021556"/>
                            <a:gd name="connsiteY172" fmla="*/ 1585912 h 1693069"/>
                            <a:gd name="connsiteX173" fmla="*/ 228600 w 1021556"/>
                            <a:gd name="connsiteY173" fmla="*/ 1595437 h 1693069"/>
                            <a:gd name="connsiteX174" fmla="*/ 221456 w 1021556"/>
                            <a:gd name="connsiteY174" fmla="*/ 1597819 h 1693069"/>
                            <a:gd name="connsiteX175" fmla="*/ 192881 w 1021556"/>
                            <a:gd name="connsiteY175" fmla="*/ 1600200 h 1693069"/>
                            <a:gd name="connsiteX176" fmla="*/ 166687 w 1021556"/>
                            <a:gd name="connsiteY176" fmla="*/ 1607344 h 1693069"/>
                            <a:gd name="connsiteX177" fmla="*/ 159544 w 1021556"/>
                            <a:gd name="connsiteY177" fmla="*/ 1609725 h 1693069"/>
                            <a:gd name="connsiteX178" fmla="*/ 152400 w 1021556"/>
                            <a:gd name="connsiteY178" fmla="*/ 1612106 h 1693069"/>
                            <a:gd name="connsiteX179" fmla="*/ 142875 w 1021556"/>
                            <a:gd name="connsiteY179" fmla="*/ 1616869 h 1693069"/>
                            <a:gd name="connsiteX180" fmla="*/ 114300 w 1021556"/>
                            <a:gd name="connsiteY180" fmla="*/ 1619250 h 1693069"/>
                            <a:gd name="connsiteX181" fmla="*/ 100012 w 1021556"/>
                            <a:gd name="connsiteY181" fmla="*/ 1621631 h 1693069"/>
                            <a:gd name="connsiteX182" fmla="*/ 73819 w 1021556"/>
                            <a:gd name="connsiteY182" fmla="*/ 1626394 h 1693069"/>
                            <a:gd name="connsiteX183" fmla="*/ 69056 w 1021556"/>
                            <a:gd name="connsiteY183" fmla="*/ 1640681 h 1693069"/>
                            <a:gd name="connsiteX184" fmla="*/ 73819 w 1021556"/>
                            <a:gd name="connsiteY184" fmla="*/ 1659731 h 1693069"/>
                            <a:gd name="connsiteX185" fmla="*/ 83344 w 1021556"/>
                            <a:gd name="connsiteY185" fmla="*/ 1674019 h 1693069"/>
                            <a:gd name="connsiteX186" fmla="*/ 90487 w 1021556"/>
                            <a:gd name="connsiteY186" fmla="*/ 1678781 h 1693069"/>
                            <a:gd name="connsiteX187" fmla="*/ 95250 w 1021556"/>
                            <a:gd name="connsiteY187" fmla="*/ 1685925 h 1693069"/>
                            <a:gd name="connsiteX188" fmla="*/ 102394 w 1021556"/>
                            <a:gd name="connsiteY188" fmla="*/ 1690687 h 1693069"/>
                            <a:gd name="connsiteX189" fmla="*/ 104775 w 1021556"/>
                            <a:gd name="connsiteY189" fmla="*/ 1693069 h 1693069"/>
                            <a:gd name="connsiteX190" fmla="*/ 104775 w 1021556"/>
                            <a:gd name="connsiteY190"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9175 w 1021556"/>
                            <a:gd name="connsiteY56" fmla="*/ 238125 h 1693069"/>
                            <a:gd name="connsiteX57" fmla="*/ 992981 w 1021556"/>
                            <a:gd name="connsiteY57" fmla="*/ 292894 h 1693069"/>
                            <a:gd name="connsiteX58" fmla="*/ 978693 w 1021556"/>
                            <a:gd name="connsiteY58" fmla="*/ 307182 h 1693069"/>
                            <a:gd name="connsiteX59" fmla="*/ 962025 w 1021556"/>
                            <a:gd name="connsiteY59" fmla="*/ 350044 h 1693069"/>
                            <a:gd name="connsiteX60" fmla="*/ 954881 w 1021556"/>
                            <a:gd name="connsiteY60" fmla="*/ 357187 h 1693069"/>
                            <a:gd name="connsiteX61" fmla="*/ 945356 w 1021556"/>
                            <a:gd name="connsiteY61" fmla="*/ 359569 h 1693069"/>
                            <a:gd name="connsiteX62" fmla="*/ 928687 w 1021556"/>
                            <a:gd name="connsiteY62" fmla="*/ 376237 h 1693069"/>
                            <a:gd name="connsiteX63" fmla="*/ 921544 w 1021556"/>
                            <a:gd name="connsiteY63" fmla="*/ 381000 h 1693069"/>
                            <a:gd name="connsiteX64" fmla="*/ 914400 w 1021556"/>
                            <a:gd name="connsiteY64" fmla="*/ 385762 h 1693069"/>
                            <a:gd name="connsiteX65" fmla="*/ 900112 w 1021556"/>
                            <a:gd name="connsiteY65" fmla="*/ 395287 h 1693069"/>
                            <a:gd name="connsiteX66" fmla="*/ 885825 w 1021556"/>
                            <a:gd name="connsiteY66" fmla="*/ 404812 h 1693069"/>
                            <a:gd name="connsiteX67" fmla="*/ 869156 w 1021556"/>
                            <a:gd name="connsiteY67" fmla="*/ 416719 h 1693069"/>
                            <a:gd name="connsiteX68" fmla="*/ 854869 w 1021556"/>
                            <a:gd name="connsiteY68" fmla="*/ 421481 h 1693069"/>
                            <a:gd name="connsiteX69" fmla="*/ 838200 w 1021556"/>
                            <a:gd name="connsiteY69" fmla="*/ 431006 h 1693069"/>
                            <a:gd name="connsiteX70" fmla="*/ 821531 w 1021556"/>
                            <a:gd name="connsiteY70" fmla="*/ 435769 h 1693069"/>
                            <a:gd name="connsiteX71" fmla="*/ 807244 w 1021556"/>
                            <a:gd name="connsiteY71" fmla="*/ 440531 h 1693069"/>
                            <a:gd name="connsiteX72" fmla="*/ 785812 w 1021556"/>
                            <a:gd name="connsiteY72" fmla="*/ 450056 h 1693069"/>
                            <a:gd name="connsiteX73" fmla="*/ 778669 w 1021556"/>
                            <a:gd name="connsiteY73" fmla="*/ 452437 h 1693069"/>
                            <a:gd name="connsiteX74" fmla="*/ 771525 w 1021556"/>
                            <a:gd name="connsiteY74" fmla="*/ 457200 h 1693069"/>
                            <a:gd name="connsiteX75" fmla="*/ 764381 w 1021556"/>
                            <a:gd name="connsiteY75" fmla="*/ 459581 h 1693069"/>
                            <a:gd name="connsiteX76" fmla="*/ 742950 w 1021556"/>
                            <a:gd name="connsiteY76" fmla="*/ 471487 h 1693069"/>
                            <a:gd name="connsiteX77" fmla="*/ 721519 w 1021556"/>
                            <a:gd name="connsiteY77" fmla="*/ 483394 h 1693069"/>
                            <a:gd name="connsiteX78" fmla="*/ 709612 w 1021556"/>
                            <a:gd name="connsiteY78" fmla="*/ 492919 h 1693069"/>
                            <a:gd name="connsiteX79" fmla="*/ 704850 w 1021556"/>
                            <a:gd name="connsiteY79" fmla="*/ 500062 h 1693069"/>
                            <a:gd name="connsiteX80" fmla="*/ 697706 w 1021556"/>
                            <a:gd name="connsiteY80" fmla="*/ 502444 h 1693069"/>
                            <a:gd name="connsiteX81" fmla="*/ 683419 w 1021556"/>
                            <a:gd name="connsiteY81" fmla="*/ 514350 h 1693069"/>
                            <a:gd name="connsiteX82" fmla="*/ 676275 w 1021556"/>
                            <a:gd name="connsiteY82" fmla="*/ 516731 h 1693069"/>
                            <a:gd name="connsiteX83" fmla="*/ 657225 w 1021556"/>
                            <a:gd name="connsiteY83" fmla="*/ 528637 h 1693069"/>
                            <a:gd name="connsiteX84" fmla="*/ 642937 w 1021556"/>
                            <a:gd name="connsiteY84" fmla="*/ 538162 h 1693069"/>
                            <a:gd name="connsiteX85" fmla="*/ 635794 w 1021556"/>
                            <a:gd name="connsiteY85" fmla="*/ 542925 h 1693069"/>
                            <a:gd name="connsiteX86" fmla="*/ 628650 w 1021556"/>
                            <a:gd name="connsiteY86" fmla="*/ 545306 h 1693069"/>
                            <a:gd name="connsiteX87" fmla="*/ 607219 w 1021556"/>
                            <a:gd name="connsiteY87" fmla="*/ 559594 h 1693069"/>
                            <a:gd name="connsiteX88" fmla="*/ 592931 w 1021556"/>
                            <a:gd name="connsiteY88" fmla="*/ 569119 h 1693069"/>
                            <a:gd name="connsiteX89" fmla="*/ 583406 w 1021556"/>
                            <a:gd name="connsiteY89" fmla="*/ 576262 h 1693069"/>
                            <a:gd name="connsiteX90" fmla="*/ 569119 w 1021556"/>
                            <a:gd name="connsiteY90" fmla="*/ 585787 h 1693069"/>
                            <a:gd name="connsiteX91" fmla="*/ 554831 w 1021556"/>
                            <a:gd name="connsiteY91" fmla="*/ 595312 h 1693069"/>
                            <a:gd name="connsiteX92" fmla="*/ 547687 w 1021556"/>
                            <a:gd name="connsiteY92" fmla="*/ 600075 h 1693069"/>
                            <a:gd name="connsiteX93" fmla="*/ 540544 w 1021556"/>
                            <a:gd name="connsiteY93" fmla="*/ 607219 h 1693069"/>
                            <a:gd name="connsiteX94" fmla="*/ 533400 w 1021556"/>
                            <a:gd name="connsiteY94" fmla="*/ 609600 h 1693069"/>
                            <a:gd name="connsiteX95" fmla="*/ 526256 w 1021556"/>
                            <a:gd name="connsiteY95" fmla="*/ 616744 h 1693069"/>
                            <a:gd name="connsiteX96" fmla="*/ 519112 w 1021556"/>
                            <a:gd name="connsiteY96" fmla="*/ 619125 h 1693069"/>
                            <a:gd name="connsiteX97" fmla="*/ 514350 w 1021556"/>
                            <a:gd name="connsiteY97" fmla="*/ 626269 h 1693069"/>
                            <a:gd name="connsiteX98" fmla="*/ 500062 w 1021556"/>
                            <a:gd name="connsiteY98" fmla="*/ 635794 h 1693069"/>
                            <a:gd name="connsiteX99" fmla="*/ 490537 w 1021556"/>
                            <a:gd name="connsiteY99" fmla="*/ 642937 h 1693069"/>
                            <a:gd name="connsiteX100" fmla="*/ 483394 w 1021556"/>
                            <a:gd name="connsiteY100" fmla="*/ 645319 h 1693069"/>
                            <a:gd name="connsiteX101" fmla="*/ 469106 w 1021556"/>
                            <a:gd name="connsiteY101" fmla="*/ 657225 h 1693069"/>
                            <a:gd name="connsiteX102" fmla="*/ 461962 w 1021556"/>
                            <a:gd name="connsiteY102" fmla="*/ 659606 h 1693069"/>
                            <a:gd name="connsiteX103" fmla="*/ 457200 w 1021556"/>
                            <a:gd name="connsiteY103" fmla="*/ 666750 h 1693069"/>
                            <a:gd name="connsiteX104" fmla="*/ 450056 w 1021556"/>
                            <a:gd name="connsiteY104" fmla="*/ 671512 h 1693069"/>
                            <a:gd name="connsiteX105" fmla="*/ 445294 w 1021556"/>
                            <a:gd name="connsiteY105" fmla="*/ 685800 h 1693069"/>
                            <a:gd name="connsiteX106" fmla="*/ 440531 w 1021556"/>
                            <a:gd name="connsiteY106" fmla="*/ 692944 h 1693069"/>
                            <a:gd name="connsiteX107" fmla="*/ 435769 w 1021556"/>
                            <a:gd name="connsiteY107" fmla="*/ 707231 h 1693069"/>
                            <a:gd name="connsiteX108" fmla="*/ 433387 w 1021556"/>
                            <a:gd name="connsiteY108" fmla="*/ 714375 h 1693069"/>
                            <a:gd name="connsiteX109" fmla="*/ 428625 w 1021556"/>
                            <a:gd name="connsiteY109" fmla="*/ 721519 h 1693069"/>
                            <a:gd name="connsiteX110" fmla="*/ 435769 w 1021556"/>
                            <a:gd name="connsiteY110" fmla="*/ 742950 h 1693069"/>
                            <a:gd name="connsiteX111" fmla="*/ 438150 w 1021556"/>
                            <a:gd name="connsiteY111" fmla="*/ 750094 h 1693069"/>
                            <a:gd name="connsiteX112" fmla="*/ 445294 w 1021556"/>
                            <a:gd name="connsiteY112" fmla="*/ 754856 h 1693069"/>
                            <a:gd name="connsiteX113" fmla="*/ 459581 w 1021556"/>
                            <a:gd name="connsiteY113" fmla="*/ 766762 h 1693069"/>
                            <a:gd name="connsiteX114" fmla="*/ 469106 w 1021556"/>
                            <a:gd name="connsiteY114" fmla="*/ 773906 h 1693069"/>
                            <a:gd name="connsiteX115" fmla="*/ 478631 w 1021556"/>
                            <a:gd name="connsiteY115" fmla="*/ 776287 h 1693069"/>
                            <a:gd name="connsiteX116" fmla="*/ 492919 w 1021556"/>
                            <a:gd name="connsiteY116" fmla="*/ 785812 h 1693069"/>
                            <a:gd name="connsiteX117" fmla="*/ 500062 w 1021556"/>
                            <a:gd name="connsiteY117" fmla="*/ 790575 h 1693069"/>
                            <a:gd name="connsiteX118" fmla="*/ 507206 w 1021556"/>
                            <a:gd name="connsiteY118" fmla="*/ 797719 h 1693069"/>
                            <a:gd name="connsiteX119" fmla="*/ 511969 w 1021556"/>
                            <a:gd name="connsiteY119" fmla="*/ 804862 h 1693069"/>
                            <a:gd name="connsiteX120" fmla="*/ 521494 w 1021556"/>
                            <a:gd name="connsiteY120" fmla="*/ 809625 h 1693069"/>
                            <a:gd name="connsiteX121" fmla="*/ 528637 w 1021556"/>
                            <a:gd name="connsiteY121" fmla="*/ 816769 h 1693069"/>
                            <a:gd name="connsiteX122" fmla="*/ 535781 w 1021556"/>
                            <a:gd name="connsiteY122" fmla="*/ 819150 h 1693069"/>
                            <a:gd name="connsiteX123" fmla="*/ 542925 w 1021556"/>
                            <a:gd name="connsiteY123" fmla="*/ 823912 h 1693069"/>
                            <a:gd name="connsiteX124" fmla="*/ 559594 w 1021556"/>
                            <a:gd name="connsiteY124" fmla="*/ 835819 h 1693069"/>
                            <a:gd name="connsiteX125" fmla="*/ 569119 w 1021556"/>
                            <a:gd name="connsiteY125" fmla="*/ 840581 h 1693069"/>
                            <a:gd name="connsiteX126" fmla="*/ 578644 w 1021556"/>
                            <a:gd name="connsiteY126" fmla="*/ 850106 h 1693069"/>
                            <a:gd name="connsiteX127" fmla="*/ 592931 w 1021556"/>
                            <a:gd name="connsiteY127" fmla="*/ 864394 h 1693069"/>
                            <a:gd name="connsiteX128" fmla="*/ 600075 w 1021556"/>
                            <a:gd name="connsiteY128" fmla="*/ 869156 h 1693069"/>
                            <a:gd name="connsiteX129" fmla="*/ 604837 w 1021556"/>
                            <a:gd name="connsiteY129" fmla="*/ 876300 h 1693069"/>
                            <a:gd name="connsiteX130" fmla="*/ 611981 w 1021556"/>
                            <a:gd name="connsiteY130" fmla="*/ 881062 h 1693069"/>
                            <a:gd name="connsiteX131" fmla="*/ 616744 w 1021556"/>
                            <a:gd name="connsiteY131" fmla="*/ 895350 h 1693069"/>
                            <a:gd name="connsiteX132" fmla="*/ 619125 w 1021556"/>
                            <a:gd name="connsiteY132" fmla="*/ 902494 h 1693069"/>
                            <a:gd name="connsiteX133" fmla="*/ 626269 w 1021556"/>
                            <a:gd name="connsiteY133" fmla="*/ 916781 h 1693069"/>
                            <a:gd name="connsiteX134" fmla="*/ 619125 w 1021556"/>
                            <a:gd name="connsiteY134" fmla="*/ 921544 h 1693069"/>
                            <a:gd name="connsiteX135" fmla="*/ 604837 w 1021556"/>
                            <a:gd name="connsiteY135" fmla="*/ 926306 h 1693069"/>
                            <a:gd name="connsiteX136" fmla="*/ 464344 w 1021556"/>
                            <a:gd name="connsiteY136" fmla="*/ 926306 h 1693069"/>
                            <a:gd name="connsiteX137" fmla="*/ 452437 w 1021556"/>
                            <a:gd name="connsiteY137" fmla="*/ 928687 h 1693069"/>
                            <a:gd name="connsiteX138" fmla="*/ 435769 w 1021556"/>
                            <a:gd name="connsiteY138" fmla="*/ 931069 h 1693069"/>
                            <a:gd name="connsiteX139" fmla="*/ 421481 w 1021556"/>
                            <a:gd name="connsiteY139" fmla="*/ 935831 h 1693069"/>
                            <a:gd name="connsiteX140" fmla="*/ 414337 w 1021556"/>
                            <a:gd name="connsiteY140" fmla="*/ 940594 h 1693069"/>
                            <a:gd name="connsiteX141" fmla="*/ 407194 w 1021556"/>
                            <a:gd name="connsiteY141" fmla="*/ 942975 h 1693069"/>
                            <a:gd name="connsiteX142" fmla="*/ 400050 w 1021556"/>
                            <a:gd name="connsiteY142" fmla="*/ 947737 h 1693069"/>
                            <a:gd name="connsiteX143" fmla="*/ 392906 w 1021556"/>
                            <a:gd name="connsiteY143" fmla="*/ 950119 h 1693069"/>
                            <a:gd name="connsiteX144" fmla="*/ 378619 w 1021556"/>
                            <a:gd name="connsiteY144" fmla="*/ 959644 h 1693069"/>
                            <a:gd name="connsiteX145" fmla="*/ 371475 w 1021556"/>
                            <a:gd name="connsiteY145" fmla="*/ 964406 h 1693069"/>
                            <a:gd name="connsiteX146" fmla="*/ 364331 w 1021556"/>
                            <a:gd name="connsiteY146" fmla="*/ 969169 h 1693069"/>
                            <a:gd name="connsiteX147" fmla="*/ 357187 w 1021556"/>
                            <a:gd name="connsiteY147" fmla="*/ 971550 h 1693069"/>
                            <a:gd name="connsiteX148" fmla="*/ 352425 w 1021556"/>
                            <a:gd name="connsiteY148" fmla="*/ 981075 h 1693069"/>
                            <a:gd name="connsiteX149" fmla="*/ 345281 w 1021556"/>
                            <a:gd name="connsiteY149" fmla="*/ 988219 h 1693069"/>
                            <a:gd name="connsiteX150" fmla="*/ 340519 w 1021556"/>
                            <a:gd name="connsiteY150" fmla="*/ 995362 h 1693069"/>
                            <a:gd name="connsiteX151" fmla="*/ 333375 w 1021556"/>
                            <a:gd name="connsiteY151" fmla="*/ 1004887 h 1693069"/>
                            <a:gd name="connsiteX152" fmla="*/ 321469 w 1021556"/>
                            <a:gd name="connsiteY152" fmla="*/ 1019175 h 1693069"/>
                            <a:gd name="connsiteX153" fmla="*/ 314325 w 1021556"/>
                            <a:gd name="connsiteY153" fmla="*/ 1033462 h 1693069"/>
                            <a:gd name="connsiteX154" fmla="*/ 302419 w 1021556"/>
                            <a:gd name="connsiteY154" fmla="*/ 1054894 h 1693069"/>
                            <a:gd name="connsiteX155" fmla="*/ 297656 w 1021556"/>
                            <a:gd name="connsiteY155" fmla="*/ 1073944 h 1693069"/>
                            <a:gd name="connsiteX156" fmla="*/ 292894 w 1021556"/>
                            <a:gd name="connsiteY156" fmla="*/ 1088231 h 1693069"/>
                            <a:gd name="connsiteX157" fmla="*/ 283369 w 1021556"/>
                            <a:gd name="connsiteY157" fmla="*/ 1116806 h 1693069"/>
                            <a:gd name="connsiteX158" fmla="*/ 278606 w 1021556"/>
                            <a:gd name="connsiteY158" fmla="*/ 1133475 h 1693069"/>
                            <a:gd name="connsiteX159" fmla="*/ 273844 w 1021556"/>
                            <a:gd name="connsiteY159" fmla="*/ 1147762 h 1693069"/>
                            <a:gd name="connsiteX160" fmla="*/ 269081 w 1021556"/>
                            <a:gd name="connsiteY160" fmla="*/ 1162050 h 1693069"/>
                            <a:gd name="connsiteX161" fmla="*/ 250031 w 1021556"/>
                            <a:gd name="connsiteY161" fmla="*/ 1212056 h 1693069"/>
                            <a:gd name="connsiteX162" fmla="*/ 245268 w 1021556"/>
                            <a:gd name="connsiteY162" fmla="*/ 1247775 h 1693069"/>
                            <a:gd name="connsiteX163" fmla="*/ 242887 w 1021556"/>
                            <a:gd name="connsiteY163" fmla="*/ 1283494 h 1693069"/>
                            <a:gd name="connsiteX164" fmla="*/ 247650 w 1021556"/>
                            <a:gd name="connsiteY164" fmla="*/ 1297781 h 1693069"/>
                            <a:gd name="connsiteX165" fmla="*/ 245269 w 1021556"/>
                            <a:gd name="connsiteY165" fmla="*/ 1333500 h 1693069"/>
                            <a:gd name="connsiteX166" fmla="*/ 242887 w 1021556"/>
                            <a:gd name="connsiteY166" fmla="*/ 1350169 h 1693069"/>
                            <a:gd name="connsiteX167" fmla="*/ 247650 w 1021556"/>
                            <a:gd name="connsiteY167" fmla="*/ 1438275 h 1693069"/>
                            <a:gd name="connsiteX168" fmla="*/ 250031 w 1021556"/>
                            <a:gd name="connsiteY168" fmla="*/ 1478756 h 1693069"/>
                            <a:gd name="connsiteX169" fmla="*/ 252412 w 1021556"/>
                            <a:gd name="connsiteY169" fmla="*/ 1493044 h 1693069"/>
                            <a:gd name="connsiteX170" fmla="*/ 250031 w 1021556"/>
                            <a:gd name="connsiteY170" fmla="*/ 1571625 h 1693069"/>
                            <a:gd name="connsiteX171" fmla="*/ 245269 w 1021556"/>
                            <a:gd name="connsiteY171" fmla="*/ 1585912 h 1693069"/>
                            <a:gd name="connsiteX172" fmla="*/ 228600 w 1021556"/>
                            <a:gd name="connsiteY172" fmla="*/ 1595437 h 1693069"/>
                            <a:gd name="connsiteX173" fmla="*/ 221456 w 1021556"/>
                            <a:gd name="connsiteY173" fmla="*/ 1597819 h 1693069"/>
                            <a:gd name="connsiteX174" fmla="*/ 192881 w 1021556"/>
                            <a:gd name="connsiteY174" fmla="*/ 1600200 h 1693069"/>
                            <a:gd name="connsiteX175" fmla="*/ 166687 w 1021556"/>
                            <a:gd name="connsiteY175" fmla="*/ 1607344 h 1693069"/>
                            <a:gd name="connsiteX176" fmla="*/ 159544 w 1021556"/>
                            <a:gd name="connsiteY176" fmla="*/ 1609725 h 1693069"/>
                            <a:gd name="connsiteX177" fmla="*/ 152400 w 1021556"/>
                            <a:gd name="connsiteY177" fmla="*/ 1612106 h 1693069"/>
                            <a:gd name="connsiteX178" fmla="*/ 142875 w 1021556"/>
                            <a:gd name="connsiteY178" fmla="*/ 1616869 h 1693069"/>
                            <a:gd name="connsiteX179" fmla="*/ 114300 w 1021556"/>
                            <a:gd name="connsiteY179" fmla="*/ 1619250 h 1693069"/>
                            <a:gd name="connsiteX180" fmla="*/ 100012 w 1021556"/>
                            <a:gd name="connsiteY180" fmla="*/ 1621631 h 1693069"/>
                            <a:gd name="connsiteX181" fmla="*/ 73819 w 1021556"/>
                            <a:gd name="connsiteY181" fmla="*/ 1626394 h 1693069"/>
                            <a:gd name="connsiteX182" fmla="*/ 69056 w 1021556"/>
                            <a:gd name="connsiteY182" fmla="*/ 1640681 h 1693069"/>
                            <a:gd name="connsiteX183" fmla="*/ 73819 w 1021556"/>
                            <a:gd name="connsiteY183" fmla="*/ 1659731 h 1693069"/>
                            <a:gd name="connsiteX184" fmla="*/ 83344 w 1021556"/>
                            <a:gd name="connsiteY184" fmla="*/ 1674019 h 1693069"/>
                            <a:gd name="connsiteX185" fmla="*/ 90487 w 1021556"/>
                            <a:gd name="connsiteY185" fmla="*/ 1678781 h 1693069"/>
                            <a:gd name="connsiteX186" fmla="*/ 95250 w 1021556"/>
                            <a:gd name="connsiteY186" fmla="*/ 1685925 h 1693069"/>
                            <a:gd name="connsiteX187" fmla="*/ 102394 w 1021556"/>
                            <a:gd name="connsiteY187" fmla="*/ 1690687 h 1693069"/>
                            <a:gd name="connsiteX188" fmla="*/ 104775 w 1021556"/>
                            <a:gd name="connsiteY188" fmla="*/ 1693069 h 1693069"/>
                            <a:gd name="connsiteX189" fmla="*/ 104775 w 1021556"/>
                            <a:gd name="connsiteY18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62025 w 1021556"/>
                            <a:gd name="connsiteY59" fmla="*/ 350044 h 1693069"/>
                            <a:gd name="connsiteX60" fmla="*/ 954881 w 1021556"/>
                            <a:gd name="connsiteY60" fmla="*/ 357187 h 1693069"/>
                            <a:gd name="connsiteX61" fmla="*/ 945356 w 1021556"/>
                            <a:gd name="connsiteY61" fmla="*/ 359569 h 1693069"/>
                            <a:gd name="connsiteX62" fmla="*/ 928687 w 1021556"/>
                            <a:gd name="connsiteY62" fmla="*/ 376237 h 1693069"/>
                            <a:gd name="connsiteX63" fmla="*/ 921544 w 1021556"/>
                            <a:gd name="connsiteY63" fmla="*/ 381000 h 1693069"/>
                            <a:gd name="connsiteX64" fmla="*/ 914400 w 1021556"/>
                            <a:gd name="connsiteY64" fmla="*/ 385762 h 1693069"/>
                            <a:gd name="connsiteX65" fmla="*/ 900112 w 1021556"/>
                            <a:gd name="connsiteY65" fmla="*/ 395287 h 1693069"/>
                            <a:gd name="connsiteX66" fmla="*/ 885825 w 1021556"/>
                            <a:gd name="connsiteY66" fmla="*/ 404812 h 1693069"/>
                            <a:gd name="connsiteX67" fmla="*/ 869156 w 1021556"/>
                            <a:gd name="connsiteY67" fmla="*/ 416719 h 1693069"/>
                            <a:gd name="connsiteX68" fmla="*/ 854869 w 1021556"/>
                            <a:gd name="connsiteY68" fmla="*/ 421481 h 1693069"/>
                            <a:gd name="connsiteX69" fmla="*/ 838200 w 1021556"/>
                            <a:gd name="connsiteY69" fmla="*/ 431006 h 1693069"/>
                            <a:gd name="connsiteX70" fmla="*/ 821531 w 1021556"/>
                            <a:gd name="connsiteY70" fmla="*/ 435769 h 1693069"/>
                            <a:gd name="connsiteX71" fmla="*/ 807244 w 1021556"/>
                            <a:gd name="connsiteY71" fmla="*/ 440531 h 1693069"/>
                            <a:gd name="connsiteX72" fmla="*/ 785812 w 1021556"/>
                            <a:gd name="connsiteY72" fmla="*/ 450056 h 1693069"/>
                            <a:gd name="connsiteX73" fmla="*/ 778669 w 1021556"/>
                            <a:gd name="connsiteY73" fmla="*/ 452437 h 1693069"/>
                            <a:gd name="connsiteX74" fmla="*/ 771525 w 1021556"/>
                            <a:gd name="connsiteY74" fmla="*/ 457200 h 1693069"/>
                            <a:gd name="connsiteX75" fmla="*/ 764381 w 1021556"/>
                            <a:gd name="connsiteY75" fmla="*/ 459581 h 1693069"/>
                            <a:gd name="connsiteX76" fmla="*/ 742950 w 1021556"/>
                            <a:gd name="connsiteY76" fmla="*/ 471487 h 1693069"/>
                            <a:gd name="connsiteX77" fmla="*/ 721519 w 1021556"/>
                            <a:gd name="connsiteY77" fmla="*/ 483394 h 1693069"/>
                            <a:gd name="connsiteX78" fmla="*/ 709612 w 1021556"/>
                            <a:gd name="connsiteY78" fmla="*/ 492919 h 1693069"/>
                            <a:gd name="connsiteX79" fmla="*/ 704850 w 1021556"/>
                            <a:gd name="connsiteY79" fmla="*/ 500062 h 1693069"/>
                            <a:gd name="connsiteX80" fmla="*/ 697706 w 1021556"/>
                            <a:gd name="connsiteY80" fmla="*/ 502444 h 1693069"/>
                            <a:gd name="connsiteX81" fmla="*/ 683419 w 1021556"/>
                            <a:gd name="connsiteY81" fmla="*/ 514350 h 1693069"/>
                            <a:gd name="connsiteX82" fmla="*/ 676275 w 1021556"/>
                            <a:gd name="connsiteY82" fmla="*/ 516731 h 1693069"/>
                            <a:gd name="connsiteX83" fmla="*/ 657225 w 1021556"/>
                            <a:gd name="connsiteY83" fmla="*/ 528637 h 1693069"/>
                            <a:gd name="connsiteX84" fmla="*/ 642937 w 1021556"/>
                            <a:gd name="connsiteY84" fmla="*/ 538162 h 1693069"/>
                            <a:gd name="connsiteX85" fmla="*/ 635794 w 1021556"/>
                            <a:gd name="connsiteY85" fmla="*/ 542925 h 1693069"/>
                            <a:gd name="connsiteX86" fmla="*/ 628650 w 1021556"/>
                            <a:gd name="connsiteY86" fmla="*/ 545306 h 1693069"/>
                            <a:gd name="connsiteX87" fmla="*/ 607219 w 1021556"/>
                            <a:gd name="connsiteY87" fmla="*/ 559594 h 1693069"/>
                            <a:gd name="connsiteX88" fmla="*/ 592931 w 1021556"/>
                            <a:gd name="connsiteY88" fmla="*/ 569119 h 1693069"/>
                            <a:gd name="connsiteX89" fmla="*/ 583406 w 1021556"/>
                            <a:gd name="connsiteY89" fmla="*/ 576262 h 1693069"/>
                            <a:gd name="connsiteX90" fmla="*/ 569119 w 1021556"/>
                            <a:gd name="connsiteY90" fmla="*/ 585787 h 1693069"/>
                            <a:gd name="connsiteX91" fmla="*/ 554831 w 1021556"/>
                            <a:gd name="connsiteY91" fmla="*/ 595312 h 1693069"/>
                            <a:gd name="connsiteX92" fmla="*/ 547687 w 1021556"/>
                            <a:gd name="connsiteY92" fmla="*/ 600075 h 1693069"/>
                            <a:gd name="connsiteX93" fmla="*/ 540544 w 1021556"/>
                            <a:gd name="connsiteY93" fmla="*/ 607219 h 1693069"/>
                            <a:gd name="connsiteX94" fmla="*/ 533400 w 1021556"/>
                            <a:gd name="connsiteY94" fmla="*/ 609600 h 1693069"/>
                            <a:gd name="connsiteX95" fmla="*/ 526256 w 1021556"/>
                            <a:gd name="connsiteY95" fmla="*/ 616744 h 1693069"/>
                            <a:gd name="connsiteX96" fmla="*/ 519112 w 1021556"/>
                            <a:gd name="connsiteY96" fmla="*/ 619125 h 1693069"/>
                            <a:gd name="connsiteX97" fmla="*/ 514350 w 1021556"/>
                            <a:gd name="connsiteY97" fmla="*/ 626269 h 1693069"/>
                            <a:gd name="connsiteX98" fmla="*/ 500062 w 1021556"/>
                            <a:gd name="connsiteY98" fmla="*/ 635794 h 1693069"/>
                            <a:gd name="connsiteX99" fmla="*/ 490537 w 1021556"/>
                            <a:gd name="connsiteY99" fmla="*/ 642937 h 1693069"/>
                            <a:gd name="connsiteX100" fmla="*/ 483394 w 1021556"/>
                            <a:gd name="connsiteY100" fmla="*/ 645319 h 1693069"/>
                            <a:gd name="connsiteX101" fmla="*/ 469106 w 1021556"/>
                            <a:gd name="connsiteY101" fmla="*/ 657225 h 1693069"/>
                            <a:gd name="connsiteX102" fmla="*/ 461962 w 1021556"/>
                            <a:gd name="connsiteY102" fmla="*/ 659606 h 1693069"/>
                            <a:gd name="connsiteX103" fmla="*/ 457200 w 1021556"/>
                            <a:gd name="connsiteY103" fmla="*/ 666750 h 1693069"/>
                            <a:gd name="connsiteX104" fmla="*/ 450056 w 1021556"/>
                            <a:gd name="connsiteY104" fmla="*/ 671512 h 1693069"/>
                            <a:gd name="connsiteX105" fmla="*/ 445294 w 1021556"/>
                            <a:gd name="connsiteY105" fmla="*/ 685800 h 1693069"/>
                            <a:gd name="connsiteX106" fmla="*/ 440531 w 1021556"/>
                            <a:gd name="connsiteY106" fmla="*/ 692944 h 1693069"/>
                            <a:gd name="connsiteX107" fmla="*/ 435769 w 1021556"/>
                            <a:gd name="connsiteY107" fmla="*/ 707231 h 1693069"/>
                            <a:gd name="connsiteX108" fmla="*/ 433387 w 1021556"/>
                            <a:gd name="connsiteY108" fmla="*/ 714375 h 1693069"/>
                            <a:gd name="connsiteX109" fmla="*/ 428625 w 1021556"/>
                            <a:gd name="connsiteY109" fmla="*/ 721519 h 1693069"/>
                            <a:gd name="connsiteX110" fmla="*/ 435769 w 1021556"/>
                            <a:gd name="connsiteY110" fmla="*/ 742950 h 1693069"/>
                            <a:gd name="connsiteX111" fmla="*/ 438150 w 1021556"/>
                            <a:gd name="connsiteY111" fmla="*/ 750094 h 1693069"/>
                            <a:gd name="connsiteX112" fmla="*/ 445294 w 1021556"/>
                            <a:gd name="connsiteY112" fmla="*/ 754856 h 1693069"/>
                            <a:gd name="connsiteX113" fmla="*/ 459581 w 1021556"/>
                            <a:gd name="connsiteY113" fmla="*/ 766762 h 1693069"/>
                            <a:gd name="connsiteX114" fmla="*/ 469106 w 1021556"/>
                            <a:gd name="connsiteY114" fmla="*/ 773906 h 1693069"/>
                            <a:gd name="connsiteX115" fmla="*/ 478631 w 1021556"/>
                            <a:gd name="connsiteY115" fmla="*/ 776287 h 1693069"/>
                            <a:gd name="connsiteX116" fmla="*/ 492919 w 1021556"/>
                            <a:gd name="connsiteY116" fmla="*/ 785812 h 1693069"/>
                            <a:gd name="connsiteX117" fmla="*/ 500062 w 1021556"/>
                            <a:gd name="connsiteY117" fmla="*/ 790575 h 1693069"/>
                            <a:gd name="connsiteX118" fmla="*/ 507206 w 1021556"/>
                            <a:gd name="connsiteY118" fmla="*/ 797719 h 1693069"/>
                            <a:gd name="connsiteX119" fmla="*/ 511969 w 1021556"/>
                            <a:gd name="connsiteY119" fmla="*/ 804862 h 1693069"/>
                            <a:gd name="connsiteX120" fmla="*/ 521494 w 1021556"/>
                            <a:gd name="connsiteY120" fmla="*/ 809625 h 1693069"/>
                            <a:gd name="connsiteX121" fmla="*/ 528637 w 1021556"/>
                            <a:gd name="connsiteY121" fmla="*/ 816769 h 1693069"/>
                            <a:gd name="connsiteX122" fmla="*/ 535781 w 1021556"/>
                            <a:gd name="connsiteY122" fmla="*/ 819150 h 1693069"/>
                            <a:gd name="connsiteX123" fmla="*/ 542925 w 1021556"/>
                            <a:gd name="connsiteY123" fmla="*/ 823912 h 1693069"/>
                            <a:gd name="connsiteX124" fmla="*/ 559594 w 1021556"/>
                            <a:gd name="connsiteY124" fmla="*/ 835819 h 1693069"/>
                            <a:gd name="connsiteX125" fmla="*/ 569119 w 1021556"/>
                            <a:gd name="connsiteY125" fmla="*/ 840581 h 1693069"/>
                            <a:gd name="connsiteX126" fmla="*/ 578644 w 1021556"/>
                            <a:gd name="connsiteY126" fmla="*/ 850106 h 1693069"/>
                            <a:gd name="connsiteX127" fmla="*/ 592931 w 1021556"/>
                            <a:gd name="connsiteY127" fmla="*/ 864394 h 1693069"/>
                            <a:gd name="connsiteX128" fmla="*/ 600075 w 1021556"/>
                            <a:gd name="connsiteY128" fmla="*/ 869156 h 1693069"/>
                            <a:gd name="connsiteX129" fmla="*/ 604837 w 1021556"/>
                            <a:gd name="connsiteY129" fmla="*/ 876300 h 1693069"/>
                            <a:gd name="connsiteX130" fmla="*/ 611981 w 1021556"/>
                            <a:gd name="connsiteY130" fmla="*/ 881062 h 1693069"/>
                            <a:gd name="connsiteX131" fmla="*/ 616744 w 1021556"/>
                            <a:gd name="connsiteY131" fmla="*/ 895350 h 1693069"/>
                            <a:gd name="connsiteX132" fmla="*/ 619125 w 1021556"/>
                            <a:gd name="connsiteY132" fmla="*/ 902494 h 1693069"/>
                            <a:gd name="connsiteX133" fmla="*/ 626269 w 1021556"/>
                            <a:gd name="connsiteY133" fmla="*/ 916781 h 1693069"/>
                            <a:gd name="connsiteX134" fmla="*/ 619125 w 1021556"/>
                            <a:gd name="connsiteY134" fmla="*/ 921544 h 1693069"/>
                            <a:gd name="connsiteX135" fmla="*/ 604837 w 1021556"/>
                            <a:gd name="connsiteY135" fmla="*/ 926306 h 1693069"/>
                            <a:gd name="connsiteX136" fmla="*/ 464344 w 1021556"/>
                            <a:gd name="connsiteY136" fmla="*/ 926306 h 1693069"/>
                            <a:gd name="connsiteX137" fmla="*/ 452437 w 1021556"/>
                            <a:gd name="connsiteY137" fmla="*/ 928687 h 1693069"/>
                            <a:gd name="connsiteX138" fmla="*/ 435769 w 1021556"/>
                            <a:gd name="connsiteY138" fmla="*/ 931069 h 1693069"/>
                            <a:gd name="connsiteX139" fmla="*/ 421481 w 1021556"/>
                            <a:gd name="connsiteY139" fmla="*/ 935831 h 1693069"/>
                            <a:gd name="connsiteX140" fmla="*/ 414337 w 1021556"/>
                            <a:gd name="connsiteY140" fmla="*/ 940594 h 1693069"/>
                            <a:gd name="connsiteX141" fmla="*/ 407194 w 1021556"/>
                            <a:gd name="connsiteY141" fmla="*/ 942975 h 1693069"/>
                            <a:gd name="connsiteX142" fmla="*/ 400050 w 1021556"/>
                            <a:gd name="connsiteY142" fmla="*/ 947737 h 1693069"/>
                            <a:gd name="connsiteX143" fmla="*/ 392906 w 1021556"/>
                            <a:gd name="connsiteY143" fmla="*/ 950119 h 1693069"/>
                            <a:gd name="connsiteX144" fmla="*/ 378619 w 1021556"/>
                            <a:gd name="connsiteY144" fmla="*/ 959644 h 1693069"/>
                            <a:gd name="connsiteX145" fmla="*/ 371475 w 1021556"/>
                            <a:gd name="connsiteY145" fmla="*/ 964406 h 1693069"/>
                            <a:gd name="connsiteX146" fmla="*/ 364331 w 1021556"/>
                            <a:gd name="connsiteY146" fmla="*/ 969169 h 1693069"/>
                            <a:gd name="connsiteX147" fmla="*/ 357187 w 1021556"/>
                            <a:gd name="connsiteY147" fmla="*/ 971550 h 1693069"/>
                            <a:gd name="connsiteX148" fmla="*/ 352425 w 1021556"/>
                            <a:gd name="connsiteY148" fmla="*/ 981075 h 1693069"/>
                            <a:gd name="connsiteX149" fmla="*/ 345281 w 1021556"/>
                            <a:gd name="connsiteY149" fmla="*/ 988219 h 1693069"/>
                            <a:gd name="connsiteX150" fmla="*/ 340519 w 1021556"/>
                            <a:gd name="connsiteY150" fmla="*/ 995362 h 1693069"/>
                            <a:gd name="connsiteX151" fmla="*/ 333375 w 1021556"/>
                            <a:gd name="connsiteY151" fmla="*/ 1004887 h 1693069"/>
                            <a:gd name="connsiteX152" fmla="*/ 321469 w 1021556"/>
                            <a:gd name="connsiteY152" fmla="*/ 1019175 h 1693069"/>
                            <a:gd name="connsiteX153" fmla="*/ 314325 w 1021556"/>
                            <a:gd name="connsiteY153" fmla="*/ 1033462 h 1693069"/>
                            <a:gd name="connsiteX154" fmla="*/ 302419 w 1021556"/>
                            <a:gd name="connsiteY154" fmla="*/ 1054894 h 1693069"/>
                            <a:gd name="connsiteX155" fmla="*/ 297656 w 1021556"/>
                            <a:gd name="connsiteY155" fmla="*/ 1073944 h 1693069"/>
                            <a:gd name="connsiteX156" fmla="*/ 292894 w 1021556"/>
                            <a:gd name="connsiteY156" fmla="*/ 1088231 h 1693069"/>
                            <a:gd name="connsiteX157" fmla="*/ 283369 w 1021556"/>
                            <a:gd name="connsiteY157" fmla="*/ 1116806 h 1693069"/>
                            <a:gd name="connsiteX158" fmla="*/ 278606 w 1021556"/>
                            <a:gd name="connsiteY158" fmla="*/ 1133475 h 1693069"/>
                            <a:gd name="connsiteX159" fmla="*/ 273844 w 1021556"/>
                            <a:gd name="connsiteY159" fmla="*/ 1147762 h 1693069"/>
                            <a:gd name="connsiteX160" fmla="*/ 269081 w 1021556"/>
                            <a:gd name="connsiteY160" fmla="*/ 1162050 h 1693069"/>
                            <a:gd name="connsiteX161" fmla="*/ 250031 w 1021556"/>
                            <a:gd name="connsiteY161" fmla="*/ 1212056 h 1693069"/>
                            <a:gd name="connsiteX162" fmla="*/ 245268 w 1021556"/>
                            <a:gd name="connsiteY162" fmla="*/ 1247775 h 1693069"/>
                            <a:gd name="connsiteX163" fmla="*/ 242887 w 1021556"/>
                            <a:gd name="connsiteY163" fmla="*/ 1283494 h 1693069"/>
                            <a:gd name="connsiteX164" fmla="*/ 247650 w 1021556"/>
                            <a:gd name="connsiteY164" fmla="*/ 1297781 h 1693069"/>
                            <a:gd name="connsiteX165" fmla="*/ 245269 w 1021556"/>
                            <a:gd name="connsiteY165" fmla="*/ 1333500 h 1693069"/>
                            <a:gd name="connsiteX166" fmla="*/ 242887 w 1021556"/>
                            <a:gd name="connsiteY166" fmla="*/ 1350169 h 1693069"/>
                            <a:gd name="connsiteX167" fmla="*/ 247650 w 1021556"/>
                            <a:gd name="connsiteY167" fmla="*/ 1438275 h 1693069"/>
                            <a:gd name="connsiteX168" fmla="*/ 250031 w 1021556"/>
                            <a:gd name="connsiteY168" fmla="*/ 1478756 h 1693069"/>
                            <a:gd name="connsiteX169" fmla="*/ 252412 w 1021556"/>
                            <a:gd name="connsiteY169" fmla="*/ 1493044 h 1693069"/>
                            <a:gd name="connsiteX170" fmla="*/ 250031 w 1021556"/>
                            <a:gd name="connsiteY170" fmla="*/ 1571625 h 1693069"/>
                            <a:gd name="connsiteX171" fmla="*/ 245269 w 1021556"/>
                            <a:gd name="connsiteY171" fmla="*/ 1585912 h 1693069"/>
                            <a:gd name="connsiteX172" fmla="*/ 228600 w 1021556"/>
                            <a:gd name="connsiteY172" fmla="*/ 1595437 h 1693069"/>
                            <a:gd name="connsiteX173" fmla="*/ 221456 w 1021556"/>
                            <a:gd name="connsiteY173" fmla="*/ 1597819 h 1693069"/>
                            <a:gd name="connsiteX174" fmla="*/ 192881 w 1021556"/>
                            <a:gd name="connsiteY174" fmla="*/ 1600200 h 1693069"/>
                            <a:gd name="connsiteX175" fmla="*/ 166687 w 1021556"/>
                            <a:gd name="connsiteY175" fmla="*/ 1607344 h 1693069"/>
                            <a:gd name="connsiteX176" fmla="*/ 159544 w 1021556"/>
                            <a:gd name="connsiteY176" fmla="*/ 1609725 h 1693069"/>
                            <a:gd name="connsiteX177" fmla="*/ 152400 w 1021556"/>
                            <a:gd name="connsiteY177" fmla="*/ 1612106 h 1693069"/>
                            <a:gd name="connsiteX178" fmla="*/ 142875 w 1021556"/>
                            <a:gd name="connsiteY178" fmla="*/ 1616869 h 1693069"/>
                            <a:gd name="connsiteX179" fmla="*/ 114300 w 1021556"/>
                            <a:gd name="connsiteY179" fmla="*/ 1619250 h 1693069"/>
                            <a:gd name="connsiteX180" fmla="*/ 100012 w 1021556"/>
                            <a:gd name="connsiteY180" fmla="*/ 1621631 h 1693069"/>
                            <a:gd name="connsiteX181" fmla="*/ 73819 w 1021556"/>
                            <a:gd name="connsiteY181" fmla="*/ 1626394 h 1693069"/>
                            <a:gd name="connsiteX182" fmla="*/ 69056 w 1021556"/>
                            <a:gd name="connsiteY182" fmla="*/ 1640681 h 1693069"/>
                            <a:gd name="connsiteX183" fmla="*/ 73819 w 1021556"/>
                            <a:gd name="connsiteY183" fmla="*/ 1659731 h 1693069"/>
                            <a:gd name="connsiteX184" fmla="*/ 83344 w 1021556"/>
                            <a:gd name="connsiteY184" fmla="*/ 1674019 h 1693069"/>
                            <a:gd name="connsiteX185" fmla="*/ 90487 w 1021556"/>
                            <a:gd name="connsiteY185" fmla="*/ 1678781 h 1693069"/>
                            <a:gd name="connsiteX186" fmla="*/ 95250 w 1021556"/>
                            <a:gd name="connsiteY186" fmla="*/ 1685925 h 1693069"/>
                            <a:gd name="connsiteX187" fmla="*/ 102394 w 1021556"/>
                            <a:gd name="connsiteY187" fmla="*/ 1690687 h 1693069"/>
                            <a:gd name="connsiteX188" fmla="*/ 104775 w 1021556"/>
                            <a:gd name="connsiteY188" fmla="*/ 1693069 h 1693069"/>
                            <a:gd name="connsiteX189" fmla="*/ 104775 w 1021556"/>
                            <a:gd name="connsiteY189"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62025 w 1021556"/>
                            <a:gd name="connsiteY59" fmla="*/ 350044 h 1693069"/>
                            <a:gd name="connsiteX60" fmla="*/ 954881 w 1021556"/>
                            <a:gd name="connsiteY60" fmla="*/ 357187 h 1693069"/>
                            <a:gd name="connsiteX61" fmla="*/ 928687 w 1021556"/>
                            <a:gd name="connsiteY61" fmla="*/ 376237 h 1693069"/>
                            <a:gd name="connsiteX62" fmla="*/ 921544 w 1021556"/>
                            <a:gd name="connsiteY62" fmla="*/ 381000 h 1693069"/>
                            <a:gd name="connsiteX63" fmla="*/ 914400 w 1021556"/>
                            <a:gd name="connsiteY63" fmla="*/ 385762 h 1693069"/>
                            <a:gd name="connsiteX64" fmla="*/ 900112 w 1021556"/>
                            <a:gd name="connsiteY64" fmla="*/ 395287 h 1693069"/>
                            <a:gd name="connsiteX65" fmla="*/ 885825 w 1021556"/>
                            <a:gd name="connsiteY65" fmla="*/ 404812 h 1693069"/>
                            <a:gd name="connsiteX66" fmla="*/ 869156 w 1021556"/>
                            <a:gd name="connsiteY66" fmla="*/ 416719 h 1693069"/>
                            <a:gd name="connsiteX67" fmla="*/ 854869 w 1021556"/>
                            <a:gd name="connsiteY67" fmla="*/ 421481 h 1693069"/>
                            <a:gd name="connsiteX68" fmla="*/ 838200 w 1021556"/>
                            <a:gd name="connsiteY68" fmla="*/ 431006 h 1693069"/>
                            <a:gd name="connsiteX69" fmla="*/ 821531 w 1021556"/>
                            <a:gd name="connsiteY69" fmla="*/ 435769 h 1693069"/>
                            <a:gd name="connsiteX70" fmla="*/ 807244 w 1021556"/>
                            <a:gd name="connsiteY70" fmla="*/ 440531 h 1693069"/>
                            <a:gd name="connsiteX71" fmla="*/ 785812 w 1021556"/>
                            <a:gd name="connsiteY71" fmla="*/ 450056 h 1693069"/>
                            <a:gd name="connsiteX72" fmla="*/ 778669 w 1021556"/>
                            <a:gd name="connsiteY72" fmla="*/ 452437 h 1693069"/>
                            <a:gd name="connsiteX73" fmla="*/ 771525 w 1021556"/>
                            <a:gd name="connsiteY73" fmla="*/ 457200 h 1693069"/>
                            <a:gd name="connsiteX74" fmla="*/ 764381 w 1021556"/>
                            <a:gd name="connsiteY74" fmla="*/ 459581 h 1693069"/>
                            <a:gd name="connsiteX75" fmla="*/ 742950 w 1021556"/>
                            <a:gd name="connsiteY75" fmla="*/ 471487 h 1693069"/>
                            <a:gd name="connsiteX76" fmla="*/ 721519 w 1021556"/>
                            <a:gd name="connsiteY76" fmla="*/ 483394 h 1693069"/>
                            <a:gd name="connsiteX77" fmla="*/ 709612 w 1021556"/>
                            <a:gd name="connsiteY77" fmla="*/ 492919 h 1693069"/>
                            <a:gd name="connsiteX78" fmla="*/ 704850 w 1021556"/>
                            <a:gd name="connsiteY78" fmla="*/ 500062 h 1693069"/>
                            <a:gd name="connsiteX79" fmla="*/ 697706 w 1021556"/>
                            <a:gd name="connsiteY79" fmla="*/ 502444 h 1693069"/>
                            <a:gd name="connsiteX80" fmla="*/ 683419 w 1021556"/>
                            <a:gd name="connsiteY80" fmla="*/ 514350 h 1693069"/>
                            <a:gd name="connsiteX81" fmla="*/ 676275 w 1021556"/>
                            <a:gd name="connsiteY81" fmla="*/ 516731 h 1693069"/>
                            <a:gd name="connsiteX82" fmla="*/ 657225 w 1021556"/>
                            <a:gd name="connsiteY82" fmla="*/ 528637 h 1693069"/>
                            <a:gd name="connsiteX83" fmla="*/ 642937 w 1021556"/>
                            <a:gd name="connsiteY83" fmla="*/ 538162 h 1693069"/>
                            <a:gd name="connsiteX84" fmla="*/ 635794 w 1021556"/>
                            <a:gd name="connsiteY84" fmla="*/ 542925 h 1693069"/>
                            <a:gd name="connsiteX85" fmla="*/ 628650 w 1021556"/>
                            <a:gd name="connsiteY85" fmla="*/ 545306 h 1693069"/>
                            <a:gd name="connsiteX86" fmla="*/ 607219 w 1021556"/>
                            <a:gd name="connsiteY86" fmla="*/ 559594 h 1693069"/>
                            <a:gd name="connsiteX87" fmla="*/ 592931 w 1021556"/>
                            <a:gd name="connsiteY87" fmla="*/ 569119 h 1693069"/>
                            <a:gd name="connsiteX88" fmla="*/ 583406 w 1021556"/>
                            <a:gd name="connsiteY88" fmla="*/ 576262 h 1693069"/>
                            <a:gd name="connsiteX89" fmla="*/ 569119 w 1021556"/>
                            <a:gd name="connsiteY89" fmla="*/ 585787 h 1693069"/>
                            <a:gd name="connsiteX90" fmla="*/ 554831 w 1021556"/>
                            <a:gd name="connsiteY90" fmla="*/ 595312 h 1693069"/>
                            <a:gd name="connsiteX91" fmla="*/ 547687 w 1021556"/>
                            <a:gd name="connsiteY91" fmla="*/ 600075 h 1693069"/>
                            <a:gd name="connsiteX92" fmla="*/ 540544 w 1021556"/>
                            <a:gd name="connsiteY92" fmla="*/ 607219 h 1693069"/>
                            <a:gd name="connsiteX93" fmla="*/ 533400 w 1021556"/>
                            <a:gd name="connsiteY93" fmla="*/ 609600 h 1693069"/>
                            <a:gd name="connsiteX94" fmla="*/ 526256 w 1021556"/>
                            <a:gd name="connsiteY94" fmla="*/ 616744 h 1693069"/>
                            <a:gd name="connsiteX95" fmla="*/ 519112 w 1021556"/>
                            <a:gd name="connsiteY95" fmla="*/ 619125 h 1693069"/>
                            <a:gd name="connsiteX96" fmla="*/ 514350 w 1021556"/>
                            <a:gd name="connsiteY96" fmla="*/ 626269 h 1693069"/>
                            <a:gd name="connsiteX97" fmla="*/ 500062 w 1021556"/>
                            <a:gd name="connsiteY97" fmla="*/ 635794 h 1693069"/>
                            <a:gd name="connsiteX98" fmla="*/ 490537 w 1021556"/>
                            <a:gd name="connsiteY98" fmla="*/ 642937 h 1693069"/>
                            <a:gd name="connsiteX99" fmla="*/ 483394 w 1021556"/>
                            <a:gd name="connsiteY99" fmla="*/ 645319 h 1693069"/>
                            <a:gd name="connsiteX100" fmla="*/ 469106 w 1021556"/>
                            <a:gd name="connsiteY100" fmla="*/ 657225 h 1693069"/>
                            <a:gd name="connsiteX101" fmla="*/ 461962 w 1021556"/>
                            <a:gd name="connsiteY101" fmla="*/ 659606 h 1693069"/>
                            <a:gd name="connsiteX102" fmla="*/ 457200 w 1021556"/>
                            <a:gd name="connsiteY102" fmla="*/ 666750 h 1693069"/>
                            <a:gd name="connsiteX103" fmla="*/ 450056 w 1021556"/>
                            <a:gd name="connsiteY103" fmla="*/ 671512 h 1693069"/>
                            <a:gd name="connsiteX104" fmla="*/ 445294 w 1021556"/>
                            <a:gd name="connsiteY104" fmla="*/ 685800 h 1693069"/>
                            <a:gd name="connsiteX105" fmla="*/ 440531 w 1021556"/>
                            <a:gd name="connsiteY105" fmla="*/ 692944 h 1693069"/>
                            <a:gd name="connsiteX106" fmla="*/ 435769 w 1021556"/>
                            <a:gd name="connsiteY106" fmla="*/ 707231 h 1693069"/>
                            <a:gd name="connsiteX107" fmla="*/ 433387 w 1021556"/>
                            <a:gd name="connsiteY107" fmla="*/ 714375 h 1693069"/>
                            <a:gd name="connsiteX108" fmla="*/ 428625 w 1021556"/>
                            <a:gd name="connsiteY108" fmla="*/ 721519 h 1693069"/>
                            <a:gd name="connsiteX109" fmla="*/ 435769 w 1021556"/>
                            <a:gd name="connsiteY109" fmla="*/ 742950 h 1693069"/>
                            <a:gd name="connsiteX110" fmla="*/ 438150 w 1021556"/>
                            <a:gd name="connsiteY110" fmla="*/ 750094 h 1693069"/>
                            <a:gd name="connsiteX111" fmla="*/ 445294 w 1021556"/>
                            <a:gd name="connsiteY111" fmla="*/ 754856 h 1693069"/>
                            <a:gd name="connsiteX112" fmla="*/ 459581 w 1021556"/>
                            <a:gd name="connsiteY112" fmla="*/ 766762 h 1693069"/>
                            <a:gd name="connsiteX113" fmla="*/ 469106 w 1021556"/>
                            <a:gd name="connsiteY113" fmla="*/ 773906 h 1693069"/>
                            <a:gd name="connsiteX114" fmla="*/ 478631 w 1021556"/>
                            <a:gd name="connsiteY114" fmla="*/ 776287 h 1693069"/>
                            <a:gd name="connsiteX115" fmla="*/ 492919 w 1021556"/>
                            <a:gd name="connsiteY115" fmla="*/ 785812 h 1693069"/>
                            <a:gd name="connsiteX116" fmla="*/ 500062 w 1021556"/>
                            <a:gd name="connsiteY116" fmla="*/ 790575 h 1693069"/>
                            <a:gd name="connsiteX117" fmla="*/ 507206 w 1021556"/>
                            <a:gd name="connsiteY117" fmla="*/ 797719 h 1693069"/>
                            <a:gd name="connsiteX118" fmla="*/ 511969 w 1021556"/>
                            <a:gd name="connsiteY118" fmla="*/ 804862 h 1693069"/>
                            <a:gd name="connsiteX119" fmla="*/ 521494 w 1021556"/>
                            <a:gd name="connsiteY119" fmla="*/ 809625 h 1693069"/>
                            <a:gd name="connsiteX120" fmla="*/ 528637 w 1021556"/>
                            <a:gd name="connsiteY120" fmla="*/ 816769 h 1693069"/>
                            <a:gd name="connsiteX121" fmla="*/ 535781 w 1021556"/>
                            <a:gd name="connsiteY121" fmla="*/ 819150 h 1693069"/>
                            <a:gd name="connsiteX122" fmla="*/ 542925 w 1021556"/>
                            <a:gd name="connsiteY122" fmla="*/ 823912 h 1693069"/>
                            <a:gd name="connsiteX123" fmla="*/ 559594 w 1021556"/>
                            <a:gd name="connsiteY123" fmla="*/ 835819 h 1693069"/>
                            <a:gd name="connsiteX124" fmla="*/ 569119 w 1021556"/>
                            <a:gd name="connsiteY124" fmla="*/ 840581 h 1693069"/>
                            <a:gd name="connsiteX125" fmla="*/ 578644 w 1021556"/>
                            <a:gd name="connsiteY125" fmla="*/ 850106 h 1693069"/>
                            <a:gd name="connsiteX126" fmla="*/ 592931 w 1021556"/>
                            <a:gd name="connsiteY126" fmla="*/ 864394 h 1693069"/>
                            <a:gd name="connsiteX127" fmla="*/ 600075 w 1021556"/>
                            <a:gd name="connsiteY127" fmla="*/ 869156 h 1693069"/>
                            <a:gd name="connsiteX128" fmla="*/ 604837 w 1021556"/>
                            <a:gd name="connsiteY128" fmla="*/ 876300 h 1693069"/>
                            <a:gd name="connsiteX129" fmla="*/ 611981 w 1021556"/>
                            <a:gd name="connsiteY129" fmla="*/ 881062 h 1693069"/>
                            <a:gd name="connsiteX130" fmla="*/ 616744 w 1021556"/>
                            <a:gd name="connsiteY130" fmla="*/ 895350 h 1693069"/>
                            <a:gd name="connsiteX131" fmla="*/ 619125 w 1021556"/>
                            <a:gd name="connsiteY131" fmla="*/ 902494 h 1693069"/>
                            <a:gd name="connsiteX132" fmla="*/ 626269 w 1021556"/>
                            <a:gd name="connsiteY132" fmla="*/ 916781 h 1693069"/>
                            <a:gd name="connsiteX133" fmla="*/ 619125 w 1021556"/>
                            <a:gd name="connsiteY133" fmla="*/ 921544 h 1693069"/>
                            <a:gd name="connsiteX134" fmla="*/ 604837 w 1021556"/>
                            <a:gd name="connsiteY134" fmla="*/ 926306 h 1693069"/>
                            <a:gd name="connsiteX135" fmla="*/ 464344 w 1021556"/>
                            <a:gd name="connsiteY135" fmla="*/ 926306 h 1693069"/>
                            <a:gd name="connsiteX136" fmla="*/ 452437 w 1021556"/>
                            <a:gd name="connsiteY136" fmla="*/ 928687 h 1693069"/>
                            <a:gd name="connsiteX137" fmla="*/ 435769 w 1021556"/>
                            <a:gd name="connsiteY137" fmla="*/ 931069 h 1693069"/>
                            <a:gd name="connsiteX138" fmla="*/ 421481 w 1021556"/>
                            <a:gd name="connsiteY138" fmla="*/ 935831 h 1693069"/>
                            <a:gd name="connsiteX139" fmla="*/ 414337 w 1021556"/>
                            <a:gd name="connsiteY139" fmla="*/ 940594 h 1693069"/>
                            <a:gd name="connsiteX140" fmla="*/ 407194 w 1021556"/>
                            <a:gd name="connsiteY140" fmla="*/ 942975 h 1693069"/>
                            <a:gd name="connsiteX141" fmla="*/ 400050 w 1021556"/>
                            <a:gd name="connsiteY141" fmla="*/ 947737 h 1693069"/>
                            <a:gd name="connsiteX142" fmla="*/ 392906 w 1021556"/>
                            <a:gd name="connsiteY142" fmla="*/ 950119 h 1693069"/>
                            <a:gd name="connsiteX143" fmla="*/ 378619 w 1021556"/>
                            <a:gd name="connsiteY143" fmla="*/ 959644 h 1693069"/>
                            <a:gd name="connsiteX144" fmla="*/ 371475 w 1021556"/>
                            <a:gd name="connsiteY144" fmla="*/ 964406 h 1693069"/>
                            <a:gd name="connsiteX145" fmla="*/ 364331 w 1021556"/>
                            <a:gd name="connsiteY145" fmla="*/ 969169 h 1693069"/>
                            <a:gd name="connsiteX146" fmla="*/ 357187 w 1021556"/>
                            <a:gd name="connsiteY146" fmla="*/ 971550 h 1693069"/>
                            <a:gd name="connsiteX147" fmla="*/ 352425 w 1021556"/>
                            <a:gd name="connsiteY147" fmla="*/ 981075 h 1693069"/>
                            <a:gd name="connsiteX148" fmla="*/ 345281 w 1021556"/>
                            <a:gd name="connsiteY148" fmla="*/ 988219 h 1693069"/>
                            <a:gd name="connsiteX149" fmla="*/ 340519 w 1021556"/>
                            <a:gd name="connsiteY149" fmla="*/ 995362 h 1693069"/>
                            <a:gd name="connsiteX150" fmla="*/ 333375 w 1021556"/>
                            <a:gd name="connsiteY150" fmla="*/ 1004887 h 1693069"/>
                            <a:gd name="connsiteX151" fmla="*/ 321469 w 1021556"/>
                            <a:gd name="connsiteY151" fmla="*/ 1019175 h 1693069"/>
                            <a:gd name="connsiteX152" fmla="*/ 314325 w 1021556"/>
                            <a:gd name="connsiteY152" fmla="*/ 1033462 h 1693069"/>
                            <a:gd name="connsiteX153" fmla="*/ 302419 w 1021556"/>
                            <a:gd name="connsiteY153" fmla="*/ 1054894 h 1693069"/>
                            <a:gd name="connsiteX154" fmla="*/ 297656 w 1021556"/>
                            <a:gd name="connsiteY154" fmla="*/ 1073944 h 1693069"/>
                            <a:gd name="connsiteX155" fmla="*/ 292894 w 1021556"/>
                            <a:gd name="connsiteY155" fmla="*/ 1088231 h 1693069"/>
                            <a:gd name="connsiteX156" fmla="*/ 283369 w 1021556"/>
                            <a:gd name="connsiteY156" fmla="*/ 1116806 h 1693069"/>
                            <a:gd name="connsiteX157" fmla="*/ 278606 w 1021556"/>
                            <a:gd name="connsiteY157" fmla="*/ 1133475 h 1693069"/>
                            <a:gd name="connsiteX158" fmla="*/ 273844 w 1021556"/>
                            <a:gd name="connsiteY158" fmla="*/ 1147762 h 1693069"/>
                            <a:gd name="connsiteX159" fmla="*/ 269081 w 1021556"/>
                            <a:gd name="connsiteY159" fmla="*/ 1162050 h 1693069"/>
                            <a:gd name="connsiteX160" fmla="*/ 250031 w 1021556"/>
                            <a:gd name="connsiteY160" fmla="*/ 1212056 h 1693069"/>
                            <a:gd name="connsiteX161" fmla="*/ 245268 w 1021556"/>
                            <a:gd name="connsiteY161" fmla="*/ 1247775 h 1693069"/>
                            <a:gd name="connsiteX162" fmla="*/ 242887 w 1021556"/>
                            <a:gd name="connsiteY162" fmla="*/ 1283494 h 1693069"/>
                            <a:gd name="connsiteX163" fmla="*/ 247650 w 1021556"/>
                            <a:gd name="connsiteY163" fmla="*/ 1297781 h 1693069"/>
                            <a:gd name="connsiteX164" fmla="*/ 245269 w 1021556"/>
                            <a:gd name="connsiteY164" fmla="*/ 1333500 h 1693069"/>
                            <a:gd name="connsiteX165" fmla="*/ 242887 w 1021556"/>
                            <a:gd name="connsiteY165" fmla="*/ 1350169 h 1693069"/>
                            <a:gd name="connsiteX166" fmla="*/ 247650 w 1021556"/>
                            <a:gd name="connsiteY166" fmla="*/ 1438275 h 1693069"/>
                            <a:gd name="connsiteX167" fmla="*/ 250031 w 1021556"/>
                            <a:gd name="connsiteY167" fmla="*/ 1478756 h 1693069"/>
                            <a:gd name="connsiteX168" fmla="*/ 252412 w 1021556"/>
                            <a:gd name="connsiteY168" fmla="*/ 1493044 h 1693069"/>
                            <a:gd name="connsiteX169" fmla="*/ 250031 w 1021556"/>
                            <a:gd name="connsiteY169" fmla="*/ 1571625 h 1693069"/>
                            <a:gd name="connsiteX170" fmla="*/ 245269 w 1021556"/>
                            <a:gd name="connsiteY170" fmla="*/ 1585912 h 1693069"/>
                            <a:gd name="connsiteX171" fmla="*/ 228600 w 1021556"/>
                            <a:gd name="connsiteY171" fmla="*/ 1595437 h 1693069"/>
                            <a:gd name="connsiteX172" fmla="*/ 221456 w 1021556"/>
                            <a:gd name="connsiteY172" fmla="*/ 1597819 h 1693069"/>
                            <a:gd name="connsiteX173" fmla="*/ 192881 w 1021556"/>
                            <a:gd name="connsiteY173" fmla="*/ 1600200 h 1693069"/>
                            <a:gd name="connsiteX174" fmla="*/ 166687 w 1021556"/>
                            <a:gd name="connsiteY174" fmla="*/ 1607344 h 1693069"/>
                            <a:gd name="connsiteX175" fmla="*/ 159544 w 1021556"/>
                            <a:gd name="connsiteY175" fmla="*/ 1609725 h 1693069"/>
                            <a:gd name="connsiteX176" fmla="*/ 152400 w 1021556"/>
                            <a:gd name="connsiteY176" fmla="*/ 1612106 h 1693069"/>
                            <a:gd name="connsiteX177" fmla="*/ 142875 w 1021556"/>
                            <a:gd name="connsiteY177" fmla="*/ 1616869 h 1693069"/>
                            <a:gd name="connsiteX178" fmla="*/ 114300 w 1021556"/>
                            <a:gd name="connsiteY178" fmla="*/ 1619250 h 1693069"/>
                            <a:gd name="connsiteX179" fmla="*/ 100012 w 1021556"/>
                            <a:gd name="connsiteY179" fmla="*/ 1621631 h 1693069"/>
                            <a:gd name="connsiteX180" fmla="*/ 73819 w 1021556"/>
                            <a:gd name="connsiteY180" fmla="*/ 1626394 h 1693069"/>
                            <a:gd name="connsiteX181" fmla="*/ 69056 w 1021556"/>
                            <a:gd name="connsiteY181" fmla="*/ 1640681 h 1693069"/>
                            <a:gd name="connsiteX182" fmla="*/ 73819 w 1021556"/>
                            <a:gd name="connsiteY182" fmla="*/ 1659731 h 1693069"/>
                            <a:gd name="connsiteX183" fmla="*/ 83344 w 1021556"/>
                            <a:gd name="connsiteY183" fmla="*/ 1674019 h 1693069"/>
                            <a:gd name="connsiteX184" fmla="*/ 90487 w 1021556"/>
                            <a:gd name="connsiteY184" fmla="*/ 1678781 h 1693069"/>
                            <a:gd name="connsiteX185" fmla="*/ 95250 w 1021556"/>
                            <a:gd name="connsiteY185" fmla="*/ 1685925 h 1693069"/>
                            <a:gd name="connsiteX186" fmla="*/ 102394 w 1021556"/>
                            <a:gd name="connsiteY186" fmla="*/ 1690687 h 1693069"/>
                            <a:gd name="connsiteX187" fmla="*/ 104775 w 1021556"/>
                            <a:gd name="connsiteY187" fmla="*/ 1693069 h 1693069"/>
                            <a:gd name="connsiteX188" fmla="*/ 104775 w 1021556"/>
                            <a:gd name="connsiteY188"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62025 w 1021556"/>
                            <a:gd name="connsiteY59" fmla="*/ 350044 h 1693069"/>
                            <a:gd name="connsiteX60" fmla="*/ 945356 w 1021556"/>
                            <a:gd name="connsiteY60" fmla="*/ 345281 h 1693069"/>
                            <a:gd name="connsiteX61" fmla="*/ 928687 w 1021556"/>
                            <a:gd name="connsiteY61" fmla="*/ 376237 h 1693069"/>
                            <a:gd name="connsiteX62" fmla="*/ 921544 w 1021556"/>
                            <a:gd name="connsiteY62" fmla="*/ 381000 h 1693069"/>
                            <a:gd name="connsiteX63" fmla="*/ 914400 w 1021556"/>
                            <a:gd name="connsiteY63" fmla="*/ 385762 h 1693069"/>
                            <a:gd name="connsiteX64" fmla="*/ 900112 w 1021556"/>
                            <a:gd name="connsiteY64" fmla="*/ 395287 h 1693069"/>
                            <a:gd name="connsiteX65" fmla="*/ 885825 w 1021556"/>
                            <a:gd name="connsiteY65" fmla="*/ 404812 h 1693069"/>
                            <a:gd name="connsiteX66" fmla="*/ 869156 w 1021556"/>
                            <a:gd name="connsiteY66" fmla="*/ 416719 h 1693069"/>
                            <a:gd name="connsiteX67" fmla="*/ 854869 w 1021556"/>
                            <a:gd name="connsiteY67" fmla="*/ 421481 h 1693069"/>
                            <a:gd name="connsiteX68" fmla="*/ 838200 w 1021556"/>
                            <a:gd name="connsiteY68" fmla="*/ 431006 h 1693069"/>
                            <a:gd name="connsiteX69" fmla="*/ 821531 w 1021556"/>
                            <a:gd name="connsiteY69" fmla="*/ 435769 h 1693069"/>
                            <a:gd name="connsiteX70" fmla="*/ 807244 w 1021556"/>
                            <a:gd name="connsiteY70" fmla="*/ 440531 h 1693069"/>
                            <a:gd name="connsiteX71" fmla="*/ 785812 w 1021556"/>
                            <a:gd name="connsiteY71" fmla="*/ 450056 h 1693069"/>
                            <a:gd name="connsiteX72" fmla="*/ 778669 w 1021556"/>
                            <a:gd name="connsiteY72" fmla="*/ 452437 h 1693069"/>
                            <a:gd name="connsiteX73" fmla="*/ 771525 w 1021556"/>
                            <a:gd name="connsiteY73" fmla="*/ 457200 h 1693069"/>
                            <a:gd name="connsiteX74" fmla="*/ 764381 w 1021556"/>
                            <a:gd name="connsiteY74" fmla="*/ 459581 h 1693069"/>
                            <a:gd name="connsiteX75" fmla="*/ 742950 w 1021556"/>
                            <a:gd name="connsiteY75" fmla="*/ 471487 h 1693069"/>
                            <a:gd name="connsiteX76" fmla="*/ 721519 w 1021556"/>
                            <a:gd name="connsiteY76" fmla="*/ 483394 h 1693069"/>
                            <a:gd name="connsiteX77" fmla="*/ 709612 w 1021556"/>
                            <a:gd name="connsiteY77" fmla="*/ 492919 h 1693069"/>
                            <a:gd name="connsiteX78" fmla="*/ 704850 w 1021556"/>
                            <a:gd name="connsiteY78" fmla="*/ 500062 h 1693069"/>
                            <a:gd name="connsiteX79" fmla="*/ 697706 w 1021556"/>
                            <a:gd name="connsiteY79" fmla="*/ 502444 h 1693069"/>
                            <a:gd name="connsiteX80" fmla="*/ 683419 w 1021556"/>
                            <a:gd name="connsiteY80" fmla="*/ 514350 h 1693069"/>
                            <a:gd name="connsiteX81" fmla="*/ 676275 w 1021556"/>
                            <a:gd name="connsiteY81" fmla="*/ 516731 h 1693069"/>
                            <a:gd name="connsiteX82" fmla="*/ 657225 w 1021556"/>
                            <a:gd name="connsiteY82" fmla="*/ 528637 h 1693069"/>
                            <a:gd name="connsiteX83" fmla="*/ 642937 w 1021556"/>
                            <a:gd name="connsiteY83" fmla="*/ 538162 h 1693069"/>
                            <a:gd name="connsiteX84" fmla="*/ 635794 w 1021556"/>
                            <a:gd name="connsiteY84" fmla="*/ 542925 h 1693069"/>
                            <a:gd name="connsiteX85" fmla="*/ 628650 w 1021556"/>
                            <a:gd name="connsiteY85" fmla="*/ 545306 h 1693069"/>
                            <a:gd name="connsiteX86" fmla="*/ 607219 w 1021556"/>
                            <a:gd name="connsiteY86" fmla="*/ 559594 h 1693069"/>
                            <a:gd name="connsiteX87" fmla="*/ 592931 w 1021556"/>
                            <a:gd name="connsiteY87" fmla="*/ 569119 h 1693069"/>
                            <a:gd name="connsiteX88" fmla="*/ 583406 w 1021556"/>
                            <a:gd name="connsiteY88" fmla="*/ 576262 h 1693069"/>
                            <a:gd name="connsiteX89" fmla="*/ 569119 w 1021556"/>
                            <a:gd name="connsiteY89" fmla="*/ 585787 h 1693069"/>
                            <a:gd name="connsiteX90" fmla="*/ 554831 w 1021556"/>
                            <a:gd name="connsiteY90" fmla="*/ 595312 h 1693069"/>
                            <a:gd name="connsiteX91" fmla="*/ 547687 w 1021556"/>
                            <a:gd name="connsiteY91" fmla="*/ 600075 h 1693069"/>
                            <a:gd name="connsiteX92" fmla="*/ 540544 w 1021556"/>
                            <a:gd name="connsiteY92" fmla="*/ 607219 h 1693069"/>
                            <a:gd name="connsiteX93" fmla="*/ 533400 w 1021556"/>
                            <a:gd name="connsiteY93" fmla="*/ 609600 h 1693069"/>
                            <a:gd name="connsiteX94" fmla="*/ 526256 w 1021556"/>
                            <a:gd name="connsiteY94" fmla="*/ 616744 h 1693069"/>
                            <a:gd name="connsiteX95" fmla="*/ 519112 w 1021556"/>
                            <a:gd name="connsiteY95" fmla="*/ 619125 h 1693069"/>
                            <a:gd name="connsiteX96" fmla="*/ 514350 w 1021556"/>
                            <a:gd name="connsiteY96" fmla="*/ 626269 h 1693069"/>
                            <a:gd name="connsiteX97" fmla="*/ 500062 w 1021556"/>
                            <a:gd name="connsiteY97" fmla="*/ 635794 h 1693069"/>
                            <a:gd name="connsiteX98" fmla="*/ 490537 w 1021556"/>
                            <a:gd name="connsiteY98" fmla="*/ 642937 h 1693069"/>
                            <a:gd name="connsiteX99" fmla="*/ 483394 w 1021556"/>
                            <a:gd name="connsiteY99" fmla="*/ 645319 h 1693069"/>
                            <a:gd name="connsiteX100" fmla="*/ 469106 w 1021556"/>
                            <a:gd name="connsiteY100" fmla="*/ 657225 h 1693069"/>
                            <a:gd name="connsiteX101" fmla="*/ 461962 w 1021556"/>
                            <a:gd name="connsiteY101" fmla="*/ 659606 h 1693069"/>
                            <a:gd name="connsiteX102" fmla="*/ 457200 w 1021556"/>
                            <a:gd name="connsiteY102" fmla="*/ 666750 h 1693069"/>
                            <a:gd name="connsiteX103" fmla="*/ 450056 w 1021556"/>
                            <a:gd name="connsiteY103" fmla="*/ 671512 h 1693069"/>
                            <a:gd name="connsiteX104" fmla="*/ 445294 w 1021556"/>
                            <a:gd name="connsiteY104" fmla="*/ 685800 h 1693069"/>
                            <a:gd name="connsiteX105" fmla="*/ 440531 w 1021556"/>
                            <a:gd name="connsiteY105" fmla="*/ 692944 h 1693069"/>
                            <a:gd name="connsiteX106" fmla="*/ 435769 w 1021556"/>
                            <a:gd name="connsiteY106" fmla="*/ 707231 h 1693069"/>
                            <a:gd name="connsiteX107" fmla="*/ 433387 w 1021556"/>
                            <a:gd name="connsiteY107" fmla="*/ 714375 h 1693069"/>
                            <a:gd name="connsiteX108" fmla="*/ 428625 w 1021556"/>
                            <a:gd name="connsiteY108" fmla="*/ 721519 h 1693069"/>
                            <a:gd name="connsiteX109" fmla="*/ 435769 w 1021556"/>
                            <a:gd name="connsiteY109" fmla="*/ 742950 h 1693069"/>
                            <a:gd name="connsiteX110" fmla="*/ 438150 w 1021556"/>
                            <a:gd name="connsiteY110" fmla="*/ 750094 h 1693069"/>
                            <a:gd name="connsiteX111" fmla="*/ 445294 w 1021556"/>
                            <a:gd name="connsiteY111" fmla="*/ 754856 h 1693069"/>
                            <a:gd name="connsiteX112" fmla="*/ 459581 w 1021556"/>
                            <a:gd name="connsiteY112" fmla="*/ 766762 h 1693069"/>
                            <a:gd name="connsiteX113" fmla="*/ 469106 w 1021556"/>
                            <a:gd name="connsiteY113" fmla="*/ 773906 h 1693069"/>
                            <a:gd name="connsiteX114" fmla="*/ 478631 w 1021556"/>
                            <a:gd name="connsiteY114" fmla="*/ 776287 h 1693069"/>
                            <a:gd name="connsiteX115" fmla="*/ 492919 w 1021556"/>
                            <a:gd name="connsiteY115" fmla="*/ 785812 h 1693069"/>
                            <a:gd name="connsiteX116" fmla="*/ 500062 w 1021556"/>
                            <a:gd name="connsiteY116" fmla="*/ 790575 h 1693069"/>
                            <a:gd name="connsiteX117" fmla="*/ 507206 w 1021556"/>
                            <a:gd name="connsiteY117" fmla="*/ 797719 h 1693069"/>
                            <a:gd name="connsiteX118" fmla="*/ 511969 w 1021556"/>
                            <a:gd name="connsiteY118" fmla="*/ 804862 h 1693069"/>
                            <a:gd name="connsiteX119" fmla="*/ 521494 w 1021556"/>
                            <a:gd name="connsiteY119" fmla="*/ 809625 h 1693069"/>
                            <a:gd name="connsiteX120" fmla="*/ 528637 w 1021556"/>
                            <a:gd name="connsiteY120" fmla="*/ 816769 h 1693069"/>
                            <a:gd name="connsiteX121" fmla="*/ 535781 w 1021556"/>
                            <a:gd name="connsiteY121" fmla="*/ 819150 h 1693069"/>
                            <a:gd name="connsiteX122" fmla="*/ 542925 w 1021556"/>
                            <a:gd name="connsiteY122" fmla="*/ 823912 h 1693069"/>
                            <a:gd name="connsiteX123" fmla="*/ 559594 w 1021556"/>
                            <a:gd name="connsiteY123" fmla="*/ 835819 h 1693069"/>
                            <a:gd name="connsiteX124" fmla="*/ 569119 w 1021556"/>
                            <a:gd name="connsiteY124" fmla="*/ 840581 h 1693069"/>
                            <a:gd name="connsiteX125" fmla="*/ 578644 w 1021556"/>
                            <a:gd name="connsiteY125" fmla="*/ 850106 h 1693069"/>
                            <a:gd name="connsiteX126" fmla="*/ 592931 w 1021556"/>
                            <a:gd name="connsiteY126" fmla="*/ 864394 h 1693069"/>
                            <a:gd name="connsiteX127" fmla="*/ 600075 w 1021556"/>
                            <a:gd name="connsiteY127" fmla="*/ 869156 h 1693069"/>
                            <a:gd name="connsiteX128" fmla="*/ 604837 w 1021556"/>
                            <a:gd name="connsiteY128" fmla="*/ 876300 h 1693069"/>
                            <a:gd name="connsiteX129" fmla="*/ 611981 w 1021556"/>
                            <a:gd name="connsiteY129" fmla="*/ 881062 h 1693069"/>
                            <a:gd name="connsiteX130" fmla="*/ 616744 w 1021556"/>
                            <a:gd name="connsiteY130" fmla="*/ 895350 h 1693069"/>
                            <a:gd name="connsiteX131" fmla="*/ 619125 w 1021556"/>
                            <a:gd name="connsiteY131" fmla="*/ 902494 h 1693069"/>
                            <a:gd name="connsiteX132" fmla="*/ 626269 w 1021556"/>
                            <a:gd name="connsiteY132" fmla="*/ 916781 h 1693069"/>
                            <a:gd name="connsiteX133" fmla="*/ 619125 w 1021556"/>
                            <a:gd name="connsiteY133" fmla="*/ 921544 h 1693069"/>
                            <a:gd name="connsiteX134" fmla="*/ 604837 w 1021556"/>
                            <a:gd name="connsiteY134" fmla="*/ 926306 h 1693069"/>
                            <a:gd name="connsiteX135" fmla="*/ 464344 w 1021556"/>
                            <a:gd name="connsiteY135" fmla="*/ 926306 h 1693069"/>
                            <a:gd name="connsiteX136" fmla="*/ 452437 w 1021556"/>
                            <a:gd name="connsiteY136" fmla="*/ 928687 h 1693069"/>
                            <a:gd name="connsiteX137" fmla="*/ 435769 w 1021556"/>
                            <a:gd name="connsiteY137" fmla="*/ 931069 h 1693069"/>
                            <a:gd name="connsiteX138" fmla="*/ 421481 w 1021556"/>
                            <a:gd name="connsiteY138" fmla="*/ 935831 h 1693069"/>
                            <a:gd name="connsiteX139" fmla="*/ 414337 w 1021556"/>
                            <a:gd name="connsiteY139" fmla="*/ 940594 h 1693069"/>
                            <a:gd name="connsiteX140" fmla="*/ 407194 w 1021556"/>
                            <a:gd name="connsiteY140" fmla="*/ 942975 h 1693069"/>
                            <a:gd name="connsiteX141" fmla="*/ 400050 w 1021556"/>
                            <a:gd name="connsiteY141" fmla="*/ 947737 h 1693069"/>
                            <a:gd name="connsiteX142" fmla="*/ 392906 w 1021556"/>
                            <a:gd name="connsiteY142" fmla="*/ 950119 h 1693069"/>
                            <a:gd name="connsiteX143" fmla="*/ 378619 w 1021556"/>
                            <a:gd name="connsiteY143" fmla="*/ 959644 h 1693069"/>
                            <a:gd name="connsiteX144" fmla="*/ 371475 w 1021556"/>
                            <a:gd name="connsiteY144" fmla="*/ 964406 h 1693069"/>
                            <a:gd name="connsiteX145" fmla="*/ 364331 w 1021556"/>
                            <a:gd name="connsiteY145" fmla="*/ 969169 h 1693069"/>
                            <a:gd name="connsiteX146" fmla="*/ 357187 w 1021556"/>
                            <a:gd name="connsiteY146" fmla="*/ 971550 h 1693069"/>
                            <a:gd name="connsiteX147" fmla="*/ 352425 w 1021556"/>
                            <a:gd name="connsiteY147" fmla="*/ 981075 h 1693069"/>
                            <a:gd name="connsiteX148" fmla="*/ 345281 w 1021556"/>
                            <a:gd name="connsiteY148" fmla="*/ 988219 h 1693069"/>
                            <a:gd name="connsiteX149" fmla="*/ 340519 w 1021556"/>
                            <a:gd name="connsiteY149" fmla="*/ 995362 h 1693069"/>
                            <a:gd name="connsiteX150" fmla="*/ 333375 w 1021556"/>
                            <a:gd name="connsiteY150" fmla="*/ 1004887 h 1693069"/>
                            <a:gd name="connsiteX151" fmla="*/ 321469 w 1021556"/>
                            <a:gd name="connsiteY151" fmla="*/ 1019175 h 1693069"/>
                            <a:gd name="connsiteX152" fmla="*/ 314325 w 1021556"/>
                            <a:gd name="connsiteY152" fmla="*/ 1033462 h 1693069"/>
                            <a:gd name="connsiteX153" fmla="*/ 302419 w 1021556"/>
                            <a:gd name="connsiteY153" fmla="*/ 1054894 h 1693069"/>
                            <a:gd name="connsiteX154" fmla="*/ 297656 w 1021556"/>
                            <a:gd name="connsiteY154" fmla="*/ 1073944 h 1693069"/>
                            <a:gd name="connsiteX155" fmla="*/ 292894 w 1021556"/>
                            <a:gd name="connsiteY155" fmla="*/ 1088231 h 1693069"/>
                            <a:gd name="connsiteX156" fmla="*/ 283369 w 1021556"/>
                            <a:gd name="connsiteY156" fmla="*/ 1116806 h 1693069"/>
                            <a:gd name="connsiteX157" fmla="*/ 278606 w 1021556"/>
                            <a:gd name="connsiteY157" fmla="*/ 1133475 h 1693069"/>
                            <a:gd name="connsiteX158" fmla="*/ 273844 w 1021556"/>
                            <a:gd name="connsiteY158" fmla="*/ 1147762 h 1693069"/>
                            <a:gd name="connsiteX159" fmla="*/ 269081 w 1021556"/>
                            <a:gd name="connsiteY159" fmla="*/ 1162050 h 1693069"/>
                            <a:gd name="connsiteX160" fmla="*/ 250031 w 1021556"/>
                            <a:gd name="connsiteY160" fmla="*/ 1212056 h 1693069"/>
                            <a:gd name="connsiteX161" fmla="*/ 245268 w 1021556"/>
                            <a:gd name="connsiteY161" fmla="*/ 1247775 h 1693069"/>
                            <a:gd name="connsiteX162" fmla="*/ 242887 w 1021556"/>
                            <a:gd name="connsiteY162" fmla="*/ 1283494 h 1693069"/>
                            <a:gd name="connsiteX163" fmla="*/ 247650 w 1021556"/>
                            <a:gd name="connsiteY163" fmla="*/ 1297781 h 1693069"/>
                            <a:gd name="connsiteX164" fmla="*/ 245269 w 1021556"/>
                            <a:gd name="connsiteY164" fmla="*/ 1333500 h 1693069"/>
                            <a:gd name="connsiteX165" fmla="*/ 242887 w 1021556"/>
                            <a:gd name="connsiteY165" fmla="*/ 1350169 h 1693069"/>
                            <a:gd name="connsiteX166" fmla="*/ 247650 w 1021556"/>
                            <a:gd name="connsiteY166" fmla="*/ 1438275 h 1693069"/>
                            <a:gd name="connsiteX167" fmla="*/ 250031 w 1021556"/>
                            <a:gd name="connsiteY167" fmla="*/ 1478756 h 1693069"/>
                            <a:gd name="connsiteX168" fmla="*/ 252412 w 1021556"/>
                            <a:gd name="connsiteY168" fmla="*/ 1493044 h 1693069"/>
                            <a:gd name="connsiteX169" fmla="*/ 250031 w 1021556"/>
                            <a:gd name="connsiteY169" fmla="*/ 1571625 h 1693069"/>
                            <a:gd name="connsiteX170" fmla="*/ 245269 w 1021556"/>
                            <a:gd name="connsiteY170" fmla="*/ 1585912 h 1693069"/>
                            <a:gd name="connsiteX171" fmla="*/ 228600 w 1021556"/>
                            <a:gd name="connsiteY171" fmla="*/ 1595437 h 1693069"/>
                            <a:gd name="connsiteX172" fmla="*/ 221456 w 1021556"/>
                            <a:gd name="connsiteY172" fmla="*/ 1597819 h 1693069"/>
                            <a:gd name="connsiteX173" fmla="*/ 192881 w 1021556"/>
                            <a:gd name="connsiteY173" fmla="*/ 1600200 h 1693069"/>
                            <a:gd name="connsiteX174" fmla="*/ 166687 w 1021556"/>
                            <a:gd name="connsiteY174" fmla="*/ 1607344 h 1693069"/>
                            <a:gd name="connsiteX175" fmla="*/ 159544 w 1021556"/>
                            <a:gd name="connsiteY175" fmla="*/ 1609725 h 1693069"/>
                            <a:gd name="connsiteX176" fmla="*/ 152400 w 1021556"/>
                            <a:gd name="connsiteY176" fmla="*/ 1612106 h 1693069"/>
                            <a:gd name="connsiteX177" fmla="*/ 142875 w 1021556"/>
                            <a:gd name="connsiteY177" fmla="*/ 1616869 h 1693069"/>
                            <a:gd name="connsiteX178" fmla="*/ 114300 w 1021556"/>
                            <a:gd name="connsiteY178" fmla="*/ 1619250 h 1693069"/>
                            <a:gd name="connsiteX179" fmla="*/ 100012 w 1021556"/>
                            <a:gd name="connsiteY179" fmla="*/ 1621631 h 1693069"/>
                            <a:gd name="connsiteX180" fmla="*/ 73819 w 1021556"/>
                            <a:gd name="connsiteY180" fmla="*/ 1626394 h 1693069"/>
                            <a:gd name="connsiteX181" fmla="*/ 69056 w 1021556"/>
                            <a:gd name="connsiteY181" fmla="*/ 1640681 h 1693069"/>
                            <a:gd name="connsiteX182" fmla="*/ 73819 w 1021556"/>
                            <a:gd name="connsiteY182" fmla="*/ 1659731 h 1693069"/>
                            <a:gd name="connsiteX183" fmla="*/ 83344 w 1021556"/>
                            <a:gd name="connsiteY183" fmla="*/ 1674019 h 1693069"/>
                            <a:gd name="connsiteX184" fmla="*/ 90487 w 1021556"/>
                            <a:gd name="connsiteY184" fmla="*/ 1678781 h 1693069"/>
                            <a:gd name="connsiteX185" fmla="*/ 95250 w 1021556"/>
                            <a:gd name="connsiteY185" fmla="*/ 1685925 h 1693069"/>
                            <a:gd name="connsiteX186" fmla="*/ 102394 w 1021556"/>
                            <a:gd name="connsiteY186" fmla="*/ 1690687 h 1693069"/>
                            <a:gd name="connsiteX187" fmla="*/ 104775 w 1021556"/>
                            <a:gd name="connsiteY187" fmla="*/ 1693069 h 1693069"/>
                            <a:gd name="connsiteX188" fmla="*/ 104775 w 1021556"/>
                            <a:gd name="connsiteY188"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14400 w 1021556"/>
                            <a:gd name="connsiteY62" fmla="*/ 385762 h 1693069"/>
                            <a:gd name="connsiteX63" fmla="*/ 900112 w 1021556"/>
                            <a:gd name="connsiteY63" fmla="*/ 395287 h 1693069"/>
                            <a:gd name="connsiteX64" fmla="*/ 885825 w 1021556"/>
                            <a:gd name="connsiteY64" fmla="*/ 404812 h 1693069"/>
                            <a:gd name="connsiteX65" fmla="*/ 869156 w 1021556"/>
                            <a:gd name="connsiteY65" fmla="*/ 416719 h 1693069"/>
                            <a:gd name="connsiteX66" fmla="*/ 854869 w 1021556"/>
                            <a:gd name="connsiteY66" fmla="*/ 421481 h 1693069"/>
                            <a:gd name="connsiteX67" fmla="*/ 838200 w 1021556"/>
                            <a:gd name="connsiteY67" fmla="*/ 431006 h 1693069"/>
                            <a:gd name="connsiteX68" fmla="*/ 821531 w 1021556"/>
                            <a:gd name="connsiteY68" fmla="*/ 435769 h 1693069"/>
                            <a:gd name="connsiteX69" fmla="*/ 807244 w 1021556"/>
                            <a:gd name="connsiteY69" fmla="*/ 440531 h 1693069"/>
                            <a:gd name="connsiteX70" fmla="*/ 785812 w 1021556"/>
                            <a:gd name="connsiteY70" fmla="*/ 450056 h 1693069"/>
                            <a:gd name="connsiteX71" fmla="*/ 778669 w 1021556"/>
                            <a:gd name="connsiteY71" fmla="*/ 452437 h 1693069"/>
                            <a:gd name="connsiteX72" fmla="*/ 771525 w 1021556"/>
                            <a:gd name="connsiteY72" fmla="*/ 457200 h 1693069"/>
                            <a:gd name="connsiteX73" fmla="*/ 764381 w 1021556"/>
                            <a:gd name="connsiteY73" fmla="*/ 459581 h 1693069"/>
                            <a:gd name="connsiteX74" fmla="*/ 742950 w 1021556"/>
                            <a:gd name="connsiteY74" fmla="*/ 471487 h 1693069"/>
                            <a:gd name="connsiteX75" fmla="*/ 721519 w 1021556"/>
                            <a:gd name="connsiteY75" fmla="*/ 483394 h 1693069"/>
                            <a:gd name="connsiteX76" fmla="*/ 709612 w 1021556"/>
                            <a:gd name="connsiteY76" fmla="*/ 492919 h 1693069"/>
                            <a:gd name="connsiteX77" fmla="*/ 704850 w 1021556"/>
                            <a:gd name="connsiteY77" fmla="*/ 500062 h 1693069"/>
                            <a:gd name="connsiteX78" fmla="*/ 697706 w 1021556"/>
                            <a:gd name="connsiteY78" fmla="*/ 502444 h 1693069"/>
                            <a:gd name="connsiteX79" fmla="*/ 683419 w 1021556"/>
                            <a:gd name="connsiteY79" fmla="*/ 514350 h 1693069"/>
                            <a:gd name="connsiteX80" fmla="*/ 676275 w 1021556"/>
                            <a:gd name="connsiteY80" fmla="*/ 516731 h 1693069"/>
                            <a:gd name="connsiteX81" fmla="*/ 657225 w 1021556"/>
                            <a:gd name="connsiteY81" fmla="*/ 528637 h 1693069"/>
                            <a:gd name="connsiteX82" fmla="*/ 642937 w 1021556"/>
                            <a:gd name="connsiteY82" fmla="*/ 538162 h 1693069"/>
                            <a:gd name="connsiteX83" fmla="*/ 635794 w 1021556"/>
                            <a:gd name="connsiteY83" fmla="*/ 542925 h 1693069"/>
                            <a:gd name="connsiteX84" fmla="*/ 628650 w 1021556"/>
                            <a:gd name="connsiteY84" fmla="*/ 545306 h 1693069"/>
                            <a:gd name="connsiteX85" fmla="*/ 607219 w 1021556"/>
                            <a:gd name="connsiteY85" fmla="*/ 559594 h 1693069"/>
                            <a:gd name="connsiteX86" fmla="*/ 592931 w 1021556"/>
                            <a:gd name="connsiteY86" fmla="*/ 569119 h 1693069"/>
                            <a:gd name="connsiteX87" fmla="*/ 583406 w 1021556"/>
                            <a:gd name="connsiteY87" fmla="*/ 576262 h 1693069"/>
                            <a:gd name="connsiteX88" fmla="*/ 569119 w 1021556"/>
                            <a:gd name="connsiteY88" fmla="*/ 585787 h 1693069"/>
                            <a:gd name="connsiteX89" fmla="*/ 554831 w 1021556"/>
                            <a:gd name="connsiteY89" fmla="*/ 595312 h 1693069"/>
                            <a:gd name="connsiteX90" fmla="*/ 547687 w 1021556"/>
                            <a:gd name="connsiteY90" fmla="*/ 600075 h 1693069"/>
                            <a:gd name="connsiteX91" fmla="*/ 540544 w 1021556"/>
                            <a:gd name="connsiteY91" fmla="*/ 607219 h 1693069"/>
                            <a:gd name="connsiteX92" fmla="*/ 533400 w 1021556"/>
                            <a:gd name="connsiteY92" fmla="*/ 609600 h 1693069"/>
                            <a:gd name="connsiteX93" fmla="*/ 526256 w 1021556"/>
                            <a:gd name="connsiteY93" fmla="*/ 616744 h 1693069"/>
                            <a:gd name="connsiteX94" fmla="*/ 519112 w 1021556"/>
                            <a:gd name="connsiteY94" fmla="*/ 619125 h 1693069"/>
                            <a:gd name="connsiteX95" fmla="*/ 514350 w 1021556"/>
                            <a:gd name="connsiteY95" fmla="*/ 626269 h 1693069"/>
                            <a:gd name="connsiteX96" fmla="*/ 500062 w 1021556"/>
                            <a:gd name="connsiteY96" fmla="*/ 635794 h 1693069"/>
                            <a:gd name="connsiteX97" fmla="*/ 490537 w 1021556"/>
                            <a:gd name="connsiteY97" fmla="*/ 642937 h 1693069"/>
                            <a:gd name="connsiteX98" fmla="*/ 483394 w 1021556"/>
                            <a:gd name="connsiteY98" fmla="*/ 645319 h 1693069"/>
                            <a:gd name="connsiteX99" fmla="*/ 469106 w 1021556"/>
                            <a:gd name="connsiteY99" fmla="*/ 657225 h 1693069"/>
                            <a:gd name="connsiteX100" fmla="*/ 461962 w 1021556"/>
                            <a:gd name="connsiteY100" fmla="*/ 659606 h 1693069"/>
                            <a:gd name="connsiteX101" fmla="*/ 457200 w 1021556"/>
                            <a:gd name="connsiteY101" fmla="*/ 666750 h 1693069"/>
                            <a:gd name="connsiteX102" fmla="*/ 450056 w 1021556"/>
                            <a:gd name="connsiteY102" fmla="*/ 671512 h 1693069"/>
                            <a:gd name="connsiteX103" fmla="*/ 445294 w 1021556"/>
                            <a:gd name="connsiteY103" fmla="*/ 685800 h 1693069"/>
                            <a:gd name="connsiteX104" fmla="*/ 440531 w 1021556"/>
                            <a:gd name="connsiteY104" fmla="*/ 692944 h 1693069"/>
                            <a:gd name="connsiteX105" fmla="*/ 435769 w 1021556"/>
                            <a:gd name="connsiteY105" fmla="*/ 707231 h 1693069"/>
                            <a:gd name="connsiteX106" fmla="*/ 433387 w 1021556"/>
                            <a:gd name="connsiteY106" fmla="*/ 714375 h 1693069"/>
                            <a:gd name="connsiteX107" fmla="*/ 428625 w 1021556"/>
                            <a:gd name="connsiteY107" fmla="*/ 721519 h 1693069"/>
                            <a:gd name="connsiteX108" fmla="*/ 435769 w 1021556"/>
                            <a:gd name="connsiteY108" fmla="*/ 742950 h 1693069"/>
                            <a:gd name="connsiteX109" fmla="*/ 438150 w 1021556"/>
                            <a:gd name="connsiteY109" fmla="*/ 750094 h 1693069"/>
                            <a:gd name="connsiteX110" fmla="*/ 445294 w 1021556"/>
                            <a:gd name="connsiteY110" fmla="*/ 754856 h 1693069"/>
                            <a:gd name="connsiteX111" fmla="*/ 459581 w 1021556"/>
                            <a:gd name="connsiteY111" fmla="*/ 766762 h 1693069"/>
                            <a:gd name="connsiteX112" fmla="*/ 469106 w 1021556"/>
                            <a:gd name="connsiteY112" fmla="*/ 773906 h 1693069"/>
                            <a:gd name="connsiteX113" fmla="*/ 478631 w 1021556"/>
                            <a:gd name="connsiteY113" fmla="*/ 776287 h 1693069"/>
                            <a:gd name="connsiteX114" fmla="*/ 492919 w 1021556"/>
                            <a:gd name="connsiteY114" fmla="*/ 785812 h 1693069"/>
                            <a:gd name="connsiteX115" fmla="*/ 500062 w 1021556"/>
                            <a:gd name="connsiteY115" fmla="*/ 790575 h 1693069"/>
                            <a:gd name="connsiteX116" fmla="*/ 507206 w 1021556"/>
                            <a:gd name="connsiteY116" fmla="*/ 797719 h 1693069"/>
                            <a:gd name="connsiteX117" fmla="*/ 511969 w 1021556"/>
                            <a:gd name="connsiteY117" fmla="*/ 804862 h 1693069"/>
                            <a:gd name="connsiteX118" fmla="*/ 521494 w 1021556"/>
                            <a:gd name="connsiteY118" fmla="*/ 809625 h 1693069"/>
                            <a:gd name="connsiteX119" fmla="*/ 528637 w 1021556"/>
                            <a:gd name="connsiteY119" fmla="*/ 816769 h 1693069"/>
                            <a:gd name="connsiteX120" fmla="*/ 535781 w 1021556"/>
                            <a:gd name="connsiteY120" fmla="*/ 819150 h 1693069"/>
                            <a:gd name="connsiteX121" fmla="*/ 542925 w 1021556"/>
                            <a:gd name="connsiteY121" fmla="*/ 823912 h 1693069"/>
                            <a:gd name="connsiteX122" fmla="*/ 559594 w 1021556"/>
                            <a:gd name="connsiteY122" fmla="*/ 835819 h 1693069"/>
                            <a:gd name="connsiteX123" fmla="*/ 569119 w 1021556"/>
                            <a:gd name="connsiteY123" fmla="*/ 840581 h 1693069"/>
                            <a:gd name="connsiteX124" fmla="*/ 578644 w 1021556"/>
                            <a:gd name="connsiteY124" fmla="*/ 850106 h 1693069"/>
                            <a:gd name="connsiteX125" fmla="*/ 592931 w 1021556"/>
                            <a:gd name="connsiteY125" fmla="*/ 864394 h 1693069"/>
                            <a:gd name="connsiteX126" fmla="*/ 600075 w 1021556"/>
                            <a:gd name="connsiteY126" fmla="*/ 869156 h 1693069"/>
                            <a:gd name="connsiteX127" fmla="*/ 604837 w 1021556"/>
                            <a:gd name="connsiteY127" fmla="*/ 876300 h 1693069"/>
                            <a:gd name="connsiteX128" fmla="*/ 611981 w 1021556"/>
                            <a:gd name="connsiteY128" fmla="*/ 881062 h 1693069"/>
                            <a:gd name="connsiteX129" fmla="*/ 616744 w 1021556"/>
                            <a:gd name="connsiteY129" fmla="*/ 895350 h 1693069"/>
                            <a:gd name="connsiteX130" fmla="*/ 619125 w 1021556"/>
                            <a:gd name="connsiteY130" fmla="*/ 902494 h 1693069"/>
                            <a:gd name="connsiteX131" fmla="*/ 626269 w 1021556"/>
                            <a:gd name="connsiteY131" fmla="*/ 916781 h 1693069"/>
                            <a:gd name="connsiteX132" fmla="*/ 619125 w 1021556"/>
                            <a:gd name="connsiteY132" fmla="*/ 921544 h 1693069"/>
                            <a:gd name="connsiteX133" fmla="*/ 604837 w 1021556"/>
                            <a:gd name="connsiteY133" fmla="*/ 926306 h 1693069"/>
                            <a:gd name="connsiteX134" fmla="*/ 464344 w 1021556"/>
                            <a:gd name="connsiteY134" fmla="*/ 926306 h 1693069"/>
                            <a:gd name="connsiteX135" fmla="*/ 452437 w 1021556"/>
                            <a:gd name="connsiteY135" fmla="*/ 928687 h 1693069"/>
                            <a:gd name="connsiteX136" fmla="*/ 435769 w 1021556"/>
                            <a:gd name="connsiteY136" fmla="*/ 931069 h 1693069"/>
                            <a:gd name="connsiteX137" fmla="*/ 421481 w 1021556"/>
                            <a:gd name="connsiteY137" fmla="*/ 935831 h 1693069"/>
                            <a:gd name="connsiteX138" fmla="*/ 414337 w 1021556"/>
                            <a:gd name="connsiteY138" fmla="*/ 940594 h 1693069"/>
                            <a:gd name="connsiteX139" fmla="*/ 407194 w 1021556"/>
                            <a:gd name="connsiteY139" fmla="*/ 942975 h 1693069"/>
                            <a:gd name="connsiteX140" fmla="*/ 400050 w 1021556"/>
                            <a:gd name="connsiteY140" fmla="*/ 947737 h 1693069"/>
                            <a:gd name="connsiteX141" fmla="*/ 392906 w 1021556"/>
                            <a:gd name="connsiteY141" fmla="*/ 950119 h 1693069"/>
                            <a:gd name="connsiteX142" fmla="*/ 378619 w 1021556"/>
                            <a:gd name="connsiteY142" fmla="*/ 959644 h 1693069"/>
                            <a:gd name="connsiteX143" fmla="*/ 371475 w 1021556"/>
                            <a:gd name="connsiteY143" fmla="*/ 964406 h 1693069"/>
                            <a:gd name="connsiteX144" fmla="*/ 364331 w 1021556"/>
                            <a:gd name="connsiteY144" fmla="*/ 969169 h 1693069"/>
                            <a:gd name="connsiteX145" fmla="*/ 357187 w 1021556"/>
                            <a:gd name="connsiteY145" fmla="*/ 971550 h 1693069"/>
                            <a:gd name="connsiteX146" fmla="*/ 352425 w 1021556"/>
                            <a:gd name="connsiteY146" fmla="*/ 981075 h 1693069"/>
                            <a:gd name="connsiteX147" fmla="*/ 345281 w 1021556"/>
                            <a:gd name="connsiteY147" fmla="*/ 988219 h 1693069"/>
                            <a:gd name="connsiteX148" fmla="*/ 340519 w 1021556"/>
                            <a:gd name="connsiteY148" fmla="*/ 995362 h 1693069"/>
                            <a:gd name="connsiteX149" fmla="*/ 333375 w 1021556"/>
                            <a:gd name="connsiteY149" fmla="*/ 1004887 h 1693069"/>
                            <a:gd name="connsiteX150" fmla="*/ 321469 w 1021556"/>
                            <a:gd name="connsiteY150" fmla="*/ 1019175 h 1693069"/>
                            <a:gd name="connsiteX151" fmla="*/ 314325 w 1021556"/>
                            <a:gd name="connsiteY151" fmla="*/ 1033462 h 1693069"/>
                            <a:gd name="connsiteX152" fmla="*/ 302419 w 1021556"/>
                            <a:gd name="connsiteY152" fmla="*/ 1054894 h 1693069"/>
                            <a:gd name="connsiteX153" fmla="*/ 297656 w 1021556"/>
                            <a:gd name="connsiteY153" fmla="*/ 1073944 h 1693069"/>
                            <a:gd name="connsiteX154" fmla="*/ 292894 w 1021556"/>
                            <a:gd name="connsiteY154" fmla="*/ 1088231 h 1693069"/>
                            <a:gd name="connsiteX155" fmla="*/ 283369 w 1021556"/>
                            <a:gd name="connsiteY155" fmla="*/ 1116806 h 1693069"/>
                            <a:gd name="connsiteX156" fmla="*/ 278606 w 1021556"/>
                            <a:gd name="connsiteY156" fmla="*/ 1133475 h 1693069"/>
                            <a:gd name="connsiteX157" fmla="*/ 273844 w 1021556"/>
                            <a:gd name="connsiteY157" fmla="*/ 1147762 h 1693069"/>
                            <a:gd name="connsiteX158" fmla="*/ 269081 w 1021556"/>
                            <a:gd name="connsiteY158" fmla="*/ 1162050 h 1693069"/>
                            <a:gd name="connsiteX159" fmla="*/ 250031 w 1021556"/>
                            <a:gd name="connsiteY159" fmla="*/ 1212056 h 1693069"/>
                            <a:gd name="connsiteX160" fmla="*/ 245268 w 1021556"/>
                            <a:gd name="connsiteY160" fmla="*/ 1247775 h 1693069"/>
                            <a:gd name="connsiteX161" fmla="*/ 242887 w 1021556"/>
                            <a:gd name="connsiteY161" fmla="*/ 1283494 h 1693069"/>
                            <a:gd name="connsiteX162" fmla="*/ 247650 w 1021556"/>
                            <a:gd name="connsiteY162" fmla="*/ 1297781 h 1693069"/>
                            <a:gd name="connsiteX163" fmla="*/ 245269 w 1021556"/>
                            <a:gd name="connsiteY163" fmla="*/ 1333500 h 1693069"/>
                            <a:gd name="connsiteX164" fmla="*/ 242887 w 1021556"/>
                            <a:gd name="connsiteY164" fmla="*/ 1350169 h 1693069"/>
                            <a:gd name="connsiteX165" fmla="*/ 247650 w 1021556"/>
                            <a:gd name="connsiteY165" fmla="*/ 1438275 h 1693069"/>
                            <a:gd name="connsiteX166" fmla="*/ 250031 w 1021556"/>
                            <a:gd name="connsiteY166" fmla="*/ 1478756 h 1693069"/>
                            <a:gd name="connsiteX167" fmla="*/ 252412 w 1021556"/>
                            <a:gd name="connsiteY167" fmla="*/ 1493044 h 1693069"/>
                            <a:gd name="connsiteX168" fmla="*/ 250031 w 1021556"/>
                            <a:gd name="connsiteY168" fmla="*/ 1571625 h 1693069"/>
                            <a:gd name="connsiteX169" fmla="*/ 245269 w 1021556"/>
                            <a:gd name="connsiteY169" fmla="*/ 1585912 h 1693069"/>
                            <a:gd name="connsiteX170" fmla="*/ 228600 w 1021556"/>
                            <a:gd name="connsiteY170" fmla="*/ 1595437 h 1693069"/>
                            <a:gd name="connsiteX171" fmla="*/ 221456 w 1021556"/>
                            <a:gd name="connsiteY171" fmla="*/ 1597819 h 1693069"/>
                            <a:gd name="connsiteX172" fmla="*/ 192881 w 1021556"/>
                            <a:gd name="connsiteY172" fmla="*/ 1600200 h 1693069"/>
                            <a:gd name="connsiteX173" fmla="*/ 166687 w 1021556"/>
                            <a:gd name="connsiteY173" fmla="*/ 1607344 h 1693069"/>
                            <a:gd name="connsiteX174" fmla="*/ 159544 w 1021556"/>
                            <a:gd name="connsiteY174" fmla="*/ 1609725 h 1693069"/>
                            <a:gd name="connsiteX175" fmla="*/ 152400 w 1021556"/>
                            <a:gd name="connsiteY175" fmla="*/ 1612106 h 1693069"/>
                            <a:gd name="connsiteX176" fmla="*/ 142875 w 1021556"/>
                            <a:gd name="connsiteY176" fmla="*/ 1616869 h 1693069"/>
                            <a:gd name="connsiteX177" fmla="*/ 114300 w 1021556"/>
                            <a:gd name="connsiteY177" fmla="*/ 1619250 h 1693069"/>
                            <a:gd name="connsiteX178" fmla="*/ 100012 w 1021556"/>
                            <a:gd name="connsiteY178" fmla="*/ 1621631 h 1693069"/>
                            <a:gd name="connsiteX179" fmla="*/ 73819 w 1021556"/>
                            <a:gd name="connsiteY179" fmla="*/ 1626394 h 1693069"/>
                            <a:gd name="connsiteX180" fmla="*/ 69056 w 1021556"/>
                            <a:gd name="connsiteY180" fmla="*/ 1640681 h 1693069"/>
                            <a:gd name="connsiteX181" fmla="*/ 73819 w 1021556"/>
                            <a:gd name="connsiteY181" fmla="*/ 1659731 h 1693069"/>
                            <a:gd name="connsiteX182" fmla="*/ 83344 w 1021556"/>
                            <a:gd name="connsiteY182" fmla="*/ 1674019 h 1693069"/>
                            <a:gd name="connsiteX183" fmla="*/ 90487 w 1021556"/>
                            <a:gd name="connsiteY183" fmla="*/ 1678781 h 1693069"/>
                            <a:gd name="connsiteX184" fmla="*/ 95250 w 1021556"/>
                            <a:gd name="connsiteY184" fmla="*/ 1685925 h 1693069"/>
                            <a:gd name="connsiteX185" fmla="*/ 102394 w 1021556"/>
                            <a:gd name="connsiteY185" fmla="*/ 1690687 h 1693069"/>
                            <a:gd name="connsiteX186" fmla="*/ 104775 w 1021556"/>
                            <a:gd name="connsiteY186" fmla="*/ 1693069 h 1693069"/>
                            <a:gd name="connsiteX187" fmla="*/ 104775 w 1021556"/>
                            <a:gd name="connsiteY187"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00112 w 1021556"/>
                            <a:gd name="connsiteY62" fmla="*/ 395287 h 1693069"/>
                            <a:gd name="connsiteX63" fmla="*/ 885825 w 1021556"/>
                            <a:gd name="connsiteY63" fmla="*/ 404812 h 1693069"/>
                            <a:gd name="connsiteX64" fmla="*/ 869156 w 1021556"/>
                            <a:gd name="connsiteY64" fmla="*/ 416719 h 1693069"/>
                            <a:gd name="connsiteX65" fmla="*/ 854869 w 1021556"/>
                            <a:gd name="connsiteY65" fmla="*/ 421481 h 1693069"/>
                            <a:gd name="connsiteX66" fmla="*/ 838200 w 1021556"/>
                            <a:gd name="connsiteY66" fmla="*/ 431006 h 1693069"/>
                            <a:gd name="connsiteX67" fmla="*/ 821531 w 1021556"/>
                            <a:gd name="connsiteY67" fmla="*/ 435769 h 1693069"/>
                            <a:gd name="connsiteX68" fmla="*/ 807244 w 1021556"/>
                            <a:gd name="connsiteY68" fmla="*/ 440531 h 1693069"/>
                            <a:gd name="connsiteX69" fmla="*/ 785812 w 1021556"/>
                            <a:gd name="connsiteY69" fmla="*/ 450056 h 1693069"/>
                            <a:gd name="connsiteX70" fmla="*/ 778669 w 1021556"/>
                            <a:gd name="connsiteY70" fmla="*/ 452437 h 1693069"/>
                            <a:gd name="connsiteX71" fmla="*/ 771525 w 1021556"/>
                            <a:gd name="connsiteY71" fmla="*/ 457200 h 1693069"/>
                            <a:gd name="connsiteX72" fmla="*/ 764381 w 1021556"/>
                            <a:gd name="connsiteY72" fmla="*/ 459581 h 1693069"/>
                            <a:gd name="connsiteX73" fmla="*/ 742950 w 1021556"/>
                            <a:gd name="connsiteY73" fmla="*/ 471487 h 1693069"/>
                            <a:gd name="connsiteX74" fmla="*/ 721519 w 1021556"/>
                            <a:gd name="connsiteY74" fmla="*/ 483394 h 1693069"/>
                            <a:gd name="connsiteX75" fmla="*/ 709612 w 1021556"/>
                            <a:gd name="connsiteY75" fmla="*/ 492919 h 1693069"/>
                            <a:gd name="connsiteX76" fmla="*/ 704850 w 1021556"/>
                            <a:gd name="connsiteY76" fmla="*/ 500062 h 1693069"/>
                            <a:gd name="connsiteX77" fmla="*/ 697706 w 1021556"/>
                            <a:gd name="connsiteY77" fmla="*/ 502444 h 1693069"/>
                            <a:gd name="connsiteX78" fmla="*/ 683419 w 1021556"/>
                            <a:gd name="connsiteY78" fmla="*/ 514350 h 1693069"/>
                            <a:gd name="connsiteX79" fmla="*/ 676275 w 1021556"/>
                            <a:gd name="connsiteY79" fmla="*/ 516731 h 1693069"/>
                            <a:gd name="connsiteX80" fmla="*/ 657225 w 1021556"/>
                            <a:gd name="connsiteY80" fmla="*/ 528637 h 1693069"/>
                            <a:gd name="connsiteX81" fmla="*/ 642937 w 1021556"/>
                            <a:gd name="connsiteY81" fmla="*/ 538162 h 1693069"/>
                            <a:gd name="connsiteX82" fmla="*/ 635794 w 1021556"/>
                            <a:gd name="connsiteY82" fmla="*/ 542925 h 1693069"/>
                            <a:gd name="connsiteX83" fmla="*/ 628650 w 1021556"/>
                            <a:gd name="connsiteY83" fmla="*/ 545306 h 1693069"/>
                            <a:gd name="connsiteX84" fmla="*/ 607219 w 1021556"/>
                            <a:gd name="connsiteY84" fmla="*/ 559594 h 1693069"/>
                            <a:gd name="connsiteX85" fmla="*/ 592931 w 1021556"/>
                            <a:gd name="connsiteY85" fmla="*/ 569119 h 1693069"/>
                            <a:gd name="connsiteX86" fmla="*/ 583406 w 1021556"/>
                            <a:gd name="connsiteY86" fmla="*/ 576262 h 1693069"/>
                            <a:gd name="connsiteX87" fmla="*/ 569119 w 1021556"/>
                            <a:gd name="connsiteY87" fmla="*/ 585787 h 1693069"/>
                            <a:gd name="connsiteX88" fmla="*/ 554831 w 1021556"/>
                            <a:gd name="connsiteY88" fmla="*/ 595312 h 1693069"/>
                            <a:gd name="connsiteX89" fmla="*/ 547687 w 1021556"/>
                            <a:gd name="connsiteY89" fmla="*/ 600075 h 1693069"/>
                            <a:gd name="connsiteX90" fmla="*/ 540544 w 1021556"/>
                            <a:gd name="connsiteY90" fmla="*/ 607219 h 1693069"/>
                            <a:gd name="connsiteX91" fmla="*/ 533400 w 1021556"/>
                            <a:gd name="connsiteY91" fmla="*/ 609600 h 1693069"/>
                            <a:gd name="connsiteX92" fmla="*/ 526256 w 1021556"/>
                            <a:gd name="connsiteY92" fmla="*/ 616744 h 1693069"/>
                            <a:gd name="connsiteX93" fmla="*/ 519112 w 1021556"/>
                            <a:gd name="connsiteY93" fmla="*/ 619125 h 1693069"/>
                            <a:gd name="connsiteX94" fmla="*/ 514350 w 1021556"/>
                            <a:gd name="connsiteY94" fmla="*/ 626269 h 1693069"/>
                            <a:gd name="connsiteX95" fmla="*/ 500062 w 1021556"/>
                            <a:gd name="connsiteY95" fmla="*/ 635794 h 1693069"/>
                            <a:gd name="connsiteX96" fmla="*/ 490537 w 1021556"/>
                            <a:gd name="connsiteY96" fmla="*/ 642937 h 1693069"/>
                            <a:gd name="connsiteX97" fmla="*/ 483394 w 1021556"/>
                            <a:gd name="connsiteY97" fmla="*/ 645319 h 1693069"/>
                            <a:gd name="connsiteX98" fmla="*/ 469106 w 1021556"/>
                            <a:gd name="connsiteY98" fmla="*/ 657225 h 1693069"/>
                            <a:gd name="connsiteX99" fmla="*/ 461962 w 1021556"/>
                            <a:gd name="connsiteY99" fmla="*/ 659606 h 1693069"/>
                            <a:gd name="connsiteX100" fmla="*/ 457200 w 1021556"/>
                            <a:gd name="connsiteY100" fmla="*/ 666750 h 1693069"/>
                            <a:gd name="connsiteX101" fmla="*/ 450056 w 1021556"/>
                            <a:gd name="connsiteY101" fmla="*/ 671512 h 1693069"/>
                            <a:gd name="connsiteX102" fmla="*/ 445294 w 1021556"/>
                            <a:gd name="connsiteY102" fmla="*/ 685800 h 1693069"/>
                            <a:gd name="connsiteX103" fmla="*/ 440531 w 1021556"/>
                            <a:gd name="connsiteY103" fmla="*/ 692944 h 1693069"/>
                            <a:gd name="connsiteX104" fmla="*/ 435769 w 1021556"/>
                            <a:gd name="connsiteY104" fmla="*/ 707231 h 1693069"/>
                            <a:gd name="connsiteX105" fmla="*/ 433387 w 1021556"/>
                            <a:gd name="connsiteY105" fmla="*/ 714375 h 1693069"/>
                            <a:gd name="connsiteX106" fmla="*/ 428625 w 1021556"/>
                            <a:gd name="connsiteY106" fmla="*/ 721519 h 1693069"/>
                            <a:gd name="connsiteX107" fmla="*/ 435769 w 1021556"/>
                            <a:gd name="connsiteY107" fmla="*/ 742950 h 1693069"/>
                            <a:gd name="connsiteX108" fmla="*/ 438150 w 1021556"/>
                            <a:gd name="connsiteY108" fmla="*/ 750094 h 1693069"/>
                            <a:gd name="connsiteX109" fmla="*/ 445294 w 1021556"/>
                            <a:gd name="connsiteY109" fmla="*/ 754856 h 1693069"/>
                            <a:gd name="connsiteX110" fmla="*/ 459581 w 1021556"/>
                            <a:gd name="connsiteY110" fmla="*/ 766762 h 1693069"/>
                            <a:gd name="connsiteX111" fmla="*/ 469106 w 1021556"/>
                            <a:gd name="connsiteY111" fmla="*/ 773906 h 1693069"/>
                            <a:gd name="connsiteX112" fmla="*/ 478631 w 1021556"/>
                            <a:gd name="connsiteY112" fmla="*/ 776287 h 1693069"/>
                            <a:gd name="connsiteX113" fmla="*/ 492919 w 1021556"/>
                            <a:gd name="connsiteY113" fmla="*/ 785812 h 1693069"/>
                            <a:gd name="connsiteX114" fmla="*/ 500062 w 1021556"/>
                            <a:gd name="connsiteY114" fmla="*/ 790575 h 1693069"/>
                            <a:gd name="connsiteX115" fmla="*/ 507206 w 1021556"/>
                            <a:gd name="connsiteY115" fmla="*/ 797719 h 1693069"/>
                            <a:gd name="connsiteX116" fmla="*/ 511969 w 1021556"/>
                            <a:gd name="connsiteY116" fmla="*/ 804862 h 1693069"/>
                            <a:gd name="connsiteX117" fmla="*/ 521494 w 1021556"/>
                            <a:gd name="connsiteY117" fmla="*/ 809625 h 1693069"/>
                            <a:gd name="connsiteX118" fmla="*/ 528637 w 1021556"/>
                            <a:gd name="connsiteY118" fmla="*/ 816769 h 1693069"/>
                            <a:gd name="connsiteX119" fmla="*/ 535781 w 1021556"/>
                            <a:gd name="connsiteY119" fmla="*/ 819150 h 1693069"/>
                            <a:gd name="connsiteX120" fmla="*/ 542925 w 1021556"/>
                            <a:gd name="connsiteY120" fmla="*/ 823912 h 1693069"/>
                            <a:gd name="connsiteX121" fmla="*/ 559594 w 1021556"/>
                            <a:gd name="connsiteY121" fmla="*/ 835819 h 1693069"/>
                            <a:gd name="connsiteX122" fmla="*/ 569119 w 1021556"/>
                            <a:gd name="connsiteY122" fmla="*/ 840581 h 1693069"/>
                            <a:gd name="connsiteX123" fmla="*/ 578644 w 1021556"/>
                            <a:gd name="connsiteY123" fmla="*/ 850106 h 1693069"/>
                            <a:gd name="connsiteX124" fmla="*/ 592931 w 1021556"/>
                            <a:gd name="connsiteY124" fmla="*/ 864394 h 1693069"/>
                            <a:gd name="connsiteX125" fmla="*/ 600075 w 1021556"/>
                            <a:gd name="connsiteY125" fmla="*/ 869156 h 1693069"/>
                            <a:gd name="connsiteX126" fmla="*/ 604837 w 1021556"/>
                            <a:gd name="connsiteY126" fmla="*/ 876300 h 1693069"/>
                            <a:gd name="connsiteX127" fmla="*/ 611981 w 1021556"/>
                            <a:gd name="connsiteY127" fmla="*/ 881062 h 1693069"/>
                            <a:gd name="connsiteX128" fmla="*/ 616744 w 1021556"/>
                            <a:gd name="connsiteY128" fmla="*/ 895350 h 1693069"/>
                            <a:gd name="connsiteX129" fmla="*/ 619125 w 1021556"/>
                            <a:gd name="connsiteY129" fmla="*/ 902494 h 1693069"/>
                            <a:gd name="connsiteX130" fmla="*/ 626269 w 1021556"/>
                            <a:gd name="connsiteY130" fmla="*/ 916781 h 1693069"/>
                            <a:gd name="connsiteX131" fmla="*/ 619125 w 1021556"/>
                            <a:gd name="connsiteY131" fmla="*/ 921544 h 1693069"/>
                            <a:gd name="connsiteX132" fmla="*/ 604837 w 1021556"/>
                            <a:gd name="connsiteY132" fmla="*/ 926306 h 1693069"/>
                            <a:gd name="connsiteX133" fmla="*/ 464344 w 1021556"/>
                            <a:gd name="connsiteY133" fmla="*/ 926306 h 1693069"/>
                            <a:gd name="connsiteX134" fmla="*/ 452437 w 1021556"/>
                            <a:gd name="connsiteY134" fmla="*/ 928687 h 1693069"/>
                            <a:gd name="connsiteX135" fmla="*/ 435769 w 1021556"/>
                            <a:gd name="connsiteY135" fmla="*/ 931069 h 1693069"/>
                            <a:gd name="connsiteX136" fmla="*/ 421481 w 1021556"/>
                            <a:gd name="connsiteY136" fmla="*/ 935831 h 1693069"/>
                            <a:gd name="connsiteX137" fmla="*/ 414337 w 1021556"/>
                            <a:gd name="connsiteY137" fmla="*/ 940594 h 1693069"/>
                            <a:gd name="connsiteX138" fmla="*/ 407194 w 1021556"/>
                            <a:gd name="connsiteY138" fmla="*/ 942975 h 1693069"/>
                            <a:gd name="connsiteX139" fmla="*/ 400050 w 1021556"/>
                            <a:gd name="connsiteY139" fmla="*/ 947737 h 1693069"/>
                            <a:gd name="connsiteX140" fmla="*/ 392906 w 1021556"/>
                            <a:gd name="connsiteY140" fmla="*/ 950119 h 1693069"/>
                            <a:gd name="connsiteX141" fmla="*/ 378619 w 1021556"/>
                            <a:gd name="connsiteY141" fmla="*/ 959644 h 1693069"/>
                            <a:gd name="connsiteX142" fmla="*/ 371475 w 1021556"/>
                            <a:gd name="connsiteY142" fmla="*/ 964406 h 1693069"/>
                            <a:gd name="connsiteX143" fmla="*/ 364331 w 1021556"/>
                            <a:gd name="connsiteY143" fmla="*/ 969169 h 1693069"/>
                            <a:gd name="connsiteX144" fmla="*/ 357187 w 1021556"/>
                            <a:gd name="connsiteY144" fmla="*/ 971550 h 1693069"/>
                            <a:gd name="connsiteX145" fmla="*/ 352425 w 1021556"/>
                            <a:gd name="connsiteY145" fmla="*/ 981075 h 1693069"/>
                            <a:gd name="connsiteX146" fmla="*/ 345281 w 1021556"/>
                            <a:gd name="connsiteY146" fmla="*/ 988219 h 1693069"/>
                            <a:gd name="connsiteX147" fmla="*/ 340519 w 1021556"/>
                            <a:gd name="connsiteY147" fmla="*/ 995362 h 1693069"/>
                            <a:gd name="connsiteX148" fmla="*/ 333375 w 1021556"/>
                            <a:gd name="connsiteY148" fmla="*/ 1004887 h 1693069"/>
                            <a:gd name="connsiteX149" fmla="*/ 321469 w 1021556"/>
                            <a:gd name="connsiteY149" fmla="*/ 1019175 h 1693069"/>
                            <a:gd name="connsiteX150" fmla="*/ 314325 w 1021556"/>
                            <a:gd name="connsiteY150" fmla="*/ 1033462 h 1693069"/>
                            <a:gd name="connsiteX151" fmla="*/ 302419 w 1021556"/>
                            <a:gd name="connsiteY151" fmla="*/ 1054894 h 1693069"/>
                            <a:gd name="connsiteX152" fmla="*/ 297656 w 1021556"/>
                            <a:gd name="connsiteY152" fmla="*/ 1073944 h 1693069"/>
                            <a:gd name="connsiteX153" fmla="*/ 292894 w 1021556"/>
                            <a:gd name="connsiteY153" fmla="*/ 1088231 h 1693069"/>
                            <a:gd name="connsiteX154" fmla="*/ 283369 w 1021556"/>
                            <a:gd name="connsiteY154" fmla="*/ 1116806 h 1693069"/>
                            <a:gd name="connsiteX155" fmla="*/ 278606 w 1021556"/>
                            <a:gd name="connsiteY155" fmla="*/ 1133475 h 1693069"/>
                            <a:gd name="connsiteX156" fmla="*/ 273844 w 1021556"/>
                            <a:gd name="connsiteY156" fmla="*/ 1147762 h 1693069"/>
                            <a:gd name="connsiteX157" fmla="*/ 269081 w 1021556"/>
                            <a:gd name="connsiteY157" fmla="*/ 1162050 h 1693069"/>
                            <a:gd name="connsiteX158" fmla="*/ 250031 w 1021556"/>
                            <a:gd name="connsiteY158" fmla="*/ 1212056 h 1693069"/>
                            <a:gd name="connsiteX159" fmla="*/ 245268 w 1021556"/>
                            <a:gd name="connsiteY159" fmla="*/ 1247775 h 1693069"/>
                            <a:gd name="connsiteX160" fmla="*/ 242887 w 1021556"/>
                            <a:gd name="connsiteY160" fmla="*/ 1283494 h 1693069"/>
                            <a:gd name="connsiteX161" fmla="*/ 247650 w 1021556"/>
                            <a:gd name="connsiteY161" fmla="*/ 1297781 h 1693069"/>
                            <a:gd name="connsiteX162" fmla="*/ 245269 w 1021556"/>
                            <a:gd name="connsiteY162" fmla="*/ 1333500 h 1693069"/>
                            <a:gd name="connsiteX163" fmla="*/ 242887 w 1021556"/>
                            <a:gd name="connsiteY163" fmla="*/ 1350169 h 1693069"/>
                            <a:gd name="connsiteX164" fmla="*/ 247650 w 1021556"/>
                            <a:gd name="connsiteY164" fmla="*/ 1438275 h 1693069"/>
                            <a:gd name="connsiteX165" fmla="*/ 250031 w 1021556"/>
                            <a:gd name="connsiteY165" fmla="*/ 1478756 h 1693069"/>
                            <a:gd name="connsiteX166" fmla="*/ 252412 w 1021556"/>
                            <a:gd name="connsiteY166" fmla="*/ 1493044 h 1693069"/>
                            <a:gd name="connsiteX167" fmla="*/ 250031 w 1021556"/>
                            <a:gd name="connsiteY167" fmla="*/ 1571625 h 1693069"/>
                            <a:gd name="connsiteX168" fmla="*/ 245269 w 1021556"/>
                            <a:gd name="connsiteY168" fmla="*/ 1585912 h 1693069"/>
                            <a:gd name="connsiteX169" fmla="*/ 228600 w 1021556"/>
                            <a:gd name="connsiteY169" fmla="*/ 1595437 h 1693069"/>
                            <a:gd name="connsiteX170" fmla="*/ 221456 w 1021556"/>
                            <a:gd name="connsiteY170" fmla="*/ 1597819 h 1693069"/>
                            <a:gd name="connsiteX171" fmla="*/ 192881 w 1021556"/>
                            <a:gd name="connsiteY171" fmla="*/ 1600200 h 1693069"/>
                            <a:gd name="connsiteX172" fmla="*/ 166687 w 1021556"/>
                            <a:gd name="connsiteY172" fmla="*/ 1607344 h 1693069"/>
                            <a:gd name="connsiteX173" fmla="*/ 159544 w 1021556"/>
                            <a:gd name="connsiteY173" fmla="*/ 1609725 h 1693069"/>
                            <a:gd name="connsiteX174" fmla="*/ 152400 w 1021556"/>
                            <a:gd name="connsiteY174" fmla="*/ 1612106 h 1693069"/>
                            <a:gd name="connsiteX175" fmla="*/ 142875 w 1021556"/>
                            <a:gd name="connsiteY175" fmla="*/ 1616869 h 1693069"/>
                            <a:gd name="connsiteX176" fmla="*/ 114300 w 1021556"/>
                            <a:gd name="connsiteY176" fmla="*/ 1619250 h 1693069"/>
                            <a:gd name="connsiteX177" fmla="*/ 100012 w 1021556"/>
                            <a:gd name="connsiteY177" fmla="*/ 1621631 h 1693069"/>
                            <a:gd name="connsiteX178" fmla="*/ 73819 w 1021556"/>
                            <a:gd name="connsiteY178" fmla="*/ 1626394 h 1693069"/>
                            <a:gd name="connsiteX179" fmla="*/ 69056 w 1021556"/>
                            <a:gd name="connsiteY179" fmla="*/ 1640681 h 1693069"/>
                            <a:gd name="connsiteX180" fmla="*/ 73819 w 1021556"/>
                            <a:gd name="connsiteY180" fmla="*/ 1659731 h 1693069"/>
                            <a:gd name="connsiteX181" fmla="*/ 83344 w 1021556"/>
                            <a:gd name="connsiteY181" fmla="*/ 1674019 h 1693069"/>
                            <a:gd name="connsiteX182" fmla="*/ 90487 w 1021556"/>
                            <a:gd name="connsiteY182" fmla="*/ 1678781 h 1693069"/>
                            <a:gd name="connsiteX183" fmla="*/ 95250 w 1021556"/>
                            <a:gd name="connsiteY183" fmla="*/ 1685925 h 1693069"/>
                            <a:gd name="connsiteX184" fmla="*/ 102394 w 1021556"/>
                            <a:gd name="connsiteY184" fmla="*/ 1690687 h 1693069"/>
                            <a:gd name="connsiteX185" fmla="*/ 104775 w 1021556"/>
                            <a:gd name="connsiteY185" fmla="*/ 1693069 h 1693069"/>
                            <a:gd name="connsiteX186" fmla="*/ 104775 w 1021556"/>
                            <a:gd name="connsiteY186"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00112 w 1021556"/>
                            <a:gd name="connsiteY62" fmla="*/ 395287 h 1693069"/>
                            <a:gd name="connsiteX63" fmla="*/ 885825 w 1021556"/>
                            <a:gd name="connsiteY63" fmla="*/ 404812 h 1693069"/>
                            <a:gd name="connsiteX64" fmla="*/ 854869 w 1021556"/>
                            <a:gd name="connsiteY64" fmla="*/ 421481 h 1693069"/>
                            <a:gd name="connsiteX65" fmla="*/ 838200 w 1021556"/>
                            <a:gd name="connsiteY65" fmla="*/ 431006 h 1693069"/>
                            <a:gd name="connsiteX66" fmla="*/ 821531 w 1021556"/>
                            <a:gd name="connsiteY66" fmla="*/ 435769 h 1693069"/>
                            <a:gd name="connsiteX67" fmla="*/ 807244 w 1021556"/>
                            <a:gd name="connsiteY67" fmla="*/ 440531 h 1693069"/>
                            <a:gd name="connsiteX68" fmla="*/ 785812 w 1021556"/>
                            <a:gd name="connsiteY68" fmla="*/ 450056 h 1693069"/>
                            <a:gd name="connsiteX69" fmla="*/ 778669 w 1021556"/>
                            <a:gd name="connsiteY69" fmla="*/ 452437 h 1693069"/>
                            <a:gd name="connsiteX70" fmla="*/ 771525 w 1021556"/>
                            <a:gd name="connsiteY70" fmla="*/ 457200 h 1693069"/>
                            <a:gd name="connsiteX71" fmla="*/ 764381 w 1021556"/>
                            <a:gd name="connsiteY71" fmla="*/ 459581 h 1693069"/>
                            <a:gd name="connsiteX72" fmla="*/ 742950 w 1021556"/>
                            <a:gd name="connsiteY72" fmla="*/ 471487 h 1693069"/>
                            <a:gd name="connsiteX73" fmla="*/ 721519 w 1021556"/>
                            <a:gd name="connsiteY73" fmla="*/ 483394 h 1693069"/>
                            <a:gd name="connsiteX74" fmla="*/ 709612 w 1021556"/>
                            <a:gd name="connsiteY74" fmla="*/ 492919 h 1693069"/>
                            <a:gd name="connsiteX75" fmla="*/ 704850 w 1021556"/>
                            <a:gd name="connsiteY75" fmla="*/ 500062 h 1693069"/>
                            <a:gd name="connsiteX76" fmla="*/ 697706 w 1021556"/>
                            <a:gd name="connsiteY76" fmla="*/ 502444 h 1693069"/>
                            <a:gd name="connsiteX77" fmla="*/ 683419 w 1021556"/>
                            <a:gd name="connsiteY77" fmla="*/ 514350 h 1693069"/>
                            <a:gd name="connsiteX78" fmla="*/ 676275 w 1021556"/>
                            <a:gd name="connsiteY78" fmla="*/ 516731 h 1693069"/>
                            <a:gd name="connsiteX79" fmla="*/ 657225 w 1021556"/>
                            <a:gd name="connsiteY79" fmla="*/ 528637 h 1693069"/>
                            <a:gd name="connsiteX80" fmla="*/ 642937 w 1021556"/>
                            <a:gd name="connsiteY80" fmla="*/ 538162 h 1693069"/>
                            <a:gd name="connsiteX81" fmla="*/ 635794 w 1021556"/>
                            <a:gd name="connsiteY81" fmla="*/ 542925 h 1693069"/>
                            <a:gd name="connsiteX82" fmla="*/ 628650 w 1021556"/>
                            <a:gd name="connsiteY82" fmla="*/ 545306 h 1693069"/>
                            <a:gd name="connsiteX83" fmla="*/ 607219 w 1021556"/>
                            <a:gd name="connsiteY83" fmla="*/ 559594 h 1693069"/>
                            <a:gd name="connsiteX84" fmla="*/ 592931 w 1021556"/>
                            <a:gd name="connsiteY84" fmla="*/ 569119 h 1693069"/>
                            <a:gd name="connsiteX85" fmla="*/ 583406 w 1021556"/>
                            <a:gd name="connsiteY85" fmla="*/ 576262 h 1693069"/>
                            <a:gd name="connsiteX86" fmla="*/ 569119 w 1021556"/>
                            <a:gd name="connsiteY86" fmla="*/ 585787 h 1693069"/>
                            <a:gd name="connsiteX87" fmla="*/ 554831 w 1021556"/>
                            <a:gd name="connsiteY87" fmla="*/ 595312 h 1693069"/>
                            <a:gd name="connsiteX88" fmla="*/ 547687 w 1021556"/>
                            <a:gd name="connsiteY88" fmla="*/ 600075 h 1693069"/>
                            <a:gd name="connsiteX89" fmla="*/ 540544 w 1021556"/>
                            <a:gd name="connsiteY89" fmla="*/ 607219 h 1693069"/>
                            <a:gd name="connsiteX90" fmla="*/ 533400 w 1021556"/>
                            <a:gd name="connsiteY90" fmla="*/ 609600 h 1693069"/>
                            <a:gd name="connsiteX91" fmla="*/ 526256 w 1021556"/>
                            <a:gd name="connsiteY91" fmla="*/ 616744 h 1693069"/>
                            <a:gd name="connsiteX92" fmla="*/ 519112 w 1021556"/>
                            <a:gd name="connsiteY92" fmla="*/ 619125 h 1693069"/>
                            <a:gd name="connsiteX93" fmla="*/ 514350 w 1021556"/>
                            <a:gd name="connsiteY93" fmla="*/ 626269 h 1693069"/>
                            <a:gd name="connsiteX94" fmla="*/ 500062 w 1021556"/>
                            <a:gd name="connsiteY94" fmla="*/ 635794 h 1693069"/>
                            <a:gd name="connsiteX95" fmla="*/ 490537 w 1021556"/>
                            <a:gd name="connsiteY95" fmla="*/ 642937 h 1693069"/>
                            <a:gd name="connsiteX96" fmla="*/ 483394 w 1021556"/>
                            <a:gd name="connsiteY96" fmla="*/ 645319 h 1693069"/>
                            <a:gd name="connsiteX97" fmla="*/ 469106 w 1021556"/>
                            <a:gd name="connsiteY97" fmla="*/ 657225 h 1693069"/>
                            <a:gd name="connsiteX98" fmla="*/ 461962 w 1021556"/>
                            <a:gd name="connsiteY98" fmla="*/ 659606 h 1693069"/>
                            <a:gd name="connsiteX99" fmla="*/ 457200 w 1021556"/>
                            <a:gd name="connsiteY99" fmla="*/ 666750 h 1693069"/>
                            <a:gd name="connsiteX100" fmla="*/ 450056 w 1021556"/>
                            <a:gd name="connsiteY100" fmla="*/ 671512 h 1693069"/>
                            <a:gd name="connsiteX101" fmla="*/ 445294 w 1021556"/>
                            <a:gd name="connsiteY101" fmla="*/ 685800 h 1693069"/>
                            <a:gd name="connsiteX102" fmla="*/ 440531 w 1021556"/>
                            <a:gd name="connsiteY102" fmla="*/ 692944 h 1693069"/>
                            <a:gd name="connsiteX103" fmla="*/ 435769 w 1021556"/>
                            <a:gd name="connsiteY103" fmla="*/ 707231 h 1693069"/>
                            <a:gd name="connsiteX104" fmla="*/ 433387 w 1021556"/>
                            <a:gd name="connsiteY104" fmla="*/ 714375 h 1693069"/>
                            <a:gd name="connsiteX105" fmla="*/ 428625 w 1021556"/>
                            <a:gd name="connsiteY105" fmla="*/ 721519 h 1693069"/>
                            <a:gd name="connsiteX106" fmla="*/ 435769 w 1021556"/>
                            <a:gd name="connsiteY106" fmla="*/ 742950 h 1693069"/>
                            <a:gd name="connsiteX107" fmla="*/ 438150 w 1021556"/>
                            <a:gd name="connsiteY107" fmla="*/ 750094 h 1693069"/>
                            <a:gd name="connsiteX108" fmla="*/ 445294 w 1021556"/>
                            <a:gd name="connsiteY108" fmla="*/ 754856 h 1693069"/>
                            <a:gd name="connsiteX109" fmla="*/ 459581 w 1021556"/>
                            <a:gd name="connsiteY109" fmla="*/ 766762 h 1693069"/>
                            <a:gd name="connsiteX110" fmla="*/ 469106 w 1021556"/>
                            <a:gd name="connsiteY110" fmla="*/ 773906 h 1693069"/>
                            <a:gd name="connsiteX111" fmla="*/ 478631 w 1021556"/>
                            <a:gd name="connsiteY111" fmla="*/ 776287 h 1693069"/>
                            <a:gd name="connsiteX112" fmla="*/ 492919 w 1021556"/>
                            <a:gd name="connsiteY112" fmla="*/ 785812 h 1693069"/>
                            <a:gd name="connsiteX113" fmla="*/ 500062 w 1021556"/>
                            <a:gd name="connsiteY113" fmla="*/ 790575 h 1693069"/>
                            <a:gd name="connsiteX114" fmla="*/ 507206 w 1021556"/>
                            <a:gd name="connsiteY114" fmla="*/ 797719 h 1693069"/>
                            <a:gd name="connsiteX115" fmla="*/ 511969 w 1021556"/>
                            <a:gd name="connsiteY115" fmla="*/ 804862 h 1693069"/>
                            <a:gd name="connsiteX116" fmla="*/ 521494 w 1021556"/>
                            <a:gd name="connsiteY116" fmla="*/ 809625 h 1693069"/>
                            <a:gd name="connsiteX117" fmla="*/ 528637 w 1021556"/>
                            <a:gd name="connsiteY117" fmla="*/ 816769 h 1693069"/>
                            <a:gd name="connsiteX118" fmla="*/ 535781 w 1021556"/>
                            <a:gd name="connsiteY118" fmla="*/ 819150 h 1693069"/>
                            <a:gd name="connsiteX119" fmla="*/ 542925 w 1021556"/>
                            <a:gd name="connsiteY119" fmla="*/ 823912 h 1693069"/>
                            <a:gd name="connsiteX120" fmla="*/ 559594 w 1021556"/>
                            <a:gd name="connsiteY120" fmla="*/ 835819 h 1693069"/>
                            <a:gd name="connsiteX121" fmla="*/ 569119 w 1021556"/>
                            <a:gd name="connsiteY121" fmla="*/ 840581 h 1693069"/>
                            <a:gd name="connsiteX122" fmla="*/ 578644 w 1021556"/>
                            <a:gd name="connsiteY122" fmla="*/ 850106 h 1693069"/>
                            <a:gd name="connsiteX123" fmla="*/ 592931 w 1021556"/>
                            <a:gd name="connsiteY123" fmla="*/ 864394 h 1693069"/>
                            <a:gd name="connsiteX124" fmla="*/ 600075 w 1021556"/>
                            <a:gd name="connsiteY124" fmla="*/ 869156 h 1693069"/>
                            <a:gd name="connsiteX125" fmla="*/ 604837 w 1021556"/>
                            <a:gd name="connsiteY125" fmla="*/ 876300 h 1693069"/>
                            <a:gd name="connsiteX126" fmla="*/ 611981 w 1021556"/>
                            <a:gd name="connsiteY126" fmla="*/ 881062 h 1693069"/>
                            <a:gd name="connsiteX127" fmla="*/ 616744 w 1021556"/>
                            <a:gd name="connsiteY127" fmla="*/ 895350 h 1693069"/>
                            <a:gd name="connsiteX128" fmla="*/ 619125 w 1021556"/>
                            <a:gd name="connsiteY128" fmla="*/ 902494 h 1693069"/>
                            <a:gd name="connsiteX129" fmla="*/ 626269 w 1021556"/>
                            <a:gd name="connsiteY129" fmla="*/ 916781 h 1693069"/>
                            <a:gd name="connsiteX130" fmla="*/ 619125 w 1021556"/>
                            <a:gd name="connsiteY130" fmla="*/ 921544 h 1693069"/>
                            <a:gd name="connsiteX131" fmla="*/ 604837 w 1021556"/>
                            <a:gd name="connsiteY131" fmla="*/ 926306 h 1693069"/>
                            <a:gd name="connsiteX132" fmla="*/ 464344 w 1021556"/>
                            <a:gd name="connsiteY132" fmla="*/ 926306 h 1693069"/>
                            <a:gd name="connsiteX133" fmla="*/ 452437 w 1021556"/>
                            <a:gd name="connsiteY133" fmla="*/ 928687 h 1693069"/>
                            <a:gd name="connsiteX134" fmla="*/ 435769 w 1021556"/>
                            <a:gd name="connsiteY134" fmla="*/ 931069 h 1693069"/>
                            <a:gd name="connsiteX135" fmla="*/ 421481 w 1021556"/>
                            <a:gd name="connsiteY135" fmla="*/ 935831 h 1693069"/>
                            <a:gd name="connsiteX136" fmla="*/ 414337 w 1021556"/>
                            <a:gd name="connsiteY136" fmla="*/ 940594 h 1693069"/>
                            <a:gd name="connsiteX137" fmla="*/ 407194 w 1021556"/>
                            <a:gd name="connsiteY137" fmla="*/ 942975 h 1693069"/>
                            <a:gd name="connsiteX138" fmla="*/ 400050 w 1021556"/>
                            <a:gd name="connsiteY138" fmla="*/ 947737 h 1693069"/>
                            <a:gd name="connsiteX139" fmla="*/ 392906 w 1021556"/>
                            <a:gd name="connsiteY139" fmla="*/ 950119 h 1693069"/>
                            <a:gd name="connsiteX140" fmla="*/ 378619 w 1021556"/>
                            <a:gd name="connsiteY140" fmla="*/ 959644 h 1693069"/>
                            <a:gd name="connsiteX141" fmla="*/ 371475 w 1021556"/>
                            <a:gd name="connsiteY141" fmla="*/ 964406 h 1693069"/>
                            <a:gd name="connsiteX142" fmla="*/ 364331 w 1021556"/>
                            <a:gd name="connsiteY142" fmla="*/ 969169 h 1693069"/>
                            <a:gd name="connsiteX143" fmla="*/ 357187 w 1021556"/>
                            <a:gd name="connsiteY143" fmla="*/ 971550 h 1693069"/>
                            <a:gd name="connsiteX144" fmla="*/ 352425 w 1021556"/>
                            <a:gd name="connsiteY144" fmla="*/ 981075 h 1693069"/>
                            <a:gd name="connsiteX145" fmla="*/ 345281 w 1021556"/>
                            <a:gd name="connsiteY145" fmla="*/ 988219 h 1693069"/>
                            <a:gd name="connsiteX146" fmla="*/ 340519 w 1021556"/>
                            <a:gd name="connsiteY146" fmla="*/ 995362 h 1693069"/>
                            <a:gd name="connsiteX147" fmla="*/ 333375 w 1021556"/>
                            <a:gd name="connsiteY147" fmla="*/ 1004887 h 1693069"/>
                            <a:gd name="connsiteX148" fmla="*/ 321469 w 1021556"/>
                            <a:gd name="connsiteY148" fmla="*/ 1019175 h 1693069"/>
                            <a:gd name="connsiteX149" fmla="*/ 314325 w 1021556"/>
                            <a:gd name="connsiteY149" fmla="*/ 1033462 h 1693069"/>
                            <a:gd name="connsiteX150" fmla="*/ 302419 w 1021556"/>
                            <a:gd name="connsiteY150" fmla="*/ 1054894 h 1693069"/>
                            <a:gd name="connsiteX151" fmla="*/ 297656 w 1021556"/>
                            <a:gd name="connsiteY151" fmla="*/ 1073944 h 1693069"/>
                            <a:gd name="connsiteX152" fmla="*/ 292894 w 1021556"/>
                            <a:gd name="connsiteY152" fmla="*/ 1088231 h 1693069"/>
                            <a:gd name="connsiteX153" fmla="*/ 283369 w 1021556"/>
                            <a:gd name="connsiteY153" fmla="*/ 1116806 h 1693069"/>
                            <a:gd name="connsiteX154" fmla="*/ 278606 w 1021556"/>
                            <a:gd name="connsiteY154" fmla="*/ 1133475 h 1693069"/>
                            <a:gd name="connsiteX155" fmla="*/ 273844 w 1021556"/>
                            <a:gd name="connsiteY155" fmla="*/ 1147762 h 1693069"/>
                            <a:gd name="connsiteX156" fmla="*/ 269081 w 1021556"/>
                            <a:gd name="connsiteY156" fmla="*/ 1162050 h 1693069"/>
                            <a:gd name="connsiteX157" fmla="*/ 250031 w 1021556"/>
                            <a:gd name="connsiteY157" fmla="*/ 1212056 h 1693069"/>
                            <a:gd name="connsiteX158" fmla="*/ 245268 w 1021556"/>
                            <a:gd name="connsiteY158" fmla="*/ 1247775 h 1693069"/>
                            <a:gd name="connsiteX159" fmla="*/ 242887 w 1021556"/>
                            <a:gd name="connsiteY159" fmla="*/ 1283494 h 1693069"/>
                            <a:gd name="connsiteX160" fmla="*/ 247650 w 1021556"/>
                            <a:gd name="connsiteY160" fmla="*/ 1297781 h 1693069"/>
                            <a:gd name="connsiteX161" fmla="*/ 245269 w 1021556"/>
                            <a:gd name="connsiteY161" fmla="*/ 1333500 h 1693069"/>
                            <a:gd name="connsiteX162" fmla="*/ 242887 w 1021556"/>
                            <a:gd name="connsiteY162" fmla="*/ 1350169 h 1693069"/>
                            <a:gd name="connsiteX163" fmla="*/ 247650 w 1021556"/>
                            <a:gd name="connsiteY163" fmla="*/ 1438275 h 1693069"/>
                            <a:gd name="connsiteX164" fmla="*/ 250031 w 1021556"/>
                            <a:gd name="connsiteY164" fmla="*/ 1478756 h 1693069"/>
                            <a:gd name="connsiteX165" fmla="*/ 252412 w 1021556"/>
                            <a:gd name="connsiteY165" fmla="*/ 1493044 h 1693069"/>
                            <a:gd name="connsiteX166" fmla="*/ 250031 w 1021556"/>
                            <a:gd name="connsiteY166" fmla="*/ 1571625 h 1693069"/>
                            <a:gd name="connsiteX167" fmla="*/ 245269 w 1021556"/>
                            <a:gd name="connsiteY167" fmla="*/ 1585912 h 1693069"/>
                            <a:gd name="connsiteX168" fmla="*/ 228600 w 1021556"/>
                            <a:gd name="connsiteY168" fmla="*/ 1595437 h 1693069"/>
                            <a:gd name="connsiteX169" fmla="*/ 221456 w 1021556"/>
                            <a:gd name="connsiteY169" fmla="*/ 1597819 h 1693069"/>
                            <a:gd name="connsiteX170" fmla="*/ 192881 w 1021556"/>
                            <a:gd name="connsiteY170" fmla="*/ 1600200 h 1693069"/>
                            <a:gd name="connsiteX171" fmla="*/ 166687 w 1021556"/>
                            <a:gd name="connsiteY171" fmla="*/ 1607344 h 1693069"/>
                            <a:gd name="connsiteX172" fmla="*/ 159544 w 1021556"/>
                            <a:gd name="connsiteY172" fmla="*/ 1609725 h 1693069"/>
                            <a:gd name="connsiteX173" fmla="*/ 152400 w 1021556"/>
                            <a:gd name="connsiteY173" fmla="*/ 1612106 h 1693069"/>
                            <a:gd name="connsiteX174" fmla="*/ 142875 w 1021556"/>
                            <a:gd name="connsiteY174" fmla="*/ 1616869 h 1693069"/>
                            <a:gd name="connsiteX175" fmla="*/ 114300 w 1021556"/>
                            <a:gd name="connsiteY175" fmla="*/ 1619250 h 1693069"/>
                            <a:gd name="connsiteX176" fmla="*/ 100012 w 1021556"/>
                            <a:gd name="connsiteY176" fmla="*/ 1621631 h 1693069"/>
                            <a:gd name="connsiteX177" fmla="*/ 73819 w 1021556"/>
                            <a:gd name="connsiteY177" fmla="*/ 1626394 h 1693069"/>
                            <a:gd name="connsiteX178" fmla="*/ 69056 w 1021556"/>
                            <a:gd name="connsiteY178" fmla="*/ 1640681 h 1693069"/>
                            <a:gd name="connsiteX179" fmla="*/ 73819 w 1021556"/>
                            <a:gd name="connsiteY179" fmla="*/ 1659731 h 1693069"/>
                            <a:gd name="connsiteX180" fmla="*/ 83344 w 1021556"/>
                            <a:gd name="connsiteY180" fmla="*/ 1674019 h 1693069"/>
                            <a:gd name="connsiteX181" fmla="*/ 90487 w 1021556"/>
                            <a:gd name="connsiteY181" fmla="*/ 1678781 h 1693069"/>
                            <a:gd name="connsiteX182" fmla="*/ 95250 w 1021556"/>
                            <a:gd name="connsiteY182" fmla="*/ 1685925 h 1693069"/>
                            <a:gd name="connsiteX183" fmla="*/ 102394 w 1021556"/>
                            <a:gd name="connsiteY183" fmla="*/ 1690687 h 1693069"/>
                            <a:gd name="connsiteX184" fmla="*/ 104775 w 1021556"/>
                            <a:gd name="connsiteY184" fmla="*/ 1693069 h 1693069"/>
                            <a:gd name="connsiteX185" fmla="*/ 104775 w 1021556"/>
                            <a:gd name="connsiteY185"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00112 w 1021556"/>
                            <a:gd name="connsiteY62" fmla="*/ 395287 h 1693069"/>
                            <a:gd name="connsiteX63" fmla="*/ 885825 w 1021556"/>
                            <a:gd name="connsiteY63" fmla="*/ 404812 h 1693069"/>
                            <a:gd name="connsiteX64" fmla="*/ 854869 w 1021556"/>
                            <a:gd name="connsiteY64" fmla="*/ 421481 h 1693069"/>
                            <a:gd name="connsiteX65" fmla="*/ 821531 w 1021556"/>
                            <a:gd name="connsiteY65" fmla="*/ 435769 h 1693069"/>
                            <a:gd name="connsiteX66" fmla="*/ 807244 w 1021556"/>
                            <a:gd name="connsiteY66" fmla="*/ 440531 h 1693069"/>
                            <a:gd name="connsiteX67" fmla="*/ 785812 w 1021556"/>
                            <a:gd name="connsiteY67" fmla="*/ 450056 h 1693069"/>
                            <a:gd name="connsiteX68" fmla="*/ 778669 w 1021556"/>
                            <a:gd name="connsiteY68" fmla="*/ 452437 h 1693069"/>
                            <a:gd name="connsiteX69" fmla="*/ 771525 w 1021556"/>
                            <a:gd name="connsiteY69" fmla="*/ 457200 h 1693069"/>
                            <a:gd name="connsiteX70" fmla="*/ 764381 w 1021556"/>
                            <a:gd name="connsiteY70" fmla="*/ 459581 h 1693069"/>
                            <a:gd name="connsiteX71" fmla="*/ 742950 w 1021556"/>
                            <a:gd name="connsiteY71" fmla="*/ 471487 h 1693069"/>
                            <a:gd name="connsiteX72" fmla="*/ 721519 w 1021556"/>
                            <a:gd name="connsiteY72" fmla="*/ 483394 h 1693069"/>
                            <a:gd name="connsiteX73" fmla="*/ 709612 w 1021556"/>
                            <a:gd name="connsiteY73" fmla="*/ 492919 h 1693069"/>
                            <a:gd name="connsiteX74" fmla="*/ 704850 w 1021556"/>
                            <a:gd name="connsiteY74" fmla="*/ 500062 h 1693069"/>
                            <a:gd name="connsiteX75" fmla="*/ 697706 w 1021556"/>
                            <a:gd name="connsiteY75" fmla="*/ 502444 h 1693069"/>
                            <a:gd name="connsiteX76" fmla="*/ 683419 w 1021556"/>
                            <a:gd name="connsiteY76" fmla="*/ 514350 h 1693069"/>
                            <a:gd name="connsiteX77" fmla="*/ 676275 w 1021556"/>
                            <a:gd name="connsiteY77" fmla="*/ 516731 h 1693069"/>
                            <a:gd name="connsiteX78" fmla="*/ 657225 w 1021556"/>
                            <a:gd name="connsiteY78" fmla="*/ 528637 h 1693069"/>
                            <a:gd name="connsiteX79" fmla="*/ 642937 w 1021556"/>
                            <a:gd name="connsiteY79" fmla="*/ 538162 h 1693069"/>
                            <a:gd name="connsiteX80" fmla="*/ 635794 w 1021556"/>
                            <a:gd name="connsiteY80" fmla="*/ 542925 h 1693069"/>
                            <a:gd name="connsiteX81" fmla="*/ 628650 w 1021556"/>
                            <a:gd name="connsiteY81" fmla="*/ 545306 h 1693069"/>
                            <a:gd name="connsiteX82" fmla="*/ 607219 w 1021556"/>
                            <a:gd name="connsiteY82" fmla="*/ 559594 h 1693069"/>
                            <a:gd name="connsiteX83" fmla="*/ 592931 w 1021556"/>
                            <a:gd name="connsiteY83" fmla="*/ 569119 h 1693069"/>
                            <a:gd name="connsiteX84" fmla="*/ 583406 w 1021556"/>
                            <a:gd name="connsiteY84" fmla="*/ 576262 h 1693069"/>
                            <a:gd name="connsiteX85" fmla="*/ 569119 w 1021556"/>
                            <a:gd name="connsiteY85" fmla="*/ 585787 h 1693069"/>
                            <a:gd name="connsiteX86" fmla="*/ 554831 w 1021556"/>
                            <a:gd name="connsiteY86" fmla="*/ 595312 h 1693069"/>
                            <a:gd name="connsiteX87" fmla="*/ 547687 w 1021556"/>
                            <a:gd name="connsiteY87" fmla="*/ 600075 h 1693069"/>
                            <a:gd name="connsiteX88" fmla="*/ 540544 w 1021556"/>
                            <a:gd name="connsiteY88" fmla="*/ 607219 h 1693069"/>
                            <a:gd name="connsiteX89" fmla="*/ 533400 w 1021556"/>
                            <a:gd name="connsiteY89" fmla="*/ 609600 h 1693069"/>
                            <a:gd name="connsiteX90" fmla="*/ 526256 w 1021556"/>
                            <a:gd name="connsiteY90" fmla="*/ 616744 h 1693069"/>
                            <a:gd name="connsiteX91" fmla="*/ 519112 w 1021556"/>
                            <a:gd name="connsiteY91" fmla="*/ 619125 h 1693069"/>
                            <a:gd name="connsiteX92" fmla="*/ 514350 w 1021556"/>
                            <a:gd name="connsiteY92" fmla="*/ 626269 h 1693069"/>
                            <a:gd name="connsiteX93" fmla="*/ 500062 w 1021556"/>
                            <a:gd name="connsiteY93" fmla="*/ 635794 h 1693069"/>
                            <a:gd name="connsiteX94" fmla="*/ 490537 w 1021556"/>
                            <a:gd name="connsiteY94" fmla="*/ 642937 h 1693069"/>
                            <a:gd name="connsiteX95" fmla="*/ 483394 w 1021556"/>
                            <a:gd name="connsiteY95" fmla="*/ 645319 h 1693069"/>
                            <a:gd name="connsiteX96" fmla="*/ 469106 w 1021556"/>
                            <a:gd name="connsiteY96" fmla="*/ 657225 h 1693069"/>
                            <a:gd name="connsiteX97" fmla="*/ 461962 w 1021556"/>
                            <a:gd name="connsiteY97" fmla="*/ 659606 h 1693069"/>
                            <a:gd name="connsiteX98" fmla="*/ 457200 w 1021556"/>
                            <a:gd name="connsiteY98" fmla="*/ 666750 h 1693069"/>
                            <a:gd name="connsiteX99" fmla="*/ 450056 w 1021556"/>
                            <a:gd name="connsiteY99" fmla="*/ 671512 h 1693069"/>
                            <a:gd name="connsiteX100" fmla="*/ 445294 w 1021556"/>
                            <a:gd name="connsiteY100" fmla="*/ 685800 h 1693069"/>
                            <a:gd name="connsiteX101" fmla="*/ 440531 w 1021556"/>
                            <a:gd name="connsiteY101" fmla="*/ 692944 h 1693069"/>
                            <a:gd name="connsiteX102" fmla="*/ 435769 w 1021556"/>
                            <a:gd name="connsiteY102" fmla="*/ 707231 h 1693069"/>
                            <a:gd name="connsiteX103" fmla="*/ 433387 w 1021556"/>
                            <a:gd name="connsiteY103" fmla="*/ 714375 h 1693069"/>
                            <a:gd name="connsiteX104" fmla="*/ 428625 w 1021556"/>
                            <a:gd name="connsiteY104" fmla="*/ 721519 h 1693069"/>
                            <a:gd name="connsiteX105" fmla="*/ 435769 w 1021556"/>
                            <a:gd name="connsiteY105" fmla="*/ 742950 h 1693069"/>
                            <a:gd name="connsiteX106" fmla="*/ 438150 w 1021556"/>
                            <a:gd name="connsiteY106" fmla="*/ 750094 h 1693069"/>
                            <a:gd name="connsiteX107" fmla="*/ 445294 w 1021556"/>
                            <a:gd name="connsiteY107" fmla="*/ 754856 h 1693069"/>
                            <a:gd name="connsiteX108" fmla="*/ 459581 w 1021556"/>
                            <a:gd name="connsiteY108" fmla="*/ 766762 h 1693069"/>
                            <a:gd name="connsiteX109" fmla="*/ 469106 w 1021556"/>
                            <a:gd name="connsiteY109" fmla="*/ 773906 h 1693069"/>
                            <a:gd name="connsiteX110" fmla="*/ 478631 w 1021556"/>
                            <a:gd name="connsiteY110" fmla="*/ 776287 h 1693069"/>
                            <a:gd name="connsiteX111" fmla="*/ 492919 w 1021556"/>
                            <a:gd name="connsiteY111" fmla="*/ 785812 h 1693069"/>
                            <a:gd name="connsiteX112" fmla="*/ 500062 w 1021556"/>
                            <a:gd name="connsiteY112" fmla="*/ 790575 h 1693069"/>
                            <a:gd name="connsiteX113" fmla="*/ 507206 w 1021556"/>
                            <a:gd name="connsiteY113" fmla="*/ 797719 h 1693069"/>
                            <a:gd name="connsiteX114" fmla="*/ 511969 w 1021556"/>
                            <a:gd name="connsiteY114" fmla="*/ 804862 h 1693069"/>
                            <a:gd name="connsiteX115" fmla="*/ 521494 w 1021556"/>
                            <a:gd name="connsiteY115" fmla="*/ 809625 h 1693069"/>
                            <a:gd name="connsiteX116" fmla="*/ 528637 w 1021556"/>
                            <a:gd name="connsiteY116" fmla="*/ 816769 h 1693069"/>
                            <a:gd name="connsiteX117" fmla="*/ 535781 w 1021556"/>
                            <a:gd name="connsiteY117" fmla="*/ 819150 h 1693069"/>
                            <a:gd name="connsiteX118" fmla="*/ 542925 w 1021556"/>
                            <a:gd name="connsiteY118" fmla="*/ 823912 h 1693069"/>
                            <a:gd name="connsiteX119" fmla="*/ 559594 w 1021556"/>
                            <a:gd name="connsiteY119" fmla="*/ 835819 h 1693069"/>
                            <a:gd name="connsiteX120" fmla="*/ 569119 w 1021556"/>
                            <a:gd name="connsiteY120" fmla="*/ 840581 h 1693069"/>
                            <a:gd name="connsiteX121" fmla="*/ 578644 w 1021556"/>
                            <a:gd name="connsiteY121" fmla="*/ 850106 h 1693069"/>
                            <a:gd name="connsiteX122" fmla="*/ 592931 w 1021556"/>
                            <a:gd name="connsiteY122" fmla="*/ 864394 h 1693069"/>
                            <a:gd name="connsiteX123" fmla="*/ 600075 w 1021556"/>
                            <a:gd name="connsiteY123" fmla="*/ 869156 h 1693069"/>
                            <a:gd name="connsiteX124" fmla="*/ 604837 w 1021556"/>
                            <a:gd name="connsiteY124" fmla="*/ 876300 h 1693069"/>
                            <a:gd name="connsiteX125" fmla="*/ 611981 w 1021556"/>
                            <a:gd name="connsiteY125" fmla="*/ 881062 h 1693069"/>
                            <a:gd name="connsiteX126" fmla="*/ 616744 w 1021556"/>
                            <a:gd name="connsiteY126" fmla="*/ 895350 h 1693069"/>
                            <a:gd name="connsiteX127" fmla="*/ 619125 w 1021556"/>
                            <a:gd name="connsiteY127" fmla="*/ 902494 h 1693069"/>
                            <a:gd name="connsiteX128" fmla="*/ 626269 w 1021556"/>
                            <a:gd name="connsiteY128" fmla="*/ 916781 h 1693069"/>
                            <a:gd name="connsiteX129" fmla="*/ 619125 w 1021556"/>
                            <a:gd name="connsiteY129" fmla="*/ 921544 h 1693069"/>
                            <a:gd name="connsiteX130" fmla="*/ 604837 w 1021556"/>
                            <a:gd name="connsiteY130" fmla="*/ 926306 h 1693069"/>
                            <a:gd name="connsiteX131" fmla="*/ 464344 w 1021556"/>
                            <a:gd name="connsiteY131" fmla="*/ 926306 h 1693069"/>
                            <a:gd name="connsiteX132" fmla="*/ 452437 w 1021556"/>
                            <a:gd name="connsiteY132" fmla="*/ 928687 h 1693069"/>
                            <a:gd name="connsiteX133" fmla="*/ 435769 w 1021556"/>
                            <a:gd name="connsiteY133" fmla="*/ 931069 h 1693069"/>
                            <a:gd name="connsiteX134" fmla="*/ 421481 w 1021556"/>
                            <a:gd name="connsiteY134" fmla="*/ 935831 h 1693069"/>
                            <a:gd name="connsiteX135" fmla="*/ 414337 w 1021556"/>
                            <a:gd name="connsiteY135" fmla="*/ 940594 h 1693069"/>
                            <a:gd name="connsiteX136" fmla="*/ 407194 w 1021556"/>
                            <a:gd name="connsiteY136" fmla="*/ 942975 h 1693069"/>
                            <a:gd name="connsiteX137" fmla="*/ 400050 w 1021556"/>
                            <a:gd name="connsiteY137" fmla="*/ 947737 h 1693069"/>
                            <a:gd name="connsiteX138" fmla="*/ 392906 w 1021556"/>
                            <a:gd name="connsiteY138" fmla="*/ 950119 h 1693069"/>
                            <a:gd name="connsiteX139" fmla="*/ 378619 w 1021556"/>
                            <a:gd name="connsiteY139" fmla="*/ 959644 h 1693069"/>
                            <a:gd name="connsiteX140" fmla="*/ 371475 w 1021556"/>
                            <a:gd name="connsiteY140" fmla="*/ 964406 h 1693069"/>
                            <a:gd name="connsiteX141" fmla="*/ 364331 w 1021556"/>
                            <a:gd name="connsiteY141" fmla="*/ 969169 h 1693069"/>
                            <a:gd name="connsiteX142" fmla="*/ 357187 w 1021556"/>
                            <a:gd name="connsiteY142" fmla="*/ 971550 h 1693069"/>
                            <a:gd name="connsiteX143" fmla="*/ 352425 w 1021556"/>
                            <a:gd name="connsiteY143" fmla="*/ 981075 h 1693069"/>
                            <a:gd name="connsiteX144" fmla="*/ 345281 w 1021556"/>
                            <a:gd name="connsiteY144" fmla="*/ 988219 h 1693069"/>
                            <a:gd name="connsiteX145" fmla="*/ 340519 w 1021556"/>
                            <a:gd name="connsiteY145" fmla="*/ 995362 h 1693069"/>
                            <a:gd name="connsiteX146" fmla="*/ 333375 w 1021556"/>
                            <a:gd name="connsiteY146" fmla="*/ 1004887 h 1693069"/>
                            <a:gd name="connsiteX147" fmla="*/ 321469 w 1021556"/>
                            <a:gd name="connsiteY147" fmla="*/ 1019175 h 1693069"/>
                            <a:gd name="connsiteX148" fmla="*/ 314325 w 1021556"/>
                            <a:gd name="connsiteY148" fmla="*/ 1033462 h 1693069"/>
                            <a:gd name="connsiteX149" fmla="*/ 302419 w 1021556"/>
                            <a:gd name="connsiteY149" fmla="*/ 1054894 h 1693069"/>
                            <a:gd name="connsiteX150" fmla="*/ 297656 w 1021556"/>
                            <a:gd name="connsiteY150" fmla="*/ 1073944 h 1693069"/>
                            <a:gd name="connsiteX151" fmla="*/ 292894 w 1021556"/>
                            <a:gd name="connsiteY151" fmla="*/ 1088231 h 1693069"/>
                            <a:gd name="connsiteX152" fmla="*/ 283369 w 1021556"/>
                            <a:gd name="connsiteY152" fmla="*/ 1116806 h 1693069"/>
                            <a:gd name="connsiteX153" fmla="*/ 278606 w 1021556"/>
                            <a:gd name="connsiteY153" fmla="*/ 1133475 h 1693069"/>
                            <a:gd name="connsiteX154" fmla="*/ 273844 w 1021556"/>
                            <a:gd name="connsiteY154" fmla="*/ 1147762 h 1693069"/>
                            <a:gd name="connsiteX155" fmla="*/ 269081 w 1021556"/>
                            <a:gd name="connsiteY155" fmla="*/ 1162050 h 1693069"/>
                            <a:gd name="connsiteX156" fmla="*/ 250031 w 1021556"/>
                            <a:gd name="connsiteY156" fmla="*/ 1212056 h 1693069"/>
                            <a:gd name="connsiteX157" fmla="*/ 245268 w 1021556"/>
                            <a:gd name="connsiteY157" fmla="*/ 1247775 h 1693069"/>
                            <a:gd name="connsiteX158" fmla="*/ 242887 w 1021556"/>
                            <a:gd name="connsiteY158" fmla="*/ 1283494 h 1693069"/>
                            <a:gd name="connsiteX159" fmla="*/ 247650 w 1021556"/>
                            <a:gd name="connsiteY159" fmla="*/ 1297781 h 1693069"/>
                            <a:gd name="connsiteX160" fmla="*/ 245269 w 1021556"/>
                            <a:gd name="connsiteY160" fmla="*/ 1333500 h 1693069"/>
                            <a:gd name="connsiteX161" fmla="*/ 242887 w 1021556"/>
                            <a:gd name="connsiteY161" fmla="*/ 1350169 h 1693069"/>
                            <a:gd name="connsiteX162" fmla="*/ 247650 w 1021556"/>
                            <a:gd name="connsiteY162" fmla="*/ 1438275 h 1693069"/>
                            <a:gd name="connsiteX163" fmla="*/ 250031 w 1021556"/>
                            <a:gd name="connsiteY163" fmla="*/ 1478756 h 1693069"/>
                            <a:gd name="connsiteX164" fmla="*/ 252412 w 1021556"/>
                            <a:gd name="connsiteY164" fmla="*/ 1493044 h 1693069"/>
                            <a:gd name="connsiteX165" fmla="*/ 250031 w 1021556"/>
                            <a:gd name="connsiteY165" fmla="*/ 1571625 h 1693069"/>
                            <a:gd name="connsiteX166" fmla="*/ 245269 w 1021556"/>
                            <a:gd name="connsiteY166" fmla="*/ 1585912 h 1693069"/>
                            <a:gd name="connsiteX167" fmla="*/ 228600 w 1021556"/>
                            <a:gd name="connsiteY167" fmla="*/ 1595437 h 1693069"/>
                            <a:gd name="connsiteX168" fmla="*/ 221456 w 1021556"/>
                            <a:gd name="connsiteY168" fmla="*/ 1597819 h 1693069"/>
                            <a:gd name="connsiteX169" fmla="*/ 192881 w 1021556"/>
                            <a:gd name="connsiteY169" fmla="*/ 1600200 h 1693069"/>
                            <a:gd name="connsiteX170" fmla="*/ 166687 w 1021556"/>
                            <a:gd name="connsiteY170" fmla="*/ 1607344 h 1693069"/>
                            <a:gd name="connsiteX171" fmla="*/ 159544 w 1021556"/>
                            <a:gd name="connsiteY171" fmla="*/ 1609725 h 1693069"/>
                            <a:gd name="connsiteX172" fmla="*/ 152400 w 1021556"/>
                            <a:gd name="connsiteY172" fmla="*/ 1612106 h 1693069"/>
                            <a:gd name="connsiteX173" fmla="*/ 142875 w 1021556"/>
                            <a:gd name="connsiteY173" fmla="*/ 1616869 h 1693069"/>
                            <a:gd name="connsiteX174" fmla="*/ 114300 w 1021556"/>
                            <a:gd name="connsiteY174" fmla="*/ 1619250 h 1693069"/>
                            <a:gd name="connsiteX175" fmla="*/ 100012 w 1021556"/>
                            <a:gd name="connsiteY175" fmla="*/ 1621631 h 1693069"/>
                            <a:gd name="connsiteX176" fmla="*/ 73819 w 1021556"/>
                            <a:gd name="connsiteY176" fmla="*/ 1626394 h 1693069"/>
                            <a:gd name="connsiteX177" fmla="*/ 69056 w 1021556"/>
                            <a:gd name="connsiteY177" fmla="*/ 1640681 h 1693069"/>
                            <a:gd name="connsiteX178" fmla="*/ 73819 w 1021556"/>
                            <a:gd name="connsiteY178" fmla="*/ 1659731 h 1693069"/>
                            <a:gd name="connsiteX179" fmla="*/ 83344 w 1021556"/>
                            <a:gd name="connsiteY179" fmla="*/ 1674019 h 1693069"/>
                            <a:gd name="connsiteX180" fmla="*/ 90487 w 1021556"/>
                            <a:gd name="connsiteY180" fmla="*/ 1678781 h 1693069"/>
                            <a:gd name="connsiteX181" fmla="*/ 95250 w 1021556"/>
                            <a:gd name="connsiteY181" fmla="*/ 1685925 h 1693069"/>
                            <a:gd name="connsiteX182" fmla="*/ 102394 w 1021556"/>
                            <a:gd name="connsiteY182" fmla="*/ 1690687 h 1693069"/>
                            <a:gd name="connsiteX183" fmla="*/ 104775 w 1021556"/>
                            <a:gd name="connsiteY183" fmla="*/ 1693069 h 1693069"/>
                            <a:gd name="connsiteX184" fmla="*/ 104775 w 1021556"/>
                            <a:gd name="connsiteY18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00112 w 1021556"/>
                            <a:gd name="connsiteY62" fmla="*/ 395287 h 1693069"/>
                            <a:gd name="connsiteX63" fmla="*/ 885825 w 1021556"/>
                            <a:gd name="connsiteY63" fmla="*/ 404812 h 1693069"/>
                            <a:gd name="connsiteX64" fmla="*/ 847725 w 1021556"/>
                            <a:gd name="connsiteY64" fmla="*/ 411956 h 1693069"/>
                            <a:gd name="connsiteX65" fmla="*/ 821531 w 1021556"/>
                            <a:gd name="connsiteY65" fmla="*/ 435769 h 1693069"/>
                            <a:gd name="connsiteX66" fmla="*/ 807244 w 1021556"/>
                            <a:gd name="connsiteY66" fmla="*/ 440531 h 1693069"/>
                            <a:gd name="connsiteX67" fmla="*/ 785812 w 1021556"/>
                            <a:gd name="connsiteY67" fmla="*/ 450056 h 1693069"/>
                            <a:gd name="connsiteX68" fmla="*/ 778669 w 1021556"/>
                            <a:gd name="connsiteY68" fmla="*/ 452437 h 1693069"/>
                            <a:gd name="connsiteX69" fmla="*/ 771525 w 1021556"/>
                            <a:gd name="connsiteY69" fmla="*/ 457200 h 1693069"/>
                            <a:gd name="connsiteX70" fmla="*/ 764381 w 1021556"/>
                            <a:gd name="connsiteY70" fmla="*/ 459581 h 1693069"/>
                            <a:gd name="connsiteX71" fmla="*/ 742950 w 1021556"/>
                            <a:gd name="connsiteY71" fmla="*/ 471487 h 1693069"/>
                            <a:gd name="connsiteX72" fmla="*/ 721519 w 1021556"/>
                            <a:gd name="connsiteY72" fmla="*/ 483394 h 1693069"/>
                            <a:gd name="connsiteX73" fmla="*/ 709612 w 1021556"/>
                            <a:gd name="connsiteY73" fmla="*/ 492919 h 1693069"/>
                            <a:gd name="connsiteX74" fmla="*/ 704850 w 1021556"/>
                            <a:gd name="connsiteY74" fmla="*/ 500062 h 1693069"/>
                            <a:gd name="connsiteX75" fmla="*/ 697706 w 1021556"/>
                            <a:gd name="connsiteY75" fmla="*/ 502444 h 1693069"/>
                            <a:gd name="connsiteX76" fmla="*/ 683419 w 1021556"/>
                            <a:gd name="connsiteY76" fmla="*/ 514350 h 1693069"/>
                            <a:gd name="connsiteX77" fmla="*/ 676275 w 1021556"/>
                            <a:gd name="connsiteY77" fmla="*/ 516731 h 1693069"/>
                            <a:gd name="connsiteX78" fmla="*/ 657225 w 1021556"/>
                            <a:gd name="connsiteY78" fmla="*/ 528637 h 1693069"/>
                            <a:gd name="connsiteX79" fmla="*/ 642937 w 1021556"/>
                            <a:gd name="connsiteY79" fmla="*/ 538162 h 1693069"/>
                            <a:gd name="connsiteX80" fmla="*/ 635794 w 1021556"/>
                            <a:gd name="connsiteY80" fmla="*/ 542925 h 1693069"/>
                            <a:gd name="connsiteX81" fmla="*/ 628650 w 1021556"/>
                            <a:gd name="connsiteY81" fmla="*/ 545306 h 1693069"/>
                            <a:gd name="connsiteX82" fmla="*/ 607219 w 1021556"/>
                            <a:gd name="connsiteY82" fmla="*/ 559594 h 1693069"/>
                            <a:gd name="connsiteX83" fmla="*/ 592931 w 1021556"/>
                            <a:gd name="connsiteY83" fmla="*/ 569119 h 1693069"/>
                            <a:gd name="connsiteX84" fmla="*/ 583406 w 1021556"/>
                            <a:gd name="connsiteY84" fmla="*/ 576262 h 1693069"/>
                            <a:gd name="connsiteX85" fmla="*/ 569119 w 1021556"/>
                            <a:gd name="connsiteY85" fmla="*/ 585787 h 1693069"/>
                            <a:gd name="connsiteX86" fmla="*/ 554831 w 1021556"/>
                            <a:gd name="connsiteY86" fmla="*/ 595312 h 1693069"/>
                            <a:gd name="connsiteX87" fmla="*/ 547687 w 1021556"/>
                            <a:gd name="connsiteY87" fmla="*/ 600075 h 1693069"/>
                            <a:gd name="connsiteX88" fmla="*/ 540544 w 1021556"/>
                            <a:gd name="connsiteY88" fmla="*/ 607219 h 1693069"/>
                            <a:gd name="connsiteX89" fmla="*/ 533400 w 1021556"/>
                            <a:gd name="connsiteY89" fmla="*/ 609600 h 1693069"/>
                            <a:gd name="connsiteX90" fmla="*/ 526256 w 1021556"/>
                            <a:gd name="connsiteY90" fmla="*/ 616744 h 1693069"/>
                            <a:gd name="connsiteX91" fmla="*/ 519112 w 1021556"/>
                            <a:gd name="connsiteY91" fmla="*/ 619125 h 1693069"/>
                            <a:gd name="connsiteX92" fmla="*/ 514350 w 1021556"/>
                            <a:gd name="connsiteY92" fmla="*/ 626269 h 1693069"/>
                            <a:gd name="connsiteX93" fmla="*/ 500062 w 1021556"/>
                            <a:gd name="connsiteY93" fmla="*/ 635794 h 1693069"/>
                            <a:gd name="connsiteX94" fmla="*/ 490537 w 1021556"/>
                            <a:gd name="connsiteY94" fmla="*/ 642937 h 1693069"/>
                            <a:gd name="connsiteX95" fmla="*/ 483394 w 1021556"/>
                            <a:gd name="connsiteY95" fmla="*/ 645319 h 1693069"/>
                            <a:gd name="connsiteX96" fmla="*/ 469106 w 1021556"/>
                            <a:gd name="connsiteY96" fmla="*/ 657225 h 1693069"/>
                            <a:gd name="connsiteX97" fmla="*/ 461962 w 1021556"/>
                            <a:gd name="connsiteY97" fmla="*/ 659606 h 1693069"/>
                            <a:gd name="connsiteX98" fmla="*/ 457200 w 1021556"/>
                            <a:gd name="connsiteY98" fmla="*/ 666750 h 1693069"/>
                            <a:gd name="connsiteX99" fmla="*/ 450056 w 1021556"/>
                            <a:gd name="connsiteY99" fmla="*/ 671512 h 1693069"/>
                            <a:gd name="connsiteX100" fmla="*/ 445294 w 1021556"/>
                            <a:gd name="connsiteY100" fmla="*/ 685800 h 1693069"/>
                            <a:gd name="connsiteX101" fmla="*/ 440531 w 1021556"/>
                            <a:gd name="connsiteY101" fmla="*/ 692944 h 1693069"/>
                            <a:gd name="connsiteX102" fmla="*/ 435769 w 1021556"/>
                            <a:gd name="connsiteY102" fmla="*/ 707231 h 1693069"/>
                            <a:gd name="connsiteX103" fmla="*/ 433387 w 1021556"/>
                            <a:gd name="connsiteY103" fmla="*/ 714375 h 1693069"/>
                            <a:gd name="connsiteX104" fmla="*/ 428625 w 1021556"/>
                            <a:gd name="connsiteY104" fmla="*/ 721519 h 1693069"/>
                            <a:gd name="connsiteX105" fmla="*/ 435769 w 1021556"/>
                            <a:gd name="connsiteY105" fmla="*/ 742950 h 1693069"/>
                            <a:gd name="connsiteX106" fmla="*/ 438150 w 1021556"/>
                            <a:gd name="connsiteY106" fmla="*/ 750094 h 1693069"/>
                            <a:gd name="connsiteX107" fmla="*/ 445294 w 1021556"/>
                            <a:gd name="connsiteY107" fmla="*/ 754856 h 1693069"/>
                            <a:gd name="connsiteX108" fmla="*/ 459581 w 1021556"/>
                            <a:gd name="connsiteY108" fmla="*/ 766762 h 1693069"/>
                            <a:gd name="connsiteX109" fmla="*/ 469106 w 1021556"/>
                            <a:gd name="connsiteY109" fmla="*/ 773906 h 1693069"/>
                            <a:gd name="connsiteX110" fmla="*/ 478631 w 1021556"/>
                            <a:gd name="connsiteY110" fmla="*/ 776287 h 1693069"/>
                            <a:gd name="connsiteX111" fmla="*/ 492919 w 1021556"/>
                            <a:gd name="connsiteY111" fmla="*/ 785812 h 1693069"/>
                            <a:gd name="connsiteX112" fmla="*/ 500062 w 1021556"/>
                            <a:gd name="connsiteY112" fmla="*/ 790575 h 1693069"/>
                            <a:gd name="connsiteX113" fmla="*/ 507206 w 1021556"/>
                            <a:gd name="connsiteY113" fmla="*/ 797719 h 1693069"/>
                            <a:gd name="connsiteX114" fmla="*/ 511969 w 1021556"/>
                            <a:gd name="connsiteY114" fmla="*/ 804862 h 1693069"/>
                            <a:gd name="connsiteX115" fmla="*/ 521494 w 1021556"/>
                            <a:gd name="connsiteY115" fmla="*/ 809625 h 1693069"/>
                            <a:gd name="connsiteX116" fmla="*/ 528637 w 1021556"/>
                            <a:gd name="connsiteY116" fmla="*/ 816769 h 1693069"/>
                            <a:gd name="connsiteX117" fmla="*/ 535781 w 1021556"/>
                            <a:gd name="connsiteY117" fmla="*/ 819150 h 1693069"/>
                            <a:gd name="connsiteX118" fmla="*/ 542925 w 1021556"/>
                            <a:gd name="connsiteY118" fmla="*/ 823912 h 1693069"/>
                            <a:gd name="connsiteX119" fmla="*/ 559594 w 1021556"/>
                            <a:gd name="connsiteY119" fmla="*/ 835819 h 1693069"/>
                            <a:gd name="connsiteX120" fmla="*/ 569119 w 1021556"/>
                            <a:gd name="connsiteY120" fmla="*/ 840581 h 1693069"/>
                            <a:gd name="connsiteX121" fmla="*/ 578644 w 1021556"/>
                            <a:gd name="connsiteY121" fmla="*/ 850106 h 1693069"/>
                            <a:gd name="connsiteX122" fmla="*/ 592931 w 1021556"/>
                            <a:gd name="connsiteY122" fmla="*/ 864394 h 1693069"/>
                            <a:gd name="connsiteX123" fmla="*/ 600075 w 1021556"/>
                            <a:gd name="connsiteY123" fmla="*/ 869156 h 1693069"/>
                            <a:gd name="connsiteX124" fmla="*/ 604837 w 1021556"/>
                            <a:gd name="connsiteY124" fmla="*/ 876300 h 1693069"/>
                            <a:gd name="connsiteX125" fmla="*/ 611981 w 1021556"/>
                            <a:gd name="connsiteY125" fmla="*/ 881062 h 1693069"/>
                            <a:gd name="connsiteX126" fmla="*/ 616744 w 1021556"/>
                            <a:gd name="connsiteY126" fmla="*/ 895350 h 1693069"/>
                            <a:gd name="connsiteX127" fmla="*/ 619125 w 1021556"/>
                            <a:gd name="connsiteY127" fmla="*/ 902494 h 1693069"/>
                            <a:gd name="connsiteX128" fmla="*/ 626269 w 1021556"/>
                            <a:gd name="connsiteY128" fmla="*/ 916781 h 1693069"/>
                            <a:gd name="connsiteX129" fmla="*/ 619125 w 1021556"/>
                            <a:gd name="connsiteY129" fmla="*/ 921544 h 1693069"/>
                            <a:gd name="connsiteX130" fmla="*/ 604837 w 1021556"/>
                            <a:gd name="connsiteY130" fmla="*/ 926306 h 1693069"/>
                            <a:gd name="connsiteX131" fmla="*/ 464344 w 1021556"/>
                            <a:gd name="connsiteY131" fmla="*/ 926306 h 1693069"/>
                            <a:gd name="connsiteX132" fmla="*/ 452437 w 1021556"/>
                            <a:gd name="connsiteY132" fmla="*/ 928687 h 1693069"/>
                            <a:gd name="connsiteX133" fmla="*/ 435769 w 1021556"/>
                            <a:gd name="connsiteY133" fmla="*/ 931069 h 1693069"/>
                            <a:gd name="connsiteX134" fmla="*/ 421481 w 1021556"/>
                            <a:gd name="connsiteY134" fmla="*/ 935831 h 1693069"/>
                            <a:gd name="connsiteX135" fmla="*/ 414337 w 1021556"/>
                            <a:gd name="connsiteY135" fmla="*/ 940594 h 1693069"/>
                            <a:gd name="connsiteX136" fmla="*/ 407194 w 1021556"/>
                            <a:gd name="connsiteY136" fmla="*/ 942975 h 1693069"/>
                            <a:gd name="connsiteX137" fmla="*/ 400050 w 1021556"/>
                            <a:gd name="connsiteY137" fmla="*/ 947737 h 1693069"/>
                            <a:gd name="connsiteX138" fmla="*/ 392906 w 1021556"/>
                            <a:gd name="connsiteY138" fmla="*/ 950119 h 1693069"/>
                            <a:gd name="connsiteX139" fmla="*/ 378619 w 1021556"/>
                            <a:gd name="connsiteY139" fmla="*/ 959644 h 1693069"/>
                            <a:gd name="connsiteX140" fmla="*/ 371475 w 1021556"/>
                            <a:gd name="connsiteY140" fmla="*/ 964406 h 1693069"/>
                            <a:gd name="connsiteX141" fmla="*/ 364331 w 1021556"/>
                            <a:gd name="connsiteY141" fmla="*/ 969169 h 1693069"/>
                            <a:gd name="connsiteX142" fmla="*/ 357187 w 1021556"/>
                            <a:gd name="connsiteY142" fmla="*/ 971550 h 1693069"/>
                            <a:gd name="connsiteX143" fmla="*/ 352425 w 1021556"/>
                            <a:gd name="connsiteY143" fmla="*/ 981075 h 1693069"/>
                            <a:gd name="connsiteX144" fmla="*/ 345281 w 1021556"/>
                            <a:gd name="connsiteY144" fmla="*/ 988219 h 1693069"/>
                            <a:gd name="connsiteX145" fmla="*/ 340519 w 1021556"/>
                            <a:gd name="connsiteY145" fmla="*/ 995362 h 1693069"/>
                            <a:gd name="connsiteX146" fmla="*/ 333375 w 1021556"/>
                            <a:gd name="connsiteY146" fmla="*/ 1004887 h 1693069"/>
                            <a:gd name="connsiteX147" fmla="*/ 321469 w 1021556"/>
                            <a:gd name="connsiteY147" fmla="*/ 1019175 h 1693069"/>
                            <a:gd name="connsiteX148" fmla="*/ 314325 w 1021556"/>
                            <a:gd name="connsiteY148" fmla="*/ 1033462 h 1693069"/>
                            <a:gd name="connsiteX149" fmla="*/ 302419 w 1021556"/>
                            <a:gd name="connsiteY149" fmla="*/ 1054894 h 1693069"/>
                            <a:gd name="connsiteX150" fmla="*/ 297656 w 1021556"/>
                            <a:gd name="connsiteY150" fmla="*/ 1073944 h 1693069"/>
                            <a:gd name="connsiteX151" fmla="*/ 292894 w 1021556"/>
                            <a:gd name="connsiteY151" fmla="*/ 1088231 h 1693069"/>
                            <a:gd name="connsiteX152" fmla="*/ 283369 w 1021556"/>
                            <a:gd name="connsiteY152" fmla="*/ 1116806 h 1693069"/>
                            <a:gd name="connsiteX153" fmla="*/ 278606 w 1021556"/>
                            <a:gd name="connsiteY153" fmla="*/ 1133475 h 1693069"/>
                            <a:gd name="connsiteX154" fmla="*/ 273844 w 1021556"/>
                            <a:gd name="connsiteY154" fmla="*/ 1147762 h 1693069"/>
                            <a:gd name="connsiteX155" fmla="*/ 269081 w 1021556"/>
                            <a:gd name="connsiteY155" fmla="*/ 1162050 h 1693069"/>
                            <a:gd name="connsiteX156" fmla="*/ 250031 w 1021556"/>
                            <a:gd name="connsiteY156" fmla="*/ 1212056 h 1693069"/>
                            <a:gd name="connsiteX157" fmla="*/ 245268 w 1021556"/>
                            <a:gd name="connsiteY157" fmla="*/ 1247775 h 1693069"/>
                            <a:gd name="connsiteX158" fmla="*/ 242887 w 1021556"/>
                            <a:gd name="connsiteY158" fmla="*/ 1283494 h 1693069"/>
                            <a:gd name="connsiteX159" fmla="*/ 247650 w 1021556"/>
                            <a:gd name="connsiteY159" fmla="*/ 1297781 h 1693069"/>
                            <a:gd name="connsiteX160" fmla="*/ 245269 w 1021556"/>
                            <a:gd name="connsiteY160" fmla="*/ 1333500 h 1693069"/>
                            <a:gd name="connsiteX161" fmla="*/ 242887 w 1021556"/>
                            <a:gd name="connsiteY161" fmla="*/ 1350169 h 1693069"/>
                            <a:gd name="connsiteX162" fmla="*/ 247650 w 1021556"/>
                            <a:gd name="connsiteY162" fmla="*/ 1438275 h 1693069"/>
                            <a:gd name="connsiteX163" fmla="*/ 250031 w 1021556"/>
                            <a:gd name="connsiteY163" fmla="*/ 1478756 h 1693069"/>
                            <a:gd name="connsiteX164" fmla="*/ 252412 w 1021556"/>
                            <a:gd name="connsiteY164" fmla="*/ 1493044 h 1693069"/>
                            <a:gd name="connsiteX165" fmla="*/ 250031 w 1021556"/>
                            <a:gd name="connsiteY165" fmla="*/ 1571625 h 1693069"/>
                            <a:gd name="connsiteX166" fmla="*/ 245269 w 1021556"/>
                            <a:gd name="connsiteY166" fmla="*/ 1585912 h 1693069"/>
                            <a:gd name="connsiteX167" fmla="*/ 228600 w 1021556"/>
                            <a:gd name="connsiteY167" fmla="*/ 1595437 h 1693069"/>
                            <a:gd name="connsiteX168" fmla="*/ 221456 w 1021556"/>
                            <a:gd name="connsiteY168" fmla="*/ 1597819 h 1693069"/>
                            <a:gd name="connsiteX169" fmla="*/ 192881 w 1021556"/>
                            <a:gd name="connsiteY169" fmla="*/ 1600200 h 1693069"/>
                            <a:gd name="connsiteX170" fmla="*/ 166687 w 1021556"/>
                            <a:gd name="connsiteY170" fmla="*/ 1607344 h 1693069"/>
                            <a:gd name="connsiteX171" fmla="*/ 159544 w 1021556"/>
                            <a:gd name="connsiteY171" fmla="*/ 1609725 h 1693069"/>
                            <a:gd name="connsiteX172" fmla="*/ 152400 w 1021556"/>
                            <a:gd name="connsiteY172" fmla="*/ 1612106 h 1693069"/>
                            <a:gd name="connsiteX173" fmla="*/ 142875 w 1021556"/>
                            <a:gd name="connsiteY173" fmla="*/ 1616869 h 1693069"/>
                            <a:gd name="connsiteX174" fmla="*/ 114300 w 1021556"/>
                            <a:gd name="connsiteY174" fmla="*/ 1619250 h 1693069"/>
                            <a:gd name="connsiteX175" fmla="*/ 100012 w 1021556"/>
                            <a:gd name="connsiteY175" fmla="*/ 1621631 h 1693069"/>
                            <a:gd name="connsiteX176" fmla="*/ 73819 w 1021556"/>
                            <a:gd name="connsiteY176" fmla="*/ 1626394 h 1693069"/>
                            <a:gd name="connsiteX177" fmla="*/ 69056 w 1021556"/>
                            <a:gd name="connsiteY177" fmla="*/ 1640681 h 1693069"/>
                            <a:gd name="connsiteX178" fmla="*/ 73819 w 1021556"/>
                            <a:gd name="connsiteY178" fmla="*/ 1659731 h 1693069"/>
                            <a:gd name="connsiteX179" fmla="*/ 83344 w 1021556"/>
                            <a:gd name="connsiteY179" fmla="*/ 1674019 h 1693069"/>
                            <a:gd name="connsiteX180" fmla="*/ 90487 w 1021556"/>
                            <a:gd name="connsiteY180" fmla="*/ 1678781 h 1693069"/>
                            <a:gd name="connsiteX181" fmla="*/ 95250 w 1021556"/>
                            <a:gd name="connsiteY181" fmla="*/ 1685925 h 1693069"/>
                            <a:gd name="connsiteX182" fmla="*/ 102394 w 1021556"/>
                            <a:gd name="connsiteY182" fmla="*/ 1690687 h 1693069"/>
                            <a:gd name="connsiteX183" fmla="*/ 104775 w 1021556"/>
                            <a:gd name="connsiteY183" fmla="*/ 1693069 h 1693069"/>
                            <a:gd name="connsiteX184" fmla="*/ 104775 w 1021556"/>
                            <a:gd name="connsiteY18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900112 w 1021556"/>
                            <a:gd name="connsiteY62" fmla="*/ 395287 h 1693069"/>
                            <a:gd name="connsiteX63" fmla="*/ 885825 w 1021556"/>
                            <a:gd name="connsiteY63" fmla="*/ 395287 h 1693069"/>
                            <a:gd name="connsiteX64" fmla="*/ 847725 w 1021556"/>
                            <a:gd name="connsiteY64" fmla="*/ 411956 h 1693069"/>
                            <a:gd name="connsiteX65" fmla="*/ 821531 w 1021556"/>
                            <a:gd name="connsiteY65" fmla="*/ 435769 h 1693069"/>
                            <a:gd name="connsiteX66" fmla="*/ 807244 w 1021556"/>
                            <a:gd name="connsiteY66" fmla="*/ 440531 h 1693069"/>
                            <a:gd name="connsiteX67" fmla="*/ 785812 w 1021556"/>
                            <a:gd name="connsiteY67" fmla="*/ 450056 h 1693069"/>
                            <a:gd name="connsiteX68" fmla="*/ 778669 w 1021556"/>
                            <a:gd name="connsiteY68" fmla="*/ 452437 h 1693069"/>
                            <a:gd name="connsiteX69" fmla="*/ 771525 w 1021556"/>
                            <a:gd name="connsiteY69" fmla="*/ 457200 h 1693069"/>
                            <a:gd name="connsiteX70" fmla="*/ 764381 w 1021556"/>
                            <a:gd name="connsiteY70" fmla="*/ 459581 h 1693069"/>
                            <a:gd name="connsiteX71" fmla="*/ 742950 w 1021556"/>
                            <a:gd name="connsiteY71" fmla="*/ 471487 h 1693069"/>
                            <a:gd name="connsiteX72" fmla="*/ 721519 w 1021556"/>
                            <a:gd name="connsiteY72" fmla="*/ 483394 h 1693069"/>
                            <a:gd name="connsiteX73" fmla="*/ 709612 w 1021556"/>
                            <a:gd name="connsiteY73" fmla="*/ 492919 h 1693069"/>
                            <a:gd name="connsiteX74" fmla="*/ 704850 w 1021556"/>
                            <a:gd name="connsiteY74" fmla="*/ 500062 h 1693069"/>
                            <a:gd name="connsiteX75" fmla="*/ 697706 w 1021556"/>
                            <a:gd name="connsiteY75" fmla="*/ 502444 h 1693069"/>
                            <a:gd name="connsiteX76" fmla="*/ 683419 w 1021556"/>
                            <a:gd name="connsiteY76" fmla="*/ 514350 h 1693069"/>
                            <a:gd name="connsiteX77" fmla="*/ 676275 w 1021556"/>
                            <a:gd name="connsiteY77" fmla="*/ 516731 h 1693069"/>
                            <a:gd name="connsiteX78" fmla="*/ 657225 w 1021556"/>
                            <a:gd name="connsiteY78" fmla="*/ 528637 h 1693069"/>
                            <a:gd name="connsiteX79" fmla="*/ 642937 w 1021556"/>
                            <a:gd name="connsiteY79" fmla="*/ 538162 h 1693069"/>
                            <a:gd name="connsiteX80" fmla="*/ 635794 w 1021556"/>
                            <a:gd name="connsiteY80" fmla="*/ 542925 h 1693069"/>
                            <a:gd name="connsiteX81" fmla="*/ 628650 w 1021556"/>
                            <a:gd name="connsiteY81" fmla="*/ 545306 h 1693069"/>
                            <a:gd name="connsiteX82" fmla="*/ 607219 w 1021556"/>
                            <a:gd name="connsiteY82" fmla="*/ 559594 h 1693069"/>
                            <a:gd name="connsiteX83" fmla="*/ 592931 w 1021556"/>
                            <a:gd name="connsiteY83" fmla="*/ 569119 h 1693069"/>
                            <a:gd name="connsiteX84" fmla="*/ 583406 w 1021556"/>
                            <a:gd name="connsiteY84" fmla="*/ 576262 h 1693069"/>
                            <a:gd name="connsiteX85" fmla="*/ 569119 w 1021556"/>
                            <a:gd name="connsiteY85" fmla="*/ 585787 h 1693069"/>
                            <a:gd name="connsiteX86" fmla="*/ 554831 w 1021556"/>
                            <a:gd name="connsiteY86" fmla="*/ 595312 h 1693069"/>
                            <a:gd name="connsiteX87" fmla="*/ 547687 w 1021556"/>
                            <a:gd name="connsiteY87" fmla="*/ 600075 h 1693069"/>
                            <a:gd name="connsiteX88" fmla="*/ 540544 w 1021556"/>
                            <a:gd name="connsiteY88" fmla="*/ 607219 h 1693069"/>
                            <a:gd name="connsiteX89" fmla="*/ 533400 w 1021556"/>
                            <a:gd name="connsiteY89" fmla="*/ 609600 h 1693069"/>
                            <a:gd name="connsiteX90" fmla="*/ 526256 w 1021556"/>
                            <a:gd name="connsiteY90" fmla="*/ 616744 h 1693069"/>
                            <a:gd name="connsiteX91" fmla="*/ 519112 w 1021556"/>
                            <a:gd name="connsiteY91" fmla="*/ 619125 h 1693069"/>
                            <a:gd name="connsiteX92" fmla="*/ 514350 w 1021556"/>
                            <a:gd name="connsiteY92" fmla="*/ 626269 h 1693069"/>
                            <a:gd name="connsiteX93" fmla="*/ 500062 w 1021556"/>
                            <a:gd name="connsiteY93" fmla="*/ 635794 h 1693069"/>
                            <a:gd name="connsiteX94" fmla="*/ 490537 w 1021556"/>
                            <a:gd name="connsiteY94" fmla="*/ 642937 h 1693069"/>
                            <a:gd name="connsiteX95" fmla="*/ 483394 w 1021556"/>
                            <a:gd name="connsiteY95" fmla="*/ 645319 h 1693069"/>
                            <a:gd name="connsiteX96" fmla="*/ 469106 w 1021556"/>
                            <a:gd name="connsiteY96" fmla="*/ 657225 h 1693069"/>
                            <a:gd name="connsiteX97" fmla="*/ 461962 w 1021556"/>
                            <a:gd name="connsiteY97" fmla="*/ 659606 h 1693069"/>
                            <a:gd name="connsiteX98" fmla="*/ 457200 w 1021556"/>
                            <a:gd name="connsiteY98" fmla="*/ 666750 h 1693069"/>
                            <a:gd name="connsiteX99" fmla="*/ 450056 w 1021556"/>
                            <a:gd name="connsiteY99" fmla="*/ 671512 h 1693069"/>
                            <a:gd name="connsiteX100" fmla="*/ 445294 w 1021556"/>
                            <a:gd name="connsiteY100" fmla="*/ 685800 h 1693069"/>
                            <a:gd name="connsiteX101" fmla="*/ 440531 w 1021556"/>
                            <a:gd name="connsiteY101" fmla="*/ 692944 h 1693069"/>
                            <a:gd name="connsiteX102" fmla="*/ 435769 w 1021556"/>
                            <a:gd name="connsiteY102" fmla="*/ 707231 h 1693069"/>
                            <a:gd name="connsiteX103" fmla="*/ 433387 w 1021556"/>
                            <a:gd name="connsiteY103" fmla="*/ 714375 h 1693069"/>
                            <a:gd name="connsiteX104" fmla="*/ 428625 w 1021556"/>
                            <a:gd name="connsiteY104" fmla="*/ 721519 h 1693069"/>
                            <a:gd name="connsiteX105" fmla="*/ 435769 w 1021556"/>
                            <a:gd name="connsiteY105" fmla="*/ 742950 h 1693069"/>
                            <a:gd name="connsiteX106" fmla="*/ 438150 w 1021556"/>
                            <a:gd name="connsiteY106" fmla="*/ 750094 h 1693069"/>
                            <a:gd name="connsiteX107" fmla="*/ 445294 w 1021556"/>
                            <a:gd name="connsiteY107" fmla="*/ 754856 h 1693069"/>
                            <a:gd name="connsiteX108" fmla="*/ 459581 w 1021556"/>
                            <a:gd name="connsiteY108" fmla="*/ 766762 h 1693069"/>
                            <a:gd name="connsiteX109" fmla="*/ 469106 w 1021556"/>
                            <a:gd name="connsiteY109" fmla="*/ 773906 h 1693069"/>
                            <a:gd name="connsiteX110" fmla="*/ 478631 w 1021556"/>
                            <a:gd name="connsiteY110" fmla="*/ 776287 h 1693069"/>
                            <a:gd name="connsiteX111" fmla="*/ 492919 w 1021556"/>
                            <a:gd name="connsiteY111" fmla="*/ 785812 h 1693069"/>
                            <a:gd name="connsiteX112" fmla="*/ 500062 w 1021556"/>
                            <a:gd name="connsiteY112" fmla="*/ 790575 h 1693069"/>
                            <a:gd name="connsiteX113" fmla="*/ 507206 w 1021556"/>
                            <a:gd name="connsiteY113" fmla="*/ 797719 h 1693069"/>
                            <a:gd name="connsiteX114" fmla="*/ 511969 w 1021556"/>
                            <a:gd name="connsiteY114" fmla="*/ 804862 h 1693069"/>
                            <a:gd name="connsiteX115" fmla="*/ 521494 w 1021556"/>
                            <a:gd name="connsiteY115" fmla="*/ 809625 h 1693069"/>
                            <a:gd name="connsiteX116" fmla="*/ 528637 w 1021556"/>
                            <a:gd name="connsiteY116" fmla="*/ 816769 h 1693069"/>
                            <a:gd name="connsiteX117" fmla="*/ 535781 w 1021556"/>
                            <a:gd name="connsiteY117" fmla="*/ 819150 h 1693069"/>
                            <a:gd name="connsiteX118" fmla="*/ 542925 w 1021556"/>
                            <a:gd name="connsiteY118" fmla="*/ 823912 h 1693069"/>
                            <a:gd name="connsiteX119" fmla="*/ 559594 w 1021556"/>
                            <a:gd name="connsiteY119" fmla="*/ 835819 h 1693069"/>
                            <a:gd name="connsiteX120" fmla="*/ 569119 w 1021556"/>
                            <a:gd name="connsiteY120" fmla="*/ 840581 h 1693069"/>
                            <a:gd name="connsiteX121" fmla="*/ 578644 w 1021556"/>
                            <a:gd name="connsiteY121" fmla="*/ 850106 h 1693069"/>
                            <a:gd name="connsiteX122" fmla="*/ 592931 w 1021556"/>
                            <a:gd name="connsiteY122" fmla="*/ 864394 h 1693069"/>
                            <a:gd name="connsiteX123" fmla="*/ 600075 w 1021556"/>
                            <a:gd name="connsiteY123" fmla="*/ 869156 h 1693069"/>
                            <a:gd name="connsiteX124" fmla="*/ 604837 w 1021556"/>
                            <a:gd name="connsiteY124" fmla="*/ 876300 h 1693069"/>
                            <a:gd name="connsiteX125" fmla="*/ 611981 w 1021556"/>
                            <a:gd name="connsiteY125" fmla="*/ 881062 h 1693069"/>
                            <a:gd name="connsiteX126" fmla="*/ 616744 w 1021556"/>
                            <a:gd name="connsiteY126" fmla="*/ 895350 h 1693069"/>
                            <a:gd name="connsiteX127" fmla="*/ 619125 w 1021556"/>
                            <a:gd name="connsiteY127" fmla="*/ 902494 h 1693069"/>
                            <a:gd name="connsiteX128" fmla="*/ 626269 w 1021556"/>
                            <a:gd name="connsiteY128" fmla="*/ 916781 h 1693069"/>
                            <a:gd name="connsiteX129" fmla="*/ 619125 w 1021556"/>
                            <a:gd name="connsiteY129" fmla="*/ 921544 h 1693069"/>
                            <a:gd name="connsiteX130" fmla="*/ 604837 w 1021556"/>
                            <a:gd name="connsiteY130" fmla="*/ 926306 h 1693069"/>
                            <a:gd name="connsiteX131" fmla="*/ 464344 w 1021556"/>
                            <a:gd name="connsiteY131" fmla="*/ 926306 h 1693069"/>
                            <a:gd name="connsiteX132" fmla="*/ 452437 w 1021556"/>
                            <a:gd name="connsiteY132" fmla="*/ 928687 h 1693069"/>
                            <a:gd name="connsiteX133" fmla="*/ 435769 w 1021556"/>
                            <a:gd name="connsiteY133" fmla="*/ 931069 h 1693069"/>
                            <a:gd name="connsiteX134" fmla="*/ 421481 w 1021556"/>
                            <a:gd name="connsiteY134" fmla="*/ 935831 h 1693069"/>
                            <a:gd name="connsiteX135" fmla="*/ 414337 w 1021556"/>
                            <a:gd name="connsiteY135" fmla="*/ 940594 h 1693069"/>
                            <a:gd name="connsiteX136" fmla="*/ 407194 w 1021556"/>
                            <a:gd name="connsiteY136" fmla="*/ 942975 h 1693069"/>
                            <a:gd name="connsiteX137" fmla="*/ 400050 w 1021556"/>
                            <a:gd name="connsiteY137" fmla="*/ 947737 h 1693069"/>
                            <a:gd name="connsiteX138" fmla="*/ 392906 w 1021556"/>
                            <a:gd name="connsiteY138" fmla="*/ 950119 h 1693069"/>
                            <a:gd name="connsiteX139" fmla="*/ 378619 w 1021556"/>
                            <a:gd name="connsiteY139" fmla="*/ 959644 h 1693069"/>
                            <a:gd name="connsiteX140" fmla="*/ 371475 w 1021556"/>
                            <a:gd name="connsiteY140" fmla="*/ 964406 h 1693069"/>
                            <a:gd name="connsiteX141" fmla="*/ 364331 w 1021556"/>
                            <a:gd name="connsiteY141" fmla="*/ 969169 h 1693069"/>
                            <a:gd name="connsiteX142" fmla="*/ 357187 w 1021556"/>
                            <a:gd name="connsiteY142" fmla="*/ 971550 h 1693069"/>
                            <a:gd name="connsiteX143" fmla="*/ 352425 w 1021556"/>
                            <a:gd name="connsiteY143" fmla="*/ 981075 h 1693069"/>
                            <a:gd name="connsiteX144" fmla="*/ 345281 w 1021556"/>
                            <a:gd name="connsiteY144" fmla="*/ 988219 h 1693069"/>
                            <a:gd name="connsiteX145" fmla="*/ 340519 w 1021556"/>
                            <a:gd name="connsiteY145" fmla="*/ 995362 h 1693069"/>
                            <a:gd name="connsiteX146" fmla="*/ 333375 w 1021556"/>
                            <a:gd name="connsiteY146" fmla="*/ 1004887 h 1693069"/>
                            <a:gd name="connsiteX147" fmla="*/ 321469 w 1021556"/>
                            <a:gd name="connsiteY147" fmla="*/ 1019175 h 1693069"/>
                            <a:gd name="connsiteX148" fmla="*/ 314325 w 1021556"/>
                            <a:gd name="connsiteY148" fmla="*/ 1033462 h 1693069"/>
                            <a:gd name="connsiteX149" fmla="*/ 302419 w 1021556"/>
                            <a:gd name="connsiteY149" fmla="*/ 1054894 h 1693069"/>
                            <a:gd name="connsiteX150" fmla="*/ 297656 w 1021556"/>
                            <a:gd name="connsiteY150" fmla="*/ 1073944 h 1693069"/>
                            <a:gd name="connsiteX151" fmla="*/ 292894 w 1021556"/>
                            <a:gd name="connsiteY151" fmla="*/ 1088231 h 1693069"/>
                            <a:gd name="connsiteX152" fmla="*/ 283369 w 1021556"/>
                            <a:gd name="connsiteY152" fmla="*/ 1116806 h 1693069"/>
                            <a:gd name="connsiteX153" fmla="*/ 278606 w 1021556"/>
                            <a:gd name="connsiteY153" fmla="*/ 1133475 h 1693069"/>
                            <a:gd name="connsiteX154" fmla="*/ 273844 w 1021556"/>
                            <a:gd name="connsiteY154" fmla="*/ 1147762 h 1693069"/>
                            <a:gd name="connsiteX155" fmla="*/ 269081 w 1021556"/>
                            <a:gd name="connsiteY155" fmla="*/ 1162050 h 1693069"/>
                            <a:gd name="connsiteX156" fmla="*/ 250031 w 1021556"/>
                            <a:gd name="connsiteY156" fmla="*/ 1212056 h 1693069"/>
                            <a:gd name="connsiteX157" fmla="*/ 245268 w 1021556"/>
                            <a:gd name="connsiteY157" fmla="*/ 1247775 h 1693069"/>
                            <a:gd name="connsiteX158" fmla="*/ 242887 w 1021556"/>
                            <a:gd name="connsiteY158" fmla="*/ 1283494 h 1693069"/>
                            <a:gd name="connsiteX159" fmla="*/ 247650 w 1021556"/>
                            <a:gd name="connsiteY159" fmla="*/ 1297781 h 1693069"/>
                            <a:gd name="connsiteX160" fmla="*/ 245269 w 1021556"/>
                            <a:gd name="connsiteY160" fmla="*/ 1333500 h 1693069"/>
                            <a:gd name="connsiteX161" fmla="*/ 242887 w 1021556"/>
                            <a:gd name="connsiteY161" fmla="*/ 1350169 h 1693069"/>
                            <a:gd name="connsiteX162" fmla="*/ 247650 w 1021556"/>
                            <a:gd name="connsiteY162" fmla="*/ 1438275 h 1693069"/>
                            <a:gd name="connsiteX163" fmla="*/ 250031 w 1021556"/>
                            <a:gd name="connsiteY163" fmla="*/ 1478756 h 1693069"/>
                            <a:gd name="connsiteX164" fmla="*/ 252412 w 1021556"/>
                            <a:gd name="connsiteY164" fmla="*/ 1493044 h 1693069"/>
                            <a:gd name="connsiteX165" fmla="*/ 250031 w 1021556"/>
                            <a:gd name="connsiteY165" fmla="*/ 1571625 h 1693069"/>
                            <a:gd name="connsiteX166" fmla="*/ 245269 w 1021556"/>
                            <a:gd name="connsiteY166" fmla="*/ 1585912 h 1693069"/>
                            <a:gd name="connsiteX167" fmla="*/ 228600 w 1021556"/>
                            <a:gd name="connsiteY167" fmla="*/ 1595437 h 1693069"/>
                            <a:gd name="connsiteX168" fmla="*/ 221456 w 1021556"/>
                            <a:gd name="connsiteY168" fmla="*/ 1597819 h 1693069"/>
                            <a:gd name="connsiteX169" fmla="*/ 192881 w 1021556"/>
                            <a:gd name="connsiteY169" fmla="*/ 1600200 h 1693069"/>
                            <a:gd name="connsiteX170" fmla="*/ 166687 w 1021556"/>
                            <a:gd name="connsiteY170" fmla="*/ 1607344 h 1693069"/>
                            <a:gd name="connsiteX171" fmla="*/ 159544 w 1021556"/>
                            <a:gd name="connsiteY171" fmla="*/ 1609725 h 1693069"/>
                            <a:gd name="connsiteX172" fmla="*/ 152400 w 1021556"/>
                            <a:gd name="connsiteY172" fmla="*/ 1612106 h 1693069"/>
                            <a:gd name="connsiteX173" fmla="*/ 142875 w 1021556"/>
                            <a:gd name="connsiteY173" fmla="*/ 1616869 h 1693069"/>
                            <a:gd name="connsiteX174" fmla="*/ 114300 w 1021556"/>
                            <a:gd name="connsiteY174" fmla="*/ 1619250 h 1693069"/>
                            <a:gd name="connsiteX175" fmla="*/ 100012 w 1021556"/>
                            <a:gd name="connsiteY175" fmla="*/ 1621631 h 1693069"/>
                            <a:gd name="connsiteX176" fmla="*/ 73819 w 1021556"/>
                            <a:gd name="connsiteY176" fmla="*/ 1626394 h 1693069"/>
                            <a:gd name="connsiteX177" fmla="*/ 69056 w 1021556"/>
                            <a:gd name="connsiteY177" fmla="*/ 1640681 h 1693069"/>
                            <a:gd name="connsiteX178" fmla="*/ 73819 w 1021556"/>
                            <a:gd name="connsiteY178" fmla="*/ 1659731 h 1693069"/>
                            <a:gd name="connsiteX179" fmla="*/ 83344 w 1021556"/>
                            <a:gd name="connsiteY179" fmla="*/ 1674019 h 1693069"/>
                            <a:gd name="connsiteX180" fmla="*/ 90487 w 1021556"/>
                            <a:gd name="connsiteY180" fmla="*/ 1678781 h 1693069"/>
                            <a:gd name="connsiteX181" fmla="*/ 95250 w 1021556"/>
                            <a:gd name="connsiteY181" fmla="*/ 1685925 h 1693069"/>
                            <a:gd name="connsiteX182" fmla="*/ 102394 w 1021556"/>
                            <a:gd name="connsiteY182" fmla="*/ 1690687 h 1693069"/>
                            <a:gd name="connsiteX183" fmla="*/ 104775 w 1021556"/>
                            <a:gd name="connsiteY183" fmla="*/ 1693069 h 1693069"/>
                            <a:gd name="connsiteX184" fmla="*/ 104775 w 1021556"/>
                            <a:gd name="connsiteY184"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921544 w 1021556"/>
                            <a:gd name="connsiteY61" fmla="*/ 381000 h 1693069"/>
                            <a:gd name="connsiteX62" fmla="*/ 885825 w 1021556"/>
                            <a:gd name="connsiteY62" fmla="*/ 395287 h 1693069"/>
                            <a:gd name="connsiteX63" fmla="*/ 847725 w 1021556"/>
                            <a:gd name="connsiteY63" fmla="*/ 411956 h 1693069"/>
                            <a:gd name="connsiteX64" fmla="*/ 821531 w 1021556"/>
                            <a:gd name="connsiteY64" fmla="*/ 435769 h 1693069"/>
                            <a:gd name="connsiteX65" fmla="*/ 807244 w 1021556"/>
                            <a:gd name="connsiteY65" fmla="*/ 440531 h 1693069"/>
                            <a:gd name="connsiteX66" fmla="*/ 785812 w 1021556"/>
                            <a:gd name="connsiteY66" fmla="*/ 450056 h 1693069"/>
                            <a:gd name="connsiteX67" fmla="*/ 778669 w 1021556"/>
                            <a:gd name="connsiteY67" fmla="*/ 452437 h 1693069"/>
                            <a:gd name="connsiteX68" fmla="*/ 771525 w 1021556"/>
                            <a:gd name="connsiteY68" fmla="*/ 457200 h 1693069"/>
                            <a:gd name="connsiteX69" fmla="*/ 764381 w 1021556"/>
                            <a:gd name="connsiteY69" fmla="*/ 459581 h 1693069"/>
                            <a:gd name="connsiteX70" fmla="*/ 742950 w 1021556"/>
                            <a:gd name="connsiteY70" fmla="*/ 471487 h 1693069"/>
                            <a:gd name="connsiteX71" fmla="*/ 721519 w 1021556"/>
                            <a:gd name="connsiteY71" fmla="*/ 483394 h 1693069"/>
                            <a:gd name="connsiteX72" fmla="*/ 709612 w 1021556"/>
                            <a:gd name="connsiteY72" fmla="*/ 492919 h 1693069"/>
                            <a:gd name="connsiteX73" fmla="*/ 704850 w 1021556"/>
                            <a:gd name="connsiteY73" fmla="*/ 500062 h 1693069"/>
                            <a:gd name="connsiteX74" fmla="*/ 697706 w 1021556"/>
                            <a:gd name="connsiteY74" fmla="*/ 502444 h 1693069"/>
                            <a:gd name="connsiteX75" fmla="*/ 683419 w 1021556"/>
                            <a:gd name="connsiteY75" fmla="*/ 514350 h 1693069"/>
                            <a:gd name="connsiteX76" fmla="*/ 676275 w 1021556"/>
                            <a:gd name="connsiteY76" fmla="*/ 516731 h 1693069"/>
                            <a:gd name="connsiteX77" fmla="*/ 657225 w 1021556"/>
                            <a:gd name="connsiteY77" fmla="*/ 528637 h 1693069"/>
                            <a:gd name="connsiteX78" fmla="*/ 642937 w 1021556"/>
                            <a:gd name="connsiteY78" fmla="*/ 538162 h 1693069"/>
                            <a:gd name="connsiteX79" fmla="*/ 635794 w 1021556"/>
                            <a:gd name="connsiteY79" fmla="*/ 542925 h 1693069"/>
                            <a:gd name="connsiteX80" fmla="*/ 628650 w 1021556"/>
                            <a:gd name="connsiteY80" fmla="*/ 545306 h 1693069"/>
                            <a:gd name="connsiteX81" fmla="*/ 607219 w 1021556"/>
                            <a:gd name="connsiteY81" fmla="*/ 559594 h 1693069"/>
                            <a:gd name="connsiteX82" fmla="*/ 592931 w 1021556"/>
                            <a:gd name="connsiteY82" fmla="*/ 569119 h 1693069"/>
                            <a:gd name="connsiteX83" fmla="*/ 583406 w 1021556"/>
                            <a:gd name="connsiteY83" fmla="*/ 576262 h 1693069"/>
                            <a:gd name="connsiteX84" fmla="*/ 569119 w 1021556"/>
                            <a:gd name="connsiteY84" fmla="*/ 585787 h 1693069"/>
                            <a:gd name="connsiteX85" fmla="*/ 554831 w 1021556"/>
                            <a:gd name="connsiteY85" fmla="*/ 595312 h 1693069"/>
                            <a:gd name="connsiteX86" fmla="*/ 547687 w 1021556"/>
                            <a:gd name="connsiteY86" fmla="*/ 600075 h 1693069"/>
                            <a:gd name="connsiteX87" fmla="*/ 540544 w 1021556"/>
                            <a:gd name="connsiteY87" fmla="*/ 607219 h 1693069"/>
                            <a:gd name="connsiteX88" fmla="*/ 533400 w 1021556"/>
                            <a:gd name="connsiteY88" fmla="*/ 609600 h 1693069"/>
                            <a:gd name="connsiteX89" fmla="*/ 526256 w 1021556"/>
                            <a:gd name="connsiteY89" fmla="*/ 616744 h 1693069"/>
                            <a:gd name="connsiteX90" fmla="*/ 519112 w 1021556"/>
                            <a:gd name="connsiteY90" fmla="*/ 619125 h 1693069"/>
                            <a:gd name="connsiteX91" fmla="*/ 514350 w 1021556"/>
                            <a:gd name="connsiteY91" fmla="*/ 626269 h 1693069"/>
                            <a:gd name="connsiteX92" fmla="*/ 500062 w 1021556"/>
                            <a:gd name="connsiteY92" fmla="*/ 635794 h 1693069"/>
                            <a:gd name="connsiteX93" fmla="*/ 490537 w 1021556"/>
                            <a:gd name="connsiteY93" fmla="*/ 642937 h 1693069"/>
                            <a:gd name="connsiteX94" fmla="*/ 483394 w 1021556"/>
                            <a:gd name="connsiteY94" fmla="*/ 645319 h 1693069"/>
                            <a:gd name="connsiteX95" fmla="*/ 469106 w 1021556"/>
                            <a:gd name="connsiteY95" fmla="*/ 657225 h 1693069"/>
                            <a:gd name="connsiteX96" fmla="*/ 461962 w 1021556"/>
                            <a:gd name="connsiteY96" fmla="*/ 659606 h 1693069"/>
                            <a:gd name="connsiteX97" fmla="*/ 457200 w 1021556"/>
                            <a:gd name="connsiteY97" fmla="*/ 666750 h 1693069"/>
                            <a:gd name="connsiteX98" fmla="*/ 450056 w 1021556"/>
                            <a:gd name="connsiteY98" fmla="*/ 671512 h 1693069"/>
                            <a:gd name="connsiteX99" fmla="*/ 445294 w 1021556"/>
                            <a:gd name="connsiteY99" fmla="*/ 685800 h 1693069"/>
                            <a:gd name="connsiteX100" fmla="*/ 440531 w 1021556"/>
                            <a:gd name="connsiteY100" fmla="*/ 692944 h 1693069"/>
                            <a:gd name="connsiteX101" fmla="*/ 435769 w 1021556"/>
                            <a:gd name="connsiteY101" fmla="*/ 707231 h 1693069"/>
                            <a:gd name="connsiteX102" fmla="*/ 433387 w 1021556"/>
                            <a:gd name="connsiteY102" fmla="*/ 714375 h 1693069"/>
                            <a:gd name="connsiteX103" fmla="*/ 428625 w 1021556"/>
                            <a:gd name="connsiteY103" fmla="*/ 721519 h 1693069"/>
                            <a:gd name="connsiteX104" fmla="*/ 435769 w 1021556"/>
                            <a:gd name="connsiteY104" fmla="*/ 742950 h 1693069"/>
                            <a:gd name="connsiteX105" fmla="*/ 438150 w 1021556"/>
                            <a:gd name="connsiteY105" fmla="*/ 750094 h 1693069"/>
                            <a:gd name="connsiteX106" fmla="*/ 445294 w 1021556"/>
                            <a:gd name="connsiteY106" fmla="*/ 754856 h 1693069"/>
                            <a:gd name="connsiteX107" fmla="*/ 459581 w 1021556"/>
                            <a:gd name="connsiteY107" fmla="*/ 766762 h 1693069"/>
                            <a:gd name="connsiteX108" fmla="*/ 469106 w 1021556"/>
                            <a:gd name="connsiteY108" fmla="*/ 773906 h 1693069"/>
                            <a:gd name="connsiteX109" fmla="*/ 478631 w 1021556"/>
                            <a:gd name="connsiteY109" fmla="*/ 776287 h 1693069"/>
                            <a:gd name="connsiteX110" fmla="*/ 492919 w 1021556"/>
                            <a:gd name="connsiteY110" fmla="*/ 785812 h 1693069"/>
                            <a:gd name="connsiteX111" fmla="*/ 500062 w 1021556"/>
                            <a:gd name="connsiteY111" fmla="*/ 790575 h 1693069"/>
                            <a:gd name="connsiteX112" fmla="*/ 507206 w 1021556"/>
                            <a:gd name="connsiteY112" fmla="*/ 797719 h 1693069"/>
                            <a:gd name="connsiteX113" fmla="*/ 511969 w 1021556"/>
                            <a:gd name="connsiteY113" fmla="*/ 804862 h 1693069"/>
                            <a:gd name="connsiteX114" fmla="*/ 521494 w 1021556"/>
                            <a:gd name="connsiteY114" fmla="*/ 809625 h 1693069"/>
                            <a:gd name="connsiteX115" fmla="*/ 528637 w 1021556"/>
                            <a:gd name="connsiteY115" fmla="*/ 816769 h 1693069"/>
                            <a:gd name="connsiteX116" fmla="*/ 535781 w 1021556"/>
                            <a:gd name="connsiteY116" fmla="*/ 819150 h 1693069"/>
                            <a:gd name="connsiteX117" fmla="*/ 542925 w 1021556"/>
                            <a:gd name="connsiteY117" fmla="*/ 823912 h 1693069"/>
                            <a:gd name="connsiteX118" fmla="*/ 559594 w 1021556"/>
                            <a:gd name="connsiteY118" fmla="*/ 835819 h 1693069"/>
                            <a:gd name="connsiteX119" fmla="*/ 569119 w 1021556"/>
                            <a:gd name="connsiteY119" fmla="*/ 840581 h 1693069"/>
                            <a:gd name="connsiteX120" fmla="*/ 578644 w 1021556"/>
                            <a:gd name="connsiteY120" fmla="*/ 850106 h 1693069"/>
                            <a:gd name="connsiteX121" fmla="*/ 592931 w 1021556"/>
                            <a:gd name="connsiteY121" fmla="*/ 864394 h 1693069"/>
                            <a:gd name="connsiteX122" fmla="*/ 600075 w 1021556"/>
                            <a:gd name="connsiteY122" fmla="*/ 869156 h 1693069"/>
                            <a:gd name="connsiteX123" fmla="*/ 604837 w 1021556"/>
                            <a:gd name="connsiteY123" fmla="*/ 876300 h 1693069"/>
                            <a:gd name="connsiteX124" fmla="*/ 611981 w 1021556"/>
                            <a:gd name="connsiteY124" fmla="*/ 881062 h 1693069"/>
                            <a:gd name="connsiteX125" fmla="*/ 616744 w 1021556"/>
                            <a:gd name="connsiteY125" fmla="*/ 895350 h 1693069"/>
                            <a:gd name="connsiteX126" fmla="*/ 619125 w 1021556"/>
                            <a:gd name="connsiteY126" fmla="*/ 902494 h 1693069"/>
                            <a:gd name="connsiteX127" fmla="*/ 626269 w 1021556"/>
                            <a:gd name="connsiteY127" fmla="*/ 916781 h 1693069"/>
                            <a:gd name="connsiteX128" fmla="*/ 619125 w 1021556"/>
                            <a:gd name="connsiteY128" fmla="*/ 921544 h 1693069"/>
                            <a:gd name="connsiteX129" fmla="*/ 604837 w 1021556"/>
                            <a:gd name="connsiteY129" fmla="*/ 926306 h 1693069"/>
                            <a:gd name="connsiteX130" fmla="*/ 464344 w 1021556"/>
                            <a:gd name="connsiteY130" fmla="*/ 926306 h 1693069"/>
                            <a:gd name="connsiteX131" fmla="*/ 452437 w 1021556"/>
                            <a:gd name="connsiteY131" fmla="*/ 928687 h 1693069"/>
                            <a:gd name="connsiteX132" fmla="*/ 435769 w 1021556"/>
                            <a:gd name="connsiteY132" fmla="*/ 931069 h 1693069"/>
                            <a:gd name="connsiteX133" fmla="*/ 421481 w 1021556"/>
                            <a:gd name="connsiteY133" fmla="*/ 935831 h 1693069"/>
                            <a:gd name="connsiteX134" fmla="*/ 414337 w 1021556"/>
                            <a:gd name="connsiteY134" fmla="*/ 940594 h 1693069"/>
                            <a:gd name="connsiteX135" fmla="*/ 407194 w 1021556"/>
                            <a:gd name="connsiteY135" fmla="*/ 942975 h 1693069"/>
                            <a:gd name="connsiteX136" fmla="*/ 400050 w 1021556"/>
                            <a:gd name="connsiteY136" fmla="*/ 947737 h 1693069"/>
                            <a:gd name="connsiteX137" fmla="*/ 392906 w 1021556"/>
                            <a:gd name="connsiteY137" fmla="*/ 950119 h 1693069"/>
                            <a:gd name="connsiteX138" fmla="*/ 378619 w 1021556"/>
                            <a:gd name="connsiteY138" fmla="*/ 959644 h 1693069"/>
                            <a:gd name="connsiteX139" fmla="*/ 371475 w 1021556"/>
                            <a:gd name="connsiteY139" fmla="*/ 964406 h 1693069"/>
                            <a:gd name="connsiteX140" fmla="*/ 364331 w 1021556"/>
                            <a:gd name="connsiteY140" fmla="*/ 969169 h 1693069"/>
                            <a:gd name="connsiteX141" fmla="*/ 357187 w 1021556"/>
                            <a:gd name="connsiteY141" fmla="*/ 971550 h 1693069"/>
                            <a:gd name="connsiteX142" fmla="*/ 352425 w 1021556"/>
                            <a:gd name="connsiteY142" fmla="*/ 981075 h 1693069"/>
                            <a:gd name="connsiteX143" fmla="*/ 345281 w 1021556"/>
                            <a:gd name="connsiteY143" fmla="*/ 988219 h 1693069"/>
                            <a:gd name="connsiteX144" fmla="*/ 340519 w 1021556"/>
                            <a:gd name="connsiteY144" fmla="*/ 995362 h 1693069"/>
                            <a:gd name="connsiteX145" fmla="*/ 333375 w 1021556"/>
                            <a:gd name="connsiteY145" fmla="*/ 1004887 h 1693069"/>
                            <a:gd name="connsiteX146" fmla="*/ 321469 w 1021556"/>
                            <a:gd name="connsiteY146" fmla="*/ 1019175 h 1693069"/>
                            <a:gd name="connsiteX147" fmla="*/ 314325 w 1021556"/>
                            <a:gd name="connsiteY147" fmla="*/ 1033462 h 1693069"/>
                            <a:gd name="connsiteX148" fmla="*/ 302419 w 1021556"/>
                            <a:gd name="connsiteY148" fmla="*/ 1054894 h 1693069"/>
                            <a:gd name="connsiteX149" fmla="*/ 297656 w 1021556"/>
                            <a:gd name="connsiteY149" fmla="*/ 1073944 h 1693069"/>
                            <a:gd name="connsiteX150" fmla="*/ 292894 w 1021556"/>
                            <a:gd name="connsiteY150" fmla="*/ 1088231 h 1693069"/>
                            <a:gd name="connsiteX151" fmla="*/ 283369 w 1021556"/>
                            <a:gd name="connsiteY151" fmla="*/ 1116806 h 1693069"/>
                            <a:gd name="connsiteX152" fmla="*/ 278606 w 1021556"/>
                            <a:gd name="connsiteY152" fmla="*/ 1133475 h 1693069"/>
                            <a:gd name="connsiteX153" fmla="*/ 273844 w 1021556"/>
                            <a:gd name="connsiteY153" fmla="*/ 1147762 h 1693069"/>
                            <a:gd name="connsiteX154" fmla="*/ 269081 w 1021556"/>
                            <a:gd name="connsiteY154" fmla="*/ 1162050 h 1693069"/>
                            <a:gd name="connsiteX155" fmla="*/ 250031 w 1021556"/>
                            <a:gd name="connsiteY155" fmla="*/ 1212056 h 1693069"/>
                            <a:gd name="connsiteX156" fmla="*/ 245268 w 1021556"/>
                            <a:gd name="connsiteY156" fmla="*/ 1247775 h 1693069"/>
                            <a:gd name="connsiteX157" fmla="*/ 242887 w 1021556"/>
                            <a:gd name="connsiteY157" fmla="*/ 1283494 h 1693069"/>
                            <a:gd name="connsiteX158" fmla="*/ 247650 w 1021556"/>
                            <a:gd name="connsiteY158" fmla="*/ 1297781 h 1693069"/>
                            <a:gd name="connsiteX159" fmla="*/ 245269 w 1021556"/>
                            <a:gd name="connsiteY159" fmla="*/ 1333500 h 1693069"/>
                            <a:gd name="connsiteX160" fmla="*/ 242887 w 1021556"/>
                            <a:gd name="connsiteY160" fmla="*/ 1350169 h 1693069"/>
                            <a:gd name="connsiteX161" fmla="*/ 247650 w 1021556"/>
                            <a:gd name="connsiteY161" fmla="*/ 1438275 h 1693069"/>
                            <a:gd name="connsiteX162" fmla="*/ 250031 w 1021556"/>
                            <a:gd name="connsiteY162" fmla="*/ 1478756 h 1693069"/>
                            <a:gd name="connsiteX163" fmla="*/ 252412 w 1021556"/>
                            <a:gd name="connsiteY163" fmla="*/ 1493044 h 1693069"/>
                            <a:gd name="connsiteX164" fmla="*/ 250031 w 1021556"/>
                            <a:gd name="connsiteY164" fmla="*/ 1571625 h 1693069"/>
                            <a:gd name="connsiteX165" fmla="*/ 245269 w 1021556"/>
                            <a:gd name="connsiteY165" fmla="*/ 1585912 h 1693069"/>
                            <a:gd name="connsiteX166" fmla="*/ 228600 w 1021556"/>
                            <a:gd name="connsiteY166" fmla="*/ 1595437 h 1693069"/>
                            <a:gd name="connsiteX167" fmla="*/ 221456 w 1021556"/>
                            <a:gd name="connsiteY167" fmla="*/ 1597819 h 1693069"/>
                            <a:gd name="connsiteX168" fmla="*/ 192881 w 1021556"/>
                            <a:gd name="connsiteY168" fmla="*/ 1600200 h 1693069"/>
                            <a:gd name="connsiteX169" fmla="*/ 166687 w 1021556"/>
                            <a:gd name="connsiteY169" fmla="*/ 1607344 h 1693069"/>
                            <a:gd name="connsiteX170" fmla="*/ 159544 w 1021556"/>
                            <a:gd name="connsiteY170" fmla="*/ 1609725 h 1693069"/>
                            <a:gd name="connsiteX171" fmla="*/ 152400 w 1021556"/>
                            <a:gd name="connsiteY171" fmla="*/ 1612106 h 1693069"/>
                            <a:gd name="connsiteX172" fmla="*/ 142875 w 1021556"/>
                            <a:gd name="connsiteY172" fmla="*/ 1616869 h 1693069"/>
                            <a:gd name="connsiteX173" fmla="*/ 114300 w 1021556"/>
                            <a:gd name="connsiteY173" fmla="*/ 1619250 h 1693069"/>
                            <a:gd name="connsiteX174" fmla="*/ 100012 w 1021556"/>
                            <a:gd name="connsiteY174" fmla="*/ 1621631 h 1693069"/>
                            <a:gd name="connsiteX175" fmla="*/ 73819 w 1021556"/>
                            <a:gd name="connsiteY175" fmla="*/ 1626394 h 1693069"/>
                            <a:gd name="connsiteX176" fmla="*/ 69056 w 1021556"/>
                            <a:gd name="connsiteY176" fmla="*/ 1640681 h 1693069"/>
                            <a:gd name="connsiteX177" fmla="*/ 73819 w 1021556"/>
                            <a:gd name="connsiteY177" fmla="*/ 1659731 h 1693069"/>
                            <a:gd name="connsiteX178" fmla="*/ 83344 w 1021556"/>
                            <a:gd name="connsiteY178" fmla="*/ 1674019 h 1693069"/>
                            <a:gd name="connsiteX179" fmla="*/ 90487 w 1021556"/>
                            <a:gd name="connsiteY179" fmla="*/ 1678781 h 1693069"/>
                            <a:gd name="connsiteX180" fmla="*/ 95250 w 1021556"/>
                            <a:gd name="connsiteY180" fmla="*/ 1685925 h 1693069"/>
                            <a:gd name="connsiteX181" fmla="*/ 102394 w 1021556"/>
                            <a:gd name="connsiteY181" fmla="*/ 1690687 h 1693069"/>
                            <a:gd name="connsiteX182" fmla="*/ 104775 w 1021556"/>
                            <a:gd name="connsiteY182" fmla="*/ 1693069 h 1693069"/>
                            <a:gd name="connsiteX183" fmla="*/ 104775 w 1021556"/>
                            <a:gd name="connsiteY183"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28687 w 1021556"/>
                            <a:gd name="connsiteY60" fmla="*/ 376237 h 1693069"/>
                            <a:gd name="connsiteX61" fmla="*/ 885825 w 1021556"/>
                            <a:gd name="connsiteY61" fmla="*/ 395287 h 1693069"/>
                            <a:gd name="connsiteX62" fmla="*/ 847725 w 1021556"/>
                            <a:gd name="connsiteY62" fmla="*/ 411956 h 1693069"/>
                            <a:gd name="connsiteX63" fmla="*/ 821531 w 1021556"/>
                            <a:gd name="connsiteY63" fmla="*/ 435769 h 1693069"/>
                            <a:gd name="connsiteX64" fmla="*/ 807244 w 1021556"/>
                            <a:gd name="connsiteY64" fmla="*/ 440531 h 1693069"/>
                            <a:gd name="connsiteX65" fmla="*/ 785812 w 1021556"/>
                            <a:gd name="connsiteY65" fmla="*/ 450056 h 1693069"/>
                            <a:gd name="connsiteX66" fmla="*/ 778669 w 1021556"/>
                            <a:gd name="connsiteY66" fmla="*/ 452437 h 1693069"/>
                            <a:gd name="connsiteX67" fmla="*/ 771525 w 1021556"/>
                            <a:gd name="connsiteY67" fmla="*/ 457200 h 1693069"/>
                            <a:gd name="connsiteX68" fmla="*/ 764381 w 1021556"/>
                            <a:gd name="connsiteY68" fmla="*/ 459581 h 1693069"/>
                            <a:gd name="connsiteX69" fmla="*/ 742950 w 1021556"/>
                            <a:gd name="connsiteY69" fmla="*/ 471487 h 1693069"/>
                            <a:gd name="connsiteX70" fmla="*/ 721519 w 1021556"/>
                            <a:gd name="connsiteY70" fmla="*/ 483394 h 1693069"/>
                            <a:gd name="connsiteX71" fmla="*/ 709612 w 1021556"/>
                            <a:gd name="connsiteY71" fmla="*/ 492919 h 1693069"/>
                            <a:gd name="connsiteX72" fmla="*/ 704850 w 1021556"/>
                            <a:gd name="connsiteY72" fmla="*/ 500062 h 1693069"/>
                            <a:gd name="connsiteX73" fmla="*/ 697706 w 1021556"/>
                            <a:gd name="connsiteY73" fmla="*/ 502444 h 1693069"/>
                            <a:gd name="connsiteX74" fmla="*/ 683419 w 1021556"/>
                            <a:gd name="connsiteY74" fmla="*/ 514350 h 1693069"/>
                            <a:gd name="connsiteX75" fmla="*/ 676275 w 1021556"/>
                            <a:gd name="connsiteY75" fmla="*/ 516731 h 1693069"/>
                            <a:gd name="connsiteX76" fmla="*/ 657225 w 1021556"/>
                            <a:gd name="connsiteY76" fmla="*/ 528637 h 1693069"/>
                            <a:gd name="connsiteX77" fmla="*/ 642937 w 1021556"/>
                            <a:gd name="connsiteY77" fmla="*/ 538162 h 1693069"/>
                            <a:gd name="connsiteX78" fmla="*/ 635794 w 1021556"/>
                            <a:gd name="connsiteY78" fmla="*/ 542925 h 1693069"/>
                            <a:gd name="connsiteX79" fmla="*/ 628650 w 1021556"/>
                            <a:gd name="connsiteY79" fmla="*/ 545306 h 1693069"/>
                            <a:gd name="connsiteX80" fmla="*/ 607219 w 1021556"/>
                            <a:gd name="connsiteY80" fmla="*/ 559594 h 1693069"/>
                            <a:gd name="connsiteX81" fmla="*/ 592931 w 1021556"/>
                            <a:gd name="connsiteY81" fmla="*/ 569119 h 1693069"/>
                            <a:gd name="connsiteX82" fmla="*/ 583406 w 1021556"/>
                            <a:gd name="connsiteY82" fmla="*/ 576262 h 1693069"/>
                            <a:gd name="connsiteX83" fmla="*/ 569119 w 1021556"/>
                            <a:gd name="connsiteY83" fmla="*/ 585787 h 1693069"/>
                            <a:gd name="connsiteX84" fmla="*/ 554831 w 1021556"/>
                            <a:gd name="connsiteY84" fmla="*/ 595312 h 1693069"/>
                            <a:gd name="connsiteX85" fmla="*/ 547687 w 1021556"/>
                            <a:gd name="connsiteY85" fmla="*/ 600075 h 1693069"/>
                            <a:gd name="connsiteX86" fmla="*/ 540544 w 1021556"/>
                            <a:gd name="connsiteY86" fmla="*/ 607219 h 1693069"/>
                            <a:gd name="connsiteX87" fmla="*/ 533400 w 1021556"/>
                            <a:gd name="connsiteY87" fmla="*/ 609600 h 1693069"/>
                            <a:gd name="connsiteX88" fmla="*/ 526256 w 1021556"/>
                            <a:gd name="connsiteY88" fmla="*/ 616744 h 1693069"/>
                            <a:gd name="connsiteX89" fmla="*/ 519112 w 1021556"/>
                            <a:gd name="connsiteY89" fmla="*/ 619125 h 1693069"/>
                            <a:gd name="connsiteX90" fmla="*/ 514350 w 1021556"/>
                            <a:gd name="connsiteY90" fmla="*/ 626269 h 1693069"/>
                            <a:gd name="connsiteX91" fmla="*/ 500062 w 1021556"/>
                            <a:gd name="connsiteY91" fmla="*/ 635794 h 1693069"/>
                            <a:gd name="connsiteX92" fmla="*/ 490537 w 1021556"/>
                            <a:gd name="connsiteY92" fmla="*/ 642937 h 1693069"/>
                            <a:gd name="connsiteX93" fmla="*/ 483394 w 1021556"/>
                            <a:gd name="connsiteY93" fmla="*/ 645319 h 1693069"/>
                            <a:gd name="connsiteX94" fmla="*/ 469106 w 1021556"/>
                            <a:gd name="connsiteY94" fmla="*/ 657225 h 1693069"/>
                            <a:gd name="connsiteX95" fmla="*/ 461962 w 1021556"/>
                            <a:gd name="connsiteY95" fmla="*/ 659606 h 1693069"/>
                            <a:gd name="connsiteX96" fmla="*/ 457200 w 1021556"/>
                            <a:gd name="connsiteY96" fmla="*/ 666750 h 1693069"/>
                            <a:gd name="connsiteX97" fmla="*/ 450056 w 1021556"/>
                            <a:gd name="connsiteY97" fmla="*/ 671512 h 1693069"/>
                            <a:gd name="connsiteX98" fmla="*/ 445294 w 1021556"/>
                            <a:gd name="connsiteY98" fmla="*/ 685800 h 1693069"/>
                            <a:gd name="connsiteX99" fmla="*/ 440531 w 1021556"/>
                            <a:gd name="connsiteY99" fmla="*/ 692944 h 1693069"/>
                            <a:gd name="connsiteX100" fmla="*/ 435769 w 1021556"/>
                            <a:gd name="connsiteY100" fmla="*/ 707231 h 1693069"/>
                            <a:gd name="connsiteX101" fmla="*/ 433387 w 1021556"/>
                            <a:gd name="connsiteY101" fmla="*/ 714375 h 1693069"/>
                            <a:gd name="connsiteX102" fmla="*/ 428625 w 1021556"/>
                            <a:gd name="connsiteY102" fmla="*/ 721519 h 1693069"/>
                            <a:gd name="connsiteX103" fmla="*/ 435769 w 1021556"/>
                            <a:gd name="connsiteY103" fmla="*/ 742950 h 1693069"/>
                            <a:gd name="connsiteX104" fmla="*/ 438150 w 1021556"/>
                            <a:gd name="connsiteY104" fmla="*/ 750094 h 1693069"/>
                            <a:gd name="connsiteX105" fmla="*/ 445294 w 1021556"/>
                            <a:gd name="connsiteY105" fmla="*/ 754856 h 1693069"/>
                            <a:gd name="connsiteX106" fmla="*/ 459581 w 1021556"/>
                            <a:gd name="connsiteY106" fmla="*/ 766762 h 1693069"/>
                            <a:gd name="connsiteX107" fmla="*/ 469106 w 1021556"/>
                            <a:gd name="connsiteY107" fmla="*/ 773906 h 1693069"/>
                            <a:gd name="connsiteX108" fmla="*/ 478631 w 1021556"/>
                            <a:gd name="connsiteY108" fmla="*/ 776287 h 1693069"/>
                            <a:gd name="connsiteX109" fmla="*/ 492919 w 1021556"/>
                            <a:gd name="connsiteY109" fmla="*/ 785812 h 1693069"/>
                            <a:gd name="connsiteX110" fmla="*/ 500062 w 1021556"/>
                            <a:gd name="connsiteY110" fmla="*/ 790575 h 1693069"/>
                            <a:gd name="connsiteX111" fmla="*/ 507206 w 1021556"/>
                            <a:gd name="connsiteY111" fmla="*/ 797719 h 1693069"/>
                            <a:gd name="connsiteX112" fmla="*/ 511969 w 1021556"/>
                            <a:gd name="connsiteY112" fmla="*/ 804862 h 1693069"/>
                            <a:gd name="connsiteX113" fmla="*/ 521494 w 1021556"/>
                            <a:gd name="connsiteY113" fmla="*/ 809625 h 1693069"/>
                            <a:gd name="connsiteX114" fmla="*/ 528637 w 1021556"/>
                            <a:gd name="connsiteY114" fmla="*/ 816769 h 1693069"/>
                            <a:gd name="connsiteX115" fmla="*/ 535781 w 1021556"/>
                            <a:gd name="connsiteY115" fmla="*/ 819150 h 1693069"/>
                            <a:gd name="connsiteX116" fmla="*/ 542925 w 1021556"/>
                            <a:gd name="connsiteY116" fmla="*/ 823912 h 1693069"/>
                            <a:gd name="connsiteX117" fmla="*/ 559594 w 1021556"/>
                            <a:gd name="connsiteY117" fmla="*/ 835819 h 1693069"/>
                            <a:gd name="connsiteX118" fmla="*/ 569119 w 1021556"/>
                            <a:gd name="connsiteY118" fmla="*/ 840581 h 1693069"/>
                            <a:gd name="connsiteX119" fmla="*/ 578644 w 1021556"/>
                            <a:gd name="connsiteY119" fmla="*/ 850106 h 1693069"/>
                            <a:gd name="connsiteX120" fmla="*/ 592931 w 1021556"/>
                            <a:gd name="connsiteY120" fmla="*/ 864394 h 1693069"/>
                            <a:gd name="connsiteX121" fmla="*/ 600075 w 1021556"/>
                            <a:gd name="connsiteY121" fmla="*/ 869156 h 1693069"/>
                            <a:gd name="connsiteX122" fmla="*/ 604837 w 1021556"/>
                            <a:gd name="connsiteY122" fmla="*/ 876300 h 1693069"/>
                            <a:gd name="connsiteX123" fmla="*/ 611981 w 1021556"/>
                            <a:gd name="connsiteY123" fmla="*/ 881062 h 1693069"/>
                            <a:gd name="connsiteX124" fmla="*/ 616744 w 1021556"/>
                            <a:gd name="connsiteY124" fmla="*/ 895350 h 1693069"/>
                            <a:gd name="connsiteX125" fmla="*/ 619125 w 1021556"/>
                            <a:gd name="connsiteY125" fmla="*/ 902494 h 1693069"/>
                            <a:gd name="connsiteX126" fmla="*/ 626269 w 1021556"/>
                            <a:gd name="connsiteY126" fmla="*/ 916781 h 1693069"/>
                            <a:gd name="connsiteX127" fmla="*/ 619125 w 1021556"/>
                            <a:gd name="connsiteY127" fmla="*/ 921544 h 1693069"/>
                            <a:gd name="connsiteX128" fmla="*/ 604837 w 1021556"/>
                            <a:gd name="connsiteY128" fmla="*/ 926306 h 1693069"/>
                            <a:gd name="connsiteX129" fmla="*/ 464344 w 1021556"/>
                            <a:gd name="connsiteY129" fmla="*/ 926306 h 1693069"/>
                            <a:gd name="connsiteX130" fmla="*/ 452437 w 1021556"/>
                            <a:gd name="connsiteY130" fmla="*/ 928687 h 1693069"/>
                            <a:gd name="connsiteX131" fmla="*/ 435769 w 1021556"/>
                            <a:gd name="connsiteY131" fmla="*/ 931069 h 1693069"/>
                            <a:gd name="connsiteX132" fmla="*/ 421481 w 1021556"/>
                            <a:gd name="connsiteY132" fmla="*/ 935831 h 1693069"/>
                            <a:gd name="connsiteX133" fmla="*/ 414337 w 1021556"/>
                            <a:gd name="connsiteY133" fmla="*/ 940594 h 1693069"/>
                            <a:gd name="connsiteX134" fmla="*/ 407194 w 1021556"/>
                            <a:gd name="connsiteY134" fmla="*/ 942975 h 1693069"/>
                            <a:gd name="connsiteX135" fmla="*/ 400050 w 1021556"/>
                            <a:gd name="connsiteY135" fmla="*/ 947737 h 1693069"/>
                            <a:gd name="connsiteX136" fmla="*/ 392906 w 1021556"/>
                            <a:gd name="connsiteY136" fmla="*/ 950119 h 1693069"/>
                            <a:gd name="connsiteX137" fmla="*/ 378619 w 1021556"/>
                            <a:gd name="connsiteY137" fmla="*/ 959644 h 1693069"/>
                            <a:gd name="connsiteX138" fmla="*/ 371475 w 1021556"/>
                            <a:gd name="connsiteY138" fmla="*/ 964406 h 1693069"/>
                            <a:gd name="connsiteX139" fmla="*/ 364331 w 1021556"/>
                            <a:gd name="connsiteY139" fmla="*/ 969169 h 1693069"/>
                            <a:gd name="connsiteX140" fmla="*/ 357187 w 1021556"/>
                            <a:gd name="connsiteY140" fmla="*/ 971550 h 1693069"/>
                            <a:gd name="connsiteX141" fmla="*/ 352425 w 1021556"/>
                            <a:gd name="connsiteY141" fmla="*/ 981075 h 1693069"/>
                            <a:gd name="connsiteX142" fmla="*/ 345281 w 1021556"/>
                            <a:gd name="connsiteY142" fmla="*/ 988219 h 1693069"/>
                            <a:gd name="connsiteX143" fmla="*/ 340519 w 1021556"/>
                            <a:gd name="connsiteY143" fmla="*/ 995362 h 1693069"/>
                            <a:gd name="connsiteX144" fmla="*/ 333375 w 1021556"/>
                            <a:gd name="connsiteY144" fmla="*/ 1004887 h 1693069"/>
                            <a:gd name="connsiteX145" fmla="*/ 321469 w 1021556"/>
                            <a:gd name="connsiteY145" fmla="*/ 1019175 h 1693069"/>
                            <a:gd name="connsiteX146" fmla="*/ 314325 w 1021556"/>
                            <a:gd name="connsiteY146" fmla="*/ 1033462 h 1693069"/>
                            <a:gd name="connsiteX147" fmla="*/ 302419 w 1021556"/>
                            <a:gd name="connsiteY147" fmla="*/ 1054894 h 1693069"/>
                            <a:gd name="connsiteX148" fmla="*/ 297656 w 1021556"/>
                            <a:gd name="connsiteY148" fmla="*/ 1073944 h 1693069"/>
                            <a:gd name="connsiteX149" fmla="*/ 292894 w 1021556"/>
                            <a:gd name="connsiteY149" fmla="*/ 1088231 h 1693069"/>
                            <a:gd name="connsiteX150" fmla="*/ 283369 w 1021556"/>
                            <a:gd name="connsiteY150" fmla="*/ 1116806 h 1693069"/>
                            <a:gd name="connsiteX151" fmla="*/ 278606 w 1021556"/>
                            <a:gd name="connsiteY151" fmla="*/ 1133475 h 1693069"/>
                            <a:gd name="connsiteX152" fmla="*/ 273844 w 1021556"/>
                            <a:gd name="connsiteY152" fmla="*/ 1147762 h 1693069"/>
                            <a:gd name="connsiteX153" fmla="*/ 269081 w 1021556"/>
                            <a:gd name="connsiteY153" fmla="*/ 1162050 h 1693069"/>
                            <a:gd name="connsiteX154" fmla="*/ 250031 w 1021556"/>
                            <a:gd name="connsiteY154" fmla="*/ 1212056 h 1693069"/>
                            <a:gd name="connsiteX155" fmla="*/ 245268 w 1021556"/>
                            <a:gd name="connsiteY155" fmla="*/ 1247775 h 1693069"/>
                            <a:gd name="connsiteX156" fmla="*/ 242887 w 1021556"/>
                            <a:gd name="connsiteY156" fmla="*/ 1283494 h 1693069"/>
                            <a:gd name="connsiteX157" fmla="*/ 247650 w 1021556"/>
                            <a:gd name="connsiteY157" fmla="*/ 1297781 h 1693069"/>
                            <a:gd name="connsiteX158" fmla="*/ 245269 w 1021556"/>
                            <a:gd name="connsiteY158" fmla="*/ 1333500 h 1693069"/>
                            <a:gd name="connsiteX159" fmla="*/ 242887 w 1021556"/>
                            <a:gd name="connsiteY159" fmla="*/ 1350169 h 1693069"/>
                            <a:gd name="connsiteX160" fmla="*/ 247650 w 1021556"/>
                            <a:gd name="connsiteY160" fmla="*/ 1438275 h 1693069"/>
                            <a:gd name="connsiteX161" fmla="*/ 250031 w 1021556"/>
                            <a:gd name="connsiteY161" fmla="*/ 1478756 h 1693069"/>
                            <a:gd name="connsiteX162" fmla="*/ 252412 w 1021556"/>
                            <a:gd name="connsiteY162" fmla="*/ 1493044 h 1693069"/>
                            <a:gd name="connsiteX163" fmla="*/ 250031 w 1021556"/>
                            <a:gd name="connsiteY163" fmla="*/ 1571625 h 1693069"/>
                            <a:gd name="connsiteX164" fmla="*/ 245269 w 1021556"/>
                            <a:gd name="connsiteY164" fmla="*/ 1585912 h 1693069"/>
                            <a:gd name="connsiteX165" fmla="*/ 228600 w 1021556"/>
                            <a:gd name="connsiteY165" fmla="*/ 1595437 h 1693069"/>
                            <a:gd name="connsiteX166" fmla="*/ 221456 w 1021556"/>
                            <a:gd name="connsiteY166" fmla="*/ 1597819 h 1693069"/>
                            <a:gd name="connsiteX167" fmla="*/ 192881 w 1021556"/>
                            <a:gd name="connsiteY167" fmla="*/ 1600200 h 1693069"/>
                            <a:gd name="connsiteX168" fmla="*/ 166687 w 1021556"/>
                            <a:gd name="connsiteY168" fmla="*/ 1607344 h 1693069"/>
                            <a:gd name="connsiteX169" fmla="*/ 159544 w 1021556"/>
                            <a:gd name="connsiteY169" fmla="*/ 1609725 h 1693069"/>
                            <a:gd name="connsiteX170" fmla="*/ 152400 w 1021556"/>
                            <a:gd name="connsiteY170" fmla="*/ 1612106 h 1693069"/>
                            <a:gd name="connsiteX171" fmla="*/ 142875 w 1021556"/>
                            <a:gd name="connsiteY171" fmla="*/ 1616869 h 1693069"/>
                            <a:gd name="connsiteX172" fmla="*/ 114300 w 1021556"/>
                            <a:gd name="connsiteY172" fmla="*/ 1619250 h 1693069"/>
                            <a:gd name="connsiteX173" fmla="*/ 100012 w 1021556"/>
                            <a:gd name="connsiteY173" fmla="*/ 1621631 h 1693069"/>
                            <a:gd name="connsiteX174" fmla="*/ 73819 w 1021556"/>
                            <a:gd name="connsiteY174" fmla="*/ 1626394 h 1693069"/>
                            <a:gd name="connsiteX175" fmla="*/ 69056 w 1021556"/>
                            <a:gd name="connsiteY175" fmla="*/ 1640681 h 1693069"/>
                            <a:gd name="connsiteX176" fmla="*/ 73819 w 1021556"/>
                            <a:gd name="connsiteY176" fmla="*/ 1659731 h 1693069"/>
                            <a:gd name="connsiteX177" fmla="*/ 83344 w 1021556"/>
                            <a:gd name="connsiteY177" fmla="*/ 1674019 h 1693069"/>
                            <a:gd name="connsiteX178" fmla="*/ 90487 w 1021556"/>
                            <a:gd name="connsiteY178" fmla="*/ 1678781 h 1693069"/>
                            <a:gd name="connsiteX179" fmla="*/ 95250 w 1021556"/>
                            <a:gd name="connsiteY179" fmla="*/ 1685925 h 1693069"/>
                            <a:gd name="connsiteX180" fmla="*/ 102394 w 1021556"/>
                            <a:gd name="connsiteY180" fmla="*/ 1690687 h 1693069"/>
                            <a:gd name="connsiteX181" fmla="*/ 104775 w 1021556"/>
                            <a:gd name="connsiteY181" fmla="*/ 1693069 h 1693069"/>
                            <a:gd name="connsiteX182" fmla="*/ 104775 w 1021556"/>
                            <a:gd name="connsiteY182" fmla="*/ 1693069 h 1693069"/>
                            <a:gd name="connsiteX0" fmla="*/ 0 w 1021556"/>
                            <a:gd name="connsiteY0" fmla="*/ 0 h 1693069"/>
                            <a:gd name="connsiteX1" fmla="*/ 0 w 1021556"/>
                            <a:gd name="connsiteY1" fmla="*/ 0 h 1693069"/>
                            <a:gd name="connsiteX2" fmla="*/ 4762 w 1021556"/>
                            <a:gd name="connsiteY2" fmla="*/ 21431 h 1693069"/>
                            <a:gd name="connsiteX3" fmla="*/ 7144 w 1021556"/>
                            <a:gd name="connsiteY3" fmla="*/ 28575 h 1693069"/>
                            <a:gd name="connsiteX4" fmla="*/ 11906 w 1021556"/>
                            <a:gd name="connsiteY4" fmla="*/ 35719 h 1693069"/>
                            <a:gd name="connsiteX5" fmla="*/ 14287 w 1021556"/>
                            <a:gd name="connsiteY5" fmla="*/ 42862 h 1693069"/>
                            <a:gd name="connsiteX6" fmla="*/ 42862 w 1021556"/>
                            <a:gd name="connsiteY6" fmla="*/ 66675 h 1693069"/>
                            <a:gd name="connsiteX7" fmla="*/ 52387 w 1021556"/>
                            <a:gd name="connsiteY7" fmla="*/ 73819 h 1693069"/>
                            <a:gd name="connsiteX8" fmla="*/ 59531 w 1021556"/>
                            <a:gd name="connsiteY8" fmla="*/ 78581 h 1693069"/>
                            <a:gd name="connsiteX9" fmla="*/ 66675 w 1021556"/>
                            <a:gd name="connsiteY9" fmla="*/ 85725 h 1693069"/>
                            <a:gd name="connsiteX10" fmla="*/ 73819 w 1021556"/>
                            <a:gd name="connsiteY10" fmla="*/ 90487 h 1693069"/>
                            <a:gd name="connsiteX11" fmla="*/ 80962 w 1021556"/>
                            <a:gd name="connsiteY11" fmla="*/ 97631 h 1693069"/>
                            <a:gd name="connsiteX12" fmla="*/ 95250 w 1021556"/>
                            <a:gd name="connsiteY12" fmla="*/ 107156 h 1693069"/>
                            <a:gd name="connsiteX13" fmla="*/ 102394 w 1021556"/>
                            <a:gd name="connsiteY13" fmla="*/ 111919 h 1693069"/>
                            <a:gd name="connsiteX14" fmla="*/ 104775 w 1021556"/>
                            <a:gd name="connsiteY14" fmla="*/ 119062 h 1693069"/>
                            <a:gd name="connsiteX15" fmla="*/ 111919 w 1021556"/>
                            <a:gd name="connsiteY15" fmla="*/ 121444 h 1693069"/>
                            <a:gd name="connsiteX16" fmla="*/ 126206 w 1021556"/>
                            <a:gd name="connsiteY16" fmla="*/ 130969 h 1693069"/>
                            <a:gd name="connsiteX17" fmla="*/ 133350 w 1021556"/>
                            <a:gd name="connsiteY17" fmla="*/ 135731 h 1693069"/>
                            <a:gd name="connsiteX18" fmla="*/ 147637 w 1021556"/>
                            <a:gd name="connsiteY18" fmla="*/ 145256 h 1693069"/>
                            <a:gd name="connsiteX19" fmla="*/ 154781 w 1021556"/>
                            <a:gd name="connsiteY19" fmla="*/ 150019 h 1693069"/>
                            <a:gd name="connsiteX20" fmla="*/ 169069 w 1021556"/>
                            <a:gd name="connsiteY20" fmla="*/ 154781 h 1693069"/>
                            <a:gd name="connsiteX21" fmla="*/ 183356 w 1021556"/>
                            <a:gd name="connsiteY21" fmla="*/ 164306 h 1693069"/>
                            <a:gd name="connsiteX22" fmla="*/ 202406 w 1021556"/>
                            <a:gd name="connsiteY22" fmla="*/ 169069 h 1693069"/>
                            <a:gd name="connsiteX23" fmla="*/ 216694 w 1021556"/>
                            <a:gd name="connsiteY23" fmla="*/ 173831 h 1693069"/>
                            <a:gd name="connsiteX24" fmla="*/ 230981 w 1021556"/>
                            <a:gd name="connsiteY24" fmla="*/ 178594 h 1693069"/>
                            <a:gd name="connsiteX25" fmla="*/ 238125 w 1021556"/>
                            <a:gd name="connsiteY25" fmla="*/ 180975 h 1693069"/>
                            <a:gd name="connsiteX26" fmla="*/ 276225 w 1021556"/>
                            <a:gd name="connsiteY26" fmla="*/ 178594 h 1693069"/>
                            <a:gd name="connsiteX27" fmla="*/ 283369 w 1021556"/>
                            <a:gd name="connsiteY27" fmla="*/ 176212 h 1693069"/>
                            <a:gd name="connsiteX28" fmla="*/ 304800 w 1021556"/>
                            <a:gd name="connsiteY28" fmla="*/ 173831 h 1693069"/>
                            <a:gd name="connsiteX29" fmla="*/ 319087 w 1021556"/>
                            <a:gd name="connsiteY29" fmla="*/ 169069 h 1693069"/>
                            <a:gd name="connsiteX30" fmla="*/ 330994 w 1021556"/>
                            <a:gd name="connsiteY30" fmla="*/ 166687 h 1693069"/>
                            <a:gd name="connsiteX31" fmla="*/ 385762 w 1021556"/>
                            <a:gd name="connsiteY31" fmla="*/ 147637 h 1693069"/>
                            <a:gd name="connsiteX32" fmla="*/ 431006 w 1021556"/>
                            <a:gd name="connsiteY32" fmla="*/ 133349 h 1693069"/>
                            <a:gd name="connsiteX33" fmla="*/ 452438 w 1021556"/>
                            <a:gd name="connsiteY33" fmla="*/ 130969 h 1693069"/>
                            <a:gd name="connsiteX34" fmla="*/ 490537 w 1021556"/>
                            <a:gd name="connsiteY34" fmla="*/ 121444 h 1693069"/>
                            <a:gd name="connsiteX35" fmla="*/ 514350 w 1021556"/>
                            <a:gd name="connsiteY35" fmla="*/ 114300 h 1693069"/>
                            <a:gd name="connsiteX36" fmla="*/ 557212 w 1021556"/>
                            <a:gd name="connsiteY36" fmla="*/ 104774 h 1693069"/>
                            <a:gd name="connsiteX37" fmla="*/ 597693 w 1021556"/>
                            <a:gd name="connsiteY37" fmla="*/ 97631 h 1693069"/>
                            <a:gd name="connsiteX38" fmla="*/ 623887 w 1021556"/>
                            <a:gd name="connsiteY38" fmla="*/ 95250 h 1693069"/>
                            <a:gd name="connsiteX39" fmla="*/ 690562 w 1021556"/>
                            <a:gd name="connsiteY39" fmla="*/ 95250 h 1693069"/>
                            <a:gd name="connsiteX40" fmla="*/ 757237 w 1021556"/>
                            <a:gd name="connsiteY40" fmla="*/ 92869 h 1693069"/>
                            <a:gd name="connsiteX41" fmla="*/ 766762 w 1021556"/>
                            <a:gd name="connsiteY41" fmla="*/ 90487 h 1693069"/>
                            <a:gd name="connsiteX42" fmla="*/ 778669 w 1021556"/>
                            <a:gd name="connsiteY42" fmla="*/ 88106 h 1693069"/>
                            <a:gd name="connsiteX43" fmla="*/ 792956 w 1021556"/>
                            <a:gd name="connsiteY43" fmla="*/ 83344 h 1693069"/>
                            <a:gd name="connsiteX44" fmla="*/ 823912 w 1021556"/>
                            <a:gd name="connsiteY44" fmla="*/ 80962 h 1693069"/>
                            <a:gd name="connsiteX45" fmla="*/ 840581 w 1021556"/>
                            <a:gd name="connsiteY45" fmla="*/ 78581 h 1693069"/>
                            <a:gd name="connsiteX46" fmla="*/ 931069 w 1021556"/>
                            <a:gd name="connsiteY46" fmla="*/ 76200 h 1693069"/>
                            <a:gd name="connsiteX47" fmla="*/ 1014412 w 1021556"/>
                            <a:gd name="connsiteY47" fmla="*/ 76200 h 1693069"/>
                            <a:gd name="connsiteX48" fmla="*/ 1021556 w 1021556"/>
                            <a:gd name="connsiteY48" fmla="*/ 83344 h 1693069"/>
                            <a:gd name="connsiteX49" fmla="*/ 1016794 w 1021556"/>
                            <a:gd name="connsiteY49" fmla="*/ 111919 h 1693069"/>
                            <a:gd name="connsiteX50" fmla="*/ 1007269 w 1021556"/>
                            <a:gd name="connsiteY50" fmla="*/ 126206 h 1693069"/>
                            <a:gd name="connsiteX51" fmla="*/ 1002506 w 1021556"/>
                            <a:gd name="connsiteY51" fmla="*/ 140494 h 1693069"/>
                            <a:gd name="connsiteX52" fmla="*/ 1000125 w 1021556"/>
                            <a:gd name="connsiteY52" fmla="*/ 147637 h 1693069"/>
                            <a:gd name="connsiteX53" fmla="*/ 997744 w 1021556"/>
                            <a:gd name="connsiteY53" fmla="*/ 159544 h 1693069"/>
                            <a:gd name="connsiteX54" fmla="*/ 1004887 w 1021556"/>
                            <a:gd name="connsiteY54" fmla="*/ 209550 h 1693069"/>
                            <a:gd name="connsiteX55" fmla="*/ 1014412 w 1021556"/>
                            <a:gd name="connsiteY55" fmla="*/ 223837 h 1693069"/>
                            <a:gd name="connsiteX56" fmla="*/ 1016794 w 1021556"/>
                            <a:gd name="connsiteY56" fmla="*/ 245268 h 1693069"/>
                            <a:gd name="connsiteX57" fmla="*/ 992981 w 1021556"/>
                            <a:gd name="connsiteY57" fmla="*/ 292894 h 1693069"/>
                            <a:gd name="connsiteX58" fmla="*/ 978693 w 1021556"/>
                            <a:gd name="connsiteY58" fmla="*/ 307182 h 1693069"/>
                            <a:gd name="connsiteX59" fmla="*/ 945356 w 1021556"/>
                            <a:gd name="connsiteY59" fmla="*/ 345281 h 1693069"/>
                            <a:gd name="connsiteX60" fmla="*/ 919162 w 1021556"/>
                            <a:gd name="connsiteY60" fmla="*/ 373856 h 1693069"/>
                            <a:gd name="connsiteX61" fmla="*/ 885825 w 1021556"/>
                            <a:gd name="connsiteY61" fmla="*/ 395287 h 1693069"/>
                            <a:gd name="connsiteX62" fmla="*/ 847725 w 1021556"/>
                            <a:gd name="connsiteY62" fmla="*/ 411956 h 1693069"/>
                            <a:gd name="connsiteX63" fmla="*/ 821531 w 1021556"/>
                            <a:gd name="connsiteY63" fmla="*/ 435769 h 1693069"/>
                            <a:gd name="connsiteX64" fmla="*/ 807244 w 1021556"/>
                            <a:gd name="connsiteY64" fmla="*/ 440531 h 1693069"/>
                            <a:gd name="connsiteX65" fmla="*/ 785812 w 1021556"/>
                            <a:gd name="connsiteY65" fmla="*/ 450056 h 1693069"/>
                            <a:gd name="connsiteX66" fmla="*/ 778669 w 1021556"/>
                            <a:gd name="connsiteY66" fmla="*/ 452437 h 1693069"/>
                            <a:gd name="connsiteX67" fmla="*/ 771525 w 1021556"/>
                            <a:gd name="connsiteY67" fmla="*/ 457200 h 1693069"/>
                            <a:gd name="connsiteX68" fmla="*/ 764381 w 1021556"/>
                            <a:gd name="connsiteY68" fmla="*/ 459581 h 1693069"/>
                            <a:gd name="connsiteX69" fmla="*/ 742950 w 1021556"/>
                            <a:gd name="connsiteY69" fmla="*/ 471487 h 1693069"/>
                            <a:gd name="connsiteX70" fmla="*/ 721519 w 1021556"/>
                            <a:gd name="connsiteY70" fmla="*/ 483394 h 1693069"/>
                            <a:gd name="connsiteX71" fmla="*/ 709612 w 1021556"/>
                            <a:gd name="connsiteY71" fmla="*/ 492919 h 1693069"/>
                            <a:gd name="connsiteX72" fmla="*/ 704850 w 1021556"/>
                            <a:gd name="connsiteY72" fmla="*/ 500062 h 1693069"/>
                            <a:gd name="connsiteX73" fmla="*/ 697706 w 1021556"/>
                            <a:gd name="connsiteY73" fmla="*/ 502444 h 1693069"/>
                            <a:gd name="connsiteX74" fmla="*/ 683419 w 1021556"/>
                            <a:gd name="connsiteY74" fmla="*/ 514350 h 1693069"/>
                            <a:gd name="connsiteX75" fmla="*/ 676275 w 1021556"/>
                            <a:gd name="connsiteY75" fmla="*/ 516731 h 1693069"/>
                            <a:gd name="connsiteX76" fmla="*/ 657225 w 1021556"/>
                            <a:gd name="connsiteY76" fmla="*/ 528637 h 1693069"/>
                            <a:gd name="connsiteX77" fmla="*/ 642937 w 1021556"/>
                            <a:gd name="connsiteY77" fmla="*/ 538162 h 1693069"/>
                            <a:gd name="connsiteX78" fmla="*/ 635794 w 1021556"/>
                            <a:gd name="connsiteY78" fmla="*/ 542925 h 1693069"/>
                            <a:gd name="connsiteX79" fmla="*/ 628650 w 1021556"/>
                            <a:gd name="connsiteY79" fmla="*/ 545306 h 1693069"/>
                            <a:gd name="connsiteX80" fmla="*/ 607219 w 1021556"/>
                            <a:gd name="connsiteY80" fmla="*/ 559594 h 1693069"/>
                            <a:gd name="connsiteX81" fmla="*/ 592931 w 1021556"/>
                            <a:gd name="connsiteY81" fmla="*/ 569119 h 1693069"/>
                            <a:gd name="connsiteX82" fmla="*/ 583406 w 1021556"/>
                            <a:gd name="connsiteY82" fmla="*/ 576262 h 1693069"/>
                            <a:gd name="connsiteX83" fmla="*/ 569119 w 1021556"/>
                            <a:gd name="connsiteY83" fmla="*/ 585787 h 1693069"/>
                            <a:gd name="connsiteX84" fmla="*/ 554831 w 1021556"/>
                            <a:gd name="connsiteY84" fmla="*/ 595312 h 1693069"/>
                            <a:gd name="connsiteX85" fmla="*/ 547687 w 1021556"/>
                            <a:gd name="connsiteY85" fmla="*/ 600075 h 1693069"/>
                            <a:gd name="connsiteX86" fmla="*/ 540544 w 1021556"/>
                            <a:gd name="connsiteY86" fmla="*/ 607219 h 1693069"/>
                            <a:gd name="connsiteX87" fmla="*/ 533400 w 1021556"/>
                            <a:gd name="connsiteY87" fmla="*/ 609600 h 1693069"/>
                            <a:gd name="connsiteX88" fmla="*/ 526256 w 1021556"/>
                            <a:gd name="connsiteY88" fmla="*/ 616744 h 1693069"/>
                            <a:gd name="connsiteX89" fmla="*/ 519112 w 1021556"/>
                            <a:gd name="connsiteY89" fmla="*/ 619125 h 1693069"/>
                            <a:gd name="connsiteX90" fmla="*/ 514350 w 1021556"/>
                            <a:gd name="connsiteY90" fmla="*/ 626269 h 1693069"/>
                            <a:gd name="connsiteX91" fmla="*/ 500062 w 1021556"/>
                            <a:gd name="connsiteY91" fmla="*/ 635794 h 1693069"/>
                            <a:gd name="connsiteX92" fmla="*/ 490537 w 1021556"/>
                            <a:gd name="connsiteY92" fmla="*/ 642937 h 1693069"/>
                            <a:gd name="connsiteX93" fmla="*/ 483394 w 1021556"/>
                            <a:gd name="connsiteY93" fmla="*/ 645319 h 1693069"/>
                            <a:gd name="connsiteX94" fmla="*/ 469106 w 1021556"/>
                            <a:gd name="connsiteY94" fmla="*/ 657225 h 1693069"/>
                            <a:gd name="connsiteX95" fmla="*/ 461962 w 1021556"/>
                            <a:gd name="connsiteY95" fmla="*/ 659606 h 1693069"/>
                            <a:gd name="connsiteX96" fmla="*/ 457200 w 1021556"/>
                            <a:gd name="connsiteY96" fmla="*/ 666750 h 1693069"/>
                            <a:gd name="connsiteX97" fmla="*/ 450056 w 1021556"/>
                            <a:gd name="connsiteY97" fmla="*/ 671512 h 1693069"/>
                            <a:gd name="connsiteX98" fmla="*/ 445294 w 1021556"/>
                            <a:gd name="connsiteY98" fmla="*/ 685800 h 1693069"/>
                            <a:gd name="connsiteX99" fmla="*/ 440531 w 1021556"/>
                            <a:gd name="connsiteY99" fmla="*/ 692944 h 1693069"/>
                            <a:gd name="connsiteX100" fmla="*/ 435769 w 1021556"/>
                            <a:gd name="connsiteY100" fmla="*/ 707231 h 1693069"/>
                            <a:gd name="connsiteX101" fmla="*/ 433387 w 1021556"/>
                            <a:gd name="connsiteY101" fmla="*/ 714375 h 1693069"/>
                            <a:gd name="connsiteX102" fmla="*/ 428625 w 1021556"/>
                            <a:gd name="connsiteY102" fmla="*/ 721519 h 1693069"/>
                            <a:gd name="connsiteX103" fmla="*/ 435769 w 1021556"/>
                            <a:gd name="connsiteY103" fmla="*/ 742950 h 1693069"/>
                            <a:gd name="connsiteX104" fmla="*/ 438150 w 1021556"/>
                            <a:gd name="connsiteY104" fmla="*/ 750094 h 1693069"/>
                            <a:gd name="connsiteX105" fmla="*/ 445294 w 1021556"/>
                            <a:gd name="connsiteY105" fmla="*/ 754856 h 1693069"/>
                            <a:gd name="connsiteX106" fmla="*/ 459581 w 1021556"/>
                            <a:gd name="connsiteY106" fmla="*/ 766762 h 1693069"/>
                            <a:gd name="connsiteX107" fmla="*/ 469106 w 1021556"/>
                            <a:gd name="connsiteY107" fmla="*/ 773906 h 1693069"/>
                            <a:gd name="connsiteX108" fmla="*/ 478631 w 1021556"/>
                            <a:gd name="connsiteY108" fmla="*/ 776287 h 1693069"/>
                            <a:gd name="connsiteX109" fmla="*/ 492919 w 1021556"/>
                            <a:gd name="connsiteY109" fmla="*/ 785812 h 1693069"/>
                            <a:gd name="connsiteX110" fmla="*/ 500062 w 1021556"/>
                            <a:gd name="connsiteY110" fmla="*/ 790575 h 1693069"/>
                            <a:gd name="connsiteX111" fmla="*/ 507206 w 1021556"/>
                            <a:gd name="connsiteY111" fmla="*/ 797719 h 1693069"/>
                            <a:gd name="connsiteX112" fmla="*/ 511969 w 1021556"/>
                            <a:gd name="connsiteY112" fmla="*/ 804862 h 1693069"/>
                            <a:gd name="connsiteX113" fmla="*/ 521494 w 1021556"/>
                            <a:gd name="connsiteY113" fmla="*/ 809625 h 1693069"/>
                            <a:gd name="connsiteX114" fmla="*/ 528637 w 1021556"/>
                            <a:gd name="connsiteY114" fmla="*/ 816769 h 1693069"/>
                            <a:gd name="connsiteX115" fmla="*/ 535781 w 1021556"/>
                            <a:gd name="connsiteY115" fmla="*/ 819150 h 1693069"/>
                            <a:gd name="connsiteX116" fmla="*/ 542925 w 1021556"/>
                            <a:gd name="connsiteY116" fmla="*/ 823912 h 1693069"/>
                            <a:gd name="connsiteX117" fmla="*/ 559594 w 1021556"/>
                            <a:gd name="connsiteY117" fmla="*/ 835819 h 1693069"/>
                            <a:gd name="connsiteX118" fmla="*/ 569119 w 1021556"/>
                            <a:gd name="connsiteY118" fmla="*/ 840581 h 1693069"/>
                            <a:gd name="connsiteX119" fmla="*/ 578644 w 1021556"/>
                            <a:gd name="connsiteY119" fmla="*/ 850106 h 1693069"/>
                            <a:gd name="connsiteX120" fmla="*/ 592931 w 1021556"/>
                            <a:gd name="connsiteY120" fmla="*/ 864394 h 1693069"/>
                            <a:gd name="connsiteX121" fmla="*/ 600075 w 1021556"/>
                            <a:gd name="connsiteY121" fmla="*/ 869156 h 1693069"/>
                            <a:gd name="connsiteX122" fmla="*/ 604837 w 1021556"/>
                            <a:gd name="connsiteY122" fmla="*/ 876300 h 1693069"/>
                            <a:gd name="connsiteX123" fmla="*/ 611981 w 1021556"/>
                            <a:gd name="connsiteY123" fmla="*/ 881062 h 1693069"/>
                            <a:gd name="connsiteX124" fmla="*/ 616744 w 1021556"/>
                            <a:gd name="connsiteY124" fmla="*/ 895350 h 1693069"/>
                            <a:gd name="connsiteX125" fmla="*/ 619125 w 1021556"/>
                            <a:gd name="connsiteY125" fmla="*/ 902494 h 1693069"/>
                            <a:gd name="connsiteX126" fmla="*/ 626269 w 1021556"/>
                            <a:gd name="connsiteY126" fmla="*/ 916781 h 1693069"/>
                            <a:gd name="connsiteX127" fmla="*/ 619125 w 1021556"/>
                            <a:gd name="connsiteY127" fmla="*/ 921544 h 1693069"/>
                            <a:gd name="connsiteX128" fmla="*/ 604837 w 1021556"/>
                            <a:gd name="connsiteY128" fmla="*/ 926306 h 1693069"/>
                            <a:gd name="connsiteX129" fmla="*/ 464344 w 1021556"/>
                            <a:gd name="connsiteY129" fmla="*/ 926306 h 1693069"/>
                            <a:gd name="connsiteX130" fmla="*/ 452437 w 1021556"/>
                            <a:gd name="connsiteY130" fmla="*/ 928687 h 1693069"/>
                            <a:gd name="connsiteX131" fmla="*/ 435769 w 1021556"/>
                            <a:gd name="connsiteY131" fmla="*/ 931069 h 1693069"/>
                            <a:gd name="connsiteX132" fmla="*/ 421481 w 1021556"/>
                            <a:gd name="connsiteY132" fmla="*/ 935831 h 1693069"/>
                            <a:gd name="connsiteX133" fmla="*/ 414337 w 1021556"/>
                            <a:gd name="connsiteY133" fmla="*/ 940594 h 1693069"/>
                            <a:gd name="connsiteX134" fmla="*/ 407194 w 1021556"/>
                            <a:gd name="connsiteY134" fmla="*/ 942975 h 1693069"/>
                            <a:gd name="connsiteX135" fmla="*/ 400050 w 1021556"/>
                            <a:gd name="connsiteY135" fmla="*/ 947737 h 1693069"/>
                            <a:gd name="connsiteX136" fmla="*/ 392906 w 1021556"/>
                            <a:gd name="connsiteY136" fmla="*/ 950119 h 1693069"/>
                            <a:gd name="connsiteX137" fmla="*/ 378619 w 1021556"/>
                            <a:gd name="connsiteY137" fmla="*/ 959644 h 1693069"/>
                            <a:gd name="connsiteX138" fmla="*/ 371475 w 1021556"/>
                            <a:gd name="connsiteY138" fmla="*/ 964406 h 1693069"/>
                            <a:gd name="connsiteX139" fmla="*/ 364331 w 1021556"/>
                            <a:gd name="connsiteY139" fmla="*/ 969169 h 1693069"/>
                            <a:gd name="connsiteX140" fmla="*/ 357187 w 1021556"/>
                            <a:gd name="connsiteY140" fmla="*/ 971550 h 1693069"/>
                            <a:gd name="connsiteX141" fmla="*/ 352425 w 1021556"/>
                            <a:gd name="connsiteY141" fmla="*/ 981075 h 1693069"/>
                            <a:gd name="connsiteX142" fmla="*/ 345281 w 1021556"/>
                            <a:gd name="connsiteY142" fmla="*/ 988219 h 1693069"/>
                            <a:gd name="connsiteX143" fmla="*/ 340519 w 1021556"/>
                            <a:gd name="connsiteY143" fmla="*/ 995362 h 1693069"/>
                            <a:gd name="connsiteX144" fmla="*/ 333375 w 1021556"/>
                            <a:gd name="connsiteY144" fmla="*/ 1004887 h 1693069"/>
                            <a:gd name="connsiteX145" fmla="*/ 321469 w 1021556"/>
                            <a:gd name="connsiteY145" fmla="*/ 1019175 h 1693069"/>
                            <a:gd name="connsiteX146" fmla="*/ 314325 w 1021556"/>
                            <a:gd name="connsiteY146" fmla="*/ 1033462 h 1693069"/>
                            <a:gd name="connsiteX147" fmla="*/ 302419 w 1021556"/>
                            <a:gd name="connsiteY147" fmla="*/ 1054894 h 1693069"/>
                            <a:gd name="connsiteX148" fmla="*/ 297656 w 1021556"/>
                            <a:gd name="connsiteY148" fmla="*/ 1073944 h 1693069"/>
                            <a:gd name="connsiteX149" fmla="*/ 292894 w 1021556"/>
                            <a:gd name="connsiteY149" fmla="*/ 1088231 h 1693069"/>
                            <a:gd name="connsiteX150" fmla="*/ 283369 w 1021556"/>
                            <a:gd name="connsiteY150" fmla="*/ 1116806 h 1693069"/>
                            <a:gd name="connsiteX151" fmla="*/ 278606 w 1021556"/>
                            <a:gd name="connsiteY151" fmla="*/ 1133475 h 1693069"/>
                            <a:gd name="connsiteX152" fmla="*/ 273844 w 1021556"/>
                            <a:gd name="connsiteY152" fmla="*/ 1147762 h 1693069"/>
                            <a:gd name="connsiteX153" fmla="*/ 269081 w 1021556"/>
                            <a:gd name="connsiteY153" fmla="*/ 1162050 h 1693069"/>
                            <a:gd name="connsiteX154" fmla="*/ 250031 w 1021556"/>
                            <a:gd name="connsiteY154" fmla="*/ 1212056 h 1693069"/>
                            <a:gd name="connsiteX155" fmla="*/ 245268 w 1021556"/>
                            <a:gd name="connsiteY155" fmla="*/ 1247775 h 1693069"/>
                            <a:gd name="connsiteX156" fmla="*/ 242887 w 1021556"/>
                            <a:gd name="connsiteY156" fmla="*/ 1283494 h 1693069"/>
                            <a:gd name="connsiteX157" fmla="*/ 247650 w 1021556"/>
                            <a:gd name="connsiteY157" fmla="*/ 1297781 h 1693069"/>
                            <a:gd name="connsiteX158" fmla="*/ 245269 w 1021556"/>
                            <a:gd name="connsiteY158" fmla="*/ 1333500 h 1693069"/>
                            <a:gd name="connsiteX159" fmla="*/ 242887 w 1021556"/>
                            <a:gd name="connsiteY159" fmla="*/ 1350169 h 1693069"/>
                            <a:gd name="connsiteX160" fmla="*/ 247650 w 1021556"/>
                            <a:gd name="connsiteY160" fmla="*/ 1438275 h 1693069"/>
                            <a:gd name="connsiteX161" fmla="*/ 250031 w 1021556"/>
                            <a:gd name="connsiteY161" fmla="*/ 1478756 h 1693069"/>
                            <a:gd name="connsiteX162" fmla="*/ 252412 w 1021556"/>
                            <a:gd name="connsiteY162" fmla="*/ 1493044 h 1693069"/>
                            <a:gd name="connsiteX163" fmla="*/ 250031 w 1021556"/>
                            <a:gd name="connsiteY163" fmla="*/ 1571625 h 1693069"/>
                            <a:gd name="connsiteX164" fmla="*/ 245269 w 1021556"/>
                            <a:gd name="connsiteY164" fmla="*/ 1585912 h 1693069"/>
                            <a:gd name="connsiteX165" fmla="*/ 228600 w 1021556"/>
                            <a:gd name="connsiteY165" fmla="*/ 1595437 h 1693069"/>
                            <a:gd name="connsiteX166" fmla="*/ 221456 w 1021556"/>
                            <a:gd name="connsiteY166" fmla="*/ 1597819 h 1693069"/>
                            <a:gd name="connsiteX167" fmla="*/ 192881 w 1021556"/>
                            <a:gd name="connsiteY167" fmla="*/ 1600200 h 1693069"/>
                            <a:gd name="connsiteX168" fmla="*/ 166687 w 1021556"/>
                            <a:gd name="connsiteY168" fmla="*/ 1607344 h 1693069"/>
                            <a:gd name="connsiteX169" fmla="*/ 159544 w 1021556"/>
                            <a:gd name="connsiteY169" fmla="*/ 1609725 h 1693069"/>
                            <a:gd name="connsiteX170" fmla="*/ 152400 w 1021556"/>
                            <a:gd name="connsiteY170" fmla="*/ 1612106 h 1693069"/>
                            <a:gd name="connsiteX171" fmla="*/ 142875 w 1021556"/>
                            <a:gd name="connsiteY171" fmla="*/ 1616869 h 1693069"/>
                            <a:gd name="connsiteX172" fmla="*/ 114300 w 1021556"/>
                            <a:gd name="connsiteY172" fmla="*/ 1619250 h 1693069"/>
                            <a:gd name="connsiteX173" fmla="*/ 100012 w 1021556"/>
                            <a:gd name="connsiteY173" fmla="*/ 1621631 h 1693069"/>
                            <a:gd name="connsiteX174" fmla="*/ 73819 w 1021556"/>
                            <a:gd name="connsiteY174" fmla="*/ 1626394 h 1693069"/>
                            <a:gd name="connsiteX175" fmla="*/ 69056 w 1021556"/>
                            <a:gd name="connsiteY175" fmla="*/ 1640681 h 1693069"/>
                            <a:gd name="connsiteX176" fmla="*/ 73819 w 1021556"/>
                            <a:gd name="connsiteY176" fmla="*/ 1659731 h 1693069"/>
                            <a:gd name="connsiteX177" fmla="*/ 83344 w 1021556"/>
                            <a:gd name="connsiteY177" fmla="*/ 1674019 h 1693069"/>
                            <a:gd name="connsiteX178" fmla="*/ 90487 w 1021556"/>
                            <a:gd name="connsiteY178" fmla="*/ 1678781 h 1693069"/>
                            <a:gd name="connsiteX179" fmla="*/ 95250 w 1021556"/>
                            <a:gd name="connsiteY179" fmla="*/ 1685925 h 1693069"/>
                            <a:gd name="connsiteX180" fmla="*/ 102394 w 1021556"/>
                            <a:gd name="connsiteY180" fmla="*/ 1690687 h 1693069"/>
                            <a:gd name="connsiteX181" fmla="*/ 104775 w 1021556"/>
                            <a:gd name="connsiteY181" fmla="*/ 1693069 h 1693069"/>
                            <a:gd name="connsiteX182" fmla="*/ 104775 w 1021556"/>
                            <a:gd name="connsiteY182" fmla="*/ 1693069 h 169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021556" h="1693069">
                              <a:moveTo>
                                <a:pt x="0" y="0"/>
                              </a:moveTo>
                              <a:lnTo>
                                <a:pt x="0" y="0"/>
                              </a:lnTo>
                              <a:cubicBezTo>
                                <a:pt x="1587" y="7144"/>
                                <a:pt x="2987" y="14332"/>
                                <a:pt x="4762" y="21431"/>
                              </a:cubicBezTo>
                              <a:cubicBezTo>
                                <a:pt x="5371" y="23866"/>
                                <a:pt x="6021" y="26330"/>
                                <a:pt x="7144" y="28575"/>
                              </a:cubicBezTo>
                              <a:cubicBezTo>
                                <a:pt x="8424" y="31135"/>
                                <a:pt x="10626" y="33159"/>
                                <a:pt x="11906" y="35719"/>
                              </a:cubicBezTo>
                              <a:cubicBezTo>
                                <a:pt x="13028" y="37964"/>
                                <a:pt x="12746" y="40881"/>
                                <a:pt x="14287" y="42862"/>
                              </a:cubicBezTo>
                              <a:cubicBezTo>
                                <a:pt x="26485" y="58545"/>
                                <a:pt x="28186" y="55668"/>
                                <a:pt x="42862" y="66675"/>
                              </a:cubicBezTo>
                              <a:cubicBezTo>
                                <a:pt x="46037" y="69056"/>
                                <a:pt x="49157" y="71512"/>
                                <a:pt x="52387" y="73819"/>
                              </a:cubicBezTo>
                              <a:cubicBezTo>
                                <a:pt x="54716" y="75482"/>
                                <a:pt x="57332" y="76749"/>
                                <a:pt x="59531" y="78581"/>
                              </a:cubicBezTo>
                              <a:cubicBezTo>
                                <a:pt x="62118" y="80737"/>
                                <a:pt x="64088" y="83569"/>
                                <a:pt x="66675" y="85725"/>
                              </a:cubicBezTo>
                              <a:cubicBezTo>
                                <a:pt x="68874" y="87557"/>
                                <a:pt x="71620" y="88655"/>
                                <a:pt x="73819" y="90487"/>
                              </a:cubicBezTo>
                              <a:cubicBezTo>
                                <a:pt x="76406" y="92643"/>
                                <a:pt x="78304" y="95564"/>
                                <a:pt x="80962" y="97631"/>
                              </a:cubicBezTo>
                              <a:cubicBezTo>
                                <a:pt x="85480" y="101145"/>
                                <a:pt x="90487" y="103981"/>
                                <a:pt x="95250" y="107156"/>
                              </a:cubicBezTo>
                              <a:lnTo>
                                <a:pt x="102394" y="111919"/>
                              </a:lnTo>
                              <a:cubicBezTo>
                                <a:pt x="103188" y="114300"/>
                                <a:pt x="103000" y="117287"/>
                                <a:pt x="104775" y="119062"/>
                              </a:cubicBezTo>
                              <a:cubicBezTo>
                                <a:pt x="106550" y="120837"/>
                                <a:pt x="109725" y="120225"/>
                                <a:pt x="111919" y="121444"/>
                              </a:cubicBezTo>
                              <a:cubicBezTo>
                                <a:pt x="116922" y="124224"/>
                                <a:pt x="121444" y="127794"/>
                                <a:pt x="126206" y="130969"/>
                              </a:cubicBezTo>
                              <a:cubicBezTo>
                                <a:pt x="128587" y="132556"/>
                                <a:pt x="131326" y="133707"/>
                                <a:pt x="133350" y="135731"/>
                              </a:cubicBezTo>
                              <a:cubicBezTo>
                                <a:pt x="142269" y="144650"/>
                                <a:pt x="137299" y="141810"/>
                                <a:pt x="147637" y="145256"/>
                              </a:cubicBezTo>
                              <a:cubicBezTo>
                                <a:pt x="150018" y="146844"/>
                                <a:pt x="152166" y="148857"/>
                                <a:pt x="154781" y="150019"/>
                              </a:cubicBezTo>
                              <a:cubicBezTo>
                                <a:pt x="159369" y="152058"/>
                                <a:pt x="169069" y="154781"/>
                                <a:pt x="169069" y="154781"/>
                              </a:cubicBezTo>
                              <a:cubicBezTo>
                                <a:pt x="173831" y="157956"/>
                                <a:pt x="177926" y="162496"/>
                                <a:pt x="183356" y="164306"/>
                              </a:cubicBezTo>
                              <a:cubicBezTo>
                                <a:pt x="205033" y="171531"/>
                                <a:pt x="170797" y="160448"/>
                                <a:pt x="202406" y="169069"/>
                              </a:cubicBezTo>
                              <a:cubicBezTo>
                                <a:pt x="207249" y="170390"/>
                                <a:pt x="211931" y="172244"/>
                                <a:pt x="216694" y="173831"/>
                              </a:cubicBezTo>
                              <a:lnTo>
                                <a:pt x="230981" y="178594"/>
                              </a:lnTo>
                              <a:lnTo>
                                <a:pt x="238125" y="180975"/>
                              </a:lnTo>
                              <a:cubicBezTo>
                                <a:pt x="250825" y="180181"/>
                                <a:pt x="263570" y="179926"/>
                                <a:pt x="276225" y="178594"/>
                              </a:cubicBezTo>
                              <a:cubicBezTo>
                                <a:pt x="278721" y="178331"/>
                                <a:pt x="280893" y="176625"/>
                                <a:pt x="283369" y="176212"/>
                              </a:cubicBezTo>
                              <a:cubicBezTo>
                                <a:pt x="290459" y="175030"/>
                                <a:pt x="297656" y="174625"/>
                                <a:pt x="304800" y="173831"/>
                              </a:cubicBezTo>
                              <a:cubicBezTo>
                                <a:pt x="309562" y="172244"/>
                                <a:pt x="314165" y="170054"/>
                                <a:pt x="319087" y="169069"/>
                              </a:cubicBezTo>
                              <a:cubicBezTo>
                                <a:pt x="323056" y="168275"/>
                                <a:pt x="319882" y="170259"/>
                                <a:pt x="330994" y="166687"/>
                              </a:cubicBezTo>
                              <a:cubicBezTo>
                                <a:pt x="342107" y="163115"/>
                                <a:pt x="369093" y="153193"/>
                                <a:pt x="385762" y="147637"/>
                              </a:cubicBezTo>
                              <a:cubicBezTo>
                                <a:pt x="402431" y="142081"/>
                                <a:pt x="419893" y="136127"/>
                                <a:pt x="431006" y="133349"/>
                              </a:cubicBezTo>
                              <a:cubicBezTo>
                                <a:pt x="442119" y="130571"/>
                                <a:pt x="442516" y="132953"/>
                                <a:pt x="452438" y="130969"/>
                              </a:cubicBezTo>
                              <a:cubicBezTo>
                                <a:pt x="462360" y="128985"/>
                                <a:pt x="480218" y="124222"/>
                                <a:pt x="490537" y="121444"/>
                              </a:cubicBezTo>
                              <a:cubicBezTo>
                                <a:pt x="500856" y="118666"/>
                                <a:pt x="503238" y="117078"/>
                                <a:pt x="514350" y="114300"/>
                              </a:cubicBezTo>
                              <a:cubicBezTo>
                                <a:pt x="525463" y="111522"/>
                                <a:pt x="543322" y="107552"/>
                                <a:pt x="557212" y="104774"/>
                              </a:cubicBezTo>
                              <a:cubicBezTo>
                                <a:pt x="571103" y="101996"/>
                                <a:pt x="586581" y="99218"/>
                                <a:pt x="597693" y="97631"/>
                              </a:cubicBezTo>
                              <a:cubicBezTo>
                                <a:pt x="608805" y="96044"/>
                                <a:pt x="608409" y="95647"/>
                                <a:pt x="623887" y="95250"/>
                              </a:cubicBezTo>
                              <a:cubicBezTo>
                                <a:pt x="639365" y="94853"/>
                                <a:pt x="668337" y="95647"/>
                                <a:pt x="690562" y="95250"/>
                              </a:cubicBezTo>
                              <a:cubicBezTo>
                                <a:pt x="712787" y="94853"/>
                                <a:pt x="735012" y="93663"/>
                                <a:pt x="757237" y="92869"/>
                              </a:cubicBezTo>
                              <a:cubicBezTo>
                                <a:pt x="760412" y="92075"/>
                                <a:pt x="763567" y="91197"/>
                                <a:pt x="766762" y="90487"/>
                              </a:cubicBezTo>
                              <a:cubicBezTo>
                                <a:pt x="770713" y="89609"/>
                                <a:pt x="774764" y="89171"/>
                                <a:pt x="778669" y="88106"/>
                              </a:cubicBezTo>
                              <a:cubicBezTo>
                                <a:pt x="783512" y="86785"/>
                                <a:pt x="787951" y="83729"/>
                                <a:pt x="792956" y="83344"/>
                              </a:cubicBezTo>
                              <a:cubicBezTo>
                                <a:pt x="803275" y="82550"/>
                                <a:pt x="813614" y="81992"/>
                                <a:pt x="823912" y="80962"/>
                              </a:cubicBezTo>
                              <a:cubicBezTo>
                                <a:pt x="829497" y="80403"/>
                                <a:pt x="834974" y="78830"/>
                                <a:pt x="840581" y="78581"/>
                              </a:cubicBezTo>
                              <a:cubicBezTo>
                                <a:pt x="870724" y="77241"/>
                                <a:pt x="900906" y="76994"/>
                                <a:pt x="931069" y="76200"/>
                              </a:cubicBezTo>
                              <a:cubicBezTo>
                                <a:pt x="962097" y="68444"/>
                                <a:pt x="955230" y="69237"/>
                                <a:pt x="1014412" y="76200"/>
                              </a:cubicBezTo>
                              <a:cubicBezTo>
                                <a:pt x="1017757" y="76593"/>
                                <a:pt x="1019175" y="80963"/>
                                <a:pt x="1021556" y="83344"/>
                              </a:cubicBezTo>
                              <a:cubicBezTo>
                                <a:pt x="1021333" y="85130"/>
                                <a:pt x="1019416" y="106675"/>
                                <a:pt x="1016794" y="111919"/>
                              </a:cubicBezTo>
                              <a:cubicBezTo>
                                <a:pt x="1014234" y="117038"/>
                                <a:pt x="1009079" y="120776"/>
                                <a:pt x="1007269" y="126206"/>
                              </a:cubicBezTo>
                              <a:lnTo>
                                <a:pt x="1002506" y="140494"/>
                              </a:lnTo>
                              <a:cubicBezTo>
                                <a:pt x="1001712" y="142875"/>
                                <a:pt x="1000617" y="145176"/>
                                <a:pt x="1000125" y="147637"/>
                              </a:cubicBezTo>
                              <a:lnTo>
                                <a:pt x="997744" y="159544"/>
                              </a:lnTo>
                              <a:cubicBezTo>
                                <a:pt x="998204" y="166450"/>
                                <a:pt x="997301" y="198171"/>
                                <a:pt x="1004887" y="209550"/>
                              </a:cubicBezTo>
                              <a:cubicBezTo>
                                <a:pt x="1008062" y="214312"/>
                                <a:pt x="1012428" y="217884"/>
                                <a:pt x="1014412" y="223837"/>
                              </a:cubicBezTo>
                              <a:cubicBezTo>
                                <a:pt x="1016397" y="229790"/>
                                <a:pt x="1020366" y="233759"/>
                                <a:pt x="1016794" y="245268"/>
                              </a:cubicBezTo>
                              <a:cubicBezTo>
                                <a:pt x="1013222" y="256777"/>
                                <a:pt x="999728" y="281385"/>
                                <a:pt x="992981" y="292894"/>
                              </a:cubicBezTo>
                              <a:cubicBezTo>
                                <a:pt x="988218" y="295275"/>
                                <a:pt x="983852" y="297657"/>
                                <a:pt x="978693" y="307182"/>
                              </a:cubicBezTo>
                              <a:cubicBezTo>
                                <a:pt x="970756" y="315913"/>
                                <a:pt x="955278" y="334169"/>
                                <a:pt x="945356" y="345281"/>
                              </a:cubicBezTo>
                              <a:cubicBezTo>
                                <a:pt x="935434" y="356393"/>
                                <a:pt x="929084" y="365522"/>
                                <a:pt x="919162" y="373856"/>
                              </a:cubicBezTo>
                              <a:cubicBezTo>
                                <a:pt x="909240" y="382190"/>
                                <a:pt x="897731" y="388937"/>
                                <a:pt x="885825" y="395287"/>
                              </a:cubicBezTo>
                              <a:cubicBezTo>
                                <a:pt x="873919" y="401637"/>
                                <a:pt x="858441" y="405209"/>
                                <a:pt x="847725" y="411956"/>
                              </a:cubicBezTo>
                              <a:cubicBezTo>
                                <a:pt x="837009" y="418703"/>
                                <a:pt x="828278" y="431007"/>
                                <a:pt x="821531" y="435769"/>
                              </a:cubicBezTo>
                              <a:cubicBezTo>
                                <a:pt x="814784" y="440531"/>
                                <a:pt x="807244" y="440531"/>
                                <a:pt x="807244" y="440531"/>
                              </a:cubicBezTo>
                              <a:cubicBezTo>
                                <a:pt x="795923" y="448079"/>
                                <a:pt x="802816" y="444389"/>
                                <a:pt x="785812" y="450056"/>
                              </a:cubicBezTo>
                              <a:lnTo>
                                <a:pt x="778669" y="452437"/>
                              </a:lnTo>
                              <a:cubicBezTo>
                                <a:pt x="776288" y="454025"/>
                                <a:pt x="774085" y="455920"/>
                                <a:pt x="771525" y="457200"/>
                              </a:cubicBezTo>
                              <a:cubicBezTo>
                                <a:pt x="769280" y="458323"/>
                                <a:pt x="766575" y="458362"/>
                                <a:pt x="764381" y="459581"/>
                              </a:cubicBezTo>
                              <a:cubicBezTo>
                                <a:pt x="739817" y="473227"/>
                                <a:pt x="759115" y="466099"/>
                                <a:pt x="742950" y="471487"/>
                              </a:cubicBezTo>
                              <a:cubicBezTo>
                                <a:pt x="726574" y="482404"/>
                                <a:pt x="734092" y="479201"/>
                                <a:pt x="721519" y="483394"/>
                              </a:cubicBezTo>
                              <a:cubicBezTo>
                                <a:pt x="707868" y="503866"/>
                                <a:pt x="726045" y="479772"/>
                                <a:pt x="709612" y="492919"/>
                              </a:cubicBezTo>
                              <a:cubicBezTo>
                                <a:pt x="707377" y="494707"/>
                                <a:pt x="707085" y="498274"/>
                                <a:pt x="704850" y="500062"/>
                              </a:cubicBezTo>
                              <a:cubicBezTo>
                                <a:pt x="702890" y="501630"/>
                                <a:pt x="699951" y="501321"/>
                                <a:pt x="697706" y="502444"/>
                              </a:cubicBezTo>
                              <a:cubicBezTo>
                                <a:pt x="682115" y="510239"/>
                                <a:pt x="699227" y="503811"/>
                                <a:pt x="683419" y="514350"/>
                              </a:cubicBezTo>
                              <a:cubicBezTo>
                                <a:pt x="681330" y="515742"/>
                                <a:pt x="678656" y="515937"/>
                                <a:pt x="676275" y="516731"/>
                              </a:cubicBezTo>
                              <a:cubicBezTo>
                                <a:pt x="654167" y="533313"/>
                                <a:pt x="679015" y="515564"/>
                                <a:pt x="657225" y="528637"/>
                              </a:cubicBezTo>
                              <a:cubicBezTo>
                                <a:pt x="652317" y="531582"/>
                                <a:pt x="647700" y="534987"/>
                                <a:pt x="642937" y="538162"/>
                              </a:cubicBezTo>
                              <a:cubicBezTo>
                                <a:pt x="640556" y="539749"/>
                                <a:pt x="638509" y="542020"/>
                                <a:pt x="635794" y="542925"/>
                              </a:cubicBezTo>
                              <a:lnTo>
                                <a:pt x="628650" y="545306"/>
                              </a:lnTo>
                              <a:lnTo>
                                <a:pt x="607219" y="559594"/>
                              </a:lnTo>
                              <a:cubicBezTo>
                                <a:pt x="607202" y="559605"/>
                                <a:pt x="592947" y="569107"/>
                                <a:pt x="592931" y="569119"/>
                              </a:cubicBezTo>
                              <a:cubicBezTo>
                                <a:pt x="589756" y="571500"/>
                                <a:pt x="586657" y="573986"/>
                                <a:pt x="583406" y="576262"/>
                              </a:cubicBezTo>
                              <a:cubicBezTo>
                                <a:pt x="578717" y="579544"/>
                                <a:pt x="573166" y="581740"/>
                                <a:pt x="569119" y="585787"/>
                              </a:cubicBezTo>
                              <a:cubicBezTo>
                                <a:pt x="560200" y="594706"/>
                                <a:pt x="565170" y="591866"/>
                                <a:pt x="554831" y="595312"/>
                              </a:cubicBezTo>
                              <a:cubicBezTo>
                                <a:pt x="552450" y="596900"/>
                                <a:pt x="549886" y="598243"/>
                                <a:pt x="547687" y="600075"/>
                              </a:cubicBezTo>
                              <a:cubicBezTo>
                                <a:pt x="545100" y="602231"/>
                                <a:pt x="543346" y="605351"/>
                                <a:pt x="540544" y="607219"/>
                              </a:cubicBezTo>
                              <a:cubicBezTo>
                                <a:pt x="538455" y="608611"/>
                                <a:pt x="535781" y="608806"/>
                                <a:pt x="533400" y="609600"/>
                              </a:cubicBezTo>
                              <a:cubicBezTo>
                                <a:pt x="531019" y="611981"/>
                                <a:pt x="529058" y="614876"/>
                                <a:pt x="526256" y="616744"/>
                              </a:cubicBezTo>
                              <a:cubicBezTo>
                                <a:pt x="524167" y="618136"/>
                                <a:pt x="521072" y="617557"/>
                                <a:pt x="519112" y="619125"/>
                              </a:cubicBezTo>
                              <a:cubicBezTo>
                                <a:pt x="516877" y="620913"/>
                                <a:pt x="516504" y="624384"/>
                                <a:pt x="514350" y="626269"/>
                              </a:cubicBezTo>
                              <a:cubicBezTo>
                                <a:pt x="510042" y="630038"/>
                                <a:pt x="504641" y="632360"/>
                                <a:pt x="500062" y="635794"/>
                              </a:cubicBezTo>
                              <a:cubicBezTo>
                                <a:pt x="496887" y="638175"/>
                                <a:pt x="493983" y="640968"/>
                                <a:pt x="490537" y="642937"/>
                              </a:cubicBezTo>
                              <a:cubicBezTo>
                                <a:pt x="488358" y="644182"/>
                                <a:pt x="485639" y="644196"/>
                                <a:pt x="483394" y="645319"/>
                              </a:cubicBezTo>
                              <a:cubicBezTo>
                                <a:pt x="467802" y="653116"/>
                                <a:pt x="484917" y="646684"/>
                                <a:pt x="469106" y="657225"/>
                              </a:cubicBezTo>
                              <a:cubicBezTo>
                                <a:pt x="467017" y="658617"/>
                                <a:pt x="464343" y="658812"/>
                                <a:pt x="461962" y="659606"/>
                              </a:cubicBezTo>
                              <a:cubicBezTo>
                                <a:pt x="460375" y="661987"/>
                                <a:pt x="459224" y="664726"/>
                                <a:pt x="457200" y="666750"/>
                              </a:cubicBezTo>
                              <a:cubicBezTo>
                                <a:pt x="455176" y="668774"/>
                                <a:pt x="451573" y="669085"/>
                                <a:pt x="450056" y="671512"/>
                              </a:cubicBezTo>
                              <a:cubicBezTo>
                                <a:pt x="447395" y="675769"/>
                                <a:pt x="448079" y="681623"/>
                                <a:pt x="445294" y="685800"/>
                              </a:cubicBezTo>
                              <a:lnTo>
                                <a:pt x="440531" y="692944"/>
                              </a:lnTo>
                              <a:lnTo>
                                <a:pt x="435769" y="707231"/>
                              </a:lnTo>
                              <a:cubicBezTo>
                                <a:pt x="434975" y="709612"/>
                                <a:pt x="434779" y="712286"/>
                                <a:pt x="433387" y="714375"/>
                              </a:cubicBezTo>
                              <a:lnTo>
                                <a:pt x="428625" y="721519"/>
                              </a:lnTo>
                              <a:cubicBezTo>
                                <a:pt x="433046" y="748045"/>
                                <a:pt x="427398" y="726207"/>
                                <a:pt x="435769" y="742950"/>
                              </a:cubicBezTo>
                              <a:cubicBezTo>
                                <a:pt x="436892" y="745195"/>
                                <a:pt x="436582" y="748134"/>
                                <a:pt x="438150" y="750094"/>
                              </a:cubicBezTo>
                              <a:cubicBezTo>
                                <a:pt x="439938" y="752329"/>
                                <a:pt x="443095" y="753024"/>
                                <a:pt x="445294" y="754856"/>
                              </a:cubicBezTo>
                              <a:cubicBezTo>
                                <a:pt x="471986" y="777100"/>
                                <a:pt x="434741" y="749020"/>
                                <a:pt x="459581" y="766762"/>
                              </a:cubicBezTo>
                              <a:cubicBezTo>
                                <a:pt x="462811" y="769069"/>
                                <a:pt x="465556" y="772131"/>
                                <a:pt x="469106" y="773906"/>
                              </a:cubicBezTo>
                              <a:cubicBezTo>
                                <a:pt x="472033" y="775370"/>
                                <a:pt x="475456" y="775493"/>
                                <a:pt x="478631" y="776287"/>
                              </a:cubicBezTo>
                              <a:lnTo>
                                <a:pt x="492919" y="785812"/>
                              </a:lnTo>
                              <a:cubicBezTo>
                                <a:pt x="495300" y="787399"/>
                                <a:pt x="498038" y="788551"/>
                                <a:pt x="500062" y="790575"/>
                              </a:cubicBezTo>
                              <a:cubicBezTo>
                                <a:pt x="502443" y="792956"/>
                                <a:pt x="505050" y="795132"/>
                                <a:pt x="507206" y="797719"/>
                              </a:cubicBezTo>
                              <a:cubicBezTo>
                                <a:pt x="509038" y="799917"/>
                                <a:pt x="509770" y="803030"/>
                                <a:pt x="511969" y="804862"/>
                              </a:cubicBezTo>
                              <a:cubicBezTo>
                                <a:pt x="514696" y="807134"/>
                                <a:pt x="518319" y="808037"/>
                                <a:pt x="521494" y="809625"/>
                              </a:cubicBezTo>
                              <a:cubicBezTo>
                                <a:pt x="523875" y="812006"/>
                                <a:pt x="525835" y="814901"/>
                                <a:pt x="528637" y="816769"/>
                              </a:cubicBezTo>
                              <a:cubicBezTo>
                                <a:pt x="530726" y="818161"/>
                                <a:pt x="533536" y="818028"/>
                                <a:pt x="535781" y="819150"/>
                              </a:cubicBezTo>
                              <a:cubicBezTo>
                                <a:pt x="538341" y="820430"/>
                                <a:pt x="540596" y="822249"/>
                                <a:pt x="542925" y="823912"/>
                              </a:cubicBezTo>
                              <a:cubicBezTo>
                                <a:pt x="548034" y="827561"/>
                                <a:pt x="553983" y="832613"/>
                                <a:pt x="559594" y="835819"/>
                              </a:cubicBezTo>
                              <a:cubicBezTo>
                                <a:pt x="562676" y="837580"/>
                                <a:pt x="565944" y="838994"/>
                                <a:pt x="569119" y="840581"/>
                              </a:cubicBezTo>
                              <a:cubicBezTo>
                                <a:pt x="574199" y="855822"/>
                                <a:pt x="567214" y="841215"/>
                                <a:pt x="578644" y="850106"/>
                              </a:cubicBezTo>
                              <a:cubicBezTo>
                                <a:pt x="583960" y="854241"/>
                                <a:pt x="587327" y="860658"/>
                                <a:pt x="592931" y="864394"/>
                              </a:cubicBezTo>
                              <a:lnTo>
                                <a:pt x="600075" y="869156"/>
                              </a:lnTo>
                              <a:cubicBezTo>
                                <a:pt x="601662" y="871537"/>
                                <a:pt x="602813" y="874276"/>
                                <a:pt x="604837" y="876300"/>
                              </a:cubicBezTo>
                              <a:cubicBezTo>
                                <a:pt x="606861" y="878324"/>
                                <a:pt x="610464" y="878635"/>
                                <a:pt x="611981" y="881062"/>
                              </a:cubicBezTo>
                              <a:cubicBezTo>
                                <a:pt x="614642" y="885319"/>
                                <a:pt x="615156" y="890587"/>
                                <a:pt x="616744" y="895350"/>
                              </a:cubicBezTo>
                              <a:cubicBezTo>
                                <a:pt x="617538" y="897731"/>
                                <a:pt x="617733" y="900405"/>
                                <a:pt x="619125" y="902494"/>
                              </a:cubicBezTo>
                              <a:cubicBezTo>
                                <a:pt x="625279" y="911726"/>
                                <a:pt x="622982" y="906922"/>
                                <a:pt x="626269" y="916781"/>
                              </a:cubicBezTo>
                              <a:cubicBezTo>
                                <a:pt x="623888" y="918369"/>
                                <a:pt x="621740" y="920382"/>
                                <a:pt x="619125" y="921544"/>
                              </a:cubicBezTo>
                              <a:cubicBezTo>
                                <a:pt x="614537" y="923583"/>
                                <a:pt x="604837" y="926306"/>
                                <a:pt x="604837" y="926306"/>
                              </a:cubicBezTo>
                              <a:cubicBezTo>
                                <a:pt x="546490" y="919824"/>
                                <a:pt x="576584" y="922225"/>
                                <a:pt x="464344" y="926306"/>
                              </a:cubicBezTo>
                              <a:cubicBezTo>
                                <a:pt x="460299" y="926453"/>
                                <a:pt x="456429" y="928022"/>
                                <a:pt x="452437" y="928687"/>
                              </a:cubicBezTo>
                              <a:cubicBezTo>
                                <a:pt x="446901" y="929610"/>
                                <a:pt x="441325" y="930275"/>
                                <a:pt x="435769" y="931069"/>
                              </a:cubicBezTo>
                              <a:cubicBezTo>
                                <a:pt x="431006" y="932656"/>
                                <a:pt x="425658" y="933046"/>
                                <a:pt x="421481" y="935831"/>
                              </a:cubicBezTo>
                              <a:cubicBezTo>
                                <a:pt x="419100" y="937419"/>
                                <a:pt x="416897" y="939314"/>
                                <a:pt x="414337" y="940594"/>
                              </a:cubicBezTo>
                              <a:cubicBezTo>
                                <a:pt x="412092" y="941716"/>
                                <a:pt x="409439" y="941853"/>
                                <a:pt x="407194" y="942975"/>
                              </a:cubicBezTo>
                              <a:cubicBezTo>
                                <a:pt x="404634" y="944255"/>
                                <a:pt x="402610" y="946457"/>
                                <a:pt x="400050" y="947737"/>
                              </a:cubicBezTo>
                              <a:cubicBezTo>
                                <a:pt x="397805" y="948860"/>
                                <a:pt x="395100" y="948900"/>
                                <a:pt x="392906" y="950119"/>
                              </a:cubicBezTo>
                              <a:cubicBezTo>
                                <a:pt x="387903" y="952899"/>
                                <a:pt x="383381" y="956469"/>
                                <a:pt x="378619" y="959644"/>
                              </a:cubicBezTo>
                              <a:lnTo>
                                <a:pt x="371475" y="964406"/>
                              </a:lnTo>
                              <a:cubicBezTo>
                                <a:pt x="369094" y="965994"/>
                                <a:pt x="367046" y="968264"/>
                                <a:pt x="364331" y="969169"/>
                              </a:cubicBezTo>
                              <a:lnTo>
                                <a:pt x="357187" y="971550"/>
                              </a:lnTo>
                              <a:cubicBezTo>
                                <a:pt x="355600" y="974725"/>
                                <a:pt x="354488" y="978186"/>
                                <a:pt x="352425" y="981075"/>
                              </a:cubicBezTo>
                              <a:cubicBezTo>
                                <a:pt x="350468" y="983815"/>
                                <a:pt x="347437" y="985632"/>
                                <a:pt x="345281" y="988219"/>
                              </a:cubicBezTo>
                              <a:cubicBezTo>
                                <a:pt x="343449" y="990417"/>
                                <a:pt x="342182" y="993033"/>
                                <a:pt x="340519" y="995362"/>
                              </a:cubicBezTo>
                              <a:cubicBezTo>
                                <a:pt x="338212" y="998592"/>
                                <a:pt x="335479" y="1001522"/>
                                <a:pt x="333375" y="1004887"/>
                              </a:cubicBezTo>
                              <a:cubicBezTo>
                                <a:pt x="324742" y="1018699"/>
                                <a:pt x="333653" y="1011050"/>
                                <a:pt x="321469" y="1019175"/>
                              </a:cubicBezTo>
                              <a:cubicBezTo>
                                <a:pt x="312777" y="1045242"/>
                                <a:pt x="326640" y="1005753"/>
                                <a:pt x="314325" y="1033462"/>
                              </a:cubicBezTo>
                              <a:cubicBezTo>
                                <a:pt x="305001" y="1054442"/>
                                <a:pt x="315457" y="1041854"/>
                                <a:pt x="302419" y="1054894"/>
                              </a:cubicBezTo>
                              <a:cubicBezTo>
                                <a:pt x="295201" y="1076539"/>
                                <a:pt x="306263" y="1042382"/>
                                <a:pt x="297656" y="1073944"/>
                              </a:cubicBezTo>
                              <a:cubicBezTo>
                                <a:pt x="296335" y="1078787"/>
                                <a:pt x="294481" y="1083469"/>
                                <a:pt x="292894" y="1088231"/>
                              </a:cubicBezTo>
                              <a:lnTo>
                                <a:pt x="283369" y="1116806"/>
                              </a:lnTo>
                              <a:cubicBezTo>
                                <a:pt x="275365" y="1140817"/>
                                <a:pt x="287576" y="1103572"/>
                                <a:pt x="278606" y="1133475"/>
                              </a:cubicBezTo>
                              <a:cubicBezTo>
                                <a:pt x="277164" y="1138283"/>
                                <a:pt x="275431" y="1143000"/>
                                <a:pt x="273844" y="1147762"/>
                              </a:cubicBezTo>
                              <a:cubicBezTo>
                                <a:pt x="272256" y="1152525"/>
                                <a:pt x="273050" y="1151334"/>
                                <a:pt x="269081" y="1162050"/>
                              </a:cubicBezTo>
                              <a:cubicBezTo>
                                <a:pt x="265112" y="1172766"/>
                                <a:pt x="254794" y="1195387"/>
                                <a:pt x="250031" y="1212056"/>
                              </a:cubicBezTo>
                              <a:cubicBezTo>
                                <a:pt x="245269" y="1228725"/>
                                <a:pt x="246459" y="1235869"/>
                                <a:pt x="245268" y="1247775"/>
                              </a:cubicBezTo>
                              <a:cubicBezTo>
                                <a:pt x="244077" y="1259681"/>
                                <a:pt x="242490" y="1275160"/>
                                <a:pt x="242887" y="1283494"/>
                              </a:cubicBezTo>
                              <a:cubicBezTo>
                                <a:pt x="243284" y="1291828"/>
                                <a:pt x="247650" y="1297781"/>
                                <a:pt x="247650" y="1297781"/>
                              </a:cubicBezTo>
                              <a:cubicBezTo>
                                <a:pt x="246856" y="1309687"/>
                                <a:pt x="246349" y="1321616"/>
                                <a:pt x="245269" y="1333500"/>
                              </a:cubicBezTo>
                              <a:cubicBezTo>
                                <a:pt x="244761" y="1339090"/>
                                <a:pt x="242887" y="1344556"/>
                                <a:pt x="242887" y="1350169"/>
                              </a:cubicBezTo>
                              <a:cubicBezTo>
                                <a:pt x="242887" y="1409230"/>
                                <a:pt x="242505" y="1402257"/>
                                <a:pt x="247650" y="1438275"/>
                              </a:cubicBezTo>
                              <a:cubicBezTo>
                                <a:pt x="248444" y="1451769"/>
                                <a:pt x="248860" y="1465290"/>
                                <a:pt x="250031" y="1478756"/>
                              </a:cubicBezTo>
                              <a:cubicBezTo>
                                <a:pt x="250449" y="1483566"/>
                                <a:pt x="252412" y="1488216"/>
                                <a:pt x="252412" y="1493044"/>
                              </a:cubicBezTo>
                              <a:cubicBezTo>
                                <a:pt x="252412" y="1519250"/>
                                <a:pt x="252041" y="1545496"/>
                                <a:pt x="250031" y="1571625"/>
                              </a:cubicBezTo>
                              <a:cubicBezTo>
                                <a:pt x="249646" y="1576630"/>
                                <a:pt x="249446" y="1583127"/>
                                <a:pt x="245269" y="1585912"/>
                              </a:cubicBezTo>
                              <a:cubicBezTo>
                                <a:pt x="238092" y="1590697"/>
                                <a:pt x="237063" y="1591810"/>
                                <a:pt x="228600" y="1595437"/>
                              </a:cubicBezTo>
                              <a:cubicBezTo>
                                <a:pt x="226293" y="1596426"/>
                                <a:pt x="223944" y="1597487"/>
                                <a:pt x="221456" y="1597819"/>
                              </a:cubicBezTo>
                              <a:cubicBezTo>
                                <a:pt x="211982" y="1599082"/>
                                <a:pt x="202406" y="1599406"/>
                                <a:pt x="192881" y="1600200"/>
                              </a:cubicBezTo>
                              <a:cubicBezTo>
                                <a:pt x="176051" y="1603566"/>
                                <a:pt x="184816" y="1601301"/>
                                <a:pt x="166687" y="1607344"/>
                              </a:cubicBezTo>
                              <a:lnTo>
                                <a:pt x="159544" y="1609725"/>
                              </a:lnTo>
                              <a:cubicBezTo>
                                <a:pt x="157163" y="1610519"/>
                                <a:pt x="154645" y="1610983"/>
                                <a:pt x="152400" y="1612106"/>
                              </a:cubicBezTo>
                              <a:cubicBezTo>
                                <a:pt x="149225" y="1613694"/>
                                <a:pt x="146364" y="1616215"/>
                                <a:pt x="142875" y="1616869"/>
                              </a:cubicBezTo>
                              <a:cubicBezTo>
                                <a:pt x="133481" y="1618630"/>
                                <a:pt x="123800" y="1618195"/>
                                <a:pt x="114300" y="1619250"/>
                              </a:cubicBezTo>
                              <a:cubicBezTo>
                                <a:pt x="109501" y="1619783"/>
                                <a:pt x="104784" y="1620897"/>
                                <a:pt x="100012" y="1621631"/>
                              </a:cubicBezTo>
                              <a:cubicBezTo>
                                <a:pt x="77832" y="1625043"/>
                                <a:pt x="90113" y="1622319"/>
                                <a:pt x="73819" y="1626394"/>
                              </a:cubicBezTo>
                              <a:cubicBezTo>
                                <a:pt x="72231" y="1631156"/>
                                <a:pt x="68072" y="1635758"/>
                                <a:pt x="69056" y="1640681"/>
                              </a:cubicBezTo>
                              <a:cubicBezTo>
                                <a:pt x="69717" y="1643985"/>
                                <a:pt x="71529" y="1655609"/>
                                <a:pt x="73819" y="1659731"/>
                              </a:cubicBezTo>
                              <a:cubicBezTo>
                                <a:pt x="76599" y="1664735"/>
                                <a:pt x="78581" y="1670844"/>
                                <a:pt x="83344" y="1674019"/>
                              </a:cubicBezTo>
                              <a:lnTo>
                                <a:pt x="90487" y="1678781"/>
                              </a:lnTo>
                              <a:cubicBezTo>
                                <a:pt x="92075" y="1681162"/>
                                <a:pt x="93226" y="1683901"/>
                                <a:pt x="95250" y="1685925"/>
                              </a:cubicBezTo>
                              <a:cubicBezTo>
                                <a:pt x="97274" y="1687949"/>
                                <a:pt x="100105" y="1688970"/>
                                <a:pt x="102394" y="1690687"/>
                              </a:cubicBezTo>
                              <a:cubicBezTo>
                                <a:pt x="103292" y="1691361"/>
                                <a:pt x="103981" y="1692275"/>
                                <a:pt x="104775" y="1693069"/>
                              </a:cubicBezTo>
                              <a:lnTo>
                                <a:pt x="104775" y="1693069"/>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 name="フリーフォーム 42"/>
                        <p:cNvSpPr/>
                        <p:nvPr/>
                      </p:nvSpPr>
                      <p:spPr>
                        <a:xfrm>
                          <a:off x="2081213" y="3921919"/>
                          <a:ext cx="288267" cy="1714500"/>
                        </a:xfrm>
                        <a:custGeom>
                          <a:avLst/>
                          <a:gdLst>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97643 w 283368"/>
                            <a:gd name="connsiteY32" fmla="*/ 1054894 h 1714500"/>
                            <a:gd name="connsiteX33" fmla="*/ 185737 w 283368"/>
                            <a:gd name="connsiteY33" fmla="*/ 1047750 h 1714500"/>
                            <a:gd name="connsiteX34" fmla="*/ 176212 w 283368"/>
                            <a:gd name="connsiteY34" fmla="*/ 1031081 h 1714500"/>
                            <a:gd name="connsiteX35" fmla="*/ 173831 w 283368"/>
                            <a:gd name="connsiteY35" fmla="*/ 1023937 h 1714500"/>
                            <a:gd name="connsiteX36" fmla="*/ 166687 w 283368"/>
                            <a:gd name="connsiteY36" fmla="*/ 1004887 h 1714500"/>
                            <a:gd name="connsiteX37" fmla="*/ 157162 w 283368"/>
                            <a:gd name="connsiteY37" fmla="*/ 978694 h 1714500"/>
                            <a:gd name="connsiteX38" fmla="*/ 152400 w 283368"/>
                            <a:gd name="connsiteY38" fmla="*/ 964406 h 1714500"/>
                            <a:gd name="connsiteX39" fmla="*/ 150018 w 283368"/>
                            <a:gd name="connsiteY39" fmla="*/ 957262 h 1714500"/>
                            <a:gd name="connsiteX40" fmla="*/ 145256 w 283368"/>
                            <a:gd name="connsiteY40" fmla="*/ 950119 h 1714500"/>
                            <a:gd name="connsiteX41" fmla="*/ 133350 w 283368"/>
                            <a:gd name="connsiteY41" fmla="*/ 928687 h 1714500"/>
                            <a:gd name="connsiteX42" fmla="*/ 126206 w 283368"/>
                            <a:gd name="connsiteY42" fmla="*/ 923925 h 1714500"/>
                            <a:gd name="connsiteX43" fmla="*/ 116681 w 283368"/>
                            <a:gd name="connsiteY43" fmla="*/ 909637 h 1714500"/>
                            <a:gd name="connsiteX44" fmla="*/ 111918 w 283368"/>
                            <a:gd name="connsiteY44" fmla="*/ 902494 h 1714500"/>
                            <a:gd name="connsiteX45" fmla="*/ 102393 w 283368"/>
                            <a:gd name="connsiteY45" fmla="*/ 888206 h 1714500"/>
                            <a:gd name="connsiteX46" fmla="*/ 100012 w 283368"/>
                            <a:gd name="connsiteY46" fmla="*/ 881062 h 1714500"/>
                            <a:gd name="connsiteX47" fmla="*/ 95250 w 283368"/>
                            <a:gd name="connsiteY47" fmla="*/ 873919 h 1714500"/>
                            <a:gd name="connsiteX48" fmla="*/ 92868 w 283368"/>
                            <a:gd name="connsiteY48" fmla="*/ 866775 h 1714500"/>
                            <a:gd name="connsiteX49" fmla="*/ 78581 w 283368"/>
                            <a:gd name="connsiteY49" fmla="*/ 845344 h 1714500"/>
                            <a:gd name="connsiteX50" fmla="*/ 73818 w 283368"/>
                            <a:gd name="connsiteY50" fmla="*/ 838200 h 1714500"/>
                            <a:gd name="connsiteX51" fmla="*/ 64293 w 283368"/>
                            <a:gd name="connsiteY51" fmla="*/ 821531 h 1714500"/>
                            <a:gd name="connsiteX52" fmla="*/ 52387 w 283368"/>
                            <a:gd name="connsiteY52" fmla="*/ 802481 h 1714500"/>
                            <a:gd name="connsiteX53" fmla="*/ 45243 w 283368"/>
                            <a:gd name="connsiteY53" fmla="*/ 785812 h 1714500"/>
                            <a:gd name="connsiteX54" fmla="*/ 40481 w 283368"/>
                            <a:gd name="connsiteY54" fmla="*/ 771525 h 1714500"/>
                            <a:gd name="connsiteX55" fmla="*/ 33337 w 283368"/>
                            <a:gd name="connsiteY55" fmla="*/ 750094 h 1714500"/>
                            <a:gd name="connsiteX56" fmla="*/ 30956 w 283368"/>
                            <a:gd name="connsiteY56" fmla="*/ 742950 h 1714500"/>
                            <a:gd name="connsiteX57" fmla="*/ 28575 w 283368"/>
                            <a:gd name="connsiteY57" fmla="*/ 735806 h 1714500"/>
                            <a:gd name="connsiteX58" fmla="*/ 23812 w 283368"/>
                            <a:gd name="connsiteY58" fmla="*/ 719137 h 1714500"/>
                            <a:gd name="connsiteX59" fmla="*/ 21431 w 283368"/>
                            <a:gd name="connsiteY59" fmla="*/ 700087 h 1714500"/>
                            <a:gd name="connsiteX60" fmla="*/ 16668 w 283368"/>
                            <a:gd name="connsiteY60" fmla="*/ 671512 h 1714500"/>
                            <a:gd name="connsiteX61" fmla="*/ 14287 w 283368"/>
                            <a:gd name="connsiteY61" fmla="*/ 633412 h 1714500"/>
                            <a:gd name="connsiteX62" fmla="*/ 9525 w 283368"/>
                            <a:gd name="connsiteY62" fmla="*/ 619125 h 1714500"/>
                            <a:gd name="connsiteX63" fmla="*/ 7143 w 283368"/>
                            <a:gd name="connsiteY63" fmla="*/ 611981 h 1714500"/>
                            <a:gd name="connsiteX64" fmla="*/ 2381 w 283368"/>
                            <a:gd name="connsiteY64" fmla="*/ 481012 h 1714500"/>
                            <a:gd name="connsiteX65" fmla="*/ 0 w 283368"/>
                            <a:gd name="connsiteY65" fmla="*/ 471487 h 1714500"/>
                            <a:gd name="connsiteX66" fmla="*/ 2381 w 283368"/>
                            <a:gd name="connsiteY66" fmla="*/ 416719 h 1714500"/>
                            <a:gd name="connsiteX67" fmla="*/ 7143 w 283368"/>
                            <a:gd name="connsiteY67" fmla="*/ 390525 h 1714500"/>
                            <a:gd name="connsiteX68" fmla="*/ 9525 w 283368"/>
                            <a:gd name="connsiteY68" fmla="*/ 373856 h 1714500"/>
                            <a:gd name="connsiteX69" fmla="*/ 14287 w 283368"/>
                            <a:gd name="connsiteY69" fmla="*/ 354806 h 1714500"/>
                            <a:gd name="connsiteX70" fmla="*/ 19050 w 283368"/>
                            <a:gd name="connsiteY70" fmla="*/ 338137 h 1714500"/>
                            <a:gd name="connsiteX71" fmla="*/ 21431 w 283368"/>
                            <a:gd name="connsiteY71" fmla="*/ 319087 h 1714500"/>
                            <a:gd name="connsiteX72" fmla="*/ 23812 w 283368"/>
                            <a:gd name="connsiteY72" fmla="*/ 285750 h 1714500"/>
                            <a:gd name="connsiteX73" fmla="*/ 28575 w 283368"/>
                            <a:gd name="connsiteY73" fmla="*/ 269081 h 1714500"/>
                            <a:gd name="connsiteX74" fmla="*/ 33337 w 283368"/>
                            <a:gd name="connsiteY74" fmla="*/ 252412 h 1714500"/>
                            <a:gd name="connsiteX75" fmla="*/ 33337 w 283368"/>
                            <a:gd name="connsiteY75" fmla="*/ 190500 h 1714500"/>
                            <a:gd name="connsiteX76" fmla="*/ 30956 w 283368"/>
                            <a:gd name="connsiteY76" fmla="*/ 169069 h 1714500"/>
                            <a:gd name="connsiteX77" fmla="*/ 26193 w 283368"/>
                            <a:gd name="connsiteY77" fmla="*/ 154781 h 1714500"/>
                            <a:gd name="connsiteX78" fmla="*/ 19050 w 283368"/>
                            <a:gd name="connsiteY78" fmla="*/ 130969 h 1714500"/>
                            <a:gd name="connsiteX79" fmla="*/ 14287 w 283368"/>
                            <a:gd name="connsiteY79" fmla="*/ 123825 h 1714500"/>
                            <a:gd name="connsiteX80" fmla="*/ 9525 w 283368"/>
                            <a:gd name="connsiteY80" fmla="*/ 102394 h 1714500"/>
                            <a:gd name="connsiteX81" fmla="*/ 7143 w 283368"/>
                            <a:gd name="connsiteY81" fmla="*/ 85725 h 1714500"/>
                            <a:gd name="connsiteX82" fmla="*/ 9525 w 283368"/>
                            <a:gd name="connsiteY82" fmla="*/ 35719 h 1714500"/>
                            <a:gd name="connsiteX83" fmla="*/ 11906 w 283368"/>
                            <a:gd name="connsiteY83" fmla="*/ 0 h 1714500"/>
                            <a:gd name="connsiteX84" fmla="*/ 11906 w 283368"/>
                            <a:gd name="connsiteY84"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21431 w 283368"/>
                            <a:gd name="connsiteY58" fmla="*/ 700087 h 1714500"/>
                            <a:gd name="connsiteX59" fmla="*/ 16668 w 283368"/>
                            <a:gd name="connsiteY59" fmla="*/ 671512 h 1714500"/>
                            <a:gd name="connsiteX60" fmla="*/ 14287 w 283368"/>
                            <a:gd name="connsiteY60" fmla="*/ 633412 h 1714500"/>
                            <a:gd name="connsiteX61" fmla="*/ 9525 w 283368"/>
                            <a:gd name="connsiteY61" fmla="*/ 619125 h 1714500"/>
                            <a:gd name="connsiteX62" fmla="*/ 7143 w 283368"/>
                            <a:gd name="connsiteY62" fmla="*/ 611981 h 1714500"/>
                            <a:gd name="connsiteX63" fmla="*/ 2381 w 283368"/>
                            <a:gd name="connsiteY63" fmla="*/ 481012 h 1714500"/>
                            <a:gd name="connsiteX64" fmla="*/ 0 w 283368"/>
                            <a:gd name="connsiteY64" fmla="*/ 471487 h 1714500"/>
                            <a:gd name="connsiteX65" fmla="*/ 2381 w 283368"/>
                            <a:gd name="connsiteY65" fmla="*/ 416719 h 1714500"/>
                            <a:gd name="connsiteX66" fmla="*/ 7143 w 283368"/>
                            <a:gd name="connsiteY66" fmla="*/ 390525 h 1714500"/>
                            <a:gd name="connsiteX67" fmla="*/ 9525 w 283368"/>
                            <a:gd name="connsiteY67" fmla="*/ 373856 h 1714500"/>
                            <a:gd name="connsiteX68" fmla="*/ 14287 w 283368"/>
                            <a:gd name="connsiteY68" fmla="*/ 354806 h 1714500"/>
                            <a:gd name="connsiteX69" fmla="*/ 19050 w 283368"/>
                            <a:gd name="connsiteY69" fmla="*/ 338137 h 1714500"/>
                            <a:gd name="connsiteX70" fmla="*/ 21431 w 283368"/>
                            <a:gd name="connsiteY70" fmla="*/ 319087 h 1714500"/>
                            <a:gd name="connsiteX71" fmla="*/ 23812 w 283368"/>
                            <a:gd name="connsiteY71" fmla="*/ 285750 h 1714500"/>
                            <a:gd name="connsiteX72" fmla="*/ 28575 w 283368"/>
                            <a:gd name="connsiteY72" fmla="*/ 269081 h 1714500"/>
                            <a:gd name="connsiteX73" fmla="*/ 33337 w 283368"/>
                            <a:gd name="connsiteY73" fmla="*/ 252412 h 1714500"/>
                            <a:gd name="connsiteX74" fmla="*/ 33337 w 283368"/>
                            <a:gd name="connsiteY74" fmla="*/ 190500 h 1714500"/>
                            <a:gd name="connsiteX75" fmla="*/ 30956 w 283368"/>
                            <a:gd name="connsiteY75" fmla="*/ 169069 h 1714500"/>
                            <a:gd name="connsiteX76" fmla="*/ 26193 w 283368"/>
                            <a:gd name="connsiteY76" fmla="*/ 154781 h 1714500"/>
                            <a:gd name="connsiteX77" fmla="*/ 19050 w 283368"/>
                            <a:gd name="connsiteY77" fmla="*/ 130969 h 1714500"/>
                            <a:gd name="connsiteX78" fmla="*/ 14287 w 283368"/>
                            <a:gd name="connsiteY78" fmla="*/ 123825 h 1714500"/>
                            <a:gd name="connsiteX79" fmla="*/ 9525 w 283368"/>
                            <a:gd name="connsiteY79" fmla="*/ 102394 h 1714500"/>
                            <a:gd name="connsiteX80" fmla="*/ 7143 w 283368"/>
                            <a:gd name="connsiteY80" fmla="*/ 85725 h 1714500"/>
                            <a:gd name="connsiteX81" fmla="*/ 9525 w 283368"/>
                            <a:gd name="connsiteY81" fmla="*/ 35719 h 1714500"/>
                            <a:gd name="connsiteX82" fmla="*/ 11906 w 283368"/>
                            <a:gd name="connsiteY82" fmla="*/ 0 h 1714500"/>
                            <a:gd name="connsiteX83" fmla="*/ 11906 w 283368"/>
                            <a:gd name="connsiteY83"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21431 w 283368"/>
                            <a:gd name="connsiteY58" fmla="*/ 700087 h 1714500"/>
                            <a:gd name="connsiteX59" fmla="*/ 16668 w 283368"/>
                            <a:gd name="connsiteY59" fmla="*/ 671512 h 1714500"/>
                            <a:gd name="connsiteX60" fmla="*/ 14287 w 283368"/>
                            <a:gd name="connsiteY60" fmla="*/ 633412 h 1714500"/>
                            <a:gd name="connsiteX61" fmla="*/ 9525 w 283368"/>
                            <a:gd name="connsiteY61" fmla="*/ 619125 h 1714500"/>
                            <a:gd name="connsiteX62" fmla="*/ 9524 w 283368"/>
                            <a:gd name="connsiteY62" fmla="*/ 552450 h 1714500"/>
                            <a:gd name="connsiteX63" fmla="*/ 2381 w 283368"/>
                            <a:gd name="connsiteY63" fmla="*/ 481012 h 1714500"/>
                            <a:gd name="connsiteX64" fmla="*/ 0 w 283368"/>
                            <a:gd name="connsiteY64" fmla="*/ 471487 h 1714500"/>
                            <a:gd name="connsiteX65" fmla="*/ 2381 w 283368"/>
                            <a:gd name="connsiteY65" fmla="*/ 416719 h 1714500"/>
                            <a:gd name="connsiteX66" fmla="*/ 7143 w 283368"/>
                            <a:gd name="connsiteY66" fmla="*/ 390525 h 1714500"/>
                            <a:gd name="connsiteX67" fmla="*/ 9525 w 283368"/>
                            <a:gd name="connsiteY67" fmla="*/ 373856 h 1714500"/>
                            <a:gd name="connsiteX68" fmla="*/ 14287 w 283368"/>
                            <a:gd name="connsiteY68" fmla="*/ 354806 h 1714500"/>
                            <a:gd name="connsiteX69" fmla="*/ 19050 w 283368"/>
                            <a:gd name="connsiteY69" fmla="*/ 338137 h 1714500"/>
                            <a:gd name="connsiteX70" fmla="*/ 21431 w 283368"/>
                            <a:gd name="connsiteY70" fmla="*/ 319087 h 1714500"/>
                            <a:gd name="connsiteX71" fmla="*/ 23812 w 283368"/>
                            <a:gd name="connsiteY71" fmla="*/ 285750 h 1714500"/>
                            <a:gd name="connsiteX72" fmla="*/ 28575 w 283368"/>
                            <a:gd name="connsiteY72" fmla="*/ 269081 h 1714500"/>
                            <a:gd name="connsiteX73" fmla="*/ 33337 w 283368"/>
                            <a:gd name="connsiteY73" fmla="*/ 252412 h 1714500"/>
                            <a:gd name="connsiteX74" fmla="*/ 33337 w 283368"/>
                            <a:gd name="connsiteY74" fmla="*/ 190500 h 1714500"/>
                            <a:gd name="connsiteX75" fmla="*/ 30956 w 283368"/>
                            <a:gd name="connsiteY75" fmla="*/ 169069 h 1714500"/>
                            <a:gd name="connsiteX76" fmla="*/ 26193 w 283368"/>
                            <a:gd name="connsiteY76" fmla="*/ 154781 h 1714500"/>
                            <a:gd name="connsiteX77" fmla="*/ 19050 w 283368"/>
                            <a:gd name="connsiteY77" fmla="*/ 130969 h 1714500"/>
                            <a:gd name="connsiteX78" fmla="*/ 14287 w 283368"/>
                            <a:gd name="connsiteY78" fmla="*/ 123825 h 1714500"/>
                            <a:gd name="connsiteX79" fmla="*/ 9525 w 283368"/>
                            <a:gd name="connsiteY79" fmla="*/ 102394 h 1714500"/>
                            <a:gd name="connsiteX80" fmla="*/ 7143 w 283368"/>
                            <a:gd name="connsiteY80" fmla="*/ 85725 h 1714500"/>
                            <a:gd name="connsiteX81" fmla="*/ 9525 w 283368"/>
                            <a:gd name="connsiteY81" fmla="*/ 35719 h 1714500"/>
                            <a:gd name="connsiteX82" fmla="*/ 11906 w 283368"/>
                            <a:gd name="connsiteY82" fmla="*/ 0 h 1714500"/>
                            <a:gd name="connsiteX83" fmla="*/ 11906 w 283368"/>
                            <a:gd name="connsiteY83"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21431 w 283368"/>
                            <a:gd name="connsiteY58" fmla="*/ 700087 h 1714500"/>
                            <a:gd name="connsiteX59" fmla="*/ 16668 w 283368"/>
                            <a:gd name="connsiteY59" fmla="*/ 671512 h 1714500"/>
                            <a:gd name="connsiteX60" fmla="*/ 14287 w 283368"/>
                            <a:gd name="connsiteY60" fmla="*/ 633412 h 1714500"/>
                            <a:gd name="connsiteX61" fmla="*/ 9525 w 283368"/>
                            <a:gd name="connsiteY61" fmla="*/ 604838 h 1714500"/>
                            <a:gd name="connsiteX62" fmla="*/ 9524 w 283368"/>
                            <a:gd name="connsiteY62" fmla="*/ 552450 h 1714500"/>
                            <a:gd name="connsiteX63" fmla="*/ 2381 w 283368"/>
                            <a:gd name="connsiteY63" fmla="*/ 481012 h 1714500"/>
                            <a:gd name="connsiteX64" fmla="*/ 0 w 283368"/>
                            <a:gd name="connsiteY64" fmla="*/ 471487 h 1714500"/>
                            <a:gd name="connsiteX65" fmla="*/ 2381 w 283368"/>
                            <a:gd name="connsiteY65" fmla="*/ 416719 h 1714500"/>
                            <a:gd name="connsiteX66" fmla="*/ 7143 w 283368"/>
                            <a:gd name="connsiteY66" fmla="*/ 390525 h 1714500"/>
                            <a:gd name="connsiteX67" fmla="*/ 9525 w 283368"/>
                            <a:gd name="connsiteY67" fmla="*/ 373856 h 1714500"/>
                            <a:gd name="connsiteX68" fmla="*/ 14287 w 283368"/>
                            <a:gd name="connsiteY68" fmla="*/ 354806 h 1714500"/>
                            <a:gd name="connsiteX69" fmla="*/ 19050 w 283368"/>
                            <a:gd name="connsiteY69" fmla="*/ 338137 h 1714500"/>
                            <a:gd name="connsiteX70" fmla="*/ 21431 w 283368"/>
                            <a:gd name="connsiteY70" fmla="*/ 319087 h 1714500"/>
                            <a:gd name="connsiteX71" fmla="*/ 23812 w 283368"/>
                            <a:gd name="connsiteY71" fmla="*/ 285750 h 1714500"/>
                            <a:gd name="connsiteX72" fmla="*/ 28575 w 283368"/>
                            <a:gd name="connsiteY72" fmla="*/ 269081 h 1714500"/>
                            <a:gd name="connsiteX73" fmla="*/ 33337 w 283368"/>
                            <a:gd name="connsiteY73" fmla="*/ 252412 h 1714500"/>
                            <a:gd name="connsiteX74" fmla="*/ 33337 w 283368"/>
                            <a:gd name="connsiteY74" fmla="*/ 190500 h 1714500"/>
                            <a:gd name="connsiteX75" fmla="*/ 30956 w 283368"/>
                            <a:gd name="connsiteY75" fmla="*/ 169069 h 1714500"/>
                            <a:gd name="connsiteX76" fmla="*/ 26193 w 283368"/>
                            <a:gd name="connsiteY76" fmla="*/ 154781 h 1714500"/>
                            <a:gd name="connsiteX77" fmla="*/ 19050 w 283368"/>
                            <a:gd name="connsiteY77" fmla="*/ 130969 h 1714500"/>
                            <a:gd name="connsiteX78" fmla="*/ 14287 w 283368"/>
                            <a:gd name="connsiteY78" fmla="*/ 123825 h 1714500"/>
                            <a:gd name="connsiteX79" fmla="*/ 9525 w 283368"/>
                            <a:gd name="connsiteY79" fmla="*/ 102394 h 1714500"/>
                            <a:gd name="connsiteX80" fmla="*/ 7143 w 283368"/>
                            <a:gd name="connsiteY80" fmla="*/ 85725 h 1714500"/>
                            <a:gd name="connsiteX81" fmla="*/ 9525 w 283368"/>
                            <a:gd name="connsiteY81" fmla="*/ 35719 h 1714500"/>
                            <a:gd name="connsiteX82" fmla="*/ 11906 w 283368"/>
                            <a:gd name="connsiteY82" fmla="*/ 0 h 1714500"/>
                            <a:gd name="connsiteX83" fmla="*/ 11906 w 283368"/>
                            <a:gd name="connsiteY83"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21431 w 283368"/>
                            <a:gd name="connsiteY58" fmla="*/ 700087 h 1714500"/>
                            <a:gd name="connsiteX59" fmla="*/ 16668 w 283368"/>
                            <a:gd name="connsiteY59" fmla="*/ 671512 h 1714500"/>
                            <a:gd name="connsiteX60" fmla="*/ 9525 w 283368"/>
                            <a:gd name="connsiteY60" fmla="*/ 604838 h 1714500"/>
                            <a:gd name="connsiteX61" fmla="*/ 9524 w 283368"/>
                            <a:gd name="connsiteY61" fmla="*/ 552450 h 1714500"/>
                            <a:gd name="connsiteX62" fmla="*/ 2381 w 283368"/>
                            <a:gd name="connsiteY62" fmla="*/ 481012 h 1714500"/>
                            <a:gd name="connsiteX63" fmla="*/ 0 w 283368"/>
                            <a:gd name="connsiteY63" fmla="*/ 471487 h 1714500"/>
                            <a:gd name="connsiteX64" fmla="*/ 2381 w 283368"/>
                            <a:gd name="connsiteY64" fmla="*/ 416719 h 1714500"/>
                            <a:gd name="connsiteX65" fmla="*/ 7143 w 283368"/>
                            <a:gd name="connsiteY65" fmla="*/ 390525 h 1714500"/>
                            <a:gd name="connsiteX66" fmla="*/ 9525 w 283368"/>
                            <a:gd name="connsiteY66" fmla="*/ 373856 h 1714500"/>
                            <a:gd name="connsiteX67" fmla="*/ 14287 w 283368"/>
                            <a:gd name="connsiteY67" fmla="*/ 354806 h 1714500"/>
                            <a:gd name="connsiteX68" fmla="*/ 19050 w 283368"/>
                            <a:gd name="connsiteY68" fmla="*/ 338137 h 1714500"/>
                            <a:gd name="connsiteX69" fmla="*/ 21431 w 283368"/>
                            <a:gd name="connsiteY69" fmla="*/ 319087 h 1714500"/>
                            <a:gd name="connsiteX70" fmla="*/ 23812 w 283368"/>
                            <a:gd name="connsiteY70" fmla="*/ 285750 h 1714500"/>
                            <a:gd name="connsiteX71" fmla="*/ 28575 w 283368"/>
                            <a:gd name="connsiteY71" fmla="*/ 269081 h 1714500"/>
                            <a:gd name="connsiteX72" fmla="*/ 33337 w 283368"/>
                            <a:gd name="connsiteY72" fmla="*/ 252412 h 1714500"/>
                            <a:gd name="connsiteX73" fmla="*/ 33337 w 283368"/>
                            <a:gd name="connsiteY73" fmla="*/ 190500 h 1714500"/>
                            <a:gd name="connsiteX74" fmla="*/ 30956 w 283368"/>
                            <a:gd name="connsiteY74" fmla="*/ 169069 h 1714500"/>
                            <a:gd name="connsiteX75" fmla="*/ 26193 w 283368"/>
                            <a:gd name="connsiteY75" fmla="*/ 154781 h 1714500"/>
                            <a:gd name="connsiteX76" fmla="*/ 19050 w 283368"/>
                            <a:gd name="connsiteY76" fmla="*/ 130969 h 1714500"/>
                            <a:gd name="connsiteX77" fmla="*/ 14287 w 283368"/>
                            <a:gd name="connsiteY77" fmla="*/ 123825 h 1714500"/>
                            <a:gd name="connsiteX78" fmla="*/ 9525 w 283368"/>
                            <a:gd name="connsiteY78" fmla="*/ 102394 h 1714500"/>
                            <a:gd name="connsiteX79" fmla="*/ 7143 w 283368"/>
                            <a:gd name="connsiteY79" fmla="*/ 85725 h 1714500"/>
                            <a:gd name="connsiteX80" fmla="*/ 9525 w 283368"/>
                            <a:gd name="connsiteY80" fmla="*/ 35719 h 1714500"/>
                            <a:gd name="connsiteX81" fmla="*/ 11906 w 283368"/>
                            <a:gd name="connsiteY81" fmla="*/ 0 h 1714500"/>
                            <a:gd name="connsiteX82" fmla="*/ 11906 w 283368"/>
                            <a:gd name="connsiteY82"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21431 w 283368"/>
                            <a:gd name="connsiteY58" fmla="*/ 700087 h 1714500"/>
                            <a:gd name="connsiteX59" fmla="*/ 7143 w 283368"/>
                            <a:gd name="connsiteY59" fmla="*/ 671512 h 1714500"/>
                            <a:gd name="connsiteX60" fmla="*/ 9525 w 283368"/>
                            <a:gd name="connsiteY60" fmla="*/ 604838 h 1714500"/>
                            <a:gd name="connsiteX61" fmla="*/ 9524 w 283368"/>
                            <a:gd name="connsiteY61" fmla="*/ 552450 h 1714500"/>
                            <a:gd name="connsiteX62" fmla="*/ 2381 w 283368"/>
                            <a:gd name="connsiteY62" fmla="*/ 481012 h 1714500"/>
                            <a:gd name="connsiteX63" fmla="*/ 0 w 283368"/>
                            <a:gd name="connsiteY63" fmla="*/ 471487 h 1714500"/>
                            <a:gd name="connsiteX64" fmla="*/ 2381 w 283368"/>
                            <a:gd name="connsiteY64" fmla="*/ 416719 h 1714500"/>
                            <a:gd name="connsiteX65" fmla="*/ 7143 w 283368"/>
                            <a:gd name="connsiteY65" fmla="*/ 390525 h 1714500"/>
                            <a:gd name="connsiteX66" fmla="*/ 9525 w 283368"/>
                            <a:gd name="connsiteY66" fmla="*/ 373856 h 1714500"/>
                            <a:gd name="connsiteX67" fmla="*/ 14287 w 283368"/>
                            <a:gd name="connsiteY67" fmla="*/ 354806 h 1714500"/>
                            <a:gd name="connsiteX68" fmla="*/ 19050 w 283368"/>
                            <a:gd name="connsiteY68" fmla="*/ 338137 h 1714500"/>
                            <a:gd name="connsiteX69" fmla="*/ 21431 w 283368"/>
                            <a:gd name="connsiteY69" fmla="*/ 319087 h 1714500"/>
                            <a:gd name="connsiteX70" fmla="*/ 23812 w 283368"/>
                            <a:gd name="connsiteY70" fmla="*/ 285750 h 1714500"/>
                            <a:gd name="connsiteX71" fmla="*/ 28575 w 283368"/>
                            <a:gd name="connsiteY71" fmla="*/ 269081 h 1714500"/>
                            <a:gd name="connsiteX72" fmla="*/ 33337 w 283368"/>
                            <a:gd name="connsiteY72" fmla="*/ 252412 h 1714500"/>
                            <a:gd name="connsiteX73" fmla="*/ 33337 w 283368"/>
                            <a:gd name="connsiteY73" fmla="*/ 190500 h 1714500"/>
                            <a:gd name="connsiteX74" fmla="*/ 30956 w 283368"/>
                            <a:gd name="connsiteY74" fmla="*/ 169069 h 1714500"/>
                            <a:gd name="connsiteX75" fmla="*/ 26193 w 283368"/>
                            <a:gd name="connsiteY75" fmla="*/ 154781 h 1714500"/>
                            <a:gd name="connsiteX76" fmla="*/ 19050 w 283368"/>
                            <a:gd name="connsiteY76" fmla="*/ 130969 h 1714500"/>
                            <a:gd name="connsiteX77" fmla="*/ 14287 w 283368"/>
                            <a:gd name="connsiteY77" fmla="*/ 123825 h 1714500"/>
                            <a:gd name="connsiteX78" fmla="*/ 9525 w 283368"/>
                            <a:gd name="connsiteY78" fmla="*/ 102394 h 1714500"/>
                            <a:gd name="connsiteX79" fmla="*/ 7143 w 283368"/>
                            <a:gd name="connsiteY79" fmla="*/ 85725 h 1714500"/>
                            <a:gd name="connsiteX80" fmla="*/ 9525 w 283368"/>
                            <a:gd name="connsiteY80" fmla="*/ 35719 h 1714500"/>
                            <a:gd name="connsiteX81" fmla="*/ 11906 w 283368"/>
                            <a:gd name="connsiteY81" fmla="*/ 0 h 1714500"/>
                            <a:gd name="connsiteX82" fmla="*/ 11906 w 283368"/>
                            <a:gd name="connsiteY82"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69081 w 283368"/>
                            <a:gd name="connsiteY8" fmla="*/ 1469231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7143 w 283368"/>
                            <a:gd name="connsiteY58" fmla="*/ 671512 h 1714500"/>
                            <a:gd name="connsiteX59" fmla="*/ 9525 w 283368"/>
                            <a:gd name="connsiteY59" fmla="*/ 604838 h 1714500"/>
                            <a:gd name="connsiteX60" fmla="*/ 9524 w 283368"/>
                            <a:gd name="connsiteY60" fmla="*/ 552450 h 1714500"/>
                            <a:gd name="connsiteX61" fmla="*/ 2381 w 283368"/>
                            <a:gd name="connsiteY61" fmla="*/ 481012 h 1714500"/>
                            <a:gd name="connsiteX62" fmla="*/ 0 w 283368"/>
                            <a:gd name="connsiteY62" fmla="*/ 471487 h 1714500"/>
                            <a:gd name="connsiteX63" fmla="*/ 2381 w 283368"/>
                            <a:gd name="connsiteY63" fmla="*/ 416719 h 1714500"/>
                            <a:gd name="connsiteX64" fmla="*/ 7143 w 283368"/>
                            <a:gd name="connsiteY64" fmla="*/ 390525 h 1714500"/>
                            <a:gd name="connsiteX65" fmla="*/ 9525 w 283368"/>
                            <a:gd name="connsiteY65" fmla="*/ 373856 h 1714500"/>
                            <a:gd name="connsiteX66" fmla="*/ 14287 w 283368"/>
                            <a:gd name="connsiteY66" fmla="*/ 354806 h 1714500"/>
                            <a:gd name="connsiteX67" fmla="*/ 19050 w 283368"/>
                            <a:gd name="connsiteY67" fmla="*/ 338137 h 1714500"/>
                            <a:gd name="connsiteX68" fmla="*/ 21431 w 283368"/>
                            <a:gd name="connsiteY68" fmla="*/ 319087 h 1714500"/>
                            <a:gd name="connsiteX69" fmla="*/ 23812 w 283368"/>
                            <a:gd name="connsiteY69" fmla="*/ 285750 h 1714500"/>
                            <a:gd name="connsiteX70" fmla="*/ 28575 w 283368"/>
                            <a:gd name="connsiteY70" fmla="*/ 269081 h 1714500"/>
                            <a:gd name="connsiteX71" fmla="*/ 33337 w 283368"/>
                            <a:gd name="connsiteY71" fmla="*/ 252412 h 1714500"/>
                            <a:gd name="connsiteX72" fmla="*/ 33337 w 283368"/>
                            <a:gd name="connsiteY72" fmla="*/ 190500 h 1714500"/>
                            <a:gd name="connsiteX73" fmla="*/ 30956 w 283368"/>
                            <a:gd name="connsiteY73" fmla="*/ 169069 h 1714500"/>
                            <a:gd name="connsiteX74" fmla="*/ 26193 w 283368"/>
                            <a:gd name="connsiteY74" fmla="*/ 154781 h 1714500"/>
                            <a:gd name="connsiteX75" fmla="*/ 19050 w 283368"/>
                            <a:gd name="connsiteY75" fmla="*/ 130969 h 1714500"/>
                            <a:gd name="connsiteX76" fmla="*/ 14287 w 283368"/>
                            <a:gd name="connsiteY76" fmla="*/ 123825 h 1714500"/>
                            <a:gd name="connsiteX77" fmla="*/ 9525 w 283368"/>
                            <a:gd name="connsiteY77" fmla="*/ 102394 h 1714500"/>
                            <a:gd name="connsiteX78" fmla="*/ 7143 w 283368"/>
                            <a:gd name="connsiteY78" fmla="*/ 85725 h 1714500"/>
                            <a:gd name="connsiteX79" fmla="*/ 9525 w 283368"/>
                            <a:gd name="connsiteY79" fmla="*/ 35719 h 1714500"/>
                            <a:gd name="connsiteX80" fmla="*/ 11906 w 283368"/>
                            <a:gd name="connsiteY80" fmla="*/ 0 h 1714500"/>
                            <a:gd name="connsiteX81" fmla="*/ 11906 w 283368"/>
                            <a:gd name="connsiteY81" fmla="*/ 0 h 1714500"/>
                            <a:gd name="connsiteX0" fmla="*/ 247650 w 283368"/>
                            <a:gd name="connsiteY0" fmla="*/ 1714500 h 1714500"/>
                            <a:gd name="connsiteX1" fmla="*/ 247650 w 283368"/>
                            <a:gd name="connsiteY1" fmla="*/ 1714500 h 1714500"/>
                            <a:gd name="connsiteX2" fmla="*/ 245268 w 283368"/>
                            <a:gd name="connsiteY2" fmla="*/ 1635919 h 1714500"/>
                            <a:gd name="connsiteX3" fmla="*/ 250031 w 283368"/>
                            <a:gd name="connsiteY3" fmla="*/ 1621631 h 1714500"/>
                            <a:gd name="connsiteX4" fmla="*/ 257175 w 283368"/>
                            <a:gd name="connsiteY4" fmla="*/ 1600200 h 1714500"/>
                            <a:gd name="connsiteX5" fmla="*/ 259556 w 283368"/>
                            <a:gd name="connsiteY5" fmla="*/ 1593056 h 1714500"/>
                            <a:gd name="connsiteX6" fmla="*/ 266700 w 283368"/>
                            <a:gd name="connsiteY6" fmla="*/ 1578769 h 1714500"/>
                            <a:gd name="connsiteX7" fmla="*/ 269081 w 283368"/>
                            <a:gd name="connsiteY7" fmla="*/ 1564481 h 1714500"/>
                            <a:gd name="connsiteX8" fmla="*/ 271462 w 283368"/>
                            <a:gd name="connsiteY8" fmla="*/ 1500188 h 1714500"/>
                            <a:gd name="connsiteX9" fmla="*/ 273843 w 283368"/>
                            <a:gd name="connsiteY9" fmla="*/ 1454944 h 1714500"/>
                            <a:gd name="connsiteX10" fmla="*/ 276225 w 283368"/>
                            <a:gd name="connsiteY10" fmla="*/ 1447800 h 1714500"/>
                            <a:gd name="connsiteX11" fmla="*/ 280987 w 283368"/>
                            <a:gd name="connsiteY11" fmla="*/ 1440656 h 1714500"/>
                            <a:gd name="connsiteX12" fmla="*/ 283368 w 283368"/>
                            <a:gd name="connsiteY12" fmla="*/ 1428750 h 1714500"/>
                            <a:gd name="connsiteX13" fmla="*/ 280987 w 283368"/>
                            <a:gd name="connsiteY13" fmla="*/ 1350169 h 1714500"/>
                            <a:gd name="connsiteX14" fmla="*/ 276225 w 283368"/>
                            <a:gd name="connsiteY14" fmla="*/ 1328737 h 1714500"/>
                            <a:gd name="connsiteX15" fmla="*/ 269081 w 283368"/>
                            <a:gd name="connsiteY15" fmla="*/ 1302544 h 1714500"/>
                            <a:gd name="connsiteX16" fmla="*/ 264318 w 283368"/>
                            <a:gd name="connsiteY16" fmla="*/ 1295400 h 1714500"/>
                            <a:gd name="connsiteX17" fmla="*/ 254793 w 283368"/>
                            <a:gd name="connsiteY17" fmla="*/ 1273969 h 1714500"/>
                            <a:gd name="connsiteX18" fmla="*/ 250031 w 283368"/>
                            <a:gd name="connsiteY18" fmla="*/ 1259681 h 1714500"/>
                            <a:gd name="connsiteX19" fmla="*/ 247650 w 283368"/>
                            <a:gd name="connsiteY19" fmla="*/ 1252537 h 1714500"/>
                            <a:gd name="connsiteX20" fmla="*/ 242887 w 283368"/>
                            <a:gd name="connsiteY20" fmla="*/ 1245394 h 1714500"/>
                            <a:gd name="connsiteX21" fmla="*/ 238125 w 283368"/>
                            <a:gd name="connsiteY21" fmla="*/ 1231106 h 1714500"/>
                            <a:gd name="connsiteX22" fmla="*/ 235743 w 283368"/>
                            <a:gd name="connsiteY22" fmla="*/ 1223962 h 1714500"/>
                            <a:gd name="connsiteX23" fmla="*/ 233362 w 283368"/>
                            <a:gd name="connsiteY23" fmla="*/ 1214437 h 1714500"/>
                            <a:gd name="connsiteX24" fmla="*/ 228600 w 283368"/>
                            <a:gd name="connsiteY24" fmla="*/ 1200150 h 1714500"/>
                            <a:gd name="connsiteX25" fmla="*/ 221456 w 283368"/>
                            <a:gd name="connsiteY25" fmla="*/ 1173956 h 1714500"/>
                            <a:gd name="connsiteX26" fmla="*/ 216693 w 283368"/>
                            <a:gd name="connsiteY26" fmla="*/ 1166812 h 1714500"/>
                            <a:gd name="connsiteX27" fmla="*/ 214312 w 283368"/>
                            <a:gd name="connsiteY27" fmla="*/ 1159669 h 1714500"/>
                            <a:gd name="connsiteX28" fmla="*/ 209550 w 283368"/>
                            <a:gd name="connsiteY28" fmla="*/ 1152525 h 1714500"/>
                            <a:gd name="connsiteX29" fmla="*/ 207168 w 283368"/>
                            <a:gd name="connsiteY29" fmla="*/ 1143000 h 1714500"/>
                            <a:gd name="connsiteX30" fmla="*/ 202406 w 283368"/>
                            <a:gd name="connsiteY30" fmla="*/ 1126331 h 1714500"/>
                            <a:gd name="connsiteX31" fmla="*/ 200025 w 283368"/>
                            <a:gd name="connsiteY31" fmla="*/ 1107281 h 1714500"/>
                            <a:gd name="connsiteX32" fmla="*/ 185737 w 283368"/>
                            <a:gd name="connsiteY32" fmla="*/ 1047750 h 1714500"/>
                            <a:gd name="connsiteX33" fmla="*/ 176212 w 283368"/>
                            <a:gd name="connsiteY33" fmla="*/ 1031081 h 1714500"/>
                            <a:gd name="connsiteX34" fmla="*/ 173831 w 283368"/>
                            <a:gd name="connsiteY34" fmla="*/ 1023937 h 1714500"/>
                            <a:gd name="connsiteX35" fmla="*/ 166687 w 283368"/>
                            <a:gd name="connsiteY35" fmla="*/ 1004887 h 1714500"/>
                            <a:gd name="connsiteX36" fmla="*/ 157162 w 283368"/>
                            <a:gd name="connsiteY36" fmla="*/ 978694 h 1714500"/>
                            <a:gd name="connsiteX37" fmla="*/ 152400 w 283368"/>
                            <a:gd name="connsiteY37" fmla="*/ 964406 h 1714500"/>
                            <a:gd name="connsiteX38" fmla="*/ 150018 w 283368"/>
                            <a:gd name="connsiteY38" fmla="*/ 957262 h 1714500"/>
                            <a:gd name="connsiteX39" fmla="*/ 145256 w 283368"/>
                            <a:gd name="connsiteY39" fmla="*/ 950119 h 1714500"/>
                            <a:gd name="connsiteX40" fmla="*/ 133350 w 283368"/>
                            <a:gd name="connsiteY40" fmla="*/ 928687 h 1714500"/>
                            <a:gd name="connsiteX41" fmla="*/ 126206 w 283368"/>
                            <a:gd name="connsiteY41" fmla="*/ 923925 h 1714500"/>
                            <a:gd name="connsiteX42" fmla="*/ 116681 w 283368"/>
                            <a:gd name="connsiteY42" fmla="*/ 909637 h 1714500"/>
                            <a:gd name="connsiteX43" fmla="*/ 111918 w 283368"/>
                            <a:gd name="connsiteY43" fmla="*/ 902494 h 1714500"/>
                            <a:gd name="connsiteX44" fmla="*/ 102393 w 283368"/>
                            <a:gd name="connsiteY44" fmla="*/ 888206 h 1714500"/>
                            <a:gd name="connsiteX45" fmla="*/ 100012 w 283368"/>
                            <a:gd name="connsiteY45" fmla="*/ 881062 h 1714500"/>
                            <a:gd name="connsiteX46" fmla="*/ 95250 w 283368"/>
                            <a:gd name="connsiteY46" fmla="*/ 873919 h 1714500"/>
                            <a:gd name="connsiteX47" fmla="*/ 92868 w 283368"/>
                            <a:gd name="connsiteY47" fmla="*/ 866775 h 1714500"/>
                            <a:gd name="connsiteX48" fmla="*/ 78581 w 283368"/>
                            <a:gd name="connsiteY48" fmla="*/ 845344 h 1714500"/>
                            <a:gd name="connsiteX49" fmla="*/ 73818 w 283368"/>
                            <a:gd name="connsiteY49" fmla="*/ 838200 h 1714500"/>
                            <a:gd name="connsiteX50" fmla="*/ 64293 w 283368"/>
                            <a:gd name="connsiteY50" fmla="*/ 821531 h 1714500"/>
                            <a:gd name="connsiteX51" fmla="*/ 52387 w 283368"/>
                            <a:gd name="connsiteY51" fmla="*/ 802481 h 1714500"/>
                            <a:gd name="connsiteX52" fmla="*/ 45243 w 283368"/>
                            <a:gd name="connsiteY52" fmla="*/ 785812 h 1714500"/>
                            <a:gd name="connsiteX53" fmla="*/ 40481 w 283368"/>
                            <a:gd name="connsiteY53" fmla="*/ 771525 h 1714500"/>
                            <a:gd name="connsiteX54" fmla="*/ 33337 w 283368"/>
                            <a:gd name="connsiteY54" fmla="*/ 750094 h 1714500"/>
                            <a:gd name="connsiteX55" fmla="*/ 30956 w 283368"/>
                            <a:gd name="connsiteY55" fmla="*/ 742950 h 1714500"/>
                            <a:gd name="connsiteX56" fmla="*/ 28575 w 283368"/>
                            <a:gd name="connsiteY56" fmla="*/ 735806 h 1714500"/>
                            <a:gd name="connsiteX57" fmla="*/ 23812 w 283368"/>
                            <a:gd name="connsiteY57" fmla="*/ 719137 h 1714500"/>
                            <a:gd name="connsiteX58" fmla="*/ 7143 w 283368"/>
                            <a:gd name="connsiteY58" fmla="*/ 671512 h 1714500"/>
                            <a:gd name="connsiteX59" fmla="*/ 9525 w 283368"/>
                            <a:gd name="connsiteY59" fmla="*/ 604838 h 1714500"/>
                            <a:gd name="connsiteX60" fmla="*/ 9524 w 283368"/>
                            <a:gd name="connsiteY60" fmla="*/ 552450 h 1714500"/>
                            <a:gd name="connsiteX61" fmla="*/ 2381 w 283368"/>
                            <a:gd name="connsiteY61" fmla="*/ 481012 h 1714500"/>
                            <a:gd name="connsiteX62" fmla="*/ 0 w 283368"/>
                            <a:gd name="connsiteY62" fmla="*/ 471487 h 1714500"/>
                            <a:gd name="connsiteX63" fmla="*/ 2381 w 283368"/>
                            <a:gd name="connsiteY63" fmla="*/ 416719 h 1714500"/>
                            <a:gd name="connsiteX64" fmla="*/ 7143 w 283368"/>
                            <a:gd name="connsiteY64" fmla="*/ 390525 h 1714500"/>
                            <a:gd name="connsiteX65" fmla="*/ 9525 w 283368"/>
                            <a:gd name="connsiteY65" fmla="*/ 373856 h 1714500"/>
                            <a:gd name="connsiteX66" fmla="*/ 14287 w 283368"/>
                            <a:gd name="connsiteY66" fmla="*/ 354806 h 1714500"/>
                            <a:gd name="connsiteX67" fmla="*/ 19050 w 283368"/>
                            <a:gd name="connsiteY67" fmla="*/ 338137 h 1714500"/>
                            <a:gd name="connsiteX68" fmla="*/ 21431 w 283368"/>
                            <a:gd name="connsiteY68" fmla="*/ 319087 h 1714500"/>
                            <a:gd name="connsiteX69" fmla="*/ 23812 w 283368"/>
                            <a:gd name="connsiteY69" fmla="*/ 285750 h 1714500"/>
                            <a:gd name="connsiteX70" fmla="*/ 28575 w 283368"/>
                            <a:gd name="connsiteY70" fmla="*/ 269081 h 1714500"/>
                            <a:gd name="connsiteX71" fmla="*/ 33337 w 283368"/>
                            <a:gd name="connsiteY71" fmla="*/ 252412 h 1714500"/>
                            <a:gd name="connsiteX72" fmla="*/ 33337 w 283368"/>
                            <a:gd name="connsiteY72" fmla="*/ 190500 h 1714500"/>
                            <a:gd name="connsiteX73" fmla="*/ 30956 w 283368"/>
                            <a:gd name="connsiteY73" fmla="*/ 169069 h 1714500"/>
                            <a:gd name="connsiteX74" fmla="*/ 26193 w 283368"/>
                            <a:gd name="connsiteY74" fmla="*/ 154781 h 1714500"/>
                            <a:gd name="connsiteX75" fmla="*/ 19050 w 283368"/>
                            <a:gd name="connsiteY75" fmla="*/ 130969 h 1714500"/>
                            <a:gd name="connsiteX76" fmla="*/ 14287 w 283368"/>
                            <a:gd name="connsiteY76" fmla="*/ 123825 h 1714500"/>
                            <a:gd name="connsiteX77" fmla="*/ 9525 w 283368"/>
                            <a:gd name="connsiteY77" fmla="*/ 102394 h 1714500"/>
                            <a:gd name="connsiteX78" fmla="*/ 7143 w 283368"/>
                            <a:gd name="connsiteY78" fmla="*/ 85725 h 1714500"/>
                            <a:gd name="connsiteX79" fmla="*/ 9525 w 283368"/>
                            <a:gd name="connsiteY79" fmla="*/ 35719 h 1714500"/>
                            <a:gd name="connsiteX80" fmla="*/ 11906 w 283368"/>
                            <a:gd name="connsiteY80" fmla="*/ 0 h 1714500"/>
                            <a:gd name="connsiteX81" fmla="*/ 11906 w 283368"/>
                            <a:gd name="connsiteY81" fmla="*/ 0 h 1714500"/>
                            <a:gd name="connsiteX0" fmla="*/ 247650 w 288131"/>
                            <a:gd name="connsiteY0" fmla="*/ 1714500 h 1714500"/>
                            <a:gd name="connsiteX1" fmla="*/ 247650 w 288131"/>
                            <a:gd name="connsiteY1" fmla="*/ 1714500 h 1714500"/>
                            <a:gd name="connsiteX2" fmla="*/ 245268 w 288131"/>
                            <a:gd name="connsiteY2" fmla="*/ 1635919 h 1714500"/>
                            <a:gd name="connsiteX3" fmla="*/ 250031 w 288131"/>
                            <a:gd name="connsiteY3" fmla="*/ 1621631 h 1714500"/>
                            <a:gd name="connsiteX4" fmla="*/ 257175 w 288131"/>
                            <a:gd name="connsiteY4" fmla="*/ 1600200 h 1714500"/>
                            <a:gd name="connsiteX5" fmla="*/ 259556 w 288131"/>
                            <a:gd name="connsiteY5" fmla="*/ 1593056 h 1714500"/>
                            <a:gd name="connsiteX6" fmla="*/ 266700 w 288131"/>
                            <a:gd name="connsiteY6" fmla="*/ 1578769 h 1714500"/>
                            <a:gd name="connsiteX7" fmla="*/ 269081 w 288131"/>
                            <a:gd name="connsiteY7" fmla="*/ 1564481 h 1714500"/>
                            <a:gd name="connsiteX8" fmla="*/ 271462 w 288131"/>
                            <a:gd name="connsiteY8" fmla="*/ 1500188 h 1714500"/>
                            <a:gd name="connsiteX9" fmla="*/ 273843 w 288131"/>
                            <a:gd name="connsiteY9" fmla="*/ 1454944 h 1714500"/>
                            <a:gd name="connsiteX10" fmla="*/ 276225 w 288131"/>
                            <a:gd name="connsiteY10" fmla="*/ 1447800 h 1714500"/>
                            <a:gd name="connsiteX11" fmla="*/ 280987 w 288131"/>
                            <a:gd name="connsiteY11" fmla="*/ 1440656 h 1714500"/>
                            <a:gd name="connsiteX12" fmla="*/ 288131 w 288131"/>
                            <a:gd name="connsiteY12" fmla="*/ 1404938 h 1714500"/>
                            <a:gd name="connsiteX13" fmla="*/ 280987 w 288131"/>
                            <a:gd name="connsiteY13" fmla="*/ 1350169 h 1714500"/>
                            <a:gd name="connsiteX14" fmla="*/ 276225 w 288131"/>
                            <a:gd name="connsiteY14" fmla="*/ 1328737 h 1714500"/>
                            <a:gd name="connsiteX15" fmla="*/ 269081 w 288131"/>
                            <a:gd name="connsiteY15" fmla="*/ 1302544 h 1714500"/>
                            <a:gd name="connsiteX16" fmla="*/ 264318 w 288131"/>
                            <a:gd name="connsiteY16" fmla="*/ 1295400 h 1714500"/>
                            <a:gd name="connsiteX17" fmla="*/ 254793 w 288131"/>
                            <a:gd name="connsiteY17" fmla="*/ 1273969 h 1714500"/>
                            <a:gd name="connsiteX18" fmla="*/ 250031 w 288131"/>
                            <a:gd name="connsiteY18" fmla="*/ 1259681 h 1714500"/>
                            <a:gd name="connsiteX19" fmla="*/ 247650 w 288131"/>
                            <a:gd name="connsiteY19" fmla="*/ 1252537 h 1714500"/>
                            <a:gd name="connsiteX20" fmla="*/ 242887 w 288131"/>
                            <a:gd name="connsiteY20" fmla="*/ 1245394 h 1714500"/>
                            <a:gd name="connsiteX21" fmla="*/ 238125 w 288131"/>
                            <a:gd name="connsiteY21" fmla="*/ 1231106 h 1714500"/>
                            <a:gd name="connsiteX22" fmla="*/ 235743 w 288131"/>
                            <a:gd name="connsiteY22" fmla="*/ 1223962 h 1714500"/>
                            <a:gd name="connsiteX23" fmla="*/ 233362 w 288131"/>
                            <a:gd name="connsiteY23" fmla="*/ 1214437 h 1714500"/>
                            <a:gd name="connsiteX24" fmla="*/ 228600 w 288131"/>
                            <a:gd name="connsiteY24" fmla="*/ 1200150 h 1714500"/>
                            <a:gd name="connsiteX25" fmla="*/ 221456 w 288131"/>
                            <a:gd name="connsiteY25" fmla="*/ 1173956 h 1714500"/>
                            <a:gd name="connsiteX26" fmla="*/ 216693 w 288131"/>
                            <a:gd name="connsiteY26" fmla="*/ 1166812 h 1714500"/>
                            <a:gd name="connsiteX27" fmla="*/ 214312 w 288131"/>
                            <a:gd name="connsiteY27" fmla="*/ 1159669 h 1714500"/>
                            <a:gd name="connsiteX28" fmla="*/ 209550 w 288131"/>
                            <a:gd name="connsiteY28" fmla="*/ 1152525 h 1714500"/>
                            <a:gd name="connsiteX29" fmla="*/ 207168 w 288131"/>
                            <a:gd name="connsiteY29" fmla="*/ 1143000 h 1714500"/>
                            <a:gd name="connsiteX30" fmla="*/ 202406 w 288131"/>
                            <a:gd name="connsiteY30" fmla="*/ 1126331 h 1714500"/>
                            <a:gd name="connsiteX31" fmla="*/ 200025 w 288131"/>
                            <a:gd name="connsiteY31" fmla="*/ 1107281 h 1714500"/>
                            <a:gd name="connsiteX32" fmla="*/ 185737 w 288131"/>
                            <a:gd name="connsiteY32" fmla="*/ 1047750 h 1714500"/>
                            <a:gd name="connsiteX33" fmla="*/ 176212 w 288131"/>
                            <a:gd name="connsiteY33" fmla="*/ 1031081 h 1714500"/>
                            <a:gd name="connsiteX34" fmla="*/ 173831 w 288131"/>
                            <a:gd name="connsiteY34" fmla="*/ 1023937 h 1714500"/>
                            <a:gd name="connsiteX35" fmla="*/ 166687 w 288131"/>
                            <a:gd name="connsiteY35" fmla="*/ 1004887 h 1714500"/>
                            <a:gd name="connsiteX36" fmla="*/ 157162 w 288131"/>
                            <a:gd name="connsiteY36" fmla="*/ 978694 h 1714500"/>
                            <a:gd name="connsiteX37" fmla="*/ 152400 w 288131"/>
                            <a:gd name="connsiteY37" fmla="*/ 964406 h 1714500"/>
                            <a:gd name="connsiteX38" fmla="*/ 150018 w 288131"/>
                            <a:gd name="connsiteY38" fmla="*/ 957262 h 1714500"/>
                            <a:gd name="connsiteX39" fmla="*/ 145256 w 288131"/>
                            <a:gd name="connsiteY39" fmla="*/ 950119 h 1714500"/>
                            <a:gd name="connsiteX40" fmla="*/ 133350 w 288131"/>
                            <a:gd name="connsiteY40" fmla="*/ 928687 h 1714500"/>
                            <a:gd name="connsiteX41" fmla="*/ 126206 w 288131"/>
                            <a:gd name="connsiteY41" fmla="*/ 923925 h 1714500"/>
                            <a:gd name="connsiteX42" fmla="*/ 116681 w 288131"/>
                            <a:gd name="connsiteY42" fmla="*/ 909637 h 1714500"/>
                            <a:gd name="connsiteX43" fmla="*/ 111918 w 288131"/>
                            <a:gd name="connsiteY43" fmla="*/ 902494 h 1714500"/>
                            <a:gd name="connsiteX44" fmla="*/ 102393 w 288131"/>
                            <a:gd name="connsiteY44" fmla="*/ 888206 h 1714500"/>
                            <a:gd name="connsiteX45" fmla="*/ 100012 w 288131"/>
                            <a:gd name="connsiteY45" fmla="*/ 881062 h 1714500"/>
                            <a:gd name="connsiteX46" fmla="*/ 95250 w 288131"/>
                            <a:gd name="connsiteY46" fmla="*/ 873919 h 1714500"/>
                            <a:gd name="connsiteX47" fmla="*/ 92868 w 288131"/>
                            <a:gd name="connsiteY47" fmla="*/ 866775 h 1714500"/>
                            <a:gd name="connsiteX48" fmla="*/ 78581 w 288131"/>
                            <a:gd name="connsiteY48" fmla="*/ 845344 h 1714500"/>
                            <a:gd name="connsiteX49" fmla="*/ 73818 w 288131"/>
                            <a:gd name="connsiteY49" fmla="*/ 838200 h 1714500"/>
                            <a:gd name="connsiteX50" fmla="*/ 64293 w 288131"/>
                            <a:gd name="connsiteY50" fmla="*/ 821531 h 1714500"/>
                            <a:gd name="connsiteX51" fmla="*/ 52387 w 288131"/>
                            <a:gd name="connsiteY51" fmla="*/ 802481 h 1714500"/>
                            <a:gd name="connsiteX52" fmla="*/ 45243 w 288131"/>
                            <a:gd name="connsiteY52" fmla="*/ 785812 h 1714500"/>
                            <a:gd name="connsiteX53" fmla="*/ 40481 w 288131"/>
                            <a:gd name="connsiteY53" fmla="*/ 771525 h 1714500"/>
                            <a:gd name="connsiteX54" fmla="*/ 33337 w 288131"/>
                            <a:gd name="connsiteY54" fmla="*/ 750094 h 1714500"/>
                            <a:gd name="connsiteX55" fmla="*/ 30956 w 288131"/>
                            <a:gd name="connsiteY55" fmla="*/ 742950 h 1714500"/>
                            <a:gd name="connsiteX56" fmla="*/ 28575 w 288131"/>
                            <a:gd name="connsiteY56" fmla="*/ 735806 h 1714500"/>
                            <a:gd name="connsiteX57" fmla="*/ 23812 w 288131"/>
                            <a:gd name="connsiteY57" fmla="*/ 719137 h 1714500"/>
                            <a:gd name="connsiteX58" fmla="*/ 7143 w 288131"/>
                            <a:gd name="connsiteY58" fmla="*/ 671512 h 1714500"/>
                            <a:gd name="connsiteX59" fmla="*/ 9525 w 288131"/>
                            <a:gd name="connsiteY59" fmla="*/ 604838 h 1714500"/>
                            <a:gd name="connsiteX60" fmla="*/ 9524 w 288131"/>
                            <a:gd name="connsiteY60" fmla="*/ 552450 h 1714500"/>
                            <a:gd name="connsiteX61" fmla="*/ 2381 w 288131"/>
                            <a:gd name="connsiteY61" fmla="*/ 481012 h 1714500"/>
                            <a:gd name="connsiteX62" fmla="*/ 0 w 288131"/>
                            <a:gd name="connsiteY62" fmla="*/ 471487 h 1714500"/>
                            <a:gd name="connsiteX63" fmla="*/ 2381 w 288131"/>
                            <a:gd name="connsiteY63" fmla="*/ 416719 h 1714500"/>
                            <a:gd name="connsiteX64" fmla="*/ 7143 w 288131"/>
                            <a:gd name="connsiteY64" fmla="*/ 390525 h 1714500"/>
                            <a:gd name="connsiteX65" fmla="*/ 9525 w 288131"/>
                            <a:gd name="connsiteY65" fmla="*/ 373856 h 1714500"/>
                            <a:gd name="connsiteX66" fmla="*/ 14287 w 288131"/>
                            <a:gd name="connsiteY66" fmla="*/ 354806 h 1714500"/>
                            <a:gd name="connsiteX67" fmla="*/ 19050 w 288131"/>
                            <a:gd name="connsiteY67" fmla="*/ 338137 h 1714500"/>
                            <a:gd name="connsiteX68" fmla="*/ 21431 w 288131"/>
                            <a:gd name="connsiteY68" fmla="*/ 319087 h 1714500"/>
                            <a:gd name="connsiteX69" fmla="*/ 23812 w 288131"/>
                            <a:gd name="connsiteY69" fmla="*/ 285750 h 1714500"/>
                            <a:gd name="connsiteX70" fmla="*/ 28575 w 288131"/>
                            <a:gd name="connsiteY70" fmla="*/ 269081 h 1714500"/>
                            <a:gd name="connsiteX71" fmla="*/ 33337 w 288131"/>
                            <a:gd name="connsiteY71" fmla="*/ 252412 h 1714500"/>
                            <a:gd name="connsiteX72" fmla="*/ 33337 w 288131"/>
                            <a:gd name="connsiteY72" fmla="*/ 190500 h 1714500"/>
                            <a:gd name="connsiteX73" fmla="*/ 30956 w 288131"/>
                            <a:gd name="connsiteY73" fmla="*/ 169069 h 1714500"/>
                            <a:gd name="connsiteX74" fmla="*/ 26193 w 288131"/>
                            <a:gd name="connsiteY74" fmla="*/ 154781 h 1714500"/>
                            <a:gd name="connsiteX75" fmla="*/ 19050 w 288131"/>
                            <a:gd name="connsiteY75" fmla="*/ 130969 h 1714500"/>
                            <a:gd name="connsiteX76" fmla="*/ 14287 w 288131"/>
                            <a:gd name="connsiteY76" fmla="*/ 123825 h 1714500"/>
                            <a:gd name="connsiteX77" fmla="*/ 9525 w 288131"/>
                            <a:gd name="connsiteY77" fmla="*/ 102394 h 1714500"/>
                            <a:gd name="connsiteX78" fmla="*/ 7143 w 288131"/>
                            <a:gd name="connsiteY78" fmla="*/ 85725 h 1714500"/>
                            <a:gd name="connsiteX79" fmla="*/ 9525 w 288131"/>
                            <a:gd name="connsiteY79" fmla="*/ 35719 h 1714500"/>
                            <a:gd name="connsiteX80" fmla="*/ 11906 w 288131"/>
                            <a:gd name="connsiteY80" fmla="*/ 0 h 1714500"/>
                            <a:gd name="connsiteX81" fmla="*/ 11906 w 288131"/>
                            <a:gd name="connsiteY81" fmla="*/ 0 h 1714500"/>
                            <a:gd name="connsiteX0" fmla="*/ 247650 w 288131"/>
                            <a:gd name="connsiteY0" fmla="*/ 1714500 h 1714500"/>
                            <a:gd name="connsiteX1" fmla="*/ 247650 w 288131"/>
                            <a:gd name="connsiteY1" fmla="*/ 1714500 h 1714500"/>
                            <a:gd name="connsiteX2" fmla="*/ 245268 w 288131"/>
                            <a:gd name="connsiteY2" fmla="*/ 1635919 h 1714500"/>
                            <a:gd name="connsiteX3" fmla="*/ 250031 w 288131"/>
                            <a:gd name="connsiteY3" fmla="*/ 1621631 h 1714500"/>
                            <a:gd name="connsiteX4" fmla="*/ 257175 w 288131"/>
                            <a:gd name="connsiteY4" fmla="*/ 1600200 h 1714500"/>
                            <a:gd name="connsiteX5" fmla="*/ 259556 w 288131"/>
                            <a:gd name="connsiteY5" fmla="*/ 1593056 h 1714500"/>
                            <a:gd name="connsiteX6" fmla="*/ 266700 w 288131"/>
                            <a:gd name="connsiteY6" fmla="*/ 1578769 h 1714500"/>
                            <a:gd name="connsiteX7" fmla="*/ 269081 w 288131"/>
                            <a:gd name="connsiteY7" fmla="*/ 1564481 h 1714500"/>
                            <a:gd name="connsiteX8" fmla="*/ 271462 w 288131"/>
                            <a:gd name="connsiteY8" fmla="*/ 1500188 h 1714500"/>
                            <a:gd name="connsiteX9" fmla="*/ 273843 w 288131"/>
                            <a:gd name="connsiteY9" fmla="*/ 1454944 h 1714500"/>
                            <a:gd name="connsiteX10" fmla="*/ 276225 w 288131"/>
                            <a:gd name="connsiteY10" fmla="*/ 1447800 h 1714500"/>
                            <a:gd name="connsiteX11" fmla="*/ 288131 w 288131"/>
                            <a:gd name="connsiteY11" fmla="*/ 1404938 h 1714500"/>
                            <a:gd name="connsiteX12" fmla="*/ 280987 w 288131"/>
                            <a:gd name="connsiteY12" fmla="*/ 1350169 h 1714500"/>
                            <a:gd name="connsiteX13" fmla="*/ 276225 w 288131"/>
                            <a:gd name="connsiteY13" fmla="*/ 1328737 h 1714500"/>
                            <a:gd name="connsiteX14" fmla="*/ 269081 w 288131"/>
                            <a:gd name="connsiteY14" fmla="*/ 1302544 h 1714500"/>
                            <a:gd name="connsiteX15" fmla="*/ 264318 w 288131"/>
                            <a:gd name="connsiteY15" fmla="*/ 1295400 h 1714500"/>
                            <a:gd name="connsiteX16" fmla="*/ 254793 w 288131"/>
                            <a:gd name="connsiteY16" fmla="*/ 1273969 h 1714500"/>
                            <a:gd name="connsiteX17" fmla="*/ 250031 w 288131"/>
                            <a:gd name="connsiteY17" fmla="*/ 1259681 h 1714500"/>
                            <a:gd name="connsiteX18" fmla="*/ 247650 w 288131"/>
                            <a:gd name="connsiteY18" fmla="*/ 1252537 h 1714500"/>
                            <a:gd name="connsiteX19" fmla="*/ 242887 w 288131"/>
                            <a:gd name="connsiteY19" fmla="*/ 1245394 h 1714500"/>
                            <a:gd name="connsiteX20" fmla="*/ 238125 w 288131"/>
                            <a:gd name="connsiteY20" fmla="*/ 1231106 h 1714500"/>
                            <a:gd name="connsiteX21" fmla="*/ 235743 w 288131"/>
                            <a:gd name="connsiteY21" fmla="*/ 1223962 h 1714500"/>
                            <a:gd name="connsiteX22" fmla="*/ 233362 w 288131"/>
                            <a:gd name="connsiteY22" fmla="*/ 1214437 h 1714500"/>
                            <a:gd name="connsiteX23" fmla="*/ 228600 w 288131"/>
                            <a:gd name="connsiteY23" fmla="*/ 1200150 h 1714500"/>
                            <a:gd name="connsiteX24" fmla="*/ 221456 w 288131"/>
                            <a:gd name="connsiteY24" fmla="*/ 1173956 h 1714500"/>
                            <a:gd name="connsiteX25" fmla="*/ 216693 w 288131"/>
                            <a:gd name="connsiteY25" fmla="*/ 1166812 h 1714500"/>
                            <a:gd name="connsiteX26" fmla="*/ 214312 w 288131"/>
                            <a:gd name="connsiteY26" fmla="*/ 1159669 h 1714500"/>
                            <a:gd name="connsiteX27" fmla="*/ 209550 w 288131"/>
                            <a:gd name="connsiteY27" fmla="*/ 1152525 h 1714500"/>
                            <a:gd name="connsiteX28" fmla="*/ 207168 w 288131"/>
                            <a:gd name="connsiteY28" fmla="*/ 1143000 h 1714500"/>
                            <a:gd name="connsiteX29" fmla="*/ 202406 w 288131"/>
                            <a:gd name="connsiteY29" fmla="*/ 1126331 h 1714500"/>
                            <a:gd name="connsiteX30" fmla="*/ 200025 w 288131"/>
                            <a:gd name="connsiteY30" fmla="*/ 1107281 h 1714500"/>
                            <a:gd name="connsiteX31" fmla="*/ 185737 w 288131"/>
                            <a:gd name="connsiteY31" fmla="*/ 1047750 h 1714500"/>
                            <a:gd name="connsiteX32" fmla="*/ 176212 w 288131"/>
                            <a:gd name="connsiteY32" fmla="*/ 1031081 h 1714500"/>
                            <a:gd name="connsiteX33" fmla="*/ 173831 w 288131"/>
                            <a:gd name="connsiteY33" fmla="*/ 1023937 h 1714500"/>
                            <a:gd name="connsiteX34" fmla="*/ 166687 w 288131"/>
                            <a:gd name="connsiteY34" fmla="*/ 1004887 h 1714500"/>
                            <a:gd name="connsiteX35" fmla="*/ 157162 w 288131"/>
                            <a:gd name="connsiteY35" fmla="*/ 978694 h 1714500"/>
                            <a:gd name="connsiteX36" fmla="*/ 152400 w 288131"/>
                            <a:gd name="connsiteY36" fmla="*/ 964406 h 1714500"/>
                            <a:gd name="connsiteX37" fmla="*/ 150018 w 288131"/>
                            <a:gd name="connsiteY37" fmla="*/ 957262 h 1714500"/>
                            <a:gd name="connsiteX38" fmla="*/ 145256 w 288131"/>
                            <a:gd name="connsiteY38" fmla="*/ 950119 h 1714500"/>
                            <a:gd name="connsiteX39" fmla="*/ 133350 w 288131"/>
                            <a:gd name="connsiteY39" fmla="*/ 928687 h 1714500"/>
                            <a:gd name="connsiteX40" fmla="*/ 126206 w 288131"/>
                            <a:gd name="connsiteY40" fmla="*/ 923925 h 1714500"/>
                            <a:gd name="connsiteX41" fmla="*/ 116681 w 288131"/>
                            <a:gd name="connsiteY41" fmla="*/ 909637 h 1714500"/>
                            <a:gd name="connsiteX42" fmla="*/ 111918 w 288131"/>
                            <a:gd name="connsiteY42" fmla="*/ 902494 h 1714500"/>
                            <a:gd name="connsiteX43" fmla="*/ 102393 w 288131"/>
                            <a:gd name="connsiteY43" fmla="*/ 888206 h 1714500"/>
                            <a:gd name="connsiteX44" fmla="*/ 100012 w 288131"/>
                            <a:gd name="connsiteY44" fmla="*/ 881062 h 1714500"/>
                            <a:gd name="connsiteX45" fmla="*/ 95250 w 288131"/>
                            <a:gd name="connsiteY45" fmla="*/ 873919 h 1714500"/>
                            <a:gd name="connsiteX46" fmla="*/ 92868 w 288131"/>
                            <a:gd name="connsiteY46" fmla="*/ 866775 h 1714500"/>
                            <a:gd name="connsiteX47" fmla="*/ 78581 w 288131"/>
                            <a:gd name="connsiteY47" fmla="*/ 845344 h 1714500"/>
                            <a:gd name="connsiteX48" fmla="*/ 73818 w 288131"/>
                            <a:gd name="connsiteY48" fmla="*/ 838200 h 1714500"/>
                            <a:gd name="connsiteX49" fmla="*/ 64293 w 288131"/>
                            <a:gd name="connsiteY49" fmla="*/ 821531 h 1714500"/>
                            <a:gd name="connsiteX50" fmla="*/ 52387 w 288131"/>
                            <a:gd name="connsiteY50" fmla="*/ 802481 h 1714500"/>
                            <a:gd name="connsiteX51" fmla="*/ 45243 w 288131"/>
                            <a:gd name="connsiteY51" fmla="*/ 785812 h 1714500"/>
                            <a:gd name="connsiteX52" fmla="*/ 40481 w 288131"/>
                            <a:gd name="connsiteY52" fmla="*/ 771525 h 1714500"/>
                            <a:gd name="connsiteX53" fmla="*/ 33337 w 288131"/>
                            <a:gd name="connsiteY53" fmla="*/ 750094 h 1714500"/>
                            <a:gd name="connsiteX54" fmla="*/ 30956 w 288131"/>
                            <a:gd name="connsiteY54" fmla="*/ 742950 h 1714500"/>
                            <a:gd name="connsiteX55" fmla="*/ 28575 w 288131"/>
                            <a:gd name="connsiteY55" fmla="*/ 735806 h 1714500"/>
                            <a:gd name="connsiteX56" fmla="*/ 23812 w 288131"/>
                            <a:gd name="connsiteY56" fmla="*/ 719137 h 1714500"/>
                            <a:gd name="connsiteX57" fmla="*/ 7143 w 288131"/>
                            <a:gd name="connsiteY57" fmla="*/ 671512 h 1714500"/>
                            <a:gd name="connsiteX58" fmla="*/ 9525 w 288131"/>
                            <a:gd name="connsiteY58" fmla="*/ 604838 h 1714500"/>
                            <a:gd name="connsiteX59" fmla="*/ 9524 w 288131"/>
                            <a:gd name="connsiteY59" fmla="*/ 552450 h 1714500"/>
                            <a:gd name="connsiteX60" fmla="*/ 2381 w 288131"/>
                            <a:gd name="connsiteY60" fmla="*/ 481012 h 1714500"/>
                            <a:gd name="connsiteX61" fmla="*/ 0 w 288131"/>
                            <a:gd name="connsiteY61" fmla="*/ 471487 h 1714500"/>
                            <a:gd name="connsiteX62" fmla="*/ 2381 w 288131"/>
                            <a:gd name="connsiteY62" fmla="*/ 416719 h 1714500"/>
                            <a:gd name="connsiteX63" fmla="*/ 7143 w 288131"/>
                            <a:gd name="connsiteY63" fmla="*/ 390525 h 1714500"/>
                            <a:gd name="connsiteX64" fmla="*/ 9525 w 288131"/>
                            <a:gd name="connsiteY64" fmla="*/ 373856 h 1714500"/>
                            <a:gd name="connsiteX65" fmla="*/ 14287 w 288131"/>
                            <a:gd name="connsiteY65" fmla="*/ 354806 h 1714500"/>
                            <a:gd name="connsiteX66" fmla="*/ 19050 w 288131"/>
                            <a:gd name="connsiteY66" fmla="*/ 338137 h 1714500"/>
                            <a:gd name="connsiteX67" fmla="*/ 21431 w 288131"/>
                            <a:gd name="connsiteY67" fmla="*/ 319087 h 1714500"/>
                            <a:gd name="connsiteX68" fmla="*/ 23812 w 288131"/>
                            <a:gd name="connsiteY68" fmla="*/ 285750 h 1714500"/>
                            <a:gd name="connsiteX69" fmla="*/ 28575 w 288131"/>
                            <a:gd name="connsiteY69" fmla="*/ 269081 h 1714500"/>
                            <a:gd name="connsiteX70" fmla="*/ 33337 w 288131"/>
                            <a:gd name="connsiteY70" fmla="*/ 252412 h 1714500"/>
                            <a:gd name="connsiteX71" fmla="*/ 33337 w 288131"/>
                            <a:gd name="connsiteY71" fmla="*/ 190500 h 1714500"/>
                            <a:gd name="connsiteX72" fmla="*/ 30956 w 288131"/>
                            <a:gd name="connsiteY72" fmla="*/ 169069 h 1714500"/>
                            <a:gd name="connsiteX73" fmla="*/ 26193 w 288131"/>
                            <a:gd name="connsiteY73" fmla="*/ 154781 h 1714500"/>
                            <a:gd name="connsiteX74" fmla="*/ 19050 w 288131"/>
                            <a:gd name="connsiteY74" fmla="*/ 130969 h 1714500"/>
                            <a:gd name="connsiteX75" fmla="*/ 14287 w 288131"/>
                            <a:gd name="connsiteY75" fmla="*/ 123825 h 1714500"/>
                            <a:gd name="connsiteX76" fmla="*/ 9525 w 288131"/>
                            <a:gd name="connsiteY76" fmla="*/ 102394 h 1714500"/>
                            <a:gd name="connsiteX77" fmla="*/ 7143 w 288131"/>
                            <a:gd name="connsiteY77" fmla="*/ 85725 h 1714500"/>
                            <a:gd name="connsiteX78" fmla="*/ 9525 w 288131"/>
                            <a:gd name="connsiteY78" fmla="*/ 35719 h 1714500"/>
                            <a:gd name="connsiteX79" fmla="*/ 11906 w 288131"/>
                            <a:gd name="connsiteY79" fmla="*/ 0 h 1714500"/>
                            <a:gd name="connsiteX80" fmla="*/ 11906 w 288131"/>
                            <a:gd name="connsiteY80" fmla="*/ 0 h 1714500"/>
                            <a:gd name="connsiteX0" fmla="*/ 247650 w 288267"/>
                            <a:gd name="connsiteY0" fmla="*/ 1714500 h 1714500"/>
                            <a:gd name="connsiteX1" fmla="*/ 247650 w 288267"/>
                            <a:gd name="connsiteY1" fmla="*/ 1714500 h 1714500"/>
                            <a:gd name="connsiteX2" fmla="*/ 245268 w 288267"/>
                            <a:gd name="connsiteY2" fmla="*/ 1635919 h 1714500"/>
                            <a:gd name="connsiteX3" fmla="*/ 250031 w 288267"/>
                            <a:gd name="connsiteY3" fmla="*/ 1621631 h 1714500"/>
                            <a:gd name="connsiteX4" fmla="*/ 257175 w 288267"/>
                            <a:gd name="connsiteY4" fmla="*/ 1600200 h 1714500"/>
                            <a:gd name="connsiteX5" fmla="*/ 259556 w 288267"/>
                            <a:gd name="connsiteY5" fmla="*/ 1593056 h 1714500"/>
                            <a:gd name="connsiteX6" fmla="*/ 266700 w 288267"/>
                            <a:gd name="connsiteY6" fmla="*/ 1578769 h 1714500"/>
                            <a:gd name="connsiteX7" fmla="*/ 269081 w 288267"/>
                            <a:gd name="connsiteY7" fmla="*/ 1564481 h 1714500"/>
                            <a:gd name="connsiteX8" fmla="*/ 271462 w 288267"/>
                            <a:gd name="connsiteY8" fmla="*/ 1500188 h 1714500"/>
                            <a:gd name="connsiteX9" fmla="*/ 273843 w 288267"/>
                            <a:gd name="connsiteY9" fmla="*/ 1454944 h 1714500"/>
                            <a:gd name="connsiteX10" fmla="*/ 288131 w 288267"/>
                            <a:gd name="connsiteY10" fmla="*/ 1404938 h 1714500"/>
                            <a:gd name="connsiteX11" fmla="*/ 280987 w 288267"/>
                            <a:gd name="connsiteY11" fmla="*/ 1350169 h 1714500"/>
                            <a:gd name="connsiteX12" fmla="*/ 276225 w 288267"/>
                            <a:gd name="connsiteY12" fmla="*/ 1328737 h 1714500"/>
                            <a:gd name="connsiteX13" fmla="*/ 269081 w 288267"/>
                            <a:gd name="connsiteY13" fmla="*/ 1302544 h 1714500"/>
                            <a:gd name="connsiteX14" fmla="*/ 264318 w 288267"/>
                            <a:gd name="connsiteY14" fmla="*/ 1295400 h 1714500"/>
                            <a:gd name="connsiteX15" fmla="*/ 254793 w 288267"/>
                            <a:gd name="connsiteY15" fmla="*/ 1273969 h 1714500"/>
                            <a:gd name="connsiteX16" fmla="*/ 250031 w 288267"/>
                            <a:gd name="connsiteY16" fmla="*/ 1259681 h 1714500"/>
                            <a:gd name="connsiteX17" fmla="*/ 247650 w 288267"/>
                            <a:gd name="connsiteY17" fmla="*/ 1252537 h 1714500"/>
                            <a:gd name="connsiteX18" fmla="*/ 242887 w 288267"/>
                            <a:gd name="connsiteY18" fmla="*/ 1245394 h 1714500"/>
                            <a:gd name="connsiteX19" fmla="*/ 238125 w 288267"/>
                            <a:gd name="connsiteY19" fmla="*/ 1231106 h 1714500"/>
                            <a:gd name="connsiteX20" fmla="*/ 235743 w 288267"/>
                            <a:gd name="connsiteY20" fmla="*/ 1223962 h 1714500"/>
                            <a:gd name="connsiteX21" fmla="*/ 233362 w 288267"/>
                            <a:gd name="connsiteY21" fmla="*/ 1214437 h 1714500"/>
                            <a:gd name="connsiteX22" fmla="*/ 228600 w 288267"/>
                            <a:gd name="connsiteY22" fmla="*/ 1200150 h 1714500"/>
                            <a:gd name="connsiteX23" fmla="*/ 221456 w 288267"/>
                            <a:gd name="connsiteY23" fmla="*/ 1173956 h 1714500"/>
                            <a:gd name="connsiteX24" fmla="*/ 216693 w 288267"/>
                            <a:gd name="connsiteY24" fmla="*/ 1166812 h 1714500"/>
                            <a:gd name="connsiteX25" fmla="*/ 214312 w 288267"/>
                            <a:gd name="connsiteY25" fmla="*/ 1159669 h 1714500"/>
                            <a:gd name="connsiteX26" fmla="*/ 209550 w 288267"/>
                            <a:gd name="connsiteY26" fmla="*/ 1152525 h 1714500"/>
                            <a:gd name="connsiteX27" fmla="*/ 207168 w 288267"/>
                            <a:gd name="connsiteY27" fmla="*/ 1143000 h 1714500"/>
                            <a:gd name="connsiteX28" fmla="*/ 202406 w 288267"/>
                            <a:gd name="connsiteY28" fmla="*/ 1126331 h 1714500"/>
                            <a:gd name="connsiteX29" fmla="*/ 200025 w 288267"/>
                            <a:gd name="connsiteY29" fmla="*/ 1107281 h 1714500"/>
                            <a:gd name="connsiteX30" fmla="*/ 185737 w 288267"/>
                            <a:gd name="connsiteY30" fmla="*/ 1047750 h 1714500"/>
                            <a:gd name="connsiteX31" fmla="*/ 176212 w 288267"/>
                            <a:gd name="connsiteY31" fmla="*/ 1031081 h 1714500"/>
                            <a:gd name="connsiteX32" fmla="*/ 173831 w 288267"/>
                            <a:gd name="connsiteY32" fmla="*/ 1023937 h 1714500"/>
                            <a:gd name="connsiteX33" fmla="*/ 166687 w 288267"/>
                            <a:gd name="connsiteY33" fmla="*/ 1004887 h 1714500"/>
                            <a:gd name="connsiteX34" fmla="*/ 157162 w 288267"/>
                            <a:gd name="connsiteY34" fmla="*/ 978694 h 1714500"/>
                            <a:gd name="connsiteX35" fmla="*/ 152400 w 288267"/>
                            <a:gd name="connsiteY35" fmla="*/ 964406 h 1714500"/>
                            <a:gd name="connsiteX36" fmla="*/ 150018 w 288267"/>
                            <a:gd name="connsiteY36" fmla="*/ 957262 h 1714500"/>
                            <a:gd name="connsiteX37" fmla="*/ 145256 w 288267"/>
                            <a:gd name="connsiteY37" fmla="*/ 950119 h 1714500"/>
                            <a:gd name="connsiteX38" fmla="*/ 133350 w 288267"/>
                            <a:gd name="connsiteY38" fmla="*/ 928687 h 1714500"/>
                            <a:gd name="connsiteX39" fmla="*/ 126206 w 288267"/>
                            <a:gd name="connsiteY39" fmla="*/ 923925 h 1714500"/>
                            <a:gd name="connsiteX40" fmla="*/ 116681 w 288267"/>
                            <a:gd name="connsiteY40" fmla="*/ 909637 h 1714500"/>
                            <a:gd name="connsiteX41" fmla="*/ 111918 w 288267"/>
                            <a:gd name="connsiteY41" fmla="*/ 902494 h 1714500"/>
                            <a:gd name="connsiteX42" fmla="*/ 102393 w 288267"/>
                            <a:gd name="connsiteY42" fmla="*/ 888206 h 1714500"/>
                            <a:gd name="connsiteX43" fmla="*/ 100012 w 288267"/>
                            <a:gd name="connsiteY43" fmla="*/ 881062 h 1714500"/>
                            <a:gd name="connsiteX44" fmla="*/ 95250 w 288267"/>
                            <a:gd name="connsiteY44" fmla="*/ 873919 h 1714500"/>
                            <a:gd name="connsiteX45" fmla="*/ 92868 w 288267"/>
                            <a:gd name="connsiteY45" fmla="*/ 866775 h 1714500"/>
                            <a:gd name="connsiteX46" fmla="*/ 78581 w 288267"/>
                            <a:gd name="connsiteY46" fmla="*/ 845344 h 1714500"/>
                            <a:gd name="connsiteX47" fmla="*/ 73818 w 288267"/>
                            <a:gd name="connsiteY47" fmla="*/ 838200 h 1714500"/>
                            <a:gd name="connsiteX48" fmla="*/ 64293 w 288267"/>
                            <a:gd name="connsiteY48" fmla="*/ 821531 h 1714500"/>
                            <a:gd name="connsiteX49" fmla="*/ 52387 w 288267"/>
                            <a:gd name="connsiteY49" fmla="*/ 802481 h 1714500"/>
                            <a:gd name="connsiteX50" fmla="*/ 45243 w 288267"/>
                            <a:gd name="connsiteY50" fmla="*/ 785812 h 1714500"/>
                            <a:gd name="connsiteX51" fmla="*/ 40481 w 288267"/>
                            <a:gd name="connsiteY51" fmla="*/ 771525 h 1714500"/>
                            <a:gd name="connsiteX52" fmla="*/ 33337 w 288267"/>
                            <a:gd name="connsiteY52" fmla="*/ 750094 h 1714500"/>
                            <a:gd name="connsiteX53" fmla="*/ 30956 w 288267"/>
                            <a:gd name="connsiteY53" fmla="*/ 742950 h 1714500"/>
                            <a:gd name="connsiteX54" fmla="*/ 28575 w 288267"/>
                            <a:gd name="connsiteY54" fmla="*/ 735806 h 1714500"/>
                            <a:gd name="connsiteX55" fmla="*/ 23812 w 288267"/>
                            <a:gd name="connsiteY55" fmla="*/ 719137 h 1714500"/>
                            <a:gd name="connsiteX56" fmla="*/ 7143 w 288267"/>
                            <a:gd name="connsiteY56" fmla="*/ 671512 h 1714500"/>
                            <a:gd name="connsiteX57" fmla="*/ 9525 w 288267"/>
                            <a:gd name="connsiteY57" fmla="*/ 604838 h 1714500"/>
                            <a:gd name="connsiteX58" fmla="*/ 9524 w 288267"/>
                            <a:gd name="connsiteY58" fmla="*/ 552450 h 1714500"/>
                            <a:gd name="connsiteX59" fmla="*/ 2381 w 288267"/>
                            <a:gd name="connsiteY59" fmla="*/ 481012 h 1714500"/>
                            <a:gd name="connsiteX60" fmla="*/ 0 w 288267"/>
                            <a:gd name="connsiteY60" fmla="*/ 471487 h 1714500"/>
                            <a:gd name="connsiteX61" fmla="*/ 2381 w 288267"/>
                            <a:gd name="connsiteY61" fmla="*/ 416719 h 1714500"/>
                            <a:gd name="connsiteX62" fmla="*/ 7143 w 288267"/>
                            <a:gd name="connsiteY62" fmla="*/ 390525 h 1714500"/>
                            <a:gd name="connsiteX63" fmla="*/ 9525 w 288267"/>
                            <a:gd name="connsiteY63" fmla="*/ 373856 h 1714500"/>
                            <a:gd name="connsiteX64" fmla="*/ 14287 w 288267"/>
                            <a:gd name="connsiteY64" fmla="*/ 354806 h 1714500"/>
                            <a:gd name="connsiteX65" fmla="*/ 19050 w 288267"/>
                            <a:gd name="connsiteY65" fmla="*/ 338137 h 1714500"/>
                            <a:gd name="connsiteX66" fmla="*/ 21431 w 288267"/>
                            <a:gd name="connsiteY66" fmla="*/ 319087 h 1714500"/>
                            <a:gd name="connsiteX67" fmla="*/ 23812 w 288267"/>
                            <a:gd name="connsiteY67" fmla="*/ 285750 h 1714500"/>
                            <a:gd name="connsiteX68" fmla="*/ 28575 w 288267"/>
                            <a:gd name="connsiteY68" fmla="*/ 269081 h 1714500"/>
                            <a:gd name="connsiteX69" fmla="*/ 33337 w 288267"/>
                            <a:gd name="connsiteY69" fmla="*/ 252412 h 1714500"/>
                            <a:gd name="connsiteX70" fmla="*/ 33337 w 288267"/>
                            <a:gd name="connsiteY70" fmla="*/ 190500 h 1714500"/>
                            <a:gd name="connsiteX71" fmla="*/ 30956 w 288267"/>
                            <a:gd name="connsiteY71" fmla="*/ 169069 h 1714500"/>
                            <a:gd name="connsiteX72" fmla="*/ 26193 w 288267"/>
                            <a:gd name="connsiteY72" fmla="*/ 154781 h 1714500"/>
                            <a:gd name="connsiteX73" fmla="*/ 19050 w 288267"/>
                            <a:gd name="connsiteY73" fmla="*/ 130969 h 1714500"/>
                            <a:gd name="connsiteX74" fmla="*/ 14287 w 288267"/>
                            <a:gd name="connsiteY74" fmla="*/ 123825 h 1714500"/>
                            <a:gd name="connsiteX75" fmla="*/ 9525 w 288267"/>
                            <a:gd name="connsiteY75" fmla="*/ 102394 h 1714500"/>
                            <a:gd name="connsiteX76" fmla="*/ 7143 w 288267"/>
                            <a:gd name="connsiteY76" fmla="*/ 85725 h 1714500"/>
                            <a:gd name="connsiteX77" fmla="*/ 9525 w 288267"/>
                            <a:gd name="connsiteY77" fmla="*/ 35719 h 1714500"/>
                            <a:gd name="connsiteX78" fmla="*/ 11906 w 288267"/>
                            <a:gd name="connsiteY78" fmla="*/ 0 h 1714500"/>
                            <a:gd name="connsiteX79" fmla="*/ 11906 w 288267"/>
                            <a:gd name="connsiteY79" fmla="*/ 0 h 1714500"/>
                            <a:gd name="connsiteX0" fmla="*/ 247650 w 288267"/>
                            <a:gd name="connsiteY0" fmla="*/ 1717145 h 1717145"/>
                            <a:gd name="connsiteX1" fmla="*/ 247650 w 288267"/>
                            <a:gd name="connsiteY1" fmla="*/ 1717145 h 1717145"/>
                            <a:gd name="connsiteX2" fmla="*/ 245268 w 288267"/>
                            <a:gd name="connsiteY2" fmla="*/ 1638564 h 1717145"/>
                            <a:gd name="connsiteX3" fmla="*/ 250031 w 288267"/>
                            <a:gd name="connsiteY3" fmla="*/ 1624276 h 1717145"/>
                            <a:gd name="connsiteX4" fmla="*/ 257175 w 288267"/>
                            <a:gd name="connsiteY4" fmla="*/ 1602845 h 1717145"/>
                            <a:gd name="connsiteX5" fmla="*/ 259556 w 288267"/>
                            <a:gd name="connsiteY5" fmla="*/ 1595701 h 1717145"/>
                            <a:gd name="connsiteX6" fmla="*/ 266700 w 288267"/>
                            <a:gd name="connsiteY6" fmla="*/ 1581414 h 1717145"/>
                            <a:gd name="connsiteX7" fmla="*/ 269081 w 288267"/>
                            <a:gd name="connsiteY7" fmla="*/ 1567126 h 1717145"/>
                            <a:gd name="connsiteX8" fmla="*/ 271462 w 288267"/>
                            <a:gd name="connsiteY8" fmla="*/ 1502833 h 1717145"/>
                            <a:gd name="connsiteX9" fmla="*/ 273843 w 288267"/>
                            <a:gd name="connsiteY9" fmla="*/ 1457589 h 1717145"/>
                            <a:gd name="connsiteX10" fmla="*/ 288131 w 288267"/>
                            <a:gd name="connsiteY10" fmla="*/ 1407583 h 1717145"/>
                            <a:gd name="connsiteX11" fmla="*/ 280987 w 288267"/>
                            <a:gd name="connsiteY11" fmla="*/ 1352814 h 1717145"/>
                            <a:gd name="connsiteX12" fmla="*/ 276225 w 288267"/>
                            <a:gd name="connsiteY12" fmla="*/ 1331382 h 1717145"/>
                            <a:gd name="connsiteX13" fmla="*/ 269081 w 288267"/>
                            <a:gd name="connsiteY13" fmla="*/ 1305189 h 1717145"/>
                            <a:gd name="connsiteX14" fmla="*/ 264318 w 288267"/>
                            <a:gd name="connsiteY14" fmla="*/ 1298045 h 1717145"/>
                            <a:gd name="connsiteX15" fmla="*/ 254793 w 288267"/>
                            <a:gd name="connsiteY15" fmla="*/ 1276614 h 1717145"/>
                            <a:gd name="connsiteX16" fmla="*/ 250031 w 288267"/>
                            <a:gd name="connsiteY16" fmla="*/ 1262326 h 1717145"/>
                            <a:gd name="connsiteX17" fmla="*/ 247650 w 288267"/>
                            <a:gd name="connsiteY17" fmla="*/ 1255182 h 1717145"/>
                            <a:gd name="connsiteX18" fmla="*/ 242887 w 288267"/>
                            <a:gd name="connsiteY18" fmla="*/ 1248039 h 1717145"/>
                            <a:gd name="connsiteX19" fmla="*/ 238125 w 288267"/>
                            <a:gd name="connsiteY19" fmla="*/ 1233751 h 1717145"/>
                            <a:gd name="connsiteX20" fmla="*/ 235743 w 288267"/>
                            <a:gd name="connsiteY20" fmla="*/ 1226607 h 1717145"/>
                            <a:gd name="connsiteX21" fmla="*/ 233362 w 288267"/>
                            <a:gd name="connsiteY21" fmla="*/ 1217082 h 1717145"/>
                            <a:gd name="connsiteX22" fmla="*/ 228600 w 288267"/>
                            <a:gd name="connsiteY22" fmla="*/ 1202795 h 1717145"/>
                            <a:gd name="connsiteX23" fmla="*/ 221456 w 288267"/>
                            <a:gd name="connsiteY23" fmla="*/ 1176601 h 1717145"/>
                            <a:gd name="connsiteX24" fmla="*/ 216693 w 288267"/>
                            <a:gd name="connsiteY24" fmla="*/ 1169457 h 1717145"/>
                            <a:gd name="connsiteX25" fmla="*/ 214312 w 288267"/>
                            <a:gd name="connsiteY25" fmla="*/ 1162314 h 1717145"/>
                            <a:gd name="connsiteX26" fmla="*/ 209550 w 288267"/>
                            <a:gd name="connsiteY26" fmla="*/ 1155170 h 1717145"/>
                            <a:gd name="connsiteX27" fmla="*/ 207168 w 288267"/>
                            <a:gd name="connsiteY27" fmla="*/ 1145645 h 1717145"/>
                            <a:gd name="connsiteX28" fmla="*/ 202406 w 288267"/>
                            <a:gd name="connsiteY28" fmla="*/ 1128976 h 1717145"/>
                            <a:gd name="connsiteX29" fmla="*/ 200025 w 288267"/>
                            <a:gd name="connsiteY29" fmla="*/ 1109926 h 1717145"/>
                            <a:gd name="connsiteX30" fmla="*/ 185737 w 288267"/>
                            <a:gd name="connsiteY30" fmla="*/ 1050395 h 1717145"/>
                            <a:gd name="connsiteX31" fmla="*/ 176212 w 288267"/>
                            <a:gd name="connsiteY31" fmla="*/ 1033726 h 1717145"/>
                            <a:gd name="connsiteX32" fmla="*/ 173831 w 288267"/>
                            <a:gd name="connsiteY32" fmla="*/ 1026582 h 1717145"/>
                            <a:gd name="connsiteX33" fmla="*/ 166687 w 288267"/>
                            <a:gd name="connsiteY33" fmla="*/ 1007532 h 1717145"/>
                            <a:gd name="connsiteX34" fmla="*/ 157162 w 288267"/>
                            <a:gd name="connsiteY34" fmla="*/ 981339 h 1717145"/>
                            <a:gd name="connsiteX35" fmla="*/ 152400 w 288267"/>
                            <a:gd name="connsiteY35" fmla="*/ 967051 h 1717145"/>
                            <a:gd name="connsiteX36" fmla="*/ 150018 w 288267"/>
                            <a:gd name="connsiteY36" fmla="*/ 959907 h 1717145"/>
                            <a:gd name="connsiteX37" fmla="*/ 145256 w 288267"/>
                            <a:gd name="connsiteY37" fmla="*/ 952764 h 1717145"/>
                            <a:gd name="connsiteX38" fmla="*/ 133350 w 288267"/>
                            <a:gd name="connsiteY38" fmla="*/ 931332 h 1717145"/>
                            <a:gd name="connsiteX39" fmla="*/ 126206 w 288267"/>
                            <a:gd name="connsiteY39" fmla="*/ 926570 h 1717145"/>
                            <a:gd name="connsiteX40" fmla="*/ 116681 w 288267"/>
                            <a:gd name="connsiteY40" fmla="*/ 912282 h 1717145"/>
                            <a:gd name="connsiteX41" fmla="*/ 111918 w 288267"/>
                            <a:gd name="connsiteY41" fmla="*/ 905139 h 1717145"/>
                            <a:gd name="connsiteX42" fmla="*/ 102393 w 288267"/>
                            <a:gd name="connsiteY42" fmla="*/ 890851 h 1717145"/>
                            <a:gd name="connsiteX43" fmla="*/ 100012 w 288267"/>
                            <a:gd name="connsiteY43" fmla="*/ 883707 h 1717145"/>
                            <a:gd name="connsiteX44" fmla="*/ 95250 w 288267"/>
                            <a:gd name="connsiteY44" fmla="*/ 876564 h 1717145"/>
                            <a:gd name="connsiteX45" fmla="*/ 92868 w 288267"/>
                            <a:gd name="connsiteY45" fmla="*/ 869420 h 1717145"/>
                            <a:gd name="connsiteX46" fmla="*/ 78581 w 288267"/>
                            <a:gd name="connsiteY46" fmla="*/ 847989 h 1717145"/>
                            <a:gd name="connsiteX47" fmla="*/ 73818 w 288267"/>
                            <a:gd name="connsiteY47" fmla="*/ 840845 h 1717145"/>
                            <a:gd name="connsiteX48" fmla="*/ 64293 w 288267"/>
                            <a:gd name="connsiteY48" fmla="*/ 824176 h 1717145"/>
                            <a:gd name="connsiteX49" fmla="*/ 52387 w 288267"/>
                            <a:gd name="connsiteY49" fmla="*/ 805126 h 1717145"/>
                            <a:gd name="connsiteX50" fmla="*/ 45243 w 288267"/>
                            <a:gd name="connsiteY50" fmla="*/ 788457 h 1717145"/>
                            <a:gd name="connsiteX51" fmla="*/ 40481 w 288267"/>
                            <a:gd name="connsiteY51" fmla="*/ 774170 h 1717145"/>
                            <a:gd name="connsiteX52" fmla="*/ 33337 w 288267"/>
                            <a:gd name="connsiteY52" fmla="*/ 752739 h 1717145"/>
                            <a:gd name="connsiteX53" fmla="*/ 30956 w 288267"/>
                            <a:gd name="connsiteY53" fmla="*/ 745595 h 1717145"/>
                            <a:gd name="connsiteX54" fmla="*/ 28575 w 288267"/>
                            <a:gd name="connsiteY54" fmla="*/ 738451 h 1717145"/>
                            <a:gd name="connsiteX55" fmla="*/ 23812 w 288267"/>
                            <a:gd name="connsiteY55" fmla="*/ 721782 h 1717145"/>
                            <a:gd name="connsiteX56" fmla="*/ 7143 w 288267"/>
                            <a:gd name="connsiteY56" fmla="*/ 674157 h 1717145"/>
                            <a:gd name="connsiteX57" fmla="*/ 9525 w 288267"/>
                            <a:gd name="connsiteY57" fmla="*/ 607483 h 1717145"/>
                            <a:gd name="connsiteX58" fmla="*/ 9524 w 288267"/>
                            <a:gd name="connsiteY58" fmla="*/ 555095 h 1717145"/>
                            <a:gd name="connsiteX59" fmla="*/ 2381 w 288267"/>
                            <a:gd name="connsiteY59" fmla="*/ 483657 h 1717145"/>
                            <a:gd name="connsiteX60" fmla="*/ 0 w 288267"/>
                            <a:gd name="connsiteY60" fmla="*/ 474132 h 1717145"/>
                            <a:gd name="connsiteX61" fmla="*/ 2381 w 288267"/>
                            <a:gd name="connsiteY61" fmla="*/ 419364 h 1717145"/>
                            <a:gd name="connsiteX62" fmla="*/ 7143 w 288267"/>
                            <a:gd name="connsiteY62" fmla="*/ 393170 h 1717145"/>
                            <a:gd name="connsiteX63" fmla="*/ 9525 w 288267"/>
                            <a:gd name="connsiteY63" fmla="*/ 376501 h 1717145"/>
                            <a:gd name="connsiteX64" fmla="*/ 14287 w 288267"/>
                            <a:gd name="connsiteY64" fmla="*/ 357451 h 1717145"/>
                            <a:gd name="connsiteX65" fmla="*/ 19050 w 288267"/>
                            <a:gd name="connsiteY65" fmla="*/ 340782 h 1717145"/>
                            <a:gd name="connsiteX66" fmla="*/ 21431 w 288267"/>
                            <a:gd name="connsiteY66" fmla="*/ 321732 h 1717145"/>
                            <a:gd name="connsiteX67" fmla="*/ 23812 w 288267"/>
                            <a:gd name="connsiteY67" fmla="*/ 288395 h 1717145"/>
                            <a:gd name="connsiteX68" fmla="*/ 28575 w 288267"/>
                            <a:gd name="connsiteY68" fmla="*/ 271726 h 1717145"/>
                            <a:gd name="connsiteX69" fmla="*/ 33337 w 288267"/>
                            <a:gd name="connsiteY69" fmla="*/ 255057 h 1717145"/>
                            <a:gd name="connsiteX70" fmla="*/ 33337 w 288267"/>
                            <a:gd name="connsiteY70" fmla="*/ 193145 h 1717145"/>
                            <a:gd name="connsiteX71" fmla="*/ 30956 w 288267"/>
                            <a:gd name="connsiteY71" fmla="*/ 171714 h 1717145"/>
                            <a:gd name="connsiteX72" fmla="*/ 26193 w 288267"/>
                            <a:gd name="connsiteY72" fmla="*/ 157426 h 1717145"/>
                            <a:gd name="connsiteX73" fmla="*/ 19050 w 288267"/>
                            <a:gd name="connsiteY73" fmla="*/ 133614 h 1717145"/>
                            <a:gd name="connsiteX74" fmla="*/ 14287 w 288267"/>
                            <a:gd name="connsiteY74" fmla="*/ 126470 h 1717145"/>
                            <a:gd name="connsiteX75" fmla="*/ 9525 w 288267"/>
                            <a:gd name="connsiteY75" fmla="*/ 105039 h 1717145"/>
                            <a:gd name="connsiteX76" fmla="*/ 7143 w 288267"/>
                            <a:gd name="connsiteY76" fmla="*/ 88370 h 1717145"/>
                            <a:gd name="connsiteX77" fmla="*/ 9525 w 288267"/>
                            <a:gd name="connsiteY77" fmla="*/ 38364 h 1717145"/>
                            <a:gd name="connsiteX78" fmla="*/ 11906 w 288267"/>
                            <a:gd name="connsiteY78" fmla="*/ 2645 h 1717145"/>
                            <a:gd name="connsiteX79" fmla="*/ 2381 w 288267"/>
                            <a:gd name="connsiteY79" fmla="*/ 2645 h 1717145"/>
                            <a:gd name="connsiteX0" fmla="*/ 247650 w 288267"/>
                            <a:gd name="connsiteY0" fmla="*/ 1714500 h 1714500"/>
                            <a:gd name="connsiteX1" fmla="*/ 247650 w 288267"/>
                            <a:gd name="connsiteY1" fmla="*/ 1714500 h 1714500"/>
                            <a:gd name="connsiteX2" fmla="*/ 245268 w 288267"/>
                            <a:gd name="connsiteY2" fmla="*/ 1635919 h 1714500"/>
                            <a:gd name="connsiteX3" fmla="*/ 250031 w 288267"/>
                            <a:gd name="connsiteY3" fmla="*/ 1621631 h 1714500"/>
                            <a:gd name="connsiteX4" fmla="*/ 257175 w 288267"/>
                            <a:gd name="connsiteY4" fmla="*/ 1600200 h 1714500"/>
                            <a:gd name="connsiteX5" fmla="*/ 259556 w 288267"/>
                            <a:gd name="connsiteY5" fmla="*/ 1593056 h 1714500"/>
                            <a:gd name="connsiteX6" fmla="*/ 266700 w 288267"/>
                            <a:gd name="connsiteY6" fmla="*/ 1578769 h 1714500"/>
                            <a:gd name="connsiteX7" fmla="*/ 269081 w 288267"/>
                            <a:gd name="connsiteY7" fmla="*/ 1564481 h 1714500"/>
                            <a:gd name="connsiteX8" fmla="*/ 271462 w 288267"/>
                            <a:gd name="connsiteY8" fmla="*/ 1500188 h 1714500"/>
                            <a:gd name="connsiteX9" fmla="*/ 273843 w 288267"/>
                            <a:gd name="connsiteY9" fmla="*/ 1454944 h 1714500"/>
                            <a:gd name="connsiteX10" fmla="*/ 288131 w 288267"/>
                            <a:gd name="connsiteY10" fmla="*/ 1404938 h 1714500"/>
                            <a:gd name="connsiteX11" fmla="*/ 280987 w 288267"/>
                            <a:gd name="connsiteY11" fmla="*/ 1350169 h 1714500"/>
                            <a:gd name="connsiteX12" fmla="*/ 276225 w 288267"/>
                            <a:gd name="connsiteY12" fmla="*/ 1328737 h 1714500"/>
                            <a:gd name="connsiteX13" fmla="*/ 269081 w 288267"/>
                            <a:gd name="connsiteY13" fmla="*/ 1302544 h 1714500"/>
                            <a:gd name="connsiteX14" fmla="*/ 264318 w 288267"/>
                            <a:gd name="connsiteY14" fmla="*/ 1295400 h 1714500"/>
                            <a:gd name="connsiteX15" fmla="*/ 254793 w 288267"/>
                            <a:gd name="connsiteY15" fmla="*/ 1273969 h 1714500"/>
                            <a:gd name="connsiteX16" fmla="*/ 250031 w 288267"/>
                            <a:gd name="connsiteY16" fmla="*/ 1259681 h 1714500"/>
                            <a:gd name="connsiteX17" fmla="*/ 247650 w 288267"/>
                            <a:gd name="connsiteY17" fmla="*/ 1252537 h 1714500"/>
                            <a:gd name="connsiteX18" fmla="*/ 242887 w 288267"/>
                            <a:gd name="connsiteY18" fmla="*/ 1245394 h 1714500"/>
                            <a:gd name="connsiteX19" fmla="*/ 238125 w 288267"/>
                            <a:gd name="connsiteY19" fmla="*/ 1231106 h 1714500"/>
                            <a:gd name="connsiteX20" fmla="*/ 235743 w 288267"/>
                            <a:gd name="connsiteY20" fmla="*/ 1223962 h 1714500"/>
                            <a:gd name="connsiteX21" fmla="*/ 233362 w 288267"/>
                            <a:gd name="connsiteY21" fmla="*/ 1214437 h 1714500"/>
                            <a:gd name="connsiteX22" fmla="*/ 228600 w 288267"/>
                            <a:gd name="connsiteY22" fmla="*/ 1200150 h 1714500"/>
                            <a:gd name="connsiteX23" fmla="*/ 221456 w 288267"/>
                            <a:gd name="connsiteY23" fmla="*/ 1173956 h 1714500"/>
                            <a:gd name="connsiteX24" fmla="*/ 216693 w 288267"/>
                            <a:gd name="connsiteY24" fmla="*/ 1166812 h 1714500"/>
                            <a:gd name="connsiteX25" fmla="*/ 214312 w 288267"/>
                            <a:gd name="connsiteY25" fmla="*/ 1159669 h 1714500"/>
                            <a:gd name="connsiteX26" fmla="*/ 209550 w 288267"/>
                            <a:gd name="connsiteY26" fmla="*/ 1152525 h 1714500"/>
                            <a:gd name="connsiteX27" fmla="*/ 207168 w 288267"/>
                            <a:gd name="connsiteY27" fmla="*/ 1143000 h 1714500"/>
                            <a:gd name="connsiteX28" fmla="*/ 202406 w 288267"/>
                            <a:gd name="connsiteY28" fmla="*/ 1126331 h 1714500"/>
                            <a:gd name="connsiteX29" fmla="*/ 200025 w 288267"/>
                            <a:gd name="connsiteY29" fmla="*/ 1107281 h 1714500"/>
                            <a:gd name="connsiteX30" fmla="*/ 185737 w 288267"/>
                            <a:gd name="connsiteY30" fmla="*/ 1047750 h 1714500"/>
                            <a:gd name="connsiteX31" fmla="*/ 176212 w 288267"/>
                            <a:gd name="connsiteY31" fmla="*/ 1031081 h 1714500"/>
                            <a:gd name="connsiteX32" fmla="*/ 173831 w 288267"/>
                            <a:gd name="connsiteY32" fmla="*/ 1023937 h 1714500"/>
                            <a:gd name="connsiteX33" fmla="*/ 166687 w 288267"/>
                            <a:gd name="connsiteY33" fmla="*/ 1004887 h 1714500"/>
                            <a:gd name="connsiteX34" fmla="*/ 157162 w 288267"/>
                            <a:gd name="connsiteY34" fmla="*/ 978694 h 1714500"/>
                            <a:gd name="connsiteX35" fmla="*/ 152400 w 288267"/>
                            <a:gd name="connsiteY35" fmla="*/ 964406 h 1714500"/>
                            <a:gd name="connsiteX36" fmla="*/ 150018 w 288267"/>
                            <a:gd name="connsiteY36" fmla="*/ 957262 h 1714500"/>
                            <a:gd name="connsiteX37" fmla="*/ 145256 w 288267"/>
                            <a:gd name="connsiteY37" fmla="*/ 950119 h 1714500"/>
                            <a:gd name="connsiteX38" fmla="*/ 133350 w 288267"/>
                            <a:gd name="connsiteY38" fmla="*/ 928687 h 1714500"/>
                            <a:gd name="connsiteX39" fmla="*/ 126206 w 288267"/>
                            <a:gd name="connsiteY39" fmla="*/ 923925 h 1714500"/>
                            <a:gd name="connsiteX40" fmla="*/ 116681 w 288267"/>
                            <a:gd name="connsiteY40" fmla="*/ 909637 h 1714500"/>
                            <a:gd name="connsiteX41" fmla="*/ 111918 w 288267"/>
                            <a:gd name="connsiteY41" fmla="*/ 902494 h 1714500"/>
                            <a:gd name="connsiteX42" fmla="*/ 102393 w 288267"/>
                            <a:gd name="connsiteY42" fmla="*/ 888206 h 1714500"/>
                            <a:gd name="connsiteX43" fmla="*/ 100012 w 288267"/>
                            <a:gd name="connsiteY43" fmla="*/ 881062 h 1714500"/>
                            <a:gd name="connsiteX44" fmla="*/ 95250 w 288267"/>
                            <a:gd name="connsiteY44" fmla="*/ 873919 h 1714500"/>
                            <a:gd name="connsiteX45" fmla="*/ 92868 w 288267"/>
                            <a:gd name="connsiteY45" fmla="*/ 866775 h 1714500"/>
                            <a:gd name="connsiteX46" fmla="*/ 78581 w 288267"/>
                            <a:gd name="connsiteY46" fmla="*/ 845344 h 1714500"/>
                            <a:gd name="connsiteX47" fmla="*/ 73818 w 288267"/>
                            <a:gd name="connsiteY47" fmla="*/ 838200 h 1714500"/>
                            <a:gd name="connsiteX48" fmla="*/ 64293 w 288267"/>
                            <a:gd name="connsiteY48" fmla="*/ 821531 h 1714500"/>
                            <a:gd name="connsiteX49" fmla="*/ 52387 w 288267"/>
                            <a:gd name="connsiteY49" fmla="*/ 802481 h 1714500"/>
                            <a:gd name="connsiteX50" fmla="*/ 45243 w 288267"/>
                            <a:gd name="connsiteY50" fmla="*/ 785812 h 1714500"/>
                            <a:gd name="connsiteX51" fmla="*/ 40481 w 288267"/>
                            <a:gd name="connsiteY51" fmla="*/ 771525 h 1714500"/>
                            <a:gd name="connsiteX52" fmla="*/ 33337 w 288267"/>
                            <a:gd name="connsiteY52" fmla="*/ 750094 h 1714500"/>
                            <a:gd name="connsiteX53" fmla="*/ 30956 w 288267"/>
                            <a:gd name="connsiteY53" fmla="*/ 742950 h 1714500"/>
                            <a:gd name="connsiteX54" fmla="*/ 28575 w 288267"/>
                            <a:gd name="connsiteY54" fmla="*/ 735806 h 1714500"/>
                            <a:gd name="connsiteX55" fmla="*/ 23812 w 288267"/>
                            <a:gd name="connsiteY55" fmla="*/ 719137 h 1714500"/>
                            <a:gd name="connsiteX56" fmla="*/ 7143 w 288267"/>
                            <a:gd name="connsiteY56" fmla="*/ 671512 h 1714500"/>
                            <a:gd name="connsiteX57" fmla="*/ 9525 w 288267"/>
                            <a:gd name="connsiteY57" fmla="*/ 604838 h 1714500"/>
                            <a:gd name="connsiteX58" fmla="*/ 9524 w 288267"/>
                            <a:gd name="connsiteY58" fmla="*/ 552450 h 1714500"/>
                            <a:gd name="connsiteX59" fmla="*/ 2381 w 288267"/>
                            <a:gd name="connsiteY59" fmla="*/ 481012 h 1714500"/>
                            <a:gd name="connsiteX60" fmla="*/ 0 w 288267"/>
                            <a:gd name="connsiteY60" fmla="*/ 471487 h 1714500"/>
                            <a:gd name="connsiteX61" fmla="*/ 2381 w 288267"/>
                            <a:gd name="connsiteY61" fmla="*/ 416719 h 1714500"/>
                            <a:gd name="connsiteX62" fmla="*/ 7143 w 288267"/>
                            <a:gd name="connsiteY62" fmla="*/ 390525 h 1714500"/>
                            <a:gd name="connsiteX63" fmla="*/ 9525 w 288267"/>
                            <a:gd name="connsiteY63" fmla="*/ 373856 h 1714500"/>
                            <a:gd name="connsiteX64" fmla="*/ 14287 w 288267"/>
                            <a:gd name="connsiteY64" fmla="*/ 354806 h 1714500"/>
                            <a:gd name="connsiteX65" fmla="*/ 19050 w 288267"/>
                            <a:gd name="connsiteY65" fmla="*/ 338137 h 1714500"/>
                            <a:gd name="connsiteX66" fmla="*/ 21431 w 288267"/>
                            <a:gd name="connsiteY66" fmla="*/ 319087 h 1714500"/>
                            <a:gd name="connsiteX67" fmla="*/ 23812 w 288267"/>
                            <a:gd name="connsiteY67" fmla="*/ 285750 h 1714500"/>
                            <a:gd name="connsiteX68" fmla="*/ 28575 w 288267"/>
                            <a:gd name="connsiteY68" fmla="*/ 269081 h 1714500"/>
                            <a:gd name="connsiteX69" fmla="*/ 33337 w 288267"/>
                            <a:gd name="connsiteY69" fmla="*/ 252412 h 1714500"/>
                            <a:gd name="connsiteX70" fmla="*/ 33337 w 288267"/>
                            <a:gd name="connsiteY70" fmla="*/ 190500 h 1714500"/>
                            <a:gd name="connsiteX71" fmla="*/ 30956 w 288267"/>
                            <a:gd name="connsiteY71" fmla="*/ 169069 h 1714500"/>
                            <a:gd name="connsiteX72" fmla="*/ 26193 w 288267"/>
                            <a:gd name="connsiteY72" fmla="*/ 154781 h 1714500"/>
                            <a:gd name="connsiteX73" fmla="*/ 19050 w 288267"/>
                            <a:gd name="connsiteY73" fmla="*/ 130969 h 1714500"/>
                            <a:gd name="connsiteX74" fmla="*/ 14287 w 288267"/>
                            <a:gd name="connsiteY74" fmla="*/ 123825 h 1714500"/>
                            <a:gd name="connsiteX75" fmla="*/ 9525 w 288267"/>
                            <a:gd name="connsiteY75" fmla="*/ 102394 h 1714500"/>
                            <a:gd name="connsiteX76" fmla="*/ 7143 w 288267"/>
                            <a:gd name="connsiteY76" fmla="*/ 85725 h 1714500"/>
                            <a:gd name="connsiteX77" fmla="*/ 9525 w 288267"/>
                            <a:gd name="connsiteY77" fmla="*/ 35719 h 1714500"/>
                            <a:gd name="connsiteX78" fmla="*/ 2381 w 288267"/>
                            <a:gd name="connsiteY78" fmla="*/ 0 h 171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8267" h="1714500">
                              <a:moveTo>
                                <a:pt x="247650" y="1714500"/>
                              </a:moveTo>
                              <a:lnTo>
                                <a:pt x="247650" y="1714500"/>
                              </a:lnTo>
                              <a:cubicBezTo>
                                <a:pt x="239746" y="1678936"/>
                                <a:pt x="239989" y="1688710"/>
                                <a:pt x="245268" y="1635919"/>
                              </a:cubicBezTo>
                              <a:cubicBezTo>
                                <a:pt x="245768" y="1630924"/>
                                <a:pt x="248443" y="1626394"/>
                                <a:pt x="250031" y="1621631"/>
                              </a:cubicBezTo>
                              <a:lnTo>
                                <a:pt x="257175" y="1600200"/>
                              </a:lnTo>
                              <a:cubicBezTo>
                                <a:pt x="257969" y="1597819"/>
                                <a:pt x="258164" y="1595145"/>
                                <a:pt x="259556" y="1593056"/>
                              </a:cubicBezTo>
                              <a:cubicBezTo>
                                <a:pt x="265710" y="1583824"/>
                                <a:pt x="263413" y="1588627"/>
                                <a:pt x="266700" y="1578769"/>
                              </a:cubicBezTo>
                              <a:cubicBezTo>
                                <a:pt x="267494" y="1574006"/>
                                <a:pt x="268287" y="1577578"/>
                                <a:pt x="269081" y="1564481"/>
                              </a:cubicBezTo>
                              <a:cubicBezTo>
                                <a:pt x="269875" y="1551384"/>
                                <a:pt x="264763" y="1560487"/>
                                <a:pt x="271462" y="1500188"/>
                              </a:cubicBezTo>
                              <a:cubicBezTo>
                                <a:pt x="272016" y="1495199"/>
                                <a:pt x="271065" y="1470819"/>
                                <a:pt x="273843" y="1454944"/>
                              </a:cubicBezTo>
                              <a:cubicBezTo>
                                <a:pt x="276621" y="1439069"/>
                                <a:pt x="286940" y="1422401"/>
                                <a:pt x="288131" y="1404938"/>
                              </a:cubicBezTo>
                              <a:cubicBezTo>
                                <a:pt x="289322" y="1387476"/>
                                <a:pt x="282364" y="1376338"/>
                                <a:pt x="280987" y="1350169"/>
                              </a:cubicBezTo>
                              <a:cubicBezTo>
                                <a:pt x="280739" y="1345464"/>
                                <a:pt x="277344" y="1333771"/>
                                <a:pt x="276225" y="1328737"/>
                              </a:cubicBezTo>
                              <a:cubicBezTo>
                                <a:pt x="274735" y="1322032"/>
                                <a:pt x="272795" y="1308115"/>
                                <a:pt x="269081" y="1302544"/>
                              </a:cubicBezTo>
                              <a:lnTo>
                                <a:pt x="264318" y="1295400"/>
                              </a:lnTo>
                              <a:cubicBezTo>
                                <a:pt x="258651" y="1278397"/>
                                <a:pt x="262341" y="1285289"/>
                                <a:pt x="254793" y="1273969"/>
                              </a:cubicBezTo>
                              <a:lnTo>
                                <a:pt x="250031" y="1259681"/>
                              </a:lnTo>
                              <a:cubicBezTo>
                                <a:pt x="249237" y="1257300"/>
                                <a:pt x="249043" y="1254625"/>
                                <a:pt x="247650" y="1252537"/>
                              </a:cubicBezTo>
                              <a:lnTo>
                                <a:pt x="242887" y="1245394"/>
                              </a:lnTo>
                              <a:lnTo>
                                <a:pt x="238125" y="1231106"/>
                              </a:lnTo>
                              <a:cubicBezTo>
                                <a:pt x="237331" y="1228725"/>
                                <a:pt x="236352" y="1226397"/>
                                <a:pt x="235743" y="1223962"/>
                              </a:cubicBezTo>
                              <a:cubicBezTo>
                                <a:pt x="234949" y="1220787"/>
                                <a:pt x="234302" y="1217572"/>
                                <a:pt x="233362" y="1214437"/>
                              </a:cubicBezTo>
                              <a:cubicBezTo>
                                <a:pt x="231920" y="1209629"/>
                                <a:pt x="229585" y="1205072"/>
                                <a:pt x="228600" y="1200150"/>
                              </a:cubicBezTo>
                              <a:cubicBezTo>
                                <a:pt x="227322" y="1193764"/>
                                <a:pt x="224906" y="1179131"/>
                                <a:pt x="221456" y="1173956"/>
                              </a:cubicBezTo>
                              <a:lnTo>
                                <a:pt x="216693" y="1166812"/>
                              </a:lnTo>
                              <a:cubicBezTo>
                                <a:pt x="215899" y="1164431"/>
                                <a:pt x="215434" y="1161914"/>
                                <a:pt x="214312" y="1159669"/>
                              </a:cubicBezTo>
                              <a:cubicBezTo>
                                <a:pt x="213032" y="1157109"/>
                                <a:pt x="210677" y="1155155"/>
                                <a:pt x="209550" y="1152525"/>
                              </a:cubicBezTo>
                              <a:cubicBezTo>
                                <a:pt x="208261" y="1149517"/>
                                <a:pt x="208067" y="1146147"/>
                                <a:pt x="207168" y="1143000"/>
                              </a:cubicBezTo>
                              <a:cubicBezTo>
                                <a:pt x="204904" y="1135078"/>
                                <a:pt x="203894" y="1135258"/>
                                <a:pt x="202406" y="1126331"/>
                              </a:cubicBezTo>
                              <a:cubicBezTo>
                                <a:pt x="201354" y="1120019"/>
                                <a:pt x="200819" y="1113631"/>
                                <a:pt x="200025" y="1107281"/>
                              </a:cubicBezTo>
                              <a:cubicBezTo>
                                <a:pt x="197247" y="1094184"/>
                                <a:pt x="189706" y="1060450"/>
                                <a:pt x="185737" y="1047750"/>
                              </a:cubicBezTo>
                              <a:cubicBezTo>
                                <a:pt x="180956" y="1040578"/>
                                <a:pt x="179836" y="1039537"/>
                                <a:pt x="176212" y="1031081"/>
                              </a:cubicBezTo>
                              <a:cubicBezTo>
                                <a:pt x="175223" y="1028774"/>
                                <a:pt x="174712" y="1026287"/>
                                <a:pt x="173831" y="1023937"/>
                              </a:cubicBezTo>
                              <a:cubicBezTo>
                                <a:pt x="171421" y="1017510"/>
                                <a:pt x="168490" y="1011500"/>
                                <a:pt x="166687" y="1004887"/>
                              </a:cubicBezTo>
                              <a:cubicBezTo>
                                <a:pt x="160392" y="981802"/>
                                <a:pt x="165923" y="991833"/>
                                <a:pt x="157162" y="978694"/>
                              </a:cubicBezTo>
                              <a:lnTo>
                                <a:pt x="152400" y="964406"/>
                              </a:lnTo>
                              <a:cubicBezTo>
                                <a:pt x="151606" y="962025"/>
                                <a:pt x="151410" y="959351"/>
                                <a:pt x="150018" y="957262"/>
                              </a:cubicBezTo>
                              <a:lnTo>
                                <a:pt x="145256" y="950119"/>
                              </a:lnTo>
                              <a:cubicBezTo>
                                <a:pt x="142775" y="942675"/>
                                <a:pt x="140368" y="933365"/>
                                <a:pt x="133350" y="928687"/>
                              </a:cubicBezTo>
                              <a:lnTo>
                                <a:pt x="126206" y="923925"/>
                              </a:lnTo>
                              <a:lnTo>
                                <a:pt x="116681" y="909637"/>
                              </a:lnTo>
                              <a:lnTo>
                                <a:pt x="111918" y="902494"/>
                              </a:lnTo>
                              <a:cubicBezTo>
                                <a:pt x="106257" y="885507"/>
                                <a:pt x="114284" y="906044"/>
                                <a:pt x="102393" y="888206"/>
                              </a:cubicBezTo>
                              <a:cubicBezTo>
                                <a:pt x="101001" y="886117"/>
                                <a:pt x="101134" y="883307"/>
                                <a:pt x="100012" y="881062"/>
                              </a:cubicBezTo>
                              <a:cubicBezTo>
                                <a:pt x="98732" y="878502"/>
                                <a:pt x="96530" y="876478"/>
                                <a:pt x="95250" y="873919"/>
                              </a:cubicBezTo>
                              <a:cubicBezTo>
                                <a:pt x="94127" y="871674"/>
                                <a:pt x="94087" y="868969"/>
                                <a:pt x="92868" y="866775"/>
                              </a:cubicBezTo>
                              <a:cubicBezTo>
                                <a:pt x="92867" y="866773"/>
                                <a:pt x="80963" y="848917"/>
                                <a:pt x="78581" y="845344"/>
                              </a:cubicBezTo>
                              <a:lnTo>
                                <a:pt x="73818" y="838200"/>
                              </a:lnTo>
                              <a:cubicBezTo>
                                <a:pt x="66536" y="816351"/>
                                <a:pt x="78708" y="850361"/>
                                <a:pt x="64293" y="821531"/>
                              </a:cubicBezTo>
                              <a:cubicBezTo>
                                <a:pt x="54375" y="801694"/>
                                <a:pt x="66132" y="811645"/>
                                <a:pt x="52387" y="802481"/>
                              </a:cubicBezTo>
                              <a:cubicBezTo>
                                <a:pt x="44724" y="779490"/>
                                <a:pt x="57011" y="815230"/>
                                <a:pt x="45243" y="785812"/>
                              </a:cubicBezTo>
                              <a:cubicBezTo>
                                <a:pt x="43379" y="781151"/>
                                <a:pt x="42068" y="776287"/>
                                <a:pt x="40481" y="771525"/>
                              </a:cubicBezTo>
                              <a:lnTo>
                                <a:pt x="33337" y="750094"/>
                              </a:lnTo>
                              <a:lnTo>
                                <a:pt x="30956" y="742950"/>
                              </a:lnTo>
                              <a:cubicBezTo>
                                <a:pt x="30162" y="740569"/>
                                <a:pt x="29184" y="738241"/>
                                <a:pt x="28575" y="735806"/>
                              </a:cubicBezTo>
                              <a:cubicBezTo>
                                <a:pt x="25584" y="723846"/>
                                <a:pt x="27228" y="729386"/>
                                <a:pt x="23812" y="719137"/>
                              </a:cubicBezTo>
                              <a:cubicBezTo>
                                <a:pt x="20240" y="708421"/>
                                <a:pt x="9524" y="690562"/>
                                <a:pt x="7143" y="671512"/>
                              </a:cubicBezTo>
                              <a:cubicBezTo>
                                <a:pt x="4762" y="652462"/>
                                <a:pt x="9128" y="624682"/>
                                <a:pt x="9525" y="604838"/>
                              </a:cubicBezTo>
                              <a:cubicBezTo>
                                <a:pt x="9922" y="584994"/>
                                <a:pt x="10715" y="573088"/>
                                <a:pt x="9524" y="552450"/>
                              </a:cubicBezTo>
                              <a:cubicBezTo>
                                <a:pt x="8333" y="531812"/>
                                <a:pt x="3968" y="494506"/>
                                <a:pt x="2381" y="481012"/>
                              </a:cubicBezTo>
                              <a:cubicBezTo>
                                <a:pt x="794" y="467518"/>
                                <a:pt x="794" y="474662"/>
                                <a:pt x="0" y="471487"/>
                              </a:cubicBezTo>
                              <a:cubicBezTo>
                                <a:pt x="794" y="453231"/>
                                <a:pt x="1205" y="434954"/>
                                <a:pt x="2381" y="416719"/>
                              </a:cubicBezTo>
                              <a:cubicBezTo>
                                <a:pt x="3458" y="400025"/>
                                <a:pt x="3372" y="401839"/>
                                <a:pt x="7143" y="390525"/>
                              </a:cubicBezTo>
                              <a:cubicBezTo>
                                <a:pt x="7937" y="384969"/>
                                <a:pt x="8424" y="379360"/>
                                <a:pt x="9525" y="373856"/>
                              </a:cubicBezTo>
                              <a:cubicBezTo>
                                <a:pt x="10809" y="367438"/>
                                <a:pt x="12700" y="361156"/>
                                <a:pt x="14287" y="354806"/>
                              </a:cubicBezTo>
                              <a:cubicBezTo>
                                <a:pt x="17277" y="342846"/>
                                <a:pt x="15633" y="348386"/>
                                <a:pt x="19050" y="338137"/>
                              </a:cubicBezTo>
                              <a:cubicBezTo>
                                <a:pt x="19844" y="331787"/>
                                <a:pt x="20852" y="325460"/>
                                <a:pt x="21431" y="319087"/>
                              </a:cubicBezTo>
                              <a:cubicBezTo>
                                <a:pt x="22440" y="307992"/>
                                <a:pt x="22582" y="296823"/>
                                <a:pt x="23812" y="285750"/>
                              </a:cubicBezTo>
                              <a:cubicBezTo>
                                <a:pt x="24489" y="279652"/>
                                <a:pt x="26931" y="274833"/>
                                <a:pt x="28575" y="269081"/>
                              </a:cubicBezTo>
                              <a:cubicBezTo>
                                <a:pt x="34563" y="248124"/>
                                <a:pt x="27621" y="269561"/>
                                <a:pt x="33337" y="252412"/>
                              </a:cubicBezTo>
                              <a:cubicBezTo>
                                <a:pt x="36703" y="218746"/>
                                <a:pt x="36663" y="232083"/>
                                <a:pt x="33337" y="190500"/>
                              </a:cubicBezTo>
                              <a:cubicBezTo>
                                <a:pt x="32764" y="183335"/>
                                <a:pt x="32366" y="176117"/>
                                <a:pt x="30956" y="169069"/>
                              </a:cubicBezTo>
                              <a:cubicBezTo>
                                <a:pt x="29971" y="164146"/>
                                <a:pt x="27410" y="159651"/>
                                <a:pt x="26193" y="154781"/>
                              </a:cubicBezTo>
                              <a:cubicBezTo>
                                <a:pt x="24862" y="149457"/>
                                <a:pt x="21369" y="134447"/>
                                <a:pt x="19050" y="130969"/>
                              </a:cubicBezTo>
                              <a:lnTo>
                                <a:pt x="14287" y="123825"/>
                              </a:lnTo>
                              <a:cubicBezTo>
                                <a:pt x="12146" y="115260"/>
                                <a:pt x="11037" y="111466"/>
                                <a:pt x="9525" y="102394"/>
                              </a:cubicBezTo>
                              <a:cubicBezTo>
                                <a:pt x="8602" y="96858"/>
                                <a:pt x="7937" y="91281"/>
                                <a:pt x="7143" y="85725"/>
                              </a:cubicBezTo>
                              <a:cubicBezTo>
                                <a:pt x="7937" y="69056"/>
                                <a:pt x="10319" y="50006"/>
                                <a:pt x="9525" y="35719"/>
                              </a:cubicBezTo>
                              <a:cubicBezTo>
                                <a:pt x="8731" y="21432"/>
                                <a:pt x="3869" y="7441"/>
                                <a:pt x="2381" y="0"/>
                              </a:cubicBez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4" name="フリーフォーム 43"/>
                        <p:cNvSpPr/>
                        <p:nvPr/>
                      </p:nvSpPr>
                      <p:spPr>
                        <a:xfrm>
                          <a:off x="2080782" y="2316956"/>
                          <a:ext cx="1772081" cy="1659732"/>
                        </a:xfrm>
                        <a:custGeom>
                          <a:avLst/>
                          <a:gdLst>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067231 w 1772081"/>
                            <a:gd name="connsiteY83" fmla="*/ 1238250 h 1659732"/>
                            <a:gd name="connsiteX84" fmla="*/ 1079137 w 1772081"/>
                            <a:gd name="connsiteY84" fmla="*/ 1240632 h 1659732"/>
                            <a:gd name="connsiteX85" fmla="*/ 1114856 w 1772081"/>
                            <a:gd name="connsiteY85" fmla="*/ 1243013 h 1659732"/>
                            <a:gd name="connsiteX86" fmla="*/ 1260112 w 1772081"/>
                            <a:gd name="connsiteY86" fmla="*/ 1247775 h 1659732"/>
                            <a:gd name="connsiteX87" fmla="*/ 1286306 w 1772081"/>
                            <a:gd name="connsiteY87" fmla="*/ 1250157 h 1659732"/>
                            <a:gd name="connsiteX88" fmla="*/ 1333931 w 1772081"/>
                            <a:gd name="connsiteY88" fmla="*/ 1252538 h 1659732"/>
                            <a:gd name="connsiteX89" fmla="*/ 1369649 w 1772081"/>
                            <a:gd name="connsiteY89" fmla="*/ 1259682 h 1659732"/>
                            <a:gd name="connsiteX90" fmla="*/ 1379174 w 1772081"/>
                            <a:gd name="connsiteY90" fmla="*/ 1262063 h 1659732"/>
                            <a:gd name="connsiteX91" fmla="*/ 1393462 w 1772081"/>
                            <a:gd name="connsiteY91" fmla="*/ 1266825 h 1659732"/>
                            <a:gd name="connsiteX92" fmla="*/ 1407749 w 1772081"/>
                            <a:gd name="connsiteY92" fmla="*/ 1269207 h 1659732"/>
                            <a:gd name="connsiteX93" fmla="*/ 1424418 w 1772081"/>
                            <a:gd name="connsiteY93" fmla="*/ 1281113 h 1659732"/>
                            <a:gd name="connsiteX94" fmla="*/ 1422037 w 1772081"/>
                            <a:gd name="connsiteY94" fmla="*/ 1288257 h 1659732"/>
                            <a:gd name="connsiteX95" fmla="*/ 1429181 w 1772081"/>
                            <a:gd name="connsiteY95" fmla="*/ 1283494 h 1659732"/>
                            <a:gd name="connsiteX96" fmla="*/ 1436324 w 1772081"/>
                            <a:gd name="connsiteY96" fmla="*/ 1285875 h 1659732"/>
                            <a:gd name="connsiteX97" fmla="*/ 1441087 w 1772081"/>
                            <a:gd name="connsiteY97" fmla="*/ 1293019 h 1659732"/>
                            <a:gd name="connsiteX98" fmla="*/ 1448231 w 1772081"/>
                            <a:gd name="connsiteY98" fmla="*/ 1300163 h 1659732"/>
                            <a:gd name="connsiteX99" fmla="*/ 1457756 w 1772081"/>
                            <a:gd name="connsiteY99" fmla="*/ 1314450 h 1659732"/>
                            <a:gd name="connsiteX100" fmla="*/ 1464899 w 1772081"/>
                            <a:gd name="connsiteY100" fmla="*/ 1328738 h 1659732"/>
                            <a:gd name="connsiteX101" fmla="*/ 1469662 w 1772081"/>
                            <a:gd name="connsiteY101" fmla="*/ 1340644 h 1659732"/>
                            <a:gd name="connsiteX102" fmla="*/ 1472043 w 1772081"/>
                            <a:gd name="connsiteY102" fmla="*/ 1347788 h 1659732"/>
                            <a:gd name="connsiteX103" fmla="*/ 1476806 w 1772081"/>
                            <a:gd name="connsiteY103" fmla="*/ 1354932 h 1659732"/>
                            <a:gd name="connsiteX104" fmla="*/ 1479187 w 1772081"/>
                            <a:gd name="connsiteY104" fmla="*/ 1362075 h 1659732"/>
                            <a:gd name="connsiteX105" fmla="*/ 1476806 w 1772081"/>
                            <a:gd name="connsiteY105" fmla="*/ 1369219 h 1659732"/>
                            <a:gd name="connsiteX106" fmla="*/ 1488712 w 1772081"/>
                            <a:gd name="connsiteY106" fmla="*/ 1388269 h 1659732"/>
                            <a:gd name="connsiteX107" fmla="*/ 1491093 w 1772081"/>
                            <a:gd name="connsiteY107" fmla="*/ 1395413 h 1659732"/>
                            <a:gd name="connsiteX108" fmla="*/ 1498237 w 1772081"/>
                            <a:gd name="connsiteY108" fmla="*/ 1402557 h 1659732"/>
                            <a:gd name="connsiteX109" fmla="*/ 1507762 w 1772081"/>
                            <a:gd name="connsiteY109" fmla="*/ 1404938 h 1659732"/>
                            <a:gd name="connsiteX110" fmla="*/ 1514906 w 1772081"/>
                            <a:gd name="connsiteY110" fmla="*/ 1407319 h 1659732"/>
                            <a:gd name="connsiteX111" fmla="*/ 1526812 w 1772081"/>
                            <a:gd name="connsiteY111" fmla="*/ 1404938 h 1659732"/>
                            <a:gd name="connsiteX112" fmla="*/ 1533956 w 1772081"/>
                            <a:gd name="connsiteY112" fmla="*/ 1402557 h 1659732"/>
                            <a:gd name="connsiteX113" fmla="*/ 1543481 w 1772081"/>
                            <a:gd name="connsiteY113" fmla="*/ 1388269 h 1659732"/>
                            <a:gd name="connsiteX114" fmla="*/ 1545862 w 1772081"/>
                            <a:gd name="connsiteY114" fmla="*/ 1378744 h 1659732"/>
                            <a:gd name="connsiteX115" fmla="*/ 1548243 w 1772081"/>
                            <a:gd name="connsiteY115" fmla="*/ 1371600 h 1659732"/>
                            <a:gd name="connsiteX116" fmla="*/ 1550624 w 1772081"/>
                            <a:gd name="connsiteY116" fmla="*/ 1359694 h 1659732"/>
                            <a:gd name="connsiteX117" fmla="*/ 1553006 w 1772081"/>
                            <a:gd name="connsiteY117" fmla="*/ 1345407 h 1659732"/>
                            <a:gd name="connsiteX118" fmla="*/ 1560149 w 1772081"/>
                            <a:gd name="connsiteY118" fmla="*/ 1321594 h 1659732"/>
                            <a:gd name="connsiteX119" fmla="*/ 1562531 w 1772081"/>
                            <a:gd name="connsiteY119" fmla="*/ 1314450 h 1659732"/>
                            <a:gd name="connsiteX120" fmla="*/ 1567293 w 1772081"/>
                            <a:gd name="connsiteY120" fmla="*/ 1307307 h 1659732"/>
                            <a:gd name="connsiteX121" fmla="*/ 1576818 w 1772081"/>
                            <a:gd name="connsiteY121" fmla="*/ 1293019 h 1659732"/>
                            <a:gd name="connsiteX122" fmla="*/ 1583962 w 1772081"/>
                            <a:gd name="connsiteY122" fmla="*/ 1278732 h 1659732"/>
                            <a:gd name="connsiteX123" fmla="*/ 1612537 w 1772081"/>
                            <a:gd name="connsiteY123" fmla="*/ 1254919 h 1659732"/>
                            <a:gd name="connsiteX124" fmla="*/ 1619681 w 1772081"/>
                            <a:gd name="connsiteY124" fmla="*/ 1250157 h 1659732"/>
                            <a:gd name="connsiteX125" fmla="*/ 1633968 w 1772081"/>
                            <a:gd name="connsiteY125" fmla="*/ 1245394 h 1659732"/>
                            <a:gd name="connsiteX126" fmla="*/ 1660162 w 1772081"/>
                            <a:gd name="connsiteY126" fmla="*/ 1240632 h 1659732"/>
                            <a:gd name="connsiteX127" fmla="*/ 1683974 w 1772081"/>
                            <a:gd name="connsiteY127" fmla="*/ 1243013 h 1659732"/>
                            <a:gd name="connsiteX128" fmla="*/ 1707787 w 1772081"/>
                            <a:gd name="connsiteY128" fmla="*/ 1252538 h 1659732"/>
                            <a:gd name="connsiteX129" fmla="*/ 1717312 w 1772081"/>
                            <a:gd name="connsiteY129" fmla="*/ 1254919 h 1659732"/>
                            <a:gd name="connsiteX130" fmla="*/ 1724456 w 1772081"/>
                            <a:gd name="connsiteY130" fmla="*/ 1259682 h 1659732"/>
                            <a:gd name="connsiteX131" fmla="*/ 1733981 w 1772081"/>
                            <a:gd name="connsiteY131" fmla="*/ 1262063 h 1659732"/>
                            <a:gd name="connsiteX132" fmla="*/ 1741124 w 1772081"/>
                            <a:gd name="connsiteY132" fmla="*/ 1264444 h 1659732"/>
                            <a:gd name="connsiteX133" fmla="*/ 1748268 w 1772081"/>
                            <a:gd name="connsiteY133" fmla="*/ 1269207 h 1659732"/>
                            <a:gd name="connsiteX134" fmla="*/ 1772081 w 1772081"/>
                            <a:gd name="connsiteY134" fmla="*/ 1273969 h 1659732"/>
                            <a:gd name="connsiteX135" fmla="*/ 1767318 w 1772081"/>
                            <a:gd name="connsiteY135" fmla="*/ 1259682 h 1659732"/>
                            <a:gd name="connsiteX136" fmla="*/ 1764937 w 1772081"/>
                            <a:gd name="connsiteY136" fmla="*/ 1252538 h 1659732"/>
                            <a:gd name="connsiteX137" fmla="*/ 1757793 w 1772081"/>
                            <a:gd name="connsiteY137" fmla="*/ 1245394 h 1659732"/>
                            <a:gd name="connsiteX138" fmla="*/ 1753031 w 1772081"/>
                            <a:gd name="connsiteY138" fmla="*/ 1238250 h 1659732"/>
                            <a:gd name="connsiteX139" fmla="*/ 1745887 w 1772081"/>
                            <a:gd name="connsiteY139" fmla="*/ 1233488 h 1659732"/>
                            <a:gd name="connsiteX140" fmla="*/ 1741124 w 1772081"/>
                            <a:gd name="connsiteY140" fmla="*/ 1226344 h 1659732"/>
                            <a:gd name="connsiteX141" fmla="*/ 1733981 w 1772081"/>
                            <a:gd name="connsiteY141" fmla="*/ 1204913 h 1659732"/>
                            <a:gd name="connsiteX142" fmla="*/ 1731599 w 1772081"/>
                            <a:gd name="connsiteY142" fmla="*/ 1197769 h 1659732"/>
                            <a:gd name="connsiteX143" fmla="*/ 1726837 w 1772081"/>
                            <a:gd name="connsiteY143" fmla="*/ 1188244 h 1659732"/>
                            <a:gd name="connsiteX144" fmla="*/ 1722074 w 1772081"/>
                            <a:gd name="connsiteY144" fmla="*/ 1166813 h 1659732"/>
                            <a:gd name="connsiteX145" fmla="*/ 1717312 w 1772081"/>
                            <a:gd name="connsiteY145" fmla="*/ 1150144 h 1659732"/>
                            <a:gd name="connsiteX146" fmla="*/ 1712549 w 1772081"/>
                            <a:gd name="connsiteY146" fmla="*/ 1143000 h 1659732"/>
                            <a:gd name="connsiteX147" fmla="*/ 1705406 w 1772081"/>
                            <a:gd name="connsiteY147" fmla="*/ 1128713 h 1659732"/>
                            <a:gd name="connsiteX148" fmla="*/ 1703024 w 1772081"/>
                            <a:gd name="connsiteY148" fmla="*/ 1121569 h 1659732"/>
                            <a:gd name="connsiteX149" fmla="*/ 1688737 w 1772081"/>
                            <a:gd name="connsiteY149" fmla="*/ 1109663 h 1659732"/>
                            <a:gd name="connsiteX150" fmla="*/ 1674449 w 1772081"/>
                            <a:gd name="connsiteY150" fmla="*/ 1097757 h 1659732"/>
                            <a:gd name="connsiteX151" fmla="*/ 1664924 w 1772081"/>
                            <a:gd name="connsiteY151" fmla="*/ 1085850 h 1659732"/>
                            <a:gd name="connsiteX152" fmla="*/ 1662543 w 1772081"/>
                            <a:gd name="connsiteY152" fmla="*/ 1078707 h 1659732"/>
                            <a:gd name="connsiteX153" fmla="*/ 1655399 w 1772081"/>
                            <a:gd name="connsiteY153" fmla="*/ 1071563 h 1659732"/>
                            <a:gd name="connsiteX154" fmla="*/ 1645874 w 1772081"/>
                            <a:gd name="connsiteY154" fmla="*/ 1057275 h 1659732"/>
                            <a:gd name="connsiteX155" fmla="*/ 1631587 w 1772081"/>
                            <a:gd name="connsiteY155" fmla="*/ 1042988 h 1659732"/>
                            <a:gd name="connsiteX156" fmla="*/ 1614918 w 1772081"/>
                            <a:gd name="connsiteY156" fmla="*/ 1023938 h 1659732"/>
                            <a:gd name="connsiteX157" fmla="*/ 1610156 w 1772081"/>
                            <a:gd name="connsiteY157" fmla="*/ 1016794 h 1659732"/>
                            <a:gd name="connsiteX158" fmla="*/ 1603012 w 1772081"/>
                            <a:gd name="connsiteY158" fmla="*/ 1012032 h 1659732"/>
                            <a:gd name="connsiteX159" fmla="*/ 1593487 w 1772081"/>
                            <a:gd name="connsiteY159" fmla="*/ 997744 h 1659732"/>
                            <a:gd name="connsiteX160" fmla="*/ 1586343 w 1772081"/>
                            <a:gd name="connsiteY160" fmla="*/ 990600 h 1659732"/>
                            <a:gd name="connsiteX161" fmla="*/ 1576818 w 1772081"/>
                            <a:gd name="connsiteY161" fmla="*/ 978694 h 1659732"/>
                            <a:gd name="connsiteX162" fmla="*/ 1567293 w 1772081"/>
                            <a:gd name="connsiteY162" fmla="*/ 964407 h 1659732"/>
                            <a:gd name="connsiteX163" fmla="*/ 1562531 w 1772081"/>
                            <a:gd name="connsiteY163" fmla="*/ 940594 h 1659732"/>
                            <a:gd name="connsiteX164" fmla="*/ 1555387 w 1772081"/>
                            <a:gd name="connsiteY164" fmla="*/ 914400 h 1659732"/>
                            <a:gd name="connsiteX165" fmla="*/ 1548243 w 1772081"/>
                            <a:gd name="connsiteY165" fmla="*/ 840582 h 1659732"/>
                            <a:gd name="connsiteX166" fmla="*/ 1543481 w 1772081"/>
                            <a:gd name="connsiteY166" fmla="*/ 807244 h 1659732"/>
                            <a:gd name="connsiteX167" fmla="*/ 1538718 w 1772081"/>
                            <a:gd name="connsiteY167" fmla="*/ 800100 h 1659732"/>
                            <a:gd name="connsiteX168" fmla="*/ 1533956 w 1772081"/>
                            <a:gd name="connsiteY168" fmla="*/ 785813 h 1659732"/>
                            <a:gd name="connsiteX169" fmla="*/ 1531574 w 1772081"/>
                            <a:gd name="connsiteY169" fmla="*/ 778669 h 1659732"/>
                            <a:gd name="connsiteX170" fmla="*/ 1526812 w 1772081"/>
                            <a:gd name="connsiteY170" fmla="*/ 771525 h 1659732"/>
                            <a:gd name="connsiteX171" fmla="*/ 1524431 w 1772081"/>
                            <a:gd name="connsiteY171" fmla="*/ 778669 h 1659732"/>
                            <a:gd name="connsiteX172" fmla="*/ 1512524 w 1772081"/>
                            <a:gd name="connsiteY172" fmla="*/ 769144 h 1659732"/>
                            <a:gd name="connsiteX173" fmla="*/ 1502999 w 1772081"/>
                            <a:gd name="connsiteY173" fmla="*/ 766763 h 1659732"/>
                            <a:gd name="connsiteX174" fmla="*/ 1510143 w 1772081"/>
                            <a:gd name="connsiteY174" fmla="*/ 762000 h 1659732"/>
                            <a:gd name="connsiteX175" fmla="*/ 1495856 w 1772081"/>
                            <a:gd name="connsiteY175" fmla="*/ 745332 h 1659732"/>
                            <a:gd name="connsiteX176" fmla="*/ 1491093 w 1772081"/>
                            <a:gd name="connsiteY176" fmla="*/ 738188 h 1659732"/>
                            <a:gd name="connsiteX177" fmla="*/ 1483949 w 1772081"/>
                            <a:gd name="connsiteY177" fmla="*/ 731044 h 1659732"/>
                            <a:gd name="connsiteX178" fmla="*/ 1474424 w 1772081"/>
                            <a:gd name="connsiteY178" fmla="*/ 719138 h 1659732"/>
                            <a:gd name="connsiteX179" fmla="*/ 1476806 w 1772081"/>
                            <a:gd name="connsiteY179" fmla="*/ 709613 h 1659732"/>
                            <a:gd name="connsiteX180" fmla="*/ 1469662 w 1772081"/>
                            <a:gd name="connsiteY180" fmla="*/ 704850 h 1659732"/>
                            <a:gd name="connsiteX181" fmla="*/ 1457756 w 1772081"/>
                            <a:gd name="connsiteY181" fmla="*/ 692944 h 1659732"/>
                            <a:gd name="connsiteX182" fmla="*/ 1452993 w 1772081"/>
                            <a:gd name="connsiteY182" fmla="*/ 685800 h 1659732"/>
                            <a:gd name="connsiteX183" fmla="*/ 1436324 w 1772081"/>
                            <a:gd name="connsiteY183" fmla="*/ 676275 h 1659732"/>
                            <a:gd name="connsiteX184" fmla="*/ 1431562 w 1772081"/>
                            <a:gd name="connsiteY184" fmla="*/ 669132 h 1659732"/>
                            <a:gd name="connsiteX185" fmla="*/ 1417274 w 1772081"/>
                            <a:gd name="connsiteY185" fmla="*/ 661988 h 1659732"/>
                            <a:gd name="connsiteX186" fmla="*/ 1410131 w 1772081"/>
                            <a:gd name="connsiteY186" fmla="*/ 657225 h 1659732"/>
                            <a:gd name="connsiteX187" fmla="*/ 1395843 w 1772081"/>
                            <a:gd name="connsiteY187" fmla="*/ 645319 h 1659732"/>
                            <a:gd name="connsiteX188" fmla="*/ 1388699 w 1772081"/>
                            <a:gd name="connsiteY188" fmla="*/ 642938 h 1659732"/>
                            <a:gd name="connsiteX189" fmla="*/ 1379174 w 1772081"/>
                            <a:gd name="connsiteY189" fmla="*/ 645319 h 1659732"/>
                            <a:gd name="connsiteX190" fmla="*/ 1364887 w 1772081"/>
                            <a:gd name="connsiteY190" fmla="*/ 640557 h 1659732"/>
                            <a:gd name="connsiteX191" fmla="*/ 1357743 w 1772081"/>
                            <a:gd name="connsiteY191" fmla="*/ 633413 h 1659732"/>
                            <a:gd name="connsiteX192" fmla="*/ 1336312 w 1772081"/>
                            <a:gd name="connsiteY192" fmla="*/ 628650 h 1659732"/>
                            <a:gd name="connsiteX193" fmla="*/ 1319643 w 1772081"/>
                            <a:gd name="connsiteY193" fmla="*/ 616744 h 1659732"/>
                            <a:gd name="connsiteX194" fmla="*/ 1305356 w 1772081"/>
                            <a:gd name="connsiteY194" fmla="*/ 607219 h 1659732"/>
                            <a:gd name="connsiteX195" fmla="*/ 1298212 w 1772081"/>
                            <a:gd name="connsiteY195" fmla="*/ 600075 h 1659732"/>
                            <a:gd name="connsiteX196" fmla="*/ 1291068 w 1772081"/>
                            <a:gd name="connsiteY196" fmla="*/ 597694 h 1659732"/>
                            <a:gd name="connsiteX197" fmla="*/ 1286306 w 1772081"/>
                            <a:gd name="connsiteY197" fmla="*/ 590550 h 1659732"/>
                            <a:gd name="connsiteX198" fmla="*/ 1279162 w 1772081"/>
                            <a:gd name="connsiteY198" fmla="*/ 585788 h 1659732"/>
                            <a:gd name="connsiteX199" fmla="*/ 1267256 w 1772081"/>
                            <a:gd name="connsiteY199" fmla="*/ 573882 h 1659732"/>
                            <a:gd name="connsiteX200" fmla="*/ 1255349 w 1772081"/>
                            <a:gd name="connsiteY200" fmla="*/ 557213 h 1659732"/>
                            <a:gd name="connsiteX201" fmla="*/ 1248206 w 1772081"/>
                            <a:gd name="connsiteY201" fmla="*/ 554832 h 1659732"/>
                            <a:gd name="connsiteX202" fmla="*/ 1241062 w 1772081"/>
                            <a:gd name="connsiteY202" fmla="*/ 540544 h 1659732"/>
                            <a:gd name="connsiteX203" fmla="*/ 1233918 w 1772081"/>
                            <a:gd name="connsiteY203" fmla="*/ 533400 h 1659732"/>
                            <a:gd name="connsiteX204" fmla="*/ 1217249 w 1772081"/>
                            <a:gd name="connsiteY204" fmla="*/ 514350 h 1659732"/>
                            <a:gd name="connsiteX205" fmla="*/ 1214868 w 1772081"/>
                            <a:gd name="connsiteY205" fmla="*/ 507207 h 1659732"/>
                            <a:gd name="connsiteX206" fmla="*/ 1200581 w 1772081"/>
                            <a:gd name="connsiteY206" fmla="*/ 490538 h 1659732"/>
                            <a:gd name="connsiteX207" fmla="*/ 1198199 w 1772081"/>
                            <a:gd name="connsiteY207" fmla="*/ 483394 h 1659732"/>
                            <a:gd name="connsiteX208" fmla="*/ 1191056 w 1772081"/>
                            <a:gd name="connsiteY208" fmla="*/ 476250 h 1659732"/>
                            <a:gd name="connsiteX209" fmla="*/ 1181531 w 1772081"/>
                            <a:gd name="connsiteY209" fmla="*/ 459582 h 1659732"/>
                            <a:gd name="connsiteX210" fmla="*/ 1176768 w 1772081"/>
                            <a:gd name="connsiteY210" fmla="*/ 452438 h 1659732"/>
                            <a:gd name="connsiteX211" fmla="*/ 1172006 w 1772081"/>
                            <a:gd name="connsiteY211" fmla="*/ 442913 h 1659732"/>
                            <a:gd name="connsiteX212" fmla="*/ 1164862 w 1772081"/>
                            <a:gd name="connsiteY212" fmla="*/ 428625 h 1659732"/>
                            <a:gd name="connsiteX213" fmla="*/ 1155337 w 1772081"/>
                            <a:gd name="connsiteY213" fmla="*/ 423863 h 1659732"/>
                            <a:gd name="connsiteX214" fmla="*/ 1150574 w 1772081"/>
                            <a:gd name="connsiteY214" fmla="*/ 409575 h 1659732"/>
                            <a:gd name="connsiteX215" fmla="*/ 1143431 w 1772081"/>
                            <a:gd name="connsiteY215" fmla="*/ 392907 h 1659732"/>
                            <a:gd name="connsiteX216" fmla="*/ 1145812 w 1772081"/>
                            <a:gd name="connsiteY216" fmla="*/ 335757 h 1659732"/>
                            <a:gd name="connsiteX217" fmla="*/ 1148193 w 1772081"/>
                            <a:gd name="connsiteY217" fmla="*/ 326232 h 1659732"/>
                            <a:gd name="connsiteX218" fmla="*/ 1150574 w 1772081"/>
                            <a:gd name="connsiteY218" fmla="*/ 314325 h 1659732"/>
                            <a:gd name="connsiteX219" fmla="*/ 1152956 w 1772081"/>
                            <a:gd name="connsiteY219" fmla="*/ 307182 h 1659732"/>
                            <a:gd name="connsiteX220" fmla="*/ 1157718 w 1772081"/>
                            <a:gd name="connsiteY220" fmla="*/ 290513 h 1659732"/>
                            <a:gd name="connsiteX221" fmla="*/ 1155337 w 1772081"/>
                            <a:gd name="connsiteY221" fmla="*/ 240507 h 1659732"/>
                            <a:gd name="connsiteX222" fmla="*/ 1155337 w 1772081"/>
                            <a:gd name="connsiteY222" fmla="*/ 226219 h 1659732"/>
                            <a:gd name="connsiteX223" fmla="*/ 1152956 w 1772081"/>
                            <a:gd name="connsiteY223" fmla="*/ 183357 h 1659732"/>
                            <a:gd name="connsiteX224" fmla="*/ 1150574 w 1772081"/>
                            <a:gd name="connsiteY224" fmla="*/ 169069 h 1659732"/>
                            <a:gd name="connsiteX225" fmla="*/ 1157718 w 1772081"/>
                            <a:gd name="connsiteY225" fmla="*/ 119063 h 1659732"/>
                            <a:gd name="connsiteX226" fmla="*/ 1160099 w 1772081"/>
                            <a:gd name="connsiteY226" fmla="*/ 111919 h 1659732"/>
                            <a:gd name="connsiteX227" fmla="*/ 1164862 w 1772081"/>
                            <a:gd name="connsiteY227" fmla="*/ 104775 h 1659732"/>
                            <a:gd name="connsiteX228" fmla="*/ 1167243 w 1772081"/>
                            <a:gd name="connsiteY228" fmla="*/ 71438 h 1659732"/>
                            <a:gd name="connsiteX229" fmla="*/ 1162481 w 1772081"/>
                            <a:gd name="connsiteY229" fmla="*/ 64294 h 1659732"/>
                            <a:gd name="connsiteX230" fmla="*/ 1150574 w 1772081"/>
                            <a:gd name="connsiteY230" fmla="*/ 59532 h 1659732"/>
                            <a:gd name="connsiteX231" fmla="*/ 1148193 w 1772081"/>
                            <a:gd name="connsiteY231" fmla="*/ 45244 h 1659732"/>
                            <a:gd name="connsiteX232" fmla="*/ 1148193 w 1772081"/>
                            <a:gd name="connsiteY232" fmla="*/ 23813 h 1659732"/>
                            <a:gd name="connsiteX233" fmla="*/ 1138668 w 1772081"/>
                            <a:gd name="connsiteY233" fmla="*/ 9525 h 1659732"/>
                            <a:gd name="connsiteX234" fmla="*/ 1133906 w 1772081"/>
                            <a:gd name="connsiteY234" fmla="*/ 0 h 1659732"/>
                            <a:gd name="connsiteX235" fmla="*/ 1133906 w 1772081"/>
                            <a:gd name="connsiteY235"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067231 w 1772081"/>
                            <a:gd name="connsiteY83" fmla="*/ 1238250 h 1659732"/>
                            <a:gd name="connsiteX84" fmla="*/ 1079137 w 1772081"/>
                            <a:gd name="connsiteY84" fmla="*/ 1240632 h 1659732"/>
                            <a:gd name="connsiteX85" fmla="*/ 1150574 w 1772081"/>
                            <a:gd name="connsiteY85" fmla="*/ 1240632 h 1659732"/>
                            <a:gd name="connsiteX86" fmla="*/ 1260112 w 1772081"/>
                            <a:gd name="connsiteY86" fmla="*/ 1247775 h 1659732"/>
                            <a:gd name="connsiteX87" fmla="*/ 1286306 w 1772081"/>
                            <a:gd name="connsiteY87" fmla="*/ 1250157 h 1659732"/>
                            <a:gd name="connsiteX88" fmla="*/ 1333931 w 1772081"/>
                            <a:gd name="connsiteY88" fmla="*/ 1252538 h 1659732"/>
                            <a:gd name="connsiteX89" fmla="*/ 1369649 w 1772081"/>
                            <a:gd name="connsiteY89" fmla="*/ 1259682 h 1659732"/>
                            <a:gd name="connsiteX90" fmla="*/ 1379174 w 1772081"/>
                            <a:gd name="connsiteY90" fmla="*/ 1262063 h 1659732"/>
                            <a:gd name="connsiteX91" fmla="*/ 1393462 w 1772081"/>
                            <a:gd name="connsiteY91" fmla="*/ 1266825 h 1659732"/>
                            <a:gd name="connsiteX92" fmla="*/ 1407749 w 1772081"/>
                            <a:gd name="connsiteY92" fmla="*/ 1269207 h 1659732"/>
                            <a:gd name="connsiteX93" fmla="*/ 1424418 w 1772081"/>
                            <a:gd name="connsiteY93" fmla="*/ 1281113 h 1659732"/>
                            <a:gd name="connsiteX94" fmla="*/ 1422037 w 1772081"/>
                            <a:gd name="connsiteY94" fmla="*/ 1288257 h 1659732"/>
                            <a:gd name="connsiteX95" fmla="*/ 1429181 w 1772081"/>
                            <a:gd name="connsiteY95" fmla="*/ 1283494 h 1659732"/>
                            <a:gd name="connsiteX96" fmla="*/ 1436324 w 1772081"/>
                            <a:gd name="connsiteY96" fmla="*/ 1285875 h 1659732"/>
                            <a:gd name="connsiteX97" fmla="*/ 1441087 w 1772081"/>
                            <a:gd name="connsiteY97" fmla="*/ 1293019 h 1659732"/>
                            <a:gd name="connsiteX98" fmla="*/ 1448231 w 1772081"/>
                            <a:gd name="connsiteY98" fmla="*/ 1300163 h 1659732"/>
                            <a:gd name="connsiteX99" fmla="*/ 1457756 w 1772081"/>
                            <a:gd name="connsiteY99" fmla="*/ 1314450 h 1659732"/>
                            <a:gd name="connsiteX100" fmla="*/ 1464899 w 1772081"/>
                            <a:gd name="connsiteY100" fmla="*/ 1328738 h 1659732"/>
                            <a:gd name="connsiteX101" fmla="*/ 1469662 w 1772081"/>
                            <a:gd name="connsiteY101" fmla="*/ 1340644 h 1659732"/>
                            <a:gd name="connsiteX102" fmla="*/ 1472043 w 1772081"/>
                            <a:gd name="connsiteY102" fmla="*/ 1347788 h 1659732"/>
                            <a:gd name="connsiteX103" fmla="*/ 1476806 w 1772081"/>
                            <a:gd name="connsiteY103" fmla="*/ 1354932 h 1659732"/>
                            <a:gd name="connsiteX104" fmla="*/ 1479187 w 1772081"/>
                            <a:gd name="connsiteY104" fmla="*/ 1362075 h 1659732"/>
                            <a:gd name="connsiteX105" fmla="*/ 1476806 w 1772081"/>
                            <a:gd name="connsiteY105" fmla="*/ 1369219 h 1659732"/>
                            <a:gd name="connsiteX106" fmla="*/ 1488712 w 1772081"/>
                            <a:gd name="connsiteY106" fmla="*/ 1388269 h 1659732"/>
                            <a:gd name="connsiteX107" fmla="*/ 1491093 w 1772081"/>
                            <a:gd name="connsiteY107" fmla="*/ 1395413 h 1659732"/>
                            <a:gd name="connsiteX108" fmla="*/ 1498237 w 1772081"/>
                            <a:gd name="connsiteY108" fmla="*/ 1402557 h 1659732"/>
                            <a:gd name="connsiteX109" fmla="*/ 1507762 w 1772081"/>
                            <a:gd name="connsiteY109" fmla="*/ 1404938 h 1659732"/>
                            <a:gd name="connsiteX110" fmla="*/ 1514906 w 1772081"/>
                            <a:gd name="connsiteY110" fmla="*/ 1407319 h 1659732"/>
                            <a:gd name="connsiteX111" fmla="*/ 1526812 w 1772081"/>
                            <a:gd name="connsiteY111" fmla="*/ 1404938 h 1659732"/>
                            <a:gd name="connsiteX112" fmla="*/ 1533956 w 1772081"/>
                            <a:gd name="connsiteY112" fmla="*/ 1402557 h 1659732"/>
                            <a:gd name="connsiteX113" fmla="*/ 1543481 w 1772081"/>
                            <a:gd name="connsiteY113" fmla="*/ 1388269 h 1659732"/>
                            <a:gd name="connsiteX114" fmla="*/ 1545862 w 1772081"/>
                            <a:gd name="connsiteY114" fmla="*/ 1378744 h 1659732"/>
                            <a:gd name="connsiteX115" fmla="*/ 1548243 w 1772081"/>
                            <a:gd name="connsiteY115" fmla="*/ 1371600 h 1659732"/>
                            <a:gd name="connsiteX116" fmla="*/ 1550624 w 1772081"/>
                            <a:gd name="connsiteY116" fmla="*/ 1359694 h 1659732"/>
                            <a:gd name="connsiteX117" fmla="*/ 1553006 w 1772081"/>
                            <a:gd name="connsiteY117" fmla="*/ 1345407 h 1659732"/>
                            <a:gd name="connsiteX118" fmla="*/ 1560149 w 1772081"/>
                            <a:gd name="connsiteY118" fmla="*/ 1321594 h 1659732"/>
                            <a:gd name="connsiteX119" fmla="*/ 1562531 w 1772081"/>
                            <a:gd name="connsiteY119" fmla="*/ 1314450 h 1659732"/>
                            <a:gd name="connsiteX120" fmla="*/ 1567293 w 1772081"/>
                            <a:gd name="connsiteY120" fmla="*/ 1307307 h 1659732"/>
                            <a:gd name="connsiteX121" fmla="*/ 1576818 w 1772081"/>
                            <a:gd name="connsiteY121" fmla="*/ 1293019 h 1659732"/>
                            <a:gd name="connsiteX122" fmla="*/ 1583962 w 1772081"/>
                            <a:gd name="connsiteY122" fmla="*/ 1278732 h 1659732"/>
                            <a:gd name="connsiteX123" fmla="*/ 1612537 w 1772081"/>
                            <a:gd name="connsiteY123" fmla="*/ 1254919 h 1659732"/>
                            <a:gd name="connsiteX124" fmla="*/ 1619681 w 1772081"/>
                            <a:gd name="connsiteY124" fmla="*/ 1250157 h 1659732"/>
                            <a:gd name="connsiteX125" fmla="*/ 1633968 w 1772081"/>
                            <a:gd name="connsiteY125" fmla="*/ 1245394 h 1659732"/>
                            <a:gd name="connsiteX126" fmla="*/ 1660162 w 1772081"/>
                            <a:gd name="connsiteY126" fmla="*/ 1240632 h 1659732"/>
                            <a:gd name="connsiteX127" fmla="*/ 1683974 w 1772081"/>
                            <a:gd name="connsiteY127" fmla="*/ 1243013 h 1659732"/>
                            <a:gd name="connsiteX128" fmla="*/ 1707787 w 1772081"/>
                            <a:gd name="connsiteY128" fmla="*/ 1252538 h 1659732"/>
                            <a:gd name="connsiteX129" fmla="*/ 1717312 w 1772081"/>
                            <a:gd name="connsiteY129" fmla="*/ 1254919 h 1659732"/>
                            <a:gd name="connsiteX130" fmla="*/ 1724456 w 1772081"/>
                            <a:gd name="connsiteY130" fmla="*/ 1259682 h 1659732"/>
                            <a:gd name="connsiteX131" fmla="*/ 1733981 w 1772081"/>
                            <a:gd name="connsiteY131" fmla="*/ 1262063 h 1659732"/>
                            <a:gd name="connsiteX132" fmla="*/ 1741124 w 1772081"/>
                            <a:gd name="connsiteY132" fmla="*/ 1264444 h 1659732"/>
                            <a:gd name="connsiteX133" fmla="*/ 1748268 w 1772081"/>
                            <a:gd name="connsiteY133" fmla="*/ 1269207 h 1659732"/>
                            <a:gd name="connsiteX134" fmla="*/ 1772081 w 1772081"/>
                            <a:gd name="connsiteY134" fmla="*/ 1273969 h 1659732"/>
                            <a:gd name="connsiteX135" fmla="*/ 1767318 w 1772081"/>
                            <a:gd name="connsiteY135" fmla="*/ 1259682 h 1659732"/>
                            <a:gd name="connsiteX136" fmla="*/ 1764937 w 1772081"/>
                            <a:gd name="connsiteY136" fmla="*/ 1252538 h 1659732"/>
                            <a:gd name="connsiteX137" fmla="*/ 1757793 w 1772081"/>
                            <a:gd name="connsiteY137" fmla="*/ 1245394 h 1659732"/>
                            <a:gd name="connsiteX138" fmla="*/ 1753031 w 1772081"/>
                            <a:gd name="connsiteY138" fmla="*/ 1238250 h 1659732"/>
                            <a:gd name="connsiteX139" fmla="*/ 1745887 w 1772081"/>
                            <a:gd name="connsiteY139" fmla="*/ 1233488 h 1659732"/>
                            <a:gd name="connsiteX140" fmla="*/ 1741124 w 1772081"/>
                            <a:gd name="connsiteY140" fmla="*/ 1226344 h 1659732"/>
                            <a:gd name="connsiteX141" fmla="*/ 1733981 w 1772081"/>
                            <a:gd name="connsiteY141" fmla="*/ 1204913 h 1659732"/>
                            <a:gd name="connsiteX142" fmla="*/ 1731599 w 1772081"/>
                            <a:gd name="connsiteY142" fmla="*/ 1197769 h 1659732"/>
                            <a:gd name="connsiteX143" fmla="*/ 1726837 w 1772081"/>
                            <a:gd name="connsiteY143" fmla="*/ 1188244 h 1659732"/>
                            <a:gd name="connsiteX144" fmla="*/ 1722074 w 1772081"/>
                            <a:gd name="connsiteY144" fmla="*/ 1166813 h 1659732"/>
                            <a:gd name="connsiteX145" fmla="*/ 1717312 w 1772081"/>
                            <a:gd name="connsiteY145" fmla="*/ 1150144 h 1659732"/>
                            <a:gd name="connsiteX146" fmla="*/ 1712549 w 1772081"/>
                            <a:gd name="connsiteY146" fmla="*/ 1143000 h 1659732"/>
                            <a:gd name="connsiteX147" fmla="*/ 1705406 w 1772081"/>
                            <a:gd name="connsiteY147" fmla="*/ 1128713 h 1659732"/>
                            <a:gd name="connsiteX148" fmla="*/ 1703024 w 1772081"/>
                            <a:gd name="connsiteY148" fmla="*/ 1121569 h 1659732"/>
                            <a:gd name="connsiteX149" fmla="*/ 1688737 w 1772081"/>
                            <a:gd name="connsiteY149" fmla="*/ 1109663 h 1659732"/>
                            <a:gd name="connsiteX150" fmla="*/ 1674449 w 1772081"/>
                            <a:gd name="connsiteY150" fmla="*/ 1097757 h 1659732"/>
                            <a:gd name="connsiteX151" fmla="*/ 1664924 w 1772081"/>
                            <a:gd name="connsiteY151" fmla="*/ 1085850 h 1659732"/>
                            <a:gd name="connsiteX152" fmla="*/ 1662543 w 1772081"/>
                            <a:gd name="connsiteY152" fmla="*/ 1078707 h 1659732"/>
                            <a:gd name="connsiteX153" fmla="*/ 1655399 w 1772081"/>
                            <a:gd name="connsiteY153" fmla="*/ 1071563 h 1659732"/>
                            <a:gd name="connsiteX154" fmla="*/ 1645874 w 1772081"/>
                            <a:gd name="connsiteY154" fmla="*/ 1057275 h 1659732"/>
                            <a:gd name="connsiteX155" fmla="*/ 1631587 w 1772081"/>
                            <a:gd name="connsiteY155" fmla="*/ 1042988 h 1659732"/>
                            <a:gd name="connsiteX156" fmla="*/ 1614918 w 1772081"/>
                            <a:gd name="connsiteY156" fmla="*/ 1023938 h 1659732"/>
                            <a:gd name="connsiteX157" fmla="*/ 1610156 w 1772081"/>
                            <a:gd name="connsiteY157" fmla="*/ 1016794 h 1659732"/>
                            <a:gd name="connsiteX158" fmla="*/ 1603012 w 1772081"/>
                            <a:gd name="connsiteY158" fmla="*/ 1012032 h 1659732"/>
                            <a:gd name="connsiteX159" fmla="*/ 1593487 w 1772081"/>
                            <a:gd name="connsiteY159" fmla="*/ 997744 h 1659732"/>
                            <a:gd name="connsiteX160" fmla="*/ 1586343 w 1772081"/>
                            <a:gd name="connsiteY160" fmla="*/ 990600 h 1659732"/>
                            <a:gd name="connsiteX161" fmla="*/ 1576818 w 1772081"/>
                            <a:gd name="connsiteY161" fmla="*/ 978694 h 1659732"/>
                            <a:gd name="connsiteX162" fmla="*/ 1567293 w 1772081"/>
                            <a:gd name="connsiteY162" fmla="*/ 964407 h 1659732"/>
                            <a:gd name="connsiteX163" fmla="*/ 1562531 w 1772081"/>
                            <a:gd name="connsiteY163" fmla="*/ 940594 h 1659732"/>
                            <a:gd name="connsiteX164" fmla="*/ 1555387 w 1772081"/>
                            <a:gd name="connsiteY164" fmla="*/ 914400 h 1659732"/>
                            <a:gd name="connsiteX165" fmla="*/ 1548243 w 1772081"/>
                            <a:gd name="connsiteY165" fmla="*/ 840582 h 1659732"/>
                            <a:gd name="connsiteX166" fmla="*/ 1543481 w 1772081"/>
                            <a:gd name="connsiteY166" fmla="*/ 807244 h 1659732"/>
                            <a:gd name="connsiteX167" fmla="*/ 1538718 w 1772081"/>
                            <a:gd name="connsiteY167" fmla="*/ 800100 h 1659732"/>
                            <a:gd name="connsiteX168" fmla="*/ 1533956 w 1772081"/>
                            <a:gd name="connsiteY168" fmla="*/ 785813 h 1659732"/>
                            <a:gd name="connsiteX169" fmla="*/ 1531574 w 1772081"/>
                            <a:gd name="connsiteY169" fmla="*/ 778669 h 1659732"/>
                            <a:gd name="connsiteX170" fmla="*/ 1526812 w 1772081"/>
                            <a:gd name="connsiteY170" fmla="*/ 771525 h 1659732"/>
                            <a:gd name="connsiteX171" fmla="*/ 1524431 w 1772081"/>
                            <a:gd name="connsiteY171" fmla="*/ 778669 h 1659732"/>
                            <a:gd name="connsiteX172" fmla="*/ 1512524 w 1772081"/>
                            <a:gd name="connsiteY172" fmla="*/ 769144 h 1659732"/>
                            <a:gd name="connsiteX173" fmla="*/ 1502999 w 1772081"/>
                            <a:gd name="connsiteY173" fmla="*/ 766763 h 1659732"/>
                            <a:gd name="connsiteX174" fmla="*/ 1510143 w 1772081"/>
                            <a:gd name="connsiteY174" fmla="*/ 762000 h 1659732"/>
                            <a:gd name="connsiteX175" fmla="*/ 1495856 w 1772081"/>
                            <a:gd name="connsiteY175" fmla="*/ 745332 h 1659732"/>
                            <a:gd name="connsiteX176" fmla="*/ 1491093 w 1772081"/>
                            <a:gd name="connsiteY176" fmla="*/ 738188 h 1659732"/>
                            <a:gd name="connsiteX177" fmla="*/ 1483949 w 1772081"/>
                            <a:gd name="connsiteY177" fmla="*/ 731044 h 1659732"/>
                            <a:gd name="connsiteX178" fmla="*/ 1474424 w 1772081"/>
                            <a:gd name="connsiteY178" fmla="*/ 719138 h 1659732"/>
                            <a:gd name="connsiteX179" fmla="*/ 1476806 w 1772081"/>
                            <a:gd name="connsiteY179" fmla="*/ 709613 h 1659732"/>
                            <a:gd name="connsiteX180" fmla="*/ 1469662 w 1772081"/>
                            <a:gd name="connsiteY180" fmla="*/ 704850 h 1659732"/>
                            <a:gd name="connsiteX181" fmla="*/ 1457756 w 1772081"/>
                            <a:gd name="connsiteY181" fmla="*/ 692944 h 1659732"/>
                            <a:gd name="connsiteX182" fmla="*/ 1452993 w 1772081"/>
                            <a:gd name="connsiteY182" fmla="*/ 685800 h 1659732"/>
                            <a:gd name="connsiteX183" fmla="*/ 1436324 w 1772081"/>
                            <a:gd name="connsiteY183" fmla="*/ 676275 h 1659732"/>
                            <a:gd name="connsiteX184" fmla="*/ 1431562 w 1772081"/>
                            <a:gd name="connsiteY184" fmla="*/ 669132 h 1659732"/>
                            <a:gd name="connsiteX185" fmla="*/ 1417274 w 1772081"/>
                            <a:gd name="connsiteY185" fmla="*/ 661988 h 1659732"/>
                            <a:gd name="connsiteX186" fmla="*/ 1410131 w 1772081"/>
                            <a:gd name="connsiteY186" fmla="*/ 657225 h 1659732"/>
                            <a:gd name="connsiteX187" fmla="*/ 1395843 w 1772081"/>
                            <a:gd name="connsiteY187" fmla="*/ 645319 h 1659732"/>
                            <a:gd name="connsiteX188" fmla="*/ 1388699 w 1772081"/>
                            <a:gd name="connsiteY188" fmla="*/ 642938 h 1659732"/>
                            <a:gd name="connsiteX189" fmla="*/ 1379174 w 1772081"/>
                            <a:gd name="connsiteY189" fmla="*/ 645319 h 1659732"/>
                            <a:gd name="connsiteX190" fmla="*/ 1364887 w 1772081"/>
                            <a:gd name="connsiteY190" fmla="*/ 640557 h 1659732"/>
                            <a:gd name="connsiteX191" fmla="*/ 1357743 w 1772081"/>
                            <a:gd name="connsiteY191" fmla="*/ 633413 h 1659732"/>
                            <a:gd name="connsiteX192" fmla="*/ 1336312 w 1772081"/>
                            <a:gd name="connsiteY192" fmla="*/ 628650 h 1659732"/>
                            <a:gd name="connsiteX193" fmla="*/ 1319643 w 1772081"/>
                            <a:gd name="connsiteY193" fmla="*/ 616744 h 1659732"/>
                            <a:gd name="connsiteX194" fmla="*/ 1305356 w 1772081"/>
                            <a:gd name="connsiteY194" fmla="*/ 607219 h 1659732"/>
                            <a:gd name="connsiteX195" fmla="*/ 1298212 w 1772081"/>
                            <a:gd name="connsiteY195" fmla="*/ 600075 h 1659732"/>
                            <a:gd name="connsiteX196" fmla="*/ 1291068 w 1772081"/>
                            <a:gd name="connsiteY196" fmla="*/ 597694 h 1659732"/>
                            <a:gd name="connsiteX197" fmla="*/ 1286306 w 1772081"/>
                            <a:gd name="connsiteY197" fmla="*/ 590550 h 1659732"/>
                            <a:gd name="connsiteX198" fmla="*/ 1279162 w 1772081"/>
                            <a:gd name="connsiteY198" fmla="*/ 585788 h 1659732"/>
                            <a:gd name="connsiteX199" fmla="*/ 1267256 w 1772081"/>
                            <a:gd name="connsiteY199" fmla="*/ 573882 h 1659732"/>
                            <a:gd name="connsiteX200" fmla="*/ 1255349 w 1772081"/>
                            <a:gd name="connsiteY200" fmla="*/ 557213 h 1659732"/>
                            <a:gd name="connsiteX201" fmla="*/ 1248206 w 1772081"/>
                            <a:gd name="connsiteY201" fmla="*/ 554832 h 1659732"/>
                            <a:gd name="connsiteX202" fmla="*/ 1241062 w 1772081"/>
                            <a:gd name="connsiteY202" fmla="*/ 540544 h 1659732"/>
                            <a:gd name="connsiteX203" fmla="*/ 1233918 w 1772081"/>
                            <a:gd name="connsiteY203" fmla="*/ 533400 h 1659732"/>
                            <a:gd name="connsiteX204" fmla="*/ 1217249 w 1772081"/>
                            <a:gd name="connsiteY204" fmla="*/ 514350 h 1659732"/>
                            <a:gd name="connsiteX205" fmla="*/ 1214868 w 1772081"/>
                            <a:gd name="connsiteY205" fmla="*/ 507207 h 1659732"/>
                            <a:gd name="connsiteX206" fmla="*/ 1200581 w 1772081"/>
                            <a:gd name="connsiteY206" fmla="*/ 490538 h 1659732"/>
                            <a:gd name="connsiteX207" fmla="*/ 1198199 w 1772081"/>
                            <a:gd name="connsiteY207" fmla="*/ 483394 h 1659732"/>
                            <a:gd name="connsiteX208" fmla="*/ 1191056 w 1772081"/>
                            <a:gd name="connsiteY208" fmla="*/ 476250 h 1659732"/>
                            <a:gd name="connsiteX209" fmla="*/ 1181531 w 1772081"/>
                            <a:gd name="connsiteY209" fmla="*/ 459582 h 1659732"/>
                            <a:gd name="connsiteX210" fmla="*/ 1176768 w 1772081"/>
                            <a:gd name="connsiteY210" fmla="*/ 452438 h 1659732"/>
                            <a:gd name="connsiteX211" fmla="*/ 1172006 w 1772081"/>
                            <a:gd name="connsiteY211" fmla="*/ 442913 h 1659732"/>
                            <a:gd name="connsiteX212" fmla="*/ 1164862 w 1772081"/>
                            <a:gd name="connsiteY212" fmla="*/ 428625 h 1659732"/>
                            <a:gd name="connsiteX213" fmla="*/ 1155337 w 1772081"/>
                            <a:gd name="connsiteY213" fmla="*/ 423863 h 1659732"/>
                            <a:gd name="connsiteX214" fmla="*/ 1150574 w 1772081"/>
                            <a:gd name="connsiteY214" fmla="*/ 409575 h 1659732"/>
                            <a:gd name="connsiteX215" fmla="*/ 1143431 w 1772081"/>
                            <a:gd name="connsiteY215" fmla="*/ 392907 h 1659732"/>
                            <a:gd name="connsiteX216" fmla="*/ 1145812 w 1772081"/>
                            <a:gd name="connsiteY216" fmla="*/ 335757 h 1659732"/>
                            <a:gd name="connsiteX217" fmla="*/ 1148193 w 1772081"/>
                            <a:gd name="connsiteY217" fmla="*/ 326232 h 1659732"/>
                            <a:gd name="connsiteX218" fmla="*/ 1150574 w 1772081"/>
                            <a:gd name="connsiteY218" fmla="*/ 314325 h 1659732"/>
                            <a:gd name="connsiteX219" fmla="*/ 1152956 w 1772081"/>
                            <a:gd name="connsiteY219" fmla="*/ 307182 h 1659732"/>
                            <a:gd name="connsiteX220" fmla="*/ 1157718 w 1772081"/>
                            <a:gd name="connsiteY220" fmla="*/ 290513 h 1659732"/>
                            <a:gd name="connsiteX221" fmla="*/ 1155337 w 1772081"/>
                            <a:gd name="connsiteY221" fmla="*/ 240507 h 1659732"/>
                            <a:gd name="connsiteX222" fmla="*/ 1155337 w 1772081"/>
                            <a:gd name="connsiteY222" fmla="*/ 226219 h 1659732"/>
                            <a:gd name="connsiteX223" fmla="*/ 1152956 w 1772081"/>
                            <a:gd name="connsiteY223" fmla="*/ 183357 h 1659732"/>
                            <a:gd name="connsiteX224" fmla="*/ 1150574 w 1772081"/>
                            <a:gd name="connsiteY224" fmla="*/ 169069 h 1659732"/>
                            <a:gd name="connsiteX225" fmla="*/ 1157718 w 1772081"/>
                            <a:gd name="connsiteY225" fmla="*/ 119063 h 1659732"/>
                            <a:gd name="connsiteX226" fmla="*/ 1160099 w 1772081"/>
                            <a:gd name="connsiteY226" fmla="*/ 111919 h 1659732"/>
                            <a:gd name="connsiteX227" fmla="*/ 1164862 w 1772081"/>
                            <a:gd name="connsiteY227" fmla="*/ 104775 h 1659732"/>
                            <a:gd name="connsiteX228" fmla="*/ 1167243 w 1772081"/>
                            <a:gd name="connsiteY228" fmla="*/ 71438 h 1659732"/>
                            <a:gd name="connsiteX229" fmla="*/ 1162481 w 1772081"/>
                            <a:gd name="connsiteY229" fmla="*/ 64294 h 1659732"/>
                            <a:gd name="connsiteX230" fmla="*/ 1150574 w 1772081"/>
                            <a:gd name="connsiteY230" fmla="*/ 59532 h 1659732"/>
                            <a:gd name="connsiteX231" fmla="*/ 1148193 w 1772081"/>
                            <a:gd name="connsiteY231" fmla="*/ 45244 h 1659732"/>
                            <a:gd name="connsiteX232" fmla="*/ 1148193 w 1772081"/>
                            <a:gd name="connsiteY232" fmla="*/ 23813 h 1659732"/>
                            <a:gd name="connsiteX233" fmla="*/ 1138668 w 1772081"/>
                            <a:gd name="connsiteY233" fmla="*/ 9525 h 1659732"/>
                            <a:gd name="connsiteX234" fmla="*/ 1133906 w 1772081"/>
                            <a:gd name="connsiteY234" fmla="*/ 0 h 1659732"/>
                            <a:gd name="connsiteX235" fmla="*/ 1133906 w 1772081"/>
                            <a:gd name="connsiteY235"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067231 w 1772081"/>
                            <a:gd name="connsiteY83" fmla="*/ 1238250 h 1659732"/>
                            <a:gd name="connsiteX84" fmla="*/ 1100568 w 1772081"/>
                            <a:gd name="connsiteY84" fmla="*/ 1231107 h 1659732"/>
                            <a:gd name="connsiteX85" fmla="*/ 1150574 w 1772081"/>
                            <a:gd name="connsiteY85" fmla="*/ 1240632 h 1659732"/>
                            <a:gd name="connsiteX86" fmla="*/ 1260112 w 1772081"/>
                            <a:gd name="connsiteY86" fmla="*/ 1247775 h 1659732"/>
                            <a:gd name="connsiteX87" fmla="*/ 1286306 w 1772081"/>
                            <a:gd name="connsiteY87" fmla="*/ 1250157 h 1659732"/>
                            <a:gd name="connsiteX88" fmla="*/ 1333931 w 1772081"/>
                            <a:gd name="connsiteY88" fmla="*/ 1252538 h 1659732"/>
                            <a:gd name="connsiteX89" fmla="*/ 1369649 w 1772081"/>
                            <a:gd name="connsiteY89" fmla="*/ 1259682 h 1659732"/>
                            <a:gd name="connsiteX90" fmla="*/ 1379174 w 1772081"/>
                            <a:gd name="connsiteY90" fmla="*/ 1262063 h 1659732"/>
                            <a:gd name="connsiteX91" fmla="*/ 1393462 w 1772081"/>
                            <a:gd name="connsiteY91" fmla="*/ 1266825 h 1659732"/>
                            <a:gd name="connsiteX92" fmla="*/ 1407749 w 1772081"/>
                            <a:gd name="connsiteY92" fmla="*/ 1269207 h 1659732"/>
                            <a:gd name="connsiteX93" fmla="*/ 1424418 w 1772081"/>
                            <a:gd name="connsiteY93" fmla="*/ 1281113 h 1659732"/>
                            <a:gd name="connsiteX94" fmla="*/ 1422037 w 1772081"/>
                            <a:gd name="connsiteY94" fmla="*/ 1288257 h 1659732"/>
                            <a:gd name="connsiteX95" fmla="*/ 1429181 w 1772081"/>
                            <a:gd name="connsiteY95" fmla="*/ 1283494 h 1659732"/>
                            <a:gd name="connsiteX96" fmla="*/ 1436324 w 1772081"/>
                            <a:gd name="connsiteY96" fmla="*/ 1285875 h 1659732"/>
                            <a:gd name="connsiteX97" fmla="*/ 1441087 w 1772081"/>
                            <a:gd name="connsiteY97" fmla="*/ 1293019 h 1659732"/>
                            <a:gd name="connsiteX98" fmla="*/ 1448231 w 1772081"/>
                            <a:gd name="connsiteY98" fmla="*/ 1300163 h 1659732"/>
                            <a:gd name="connsiteX99" fmla="*/ 1457756 w 1772081"/>
                            <a:gd name="connsiteY99" fmla="*/ 1314450 h 1659732"/>
                            <a:gd name="connsiteX100" fmla="*/ 1464899 w 1772081"/>
                            <a:gd name="connsiteY100" fmla="*/ 1328738 h 1659732"/>
                            <a:gd name="connsiteX101" fmla="*/ 1469662 w 1772081"/>
                            <a:gd name="connsiteY101" fmla="*/ 1340644 h 1659732"/>
                            <a:gd name="connsiteX102" fmla="*/ 1472043 w 1772081"/>
                            <a:gd name="connsiteY102" fmla="*/ 1347788 h 1659732"/>
                            <a:gd name="connsiteX103" fmla="*/ 1476806 w 1772081"/>
                            <a:gd name="connsiteY103" fmla="*/ 1354932 h 1659732"/>
                            <a:gd name="connsiteX104" fmla="*/ 1479187 w 1772081"/>
                            <a:gd name="connsiteY104" fmla="*/ 1362075 h 1659732"/>
                            <a:gd name="connsiteX105" fmla="*/ 1476806 w 1772081"/>
                            <a:gd name="connsiteY105" fmla="*/ 1369219 h 1659732"/>
                            <a:gd name="connsiteX106" fmla="*/ 1488712 w 1772081"/>
                            <a:gd name="connsiteY106" fmla="*/ 1388269 h 1659732"/>
                            <a:gd name="connsiteX107" fmla="*/ 1491093 w 1772081"/>
                            <a:gd name="connsiteY107" fmla="*/ 1395413 h 1659732"/>
                            <a:gd name="connsiteX108" fmla="*/ 1498237 w 1772081"/>
                            <a:gd name="connsiteY108" fmla="*/ 1402557 h 1659732"/>
                            <a:gd name="connsiteX109" fmla="*/ 1507762 w 1772081"/>
                            <a:gd name="connsiteY109" fmla="*/ 1404938 h 1659732"/>
                            <a:gd name="connsiteX110" fmla="*/ 1514906 w 1772081"/>
                            <a:gd name="connsiteY110" fmla="*/ 1407319 h 1659732"/>
                            <a:gd name="connsiteX111" fmla="*/ 1526812 w 1772081"/>
                            <a:gd name="connsiteY111" fmla="*/ 1404938 h 1659732"/>
                            <a:gd name="connsiteX112" fmla="*/ 1533956 w 1772081"/>
                            <a:gd name="connsiteY112" fmla="*/ 1402557 h 1659732"/>
                            <a:gd name="connsiteX113" fmla="*/ 1543481 w 1772081"/>
                            <a:gd name="connsiteY113" fmla="*/ 1388269 h 1659732"/>
                            <a:gd name="connsiteX114" fmla="*/ 1545862 w 1772081"/>
                            <a:gd name="connsiteY114" fmla="*/ 1378744 h 1659732"/>
                            <a:gd name="connsiteX115" fmla="*/ 1548243 w 1772081"/>
                            <a:gd name="connsiteY115" fmla="*/ 1371600 h 1659732"/>
                            <a:gd name="connsiteX116" fmla="*/ 1550624 w 1772081"/>
                            <a:gd name="connsiteY116" fmla="*/ 1359694 h 1659732"/>
                            <a:gd name="connsiteX117" fmla="*/ 1553006 w 1772081"/>
                            <a:gd name="connsiteY117" fmla="*/ 1345407 h 1659732"/>
                            <a:gd name="connsiteX118" fmla="*/ 1560149 w 1772081"/>
                            <a:gd name="connsiteY118" fmla="*/ 1321594 h 1659732"/>
                            <a:gd name="connsiteX119" fmla="*/ 1562531 w 1772081"/>
                            <a:gd name="connsiteY119" fmla="*/ 1314450 h 1659732"/>
                            <a:gd name="connsiteX120" fmla="*/ 1567293 w 1772081"/>
                            <a:gd name="connsiteY120" fmla="*/ 1307307 h 1659732"/>
                            <a:gd name="connsiteX121" fmla="*/ 1576818 w 1772081"/>
                            <a:gd name="connsiteY121" fmla="*/ 1293019 h 1659732"/>
                            <a:gd name="connsiteX122" fmla="*/ 1583962 w 1772081"/>
                            <a:gd name="connsiteY122" fmla="*/ 1278732 h 1659732"/>
                            <a:gd name="connsiteX123" fmla="*/ 1612537 w 1772081"/>
                            <a:gd name="connsiteY123" fmla="*/ 1254919 h 1659732"/>
                            <a:gd name="connsiteX124" fmla="*/ 1619681 w 1772081"/>
                            <a:gd name="connsiteY124" fmla="*/ 1250157 h 1659732"/>
                            <a:gd name="connsiteX125" fmla="*/ 1633968 w 1772081"/>
                            <a:gd name="connsiteY125" fmla="*/ 1245394 h 1659732"/>
                            <a:gd name="connsiteX126" fmla="*/ 1660162 w 1772081"/>
                            <a:gd name="connsiteY126" fmla="*/ 1240632 h 1659732"/>
                            <a:gd name="connsiteX127" fmla="*/ 1683974 w 1772081"/>
                            <a:gd name="connsiteY127" fmla="*/ 1243013 h 1659732"/>
                            <a:gd name="connsiteX128" fmla="*/ 1707787 w 1772081"/>
                            <a:gd name="connsiteY128" fmla="*/ 1252538 h 1659732"/>
                            <a:gd name="connsiteX129" fmla="*/ 1717312 w 1772081"/>
                            <a:gd name="connsiteY129" fmla="*/ 1254919 h 1659732"/>
                            <a:gd name="connsiteX130" fmla="*/ 1724456 w 1772081"/>
                            <a:gd name="connsiteY130" fmla="*/ 1259682 h 1659732"/>
                            <a:gd name="connsiteX131" fmla="*/ 1733981 w 1772081"/>
                            <a:gd name="connsiteY131" fmla="*/ 1262063 h 1659732"/>
                            <a:gd name="connsiteX132" fmla="*/ 1741124 w 1772081"/>
                            <a:gd name="connsiteY132" fmla="*/ 1264444 h 1659732"/>
                            <a:gd name="connsiteX133" fmla="*/ 1748268 w 1772081"/>
                            <a:gd name="connsiteY133" fmla="*/ 1269207 h 1659732"/>
                            <a:gd name="connsiteX134" fmla="*/ 1772081 w 1772081"/>
                            <a:gd name="connsiteY134" fmla="*/ 1273969 h 1659732"/>
                            <a:gd name="connsiteX135" fmla="*/ 1767318 w 1772081"/>
                            <a:gd name="connsiteY135" fmla="*/ 1259682 h 1659732"/>
                            <a:gd name="connsiteX136" fmla="*/ 1764937 w 1772081"/>
                            <a:gd name="connsiteY136" fmla="*/ 1252538 h 1659732"/>
                            <a:gd name="connsiteX137" fmla="*/ 1757793 w 1772081"/>
                            <a:gd name="connsiteY137" fmla="*/ 1245394 h 1659732"/>
                            <a:gd name="connsiteX138" fmla="*/ 1753031 w 1772081"/>
                            <a:gd name="connsiteY138" fmla="*/ 1238250 h 1659732"/>
                            <a:gd name="connsiteX139" fmla="*/ 1745887 w 1772081"/>
                            <a:gd name="connsiteY139" fmla="*/ 1233488 h 1659732"/>
                            <a:gd name="connsiteX140" fmla="*/ 1741124 w 1772081"/>
                            <a:gd name="connsiteY140" fmla="*/ 1226344 h 1659732"/>
                            <a:gd name="connsiteX141" fmla="*/ 1733981 w 1772081"/>
                            <a:gd name="connsiteY141" fmla="*/ 1204913 h 1659732"/>
                            <a:gd name="connsiteX142" fmla="*/ 1731599 w 1772081"/>
                            <a:gd name="connsiteY142" fmla="*/ 1197769 h 1659732"/>
                            <a:gd name="connsiteX143" fmla="*/ 1726837 w 1772081"/>
                            <a:gd name="connsiteY143" fmla="*/ 1188244 h 1659732"/>
                            <a:gd name="connsiteX144" fmla="*/ 1722074 w 1772081"/>
                            <a:gd name="connsiteY144" fmla="*/ 1166813 h 1659732"/>
                            <a:gd name="connsiteX145" fmla="*/ 1717312 w 1772081"/>
                            <a:gd name="connsiteY145" fmla="*/ 1150144 h 1659732"/>
                            <a:gd name="connsiteX146" fmla="*/ 1712549 w 1772081"/>
                            <a:gd name="connsiteY146" fmla="*/ 1143000 h 1659732"/>
                            <a:gd name="connsiteX147" fmla="*/ 1705406 w 1772081"/>
                            <a:gd name="connsiteY147" fmla="*/ 1128713 h 1659732"/>
                            <a:gd name="connsiteX148" fmla="*/ 1703024 w 1772081"/>
                            <a:gd name="connsiteY148" fmla="*/ 1121569 h 1659732"/>
                            <a:gd name="connsiteX149" fmla="*/ 1688737 w 1772081"/>
                            <a:gd name="connsiteY149" fmla="*/ 1109663 h 1659732"/>
                            <a:gd name="connsiteX150" fmla="*/ 1674449 w 1772081"/>
                            <a:gd name="connsiteY150" fmla="*/ 1097757 h 1659732"/>
                            <a:gd name="connsiteX151" fmla="*/ 1664924 w 1772081"/>
                            <a:gd name="connsiteY151" fmla="*/ 1085850 h 1659732"/>
                            <a:gd name="connsiteX152" fmla="*/ 1662543 w 1772081"/>
                            <a:gd name="connsiteY152" fmla="*/ 1078707 h 1659732"/>
                            <a:gd name="connsiteX153" fmla="*/ 1655399 w 1772081"/>
                            <a:gd name="connsiteY153" fmla="*/ 1071563 h 1659732"/>
                            <a:gd name="connsiteX154" fmla="*/ 1645874 w 1772081"/>
                            <a:gd name="connsiteY154" fmla="*/ 1057275 h 1659732"/>
                            <a:gd name="connsiteX155" fmla="*/ 1631587 w 1772081"/>
                            <a:gd name="connsiteY155" fmla="*/ 1042988 h 1659732"/>
                            <a:gd name="connsiteX156" fmla="*/ 1614918 w 1772081"/>
                            <a:gd name="connsiteY156" fmla="*/ 1023938 h 1659732"/>
                            <a:gd name="connsiteX157" fmla="*/ 1610156 w 1772081"/>
                            <a:gd name="connsiteY157" fmla="*/ 1016794 h 1659732"/>
                            <a:gd name="connsiteX158" fmla="*/ 1603012 w 1772081"/>
                            <a:gd name="connsiteY158" fmla="*/ 1012032 h 1659732"/>
                            <a:gd name="connsiteX159" fmla="*/ 1593487 w 1772081"/>
                            <a:gd name="connsiteY159" fmla="*/ 997744 h 1659732"/>
                            <a:gd name="connsiteX160" fmla="*/ 1586343 w 1772081"/>
                            <a:gd name="connsiteY160" fmla="*/ 990600 h 1659732"/>
                            <a:gd name="connsiteX161" fmla="*/ 1576818 w 1772081"/>
                            <a:gd name="connsiteY161" fmla="*/ 978694 h 1659732"/>
                            <a:gd name="connsiteX162" fmla="*/ 1567293 w 1772081"/>
                            <a:gd name="connsiteY162" fmla="*/ 964407 h 1659732"/>
                            <a:gd name="connsiteX163" fmla="*/ 1562531 w 1772081"/>
                            <a:gd name="connsiteY163" fmla="*/ 940594 h 1659732"/>
                            <a:gd name="connsiteX164" fmla="*/ 1555387 w 1772081"/>
                            <a:gd name="connsiteY164" fmla="*/ 914400 h 1659732"/>
                            <a:gd name="connsiteX165" fmla="*/ 1548243 w 1772081"/>
                            <a:gd name="connsiteY165" fmla="*/ 840582 h 1659732"/>
                            <a:gd name="connsiteX166" fmla="*/ 1543481 w 1772081"/>
                            <a:gd name="connsiteY166" fmla="*/ 807244 h 1659732"/>
                            <a:gd name="connsiteX167" fmla="*/ 1538718 w 1772081"/>
                            <a:gd name="connsiteY167" fmla="*/ 800100 h 1659732"/>
                            <a:gd name="connsiteX168" fmla="*/ 1533956 w 1772081"/>
                            <a:gd name="connsiteY168" fmla="*/ 785813 h 1659732"/>
                            <a:gd name="connsiteX169" fmla="*/ 1531574 w 1772081"/>
                            <a:gd name="connsiteY169" fmla="*/ 778669 h 1659732"/>
                            <a:gd name="connsiteX170" fmla="*/ 1526812 w 1772081"/>
                            <a:gd name="connsiteY170" fmla="*/ 771525 h 1659732"/>
                            <a:gd name="connsiteX171" fmla="*/ 1524431 w 1772081"/>
                            <a:gd name="connsiteY171" fmla="*/ 778669 h 1659732"/>
                            <a:gd name="connsiteX172" fmla="*/ 1512524 w 1772081"/>
                            <a:gd name="connsiteY172" fmla="*/ 769144 h 1659732"/>
                            <a:gd name="connsiteX173" fmla="*/ 1502999 w 1772081"/>
                            <a:gd name="connsiteY173" fmla="*/ 766763 h 1659732"/>
                            <a:gd name="connsiteX174" fmla="*/ 1510143 w 1772081"/>
                            <a:gd name="connsiteY174" fmla="*/ 762000 h 1659732"/>
                            <a:gd name="connsiteX175" fmla="*/ 1495856 w 1772081"/>
                            <a:gd name="connsiteY175" fmla="*/ 745332 h 1659732"/>
                            <a:gd name="connsiteX176" fmla="*/ 1491093 w 1772081"/>
                            <a:gd name="connsiteY176" fmla="*/ 738188 h 1659732"/>
                            <a:gd name="connsiteX177" fmla="*/ 1483949 w 1772081"/>
                            <a:gd name="connsiteY177" fmla="*/ 731044 h 1659732"/>
                            <a:gd name="connsiteX178" fmla="*/ 1474424 w 1772081"/>
                            <a:gd name="connsiteY178" fmla="*/ 719138 h 1659732"/>
                            <a:gd name="connsiteX179" fmla="*/ 1476806 w 1772081"/>
                            <a:gd name="connsiteY179" fmla="*/ 709613 h 1659732"/>
                            <a:gd name="connsiteX180" fmla="*/ 1469662 w 1772081"/>
                            <a:gd name="connsiteY180" fmla="*/ 704850 h 1659732"/>
                            <a:gd name="connsiteX181" fmla="*/ 1457756 w 1772081"/>
                            <a:gd name="connsiteY181" fmla="*/ 692944 h 1659732"/>
                            <a:gd name="connsiteX182" fmla="*/ 1452993 w 1772081"/>
                            <a:gd name="connsiteY182" fmla="*/ 685800 h 1659732"/>
                            <a:gd name="connsiteX183" fmla="*/ 1436324 w 1772081"/>
                            <a:gd name="connsiteY183" fmla="*/ 676275 h 1659732"/>
                            <a:gd name="connsiteX184" fmla="*/ 1431562 w 1772081"/>
                            <a:gd name="connsiteY184" fmla="*/ 669132 h 1659732"/>
                            <a:gd name="connsiteX185" fmla="*/ 1417274 w 1772081"/>
                            <a:gd name="connsiteY185" fmla="*/ 661988 h 1659732"/>
                            <a:gd name="connsiteX186" fmla="*/ 1410131 w 1772081"/>
                            <a:gd name="connsiteY186" fmla="*/ 657225 h 1659732"/>
                            <a:gd name="connsiteX187" fmla="*/ 1395843 w 1772081"/>
                            <a:gd name="connsiteY187" fmla="*/ 645319 h 1659732"/>
                            <a:gd name="connsiteX188" fmla="*/ 1388699 w 1772081"/>
                            <a:gd name="connsiteY188" fmla="*/ 642938 h 1659732"/>
                            <a:gd name="connsiteX189" fmla="*/ 1379174 w 1772081"/>
                            <a:gd name="connsiteY189" fmla="*/ 645319 h 1659732"/>
                            <a:gd name="connsiteX190" fmla="*/ 1364887 w 1772081"/>
                            <a:gd name="connsiteY190" fmla="*/ 640557 h 1659732"/>
                            <a:gd name="connsiteX191" fmla="*/ 1357743 w 1772081"/>
                            <a:gd name="connsiteY191" fmla="*/ 633413 h 1659732"/>
                            <a:gd name="connsiteX192" fmla="*/ 1336312 w 1772081"/>
                            <a:gd name="connsiteY192" fmla="*/ 628650 h 1659732"/>
                            <a:gd name="connsiteX193" fmla="*/ 1319643 w 1772081"/>
                            <a:gd name="connsiteY193" fmla="*/ 616744 h 1659732"/>
                            <a:gd name="connsiteX194" fmla="*/ 1305356 w 1772081"/>
                            <a:gd name="connsiteY194" fmla="*/ 607219 h 1659732"/>
                            <a:gd name="connsiteX195" fmla="*/ 1298212 w 1772081"/>
                            <a:gd name="connsiteY195" fmla="*/ 600075 h 1659732"/>
                            <a:gd name="connsiteX196" fmla="*/ 1291068 w 1772081"/>
                            <a:gd name="connsiteY196" fmla="*/ 597694 h 1659732"/>
                            <a:gd name="connsiteX197" fmla="*/ 1286306 w 1772081"/>
                            <a:gd name="connsiteY197" fmla="*/ 590550 h 1659732"/>
                            <a:gd name="connsiteX198" fmla="*/ 1279162 w 1772081"/>
                            <a:gd name="connsiteY198" fmla="*/ 585788 h 1659732"/>
                            <a:gd name="connsiteX199" fmla="*/ 1267256 w 1772081"/>
                            <a:gd name="connsiteY199" fmla="*/ 573882 h 1659732"/>
                            <a:gd name="connsiteX200" fmla="*/ 1255349 w 1772081"/>
                            <a:gd name="connsiteY200" fmla="*/ 557213 h 1659732"/>
                            <a:gd name="connsiteX201" fmla="*/ 1248206 w 1772081"/>
                            <a:gd name="connsiteY201" fmla="*/ 554832 h 1659732"/>
                            <a:gd name="connsiteX202" fmla="*/ 1241062 w 1772081"/>
                            <a:gd name="connsiteY202" fmla="*/ 540544 h 1659732"/>
                            <a:gd name="connsiteX203" fmla="*/ 1233918 w 1772081"/>
                            <a:gd name="connsiteY203" fmla="*/ 533400 h 1659732"/>
                            <a:gd name="connsiteX204" fmla="*/ 1217249 w 1772081"/>
                            <a:gd name="connsiteY204" fmla="*/ 514350 h 1659732"/>
                            <a:gd name="connsiteX205" fmla="*/ 1214868 w 1772081"/>
                            <a:gd name="connsiteY205" fmla="*/ 507207 h 1659732"/>
                            <a:gd name="connsiteX206" fmla="*/ 1200581 w 1772081"/>
                            <a:gd name="connsiteY206" fmla="*/ 490538 h 1659732"/>
                            <a:gd name="connsiteX207" fmla="*/ 1198199 w 1772081"/>
                            <a:gd name="connsiteY207" fmla="*/ 483394 h 1659732"/>
                            <a:gd name="connsiteX208" fmla="*/ 1191056 w 1772081"/>
                            <a:gd name="connsiteY208" fmla="*/ 476250 h 1659732"/>
                            <a:gd name="connsiteX209" fmla="*/ 1181531 w 1772081"/>
                            <a:gd name="connsiteY209" fmla="*/ 459582 h 1659732"/>
                            <a:gd name="connsiteX210" fmla="*/ 1176768 w 1772081"/>
                            <a:gd name="connsiteY210" fmla="*/ 452438 h 1659732"/>
                            <a:gd name="connsiteX211" fmla="*/ 1172006 w 1772081"/>
                            <a:gd name="connsiteY211" fmla="*/ 442913 h 1659732"/>
                            <a:gd name="connsiteX212" fmla="*/ 1164862 w 1772081"/>
                            <a:gd name="connsiteY212" fmla="*/ 428625 h 1659732"/>
                            <a:gd name="connsiteX213" fmla="*/ 1155337 w 1772081"/>
                            <a:gd name="connsiteY213" fmla="*/ 423863 h 1659732"/>
                            <a:gd name="connsiteX214" fmla="*/ 1150574 w 1772081"/>
                            <a:gd name="connsiteY214" fmla="*/ 409575 h 1659732"/>
                            <a:gd name="connsiteX215" fmla="*/ 1143431 w 1772081"/>
                            <a:gd name="connsiteY215" fmla="*/ 392907 h 1659732"/>
                            <a:gd name="connsiteX216" fmla="*/ 1145812 w 1772081"/>
                            <a:gd name="connsiteY216" fmla="*/ 335757 h 1659732"/>
                            <a:gd name="connsiteX217" fmla="*/ 1148193 w 1772081"/>
                            <a:gd name="connsiteY217" fmla="*/ 326232 h 1659732"/>
                            <a:gd name="connsiteX218" fmla="*/ 1150574 w 1772081"/>
                            <a:gd name="connsiteY218" fmla="*/ 314325 h 1659732"/>
                            <a:gd name="connsiteX219" fmla="*/ 1152956 w 1772081"/>
                            <a:gd name="connsiteY219" fmla="*/ 307182 h 1659732"/>
                            <a:gd name="connsiteX220" fmla="*/ 1157718 w 1772081"/>
                            <a:gd name="connsiteY220" fmla="*/ 290513 h 1659732"/>
                            <a:gd name="connsiteX221" fmla="*/ 1155337 w 1772081"/>
                            <a:gd name="connsiteY221" fmla="*/ 240507 h 1659732"/>
                            <a:gd name="connsiteX222" fmla="*/ 1155337 w 1772081"/>
                            <a:gd name="connsiteY222" fmla="*/ 226219 h 1659732"/>
                            <a:gd name="connsiteX223" fmla="*/ 1152956 w 1772081"/>
                            <a:gd name="connsiteY223" fmla="*/ 183357 h 1659732"/>
                            <a:gd name="connsiteX224" fmla="*/ 1150574 w 1772081"/>
                            <a:gd name="connsiteY224" fmla="*/ 169069 h 1659732"/>
                            <a:gd name="connsiteX225" fmla="*/ 1157718 w 1772081"/>
                            <a:gd name="connsiteY225" fmla="*/ 119063 h 1659732"/>
                            <a:gd name="connsiteX226" fmla="*/ 1160099 w 1772081"/>
                            <a:gd name="connsiteY226" fmla="*/ 111919 h 1659732"/>
                            <a:gd name="connsiteX227" fmla="*/ 1164862 w 1772081"/>
                            <a:gd name="connsiteY227" fmla="*/ 104775 h 1659732"/>
                            <a:gd name="connsiteX228" fmla="*/ 1167243 w 1772081"/>
                            <a:gd name="connsiteY228" fmla="*/ 71438 h 1659732"/>
                            <a:gd name="connsiteX229" fmla="*/ 1162481 w 1772081"/>
                            <a:gd name="connsiteY229" fmla="*/ 64294 h 1659732"/>
                            <a:gd name="connsiteX230" fmla="*/ 1150574 w 1772081"/>
                            <a:gd name="connsiteY230" fmla="*/ 59532 h 1659732"/>
                            <a:gd name="connsiteX231" fmla="*/ 1148193 w 1772081"/>
                            <a:gd name="connsiteY231" fmla="*/ 45244 h 1659732"/>
                            <a:gd name="connsiteX232" fmla="*/ 1148193 w 1772081"/>
                            <a:gd name="connsiteY232" fmla="*/ 23813 h 1659732"/>
                            <a:gd name="connsiteX233" fmla="*/ 1138668 w 1772081"/>
                            <a:gd name="connsiteY233" fmla="*/ 9525 h 1659732"/>
                            <a:gd name="connsiteX234" fmla="*/ 1133906 w 1772081"/>
                            <a:gd name="connsiteY234" fmla="*/ 0 h 1659732"/>
                            <a:gd name="connsiteX235" fmla="*/ 1133906 w 1772081"/>
                            <a:gd name="connsiteY235"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100568 w 1772081"/>
                            <a:gd name="connsiteY83" fmla="*/ 1231107 h 1659732"/>
                            <a:gd name="connsiteX84" fmla="*/ 1150574 w 1772081"/>
                            <a:gd name="connsiteY84" fmla="*/ 1240632 h 1659732"/>
                            <a:gd name="connsiteX85" fmla="*/ 1260112 w 1772081"/>
                            <a:gd name="connsiteY85" fmla="*/ 1247775 h 1659732"/>
                            <a:gd name="connsiteX86" fmla="*/ 1286306 w 1772081"/>
                            <a:gd name="connsiteY86" fmla="*/ 1250157 h 1659732"/>
                            <a:gd name="connsiteX87" fmla="*/ 1333931 w 1772081"/>
                            <a:gd name="connsiteY87" fmla="*/ 1252538 h 1659732"/>
                            <a:gd name="connsiteX88" fmla="*/ 1369649 w 1772081"/>
                            <a:gd name="connsiteY88" fmla="*/ 1259682 h 1659732"/>
                            <a:gd name="connsiteX89" fmla="*/ 1379174 w 1772081"/>
                            <a:gd name="connsiteY89" fmla="*/ 1262063 h 1659732"/>
                            <a:gd name="connsiteX90" fmla="*/ 1393462 w 1772081"/>
                            <a:gd name="connsiteY90" fmla="*/ 1266825 h 1659732"/>
                            <a:gd name="connsiteX91" fmla="*/ 1407749 w 1772081"/>
                            <a:gd name="connsiteY91" fmla="*/ 1269207 h 1659732"/>
                            <a:gd name="connsiteX92" fmla="*/ 1424418 w 1772081"/>
                            <a:gd name="connsiteY92" fmla="*/ 1281113 h 1659732"/>
                            <a:gd name="connsiteX93" fmla="*/ 1422037 w 1772081"/>
                            <a:gd name="connsiteY93" fmla="*/ 1288257 h 1659732"/>
                            <a:gd name="connsiteX94" fmla="*/ 1429181 w 1772081"/>
                            <a:gd name="connsiteY94" fmla="*/ 1283494 h 1659732"/>
                            <a:gd name="connsiteX95" fmla="*/ 1436324 w 1772081"/>
                            <a:gd name="connsiteY95" fmla="*/ 1285875 h 1659732"/>
                            <a:gd name="connsiteX96" fmla="*/ 1441087 w 1772081"/>
                            <a:gd name="connsiteY96" fmla="*/ 1293019 h 1659732"/>
                            <a:gd name="connsiteX97" fmla="*/ 1448231 w 1772081"/>
                            <a:gd name="connsiteY97" fmla="*/ 1300163 h 1659732"/>
                            <a:gd name="connsiteX98" fmla="*/ 1457756 w 1772081"/>
                            <a:gd name="connsiteY98" fmla="*/ 1314450 h 1659732"/>
                            <a:gd name="connsiteX99" fmla="*/ 1464899 w 1772081"/>
                            <a:gd name="connsiteY99" fmla="*/ 1328738 h 1659732"/>
                            <a:gd name="connsiteX100" fmla="*/ 1469662 w 1772081"/>
                            <a:gd name="connsiteY100" fmla="*/ 1340644 h 1659732"/>
                            <a:gd name="connsiteX101" fmla="*/ 1472043 w 1772081"/>
                            <a:gd name="connsiteY101" fmla="*/ 1347788 h 1659732"/>
                            <a:gd name="connsiteX102" fmla="*/ 1476806 w 1772081"/>
                            <a:gd name="connsiteY102" fmla="*/ 1354932 h 1659732"/>
                            <a:gd name="connsiteX103" fmla="*/ 1479187 w 1772081"/>
                            <a:gd name="connsiteY103" fmla="*/ 1362075 h 1659732"/>
                            <a:gd name="connsiteX104" fmla="*/ 1476806 w 1772081"/>
                            <a:gd name="connsiteY104" fmla="*/ 1369219 h 1659732"/>
                            <a:gd name="connsiteX105" fmla="*/ 1488712 w 1772081"/>
                            <a:gd name="connsiteY105" fmla="*/ 1388269 h 1659732"/>
                            <a:gd name="connsiteX106" fmla="*/ 1491093 w 1772081"/>
                            <a:gd name="connsiteY106" fmla="*/ 1395413 h 1659732"/>
                            <a:gd name="connsiteX107" fmla="*/ 1498237 w 1772081"/>
                            <a:gd name="connsiteY107" fmla="*/ 1402557 h 1659732"/>
                            <a:gd name="connsiteX108" fmla="*/ 1507762 w 1772081"/>
                            <a:gd name="connsiteY108" fmla="*/ 1404938 h 1659732"/>
                            <a:gd name="connsiteX109" fmla="*/ 1514906 w 1772081"/>
                            <a:gd name="connsiteY109" fmla="*/ 1407319 h 1659732"/>
                            <a:gd name="connsiteX110" fmla="*/ 1526812 w 1772081"/>
                            <a:gd name="connsiteY110" fmla="*/ 1404938 h 1659732"/>
                            <a:gd name="connsiteX111" fmla="*/ 1533956 w 1772081"/>
                            <a:gd name="connsiteY111" fmla="*/ 1402557 h 1659732"/>
                            <a:gd name="connsiteX112" fmla="*/ 1543481 w 1772081"/>
                            <a:gd name="connsiteY112" fmla="*/ 1388269 h 1659732"/>
                            <a:gd name="connsiteX113" fmla="*/ 1545862 w 1772081"/>
                            <a:gd name="connsiteY113" fmla="*/ 1378744 h 1659732"/>
                            <a:gd name="connsiteX114" fmla="*/ 1548243 w 1772081"/>
                            <a:gd name="connsiteY114" fmla="*/ 1371600 h 1659732"/>
                            <a:gd name="connsiteX115" fmla="*/ 1550624 w 1772081"/>
                            <a:gd name="connsiteY115" fmla="*/ 1359694 h 1659732"/>
                            <a:gd name="connsiteX116" fmla="*/ 1553006 w 1772081"/>
                            <a:gd name="connsiteY116" fmla="*/ 1345407 h 1659732"/>
                            <a:gd name="connsiteX117" fmla="*/ 1560149 w 1772081"/>
                            <a:gd name="connsiteY117" fmla="*/ 1321594 h 1659732"/>
                            <a:gd name="connsiteX118" fmla="*/ 1562531 w 1772081"/>
                            <a:gd name="connsiteY118" fmla="*/ 1314450 h 1659732"/>
                            <a:gd name="connsiteX119" fmla="*/ 1567293 w 1772081"/>
                            <a:gd name="connsiteY119" fmla="*/ 1307307 h 1659732"/>
                            <a:gd name="connsiteX120" fmla="*/ 1576818 w 1772081"/>
                            <a:gd name="connsiteY120" fmla="*/ 1293019 h 1659732"/>
                            <a:gd name="connsiteX121" fmla="*/ 1583962 w 1772081"/>
                            <a:gd name="connsiteY121" fmla="*/ 1278732 h 1659732"/>
                            <a:gd name="connsiteX122" fmla="*/ 1612537 w 1772081"/>
                            <a:gd name="connsiteY122" fmla="*/ 1254919 h 1659732"/>
                            <a:gd name="connsiteX123" fmla="*/ 1619681 w 1772081"/>
                            <a:gd name="connsiteY123" fmla="*/ 1250157 h 1659732"/>
                            <a:gd name="connsiteX124" fmla="*/ 1633968 w 1772081"/>
                            <a:gd name="connsiteY124" fmla="*/ 1245394 h 1659732"/>
                            <a:gd name="connsiteX125" fmla="*/ 1660162 w 1772081"/>
                            <a:gd name="connsiteY125" fmla="*/ 1240632 h 1659732"/>
                            <a:gd name="connsiteX126" fmla="*/ 1683974 w 1772081"/>
                            <a:gd name="connsiteY126" fmla="*/ 1243013 h 1659732"/>
                            <a:gd name="connsiteX127" fmla="*/ 1707787 w 1772081"/>
                            <a:gd name="connsiteY127" fmla="*/ 1252538 h 1659732"/>
                            <a:gd name="connsiteX128" fmla="*/ 1717312 w 1772081"/>
                            <a:gd name="connsiteY128" fmla="*/ 1254919 h 1659732"/>
                            <a:gd name="connsiteX129" fmla="*/ 1724456 w 1772081"/>
                            <a:gd name="connsiteY129" fmla="*/ 1259682 h 1659732"/>
                            <a:gd name="connsiteX130" fmla="*/ 1733981 w 1772081"/>
                            <a:gd name="connsiteY130" fmla="*/ 1262063 h 1659732"/>
                            <a:gd name="connsiteX131" fmla="*/ 1741124 w 1772081"/>
                            <a:gd name="connsiteY131" fmla="*/ 1264444 h 1659732"/>
                            <a:gd name="connsiteX132" fmla="*/ 1748268 w 1772081"/>
                            <a:gd name="connsiteY132" fmla="*/ 1269207 h 1659732"/>
                            <a:gd name="connsiteX133" fmla="*/ 1772081 w 1772081"/>
                            <a:gd name="connsiteY133" fmla="*/ 1273969 h 1659732"/>
                            <a:gd name="connsiteX134" fmla="*/ 1767318 w 1772081"/>
                            <a:gd name="connsiteY134" fmla="*/ 1259682 h 1659732"/>
                            <a:gd name="connsiteX135" fmla="*/ 1764937 w 1772081"/>
                            <a:gd name="connsiteY135" fmla="*/ 1252538 h 1659732"/>
                            <a:gd name="connsiteX136" fmla="*/ 1757793 w 1772081"/>
                            <a:gd name="connsiteY136" fmla="*/ 1245394 h 1659732"/>
                            <a:gd name="connsiteX137" fmla="*/ 1753031 w 1772081"/>
                            <a:gd name="connsiteY137" fmla="*/ 1238250 h 1659732"/>
                            <a:gd name="connsiteX138" fmla="*/ 1745887 w 1772081"/>
                            <a:gd name="connsiteY138" fmla="*/ 1233488 h 1659732"/>
                            <a:gd name="connsiteX139" fmla="*/ 1741124 w 1772081"/>
                            <a:gd name="connsiteY139" fmla="*/ 1226344 h 1659732"/>
                            <a:gd name="connsiteX140" fmla="*/ 1733981 w 1772081"/>
                            <a:gd name="connsiteY140" fmla="*/ 1204913 h 1659732"/>
                            <a:gd name="connsiteX141" fmla="*/ 1731599 w 1772081"/>
                            <a:gd name="connsiteY141" fmla="*/ 1197769 h 1659732"/>
                            <a:gd name="connsiteX142" fmla="*/ 1726837 w 1772081"/>
                            <a:gd name="connsiteY142" fmla="*/ 1188244 h 1659732"/>
                            <a:gd name="connsiteX143" fmla="*/ 1722074 w 1772081"/>
                            <a:gd name="connsiteY143" fmla="*/ 1166813 h 1659732"/>
                            <a:gd name="connsiteX144" fmla="*/ 1717312 w 1772081"/>
                            <a:gd name="connsiteY144" fmla="*/ 1150144 h 1659732"/>
                            <a:gd name="connsiteX145" fmla="*/ 1712549 w 1772081"/>
                            <a:gd name="connsiteY145" fmla="*/ 1143000 h 1659732"/>
                            <a:gd name="connsiteX146" fmla="*/ 1705406 w 1772081"/>
                            <a:gd name="connsiteY146" fmla="*/ 1128713 h 1659732"/>
                            <a:gd name="connsiteX147" fmla="*/ 1703024 w 1772081"/>
                            <a:gd name="connsiteY147" fmla="*/ 1121569 h 1659732"/>
                            <a:gd name="connsiteX148" fmla="*/ 1688737 w 1772081"/>
                            <a:gd name="connsiteY148" fmla="*/ 1109663 h 1659732"/>
                            <a:gd name="connsiteX149" fmla="*/ 1674449 w 1772081"/>
                            <a:gd name="connsiteY149" fmla="*/ 1097757 h 1659732"/>
                            <a:gd name="connsiteX150" fmla="*/ 1664924 w 1772081"/>
                            <a:gd name="connsiteY150" fmla="*/ 1085850 h 1659732"/>
                            <a:gd name="connsiteX151" fmla="*/ 1662543 w 1772081"/>
                            <a:gd name="connsiteY151" fmla="*/ 1078707 h 1659732"/>
                            <a:gd name="connsiteX152" fmla="*/ 1655399 w 1772081"/>
                            <a:gd name="connsiteY152" fmla="*/ 1071563 h 1659732"/>
                            <a:gd name="connsiteX153" fmla="*/ 1645874 w 1772081"/>
                            <a:gd name="connsiteY153" fmla="*/ 1057275 h 1659732"/>
                            <a:gd name="connsiteX154" fmla="*/ 1631587 w 1772081"/>
                            <a:gd name="connsiteY154" fmla="*/ 1042988 h 1659732"/>
                            <a:gd name="connsiteX155" fmla="*/ 1614918 w 1772081"/>
                            <a:gd name="connsiteY155" fmla="*/ 1023938 h 1659732"/>
                            <a:gd name="connsiteX156" fmla="*/ 1610156 w 1772081"/>
                            <a:gd name="connsiteY156" fmla="*/ 1016794 h 1659732"/>
                            <a:gd name="connsiteX157" fmla="*/ 1603012 w 1772081"/>
                            <a:gd name="connsiteY157" fmla="*/ 1012032 h 1659732"/>
                            <a:gd name="connsiteX158" fmla="*/ 1593487 w 1772081"/>
                            <a:gd name="connsiteY158" fmla="*/ 997744 h 1659732"/>
                            <a:gd name="connsiteX159" fmla="*/ 1586343 w 1772081"/>
                            <a:gd name="connsiteY159" fmla="*/ 990600 h 1659732"/>
                            <a:gd name="connsiteX160" fmla="*/ 1576818 w 1772081"/>
                            <a:gd name="connsiteY160" fmla="*/ 978694 h 1659732"/>
                            <a:gd name="connsiteX161" fmla="*/ 1567293 w 1772081"/>
                            <a:gd name="connsiteY161" fmla="*/ 964407 h 1659732"/>
                            <a:gd name="connsiteX162" fmla="*/ 1562531 w 1772081"/>
                            <a:gd name="connsiteY162" fmla="*/ 940594 h 1659732"/>
                            <a:gd name="connsiteX163" fmla="*/ 1555387 w 1772081"/>
                            <a:gd name="connsiteY163" fmla="*/ 914400 h 1659732"/>
                            <a:gd name="connsiteX164" fmla="*/ 1548243 w 1772081"/>
                            <a:gd name="connsiteY164" fmla="*/ 840582 h 1659732"/>
                            <a:gd name="connsiteX165" fmla="*/ 1543481 w 1772081"/>
                            <a:gd name="connsiteY165" fmla="*/ 807244 h 1659732"/>
                            <a:gd name="connsiteX166" fmla="*/ 1538718 w 1772081"/>
                            <a:gd name="connsiteY166" fmla="*/ 800100 h 1659732"/>
                            <a:gd name="connsiteX167" fmla="*/ 1533956 w 1772081"/>
                            <a:gd name="connsiteY167" fmla="*/ 785813 h 1659732"/>
                            <a:gd name="connsiteX168" fmla="*/ 1531574 w 1772081"/>
                            <a:gd name="connsiteY168" fmla="*/ 778669 h 1659732"/>
                            <a:gd name="connsiteX169" fmla="*/ 1526812 w 1772081"/>
                            <a:gd name="connsiteY169" fmla="*/ 771525 h 1659732"/>
                            <a:gd name="connsiteX170" fmla="*/ 1524431 w 1772081"/>
                            <a:gd name="connsiteY170" fmla="*/ 778669 h 1659732"/>
                            <a:gd name="connsiteX171" fmla="*/ 1512524 w 1772081"/>
                            <a:gd name="connsiteY171" fmla="*/ 769144 h 1659732"/>
                            <a:gd name="connsiteX172" fmla="*/ 1502999 w 1772081"/>
                            <a:gd name="connsiteY172" fmla="*/ 766763 h 1659732"/>
                            <a:gd name="connsiteX173" fmla="*/ 1510143 w 1772081"/>
                            <a:gd name="connsiteY173" fmla="*/ 762000 h 1659732"/>
                            <a:gd name="connsiteX174" fmla="*/ 1495856 w 1772081"/>
                            <a:gd name="connsiteY174" fmla="*/ 745332 h 1659732"/>
                            <a:gd name="connsiteX175" fmla="*/ 1491093 w 1772081"/>
                            <a:gd name="connsiteY175" fmla="*/ 738188 h 1659732"/>
                            <a:gd name="connsiteX176" fmla="*/ 1483949 w 1772081"/>
                            <a:gd name="connsiteY176" fmla="*/ 731044 h 1659732"/>
                            <a:gd name="connsiteX177" fmla="*/ 1474424 w 1772081"/>
                            <a:gd name="connsiteY177" fmla="*/ 719138 h 1659732"/>
                            <a:gd name="connsiteX178" fmla="*/ 1476806 w 1772081"/>
                            <a:gd name="connsiteY178" fmla="*/ 709613 h 1659732"/>
                            <a:gd name="connsiteX179" fmla="*/ 1469662 w 1772081"/>
                            <a:gd name="connsiteY179" fmla="*/ 704850 h 1659732"/>
                            <a:gd name="connsiteX180" fmla="*/ 1457756 w 1772081"/>
                            <a:gd name="connsiteY180" fmla="*/ 692944 h 1659732"/>
                            <a:gd name="connsiteX181" fmla="*/ 1452993 w 1772081"/>
                            <a:gd name="connsiteY181" fmla="*/ 685800 h 1659732"/>
                            <a:gd name="connsiteX182" fmla="*/ 1436324 w 1772081"/>
                            <a:gd name="connsiteY182" fmla="*/ 676275 h 1659732"/>
                            <a:gd name="connsiteX183" fmla="*/ 1431562 w 1772081"/>
                            <a:gd name="connsiteY183" fmla="*/ 669132 h 1659732"/>
                            <a:gd name="connsiteX184" fmla="*/ 1417274 w 1772081"/>
                            <a:gd name="connsiteY184" fmla="*/ 661988 h 1659732"/>
                            <a:gd name="connsiteX185" fmla="*/ 1410131 w 1772081"/>
                            <a:gd name="connsiteY185" fmla="*/ 657225 h 1659732"/>
                            <a:gd name="connsiteX186" fmla="*/ 1395843 w 1772081"/>
                            <a:gd name="connsiteY186" fmla="*/ 645319 h 1659732"/>
                            <a:gd name="connsiteX187" fmla="*/ 1388699 w 1772081"/>
                            <a:gd name="connsiteY187" fmla="*/ 642938 h 1659732"/>
                            <a:gd name="connsiteX188" fmla="*/ 1379174 w 1772081"/>
                            <a:gd name="connsiteY188" fmla="*/ 645319 h 1659732"/>
                            <a:gd name="connsiteX189" fmla="*/ 1364887 w 1772081"/>
                            <a:gd name="connsiteY189" fmla="*/ 640557 h 1659732"/>
                            <a:gd name="connsiteX190" fmla="*/ 1357743 w 1772081"/>
                            <a:gd name="connsiteY190" fmla="*/ 633413 h 1659732"/>
                            <a:gd name="connsiteX191" fmla="*/ 1336312 w 1772081"/>
                            <a:gd name="connsiteY191" fmla="*/ 628650 h 1659732"/>
                            <a:gd name="connsiteX192" fmla="*/ 1319643 w 1772081"/>
                            <a:gd name="connsiteY192" fmla="*/ 616744 h 1659732"/>
                            <a:gd name="connsiteX193" fmla="*/ 1305356 w 1772081"/>
                            <a:gd name="connsiteY193" fmla="*/ 607219 h 1659732"/>
                            <a:gd name="connsiteX194" fmla="*/ 1298212 w 1772081"/>
                            <a:gd name="connsiteY194" fmla="*/ 600075 h 1659732"/>
                            <a:gd name="connsiteX195" fmla="*/ 1291068 w 1772081"/>
                            <a:gd name="connsiteY195" fmla="*/ 597694 h 1659732"/>
                            <a:gd name="connsiteX196" fmla="*/ 1286306 w 1772081"/>
                            <a:gd name="connsiteY196" fmla="*/ 590550 h 1659732"/>
                            <a:gd name="connsiteX197" fmla="*/ 1279162 w 1772081"/>
                            <a:gd name="connsiteY197" fmla="*/ 585788 h 1659732"/>
                            <a:gd name="connsiteX198" fmla="*/ 1267256 w 1772081"/>
                            <a:gd name="connsiteY198" fmla="*/ 573882 h 1659732"/>
                            <a:gd name="connsiteX199" fmla="*/ 1255349 w 1772081"/>
                            <a:gd name="connsiteY199" fmla="*/ 557213 h 1659732"/>
                            <a:gd name="connsiteX200" fmla="*/ 1248206 w 1772081"/>
                            <a:gd name="connsiteY200" fmla="*/ 554832 h 1659732"/>
                            <a:gd name="connsiteX201" fmla="*/ 1241062 w 1772081"/>
                            <a:gd name="connsiteY201" fmla="*/ 540544 h 1659732"/>
                            <a:gd name="connsiteX202" fmla="*/ 1233918 w 1772081"/>
                            <a:gd name="connsiteY202" fmla="*/ 533400 h 1659732"/>
                            <a:gd name="connsiteX203" fmla="*/ 1217249 w 1772081"/>
                            <a:gd name="connsiteY203" fmla="*/ 514350 h 1659732"/>
                            <a:gd name="connsiteX204" fmla="*/ 1214868 w 1772081"/>
                            <a:gd name="connsiteY204" fmla="*/ 507207 h 1659732"/>
                            <a:gd name="connsiteX205" fmla="*/ 1200581 w 1772081"/>
                            <a:gd name="connsiteY205" fmla="*/ 490538 h 1659732"/>
                            <a:gd name="connsiteX206" fmla="*/ 1198199 w 1772081"/>
                            <a:gd name="connsiteY206" fmla="*/ 483394 h 1659732"/>
                            <a:gd name="connsiteX207" fmla="*/ 1191056 w 1772081"/>
                            <a:gd name="connsiteY207" fmla="*/ 476250 h 1659732"/>
                            <a:gd name="connsiteX208" fmla="*/ 1181531 w 1772081"/>
                            <a:gd name="connsiteY208" fmla="*/ 459582 h 1659732"/>
                            <a:gd name="connsiteX209" fmla="*/ 1176768 w 1772081"/>
                            <a:gd name="connsiteY209" fmla="*/ 452438 h 1659732"/>
                            <a:gd name="connsiteX210" fmla="*/ 1172006 w 1772081"/>
                            <a:gd name="connsiteY210" fmla="*/ 442913 h 1659732"/>
                            <a:gd name="connsiteX211" fmla="*/ 1164862 w 1772081"/>
                            <a:gd name="connsiteY211" fmla="*/ 428625 h 1659732"/>
                            <a:gd name="connsiteX212" fmla="*/ 1155337 w 1772081"/>
                            <a:gd name="connsiteY212" fmla="*/ 423863 h 1659732"/>
                            <a:gd name="connsiteX213" fmla="*/ 1150574 w 1772081"/>
                            <a:gd name="connsiteY213" fmla="*/ 409575 h 1659732"/>
                            <a:gd name="connsiteX214" fmla="*/ 1143431 w 1772081"/>
                            <a:gd name="connsiteY214" fmla="*/ 392907 h 1659732"/>
                            <a:gd name="connsiteX215" fmla="*/ 1145812 w 1772081"/>
                            <a:gd name="connsiteY215" fmla="*/ 335757 h 1659732"/>
                            <a:gd name="connsiteX216" fmla="*/ 1148193 w 1772081"/>
                            <a:gd name="connsiteY216" fmla="*/ 326232 h 1659732"/>
                            <a:gd name="connsiteX217" fmla="*/ 1150574 w 1772081"/>
                            <a:gd name="connsiteY217" fmla="*/ 314325 h 1659732"/>
                            <a:gd name="connsiteX218" fmla="*/ 1152956 w 1772081"/>
                            <a:gd name="connsiteY218" fmla="*/ 307182 h 1659732"/>
                            <a:gd name="connsiteX219" fmla="*/ 1157718 w 1772081"/>
                            <a:gd name="connsiteY219" fmla="*/ 290513 h 1659732"/>
                            <a:gd name="connsiteX220" fmla="*/ 1155337 w 1772081"/>
                            <a:gd name="connsiteY220" fmla="*/ 240507 h 1659732"/>
                            <a:gd name="connsiteX221" fmla="*/ 1155337 w 1772081"/>
                            <a:gd name="connsiteY221" fmla="*/ 226219 h 1659732"/>
                            <a:gd name="connsiteX222" fmla="*/ 1152956 w 1772081"/>
                            <a:gd name="connsiteY222" fmla="*/ 183357 h 1659732"/>
                            <a:gd name="connsiteX223" fmla="*/ 1150574 w 1772081"/>
                            <a:gd name="connsiteY223" fmla="*/ 169069 h 1659732"/>
                            <a:gd name="connsiteX224" fmla="*/ 1157718 w 1772081"/>
                            <a:gd name="connsiteY224" fmla="*/ 119063 h 1659732"/>
                            <a:gd name="connsiteX225" fmla="*/ 1160099 w 1772081"/>
                            <a:gd name="connsiteY225" fmla="*/ 111919 h 1659732"/>
                            <a:gd name="connsiteX226" fmla="*/ 1164862 w 1772081"/>
                            <a:gd name="connsiteY226" fmla="*/ 104775 h 1659732"/>
                            <a:gd name="connsiteX227" fmla="*/ 1167243 w 1772081"/>
                            <a:gd name="connsiteY227" fmla="*/ 71438 h 1659732"/>
                            <a:gd name="connsiteX228" fmla="*/ 1162481 w 1772081"/>
                            <a:gd name="connsiteY228" fmla="*/ 64294 h 1659732"/>
                            <a:gd name="connsiteX229" fmla="*/ 1150574 w 1772081"/>
                            <a:gd name="connsiteY229" fmla="*/ 59532 h 1659732"/>
                            <a:gd name="connsiteX230" fmla="*/ 1148193 w 1772081"/>
                            <a:gd name="connsiteY230" fmla="*/ 45244 h 1659732"/>
                            <a:gd name="connsiteX231" fmla="*/ 1148193 w 1772081"/>
                            <a:gd name="connsiteY231" fmla="*/ 23813 h 1659732"/>
                            <a:gd name="connsiteX232" fmla="*/ 1138668 w 1772081"/>
                            <a:gd name="connsiteY232" fmla="*/ 9525 h 1659732"/>
                            <a:gd name="connsiteX233" fmla="*/ 1133906 w 1772081"/>
                            <a:gd name="connsiteY233" fmla="*/ 0 h 1659732"/>
                            <a:gd name="connsiteX234" fmla="*/ 1133906 w 1772081"/>
                            <a:gd name="connsiteY234"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100568 w 1772081"/>
                            <a:gd name="connsiteY83" fmla="*/ 1231107 h 1659732"/>
                            <a:gd name="connsiteX84" fmla="*/ 1150574 w 1772081"/>
                            <a:gd name="connsiteY84" fmla="*/ 1240632 h 1659732"/>
                            <a:gd name="connsiteX85" fmla="*/ 1260112 w 1772081"/>
                            <a:gd name="connsiteY85" fmla="*/ 1247775 h 1659732"/>
                            <a:gd name="connsiteX86" fmla="*/ 1286306 w 1772081"/>
                            <a:gd name="connsiteY86" fmla="*/ 1250157 h 1659732"/>
                            <a:gd name="connsiteX87" fmla="*/ 1333931 w 1772081"/>
                            <a:gd name="connsiteY87" fmla="*/ 1252538 h 1659732"/>
                            <a:gd name="connsiteX88" fmla="*/ 1369649 w 1772081"/>
                            <a:gd name="connsiteY88" fmla="*/ 1259682 h 1659732"/>
                            <a:gd name="connsiteX89" fmla="*/ 1379174 w 1772081"/>
                            <a:gd name="connsiteY89" fmla="*/ 1262063 h 1659732"/>
                            <a:gd name="connsiteX90" fmla="*/ 1393462 w 1772081"/>
                            <a:gd name="connsiteY90" fmla="*/ 1266825 h 1659732"/>
                            <a:gd name="connsiteX91" fmla="*/ 1407749 w 1772081"/>
                            <a:gd name="connsiteY91" fmla="*/ 1269207 h 1659732"/>
                            <a:gd name="connsiteX92" fmla="*/ 1424418 w 1772081"/>
                            <a:gd name="connsiteY92" fmla="*/ 1281113 h 1659732"/>
                            <a:gd name="connsiteX93" fmla="*/ 1422037 w 1772081"/>
                            <a:gd name="connsiteY93" fmla="*/ 1288257 h 1659732"/>
                            <a:gd name="connsiteX94" fmla="*/ 1429181 w 1772081"/>
                            <a:gd name="connsiteY94" fmla="*/ 1283494 h 1659732"/>
                            <a:gd name="connsiteX95" fmla="*/ 1436324 w 1772081"/>
                            <a:gd name="connsiteY95" fmla="*/ 1285875 h 1659732"/>
                            <a:gd name="connsiteX96" fmla="*/ 1441087 w 1772081"/>
                            <a:gd name="connsiteY96" fmla="*/ 1293019 h 1659732"/>
                            <a:gd name="connsiteX97" fmla="*/ 1448231 w 1772081"/>
                            <a:gd name="connsiteY97" fmla="*/ 1300163 h 1659732"/>
                            <a:gd name="connsiteX98" fmla="*/ 1457756 w 1772081"/>
                            <a:gd name="connsiteY98" fmla="*/ 1314450 h 1659732"/>
                            <a:gd name="connsiteX99" fmla="*/ 1464899 w 1772081"/>
                            <a:gd name="connsiteY99" fmla="*/ 1328738 h 1659732"/>
                            <a:gd name="connsiteX100" fmla="*/ 1469662 w 1772081"/>
                            <a:gd name="connsiteY100" fmla="*/ 1340644 h 1659732"/>
                            <a:gd name="connsiteX101" fmla="*/ 1472043 w 1772081"/>
                            <a:gd name="connsiteY101" fmla="*/ 1347788 h 1659732"/>
                            <a:gd name="connsiteX102" fmla="*/ 1476806 w 1772081"/>
                            <a:gd name="connsiteY102" fmla="*/ 1354932 h 1659732"/>
                            <a:gd name="connsiteX103" fmla="*/ 1479187 w 1772081"/>
                            <a:gd name="connsiteY103" fmla="*/ 1362075 h 1659732"/>
                            <a:gd name="connsiteX104" fmla="*/ 1476806 w 1772081"/>
                            <a:gd name="connsiteY104" fmla="*/ 1369219 h 1659732"/>
                            <a:gd name="connsiteX105" fmla="*/ 1488712 w 1772081"/>
                            <a:gd name="connsiteY105" fmla="*/ 1388269 h 1659732"/>
                            <a:gd name="connsiteX106" fmla="*/ 1491093 w 1772081"/>
                            <a:gd name="connsiteY106" fmla="*/ 1395413 h 1659732"/>
                            <a:gd name="connsiteX107" fmla="*/ 1498237 w 1772081"/>
                            <a:gd name="connsiteY107" fmla="*/ 1402557 h 1659732"/>
                            <a:gd name="connsiteX108" fmla="*/ 1507762 w 1772081"/>
                            <a:gd name="connsiteY108" fmla="*/ 1404938 h 1659732"/>
                            <a:gd name="connsiteX109" fmla="*/ 1514906 w 1772081"/>
                            <a:gd name="connsiteY109" fmla="*/ 1407319 h 1659732"/>
                            <a:gd name="connsiteX110" fmla="*/ 1526812 w 1772081"/>
                            <a:gd name="connsiteY110" fmla="*/ 1404938 h 1659732"/>
                            <a:gd name="connsiteX111" fmla="*/ 1533956 w 1772081"/>
                            <a:gd name="connsiteY111" fmla="*/ 1402557 h 1659732"/>
                            <a:gd name="connsiteX112" fmla="*/ 1543481 w 1772081"/>
                            <a:gd name="connsiteY112" fmla="*/ 1388269 h 1659732"/>
                            <a:gd name="connsiteX113" fmla="*/ 1545862 w 1772081"/>
                            <a:gd name="connsiteY113" fmla="*/ 1378744 h 1659732"/>
                            <a:gd name="connsiteX114" fmla="*/ 1548243 w 1772081"/>
                            <a:gd name="connsiteY114" fmla="*/ 1371600 h 1659732"/>
                            <a:gd name="connsiteX115" fmla="*/ 1550624 w 1772081"/>
                            <a:gd name="connsiteY115" fmla="*/ 1359694 h 1659732"/>
                            <a:gd name="connsiteX116" fmla="*/ 1553006 w 1772081"/>
                            <a:gd name="connsiteY116" fmla="*/ 1345407 h 1659732"/>
                            <a:gd name="connsiteX117" fmla="*/ 1560149 w 1772081"/>
                            <a:gd name="connsiteY117" fmla="*/ 1321594 h 1659732"/>
                            <a:gd name="connsiteX118" fmla="*/ 1562531 w 1772081"/>
                            <a:gd name="connsiteY118" fmla="*/ 1314450 h 1659732"/>
                            <a:gd name="connsiteX119" fmla="*/ 1567293 w 1772081"/>
                            <a:gd name="connsiteY119" fmla="*/ 1307307 h 1659732"/>
                            <a:gd name="connsiteX120" fmla="*/ 1576818 w 1772081"/>
                            <a:gd name="connsiteY120" fmla="*/ 1293019 h 1659732"/>
                            <a:gd name="connsiteX121" fmla="*/ 1583962 w 1772081"/>
                            <a:gd name="connsiteY121" fmla="*/ 1278732 h 1659732"/>
                            <a:gd name="connsiteX122" fmla="*/ 1612537 w 1772081"/>
                            <a:gd name="connsiteY122" fmla="*/ 1254919 h 1659732"/>
                            <a:gd name="connsiteX123" fmla="*/ 1619681 w 1772081"/>
                            <a:gd name="connsiteY123" fmla="*/ 1250157 h 1659732"/>
                            <a:gd name="connsiteX124" fmla="*/ 1633968 w 1772081"/>
                            <a:gd name="connsiteY124" fmla="*/ 1245394 h 1659732"/>
                            <a:gd name="connsiteX125" fmla="*/ 1660162 w 1772081"/>
                            <a:gd name="connsiteY125" fmla="*/ 1240632 h 1659732"/>
                            <a:gd name="connsiteX126" fmla="*/ 1683974 w 1772081"/>
                            <a:gd name="connsiteY126" fmla="*/ 1243013 h 1659732"/>
                            <a:gd name="connsiteX127" fmla="*/ 1707787 w 1772081"/>
                            <a:gd name="connsiteY127" fmla="*/ 1252538 h 1659732"/>
                            <a:gd name="connsiteX128" fmla="*/ 1717312 w 1772081"/>
                            <a:gd name="connsiteY128" fmla="*/ 1254919 h 1659732"/>
                            <a:gd name="connsiteX129" fmla="*/ 1724456 w 1772081"/>
                            <a:gd name="connsiteY129" fmla="*/ 1259682 h 1659732"/>
                            <a:gd name="connsiteX130" fmla="*/ 1733981 w 1772081"/>
                            <a:gd name="connsiteY130" fmla="*/ 1262063 h 1659732"/>
                            <a:gd name="connsiteX131" fmla="*/ 1741124 w 1772081"/>
                            <a:gd name="connsiteY131" fmla="*/ 1264444 h 1659732"/>
                            <a:gd name="connsiteX132" fmla="*/ 1748268 w 1772081"/>
                            <a:gd name="connsiteY132" fmla="*/ 1269207 h 1659732"/>
                            <a:gd name="connsiteX133" fmla="*/ 1772081 w 1772081"/>
                            <a:gd name="connsiteY133" fmla="*/ 1273969 h 1659732"/>
                            <a:gd name="connsiteX134" fmla="*/ 1767318 w 1772081"/>
                            <a:gd name="connsiteY134" fmla="*/ 1259682 h 1659732"/>
                            <a:gd name="connsiteX135" fmla="*/ 1764937 w 1772081"/>
                            <a:gd name="connsiteY135" fmla="*/ 1252538 h 1659732"/>
                            <a:gd name="connsiteX136" fmla="*/ 1757793 w 1772081"/>
                            <a:gd name="connsiteY136" fmla="*/ 1245394 h 1659732"/>
                            <a:gd name="connsiteX137" fmla="*/ 1753031 w 1772081"/>
                            <a:gd name="connsiteY137" fmla="*/ 1238250 h 1659732"/>
                            <a:gd name="connsiteX138" fmla="*/ 1745887 w 1772081"/>
                            <a:gd name="connsiteY138" fmla="*/ 1233488 h 1659732"/>
                            <a:gd name="connsiteX139" fmla="*/ 1741124 w 1772081"/>
                            <a:gd name="connsiteY139" fmla="*/ 1226344 h 1659732"/>
                            <a:gd name="connsiteX140" fmla="*/ 1733981 w 1772081"/>
                            <a:gd name="connsiteY140" fmla="*/ 1204913 h 1659732"/>
                            <a:gd name="connsiteX141" fmla="*/ 1731599 w 1772081"/>
                            <a:gd name="connsiteY141" fmla="*/ 1197769 h 1659732"/>
                            <a:gd name="connsiteX142" fmla="*/ 1726837 w 1772081"/>
                            <a:gd name="connsiteY142" fmla="*/ 1188244 h 1659732"/>
                            <a:gd name="connsiteX143" fmla="*/ 1722074 w 1772081"/>
                            <a:gd name="connsiteY143" fmla="*/ 1166813 h 1659732"/>
                            <a:gd name="connsiteX144" fmla="*/ 1717312 w 1772081"/>
                            <a:gd name="connsiteY144" fmla="*/ 1150144 h 1659732"/>
                            <a:gd name="connsiteX145" fmla="*/ 1712549 w 1772081"/>
                            <a:gd name="connsiteY145" fmla="*/ 1143000 h 1659732"/>
                            <a:gd name="connsiteX146" fmla="*/ 1705406 w 1772081"/>
                            <a:gd name="connsiteY146" fmla="*/ 1128713 h 1659732"/>
                            <a:gd name="connsiteX147" fmla="*/ 1703024 w 1772081"/>
                            <a:gd name="connsiteY147" fmla="*/ 1121569 h 1659732"/>
                            <a:gd name="connsiteX148" fmla="*/ 1688737 w 1772081"/>
                            <a:gd name="connsiteY148" fmla="*/ 1109663 h 1659732"/>
                            <a:gd name="connsiteX149" fmla="*/ 1674449 w 1772081"/>
                            <a:gd name="connsiteY149" fmla="*/ 1097757 h 1659732"/>
                            <a:gd name="connsiteX150" fmla="*/ 1664924 w 1772081"/>
                            <a:gd name="connsiteY150" fmla="*/ 1085850 h 1659732"/>
                            <a:gd name="connsiteX151" fmla="*/ 1662543 w 1772081"/>
                            <a:gd name="connsiteY151" fmla="*/ 1078707 h 1659732"/>
                            <a:gd name="connsiteX152" fmla="*/ 1655399 w 1772081"/>
                            <a:gd name="connsiteY152" fmla="*/ 1071563 h 1659732"/>
                            <a:gd name="connsiteX153" fmla="*/ 1645874 w 1772081"/>
                            <a:gd name="connsiteY153" fmla="*/ 1057275 h 1659732"/>
                            <a:gd name="connsiteX154" fmla="*/ 1631587 w 1772081"/>
                            <a:gd name="connsiteY154" fmla="*/ 1042988 h 1659732"/>
                            <a:gd name="connsiteX155" fmla="*/ 1614918 w 1772081"/>
                            <a:gd name="connsiteY155" fmla="*/ 1023938 h 1659732"/>
                            <a:gd name="connsiteX156" fmla="*/ 1610156 w 1772081"/>
                            <a:gd name="connsiteY156" fmla="*/ 1016794 h 1659732"/>
                            <a:gd name="connsiteX157" fmla="*/ 1603012 w 1772081"/>
                            <a:gd name="connsiteY157" fmla="*/ 1012032 h 1659732"/>
                            <a:gd name="connsiteX158" fmla="*/ 1593487 w 1772081"/>
                            <a:gd name="connsiteY158" fmla="*/ 997744 h 1659732"/>
                            <a:gd name="connsiteX159" fmla="*/ 1586343 w 1772081"/>
                            <a:gd name="connsiteY159" fmla="*/ 990600 h 1659732"/>
                            <a:gd name="connsiteX160" fmla="*/ 1576818 w 1772081"/>
                            <a:gd name="connsiteY160" fmla="*/ 978694 h 1659732"/>
                            <a:gd name="connsiteX161" fmla="*/ 1567293 w 1772081"/>
                            <a:gd name="connsiteY161" fmla="*/ 964407 h 1659732"/>
                            <a:gd name="connsiteX162" fmla="*/ 1562531 w 1772081"/>
                            <a:gd name="connsiteY162" fmla="*/ 940594 h 1659732"/>
                            <a:gd name="connsiteX163" fmla="*/ 1555387 w 1772081"/>
                            <a:gd name="connsiteY163" fmla="*/ 914400 h 1659732"/>
                            <a:gd name="connsiteX164" fmla="*/ 1548243 w 1772081"/>
                            <a:gd name="connsiteY164" fmla="*/ 840582 h 1659732"/>
                            <a:gd name="connsiteX165" fmla="*/ 1543481 w 1772081"/>
                            <a:gd name="connsiteY165" fmla="*/ 807244 h 1659732"/>
                            <a:gd name="connsiteX166" fmla="*/ 1538718 w 1772081"/>
                            <a:gd name="connsiteY166" fmla="*/ 800100 h 1659732"/>
                            <a:gd name="connsiteX167" fmla="*/ 1533956 w 1772081"/>
                            <a:gd name="connsiteY167" fmla="*/ 785813 h 1659732"/>
                            <a:gd name="connsiteX168" fmla="*/ 1531574 w 1772081"/>
                            <a:gd name="connsiteY168" fmla="*/ 778669 h 1659732"/>
                            <a:gd name="connsiteX169" fmla="*/ 1526812 w 1772081"/>
                            <a:gd name="connsiteY169" fmla="*/ 771525 h 1659732"/>
                            <a:gd name="connsiteX170" fmla="*/ 1524431 w 1772081"/>
                            <a:gd name="connsiteY170" fmla="*/ 778669 h 1659732"/>
                            <a:gd name="connsiteX171" fmla="*/ 1512524 w 1772081"/>
                            <a:gd name="connsiteY171" fmla="*/ 769144 h 1659732"/>
                            <a:gd name="connsiteX172" fmla="*/ 1502999 w 1772081"/>
                            <a:gd name="connsiteY172" fmla="*/ 766763 h 1659732"/>
                            <a:gd name="connsiteX173" fmla="*/ 1510143 w 1772081"/>
                            <a:gd name="connsiteY173" fmla="*/ 762000 h 1659732"/>
                            <a:gd name="connsiteX174" fmla="*/ 1495856 w 1772081"/>
                            <a:gd name="connsiteY174" fmla="*/ 745332 h 1659732"/>
                            <a:gd name="connsiteX175" fmla="*/ 1491093 w 1772081"/>
                            <a:gd name="connsiteY175" fmla="*/ 738188 h 1659732"/>
                            <a:gd name="connsiteX176" fmla="*/ 1483949 w 1772081"/>
                            <a:gd name="connsiteY176" fmla="*/ 731044 h 1659732"/>
                            <a:gd name="connsiteX177" fmla="*/ 1474424 w 1772081"/>
                            <a:gd name="connsiteY177" fmla="*/ 719138 h 1659732"/>
                            <a:gd name="connsiteX178" fmla="*/ 1476806 w 1772081"/>
                            <a:gd name="connsiteY178" fmla="*/ 709613 h 1659732"/>
                            <a:gd name="connsiteX179" fmla="*/ 1469662 w 1772081"/>
                            <a:gd name="connsiteY179" fmla="*/ 704850 h 1659732"/>
                            <a:gd name="connsiteX180" fmla="*/ 1457756 w 1772081"/>
                            <a:gd name="connsiteY180" fmla="*/ 692944 h 1659732"/>
                            <a:gd name="connsiteX181" fmla="*/ 1452993 w 1772081"/>
                            <a:gd name="connsiteY181" fmla="*/ 685800 h 1659732"/>
                            <a:gd name="connsiteX182" fmla="*/ 1436324 w 1772081"/>
                            <a:gd name="connsiteY182" fmla="*/ 676275 h 1659732"/>
                            <a:gd name="connsiteX183" fmla="*/ 1431562 w 1772081"/>
                            <a:gd name="connsiteY183" fmla="*/ 669132 h 1659732"/>
                            <a:gd name="connsiteX184" fmla="*/ 1417274 w 1772081"/>
                            <a:gd name="connsiteY184" fmla="*/ 661988 h 1659732"/>
                            <a:gd name="connsiteX185" fmla="*/ 1410131 w 1772081"/>
                            <a:gd name="connsiteY185" fmla="*/ 657225 h 1659732"/>
                            <a:gd name="connsiteX186" fmla="*/ 1395843 w 1772081"/>
                            <a:gd name="connsiteY186" fmla="*/ 645319 h 1659732"/>
                            <a:gd name="connsiteX187" fmla="*/ 1388699 w 1772081"/>
                            <a:gd name="connsiteY187" fmla="*/ 642938 h 1659732"/>
                            <a:gd name="connsiteX188" fmla="*/ 1379174 w 1772081"/>
                            <a:gd name="connsiteY188" fmla="*/ 645319 h 1659732"/>
                            <a:gd name="connsiteX189" fmla="*/ 1364887 w 1772081"/>
                            <a:gd name="connsiteY189" fmla="*/ 640557 h 1659732"/>
                            <a:gd name="connsiteX190" fmla="*/ 1357743 w 1772081"/>
                            <a:gd name="connsiteY190" fmla="*/ 633413 h 1659732"/>
                            <a:gd name="connsiteX191" fmla="*/ 1336312 w 1772081"/>
                            <a:gd name="connsiteY191" fmla="*/ 628650 h 1659732"/>
                            <a:gd name="connsiteX192" fmla="*/ 1319643 w 1772081"/>
                            <a:gd name="connsiteY192" fmla="*/ 616744 h 1659732"/>
                            <a:gd name="connsiteX193" fmla="*/ 1305356 w 1772081"/>
                            <a:gd name="connsiteY193" fmla="*/ 607219 h 1659732"/>
                            <a:gd name="connsiteX194" fmla="*/ 1298212 w 1772081"/>
                            <a:gd name="connsiteY194" fmla="*/ 600075 h 1659732"/>
                            <a:gd name="connsiteX195" fmla="*/ 1291068 w 1772081"/>
                            <a:gd name="connsiteY195" fmla="*/ 597694 h 1659732"/>
                            <a:gd name="connsiteX196" fmla="*/ 1286306 w 1772081"/>
                            <a:gd name="connsiteY196" fmla="*/ 590550 h 1659732"/>
                            <a:gd name="connsiteX197" fmla="*/ 1279162 w 1772081"/>
                            <a:gd name="connsiteY197" fmla="*/ 585788 h 1659732"/>
                            <a:gd name="connsiteX198" fmla="*/ 1267256 w 1772081"/>
                            <a:gd name="connsiteY198" fmla="*/ 573882 h 1659732"/>
                            <a:gd name="connsiteX199" fmla="*/ 1255349 w 1772081"/>
                            <a:gd name="connsiteY199" fmla="*/ 557213 h 1659732"/>
                            <a:gd name="connsiteX200" fmla="*/ 1248206 w 1772081"/>
                            <a:gd name="connsiteY200" fmla="*/ 554832 h 1659732"/>
                            <a:gd name="connsiteX201" fmla="*/ 1241062 w 1772081"/>
                            <a:gd name="connsiteY201" fmla="*/ 540544 h 1659732"/>
                            <a:gd name="connsiteX202" fmla="*/ 1233918 w 1772081"/>
                            <a:gd name="connsiteY202" fmla="*/ 533400 h 1659732"/>
                            <a:gd name="connsiteX203" fmla="*/ 1217249 w 1772081"/>
                            <a:gd name="connsiteY203" fmla="*/ 514350 h 1659732"/>
                            <a:gd name="connsiteX204" fmla="*/ 1214868 w 1772081"/>
                            <a:gd name="connsiteY204" fmla="*/ 507207 h 1659732"/>
                            <a:gd name="connsiteX205" fmla="*/ 1200581 w 1772081"/>
                            <a:gd name="connsiteY205" fmla="*/ 490538 h 1659732"/>
                            <a:gd name="connsiteX206" fmla="*/ 1198199 w 1772081"/>
                            <a:gd name="connsiteY206" fmla="*/ 483394 h 1659732"/>
                            <a:gd name="connsiteX207" fmla="*/ 1191056 w 1772081"/>
                            <a:gd name="connsiteY207" fmla="*/ 476250 h 1659732"/>
                            <a:gd name="connsiteX208" fmla="*/ 1181531 w 1772081"/>
                            <a:gd name="connsiteY208" fmla="*/ 459582 h 1659732"/>
                            <a:gd name="connsiteX209" fmla="*/ 1176768 w 1772081"/>
                            <a:gd name="connsiteY209" fmla="*/ 452438 h 1659732"/>
                            <a:gd name="connsiteX210" fmla="*/ 1172006 w 1772081"/>
                            <a:gd name="connsiteY210" fmla="*/ 442913 h 1659732"/>
                            <a:gd name="connsiteX211" fmla="*/ 1164862 w 1772081"/>
                            <a:gd name="connsiteY211" fmla="*/ 428625 h 1659732"/>
                            <a:gd name="connsiteX212" fmla="*/ 1155337 w 1772081"/>
                            <a:gd name="connsiteY212" fmla="*/ 423863 h 1659732"/>
                            <a:gd name="connsiteX213" fmla="*/ 1150574 w 1772081"/>
                            <a:gd name="connsiteY213" fmla="*/ 409575 h 1659732"/>
                            <a:gd name="connsiteX214" fmla="*/ 1143431 w 1772081"/>
                            <a:gd name="connsiteY214" fmla="*/ 392907 h 1659732"/>
                            <a:gd name="connsiteX215" fmla="*/ 1145812 w 1772081"/>
                            <a:gd name="connsiteY215" fmla="*/ 335757 h 1659732"/>
                            <a:gd name="connsiteX216" fmla="*/ 1148193 w 1772081"/>
                            <a:gd name="connsiteY216" fmla="*/ 326232 h 1659732"/>
                            <a:gd name="connsiteX217" fmla="*/ 1150574 w 1772081"/>
                            <a:gd name="connsiteY217" fmla="*/ 314325 h 1659732"/>
                            <a:gd name="connsiteX218" fmla="*/ 1152956 w 1772081"/>
                            <a:gd name="connsiteY218" fmla="*/ 307182 h 1659732"/>
                            <a:gd name="connsiteX219" fmla="*/ 1157718 w 1772081"/>
                            <a:gd name="connsiteY219" fmla="*/ 290513 h 1659732"/>
                            <a:gd name="connsiteX220" fmla="*/ 1155337 w 1772081"/>
                            <a:gd name="connsiteY220" fmla="*/ 240507 h 1659732"/>
                            <a:gd name="connsiteX221" fmla="*/ 1155337 w 1772081"/>
                            <a:gd name="connsiteY221" fmla="*/ 226219 h 1659732"/>
                            <a:gd name="connsiteX222" fmla="*/ 1152956 w 1772081"/>
                            <a:gd name="connsiteY222" fmla="*/ 183357 h 1659732"/>
                            <a:gd name="connsiteX223" fmla="*/ 1150574 w 1772081"/>
                            <a:gd name="connsiteY223" fmla="*/ 169069 h 1659732"/>
                            <a:gd name="connsiteX224" fmla="*/ 1157718 w 1772081"/>
                            <a:gd name="connsiteY224" fmla="*/ 119063 h 1659732"/>
                            <a:gd name="connsiteX225" fmla="*/ 1160099 w 1772081"/>
                            <a:gd name="connsiteY225" fmla="*/ 111919 h 1659732"/>
                            <a:gd name="connsiteX226" fmla="*/ 1164862 w 1772081"/>
                            <a:gd name="connsiteY226" fmla="*/ 104775 h 1659732"/>
                            <a:gd name="connsiteX227" fmla="*/ 1162481 w 1772081"/>
                            <a:gd name="connsiteY227" fmla="*/ 64294 h 1659732"/>
                            <a:gd name="connsiteX228" fmla="*/ 1150574 w 1772081"/>
                            <a:gd name="connsiteY228" fmla="*/ 59532 h 1659732"/>
                            <a:gd name="connsiteX229" fmla="*/ 1148193 w 1772081"/>
                            <a:gd name="connsiteY229" fmla="*/ 45244 h 1659732"/>
                            <a:gd name="connsiteX230" fmla="*/ 1148193 w 1772081"/>
                            <a:gd name="connsiteY230" fmla="*/ 23813 h 1659732"/>
                            <a:gd name="connsiteX231" fmla="*/ 1138668 w 1772081"/>
                            <a:gd name="connsiteY231" fmla="*/ 9525 h 1659732"/>
                            <a:gd name="connsiteX232" fmla="*/ 1133906 w 1772081"/>
                            <a:gd name="connsiteY232" fmla="*/ 0 h 1659732"/>
                            <a:gd name="connsiteX233" fmla="*/ 1133906 w 1772081"/>
                            <a:gd name="connsiteY233"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100568 w 1772081"/>
                            <a:gd name="connsiteY83" fmla="*/ 1231107 h 1659732"/>
                            <a:gd name="connsiteX84" fmla="*/ 1150574 w 1772081"/>
                            <a:gd name="connsiteY84" fmla="*/ 1240632 h 1659732"/>
                            <a:gd name="connsiteX85" fmla="*/ 1260112 w 1772081"/>
                            <a:gd name="connsiteY85" fmla="*/ 1247775 h 1659732"/>
                            <a:gd name="connsiteX86" fmla="*/ 1286306 w 1772081"/>
                            <a:gd name="connsiteY86" fmla="*/ 1250157 h 1659732"/>
                            <a:gd name="connsiteX87" fmla="*/ 1333931 w 1772081"/>
                            <a:gd name="connsiteY87" fmla="*/ 1252538 h 1659732"/>
                            <a:gd name="connsiteX88" fmla="*/ 1369649 w 1772081"/>
                            <a:gd name="connsiteY88" fmla="*/ 1259682 h 1659732"/>
                            <a:gd name="connsiteX89" fmla="*/ 1379174 w 1772081"/>
                            <a:gd name="connsiteY89" fmla="*/ 1262063 h 1659732"/>
                            <a:gd name="connsiteX90" fmla="*/ 1393462 w 1772081"/>
                            <a:gd name="connsiteY90" fmla="*/ 1266825 h 1659732"/>
                            <a:gd name="connsiteX91" fmla="*/ 1407749 w 1772081"/>
                            <a:gd name="connsiteY91" fmla="*/ 1269207 h 1659732"/>
                            <a:gd name="connsiteX92" fmla="*/ 1424418 w 1772081"/>
                            <a:gd name="connsiteY92" fmla="*/ 1281113 h 1659732"/>
                            <a:gd name="connsiteX93" fmla="*/ 1422037 w 1772081"/>
                            <a:gd name="connsiteY93" fmla="*/ 1288257 h 1659732"/>
                            <a:gd name="connsiteX94" fmla="*/ 1429181 w 1772081"/>
                            <a:gd name="connsiteY94" fmla="*/ 1283494 h 1659732"/>
                            <a:gd name="connsiteX95" fmla="*/ 1436324 w 1772081"/>
                            <a:gd name="connsiteY95" fmla="*/ 1285875 h 1659732"/>
                            <a:gd name="connsiteX96" fmla="*/ 1441087 w 1772081"/>
                            <a:gd name="connsiteY96" fmla="*/ 1293019 h 1659732"/>
                            <a:gd name="connsiteX97" fmla="*/ 1448231 w 1772081"/>
                            <a:gd name="connsiteY97" fmla="*/ 1300163 h 1659732"/>
                            <a:gd name="connsiteX98" fmla="*/ 1457756 w 1772081"/>
                            <a:gd name="connsiteY98" fmla="*/ 1314450 h 1659732"/>
                            <a:gd name="connsiteX99" fmla="*/ 1464899 w 1772081"/>
                            <a:gd name="connsiteY99" fmla="*/ 1328738 h 1659732"/>
                            <a:gd name="connsiteX100" fmla="*/ 1469662 w 1772081"/>
                            <a:gd name="connsiteY100" fmla="*/ 1340644 h 1659732"/>
                            <a:gd name="connsiteX101" fmla="*/ 1472043 w 1772081"/>
                            <a:gd name="connsiteY101" fmla="*/ 1347788 h 1659732"/>
                            <a:gd name="connsiteX102" fmla="*/ 1476806 w 1772081"/>
                            <a:gd name="connsiteY102" fmla="*/ 1354932 h 1659732"/>
                            <a:gd name="connsiteX103" fmla="*/ 1479187 w 1772081"/>
                            <a:gd name="connsiteY103" fmla="*/ 1362075 h 1659732"/>
                            <a:gd name="connsiteX104" fmla="*/ 1476806 w 1772081"/>
                            <a:gd name="connsiteY104" fmla="*/ 1369219 h 1659732"/>
                            <a:gd name="connsiteX105" fmla="*/ 1488712 w 1772081"/>
                            <a:gd name="connsiteY105" fmla="*/ 1388269 h 1659732"/>
                            <a:gd name="connsiteX106" fmla="*/ 1491093 w 1772081"/>
                            <a:gd name="connsiteY106" fmla="*/ 1395413 h 1659732"/>
                            <a:gd name="connsiteX107" fmla="*/ 1498237 w 1772081"/>
                            <a:gd name="connsiteY107" fmla="*/ 1402557 h 1659732"/>
                            <a:gd name="connsiteX108" fmla="*/ 1507762 w 1772081"/>
                            <a:gd name="connsiteY108" fmla="*/ 1404938 h 1659732"/>
                            <a:gd name="connsiteX109" fmla="*/ 1514906 w 1772081"/>
                            <a:gd name="connsiteY109" fmla="*/ 1407319 h 1659732"/>
                            <a:gd name="connsiteX110" fmla="*/ 1526812 w 1772081"/>
                            <a:gd name="connsiteY110" fmla="*/ 1404938 h 1659732"/>
                            <a:gd name="connsiteX111" fmla="*/ 1533956 w 1772081"/>
                            <a:gd name="connsiteY111" fmla="*/ 1402557 h 1659732"/>
                            <a:gd name="connsiteX112" fmla="*/ 1543481 w 1772081"/>
                            <a:gd name="connsiteY112" fmla="*/ 1388269 h 1659732"/>
                            <a:gd name="connsiteX113" fmla="*/ 1545862 w 1772081"/>
                            <a:gd name="connsiteY113" fmla="*/ 1378744 h 1659732"/>
                            <a:gd name="connsiteX114" fmla="*/ 1548243 w 1772081"/>
                            <a:gd name="connsiteY114" fmla="*/ 1371600 h 1659732"/>
                            <a:gd name="connsiteX115" fmla="*/ 1550624 w 1772081"/>
                            <a:gd name="connsiteY115" fmla="*/ 1359694 h 1659732"/>
                            <a:gd name="connsiteX116" fmla="*/ 1553006 w 1772081"/>
                            <a:gd name="connsiteY116" fmla="*/ 1345407 h 1659732"/>
                            <a:gd name="connsiteX117" fmla="*/ 1560149 w 1772081"/>
                            <a:gd name="connsiteY117" fmla="*/ 1321594 h 1659732"/>
                            <a:gd name="connsiteX118" fmla="*/ 1562531 w 1772081"/>
                            <a:gd name="connsiteY118" fmla="*/ 1314450 h 1659732"/>
                            <a:gd name="connsiteX119" fmla="*/ 1567293 w 1772081"/>
                            <a:gd name="connsiteY119" fmla="*/ 1307307 h 1659732"/>
                            <a:gd name="connsiteX120" fmla="*/ 1576818 w 1772081"/>
                            <a:gd name="connsiteY120" fmla="*/ 1293019 h 1659732"/>
                            <a:gd name="connsiteX121" fmla="*/ 1583962 w 1772081"/>
                            <a:gd name="connsiteY121" fmla="*/ 1278732 h 1659732"/>
                            <a:gd name="connsiteX122" fmla="*/ 1612537 w 1772081"/>
                            <a:gd name="connsiteY122" fmla="*/ 1254919 h 1659732"/>
                            <a:gd name="connsiteX123" fmla="*/ 1619681 w 1772081"/>
                            <a:gd name="connsiteY123" fmla="*/ 1250157 h 1659732"/>
                            <a:gd name="connsiteX124" fmla="*/ 1633968 w 1772081"/>
                            <a:gd name="connsiteY124" fmla="*/ 1245394 h 1659732"/>
                            <a:gd name="connsiteX125" fmla="*/ 1660162 w 1772081"/>
                            <a:gd name="connsiteY125" fmla="*/ 1240632 h 1659732"/>
                            <a:gd name="connsiteX126" fmla="*/ 1683974 w 1772081"/>
                            <a:gd name="connsiteY126" fmla="*/ 1243013 h 1659732"/>
                            <a:gd name="connsiteX127" fmla="*/ 1707787 w 1772081"/>
                            <a:gd name="connsiteY127" fmla="*/ 1252538 h 1659732"/>
                            <a:gd name="connsiteX128" fmla="*/ 1717312 w 1772081"/>
                            <a:gd name="connsiteY128" fmla="*/ 1254919 h 1659732"/>
                            <a:gd name="connsiteX129" fmla="*/ 1724456 w 1772081"/>
                            <a:gd name="connsiteY129" fmla="*/ 1259682 h 1659732"/>
                            <a:gd name="connsiteX130" fmla="*/ 1733981 w 1772081"/>
                            <a:gd name="connsiteY130" fmla="*/ 1262063 h 1659732"/>
                            <a:gd name="connsiteX131" fmla="*/ 1741124 w 1772081"/>
                            <a:gd name="connsiteY131" fmla="*/ 1264444 h 1659732"/>
                            <a:gd name="connsiteX132" fmla="*/ 1748268 w 1772081"/>
                            <a:gd name="connsiteY132" fmla="*/ 1269207 h 1659732"/>
                            <a:gd name="connsiteX133" fmla="*/ 1772081 w 1772081"/>
                            <a:gd name="connsiteY133" fmla="*/ 1273969 h 1659732"/>
                            <a:gd name="connsiteX134" fmla="*/ 1767318 w 1772081"/>
                            <a:gd name="connsiteY134" fmla="*/ 1259682 h 1659732"/>
                            <a:gd name="connsiteX135" fmla="*/ 1764937 w 1772081"/>
                            <a:gd name="connsiteY135" fmla="*/ 1252538 h 1659732"/>
                            <a:gd name="connsiteX136" fmla="*/ 1757793 w 1772081"/>
                            <a:gd name="connsiteY136" fmla="*/ 1245394 h 1659732"/>
                            <a:gd name="connsiteX137" fmla="*/ 1753031 w 1772081"/>
                            <a:gd name="connsiteY137" fmla="*/ 1238250 h 1659732"/>
                            <a:gd name="connsiteX138" fmla="*/ 1745887 w 1772081"/>
                            <a:gd name="connsiteY138" fmla="*/ 1233488 h 1659732"/>
                            <a:gd name="connsiteX139" fmla="*/ 1741124 w 1772081"/>
                            <a:gd name="connsiteY139" fmla="*/ 1226344 h 1659732"/>
                            <a:gd name="connsiteX140" fmla="*/ 1733981 w 1772081"/>
                            <a:gd name="connsiteY140" fmla="*/ 1204913 h 1659732"/>
                            <a:gd name="connsiteX141" fmla="*/ 1731599 w 1772081"/>
                            <a:gd name="connsiteY141" fmla="*/ 1197769 h 1659732"/>
                            <a:gd name="connsiteX142" fmla="*/ 1726837 w 1772081"/>
                            <a:gd name="connsiteY142" fmla="*/ 1188244 h 1659732"/>
                            <a:gd name="connsiteX143" fmla="*/ 1722074 w 1772081"/>
                            <a:gd name="connsiteY143" fmla="*/ 1166813 h 1659732"/>
                            <a:gd name="connsiteX144" fmla="*/ 1717312 w 1772081"/>
                            <a:gd name="connsiteY144" fmla="*/ 1150144 h 1659732"/>
                            <a:gd name="connsiteX145" fmla="*/ 1712549 w 1772081"/>
                            <a:gd name="connsiteY145" fmla="*/ 1143000 h 1659732"/>
                            <a:gd name="connsiteX146" fmla="*/ 1705406 w 1772081"/>
                            <a:gd name="connsiteY146" fmla="*/ 1128713 h 1659732"/>
                            <a:gd name="connsiteX147" fmla="*/ 1703024 w 1772081"/>
                            <a:gd name="connsiteY147" fmla="*/ 1121569 h 1659732"/>
                            <a:gd name="connsiteX148" fmla="*/ 1688737 w 1772081"/>
                            <a:gd name="connsiteY148" fmla="*/ 1109663 h 1659732"/>
                            <a:gd name="connsiteX149" fmla="*/ 1674449 w 1772081"/>
                            <a:gd name="connsiteY149" fmla="*/ 1097757 h 1659732"/>
                            <a:gd name="connsiteX150" fmla="*/ 1664924 w 1772081"/>
                            <a:gd name="connsiteY150" fmla="*/ 1085850 h 1659732"/>
                            <a:gd name="connsiteX151" fmla="*/ 1662543 w 1772081"/>
                            <a:gd name="connsiteY151" fmla="*/ 1078707 h 1659732"/>
                            <a:gd name="connsiteX152" fmla="*/ 1655399 w 1772081"/>
                            <a:gd name="connsiteY152" fmla="*/ 1071563 h 1659732"/>
                            <a:gd name="connsiteX153" fmla="*/ 1645874 w 1772081"/>
                            <a:gd name="connsiteY153" fmla="*/ 1057275 h 1659732"/>
                            <a:gd name="connsiteX154" fmla="*/ 1631587 w 1772081"/>
                            <a:gd name="connsiteY154" fmla="*/ 1042988 h 1659732"/>
                            <a:gd name="connsiteX155" fmla="*/ 1614918 w 1772081"/>
                            <a:gd name="connsiteY155" fmla="*/ 1023938 h 1659732"/>
                            <a:gd name="connsiteX156" fmla="*/ 1610156 w 1772081"/>
                            <a:gd name="connsiteY156" fmla="*/ 1016794 h 1659732"/>
                            <a:gd name="connsiteX157" fmla="*/ 1603012 w 1772081"/>
                            <a:gd name="connsiteY157" fmla="*/ 1012032 h 1659732"/>
                            <a:gd name="connsiteX158" fmla="*/ 1593487 w 1772081"/>
                            <a:gd name="connsiteY158" fmla="*/ 997744 h 1659732"/>
                            <a:gd name="connsiteX159" fmla="*/ 1586343 w 1772081"/>
                            <a:gd name="connsiteY159" fmla="*/ 990600 h 1659732"/>
                            <a:gd name="connsiteX160" fmla="*/ 1576818 w 1772081"/>
                            <a:gd name="connsiteY160" fmla="*/ 978694 h 1659732"/>
                            <a:gd name="connsiteX161" fmla="*/ 1567293 w 1772081"/>
                            <a:gd name="connsiteY161" fmla="*/ 964407 h 1659732"/>
                            <a:gd name="connsiteX162" fmla="*/ 1562531 w 1772081"/>
                            <a:gd name="connsiteY162" fmla="*/ 940594 h 1659732"/>
                            <a:gd name="connsiteX163" fmla="*/ 1555387 w 1772081"/>
                            <a:gd name="connsiteY163" fmla="*/ 914400 h 1659732"/>
                            <a:gd name="connsiteX164" fmla="*/ 1548243 w 1772081"/>
                            <a:gd name="connsiteY164" fmla="*/ 840582 h 1659732"/>
                            <a:gd name="connsiteX165" fmla="*/ 1543481 w 1772081"/>
                            <a:gd name="connsiteY165" fmla="*/ 807244 h 1659732"/>
                            <a:gd name="connsiteX166" fmla="*/ 1538718 w 1772081"/>
                            <a:gd name="connsiteY166" fmla="*/ 800100 h 1659732"/>
                            <a:gd name="connsiteX167" fmla="*/ 1533956 w 1772081"/>
                            <a:gd name="connsiteY167" fmla="*/ 785813 h 1659732"/>
                            <a:gd name="connsiteX168" fmla="*/ 1531574 w 1772081"/>
                            <a:gd name="connsiteY168" fmla="*/ 778669 h 1659732"/>
                            <a:gd name="connsiteX169" fmla="*/ 1526812 w 1772081"/>
                            <a:gd name="connsiteY169" fmla="*/ 771525 h 1659732"/>
                            <a:gd name="connsiteX170" fmla="*/ 1524431 w 1772081"/>
                            <a:gd name="connsiteY170" fmla="*/ 778669 h 1659732"/>
                            <a:gd name="connsiteX171" fmla="*/ 1512524 w 1772081"/>
                            <a:gd name="connsiteY171" fmla="*/ 769144 h 1659732"/>
                            <a:gd name="connsiteX172" fmla="*/ 1502999 w 1772081"/>
                            <a:gd name="connsiteY172" fmla="*/ 766763 h 1659732"/>
                            <a:gd name="connsiteX173" fmla="*/ 1510143 w 1772081"/>
                            <a:gd name="connsiteY173" fmla="*/ 762000 h 1659732"/>
                            <a:gd name="connsiteX174" fmla="*/ 1495856 w 1772081"/>
                            <a:gd name="connsiteY174" fmla="*/ 745332 h 1659732"/>
                            <a:gd name="connsiteX175" fmla="*/ 1491093 w 1772081"/>
                            <a:gd name="connsiteY175" fmla="*/ 738188 h 1659732"/>
                            <a:gd name="connsiteX176" fmla="*/ 1483949 w 1772081"/>
                            <a:gd name="connsiteY176" fmla="*/ 731044 h 1659732"/>
                            <a:gd name="connsiteX177" fmla="*/ 1474424 w 1772081"/>
                            <a:gd name="connsiteY177" fmla="*/ 719138 h 1659732"/>
                            <a:gd name="connsiteX178" fmla="*/ 1476806 w 1772081"/>
                            <a:gd name="connsiteY178" fmla="*/ 709613 h 1659732"/>
                            <a:gd name="connsiteX179" fmla="*/ 1469662 w 1772081"/>
                            <a:gd name="connsiteY179" fmla="*/ 704850 h 1659732"/>
                            <a:gd name="connsiteX180" fmla="*/ 1457756 w 1772081"/>
                            <a:gd name="connsiteY180" fmla="*/ 692944 h 1659732"/>
                            <a:gd name="connsiteX181" fmla="*/ 1452993 w 1772081"/>
                            <a:gd name="connsiteY181" fmla="*/ 685800 h 1659732"/>
                            <a:gd name="connsiteX182" fmla="*/ 1436324 w 1772081"/>
                            <a:gd name="connsiteY182" fmla="*/ 676275 h 1659732"/>
                            <a:gd name="connsiteX183" fmla="*/ 1431562 w 1772081"/>
                            <a:gd name="connsiteY183" fmla="*/ 669132 h 1659732"/>
                            <a:gd name="connsiteX184" fmla="*/ 1417274 w 1772081"/>
                            <a:gd name="connsiteY184" fmla="*/ 661988 h 1659732"/>
                            <a:gd name="connsiteX185" fmla="*/ 1410131 w 1772081"/>
                            <a:gd name="connsiteY185" fmla="*/ 657225 h 1659732"/>
                            <a:gd name="connsiteX186" fmla="*/ 1395843 w 1772081"/>
                            <a:gd name="connsiteY186" fmla="*/ 645319 h 1659732"/>
                            <a:gd name="connsiteX187" fmla="*/ 1388699 w 1772081"/>
                            <a:gd name="connsiteY187" fmla="*/ 642938 h 1659732"/>
                            <a:gd name="connsiteX188" fmla="*/ 1379174 w 1772081"/>
                            <a:gd name="connsiteY188" fmla="*/ 645319 h 1659732"/>
                            <a:gd name="connsiteX189" fmla="*/ 1364887 w 1772081"/>
                            <a:gd name="connsiteY189" fmla="*/ 640557 h 1659732"/>
                            <a:gd name="connsiteX190" fmla="*/ 1357743 w 1772081"/>
                            <a:gd name="connsiteY190" fmla="*/ 633413 h 1659732"/>
                            <a:gd name="connsiteX191" fmla="*/ 1336312 w 1772081"/>
                            <a:gd name="connsiteY191" fmla="*/ 628650 h 1659732"/>
                            <a:gd name="connsiteX192" fmla="*/ 1319643 w 1772081"/>
                            <a:gd name="connsiteY192" fmla="*/ 616744 h 1659732"/>
                            <a:gd name="connsiteX193" fmla="*/ 1305356 w 1772081"/>
                            <a:gd name="connsiteY193" fmla="*/ 607219 h 1659732"/>
                            <a:gd name="connsiteX194" fmla="*/ 1298212 w 1772081"/>
                            <a:gd name="connsiteY194" fmla="*/ 600075 h 1659732"/>
                            <a:gd name="connsiteX195" fmla="*/ 1291068 w 1772081"/>
                            <a:gd name="connsiteY195" fmla="*/ 597694 h 1659732"/>
                            <a:gd name="connsiteX196" fmla="*/ 1286306 w 1772081"/>
                            <a:gd name="connsiteY196" fmla="*/ 590550 h 1659732"/>
                            <a:gd name="connsiteX197" fmla="*/ 1279162 w 1772081"/>
                            <a:gd name="connsiteY197" fmla="*/ 585788 h 1659732"/>
                            <a:gd name="connsiteX198" fmla="*/ 1267256 w 1772081"/>
                            <a:gd name="connsiteY198" fmla="*/ 573882 h 1659732"/>
                            <a:gd name="connsiteX199" fmla="*/ 1255349 w 1772081"/>
                            <a:gd name="connsiteY199" fmla="*/ 557213 h 1659732"/>
                            <a:gd name="connsiteX200" fmla="*/ 1248206 w 1772081"/>
                            <a:gd name="connsiteY200" fmla="*/ 554832 h 1659732"/>
                            <a:gd name="connsiteX201" fmla="*/ 1241062 w 1772081"/>
                            <a:gd name="connsiteY201" fmla="*/ 540544 h 1659732"/>
                            <a:gd name="connsiteX202" fmla="*/ 1233918 w 1772081"/>
                            <a:gd name="connsiteY202" fmla="*/ 533400 h 1659732"/>
                            <a:gd name="connsiteX203" fmla="*/ 1217249 w 1772081"/>
                            <a:gd name="connsiteY203" fmla="*/ 514350 h 1659732"/>
                            <a:gd name="connsiteX204" fmla="*/ 1214868 w 1772081"/>
                            <a:gd name="connsiteY204" fmla="*/ 507207 h 1659732"/>
                            <a:gd name="connsiteX205" fmla="*/ 1200581 w 1772081"/>
                            <a:gd name="connsiteY205" fmla="*/ 490538 h 1659732"/>
                            <a:gd name="connsiteX206" fmla="*/ 1198199 w 1772081"/>
                            <a:gd name="connsiteY206" fmla="*/ 483394 h 1659732"/>
                            <a:gd name="connsiteX207" fmla="*/ 1191056 w 1772081"/>
                            <a:gd name="connsiteY207" fmla="*/ 476250 h 1659732"/>
                            <a:gd name="connsiteX208" fmla="*/ 1181531 w 1772081"/>
                            <a:gd name="connsiteY208" fmla="*/ 459582 h 1659732"/>
                            <a:gd name="connsiteX209" fmla="*/ 1176768 w 1772081"/>
                            <a:gd name="connsiteY209" fmla="*/ 452438 h 1659732"/>
                            <a:gd name="connsiteX210" fmla="*/ 1172006 w 1772081"/>
                            <a:gd name="connsiteY210" fmla="*/ 442913 h 1659732"/>
                            <a:gd name="connsiteX211" fmla="*/ 1164862 w 1772081"/>
                            <a:gd name="connsiteY211" fmla="*/ 428625 h 1659732"/>
                            <a:gd name="connsiteX212" fmla="*/ 1155337 w 1772081"/>
                            <a:gd name="connsiteY212" fmla="*/ 423863 h 1659732"/>
                            <a:gd name="connsiteX213" fmla="*/ 1150574 w 1772081"/>
                            <a:gd name="connsiteY213" fmla="*/ 409575 h 1659732"/>
                            <a:gd name="connsiteX214" fmla="*/ 1143431 w 1772081"/>
                            <a:gd name="connsiteY214" fmla="*/ 392907 h 1659732"/>
                            <a:gd name="connsiteX215" fmla="*/ 1145812 w 1772081"/>
                            <a:gd name="connsiteY215" fmla="*/ 335757 h 1659732"/>
                            <a:gd name="connsiteX216" fmla="*/ 1148193 w 1772081"/>
                            <a:gd name="connsiteY216" fmla="*/ 326232 h 1659732"/>
                            <a:gd name="connsiteX217" fmla="*/ 1150574 w 1772081"/>
                            <a:gd name="connsiteY217" fmla="*/ 314325 h 1659732"/>
                            <a:gd name="connsiteX218" fmla="*/ 1152956 w 1772081"/>
                            <a:gd name="connsiteY218" fmla="*/ 307182 h 1659732"/>
                            <a:gd name="connsiteX219" fmla="*/ 1157718 w 1772081"/>
                            <a:gd name="connsiteY219" fmla="*/ 290513 h 1659732"/>
                            <a:gd name="connsiteX220" fmla="*/ 1155337 w 1772081"/>
                            <a:gd name="connsiteY220" fmla="*/ 240507 h 1659732"/>
                            <a:gd name="connsiteX221" fmla="*/ 1155337 w 1772081"/>
                            <a:gd name="connsiteY221" fmla="*/ 226219 h 1659732"/>
                            <a:gd name="connsiteX222" fmla="*/ 1152956 w 1772081"/>
                            <a:gd name="connsiteY222" fmla="*/ 183357 h 1659732"/>
                            <a:gd name="connsiteX223" fmla="*/ 1150574 w 1772081"/>
                            <a:gd name="connsiteY223" fmla="*/ 169069 h 1659732"/>
                            <a:gd name="connsiteX224" fmla="*/ 1157718 w 1772081"/>
                            <a:gd name="connsiteY224" fmla="*/ 119063 h 1659732"/>
                            <a:gd name="connsiteX225" fmla="*/ 1160099 w 1772081"/>
                            <a:gd name="connsiteY225" fmla="*/ 111919 h 1659732"/>
                            <a:gd name="connsiteX226" fmla="*/ 1164862 w 1772081"/>
                            <a:gd name="connsiteY226" fmla="*/ 104775 h 1659732"/>
                            <a:gd name="connsiteX227" fmla="*/ 1150574 w 1772081"/>
                            <a:gd name="connsiteY227" fmla="*/ 59532 h 1659732"/>
                            <a:gd name="connsiteX228" fmla="*/ 1148193 w 1772081"/>
                            <a:gd name="connsiteY228" fmla="*/ 45244 h 1659732"/>
                            <a:gd name="connsiteX229" fmla="*/ 1148193 w 1772081"/>
                            <a:gd name="connsiteY229" fmla="*/ 23813 h 1659732"/>
                            <a:gd name="connsiteX230" fmla="*/ 1138668 w 1772081"/>
                            <a:gd name="connsiteY230" fmla="*/ 9525 h 1659732"/>
                            <a:gd name="connsiteX231" fmla="*/ 1133906 w 1772081"/>
                            <a:gd name="connsiteY231" fmla="*/ 0 h 1659732"/>
                            <a:gd name="connsiteX232" fmla="*/ 1133906 w 1772081"/>
                            <a:gd name="connsiteY232" fmla="*/ 0 h 1659732"/>
                            <a:gd name="connsiteX0" fmla="*/ 2812 w 1772081"/>
                            <a:gd name="connsiteY0" fmla="*/ 1614488 h 1659732"/>
                            <a:gd name="connsiteX1" fmla="*/ 2812 w 1772081"/>
                            <a:gd name="connsiteY1" fmla="*/ 1614488 h 1659732"/>
                            <a:gd name="connsiteX2" fmla="*/ 2812 w 1772081"/>
                            <a:gd name="connsiteY2" fmla="*/ 1545432 h 1659732"/>
                            <a:gd name="connsiteX3" fmla="*/ 14718 w 1772081"/>
                            <a:gd name="connsiteY3" fmla="*/ 1524000 h 1659732"/>
                            <a:gd name="connsiteX4" fmla="*/ 21862 w 1772081"/>
                            <a:gd name="connsiteY4" fmla="*/ 1519238 h 1659732"/>
                            <a:gd name="connsiteX5" fmla="*/ 26624 w 1772081"/>
                            <a:gd name="connsiteY5" fmla="*/ 1512094 h 1659732"/>
                            <a:gd name="connsiteX6" fmla="*/ 40912 w 1772081"/>
                            <a:gd name="connsiteY6" fmla="*/ 1507332 h 1659732"/>
                            <a:gd name="connsiteX7" fmla="*/ 55199 w 1772081"/>
                            <a:gd name="connsiteY7" fmla="*/ 1497807 h 1659732"/>
                            <a:gd name="connsiteX8" fmla="*/ 62343 w 1772081"/>
                            <a:gd name="connsiteY8" fmla="*/ 1493044 h 1659732"/>
                            <a:gd name="connsiteX9" fmla="*/ 76631 w 1772081"/>
                            <a:gd name="connsiteY9" fmla="*/ 1488282 h 1659732"/>
                            <a:gd name="connsiteX10" fmla="*/ 138543 w 1772081"/>
                            <a:gd name="connsiteY10" fmla="*/ 1490663 h 1659732"/>
                            <a:gd name="connsiteX11" fmla="*/ 145687 w 1772081"/>
                            <a:gd name="connsiteY11" fmla="*/ 1493044 h 1659732"/>
                            <a:gd name="connsiteX12" fmla="*/ 167118 w 1772081"/>
                            <a:gd name="connsiteY12" fmla="*/ 1497807 h 1659732"/>
                            <a:gd name="connsiteX13" fmla="*/ 174262 w 1772081"/>
                            <a:gd name="connsiteY13" fmla="*/ 1500188 h 1659732"/>
                            <a:gd name="connsiteX14" fmla="*/ 200456 w 1772081"/>
                            <a:gd name="connsiteY14" fmla="*/ 1502569 h 1659732"/>
                            <a:gd name="connsiteX15" fmla="*/ 224268 w 1772081"/>
                            <a:gd name="connsiteY15" fmla="*/ 1507332 h 1659732"/>
                            <a:gd name="connsiteX16" fmla="*/ 240937 w 1772081"/>
                            <a:gd name="connsiteY16" fmla="*/ 1509713 h 1659732"/>
                            <a:gd name="connsiteX17" fmla="*/ 279037 w 1772081"/>
                            <a:gd name="connsiteY17" fmla="*/ 1512094 h 1659732"/>
                            <a:gd name="connsiteX18" fmla="*/ 293324 w 1772081"/>
                            <a:gd name="connsiteY18" fmla="*/ 1519238 h 1659732"/>
                            <a:gd name="connsiteX19" fmla="*/ 309993 w 1772081"/>
                            <a:gd name="connsiteY19" fmla="*/ 1526382 h 1659732"/>
                            <a:gd name="connsiteX20" fmla="*/ 317137 w 1772081"/>
                            <a:gd name="connsiteY20" fmla="*/ 1533525 h 1659732"/>
                            <a:gd name="connsiteX21" fmla="*/ 326662 w 1772081"/>
                            <a:gd name="connsiteY21" fmla="*/ 1538288 h 1659732"/>
                            <a:gd name="connsiteX22" fmla="*/ 340949 w 1772081"/>
                            <a:gd name="connsiteY22" fmla="*/ 1543050 h 1659732"/>
                            <a:gd name="connsiteX23" fmla="*/ 355237 w 1772081"/>
                            <a:gd name="connsiteY23" fmla="*/ 1552575 h 1659732"/>
                            <a:gd name="connsiteX24" fmla="*/ 376668 w 1772081"/>
                            <a:gd name="connsiteY24" fmla="*/ 1566863 h 1659732"/>
                            <a:gd name="connsiteX25" fmla="*/ 383812 w 1772081"/>
                            <a:gd name="connsiteY25" fmla="*/ 1571625 h 1659732"/>
                            <a:gd name="connsiteX26" fmla="*/ 390956 w 1772081"/>
                            <a:gd name="connsiteY26" fmla="*/ 1574007 h 1659732"/>
                            <a:gd name="connsiteX27" fmla="*/ 405243 w 1772081"/>
                            <a:gd name="connsiteY27" fmla="*/ 1583532 h 1659732"/>
                            <a:gd name="connsiteX28" fmla="*/ 419531 w 1772081"/>
                            <a:gd name="connsiteY28" fmla="*/ 1590675 h 1659732"/>
                            <a:gd name="connsiteX29" fmla="*/ 426674 w 1772081"/>
                            <a:gd name="connsiteY29" fmla="*/ 1593057 h 1659732"/>
                            <a:gd name="connsiteX30" fmla="*/ 433818 w 1772081"/>
                            <a:gd name="connsiteY30" fmla="*/ 1597819 h 1659732"/>
                            <a:gd name="connsiteX31" fmla="*/ 457631 w 1772081"/>
                            <a:gd name="connsiteY31" fmla="*/ 1612107 h 1659732"/>
                            <a:gd name="connsiteX32" fmla="*/ 464774 w 1772081"/>
                            <a:gd name="connsiteY32" fmla="*/ 1616869 h 1659732"/>
                            <a:gd name="connsiteX33" fmla="*/ 474299 w 1772081"/>
                            <a:gd name="connsiteY33" fmla="*/ 1619250 h 1659732"/>
                            <a:gd name="connsiteX34" fmla="*/ 481443 w 1772081"/>
                            <a:gd name="connsiteY34" fmla="*/ 1628775 h 1659732"/>
                            <a:gd name="connsiteX35" fmla="*/ 488587 w 1772081"/>
                            <a:gd name="connsiteY35" fmla="*/ 1631157 h 1659732"/>
                            <a:gd name="connsiteX36" fmla="*/ 512399 w 1772081"/>
                            <a:gd name="connsiteY36" fmla="*/ 1647825 h 1659732"/>
                            <a:gd name="connsiteX37" fmla="*/ 517162 w 1772081"/>
                            <a:gd name="connsiteY37" fmla="*/ 1654969 h 1659732"/>
                            <a:gd name="connsiteX38" fmla="*/ 533831 w 1772081"/>
                            <a:gd name="connsiteY38" fmla="*/ 1659732 h 1659732"/>
                            <a:gd name="connsiteX39" fmla="*/ 567168 w 1772081"/>
                            <a:gd name="connsiteY39" fmla="*/ 1652588 h 1659732"/>
                            <a:gd name="connsiteX40" fmla="*/ 581456 w 1772081"/>
                            <a:gd name="connsiteY40" fmla="*/ 1638300 h 1659732"/>
                            <a:gd name="connsiteX41" fmla="*/ 588599 w 1772081"/>
                            <a:gd name="connsiteY41" fmla="*/ 1624013 h 1659732"/>
                            <a:gd name="connsiteX42" fmla="*/ 593362 w 1772081"/>
                            <a:gd name="connsiteY42" fmla="*/ 1609725 h 1659732"/>
                            <a:gd name="connsiteX43" fmla="*/ 595743 w 1772081"/>
                            <a:gd name="connsiteY43" fmla="*/ 1602582 h 1659732"/>
                            <a:gd name="connsiteX44" fmla="*/ 600506 w 1772081"/>
                            <a:gd name="connsiteY44" fmla="*/ 1583532 h 1659732"/>
                            <a:gd name="connsiteX45" fmla="*/ 610031 w 1772081"/>
                            <a:gd name="connsiteY45" fmla="*/ 1562100 h 1659732"/>
                            <a:gd name="connsiteX46" fmla="*/ 612412 w 1772081"/>
                            <a:gd name="connsiteY46" fmla="*/ 1554957 h 1659732"/>
                            <a:gd name="connsiteX47" fmla="*/ 619556 w 1772081"/>
                            <a:gd name="connsiteY47" fmla="*/ 1540669 h 1659732"/>
                            <a:gd name="connsiteX48" fmla="*/ 624318 w 1772081"/>
                            <a:gd name="connsiteY48" fmla="*/ 1516857 h 1659732"/>
                            <a:gd name="connsiteX49" fmla="*/ 626699 w 1772081"/>
                            <a:gd name="connsiteY49" fmla="*/ 1509713 h 1659732"/>
                            <a:gd name="connsiteX50" fmla="*/ 631462 w 1772081"/>
                            <a:gd name="connsiteY50" fmla="*/ 1490663 h 1659732"/>
                            <a:gd name="connsiteX51" fmla="*/ 636224 w 1772081"/>
                            <a:gd name="connsiteY51" fmla="*/ 1473994 h 1659732"/>
                            <a:gd name="connsiteX52" fmla="*/ 640987 w 1772081"/>
                            <a:gd name="connsiteY52" fmla="*/ 1466850 h 1659732"/>
                            <a:gd name="connsiteX53" fmla="*/ 643368 w 1772081"/>
                            <a:gd name="connsiteY53" fmla="*/ 1459707 h 1659732"/>
                            <a:gd name="connsiteX54" fmla="*/ 652893 w 1772081"/>
                            <a:gd name="connsiteY54" fmla="*/ 1445419 h 1659732"/>
                            <a:gd name="connsiteX55" fmla="*/ 655274 w 1772081"/>
                            <a:gd name="connsiteY55" fmla="*/ 1438275 h 1659732"/>
                            <a:gd name="connsiteX56" fmla="*/ 662418 w 1772081"/>
                            <a:gd name="connsiteY56" fmla="*/ 1431132 h 1659732"/>
                            <a:gd name="connsiteX57" fmla="*/ 667181 w 1772081"/>
                            <a:gd name="connsiteY57" fmla="*/ 1423988 h 1659732"/>
                            <a:gd name="connsiteX58" fmla="*/ 679087 w 1772081"/>
                            <a:gd name="connsiteY58" fmla="*/ 1402557 h 1659732"/>
                            <a:gd name="connsiteX59" fmla="*/ 683849 w 1772081"/>
                            <a:gd name="connsiteY59" fmla="*/ 1395413 h 1659732"/>
                            <a:gd name="connsiteX60" fmla="*/ 686231 w 1772081"/>
                            <a:gd name="connsiteY60" fmla="*/ 1388269 h 1659732"/>
                            <a:gd name="connsiteX61" fmla="*/ 693374 w 1772081"/>
                            <a:gd name="connsiteY61" fmla="*/ 1383507 h 1659732"/>
                            <a:gd name="connsiteX62" fmla="*/ 705281 w 1772081"/>
                            <a:gd name="connsiteY62" fmla="*/ 1362075 h 1659732"/>
                            <a:gd name="connsiteX63" fmla="*/ 710043 w 1772081"/>
                            <a:gd name="connsiteY63" fmla="*/ 1354932 h 1659732"/>
                            <a:gd name="connsiteX64" fmla="*/ 717187 w 1772081"/>
                            <a:gd name="connsiteY64" fmla="*/ 1347788 h 1659732"/>
                            <a:gd name="connsiteX65" fmla="*/ 726712 w 1772081"/>
                            <a:gd name="connsiteY65" fmla="*/ 1333500 h 1659732"/>
                            <a:gd name="connsiteX66" fmla="*/ 733856 w 1772081"/>
                            <a:gd name="connsiteY66" fmla="*/ 1326357 h 1659732"/>
                            <a:gd name="connsiteX67" fmla="*/ 748143 w 1772081"/>
                            <a:gd name="connsiteY67" fmla="*/ 1304925 h 1659732"/>
                            <a:gd name="connsiteX68" fmla="*/ 752906 w 1772081"/>
                            <a:gd name="connsiteY68" fmla="*/ 1297782 h 1659732"/>
                            <a:gd name="connsiteX69" fmla="*/ 760049 w 1772081"/>
                            <a:gd name="connsiteY69" fmla="*/ 1290638 h 1659732"/>
                            <a:gd name="connsiteX70" fmla="*/ 764812 w 1772081"/>
                            <a:gd name="connsiteY70" fmla="*/ 1283494 h 1659732"/>
                            <a:gd name="connsiteX71" fmla="*/ 779099 w 1772081"/>
                            <a:gd name="connsiteY71" fmla="*/ 1276350 h 1659732"/>
                            <a:gd name="connsiteX72" fmla="*/ 793387 w 1772081"/>
                            <a:gd name="connsiteY72" fmla="*/ 1269207 h 1659732"/>
                            <a:gd name="connsiteX73" fmla="*/ 807674 w 1772081"/>
                            <a:gd name="connsiteY73" fmla="*/ 1262063 h 1659732"/>
                            <a:gd name="connsiteX74" fmla="*/ 814818 w 1772081"/>
                            <a:gd name="connsiteY74" fmla="*/ 1257300 h 1659732"/>
                            <a:gd name="connsiteX75" fmla="*/ 831487 w 1772081"/>
                            <a:gd name="connsiteY75" fmla="*/ 1252538 h 1659732"/>
                            <a:gd name="connsiteX76" fmla="*/ 838631 w 1772081"/>
                            <a:gd name="connsiteY76" fmla="*/ 1250157 h 1659732"/>
                            <a:gd name="connsiteX77" fmla="*/ 869587 w 1772081"/>
                            <a:gd name="connsiteY77" fmla="*/ 1247775 h 1659732"/>
                            <a:gd name="connsiteX78" fmla="*/ 891018 w 1772081"/>
                            <a:gd name="connsiteY78" fmla="*/ 1245394 h 1659732"/>
                            <a:gd name="connsiteX79" fmla="*/ 943406 w 1772081"/>
                            <a:gd name="connsiteY79" fmla="*/ 1240632 h 1659732"/>
                            <a:gd name="connsiteX80" fmla="*/ 955312 w 1772081"/>
                            <a:gd name="connsiteY80" fmla="*/ 1238250 h 1659732"/>
                            <a:gd name="connsiteX81" fmla="*/ 974362 w 1772081"/>
                            <a:gd name="connsiteY81" fmla="*/ 1233488 h 1659732"/>
                            <a:gd name="connsiteX82" fmla="*/ 1057706 w 1772081"/>
                            <a:gd name="connsiteY82" fmla="*/ 1235869 h 1659732"/>
                            <a:gd name="connsiteX83" fmla="*/ 1100568 w 1772081"/>
                            <a:gd name="connsiteY83" fmla="*/ 1231107 h 1659732"/>
                            <a:gd name="connsiteX84" fmla="*/ 1150574 w 1772081"/>
                            <a:gd name="connsiteY84" fmla="*/ 1240632 h 1659732"/>
                            <a:gd name="connsiteX85" fmla="*/ 1260112 w 1772081"/>
                            <a:gd name="connsiteY85" fmla="*/ 1247775 h 1659732"/>
                            <a:gd name="connsiteX86" fmla="*/ 1286306 w 1772081"/>
                            <a:gd name="connsiteY86" fmla="*/ 1250157 h 1659732"/>
                            <a:gd name="connsiteX87" fmla="*/ 1333931 w 1772081"/>
                            <a:gd name="connsiteY87" fmla="*/ 1252538 h 1659732"/>
                            <a:gd name="connsiteX88" fmla="*/ 1369649 w 1772081"/>
                            <a:gd name="connsiteY88" fmla="*/ 1259682 h 1659732"/>
                            <a:gd name="connsiteX89" fmla="*/ 1379174 w 1772081"/>
                            <a:gd name="connsiteY89" fmla="*/ 1262063 h 1659732"/>
                            <a:gd name="connsiteX90" fmla="*/ 1393462 w 1772081"/>
                            <a:gd name="connsiteY90" fmla="*/ 1266825 h 1659732"/>
                            <a:gd name="connsiteX91" fmla="*/ 1407749 w 1772081"/>
                            <a:gd name="connsiteY91" fmla="*/ 1269207 h 1659732"/>
                            <a:gd name="connsiteX92" fmla="*/ 1424418 w 1772081"/>
                            <a:gd name="connsiteY92" fmla="*/ 1281113 h 1659732"/>
                            <a:gd name="connsiteX93" fmla="*/ 1422037 w 1772081"/>
                            <a:gd name="connsiteY93" fmla="*/ 1288257 h 1659732"/>
                            <a:gd name="connsiteX94" fmla="*/ 1429181 w 1772081"/>
                            <a:gd name="connsiteY94" fmla="*/ 1283494 h 1659732"/>
                            <a:gd name="connsiteX95" fmla="*/ 1436324 w 1772081"/>
                            <a:gd name="connsiteY95" fmla="*/ 1285875 h 1659732"/>
                            <a:gd name="connsiteX96" fmla="*/ 1441087 w 1772081"/>
                            <a:gd name="connsiteY96" fmla="*/ 1293019 h 1659732"/>
                            <a:gd name="connsiteX97" fmla="*/ 1448231 w 1772081"/>
                            <a:gd name="connsiteY97" fmla="*/ 1300163 h 1659732"/>
                            <a:gd name="connsiteX98" fmla="*/ 1457756 w 1772081"/>
                            <a:gd name="connsiteY98" fmla="*/ 1314450 h 1659732"/>
                            <a:gd name="connsiteX99" fmla="*/ 1464899 w 1772081"/>
                            <a:gd name="connsiteY99" fmla="*/ 1328738 h 1659732"/>
                            <a:gd name="connsiteX100" fmla="*/ 1469662 w 1772081"/>
                            <a:gd name="connsiteY100" fmla="*/ 1340644 h 1659732"/>
                            <a:gd name="connsiteX101" fmla="*/ 1472043 w 1772081"/>
                            <a:gd name="connsiteY101" fmla="*/ 1347788 h 1659732"/>
                            <a:gd name="connsiteX102" fmla="*/ 1476806 w 1772081"/>
                            <a:gd name="connsiteY102" fmla="*/ 1354932 h 1659732"/>
                            <a:gd name="connsiteX103" fmla="*/ 1479187 w 1772081"/>
                            <a:gd name="connsiteY103" fmla="*/ 1362075 h 1659732"/>
                            <a:gd name="connsiteX104" fmla="*/ 1476806 w 1772081"/>
                            <a:gd name="connsiteY104" fmla="*/ 1369219 h 1659732"/>
                            <a:gd name="connsiteX105" fmla="*/ 1488712 w 1772081"/>
                            <a:gd name="connsiteY105" fmla="*/ 1388269 h 1659732"/>
                            <a:gd name="connsiteX106" fmla="*/ 1491093 w 1772081"/>
                            <a:gd name="connsiteY106" fmla="*/ 1395413 h 1659732"/>
                            <a:gd name="connsiteX107" fmla="*/ 1498237 w 1772081"/>
                            <a:gd name="connsiteY107" fmla="*/ 1402557 h 1659732"/>
                            <a:gd name="connsiteX108" fmla="*/ 1507762 w 1772081"/>
                            <a:gd name="connsiteY108" fmla="*/ 1404938 h 1659732"/>
                            <a:gd name="connsiteX109" fmla="*/ 1514906 w 1772081"/>
                            <a:gd name="connsiteY109" fmla="*/ 1407319 h 1659732"/>
                            <a:gd name="connsiteX110" fmla="*/ 1526812 w 1772081"/>
                            <a:gd name="connsiteY110" fmla="*/ 1404938 h 1659732"/>
                            <a:gd name="connsiteX111" fmla="*/ 1533956 w 1772081"/>
                            <a:gd name="connsiteY111" fmla="*/ 1402557 h 1659732"/>
                            <a:gd name="connsiteX112" fmla="*/ 1543481 w 1772081"/>
                            <a:gd name="connsiteY112" fmla="*/ 1388269 h 1659732"/>
                            <a:gd name="connsiteX113" fmla="*/ 1545862 w 1772081"/>
                            <a:gd name="connsiteY113" fmla="*/ 1378744 h 1659732"/>
                            <a:gd name="connsiteX114" fmla="*/ 1548243 w 1772081"/>
                            <a:gd name="connsiteY114" fmla="*/ 1371600 h 1659732"/>
                            <a:gd name="connsiteX115" fmla="*/ 1550624 w 1772081"/>
                            <a:gd name="connsiteY115" fmla="*/ 1359694 h 1659732"/>
                            <a:gd name="connsiteX116" fmla="*/ 1553006 w 1772081"/>
                            <a:gd name="connsiteY116" fmla="*/ 1345407 h 1659732"/>
                            <a:gd name="connsiteX117" fmla="*/ 1560149 w 1772081"/>
                            <a:gd name="connsiteY117" fmla="*/ 1321594 h 1659732"/>
                            <a:gd name="connsiteX118" fmla="*/ 1562531 w 1772081"/>
                            <a:gd name="connsiteY118" fmla="*/ 1314450 h 1659732"/>
                            <a:gd name="connsiteX119" fmla="*/ 1567293 w 1772081"/>
                            <a:gd name="connsiteY119" fmla="*/ 1307307 h 1659732"/>
                            <a:gd name="connsiteX120" fmla="*/ 1576818 w 1772081"/>
                            <a:gd name="connsiteY120" fmla="*/ 1293019 h 1659732"/>
                            <a:gd name="connsiteX121" fmla="*/ 1583962 w 1772081"/>
                            <a:gd name="connsiteY121" fmla="*/ 1278732 h 1659732"/>
                            <a:gd name="connsiteX122" fmla="*/ 1612537 w 1772081"/>
                            <a:gd name="connsiteY122" fmla="*/ 1254919 h 1659732"/>
                            <a:gd name="connsiteX123" fmla="*/ 1619681 w 1772081"/>
                            <a:gd name="connsiteY123" fmla="*/ 1250157 h 1659732"/>
                            <a:gd name="connsiteX124" fmla="*/ 1633968 w 1772081"/>
                            <a:gd name="connsiteY124" fmla="*/ 1245394 h 1659732"/>
                            <a:gd name="connsiteX125" fmla="*/ 1660162 w 1772081"/>
                            <a:gd name="connsiteY125" fmla="*/ 1240632 h 1659732"/>
                            <a:gd name="connsiteX126" fmla="*/ 1683974 w 1772081"/>
                            <a:gd name="connsiteY126" fmla="*/ 1243013 h 1659732"/>
                            <a:gd name="connsiteX127" fmla="*/ 1707787 w 1772081"/>
                            <a:gd name="connsiteY127" fmla="*/ 1252538 h 1659732"/>
                            <a:gd name="connsiteX128" fmla="*/ 1717312 w 1772081"/>
                            <a:gd name="connsiteY128" fmla="*/ 1254919 h 1659732"/>
                            <a:gd name="connsiteX129" fmla="*/ 1724456 w 1772081"/>
                            <a:gd name="connsiteY129" fmla="*/ 1259682 h 1659732"/>
                            <a:gd name="connsiteX130" fmla="*/ 1733981 w 1772081"/>
                            <a:gd name="connsiteY130" fmla="*/ 1262063 h 1659732"/>
                            <a:gd name="connsiteX131" fmla="*/ 1741124 w 1772081"/>
                            <a:gd name="connsiteY131" fmla="*/ 1264444 h 1659732"/>
                            <a:gd name="connsiteX132" fmla="*/ 1748268 w 1772081"/>
                            <a:gd name="connsiteY132" fmla="*/ 1269207 h 1659732"/>
                            <a:gd name="connsiteX133" fmla="*/ 1772081 w 1772081"/>
                            <a:gd name="connsiteY133" fmla="*/ 1273969 h 1659732"/>
                            <a:gd name="connsiteX134" fmla="*/ 1767318 w 1772081"/>
                            <a:gd name="connsiteY134" fmla="*/ 1259682 h 1659732"/>
                            <a:gd name="connsiteX135" fmla="*/ 1764937 w 1772081"/>
                            <a:gd name="connsiteY135" fmla="*/ 1252538 h 1659732"/>
                            <a:gd name="connsiteX136" fmla="*/ 1757793 w 1772081"/>
                            <a:gd name="connsiteY136" fmla="*/ 1245394 h 1659732"/>
                            <a:gd name="connsiteX137" fmla="*/ 1753031 w 1772081"/>
                            <a:gd name="connsiteY137" fmla="*/ 1238250 h 1659732"/>
                            <a:gd name="connsiteX138" fmla="*/ 1745887 w 1772081"/>
                            <a:gd name="connsiteY138" fmla="*/ 1233488 h 1659732"/>
                            <a:gd name="connsiteX139" fmla="*/ 1741124 w 1772081"/>
                            <a:gd name="connsiteY139" fmla="*/ 1226344 h 1659732"/>
                            <a:gd name="connsiteX140" fmla="*/ 1733981 w 1772081"/>
                            <a:gd name="connsiteY140" fmla="*/ 1204913 h 1659732"/>
                            <a:gd name="connsiteX141" fmla="*/ 1731599 w 1772081"/>
                            <a:gd name="connsiteY141" fmla="*/ 1197769 h 1659732"/>
                            <a:gd name="connsiteX142" fmla="*/ 1726837 w 1772081"/>
                            <a:gd name="connsiteY142" fmla="*/ 1188244 h 1659732"/>
                            <a:gd name="connsiteX143" fmla="*/ 1722074 w 1772081"/>
                            <a:gd name="connsiteY143" fmla="*/ 1166813 h 1659732"/>
                            <a:gd name="connsiteX144" fmla="*/ 1717312 w 1772081"/>
                            <a:gd name="connsiteY144" fmla="*/ 1150144 h 1659732"/>
                            <a:gd name="connsiteX145" fmla="*/ 1712549 w 1772081"/>
                            <a:gd name="connsiteY145" fmla="*/ 1143000 h 1659732"/>
                            <a:gd name="connsiteX146" fmla="*/ 1705406 w 1772081"/>
                            <a:gd name="connsiteY146" fmla="*/ 1128713 h 1659732"/>
                            <a:gd name="connsiteX147" fmla="*/ 1703024 w 1772081"/>
                            <a:gd name="connsiteY147" fmla="*/ 1121569 h 1659732"/>
                            <a:gd name="connsiteX148" fmla="*/ 1688737 w 1772081"/>
                            <a:gd name="connsiteY148" fmla="*/ 1109663 h 1659732"/>
                            <a:gd name="connsiteX149" fmla="*/ 1674449 w 1772081"/>
                            <a:gd name="connsiteY149" fmla="*/ 1097757 h 1659732"/>
                            <a:gd name="connsiteX150" fmla="*/ 1664924 w 1772081"/>
                            <a:gd name="connsiteY150" fmla="*/ 1085850 h 1659732"/>
                            <a:gd name="connsiteX151" fmla="*/ 1662543 w 1772081"/>
                            <a:gd name="connsiteY151" fmla="*/ 1078707 h 1659732"/>
                            <a:gd name="connsiteX152" fmla="*/ 1655399 w 1772081"/>
                            <a:gd name="connsiteY152" fmla="*/ 1071563 h 1659732"/>
                            <a:gd name="connsiteX153" fmla="*/ 1645874 w 1772081"/>
                            <a:gd name="connsiteY153" fmla="*/ 1057275 h 1659732"/>
                            <a:gd name="connsiteX154" fmla="*/ 1631587 w 1772081"/>
                            <a:gd name="connsiteY154" fmla="*/ 1042988 h 1659732"/>
                            <a:gd name="connsiteX155" fmla="*/ 1614918 w 1772081"/>
                            <a:gd name="connsiteY155" fmla="*/ 1023938 h 1659732"/>
                            <a:gd name="connsiteX156" fmla="*/ 1610156 w 1772081"/>
                            <a:gd name="connsiteY156" fmla="*/ 1016794 h 1659732"/>
                            <a:gd name="connsiteX157" fmla="*/ 1603012 w 1772081"/>
                            <a:gd name="connsiteY157" fmla="*/ 1012032 h 1659732"/>
                            <a:gd name="connsiteX158" fmla="*/ 1593487 w 1772081"/>
                            <a:gd name="connsiteY158" fmla="*/ 997744 h 1659732"/>
                            <a:gd name="connsiteX159" fmla="*/ 1586343 w 1772081"/>
                            <a:gd name="connsiteY159" fmla="*/ 990600 h 1659732"/>
                            <a:gd name="connsiteX160" fmla="*/ 1576818 w 1772081"/>
                            <a:gd name="connsiteY160" fmla="*/ 978694 h 1659732"/>
                            <a:gd name="connsiteX161" fmla="*/ 1567293 w 1772081"/>
                            <a:gd name="connsiteY161" fmla="*/ 964407 h 1659732"/>
                            <a:gd name="connsiteX162" fmla="*/ 1562531 w 1772081"/>
                            <a:gd name="connsiteY162" fmla="*/ 940594 h 1659732"/>
                            <a:gd name="connsiteX163" fmla="*/ 1555387 w 1772081"/>
                            <a:gd name="connsiteY163" fmla="*/ 914400 h 1659732"/>
                            <a:gd name="connsiteX164" fmla="*/ 1548243 w 1772081"/>
                            <a:gd name="connsiteY164" fmla="*/ 840582 h 1659732"/>
                            <a:gd name="connsiteX165" fmla="*/ 1543481 w 1772081"/>
                            <a:gd name="connsiteY165" fmla="*/ 807244 h 1659732"/>
                            <a:gd name="connsiteX166" fmla="*/ 1538718 w 1772081"/>
                            <a:gd name="connsiteY166" fmla="*/ 800100 h 1659732"/>
                            <a:gd name="connsiteX167" fmla="*/ 1533956 w 1772081"/>
                            <a:gd name="connsiteY167" fmla="*/ 785813 h 1659732"/>
                            <a:gd name="connsiteX168" fmla="*/ 1531574 w 1772081"/>
                            <a:gd name="connsiteY168" fmla="*/ 778669 h 1659732"/>
                            <a:gd name="connsiteX169" fmla="*/ 1526812 w 1772081"/>
                            <a:gd name="connsiteY169" fmla="*/ 771525 h 1659732"/>
                            <a:gd name="connsiteX170" fmla="*/ 1524431 w 1772081"/>
                            <a:gd name="connsiteY170" fmla="*/ 778669 h 1659732"/>
                            <a:gd name="connsiteX171" fmla="*/ 1512524 w 1772081"/>
                            <a:gd name="connsiteY171" fmla="*/ 769144 h 1659732"/>
                            <a:gd name="connsiteX172" fmla="*/ 1502999 w 1772081"/>
                            <a:gd name="connsiteY172" fmla="*/ 766763 h 1659732"/>
                            <a:gd name="connsiteX173" fmla="*/ 1510143 w 1772081"/>
                            <a:gd name="connsiteY173" fmla="*/ 762000 h 1659732"/>
                            <a:gd name="connsiteX174" fmla="*/ 1495856 w 1772081"/>
                            <a:gd name="connsiteY174" fmla="*/ 745332 h 1659732"/>
                            <a:gd name="connsiteX175" fmla="*/ 1491093 w 1772081"/>
                            <a:gd name="connsiteY175" fmla="*/ 738188 h 1659732"/>
                            <a:gd name="connsiteX176" fmla="*/ 1483949 w 1772081"/>
                            <a:gd name="connsiteY176" fmla="*/ 731044 h 1659732"/>
                            <a:gd name="connsiteX177" fmla="*/ 1474424 w 1772081"/>
                            <a:gd name="connsiteY177" fmla="*/ 719138 h 1659732"/>
                            <a:gd name="connsiteX178" fmla="*/ 1476806 w 1772081"/>
                            <a:gd name="connsiteY178" fmla="*/ 709613 h 1659732"/>
                            <a:gd name="connsiteX179" fmla="*/ 1469662 w 1772081"/>
                            <a:gd name="connsiteY179" fmla="*/ 704850 h 1659732"/>
                            <a:gd name="connsiteX180" fmla="*/ 1457756 w 1772081"/>
                            <a:gd name="connsiteY180" fmla="*/ 692944 h 1659732"/>
                            <a:gd name="connsiteX181" fmla="*/ 1452993 w 1772081"/>
                            <a:gd name="connsiteY181" fmla="*/ 685800 h 1659732"/>
                            <a:gd name="connsiteX182" fmla="*/ 1436324 w 1772081"/>
                            <a:gd name="connsiteY182" fmla="*/ 676275 h 1659732"/>
                            <a:gd name="connsiteX183" fmla="*/ 1431562 w 1772081"/>
                            <a:gd name="connsiteY183" fmla="*/ 669132 h 1659732"/>
                            <a:gd name="connsiteX184" fmla="*/ 1417274 w 1772081"/>
                            <a:gd name="connsiteY184" fmla="*/ 661988 h 1659732"/>
                            <a:gd name="connsiteX185" fmla="*/ 1410131 w 1772081"/>
                            <a:gd name="connsiteY185" fmla="*/ 657225 h 1659732"/>
                            <a:gd name="connsiteX186" fmla="*/ 1395843 w 1772081"/>
                            <a:gd name="connsiteY186" fmla="*/ 645319 h 1659732"/>
                            <a:gd name="connsiteX187" fmla="*/ 1388699 w 1772081"/>
                            <a:gd name="connsiteY187" fmla="*/ 642938 h 1659732"/>
                            <a:gd name="connsiteX188" fmla="*/ 1379174 w 1772081"/>
                            <a:gd name="connsiteY188" fmla="*/ 645319 h 1659732"/>
                            <a:gd name="connsiteX189" fmla="*/ 1364887 w 1772081"/>
                            <a:gd name="connsiteY189" fmla="*/ 640557 h 1659732"/>
                            <a:gd name="connsiteX190" fmla="*/ 1357743 w 1772081"/>
                            <a:gd name="connsiteY190" fmla="*/ 633413 h 1659732"/>
                            <a:gd name="connsiteX191" fmla="*/ 1336312 w 1772081"/>
                            <a:gd name="connsiteY191" fmla="*/ 628650 h 1659732"/>
                            <a:gd name="connsiteX192" fmla="*/ 1319643 w 1772081"/>
                            <a:gd name="connsiteY192" fmla="*/ 616744 h 1659732"/>
                            <a:gd name="connsiteX193" fmla="*/ 1305356 w 1772081"/>
                            <a:gd name="connsiteY193" fmla="*/ 607219 h 1659732"/>
                            <a:gd name="connsiteX194" fmla="*/ 1298212 w 1772081"/>
                            <a:gd name="connsiteY194" fmla="*/ 600075 h 1659732"/>
                            <a:gd name="connsiteX195" fmla="*/ 1291068 w 1772081"/>
                            <a:gd name="connsiteY195" fmla="*/ 597694 h 1659732"/>
                            <a:gd name="connsiteX196" fmla="*/ 1286306 w 1772081"/>
                            <a:gd name="connsiteY196" fmla="*/ 590550 h 1659732"/>
                            <a:gd name="connsiteX197" fmla="*/ 1279162 w 1772081"/>
                            <a:gd name="connsiteY197" fmla="*/ 585788 h 1659732"/>
                            <a:gd name="connsiteX198" fmla="*/ 1267256 w 1772081"/>
                            <a:gd name="connsiteY198" fmla="*/ 573882 h 1659732"/>
                            <a:gd name="connsiteX199" fmla="*/ 1255349 w 1772081"/>
                            <a:gd name="connsiteY199" fmla="*/ 557213 h 1659732"/>
                            <a:gd name="connsiteX200" fmla="*/ 1248206 w 1772081"/>
                            <a:gd name="connsiteY200" fmla="*/ 554832 h 1659732"/>
                            <a:gd name="connsiteX201" fmla="*/ 1241062 w 1772081"/>
                            <a:gd name="connsiteY201" fmla="*/ 540544 h 1659732"/>
                            <a:gd name="connsiteX202" fmla="*/ 1233918 w 1772081"/>
                            <a:gd name="connsiteY202" fmla="*/ 533400 h 1659732"/>
                            <a:gd name="connsiteX203" fmla="*/ 1217249 w 1772081"/>
                            <a:gd name="connsiteY203" fmla="*/ 514350 h 1659732"/>
                            <a:gd name="connsiteX204" fmla="*/ 1214868 w 1772081"/>
                            <a:gd name="connsiteY204" fmla="*/ 507207 h 1659732"/>
                            <a:gd name="connsiteX205" fmla="*/ 1200581 w 1772081"/>
                            <a:gd name="connsiteY205" fmla="*/ 490538 h 1659732"/>
                            <a:gd name="connsiteX206" fmla="*/ 1198199 w 1772081"/>
                            <a:gd name="connsiteY206" fmla="*/ 483394 h 1659732"/>
                            <a:gd name="connsiteX207" fmla="*/ 1191056 w 1772081"/>
                            <a:gd name="connsiteY207" fmla="*/ 476250 h 1659732"/>
                            <a:gd name="connsiteX208" fmla="*/ 1181531 w 1772081"/>
                            <a:gd name="connsiteY208" fmla="*/ 459582 h 1659732"/>
                            <a:gd name="connsiteX209" fmla="*/ 1176768 w 1772081"/>
                            <a:gd name="connsiteY209" fmla="*/ 452438 h 1659732"/>
                            <a:gd name="connsiteX210" fmla="*/ 1172006 w 1772081"/>
                            <a:gd name="connsiteY210" fmla="*/ 442913 h 1659732"/>
                            <a:gd name="connsiteX211" fmla="*/ 1164862 w 1772081"/>
                            <a:gd name="connsiteY211" fmla="*/ 428625 h 1659732"/>
                            <a:gd name="connsiteX212" fmla="*/ 1155337 w 1772081"/>
                            <a:gd name="connsiteY212" fmla="*/ 423863 h 1659732"/>
                            <a:gd name="connsiteX213" fmla="*/ 1150574 w 1772081"/>
                            <a:gd name="connsiteY213" fmla="*/ 409575 h 1659732"/>
                            <a:gd name="connsiteX214" fmla="*/ 1143431 w 1772081"/>
                            <a:gd name="connsiteY214" fmla="*/ 392907 h 1659732"/>
                            <a:gd name="connsiteX215" fmla="*/ 1145812 w 1772081"/>
                            <a:gd name="connsiteY215" fmla="*/ 335757 h 1659732"/>
                            <a:gd name="connsiteX216" fmla="*/ 1148193 w 1772081"/>
                            <a:gd name="connsiteY216" fmla="*/ 326232 h 1659732"/>
                            <a:gd name="connsiteX217" fmla="*/ 1150574 w 1772081"/>
                            <a:gd name="connsiteY217" fmla="*/ 314325 h 1659732"/>
                            <a:gd name="connsiteX218" fmla="*/ 1152956 w 1772081"/>
                            <a:gd name="connsiteY218" fmla="*/ 307182 h 1659732"/>
                            <a:gd name="connsiteX219" fmla="*/ 1157718 w 1772081"/>
                            <a:gd name="connsiteY219" fmla="*/ 290513 h 1659732"/>
                            <a:gd name="connsiteX220" fmla="*/ 1155337 w 1772081"/>
                            <a:gd name="connsiteY220" fmla="*/ 240507 h 1659732"/>
                            <a:gd name="connsiteX221" fmla="*/ 1155337 w 1772081"/>
                            <a:gd name="connsiteY221" fmla="*/ 226219 h 1659732"/>
                            <a:gd name="connsiteX222" fmla="*/ 1152956 w 1772081"/>
                            <a:gd name="connsiteY222" fmla="*/ 183357 h 1659732"/>
                            <a:gd name="connsiteX223" fmla="*/ 1150574 w 1772081"/>
                            <a:gd name="connsiteY223" fmla="*/ 169069 h 1659732"/>
                            <a:gd name="connsiteX224" fmla="*/ 1157718 w 1772081"/>
                            <a:gd name="connsiteY224" fmla="*/ 119063 h 1659732"/>
                            <a:gd name="connsiteX225" fmla="*/ 1160099 w 1772081"/>
                            <a:gd name="connsiteY225" fmla="*/ 111919 h 1659732"/>
                            <a:gd name="connsiteX226" fmla="*/ 1160099 w 1772081"/>
                            <a:gd name="connsiteY226" fmla="*/ 85725 h 1659732"/>
                            <a:gd name="connsiteX227" fmla="*/ 1150574 w 1772081"/>
                            <a:gd name="connsiteY227" fmla="*/ 59532 h 1659732"/>
                            <a:gd name="connsiteX228" fmla="*/ 1148193 w 1772081"/>
                            <a:gd name="connsiteY228" fmla="*/ 45244 h 1659732"/>
                            <a:gd name="connsiteX229" fmla="*/ 1148193 w 1772081"/>
                            <a:gd name="connsiteY229" fmla="*/ 23813 h 1659732"/>
                            <a:gd name="connsiteX230" fmla="*/ 1138668 w 1772081"/>
                            <a:gd name="connsiteY230" fmla="*/ 9525 h 1659732"/>
                            <a:gd name="connsiteX231" fmla="*/ 1133906 w 1772081"/>
                            <a:gd name="connsiteY231" fmla="*/ 0 h 1659732"/>
                            <a:gd name="connsiteX232" fmla="*/ 1133906 w 1772081"/>
                            <a:gd name="connsiteY232" fmla="*/ 0 h 165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772081" h="1659732">
                              <a:moveTo>
                                <a:pt x="2812" y="1614488"/>
                              </a:moveTo>
                              <a:lnTo>
                                <a:pt x="2812" y="1614488"/>
                              </a:lnTo>
                              <a:cubicBezTo>
                                <a:pt x="-810" y="1581883"/>
                                <a:pt x="-1064" y="1590010"/>
                                <a:pt x="2812" y="1545432"/>
                              </a:cubicBezTo>
                              <a:cubicBezTo>
                                <a:pt x="3346" y="1539285"/>
                                <a:pt x="12139" y="1525719"/>
                                <a:pt x="14718" y="1524000"/>
                              </a:cubicBezTo>
                              <a:lnTo>
                                <a:pt x="21862" y="1519238"/>
                              </a:lnTo>
                              <a:cubicBezTo>
                                <a:pt x="23449" y="1516857"/>
                                <a:pt x="24197" y="1513611"/>
                                <a:pt x="26624" y="1512094"/>
                              </a:cubicBezTo>
                              <a:cubicBezTo>
                                <a:pt x="30881" y="1509433"/>
                                <a:pt x="40912" y="1507332"/>
                                <a:pt x="40912" y="1507332"/>
                              </a:cubicBezTo>
                              <a:lnTo>
                                <a:pt x="55199" y="1497807"/>
                              </a:lnTo>
                              <a:cubicBezTo>
                                <a:pt x="57580" y="1496219"/>
                                <a:pt x="59628" y="1493949"/>
                                <a:pt x="62343" y="1493044"/>
                              </a:cubicBezTo>
                              <a:lnTo>
                                <a:pt x="76631" y="1488282"/>
                              </a:lnTo>
                              <a:cubicBezTo>
                                <a:pt x="97268" y="1489076"/>
                                <a:pt x="117939" y="1489242"/>
                                <a:pt x="138543" y="1490663"/>
                              </a:cubicBezTo>
                              <a:cubicBezTo>
                                <a:pt x="141047" y="1490836"/>
                                <a:pt x="143273" y="1492354"/>
                                <a:pt x="145687" y="1493044"/>
                              </a:cubicBezTo>
                              <a:cubicBezTo>
                                <a:pt x="162793" y="1497931"/>
                                <a:pt x="147483" y="1492898"/>
                                <a:pt x="167118" y="1497807"/>
                              </a:cubicBezTo>
                              <a:cubicBezTo>
                                <a:pt x="169553" y="1498416"/>
                                <a:pt x="171777" y="1499833"/>
                                <a:pt x="174262" y="1500188"/>
                              </a:cubicBezTo>
                              <a:cubicBezTo>
                                <a:pt x="182941" y="1501428"/>
                                <a:pt x="191749" y="1501545"/>
                                <a:pt x="200456" y="1502569"/>
                              </a:cubicBezTo>
                              <a:cubicBezTo>
                                <a:pt x="226878" y="1505677"/>
                                <a:pt x="204021" y="1503650"/>
                                <a:pt x="224268" y="1507332"/>
                              </a:cubicBezTo>
                              <a:cubicBezTo>
                                <a:pt x="229790" y="1508336"/>
                                <a:pt x="235345" y="1509227"/>
                                <a:pt x="240937" y="1509713"/>
                              </a:cubicBezTo>
                              <a:cubicBezTo>
                                <a:pt x="253614" y="1510815"/>
                                <a:pt x="266337" y="1511300"/>
                                <a:pt x="279037" y="1512094"/>
                              </a:cubicBezTo>
                              <a:cubicBezTo>
                                <a:pt x="296994" y="1518079"/>
                                <a:pt x="274860" y="1510005"/>
                                <a:pt x="293324" y="1519238"/>
                              </a:cubicBezTo>
                              <a:cubicBezTo>
                                <a:pt x="303696" y="1524424"/>
                                <a:pt x="298421" y="1518116"/>
                                <a:pt x="309993" y="1526382"/>
                              </a:cubicBezTo>
                              <a:cubicBezTo>
                                <a:pt x="312733" y="1528339"/>
                                <a:pt x="314397" y="1531568"/>
                                <a:pt x="317137" y="1533525"/>
                              </a:cubicBezTo>
                              <a:cubicBezTo>
                                <a:pt x="320026" y="1535588"/>
                                <a:pt x="323366" y="1536970"/>
                                <a:pt x="326662" y="1538288"/>
                              </a:cubicBezTo>
                              <a:cubicBezTo>
                                <a:pt x="331323" y="1540152"/>
                                <a:pt x="340949" y="1543050"/>
                                <a:pt x="340949" y="1543050"/>
                              </a:cubicBezTo>
                              <a:cubicBezTo>
                                <a:pt x="356805" y="1558906"/>
                                <a:pt x="339728" y="1543959"/>
                                <a:pt x="355237" y="1552575"/>
                              </a:cubicBezTo>
                              <a:cubicBezTo>
                                <a:pt x="355245" y="1552579"/>
                                <a:pt x="373093" y="1564479"/>
                                <a:pt x="376668" y="1566863"/>
                              </a:cubicBezTo>
                              <a:cubicBezTo>
                                <a:pt x="379049" y="1568450"/>
                                <a:pt x="381097" y="1570720"/>
                                <a:pt x="383812" y="1571625"/>
                              </a:cubicBezTo>
                              <a:cubicBezTo>
                                <a:pt x="386193" y="1572419"/>
                                <a:pt x="388762" y="1572788"/>
                                <a:pt x="390956" y="1574007"/>
                              </a:cubicBezTo>
                              <a:cubicBezTo>
                                <a:pt x="395959" y="1576787"/>
                                <a:pt x="399813" y="1581722"/>
                                <a:pt x="405243" y="1583532"/>
                              </a:cubicBezTo>
                              <a:cubicBezTo>
                                <a:pt x="423190" y="1589513"/>
                                <a:pt x="401077" y="1581448"/>
                                <a:pt x="419531" y="1590675"/>
                              </a:cubicBezTo>
                              <a:cubicBezTo>
                                <a:pt x="421776" y="1591798"/>
                                <a:pt x="424429" y="1591934"/>
                                <a:pt x="426674" y="1593057"/>
                              </a:cubicBezTo>
                              <a:cubicBezTo>
                                <a:pt x="429234" y="1594337"/>
                                <a:pt x="431333" y="1596399"/>
                                <a:pt x="433818" y="1597819"/>
                              </a:cubicBezTo>
                              <a:cubicBezTo>
                                <a:pt x="459437" y="1612458"/>
                                <a:pt x="422694" y="1588816"/>
                                <a:pt x="457631" y="1612107"/>
                              </a:cubicBezTo>
                              <a:cubicBezTo>
                                <a:pt x="460012" y="1613694"/>
                                <a:pt x="461998" y="1616175"/>
                                <a:pt x="464774" y="1616869"/>
                              </a:cubicBezTo>
                              <a:lnTo>
                                <a:pt x="474299" y="1619250"/>
                              </a:lnTo>
                              <a:cubicBezTo>
                                <a:pt x="476680" y="1622425"/>
                                <a:pt x="478394" y="1626234"/>
                                <a:pt x="481443" y="1628775"/>
                              </a:cubicBezTo>
                              <a:cubicBezTo>
                                <a:pt x="483371" y="1630382"/>
                                <a:pt x="486393" y="1629938"/>
                                <a:pt x="488587" y="1631157"/>
                              </a:cubicBezTo>
                              <a:cubicBezTo>
                                <a:pt x="496121" y="1635343"/>
                                <a:pt x="505267" y="1642477"/>
                                <a:pt x="512399" y="1647825"/>
                              </a:cubicBezTo>
                              <a:cubicBezTo>
                                <a:pt x="513987" y="1650206"/>
                                <a:pt x="514927" y="1653181"/>
                                <a:pt x="517162" y="1654969"/>
                              </a:cubicBezTo>
                              <a:cubicBezTo>
                                <a:pt x="518713" y="1656210"/>
                                <a:pt x="533212" y="1659577"/>
                                <a:pt x="533831" y="1659732"/>
                              </a:cubicBezTo>
                              <a:cubicBezTo>
                                <a:pt x="550552" y="1658211"/>
                                <a:pt x="556751" y="1661847"/>
                                <a:pt x="567168" y="1652588"/>
                              </a:cubicBezTo>
                              <a:cubicBezTo>
                                <a:pt x="572202" y="1648113"/>
                                <a:pt x="581456" y="1638300"/>
                                <a:pt x="581456" y="1638300"/>
                              </a:cubicBezTo>
                              <a:cubicBezTo>
                                <a:pt x="590139" y="1612252"/>
                                <a:pt x="576291" y="1651706"/>
                                <a:pt x="588599" y="1624013"/>
                              </a:cubicBezTo>
                              <a:cubicBezTo>
                                <a:pt x="590638" y="1619425"/>
                                <a:pt x="591774" y="1614488"/>
                                <a:pt x="593362" y="1609725"/>
                              </a:cubicBezTo>
                              <a:cubicBezTo>
                                <a:pt x="594156" y="1607344"/>
                                <a:pt x="595134" y="1605017"/>
                                <a:pt x="595743" y="1602582"/>
                              </a:cubicBezTo>
                              <a:cubicBezTo>
                                <a:pt x="597331" y="1596232"/>
                                <a:pt x="596876" y="1588978"/>
                                <a:pt x="600506" y="1583532"/>
                              </a:cubicBezTo>
                              <a:cubicBezTo>
                                <a:pt x="608052" y="1572211"/>
                                <a:pt x="604363" y="1579103"/>
                                <a:pt x="610031" y="1562100"/>
                              </a:cubicBezTo>
                              <a:cubicBezTo>
                                <a:pt x="610825" y="1559719"/>
                                <a:pt x="611020" y="1557045"/>
                                <a:pt x="612412" y="1554957"/>
                              </a:cubicBezTo>
                              <a:cubicBezTo>
                                <a:pt x="617628" y="1547132"/>
                                <a:pt x="617092" y="1549293"/>
                                <a:pt x="619556" y="1540669"/>
                              </a:cubicBezTo>
                              <a:cubicBezTo>
                                <a:pt x="624296" y="1524079"/>
                                <a:pt x="619646" y="1537885"/>
                                <a:pt x="624318" y="1516857"/>
                              </a:cubicBezTo>
                              <a:cubicBezTo>
                                <a:pt x="624862" y="1514407"/>
                                <a:pt x="626039" y="1512135"/>
                                <a:pt x="626699" y="1509713"/>
                              </a:cubicBezTo>
                              <a:cubicBezTo>
                                <a:pt x="628421" y="1503398"/>
                                <a:pt x="629874" y="1497013"/>
                                <a:pt x="631462" y="1490663"/>
                              </a:cubicBezTo>
                              <a:cubicBezTo>
                                <a:pt x="632225" y="1487612"/>
                                <a:pt x="634516" y="1477409"/>
                                <a:pt x="636224" y="1473994"/>
                              </a:cubicBezTo>
                              <a:cubicBezTo>
                                <a:pt x="637504" y="1471434"/>
                                <a:pt x="639399" y="1469231"/>
                                <a:pt x="640987" y="1466850"/>
                              </a:cubicBezTo>
                              <a:cubicBezTo>
                                <a:pt x="641781" y="1464469"/>
                                <a:pt x="642149" y="1461901"/>
                                <a:pt x="643368" y="1459707"/>
                              </a:cubicBezTo>
                              <a:cubicBezTo>
                                <a:pt x="646148" y="1454703"/>
                                <a:pt x="651083" y="1450849"/>
                                <a:pt x="652893" y="1445419"/>
                              </a:cubicBezTo>
                              <a:cubicBezTo>
                                <a:pt x="653687" y="1443038"/>
                                <a:pt x="653882" y="1440364"/>
                                <a:pt x="655274" y="1438275"/>
                              </a:cubicBezTo>
                              <a:cubicBezTo>
                                <a:pt x="657142" y="1435473"/>
                                <a:pt x="660262" y="1433719"/>
                                <a:pt x="662418" y="1431132"/>
                              </a:cubicBezTo>
                              <a:cubicBezTo>
                                <a:pt x="664250" y="1428933"/>
                                <a:pt x="665593" y="1426369"/>
                                <a:pt x="667181" y="1423988"/>
                              </a:cubicBezTo>
                              <a:cubicBezTo>
                                <a:pt x="671372" y="1411413"/>
                                <a:pt x="668169" y="1418934"/>
                                <a:pt x="679087" y="1402557"/>
                              </a:cubicBezTo>
                              <a:cubicBezTo>
                                <a:pt x="680674" y="1400176"/>
                                <a:pt x="682944" y="1398128"/>
                                <a:pt x="683849" y="1395413"/>
                              </a:cubicBezTo>
                              <a:cubicBezTo>
                                <a:pt x="684643" y="1393032"/>
                                <a:pt x="684663" y="1390229"/>
                                <a:pt x="686231" y="1388269"/>
                              </a:cubicBezTo>
                              <a:cubicBezTo>
                                <a:pt x="688019" y="1386034"/>
                                <a:pt x="690993" y="1385094"/>
                                <a:pt x="693374" y="1383507"/>
                              </a:cubicBezTo>
                              <a:cubicBezTo>
                                <a:pt x="697566" y="1370933"/>
                                <a:pt x="694364" y="1378451"/>
                                <a:pt x="705281" y="1362075"/>
                              </a:cubicBezTo>
                              <a:cubicBezTo>
                                <a:pt x="706868" y="1359694"/>
                                <a:pt x="708020" y="1356955"/>
                                <a:pt x="710043" y="1354932"/>
                              </a:cubicBezTo>
                              <a:cubicBezTo>
                                <a:pt x="712424" y="1352551"/>
                                <a:pt x="715119" y="1350446"/>
                                <a:pt x="717187" y="1347788"/>
                              </a:cubicBezTo>
                              <a:cubicBezTo>
                                <a:pt x="720701" y="1343270"/>
                                <a:pt x="722664" y="1337547"/>
                                <a:pt x="726712" y="1333500"/>
                              </a:cubicBezTo>
                              <a:cubicBezTo>
                                <a:pt x="729093" y="1331119"/>
                                <a:pt x="731789" y="1329015"/>
                                <a:pt x="733856" y="1326357"/>
                              </a:cubicBezTo>
                              <a:cubicBezTo>
                                <a:pt x="733870" y="1326339"/>
                                <a:pt x="745755" y="1308506"/>
                                <a:pt x="748143" y="1304925"/>
                              </a:cubicBezTo>
                              <a:cubicBezTo>
                                <a:pt x="749730" y="1302544"/>
                                <a:pt x="750883" y="1299806"/>
                                <a:pt x="752906" y="1297782"/>
                              </a:cubicBezTo>
                              <a:cubicBezTo>
                                <a:pt x="755287" y="1295401"/>
                                <a:pt x="757893" y="1293225"/>
                                <a:pt x="760049" y="1290638"/>
                              </a:cubicBezTo>
                              <a:cubicBezTo>
                                <a:pt x="761881" y="1288439"/>
                                <a:pt x="762788" y="1285518"/>
                                <a:pt x="764812" y="1283494"/>
                              </a:cubicBezTo>
                              <a:cubicBezTo>
                                <a:pt x="771633" y="1276673"/>
                                <a:pt x="771356" y="1280222"/>
                                <a:pt x="779099" y="1276350"/>
                              </a:cubicBezTo>
                              <a:cubicBezTo>
                                <a:pt x="797553" y="1267123"/>
                                <a:pt x="775440" y="1275188"/>
                                <a:pt x="793387" y="1269207"/>
                              </a:cubicBezTo>
                              <a:cubicBezTo>
                                <a:pt x="813863" y="1255556"/>
                                <a:pt x="787956" y="1271923"/>
                                <a:pt x="807674" y="1262063"/>
                              </a:cubicBezTo>
                              <a:cubicBezTo>
                                <a:pt x="810234" y="1260783"/>
                                <a:pt x="812258" y="1258580"/>
                                <a:pt x="814818" y="1257300"/>
                              </a:cubicBezTo>
                              <a:cubicBezTo>
                                <a:pt x="818623" y="1255398"/>
                                <a:pt x="827928" y="1253555"/>
                                <a:pt x="831487" y="1252538"/>
                              </a:cubicBezTo>
                              <a:cubicBezTo>
                                <a:pt x="833901" y="1251848"/>
                                <a:pt x="836140" y="1250468"/>
                                <a:pt x="838631" y="1250157"/>
                              </a:cubicBezTo>
                              <a:cubicBezTo>
                                <a:pt x="848900" y="1248873"/>
                                <a:pt x="859280" y="1248712"/>
                                <a:pt x="869587" y="1247775"/>
                              </a:cubicBezTo>
                              <a:cubicBezTo>
                                <a:pt x="876745" y="1247124"/>
                                <a:pt x="883874" y="1246188"/>
                                <a:pt x="891018" y="1245394"/>
                              </a:cubicBezTo>
                              <a:cubicBezTo>
                                <a:pt x="916459" y="1239034"/>
                                <a:pt x="888385" y="1245417"/>
                                <a:pt x="943406" y="1240632"/>
                              </a:cubicBezTo>
                              <a:cubicBezTo>
                                <a:pt x="947438" y="1240281"/>
                                <a:pt x="951368" y="1239160"/>
                                <a:pt x="955312" y="1238250"/>
                              </a:cubicBezTo>
                              <a:cubicBezTo>
                                <a:pt x="961690" y="1236778"/>
                                <a:pt x="974362" y="1233488"/>
                                <a:pt x="974362" y="1233488"/>
                              </a:cubicBezTo>
                              <a:cubicBezTo>
                                <a:pt x="1002143" y="1234282"/>
                                <a:pt x="1036672" y="1236266"/>
                                <a:pt x="1057706" y="1235869"/>
                              </a:cubicBezTo>
                              <a:cubicBezTo>
                                <a:pt x="1078740" y="1235472"/>
                                <a:pt x="1085090" y="1230313"/>
                                <a:pt x="1100568" y="1231107"/>
                              </a:cubicBezTo>
                              <a:cubicBezTo>
                                <a:pt x="1116046" y="1231901"/>
                                <a:pt x="1138668" y="1239838"/>
                                <a:pt x="1150574" y="1240632"/>
                              </a:cubicBezTo>
                              <a:cubicBezTo>
                                <a:pt x="1206956" y="1251907"/>
                                <a:pt x="1237490" y="1246188"/>
                                <a:pt x="1260112" y="1247775"/>
                              </a:cubicBezTo>
                              <a:cubicBezTo>
                                <a:pt x="1282734" y="1249362"/>
                                <a:pt x="1277557" y="1249592"/>
                                <a:pt x="1286306" y="1250157"/>
                              </a:cubicBezTo>
                              <a:cubicBezTo>
                                <a:pt x="1302168" y="1251180"/>
                                <a:pt x="1318056" y="1251744"/>
                                <a:pt x="1333931" y="1252538"/>
                              </a:cubicBezTo>
                              <a:cubicBezTo>
                                <a:pt x="1373852" y="1262517"/>
                                <a:pt x="1333274" y="1253067"/>
                                <a:pt x="1369649" y="1259682"/>
                              </a:cubicBezTo>
                              <a:cubicBezTo>
                                <a:pt x="1372869" y="1260268"/>
                                <a:pt x="1376039" y="1261123"/>
                                <a:pt x="1379174" y="1262063"/>
                              </a:cubicBezTo>
                              <a:cubicBezTo>
                                <a:pt x="1383983" y="1263505"/>
                                <a:pt x="1388510" y="1265999"/>
                                <a:pt x="1393462" y="1266825"/>
                              </a:cubicBezTo>
                              <a:lnTo>
                                <a:pt x="1407749" y="1269207"/>
                              </a:lnTo>
                              <a:cubicBezTo>
                                <a:pt x="1412146" y="1271405"/>
                                <a:pt x="1422487" y="1275320"/>
                                <a:pt x="1424418" y="1281113"/>
                              </a:cubicBezTo>
                              <a:cubicBezTo>
                                <a:pt x="1425212" y="1283494"/>
                                <a:pt x="1419792" y="1287135"/>
                                <a:pt x="1422037" y="1288257"/>
                              </a:cubicBezTo>
                              <a:cubicBezTo>
                                <a:pt x="1424597" y="1289537"/>
                                <a:pt x="1426800" y="1285082"/>
                                <a:pt x="1429181" y="1283494"/>
                              </a:cubicBezTo>
                              <a:cubicBezTo>
                                <a:pt x="1431562" y="1284288"/>
                                <a:pt x="1434364" y="1284307"/>
                                <a:pt x="1436324" y="1285875"/>
                              </a:cubicBezTo>
                              <a:cubicBezTo>
                                <a:pt x="1438559" y="1287663"/>
                                <a:pt x="1439255" y="1290820"/>
                                <a:pt x="1441087" y="1293019"/>
                              </a:cubicBezTo>
                              <a:cubicBezTo>
                                <a:pt x="1443243" y="1295606"/>
                                <a:pt x="1446163" y="1297505"/>
                                <a:pt x="1448231" y="1300163"/>
                              </a:cubicBezTo>
                              <a:cubicBezTo>
                                <a:pt x="1451745" y="1304681"/>
                                <a:pt x="1457756" y="1314450"/>
                                <a:pt x="1457756" y="1314450"/>
                              </a:cubicBezTo>
                              <a:cubicBezTo>
                                <a:pt x="1463739" y="1332400"/>
                                <a:pt x="1455670" y="1310280"/>
                                <a:pt x="1464899" y="1328738"/>
                              </a:cubicBezTo>
                              <a:cubicBezTo>
                                <a:pt x="1466811" y="1332561"/>
                                <a:pt x="1468161" y="1336642"/>
                                <a:pt x="1469662" y="1340644"/>
                              </a:cubicBezTo>
                              <a:cubicBezTo>
                                <a:pt x="1470543" y="1342994"/>
                                <a:pt x="1470920" y="1345543"/>
                                <a:pt x="1472043" y="1347788"/>
                              </a:cubicBezTo>
                              <a:cubicBezTo>
                                <a:pt x="1473323" y="1350348"/>
                                <a:pt x="1475218" y="1352551"/>
                                <a:pt x="1476806" y="1354932"/>
                              </a:cubicBezTo>
                              <a:cubicBezTo>
                                <a:pt x="1477600" y="1357313"/>
                                <a:pt x="1479187" y="1359565"/>
                                <a:pt x="1479187" y="1362075"/>
                              </a:cubicBezTo>
                              <a:cubicBezTo>
                                <a:pt x="1479187" y="1364585"/>
                                <a:pt x="1476529" y="1366724"/>
                                <a:pt x="1476806" y="1369219"/>
                              </a:cubicBezTo>
                              <a:cubicBezTo>
                                <a:pt x="1478393" y="1383502"/>
                                <a:pt x="1479717" y="1382273"/>
                                <a:pt x="1488712" y="1388269"/>
                              </a:cubicBezTo>
                              <a:cubicBezTo>
                                <a:pt x="1489506" y="1390650"/>
                                <a:pt x="1489701" y="1393324"/>
                                <a:pt x="1491093" y="1395413"/>
                              </a:cubicBezTo>
                              <a:cubicBezTo>
                                <a:pt x="1492961" y="1398215"/>
                                <a:pt x="1495313" y="1400886"/>
                                <a:pt x="1498237" y="1402557"/>
                              </a:cubicBezTo>
                              <a:cubicBezTo>
                                <a:pt x="1501079" y="1404181"/>
                                <a:pt x="1504615" y="1404039"/>
                                <a:pt x="1507762" y="1404938"/>
                              </a:cubicBezTo>
                              <a:cubicBezTo>
                                <a:pt x="1510176" y="1405628"/>
                                <a:pt x="1512525" y="1406525"/>
                                <a:pt x="1514906" y="1407319"/>
                              </a:cubicBezTo>
                              <a:cubicBezTo>
                                <a:pt x="1518875" y="1406525"/>
                                <a:pt x="1522886" y="1405920"/>
                                <a:pt x="1526812" y="1404938"/>
                              </a:cubicBezTo>
                              <a:cubicBezTo>
                                <a:pt x="1529247" y="1404329"/>
                                <a:pt x="1532181" y="1404332"/>
                                <a:pt x="1533956" y="1402557"/>
                              </a:cubicBezTo>
                              <a:cubicBezTo>
                                <a:pt x="1538003" y="1398510"/>
                                <a:pt x="1543481" y="1388269"/>
                                <a:pt x="1543481" y="1388269"/>
                              </a:cubicBezTo>
                              <a:cubicBezTo>
                                <a:pt x="1544275" y="1385094"/>
                                <a:pt x="1544963" y="1381891"/>
                                <a:pt x="1545862" y="1378744"/>
                              </a:cubicBezTo>
                              <a:cubicBezTo>
                                <a:pt x="1546552" y="1376330"/>
                                <a:pt x="1547634" y="1374035"/>
                                <a:pt x="1548243" y="1371600"/>
                              </a:cubicBezTo>
                              <a:cubicBezTo>
                                <a:pt x="1549225" y="1367674"/>
                                <a:pt x="1549900" y="1363676"/>
                                <a:pt x="1550624" y="1359694"/>
                              </a:cubicBezTo>
                              <a:cubicBezTo>
                                <a:pt x="1551488" y="1354944"/>
                                <a:pt x="1552059" y="1350141"/>
                                <a:pt x="1553006" y="1345407"/>
                              </a:cubicBezTo>
                              <a:cubicBezTo>
                                <a:pt x="1554806" y="1336409"/>
                                <a:pt x="1557111" y="1330707"/>
                                <a:pt x="1560149" y="1321594"/>
                              </a:cubicBezTo>
                              <a:cubicBezTo>
                                <a:pt x="1560943" y="1319213"/>
                                <a:pt x="1561139" y="1316539"/>
                                <a:pt x="1562531" y="1314450"/>
                              </a:cubicBezTo>
                              <a:lnTo>
                                <a:pt x="1567293" y="1307307"/>
                              </a:lnTo>
                              <a:cubicBezTo>
                                <a:pt x="1572954" y="1290320"/>
                                <a:pt x="1564927" y="1310857"/>
                                <a:pt x="1576818" y="1293019"/>
                              </a:cubicBezTo>
                              <a:cubicBezTo>
                                <a:pt x="1587854" y="1276464"/>
                                <a:pt x="1568970" y="1295598"/>
                                <a:pt x="1583962" y="1278732"/>
                              </a:cubicBezTo>
                              <a:cubicBezTo>
                                <a:pt x="1597299" y="1263729"/>
                                <a:pt x="1596892" y="1265348"/>
                                <a:pt x="1612537" y="1254919"/>
                              </a:cubicBezTo>
                              <a:cubicBezTo>
                                <a:pt x="1614918" y="1253332"/>
                                <a:pt x="1616966" y="1251062"/>
                                <a:pt x="1619681" y="1250157"/>
                              </a:cubicBezTo>
                              <a:cubicBezTo>
                                <a:pt x="1624443" y="1248569"/>
                                <a:pt x="1629016" y="1246219"/>
                                <a:pt x="1633968" y="1245394"/>
                              </a:cubicBezTo>
                              <a:cubicBezTo>
                                <a:pt x="1652248" y="1242348"/>
                                <a:pt x="1643521" y="1243960"/>
                                <a:pt x="1660162" y="1240632"/>
                              </a:cubicBezTo>
                              <a:cubicBezTo>
                                <a:pt x="1668099" y="1241426"/>
                                <a:pt x="1676134" y="1241543"/>
                                <a:pt x="1683974" y="1243013"/>
                              </a:cubicBezTo>
                              <a:cubicBezTo>
                                <a:pt x="1701118" y="1246227"/>
                                <a:pt x="1694134" y="1247418"/>
                                <a:pt x="1707787" y="1252538"/>
                              </a:cubicBezTo>
                              <a:cubicBezTo>
                                <a:pt x="1710851" y="1253687"/>
                                <a:pt x="1714137" y="1254125"/>
                                <a:pt x="1717312" y="1254919"/>
                              </a:cubicBezTo>
                              <a:cubicBezTo>
                                <a:pt x="1719693" y="1256507"/>
                                <a:pt x="1721825" y="1258555"/>
                                <a:pt x="1724456" y="1259682"/>
                              </a:cubicBezTo>
                              <a:cubicBezTo>
                                <a:pt x="1727464" y="1260971"/>
                                <a:pt x="1730834" y="1261164"/>
                                <a:pt x="1733981" y="1262063"/>
                              </a:cubicBezTo>
                              <a:cubicBezTo>
                                <a:pt x="1736394" y="1262752"/>
                                <a:pt x="1738743" y="1263650"/>
                                <a:pt x="1741124" y="1264444"/>
                              </a:cubicBezTo>
                              <a:cubicBezTo>
                                <a:pt x="1743505" y="1266032"/>
                                <a:pt x="1745637" y="1268080"/>
                                <a:pt x="1748268" y="1269207"/>
                              </a:cubicBezTo>
                              <a:cubicBezTo>
                                <a:pt x="1752788" y="1271144"/>
                                <a:pt x="1768859" y="1273432"/>
                                <a:pt x="1772081" y="1273969"/>
                              </a:cubicBezTo>
                              <a:lnTo>
                                <a:pt x="1767318" y="1259682"/>
                              </a:lnTo>
                              <a:cubicBezTo>
                                <a:pt x="1766524" y="1257301"/>
                                <a:pt x="1766712" y="1254313"/>
                                <a:pt x="1764937" y="1252538"/>
                              </a:cubicBezTo>
                              <a:cubicBezTo>
                                <a:pt x="1762556" y="1250157"/>
                                <a:pt x="1759949" y="1247981"/>
                                <a:pt x="1757793" y="1245394"/>
                              </a:cubicBezTo>
                              <a:cubicBezTo>
                                <a:pt x="1755961" y="1243195"/>
                                <a:pt x="1755055" y="1240274"/>
                                <a:pt x="1753031" y="1238250"/>
                              </a:cubicBezTo>
                              <a:cubicBezTo>
                                <a:pt x="1751007" y="1236226"/>
                                <a:pt x="1748268" y="1235075"/>
                                <a:pt x="1745887" y="1233488"/>
                              </a:cubicBezTo>
                              <a:cubicBezTo>
                                <a:pt x="1744299" y="1231107"/>
                                <a:pt x="1742286" y="1228959"/>
                                <a:pt x="1741124" y="1226344"/>
                              </a:cubicBezTo>
                              <a:cubicBezTo>
                                <a:pt x="1741120" y="1226336"/>
                                <a:pt x="1735173" y="1208489"/>
                                <a:pt x="1733981" y="1204913"/>
                              </a:cubicBezTo>
                              <a:cubicBezTo>
                                <a:pt x="1733187" y="1202532"/>
                                <a:pt x="1732722" y="1200014"/>
                                <a:pt x="1731599" y="1197769"/>
                              </a:cubicBezTo>
                              <a:lnTo>
                                <a:pt x="1726837" y="1188244"/>
                              </a:lnTo>
                              <a:cubicBezTo>
                                <a:pt x="1722538" y="1162451"/>
                                <a:pt x="1726766" y="1183232"/>
                                <a:pt x="1722074" y="1166813"/>
                              </a:cubicBezTo>
                              <a:cubicBezTo>
                                <a:pt x="1721057" y="1163253"/>
                                <a:pt x="1719215" y="1153950"/>
                                <a:pt x="1717312" y="1150144"/>
                              </a:cubicBezTo>
                              <a:cubicBezTo>
                                <a:pt x="1716032" y="1147584"/>
                                <a:pt x="1714137" y="1145381"/>
                                <a:pt x="1712549" y="1143000"/>
                              </a:cubicBezTo>
                              <a:cubicBezTo>
                                <a:pt x="1706566" y="1125050"/>
                                <a:pt x="1714636" y="1147173"/>
                                <a:pt x="1705406" y="1128713"/>
                              </a:cubicBezTo>
                              <a:cubicBezTo>
                                <a:pt x="1704283" y="1126468"/>
                                <a:pt x="1704416" y="1123658"/>
                                <a:pt x="1703024" y="1121569"/>
                              </a:cubicBezTo>
                              <a:cubicBezTo>
                                <a:pt x="1697804" y="1113739"/>
                                <a:pt x="1695329" y="1115156"/>
                                <a:pt x="1688737" y="1109663"/>
                              </a:cubicBezTo>
                              <a:cubicBezTo>
                                <a:pt x="1670402" y="1094384"/>
                                <a:pt x="1692186" y="1109580"/>
                                <a:pt x="1674449" y="1097757"/>
                              </a:cubicBezTo>
                              <a:cubicBezTo>
                                <a:pt x="1668465" y="1079803"/>
                                <a:pt x="1677233" y="1101236"/>
                                <a:pt x="1664924" y="1085850"/>
                              </a:cubicBezTo>
                              <a:cubicBezTo>
                                <a:pt x="1663356" y="1083890"/>
                                <a:pt x="1663935" y="1080795"/>
                                <a:pt x="1662543" y="1078707"/>
                              </a:cubicBezTo>
                              <a:cubicBezTo>
                                <a:pt x="1660675" y="1075905"/>
                                <a:pt x="1657780" y="1073944"/>
                                <a:pt x="1655399" y="1071563"/>
                              </a:cubicBezTo>
                              <a:cubicBezTo>
                                <a:pt x="1651349" y="1059411"/>
                                <a:pt x="1655604" y="1068627"/>
                                <a:pt x="1645874" y="1057275"/>
                              </a:cubicBezTo>
                              <a:cubicBezTo>
                                <a:pt x="1634060" y="1043491"/>
                                <a:pt x="1644163" y="1051371"/>
                                <a:pt x="1631587" y="1042988"/>
                              </a:cubicBezTo>
                              <a:cubicBezTo>
                                <a:pt x="1620475" y="1026319"/>
                                <a:pt x="1626825" y="1031875"/>
                                <a:pt x="1614918" y="1023938"/>
                              </a:cubicBezTo>
                              <a:cubicBezTo>
                                <a:pt x="1613331" y="1021557"/>
                                <a:pt x="1612180" y="1018818"/>
                                <a:pt x="1610156" y="1016794"/>
                              </a:cubicBezTo>
                              <a:cubicBezTo>
                                <a:pt x="1608132" y="1014770"/>
                                <a:pt x="1604897" y="1014186"/>
                                <a:pt x="1603012" y="1012032"/>
                              </a:cubicBezTo>
                              <a:cubicBezTo>
                                <a:pt x="1599243" y="1007724"/>
                                <a:pt x="1597534" y="1001791"/>
                                <a:pt x="1593487" y="997744"/>
                              </a:cubicBezTo>
                              <a:lnTo>
                                <a:pt x="1586343" y="990600"/>
                              </a:lnTo>
                              <a:cubicBezTo>
                                <a:pt x="1580981" y="974515"/>
                                <a:pt x="1588417" y="991950"/>
                                <a:pt x="1576818" y="978694"/>
                              </a:cubicBezTo>
                              <a:cubicBezTo>
                                <a:pt x="1573049" y="974387"/>
                                <a:pt x="1567293" y="964407"/>
                                <a:pt x="1567293" y="964407"/>
                              </a:cubicBezTo>
                              <a:cubicBezTo>
                                <a:pt x="1560688" y="944590"/>
                                <a:pt x="1570743" y="976180"/>
                                <a:pt x="1562531" y="940594"/>
                              </a:cubicBezTo>
                              <a:cubicBezTo>
                                <a:pt x="1556596" y="914877"/>
                                <a:pt x="1558665" y="937349"/>
                                <a:pt x="1555387" y="914400"/>
                              </a:cubicBezTo>
                              <a:cubicBezTo>
                                <a:pt x="1553224" y="899258"/>
                                <a:pt x="1548401" y="842270"/>
                                <a:pt x="1548243" y="840582"/>
                              </a:cubicBezTo>
                              <a:cubicBezTo>
                                <a:pt x="1547857" y="836464"/>
                                <a:pt x="1546845" y="815092"/>
                                <a:pt x="1543481" y="807244"/>
                              </a:cubicBezTo>
                              <a:cubicBezTo>
                                <a:pt x="1542354" y="804613"/>
                                <a:pt x="1540306" y="802481"/>
                                <a:pt x="1538718" y="800100"/>
                              </a:cubicBezTo>
                              <a:lnTo>
                                <a:pt x="1533956" y="785813"/>
                              </a:lnTo>
                              <a:cubicBezTo>
                                <a:pt x="1533162" y="783432"/>
                                <a:pt x="1532966" y="780758"/>
                                <a:pt x="1531574" y="778669"/>
                              </a:cubicBezTo>
                              <a:lnTo>
                                <a:pt x="1526812" y="771525"/>
                              </a:lnTo>
                              <a:cubicBezTo>
                                <a:pt x="1526018" y="773906"/>
                                <a:pt x="1526676" y="777546"/>
                                <a:pt x="1524431" y="778669"/>
                              </a:cubicBezTo>
                              <a:cubicBezTo>
                                <a:pt x="1517758" y="782006"/>
                                <a:pt x="1515046" y="770825"/>
                                <a:pt x="1512524" y="769144"/>
                              </a:cubicBezTo>
                              <a:cubicBezTo>
                                <a:pt x="1509801" y="767329"/>
                                <a:pt x="1506174" y="767557"/>
                                <a:pt x="1502999" y="766763"/>
                              </a:cubicBezTo>
                              <a:cubicBezTo>
                                <a:pt x="1505380" y="765175"/>
                                <a:pt x="1509788" y="764840"/>
                                <a:pt x="1510143" y="762000"/>
                              </a:cubicBezTo>
                              <a:cubicBezTo>
                                <a:pt x="1512076" y="746540"/>
                                <a:pt x="1505212" y="747671"/>
                                <a:pt x="1495856" y="745332"/>
                              </a:cubicBezTo>
                              <a:cubicBezTo>
                                <a:pt x="1494268" y="742951"/>
                                <a:pt x="1492925" y="740387"/>
                                <a:pt x="1491093" y="738188"/>
                              </a:cubicBezTo>
                              <a:cubicBezTo>
                                <a:pt x="1488937" y="735601"/>
                                <a:pt x="1485817" y="733846"/>
                                <a:pt x="1483949" y="731044"/>
                              </a:cubicBezTo>
                              <a:cubicBezTo>
                                <a:pt x="1474748" y="717242"/>
                                <a:pt x="1490401" y="729788"/>
                                <a:pt x="1474424" y="719138"/>
                              </a:cubicBezTo>
                              <a:cubicBezTo>
                                <a:pt x="1475218" y="715963"/>
                                <a:pt x="1477841" y="712718"/>
                                <a:pt x="1476806" y="709613"/>
                              </a:cubicBezTo>
                              <a:cubicBezTo>
                                <a:pt x="1475901" y="706898"/>
                                <a:pt x="1471686" y="706874"/>
                                <a:pt x="1469662" y="704850"/>
                              </a:cubicBezTo>
                              <a:cubicBezTo>
                                <a:pt x="1453783" y="688973"/>
                                <a:pt x="1476808" y="705648"/>
                                <a:pt x="1457756" y="692944"/>
                              </a:cubicBezTo>
                              <a:cubicBezTo>
                                <a:pt x="1456168" y="690563"/>
                                <a:pt x="1455017" y="687824"/>
                                <a:pt x="1452993" y="685800"/>
                              </a:cubicBezTo>
                              <a:cubicBezTo>
                                <a:pt x="1445786" y="678593"/>
                                <a:pt x="1444496" y="679000"/>
                                <a:pt x="1436324" y="676275"/>
                              </a:cubicBezTo>
                              <a:cubicBezTo>
                                <a:pt x="1434737" y="673894"/>
                                <a:pt x="1433585" y="671155"/>
                                <a:pt x="1431562" y="669132"/>
                              </a:cubicBezTo>
                              <a:cubicBezTo>
                                <a:pt x="1426945" y="664515"/>
                                <a:pt x="1423086" y="663925"/>
                                <a:pt x="1417274" y="661988"/>
                              </a:cubicBezTo>
                              <a:cubicBezTo>
                                <a:pt x="1414893" y="660400"/>
                                <a:pt x="1412329" y="659057"/>
                                <a:pt x="1410131" y="657225"/>
                              </a:cubicBezTo>
                              <a:cubicBezTo>
                                <a:pt x="1402236" y="650646"/>
                                <a:pt x="1404707" y="649751"/>
                                <a:pt x="1395843" y="645319"/>
                              </a:cubicBezTo>
                              <a:cubicBezTo>
                                <a:pt x="1393598" y="644196"/>
                                <a:pt x="1391080" y="643732"/>
                                <a:pt x="1388699" y="642938"/>
                              </a:cubicBezTo>
                              <a:cubicBezTo>
                                <a:pt x="1385524" y="643732"/>
                                <a:pt x="1382430" y="645645"/>
                                <a:pt x="1379174" y="645319"/>
                              </a:cubicBezTo>
                              <a:cubicBezTo>
                                <a:pt x="1374179" y="644820"/>
                                <a:pt x="1364887" y="640557"/>
                                <a:pt x="1364887" y="640557"/>
                              </a:cubicBezTo>
                              <a:cubicBezTo>
                                <a:pt x="1362506" y="638176"/>
                                <a:pt x="1360667" y="635084"/>
                                <a:pt x="1357743" y="633413"/>
                              </a:cubicBezTo>
                              <a:cubicBezTo>
                                <a:pt x="1355935" y="632380"/>
                                <a:pt x="1337027" y="628793"/>
                                <a:pt x="1336312" y="628650"/>
                              </a:cubicBezTo>
                              <a:cubicBezTo>
                                <a:pt x="1330655" y="624879"/>
                                <a:pt x="1324816" y="621178"/>
                                <a:pt x="1319643" y="616744"/>
                              </a:cubicBezTo>
                              <a:cubicBezTo>
                                <a:pt x="1308292" y="607015"/>
                                <a:pt x="1317506" y="611269"/>
                                <a:pt x="1305356" y="607219"/>
                              </a:cubicBezTo>
                              <a:cubicBezTo>
                                <a:pt x="1302975" y="604838"/>
                                <a:pt x="1301014" y="601943"/>
                                <a:pt x="1298212" y="600075"/>
                              </a:cubicBezTo>
                              <a:cubicBezTo>
                                <a:pt x="1296123" y="598683"/>
                                <a:pt x="1293028" y="599262"/>
                                <a:pt x="1291068" y="597694"/>
                              </a:cubicBezTo>
                              <a:cubicBezTo>
                                <a:pt x="1288833" y="595906"/>
                                <a:pt x="1288330" y="592574"/>
                                <a:pt x="1286306" y="590550"/>
                              </a:cubicBezTo>
                              <a:cubicBezTo>
                                <a:pt x="1284282" y="588526"/>
                                <a:pt x="1281543" y="587375"/>
                                <a:pt x="1279162" y="585788"/>
                              </a:cubicBezTo>
                              <a:cubicBezTo>
                                <a:pt x="1266460" y="566736"/>
                                <a:pt x="1283131" y="589757"/>
                                <a:pt x="1267256" y="573882"/>
                              </a:cubicBezTo>
                              <a:cubicBezTo>
                                <a:pt x="1258570" y="565196"/>
                                <a:pt x="1266597" y="566586"/>
                                <a:pt x="1255349" y="557213"/>
                              </a:cubicBezTo>
                              <a:cubicBezTo>
                                <a:pt x="1253421" y="555606"/>
                                <a:pt x="1250587" y="555626"/>
                                <a:pt x="1248206" y="554832"/>
                              </a:cubicBezTo>
                              <a:cubicBezTo>
                                <a:pt x="1245819" y="547674"/>
                                <a:pt x="1246190" y="546697"/>
                                <a:pt x="1241062" y="540544"/>
                              </a:cubicBezTo>
                              <a:cubicBezTo>
                                <a:pt x="1238906" y="537957"/>
                                <a:pt x="1235986" y="536058"/>
                                <a:pt x="1233918" y="533400"/>
                              </a:cubicBezTo>
                              <a:cubicBezTo>
                                <a:pt x="1218959" y="514167"/>
                                <a:pt x="1231079" y="523571"/>
                                <a:pt x="1217249" y="514350"/>
                              </a:cubicBezTo>
                              <a:cubicBezTo>
                                <a:pt x="1216455" y="511969"/>
                                <a:pt x="1216327" y="509249"/>
                                <a:pt x="1214868" y="507207"/>
                              </a:cubicBezTo>
                              <a:cubicBezTo>
                                <a:pt x="1205099" y="493531"/>
                                <a:pt x="1206699" y="502774"/>
                                <a:pt x="1200581" y="490538"/>
                              </a:cubicBezTo>
                              <a:cubicBezTo>
                                <a:pt x="1199458" y="488293"/>
                                <a:pt x="1199591" y="485483"/>
                                <a:pt x="1198199" y="483394"/>
                              </a:cubicBezTo>
                              <a:cubicBezTo>
                                <a:pt x="1196331" y="480592"/>
                                <a:pt x="1193212" y="478837"/>
                                <a:pt x="1191056" y="476250"/>
                              </a:cubicBezTo>
                              <a:cubicBezTo>
                                <a:pt x="1185776" y="469915"/>
                                <a:pt x="1185771" y="467002"/>
                                <a:pt x="1181531" y="459582"/>
                              </a:cubicBezTo>
                              <a:cubicBezTo>
                                <a:pt x="1180111" y="457097"/>
                                <a:pt x="1178188" y="454923"/>
                                <a:pt x="1176768" y="452438"/>
                              </a:cubicBezTo>
                              <a:cubicBezTo>
                                <a:pt x="1175007" y="449356"/>
                                <a:pt x="1173404" y="446176"/>
                                <a:pt x="1172006" y="442913"/>
                              </a:cubicBezTo>
                              <a:cubicBezTo>
                                <a:pt x="1169659" y="437438"/>
                                <a:pt x="1169944" y="432860"/>
                                <a:pt x="1164862" y="428625"/>
                              </a:cubicBezTo>
                              <a:cubicBezTo>
                                <a:pt x="1162135" y="426353"/>
                                <a:pt x="1158512" y="425450"/>
                                <a:pt x="1155337" y="423863"/>
                              </a:cubicBezTo>
                              <a:cubicBezTo>
                                <a:pt x="1153749" y="419100"/>
                                <a:pt x="1152819" y="414065"/>
                                <a:pt x="1150574" y="409575"/>
                              </a:cubicBezTo>
                              <a:cubicBezTo>
                                <a:pt x="1144690" y="397805"/>
                                <a:pt x="1146935" y="403418"/>
                                <a:pt x="1143431" y="392907"/>
                              </a:cubicBezTo>
                              <a:cubicBezTo>
                                <a:pt x="1144225" y="373857"/>
                                <a:pt x="1144454" y="354775"/>
                                <a:pt x="1145812" y="335757"/>
                              </a:cubicBezTo>
                              <a:cubicBezTo>
                                <a:pt x="1146045" y="332493"/>
                                <a:pt x="1147483" y="329427"/>
                                <a:pt x="1148193" y="326232"/>
                              </a:cubicBezTo>
                              <a:cubicBezTo>
                                <a:pt x="1149071" y="322281"/>
                                <a:pt x="1149592" y="318252"/>
                                <a:pt x="1150574" y="314325"/>
                              </a:cubicBezTo>
                              <a:cubicBezTo>
                                <a:pt x="1151183" y="311890"/>
                                <a:pt x="1152266" y="309595"/>
                                <a:pt x="1152956" y="307182"/>
                              </a:cubicBezTo>
                              <a:cubicBezTo>
                                <a:pt x="1158947" y="286217"/>
                                <a:pt x="1152000" y="307668"/>
                                <a:pt x="1157718" y="290513"/>
                              </a:cubicBezTo>
                              <a:cubicBezTo>
                                <a:pt x="1156924" y="273844"/>
                                <a:pt x="1156723" y="257137"/>
                                <a:pt x="1155337" y="240507"/>
                              </a:cubicBezTo>
                              <a:cubicBezTo>
                                <a:pt x="1154067" y="225267"/>
                                <a:pt x="1150258" y="241459"/>
                                <a:pt x="1155337" y="226219"/>
                              </a:cubicBezTo>
                              <a:cubicBezTo>
                                <a:pt x="1154543" y="211932"/>
                                <a:pt x="1154144" y="197617"/>
                                <a:pt x="1152956" y="183357"/>
                              </a:cubicBezTo>
                              <a:cubicBezTo>
                                <a:pt x="1152555" y="178545"/>
                                <a:pt x="1150574" y="173897"/>
                                <a:pt x="1150574" y="169069"/>
                              </a:cubicBezTo>
                              <a:cubicBezTo>
                                <a:pt x="1150574" y="136489"/>
                                <a:pt x="1150325" y="141243"/>
                                <a:pt x="1157718" y="119063"/>
                              </a:cubicBezTo>
                              <a:cubicBezTo>
                                <a:pt x="1158512" y="116682"/>
                                <a:pt x="1159702" y="117475"/>
                                <a:pt x="1160099" y="111919"/>
                              </a:cubicBezTo>
                              <a:cubicBezTo>
                                <a:pt x="1160496" y="106363"/>
                                <a:pt x="1160099" y="94456"/>
                                <a:pt x="1160099" y="85725"/>
                              </a:cubicBezTo>
                              <a:cubicBezTo>
                                <a:pt x="1158511" y="76994"/>
                                <a:pt x="1153352" y="69454"/>
                                <a:pt x="1150574" y="59532"/>
                              </a:cubicBezTo>
                              <a:cubicBezTo>
                                <a:pt x="1149780" y="54769"/>
                                <a:pt x="1147660" y="50043"/>
                                <a:pt x="1148193" y="45244"/>
                              </a:cubicBezTo>
                              <a:cubicBezTo>
                                <a:pt x="1149888" y="29990"/>
                                <a:pt x="1164126" y="47714"/>
                                <a:pt x="1148193" y="23813"/>
                              </a:cubicBezTo>
                              <a:lnTo>
                                <a:pt x="1138668" y="9525"/>
                              </a:lnTo>
                              <a:cubicBezTo>
                                <a:pt x="1135932" y="1317"/>
                                <a:pt x="1138061" y="4157"/>
                                <a:pt x="1133906" y="0"/>
                              </a:cubicBezTo>
                              <a:lnTo>
                                <a:pt x="1133906" y="0"/>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 name="フリーフォーム 44"/>
                        <p:cNvSpPr/>
                        <p:nvPr/>
                      </p:nvSpPr>
                      <p:spPr>
                        <a:xfrm>
                          <a:off x="2583099" y="659605"/>
                          <a:ext cx="631589" cy="1654969"/>
                        </a:xfrm>
                        <a:custGeom>
                          <a:avLst/>
                          <a:gdLst>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95263 w 614363"/>
                            <a:gd name="connsiteY96" fmla="*/ 404813 h 1657350"/>
                            <a:gd name="connsiteX97" fmla="*/ 192881 w 614363"/>
                            <a:gd name="connsiteY97" fmla="*/ 397669 h 1657350"/>
                            <a:gd name="connsiteX98" fmla="*/ 190500 w 614363"/>
                            <a:gd name="connsiteY98" fmla="*/ 388144 h 1657350"/>
                            <a:gd name="connsiteX99" fmla="*/ 185738 w 614363"/>
                            <a:gd name="connsiteY99" fmla="*/ 373856 h 1657350"/>
                            <a:gd name="connsiteX100" fmla="*/ 178594 w 614363"/>
                            <a:gd name="connsiteY100" fmla="*/ 350044 h 1657350"/>
                            <a:gd name="connsiteX101" fmla="*/ 173831 w 614363"/>
                            <a:gd name="connsiteY101" fmla="*/ 342900 h 1657350"/>
                            <a:gd name="connsiteX102" fmla="*/ 169069 w 614363"/>
                            <a:gd name="connsiteY102" fmla="*/ 328613 h 1657350"/>
                            <a:gd name="connsiteX103" fmla="*/ 164306 w 614363"/>
                            <a:gd name="connsiteY103" fmla="*/ 311944 h 1657350"/>
                            <a:gd name="connsiteX104" fmla="*/ 159544 w 614363"/>
                            <a:gd name="connsiteY104" fmla="*/ 304800 h 1657350"/>
                            <a:gd name="connsiteX105" fmla="*/ 152400 w 614363"/>
                            <a:gd name="connsiteY105" fmla="*/ 280988 h 1657350"/>
                            <a:gd name="connsiteX106" fmla="*/ 150019 w 614363"/>
                            <a:gd name="connsiteY106" fmla="*/ 273844 h 1657350"/>
                            <a:gd name="connsiteX107" fmla="*/ 140494 w 614363"/>
                            <a:gd name="connsiteY107" fmla="*/ 259556 h 1657350"/>
                            <a:gd name="connsiteX108" fmla="*/ 130969 w 614363"/>
                            <a:gd name="connsiteY108" fmla="*/ 245269 h 1657350"/>
                            <a:gd name="connsiteX109" fmla="*/ 126206 w 614363"/>
                            <a:gd name="connsiteY109" fmla="*/ 238125 h 1657350"/>
                            <a:gd name="connsiteX110" fmla="*/ 121444 w 614363"/>
                            <a:gd name="connsiteY110" fmla="*/ 223838 h 1657350"/>
                            <a:gd name="connsiteX111" fmla="*/ 119063 w 614363"/>
                            <a:gd name="connsiteY111" fmla="*/ 216694 h 1657350"/>
                            <a:gd name="connsiteX112" fmla="*/ 114300 w 614363"/>
                            <a:gd name="connsiteY112" fmla="*/ 209550 h 1657350"/>
                            <a:gd name="connsiteX113" fmla="*/ 107156 w 614363"/>
                            <a:gd name="connsiteY113" fmla="*/ 188119 h 1657350"/>
                            <a:gd name="connsiteX114" fmla="*/ 104775 w 614363"/>
                            <a:gd name="connsiteY114" fmla="*/ 180975 h 1657350"/>
                            <a:gd name="connsiteX115" fmla="*/ 102394 w 614363"/>
                            <a:gd name="connsiteY115" fmla="*/ 173831 h 1657350"/>
                            <a:gd name="connsiteX116" fmla="*/ 97631 w 614363"/>
                            <a:gd name="connsiteY116" fmla="*/ 157163 h 1657350"/>
                            <a:gd name="connsiteX117" fmla="*/ 95250 w 614363"/>
                            <a:gd name="connsiteY117" fmla="*/ 121444 h 1657350"/>
                            <a:gd name="connsiteX118" fmla="*/ 92869 w 614363"/>
                            <a:gd name="connsiteY118" fmla="*/ 114300 h 1657350"/>
                            <a:gd name="connsiteX119" fmla="*/ 83344 w 614363"/>
                            <a:gd name="connsiteY119" fmla="*/ 100013 h 1657350"/>
                            <a:gd name="connsiteX120" fmla="*/ 73819 w 614363"/>
                            <a:gd name="connsiteY120" fmla="*/ 85725 h 1657350"/>
                            <a:gd name="connsiteX121" fmla="*/ 71438 w 614363"/>
                            <a:gd name="connsiteY121" fmla="*/ 78581 h 1657350"/>
                            <a:gd name="connsiteX122" fmla="*/ 66675 w 614363"/>
                            <a:gd name="connsiteY122" fmla="*/ 71438 h 1657350"/>
                            <a:gd name="connsiteX123" fmla="*/ 57150 w 614363"/>
                            <a:gd name="connsiteY123" fmla="*/ 57150 h 1657350"/>
                            <a:gd name="connsiteX124" fmla="*/ 47625 w 614363"/>
                            <a:gd name="connsiteY124" fmla="*/ 42863 h 1657350"/>
                            <a:gd name="connsiteX125" fmla="*/ 40481 w 614363"/>
                            <a:gd name="connsiteY125" fmla="*/ 38100 h 1657350"/>
                            <a:gd name="connsiteX126" fmla="*/ 30956 w 614363"/>
                            <a:gd name="connsiteY126" fmla="*/ 30956 h 1657350"/>
                            <a:gd name="connsiteX127" fmla="*/ 23813 w 614363"/>
                            <a:gd name="connsiteY127" fmla="*/ 28575 h 1657350"/>
                            <a:gd name="connsiteX128" fmla="*/ 16669 w 614363"/>
                            <a:gd name="connsiteY128" fmla="*/ 21431 h 1657350"/>
                            <a:gd name="connsiteX129" fmla="*/ 9525 w 614363"/>
                            <a:gd name="connsiteY129" fmla="*/ 19050 h 1657350"/>
                            <a:gd name="connsiteX130" fmla="*/ 2381 w 614363"/>
                            <a:gd name="connsiteY130" fmla="*/ 4763 h 1657350"/>
                            <a:gd name="connsiteX131" fmla="*/ 0 w 614363"/>
                            <a:gd name="connsiteY131" fmla="*/ 0 h 1657350"/>
                            <a:gd name="connsiteX132" fmla="*/ 0 w 614363"/>
                            <a:gd name="connsiteY132"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95263 w 614363"/>
                            <a:gd name="connsiteY96" fmla="*/ 404813 h 1657350"/>
                            <a:gd name="connsiteX97" fmla="*/ 192881 w 614363"/>
                            <a:gd name="connsiteY97" fmla="*/ 397669 h 1657350"/>
                            <a:gd name="connsiteX98" fmla="*/ 190500 w 614363"/>
                            <a:gd name="connsiteY98" fmla="*/ 388144 h 1657350"/>
                            <a:gd name="connsiteX99" fmla="*/ 178594 w 614363"/>
                            <a:gd name="connsiteY99" fmla="*/ 350044 h 1657350"/>
                            <a:gd name="connsiteX100" fmla="*/ 173831 w 614363"/>
                            <a:gd name="connsiteY100" fmla="*/ 342900 h 1657350"/>
                            <a:gd name="connsiteX101" fmla="*/ 169069 w 614363"/>
                            <a:gd name="connsiteY101" fmla="*/ 328613 h 1657350"/>
                            <a:gd name="connsiteX102" fmla="*/ 164306 w 614363"/>
                            <a:gd name="connsiteY102" fmla="*/ 311944 h 1657350"/>
                            <a:gd name="connsiteX103" fmla="*/ 159544 w 614363"/>
                            <a:gd name="connsiteY103" fmla="*/ 304800 h 1657350"/>
                            <a:gd name="connsiteX104" fmla="*/ 152400 w 614363"/>
                            <a:gd name="connsiteY104" fmla="*/ 280988 h 1657350"/>
                            <a:gd name="connsiteX105" fmla="*/ 150019 w 614363"/>
                            <a:gd name="connsiteY105" fmla="*/ 273844 h 1657350"/>
                            <a:gd name="connsiteX106" fmla="*/ 140494 w 614363"/>
                            <a:gd name="connsiteY106" fmla="*/ 259556 h 1657350"/>
                            <a:gd name="connsiteX107" fmla="*/ 130969 w 614363"/>
                            <a:gd name="connsiteY107" fmla="*/ 245269 h 1657350"/>
                            <a:gd name="connsiteX108" fmla="*/ 126206 w 614363"/>
                            <a:gd name="connsiteY108" fmla="*/ 238125 h 1657350"/>
                            <a:gd name="connsiteX109" fmla="*/ 121444 w 614363"/>
                            <a:gd name="connsiteY109" fmla="*/ 223838 h 1657350"/>
                            <a:gd name="connsiteX110" fmla="*/ 119063 w 614363"/>
                            <a:gd name="connsiteY110" fmla="*/ 216694 h 1657350"/>
                            <a:gd name="connsiteX111" fmla="*/ 114300 w 614363"/>
                            <a:gd name="connsiteY111" fmla="*/ 209550 h 1657350"/>
                            <a:gd name="connsiteX112" fmla="*/ 107156 w 614363"/>
                            <a:gd name="connsiteY112" fmla="*/ 188119 h 1657350"/>
                            <a:gd name="connsiteX113" fmla="*/ 104775 w 614363"/>
                            <a:gd name="connsiteY113" fmla="*/ 180975 h 1657350"/>
                            <a:gd name="connsiteX114" fmla="*/ 102394 w 614363"/>
                            <a:gd name="connsiteY114" fmla="*/ 173831 h 1657350"/>
                            <a:gd name="connsiteX115" fmla="*/ 97631 w 614363"/>
                            <a:gd name="connsiteY115" fmla="*/ 157163 h 1657350"/>
                            <a:gd name="connsiteX116" fmla="*/ 95250 w 614363"/>
                            <a:gd name="connsiteY116" fmla="*/ 121444 h 1657350"/>
                            <a:gd name="connsiteX117" fmla="*/ 92869 w 614363"/>
                            <a:gd name="connsiteY117" fmla="*/ 114300 h 1657350"/>
                            <a:gd name="connsiteX118" fmla="*/ 83344 w 614363"/>
                            <a:gd name="connsiteY118" fmla="*/ 100013 h 1657350"/>
                            <a:gd name="connsiteX119" fmla="*/ 73819 w 614363"/>
                            <a:gd name="connsiteY119" fmla="*/ 85725 h 1657350"/>
                            <a:gd name="connsiteX120" fmla="*/ 71438 w 614363"/>
                            <a:gd name="connsiteY120" fmla="*/ 78581 h 1657350"/>
                            <a:gd name="connsiteX121" fmla="*/ 66675 w 614363"/>
                            <a:gd name="connsiteY121" fmla="*/ 71438 h 1657350"/>
                            <a:gd name="connsiteX122" fmla="*/ 57150 w 614363"/>
                            <a:gd name="connsiteY122" fmla="*/ 57150 h 1657350"/>
                            <a:gd name="connsiteX123" fmla="*/ 47625 w 614363"/>
                            <a:gd name="connsiteY123" fmla="*/ 42863 h 1657350"/>
                            <a:gd name="connsiteX124" fmla="*/ 40481 w 614363"/>
                            <a:gd name="connsiteY124" fmla="*/ 38100 h 1657350"/>
                            <a:gd name="connsiteX125" fmla="*/ 30956 w 614363"/>
                            <a:gd name="connsiteY125" fmla="*/ 30956 h 1657350"/>
                            <a:gd name="connsiteX126" fmla="*/ 23813 w 614363"/>
                            <a:gd name="connsiteY126" fmla="*/ 28575 h 1657350"/>
                            <a:gd name="connsiteX127" fmla="*/ 16669 w 614363"/>
                            <a:gd name="connsiteY127" fmla="*/ 21431 h 1657350"/>
                            <a:gd name="connsiteX128" fmla="*/ 9525 w 614363"/>
                            <a:gd name="connsiteY128" fmla="*/ 19050 h 1657350"/>
                            <a:gd name="connsiteX129" fmla="*/ 2381 w 614363"/>
                            <a:gd name="connsiteY129" fmla="*/ 4763 h 1657350"/>
                            <a:gd name="connsiteX130" fmla="*/ 0 w 614363"/>
                            <a:gd name="connsiteY130" fmla="*/ 0 h 1657350"/>
                            <a:gd name="connsiteX131" fmla="*/ 0 w 614363"/>
                            <a:gd name="connsiteY131"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95263 w 614363"/>
                            <a:gd name="connsiteY96" fmla="*/ 404813 h 1657350"/>
                            <a:gd name="connsiteX97" fmla="*/ 192881 w 614363"/>
                            <a:gd name="connsiteY97" fmla="*/ 397669 h 1657350"/>
                            <a:gd name="connsiteX98" fmla="*/ 190500 w 614363"/>
                            <a:gd name="connsiteY98" fmla="*/ 388144 h 1657350"/>
                            <a:gd name="connsiteX99" fmla="*/ 178594 w 614363"/>
                            <a:gd name="connsiteY99" fmla="*/ 350044 h 1657350"/>
                            <a:gd name="connsiteX100" fmla="*/ 169069 w 614363"/>
                            <a:gd name="connsiteY100" fmla="*/ 328613 h 1657350"/>
                            <a:gd name="connsiteX101" fmla="*/ 164306 w 614363"/>
                            <a:gd name="connsiteY101" fmla="*/ 311944 h 1657350"/>
                            <a:gd name="connsiteX102" fmla="*/ 159544 w 614363"/>
                            <a:gd name="connsiteY102" fmla="*/ 304800 h 1657350"/>
                            <a:gd name="connsiteX103" fmla="*/ 152400 w 614363"/>
                            <a:gd name="connsiteY103" fmla="*/ 280988 h 1657350"/>
                            <a:gd name="connsiteX104" fmla="*/ 150019 w 614363"/>
                            <a:gd name="connsiteY104" fmla="*/ 273844 h 1657350"/>
                            <a:gd name="connsiteX105" fmla="*/ 140494 w 614363"/>
                            <a:gd name="connsiteY105" fmla="*/ 259556 h 1657350"/>
                            <a:gd name="connsiteX106" fmla="*/ 130969 w 614363"/>
                            <a:gd name="connsiteY106" fmla="*/ 245269 h 1657350"/>
                            <a:gd name="connsiteX107" fmla="*/ 126206 w 614363"/>
                            <a:gd name="connsiteY107" fmla="*/ 238125 h 1657350"/>
                            <a:gd name="connsiteX108" fmla="*/ 121444 w 614363"/>
                            <a:gd name="connsiteY108" fmla="*/ 223838 h 1657350"/>
                            <a:gd name="connsiteX109" fmla="*/ 119063 w 614363"/>
                            <a:gd name="connsiteY109" fmla="*/ 216694 h 1657350"/>
                            <a:gd name="connsiteX110" fmla="*/ 114300 w 614363"/>
                            <a:gd name="connsiteY110" fmla="*/ 209550 h 1657350"/>
                            <a:gd name="connsiteX111" fmla="*/ 107156 w 614363"/>
                            <a:gd name="connsiteY111" fmla="*/ 188119 h 1657350"/>
                            <a:gd name="connsiteX112" fmla="*/ 104775 w 614363"/>
                            <a:gd name="connsiteY112" fmla="*/ 180975 h 1657350"/>
                            <a:gd name="connsiteX113" fmla="*/ 102394 w 614363"/>
                            <a:gd name="connsiteY113" fmla="*/ 173831 h 1657350"/>
                            <a:gd name="connsiteX114" fmla="*/ 97631 w 614363"/>
                            <a:gd name="connsiteY114" fmla="*/ 157163 h 1657350"/>
                            <a:gd name="connsiteX115" fmla="*/ 95250 w 614363"/>
                            <a:gd name="connsiteY115" fmla="*/ 121444 h 1657350"/>
                            <a:gd name="connsiteX116" fmla="*/ 92869 w 614363"/>
                            <a:gd name="connsiteY116" fmla="*/ 114300 h 1657350"/>
                            <a:gd name="connsiteX117" fmla="*/ 83344 w 614363"/>
                            <a:gd name="connsiteY117" fmla="*/ 100013 h 1657350"/>
                            <a:gd name="connsiteX118" fmla="*/ 73819 w 614363"/>
                            <a:gd name="connsiteY118" fmla="*/ 85725 h 1657350"/>
                            <a:gd name="connsiteX119" fmla="*/ 71438 w 614363"/>
                            <a:gd name="connsiteY119" fmla="*/ 78581 h 1657350"/>
                            <a:gd name="connsiteX120" fmla="*/ 66675 w 614363"/>
                            <a:gd name="connsiteY120" fmla="*/ 71438 h 1657350"/>
                            <a:gd name="connsiteX121" fmla="*/ 57150 w 614363"/>
                            <a:gd name="connsiteY121" fmla="*/ 57150 h 1657350"/>
                            <a:gd name="connsiteX122" fmla="*/ 47625 w 614363"/>
                            <a:gd name="connsiteY122" fmla="*/ 42863 h 1657350"/>
                            <a:gd name="connsiteX123" fmla="*/ 40481 w 614363"/>
                            <a:gd name="connsiteY123" fmla="*/ 38100 h 1657350"/>
                            <a:gd name="connsiteX124" fmla="*/ 30956 w 614363"/>
                            <a:gd name="connsiteY124" fmla="*/ 30956 h 1657350"/>
                            <a:gd name="connsiteX125" fmla="*/ 23813 w 614363"/>
                            <a:gd name="connsiteY125" fmla="*/ 28575 h 1657350"/>
                            <a:gd name="connsiteX126" fmla="*/ 16669 w 614363"/>
                            <a:gd name="connsiteY126" fmla="*/ 21431 h 1657350"/>
                            <a:gd name="connsiteX127" fmla="*/ 9525 w 614363"/>
                            <a:gd name="connsiteY127" fmla="*/ 19050 h 1657350"/>
                            <a:gd name="connsiteX128" fmla="*/ 2381 w 614363"/>
                            <a:gd name="connsiteY128" fmla="*/ 4763 h 1657350"/>
                            <a:gd name="connsiteX129" fmla="*/ 0 w 614363"/>
                            <a:gd name="connsiteY129" fmla="*/ 0 h 1657350"/>
                            <a:gd name="connsiteX130" fmla="*/ 0 w 614363"/>
                            <a:gd name="connsiteY130"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95263 w 614363"/>
                            <a:gd name="connsiteY96" fmla="*/ 404813 h 1657350"/>
                            <a:gd name="connsiteX97" fmla="*/ 192881 w 614363"/>
                            <a:gd name="connsiteY97" fmla="*/ 397669 h 1657350"/>
                            <a:gd name="connsiteX98" fmla="*/ 178594 w 614363"/>
                            <a:gd name="connsiteY98" fmla="*/ 350044 h 1657350"/>
                            <a:gd name="connsiteX99" fmla="*/ 169069 w 614363"/>
                            <a:gd name="connsiteY99" fmla="*/ 328613 h 1657350"/>
                            <a:gd name="connsiteX100" fmla="*/ 164306 w 614363"/>
                            <a:gd name="connsiteY100" fmla="*/ 311944 h 1657350"/>
                            <a:gd name="connsiteX101" fmla="*/ 159544 w 614363"/>
                            <a:gd name="connsiteY101" fmla="*/ 304800 h 1657350"/>
                            <a:gd name="connsiteX102" fmla="*/ 152400 w 614363"/>
                            <a:gd name="connsiteY102" fmla="*/ 280988 h 1657350"/>
                            <a:gd name="connsiteX103" fmla="*/ 150019 w 614363"/>
                            <a:gd name="connsiteY103" fmla="*/ 273844 h 1657350"/>
                            <a:gd name="connsiteX104" fmla="*/ 140494 w 614363"/>
                            <a:gd name="connsiteY104" fmla="*/ 259556 h 1657350"/>
                            <a:gd name="connsiteX105" fmla="*/ 130969 w 614363"/>
                            <a:gd name="connsiteY105" fmla="*/ 245269 h 1657350"/>
                            <a:gd name="connsiteX106" fmla="*/ 126206 w 614363"/>
                            <a:gd name="connsiteY106" fmla="*/ 238125 h 1657350"/>
                            <a:gd name="connsiteX107" fmla="*/ 121444 w 614363"/>
                            <a:gd name="connsiteY107" fmla="*/ 223838 h 1657350"/>
                            <a:gd name="connsiteX108" fmla="*/ 119063 w 614363"/>
                            <a:gd name="connsiteY108" fmla="*/ 216694 h 1657350"/>
                            <a:gd name="connsiteX109" fmla="*/ 114300 w 614363"/>
                            <a:gd name="connsiteY109" fmla="*/ 209550 h 1657350"/>
                            <a:gd name="connsiteX110" fmla="*/ 107156 w 614363"/>
                            <a:gd name="connsiteY110" fmla="*/ 188119 h 1657350"/>
                            <a:gd name="connsiteX111" fmla="*/ 104775 w 614363"/>
                            <a:gd name="connsiteY111" fmla="*/ 180975 h 1657350"/>
                            <a:gd name="connsiteX112" fmla="*/ 102394 w 614363"/>
                            <a:gd name="connsiteY112" fmla="*/ 173831 h 1657350"/>
                            <a:gd name="connsiteX113" fmla="*/ 97631 w 614363"/>
                            <a:gd name="connsiteY113" fmla="*/ 157163 h 1657350"/>
                            <a:gd name="connsiteX114" fmla="*/ 95250 w 614363"/>
                            <a:gd name="connsiteY114" fmla="*/ 121444 h 1657350"/>
                            <a:gd name="connsiteX115" fmla="*/ 92869 w 614363"/>
                            <a:gd name="connsiteY115" fmla="*/ 114300 h 1657350"/>
                            <a:gd name="connsiteX116" fmla="*/ 83344 w 614363"/>
                            <a:gd name="connsiteY116" fmla="*/ 100013 h 1657350"/>
                            <a:gd name="connsiteX117" fmla="*/ 73819 w 614363"/>
                            <a:gd name="connsiteY117" fmla="*/ 85725 h 1657350"/>
                            <a:gd name="connsiteX118" fmla="*/ 71438 w 614363"/>
                            <a:gd name="connsiteY118" fmla="*/ 78581 h 1657350"/>
                            <a:gd name="connsiteX119" fmla="*/ 66675 w 614363"/>
                            <a:gd name="connsiteY119" fmla="*/ 71438 h 1657350"/>
                            <a:gd name="connsiteX120" fmla="*/ 57150 w 614363"/>
                            <a:gd name="connsiteY120" fmla="*/ 57150 h 1657350"/>
                            <a:gd name="connsiteX121" fmla="*/ 47625 w 614363"/>
                            <a:gd name="connsiteY121" fmla="*/ 42863 h 1657350"/>
                            <a:gd name="connsiteX122" fmla="*/ 40481 w 614363"/>
                            <a:gd name="connsiteY122" fmla="*/ 38100 h 1657350"/>
                            <a:gd name="connsiteX123" fmla="*/ 30956 w 614363"/>
                            <a:gd name="connsiteY123" fmla="*/ 30956 h 1657350"/>
                            <a:gd name="connsiteX124" fmla="*/ 23813 w 614363"/>
                            <a:gd name="connsiteY124" fmla="*/ 28575 h 1657350"/>
                            <a:gd name="connsiteX125" fmla="*/ 16669 w 614363"/>
                            <a:gd name="connsiteY125" fmla="*/ 21431 h 1657350"/>
                            <a:gd name="connsiteX126" fmla="*/ 9525 w 614363"/>
                            <a:gd name="connsiteY126" fmla="*/ 19050 h 1657350"/>
                            <a:gd name="connsiteX127" fmla="*/ 2381 w 614363"/>
                            <a:gd name="connsiteY127" fmla="*/ 4763 h 1657350"/>
                            <a:gd name="connsiteX128" fmla="*/ 0 w 614363"/>
                            <a:gd name="connsiteY128" fmla="*/ 0 h 1657350"/>
                            <a:gd name="connsiteX129" fmla="*/ 0 w 614363"/>
                            <a:gd name="connsiteY129"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95263 w 614363"/>
                            <a:gd name="connsiteY96" fmla="*/ 404813 h 1657350"/>
                            <a:gd name="connsiteX97" fmla="*/ 178594 w 614363"/>
                            <a:gd name="connsiteY97" fmla="*/ 350044 h 1657350"/>
                            <a:gd name="connsiteX98" fmla="*/ 169069 w 614363"/>
                            <a:gd name="connsiteY98" fmla="*/ 328613 h 1657350"/>
                            <a:gd name="connsiteX99" fmla="*/ 164306 w 614363"/>
                            <a:gd name="connsiteY99" fmla="*/ 311944 h 1657350"/>
                            <a:gd name="connsiteX100" fmla="*/ 159544 w 614363"/>
                            <a:gd name="connsiteY100" fmla="*/ 304800 h 1657350"/>
                            <a:gd name="connsiteX101" fmla="*/ 152400 w 614363"/>
                            <a:gd name="connsiteY101" fmla="*/ 280988 h 1657350"/>
                            <a:gd name="connsiteX102" fmla="*/ 150019 w 614363"/>
                            <a:gd name="connsiteY102" fmla="*/ 273844 h 1657350"/>
                            <a:gd name="connsiteX103" fmla="*/ 140494 w 614363"/>
                            <a:gd name="connsiteY103" fmla="*/ 259556 h 1657350"/>
                            <a:gd name="connsiteX104" fmla="*/ 130969 w 614363"/>
                            <a:gd name="connsiteY104" fmla="*/ 245269 h 1657350"/>
                            <a:gd name="connsiteX105" fmla="*/ 126206 w 614363"/>
                            <a:gd name="connsiteY105" fmla="*/ 238125 h 1657350"/>
                            <a:gd name="connsiteX106" fmla="*/ 121444 w 614363"/>
                            <a:gd name="connsiteY106" fmla="*/ 223838 h 1657350"/>
                            <a:gd name="connsiteX107" fmla="*/ 119063 w 614363"/>
                            <a:gd name="connsiteY107" fmla="*/ 216694 h 1657350"/>
                            <a:gd name="connsiteX108" fmla="*/ 114300 w 614363"/>
                            <a:gd name="connsiteY108" fmla="*/ 209550 h 1657350"/>
                            <a:gd name="connsiteX109" fmla="*/ 107156 w 614363"/>
                            <a:gd name="connsiteY109" fmla="*/ 188119 h 1657350"/>
                            <a:gd name="connsiteX110" fmla="*/ 104775 w 614363"/>
                            <a:gd name="connsiteY110" fmla="*/ 180975 h 1657350"/>
                            <a:gd name="connsiteX111" fmla="*/ 102394 w 614363"/>
                            <a:gd name="connsiteY111" fmla="*/ 173831 h 1657350"/>
                            <a:gd name="connsiteX112" fmla="*/ 97631 w 614363"/>
                            <a:gd name="connsiteY112" fmla="*/ 157163 h 1657350"/>
                            <a:gd name="connsiteX113" fmla="*/ 95250 w 614363"/>
                            <a:gd name="connsiteY113" fmla="*/ 121444 h 1657350"/>
                            <a:gd name="connsiteX114" fmla="*/ 92869 w 614363"/>
                            <a:gd name="connsiteY114" fmla="*/ 114300 h 1657350"/>
                            <a:gd name="connsiteX115" fmla="*/ 83344 w 614363"/>
                            <a:gd name="connsiteY115" fmla="*/ 100013 h 1657350"/>
                            <a:gd name="connsiteX116" fmla="*/ 73819 w 614363"/>
                            <a:gd name="connsiteY116" fmla="*/ 85725 h 1657350"/>
                            <a:gd name="connsiteX117" fmla="*/ 71438 w 614363"/>
                            <a:gd name="connsiteY117" fmla="*/ 78581 h 1657350"/>
                            <a:gd name="connsiteX118" fmla="*/ 66675 w 614363"/>
                            <a:gd name="connsiteY118" fmla="*/ 71438 h 1657350"/>
                            <a:gd name="connsiteX119" fmla="*/ 57150 w 614363"/>
                            <a:gd name="connsiteY119" fmla="*/ 57150 h 1657350"/>
                            <a:gd name="connsiteX120" fmla="*/ 47625 w 614363"/>
                            <a:gd name="connsiteY120" fmla="*/ 42863 h 1657350"/>
                            <a:gd name="connsiteX121" fmla="*/ 40481 w 614363"/>
                            <a:gd name="connsiteY121" fmla="*/ 38100 h 1657350"/>
                            <a:gd name="connsiteX122" fmla="*/ 30956 w 614363"/>
                            <a:gd name="connsiteY122" fmla="*/ 30956 h 1657350"/>
                            <a:gd name="connsiteX123" fmla="*/ 23813 w 614363"/>
                            <a:gd name="connsiteY123" fmla="*/ 28575 h 1657350"/>
                            <a:gd name="connsiteX124" fmla="*/ 16669 w 614363"/>
                            <a:gd name="connsiteY124" fmla="*/ 21431 h 1657350"/>
                            <a:gd name="connsiteX125" fmla="*/ 9525 w 614363"/>
                            <a:gd name="connsiteY125" fmla="*/ 19050 h 1657350"/>
                            <a:gd name="connsiteX126" fmla="*/ 2381 w 614363"/>
                            <a:gd name="connsiteY126" fmla="*/ 4763 h 1657350"/>
                            <a:gd name="connsiteX127" fmla="*/ 0 w 614363"/>
                            <a:gd name="connsiteY127" fmla="*/ 0 h 1657350"/>
                            <a:gd name="connsiteX128" fmla="*/ 0 w 614363"/>
                            <a:gd name="connsiteY128"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88119 w 614363"/>
                            <a:gd name="connsiteY96" fmla="*/ 409576 h 1657350"/>
                            <a:gd name="connsiteX97" fmla="*/ 178594 w 614363"/>
                            <a:gd name="connsiteY97" fmla="*/ 350044 h 1657350"/>
                            <a:gd name="connsiteX98" fmla="*/ 169069 w 614363"/>
                            <a:gd name="connsiteY98" fmla="*/ 328613 h 1657350"/>
                            <a:gd name="connsiteX99" fmla="*/ 164306 w 614363"/>
                            <a:gd name="connsiteY99" fmla="*/ 311944 h 1657350"/>
                            <a:gd name="connsiteX100" fmla="*/ 159544 w 614363"/>
                            <a:gd name="connsiteY100" fmla="*/ 304800 h 1657350"/>
                            <a:gd name="connsiteX101" fmla="*/ 152400 w 614363"/>
                            <a:gd name="connsiteY101" fmla="*/ 280988 h 1657350"/>
                            <a:gd name="connsiteX102" fmla="*/ 150019 w 614363"/>
                            <a:gd name="connsiteY102" fmla="*/ 273844 h 1657350"/>
                            <a:gd name="connsiteX103" fmla="*/ 140494 w 614363"/>
                            <a:gd name="connsiteY103" fmla="*/ 259556 h 1657350"/>
                            <a:gd name="connsiteX104" fmla="*/ 130969 w 614363"/>
                            <a:gd name="connsiteY104" fmla="*/ 245269 h 1657350"/>
                            <a:gd name="connsiteX105" fmla="*/ 126206 w 614363"/>
                            <a:gd name="connsiteY105" fmla="*/ 238125 h 1657350"/>
                            <a:gd name="connsiteX106" fmla="*/ 121444 w 614363"/>
                            <a:gd name="connsiteY106" fmla="*/ 223838 h 1657350"/>
                            <a:gd name="connsiteX107" fmla="*/ 119063 w 614363"/>
                            <a:gd name="connsiteY107" fmla="*/ 216694 h 1657350"/>
                            <a:gd name="connsiteX108" fmla="*/ 114300 w 614363"/>
                            <a:gd name="connsiteY108" fmla="*/ 209550 h 1657350"/>
                            <a:gd name="connsiteX109" fmla="*/ 107156 w 614363"/>
                            <a:gd name="connsiteY109" fmla="*/ 188119 h 1657350"/>
                            <a:gd name="connsiteX110" fmla="*/ 104775 w 614363"/>
                            <a:gd name="connsiteY110" fmla="*/ 180975 h 1657350"/>
                            <a:gd name="connsiteX111" fmla="*/ 102394 w 614363"/>
                            <a:gd name="connsiteY111" fmla="*/ 173831 h 1657350"/>
                            <a:gd name="connsiteX112" fmla="*/ 97631 w 614363"/>
                            <a:gd name="connsiteY112" fmla="*/ 157163 h 1657350"/>
                            <a:gd name="connsiteX113" fmla="*/ 95250 w 614363"/>
                            <a:gd name="connsiteY113" fmla="*/ 121444 h 1657350"/>
                            <a:gd name="connsiteX114" fmla="*/ 92869 w 614363"/>
                            <a:gd name="connsiteY114" fmla="*/ 114300 h 1657350"/>
                            <a:gd name="connsiteX115" fmla="*/ 83344 w 614363"/>
                            <a:gd name="connsiteY115" fmla="*/ 100013 h 1657350"/>
                            <a:gd name="connsiteX116" fmla="*/ 73819 w 614363"/>
                            <a:gd name="connsiteY116" fmla="*/ 85725 h 1657350"/>
                            <a:gd name="connsiteX117" fmla="*/ 71438 w 614363"/>
                            <a:gd name="connsiteY117" fmla="*/ 78581 h 1657350"/>
                            <a:gd name="connsiteX118" fmla="*/ 66675 w 614363"/>
                            <a:gd name="connsiteY118" fmla="*/ 71438 h 1657350"/>
                            <a:gd name="connsiteX119" fmla="*/ 57150 w 614363"/>
                            <a:gd name="connsiteY119" fmla="*/ 57150 h 1657350"/>
                            <a:gd name="connsiteX120" fmla="*/ 47625 w 614363"/>
                            <a:gd name="connsiteY120" fmla="*/ 42863 h 1657350"/>
                            <a:gd name="connsiteX121" fmla="*/ 40481 w 614363"/>
                            <a:gd name="connsiteY121" fmla="*/ 38100 h 1657350"/>
                            <a:gd name="connsiteX122" fmla="*/ 30956 w 614363"/>
                            <a:gd name="connsiteY122" fmla="*/ 30956 h 1657350"/>
                            <a:gd name="connsiteX123" fmla="*/ 23813 w 614363"/>
                            <a:gd name="connsiteY123" fmla="*/ 28575 h 1657350"/>
                            <a:gd name="connsiteX124" fmla="*/ 16669 w 614363"/>
                            <a:gd name="connsiteY124" fmla="*/ 21431 h 1657350"/>
                            <a:gd name="connsiteX125" fmla="*/ 9525 w 614363"/>
                            <a:gd name="connsiteY125" fmla="*/ 19050 h 1657350"/>
                            <a:gd name="connsiteX126" fmla="*/ 2381 w 614363"/>
                            <a:gd name="connsiteY126" fmla="*/ 4763 h 1657350"/>
                            <a:gd name="connsiteX127" fmla="*/ 0 w 614363"/>
                            <a:gd name="connsiteY127" fmla="*/ 0 h 1657350"/>
                            <a:gd name="connsiteX128" fmla="*/ 0 w 614363"/>
                            <a:gd name="connsiteY128"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71463 w 614363"/>
                            <a:gd name="connsiteY46" fmla="*/ 1076325 h 1657350"/>
                            <a:gd name="connsiteX47" fmla="*/ 254794 w 614363"/>
                            <a:gd name="connsiteY47" fmla="*/ 1073944 h 1657350"/>
                            <a:gd name="connsiteX48" fmla="*/ 240506 w 614363"/>
                            <a:gd name="connsiteY48" fmla="*/ 1069181 h 1657350"/>
                            <a:gd name="connsiteX49" fmla="*/ 202406 w 614363"/>
                            <a:gd name="connsiteY49" fmla="*/ 1064419 h 1657350"/>
                            <a:gd name="connsiteX50" fmla="*/ 190500 w 614363"/>
                            <a:gd name="connsiteY50" fmla="*/ 1042988 h 1657350"/>
                            <a:gd name="connsiteX51" fmla="*/ 183356 w 614363"/>
                            <a:gd name="connsiteY51" fmla="*/ 1038225 h 1657350"/>
                            <a:gd name="connsiteX52" fmla="*/ 178594 w 614363"/>
                            <a:gd name="connsiteY52" fmla="*/ 1023938 h 1657350"/>
                            <a:gd name="connsiteX53" fmla="*/ 176213 w 614363"/>
                            <a:gd name="connsiteY53" fmla="*/ 1016794 h 1657350"/>
                            <a:gd name="connsiteX54" fmla="*/ 171450 w 614363"/>
                            <a:gd name="connsiteY54" fmla="*/ 1009650 h 1657350"/>
                            <a:gd name="connsiteX55" fmla="*/ 166688 w 614363"/>
                            <a:gd name="connsiteY55" fmla="*/ 992981 h 1657350"/>
                            <a:gd name="connsiteX56" fmla="*/ 164306 w 614363"/>
                            <a:gd name="connsiteY56" fmla="*/ 985838 h 1657350"/>
                            <a:gd name="connsiteX57" fmla="*/ 166688 w 614363"/>
                            <a:gd name="connsiteY57" fmla="*/ 923925 h 1657350"/>
                            <a:gd name="connsiteX58" fmla="*/ 173831 w 614363"/>
                            <a:gd name="connsiteY58" fmla="*/ 907256 h 1657350"/>
                            <a:gd name="connsiteX59" fmla="*/ 176213 w 614363"/>
                            <a:gd name="connsiteY59" fmla="*/ 900113 h 1657350"/>
                            <a:gd name="connsiteX60" fmla="*/ 180975 w 614363"/>
                            <a:gd name="connsiteY60" fmla="*/ 892969 h 1657350"/>
                            <a:gd name="connsiteX61" fmla="*/ 188119 w 614363"/>
                            <a:gd name="connsiteY61" fmla="*/ 878681 h 1657350"/>
                            <a:gd name="connsiteX62" fmla="*/ 195263 w 614363"/>
                            <a:gd name="connsiteY62" fmla="*/ 862013 h 1657350"/>
                            <a:gd name="connsiteX63" fmla="*/ 200025 w 614363"/>
                            <a:gd name="connsiteY63" fmla="*/ 847725 h 1657350"/>
                            <a:gd name="connsiteX64" fmla="*/ 204788 w 614363"/>
                            <a:gd name="connsiteY64" fmla="*/ 833438 h 1657350"/>
                            <a:gd name="connsiteX65" fmla="*/ 207169 w 614363"/>
                            <a:gd name="connsiteY65" fmla="*/ 826294 h 1657350"/>
                            <a:gd name="connsiteX66" fmla="*/ 211931 w 614363"/>
                            <a:gd name="connsiteY66" fmla="*/ 819150 h 1657350"/>
                            <a:gd name="connsiteX67" fmla="*/ 214313 w 614363"/>
                            <a:gd name="connsiteY67" fmla="*/ 812006 h 1657350"/>
                            <a:gd name="connsiteX68" fmla="*/ 223838 w 614363"/>
                            <a:gd name="connsiteY68" fmla="*/ 797719 h 1657350"/>
                            <a:gd name="connsiteX69" fmla="*/ 233363 w 614363"/>
                            <a:gd name="connsiteY69" fmla="*/ 783431 h 1657350"/>
                            <a:gd name="connsiteX70" fmla="*/ 238125 w 614363"/>
                            <a:gd name="connsiteY70" fmla="*/ 769144 h 1657350"/>
                            <a:gd name="connsiteX71" fmla="*/ 242888 w 614363"/>
                            <a:gd name="connsiteY71" fmla="*/ 762000 h 1657350"/>
                            <a:gd name="connsiteX72" fmla="*/ 250031 w 614363"/>
                            <a:gd name="connsiteY72" fmla="*/ 747713 h 1657350"/>
                            <a:gd name="connsiteX73" fmla="*/ 254794 w 614363"/>
                            <a:gd name="connsiteY73" fmla="*/ 733425 h 1657350"/>
                            <a:gd name="connsiteX74" fmla="*/ 259556 w 614363"/>
                            <a:gd name="connsiteY74" fmla="*/ 716756 h 1657350"/>
                            <a:gd name="connsiteX75" fmla="*/ 266700 w 614363"/>
                            <a:gd name="connsiteY75" fmla="*/ 709613 h 1657350"/>
                            <a:gd name="connsiteX76" fmla="*/ 271463 w 614363"/>
                            <a:gd name="connsiteY76" fmla="*/ 702469 h 1657350"/>
                            <a:gd name="connsiteX77" fmla="*/ 285750 w 614363"/>
                            <a:gd name="connsiteY77" fmla="*/ 692944 h 1657350"/>
                            <a:gd name="connsiteX78" fmla="*/ 295275 w 614363"/>
                            <a:gd name="connsiteY78" fmla="*/ 678656 h 1657350"/>
                            <a:gd name="connsiteX79" fmla="*/ 300038 w 614363"/>
                            <a:gd name="connsiteY79" fmla="*/ 671513 h 1657350"/>
                            <a:gd name="connsiteX80" fmla="*/ 307181 w 614363"/>
                            <a:gd name="connsiteY80" fmla="*/ 664369 h 1657350"/>
                            <a:gd name="connsiteX81" fmla="*/ 311944 w 614363"/>
                            <a:gd name="connsiteY81" fmla="*/ 650081 h 1657350"/>
                            <a:gd name="connsiteX82" fmla="*/ 314325 w 614363"/>
                            <a:gd name="connsiteY82" fmla="*/ 642938 h 1657350"/>
                            <a:gd name="connsiteX83" fmla="*/ 307181 w 614363"/>
                            <a:gd name="connsiteY83" fmla="*/ 619125 h 1657350"/>
                            <a:gd name="connsiteX84" fmla="*/ 304800 w 614363"/>
                            <a:gd name="connsiteY84" fmla="*/ 609600 h 1657350"/>
                            <a:gd name="connsiteX85" fmla="*/ 297656 w 614363"/>
                            <a:gd name="connsiteY85" fmla="*/ 602456 h 1657350"/>
                            <a:gd name="connsiteX86" fmla="*/ 290513 w 614363"/>
                            <a:gd name="connsiteY86" fmla="*/ 585788 h 1657350"/>
                            <a:gd name="connsiteX87" fmla="*/ 285750 w 614363"/>
                            <a:gd name="connsiteY87" fmla="*/ 571500 h 1657350"/>
                            <a:gd name="connsiteX88" fmla="*/ 261938 w 614363"/>
                            <a:gd name="connsiteY88" fmla="*/ 535781 h 1657350"/>
                            <a:gd name="connsiteX89" fmla="*/ 252413 w 614363"/>
                            <a:gd name="connsiteY89" fmla="*/ 521494 h 1657350"/>
                            <a:gd name="connsiteX90" fmla="*/ 247650 w 614363"/>
                            <a:gd name="connsiteY90" fmla="*/ 514350 h 1657350"/>
                            <a:gd name="connsiteX91" fmla="*/ 240506 w 614363"/>
                            <a:gd name="connsiteY91" fmla="*/ 507206 h 1657350"/>
                            <a:gd name="connsiteX92" fmla="*/ 228600 w 614363"/>
                            <a:gd name="connsiteY92" fmla="*/ 495300 h 1657350"/>
                            <a:gd name="connsiteX93" fmla="*/ 221456 w 614363"/>
                            <a:gd name="connsiteY93" fmla="*/ 481013 h 1657350"/>
                            <a:gd name="connsiteX94" fmla="*/ 207169 w 614363"/>
                            <a:gd name="connsiteY94" fmla="*/ 466725 h 1657350"/>
                            <a:gd name="connsiteX95" fmla="*/ 197644 w 614363"/>
                            <a:gd name="connsiteY95" fmla="*/ 452438 h 1657350"/>
                            <a:gd name="connsiteX96" fmla="*/ 188119 w 614363"/>
                            <a:gd name="connsiteY96" fmla="*/ 409576 h 1657350"/>
                            <a:gd name="connsiteX97" fmla="*/ 176213 w 614363"/>
                            <a:gd name="connsiteY97" fmla="*/ 357187 h 1657350"/>
                            <a:gd name="connsiteX98" fmla="*/ 169069 w 614363"/>
                            <a:gd name="connsiteY98" fmla="*/ 328613 h 1657350"/>
                            <a:gd name="connsiteX99" fmla="*/ 164306 w 614363"/>
                            <a:gd name="connsiteY99" fmla="*/ 311944 h 1657350"/>
                            <a:gd name="connsiteX100" fmla="*/ 159544 w 614363"/>
                            <a:gd name="connsiteY100" fmla="*/ 304800 h 1657350"/>
                            <a:gd name="connsiteX101" fmla="*/ 152400 w 614363"/>
                            <a:gd name="connsiteY101" fmla="*/ 280988 h 1657350"/>
                            <a:gd name="connsiteX102" fmla="*/ 150019 w 614363"/>
                            <a:gd name="connsiteY102" fmla="*/ 273844 h 1657350"/>
                            <a:gd name="connsiteX103" fmla="*/ 140494 w 614363"/>
                            <a:gd name="connsiteY103" fmla="*/ 259556 h 1657350"/>
                            <a:gd name="connsiteX104" fmla="*/ 130969 w 614363"/>
                            <a:gd name="connsiteY104" fmla="*/ 245269 h 1657350"/>
                            <a:gd name="connsiteX105" fmla="*/ 126206 w 614363"/>
                            <a:gd name="connsiteY105" fmla="*/ 238125 h 1657350"/>
                            <a:gd name="connsiteX106" fmla="*/ 121444 w 614363"/>
                            <a:gd name="connsiteY106" fmla="*/ 223838 h 1657350"/>
                            <a:gd name="connsiteX107" fmla="*/ 119063 w 614363"/>
                            <a:gd name="connsiteY107" fmla="*/ 216694 h 1657350"/>
                            <a:gd name="connsiteX108" fmla="*/ 114300 w 614363"/>
                            <a:gd name="connsiteY108" fmla="*/ 209550 h 1657350"/>
                            <a:gd name="connsiteX109" fmla="*/ 107156 w 614363"/>
                            <a:gd name="connsiteY109" fmla="*/ 188119 h 1657350"/>
                            <a:gd name="connsiteX110" fmla="*/ 104775 w 614363"/>
                            <a:gd name="connsiteY110" fmla="*/ 180975 h 1657350"/>
                            <a:gd name="connsiteX111" fmla="*/ 102394 w 614363"/>
                            <a:gd name="connsiteY111" fmla="*/ 173831 h 1657350"/>
                            <a:gd name="connsiteX112" fmla="*/ 97631 w 614363"/>
                            <a:gd name="connsiteY112" fmla="*/ 157163 h 1657350"/>
                            <a:gd name="connsiteX113" fmla="*/ 95250 w 614363"/>
                            <a:gd name="connsiteY113" fmla="*/ 121444 h 1657350"/>
                            <a:gd name="connsiteX114" fmla="*/ 92869 w 614363"/>
                            <a:gd name="connsiteY114" fmla="*/ 114300 h 1657350"/>
                            <a:gd name="connsiteX115" fmla="*/ 83344 w 614363"/>
                            <a:gd name="connsiteY115" fmla="*/ 100013 h 1657350"/>
                            <a:gd name="connsiteX116" fmla="*/ 73819 w 614363"/>
                            <a:gd name="connsiteY116" fmla="*/ 85725 h 1657350"/>
                            <a:gd name="connsiteX117" fmla="*/ 71438 w 614363"/>
                            <a:gd name="connsiteY117" fmla="*/ 78581 h 1657350"/>
                            <a:gd name="connsiteX118" fmla="*/ 66675 w 614363"/>
                            <a:gd name="connsiteY118" fmla="*/ 71438 h 1657350"/>
                            <a:gd name="connsiteX119" fmla="*/ 57150 w 614363"/>
                            <a:gd name="connsiteY119" fmla="*/ 57150 h 1657350"/>
                            <a:gd name="connsiteX120" fmla="*/ 47625 w 614363"/>
                            <a:gd name="connsiteY120" fmla="*/ 42863 h 1657350"/>
                            <a:gd name="connsiteX121" fmla="*/ 40481 w 614363"/>
                            <a:gd name="connsiteY121" fmla="*/ 38100 h 1657350"/>
                            <a:gd name="connsiteX122" fmla="*/ 30956 w 614363"/>
                            <a:gd name="connsiteY122" fmla="*/ 30956 h 1657350"/>
                            <a:gd name="connsiteX123" fmla="*/ 23813 w 614363"/>
                            <a:gd name="connsiteY123" fmla="*/ 28575 h 1657350"/>
                            <a:gd name="connsiteX124" fmla="*/ 16669 w 614363"/>
                            <a:gd name="connsiteY124" fmla="*/ 21431 h 1657350"/>
                            <a:gd name="connsiteX125" fmla="*/ 9525 w 614363"/>
                            <a:gd name="connsiteY125" fmla="*/ 19050 h 1657350"/>
                            <a:gd name="connsiteX126" fmla="*/ 2381 w 614363"/>
                            <a:gd name="connsiteY126" fmla="*/ 4763 h 1657350"/>
                            <a:gd name="connsiteX127" fmla="*/ 0 w 614363"/>
                            <a:gd name="connsiteY127" fmla="*/ 0 h 1657350"/>
                            <a:gd name="connsiteX128" fmla="*/ 0 w 614363"/>
                            <a:gd name="connsiteY128"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54794 w 614363"/>
                            <a:gd name="connsiteY46" fmla="*/ 1073944 h 1657350"/>
                            <a:gd name="connsiteX47" fmla="*/ 240506 w 614363"/>
                            <a:gd name="connsiteY47" fmla="*/ 1069181 h 1657350"/>
                            <a:gd name="connsiteX48" fmla="*/ 202406 w 614363"/>
                            <a:gd name="connsiteY48" fmla="*/ 1064419 h 1657350"/>
                            <a:gd name="connsiteX49" fmla="*/ 190500 w 614363"/>
                            <a:gd name="connsiteY49" fmla="*/ 1042988 h 1657350"/>
                            <a:gd name="connsiteX50" fmla="*/ 183356 w 614363"/>
                            <a:gd name="connsiteY50" fmla="*/ 1038225 h 1657350"/>
                            <a:gd name="connsiteX51" fmla="*/ 178594 w 614363"/>
                            <a:gd name="connsiteY51" fmla="*/ 1023938 h 1657350"/>
                            <a:gd name="connsiteX52" fmla="*/ 176213 w 614363"/>
                            <a:gd name="connsiteY52" fmla="*/ 1016794 h 1657350"/>
                            <a:gd name="connsiteX53" fmla="*/ 171450 w 614363"/>
                            <a:gd name="connsiteY53" fmla="*/ 1009650 h 1657350"/>
                            <a:gd name="connsiteX54" fmla="*/ 166688 w 614363"/>
                            <a:gd name="connsiteY54" fmla="*/ 992981 h 1657350"/>
                            <a:gd name="connsiteX55" fmla="*/ 164306 w 614363"/>
                            <a:gd name="connsiteY55" fmla="*/ 985838 h 1657350"/>
                            <a:gd name="connsiteX56" fmla="*/ 166688 w 614363"/>
                            <a:gd name="connsiteY56" fmla="*/ 923925 h 1657350"/>
                            <a:gd name="connsiteX57" fmla="*/ 173831 w 614363"/>
                            <a:gd name="connsiteY57" fmla="*/ 907256 h 1657350"/>
                            <a:gd name="connsiteX58" fmla="*/ 176213 w 614363"/>
                            <a:gd name="connsiteY58" fmla="*/ 900113 h 1657350"/>
                            <a:gd name="connsiteX59" fmla="*/ 180975 w 614363"/>
                            <a:gd name="connsiteY59" fmla="*/ 892969 h 1657350"/>
                            <a:gd name="connsiteX60" fmla="*/ 188119 w 614363"/>
                            <a:gd name="connsiteY60" fmla="*/ 878681 h 1657350"/>
                            <a:gd name="connsiteX61" fmla="*/ 195263 w 614363"/>
                            <a:gd name="connsiteY61" fmla="*/ 862013 h 1657350"/>
                            <a:gd name="connsiteX62" fmla="*/ 200025 w 614363"/>
                            <a:gd name="connsiteY62" fmla="*/ 847725 h 1657350"/>
                            <a:gd name="connsiteX63" fmla="*/ 204788 w 614363"/>
                            <a:gd name="connsiteY63" fmla="*/ 833438 h 1657350"/>
                            <a:gd name="connsiteX64" fmla="*/ 207169 w 614363"/>
                            <a:gd name="connsiteY64" fmla="*/ 826294 h 1657350"/>
                            <a:gd name="connsiteX65" fmla="*/ 211931 w 614363"/>
                            <a:gd name="connsiteY65" fmla="*/ 819150 h 1657350"/>
                            <a:gd name="connsiteX66" fmla="*/ 214313 w 614363"/>
                            <a:gd name="connsiteY66" fmla="*/ 812006 h 1657350"/>
                            <a:gd name="connsiteX67" fmla="*/ 223838 w 614363"/>
                            <a:gd name="connsiteY67" fmla="*/ 797719 h 1657350"/>
                            <a:gd name="connsiteX68" fmla="*/ 233363 w 614363"/>
                            <a:gd name="connsiteY68" fmla="*/ 783431 h 1657350"/>
                            <a:gd name="connsiteX69" fmla="*/ 238125 w 614363"/>
                            <a:gd name="connsiteY69" fmla="*/ 769144 h 1657350"/>
                            <a:gd name="connsiteX70" fmla="*/ 242888 w 614363"/>
                            <a:gd name="connsiteY70" fmla="*/ 762000 h 1657350"/>
                            <a:gd name="connsiteX71" fmla="*/ 250031 w 614363"/>
                            <a:gd name="connsiteY71" fmla="*/ 747713 h 1657350"/>
                            <a:gd name="connsiteX72" fmla="*/ 254794 w 614363"/>
                            <a:gd name="connsiteY72" fmla="*/ 733425 h 1657350"/>
                            <a:gd name="connsiteX73" fmla="*/ 259556 w 614363"/>
                            <a:gd name="connsiteY73" fmla="*/ 716756 h 1657350"/>
                            <a:gd name="connsiteX74" fmla="*/ 266700 w 614363"/>
                            <a:gd name="connsiteY74" fmla="*/ 709613 h 1657350"/>
                            <a:gd name="connsiteX75" fmla="*/ 271463 w 614363"/>
                            <a:gd name="connsiteY75" fmla="*/ 702469 h 1657350"/>
                            <a:gd name="connsiteX76" fmla="*/ 285750 w 614363"/>
                            <a:gd name="connsiteY76" fmla="*/ 692944 h 1657350"/>
                            <a:gd name="connsiteX77" fmla="*/ 295275 w 614363"/>
                            <a:gd name="connsiteY77" fmla="*/ 678656 h 1657350"/>
                            <a:gd name="connsiteX78" fmla="*/ 300038 w 614363"/>
                            <a:gd name="connsiteY78" fmla="*/ 671513 h 1657350"/>
                            <a:gd name="connsiteX79" fmla="*/ 307181 w 614363"/>
                            <a:gd name="connsiteY79" fmla="*/ 664369 h 1657350"/>
                            <a:gd name="connsiteX80" fmla="*/ 311944 w 614363"/>
                            <a:gd name="connsiteY80" fmla="*/ 650081 h 1657350"/>
                            <a:gd name="connsiteX81" fmla="*/ 314325 w 614363"/>
                            <a:gd name="connsiteY81" fmla="*/ 642938 h 1657350"/>
                            <a:gd name="connsiteX82" fmla="*/ 307181 w 614363"/>
                            <a:gd name="connsiteY82" fmla="*/ 619125 h 1657350"/>
                            <a:gd name="connsiteX83" fmla="*/ 304800 w 614363"/>
                            <a:gd name="connsiteY83" fmla="*/ 609600 h 1657350"/>
                            <a:gd name="connsiteX84" fmla="*/ 297656 w 614363"/>
                            <a:gd name="connsiteY84" fmla="*/ 602456 h 1657350"/>
                            <a:gd name="connsiteX85" fmla="*/ 290513 w 614363"/>
                            <a:gd name="connsiteY85" fmla="*/ 585788 h 1657350"/>
                            <a:gd name="connsiteX86" fmla="*/ 285750 w 614363"/>
                            <a:gd name="connsiteY86" fmla="*/ 571500 h 1657350"/>
                            <a:gd name="connsiteX87" fmla="*/ 261938 w 614363"/>
                            <a:gd name="connsiteY87" fmla="*/ 535781 h 1657350"/>
                            <a:gd name="connsiteX88" fmla="*/ 252413 w 614363"/>
                            <a:gd name="connsiteY88" fmla="*/ 521494 h 1657350"/>
                            <a:gd name="connsiteX89" fmla="*/ 247650 w 614363"/>
                            <a:gd name="connsiteY89" fmla="*/ 514350 h 1657350"/>
                            <a:gd name="connsiteX90" fmla="*/ 240506 w 614363"/>
                            <a:gd name="connsiteY90" fmla="*/ 507206 h 1657350"/>
                            <a:gd name="connsiteX91" fmla="*/ 228600 w 614363"/>
                            <a:gd name="connsiteY91" fmla="*/ 495300 h 1657350"/>
                            <a:gd name="connsiteX92" fmla="*/ 221456 w 614363"/>
                            <a:gd name="connsiteY92" fmla="*/ 481013 h 1657350"/>
                            <a:gd name="connsiteX93" fmla="*/ 207169 w 614363"/>
                            <a:gd name="connsiteY93" fmla="*/ 466725 h 1657350"/>
                            <a:gd name="connsiteX94" fmla="*/ 197644 w 614363"/>
                            <a:gd name="connsiteY94" fmla="*/ 452438 h 1657350"/>
                            <a:gd name="connsiteX95" fmla="*/ 188119 w 614363"/>
                            <a:gd name="connsiteY95" fmla="*/ 409576 h 1657350"/>
                            <a:gd name="connsiteX96" fmla="*/ 176213 w 614363"/>
                            <a:gd name="connsiteY96" fmla="*/ 357187 h 1657350"/>
                            <a:gd name="connsiteX97" fmla="*/ 169069 w 614363"/>
                            <a:gd name="connsiteY97" fmla="*/ 328613 h 1657350"/>
                            <a:gd name="connsiteX98" fmla="*/ 164306 w 614363"/>
                            <a:gd name="connsiteY98" fmla="*/ 311944 h 1657350"/>
                            <a:gd name="connsiteX99" fmla="*/ 159544 w 614363"/>
                            <a:gd name="connsiteY99" fmla="*/ 304800 h 1657350"/>
                            <a:gd name="connsiteX100" fmla="*/ 152400 w 614363"/>
                            <a:gd name="connsiteY100" fmla="*/ 280988 h 1657350"/>
                            <a:gd name="connsiteX101" fmla="*/ 150019 w 614363"/>
                            <a:gd name="connsiteY101" fmla="*/ 273844 h 1657350"/>
                            <a:gd name="connsiteX102" fmla="*/ 140494 w 614363"/>
                            <a:gd name="connsiteY102" fmla="*/ 259556 h 1657350"/>
                            <a:gd name="connsiteX103" fmla="*/ 130969 w 614363"/>
                            <a:gd name="connsiteY103" fmla="*/ 245269 h 1657350"/>
                            <a:gd name="connsiteX104" fmla="*/ 126206 w 614363"/>
                            <a:gd name="connsiteY104" fmla="*/ 238125 h 1657350"/>
                            <a:gd name="connsiteX105" fmla="*/ 121444 w 614363"/>
                            <a:gd name="connsiteY105" fmla="*/ 223838 h 1657350"/>
                            <a:gd name="connsiteX106" fmla="*/ 119063 w 614363"/>
                            <a:gd name="connsiteY106" fmla="*/ 216694 h 1657350"/>
                            <a:gd name="connsiteX107" fmla="*/ 114300 w 614363"/>
                            <a:gd name="connsiteY107" fmla="*/ 209550 h 1657350"/>
                            <a:gd name="connsiteX108" fmla="*/ 107156 w 614363"/>
                            <a:gd name="connsiteY108" fmla="*/ 188119 h 1657350"/>
                            <a:gd name="connsiteX109" fmla="*/ 104775 w 614363"/>
                            <a:gd name="connsiteY109" fmla="*/ 180975 h 1657350"/>
                            <a:gd name="connsiteX110" fmla="*/ 102394 w 614363"/>
                            <a:gd name="connsiteY110" fmla="*/ 173831 h 1657350"/>
                            <a:gd name="connsiteX111" fmla="*/ 97631 w 614363"/>
                            <a:gd name="connsiteY111" fmla="*/ 157163 h 1657350"/>
                            <a:gd name="connsiteX112" fmla="*/ 95250 w 614363"/>
                            <a:gd name="connsiteY112" fmla="*/ 121444 h 1657350"/>
                            <a:gd name="connsiteX113" fmla="*/ 92869 w 614363"/>
                            <a:gd name="connsiteY113" fmla="*/ 114300 h 1657350"/>
                            <a:gd name="connsiteX114" fmla="*/ 83344 w 614363"/>
                            <a:gd name="connsiteY114" fmla="*/ 100013 h 1657350"/>
                            <a:gd name="connsiteX115" fmla="*/ 73819 w 614363"/>
                            <a:gd name="connsiteY115" fmla="*/ 85725 h 1657350"/>
                            <a:gd name="connsiteX116" fmla="*/ 71438 w 614363"/>
                            <a:gd name="connsiteY116" fmla="*/ 78581 h 1657350"/>
                            <a:gd name="connsiteX117" fmla="*/ 66675 w 614363"/>
                            <a:gd name="connsiteY117" fmla="*/ 71438 h 1657350"/>
                            <a:gd name="connsiteX118" fmla="*/ 57150 w 614363"/>
                            <a:gd name="connsiteY118" fmla="*/ 57150 h 1657350"/>
                            <a:gd name="connsiteX119" fmla="*/ 47625 w 614363"/>
                            <a:gd name="connsiteY119" fmla="*/ 42863 h 1657350"/>
                            <a:gd name="connsiteX120" fmla="*/ 40481 w 614363"/>
                            <a:gd name="connsiteY120" fmla="*/ 38100 h 1657350"/>
                            <a:gd name="connsiteX121" fmla="*/ 30956 w 614363"/>
                            <a:gd name="connsiteY121" fmla="*/ 30956 h 1657350"/>
                            <a:gd name="connsiteX122" fmla="*/ 23813 w 614363"/>
                            <a:gd name="connsiteY122" fmla="*/ 28575 h 1657350"/>
                            <a:gd name="connsiteX123" fmla="*/ 16669 w 614363"/>
                            <a:gd name="connsiteY123" fmla="*/ 21431 h 1657350"/>
                            <a:gd name="connsiteX124" fmla="*/ 9525 w 614363"/>
                            <a:gd name="connsiteY124" fmla="*/ 19050 h 1657350"/>
                            <a:gd name="connsiteX125" fmla="*/ 2381 w 614363"/>
                            <a:gd name="connsiteY125" fmla="*/ 4763 h 1657350"/>
                            <a:gd name="connsiteX126" fmla="*/ 0 w 614363"/>
                            <a:gd name="connsiteY126" fmla="*/ 0 h 1657350"/>
                            <a:gd name="connsiteX127" fmla="*/ 0 w 614363"/>
                            <a:gd name="connsiteY127"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54794 w 614363"/>
                            <a:gd name="connsiteY46" fmla="*/ 1073944 h 1657350"/>
                            <a:gd name="connsiteX47" fmla="*/ 202406 w 614363"/>
                            <a:gd name="connsiteY47" fmla="*/ 1064419 h 1657350"/>
                            <a:gd name="connsiteX48" fmla="*/ 190500 w 614363"/>
                            <a:gd name="connsiteY48" fmla="*/ 1042988 h 1657350"/>
                            <a:gd name="connsiteX49" fmla="*/ 183356 w 614363"/>
                            <a:gd name="connsiteY49" fmla="*/ 1038225 h 1657350"/>
                            <a:gd name="connsiteX50" fmla="*/ 178594 w 614363"/>
                            <a:gd name="connsiteY50" fmla="*/ 1023938 h 1657350"/>
                            <a:gd name="connsiteX51" fmla="*/ 176213 w 614363"/>
                            <a:gd name="connsiteY51" fmla="*/ 1016794 h 1657350"/>
                            <a:gd name="connsiteX52" fmla="*/ 171450 w 614363"/>
                            <a:gd name="connsiteY52" fmla="*/ 1009650 h 1657350"/>
                            <a:gd name="connsiteX53" fmla="*/ 166688 w 614363"/>
                            <a:gd name="connsiteY53" fmla="*/ 992981 h 1657350"/>
                            <a:gd name="connsiteX54" fmla="*/ 164306 w 614363"/>
                            <a:gd name="connsiteY54" fmla="*/ 985838 h 1657350"/>
                            <a:gd name="connsiteX55" fmla="*/ 166688 w 614363"/>
                            <a:gd name="connsiteY55" fmla="*/ 923925 h 1657350"/>
                            <a:gd name="connsiteX56" fmla="*/ 173831 w 614363"/>
                            <a:gd name="connsiteY56" fmla="*/ 907256 h 1657350"/>
                            <a:gd name="connsiteX57" fmla="*/ 176213 w 614363"/>
                            <a:gd name="connsiteY57" fmla="*/ 900113 h 1657350"/>
                            <a:gd name="connsiteX58" fmla="*/ 180975 w 614363"/>
                            <a:gd name="connsiteY58" fmla="*/ 892969 h 1657350"/>
                            <a:gd name="connsiteX59" fmla="*/ 188119 w 614363"/>
                            <a:gd name="connsiteY59" fmla="*/ 878681 h 1657350"/>
                            <a:gd name="connsiteX60" fmla="*/ 195263 w 614363"/>
                            <a:gd name="connsiteY60" fmla="*/ 862013 h 1657350"/>
                            <a:gd name="connsiteX61" fmla="*/ 200025 w 614363"/>
                            <a:gd name="connsiteY61" fmla="*/ 847725 h 1657350"/>
                            <a:gd name="connsiteX62" fmla="*/ 204788 w 614363"/>
                            <a:gd name="connsiteY62" fmla="*/ 833438 h 1657350"/>
                            <a:gd name="connsiteX63" fmla="*/ 207169 w 614363"/>
                            <a:gd name="connsiteY63" fmla="*/ 826294 h 1657350"/>
                            <a:gd name="connsiteX64" fmla="*/ 211931 w 614363"/>
                            <a:gd name="connsiteY64" fmla="*/ 819150 h 1657350"/>
                            <a:gd name="connsiteX65" fmla="*/ 214313 w 614363"/>
                            <a:gd name="connsiteY65" fmla="*/ 812006 h 1657350"/>
                            <a:gd name="connsiteX66" fmla="*/ 223838 w 614363"/>
                            <a:gd name="connsiteY66" fmla="*/ 797719 h 1657350"/>
                            <a:gd name="connsiteX67" fmla="*/ 233363 w 614363"/>
                            <a:gd name="connsiteY67" fmla="*/ 783431 h 1657350"/>
                            <a:gd name="connsiteX68" fmla="*/ 238125 w 614363"/>
                            <a:gd name="connsiteY68" fmla="*/ 769144 h 1657350"/>
                            <a:gd name="connsiteX69" fmla="*/ 242888 w 614363"/>
                            <a:gd name="connsiteY69" fmla="*/ 762000 h 1657350"/>
                            <a:gd name="connsiteX70" fmla="*/ 250031 w 614363"/>
                            <a:gd name="connsiteY70" fmla="*/ 747713 h 1657350"/>
                            <a:gd name="connsiteX71" fmla="*/ 254794 w 614363"/>
                            <a:gd name="connsiteY71" fmla="*/ 733425 h 1657350"/>
                            <a:gd name="connsiteX72" fmla="*/ 259556 w 614363"/>
                            <a:gd name="connsiteY72" fmla="*/ 716756 h 1657350"/>
                            <a:gd name="connsiteX73" fmla="*/ 266700 w 614363"/>
                            <a:gd name="connsiteY73" fmla="*/ 709613 h 1657350"/>
                            <a:gd name="connsiteX74" fmla="*/ 271463 w 614363"/>
                            <a:gd name="connsiteY74" fmla="*/ 702469 h 1657350"/>
                            <a:gd name="connsiteX75" fmla="*/ 285750 w 614363"/>
                            <a:gd name="connsiteY75" fmla="*/ 692944 h 1657350"/>
                            <a:gd name="connsiteX76" fmla="*/ 295275 w 614363"/>
                            <a:gd name="connsiteY76" fmla="*/ 678656 h 1657350"/>
                            <a:gd name="connsiteX77" fmla="*/ 300038 w 614363"/>
                            <a:gd name="connsiteY77" fmla="*/ 671513 h 1657350"/>
                            <a:gd name="connsiteX78" fmla="*/ 307181 w 614363"/>
                            <a:gd name="connsiteY78" fmla="*/ 664369 h 1657350"/>
                            <a:gd name="connsiteX79" fmla="*/ 311944 w 614363"/>
                            <a:gd name="connsiteY79" fmla="*/ 650081 h 1657350"/>
                            <a:gd name="connsiteX80" fmla="*/ 314325 w 614363"/>
                            <a:gd name="connsiteY80" fmla="*/ 642938 h 1657350"/>
                            <a:gd name="connsiteX81" fmla="*/ 307181 w 614363"/>
                            <a:gd name="connsiteY81" fmla="*/ 619125 h 1657350"/>
                            <a:gd name="connsiteX82" fmla="*/ 304800 w 614363"/>
                            <a:gd name="connsiteY82" fmla="*/ 609600 h 1657350"/>
                            <a:gd name="connsiteX83" fmla="*/ 297656 w 614363"/>
                            <a:gd name="connsiteY83" fmla="*/ 602456 h 1657350"/>
                            <a:gd name="connsiteX84" fmla="*/ 290513 w 614363"/>
                            <a:gd name="connsiteY84" fmla="*/ 585788 h 1657350"/>
                            <a:gd name="connsiteX85" fmla="*/ 285750 w 614363"/>
                            <a:gd name="connsiteY85" fmla="*/ 571500 h 1657350"/>
                            <a:gd name="connsiteX86" fmla="*/ 261938 w 614363"/>
                            <a:gd name="connsiteY86" fmla="*/ 535781 h 1657350"/>
                            <a:gd name="connsiteX87" fmla="*/ 252413 w 614363"/>
                            <a:gd name="connsiteY87" fmla="*/ 521494 h 1657350"/>
                            <a:gd name="connsiteX88" fmla="*/ 247650 w 614363"/>
                            <a:gd name="connsiteY88" fmla="*/ 514350 h 1657350"/>
                            <a:gd name="connsiteX89" fmla="*/ 240506 w 614363"/>
                            <a:gd name="connsiteY89" fmla="*/ 507206 h 1657350"/>
                            <a:gd name="connsiteX90" fmla="*/ 228600 w 614363"/>
                            <a:gd name="connsiteY90" fmla="*/ 495300 h 1657350"/>
                            <a:gd name="connsiteX91" fmla="*/ 221456 w 614363"/>
                            <a:gd name="connsiteY91" fmla="*/ 481013 h 1657350"/>
                            <a:gd name="connsiteX92" fmla="*/ 207169 w 614363"/>
                            <a:gd name="connsiteY92" fmla="*/ 466725 h 1657350"/>
                            <a:gd name="connsiteX93" fmla="*/ 197644 w 614363"/>
                            <a:gd name="connsiteY93" fmla="*/ 452438 h 1657350"/>
                            <a:gd name="connsiteX94" fmla="*/ 188119 w 614363"/>
                            <a:gd name="connsiteY94" fmla="*/ 409576 h 1657350"/>
                            <a:gd name="connsiteX95" fmla="*/ 176213 w 614363"/>
                            <a:gd name="connsiteY95" fmla="*/ 357187 h 1657350"/>
                            <a:gd name="connsiteX96" fmla="*/ 169069 w 614363"/>
                            <a:gd name="connsiteY96" fmla="*/ 328613 h 1657350"/>
                            <a:gd name="connsiteX97" fmla="*/ 164306 w 614363"/>
                            <a:gd name="connsiteY97" fmla="*/ 311944 h 1657350"/>
                            <a:gd name="connsiteX98" fmla="*/ 159544 w 614363"/>
                            <a:gd name="connsiteY98" fmla="*/ 304800 h 1657350"/>
                            <a:gd name="connsiteX99" fmla="*/ 152400 w 614363"/>
                            <a:gd name="connsiteY99" fmla="*/ 280988 h 1657350"/>
                            <a:gd name="connsiteX100" fmla="*/ 150019 w 614363"/>
                            <a:gd name="connsiteY100" fmla="*/ 273844 h 1657350"/>
                            <a:gd name="connsiteX101" fmla="*/ 140494 w 614363"/>
                            <a:gd name="connsiteY101" fmla="*/ 259556 h 1657350"/>
                            <a:gd name="connsiteX102" fmla="*/ 130969 w 614363"/>
                            <a:gd name="connsiteY102" fmla="*/ 245269 h 1657350"/>
                            <a:gd name="connsiteX103" fmla="*/ 126206 w 614363"/>
                            <a:gd name="connsiteY103" fmla="*/ 238125 h 1657350"/>
                            <a:gd name="connsiteX104" fmla="*/ 121444 w 614363"/>
                            <a:gd name="connsiteY104" fmla="*/ 223838 h 1657350"/>
                            <a:gd name="connsiteX105" fmla="*/ 119063 w 614363"/>
                            <a:gd name="connsiteY105" fmla="*/ 216694 h 1657350"/>
                            <a:gd name="connsiteX106" fmla="*/ 114300 w 614363"/>
                            <a:gd name="connsiteY106" fmla="*/ 209550 h 1657350"/>
                            <a:gd name="connsiteX107" fmla="*/ 107156 w 614363"/>
                            <a:gd name="connsiteY107" fmla="*/ 188119 h 1657350"/>
                            <a:gd name="connsiteX108" fmla="*/ 104775 w 614363"/>
                            <a:gd name="connsiteY108" fmla="*/ 180975 h 1657350"/>
                            <a:gd name="connsiteX109" fmla="*/ 102394 w 614363"/>
                            <a:gd name="connsiteY109" fmla="*/ 173831 h 1657350"/>
                            <a:gd name="connsiteX110" fmla="*/ 97631 w 614363"/>
                            <a:gd name="connsiteY110" fmla="*/ 157163 h 1657350"/>
                            <a:gd name="connsiteX111" fmla="*/ 95250 w 614363"/>
                            <a:gd name="connsiteY111" fmla="*/ 121444 h 1657350"/>
                            <a:gd name="connsiteX112" fmla="*/ 92869 w 614363"/>
                            <a:gd name="connsiteY112" fmla="*/ 114300 h 1657350"/>
                            <a:gd name="connsiteX113" fmla="*/ 83344 w 614363"/>
                            <a:gd name="connsiteY113" fmla="*/ 100013 h 1657350"/>
                            <a:gd name="connsiteX114" fmla="*/ 73819 w 614363"/>
                            <a:gd name="connsiteY114" fmla="*/ 85725 h 1657350"/>
                            <a:gd name="connsiteX115" fmla="*/ 71438 w 614363"/>
                            <a:gd name="connsiteY115" fmla="*/ 78581 h 1657350"/>
                            <a:gd name="connsiteX116" fmla="*/ 66675 w 614363"/>
                            <a:gd name="connsiteY116" fmla="*/ 71438 h 1657350"/>
                            <a:gd name="connsiteX117" fmla="*/ 57150 w 614363"/>
                            <a:gd name="connsiteY117" fmla="*/ 57150 h 1657350"/>
                            <a:gd name="connsiteX118" fmla="*/ 47625 w 614363"/>
                            <a:gd name="connsiteY118" fmla="*/ 42863 h 1657350"/>
                            <a:gd name="connsiteX119" fmla="*/ 40481 w 614363"/>
                            <a:gd name="connsiteY119" fmla="*/ 38100 h 1657350"/>
                            <a:gd name="connsiteX120" fmla="*/ 30956 w 614363"/>
                            <a:gd name="connsiteY120" fmla="*/ 30956 h 1657350"/>
                            <a:gd name="connsiteX121" fmla="*/ 23813 w 614363"/>
                            <a:gd name="connsiteY121" fmla="*/ 28575 h 1657350"/>
                            <a:gd name="connsiteX122" fmla="*/ 16669 w 614363"/>
                            <a:gd name="connsiteY122" fmla="*/ 21431 h 1657350"/>
                            <a:gd name="connsiteX123" fmla="*/ 9525 w 614363"/>
                            <a:gd name="connsiteY123" fmla="*/ 19050 h 1657350"/>
                            <a:gd name="connsiteX124" fmla="*/ 2381 w 614363"/>
                            <a:gd name="connsiteY124" fmla="*/ 4763 h 1657350"/>
                            <a:gd name="connsiteX125" fmla="*/ 0 w 614363"/>
                            <a:gd name="connsiteY125" fmla="*/ 0 h 1657350"/>
                            <a:gd name="connsiteX126" fmla="*/ 0 w 614363"/>
                            <a:gd name="connsiteY126"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40507 w 614363"/>
                            <a:gd name="connsiteY46" fmla="*/ 1081088 h 1657350"/>
                            <a:gd name="connsiteX47" fmla="*/ 202406 w 614363"/>
                            <a:gd name="connsiteY47" fmla="*/ 1064419 h 1657350"/>
                            <a:gd name="connsiteX48" fmla="*/ 190500 w 614363"/>
                            <a:gd name="connsiteY48" fmla="*/ 1042988 h 1657350"/>
                            <a:gd name="connsiteX49" fmla="*/ 183356 w 614363"/>
                            <a:gd name="connsiteY49" fmla="*/ 1038225 h 1657350"/>
                            <a:gd name="connsiteX50" fmla="*/ 178594 w 614363"/>
                            <a:gd name="connsiteY50" fmla="*/ 1023938 h 1657350"/>
                            <a:gd name="connsiteX51" fmla="*/ 176213 w 614363"/>
                            <a:gd name="connsiteY51" fmla="*/ 1016794 h 1657350"/>
                            <a:gd name="connsiteX52" fmla="*/ 171450 w 614363"/>
                            <a:gd name="connsiteY52" fmla="*/ 1009650 h 1657350"/>
                            <a:gd name="connsiteX53" fmla="*/ 166688 w 614363"/>
                            <a:gd name="connsiteY53" fmla="*/ 992981 h 1657350"/>
                            <a:gd name="connsiteX54" fmla="*/ 164306 w 614363"/>
                            <a:gd name="connsiteY54" fmla="*/ 985838 h 1657350"/>
                            <a:gd name="connsiteX55" fmla="*/ 166688 w 614363"/>
                            <a:gd name="connsiteY55" fmla="*/ 923925 h 1657350"/>
                            <a:gd name="connsiteX56" fmla="*/ 173831 w 614363"/>
                            <a:gd name="connsiteY56" fmla="*/ 907256 h 1657350"/>
                            <a:gd name="connsiteX57" fmla="*/ 176213 w 614363"/>
                            <a:gd name="connsiteY57" fmla="*/ 900113 h 1657350"/>
                            <a:gd name="connsiteX58" fmla="*/ 180975 w 614363"/>
                            <a:gd name="connsiteY58" fmla="*/ 892969 h 1657350"/>
                            <a:gd name="connsiteX59" fmla="*/ 188119 w 614363"/>
                            <a:gd name="connsiteY59" fmla="*/ 878681 h 1657350"/>
                            <a:gd name="connsiteX60" fmla="*/ 195263 w 614363"/>
                            <a:gd name="connsiteY60" fmla="*/ 862013 h 1657350"/>
                            <a:gd name="connsiteX61" fmla="*/ 200025 w 614363"/>
                            <a:gd name="connsiteY61" fmla="*/ 847725 h 1657350"/>
                            <a:gd name="connsiteX62" fmla="*/ 204788 w 614363"/>
                            <a:gd name="connsiteY62" fmla="*/ 833438 h 1657350"/>
                            <a:gd name="connsiteX63" fmla="*/ 207169 w 614363"/>
                            <a:gd name="connsiteY63" fmla="*/ 826294 h 1657350"/>
                            <a:gd name="connsiteX64" fmla="*/ 211931 w 614363"/>
                            <a:gd name="connsiteY64" fmla="*/ 819150 h 1657350"/>
                            <a:gd name="connsiteX65" fmla="*/ 214313 w 614363"/>
                            <a:gd name="connsiteY65" fmla="*/ 812006 h 1657350"/>
                            <a:gd name="connsiteX66" fmla="*/ 223838 w 614363"/>
                            <a:gd name="connsiteY66" fmla="*/ 797719 h 1657350"/>
                            <a:gd name="connsiteX67" fmla="*/ 233363 w 614363"/>
                            <a:gd name="connsiteY67" fmla="*/ 783431 h 1657350"/>
                            <a:gd name="connsiteX68" fmla="*/ 238125 w 614363"/>
                            <a:gd name="connsiteY68" fmla="*/ 769144 h 1657350"/>
                            <a:gd name="connsiteX69" fmla="*/ 242888 w 614363"/>
                            <a:gd name="connsiteY69" fmla="*/ 762000 h 1657350"/>
                            <a:gd name="connsiteX70" fmla="*/ 250031 w 614363"/>
                            <a:gd name="connsiteY70" fmla="*/ 747713 h 1657350"/>
                            <a:gd name="connsiteX71" fmla="*/ 254794 w 614363"/>
                            <a:gd name="connsiteY71" fmla="*/ 733425 h 1657350"/>
                            <a:gd name="connsiteX72" fmla="*/ 259556 w 614363"/>
                            <a:gd name="connsiteY72" fmla="*/ 716756 h 1657350"/>
                            <a:gd name="connsiteX73" fmla="*/ 266700 w 614363"/>
                            <a:gd name="connsiteY73" fmla="*/ 709613 h 1657350"/>
                            <a:gd name="connsiteX74" fmla="*/ 271463 w 614363"/>
                            <a:gd name="connsiteY74" fmla="*/ 702469 h 1657350"/>
                            <a:gd name="connsiteX75" fmla="*/ 285750 w 614363"/>
                            <a:gd name="connsiteY75" fmla="*/ 692944 h 1657350"/>
                            <a:gd name="connsiteX76" fmla="*/ 295275 w 614363"/>
                            <a:gd name="connsiteY76" fmla="*/ 678656 h 1657350"/>
                            <a:gd name="connsiteX77" fmla="*/ 300038 w 614363"/>
                            <a:gd name="connsiteY77" fmla="*/ 671513 h 1657350"/>
                            <a:gd name="connsiteX78" fmla="*/ 307181 w 614363"/>
                            <a:gd name="connsiteY78" fmla="*/ 664369 h 1657350"/>
                            <a:gd name="connsiteX79" fmla="*/ 311944 w 614363"/>
                            <a:gd name="connsiteY79" fmla="*/ 650081 h 1657350"/>
                            <a:gd name="connsiteX80" fmla="*/ 314325 w 614363"/>
                            <a:gd name="connsiteY80" fmla="*/ 642938 h 1657350"/>
                            <a:gd name="connsiteX81" fmla="*/ 307181 w 614363"/>
                            <a:gd name="connsiteY81" fmla="*/ 619125 h 1657350"/>
                            <a:gd name="connsiteX82" fmla="*/ 304800 w 614363"/>
                            <a:gd name="connsiteY82" fmla="*/ 609600 h 1657350"/>
                            <a:gd name="connsiteX83" fmla="*/ 297656 w 614363"/>
                            <a:gd name="connsiteY83" fmla="*/ 602456 h 1657350"/>
                            <a:gd name="connsiteX84" fmla="*/ 290513 w 614363"/>
                            <a:gd name="connsiteY84" fmla="*/ 585788 h 1657350"/>
                            <a:gd name="connsiteX85" fmla="*/ 285750 w 614363"/>
                            <a:gd name="connsiteY85" fmla="*/ 571500 h 1657350"/>
                            <a:gd name="connsiteX86" fmla="*/ 261938 w 614363"/>
                            <a:gd name="connsiteY86" fmla="*/ 535781 h 1657350"/>
                            <a:gd name="connsiteX87" fmla="*/ 252413 w 614363"/>
                            <a:gd name="connsiteY87" fmla="*/ 521494 h 1657350"/>
                            <a:gd name="connsiteX88" fmla="*/ 247650 w 614363"/>
                            <a:gd name="connsiteY88" fmla="*/ 514350 h 1657350"/>
                            <a:gd name="connsiteX89" fmla="*/ 240506 w 614363"/>
                            <a:gd name="connsiteY89" fmla="*/ 507206 h 1657350"/>
                            <a:gd name="connsiteX90" fmla="*/ 228600 w 614363"/>
                            <a:gd name="connsiteY90" fmla="*/ 495300 h 1657350"/>
                            <a:gd name="connsiteX91" fmla="*/ 221456 w 614363"/>
                            <a:gd name="connsiteY91" fmla="*/ 481013 h 1657350"/>
                            <a:gd name="connsiteX92" fmla="*/ 207169 w 614363"/>
                            <a:gd name="connsiteY92" fmla="*/ 466725 h 1657350"/>
                            <a:gd name="connsiteX93" fmla="*/ 197644 w 614363"/>
                            <a:gd name="connsiteY93" fmla="*/ 452438 h 1657350"/>
                            <a:gd name="connsiteX94" fmla="*/ 188119 w 614363"/>
                            <a:gd name="connsiteY94" fmla="*/ 409576 h 1657350"/>
                            <a:gd name="connsiteX95" fmla="*/ 176213 w 614363"/>
                            <a:gd name="connsiteY95" fmla="*/ 357187 h 1657350"/>
                            <a:gd name="connsiteX96" fmla="*/ 169069 w 614363"/>
                            <a:gd name="connsiteY96" fmla="*/ 328613 h 1657350"/>
                            <a:gd name="connsiteX97" fmla="*/ 164306 w 614363"/>
                            <a:gd name="connsiteY97" fmla="*/ 311944 h 1657350"/>
                            <a:gd name="connsiteX98" fmla="*/ 159544 w 614363"/>
                            <a:gd name="connsiteY98" fmla="*/ 304800 h 1657350"/>
                            <a:gd name="connsiteX99" fmla="*/ 152400 w 614363"/>
                            <a:gd name="connsiteY99" fmla="*/ 280988 h 1657350"/>
                            <a:gd name="connsiteX100" fmla="*/ 150019 w 614363"/>
                            <a:gd name="connsiteY100" fmla="*/ 273844 h 1657350"/>
                            <a:gd name="connsiteX101" fmla="*/ 140494 w 614363"/>
                            <a:gd name="connsiteY101" fmla="*/ 259556 h 1657350"/>
                            <a:gd name="connsiteX102" fmla="*/ 130969 w 614363"/>
                            <a:gd name="connsiteY102" fmla="*/ 245269 h 1657350"/>
                            <a:gd name="connsiteX103" fmla="*/ 126206 w 614363"/>
                            <a:gd name="connsiteY103" fmla="*/ 238125 h 1657350"/>
                            <a:gd name="connsiteX104" fmla="*/ 121444 w 614363"/>
                            <a:gd name="connsiteY104" fmla="*/ 223838 h 1657350"/>
                            <a:gd name="connsiteX105" fmla="*/ 119063 w 614363"/>
                            <a:gd name="connsiteY105" fmla="*/ 216694 h 1657350"/>
                            <a:gd name="connsiteX106" fmla="*/ 114300 w 614363"/>
                            <a:gd name="connsiteY106" fmla="*/ 209550 h 1657350"/>
                            <a:gd name="connsiteX107" fmla="*/ 107156 w 614363"/>
                            <a:gd name="connsiteY107" fmla="*/ 188119 h 1657350"/>
                            <a:gd name="connsiteX108" fmla="*/ 104775 w 614363"/>
                            <a:gd name="connsiteY108" fmla="*/ 180975 h 1657350"/>
                            <a:gd name="connsiteX109" fmla="*/ 102394 w 614363"/>
                            <a:gd name="connsiteY109" fmla="*/ 173831 h 1657350"/>
                            <a:gd name="connsiteX110" fmla="*/ 97631 w 614363"/>
                            <a:gd name="connsiteY110" fmla="*/ 157163 h 1657350"/>
                            <a:gd name="connsiteX111" fmla="*/ 95250 w 614363"/>
                            <a:gd name="connsiteY111" fmla="*/ 121444 h 1657350"/>
                            <a:gd name="connsiteX112" fmla="*/ 92869 w 614363"/>
                            <a:gd name="connsiteY112" fmla="*/ 114300 h 1657350"/>
                            <a:gd name="connsiteX113" fmla="*/ 83344 w 614363"/>
                            <a:gd name="connsiteY113" fmla="*/ 100013 h 1657350"/>
                            <a:gd name="connsiteX114" fmla="*/ 73819 w 614363"/>
                            <a:gd name="connsiteY114" fmla="*/ 85725 h 1657350"/>
                            <a:gd name="connsiteX115" fmla="*/ 71438 w 614363"/>
                            <a:gd name="connsiteY115" fmla="*/ 78581 h 1657350"/>
                            <a:gd name="connsiteX116" fmla="*/ 66675 w 614363"/>
                            <a:gd name="connsiteY116" fmla="*/ 71438 h 1657350"/>
                            <a:gd name="connsiteX117" fmla="*/ 57150 w 614363"/>
                            <a:gd name="connsiteY117" fmla="*/ 57150 h 1657350"/>
                            <a:gd name="connsiteX118" fmla="*/ 47625 w 614363"/>
                            <a:gd name="connsiteY118" fmla="*/ 42863 h 1657350"/>
                            <a:gd name="connsiteX119" fmla="*/ 40481 w 614363"/>
                            <a:gd name="connsiteY119" fmla="*/ 38100 h 1657350"/>
                            <a:gd name="connsiteX120" fmla="*/ 30956 w 614363"/>
                            <a:gd name="connsiteY120" fmla="*/ 30956 h 1657350"/>
                            <a:gd name="connsiteX121" fmla="*/ 23813 w 614363"/>
                            <a:gd name="connsiteY121" fmla="*/ 28575 h 1657350"/>
                            <a:gd name="connsiteX122" fmla="*/ 16669 w 614363"/>
                            <a:gd name="connsiteY122" fmla="*/ 21431 h 1657350"/>
                            <a:gd name="connsiteX123" fmla="*/ 9525 w 614363"/>
                            <a:gd name="connsiteY123" fmla="*/ 19050 h 1657350"/>
                            <a:gd name="connsiteX124" fmla="*/ 2381 w 614363"/>
                            <a:gd name="connsiteY124" fmla="*/ 4763 h 1657350"/>
                            <a:gd name="connsiteX125" fmla="*/ 0 w 614363"/>
                            <a:gd name="connsiteY125" fmla="*/ 0 h 1657350"/>
                            <a:gd name="connsiteX126" fmla="*/ 0 w 614363"/>
                            <a:gd name="connsiteY126" fmla="*/ 0 h 1657350"/>
                            <a:gd name="connsiteX0" fmla="*/ 614363 w 614363"/>
                            <a:gd name="connsiteY0" fmla="*/ 1657350 h 1657350"/>
                            <a:gd name="connsiteX1" fmla="*/ 614363 w 614363"/>
                            <a:gd name="connsiteY1" fmla="*/ 1657350 h 1657350"/>
                            <a:gd name="connsiteX2" fmla="*/ 611981 w 614363"/>
                            <a:gd name="connsiteY2" fmla="*/ 1564481 h 1657350"/>
                            <a:gd name="connsiteX3" fmla="*/ 609600 w 614363"/>
                            <a:gd name="connsiteY3" fmla="*/ 1521619 h 1657350"/>
                            <a:gd name="connsiteX4" fmla="*/ 597694 w 614363"/>
                            <a:gd name="connsiteY4" fmla="*/ 1500188 h 1657350"/>
                            <a:gd name="connsiteX5" fmla="*/ 588169 w 614363"/>
                            <a:gd name="connsiteY5" fmla="*/ 1485900 h 1657350"/>
                            <a:gd name="connsiteX6" fmla="*/ 585788 w 614363"/>
                            <a:gd name="connsiteY6" fmla="*/ 1478756 h 1657350"/>
                            <a:gd name="connsiteX7" fmla="*/ 573881 w 614363"/>
                            <a:gd name="connsiteY7" fmla="*/ 1464469 h 1657350"/>
                            <a:gd name="connsiteX8" fmla="*/ 571500 w 614363"/>
                            <a:gd name="connsiteY8" fmla="*/ 1454944 h 1657350"/>
                            <a:gd name="connsiteX9" fmla="*/ 564356 w 614363"/>
                            <a:gd name="connsiteY9" fmla="*/ 1433513 h 1657350"/>
                            <a:gd name="connsiteX10" fmla="*/ 559594 w 614363"/>
                            <a:gd name="connsiteY10" fmla="*/ 1419225 h 1657350"/>
                            <a:gd name="connsiteX11" fmla="*/ 557213 w 614363"/>
                            <a:gd name="connsiteY11" fmla="*/ 1412081 h 1657350"/>
                            <a:gd name="connsiteX12" fmla="*/ 552450 w 614363"/>
                            <a:gd name="connsiteY12" fmla="*/ 1404938 h 1657350"/>
                            <a:gd name="connsiteX13" fmla="*/ 550069 w 614363"/>
                            <a:gd name="connsiteY13" fmla="*/ 1397794 h 1657350"/>
                            <a:gd name="connsiteX14" fmla="*/ 540544 w 614363"/>
                            <a:gd name="connsiteY14" fmla="*/ 1383506 h 1657350"/>
                            <a:gd name="connsiteX15" fmla="*/ 535781 w 614363"/>
                            <a:gd name="connsiteY15" fmla="*/ 1369219 h 1657350"/>
                            <a:gd name="connsiteX16" fmla="*/ 526256 w 614363"/>
                            <a:gd name="connsiteY16" fmla="*/ 1354931 h 1657350"/>
                            <a:gd name="connsiteX17" fmla="*/ 519113 w 614363"/>
                            <a:gd name="connsiteY17" fmla="*/ 1340644 h 1657350"/>
                            <a:gd name="connsiteX18" fmla="*/ 511969 w 614363"/>
                            <a:gd name="connsiteY18" fmla="*/ 1326356 h 1657350"/>
                            <a:gd name="connsiteX19" fmla="*/ 500063 w 614363"/>
                            <a:gd name="connsiteY19" fmla="*/ 1309688 h 1657350"/>
                            <a:gd name="connsiteX20" fmla="*/ 497681 w 614363"/>
                            <a:gd name="connsiteY20" fmla="*/ 1302544 h 1657350"/>
                            <a:gd name="connsiteX21" fmla="*/ 483394 w 614363"/>
                            <a:gd name="connsiteY21" fmla="*/ 1281113 h 1657350"/>
                            <a:gd name="connsiteX22" fmla="*/ 478631 w 614363"/>
                            <a:gd name="connsiteY22" fmla="*/ 1273969 h 1657350"/>
                            <a:gd name="connsiteX23" fmla="*/ 466725 w 614363"/>
                            <a:gd name="connsiteY23" fmla="*/ 1252538 h 1657350"/>
                            <a:gd name="connsiteX24" fmla="*/ 461963 w 614363"/>
                            <a:gd name="connsiteY24" fmla="*/ 1245394 h 1657350"/>
                            <a:gd name="connsiteX25" fmla="*/ 454819 w 614363"/>
                            <a:gd name="connsiteY25" fmla="*/ 1231106 h 1657350"/>
                            <a:gd name="connsiteX26" fmla="*/ 452438 w 614363"/>
                            <a:gd name="connsiteY26" fmla="*/ 1223963 h 1657350"/>
                            <a:gd name="connsiteX27" fmla="*/ 445294 w 614363"/>
                            <a:gd name="connsiteY27" fmla="*/ 1216819 h 1657350"/>
                            <a:gd name="connsiteX28" fmla="*/ 435769 w 614363"/>
                            <a:gd name="connsiteY28" fmla="*/ 1202531 h 1657350"/>
                            <a:gd name="connsiteX29" fmla="*/ 421481 w 614363"/>
                            <a:gd name="connsiteY29" fmla="*/ 1188244 h 1657350"/>
                            <a:gd name="connsiteX30" fmla="*/ 409575 w 614363"/>
                            <a:gd name="connsiteY30" fmla="*/ 1173956 h 1657350"/>
                            <a:gd name="connsiteX31" fmla="*/ 397669 w 614363"/>
                            <a:gd name="connsiteY31" fmla="*/ 1162050 h 1657350"/>
                            <a:gd name="connsiteX32" fmla="*/ 392906 w 614363"/>
                            <a:gd name="connsiteY32" fmla="*/ 1154906 h 1657350"/>
                            <a:gd name="connsiteX33" fmla="*/ 385763 w 614363"/>
                            <a:gd name="connsiteY33" fmla="*/ 1150144 h 1657350"/>
                            <a:gd name="connsiteX34" fmla="*/ 383381 w 614363"/>
                            <a:gd name="connsiteY34" fmla="*/ 1143000 h 1657350"/>
                            <a:gd name="connsiteX35" fmla="*/ 369094 w 614363"/>
                            <a:gd name="connsiteY35" fmla="*/ 1133475 h 1657350"/>
                            <a:gd name="connsiteX36" fmla="*/ 361950 w 614363"/>
                            <a:gd name="connsiteY36" fmla="*/ 1128713 h 1657350"/>
                            <a:gd name="connsiteX37" fmla="*/ 357188 w 614363"/>
                            <a:gd name="connsiteY37" fmla="*/ 1121569 h 1657350"/>
                            <a:gd name="connsiteX38" fmla="*/ 350044 w 614363"/>
                            <a:gd name="connsiteY38" fmla="*/ 1119188 h 1657350"/>
                            <a:gd name="connsiteX39" fmla="*/ 340519 w 614363"/>
                            <a:gd name="connsiteY39" fmla="*/ 1114425 h 1657350"/>
                            <a:gd name="connsiteX40" fmla="*/ 326231 w 614363"/>
                            <a:gd name="connsiteY40" fmla="*/ 1109663 h 1657350"/>
                            <a:gd name="connsiteX41" fmla="*/ 319088 w 614363"/>
                            <a:gd name="connsiteY41" fmla="*/ 1104900 h 1657350"/>
                            <a:gd name="connsiteX42" fmla="*/ 304800 w 614363"/>
                            <a:gd name="connsiteY42" fmla="*/ 1100138 h 1657350"/>
                            <a:gd name="connsiteX43" fmla="*/ 297656 w 614363"/>
                            <a:gd name="connsiteY43" fmla="*/ 1095375 h 1657350"/>
                            <a:gd name="connsiteX44" fmla="*/ 283369 w 614363"/>
                            <a:gd name="connsiteY44" fmla="*/ 1090613 h 1657350"/>
                            <a:gd name="connsiteX45" fmla="*/ 276225 w 614363"/>
                            <a:gd name="connsiteY45" fmla="*/ 1083469 h 1657350"/>
                            <a:gd name="connsiteX46" fmla="*/ 240507 w 614363"/>
                            <a:gd name="connsiteY46" fmla="*/ 1081088 h 1657350"/>
                            <a:gd name="connsiteX47" fmla="*/ 202406 w 614363"/>
                            <a:gd name="connsiteY47" fmla="*/ 1064419 h 1657350"/>
                            <a:gd name="connsiteX48" fmla="*/ 190500 w 614363"/>
                            <a:gd name="connsiteY48" fmla="*/ 1042988 h 1657350"/>
                            <a:gd name="connsiteX49" fmla="*/ 183356 w 614363"/>
                            <a:gd name="connsiteY49" fmla="*/ 1038225 h 1657350"/>
                            <a:gd name="connsiteX50" fmla="*/ 178594 w 614363"/>
                            <a:gd name="connsiteY50" fmla="*/ 1023938 h 1657350"/>
                            <a:gd name="connsiteX51" fmla="*/ 176213 w 614363"/>
                            <a:gd name="connsiteY51" fmla="*/ 1016794 h 1657350"/>
                            <a:gd name="connsiteX52" fmla="*/ 171450 w 614363"/>
                            <a:gd name="connsiteY52" fmla="*/ 1009650 h 1657350"/>
                            <a:gd name="connsiteX53" fmla="*/ 166688 w 614363"/>
                            <a:gd name="connsiteY53" fmla="*/ 992981 h 1657350"/>
                            <a:gd name="connsiteX54" fmla="*/ 164306 w 614363"/>
                            <a:gd name="connsiteY54" fmla="*/ 985838 h 1657350"/>
                            <a:gd name="connsiteX55" fmla="*/ 166688 w 614363"/>
                            <a:gd name="connsiteY55" fmla="*/ 923925 h 1657350"/>
                            <a:gd name="connsiteX56" fmla="*/ 173831 w 614363"/>
                            <a:gd name="connsiteY56" fmla="*/ 907256 h 1657350"/>
                            <a:gd name="connsiteX57" fmla="*/ 176213 w 614363"/>
                            <a:gd name="connsiteY57" fmla="*/ 900113 h 1657350"/>
                            <a:gd name="connsiteX58" fmla="*/ 180975 w 614363"/>
                            <a:gd name="connsiteY58" fmla="*/ 892969 h 1657350"/>
                            <a:gd name="connsiteX59" fmla="*/ 188119 w 614363"/>
                            <a:gd name="connsiteY59" fmla="*/ 878681 h 1657350"/>
                            <a:gd name="connsiteX60" fmla="*/ 195263 w 614363"/>
                            <a:gd name="connsiteY60" fmla="*/ 862013 h 1657350"/>
                            <a:gd name="connsiteX61" fmla="*/ 200025 w 614363"/>
                            <a:gd name="connsiteY61" fmla="*/ 847725 h 1657350"/>
                            <a:gd name="connsiteX62" fmla="*/ 204788 w 614363"/>
                            <a:gd name="connsiteY62" fmla="*/ 833438 h 1657350"/>
                            <a:gd name="connsiteX63" fmla="*/ 207169 w 614363"/>
                            <a:gd name="connsiteY63" fmla="*/ 826294 h 1657350"/>
                            <a:gd name="connsiteX64" fmla="*/ 211931 w 614363"/>
                            <a:gd name="connsiteY64" fmla="*/ 819150 h 1657350"/>
                            <a:gd name="connsiteX65" fmla="*/ 214313 w 614363"/>
                            <a:gd name="connsiteY65" fmla="*/ 812006 h 1657350"/>
                            <a:gd name="connsiteX66" fmla="*/ 223838 w 614363"/>
                            <a:gd name="connsiteY66" fmla="*/ 797719 h 1657350"/>
                            <a:gd name="connsiteX67" fmla="*/ 233363 w 614363"/>
                            <a:gd name="connsiteY67" fmla="*/ 783431 h 1657350"/>
                            <a:gd name="connsiteX68" fmla="*/ 238125 w 614363"/>
                            <a:gd name="connsiteY68" fmla="*/ 769144 h 1657350"/>
                            <a:gd name="connsiteX69" fmla="*/ 242888 w 614363"/>
                            <a:gd name="connsiteY69" fmla="*/ 762000 h 1657350"/>
                            <a:gd name="connsiteX70" fmla="*/ 250031 w 614363"/>
                            <a:gd name="connsiteY70" fmla="*/ 747713 h 1657350"/>
                            <a:gd name="connsiteX71" fmla="*/ 254794 w 614363"/>
                            <a:gd name="connsiteY71" fmla="*/ 733425 h 1657350"/>
                            <a:gd name="connsiteX72" fmla="*/ 259556 w 614363"/>
                            <a:gd name="connsiteY72" fmla="*/ 716756 h 1657350"/>
                            <a:gd name="connsiteX73" fmla="*/ 266700 w 614363"/>
                            <a:gd name="connsiteY73" fmla="*/ 709613 h 1657350"/>
                            <a:gd name="connsiteX74" fmla="*/ 271463 w 614363"/>
                            <a:gd name="connsiteY74" fmla="*/ 702469 h 1657350"/>
                            <a:gd name="connsiteX75" fmla="*/ 285750 w 614363"/>
                            <a:gd name="connsiteY75" fmla="*/ 692944 h 1657350"/>
                            <a:gd name="connsiteX76" fmla="*/ 295275 w 614363"/>
                            <a:gd name="connsiteY76" fmla="*/ 678656 h 1657350"/>
                            <a:gd name="connsiteX77" fmla="*/ 300038 w 614363"/>
                            <a:gd name="connsiteY77" fmla="*/ 671513 h 1657350"/>
                            <a:gd name="connsiteX78" fmla="*/ 307181 w 614363"/>
                            <a:gd name="connsiteY78" fmla="*/ 664369 h 1657350"/>
                            <a:gd name="connsiteX79" fmla="*/ 311944 w 614363"/>
                            <a:gd name="connsiteY79" fmla="*/ 650081 h 1657350"/>
                            <a:gd name="connsiteX80" fmla="*/ 314325 w 614363"/>
                            <a:gd name="connsiteY80" fmla="*/ 642938 h 1657350"/>
                            <a:gd name="connsiteX81" fmla="*/ 307181 w 614363"/>
                            <a:gd name="connsiteY81" fmla="*/ 619125 h 1657350"/>
                            <a:gd name="connsiteX82" fmla="*/ 304800 w 614363"/>
                            <a:gd name="connsiteY82" fmla="*/ 609600 h 1657350"/>
                            <a:gd name="connsiteX83" fmla="*/ 297656 w 614363"/>
                            <a:gd name="connsiteY83" fmla="*/ 602456 h 1657350"/>
                            <a:gd name="connsiteX84" fmla="*/ 290513 w 614363"/>
                            <a:gd name="connsiteY84" fmla="*/ 585788 h 1657350"/>
                            <a:gd name="connsiteX85" fmla="*/ 285750 w 614363"/>
                            <a:gd name="connsiteY85" fmla="*/ 571500 h 1657350"/>
                            <a:gd name="connsiteX86" fmla="*/ 261938 w 614363"/>
                            <a:gd name="connsiteY86" fmla="*/ 535781 h 1657350"/>
                            <a:gd name="connsiteX87" fmla="*/ 252413 w 614363"/>
                            <a:gd name="connsiteY87" fmla="*/ 521494 h 1657350"/>
                            <a:gd name="connsiteX88" fmla="*/ 247650 w 614363"/>
                            <a:gd name="connsiteY88" fmla="*/ 514350 h 1657350"/>
                            <a:gd name="connsiteX89" fmla="*/ 240506 w 614363"/>
                            <a:gd name="connsiteY89" fmla="*/ 507206 h 1657350"/>
                            <a:gd name="connsiteX90" fmla="*/ 228600 w 614363"/>
                            <a:gd name="connsiteY90" fmla="*/ 495300 h 1657350"/>
                            <a:gd name="connsiteX91" fmla="*/ 221456 w 614363"/>
                            <a:gd name="connsiteY91" fmla="*/ 481013 h 1657350"/>
                            <a:gd name="connsiteX92" fmla="*/ 207169 w 614363"/>
                            <a:gd name="connsiteY92" fmla="*/ 466725 h 1657350"/>
                            <a:gd name="connsiteX93" fmla="*/ 197644 w 614363"/>
                            <a:gd name="connsiteY93" fmla="*/ 452438 h 1657350"/>
                            <a:gd name="connsiteX94" fmla="*/ 188119 w 614363"/>
                            <a:gd name="connsiteY94" fmla="*/ 409576 h 1657350"/>
                            <a:gd name="connsiteX95" fmla="*/ 176213 w 614363"/>
                            <a:gd name="connsiteY95" fmla="*/ 357187 h 1657350"/>
                            <a:gd name="connsiteX96" fmla="*/ 169069 w 614363"/>
                            <a:gd name="connsiteY96" fmla="*/ 328613 h 1657350"/>
                            <a:gd name="connsiteX97" fmla="*/ 164306 w 614363"/>
                            <a:gd name="connsiteY97" fmla="*/ 311944 h 1657350"/>
                            <a:gd name="connsiteX98" fmla="*/ 159544 w 614363"/>
                            <a:gd name="connsiteY98" fmla="*/ 304800 h 1657350"/>
                            <a:gd name="connsiteX99" fmla="*/ 152400 w 614363"/>
                            <a:gd name="connsiteY99" fmla="*/ 280988 h 1657350"/>
                            <a:gd name="connsiteX100" fmla="*/ 150019 w 614363"/>
                            <a:gd name="connsiteY100" fmla="*/ 273844 h 1657350"/>
                            <a:gd name="connsiteX101" fmla="*/ 140494 w 614363"/>
                            <a:gd name="connsiteY101" fmla="*/ 259556 h 1657350"/>
                            <a:gd name="connsiteX102" fmla="*/ 130969 w 614363"/>
                            <a:gd name="connsiteY102" fmla="*/ 245269 h 1657350"/>
                            <a:gd name="connsiteX103" fmla="*/ 126206 w 614363"/>
                            <a:gd name="connsiteY103" fmla="*/ 238125 h 1657350"/>
                            <a:gd name="connsiteX104" fmla="*/ 121444 w 614363"/>
                            <a:gd name="connsiteY104" fmla="*/ 223838 h 1657350"/>
                            <a:gd name="connsiteX105" fmla="*/ 119063 w 614363"/>
                            <a:gd name="connsiteY105" fmla="*/ 216694 h 1657350"/>
                            <a:gd name="connsiteX106" fmla="*/ 114300 w 614363"/>
                            <a:gd name="connsiteY106" fmla="*/ 209550 h 1657350"/>
                            <a:gd name="connsiteX107" fmla="*/ 107156 w 614363"/>
                            <a:gd name="connsiteY107" fmla="*/ 188119 h 1657350"/>
                            <a:gd name="connsiteX108" fmla="*/ 104775 w 614363"/>
                            <a:gd name="connsiteY108" fmla="*/ 180975 h 1657350"/>
                            <a:gd name="connsiteX109" fmla="*/ 102394 w 614363"/>
                            <a:gd name="connsiteY109" fmla="*/ 173831 h 1657350"/>
                            <a:gd name="connsiteX110" fmla="*/ 97631 w 614363"/>
                            <a:gd name="connsiteY110" fmla="*/ 157163 h 1657350"/>
                            <a:gd name="connsiteX111" fmla="*/ 95250 w 614363"/>
                            <a:gd name="connsiteY111" fmla="*/ 121444 h 1657350"/>
                            <a:gd name="connsiteX112" fmla="*/ 92869 w 614363"/>
                            <a:gd name="connsiteY112" fmla="*/ 114300 h 1657350"/>
                            <a:gd name="connsiteX113" fmla="*/ 83344 w 614363"/>
                            <a:gd name="connsiteY113" fmla="*/ 100013 h 1657350"/>
                            <a:gd name="connsiteX114" fmla="*/ 73819 w 614363"/>
                            <a:gd name="connsiteY114" fmla="*/ 85725 h 1657350"/>
                            <a:gd name="connsiteX115" fmla="*/ 71438 w 614363"/>
                            <a:gd name="connsiteY115" fmla="*/ 78581 h 1657350"/>
                            <a:gd name="connsiteX116" fmla="*/ 66675 w 614363"/>
                            <a:gd name="connsiteY116" fmla="*/ 71438 h 1657350"/>
                            <a:gd name="connsiteX117" fmla="*/ 42863 w 614363"/>
                            <a:gd name="connsiteY117" fmla="*/ 71437 h 1657350"/>
                            <a:gd name="connsiteX118" fmla="*/ 47625 w 614363"/>
                            <a:gd name="connsiteY118" fmla="*/ 42863 h 1657350"/>
                            <a:gd name="connsiteX119" fmla="*/ 40481 w 614363"/>
                            <a:gd name="connsiteY119" fmla="*/ 38100 h 1657350"/>
                            <a:gd name="connsiteX120" fmla="*/ 30956 w 614363"/>
                            <a:gd name="connsiteY120" fmla="*/ 30956 h 1657350"/>
                            <a:gd name="connsiteX121" fmla="*/ 23813 w 614363"/>
                            <a:gd name="connsiteY121" fmla="*/ 28575 h 1657350"/>
                            <a:gd name="connsiteX122" fmla="*/ 16669 w 614363"/>
                            <a:gd name="connsiteY122" fmla="*/ 21431 h 1657350"/>
                            <a:gd name="connsiteX123" fmla="*/ 9525 w 614363"/>
                            <a:gd name="connsiteY123" fmla="*/ 19050 h 1657350"/>
                            <a:gd name="connsiteX124" fmla="*/ 2381 w 614363"/>
                            <a:gd name="connsiteY124" fmla="*/ 4763 h 1657350"/>
                            <a:gd name="connsiteX125" fmla="*/ 0 w 614363"/>
                            <a:gd name="connsiteY125" fmla="*/ 0 h 1657350"/>
                            <a:gd name="connsiteX126" fmla="*/ 0 w 614363"/>
                            <a:gd name="connsiteY126"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53554 w 620292"/>
                            <a:gd name="connsiteY118" fmla="*/ 42863 h 1657350"/>
                            <a:gd name="connsiteX119" fmla="*/ 46410 w 620292"/>
                            <a:gd name="connsiteY119" fmla="*/ 38100 h 1657350"/>
                            <a:gd name="connsiteX120" fmla="*/ 36885 w 620292"/>
                            <a:gd name="connsiteY120" fmla="*/ 30956 h 1657350"/>
                            <a:gd name="connsiteX121" fmla="*/ 29742 w 620292"/>
                            <a:gd name="connsiteY121" fmla="*/ 28575 h 1657350"/>
                            <a:gd name="connsiteX122" fmla="*/ 22598 w 620292"/>
                            <a:gd name="connsiteY122" fmla="*/ 21431 h 1657350"/>
                            <a:gd name="connsiteX123" fmla="*/ 1166 w 620292"/>
                            <a:gd name="connsiteY123" fmla="*/ 33338 h 1657350"/>
                            <a:gd name="connsiteX124" fmla="*/ 8310 w 620292"/>
                            <a:gd name="connsiteY124" fmla="*/ 4763 h 1657350"/>
                            <a:gd name="connsiteX125" fmla="*/ 5929 w 620292"/>
                            <a:gd name="connsiteY125" fmla="*/ 0 h 1657350"/>
                            <a:gd name="connsiteX126" fmla="*/ 5929 w 620292"/>
                            <a:gd name="connsiteY126"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53554 w 620292"/>
                            <a:gd name="connsiteY118" fmla="*/ 42863 h 1657350"/>
                            <a:gd name="connsiteX119" fmla="*/ 46410 w 620292"/>
                            <a:gd name="connsiteY119" fmla="*/ 38100 h 1657350"/>
                            <a:gd name="connsiteX120" fmla="*/ 36885 w 620292"/>
                            <a:gd name="connsiteY120" fmla="*/ 30956 h 1657350"/>
                            <a:gd name="connsiteX121" fmla="*/ 13073 w 620292"/>
                            <a:gd name="connsiteY121" fmla="*/ 52387 h 1657350"/>
                            <a:gd name="connsiteX122" fmla="*/ 22598 w 620292"/>
                            <a:gd name="connsiteY122" fmla="*/ 21431 h 1657350"/>
                            <a:gd name="connsiteX123" fmla="*/ 1166 w 620292"/>
                            <a:gd name="connsiteY123" fmla="*/ 33338 h 1657350"/>
                            <a:gd name="connsiteX124" fmla="*/ 8310 w 620292"/>
                            <a:gd name="connsiteY124" fmla="*/ 4763 h 1657350"/>
                            <a:gd name="connsiteX125" fmla="*/ 5929 w 620292"/>
                            <a:gd name="connsiteY125" fmla="*/ 0 h 1657350"/>
                            <a:gd name="connsiteX126" fmla="*/ 5929 w 620292"/>
                            <a:gd name="connsiteY126"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53554 w 620292"/>
                            <a:gd name="connsiteY118" fmla="*/ 42863 h 1657350"/>
                            <a:gd name="connsiteX119" fmla="*/ 36885 w 620292"/>
                            <a:gd name="connsiteY119" fmla="*/ 30956 h 1657350"/>
                            <a:gd name="connsiteX120" fmla="*/ 13073 w 620292"/>
                            <a:gd name="connsiteY120" fmla="*/ 52387 h 1657350"/>
                            <a:gd name="connsiteX121" fmla="*/ 22598 w 620292"/>
                            <a:gd name="connsiteY121" fmla="*/ 21431 h 1657350"/>
                            <a:gd name="connsiteX122" fmla="*/ 1166 w 620292"/>
                            <a:gd name="connsiteY122" fmla="*/ 33338 h 1657350"/>
                            <a:gd name="connsiteX123" fmla="*/ 8310 w 620292"/>
                            <a:gd name="connsiteY123" fmla="*/ 4763 h 1657350"/>
                            <a:gd name="connsiteX124" fmla="*/ 5929 w 620292"/>
                            <a:gd name="connsiteY124" fmla="*/ 0 h 1657350"/>
                            <a:gd name="connsiteX125" fmla="*/ 5929 w 620292"/>
                            <a:gd name="connsiteY125"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53554 w 620292"/>
                            <a:gd name="connsiteY118" fmla="*/ 42863 h 1657350"/>
                            <a:gd name="connsiteX119" fmla="*/ 13073 w 620292"/>
                            <a:gd name="connsiteY119" fmla="*/ 52387 h 1657350"/>
                            <a:gd name="connsiteX120" fmla="*/ 22598 w 620292"/>
                            <a:gd name="connsiteY120" fmla="*/ 21431 h 1657350"/>
                            <a:gd name="connsiteX121" fmla="*/ 1166 w 620292"/>
                            <a:gd name="connsiteY121" fmla="*/ 33338 h 1657350"/>
                            <a:gd name="connsiteX122" fmla="*/ 8310 w 620292"/>
                            <a:gd name="connsiteY122" fmla="*/ 4763 h 1657350"/>
                            <a:gd name="connsiteX123" fmla="*/ 5929 w 620292"/>
                            <a:gd name="connsiteY123" fmla="*/ 0 h 1657350"/>
                            <a:gd name="connsiteX124" fmla="*/ 5929 w 620292"/>
                            <a:gd name="connsiteY124"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65461 w 620292"/>
                            <a:gd name="connsiteY118" fmla="*/ 45244 h 1657350"/>
                            <a:gd name="connsiteX119" fmla="*/ 13073 w 620292"/>
                            <a:gd name="connsiteY119" fmla="*/ 52387 h 1657350"/>
                            <a:gd name="connsiteX120" fmla="*/ 22598 w 620292"/>
                            <a:gd name="connsiteY120" fmla="*/ 21431 h 1657350"/>
                            <a:gd name="connsiteX121" fmla="*/ 1166 w 620292"/>
                            <a:gd name="connsiteY121" fmla="*/ 33338 h 1657350"/>
                            <a:gd name="connsiteX122" fmla="*/ 8310 w 620292"/>
                            <a:gd name="connsiteY122" fmla="*/ 4763 h 1657350"/>
                            <a:gd name="connsiteX123" fmla="*/ 5929 w 620292"/>
                            <a:gd name="connsiteY123" fmla="*/ 0 h 1657350"/>
                            <a:gd name="connsiteX124" fmla="*/ 5929 w 620292"/>
                            <a:gd name="connsiteY124"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72604 w 620292"/>
                            <a:gd name="connsiteY116" fmla="*/ 71438 h 1657350"/>
                            <a:gd name="connsiteX117" fmla="*/ 48792 w 620292"/>
                            <a:gd name="connsiteY117" fmla="*/ 71437 h 1657350"/>
                            <a:gd name="connsiteX118" fmla="*/ 13073 w 620292"/>
                            <a:gd name="connsiteY118" fmla="*/ 52387 h 1657350"/>
                            <a:gd name="connsiteX119" fmla="*/ 22598 w 620292"/>
                            <a:gd name="connsiteY119" fmla="*/ 21431 h 1657350"/>
                            <a:gd name="connsiteX120" fmla="*/ 1166 w 620292"/>
                            <a:gd name="connsiteY120" fmla="*/ 33338 h 1657350"/>
                            <a:gd name="connsiteX121" fmla="*/ 8310 w 620292"/>
                            <a:gd name="connsiteY121" fmla="*/ 4763 h 1657350"/>
                            <a:gd name="connsiteX122" fmla="*/ 5929 w 620292"/>
                            <a:gd name="connsiteY122" fmla="*/ 0 h 1657350"/>
                            <a:gd name="connsiteX123" fmla="*/ 5929 w 620292"/>
                            <a:gd name="connsiteY123"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77367 w 620292"/>
                            <a:gd name="connsiteY115" fmla="*/ 78581 h 1657350"/>
                            <a:gd name="connsiteX116" fmla="*/ 48792 w 620292"/>
                            <a:gd name="connsiteY116" fmla="*/ 71437 h 1657350"/>
                            <a:gd name="connsiteX117" fmla="*/ 13073 w 620292"/>
                            <a:gd name="connsiteY117" fmla="*/ 52387 h 1657350"/>
                            <a:gd name="connsiteX118" fmla="*/ 22598 w 620292"/>
                            <a:gd name="connsiteY118" fmla="*/ 21431 h 1657350"/>
                            <a:gd name="connsiteX119" fmla="*/ 1166 w 620292"/>
                            <a:gd name="connsiteY119" fmla="*/ 33338 h 1657350"/>
                            <a:gd name="connsiteX120" fmla="*/ 8310 w 620292"/>
                            <a:gd name="connsiteY120" fmla="*/ 4763 h 1657350"/>
                            <a:gd name="connsiteX121" fmla="*/ 5929 w 620292"/>
                            <a:gd name="connsiteY121" fmla="*/ 0 h 1657350"/>
                            <a:gd name="connsiteX122" fmla="*/ 5929 w 620292"/>
                            <a:gd name="connsiteY122" fmla="*/ 0 h 1657350"/>
                            <a:gd name="connsiteX0" fmla="*/ 620292 w 620292"/>
                            <a:gd name="connsiteY0" fmla="*/ 1657350 h 1657350"/>
                            <a:gd name="connsiteX1" fmla="*/ 620292 w 620292"/>
                            <a:gd name="connsiteY1" fmla="*/ 1657350 h 1657350"/>
                            <a:gd name="connsiteX2" fmla="*/ 617910 w 620292"/>
                            <a:gd name="connsiteY2" fmla="*/ 1564481 h 1657350"/>
                            <a:gd name="connsiteX3" fmla="*/ 615529 w 620292"/>
                            <a:gd name="connsiteY3" fmla="*/ 1521619 h 1657350"/>
                            <a:gd name="connsiteX4" fmla="*/ 603623 w 620292"/>
                            <a:gd name="connsiteY4" fmla="*/ 1500188 h 1657350"/>
                            <a:gd name="connsiteX5" fmla="*/ 594098 w 620292"/>
                            <a:gd name="connsiteY5" fmla="*/ 1485900 h 1657350"/>
                            <a:gd name="connsiteX6" fmla="*/ 591717 w 620292"/>
                            <a:gd name="connsiteY6" fmla="*/ 1478756 h 1657350"/>
                            <a:gd name="connsiteX7" fmla="*/ 579810 w 620292"/>
                            <a:gd name="connsiteY7" fmla="*/ 1464469 h 1657350"/>
                            <a:gd name="connsiteX8" fmla="*/ 577429 w 620292"/>
                            <a:gd name="connsiteY8" fmla="*/ 1454944 h 1657350"/>
                            <a:gd name="connsiteX9" fmla="*/ 570285 w 620292"/>
                            <a:gd name="connsiteY9" fmla="*/ 1433513 h 1657350"/>
                            <a:gd name="connsiteX10" fmla="*/ 565523 w 620292"/>
                            <a:gd name="connsiteY10" fmla="*/ 1419225 h 1657350"/>
                            <a:gd name="connsiteX11" fmla="*/ 563142 w 620292"/>
                            <a:gd name="connsiteY11" fmla="*/ 1412081 h 1657350"/>
                            <a:gd name="connsiteX12" fmla="*/ 558379 w 620292"/>
                            <a:gd name="connsiteY12" fmla="*/ 1404938 h 1657350"/>
                            <a:gd name="connsiteX13" fmla="*/ 555998 w 620292"/>
                            <a:gd name="connsiteY13" fmla="*/ 1397794 h 1657350"/>
                            <a:gd name="connsiteX14" fmla="*/ 546473 w 620292"/>
                            <a:gd name="connsiteY14" fmla="*/ 1383506 h 1657350"/>
                            <a:gd name="connsiteX15" fmla="*/ 541710 w 620292"/>
                            <a:gd name="connsiteY15" fmla="*/ 1369219 h 1657350"/>
                            <a:gd name="connsiteX16" fmla="*/ 532185 w 620292"/>
                            <a:gd name="connsiteY16" fmla="*/ 1354931 h 1657350"/>
                            <a:gd name="connsiteX17" fmla="*/ 525042 w 620292"/>
                            <a:gd name="connsiteY17" fmla="*/ 1340644 h 1657350"/>
                            <a:gd name="connsiteX18" fmla="*/ 517898 w 620292"/>
                            <a:gd name="connsiteY18" fmla="*/ 1326356 h 1657350"/>
                            <a:gd name="connsiteX19" fmla="*/ 505992 w 620292"/>
                            <a:gd name="connsiteY19" fmla="*/ 1309688 h 1657350"/>
                            <a:gd name="connsiteX20" fmla="*/ 503610 w 620292"/>
                            <a:gd name="connsiteY20" fmla="*/ 1302544 h 1657350"/>
                            <a:gd name="connsiteX21" fmla="*/ 489323 w 620292"/>
                            <a:gd name="connsiteY21" fmla="*/ 1281113 h 1657350"/>
                            <a:gd name="connsiteX22" fmla="*/ 484560 w 620292"/>
                            <a:gd name="connsiteY22" fmla="*/ 1273969 h 1657350"/>
                            <a:gd name="connsiteX23" fmla="*/ 472654 w 620292"/>
                            <a:gd name="connsiteY23" fmla="*/ 1252538 h 1657350"/>
                            <a:gd name="connsiteX24" fmla="*/ 467892 w 620292"/>
                            <a:gd name="connsiteY24" fmla="*/ 1245394 h 1657350"/>
                            <a:gd name="connsiteX25" fmla="*/ 460748 w 620292"/>
                            <a:gd name="connsiteY25" fmla="*/ 1231106 h 1657350"/>
                            <a:gd name="connsiteX26" fmla="*/ 458367 w 620292"/>
                            <a:gd name="connsiteY26" fmla="*/ 1223963 h 1657350"/>
                            <a:gd name="connsiteX27" fmla="*/ 451223 w 620292"/>
                            <a:gd name="connsiteY27" fmla="*/ 1216819 h 1657350"/>
                            <a:gd name="connsiteX28" fmla="*/ 441698 w 620292"/>
                            <a:gd name="connsiteY28" fmla="*/ 1202531 h 1657350"/>
                            <a:gd name="connsiteX29" fmla="*/ 427410 w 620292"/>
                            <a:gd name="connsiteY29" fmla="*/ 1188244 h 1657350"/>
                            <a:gd name="connsiteX30" fmla="*/ 415504 w 620292"/>
                            <a:gd name="connsiteY30" fmla="*/ 1173956 h 1657350"/>
                            <a:gd name="connsiteX31" fmla="*/ 403598 w 620292"/>
                            <a:gd name="connsiteY31" fmla="*/ 1162050 h 1657350"/>
                            <a:gd name="connsiteX32" fmla="*/ 398835 w 620292"/>
                            <a:gd name="connsiteY32" fmla="*/ 1154906 h 1657350"/>
                            <a:gd name="connsiteX33" fmla="*/ 391692 w 620292"/>
                            <a:gd name="connsiteY33" fmla="*/ 1150144 h 1657350"/>
                            <a:gd name="connsiteX34" fmla="*/ 389310 w 620292"/>
                            <a:gd name="connsiteY34" fmla="*/ 1143000 h 1657350"/>
                            <a:gd name="connsiteX35" fmla="*/ 375023 w 620292"/>
                            <a:gd name="connsiteY35" fmla="*/ 1133475 h 1657350"/>
                            <a:gd name="connsiteX36" fmla="*/ 367879 w 620292"/>
                            <a:gd name="connsiteY36" fmla="*/ 1128713 h 1657350"/>
                            <a:gd name="connsiteX37" fmla="*/ 363117 w 620292"/>
                            <a:gd name="connsiteY37" fmla="*/ 1121569 h 1657350"/>
                            <a:gd name="connsiteX38" fmla="*/ 355973 w 620292"/>
                            <a:gd name="connsiteY38" fmla="*/ 1119188 h 1657350"/>
                            <a:gd name="connsiteX39" fmla="*/ 346448 w 620292"/>
                            <a:gd name="connsiteY39" fmla="*/ 1114425 h 1657350"/>
                            <a:gd name="connsiteX40" fmla="*/ 332160 w 620292"/>
                            <a:gd name="connsiteY40" fmla="*/ 1109663 h 1657350"/>
                            <a:gd name="connsiteX41" fmla="*/ 325017 w 620292"/>
                            <a:gd name="connsiteY41" fmla="*/ 1104900 h 1657350"/>
                            <a:gd name="connsiteX42" fmla="*/ 310729 w 620292"/>
                            <a:gd name="connsiteY42" fmla="*/ 1100138 h 1657350"/>
                            <a:gd name="connsiteX43" fmla="*/ 303585 w 620292"/>
                            <a:gd name="connsiteY43" fmla="*/ 1095375 h 1657350"/>
                            <a:gd name="connsiteX44" fmla="*/ 289298 w 620292"/>
                            <a:gd name="connsiteY44" fmla="*/ 1090613 h 1657350"/>
                            <a:gd name="connsiteX45" fmla="*/ 282154 w 620292"/>
                            <a:gd name="connsiteY45" fmla="*/ 1083469 h 1657350"/>
                            <a:gd name="connsiteX46" fmla="*/ 246436 w 620292"/>
                            <a:gd name="connsiteY46" fmla="*/ 1081088 h 1657350"/>
                            <a:gd name="connsiteX47" fmla="*/ 208335 w 620292"/>
                            <a:gd name="connsiteY47" fmla="*/ 1064419 h 1657350"/>
                            <a:gd name="connsiteX48" fmla="*/ 196429 w 620292"/>
                            <a:gd name="connsiteY48" fmla="*/ 1042988 h 1657350"/>
                            <a:gd name="connsiteX49" fmla="*/ 189285 w 620292"/>
                            <a:gd name="connsiteY49" fmla="*/ 1038225 h 1657350"/>
                            <a:gd name="connsiteX50" fmla="*/ 184523 w 620292"/>
                            <a:gd name="connsiteY50" fmla="*/ 1023938 h 1657350"/>
                            <a:gd name="connsiteX51" fmla="*/ 182142 w 620292"/>
                            <a:gd name="connsiteY51" fmla="*/ 1016794 h 1657350"/>
                            <a:gd name="connsiteX52" fmla="*/ 177379 w 620292"/>
                            <a:gd name="connsiteY52" fmla="*/ 1009650 h 1657350"/>
                            <a:gd name="connsiteX53" fmla="*/ 172617 w 620292"/>
                            <a:gd name="connsiteY53" fmla="*/ 992981 h 1657350"/>
                            <a:gd name="connsiteX54" fmla="*/ 170235 w 620292"/>
                            <a:gd name="connsiteY54" fmla="*/ 985838 h 1657350"/>
                            <a:gd name="connsiteX55" fmla="*/ 172617 w 620292"/>
                            <a:gd name="connsiteY55" fmla="*/ 923925 h 1657350"/>
                            <a:gd name="connsiteX56" fmla="*/ 179760 w 620292"/>
                            <a:gd name="connsiteY56" fmla="*/ 907256 h 1657350"/>
                            <a:gd name="connsiteX57" fmla="*/ 182142 w 620292"/>
                            <a:gd name="connsiteY57" fmla="*/ 900113 h 1657350"/>
                            <a:gd name="connsiteX58" fmla="*/ 186904 w 620292"/>
                            <a:gd name="connsiteY58" fmla="*/ 892969 h 1657350"/>
                            <a:gd name="connsiteX59" fmla="*/ 194048 w 620292"/>
                            <a:gd name="connsiteY59" fmla="*/ 878681 h 1657350"/>
                            <a:gd name="connsiteX60" fmla="*/ 201192 w 620292"/>
                            <a:gd name="connsiteY60" fmla="*/ 862013 h 1657350"/>
                            <a:gd name="connsiteX61" fmla="*/ 205954 w 620292"/>
                            <a:gd name="connsiteY61" fmla="*/ 847725 h 1657350"/>
                            <a:gd name="connsiteX62" fmla="*/ 210717 w 620292"/>
                            <a:gd name="connsiteY62" fmla="*/ 833438 h 1657350"/>
                            <a:gd name="connsiteX63" fmla="*/ 213098 w 620292"/>
                            <a:gd name="connsiteY63" fmla="*/ 826294 h 1657350"/>
                            <a:gd name="connsiteX64" fmla="*/ 217860 w 620292"/>
                            <a:gd name="connsiteY64" fmla="*/ 819150 h 1657350"/>
                            <a:gd name="connsiteX65" fmla="*/ 220242 w 620292"/>
                            <a:gd name="connsiteY65" fmla="*/ 812006 h 1657350"/>
                            <a:gd name="connsiteX66" fmla="*/ 229767 w 620292"/>
                            <a:gd name="connsiteY66" fmla="*/ 797719 h 1657350"/>
                            <a:gd name="connsiteX67" fmla="*/ 239292 w 620292"/>
                            <a:gd name="connsiteY67" fmla="*/ 783431 h 1657350"/>
                            <a:gd name="connsiteX68" fmla="*/ 244054 w 620292"/>
                            <a:gd name="connsiteY68" fmla="*/ 769144 h 1657350"/>
                            <a:gd name="connsiteX69" fmla="*/ 248817 w 620292"/>
                            <a:gd name="connsiteY69" fmla="*/ 762000 h 1657350"/>
                            <a:gd name="connsiteX70" fmla="*/ 255960 w 620292"/>
                            <a:gd name="connsiteY70" fmla="*/ 747713 h 1657350"/>
                            <a:gd name="connsiteX71" fmla="*/ 260723 w 620292"/>
                            <a:gd name="connsiteY71" fmla="*/ 733425 h 1657350"/>
                            <a:gd name="connsiteX72" fmla="*/ 265485 w 620292"/>
                            <a:gd name="connsiteY72" fmla="*/ 716756 h 1657350"/>
                            <a:gd name="connsiteX73" fmla="*/ 272629 w 620292"/>
                            <a:gd name="connsiteY73" fmla="*/ 709613 h 1657350"/>
                            <a:gd name="connsiteX74" fmla="*/ 277392 w 620292"/>
                            <a:gd name="connsiteY74" fmla="*/ 702469 h 1657350"/>
                            <a:gd name="connsiteX75" fmla="*/ 291679 w 620292"/>
                            <a:gd name="connsiteY75" fmla="*/ 692944 h 1657350"/>
                            <a:gd name="connsiteX76" fmla="*/ 301204 w 620292"/>
                            <a:gd name="connsiteY76" fmla="*/ 678656 h 1657350"/>
                            <a:gd name="connsiteX77" fmla="*/ 305967 w 620292"/>
                            <a:gd name="connsiteY77" fmla="*/ 671513 h 1657350"/>
                            <a:gd name="connsiteX78" fmla="*/ 313110 w 620292"/>
                            <a:gd name="connsiteY78" fmla="*/ 664369 h 1657350"/>
                            <a:gd name="connsiteX79" fmla="*/ 317873 w 620292"/>
                            <a:gd name="connsiteY79" fmla="*/ 650081 h 1657350"/>
                            <a:gd name="connsiteX80" fmla="*/ 320254 w 620292"/>
                            <a:gd name="connsiteY80" fmla="*/ 642938 h 1657350"/>
                            <a:gd name="connsiteX81" fmla="*/ 313110 w 620292"/>
                            <a:gd name="connsiteY81" fmla="*/ 619125 h 1657350"/>
                            <a:gd name="connsiteX82" fmla="*/ 310729 w 620292"/>
                            <a:gd name="connsiteY82" fmla="*/ 609600 h 1657350"/>
                            <a:gd name="connsiteX83" fmla="*/ 303585 w 620292"/>
                            <a:gd name="connsiteY83" fmla="*/ 602456 h 1657350"/>
                            <a:gd name="connsiteX84" fmla="*/ 296442 w 620292"/>
                            <a:gd name="connsiteY84" fmla="*/ 585788 h 1657350"/>
                            <a:gd name="connsiteX85" fmla="*/ 291679 w 620292"/>
                            <a:gd name="connsiteY85" fmla="*/ 571500 h 1657350"/>
                            <a:gd name="connsiteX86" fmla="*/ 267867 w 620292"/>
                            <a:gd name="connsiteY86" fmla="*/ 535781 h 1657350"/>
                            <a:gd name="connsiteX87" fmla="*/ 258342 w 620292"/>
                            <a:gd name="connsiteY87" fmla="*/ 521494 h 1657350"/>
                            <a:gd name="connsiteX88" fmla="*/ 253579 w 620292"/>
                            <a:gd name="connsiteY88" fmla="*/ 514350 h 1657350"/>
                            <a:gd name="connsiteX89" fmla="*/ 246435 w 620292"/>
                            <a:gd name="connsiteY89" fmla="*/ 507206 h 1657350"/>
                            <a:gd name="connsiteX90" fmla="*/ 234529 w 620292"/>
                            <a:gd name="connsiteY90" fmla="*/ 495300 h 1657350"/>
                            <a:gd name="connsiteX91" fmla="*/ 227385 w 620292"/>
                            <a:gd name="connsiteY91" fmla="*/ 481013 h 1657350"/>
                            <a:gd name="connsiteX92" fmla="*/ 213098 w 620292"/>
                            <a:gd name="connsiteY92" fmla="*/ 466725 h 1657350"/>
                            <a:gd name="connsiteX93" fmla="*/ 203573 w 620292"/>
                            <a:gd name="connsiteY93" fmla="*/ 452438 h 1657350"/>
                            <a:gd name="connsiteX94" fmla="*/ 194048 w 620292"/>
                            <a:gd name="connsiteY94" fmla="*/ 409576 h 1657350"/>
                            <a:gd name="connsiteX95" fmla="*/ 182142 w 620292"/>
                            <a:gd name="connsiteY95" fmla="*/ 357187 h 1657350"/>
                            <a:gd name="connsiteX96" fmla="*/ 174998 w 620292"/>
                            <a:gd name="connsiteY96" fmla="*/ 328613 h 1657350"/>
                            <a:gd name="connsiteX97" fmla="*/ 170235 w 620292"/>
                            <a:gd name="connsiteY97" fmla="*/ 311944 h 1657350"/>
                            <a:gd name="connsiteX98" fmla="*/ 165473 w 620292"/>
                            <a:gd name="connsiteY98" fmla="*/ 304800 h 1657350"/>
                            <a:gd name="connsiteX99" fmla="*/ 158329 w 620292"/>
                            <a:gd name="connsiteY99" fmla="*/ 280988 h 1657350"/>
                            <a:gd name="connsiteX100" fmla="*/ 155948 w 620292"/>
                            <a:gd name="connsiteY100" fmla="*/ 273844 h 1657350"/>
                            <a:gd name="connsiteX101" fmla="*/ 146423 w 620292"/>
                            <a:gd name="connsiteY101" fmla="*/ 259556 h 1657350"/>
                            <a:gd name="connsiteX102" fmla="*/ 136898 w 620292"/>
                            <a:gd name="connsiteY102" fmla="*/ 245269 h 1657350"/>
                            <a:gd name="connsiteX103" fmla="*/ 132135 w 620292"/>
                            <a:gd name="connsiteY103" fmla="*/ 238125 h 1657350"/>
                            <a:gd name="connsiteX104" fmla="*/ 127373 w 620292"/>
                            <a:gd name="connsiteY104" fmla="*/ 223838 h 1657350"/>
                            <a:gd name="connsiteX105" fmla="*/ 124992 w 620292"/>
                            <a:gd name="connsiteY105" fmla="*/ 216694 h 1657350"/>
                            <a:gd name="connsiteX106" fmla="*/ 120229 w 620292"/>
                            <a:gd name="connsiteY106" fmla="*/ 209550 h 1657350"/>
                            <a:gd name="connsiteX107" fmla="*/ 113085 w 620292"/>
                            <a:gd name="connsiteY107" fmla="*/ 188119 h 1657350"/>
                            <a:gd name="connsiteX108" fmla="*/ 110704 w 620292"/>
                            <a:gd name="connsiteY108" fmla="*/ 180975 h 1657350"/>
                            <a:gd name="connsiteX109" fmla="*/ 108323 w 620292"/>
                            <a:gd name="connsiteY109" fmla="*/ 173831 h 1657350"/>
                            <a:gd name="connsiteX110" fmla="*/ 103560 w 620292"/>
                            <a:gd name="connsiteY110" fmla="*/ 157163 h 1657350"/>
                            <a:gd name="connsiteX111" fmla="*/ 101179 w 620292"/>
                            <a:gd name="connsiteY111" fmla="*/ 121444 h 1657350"/>
                            <a:gd name="connsiteX112" fmla="*/ 98798 w 620292"/>
                            <a:gd name="connsiteY112" fmla="*/ 114300 h 1657350"/>
                            <a:gd name="connsiteX113" fmla="*/ 89273 w 620292"/>
                            <a:gd name="connsiteY113" fmla="*/ 100013 h 1657350"/>
                            <a:gd name="connsiteX114" fmla="*/ 79748 w 620292"/>
                            <a:gd name="connsiteY114" fmla="*/ 85725 h 1657350"/>
                            <a:gd name="connsiteX115" fmla="*/ 48792 w 620292"/>
                            <a:gd name="connsiteY115" fmla="*/ 71437 h 1657350"/>
                            <a:gd name="connsiteX116" fmla="*/ 13073 w 620292"/>
                            <a:gd name="connsiteY116" fmla="*/ 52387 h 1657350"/>
                            <a:gd name="connsiteX117" fmla="*/ 22598 w 620292"/>
                            <a:gd name="connsiteY117" fmla="*/ 21431 h 1657350"/>
                            <a:gd name="connsiteX118" fmla="*/ 1166 w 620292"/>
                            <a:gd name="connsiteY118" fmla="*/ 33338 h 1657350"/>
                            <a:gd name="connsiteX119" fmla="*/ 8310 w 620292"/>
                            <a:gd name="connsiteY119" fmla="*/ 4763 h 1657350"/>
                            <a:gd name="connsiteX120" fmla="*/ 5929 w 620292"/>
                            <a:gd name="connsiteY120" fmla="*/ 0 h 1657350"/>
                            <a:gd name="connsiteX121" fmla="*/ 5929 w 620292"/>
                            <a:gd name="connsiteY121" fmla="*/ 0 h 1657350"/>
                            <a:gd name="connsiteX0" fmla="*/ 619188 w 619188"/>
                            <a:gd name="connsiteY0" fmla="*/ 1657350 h 1657350"/>
                            <a:gd name="connsiteX1" fmla="*/ 619188 w 619188"/>
                            <a:gd name="connsiteY1" fmla="*/ 1657350 h 1657350"/>
                            <a:gd name="connsiteX2" fmla="*/ 616806 w 619188"/>
                            <a:gd name="connsiteY2" fmla="*/ 1564481 h 1657350"/>
                            <a:gd name="connsiteX3" fmla="*/ 614425 w 619188"/>
                            <a:gd name="connsiteY3" fmla="*/ 1521619 h 1657350"/>
                            <a:gd name="connsiteX4" fmla="*/ 602519 w 619188"/>
                            <a:gd name="connsiteY4" fmla="*/ 1500188 h 1657350"/>
                            <a:gd name="connsiteX5" fmla="*/ 592994 w 619188"/>
                            <a:gd name="connsiteY5" fmla="*/ 1485900 h 1657350"/>
                            <a:gd name="connsiteX6" fmla="*/ 590613 w 619188"/>
                            <a:gd name="connsiteY6" fmla="*/ 1478756 h 1657350"/>
                            <a:gd name="connsiteX7" fmla="*/ 578706 w 619188"/>
                            <a:gd name="connsiteY7" fmla="*/ 1464469 h 1657350"/>
                            <a:gd name="connsiteX8" fmla="*/ 576325 w 619188"/>
                            <a:gd name="connsiteY8" fmla="*/ 1454944 h 1657350"/>
                            <a:gd name="connsiteX9" fmla="*/ 569181 w 619188"/>
                            <a:gd name="connsiteY9" fmla="*/ 1433513 h 1657350"/>
                            <a:gd name="connsiteX10" fmla="*/ 564419 w 619188"/>
                            <a:gd name="connsiteY10" fmla="*/ 1419225 h 1657350"/>
                            <a:gd name="connsiteX11" fmla="*/ 562038 w 619188"/>
                            <a:gd name="connsiteY11" fmla="*/ 1412081 h 1657350"/>
                            <a:gd name="connsiteX12" fmla="*/ 557275 w 619188"/>
                            <a:gd name="connsiteY12" fmla="*/ 1404938 h 1657350"/>
                            <a:gd name="connsiteX13" fmla="*/ 554894 w 619188"/>
                            <a:gd name="connsiteY13" fmla="*/ 1397794 h 1657350"/>
                            <a:gd name="connsiteX14" fmla="*/ 545369 w 619188"/>
                            <a:gd name="connsiteY14" fmla="*/ 1383506 h 1657350"/>
                            <a:gd name="connsiteX15" fmla="*/ 540606 w 619188"/>
                            <a:gd name="connsiteY15" fmla="*/ 1369219 h 1657350"/>
                            <a:gd name="connsiteX16" fmla="*/ 531081 w 619188"/>
                            <a:gd name="connsiteY16" fmla="*/ 1354931 h 1657350"/>
                            <a:gd name="connsiteX17" fmla="*/ 523938 w 619188"/>
                            <a:gd name="connsiteY17" fmla="*/ 1340644 h 1657350"/>
                            <a:gd name="connsiteX18" fmla="*/ 516794 w 619188"/>
                            <a:gd name="connsiteY18" fmla="*/ 1326356 h 1657350"/>
                            <a:gd name="connsiteX19" fmla="*/ 504888 w 619188"/>
                            <a:gd name="connsiteY19" fmla="*/ 1309688 h 1657350"/>
                            <a:gd name="connsiteX20" fmla="*/ 502506 w 619188"/>
                            <a:gd name="connsiteY20" fmla="*/ 1302544 h 1657350"/>
                            <a:gd name="connsiteX21" fmla="*/ 488219 w 619188"/>
                            <a:gd name="connsiteY21" fmla="*/ 1281113 h 1657350"/>
                            <a:gd name="connsiteX22" fmla="*/ 483456 w 619188"/>
                            <a:gd name="connsiteY22" fmla="*/ 1273969 h 1657350"/>
                            <a:gd name="connsiteX23" fmla="*/ 471550 w 619188"/>
                            <a:gd name="connsiteY23" fmla="*/ 1252538 h 1657350"/>
                            <a:gd name="connsiteX24" fmla="*/ 466788 w 619188"/>
                            <a:gd name="connsiteY24" fmla="*/ 1245394 h 1657350"/>
                            <a:gd name="connsiteX25" fmla="*/ 459644 w 619188"/>
                            <a:gd name="connsiteY25" fmla="*/ 1231106 h 1657350"/>
                            <a:gd name="connsiteX26" fmla="*/ 457263 w 619188"/>
                            <a:gd name="connsiteY26" fmla="*/ 1223963 h 1657350"/>
                            <a:gd name="connsiteX27" fmla="*/ 450119 w 619188"/>
                            <a:gd name="connsiteY27" fmla="*/ 1216819 h 1657350"/>
                            <a:gd name="connsiteX28" fmla="*/ 440594 w 619188"/>
                            <a:gd name="connsiteY28" fmla="*/ 1202531 h 1657350"/>
                            <a:gd name="connsiteX29" fmla="*/ 426306 w 619188"/>
                            <a:gd name="connsiteY29" fmla="*/ 1188244 h 1657350"/>
                            <a:gd name="connsiteX30" fmla="*/ 414400 w 619188"/>
                            <a:gd name="connsiteY30" fmla="*/ 1173956 h 1657350"/>
                            <a:gd name="connsiteX31" fmla="*/ 402494 w 619188"/>
                            <a:gd name="connsiteY31" fmla="*/ 1162050 h 1657350"/>
                            <a:gd name="connsiteX32" fmla="*/ 397731 w 619188"/>
                            <a:gd name="connsiteY32" fmla="*/ 1154906 h 1657350"/>
                            <a:gd name="connsiteX33" fmla="*/ 390588 w 619188"/>
                            <a:gd name="connsiteY33" fmla="*/ 1150144 h 1657350"/>
                            <a:gd name="connsiteX34" fmla="*/ 388206 w 619188"/>
                            <a:gd name="connsiteY34" fmla="*/ 1143000 h 1657350"/>
                            <a:gd name="connsiteX35" fmla="*/ 373919 w 619188"/>
                            <a:gd name="connsiteY35" fmla="*/ 1133475 h 1657350"/>
                            <a:gd name="connsiteX36" fmla="*/ 366775 w 619188"/>
                            <a:gd name="connsiteY36" fmla="*/ 1128713 h 1657350"/>
                            <a:gd name="connsiteX37" fmla="*/ 362013 w 619188"/>
                            <a:gd name="connsiteY37" fmla="*/ 1121569 h 1657350"/>
                            <a:gd name="connsiteX38" fmla="*/ 354869 w 619188"/>
                            <a:gd name="connsiteY38" fmla="*/ 1119188 h 1657350"/>
                            <a:gd name="connsiteX39" fmla="*/ 345344 w 619188"/>
                            <a:gd name="connsiteY39" fmla="*/ 1114425 h 1657350"/>
                            <a:gd name="connsiteX40" fmla="*/ 331056 w 619188"/>
                            <a:gd name="connsiteY40" fmla="*/ 1109663 h 1657350"/>
                            <a:gd name="connsiteX41" fmla="*/ 323913 w 619188"/>
                            <a:gd name="connsiteY41" fmla="*/ 1104900 h 1657350"/>
                            <a:gd name="connsiteX42" fmla="*/ 309625 w 619188"/>
                            <a:gd name="connsiteY42" fmla="*/ 1100138 h 1657350"/>
                            <a:gd name="connsiteX43" fmla="*/ 302481 w 619188"/>
                            <a:gd name="connsiteY43" fmla="*/ 1095375 h 1657350"/>
                            <a:gd name="connsiteX44" fmla="*/ 288194 w 619188"/>
                            <a:gd name="connsiteY44" fmla="*/ 1090613 h 1657350"/>
                            <a:gd name="connsiteX45" fmla="*/ 281050 w 619188"/>
                            <a:gd name="connsiteY45" fmla="*/ 1083469 h 1657350"/>
                            <a:gd name="connsiteX46" fmla="*/ 245332 w 619188"/>
                            <a:gd name="connsiteY46" fmla="*/ 1081088 h 1657350"/>
                            <a:gd name="connsiteX47" fmla="*/ 207231 w 619188"/>
                            <a:gd name="connsiteY47" fmla="*/ 1064419 h 1657350"/>
                            <a:gd name="connsiteX48" fmla="*/ 195325 w 619188"/>
                            <a:gd name="connsiteY48" fmla="*/ 1042988 h 1657350"/>
                            <a:gd name="connsiteX49" fmla="*/ 188181 w 619188"/>
                            <a:gd name="connsiteY49" fmla="*/ 1038225 h 1657350"/>
                            <a:gd name="connsiteX50" fmla="*/ 183419 w 619188"/>
                            <a:gd name="connsiteY50" fmla="*/ 1023938 h 1657350"/>
                            <a:gd name="connsiteX51" fmla="*/ 181038 w 619188"/>
                            <a:gd name="connsiteY51" fmla="*/ 1016794 h 1657350"/>
                            <a:gd name="connsiteX52" fmla="*/ 176275 w 619188"/>
                            <a:gd name="connsiteY52" fmla="*/ 1009650 h 1657350"/>
                            <a:gd name="connsiteX53" fmla="*/ 171513 w 619188"/>
                            <a:gd name="connsiteY53" fmla="*/ 992981 h 1657350"/>
                            <a:gd name="connsiteX54" fmla="*/ 169131 w 619188"/>
                            <a:gd name="connsiteY54" fmla="*/ 985838 h 1657350"/>
                            <a:gd name="connsiteX55" fmla="*/ 171513 w 619188"/>
                            <a:gd name="connsiteY55" fmla="*/ 923925 h 1657350"/>
                            <a:gd name="connsiteX56" fmla="*/ 178656 w 619188"/>
                            <a:gd name="connsiteY56" fmla="*/ 907256 h 1657350"/>
                            <a:gd name="connsiteX57" fmla="*/ 181038 w 619188"/>
                            <a:gd name="connsiteY57" fmla="*/ 900113 h 1657350"/>
                            <a:gd name="connsiteX58" fmla="*/ 185800 w 619188"/>
                            <a:gd name="connsiteY58" fmla="*/ 892969 h 1657350"/>
                            <a:gd name="connsiteX59" fmla="*/ 192944 w 619188"/>
                            <a:gd name="connsiteY59" fmla="*/ 878681 h 1657350"/>
                            <a:gd name="connsiteX60" fmla="*/ 200088 w 619188"/>
                            <a:gd name="connsiteY60" fmla="*/ 862013 h 1657350"/>
                            <a:gd name="connsiteX61" fmla="*/ 204850 w 619188"/>
                            <a:gd name="connsiteY61" fmla="*/ 847725 h 1657350"/>
                            <a:gd name="connsiteX62" fmla="*/ 209613 w 619188"/>
                            <a:gd name="connsiteY62" fmla="*/ 833438 h 1657350"/>
                            <a:gd name="connsiteX63" fmla="*/ 211994 w 619188"/>
                            <a:gd name="connsiteY63" fmla="*/ 826294 h 1657350"/>
                            <a:gd name="connsiteX64" fmla="*/ 216756 w 619188"/>
                            <a:gd name="connsiteY64" fmla="*/ 819150 h 1657350"/>
                            <a:gd name="connsiteX65" fmla="*/ 219138 w 619188"/>
                            <a:gd name="connsiteY65" fmla="*/ 812006 h 1657350"/>
                            <a:gd name="connsiteX66" fmla="*/ 228663 w 619188"/>
                            <a:gd name="connsiteY66" fmla="*/ 797719 h 1657350"/>
                            <a:gd name="connsiteX67" fmla="*/ 238188 w 619188"/>
                            <a:gd name="connsiteY67" fmla="*/ 783431 h 1657350"/>
                            <a:gd name="connsiteX68" fmla="*/ 242950 w 619188"/>
                            <a:gd name="connsiteY68" fmla="*/ 769144 h 1657350"/>
                            <a:gd name="connsiteX69" fmla="*/ 247713 w 619188"/>
                            <a:gd name="connsiteY69" fmla="*/ 762000 h 1657350"/>
                            <a:gd name="connsiteX70" fmla="*/ 254856 w 619188"/>
                            <a:gd name="connsiteY70" fmla="*/ 747713 h 1657350"/>
                            <a:gd name="connsiteX71" fmla="*/ 259619 w 619188"/>
                            <a:gd name="connsiteY71" fmla="*/ 733425 h 1657350"/>
                            <a:gd name="connsiteX72" fmla="*/ 264381 w 619188"/>
                            <a:gd name="connsiteY72" fmla="*/ 716756 h 1657350"/>
                            <a:gd name="connsiteX73" fmla="*/ 271525 w 619188"/>
                            <a:gd name="connsiteY73" fmla="*/ 709613 h 1657350"/>
                            <a:gd name="connsiteX74" fmla="*/ 276288 w 619188"/>
                            <a:gd name="connsiteY74" fmla="*/ 702469 h 1657350"/>
                            <a:gd name="connsiteX75" fmla="*/ 290575 w 619188"/>
                            <a:gd name="connsiteY75" fmla="*/ 692944 h 1657350"/>
                            <a:gd name="connsiteX76" fmla="*/ 300100 w 619188"/>
                            <a:gd name="connsiteY76" fmla="*/ 678656 h 1657350"/>
                            <a:gd name="connsiteX77" fmla="*/ 304863 w 619188"/>
                            <a:gd name="connsiteY77" fmla="*/ 671513 h 1657350"/>
                            <a:gd name="connsiteX78" fmla="*/ 312006 w 619188"/>
                            <a:gd name="connsiteY78" fmla="*/ 664369 h 1657350"/>
                            <a:gd name="connsiteX79" fmla="*/ 316769 w 619188"/>
                            <a:gd name="connsiteY79" fmla="*/ 650081 h 1657350"/>
                            <a:gd name="connsiteX80" fmla="*/ 319150 w 619188"/>
                            <a:gd name="connsiteY80" fmla="*/ 642938 h 1657350"/>
                            <a:gd name="connsiteX81" fmla="*/ 312006 w 619188"/>
                            <a:gd name="connsiteY81" fmla="*/ 619125 h 1657350"/>
                            <a:gd name="connsiteX82" fmla="*/ 309625 w 619188"/>
                            <a:gd name="connsiteY82" fmla="*/ 609600 h 1657350"/>
                            <a:gd name="connsiteX83" fmla="*/ 302481 w 619188"/>
                            <a:gd name="connsiteY83" fmla="*/ 602456 h 1657350"/>
                            <a:gd name="connsiteX84" fmla="*/ 295338 w 619188"/>
                            <a:gd name="connsiteY84" fmla="*/ 585788 h 1657350"/>
                            <a:gd name="connsiteX85" fmla="*/ 290575 w 619188"/>
                            <a:gd name="connsiteY85" fmla="*/ 571500 h 1657350"/>
                            <a:gd name="connsiteX86" fmla="*/ 266763 w 619188"/>
                            <a:gd name="connsiteY86" fmla="*/ 535781 h 1657350"/>
                            <a:gd name="connsiteX87" fmla="*/ 257238 w 619188"/>
                            <a:gd name="connsiteY87" fmla="*/ 521494 h 1657350"/>
                            <a:gd name="connsiteX88" fmla="*/ 252475 w 619188"/>
                            <a:gd name="connsiteY88" fmla="*/ 514350 h 1657350"/>
                            <a:gd name="connsiteX89" fmla="*/ 245331 w 619188"/>
                            <a:gd name="connsiteY89" fmla="*/ 507206 h 1657350"/>
                            <a:gd name="connsiteX90" fmla="*/ 233425 w 619188"/>
                            <a:gd name="connsiteY90" fmla="*/ 495300 h 1657350"/>
                            <a:gd name="connsiteX91" fmla="*/ 226281 w 619188"/>
                            <a:gd name="connsiteY91" fmla="*/ 481013 h 1657350"/>
                            <a:gd name="connsiteX92" fmla="*/ 211994 w 619188"/>
                            <a:gd name="connsiteY92" fmla="*/ 466725 h 1657350"/>
                            <a:gd name="connsiteX93" fmla="*/ 202469 w 619188"/>
                            <a:gd name="connsiteY93" fmla="*/ 452438 h 1657350"/>
                            <a:gd name="connsiteX94" fmla="*/ 192944 w 619188"/>
                            <a:gd name="connsiteY94" fmla="*/ 409576 h 1657350"/>
                            <a:gd name="connsiteX95" fmla="*/ 181038 w 619188"/>
                            <a:gd name="connsiteY95" fmla="*/ 357187 h 1657350"/>
                            <a:gd name="connsiteX96" fmla="*/ 173894 w 619188"/>
                            <a:gd name="connsiteY96" fmla="*/ 328613 h 1657350"/>
                            <a:gd name="connsiteX97" fmla="*/ 169131 w 619188"/>
                            <a:gd name="connsiteY97" fmla="*/ 311944 h 1657350"/>
                            <a:gd name="connsiteX98" fmla="*/ 164369 w 619188"/>
                            <a:gd name="connsiteY98" fmla="*/ 304800 h 1657350"/>
                            <a:gd name="connsiteX99" fmla="*/ 157225 w 619188"/>
                            <a:gd name="connsiteY99" fmla="*/ 280988 h 1657350"/>
                            <a:gd name="connsiteX100" fmla="*/ 154844 w 619188"/>
                            <a:gd name="connsiteY100" fmla="*/ 273844 h 1657350"/>
                            <a:gd name="connsiteX101" fmla="*/ 145319 w 619188"/>
                            <a:gd name="connsiteY101" fmla="*/ 259556 h 1657350"/>
                            <a:gd name="connsiteX102" fmla="*/ 135794 w 619188"/>
                            <a:gd name="connsiteY102" fmla="*/ 245269 h 1657350"/>
                            <a:gd name="connsiteX103" fmla="*/ 131031 w 619188"/>
                            <a:gd name="connsiteY103" fmla="*/ 238125 h 1657350"/>
                            <a:gd name="connsiteX104" fmla="*/ 126269 w 619188"/>
                            <a:gd name="connsiteY104" fmla="*/ 223838 h 1657350"/>
                            <a:gd name="connsiteX105" fmla="*/ 123888 w 619188"/>
                            <a:gd name="connsiteY105" fmla="*/ 216694 h 1657350"/>
                            <a:gd name="connsiteX106" fmla="*/ 119125 w 619188"/>
                            <a:gd name="connsiteY106" fmla="*/ 209550 h 1657350"/>
                            <a:gd name="connsiteX107" fmla="*/ 111981 w 619188"/>
                            <a:gd name="connsiteY107" fmla="*/ 188119 h 1657350"/>
                            <a:gd name="connsiteX108" fmla="*/ 109600 w 619188"/>
                            <a:gd name="connsiteY108" fmla="*/ 180975 h 1657350"/>
                            <a:gd name="connsiteX109" fmla="*/ 107219 w 619188"/>
                            <a:gd name="connsiteY109" fmla="*/ 173831 h 1657350"/>
                            <a:gd name="connsiteX110" fmla="*/ 102456 w 619188"/>
                            <a:gd name="connsiteY110" fmla="*/ 157163 h 1657350"/>
                            <a:gd name="connsiteX111" fmla="*/ 100075 w 619188"/>
                            <a:gd name="connsiteY111" fmla="*/ 121444 h 1657350"/>
                            <a:gd name="connsiteX112" fmla="*/ 97694 w 619188"/>
                            <a:gd name="connsiteY112" fmla="*/ 114300 h 1657350"/>
                            <a:gd name="connsiteX113" fmla="*/ 88169 w 619188"/>
                            <a:gd name="connsiteY113" fmla="*/ 100013 h 1657350"/>
                            <a:gd name="connsiteX114" fmla="*/ 78644 w 619188"/>
                            <a:gd name="connsiteY114" fmla="*/ 85725 h 1657350"/>
                            <a:gd name="connsiteX115" fmla="*/ 47688 w 619188"/>
                            <a:gd name="connsiteY115" fmla="*/ 71437 h 1657350"/>
                            <a:gd name="connsiteX116" fmla="*/ 11969 w 619188"/>
                            <a:gd name="connsiteY116" fmla="*/ 52387 h 1657350"/>
                            <a:gd name="connsiteX117" fmla="*/ 62 w 619188"/>
                            <a:gd name="connsiteY117" fmla="*/ 33338 h 1657350"/>
                            <a:gd name="connsiteX118" fmla="*/ 7206 w 619188"/>
                            <a:gd name="connsiteY118" fmla="*/ 4763 h 1657350"/>
                            <a:gd name="connsiteX119" fmla="*/ 4825 w 619188"/>
                            <a:gd name="connsiteY119" fmla="*/ 0 h 1657350"/>
                            <a:gd name="connsiteX120" fmla="*/ 4825 w 619188"/>
                            <a:gd name="connsiteY120" fmla="*/ 0 h 1657350"/>
                            <a:gd name="connsiteX0" fmla="*/ 631058 w 631058"/>
                            <a:gd name="connsiteY0" fmla="*/ 1657350 h 1657350"/>
                            <a:gd name="connsiteX1" fmla="*/ 631058 w 631058"/>
                            <a:gd name="connsiteY1" fmla="*/ 1657350 h 1657350"/>
                            <a:gd name="connsiteX2" fmla="*/ 628676 w 631058"/>
                            <a:gd name="connsiteY2" fmla="*/ 1564481 h 1657350"/>
                            <a:gd name="connsiteX3" fmla="*/ 626295 w 631058"/>
                            <a:gd name="connsiteY3" fmla="*/ 1521619 h 1657350"/>
                            <a:gd name="connsiteX4" fmla="*/ 614389 w 631058"/>
                            <a:gd name="connsiteY4" fmla="*/ 1500188 h 1657350"/>
                            <a:gd name="connsiteX5" fmla="*/ 604864 w 631058"/>
                            <a:gd name="connsiteY5" fmla="*/ 1485900 h 1657350"/>
                            <a:gd name="connsiteX6" fmla="*/ 602483 w 631058"/>
                            <a:gd name="connsiteY6" fmla="*/ 1478756 h 1657350"/>
                            <a:gd name="connsiteX7" fmla="*/ 590576 w 631058"/>
                            <a:gd name="connsiteY7" fmla="*/ 1464469 h 1657350"/>
                            <a:gd name="connsiteX8" fmla="*/ 588195 w 631058"/>
                            <a:gd name="connsiteY8" fmla="*/ 1454944 h 1657350"/>
                            <a:gd name="connsiteX9" fmla="*/ 581051 w 631058"/>
                            <a:gd name="connsiteY9" fmla="*/ 1433513 h 1657350"/>
                            <a:gd name="connsiteX10" fmla="*/ 576289 w 631058"/>
                            <a:gd name="connsiteY10" fmla="*/ 1419225 h 1657350"/>
                            <a:gd name="connsiteX11" fmla="*/ 573908 w 631058"/>
                            <a:gd name="connsiteY11" fmla="*/ 1412081 h 1657350"/>
                            <a:gd name="connsiteX12" fmla="*/ 569145 w 631058"/>
                            <a:gd name="connsiteY12" fmla="*/ 1404938 h 1657350"/>
                            <a:gd name="connsiteX13" fmla="*/ 566764 w 631058"/>
                            <a:gd name="connsiteY13" fmla="*/ 1397794 h 1657350"/>
                            <a:gd name="connsiteX14" fmla="*/ 557239 w 631058"/>
                            <a:gd name="connsiteY14" fmla="*/ 1383506 h 1657350"/>
                            <a:gd name="connsiteX15" fmla="*/ 552476 w 631058"/>
                            <a:gd name="connsiteY15" fmla="*/ 1369219 h 1657350"/>
                            <a:gd name="connsiteX16" fmla="*/ 542951 w 631058"/>
                            <a:gd name="connsiteY16" fmla="*/ 1354931 h 1657350"/>
                            <a:gd name="connsiteX17" fmla="*/ 535808 w 631058"/>
                            <a:gd name="connsiteY17" fmla="*/ 1340644 h 1657350"/>
                            <a:gd name="connsiteX18" fmla="*/ 528664 w 631058"/>
                            <a:gd name="connsiteY18" fmla="*/ 1326356 h 1657350"/>
                            <a:gd name="connsiteX19" fmla="*/ 516758 w 631058"/>
                            <a:gd name="connsiteY19" fmla="*/ 1309688 h 1657350"/>
                            <a:gd name="connsiteX20" fmla="*/ 514376 w 631058"/>
                            <a:gd name="connsiteY20" fmla="*/ 1302544 h 1657350"/>
                            <a:gd name="connsiteX21" fmla="*/ 500089 w 631058"/>
                            <a:gd name="connsiteY21" fmla="*/ 1281113 h 1657350"/>
                            <a:gd name="connsiteX22" fmla="*/ 495326 w 631058"/>
                            <a:gd name="connsiteY22" fmla="*/ 1273969 h 1657350"/>
                            <a:gd name="connsiteX23" fmla="*/ 483420 w 631058"/>
                            <a:gd name="connsiteY23" fmla="*/ 1252538 h 1657350"/>
                            <a:gd name="connsiteX24" fmla="*/ 478658 w 631058"/>
                            <a:gd name="connsiteY24" fmla="*/ 1245394 h 1657350"/>
                            <a:gd name="connsiteX25" fmla="*/ 471514 w 631058"/>
                            <a:gd name="connsiteY25" fmla="*/ 1231106 h 1657350"/>
                            <a:gd name="connsiteX26" fmla="*/ 469133 w 631058"/>
                            <a:gd name="connsiteY26" fmla="*/ 1223963 h 1657350"/>
                            <a:gd name="connsiteX27" fmla="*/ 461989 w 631058"/>
                            <a:gd name="connsiteY27" fmla="*/ 1216819 h 1657350"/>
                            <a:gd name="connsiteX28" fmla="*/ 452464 w 631058"/>
                            <a:gd name="connsiteY28" fmla="*/ 1202531 h 1657350"/>
                            <a:gd name="connsiteX29" fmla="*/ 438176 w 631058"/>
                            <a:gd name="connsiteY29" fmla="*/ 1188244 h 1657350"/>
                            <a:gd name="connsiteX30" fmla="*/ 426270 w 631058"/>
                            <a:gd name="connsiteY30" fmla="*/ 1173956 h 1657350"/>
                            <a:gd name="connsiteX31" fmla="*/ 414364 w 631058"/>
                            <a:gd name="connsiteY31" fmla="*/ 1162050 h 1657350"/>
                            <a:gd name="connsiteX32" fmla="*/ 409601 w 631058"/>
                            <a:gd name="connsiteY32" fmla="*/ 1154906 h 1657350"/>
                            <a:gd name="connsiteX33" fmla="*/ 402458 w 631058"/>
                            <a:gd name="connsiteY33" fmla="*/ 1150144 h 1657350"/>
                            <a:gd name="connsiteX34" fmla="*/ 400076 w 631058"/>
                            <a:gd name="connsiteY34" fmla="*/ 1143000 h 1657350"/>
                            <a:gd name="connsiteX35" fmla="*/ 385789 w 631058"/>
                            <a:gd name="connsiteY35" fmla="*/ 1133475 h 1657350"/>
                            <a:gd name="connsiteX36" fmla="*/ 378645 w 631058"/>
                            <a:gd name="connsiteY36" fmla="*/ 1128713 h 1657350"/>
                            <a:gd name="connsiteX37" fmla="*/ 373883 w 631058"/>
                            <a:gd name="connsiteY37" fmla="*/ 1121569 h 1657350"/>
                            <a:gd name="connsiteX38" fmla="*/ 366739 w 631058"/>
                            <a:gd name="connsiteY38" fmla="*/ 1119188 h 1657350"/>
                            <a:gd name="connsiteX39" fmla="*/ 357214 w 631058"/>
                            <a:gd name="connsiteY39" fmla="*/ 1114425 h 1657350"/>
                            <a:gd name="connsiteX40" fmla="*/ 342926 w 631058"/>
                            <a:gd name="connsiteY40" fmla="*/ 1109663 h 1657350"/>
                            <a:gd name="connsiteX41" fmla="*/ 335783 w 631058"/>
                            <a:gd name="connsiteY41" fmla="*/ 1104900 h 1657350"/>
                            <a:gd name="connsiteX42" fmla="*/ 321495 w 631058"/>
                            <a:gd name="connsiteY42" fmla="*/ 1100138 h 1657350"/>
                            <a:gd name="connsiteX43" fmla="*/ 314351 w 631058"/>
                            <a:gd name="connsiteY43" fmla="*/ 1095375 h 1657350"/>
                            <a:gd name="connsiteX44" fmla="*/ 300064 w 631058"/>
                            <a:gd name="connsiteY44" fmla="*/ 1090613 h 1657350"/>
                            <a:gd name="connsiteX45" fmla="*/ 292920 w 631058"/>
                            <a:gd name="connsiteY45" fmla="*/ 1083469 h 1657350"/>
                            <a:gd name="connsiteX46" fmla="*/ 257202 w 631058"/>
                            <a:gd name="connsiteY46" fmla="*/ 1081088 h 1657350"/>
                            <a:gd name="connsiteX47" fmla="*/ 219101 w 631058"/>
                            <a:gd name="connsiteY47" fmla="*/ 1064419 h 1657350"/>
                            <a:gd name="connsiteX48" fmla="*/ 207195 w 631058"/>
                            <a:gd name="connsiteY48" fmla="*/ 1042988 h 1657350"/>
                            <a:gd name="connsiteX49" fmla="*/ 200051 w 631058"/>
                            <a:gd name="connsiteY49" fmla="*/ 1038225 h 1657350"/>
                            <a:gd name="connsiteX50" fmla="*/ 195289 w 631058"/>
                            <a:gd name="connsiteY50" fmla="*/ 1023938 h 1657350"/>
                            <a:gd name="connsiteX51" fmla="*/ 192908 w 631058"/>
                            <a:gd name="connsiteY51" fmla="*/ 1016794 h 1657350"/>
                            <a:gd name="connsiteX52" fmla="*/ 188145 w 631058"/>
                            <a:gd name="connsiteY52" fmla="*/ 1009650 h 1657350"/>
                            <a:gd name="connsiteX53" fmla="*/ 183383 w 631058"/>
                            <a:gd name="connsiteY53" fmla="*/ 992981 h 1657350"/>
                            <a:gd name="connsiteX54" fmla="*/ 181001 w 631058"/>
                            <a:gd name="connsiteY54" fmla="*/ 985838 h 1657350"/>
                            <a:gd name="connsiteX55" fmla="*/ 183383 w 631058"/>
                            <a:gd name="connsiteY55" fmla="*/ 923925 h 1657350"/>
                            <a:gd name="connsiteX56" fmla="*/ 190526 w 631058"/>
                            <a:gd name="connsiteY56" fmla="*/ 907256 h 1657350"/>
                            <a:gd name="connsiteX57" fmla="*/ 192908 w 631058"/>
                            <a:gd name="connsiteY57" fmla="*/ 900113 h 1657350"/>
                            <a:gd name="connsiteX58" fmla="*/ 197670 w 631058"/>
                            <a:gd name="connsiteY58" fmla="*/ 892969 h 1657350"/>
                            <a:gd name="connsiteX59" fmla="*/ 204814 w 631058"/>
                            <a:gd name="connsiteY59" fmla="*/ 878681 h 1657350"/>
                            <a:gd name="connsiteX60" fmla="*/ 211958 w 631058"/>
                            <a:gd name="connsiteY60" fmla="*/ 862013 h 1657350"/>
                            <a:gd name="connsiteX61" fmla="*/ 216720 w 631058"/>
                            <a:gd name="connsiteY61" fmla="*/ 847725 h 1657350"/>
                            <a:gd name="connsiteX62" fmla="*/ 221483 w 631058"/>
                            <a:gd name="connsiteY62" fmla="*/ 833438 h 1657350"/>
                            <a:gd name="connsiteX63" fmla="*/ 223864 w 631058"/>
                            <a:gd name="connsiteY63" fmla="*/ 826294 h 1657350"/>
                            <a:gd name="connsiteX64" fmla="*/ 228626 w 631058"/>
                            <a:gd name="connsiteY64" fmla="*/ 819150 h 1657350"/>
                            <a:gd name="connsiteX65" fmla="*/ 231008 w 631058"/>
                            <a:gd name="connsiteY65" fmla="*/ 812006 h 1657350"/>
                            <a:gd name="connsiteX66" fmla="*/ 240533 w 631058"/>
                            <a:gd name="connsiteY66" fmla="*/ 797719 h 1657350"/>
                            <a:gd name="connsiteX67" fmla="*/ 250058 w 631058"/>
                            <a:gd name="connsiteY67" fmla="*/ 783431 h 1657350"/>
                            <a:gd name="connsiteX68" fmla="*/ 254820 w 631058"/>
                            <a:gd name="connsiteY68" fmla="*/ 769144 h 1657350"/>
                            <a:gd name="connsiteX69" fmla="*/ 259583 w 631058"/>
                            <a:gd name="connsiteY69" fmla="*/ 762000 h 1657350"/>
                            <a:gd name="connsiteX70" fmla="*/ 266726 w 631058"/>
                            <a:gd name="connsiteY70" fmla="*/ 747713 h 1657350"/>
                            <a:gd name="connsiteX71" fmla="*/ 271489 w 631058"/>
                            <a:gd name="connsiteY71" fmla="*/ 733425 h 1657350"/>
                            <a:gd name="connsiteX72" fmla="*/ 276251 w 631058"/>
                            <a:gd name="connsiteY72" fmla="*/ 716756 h 1657350"/>
                            <a:gd name="connsiteX73" fmla="*/ 283395 w 631058"/>
                            <a:gd name="connsiteY73" fmla="*/ 709613 h 1657350"/>
                            <a:gd name="connsiteX74" fmla="*/ 288158 w 631058"/>
                            <a:gd name="connsiteY74" fmla="*/ 702469 h 1657350"/>
                            <a:gd name="connsiteX75" fmla="*/ 302445 w 631058"/>
                            <a:gd name="connsiteY75" fmla="*/ 692944 h 1657350"/>
                            <a:gd name="connsiteX76" fmla="*/ 311970 w 631058"/>
                            <a:gd name="connsiteY76" fmla="*/ 678656 h 1657350"/>
                            <a:gd name="connsiteX77" fmla="*/ 316733 w 631058"/>
                            <a:gd name="connsiteY77" fmla="*/ 671513 h 1657350"/>
                            <a:gd name="connsiteX78" fmla="*/ 323876 w 631058"/>
                            <a:gd name="connsiteY78" fmla="*/ 664369 h 1657350"/>
                            <a:gd name="connsiteX79" fmla="*/ 328639 w 631058"/>
                            <a:gd name="connsiteY79" fmla="*/ 650081 h 1657350"/>
                            <a:gd name="connsiteX80" fmla="*/ 331020 w 631058"/>
                            <a:gd name="connsiteY80" fmla="*/ 642938 h 1657350"/>
                            <a:gd name="connsiteX81" fmla="*/ 323876 w 631058"/>
                            <a:gd name="connsiteY81" fmla="*/ 619125 h 1657350"/>
                            <a:gd name="connsiteX82" fmla="*/ 321495 w 631058"/>
                            <a:gd name="connsiteY82" fmla="*/ 609600 h 1657350"/>
                            <a:gd name="connsiteX83" fmla="*/ 314351 w 631058"/>
                            <a:gd name="connsiteY83" fmla="*/ 602456 h 1657350"/>
                            <a:gd name="connsiteX84" fmla="*/ 307208 w 631058"/>
                            <a:gd name="connsiteY84" fmla="*/ 585788 h 1657350"/>
                            <a:gd name="connsiteX85" fmla="*/ 302445 w 631058"/>
                            <a:gd name="connsiteY85" fmla="*/ 571500 h 1657350"/>
                            <a:gd name="connsiteX86" fmla="*/ 278633 w 631058"/>
                            <a:gd name="connsiteY86" fmla="*/ 535781 h 1657350"/>
                            <a:gd name="connsiteX87" fmla="*/ 269108 w 631058"/>
                            <a:gd name="connsiteY87" fmla="*/ 521494 h 1657350"/>
                            <a:gd name="connsiteX88" fmla="*/ 264345 w 631058"/>
                            <a:gd name="connsiteY88" fmla="*/ 514350 h 1657350"/>
                            <a:gd name="connsiteX89" fmla="*/ 257201 w 631058"/>
                            <a:gd name="connsiteY89" fmla="*/ 507206 h 1657350"/>
                            <a:gd name="connsiteX90" fmla="*/ 245295 w 631058"/>
                            <a:gd name="connsiteY90" fmla="*/ 495300 h 1657350"/>
                            <a:gd name="connsiteX91" fmla="*/ 238151 w 631058"/>
                            <a:gd name="connsiteY91" fmla="*/ 481013 h 1657350"/>
                            <a:gd name="connsiteX92" fmla="*/ 223864 w 631058"/>
                            <a:gd name="connsiteY92" fmla="*/ 466725 h 1657350"/>
                            <a:gd name="connsiteX93" fmla="*/ 214339 w 631058"/>
                            <a:gd name="connsiteY93" fmla="*/ 452438 h 1657350"/>
                            <a:gd name="connsiteX94" fmla="*/ 204814 w 631058"/>
                            <a:gd name="connsiteY94" fmla="*/ 409576 h 1657350"/>
                            <a:gd name="connsiteX95" fmla="*/ 192908 w 631058"/>
                            <a:gd name="connsiteY95" fmla="*/ 357187 h 1657350"/>
                            <a:gd name="connsiteX96" fmla="*/ 185764 w 631058"/>
                            <a:gd name="connsiteY96" fmla="*/ 328613 h 1657350"/>
                            <a:gd name="connsiteX97" fmla="*/ 181001 w 631058"/>
                            <a:gd name="connsiteY97" fmla="*/ 311944 h 1657350"/>
                            <a:gd name="connsiteX98" fmla="*/ 176239 w 631058"/>
                            <a:gd name="connsiteY98" fmla="*/ 304800 h 1657350"/>
                            <a:gd name="connsiteX99" fmla="*/ 169095 w 631058"/>
                            <a:gd name="connsiteY99" fmla="*/ 280988 h 1657350"/>
                            <a:gd name="connsiteX100" fmla="*/ 166714 w 631058"/>
                            <a:gd name="connsiteY100" fmla="*/ 273844 h 1657350"/>
                            <a:gd name="connsiteX101" fmla="*/ 157189 w 631058"/>
                            <a:gd name="connsiteY101" fmla="*/ 259556 h 1657350"/>
                            <a:gd name="connsiteX102" fmla="*/ 147664 w 631058"/>
                            <a:gd name="connsiteY102" fmla="*/ 245269 h 1657350"/>
                            <a:gd name="connsiteX103" fmla="*/ 142901 w 631058"/>
                            <a:gd name="connsiteY103" fmla="*/ 238125 h 1657350"/>
                            <a:gd name="connsiteX104" fmla="*/ 138139 w 631058"/>
                            <a:gd name="connsiteY104" fmla="*/ 223838 h 1657350"/>
                            <a:gd name="connsiteX105" fmla="*/ 135758 w 631058"/>
                            <a:gd name="connsiteY105" fmla="*/ 216694 h 1657350"/>
                            <a:gd name="connsiteX106" fmla="*/ 130995 w 631058"/>
                            <a:gd name="connsiteY106" fmla="*/ 209550 h 1657350"/>
                            <a:gd name="connsiteX107" fmla="*/ 123851 w 631058"/>
                            <a:gd name="connsiteY107" fmla="*/ 188119 h 1657350"/>
                            <a:gd name="connsiteX108" fmla="*/ 121470 w 631058"/>
                            <a:gd name="connsiteY108" fmla="*/ 180975 h 1657350"/>
                            <a:gd name="connsiteX109" fmla="*/ 119089 w 631058"/>
                            <a:gd name="connsiteY109" fmla="*/ 173831 h 1657350"/>
                            <a:gd name="connsiteX110" fmla="*/ 114326 w 631058"/>
                            <a:gd name="connsiteY110" fmla="*/ 157163 h 1657350"/>
                            <a:gd name="connsiteX111" fmla="*/ 111945 w 631058"/>
                            <a:gd name="connsiteY111" fmla="*/ 121444 h 1657350"/>
                            <a:gd name="connsiteX112" fmla="*/ 109564 w 631058"/>
                            <a:gd name="connsiteY112" fmla="*/ 114300 h 1657350"/>
                            <a:gd name="connsiteX113" fmla="*/ 100039 w 631058"/>
                            <a:gd name="connsiteY113" fmla="*/ 100013 h 1657350"/>
                            <a:gd name="connsiteX114" fmla="*/ 90514 w 631058"/>
                            <a:gd name="connsiteY114" fmla="*/ 85725 h 1657350"/>
                            <a:gd name="connsiteX115" fmla="*/ 59558 w 631058"/>
                            <a:gd name="connsiteY115" fmla="*/ 71437 h 1657350"/>
                            <a:gd name="connsiteX116" fmla="*/ 23839 w 631058"/>
                            <a:gd name="connsiteY116" fmla="*/ 52387 h 1657350"/>
                            <a:gd name="connsiteX117" fmla="*/ 26 w 631058"/>
                            <a:gd name="connsiteY117" fmla="*/ 30956 h 1657350"/>
                            <a:gd name="connsiteX118" fmla="*/ 19076 w 631058"/>
                            <a:gd name="connsiteY118" fmla="*/ 4763 h 1657350"/>
                            <a:gd name="connsiteX119" fmla="*/ 16695 w 631058"/>
                            <a:gd name="connsiteY119" fmla="*/ 0 h 1657350"/>
                            <a:gd name="connsiteX120" fmla="*/ 16695 w 631058"/>
                            <a:gd name="connsiteY120" fmla="*/ 0 h 1657350"/>
                            <a:gd name="connsiteX0" fmla="*/ 631058 w 631058"/>
                            <a:gd name="connsiteY0" fmla="*/ 1657401 h 1657401"/>
                            <a:gd name="connsiteX1" fmla="*/ 631058 w 631058"/>
                            <a:gd name="connsiteY1" fmla="*/ 1657401 h 1657401"/>
                            <a:gd name="connsiteX2" fmla="*/ 628676 w 631058"/>
                            <a:gd name="connsiteY2" fmla="*/ 1564532 h 1657401"/>
                            <a:gd name="connsiteX3" fmla="*/ 626295 w 631058"/>
                            <a:gd name="connsiteY3" fmla="*/ 1521670 h 1657401"/>
                            <a:gd name="connsiteX4" fmla="*/ 614389 w 631058"/>
                            <a:gd name="connsiteY4" fmla="*/ 1500239 h 1657401"/>
                            <a:gd name="connsiteX5" fmla="*/ 604864 w 631058"/>
                            <a:gd name="connsiteY5" fmla="*/ 1485951 h 1657401"/>
                            <a:gd name="connsiteX6" fmla="*/ 602483 w 631058"/>
                            <a:gd name="connsiteY6" fmla="*/ 1478807 h 1657401"/>
                            <a:gd name="connsiteX7" fmla="*/ 590576 w 631058"/>
                            <a:gd name="connsiteY7" fmla="*/ 1464520 h 1657401"/>
                            <a:gd name="connsiteX8" fmla="*/ 588195 w 631058"/>
                            <a:gd name="connsiteY8" fmla="*/ 1454995 h 1657401"/>
                            <a:gd name="connsiteX9" fmla="*/ 581051 w 631058"/>
                            <a:gd name="connsiteY9" fmla="*/ 1433564 h 1657401"/>
                            <a:gd name="connsiteX10" fmla="*/ 576289 w 631058"/>
                            <a:gd name="connsiteY10" fmla="*/ 1419276 h 1657401"/>
                            <a:gd name="connsiteX11" fmla="*/ 573908 w 631058"/>
                            <a:gd name="connsiteY11" fmla="*/ 1412132 h 1657401"/>
                            <a:gd name="connsiteX12" fmla="*/ 569145 w 631058"/>
                            <a:gd name="connsiteY12" fmla="*/ 1404989 h 1657401"/>
                            <a:gd name="connsiteX13" fmla="*/ 566764 w 631058"/>
                            <a:gd name="connsiteY13" fmla="*/ 1397845 h 1657401"/>
                            <a:gd name="connsiteX14" fmla="*/ 557239 w 631058"/>
                            <a:gd name="connsiteY14" fmla="*/ 1383557 h 1657401"/>
                            <a:gd name="connsiteX15" fmla="*/ 552476 w 631058"/>
                            <a:gd name="connsiteY15" fmla="*/ 1369270 h 1657401"/>
                            <a:gd name="connsiteX16" fmla="*/ 542951 w 631058"/>
                            <a:gd name="connsiteY16" fmla="*/ 1354982 h 1657401"/>
                            <a:gd name="connsiteX17" fmla="*/ 535808 w 631058"/>
                            <a:gd name="connsiteY17" fmla="*/ 1340695 h 1657401"/>
                            <a:gd name="connsiteX18" fmla="*/ 528664 w 631058"/>
                            <a:gd name="connsiteY18" fmla="*/ 1326407 h 1657401"/>
                            <a:gd name="connsiteX19" fmla="*/ 516758 w 631058"/>
                            <a:gd name="connsiteY19" fmla="*/ 1309739 h 1657401"/>
                            <a:gd name="connsiteX20" fmla="*/ 514376 w 631058"/>
                            <a:gd name="connsiteY20" fmla="*/ 1302595 h 1657401"/>
                            <a:gd name="connsiteX21" fmla="*/ 500089 w 631058"/>
                            <a:gd name="connsiteY21" fmla="*/ 1281164 h 1657401"/>
                            <a:gd name="connsiteX22" fmla="*/ 495326 w 631058"/>
                            <a:gd name="connsiteY22" fmla="*/ 1274020 h 1657401"/>
                            <a:gd name="connsiteX23" fmla="*/ 483420 w 631058"/>
                            <a:gd name="connsiteY23" fmla="*/ 1252589 h 1657401"/>
                            <a:gd name="connsiteX24" fmla="*/ 478658 w 631058"/>
                            <a:gd name="connsiteY24" fmla="*/ 1245445 h 1657401"/>
                            <a:gd name="connsiteX25" fmla="*/ 471514 w 631058"/>
                            <a:gd name="connsiteY25" fmla="*/ 1231157 h 1657401"/>
                            <a:gd name="connsiteX26" fmla="*/ 469133 w 631058"/>
                            <a:gd name="connsiteY26" fmla="*/ 1224014 h 1657401"/>
                            <a:gd name="connsiteX27" fmla="*/ 461989 w 631058"/>
                            <a:gd name="connsiteY27" fmla="*/ 1216870 h 1657401"/>
                            <a:gd name="connsiteX28" fmla="*/ 452464 w 631058"/>
                            <a:gd name="connsiteY28" fmla="*/ 1202582 h 1657401"/>
                            <a:gd name="connsiteX29" fmla="*/ 438176 w 631058"/>
                            <a:gd name="connsiteY29" fmla="*/ 1188295 h 1657401"/>
                            <a:gd name="connsiteX30" fmla="*/ 426270 w 631058"/>
                            <a:gd name="connsiteY30" fmla="*/ 1174007 h 1657401"/>
                            <a:gd name="connsiteX31" fmla="*/ 414364 w 631058"/>
                            <a:gd name="connsiteY31" fmla="*/ 1162101 h 1657401"/>
                            <a:gd name="connsiteX32" fmla="*/ 409601 w 631058"/>
                            <a:gd name="connsiteY32" fmla="*/ 1154957 h 1657401"/>
                            <a:gd name="connsiteX33" fmla="*/ 402458 w 631058"/>
                            <a:gd name="connsiteY33" fmla="*/ 1150195 h 1657401"/>
                            <a:gd name="connsiteX34" fmla="*/ 400076 w 631058"/>
                            <a:gd name="connsiteY34" fmla="*/ 1143051 h 1657401"/>
                            <a:gd name="connsiteX35" fmla="*/ 385789 w 631058"/>
                            <a:gd name="connsiteY35" fmla="*/ 1133526 h 1657401"/>
                            <a:gd name="connsiteX36" fmla="*/ 378645 w 631058"/>
                            <a:gd name="connsiteY36" fmla="*/ 1128764 h 1657401"/>
                            <a:gd name="connsiteX37" fmla="*/ 373883 w 631058"/>
                            <a:gd name="connsiteY37" fmla="*/ 1121620 h 1657401"/>
                            <a:gd name="connsiteX38" fmla="*/ 366739 w 631058"/>
                            <a:gd name="connsiteY38" fmla="*/ 1119239 h 1657401"/>
                            <a:gd name="connsiteX39" fmla="*/ 357214 w 631058"/>
                            <a:gd name="connsiteY39" fmla="*/ 1114476 h 1657401"/>
                            <a:gd name="connsiteX40" fmla="*/ 342926 w 631058"/>
                            <a:gd name="connsiteY40" fmla="*/ 1109714 h 1657401"/>
                            <a:gd name="connsiteX41" fmla="*/ 335783 w 631058"/>
                            <a:gd name="connsiteY41" fmla="*/ 1104951 h 1657401"/>
                            <a:gd name="connsiteX42" fmla="*/ 321495 w 631058"/>
                            <a:gd name="connsiteY42" fmla="*/ 1100189 h 1657401"/>
                            <a:gd name="connsiteX43" fmla="*/ 314351 w 631058"/>
                            <a:gd name="connsiteY43" fmla="*/ 1095426 h 1657401"/>
                            <a:gd name="connsiteX44" fmla="*/ 300064 w 631058"/>
                            <a:gd name="connsiteY44" fmla="*/ 1090664 h 1657401"/>
                            <a:gd name="connsiteX45" fmla="*/ 292920 w 631058"/>
                            <a:gd name="connsiteY45" fmla="*/ 1083520 h 1657401"/>
                            <a:gd name="connsiteX46" fmla="*/ 257202 w 631058"/>
                            <a:gd name="connsiteY46" fmla="*/ 1081139 h 1657401"/>
                            <a:gd name="connsiteX47" fmla="*/ 219101 w 631058"/>
                            <a:gd name="connsiteY47" fmla="*/ 1064470 h 1657401"/>
                            <a:gd name="connsiteX48" fmla="*/ 207195 w 631058"/>
                            <a:gd name="connsiteY48" fmla="*/ 1043039 h 1657401"/>
                            <a:gd name="connsiteX49" fmla="*/ 200051 w 631058"/>
                            <a:gd name="connsiteY49" fmla="*/ 1038276 h 1657401"/>
                            <a:gd name="connsiteX50" fmla="*/ 195289 w 631058"/>
                            <a:gd name="connsiteY50" fmla="*/ 1023989 h 1657401"/>
                            <a:gd name="connsiteX51" fmla="*/ 192908 w 631058"/>
                            <a:gd name="connsiteY51" fmla="*/ 1016845 h 1657401"/>
                            <a:gd name="connsiteX52" fmla="*/ 188145 w 631058"/>
                            <a:gd name="connsiteY52" fmla="*/ 1009701 h 1657401"/>
                            <a:gd name="connsiteX53" fmla="*/ 183383 w 631058"/>
                            <a:gd name="connsiteY53" fmla="*/ 993032 h 1657401"/>
                            <a:gd name="connsiteX54" fmla="*/ 181001 w 631058"/>
                            <a:gd name="connsiteY54" fmla="*/ 985889 h 1657401"/>
                            <a:gd name="connsiteX55" fmla="*/ 183383 w 631058"/>
                            <a:gd name="connsiteY55" fmla="*/ 923976 h 1657401"/>
                            <a:gd name="connsiteX56" fmla="*/ 190526 w 631058"/>
                            <a:gd name="connsiteY56" fmla="*/ 907307 h 1657401"/>
                            <a:gd name="connsiteX57" fmla="*/ 192908 w 631058"/>
                            <a:gd name="connsiteY57" fmla="*/ 900164 h 1657401"/>
                            <a:gd name="connsiteX58" fmla="*/ 197670 w 631058"/>
                            <a:gd name="connsiteY58" fmla="*/ 893020 h 1657401"/>
                            <a:gd name="connsiteX59" fmla="*/ 204814 w 631058"/>
                            <a:gd name="connsiteY59" fmla="*/ 878732 h 1657401"/>
                            <a:gd name="connsiteX60" fmla="*/ 211958 w 631058"/>
                            <a:gd name="connsiteY60" fmla="*/ 862064 h 1657401"/>
                            <a:gd name="connsiteX61" fmla="*/ 216720 w 631058"/>
                            <a:gd name="connsiteY61" fmla="*/ 847776 h 1657401"/>
                            <a:gd name="connsiteX62" fmla="*/ 221483 w 631058"/>
                            <a:gd name="connsiteY62" fmla="*/ 833489 h 1657401"/>
                            <a:gd name="connsiteX63" fmla="*/ 223864 w 631058"/>
                            <a:gd name="connsiteY63" fmla="*/ 826345 h 1657401"/>
                            <a:gd name="connsiteX64" fmla="*/ 228626 w 631058"/>
                            <a:gd name="connsiteY64" fmla="*/ 819201 h 1657401"/>
                            <a:gd name="connsiteX65" fmla="*/ 231008 w 631058"/>
                            <a:gd name="connsiteY65" fmla="*/ 812057 h 1657401"/>
                            <a:gd name="connsiteX66" fmla="*/ 240533 w 631058"/>
                            <a:gd name="connsiteY66" fmla="*/ 797770 h 1657401"/>
                            <a:gd name="connsiteX67" fmla="*/ 250058 w 631058"/>
                            <a:gd name="connsiteY67" fmla="*/ 783482 h 1657401"/>
                            <a:gd name="connsiteX68" fmla="*/ 254820 w 631058"/>
                            <a:gd name="connsiteY68" fmla="*/ 769195 h 1657401"/>
                            <a:gd name="connsiteX69" fmla="*/ 259583 w 631058"/>
                            <a:gd name="connsiteY69" fmla="*/ 762051 h 1657401"/>
                            <a:gd name="connsiteX70" fmla="*/ 266726 w 631058"/>
                            <a:gd name="connsiteY70" fmla="*/ 747764 h 1657401"/>
                            <a:gd name="connsiteX71" fmla="*/ 271489 w 631058"/>
                            <a:gd name="connsiteY71" fmla="*/ 733476 h 1657401"/>
                            <a:gd name="connsiteX72" fmla="*/ 276251 w 631058"/>
                            <a:gd name="connsiteY72" fmla="*/ 716807 h 1657401"/>
                            <a:gd name="connsiteX73" fmla="*/ 283395 w 631058"/>
                            <a:gd name="connsiteY73" fmla="*/ 709664 h 1657401"/>
                            <a:gd name="connsiteX74" fmla="*/ 288158 w 631058"/>
                            <a:gd name="connsiteY74" fmla="*/ 702520 h 1657401"/>
                            <a:gd name="connsiteX75" fmla="*/ 302445 w 631058"/>
                            <a:gd name="connsiteY75" fmla="*/ 692995 h 1657401"/>
                            <a:gd name="connsiteX76" fmla="*/ 311970 w 631058"/>
                            <a:gd name="connsiteY76" fmla="*/ 678707 h 1657401"/>
                            <a:gd name="connsiteX77" fmla="*/ 316733 w 631058"/>
                            <a:gd name="connsiteY77" fmla="*/ 671564 h 1657401"/>
                            <a:gd name="connsiteX78" fmla="*/ 323876 w 631058"/>
                            <a:gd name="connsiteY78" fmla="*/ 664420 h 1657401"/>
                            <a:gd name="connsiteX79" fmla="*/ 328639 w 631058"/>
                            <a:gd name="connsiteY79" fmla="*/ 650132 h 1657401"/>
                            <a:gd name="connsiteX80" fmla="*/ 331020 w 631058"/>
                            <a:gd name="connsiteY80" fmla="*/ 642989 h 1657401"/>
                            <a:gd name="connsiteX81" fmla="*/ 323876 w 631058"/>
                            <a:gd name="connsiteY81" fmla="*/ 619176 h 1657401"/>
                            <a:gd name="connsiteX82" fmla="*/ 321495 w 631058"/>
                            <a:gd name="connsiteY82" fmla="*/ 609651 h 1657401"/>
                            <a:gd name="connsiteX83" fmla="*/ 314351 w 631058"/>
                            <a:gd name="connsiteY83" fmla="*/ 602507 h 1657401"/>
                            <a:gd name="connsiteX84" fmla="*/ 307208 w 631058"/>
                            <a:gd name="connsiteY84" fmla="*/ 585839 h 1657401"/>
                            <a:gd name="connsiteX85" fmla="*/ 302445 w 631058"/>
                            <a:gd name="connsiteY85" fmla="*/ 571551 h 1657401"/>
                            <a:gd name="connsiteX86" fmla="*/ 278633 w 631058"/>
                            <a:gd name="connsiteY86" fmla="*/ 535832 h 1657401"/>
                            <a:gd name="connsiteX87" fmla="*/ 269108 w 631058"/>
                            <a:gd name="connsiteY87" fmla="*/ 521545 h 1657401"/>
                            <a:gd name="connsiteX88" fmla="*/ 264345 w 631058"/>
                            <a:gd name="connsiteY88" fmla="*/ 514401 h 1657401"/>
                            <a:gd name="connsiteX89" fmla="*/ 257201 w 631058"/>
                            <a:gd name="connsiteY89" fmla="*/ 507257 h 1657401"/>
                            <a:gd name="connsiteX90" fmla="*/ 245295 w 631058"/>
                            <a:gd name="connsiteY90" fmla="*/ 495351 h 1657401"/>
                            <a:gd name="connsiteX91" fmla="*/ 238151 w 631058"/>
                            <a:gd name="connsiteY91" fmla="*/ 481064 h 1657401"/>
                            <a:gd name="connsiteX92" fmla="*/ 223864 w 631058"/>
                            <a:gd name="connsiteY92" fmla="*/ 466776 h 1657401"/>
                            <a:gd name="connsiteX93" fmla="*/ 214339 w 631058"/>
                            <a:gd name="connsiteY93" fmla="*/ 452489 h 1657401"/>
                            <a:gd name="connsiteX94" fmla="*/ 204814 w 631058"/>
                            <a:gd name="connsiteY94" fmla="*/ 409627 h 1657401"/>
                            <a:gd name="connsiteX95" fmla="*/ 192908 w 631058"/>
                            <a:gd name="connsiteY95" fmla="*/ 357238 h 1657401"/>
                            <a:gd name="connsiteX96" fmla="*/ 185764 w 631058"/>
                            <a:gd name="connsiteY96" fmla="*/ 328664 h 1657401"/>
                            <a:gd name="connsiteX97" fmla="*/ 181001 w 631058"/>
                            <a:gd name="connsiteY97" fmla="*/ 311995 h 1657401"/>
                            <a:gd name="connsiteX98" fmla="*/ 176239 w 631058"/>
                            <a:gd name="connsiteY98" fmla="*/ 304851 h 1657401"/>
                            <a:gd name="connsiteX99" fmla="*/ 169095 w 631058"/>
                            <a:gd name="connsiteY99" fmla="*/ 281039 h 1657401"/>
                            <a:gd name="connsiteX100" fmla="*/ 166714 w 631058"/>
                            <a:gd name="connsiteY100" fmla="*/ 273895 h 1657401"/>
                            <a:gd name="connsiteX101" fmla="*/ 157189 w 631058"/>
                            <a:gd name="connsiteY101" fmla="*/ 259607 h 1657401"/>
                            <a:gd name="connsiteX102" fmla="*/ 147664 w 631058"/>
                            <a:gd name="connsiteY102" fmla="*/ 245320 h 1657401"/>
                            <a:gd name="connsiteX103" fmla="*/ 142901 w 631058"/>
                            <a:gd name="connsiteY103" fmla="*/ 238176 h 1657401"/>
                            <a:gd name="connsiteX104" fmla="*/ 138139 w 631058"/>
                            <a:gd name="connsiteY104" fmla="*/ 223889 h 1657401"/>
                            <a:gd name="connsiteX105" fmla="*/ 135758 w 631058"/>
                            <a:gd name="connsiteY105" fmla="*/ 216745 h 1657401"/>
                            <a:gd name="connsiteX106" fmla="*/ 130995 w 631058"/>
                            <a:gd name="connsiteY106" fmla="*/ 209601 h 1657401"/>
                            <a:gd name="connsiteX107" fmla="*/ 123851 w 631058"/>
                            <a:gd name="connsiteY107" fmla="*/ 188170 h 1657401"/>
                            <a:gd name="connsiteX108" fmla="*/ 121470 w 631058"/>
                            <a:gd name="connsiteY108" fmla="*/ 181026 h 1657401"/>
                            <a:gd name="connsiteX109" fmla="*/ 119089 w 631058"/>
                            <a:gd name="connsiteY109" fmla="*/ 173882 h 1657401"/>
                            <a:gd name="connsiteX110" fmla="*/ 114326 w 631058"/>
                            <a:gd name="connsiteY110" fmla="*/ 157214 h 1657401"/>
                            <a:gd name="connsiteX111" fmla="*/ 111945 w 631058"/>
                            <a:gd name="connsiteY111" fmla="*/ 121495 h 1657401"/>
                            <a:gd name="connsiteX112" fmla="*/ 109564 w 631058"/>
                            <a:gd name="connsiteY112" fmla="*/ 114351 h 1657401"/>
                            <a:gd name="connsiteX113" fmla="*/ 100039 w 631058"/>
                            <a:gd name="connsiteY113" fmla="*/ 100064 h 1657401"/>
                            <a:gd name="connsiteX114" fmla="*/ 90514 w 631058"/>
                            <a:gd name="connsiteY114" fmla="*/ 85776 h 1657401"/>
                            <a:gd name="connsiteX115" fmla="*/ 59558 w 631058"/>
                            <a:gd name="connsiteY115" fmla="*/ 71488 h 1657401"/>
                            <a:gd name="connsiteX116" fmla="*/ 23839 w 631058"/>
                            <a:gd name="connsiteY116" fmla="*/ 52438 h 1657401"/>
                            <a:gd name="connsiteX117" fmla="*/ 26 w 631058"/>
                            <a:gd name="connsiteY117" fmla="*/ 31007 h 1657401"/>
                            <a:gd name="connsiteX118" fmla="*/ 19076 w 631058"/>
                            <a:gd name="connsiteY118" fmla="*/ 4814 h 1657401"/>
                            <a:gd name="connsiteX119" fmla="*/ 16695 w 631058"/>
                            <a:gd name="connsiteY119" fmla="*/ 51 h 1657401"/>
                            <a:gd name="connsiteX120" fmla="*/ 7170 w 631058"/>
                            <a:gd name="connsiteY120" fmla="*/ 2432 h 1657401"/>
                            <a:gd name="connsiteX0" fmla="*/ 631057 w 631057"/>
                            <a:gd name="connsiteY0" fmla="*/ 1655383 h 1655383"/>
                            <a:gd name="connsiteX1" fmla="*/ 631057 w 631057"/>
                            <a:gd name="connsiteY1" fmla="*/ 1655383 h 1655383"/>
                            <a:gd name="connsiteX2" fmla="*/ 628675 w 631057"/>
                            <a:gd name="connsiteY2" fmla="*/ 1562514 h 1655383"/>
                            <a:gd name="connsiteX3" fmla="*/ 626294 w 631057"/>
                            <a:gd name="connsiteY3" fmla="*/ 1519652 h 1655383"/>
                            <a:gd name="connsiteX4" fmla="*/ 614388 w 631057"/>
                            <a:gd name="connsiteY4" fmla="*/ 1498221 h 1655383"/>
                            <a:gd name="connsiteX5" fmla="*/ 604863 w 631057"/>
                            <a:gd name="connsiteY5" fmla="*/ 1483933 h 1655383"/>
                            <a:gd name="connsiteX6" fmla="*/ 602482 w 631057"/>
                            <a:gd name="connsiteY6" fmla="*/ 1476789 h 1655383"/>
                            <a:gd name="connsiteX7" fmla="*/ 590575 w 631057"/>
                            <a:gd name="connsiteY7" fmla="*/ 1462502 h 1655383"/>
                            <a:gd name="connsiteX8" fmla="*/ 588194 w 631057"/>
                            <a:gd name="connsiteY8" fmla="*/ 1452977 h 1655383"/>
                            <a:gd name="connsiteX9" fmla="*/ 581050 w 631057"/>
                            <a:gd name="connsiteY9" fmla="*/ 1431546 h 1655383"/>
                            <a:gd name="connsiteX10" fmla="*/ 576288 w 631057"/>
                            <a:gd name="connsiteY10" fmla="*/ 1417258 h 1655383"/>
                            <a:gd name="connsiteX11" fmla="*/ 573907 w 631057"/>
                            <a:gd name="connsiteY11" fmla="*/ 1410114 h 1655383"/>
                            <a:gd name="connsiteX12" fmla="*/ 569144 w 631057"/>
                            <a:gd name="connsiteY12" fmla="*/ 1402971 h 1655383"/>
                            <a:gd name="connsiteX13" fmla="*/ 566763 w 631057"/>
                            <a:gd name="connsiteY13" fmla="*/ 1395827 h 1655383"/>
                            <a:gd name="connsiteX14" fmla="*/ 557238 w 631057"/>
                            <a:gd name="connsiteY14" fmla="*/ 1381539 h 1655383"/>
                            <a:gd name="connsiteX15" fmla="*/ 552475 w 631057"/>
                            <a:gd name="connsiteY15" fmla="*/ 1367252 h 1655383"/>
                            <a:gd name="connsiteX16" fmla="*/ 542950 w 631057"/>
                            <a:gd name="connsiteY16" fmla="*/ 1352964 h 1655383"/>
                            <a:gd name="connsiteX17" fmla="*/ 535807 w 631057"/>
                            <a:gd name="connsiteY17" fmla="*/ 1338677 h 1655383"/>
                            <a:gd name="connsiteX18" fmla="*/ 528663 w 631057"/>
                            <a:gd name="connsiteY18" fmla="*/ 1324389 h 1655383"/>
                            <a:gd name="connsiteX19" fmla="*/ 516757 w 631057"/>
                            <a:gd name="connsiteY19" fmla="*/ 1307721 h 1655383"/>
                            <a:gd name="connsiteX20" fmla="*/ 514375 w 631057"/>
                            <a:gd name="connsiteY20" fmla="*/ 1300577 h 1655383"/>
                            <a:gd name="connsiteX21" fmla="*/ 500088 w 631057"/>
                            <a:gd name="connsiteY21" fmla="*/ 1279146 h 1655383"/>
                            <a:gd name="connsiteX22" fmla="*/ 495325 w 631057"/>
                            <a:gd name="connsiteY22" fmla="*/ 1272002 h 1655383"/>
                            <a:gd name="connsiteX23" fmla="*/ 483419 w 631057"/>
                            <a:gd name="connsiteY23" fmla="*/ 1250571 h 1655383"/>
                            <a:gd name="connsiteX24" fmla="*/ 478657 w 631057"/>
                            <a:gd name="connsiteY24" fmla="*/ 1243427 h 1655383"/>
                            <a:gd name="connsiteX25" fmla="*/ 471513 w 631057"/>
                            <a:gd name="connsiteY25" fmla="*/ 1229139 h 1655383"/>
                            <a:gd name="connsiteX26" fmla="*/ 469132 w 631057"/>
                            <a:gd name="connsiteY26" fmla="*/ 1221996 h 1655383"/>
                            <a:gd name="connsiteX27" fmla="*/ 461988 w 631057"/>
                            <a:gd name="connsiteY27" fmla="*/ 1214852 h 1655383"/>
                            <a:gd name="connsiteX28" fmla="*/ 452463 w 631057"/>
                            <a:gd name="connsiteY28" fmla="*/ 1200564 h 1655383"/>
                            <a:gd name="connsiteX29" fmla="*/ 438175 w 631057"/>
                            <a:gd name="connsiteY29" fmla="*/ 1186277 h 1655383"/>
                            <a:gd name="connsiteX30" fmla="*/ 426269 w 631057"/>
                            <a:gd name="connsiteY30" fmla="*/ 1171989 h 1655383"/>
                            <a:gd name="connsiteX31" fmla="*/ 414363 w 631057"/>
                            <a:gd name="connsiteY31" fmla="*/ 1160083 h 1655383"/>
                            <a:gd name="connsiteX32" fmla="*/ 409600 w 631057"/>
                            <a:gd name="connsiteY32" fmla="*/ 1152939 h 1655383"/>
                            <a:gd name="connsiteX33" fmla="*/ 402457 w 631057"/>
                            <a:gd name="connsiteY33" fmla="*/ 1148177 h 1655383"/>
                            <a:gd name="connsiteX34" fmla="*/ 400075 w 631057"/>
                            <a:gd name="connsiteY34" fmla="*/ 1141033 h 1655383"/>
                            <a:gd name="connsiteX35" fmla="*/ 385788 w 631057"/>
                            <a:gd name="connsiteY35" fmla="*/ 1131508 h 1655383"/>
                            <a:gd name="connsiteX36" fmla="*/ 378644 w 631057"/>
                            <a:gd name="connsiteY36" fmla="*/ 1126746 h 1655383"/>
                            <a:gd name="connsiteX37" fmla="*/ 373882 w 631057"/>
                            <a:gd name="connsiteY37" fmla="*/ 1119602 h 1655383"/>
                            <a:gd name="connsiteX38" fmla="*/ 366738 w 631057"/>
                            <a:gd name="connsiteY38" fmla="*/ 1117221 h 1655383"/>
                            <a:gd name="connsiteX39" fmla="*/ 357213 w 631057"/>
                            <a:gd name="connsiteY39" fmla="*/ 1112458 h 1655383"/>
                            <a:gd name="connsiteX40" fmla="*/ 342925 w 631057"/>
                            <a:gd name="connsiteY40" fmla="*/ 1107696 h 1655383"/>
                            <a:gd name="connsiteX41" fmla="*/ 335782 w 631057"/>
                            <a:gd name="connsiteY41" fmla="*/ 1102933 h 1655383"/>
                            <a:gd name="connsiteX42" fmla="*/ 321494 w 631057"/>
                            <a:gd name="connsiteY42" fmla="*/ 1098171 h 1655383"/>
                            <a:gd name="connsiteX43" fmla="*/ 314350 w 631057"/>
                            <a:gd name="connsiteY43" fmla="*/ 1093408 h 1655383"/>
                            <a:gd name="connsiteX44" fmla="*/ 300063 w 631057"/>
                            <a:gd name="connsiteY44" fmla="*/ 1088646 h 1655383"/>
                            <a:gd name="connsiteX45" fmla="*/ 292919 w 631057"/>
                            <a:gd name="connsiteY45" fmla="*/ 1081502 h 1655383"/>
                            <a:gd name="connsiteX46" fmla="*/ 257201 w 631057"/>
                            <a:gd name="connsiteY46" fmla="*/ 1079121 h 1655383"/>
                            <a:gd name="connsiteX47" fmla="*/ 219100 w 631057"/>
                            <a:gd name="connsiteY47" fmla="*/ 1062452 h 1655383"/>
                            <a:gd name="connsiteX48" fmla="*/ 207194 w 631057"/>
                            <a:gd name="connsiteY48" fmla="*/ 1041021 h 1655383"/>
                            <a:gd name="connsiteX49" fmla="*/ 200050 w 631057"/>
                            <a:gd name="connsiteY49" fmla="*/ 1036258 h 1655383"/>
                            <a:gd name="connsiteX50" fmla="*/ 195288 w 631057"/>
                            <a:gd name="connsiteY50" fmla="*/ 1021971 h 1655383"/>
                            <a:gd name="connsiteX51" fmla="*/ 192907 w 631057"/>
                            <a:gd name="connsiteY51" fmla="*/ 1014827 h 1655383"/>
                            <a:gd name="connsiteX52" fmla="*/ 188144 w 631057"/>
                            <a:gd name="connsiteY52" fmla="*/ 1007683 h 1655383"/>
                            <a:gd name="connsiteX53" fmla="*/ 183382 w 631057"/>
                            <a:gd name="connsiteY53" fmla="*/ 991014 h 1655383"/>
                            <a:gd name="connsiteX54" fmla="*/ 181000 w 631057"/>
                            <a:gd name="connsiteY54" fmla="*/ 983871 h 1655383"/>
                            <a:gd name="connsiteX55" fmla="*/ 183382 w 631057"/>
                            <a:gd name="connsiteY55" fmla="*/ 921958 h 1655383"/>
                            <a:gd name="connsiteX56" fmla="*/ 190525 w 631057"/>
                            <a:gd name="connsiteY56" fmla="*/ 905289 h 1655383"/>
                            <a:gd name="connsiteX57" fmla="*/ 192907 w 631057"/>
                            <a:gd name="connsiteY57" fmla="*/ 898146 h 1655383"/>
                            <a:gd name="connsiteX58" fmla="*/ 197669 w 631057"/>
                            <a:gd name="connsiteY58" fmla="*/ 891002 h 1655383"/>
                            <a:gd name="connsiteX59" fmla="*/ 204813 w 631057"/>
                            <a:gd name="connsiteY59" fmla="*/ 876714 h 1655383"/>
                            <a:gd name="connsiteX60" fmla="*/ 211957 w 631057"/>
                            <a:gd name="connsiteY60" fmla="*/ 860046 h 1655383"/>
                            <a:gd name="connsiteX61" fmla="*/ 216719 w 631057"/>
                            <a:gd name="connsiteY61" fmla="*/ 845758 h 1655383"/>
                            <a:gd name="connsiteX62" fmla="*/ 221482 w 631057"/>
                            <a:gd name="connsiteY62" fmla="*/ 831471 h 1655383"/>
                            <a:gd name="connsiteX63" fmla="*/ 223863 w 631057"/>
                            <a:gd name="connsiteY63" fmla="*/ 824327 h 1655383"/>
                            <a:gd name="connsiteX64" fmla="*/ 228625 w 631057"/>
                            <a:gd name="connsiteY64" fmla="*/ 817183 h 1655383"/>
                            <a:gd name="connsiteX65" fmla="*/ 231007 w 631057"/>
                            <a:gd name="connsiteY65" fmla="*/ 810039 h 1655383"/>
                            <a:gd name="connsiteX66" fmla="*/ 240532 w 631057"/>
                            <a:gd name="connsiteY66" fmla="*/ 795752 h 1655383"/>
                            <a:gd name="connsiteX67" fmla="*/ 250057 w 631057"/>
                            <a:gd name="connsiteY67" fmla="*/ 781464 h 1655383"/>
                            <a:gd name="connsiteX68" fmla="*/ 254819 w 631057"/>
                            <a:gd name="connsiteY68" fmla="*/ 767177 h 1655383"/>
                            <a:gd name="connsiteX69" fmla="*/ 259582 w 631057"/>
                            <a:gd name="connsiteY69" fmla="*/ 760033 h 1655383"/>
                            <a:gd name="connsiteX70" fmla="*/ 266725 w 631057"/>
                            <a:gd name="connsiteY70" fmla="*/ 745746 h 1655383"/>
                            <a:gd name="connsiteX71" fmla="*/ 271488 w 631057"/>
                            <a:gd name="connsiteY71" fmla="*/ 731458 h 1655383"/>
                            <a:gd name="connsiteX72" fmla="*/ 276250 w 631057"/>
                            <a:gd name="connsiteY72" fmla="*/ 714789 h 1655383"/>
                            <a:gd name="connsiteX73" fmla="*/ 283394 w 631057"/>
                            <a:gd name="connsiteY73" fmla="*/ 707646 h 1655383"/>
                            <a:gd name="connsiteX74" fmla="*/ 288157 w 631057"/>
                            <a:gd name="connsiteY74" fmla="*/ 700502 h 1655383"/>
                            <a:gd name="connsiteX75" fmla="*/ 302444 w 631057"/>
                            <a:gd name="connsiteY75" fmla="*/ 690977 h 1655383"/>
                            <a:gd name="connsiteX76" fmla="*/ 311969 w 631057"/>
                            <a:gd name="connsiteY76" fmla="*/ 676689 h 1655383"/>
                            <a:gd name="connsiteX77" fmla="*/ 316732 w 631057"/>
                            <a:gd name="connsiteY77" fmla="*/ 669546 h 1655383"/>
                            <a:gd name="connsiteX78" fmla="*/ 323875 w 631057"/>
                            <a:gd name="connsiteY78" fmla="*/ 662402 h 1655383"/>
                            <a:gd name="connsiteX79" fmla="*/ 328638 w 631057"/>
                            <a:gd name="connsiteY79" fmla="*/ 648114 h 1655383"/>
                            <a:gd name="connsiteX80" fmla="*/ 331019 w 631057"/>
                            <a:gd name="connsiteY80" fmla="*/ 640971 h 1655383"/>
                            <a:gd name="connsiteX81" fmla="*/ 323875 w 631057"/>
                            <a:gd name="connsiteY81" fmla="*/ 617158 h 1655383"/>
                            <a:gd name="connsiteX82" fmla="*/ 321494 w 631057"/>
                            <a:gd name="connsiteY82" fmla="*/ 607633 h 1655383"/>
                            <a:gd name="connsiteX83" fmla="*/ 314350 w 631057"/>
                            <a:gd name="connsiteY83" fmla="*/ 600489 h 1655383"/>
                            <a:gd name="connsiteX84" fmla="*/ 307207 w 631057"/>
                            <a:gd name="connsiteY84" fmla="*/ 583821 h 1655383"/>
                            <a:gd name="connsiteX85" fmla="*/ 302444 w 631057"/>
                            <a:gd name="connsiteY85" fmla="*/ 569533 h 1655383"/>
                            <a:gd name="connsiteX86" fmla="*/ 278632 w 631057"/>
                            <a:gd name="connsiteY86" fmla="*/ 533814 h 1655383"/>
                            <a:gd name="connsiteX87" fmla="*/ 269107 w 631057"/>
                            <a:gd name="connsiteY87" fmla="*/ 519527 h 1655383"/>
                            <a:gd name="connsiteX88" fmla="*/ 264344 w 631057"/>
                            <a:gd name="connsiteY88" fmla="*/ 512383 h 1655383"/>
                            <a:gd name="connsiteX89" fmla="*/ 257200 w 631057"/>
                            <a:gd name="connsiteY89" fmla="*/ 505239 h 1655383"/>
                            <a:gd name="connsiteX90" fmla="*/ 245294 w 631057"/>
                            <a:gd name="connsiteY90" fmla="*/ 493333 h 1655383"/>
                            <a:gd name="connsiteX91" fmla="*/ 238150 w 631057"/>
                            <a:gd name="connsiteY91" fmla="*/ 479046 h 1655383"/>
                            <a:gd name="connsiteX92" fmla="*/ 223863 w 631057"/>
                            <a:gd name="connsiteY92" fmla="*/ 464758 h 1655383"/>
                            <a:gd name="connsiteX93" fmla="*/ 214338 w 631057"/>
                            <a:gd name="connsiteY93" fmla="*/ 450471 h 1655383"/>
                            <a:gd name="connsiteX94" fmla="*/ 204813 w 631057"/>
                            <a:gd name="connsiteY94" fmla="*/ 407609 h 1655383"/>
                            <a:gd name="connsiteX95" fmla="*/ 192907 w 631057"/>
                            <a:gd name="connsiteY95" fmla="*/ 355220 h 1655383"/>
                            <a:gd name="connsiteX96" fmla="*/ 185763 w 631057"/>
                            <a:gd name="connsiteY96" fmla="*/ 326646 h 1655383"/>
                            <a:gd name="connsiteX97" fmla="*/ 181000 w 631057"/>
                            <a:gd name="connsiteY97" fmla="*/ 309977 h 1655383"/>
                            <a:gd name="connsiteX98" fmla="*/ 176238 w 631057"/>
                            <a:gd name="connsiteY98" fmla="*/ 302833 h 1655383"/>
                            <a:gd name="connsiteX99" fmla="*/ 169094 w 631057"/>
                            <a:gd name="connsiteY99" fmla="*/ 279021 h 1655383"/>
                            <a:gd name="connsiteX100" fmla="*/ 166713 w 631057"/>
                            <a:gd name="connsiteY100" fmla="*/ 271877 h 1655383"/>
                            <a:gd name="connsiteX101" fmla="*/ 157188 w 631057"/>
                            <a:gd name="connsiteY101" fmla="*/ 257589 h 1655383"/>
                            <a:gd name="connsiteX102" fmla="*/ 147663 w 631057"/>
                            <a:gd name="connsiteY102" fmla="*/ 243302 h 1655383"/>
                            <a:gd name="connsiteX103" fmla="*/ 142900 w 631057"/>
                            <a:gd name="connsiteY103" fmla="*/ 236158 h 1655383"/>
                            <a:gd name="connsiteX104" fmla="*/ 138138 w 631057"/>
                            <a:gd name="connsiteY104" fmla="*/ 221871 h 1655383"/>
                            <a:gd name="connsiteX105" fmla="*/ 135757 w 631057"/>
                            <a:gd name="connsiteY105" fmla="*/ 214727 h 1655383"/>
                            <a:gd name="connsiteX106" fmla="*/ 130994 w 631057"/>
                            <a:gd name="connsiteY106" fmla="*/ 207583 h 1655383"/>
                            <a:gd name="connsiteX107" fmla="*/ 123850 w 631057"/>
                            <a:gd name="connsiteY107" fmla="*/ 186152 h 1655383"/>
                            <a:gd name="connsiteX108" fmla="*/ 121469 w 631057"/>
                            <a:gd name="connsiteY108" fmla="*/ 179008 h 1655383"/>
                            <a:gd name="connsiteX109" fmla="*/ 119088 w 631057"/>
                            <a:gd name="connsiteY109" fmla="*/ 171864 h 1655383"/>
                            <a:gd name="connsiteX110" fmla="*/ 114325 w 631057"/>
                            <a:gd name="connsiteY110" fmla="*/ 155196 h 1655383"/>
                            <a:gd name="connsiteX111" fmla="*/ 111944 w 631057"/>
                            <a:gd name="connsiteY111" fmla="*/ 119477 h 1655383"/>
                            <a:gd name="connsiteX112" fmla="*/ 109563 w 631057"/>
                            <a:gd name="connsiteY112" fmla="*/ 112333 h 1655383"/>
                            <a:gd name="connsiteX113" fmla="*/ 100038 w 631057"/>
                            <a:gd name="connsiteY113" fmla="*/ 98046 h 1655383"/>
                            <a:gd name="connsiteX114" fmla="*/ 90513 w 631057"/>
                            <a:gd name="connsiteY114" fmla="*/ 83758 h 1655383"/>
                            <a:gd name="connsiteX115" fmla="*/ 59557 w 631057"/>
                            <a:gd name="connsiteY115" fmla="*/ 69470 h 1655383"/>
                            <a:gd name="connsiteX116" fmla="*/ 23838 w 631057"/>
                            <a:gd name="connsiteY116" fmla="*/ 50420 h 1655383"/>
                            <a:gd name="connsiteX117" fmla="*/ 25 w 631057"/>
                            <a:gd name="connsiteY117" fmla="*/ 28989 h 1655383"/>
                            <a:gd name="connsiteX118" fmla="*/ 19075 w 631057"/>
                            <a:gd name="connsiteY118" fmla="*/ 2796 h 1655383"/>
                            <a:gd name="connsiteX119" fmla="*/ 7169 w 631057"/>
                            <a:gd name="connsiteY119" fmla="*/ 414 h 1655383"/>
                            <a:gd name="connsiteX0" fmla="*/ 631059 w 631059"/>
                            <a:gd name="connsiteY0" fmla="*/ 1654969 h 1654969"/>
                            <a:gd name="connsiteX1" fmla="*/ 631059 w 631059"/>
                            <a:gd name="connsiteY1" fmla="*/ 1654969 h 1654969"/>
                            <a:gd name="connsiteX2" fmla="*/ 628677 w 631059"/>
                            <a:gd name="connsiteY2" fmla="*/ 1562100 h 1654969"/>
                            <a:gd name="connsiteX3" fmla="*/ 626296 w 631059"/>
                            <a:gd name="connsiteY3" fmla="*/ 1519238 h 1654969"/>
                            <a:gd name="connsiteX4" fmla="*/ 614390 w 631059"/>
                            <a:gd name="connsiteY4" fmla="*/ 1497807 h 1654969"/>
                            <a:gd name="connsiteX5" fmla="*/ 604865 w 631059"/>
                            <a:gd name="connsiteY5" fmla="*/ 1483519 h 1654969"/>
                            <a:gd name="connsiteX6" fmla="*/ 602484 w 631059"/>
                            <a:gd name="connsiteY6" fmla="*/ 1476375 h 1654969"/>
                            <a:gd name="connsiteX7" fmla="*/ 590577 w 631059"/>
                            <a:gd name="connsiteY7" fmla="*/ 1462088 h 1654969"/>
                            <a:gd name="connsiteX8" fmla="*/ 588196 w 631059"/>
                            <a:gd name="connsiteY8" fmla="*/ 1452563 h 1654969"/>
                            <a:gd name="connsiteX9" fmla="*/ 581052 w 631059"/>
                            <a:gd name="connsiteY9" fmla="*/ 1431132 h 1654969"/>
                            <a:gd name="connsiteX10" fmla="*/ 576290 w 631059"/>
                            <a:gd name="connsiteY10" fmla="*/ 1416844 h 1654969"/>
                            <a:gd name="connsiteX11" fmla="*/ 573909 w 631059"/>
                            <a:gd name="connsiteY11" fmla="*/ 1409700 h 1654969"/>
                            <a:gd name="connsiteX12" fmla="*/ 569146 w 631059"/>
                            <a:gd name="connsiteY12" fmla="*/ 1402557 h 1654969"/>
                            <a:gd name="connsiteX13" fmla="*/ 566765 w 631059"/>
                            <a:gd name="connsiteY13" fmla="*/ 1395413 h 1654969"/>
                            <a:gd name="connsiteX14" fmla="*/ 557240 w 631059"/>
                            <a:gd name="connsiteY14" fmla="*/ 1381125 h 1654969"/>
                            <a:gd name="connsiteX15" fmla="*/ 552477 w 631059"/>
                            <a:gd name="connsiteY15" fmla="*/ 1366838 h 1654969"/>
                            <a:gd name="connsiteX16" fmla="*/ 542952 w 631059"/>
                            <a:gd name="connsiteY16" fmla="*/ 1352550 h 1654969"/>
                            <a:gd name="connsiteX17" fmla="*/ 535809 w 631059"/>
                            <a:gd name="connsiteY17" fmla="*/ 1338263 h 1654969"/>
                            <a:gd name="connsiteX18" fmla="*/ 528665 w 631059"/>
                            <a:gd name="connsiteY18" fmla="*/ 1323975 h 1654969"/>
                            <a:gd name="connsiteX19" fmla="*/ 516759 w 631059"/>
                            <a:gd name="connsiteY19" fmla="*/ 1307307 h 1654969"/>
                            <a:gd name="connsiteX20" fmla="*/ 514377 w 631059"/>
                            <a:gd name="connsiteY20" fmla="*/ 1300163 h 1654969"/>
                            <a:gd name="connsiteX21" fmla="*/ 500090 w 631059"/>
                            <a:gd name="connsiteY21" fmla="*/ 1278732 h 1654969"/>
                            <a:gd name="connsiteX22" fmla="*/ 495327 w 631059"/>
                            <a:gd name="connsiteY22" fmla="*/ 1271588 h 1654969"/>
                            <a:gd name="connsiteX23" fmla="*/ 483421 w 631059"/>
                            <a:gd name="connsiteY23" fmla="*/ 1250157 h 1654969"/>
                            <a:gd name="connsiteX24" fmla="*/ 478659 w 631059"/>
                            <a:gd name="connsiteY24" fmla="*/ 1243013 h 1654969"/>
                            <a:gd name="connsiteX25" fmla="*/ 471515 w 631059"/>
                            <a:gd name="connsiteY25" fmla="*/ 1228725 h 1654969"/>
                            <a:gd name="connsiteX26" fmla="*/ 469134 w 631059"/>
                            <a:gd name="connsiteY26" fmla="*/ 1221582 h 1654969"/>
                            <a:gd name="connsiteX27" fmla="*/ 461990 w 631059"/>
                            <a:gd name="connsiteY27" fmla="*/ 1214438 h 1654969"/>
                            <a:gd name="connsiteX28" fmla="*/ 452465 w 631059"/>
                            <a:gd name="connsiteY28" fmla="*/ 1200150 h 1654969"/>
                            <a:gd name="connsiteX29" fmla="*/ 438177 w 631059"/>
                            <a:gd name="connsiteY29" fmla="*/ 1185863 h 1654969"/>
                            <a:gd name="connsiteX30" fmla="*/ 426271 w 631059"/>
                            <a:gd name="connsiteY30" fmla="*/ 1171575 h 1654969"/>
                            <a:gd name="connsiteX31" fmla="*/ 414365 w 631059"/>
                            <a:gd name="connsiteY31" fmla="*/ 1159669 h 1654969"/>
                            <a:gd name="connsiteX32" fmla="*/ 409602 w 631059"/>
                            <a:gd name="connsiteY32" fmla="*/ 1152525 h 1654969"/>
                            <a:gd name="connsiteX33" fmla="*/ 402459 w 631059"/>
                            <a:gd name="connsiteY33" fmla="*/ 1147763 h 1654969"/>
                            <a:gd name="connsiteX34" fmla="*/ 400077 w 631059"/>
                            <a:gd name="connsiteY34" fmla="*/ 1140619 h 1654969"/>
                            <a:gd name="connsiteX35" fmla="*/ 385790 w 631059"/>
                            <a:gd name="connsiteY35" fmla="*/ 1131094 h 1654969"/>
                            <a:gd name="connsiteX36" fmla="*/ 378646 w 631059"/>
                            <a:gd name="connsiteY36" fmla="*/ 1126332 h 1654969"/>
                            <a:gd name="connsiteX37" fmla="*/ 373884 w 631059"/>
                            <a:gd name="connsiteY37" fmla="*/ 1119188 h 1654969"/>
                            <a:gd name="connsiteX38" fmla="*/ 366740 w 631059"/>
                            <a:gd name="connsiteY38" fmla="*/ 1116807 h 1654969"/>
                            <a:gd name="connsiteX39" fmla="*/ 357215 w 631059"/>
                            <a:gd name="connsiteY39" fmla="*/ 1112044 h 1654969"/>
                            <a:gd name="connsiteX40" fmla="*/ 342927 w 631059"/>
                            <a:gd name="connsiteY40" fmla="*/ 1107282 h 1654969"/>
                            <a:gd name="connsiteX41" fmla="*/ 335784 w 631059"/>
                            <a:gd name="connsiteY41" fmla="*/ 1102519 h 1654969"/>
                            <a:gd name="connsiteX42" fmla="*/ 321496 w 631059"/>
                            <a:gd name="connsiteY42" fmla="*/ 1097757 h 1654969"/>
                            <a:gd name="connsiteX43" fmla="*/ 314352 w 631059"/>
                            <a:gd name="connsiteY43" fmla="*/ 1092994 h 1654969"/>
                            <a:gd name="connsiteX44" fmla="*/ 300065 w 631059"/>
                            <a:gd name="connsiteY44" fmla="*/ 1088232 h 1654969"/>
                            <a:gd name="connsiteX45" fmla="*/ 292921 w 631059"/>
                            <a:gd name="connsiteY45" fmla="*/ 1081088 h 1654969"/>
                            <a:gd name="connsiteX46" fmla="*/ 257203 w 631059"/>
                            <a:gd name="connsiteY46" fmla="*/ 1078707 h 1654969"/>
                            <a:gd name="connsiteX47" fmla="*/ 219102 w 631059"/>
                            <a:gd name="connsiteY47" fmla="*/ 1062038 h 1654969"/>
                            <a:gd name="connsiteX48" fmla="*/ 207196 w 631059"/>
                            <a:gd name="connsiteY48" fmla="*/ 1040607 h 1654969"/>
                            <a:gd name="connsiteX49" fmla="*/ 200052 w 631059"/>
                            <a:gd name="connsiteY49" fmla="*/ 1035844 h 1654969"/>
                            <a:gd name="connsiteX50" fmla="*/ 195290 w 631059"/>
                            <a:gd name="connsiteY50" fmla="*/ 1021557 h 1654969"/>
                            <a:gd name="connsiteX51" fmla="*/ 192909 w 631059"/>
                            <a:gd name="connsiteY51" fmla="*/ 1014413 h 1654969"/>
                            <a:gd name="connsiteX52" fmla="*/ 188146 w 631059"/>
                            <a:gd name="connsiteY52" fmla="*/ 1007269 h 1654969"/>
                            <a:gd name="connsiteX53" fmla="*/ 183384 w 631059"/>
                            <a:gd name="connsiteY53" fmla="*/ 990600 h 1654969"/>
                            <a:gd name="connsiteX54" fmla="*/ 181002 w 631059"/>
                            <a:gd name="connsiteY54" fmla="*/ 983457 h 1654969"/>
                            <a:gd name="connsiteX55" fmla="*/ 183384 w 631059"/>
                            <a:gd name="connsiteY55" fmla="*/ 921544 h 1654969"/>
                            <a:gd name="connsiteX56" fmla="*/ 190527 w 631059"/>
                            <a:gd name="connsiteY56" fmla="*/ 904875 h 1654969"/>
                            <a:gd name="connsiteX57" fmla="*/ 192909 w 631059"/>
                            <a:gd name="connsiteY57" fmla="*/ 897732 h 1654969"/>
                            <a:gd name="connsiteX58" fmla="*/ 197671 w 631059"/>
                            <a:gd name="connsiteY58" fmla="*/ 890588 h 1654969"/>
                            <a:gd name="connsiteX59" fmla="*/ 204815 w 631059"/>
                            <a:gd name="connsiteY59" fmla="*/ 876300 h 1654969"/>
                            <a:gd name="connsiteX60" fmla="*/ 211959 w 631059"/>
                            <a:gd name="connsiteY60" fmla="*/ 859632 h 1654969"/>
                            <a:gd name="connsiteX61" fmla="*/ 216721 w 631059"/>
                            <a:gd name="connsiteY61" fmla="*/ 845344 h 1654969"/>
                            <a:gd name="connsiteX62" fmla="*/ 221484 w 631059"/>
                            <a:gd name="connsiteY62" fmla="*/ 831057 h 1654969"/>
                            <a:gd name="connsiteX63" fmla="*/ 223865 w 631059"/>
                            <a:gd name="connsiteY63" fmla="*/ 823913 h 1654969"/>
                            <a:gd name="connsiteX64" fmla="*/ 228627 w 631059"/>
                            <a:gd name="connsiteY64" fmla="*/ 816769 h 1654969"/>
                            <a:gd name="connsiteX65" fmla="*/ 231009 w 631059"/>
                            <a:gd name="connsiteY65" fmla="*/ 809625 h 1654969"/>
                            <a:gd name="connsiteX66" fmla="*/ 240534 w 631059"/>
                            <a:gd name="connsiteY66" fmla="*/ 795338 h 1654969"/>
                            <a:gd name="connsiteX67" fmla="*/ 250059 w 631059"/>
                            <a:gd name="connsiteY67" fmla="*/ 781050 h 1654969"/>
                            <a:gd name="connsiteX68" fmla="*/ 254821 w 631059"/>
                            <a:gd name="connsiteY68" fmla="*/ 766763 h 1654969"/>
                            <a:gd name="connsiteX69" fmla="*/ 259584 w 631059"/>
                            <a:gd name="connsiteY69" fmla="*/ 759619 h 1654969"/>
                            <a:gd name="connsiteX70" fmla="*/ 266727 w 631059"/>
                            <a:gd name="connsiteY70" fmla="*/ 745332 h 1654969"/>
                            <a:gd name="connsiteX71" fmla="*/ 271490 w 631059"/>
                            <a:gd name="connsiteY71" fmla="*/ 731044 h 1654969"/>
                            <a:gd name="connsiteX72" fmla="*/ 276252 w 631059"/>
                            <a:gd name="connsiteY72" fmla="*/ 714375 h 1654969"/>
                            <a:gd name="connsiteX73" fmla="*/ 283396 w 631059"/>
                            <a:gd name="connsiteY73" fmla="*/ 707232 h 1654969"/>
                            <a:gd name="connsiteX74" fmla="*/ 288159 w 631059"/>
                            <a:gd name="connsiteY74" fmla="*/ 700088 h 1654969"/>
                            <a:gd name="connsiteX75" fmla="*/ 302446 w 631059"/>
                            <a:gd name="connsiteY75" fmla="*/ 690563 h 1654969"/>
                            <a:gd name="connsiteX76" fmla="*/ 311971 w 631059"/>
                            <a:gd name="connsiteY76" fmla="*/ 676275 h 1654969"/>
                            <a:gd name="connsiteX77" fmla="*/ 316734 w 631059"/>
                            <a:gd name="connsiteY77" fmla="*/ 669132 h 1654969"/>
                            <a:gd name="connsiteX78" fmla="*/ 323877 w 631059"/>
                            <a:gd name="connsiteY78" fmla="*/ 661988 h 1654969"/>
                            <a:gd name="connsiteX79" fmla="*/ 328640 w 631059"/>
                            <a:gd name="connsiteY79" fmla="*/ 647700 h 1654969"/>
                            <a:gd name="connsiteX80" fmla="*/ 331021 w 631059"/>
                            <a:gd name="connsiteY80" fmla="*/ 640557 h 1654969"/>
                            <a:gd name="connsiteX81" fmla="*/ 323877 w 631059"/>
                            <a:gd name="connsiteY81" fmla="*/ 616744 h 1654969"/>
                            <a:gd name="connsiteX82" fmla="*/ 321496 w 631059"/>
                            <a:gd name="connsiteY82" fmla="*/ 607219 h 1654969"/>
                            <a:gd name="connsiteX83" fmla="*/ 314352 w 631059"/>
                            <a:gd name="connsiteY83" fmla="*/ 600075 h 1654969"/>
                            <a:gd name="connsiteX84" fmla="*/ 307209 w 631059"/>
                            <a:gd name="connsiteY84" fmla="*/ 583407 h 1654969"/>
                            <a:gd name="connsiteX85" fmla="*/ 302446 w 631059"/>
                            <a:gd name="connsiteY85" fmla="*/ 569119 h 1654969"/>
                            <a:gd name="connsiteX86" fmla="*/ 278634 w 631059"/>
                            <a:gd name="connsiteY86" fmla="*/ 533400 h 1654969"/>
                            <a:gd name="connsiteX87" fmla="*/ 269109 w 631059"/>
                            <a:gd name="connsiteY87" fmla="*/ 519113 h 1654969"/>
                            <a:gd name="connsiteX88" fmla="*/ 264346 w 631059"/>
                            <a:gd name="connsiteY88" fmla="*/ 511969 h 1654969"/>
                            <a:gd name="connsiteX89" fmla="*/ 257202 w 631059"/>
                            <a:gd name="connsiteY89" fmla="*/ 504825 h 1654969"/>
                            <a:gd name="connsiteX90" fmla="*/ 245296 w 631059"/>
                            <a:gd name="connsiteY90" fmla="*/ 492919 h 1654969"/>
                            <a:gd name="connsiteX91" fmla="*/ 238152 w 631059"/>
                            <a:gd name="connsiteY91" fmla="*/ 478632 h 1654969"/>
                            <a:gd name="connsiteX92" fmla="*/ 223865 w 631059"/>
                            <a:gd name="connsiteY92" fmla="*/ 464344 h 1654969"/>
                            <a:gd name="connsiteX93" fmla="*/ 214340 w 631059"/>
                            <a:gd name="connsiteY93" fmla="*/ 450057 h 1654969"/>
                            <a:gd name="connsiteX94" fmla="*/ 204815 w 631059"/>
                            <a:gd name="connsiteY94" fmla="*/ 407195 h 1654969"/>
                            <a:gd name="connsiteX95" fmla="*/ 192909 w 631059"/>
                            <a:gd name="connsiteY95" fmla="*/ 354806 h 1654969"/>
                            <a:gd name="connsiteX96" fmla="*/ 185765 w 631059"/>
                            <a:gd name="connsiteY96" fmla="*/ 326232 h 1654969"/>
                            <a:gd name="connsiteX97" fmla="*/ 181002 w 631059"/>
                            <a:gd name="connsiteY97" fmla="*/ 309563 h 1654969"/>
                            <a:gd name="connsiteX98" fmla="*/ 176240 w 631059"/>
                            <a:gd name="connsiteY98" fmla="*/ 302419 h 1654969"/>
                            <a:gd name="connsiteX99" fmla="*/ 169096 w 631059"/>
                            <a:gd name="connsiteY99" fmla="*/ 278607 h 1654969"/>
                            <a:gd name="connsiteX100" fmla="*/ 166715 w 631059"/>
                            <a:gd name="connsiteY100" fmla="*/ 271463 h 1654969"/>
                            <a:gd name="connsiteX101" fmla="*/ 157190 w 631059"/>
                            <a:gd name="connsiteY101" fmla="*/ 257175 h 1654969"/>
                            <a:gd name="connsiteX102" fmla="*/ 147665 w 631059"/>
                            <a:gd name="connsiteY102" fmla="*/ 242888 h 1654969"/>
                            <a:gd name="connsiteX103" fmla="*/ 142902 w 631059"/>
                            <a:gd name="connsiteY103" fmla="*/ 235744 h 1654969"/>
                            <a:gd name="connsiteX104" fmla="*/ 138140 w 631059"/>
                            <a:gd name="connsiteY104" fmla="*/ 221457 h 1654969"/>
                            <a:gd name="connsiteX105" fmla="*/ 135759 w 631059"/>
                            <a:gd name="connsiteY105" fmla="*/ 214313 h 1654969"/>
                            <a:gd name="connsiteX106" fmla="*/ 130996 w 631059"/>
                            <a:gd name="connsiteY106" fmla="*/ 207169 h 1654969"/>
                            <a:gd name="connsiteX107" fmla="*/ 123852 w 631059"/>
                            <a:gd name="connsiteY107" fmla="*/ 185738 h 1654969"/>
                            <a:gd name="connsiteX108" fmla="*/ 121471 w 631059"/>
                            <a:gd name="connsiteY108" fmla="*/ 178594 h 1654969"/>
                            <a:gd name="connsiteX109" fmla="*/ 119090 w 631059"/>
                            <a:gd name="connsiteY109" fmla="*/ 171450 h 1654969"/>
                            <a:gd name="connsiteX110" fmla="*/ 114327 w 631059"/>
                            <a:gd name="connsiteY110" fmla="*/ 154782 h 1654969"/>
                            <a:gd name="connsiteX111" fmla="*/ 111946 w 631059"/>
                            <a:gd name="connsiteY111" fmla="*/ 119063 h 1654969"/>
                            <a:gd name="connsiteX112" fmla="*/ 109565 w 631059"/>
                            <a:gd name="connsiteY112" fmla="*/ 111919 h 1654969"/>
                            <a:gd name="connsiteX113" fmla="*/ 100040 w 631059"/>
                            <a:gd name="connsiteY113" fmla="*/ 97632 h 1654969"/>
                            <a:gd name="connsiteX114" fmla="*/ 90515 w 631059"/>
                            <a:gd name="connsiteY114" fmla="*/ 83344 h 1654969"/>
                            <a:gd name="connsiteX115" fmla="*/ 59559 w 631059"/>
                            <a:gd name="connsiteY115" fmla="*/ 69056 h 1654969"/>
                            <a:gd name="connsiteX116" fmla="*/ 23840 w 631059"/>
                            <a:gd name="connsiteY116" fmla="*/ 50006 h 1654969"/>
                            <a:gd name="connsiteX117" fmla="*/ 27 w 631059"/>
                            <a:gd name="connsiteY117" fmla="*/ 28575 h 1654969"/>
                            <a:gd name="connsiteX118" fmla="*/ 28602 w 631059"/>
                            <a:gd name="connsiteY118" fmla="*/ 7145 h 1654969"/>
                            <a:gd name="connsiteX119" fmla="*/ 7171 w 631059"/>
                            <a:gd name="connsiteY119" fmla="*/ 0 h 1654969"/>
                            <a:gd name="connsiteX0" fmla="*/ 631589 w 631589"/>
                            <a:gd name="connsiteY0" fmla="*/ 1654969 h 1654969"/>
                            <a:gd name="connsiteX1" fmla="*/ 631589 w 631589"/>
                            <a:gd name="connsiteY1" fmla="*/ 1654969 h 1654969"/>
                            <a:gd name="connsiteX2" fmla="*/ 629207 w 631589"/>
                            <a:gd name="connsiteY2" fmla="*/ 1562100 h 1654969"/>
                            <a:gd name="connsiteX3" fmla="*/ 626826 w 631589"/>
                            <a:gd name="connsiteY3" fmla="*/ 1519238 h 1654969"/>
                            <a:gd name="connsiteX4" fmla="*/ 614920 w 631589"/>
                            <a:gd name="connsiteY4" fmla="*/ 1497807 h 1654969"/>
                            <a:gd name="connsiteX5" fmla="*/ 605395 w 631589"/>
                            <a:gd name="connsiteY5" fmla="*/ 1483519 h 1654969"/>
                            <a:gd name="connsiteX6" fmla="*/ 603014 w 631589"/>
                            <a:gd name="connsiteY6" fmla="*/ 1476375 h 1654969"/>
                            <a:gd name="connsiteX7" fmla="*/ 591107 w 631589"/>
                            <a:gd name="connsiteY7" fmla="*/ 1462088 h 1654969"/>
                            <a:gd name="connsiteX8" fmla="*/ 588726 w 631589"/>
                            <a:gd name="connsiteY8" fmla="*/ 1452563 h 1654969"/>
                            <a:gd name="connsiteX9" fmla="*/ 581582 w 631589"/>
                            <a:gd name="connsiteY9" fmla="*/ 1431132 h 1654969"/>
                            <a:gd name="connsiteX10" fmla="*/ 576820 w 631589"/>
                            <a:gd name="connsiteY10" fmla="*/ 1416844 h 1654969"/>
                            <a:gd name="connsiteX11" fmla="*/ 574439 w 631589"/>
                            <a:gd name="connsiteY11" fmla="*/ 1409700 h 1654969"/>
                            <a:gd name="connsiteX12" fmla="*/ 569676 w 631589"/>
                            <a:gd name="connsiteY12" fmla="*/ 1402557 h 1654969"/>
                            <a:gd name="connsiteX13" fmla="*/ 567295 w 631589"/>
                            <a:gd name="connsiteY13" fmla="*/ 1395413 h 1654969"/>
                            <a:gd name="connsiteX14" fmla="*/ 557770 w 631589"/>
                            <a:gd name="connsiteY14" fmla="*/ 1381125 h 1654969"/>
                            <a:gd name="connsiteX15" fmla="*/ 553007 w 631589"/>
                            <a:gd name="connsiteY15" fmla="*/ 1366838 h 1654969"/>
                            <a:gd name="connsiteX16" fmla="*/ 543482 w 631589"/>
                            <a:gd name="connsiteY16" fmla="*/ 1352550 h 1654969"/>
                            <a:gd name="connsiteX17" fmla="*/ 536339 w 631589"/>
                            <a:gd name="connsiteY17" fmla="*/ 1338263 h 1654969"/>
                            <a:gd name="connsiteX18" fmla="*/ 529195 w 631589"/>
                            <a:gd name="connsiteY18" fmla="*/ 1323975 h 1654969"/>
                            <a:gd name="connsiteX19" fmla="*/ 517289 w 631589"/>
                            <a:gd name="connsiteY19" fmla="*/ 1307307 h 1654969"/>
                            <a:gd name="connsiteX20" fmla="*/ 514907 w 631589"/>
                            <a:gd name="connsiteY20" fmla="*/ 1300163 h 1654969"/>
                            <a:gd name="connsiteX21" fmla="*/ 500620 w 631589"/>
                            <a:gd name="connsiteY21" fmla="*/ 1278732 h 1654969"/>
                            <a:gd name="connsiteX22" fmla="*/ 495857 w 631589"/>
                            <a:gd name="connsiteY22" fmla="*/ 1271588 h 1654969"/>
                            <a:gd name="connsiteX23" fmla="*/ 483951 w 631589"/>
                            <a:gd name="connsiteY23" fmla="*/ 1250157 h 1654969"/>
                            <a:gd name="connsiteX24" fmla="*/ 479189 w 631589"/>
                            <a:gd name="connsiteY24" fmla="*/ 1243013 h 1654969"/>
                            <a:gd name="connsiteX25" fmla="*/ 472045 w 631589"/>
                            <a:gd name="connsiteY25" fmla="*/ 1228725 h 1654969"/>
                            <a:gd name="connsiteX26" fmla="*/ 469664 w 631589"/>
                            <a:gd name="connsiteY26" fmla="*/ 1221582 h 1654969"/>
                            <a:gd name="connsiteX27" fmla="*/ 462520 w 631589"/>
                            <a:gd name="connsiteY27" fmla="*/ 1214438 h 1654969"/>
                            <a:gd name="connsiteX28" fmla="*/ 452995 w 631589"/>
                            <a:gd name="connsiteY28" fmla="*/ 1200150 h 1654969"/>
                            <a:gd name="connsiteX29" fmla="*/ 438707 w 631589"/>
                            <a:gd name="connsiteY29" fmla="*/ 1185863 h 1654969"/>
                            <a:gd name="connsiteX30" fmla="*/ 426801 w 631589"/>
                            <a:gd name="connsiteY30" fmla="*/ 1171575 h 1654969"/>
                            <a:gd name="connsiteX31" fmla="*/ 414895 w 631589"/>
                            <a:gd name="connsiteY31" fmla="*/ 1159669 h 1654969"/>
                            <a:gd name="connsiteX32" fmla="*/ 410132 w 631589"/>
                            <a:gd name="connsiteY32" fmla="*/ 1152525 h 1654969"/>
                            <a:gd name="connsiteX33" fmla="*/ 402989 w 631589"/>
                            <a:gd name="connsiteY33" fmla="*/ 1147763 h 1654969"/>
                            <a:gd name="connsiteX34" fmla="*/ 400607 w 631589"/>
                            <a:gd name="connsiteY34" fmla="*/ 1140619 h 1654969"/>
                            <a:gd name="connsiteX35" fmla="*/ 386320 w 631589"/>
                            <a:gd name="connsiteY35" fmla="*/ 1131094 h 1654969"/>
                            <a:gd name="connsiteX36" fmla="*/ 379176 w 631589"/>
                            <a:gd name="connsiteY36" fmla="*/ 1126332 h 1654969"/>
                            <a:gd name="connsiteX37" fmla="*/ 374414 w 631589"/>
                            <a:gd name="connsiteY37" fmla="*/ 1119188 h 1654969"/>
                            <a:gd name="connsiteX38" fmla="*/ 367270 w 631589"/>
                            <a:gd name="connsiteY38" fmla="*/ 1116807 h 1654969"/>
                            <a:gd name="connsiteX39" fmla="*/ 357745 w 631589"/>
                            <a:gd name="connsiteY39" fmla="*/ 1112044 h 1654969"/>
                            <a:gd name="connsiteX40" fmla="*/ 343457 w 631589"/>
                            <a:gd name="connsiteY40" fmla="*/ 1107282 h 1654969"/>
                            <a:gd name="connsiteX41" fmla="*/ 336314 w 631589"/>
                            <a:gd name="connsiteY41" fmla="*/ 1102519 h 1654969"/>
                            <a:gd name="connsiteX42" fmla="*/ 322026 w 631589"/>
                            <a:gd name="connsiteY42" fmla="*/ 1097757 h 1654969"/>
                            <a:gd name="connsiteX43" fmla="*/ 314882 w 631589"/>
                            <a:gd name="connsiteY43" fmla="*/ 1092994 h 1654969"/>
                            <a:gd name="connsiteX44" fmla="*/ 300595 w 631589"/>
                            <a:gd name="connsiteY44" fmla="*/ 1088232 h 1654969"/>
                            <a:gd name="connsiteX45" fmla="*/ 293451 w 631589"/>
                            <a:gd name="connsiteY45" fmla="*/ 1081088 h 1654969"/>
                            <a:gd name="connsiteX46" fmla="*/ 257733 w 631589"/>
                            <a:gd name="connsiteY46" fmla="*/ 1078707 h 1654969"/>
                            <a:gd name="connsiteX47" fmla="*/ 219632 w 631589"/>
                            <a:gd name="connsiteY47" fmla="*/ 1062038 h 1654969"/>
                            <a:gd name="connsiteX48" fmla="*/ 207726 w 631589"/>
                            <a:gd name="connsiteY48" fmla="*/ 1040607 h 1654969"/>
                            <a:gd name="connsiteX49" fmla="*/ 200582 w 631589"/>
                            <a:gd name="connsiteY49" fmla="*/ 1035844 h 1654969"/>
                            <a:gd name="connsiteX50" fmla="*/ 195820 w 631589"/>
                            <a:gd name="connsiteY50" fmla="*/ 1021557 h 1654969"/>
                            <a:gd name="connsiteX51" fmla="*/ 193439 w 631589"/>
                            <a:gd name="connsiteY51" fmla="*/ 1014413 h 1654969"/>
                            <a:gd name="connsiteX52" fmla="*/ 188676 w 631589"/>
                            <a:gd name="connsiteY52" fmla="*/ 1007269 h 1654969"/>
                            <a:gd name="connsiteX53" fmla="*/ 183914 w 631589"/>
                            <a:gd name="connsiteY53" fmla="*/ 990600 h 1654969"/>
                            <a:gd name="connsiteX54" fmla="*/ 181532 w 631589"/>
                            <a:gd name="connsiteY54" fmla="*/ 983457 h 1654969"/>
                            <a:gd name="connsiteX55" fmla="*/ 183914 w 631589"/>
                            <a:gd name="connsiteY55" fmla="*/ 921544 h 1654969"/>
                            <a:gd name="connsiteX56" fmla="*/ 191057 w 631589"/>
                            <a:gd name="connsiteY56" fmla="*/ 904875 h 1654969"/>
                            <a:gd name="connsiteX57" fmla="*/ 193439 w 631589"/>
                            <a:gd name="connsiteY57" fmla="*/ 897732 h 1654969"/>
                            <a:gd name="connsiteX58" fmla="*/ 198201 w 631589"/>
                            <a:gd name="connsiteY58" fmla="*/ 890588 h 1654969"/>
                            <a:gd name="connsiteX59" fmla="*/ 205345 w 631589"/>
                            <a:gd name="connsiteY59" fmla="*/ 876300 h 1654969"/>
                            <a:gd name="connsiteX60" fmla="*/ 212489 w 631589"/>
                            <a:gd name="connsiteY60" fmla="*/ 859632 h 1654969"/>
                            <a:gd name="connsiteX61" fmla="*/ 217251 w 631589"/>
                            <a:gd name="connsiteY61" fmla="*/ 845344 h 1654969"/>
                            <a:gd name="connsiteX62" fmla="*/ 222014 w 631589"/>
                            <a:gd name="connsiteY62" fmla="*/ 831057 h 1654969"/>
                            <a:gd name="connsiteX63" fmla="*/ 224395 w 631589"/>
                            <a:gd name="connsiteY63" fmla="*/ 823913 h 1654969"/>
                            <a:gd name="connsiteX64" fmla="*/ 229157 w 631589"/>
                            <a:gd name="connsiteY64" fmla="*/ 816769 h 1654969"/>
                            <a:gd name="connsiteX65" fmla="*/ 231539 w 631589"/>
                            <a:gd name="connsiteY65" fmla="*/ 809625 h 1654969"/>
                            <a:gd name="connsiteX66" fmla="*/ 241064 w 631589"/>
                            <a:gd name="connsiteY66" fmla="*/ 795338 h 1654969"/>
                            <a:gd name="connsiteX67" fmla="*/ 250589 w 631589"/>
                            <a:gd name="connsiteY67" fmla="*/ 781050 h 1654969"/>
                            <a:gd name="connsiteX68" fmla="*/ 255351 w 631589"/>
                            <a:gd name="connsiteY68" fmla="*/ 766763 h 1654969"/>
                            <a:gd name="connsiteX69" fmla="*/ 260114 w 631589"/>
                            <a:gd name="connsiteY69" fmla="*/ 759619 h 1654969"/>
                            <a:gd name="connsiteX70" fmla="*/ 267257 w 631589"/>
                            <a:gd name="connsiteY70" fmla="*/ 745332 h 1654969"/>
                            <a:gd name="connsiteX71" fmla="*/ 272020 w 631589"/>
                            <a:gd name="connsiteY71" fmla="*/ 731044 h 1654969"/>
                            <a:gd name="connsiteX72" fmla="*/ 276782 w 631589"/>
                            <a:gd name="connsiteY72" fmla="*/ 714375 h 1654969"/>
                            <a:gd name="connsiteX73" fmla="*/ 283926 w 631589"/>
                            <a:gd name="connsiteY73" fmla="*/ 707232 h 1654969"/>
                            <a:gd name="connsiteX74" fmla="*/ 288689 w 631589"/>
                            <a:gd name="connsiteY74" fmla="*/ 700088 h 1654969"/>
                            <a:gd name="connsiteX75" fmla="*/ 302976 w 631589"/>
                            <a:gd name="connsiteY75" fmla="*/ 690563 h 1654969"/>
                            <a:gd name="connsiteX76" fmla="*/ 312501 w 631589"/>
                            <a:gd name="connsiteY76" fmla="*/ 676275 h 1654969"/>
                            <a:gd name="connsiteX77" fmla="*/ 317264 w 631589"/>
                            <a:gd name="connsiteY77" fmla="*/ 669132 h 1654969"/>
                            <a:gd name="connsiteX78" fmla="*/ 324407 w 631589"/>
                            <a:gd name="connsiteY78" fmla="*/ 661988 h 1654969"/>
                            <a:gd name="connsiteX79" fmla="*/ 329170 w 631589"/>
                            <a:gd name="connsiteY79" fmla="*/ 647700 h 1654969"/>
                            <a:gd name="connsiteX80" fmla="*/ 331551 w 631589"/>
                            <a:gd name="connsiteY80" fmla="*/ 640557 h 1654969"/>
                            <a:gd name="connsiteX81" fmla="*/ 324407 w 631589"/>
                            <a:gd name="connsiteY81" fmla="*/ 616744 h 1654969"/>
                            <a:gd name="connsiteX82" fmla="*/ 322026 w 631589"/>
                            <a:gd name="connsiteY82" fmla="*/ 607219 h 1654969"/>
                            <a:gd name="connsiteX83" fmla="*/ 314882 w 631589"/>
                            <a:gd name="connsiteY83" fmla="*/ 600075 h 1654969"/>
                            <a:gd name="connsiteX84" fmla="*/ 307739 w 631589"/>
                            <a:gd name="connsiteY84" fmla="*/ 583407 h 1654969"/>
                            <a:gd name="connsiteX85" fmla="*/ 302976 w 631589"/>
                            <a:gd name="connsiteY85" fmla="*/ 569119 h 1654969"/>
                            <a:gd name="connsiteX86" fmla="*/ 279164 w 631589"/>
                            <a:gd name="connsiteY86" fmla="*/ 533400 h 1654969"/>
                            <a:gd name="connsiteX87" fmla="*/ 269639 w 631589"/>
                            <a:gd name="connsiteY87" fmla="*/ 519113 h 1654969"/>
                            <a:gd name="connsiteX88" fmla="*/ 264876 w 631589"/>
                            <a:gd name="connsiteY88" fmla="*/ 511969 h 1654969"/>
                            <a:gd name="connsiteX89" fmla="*/ 257732 w 631589"/>
                            <a:gd name="connsiteY89" fmla="*/ 504825 h 1654969"/>
                            <a:gd name="connsiteX90" fmla="*/ 245826 w 631589"/>
                            <a:gd name="connsiteY90" fmla="*/ 492919 h 1654969"/>
                            <a:gd name="connsiteX91" fmla="*/ 238682 w 631589"/>
                            <a:gd name="connsiteY91" fmla="*/ 478632 h 1654969"/>
                            <a:gd name="connsiteX92" fmla="*/ 224395 w 631589"/>
                            <a:gd name="connsiteY92" fmla="*/ 464344 h 1654969"/>
                            <a:gd name="connsiteX93" fmla="*/ 214870 w 631589"/>
                            <a:gd name="connsiteY93" fmla="*/ 450057 h 1654969"/>
                            <a:gd name="connsiteX94" fmla="*/ 205345 w 631589"/>
                            <a:gd name="connsiteY94" fmla="*/ 407195 h 1654969"/>
                            <a:gd name="connsiteX95" fmla="*/ 193439 w 631589"/>
                            <a:gd name="connsiteY95" fmla="*/ 354806 h 1654969"/>
                            <a:gd name="connsiteX96" fmla="*/ 186295 w 631589"/>
                            <a:gd name="connsiteY96" fmla="*/ 326232 h 1654969"/>
                            <a:gd name="connsiteX97" fmla="*/ 181532 w 631589"/>
                            <a:gd name="connsiteY97" fmla="*/ 309563 h 1654969"/>
                            <a:gd name="connsiteX98" fmla="*/ 176770 w 631589"/>
                            <a:gd name="connsiteY98" fmla="*/ 302419 h 1654969"/>
                            <a:gd name="connsiteX99" fmla="*/ 169626 w 631589"/>
                            <a:gd name="connsiteY99" fmla="*/ 278607 h 1654969"/>
                            <a:gd name="connsiteX100" fmla="*/ 167245 w 631589"/>
                            <a:gd name="connsiteY100" fmla="*/ 271463 h 1654969"/>
                            <a:gd name="connsiteX101" fmla="*/ 157720 w 631589"/>
                            <a:gd name="connsiteY101" fmla="*/ 257175 h 1654969"/>
                            <a:gd name="connsiteX102" fmla="*/ 148195 w 631589"/>
                            <a:gd name="connsiteY102" fmla="*/ 242888 h 1654969"/>
                            <a:gd name="connsiteX103" fmla="*/ 143432 w 631589"/>
                            <a:gd name="connsiteY103" fmla="*/ 235744 h 1654969"/>
                            <a:gd name="connsiteX104" fmla="*/ 138670 w 631589"/>
                            <a:gd name="connsiteY104" fmla="*/ 221457 h 1654969"/>
                            <a:gd name="connsiteX105" fmla="*/ 136289 w 631589"/>
                            <a:gd name="connsiteY105" fmla="*/ 214313 h 1654969"/>
                            <a:gd name="connsiteX106" fmla="*/ 131526 w 631589"/>
                            <a:gd name="connsiteY106" fmla="*/ 207169 h 1654969"/>
                            <a:gd name="connsiteX107" fmla="*/ 124382 w 631589"/>
                            <a:gd name="connsiteY107" fmla="*/ 185738 h 1654969"/>
                            <a:gd name="connsiteX108" fmla="*/ 122001 w 631589"/>
                            <a:gd name="connsiteY108" fmla="*/ 178594 h 1654969"/>
                            <a:gd name="connsiteX109" fmla="*/ 119620 w 631589"/>
                            <a:gd name="connsiteY109" fmla="*/ 171450 h 1654969"/>
                            <a:gd name="connsiteX110" fmla="*/ 114857 w 631589"/>
                            <a:gd name="connsiteY110" fmla="*/ 154782 h 1654969"/>
                            <a:gd name="connsiteX111" fmla="*/ 112476 w 631589"/>
                            <a:gd name="connsiteY111" fmla="*/ 119063 h 1654969"/>
                            <a:gd name="connsiteX112" fmla="*/ 110095 w 631589"/>
                            <a:gd name="connsiteY112" fmla="*/ 111919 h 1654969"/>
                            <a:gd name="connsiteX113" fmla="*/ 100570 w 631589"/>
                            <a:gd name="connsiteY113" fmla="*/ 97632 h 1654969"/>
                            <a:gd name="connsiteX114" fmla="*/ 91045 w 631589"/>
                            <a:gd name="connsiteY114" fmla="*/ 83344 h 1654969"/>
                            <a:gd name="connsiteX115" fmla="*/ 60089 w 631589"/>
                            <a:gd name="connsiteY115" fmla="*/ 69056 h 1654969"/>
                            <a:gd name="connsiteX116" fmla="*/ 24370 w 631589"/>
                            <a:gd name="connsiteY116" fmla="*/ 50006 h 1654969"/>
                            <a:gd name="connsiteX117" fmla="*/ 557 w 631589"/>
                            <a:gd name="connsiteY117" fmla="*/ 28575 h 1654969"/>
                            <a:gd name="connsiteX118" fmla="*/ 7701 w 631589"/>
                            <a:gd name="connsiteY118" fmla="*/ 0 h 16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631589" h="1654969">
                              <a:moveTo>
                                <a:pt x="631589" y="1654969"/>
                              </a:moveTo>
                              <a:lnTo>
                                <a:pt x="631589" y="1654969"/>
                              </a:lnTo>
                              <a:cubicBezTo>
                                <a:pt x="620851" y="1606652"/>
                                <a:pt x="629207" y="1652662"/>
                                <a:pt x="629207" y="1562100"/>
                              </a:cubicBezTo>
                              <a:cubicBezTo>
                                <a:pt x="629207" y="1547791"/>
                                <a:pt x="628183" y="1533483"/>
                                <a:pt x="626826" y="1519238"/>
                              </a:cubicBezTo>
                              <a:cubicBezTo>
                                <a:pt x="626127" y="1511902"/>
                                <a:pt x="617874" y="1502238"/>
                                <a:pt x="614920" y="1497807"/>
                              </a:cubicBezTo>
                              <a:lnTo>
                                <a:pt x="605395" y="1483519"/>
                              </a:lnTo>
                              <a:cubicBezTo>
                                <a:pt x="604601" y="1481138"/>
                                <a:pt x="604137" y="1478620"/>
                                <a:pt x="603014" y="1476375"/>
                              </a:cubicBezTo>
                              <a:cubicBezTo>
                                <a:pt x="599700" y="1469747"/>
                                <a:pt x="596371" y="1467352"/>
                                <a:pt x="591107" y="1462088"/>
                              </a:cubicBezTo>
                              <a:cubicBezTo>
                                <a:pt x="590313" y="1458913"/>
                                <a:pt x="589666" y="1455698"/>
                                <a:pt x="588726" y="1452563"/>
                              </a:cubicBezTo>
                              <a:cubicBezTo>
                                <a:pt x="588692" y="1452450"/>
                                <a:pt x="582792" y="1434760"/>
                                <a:pt x="581582" y="1431132"/>
                              </a:cubicBezTo>
                              <a:lnTo>
                                <a:pt x="576820" y="1416844"/>
                              </a:lnTo>
                              <a:cubicBezTo>
                                <a:pt x="576026" y="1414463"/>
                                <a:pt x="575832" y="1411788"/>
                                <a:pt x="574439" y="1409700"/>
                              </a:cubicBezTo>
                              <a:lnTo>
                                <a:pt x="569676" y="1402557"/>
                              </a:lnTo>
                              <a:cubicBezTo>
                                <a:pt x="568882" y="1400176"/>
                                <a:pt x="568514" y="1397607"/>
                                <a:pt x="567295" y="1395413"/>
                              </a:cubicBezTo>
                              <a:cubicBezTo>
                                <a:pt x="564515" y="1390409"/>
                                <a:pt x="559580" y="1386555"/>
                                <a:pt x="557770" y="1381125"/>
                              </a:cubicBezTo>
                              <a:cubicBezTo>
                                <a:pt x="556182" y="1376363"/>
                                <a:pt x="555792" y="1371015"/>
                                <a:pt x="553007" y="1366838"/>
                              </a:cubicBezTo>
                              <a:lnTo>
                                <a:pt x="543482" y="1352550"/>
                              </a:lnTo>
                              <a:cubicBezTo>
                                <a:pt x="537499" y="1334600"/>
                                <a:pt x="545569" y="1356723"/>
                                <a:pt x="536339" y="1338263"/>
                              </a:cubicBezTo>
                              <a:cubicBezTo>
                                <a:pt x="528478" y="1322542"/>
                                <a:pt x="540563" y="1339891"/>
                                <a:pt x="529195" y="1323975"/>
                              </a:cubicBezTo>
                              <a:cubicBezTo>
                                <a:pt x="527396" y="1321456"/>
                                <a:pt x="519161" y="1311050"/>
                                <a:pt x="517289" y="1307307"/>
                              </a:cubicBezTo>
                              <a:cubicBezTo>
                                <a:pt x="516166" y="1305062"/>
                                <a:pt x="516126" y="1302357"/>
                                <a:pt x="514907" y="1300163"/>
                              </a:cubicBezTo>
                              <a:cubicBezTo>
                                <a:pt x="514906" y="1300161"/>
                                <a:pt x="503002" y="1282305"/>
                                <a:pt x="500620" y="1278732"/>
                              </a:cubicBezTo>
                              <a:lnTo>
                                <a:pt x="495857" y="1271588"/>
                              </a:lnTo>
                              <a:cubicBezTo>
                                <a:pt x="491666" y="1259013"/>
                                <a:pt x="494869" y="1266534"/>
                                <a:pt x="483951" y="1250157"/>
                              </a:cubicBezTo>
                              <a:cubicBezTo>
                                <a:pt x="482364" y="1247776"/>
                                <a:pt x="480094" y="1245728"/>
                                <a:pt x="479189" y="1243013"/>
                              </a:cubicBezTo>
                              <a:cubicBezTo>
                                <a:pt x="473200" y="1225052"/>
                                <a:pt x="481279" y="1247194"/>
                                <a:pt x="472045" y="1228725"/>
                              </a:cubicBezTo>
                              <a:cubicBezTo>
                                <a:pt x="470923" y="1226480"/>
                                <a:pt x="471056" y="1223670"/>
                                <a:pt x="469664" y="1221582"/>
                              </a:cubicBezTo>
                              <a:cubicBezTo>
                                <a:pt x="467796" y="1218780"/>
                                <a:pt x="464588" y="1217096"/>
                                <a:pt x="462520" y="1214438"/>
                              </a:cubicBezTo>
                              <a:cubicBezTo>
                                <a:pt x="459006" y="1209920"/>
                                <a:pt x="457043" y="1204197"/>
                                <a:pt x="452995" y="1200150"/>
                              </a:cubicBezTo>
                              <a:cubicBezTo>
                                <a:pt x="448232" y="1195388"/>
                                <a:pt x="442443" y="1191467"/>
                                <a:pt x="438707" y="1185863"/>
                              </a:cubicBezTo>
                              <a:cubicBezTo>
                                <a:pt x="426888" y="1168132"/>
                                <a:pt x="442075" y="1189904"/>
                                <a:pt x="426801" y="1171575"/>
                              </a:cubicBezTo>
                              <a:cubicBezTo>
                                <a:pt x="416879" y="1159669"/>
                                <a:pt x="427993" y="1168401"/>
                                <a:pt x="414895" y="1159669"/>
                              </a:cubicBezTo>
                              <a:cubicBezTo>
                                <a:pt x="413307" y="1157288"/>
                                <a:pt x="412156" y="1154549"/>
                                <a:pt x="410132" y="1152525"/>
                              </a:cubicBezTo>
                              <a:cubicBezTo>
                                <a:pt x="408109" y="1150502"/>
                                <a:pt x="404777" y="1149998"/>
                                <a:pt x="402989" y="1147763"/>
                              </a:cubicBezTo>
                              <a:cubicBezTo>
                                <a:pt x="401421" y="1145803"/>
                                <a:pt x="402382" y="1142394"/>
                                <a:pt x="400607" y="1140619"/>
                              </a:cubicBezTo>
                              <a:cubicBezTo>
                                <a:pt x="396560" y="1136572"/>
                                <a:pt x="391082" y="1134269"/>
                                <a:pt x="386320" y="1131094"/>
                              </a:cubicBezTo>
                              <a:lnTo>
                                <a:pt x="379176" y="1126332"/>
                              </a:lnTo>
                              <a:cubicBezTo>
                                <a:pt x="377589" y="1123951"/>
                                <a:pt x="376649" y="1120976"/>
                                <a:pt x="374414" y="1119188"/>
                              </a:cubicBezTo>
                              <a:cubicBezTo>
                                <a:pt x="372454" y="1117620"/>
                                <a:pt x="369577" y="1117796"/>
                                <a:pt x="367270" y="1116807"/>
                              </a:cubicBezTo>
                              <a:cubicBezTo>
                                <a:pt x="364007" y="1115409"/>
                                <a:pt x="361041" y="1113362"/>
                                <a:pt x="357745" y="1112044"/>
                              </a:cubicBezTo>
                              <a:cubicBezTo>
                                <a:pt x="353084" y="1110180"/>
                                <a:pt x="343457" y="1107282"/>
                                <a:pt x="343457" y="1107282"/>
                              </a:cubicBezTo>
                              <a:cubicBezTo>
                                <a:pt x="341076" y="1105694"/>
                                <a:pt x="338929" y="1103681"/>
                                <a:pt x="336314" y="1102519"/>
                              </a:cubicBezTo>
                              <a:cubicBezTo>
                                <a:pt x="331726" y="1100480"/>
                                <a:pt x="322026" y="1097757"/>
                                <a:pt x="322026" y="1097757"/>
                              </a:cubicBezTo>
                              <a:cubicBezTo>
                                <a:pt x="319645" y="1096169"/>
                                <a:pt x="317497" y="1094156"/>
                                <a:pt x="314882" y="1092994"/>
                              </a:cubicBezTo>
                              <a:cubicBezTo>
                                <a:pt x="310295" y="1090955"/>
                                <a:pt x="300595" y="1088232"/>
                                <a:pt x="300595" y="1088232"/>
                              </a:cubicBezTo>
                              <a:lnTo>
                                <a:pt x="293451" y="1081088"/>
                              </a:lnTo>
                              <a:cubicBezTo>
                                <a:pt x="286307" y="1079501"/>
                                <a:pt x="263686" y="1081088"/>
                                <a:pt x="257733" y="1078707"/>
                              </a:cubicBezTo>
                              <a:cubicBezTo>
                                <a:pt x="245430" y="1075532"/>
                                <a:pt x="230348" y="1067197"/>
                                <a:pt x="219632" y="1062038"/>
                              </a:cubicBezTo>
                              <a:cubicBezTo>
                                <a:pt x="217151" y="1054593"/>
                                <a:pt x="214745" y="1045287"/>
                                <a:pt x="207726" y="1040607"/>
                              </a:cubicBezTo>
                              <a:lnTo>
                                <a:pt x="200582" y="1035844"/>
                              </a:lnTo>
                              <a:lnTo>
                                <a:pt x="195820" y="1021557"/>
                              </a:lnTo>
                              <a:cubicBezTo>
                                <a:pt x="195026" y="1019176"/>
                                <a:pt x="194831" y="1016501"/>
                                <a:pt x="193439" y="1014413"/>
                              </a:cubicBezTo>
                              <a:lnTo>
                                <a:pt x="188676" y="1007269"/>
                              </a:lnTo>
                              <a:cubicBezTo>
                                <a:pt x="182958" y="990114"/>
                                <a:pt x="189905" y="1011565"/>
                                <a:pt x="183914" y="990600"/>
                              </a:cubicBezTo>
                              <a:cubicBezTo>
                                <a:pt x="183224" y="988187"/>
                                <a:pt x="182326" y="985838"/>
                                <a:pt x="181532" y="983457"/>
                              </a:cubicBezTo>
                              <a:cubicBezTo>
                                <a:pt x="182326" y="962819"/>
                                <a:pt x="182540" y="942151"/>
                                <a:pt x="183914" y="921544"/>
                              </a:cubicBezTo>
                              <a:cubicBezTo>
                                <a:pt x="184676" y="910110"/>
                                <a:pt x="186502" y="913984"/>
                                <a:pt x="191057" y="904875"/>
                              </a:cubicBezTo>
                              <a:cubicBezTo>
                                <a:pt x="192180" y="902630"/>
                                <a:pt x="192316" y="899977"/>
                                <a:pt x="193439" y="897732"/>
                              </a:cubicBezTo>
                              <a:cubicBezTo>
                                <a:pt x="194719" y="895172"/>
                                <a:pt x="196921" y="893148"/>
                                <a:pt x="198201" y="890588"/>
                              </a:cubicBezTo>
                              <a:cubicBezTo>
                                <a:pt x="208055" y="870878"/>
                                <a:pt x="191701" y="896765"/>
                                <a:pt x="205345" y="876300"/>
                              </a:cubicBezTo>
                              <a:cubicBezTo>
                                <a:pt x="211645" y="851099"/>
                                <a:pt x="203091" y="880778"/>
                                <a:pt x="212489" y="859632"/>
                              </a:cubicBezTo>
                              <a:cubicBezTo>
                                <a:pt x="214528" y="855044"/>
                                <a:pt x="215664" y="850107"/>
                                <a:pt x="217251" y="845344"/>
                              </a:cubicBezTo>
                              <a:lnTo>
                                <a:pt x="222014" y="831057"/>
                              </a:lnTo>
                              <a:cubicBezTo>
                                <a:pt x="222808" y="828676"/>
                                <a:pt x="223003" y="826002"/>
                                <a:pt x="224395" y="823913"/>
                              </a:cubicBezTo>
                              <a:cubicBezTo>
                                <a:pt x="225982" y="821532"/>
                                <a:pt x="227877" y="819329"/>
                                <a:pt x="229157" y="816769"/>
                              </a:cubicBezTo>
                              <a:cubicBezTo>
                                <a:pt x="230280" y="814524"/>
                                <a:pt x="230320" y="811819"/>
                                <a:pt x="231539" y="809625"/>
                              </a:cubicBezTo>
                              <a:cubicBezTo>
                                <a:pt x="234319" y="804622"/>
                                <a:pt x="241064" y="795338"/>
                                <a:pt x="241064" y="795338"/>
                              </a:cubicBezTo>
                              <a:cubicBezTo>
                                <a:pt x="248940" y="771706"/>
                                <a:pt x="235726" y="807804"/>
                                <a:pt x="250589" y="781050"/>
                              </a:cubicBezTo>
                              <a:cubicBezTo>
                                <a:pt x="253027" y="776662"/>
                                <a:pt x="252566" y="770940"/>
                                <a:pt x="255351" y="766763"/>
                              </a:cubicBezTo>
                              <a:lnTo>
                                <a:pt x="260114" y="759619"/>
                              </a:lnTo>
                              <a:cubicBezTo>
                                <a:pt x="268795" y="733573"/>
                                <a:pt x="254952" y="773018"/>
                                <a:pt x="267257" y="745332"/>
                              </a:cubicBezTo>
                              <a:cubicBezTo>
                                <a:pt x="269296" y="740744"/>
                                <a:pt x="270803" y="735914"/>
                                <a:pt x="272020" y="731044"/>
                              </a:cubicBezTo>
                              <a:cubicBezTo>
                                <a:pt x="272337" y="729775"/>
                                <a:pt x="275416" y="716424"/>
                                <a:pt x="276782" y="714375"/>
                              </a:cubicBezTo>
                              <a:cubicBezTo>
                                <a:pt x="278650" y="711573"/>
                                <a:pt x="281770" y="709819"/>
                                <a:pt x="283926" y="707232"/>
                              </a:cubicBezTo>
                              <a:cubicBezTo>
                                <a:pt x="285758" y="705033"/>
                                <a:pt x="286535" y="701973"/>
                                <a:pt x="288689" y="700088"/>
                              </a:cubicBezTo>
                              <a:cubicBezTo>
                                <a:pt x="292996" y="696319"/>
                                <a:pt x="302976" y="690563"/>
                                <a:pt x="302976" y="690563"/>
                              </a:cubicBezTo>
                              <a:lnTo>
                                <a:pt x="312501" y="676275"/>
                              </a:lnTo>
                              <a:cubicBezTo>
                                <a:pt x="314088" y="673894"/>
                                <a:pt x="315241" y="671156"/>
                                <a:pt x="317264" y="669132"/>
                              </a:cubicBezTo>
                              <a:lnTo>
                                <a:pt x="324407" y="661988"/>
                              </a:lnTo>
                              <a:lnTo>
                                <a:pt x="329170" y="647700"/>
                              </a:lnTo>
                              <a:lnTo>
                                <a:pt x="331551" y="640557"/>
                              </a:lnTo>
                              <a:cubicBezTo>
                                <a:pt x="326849" y="617041"/>
                                <a:pt x="332240" y="640241"/>
                                <a:pt x="324407" y="616744"/>
                              </a:cubicBezTo>
                              <a:cubicBezTo>
                                <a:pt x="323372" y="613639"/>
                                <a:pt x="323650" y="610061"/>
                                <a:pt x="322026" y="607219"/>
                              </a:cubicBezTo>
                              <a:cubicBezTo>
                                <a:pt x="320355" y="604295"/>
                                <a:pt x="317263" y="602456"/>
                                <a:pt x="314882" y="600075"/>
                              </a:cubicBezTo>
                              <a:cubicBezTo>
                                <a:pt x="308584" y="574881"/>
                                <a:pt x="317134" y="604546"/>
                                <a:pt x="307739" y="583407"/>
                              </a:cubicBezTo>
                              <a:cubicBezTo>
                                <a:pt x="305700" y="578819"/>
                                <a:pt x="305761" y="573296"/>
                                <a:pt x="302976" y="569119"/>
                              </a:cubicBezTo>
                              <a:lnTo>
                                <a:pt x="279164" y="533400"/>
                              </a:lnTo>
                              <a:lnTo>
                                <a:pt x="269639" y="519113"/>
                              </a:lnTo>
                              <a:cubicBezTo>
                                <a:pt x="268051" y="516732"/>
                                <a:pt x="266900" y="513993"/>
                                <a:pt x="264876" y="511969"/>
                              </a:cubicBezTo>
                              <a:cubicBezTo>
                                <a:pt x="262495" y="509588"/>
                                <a:pt x="259888" y="507412"/>
                                <a:pt x="257732" y="504825"/>
                              </a:cubicBezTo>
                              <a:cubicBezTo>
                                <a:pt x="247810" y="492919"/>
                                <a:pt x="258924" y="501651"/>
                                <a:pt x="245826" y="492919"/>
                              </a:cubicBezTo>
                              <a:cubicBezTo>
                                <a:pt x="243619" y="486297"/>
                                <a:pt x="243608" y="484173"/>
                                <a:pt x="238682" y="478632"/>
                              </a:cubicBezTo>
                              <a:cubicBezTo>
                                <a:pt x="234207" y="473598"/>
                                <a:pt x="228131" y="469948"/>
                                <a:pt x="224395" y="464344"/>
                              </a:cubicBezTo>
                              <a:cubicBezTo>
                                <a:pt x="221220" y="459582"/>
                                <a:pt x="218045" y="459582"/>
                                <a:pt x="214870" y="450057"/>
                              </a:cubicBezTo>
                              <a:cubicBezTo>
                                <a:pt x="211695" y="440532"/>
                                <a:pt x="206722" y="423030"/>
                                <a:pt x="205345" y="407195"/>
                              </a:cubicBezTo>
                              <a:cubicBezTo>
                                <a:pt x="202170" y="390129"/>
                                <a:pt x="196614" y="368300"/>
                                <a:pt x="193439" y="354806"/>
                              </a:cubicBezTo>
                              <a:cubicBezTo>
                                <a:pt x="190264" y="341312"/>
                                <a:pt x="188279" y="333772"/>
                                <a:pt x="186295" y="326232"/>
                              </a:cubicBezTo>
                              <a:cubicBezTo>
                                <a:pt x="184311" y="318692"/>
                                <a:pt x="183242" y="312984"/>
                                <a:pt x="181532" y="309563"/>
                              </a:cubicBezTo>
                              <a:cubicBezTo>
                                <a:pt x="180252" y="307003"/>
                                <a:pt x="178357" y="304800"/>
                                <a:pt x="176770" y="302419"/>
                              </a:cubicBezTo>
                              <a:cubicBezTo>
                                <a:pt x="173171" y="288020"/>
                                <a:pt x="175426" y="296005"/>
                                <a:pt x="169626" y="278607"/>
                              </a:cubicBezTo>
                              <a:cubicBezTo>
                                <a:pt x="168832" y="276226"/>
                                <a:pt x="168637" y="273552"/>
                                <a:pt x="167245" y="271463"/>
                              </a:cubicBezTo>
                              <a:lnTo>
                                <a:pt x="157720" y="257175"/>
                              </a:lnTo>
                              <a:lnTo>
                                <a:pt x="148195" y="242888"/>
                              </a:lnTo>
                              <a:lnTo>
                                <a:pt x="143432" y="235744"/>
                              </a:lnTo>
                              <a:lnTo>
                                <a:pt x="138670" y="221457"/>
                              </a:lnTo>
                              <a:cubicBezTo>
                                <a:pt x="137876" y="219076"/>
                                <a:pt x="137681" y="216401"/>
                                <a:pt x="136289" y="214313"/>
                              </a:cubicBezTo>
                              <a:lnTo>
                                <a:pt x="131526" y="207169"/>
                              </a:lnTo>
                              <a:lnTo>
                                <a:pt x="124382" y="185738"/>
                              </a:lnTo>
                              <a:lnTo>
                                <a:pt x="122001" y="178594"/>
                              </a:lnTo>
                              <a:cubicBezTo>
                                <a:pt x="121207" y="176213"/>
                                <a:pt x="120229" y="173885"/>
                                <a:pt x="119620" y="171450"/>
                              </a:cubicBezTo>
                              <a:cubicBezTo>
                                <a:pt x="116630" y="159490"/>
                                <a:pt x="118274" y="165030"/>
                                <a:pt x="114857" y="154782"/>
                              </a:cubicBezTo>
                              <a:cubicBezTo>
                                <a:pt x="114063" y="142876"/>
                                <a:pt x="113794" y="130923"/>
                                <a:pt x="112476" y="119063"/>
                              </a:cubicBezTo>
                              <a:cubicBezTo>
                                <a:pt x="112199" y="116568"/>
                                <a:pt x="111314" y="114113"/>
                                <a:pt x="110095" y="111919"/>
                              </a:cubicBezTo>
                              <a:cubicBezTo>
                                <a:pt x="107315" y="106916"/>
                                <a:pt x="100570" y="97632"/>
                                <a:pt x="100570" y="97632"/>
                              </a:cubicBezTo>
                              <a:cubicBezTo>
                                <a:pt x="94909" y="80645"/>
                                <a:pt x="97792" y="88107"/>
                                <a:pt x="91045" y="83344"/>
                              </a:cubicBezTo>
                              <a:cubicBezTo>
                                <a:pt x="84298" y="78581"/>
                                <a:pt x="71202" y="74612"/>
                                <a:pt x="60089" y="69056"/>
                              </a:cubicBezTo>
                              <a:cubicBezTo>
                                <a:pt x="48977" y="63500"/>
                                <a:pt x="32308" y="56356"/>
                                <a:pt x="24370" y="50006"/>
                              </a:cubicBezTo>
                              <a:cubicBezTo>
                                <a:pt x="16432" y="43656"/>
                                <a:pt x="3335" y="36909"/>
                                <a:pt x="557" y="28575"/>
                              </a:cubicBezTo>
                              <a:cubicBezTo>
                                <a:pt x="-2221" y="20241"/>
                                <a:pt x="6213" y="5953"/>
                                <a:pt x="7701" y="0"/>
                              </a:cubicBez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フリーフォーム 45"/>
                        <p:cNvSpPr/>
                        <p:nvPr/>
                      </p:nvSpPr>
                      <p:spPr>
                        <a:xfrm>
                          <a:off x="2588419" y="-6674"/>
                          <a:ext cx="1884124" cy="1097287"/>
                        </a:xfrm>
                        <a:custGeom>
                          <a:avLst/>
                          <a:gdLst>
                            <a:gd name="connsiteX0" fmla="*/ 0 w 1888331"/>
                            <a:gd name="connsiteY0" fmla="*/ 661518 h 1097287"/>
                            <a:gd name="connsiteX1" fmla="*/ 0 w 1888331"/>
                            <a:gd name="connsiteY1" fmla="*/ 661518 h 1097287"/>
                            <a:gd name="connsiteX2" fmla="*/ 7144 w 1888331"/>
                            <a:gd name="connsiteY2" fmla="*/ 642468 h 1097287"/>
                            <a:gd name="connsiteX3" fmla="*/ 16669 w 1888331"/>
                            <a:gd name="connsiteY3" fmla="*/ 640087 h 1097287"/>
                            <a:gd name="connsiteX4" fmla="*/ 42863 w 1888331"/>
                            <a:gd name="connsiteY4" fmla="*/ 642468 h 1097287"/>
                            <a:gd name="connsiteX5" fmla="*/ 57150 w 1888331"/>
                            <a:gd name="connsiteY5" fmla="*/ 647230 h 1097287"/>
                            <a:gd name="connsiteX6" fmla="*/ 102394 w 1888331"/>
                            <a:gd name="connsiteY6" fmla="*/ 651993 h 1097287"/>
                            <a:gd name="connsiteX7" fmla="*/ 119063 w 1888331"/>
                            <a:gd name="connsiteY7" fmla="*/ 656755 h 1097287"/>
                            <a:gd name="connsiteX8" fmla="*/ 161925 w 1888331"/>
                            <a:gd name="connsiteY8" fmla="*/ 659137 h 1097287"/>
                            <a:gd name="connsiteX9" fmla="*/ 240506 w 1888331"/>
                            <a:gd name="connsiteY9" fmla="*/ 656755 h 1097287"/>
                            <a:gd name="connsiteX10" fmla="*/ 250031 w 1888331"/>
                            <a:gd name="connsiteY10" fmla="*/ 654374 h 1097287"/>
                            <a:gd name="connsiteX11" fmla="*/ 285750 w 1888331"/>
                            <a:gd name="connsiteY11" fmla="*/ 651993 h 1097287"/>
                            <a:gd name="connsiteX12" fmla="*/ 297656 w 1888331"/>
                            <a:gd name="connsiteY12" fmla="*/ 649612 h 1097287"/>
                            <a:gd name="connsiteX13" fmla="*/ 311944 w 1888331"/>
                            <a:gd name="connsiteY13" fmla="*/ 644849 h 1097287"/>
                            <a:gd name="connsiteX14" fmla="*/ 319088 w 1888331"/>
                            <a:gd name="connsiteY14" fmla="*/ 642468 h 1097287"/>
                            <a:gd name="connsiteX15" fmla="*/ 326231 w 1888331"/>
                            <a:gd name="connsiteY15" fmla="*/ 640087 h 1097287"/>
                            <a:gd name="connsiteX16" fmla="*/ 333375 w 1888331"/>
                            <a:gd name="connsiteY16" fmla="*/ 637705 h 1097287"/>
                            <a:gd name="connsiteX17" fmla="*/ 347663 w 1888331"/>
                            <a:gd name="connsiteY17" fmla="*/ 635324 h 1097287"/>
                            <a:gd name="connsiteX18" fmla="*/ 378619 w 1888331"/>
                            <a:gd name="connsiteY18" fmla="*/ 628180 h 1097287"/>
                            <a:gd name="connsiteX19" fmla="*/ 435769 w 1888331"/>
                            <a:gd name="connsiteY19" fmla="*/ 623418 h 1097287"/>
                            <a:gd name="connsiteX20" fmla="*/ 445294 w 1888331"/>
                            <a:gd name="connsiteY20" fmla="*/ 621037 h 1097287"/>
                            <a:gd name="connsiteX21" fmla="*/ 459581 w 1888331"/>
                            <a:gd name="connsiteY21" fmla="*/ 618655 h 1097287"/>
                            <a:gd name="connsiteX22" fmla="*/ 476250 w 1888331"/>
                            <a:gd name="connsiteY22" fmla="*/ 611512 h 1097287"/>
                            <a:gd name="connsiteX23" fmla="*/ 485775 w 1888331"/>
                            <a:gd name="connsiteY23" fmla="*/ 609130 h 1097287"/>
                            <a:gd name="connsiteX24" fmla="*/ 511969 w 1888331"/>
                            <a:gd name="connsiteY24" fmla="*/ 601987 h 1097287"/>
                            <a:gd name="connsiteX25" fmla="*/ 535781 w 1888331"/>
                            <a:gd name="connsiteY25" fmla="*/ 599605 h 1097287"/>
                            <a:gd name="connsiteX26" fmla="*/ 542925 w 1888331"/>
                            <a:gd name="connsiteY26" fmla="*/ 597224 h 1097287"/>
                            <a:gd name="connsiteX27" fmla="*/ 640556 w 1888331"/>
                            <a:gd name="connsiteY27" fmla="*/ 592462 h 1097287"/>
                            <a:gd name="connsiteX28" fmla="*/ 690563 w 1888331"/>
                            <a:gd name="connsiteY28" fmla="*/ 587699 h 1097287"/>
                            <a:gd name="connsiteX29" fmla="*/ 704850 w 1888331"/>
                            <a:gd name="connsiteY29" fmla="*/ 585318 h 1097287"/>
                            <a:gd name="connsiteX30" fmla="*/ 719138 w 1888331"/>
                            <a:gd name="connsiteY30" fmla="*/ 580555 h 1097287"/>
                            <a:gd name="connsiteX31" fmla="*/ 733425 w 1888331"/>
                            <a:gd name="connsiteY31" fmla="*/ 575793 h 1097287"/>
                            <a:gd name="connsiteX32" fmla="*/ 742950 w 1888331"/>
                            <a:gd name="connsiteY32" fmla="*/ 573412 h 1097287"/>
                            <a:gd name="connsiteX33" fmla="*/ 762000 w 1888331"/>
                            <a:gd name="connsiteY33" fmla="*/ 575793 h 1097287"/>
                            <a:gd name="connsiteX34" fmla="*/ 795338 w 1888331"/>
                            <a:gd name="connsiteY34" fmla="*/ 580555 h 1097287"/>
                            <a:gd name="connsiteX35" fmla="*/ 842963 w 1888331"/>
                            <a:gd name="connsiteY35" fmla="*/ 585318 h 1097287"/>
                            <a:gd name="connsiteX36" fmla="*/ 859631 w 1888331"/>
                            <a:gd name="connsiteY36" fmla="*/ 592462 h 1097287"/>
                            <a:gd name="connsiteX37" fmla="*/ 866775 w 1888331"/>
                            <a:gd name="connsiteY37" fmla="*/ 594843 h 1097287"/>
                            <a:gd name="connsiteX38" fmla="*/ 873919 w 1888331"/>
                            <a:gd name="connsiteY38" fmla="*/ 599605 h 1097287"/>
                            <a:gd name="connsiteX39" fmla="*/ 897731 w 1888331"/>
                            <a:gd name="connsiteY39" fmla="*/ 604368 h 1097287"/>
                            <a:gd name="connsiteX40" fmla="*/ 914400 w 1888331"/>
                            <a:gd name="connsiteY40" fmla="*/ 609130 h 1097287"/>
                            <a:gd name="connsiteX41" fmla="*/ 926306 w 1888331"/>
                            <a:gd name="connsiteY41" fmla="*/ 611512 h 1097287"/>
                            <a:gd name="connsiteX42" fmla="*/ 947738 w 1888331"/>
                            <a:gd name="connsiteY42" fmla="*/ 616274 h 1097287"/>
                            <a:gd name="connsiteX43" fmla="*/ 954881 w 1888331"/>
                            <a:gd name="connsiteY43" fmla="*/ 618655 h 1097287"/>
                            <a:gd name="connsiteX44" fmla="*/ 969169 w 1888331"/>
                            <a:gd name="connsiteY44" fmla="*/ 628180 h 1097287"/>
                            <a:gd name="connsiteX45" fmla="*/ 985838 w 1888331"/>
                            <a:gd name="connsiteY45" fmla="*/ 632943 h 1097287"/>
                            <a:gd name="connsiteX46" fmla="*/ 1002506 w 1888331"/>
                            <a:gd name="connsiteY46" fmla="*/ 640087 h 1097287"/>
                            <a:gd name="connsiteX47" fmla="*/ 1016794 w 1888331"/>
                            <a:gd name="connsiteY47" fmla="*/ 649612 h 1097287"/>
                            <a:gd name="connsiteX48" fmla="*/ 1031081 w 1888331"/>
                            <a:gd name="connsiteY48" fmla="*/ 661518 h 1097287"/>
                            <a:gd name="connsiteX49" fmla="*/ 1045369 w 1888331"/>
                            <a:gd name="connsiteY49" fmla="*/ 668662 h 1097287"/>
                            <a:gd name="connsiteX50" fmla="*/ 1059656 w 1888331"/>
                            <a:gd name="connsiteY50" fmla="*/ 678187 h 1097287"/>
                            <a:gd name="connsiteX51" fmla="*/ 1066800 w 1888331"/>
                            <a:gd name="connsiteY51" fmla="*/ 682949 h 1097287"/>
                            <a:gd name="connsiteX52" fmla="*/ 1073944 w 1888331"/>
                            <a:gd name="connsiteY52" fmla="*/ 685330 h 1097287"/>
                            <a:gd name="connsiteX53" fmla="*/ 1078706 w 1888331"/>
                            <a:gd name="connsiteY53" fmla="*/ 692474 h 1097287"/>
                            <a:gd name="connsiteX54" fmla="*/ 1085850 w 1888331"/>
                            <a:gd name="connsiteY54" fmla="*/ 697237 h 1097287"/>
                            <a:gd name="connsiteX55" fmla="*/ 1095375 w 1888331"/>
                            <a:gd name="connsiteY55" fmla="*/ 709143 h 1097287"/>
                            <a:gd name="connsiteX56" fmla="*/ 1107281 w 1888331"/>
                            <a:gd name="connsiteY56" fmla="*/ 723430 h 1097287"/>
                            <a:gd name="connsiteX57" fmla="*/ 1112044 w 1888331"/>
                            <a:gd name="connsiteY57" fmla="*/ 730574 h 1097287"/>
                            <a:gd name="connsiteX58" fmla="*/ 1119188 w 1888331"/>
                            <a:gd name="connsiteY58" fmla="*/ 737718 h 1097287"/>
                            <a:gd name="connsiteX59" fmla="*/ 1123950 w 1888331"/>
                            <a:gd name="connsiteY59" fmla="*/ 744862 h 1097287"/>
                            <a:gd name="connsiteX60" fmla="*/ 1131094 w 1888331"/>
                            <a:gd name="connsiteY60" fmla="*/ 747243 h 1097287"/>
                            <a:gd name="connsiteX61" fmla="*/ 1147763 w 1888331"/>
                            <a:gd name="connsiteY61" fmla="*/ 768674 h 1097287"/>
                            <a:gd name="connsiteX62" fmla="*/ 1159669 w 1888331"/>
                            <a:gd name="connsiteY62" fmla="*/ 780580 h 1097287"/>
                            <a:gd name="connsiteX63" fmla="*/ 1178719 w 1888331"/>
                            <a:gd name="connsiteY63" fmla="*/ 802012 h 1097287"/>
                            <a:gd name="connsiteX64" fmla="*/ 1188244 w 1888331"/>
                            <a:gd name="connsiteY64" fmla="*/ 806774 h 1097287"/>
                            <a:gd name="connsiteX65" fmla="*/ 1200150 w 1888331"/>
                            <a:gd name="connsiteY65" fmla="*/ 818680 h 1097287"/>
                            <a:gd name="connsiteX66" fmla="*/ 1202531 w 1888331"/>
                            <a:gd name="connsiteY66" fmla="*/ 825824 h 1097287"/>
                            <a:gd name="connsiteX67" fmla="*/ 1209675 w 1888331"/>
                            <a:gd name="connsiteY67" fmla="*/ 830587 h 1097287"/>
                            <a:gd name="connsiteX68" fmla="*/ 1228725 w 1888331"/>
                            <a:gd name="connsiteY68" fmla="*/ 852018 h 1097287"/>
                            <a:gd name="connsiteX69" fmla="*/ 1235869 w 1888331"/>
                            <a:gd name="connsiteY69" fmla="*/ 859162 h 1097287"/>
                            <a:gd name="connsiteX70" fmla="*/ 1240631 w 1888331"/>
                            <a:gd name="connsiteY70" fmla="*/ 866305 h 1097287"/>
                            <a:gd name="connsiteX71" fmla="*/ 1254919 w 1888331"/>
                            <a:gd name="connsiteY71" fmla="*/ 875830 h 1097287"/>
                            <a:gd name="connsiteX72" fmla="*/ 1266825 w 1888331"/>
                            <a:gd name="connsiteY72" fmla="*/ 890118 h 1097287"/>
                            <a:gd name="connsiteX73" fmla="*/ 1273969 w 1888331"/>
                            <a:gd name="connsiteY73" fmla="*/ 894880 h 1097287"/>
                            <a:gd name="connsiteX74" fmla="*/ 1285875 w 1888331"/>
                            <a:gd name="connsiteY74" fmla="*/ 909168 h 1097287"/>
                            <a:gd name="connsiteX75" fmla="*/ 1293019 w 1888331"/>
                            <a:gd name="connsiteY75" fmla="*/ 913930 h 1097287"/>
                            <a:gd name="connsiteX76" fmla="*/ 1304925 w 1888331"/>
                            <a:gd name="connsiteY76" fmla="*/ 935362 h 1097287"/>
                            <a:gd name="connsiteX77" fmla="*/ 1309688 w 1888331"/>
                            <a:gd name="connsiteY77" fmla="*/ 942505 h 1097287"/>
                            <a:gd name="connsiteX78" fmla="*/ 1316831 w 1888331"/>
                            <a:gd name="connsiteY78" fmla="*/ 947268 h 1097287"/>
                            <a:gd name="connsiteX79" fmla="*/ 1331119 w 1888331"/>
                            <a:gd name="connsiteY79" fmla="*/ 963937 h 1097287"/>
                            <a:gd name="connsiteX80" fmla="*/ 1338263 w 1888331"/>
                            <a:gd name="connsiteY80" fmla="*/ 968699 h 1097287"/>
                            <a:gd name="connsiteX81" fmla="*/ 1352550 w 1888331"/>
                            <a:gd name="connsiteY81" fmla="*/ 982987 h 1097287"/>
                            <a:gd name="connsiteX82" fmla="*/ 1357313 w 1888331"/>
                            <a:gd name="connsiteY82" fmla="*/ 990130 h 1097287"/>
                            <a:gd name="connsiteX83" fmla="*/ 1364456 w 1888331"/>
                            <a:gd name="connsiteY83" fmla="*/ 994893 h 1097287"/>
                            <a:gd name="connsiteX84" fmla="*/ 1373981 w 1888331"/>
                            <a:gd name="connsiteY84" fmla="*/ 1009180 h 1097287"/>
                            <a:gd name="connsiteX85" fmla="*/ 1378744 w 1888331"/>
                            <a:gd name="connsiteY85" fmla="*/ 1016324 h 1097287"/>
                            <a:gd name="connsiteX86" fmla="*/ 1385888 w 1888331"/>
                            <a:gd name="connsiteY86" fmla="*/ 1021087 h 1097287"/>
                            <a:gd name="connsiteX87" fmla="*/ 1400175 w 1888331"/>
                            <a:gd name="connsiteY87" fmla="*/ 1032993 h 1097287"/>
                            <a:gd name="connsiteX88" fmla="*/ 1412081 w 1888331"/>
                            <a:gd name="connsiteY88" fmla="*/ 1044899 h 1097287"/>
                            <a:gd name="connsiteX89" fmla="*/ 1416844 w 1888331"/>
                            <a:gd name="connsiteY89" fmla="*/ 1052043 h 1097287"/>
                            <a:gd name="connsiteX90" fmla="*/ 1440656 w 1888331"/>
                            <a:gd name="connsiteY90" fmla="*/ 1071093 h 1097287"/>
                            <a:gd name="connsiteX91" fmla="*/ 1452563 w 1888331"/>
                            <a:gd name="connsiteY91" fmla="*/ 1073474 h 1097287"/>
                            <a:gd name="connsiteX92" fmla="*/ 1459706 w 1888331"/>
                            <a:gd name="connsiteY92" fmla="*/ 1078237 h 1097287"/>
                            <a:gd name="connsiteX93" fmla="*/ 1466850 w 1888331"/>
                            <a:gd name="connsiteY93" fmla="*/ 1080618 h 1097287"/>
                            <a:gd name="connsiteX94" fmla="*/ 1471613 w 1888331"/>
                            <a:gd name="connsiteY94" fmla="*/ 1087762 h 1097287"/>
                            <a:gd name="connsiteX95" fmla="*/ 1493044 w 1888331"/>
                            <a:gd name="connsiteY95" fmla="*/ 1097287 h 1097287"/>
                            <a:gd name="connsiteX96" fmla="*/ 1609725 w 1888331"/>
                            <a:gd name="connsiteY96" fmla="*/ 1094905 h 1097287"/>
                            <a:gd name="connsiteX97" fmla="*/ 1643063 w 1888331"/>
                            <a:gd name="connsiteY97" fmla="*/ 1092524 h 1097287"/>
                            <a:gd name="connsiteX98" fmla="*/ 1659731 w 1888331"/>
                            <a:gd name="connsiteY98" fmla="*/ 1087762 h 1097287"/>
                            <a:gd name="connsiteX99" fmla="*/ 1669256 w 1888331"/>
                            <a:gd name="connsiteY99" fmla="*/ 1085380 h 1097287"/>
                            <a:gd name="connsiteX100" fmla="*/ 1683544 w 1888331"/>
                            <a:gd name="connsiteY100" fmla="*/ 1080618 h 1097287"/>
                            <a:gd name="connsiteX101" fmla="*/ 1690688 w 1888331"/>
                            <a:gd name="connsiteY101" fmla="*/ 1078237 h 1097287"/>
                            <a:gd name="connsiteX102" fmla="*/ 1712119 w 1888331"/>
                            <a:gd name="connsiteY102" fmla="*/ 1073474 h 1097287"/>
                            <a:gd name="connsiteX103" fmla="*/ 1726406 w 1888331"/>
                            <a:gd name="connsiteY103" fmla="*/ 1068712 h 1097287"/>
                            <a:gd name="connsiteX104" fmla="*/ 1743075 w 1888331"/>
                            <a:gd name="connsiteY104" fmla="*/ 1063949 h 1097287"/>
                            <a:gd name="connsiteX105" fmla="*/ 1757363 w 1888331"/>
                            <a:gd name="connsiteY105" fmla="*/ 1054424 h 1097287"/>
                            <a:gd name="connsiteX106" fmla="*/ 1766888 w 1888331"/>
                            <a:gd name="connsiteY106" fmla="*/ 1040137 h 1097287"/>
                            <a:gd name="connsiteX107" fmla="*/ 1771650 w 1888331"/>
                            <a:gd name="connsiteY107" fmla="*/ 1032993 h 1097287"/>
                            <a:gd name="connsiteX108" fmla="*/ 1778794 w 1888331"/>
                            <a:gd name="connsiteY108" fmla="*/ 1018705 h 1097287"/>
                            <a:gd name="connsiteX109" fmla="*/ 1783556 w 1888331"/>
                            <a:gd name="connsiteY109" fmla="*/ 1004418 h 1097287"/>
                            <a:gd name="connsiteX110" fmla="*/ 1778794 w 1888331"/>
                            <a:gd name="connsiteY110" fmla="*/ 932980 h 1097287"/>
                            <a:gd name="connsiteX111" fmla="*/ 1781175 w 1888331"/>
                            <a:gd name="connsiteY111" fmla="*/ 911549 h 1097287"/>
                            <a:gd name="connsiteX112" fmla="*/ 1783556 w 1888331"/>
                            <a:gd name="connsiteY112" fmla="*/ 899643 h 1097287"/>
                            <a:gd name="connsiteX113" fmla="*/ 1785938 w 1888331"/>
                            <a:gd name="connsiteY113" fmla="*/ 885355 h 1097287"/>
                            <a:gd name="connsiteX114" fmla="*/ 1788319 w 1888331"/>
                            <a:gd name="connsiteY114" fmla="*/ 873449 h 1097287"/>
                            <a:gd name="connsiteX115" fmla="*/ 1793081 w 1888331"/>
                            <a:gd name="connsiteY115" fmla="*/ 859162 h 1097287"/>
                            <a:gd name="connsiteX116" fmla="*/ 1795463 w 1888331"/>
                            <a:gd name="connsiteY116" fmla="*/ 809155 h 1097287"/>
                            <a:gd name="connsiteX117" fmla="*/ 1800225 w 1888331"/>
                            <a:gd name="connsiteY117" fmla="*/ 787724 h 1097287"/>
                            <a:gd name="connsiteX118" fmla="*/ 1804988 w 1888331"/>
                            <a:gd name="connsiteY118" fmla="*/ 654374 h 1097287"/>
                            <a:gd name="connsiteX119" fmla="*/ 1814513 w 1888331"/>
                            <a:gd name="connsiteY119" fmla="*/ 625799 h 1097287"/>
                            <a:gd name="connsiteX120" fmla="*/ 1819275 w 1888331"/>
                            <a:gd name="connsiteY120" fmla="*/ 611512 h 1097287"/>
                            <a:gd name="connsiteX121" fmla="*/ 1821656 w 1888331"/>
                            <a:gd name="connsiteY121" fmla="*/ 604368 h 1097287"/>
                            <a:gd name="connsiteX122" fmla="*/ 1826419 w 1888331"/>
                            <a:gd name="connsiteY122" fmla="*/ 597224 h 1097287"/>
                            <a:gd name="connsiteX123" fmla="*/ 1835944 w 1888331"/>
                            <a:gd name="connsiteY123" fmla="*/ 575793 h 1097287"/>
                            <a:gd name="connsiteX124" fmla="*/ 1850231 w 1888331"/>
                            <a:gd name="connsiteY124" fmla="*/ 571030 h 1097287"/>
                            <a:gd name="connsiteX125" fmla="*/ 1852613 w 1888331"/>
                            <a:gd name="connsiteY125" fmla="*/ 563887 h 1097287"/>
                            <a:gd name="connsiteX126" fmla="*/ 1857375 w 1888331"/>
                            <a:gd name="connsiteY126" fmla="*/ 556743 h 1097287"/>
                            <a:gd name="connsiteX127" fmla="*/ 1866900 w 1888331"/>
                            <a:gd name="connsiteY127" fmla="*/ 535312 h 1097287"/>
                            <a:gd name="connsiteX128" fmla="*/ 1871663 w 1888331"/>
                            <a:gd name="connsiteY128" fmla="*/ 518643 h 1097287"/>
                            <a:gd name="connsiteX129" fmla="*/ 1876425 w 1888331"/>
                            <a:gd name="connsiteY129" fmla="*/ 504355 h 1097287"/>
                            <a:gd name="connsiteX130" fmla="*/ 1881188 w 1888331"/>
                            <a:gd name="connsiteY130" fmla="*/ 490068 h 1097287"/>
                            <a:gd name="connsiteX131" fmla="*/ 1883569 w 1888331"/>
                            <a:gd name="connsiteY131" fmla="*/ 482924 h 1097287"/>
                            <a:gd name="connsiteX132" fmla="*/ 1888331 w 1888331"/>
                            <a:gd name="connsiteY132" fmla="*/ 459112 h 1097287"/>
                            <a:gd name="connsiteX133" fmla="*/ 1883569 w 1888331"/>
                            <a:gd name="connsiteY133" fmla="*/ 368624 h 1097287"/>
                            <a:gd name="connsiteX134" fmla="*/ 1881188 w 1888331"/>
                            <a:gd name="connsiteY134" fmla="*/ 359099 h 1097287"/>
                            <a:gd name="connsiteX135" fmla="*/ 1876425 w 1888331"/>
                            <a:gd name="connsiteY135" fmla="*/ 318618 h 1097287"/>
                            <a:gd name="connsiteX136" fmla="*/ 1871663 w 1888331"/>
                            <a:gd name="connsiteY136" fmla="*/ 309093 h 1097287"/>
                            <a:gd name="connsiteX137" fmla="*/ 1866900 w 1888331"/>
                            <a:gd name="connsiteY137" fmla="*/ 285280 h 1097287"/>
                            <a:gd name="connsiteX138" fmla="*/ 1864519 w 1888331"/>
                            <a:gd name="connsiteY138" fmla="*/ 278137 h 1097287"/>
                            <a:gd name="connsiteX139" fmla="*/ 1862138 w 1888331"/>
                            <a:gd name="connsiteY139" fmla="*/ 266230 h 1097287"/>
                            <a:gd name="connsiteX140" fmla="*/ 1859756 w 1888331"/>
                            <a:gd name="connsiteY140" fmla="*/ 237655 h 1097287"/>
                            <a:gd name="connsiteX141" fmla="*/ 1857375 w 1888331"/>
                            <a:gd name="connsiteY141" fmla="*/ 230512 h 1097287"/>
                            <a:gd name="connsiteX142" fmla="*/ 1854994 w 1888331"/>
                            <a:gd name="connsiteY142" fmla="*/ 220987 h 1097287"/>
                            <a:gd name="connsiteX143" fmla="*/ 1850231 w 1888331"/>
                            <a:gd name="connsiteY143" fmla="*/ 206699 h 1097287"/>
                            <a:gd name="connsiteX144" fmla="*/ 1847850 w 1888331"/>
                            <a:gd name="connsiteY144" fmla="*/ 199555 h 1097287"/>
                            <a:gd name="connsiteX145" fmla="*/ 1845469 w 1888331"/>
                            <a:gd name="connsiteY145" fmla="*/ 190030 h 1097287"/>
                            <a:gd name="connsiteX146" fmla="*/ 1847850 w 1888331"/>
                            <a:gd name="connsiteY146" fmla="*/ 178124 h 1097287"/>
                            <a:gd name="connsiteX147" fmla="*/ 1845469 w 1888331"/>
                            <a:gd name="connsiteY147" fmla="*/ 168599 h 1097287"/>
                            <a:gd name="connsiteX148" fmla="*/ 1843088 w 1888331"/>
                            <a:gd name="connsiteY148" fmla="*/ 137643 h 1097287"/>
                            <a:gd name="connsiteX149" fmla="*/ 1840706 w 1888331"/>
                            <a:gd name="connsiteY149" fmla="*/ 28105 h 1097287"/>
                            <a:gd name="connsiteX150" fmla="*/ 1838325 w 1888331"/>
                            <a:gd name="connsiteY150" fmla="*/ 1911 h 1097287"/>
                            <a:gd name="connsiteX151" fmla="*/ 1838325 w 1888331"/>
                            <a:gd name="connsiteY151" fmla="*/ 32868 h 1097287"/>
                            <a:gd name="connsiteX0" fmla="*/ 0 w 1888331"/>
                            <a:gd name="connsiteY0" fmla="*/ 661518 h 1097287"/>
                            <a:gd name="connsiteX1" fmla="*/ 0 w 1888331"/>
                            <a:gd name="connsiteY1" fmla="*/ 661518 h 1097287"/>
                            <a:gd name="connsiteX2" fmla="*/ 7144 w 1888331"/>
                            <a:gd name="connsiteY2" fmla="*/ 642468 h 1097287"/>
                            <a:gd name="connsiteX3" fmla="*/ 16669 w 1888331"/>
                            <a:gd name="connsiteY3" fmla="*/ 640087 h 1097287"/>
                            <a:gd name="connsiteX4" fmla="*/ 42863 w 1888331"/>
                            <a:gd name="connsiteY4" fmla="*/ 642468 h 1097287"/>
                            <a:gd name="connsiteX5" fmla="*/ 57150 w 1888331"/>
                            <a:gd name="connsiteY5" fmla="*/ 647230 h 1097287"/>
                            <a:gd name="connsiteX6" fmla="*/ 102394 w 1888331"/>
                            <a:gd name="connsiteY6" fmla="*/ 651993 h 1097287"/>
                            <a:gd name="connsiteX7" fmla="*/ 119063 w 1888331"/>
                            <a:gd name="connsiteY7" fmla="*/ 656755 h 1097287"/>
                            <a:gd name="connsiteX8" fmla="*/ 161925 w 1888331"/>
                            <a:gd name="connsiteY8" fmla="*/ 659137 h 1097287"/>
                            <a:gd name="connsiteX9" fmla="*/ 240506 w 1888331"/>
                            <a:gd name="connsiteY9" fmla="*/ 656755 h 1097287"/>
                            <a:gd name="connsiteX10" fmla="*/ 250031 w 1888331"/>
                            <a:gd name="connsiteY10" fmla="*/ 654374 h 1097287"/>
                            <a:gd name="connsiteX11" fmla="*/ 285750 w 1888331"/>
                            <a:gd name="connsiteY11" fmla="*/ 651993 h 1097287"/>
                            <a:gd name="connsiteX12" fmla="*/ 297656 w 1888331"/>
                            <a:gd name="connsiteY12" fmla="*/ 649612 h 1097287"/>
                            <a:gd name="connsiteX13" fmla="*/ 311944 w 1888331"/>
                            <a:gd name="connsiteY13" fmla="*/ 644849 h 1097287"/>
                            <a:gd name="connsiteX14" fmla="*/ 319088 w 1888331"/>
                            <a:gd name="connsiteY14" fmla="*/ 642468 h 1097287"/>
                            <a:gd name="connsiteX15" fmla="*/ 326231 w 1888331"/>
                            <a:gd name="connsiteY15" fmla="*/ 640087 h 1097287"/>
                            <a:gd name="connsiteX16" fmla="*/ 333375 w 1888331"/>
                            <a:gd name="connsiteY16" fmla="*/ 637705 h 1097287"/>
                            <a:gd name="connsiteX17" fmla="*/ 347663 w 1888331"/>
                            <a:gd name="connsiteY17" fmla="*/ 635324 h 1097287"/>
                            <a:gd name="connsiteX18" fmla="*/ 378619 w 1888331"/>
                            <a:gd name="connsiteY18" fmla="*/ 628180 h 1097287"/>
                            <a:gd name="connsiteX19" fmla="*/ 435769 w 1888331"/>
                            <a:gd name="connsiteY19" fmla="*/ 623418 h 1097287"/>
                            <a:gd name="connsiteX20" fmla="*/ 445294 w 1888331"/>
                            <a:gd name="connsiteY20" fmla="*/ 621037 h 1097287"/>
                            <a:gd name="connsiteX21" fmla="*/ 459581 w 1888331"/>
                            <a:gd name="connsiteY21" fmla="*/ 618655 h 1097287"/>
                            <a:gd name="connsiteX22" fmla="*/ 476250 w 1888331"/>
                            <a:gd name="connsiteY22" fmla="*/ 611512 h 1097287"/>
                            <a:gd name="connsiteX23" fmla="*/ 485775 w 1888331"/>
                            <a:gd name="connsiteY23" fmla="*/ 609130 h 1097287"/>
                            <a:gd name="connsiteX24" fmla="*/ 511969 w 1888331"/>
                            <a:gd name="connsiteY24" fmla="*/ 601987 h 1097287"/>
                            <a:gd name="connsiteX25" fmla="*/ 535781 w 1888331"/>
                            <a:gd name="connsiteY25" fmla="*/ 599605 h 1097287"/>
                            <a:gd name="connsiteX26" fmla="*/ 542925 w 1888331"/>
                            <a:gd name="connsiteY26" fmla="*/ 597224 h 1097287"/>
                            <a:gd name="connsiteX27" fmla="*/ 640556 w 1888331"/>
                            <a:gd name="connsiteY27" fmla="*/ 592462 h 1097287"/>
                            <a:gd name="connsiteX28" fmla="*/ 690563 w 1888331"/>
                            <a:gd name="connsiteY28" fmla="*/ 587699 h 1097287"/>
                            <a:gd name="connsiteX29" fmla="*/ 704850 w 1888331"/>
                            <a:gd name="connsiteY29" fmla="*/ 585318 h 1097287"/>
                            <a:gd name="connsiteX30" fmla="*/ 719138 w 1888331"/>
                            <a:gd name="connsiteY30" fmla="*/ 580555 h 1097287"/>
                            <a:gd name="connsiteX31" fmla="*/ 733425 w 1888331"/>
                            <a:gd name="connsiteY31" fmla="*/ 575793 h 1097287"/>
                            <a:gd name="connsiteX32" fmla="*/ 742950 w 1888331"/>
                            <a:gd name="connsiteY32" fmla="*/ 573412 h 1097287"/>
                            <a:gd name="connsiteX33" fmla="*/ 762000 w 1888331"/>
                            <a:gd name="connsiteY33" fmla="*/ 575793 h 1097287"/>
                            <a:gd name="connsiteX34" fmla="*/ 795338 w 1888331"/>
                            <a:gd name="connsiteY34" fmla="*/ 580555 h 1097287"/>
                            <a:gd name="connsiteX35" fmla="*/ 842963 w 1888331"/>
                            <a:gd name="connsiteY35" fmla="*/ 585318 h 1097287"/>
                            <a:gd name="connsiteX36" fmla="*/ 859631 w 1888331"/>
                            <a:gd name="connsiteY36" fmla="*/ 592462 h 1097287"/>
                            <a:gd name="connsiteX37" fmla="*/ 866775 w 1888331"/>
                            <a:gd name="connsiteY37" fmla="*/ 594843 h 1097287"/>
                            <a:gd name="connsiteX38" fmla="*/ 873919 w 1888331"/>
                            <a:gd name="connsiteY38" fmla="*/ 599605 h 1097287"/>
                            <a:gd name="connsiteX39" fmla="*/ 897731 w 1888331"/>
                            <a:gd name="connsiteY39" fmla="*/ 604368 h 1097287"/>
                            <a:gd name="connsiteX40" fmla="*/ 914400 w 1888331"/>
                            <a:gd name="connsiteY40" fmla="*/ 609130 h 1097287"/>
                            <a:gd name="connsiteX41" fmla="*/ 926306 w 1888331"/>
                            <a:gd name="connsiteY41" fmla="*/ 611512 h 1097287"/>
                            <a:gd name="connsiteX42" fmla="*/ 947738 w 1888331"/>
                            <a:gd name="connsiteY42" fmla="*/ 616274 h 1097287"/>
                            <a:gd name="connsiteX43" fmla="*/ 954881 w 1888331"/>
                            <a:gd name="connsiteY43" fmla="*/ 618655 h 1097287"/>
                            <a:gd name="connsiteX44" fmla="*/ 969169 w 1888331"/>
                            <a:gd name="connsiteY44" fmla="*/ 628180 h 1097287"/>
                            <a:gd name="connsiteX45" fmla="*/ 985838 w 1888331"/>
                            <a:gd name="connsiteY45" fmla="*/ 632943 h 1097287"/>
                            <a:gd name="connsiteX46" fmla="*/ 1002506 w 1888331"/>
                            <a:gd name="connsiteY46" fmla="*/ 640087 h 1097287"/>
                            <a:gd name="connsiteX47" fmla="*/ 1016794 w 1888331"/>
                            <a:gd name="connsiteY47" fmla="*/ 649612 h 1097287"/>
                            <a:gd name="connsiteX48" fmla="*/ 1031081 w 1888331"/>
                            <a:gd name="connsiteY48" fmla="*/ 661518 h 1097287"/>
                            <a:gd name="connsiteX49" fmla="*/ 1045369 w 1888331"/>
                            <a:gd name="connsiteY49" fmla="*/ 668662 h 1097287"/>
                            <a:gd name="connsiteX50" fmla="*/ 1059656 w 1888331"/>
                            <a:gd name="connsiteY50" fmla="*/ 678187 h 1097287"/>
                            <a:gd name="connsiteX51" fmla="*/ 1066800 w 1888331"/>
                            <a:gd name="connsiteY51" fmla="*/ 682949 h 1097287"/>
                            <a:gd name="connsiteX52" fmla="*/ 1073944 w 1888331"/>
                            <a:gd name="connsiteY52" fmla="*/ 685330 h 1097287"/>
                            <a:gd name="connsiteX53" fmla="*/ 1078706 w 1888331"/>
                            <a:gd name="connsiteY53" fmla="*/ 692474 h 1097287"/>
                            <a:gd name="connsiteX54" fmla="*/ 1085850 w 1888331"/>
                            <a:gd name="connsiteY54" fmla="*/ 697237 h 1097287"/>
                            <a:gd name="connsiteX55" fmla="*/ 1095375 w 1888331"/>
                            <a:gd name="connsiteY55" fmla="*/ 709143 h 1097287"/>
                            <a:gd name="connsiteX56" fmla="*/ 1107281 w 1888331"/>
                            <a:gd name="connsiteY56" fmla="*/ 723430 h 1097287"/>
                            <a:gd name="connsiteX57" fmla="*/ 1112044 w 1888331"/>
                            <a:gd name="connsiteY57" fmla="*/ 730574 h 1097287"/>
                            <a:gd name="connsiteX58" fmla="*/ 1119188 w 1888331"/>
                            <a:gd name="connsiteY58" fmla="*/ 737718 h 1097287"/>
                            <a:gd name="connsiteX59" fmla="*/ 1123950 w 1888331"/>
                            <a:gd name="connsiteY59" fmla="*/ 744862 h 1097287"/>
                            <a:gd name="connsiteX60" fmla="*/ 1131094 w 1888331"/>
                            <a:gd name="connsiteY60" fmla="*/ 747243 h 1097287"/>
                            <a:gd name="connsiteX61" fmla="*/ 1147763 w 1888331"/>
                            <a:gd name="connsiteY61" fmla="*/ 768674 h 1097287"/>
                            <a:gd name="connsiteX62" fmla="*/ 1159669 w 1888331"/>
                            <a:gd name="connsiteY62" fmla="*/ 780580 h 1097287"/>
                            <a:gd name="connsiteX63" fmla="*/ 1178719 w 1888331"/>
                            <a:gd name="connsiteY63" fmla="*/ 802012 h 1097287"/>
                            <a:gd name="connsiteX64" fmla="*/ 1188244 w 1888331"/>
                            <a:gd name="connsiteY64" fmla="*/ 806774 h 1097287"/>
                            <a:gd name="connsiteX65" fmla="*/ 1200150 w 1888331"/>
                            <a:gd name="connsiteY65" fmla="*/ 818680 h 1097287"/>
                            <a:gd name="connsiteX66" fmla="*/ 1202531 w 1888331"/>
                            <a:gd name="connsiteY66" fmla="*/ 825824 h 1097287"/>
                            <a:gd name="connsiteX67" fmla="*/ 1209675 w 1888331"/>
                            <a:gd name="connsiteY67" fmla="*/ 830587 h 1097287"/>
                            <a:gd name="connsiteX68" fmla="*/ 1228725 w 1888331"/>
                            <a:gd name="connsiteY68" fmla="*/ 852018 h 1097287"/>
                            <a:gd name="connsiteX69" fmla="*/ 1235869 w 1888331"/>
                            <a:gd name="connsiteY69" fmla="*/ 859162 h 1097287"/>
                            <a:gd name="connsiteX70" fmla="*/ 1240631 w 1888331"/>
                            <a:gd name="connsiteY70" fmla="*/ 866305 h 1097287"/>
                            <a:gd name="connsiteX71" fmla="*/ 1254919 w 1888331"/>
                            <a:gd name="connsiteY71" fmla="*/ 875830 h 1097287"/>
                            <a:gd name="connsiteX72" fmla="*/ 1266825 w 1888331"/>
                            <a:gd name="connsiteY72" fmla="*/ 890118 h 1097287"/>
                            <a:gd name="connsiteX73" fmla="*/ 1273969 w 1888331"/>
                            <a:gd name="connsiteY73" fmla="*/ 894880 h 1097287"/>
                            <a:gd name="connsiteX74" fmla="*/ 1285875 w 1888331"/>
                            <a:gd name="connsiteY74" fmla="*/ 909168 h 1097287"/>
                            <a:gd name="connsiteX75" fmla="*/ 1293019 w 1888331"/>
                            <a:gd name="connsiteY75" fmla="*/ 913930 h 1097287"/>
                            <a:gd name="connsiteX76" fmla="*/ 1304925 w 1888331"/>
                            <a:gd name="connsiteY76" fmla="*/ 935362 h 1097287"/>
                            <a:gd name="connsiteX77" fmla="*/ 1309688 w 1888331"/>
                            <a:gd name="connsiteY77" fmla="*/ 942505 h 1097287"/>
                            <a:gd name="connsiteX78" fmla="*/ 1316831 w 1888331"/>
                            <a:gd name="connsiteY78" fmla="*/ 947268 h 1097287"/>
                            <a:gd name="connsiteX79" fmla="*/ 1331119 w 1888331"/>
                            <a:gd name="connsiteY79" fmla="*/ 963937 h 1097287"/>
                            <a:gd name="connsiteX80" fmla="*/ 1338263 w 1888331"/>
                            <a:gd name="connsiteY80" fmla="*/ 968699 h 1097287"/>
                            <a:gd name="connsiteX81" fmla="*/ 1352550 w 1888331"/>
                            <a:gd name="connsiteY81" fmla="*/ 982987 h 1097287"/>
                            <a:gd name="connsiteX82" fmla="*/ 1357313 w 1888331"/>
                            <a:gd name="connsiteY82" fmla="*/ 990130 h 1097287"/>
                            <a:gd name="connsiteX83" fmla="*/ 1364456 w 1888331"/>
                            <a:gd name="connsiteY83" fmla="*/ 994893 h 1097287"/>
                            <a:gd name="connsiteX84" fmla="*/ 1373981 w 1888331"/>
                            <a:gd name="connsiteY84" fmla="*/ 1009180 h 1097287"/>
                            <a:gd name="connsiteX85" fmla="*/ 1378744 w 1888331"/>
                            <a:gd name="connsiteY85" fmla="*/ 1016324 h 1097287"/>
                            <a:gd name="connsiteX86" fmla="*/ 1385888 w 1888331"/>
                            <a:gd name="connsiteY86" fmla="*/ 1021087 h 1097287"/>
                            <a:gd name="connsiteX87" fmla="*/ 1400175 w 1888331"/>
                            <a:gd name="connsiteY87" fmla="*/ 1032993 h 1097287"/>
                            <a:gd name="connsiteX88" fmla="*/ 1412081 w 1888331"/>
                            <a:gd name="connsiteY88" fmla="*/ 1044899 h 1097287"/>
                            <a:gd name="connsiteX89" fmla="*/ 1416844 w 1888331"/>
                            <a:gd name="connsiteY89" fmla="*/ 1052043 h 1097287"/>
                            <a:gd name="connsiteX90" fmla="*/ 1440656 w 1888331"/>
                            <a:gd name="connsiteY90" fmla="*/ 1071093 h 1097287"/>
                            <a:gd name="connsiteX91" fmla="*/ 1452563 w 1888331"/>
                            <a:gd name="connsiteY91" fmla="*/ 1073474 h 1097287"/>
                            <a:gd name="connsiteX92" fmla="*/ 1459706 w 1888331"/>
                            <a:gd name="connsiteY92" fmla="*/ 1078237 h 1097287"/>
                            <a:gd name="connsiteX93" fmla="*/ 1466850 w 1888331"/>
                            <a:gd name="connsiteY93" fmla="*/ 1080618 h 1097287"/>
                            <a:gd name="connsiteX94" fmla="*/ 1471613 w 1888331"/>
                            <a:gd name="connsiteY94" fmla="*/ 1087762 h 1097287"/>
                            <a:gd name="connsiteX95" fmla="*/ 1493044 w 1888331"/>
                            <a:gd name="connsiteY95" fmla="*/ 1097287 h 1097287"/>
                            <a:gd name="connsiteX96" fmla="*/ 1609725 w 1888331"/>
                            <a:gd name="connsiteY96" fmla="*/ 1094905 h 1097287"/>
                            <a:gd name="connsiteX97" fmla="*/ 1643063 w 1888331"/>
                            <a:gd name="connsiteY97" fmla="*/ 1092524 h 1097287"/>
                            <a:gd name="connsiteX98" fmla="*/ 1659731 w 1888331"/>
                            <a:gd name="connsiteY98" fmla="*/ 1087762 h 1097287"/>
                            <a:gd name="connsiteX99" fmla="*/ 1669256 w 1888331"/>
                            <a:gd name="connsiteY99" fmla="*/ 1085380 h 1097287"/>
                            <a:gd name="connsiteX100" fmla="*/ 1683544 w 1888331"/>
                            <a:gd name="connsiteY100" fmla="*/ 1080618 h 1097287"/>
                            <a:gd name="connsiteX101" fmla="*/ 1690688 w 1888331"/>
                            <a:gd name="connsiteY101" fmla="*/ 1078237 h 1097287"/>
                            <a:gd name="connsiteX102" fmla="*/ 1712119 w 1888331"/>
                            <a:gd name="connsiteY102" fmla="*/ 1073474 h 1097287"/>
                            <a:gd name="connsiteX103" fmla="*/ 1726406 w 1888331"/>
                            <a:gd name="connsiteY103" fmla="*/ 1068712 h 1097287"/>
                            <a:gd name="connsiteX104" fmla="*/ 1743075 w 1888331"/>
                            <a:gd name="connsiteY104" fmla="*/ 1063949 h 1097287"/>
                            <a:gd name="connsiteX105" fmla="*/ 1757363 w 1888331"/>
                            <a:gd name="connsiteY105" fmla="*/ 1054424 h 1097287"/>
                            <a:gd name="connsiteX106" fmla="*/ 1766888 w 1888331"/>
                            <a:gd name="connsiteY106" fmla="*/ 1040137 h 1097287"/>
                            <a:gd name="connsiteX107" fmla="*/ 1771650 w 1888331"/>
                            <a:gd name="connsiteY107" fmla="*/ 1032993 h 1097287"/>
                            <a:gd name="connsiteX108" fmla="*/ 1778794 w 1888331"/>
                            <a:gd name="connsiteY108" fmla="*/ 1018705 h 1097287"/>
                            <a:gd name="connsiteX109" fmla="*/ 1783556 w 1888331"/>
                            <a:gd name="connsiteY109" fmla="*/ 1004418 h 1097287"/>
                            <a:gd name="connsiteX110" fmla="*/ 1778794 w 1888331"/>
                            <a:gd name="connsiteY110" fmla="*/ 932980 h 1097287"/>
                            <a:gd name="connsiteX111" fmla="*/ 1781175 w 1888331"/>
                            <a:gd name="connsiteY111" fmla="*/ 911549 h 1097287"/>
                            <a:gd name="connsiteX112" fmla="*/ 1783556 w 1888331"/>
                            <a:gd name="connsiteY112" fmla="*/ 899643 h 1097287"/>
                            <a:gd name="connsiteX113" fmla="*/ 1785938 w 1888331"/>
                            <a:gd name="connsiteY113" fmla="*/ 885355 h 1097287"/>
                            <a:gd name="connsiteX114" fmla="*/ 1788319 w 1888331"/>
                            <a:gd name="connsiteY114" fmla="*/ 873449 h 1097287"/>
                            <a:gd name="connsiteX115" fmla="*/ 1793081 w 1888331"/>
                            <a:gd name="connsiteY115" fmla="*/ 859162 h 1097287"/>
                            <a:gd name="connsiteX116" fmla="*/ 1795463 w 1888331"/>
                            <a:gd name="connsiteY116" fmla="*/ 809155 h 1097287"/>
                            <a:gd name="connsiteX117" fmla="*/ 1800225 w 1888331"/>
                            <a:gd name="connsiteY117" fmla="*/ 787724 h 1097287"/>
                            <a:gd name="connsiteX118" fmla="*/ 1804988 w 1888331"/>
                            <a:gd name="connsiteY118" fmla="*/ 654374 h 1097287"/>
                            <a:gd name="connsiteX119" fmla="*/ 1814513 w 1888331"/>
                            <a:gd name="connsiteY119" fmla="*/ 625799 h 1097287"/>
                            <a:gd name="connsiteX120" fmla="*/ 1819275 w 1888331"/>
                            <a:gd name="connsiteY120" fmla="*/ 611512 h 1097287"/>
                            <a:gd name="connsiteX121" fmla="*/ 1821656 w 1888331"/>
                            <a:gd name="connsiteY121" fmla="*/ 604368 h 1097287"/>
                            <a:gd name="connsiteX122" fmla="*/ 1826419 w 1888331"/>
                            <a:gd name="connsiteY122" fmla="*/ 597224 h 1097287"/>
                            <a:gd name="connsiteX123" fmla="*/ 1835944 w 1888331"/>
                            <a:gd name="connsiteY123" fmla="*/ 575793 h 1097287"/>
                            <a:gd name="connsiteX124" fmla="*/ 1850231 w 1888331"/>
                            <a:gd name="connsiteY124" fmla="*/ 571030 h 1097287"/>
                            <a:gd name="connsiteX125" fmla="*/ 1852613 w 1888331"/>
                            <a:gd name="connsiteY125" fmla="*/ 563887 h 1097287"/>
                            <a:gd name="connsiteX126" fmla="*/ 1857375 w 1888331"/>
                            <a:gd name="connsiteY126" fmla="*/ 556743 h 1097287"/>
                            <a:gd name="connsiteX127" fmla="*/ 1866900 w 1888331"/>
                            <a:gd name="connsiteY127" fmla="*/ 535312 h 1097287"/>
                            <a:gd name="connsiteX128" fmla="*/ 1871663 w 1888331"/>
                            <a:gd name="connsiteY128" fmla="*/ 518643 h 1097287"/>
                            <a:gd name="connsiteX129" fmla="*/ 1876425 w 1888331"/>
                            <a:gd name="connsiteY129" fmla="*/ 504355 h 1097287"/>
                            <a:gd name="connsiteX130" fmla="*/ 1881188 w 1888331"/>
                            <a:gd name="connsiteY130" fmla="*/ 490068 h 1097287"/>
                            <a:gd name="connsiteX131" fmla="*/ 1883569 w 1888331"/>
                            <a:gd name="connsiteY131" fmla="*/ 482924 h 1097287"/>
                            <a:gd name="connsiteX132" fmla="*/ 1888331 w 1888331"/>
                            <a:gd name="connsiteY132" fmla="*/ 459112 h 1097287"/>
                            <a:gd name="connsiteX133" fmla="*/ 1883569 w 1888331"/>
                            <a:gd name="connsiteY133" fmla="*/ 368624 h 1097287"/>
                            <a:gd name="connsiteX134" fmla="*/ 1881188 w 1888331"/>
                            <a:gd name="connsiteY134" fmla="*/ 359099 h 1097287"/>
                            <a:gd name="connsiteX135" fmla="*/ 1876425 w 1888331"/>
                            <a:gd name="connsiteY135" fmla="*/ 318618 h 1097287"/>
                            <a:gd name="connsiteX136" fmla="*/ 1866900 w 1888331"/>
                            <a:gd name="connsiteY136" fmla="*/ 285280 h 1097287"/>
                            <a:gd name="connsiteX137" fmla="*/ 1864519 w 1888331"/>
                            <a:gd name="connsiteY137" fmla="*/ 278137 h 1097287"/>
                            <a:gd name="connsiteX138" fmla="*/ 1862138 w 1888331"/>
                            <a:gd name="connsiteY138" fmla="*/ 266230 h 1097287"/>
                            <a:gd name="connsiteX139" fmla="*/ 1859756 w 1888331"/>
                            <a:gd name="connsiteY139" fmla="*/ 237655 h 1097287"/>
                            <a:gd name="connsiteX140" fmla="*/ 1857375 w 1888331"/>
                            <a:gd name="connsiteY140" fmla="*/ 230512 h 1097287"/>
                            <a:gd name="connsiteX141" fmla="*/ 1854994 w 1888331"/>
                            <a:gd name="connsiteY141" fmla="*/ 220987 h 1097287"/>
                            <a:gd name="connsiteX142" fmla="*/ 1850231 w 1888331"/>
                            <a:gd name="connsiteY142" fmla="*/ 206699 h 1097287"/>
                            <a:gd name="connsiteX143" fmla="*/ 1847850 w 1888331"/>
                            <a:gd name="connsiteY143" fmla="*/ 199555 h 1097287"/>
                            <a:gd name="connsiteX144" fmla="*/ 1845469 w 1888331"/>
                            <a:gd name="connsiteY144" fmla="*/ 190030 h 1097287"/>
                            <a:gd name="connsiteX145" fmla="*/ 1847850 w 1888331"/>
                            <a:gd name="connsiteY145" fmla="*/ 178124 h 1097287"/>
                            <a:gd name="connsiteX146" fmla="*/ 1845469 w 1888331"/>
                            <a:gd name="connsiteY146" fmla="*/ 168599 h 1097287"/>
                            <a:gd name="connsiteX147" fmla="*/ 1843088 w 1888331"/>
                            <a:gd name="connsiteY147" fmla="*/ 137643 h 1097287"/>
                            <a:gd name="connsiteX148" fmla="*/ 1840706 w 1888331"/>
                            <a:gd name="connsiteY148" fmla="*/ 28105 h 1097287"/>
                            <a:gd name="connsiteX149" fmla="*/ 1838325 w 1888331"/>
                            <a:gd name="connsiteY149" fmla="*/ 1911 h 1097287"/>
                            <a:gd name="connsiteX150" fmla="*/ 1838325 w 1888331"/>
                            <a:gd name="connsiteY150" fmla="*/ 32868 h 1097287"/>
                            <a:gd name="connsiteX0" fmla="*/ 0 w 1888331"/>
                            <a:gd name="connsiteY0" fmla="*/ 661518 h 1097287"/>
                            <a:gd name="connsiteX1" fmla="*/ 0 w 1888331"/>
                            <a:gd name="connsiteY1" fmla="*/ 661518 h 1097287"/>
                            <a:gd name="connsiteX2" fmla="*/ 7144 w 1888331"/>
                            <a:gd name="connsiteY2" fmla="*/ 642468 h 1097287"/>
                            <a:gd name="connsiteX3" fmla="*/ 16669 w 1888331"/>
                            <a:gd name="connsiteY3" fmla="*/ 640087 h 1097287"/>
                            <a:gd name="connsiteX4" fmla="*/ 42863 w 1888331"/>
                            <a:gd name="connsiteY4" fmla="*/ 642468 h 1097287"/>
                            <a:gd name="connsiteX5" fmla="*/ 57150 w 1888331"/>
                            <a:gd name="connsiteY5" fmla="*/ 647230 h 1097287"/>
                            <a:gd name="connsiteX6" fmla="*/ 102394 w 1888331"/>
                            <a:gd name="connsiteY6" fmla="*/ 651993 h 1097287"/>
                            <a:gd name="connsiteX7" fmla="*/ 119063 w 1888331"/>
                            <a:gd name="connsiteY7" fmla="*/ 656755 h 1097287"/>
                            <a:gd name="connsiteX8" fmla="*/ 161925 w 1888331"/>
                            <a:gd name="connsiteY8" fmla="*/ 659137 h 1097287"/>
                            <a:gd name="connsiteX9" fmla="*/ 240506 w 1888331"/>
                            <a:gd name="connsiteY9" fmla="*/ 656755 h 1097287"/>
                            <a:gd name="connsiteX10" fmla="*/ 250031 w 1888331"/>
                            <a:gd name="connsiteY10" fmla="*/ 654374 h 1097287"/>
                            <a:gd name="connsiteX11" fmla="*/ 285750 w 1888331"/>
                            <a:gd name="connsiteY11" fmla="*/ 651993 h 1097287"/>
                            <a:gd name="connsiteX12" fmla="*/ 297656 w 1888331"/>
                            <a:gd name="connsiteY12" fmla="*/ 649612 h 1097287"/>
                            <a:gd name="connsiteX13" fmla="*/ 311944 w 1888331"/>
                            <a:gd name="connsiteY13" fmla="*/ 644849 h 1097287"/>
                            <a:gd name="connsiteX14" fmla="*/ 319088 w 1888331"/>
                            <a:gd name="connsiteY14" fmla="*/ 642468 h 1097287"/>
                            <a:gd name="connsiteX15" fmla="*/ 326231 w 1888331"/>
                            <a:gd name="connsiteY15" fmla="*/ 640087 h 1097287"/>
                            <a:gd name="connsiteX16" fmla="*/ 333375 w 1888331"/>
                            <a:gd name="connsiteY16" fmla="*/ 637705 h 1097287"/>
                            <a:gd name="connsiteX17" fmla="*/ 347663 w 1888331"/>
                            <a:gd name="connsiteY17" fmla="*/ 635324 h 1097287"/>
                            <a:gd name="connsiteX18" fmla="*/ 378619 w 1888331"/>
                            <a:gd name="connsiteY18" fmla="*/ 628180 h 1097287"/>
                            <a:gd name="connsiteX19" fmla="*/ 435769 w 1888331"/>
                            <a:gd name="connsiteY19" fmla="*/ 623418 h 1097287"/>
                            <a:gd name="connsiteX20" fmla="*/ 445294 w 1888331"/>
                            <a:gd name="connsiteY20" fmla="*/ 621037 h 1097287"/>
                            <a:gd name="connsiteX21" fmla="*/ 459581 w 1888331"/>
                            <a:gd name="connsiteY21" fmla="*/ 618655 h 1097287"/>
                            <a:gd name="connsiteX22" fmla="*/ 476250 w 1888331"/>
                            <a:gd name="connsiteY22" fmla="*/ 611512 h 1097287"/>
                            <a:gd name="connsiteX23" fmla="*/ 485775 w 1888331"/>
                            <a:gd name="connsiteY23" fmla="*/ 609130 h 1097287"/>
                            <a:gd name="connsiteX24" fmla="*/ 511969 w 1888331"/>
                            <a:gd name="connsiteY24" fmla="*/ 601987 h 1097287"/>
                            <a:gd name="connsiteX25" fmla="*/ 535781 w 1888331"/>
                            <a:gd name="connsiteY25" fmla="*/ 599605 h 1097287"/>
                            <a:gd name="connsiteX26" fmla="*/ 542925 w 1888331"/>
                            <a:gd name="connsiteY26" fmla="*/ 597224 h 1097287"/>
                            <a:gd name="connsiteX27" fmla="*/ 640556 w 1888331"/>
                            <a:gd name="connsiteY27" fmla="*/ 592462 h 1097287"/>
                            <a:gd name="connsiteX28" fmla="*/ 690563 w 1888331"/>
                            <a:gd name="connsiteY28" fmla="*/ 587699 h 1097287"/>
                            <a:gd name="connsiteX29" fmla="*/ 704850 w 1888331"/>
                            <a:gd name="connsiteY29" fmla="*/ 585318 h 1097287"/>
                            <a:gd name="connsiteX30" fmla="*/ 719138 w 1888331"/>
                            <a:gd name="connsiteY30" fmla="*/ 580555 h 1097287"/>
                            <a:gd name="connsiteX31" fmla="*/ 733425 w 1888331"/>
                            <a:gd name="connsiteY31" fmla="*/ 575793 h 1097287"/>
                            <a:gd name="connsiteX32" fmla="*/ 742950 w 1888331"/>
                            <a:gd name="connsiteY32" fmla="*/ 573412 h 1097287"/>
                            <a:gd name="connsiteX33" fmla="*/ 762000 w 1888331"/>
                            <a:gd name="connsiteY33" fmla="*/ 575793 h 1097287"/>
                            <a:gd name="connsiteX34" fmla="*/ 795338 w 1888331"/>
                            <a:gd name="connsiteY34" fmla="*/ 580555 h 1097287"/>
                            <a:gd name="connsiteX35" fmla="*/ 842963 w 1888331"/>
                            <a:gd name="connsiteY35" fmla="*/ 585318 h 1097287"/>
                            <a:gd name="connsiteX36" fmla="*/ 859631 w 1888331"/>
                            <a:gd name="connsiteY36" fmla="*/ 592462 h 1097287"/>
                            <a:gd name="connsiteX37" fmla="*/ 866775 w 1888331"/>
                            <a:gd name="connsiteY37" fmla="*/ 594843 h 1097287"/>
                            <a:gd name="connsiteX38" fmla="*/ 873919 w 1888331"/>
                            <a:gd name="connsiteY38" fmla="*/ 599605 h 1097287"/>
                            <a:gd name="connsiteX39" fmla="*/ 897731 w 1888331"/>
                            <a:gd name="connsiteY39" fmla="*/ 604368 h 1097287"/>
                            <a:gd name="connsiteX40" fmla="*/ 914400 w 1888331"/>
                            <a:gd name="connsiteY40" fmla="*/ 609130 h 1097287"/>
                            <a:gd name="connsiteX41" fmla="*/ 926306 w 1888331"/>
                            <a:gd name="connsiteY41" fmla="*/ 611512 h 1097287"/>
                            <a:gd name="connsiteX42" fmla="*/ 947738 w 1888331"/>
                            <a:gd name="connsiteY42" fmla="*/ 616274 h 1097287"/>
                            <a:gd name="connsiteX43" fmla="*/ 954881 w 1888331"/>
                            <a:gd name="connsiteY43" fmla="*/ 618655 h 1097287"/>
                            <a:gd name="connsiteX44" fmla="*/ 969169 w 1888331"/>
                            <a:gd name="connsiteY44" fmla="*/ 628180 h 1097287"/>
                            <a:gd name="connsiteX45" fmla="*/ 985838 w 1888331"/>
                            <a:gd name="connsiteY45" fmla="*/ 632943 h 1097287"/>
                            <a:gd name="connsiteX46" fmla="*/ 1002506 w 1888331"/>
                            <a:gd name="connsiteY46" fmla="*/ 640087 h 1097287"/>
                            <a:gd name="connsiteX47" fmla="*/ 1016794 w 1888331"/>
                            <a:gd name="connsiteY47" fmla="*/ 649612 h 1097287"/>
                            <a:gd name="connsiteX48" fmla="*/ 1031081 w 1888331"/>
                            <a:gd name="connsiteY48" fmla="*/ 661518 h 1097287"/>
                            <a:gd name="connsiteX49" fmla="*/ 1045369 w 1888331"/>
                            <a:gd name="connsiteY49" fmla="*/ 668662 h 1097287"/>
                            <a:gd name="connsiteX50" fmla="*/ 1059656 w 1888331"/>
                            <a:gd name="connsiteY50" fmla="*/ 678187 h 1097287"/>
                            <a:gd name="connsiteX51" fmla="*/ 1066800 w 1888331"/>
                            <a:gd name="connsiteY51" fmla="*/ 682949 h 1097287"/>
                            <a:gd name="connsiteX52" fmla="*/ 1073944 w 1888331"/>
                            <a:gd name="connsiteY52" fmla="*/ 685330 h 1097287"/>
                            <a:gd name="connsiteX53" fmla="*/ 1078706 w 1888331"/>
                            <a:gd name="connsiteY53" fmla="*/ 692474 h 1097287"/>
                            <a:gd name="connsiteX54" fmla="*/ 1085850 w 1888331"/>
                            <a:gd name="connsiteY54" fmla="*/ 697237 h 1097287"/>
                            <a:gd name="connsiteX55" fmla="*/ 1095375 w 1888331"/>
                            <a:gd name="connsiteY55" fmla="*/ 709143 h 1097287"/>
                            <a:gd name="connsiteX56" fmla="*/ 1107281 w 1888331"/>
                            <a:gd name="connsiteY56" fmla="*/ 723430 h 1097287"/>
                            <a:gd name="connsiteX57" fmla="*/ 1112044 w 1888331"/>
                            <a:gd name="connsiteY57" fmla="*/ 730574 h 1097287"/>
                            <a:gd name="connsiteX58" fmla="*/ 1119188 w 1888331"/>
                            <a:gd name="connsiteY58" fmla="*/ 737718 h 1097287"/>
                            <a:gd name="connsiteX59" fmla="*/ 1123950 w 1888331"/>
                            <a:gd name="connsiteY59" fmla="*/ 744862 h 1097287"/>
                            <a:gd name="connsiteX60" fmla="*/ 1131094 w 1888331"/>
                            <a:gd name="connsiteY60" fmla="*/ 747243 h 1097287"/>
                            <a:gd name="connsiteX61" fmla="*/ 1147763 w 1888331"/>
                            <a:gd name="connsiteY61" fmla="*/ 768674 h 1097287"/>
                            <a:gd name="connsiteX62" fmla="*/ 1159669 w 1888331"/>
                            <a:gd name="connsiteY62" fmla="*/ 780580 h 1097287"/>
                            <a:gd name="connsiteX63" fmla="*/ 1178719 w 1888331"/>
                            <a:gd name="connsiteY63" fmla="*/ 802012 h 1097287"/>
                            <a:gd name="connsiteX64" fmla="*/ 1188244 w 1888331"/>
                            <a:gd name="connsiteY64" fmla="*/ 806774 h 1097287"/>
                            <a:gd name="connsiteX65" fmla="*/ 1200150 w 1888331"/>
                            <a:gd name="connsiteY65" fmla="*/ 818680 h 1097287"/>
                            <a:gd name="connsiteX66" fmla="*/ 1202531 w 1888331"/>
                            <a:gd name="connsiteY66" fmla="*/ 825824 h 1097287"/>
                            <a:gd name="connsiteX67" fmla="*/ 1209675 w 1888331"/>
                            <a:gd name="connsiteY67" fmla="*/ 830587 h 1097287"/>
                            <a:gd name="connsiteX68" fmla="*/ 1228725 w 1888331"/>
                            <a:gd name="connsiteY68" fmla="*/ 852018 h 1097287"/>
                            <a:gd name="connsiteX69" fmla="*/ 1235869 w 1888331"/>
                            <a:gd name="connsiteY69" fmla="*/ 859162 h 1097287"/>
                            <a:gd name="connsiteX70" fmla="*/ 1240631 w 1888331"/>
                            <a:gd name="connsiteY70" fmla="*/ 866305 h 1097287"/>
                            <a:gd name="connsiteX71" fmla="*/ 1254919 w 1888331"/>
                            <a:gd name="connsiteY71" fmla="*/ 875830 h 1097287"/>
                            <a:gd name="connsiteX72" fmla="*/ 1266825 w 1888331"/>
                            <a:gd name="connsiteY72" fmla="*/ 890118 h 1097287"/>
                            <a:gd name="connsiteX73" fmla="*/ 1273969 w 1888331"/>
                            <a:gd name="connsiteY73" fmla="*/ 894880 h 1097287"/>
                            <a:gd name="connsiteX74" fmla="*/ 1285875 w 1888331"/>
                            <a:gd name="connsiteY74" fmla="*/ 909168 h 1097287"/>
                            <a:gd name="connsiteX75" fmla="*/ 1293019 w 1888331"/>
                            <a:gd name="connsiteY75" fmla="*/ 913930 h 1097287"/>
                            <a:gd name="connsiteX76" fmla="*/ 1304925 w 1888331"/>
                            <a:gd name="connsiteY76" fmla="*/ 935362 h 1097287"/>
                            <a:gd name="connsiteX77" fmla="*/ 1309688 w 1888331"/>
                            <a:gd name="connsiteY77" fmla="*/ 942505 h 1097287"/>
                            <a:gd name="connsiteX78" fmla="*/ 1316831 w 1888331"/>
                            <a:gd name="connsiteY78" fmla="*/ 947268 h 1097287"/>
                            <a:gd name="connsiteX79" fmla="*/ 1331119 w 1888331"/>
                            <a:gd name="connsiteY79" fmla="*/ 963937 h 1097287"/>
                            <a:gd name="connsiteX80" fmla="*/ 1338263 w 1888331"/>
                            <a:gd name="connsiteY80" fmla="*/ 968699 h 1097287"/>
                            <a:gd name="connsiteX81" fmla="*/ 1352550 w 1888331"/>
                            <a:gd name="connsiteY81" fmla="*/ 982987 h 1097287"/>
                            <a:gd name="connsiteX82" fmla="*/ 1357313 w 1888331"/>
                            <a:gd name="connsiteY82" fmla="*/ 990130 h 1097287"/>
                            <a:gd name="connsiteX83" fmla="*/ 1364456 w 1888331"/>
                            <a:gd name="connsiteY83" fmla="*/ 994893 h 1097287"/>
                            <a:gd name="connsiteX84" fmla="*/ 1373981 w 1888331"/>
                            <a:gd name="connsiteY84" fmla="*/ 1009180 h 1097287"/>
                            <a:gd name="connsiteX85" fmla="*/ 1378744 w 1888331"/>
                            <a:gd name="connsiteY85" fmla="*/ 1016324 h 1097287"/>
                            <a:gd name="connsiteX86" fmla="*/ 1385888 w 1888331"/>
                            <a:gd name="connsiteY86" fmla="*/ 1021087 h 1097287"/>
                            <a:gd name="connsiteX87" fmla="*/ 1400175 w 1888331"/>
                            <a:gd name="connsiteY87" fmla="*/ 1032993 h 1097287"/>
                            <a:gd name="connsiteX88" fmla="*/ 1412081 w 1888331"/>
                            <a:gd name="connsiteY88" fmla="*/ 1044899 h 1097287"/>
                            <a:gd name="connsiteX89" fmla="*/ 1416844 w 1888331"/>
                            <a:gd name="connsiteY89" fmla="*/ 1052043 h 1097287"/>
                            <a:gd name="connsiteX90" fmla="*/ 1440656 w 1888331"/>
                            <a:gd name="connsiteY90" fmla="*/ 1071093 h 1097287"/>
                            <a:gd name="connsiteX91" fmla="*/ 1452563 w 1888331"/>
                            <a:gd name="connsiteY91" fmla="*/ 1073474 h 1097287"/>
                            <a:gd name="connsiteX92" fmla="*/ 1459706 w 1888331"/>
                            <a:gd name="connsiteY92" fmla="*/ 1078237 h 1097287"/>
                            <a:gd name="connsiteX93" fmla="*/ 1466850 w 1888331"/>
                            <a:gd name="connsiteY93" fmla="*/ 1080618 h 1097287"/>
                            <a:gd name="connsiteX94" fmla="*/ 1471613 w 1888331"/>
                            <a:gd name="connsiteY94" fmla="*/ 1087762 h 1097287"/>
                            <a:gd name="connsiteX95" fmla="*/ 1493044 w 1888331"/>
                            <a:gd name="connsiteY95" fmla="*/ 1097287 h 1097287"/>
                            <a:gd name="connsiteX96" fmla="*/ 1609725 w 1888331"/>
                            <a:gd name="connsiteY96" fmla="*/ 1094905 h 1097287"/>
                            <a:gd name="connsiteX97" fmla="*/ 1643063 w 1888331"/>
                            <a:gd name="connsiteY97" fmla="*/ 1092524 h 1097287"/>
                            <a:gd name="connsiteX98" fmla="*/ 1659731 w 1888331"/>
                            <a:gd name="connsiteY98" fmla="*/ 1087762 h 1097287"/>
                            <a:gd name="connsiteX99" fmla="*/ 1669256 w 1888331"/>
                            <a:gd name="connsiteY99" fmla="*/ 1085380 h 1097287"/>
                            <a:gd name="connsiteX100" fmla="*/ 1683544 w 1888331"/>
                            <a:gd name="connsiteY100" fmla="*/ 1080618 h 1097287"/>
                            <a:gd name="connsiteX101" fmla="*/ 1690688 w 1888331"/>
                            <a:gd name="connsiteY101" fmla="*/ 1078237 h 1097287"/>
                            <a:gd name="connsiteX102" fmla="*/ 1712119 w 1888331"/>
                            <a:gd name="connsiteY102" fmla="*/ 1073474 h 1097287"/>
                            <a:gd name="connsiteX103" fmla="*/ 1726406 w 1888331"/>
                            <a:gd name="connsiteY103" fmla="*/ 1068712 h 1097287"/>
                            <a:gd name="connsiteX104" fmla="*/ 1743075 w 1888331"/>
                            <a:gd name="connsiteY104" fmla="*/ 1063949 h 1097287"/>
                            <a:gd name="connsiteX105" fmla="*/ 1757363 w 1888331"/>
                            <a:gd name="connsiteY105" fmla="*/ 1054424 h 1097287"/>
                            <a:gd name="connsiteX106" fmla="*/ 1766888 w 1888331"/>
                            <a:gd name="connsiteY106" fmla="*/ 1040137 h 1097287"/>
                            <a:gd name="connsiteX107" fmla="*/ 1771650 w 1888331"/>
                            <a:gd name="connsiteY107" fmla="*/ 1032993 h 1097287"/>
                            <a:gd name="connsiteX108" fmla="*/ 1778794 w 1888331"/>
                            <a:gd name="connsiteY108" fmla="*/ 1018705 h 1097287"/>
                            <a:gd name="connsiteX109" fmla="*/ 1783556 w 1888331"/>
                            <a:gd name="connsiteY109" fmla="*/ 1004418 h 1097287"/>
                            <a:gd name="connsiteX110" fmla="*/ 1778794 w 1888331"/>
                            <a:gd name="connsiteY110" fmla="*/ 932980 h 1097287"/>
                            <a:gd name="connsiteX111" fmla="*/ 1781175 w 1888331"/>
                            <a:gd name="connsiteY111" fmla="*/ 911549 h 1097287"/>
                            <a:gd name="connsiteX112" fmla="*/ 1783556 w 1888331"/>
                            <a:gd name="connsiteY112" fmla="*/ 899643 h 1097287"/>
                            <a:gd name="connsiteX113" fmla="*/ 1785938 w 1888331"/>
                            <a:gd name="connsiteY113" fmla="*/ 885355 h 1097287"/>
                            <a:gd name="connsiteX114" fmla="*/ 1788319 w 1888331"/>
                            <a:gd name="connsiteY114" fmla="*/ 873449 h 1097287"/>
                            <a:gd name="connsiteX115" fmla="*/ 1793081 w 1888331"/>
                            <a:gd name="connsiteY115" fmla="*/ 859162 h 1097287"/>
                            <a:gd name="connsiteX116" fmla="*/ 1795463 w 1888331"/>
                            <a:gd name="connsiteY116" fmla="*/ 809155 h 1097287"/>
                            <a:gd name="connsiteX117" fmla="*/ 1800225 w 1888331"/>
                            <a:gd name="connsiteY117" fmla="*/ 787724 h 1097287"/>
                            <a:gd name="connsiteX118" fmla="*/ 1804988 w 1888331"/>
                            <a:gd name="connsiteY118" fmla="*/ 654374 h 1097287"/>
                            <a:gd name="connsiteX119" fmla="*/ 1814513 w 1888331"/>
                            <a:gd name="connsiteY119" fmla="*/ 625799 h 1097287"/>
                            <a:gd name="connsiteX120" fmla="*/ 1819275 w 1888331"/>
                            <a:gd name="connsiteY120" fmla="*/ 611512 h 1097287"/>
                            <a:gd name="connsiteX121" fmla="*/ 1821656 w 1888331"/>
                            <a:gd name="connsiteY121" fmla="*/ 604368 h 1097287"/>
                            <a:gd name="connsiteX122" fmla="*/ 1826419 w 1888331"/>
                            <a:gd name="connsiteY122" fmla="*/ 597224 h 1097287"/>
                            <a:gd name="connsiteX123" fmla="*/ 1835944 w 1888331"/>
                            <a:gd name="connsiteY123" fmla="*/ 575793 h 1097287"/>
                            <a:gd name="connsiteX124" fmla="*/ 1850231 w 1888331"/>
                            <a:gd name="connsiteY124" fmla="*/ 571030 h 1097287"/>
                            <a:gd name="connsiteX125" fmla="*/ 1852613 w 1888331"/>
                            <a:gd name="connsiteY125" fmla="*/ 563887 h 1097287"/>
                            <a:gd name="connsiteX126" fmla="*/ 1857375 w 1888331"/>
                            <a:gd name="connsiteY126" fmla="*/ 556743 h 1097287"/>
                            <a:gd name="connsiteX127" fmla="*/ 1866900 w 1888331"/>
                            <a:gd name="connsiteY127" fmla="*/ 535312 h 1097287"/>
                            <a:gd name="connsiteX128" fmla="*/ 1871663 w 1888331"/>
                            <a:gd name="connsiteY128" fmla="*/ 518643 h 1097287"/>
                            <a:gd name="connsiteX129" fmla="*/ 1876425 w 1888331"/>
                            <a:gd name="connsiteY129" fmla="*/ 504355 h 1097287"/>
                            <a:gd name="connsiteX130" fmla="*/ 1881188 w 1888331"/>
                            <a:gd name="connsiteY130" fmla="*/ 490068 h 1097287"/>
                            <a:gd name="connsiteX131" fmla="*/ 1883569 w 1888331"/>
                            <a:gd name="connsiteY131" fmla="*/ 482924 h 1097287"/>
                            <a:gd name="connsiteX132" fmla="*/ 1888331 w 1888331"/>
                            <a:gd name="connsiteY132" fmla="*/ 459112 h 1097287"/>
                            <a:gd name="connsiteX133" fmla="*/ 1883569 w 1888331"/>
                            <a:gd name="connsiteY133" fmla="*/ 368624 h 1097287"/>
                            <a:gd name="connsiteX134" fmla="*/ 1881188 w 1888331"/>
                            <a:gd name="connsiteY134" fmla="*/ 359099 h 1097287"/>
                            <a:gd name="connsiteX135" fmla="*/ 1876425 w 1888331"/>
                            <a:gd name="connsiteY135" fmla="*/ 318618 h 1097287"/>
                            <a:gd name="connsiteX136" fmla="*/ 1866900 w 1888331"/>
                            <a:gd name="connsiteY136" fmla="*/ 285280 h 1097287"/>
                            <a:gd name="connsiteX137" fmla="*/ 1864519 w 1888331"/>
                            <a:gd name="connsiteY137" fmla="*/ 278137 h 1097287"/>
                            <a:gd name="connsiteX138" fmla="*/ 1859756 w 1888331"/>
                            <a:gd name="connsiteY138" fmla="*/ 237655 h 1097287"/>
                            <a:gd name="connsiteX139" fmla="*/ 1857375 w 1888331"/>
                            <a:gd name="connsiteY139" fmla="*/ 230512 h 1097287"/>
                            <a:gd name="connsiteX140" fmla="*/ 1854994 w 1888331"/>
                            <a:gd name="connsiteY140" fmla="*/ 220987 h 1097287"/>
                            <a:gd name="connsiteX141" fmla="*/ 1850231 w 1888331"/>
                            <a:gd name="connsiteY141" fmla="*/ 206699 h 1097287"/>
                            <a:gd name="connsiteX142" fmla="*/ 1847850 w 1888331"/>
                            <a:gd name="connsiteY142" fmla="*/ 199555 h 1097287"/>
                            <a:gd name="connsiteX143" fmla="*/ 1845469 w 1888331"/>
                            <a:gd name="connsiteY143" fmla="*/ 190030 h 1097287"/>
                            <a:gd name="connsiteX144" fmla="*/ 1847850 w 1888331"/>
                            <a:gd name="connsiteY144" fmla="*/ 178124 h 1097287"/>
                            <a:gd name="connsiteX145" fmla="*/ 1845469 w 1888331"/>
                            <a:gd name="connsiteY145" fmla="*/ 168599 h 1097287"/>
                            <a:gd name="connsiteX146" fmla="*/ 1843088 w 1888331"/>
                            <a:gd name="connsiteY146" fmla="*/ 137643 h 1097287"/>
                            <a:gd name="connsiteX147" fmla="*/ 1840706 w 1888331"/>
                            <a:gd name="connsiteY147" fmla="*/ 28105 h 1097287"/>
                            <a:gd name="connsiteX148" fmla="*/ 1838325 w 1888331"/>
                            <a:gd name="connsiteY148" fmla="*/ 1911 h 1097287"/>
                            <a:gd name="connsiteX149" fmla="*/ 1838325 w 1888331"/>
                            <a:gd name="connsiteY149" fmla="*/ 32868 h 1097287"/>
                            <a:gd name="connsiteX0" fmla="*/ 0 w 1888331"/>
                            <a:gd name="connsiteY0" fmla="*/ 661518 h 1097287"/>
                            <a:gd name="connsiteX1" fmla="*/ 0 w 1888331"/>
                            <a:gd name="connsiteY1" fmla="*/ 661518 h 1097287"/>
                            <a:gd name="connsiteX2" fmla="*/ 7144 w 1888331"/>
                            <a:gd name="connsiteY2" fmla="*/ 642468 h 1097287"/>
                            <a:gd name="connsiteX3" fmla="*/ 16669 w 1888331"/>
                            <a:gd name="connsiteY3" fmla="*/ 640087 h 1097287"/>
                            <a:gd name="connsiteX4" fmla="*/ 42863 w 1888331"/>
                            <a:gd name="connsiteY4" fmla="*/ 642468 h 1097287"/>
                            <a:gd name="connsiteX5" fmla="*/ 57150 w 1888331"/>
                            <a:gd name="connsiteY5" fmla="*/ 647230 h 1097287"/>
                            <a:gd name="connsiteX6" fmla="*/ 102394 w 1888331"/>
                            <a:gd name="connsiteY6" fmla="*/ 651993 h 1097287"/>
                            <a:gd name="connsiteX7" fmla="*/ 119063 w 1888331"/>
                            <a:gd name="connsiteY7" fmla="*/ 656755 h 1097287"/>
                            <a:gd name="connsiteX8" fmla="*/ 161925 w 1888331"/>
                            <a:gd name="connsiteY8" fmla="*/ 659137 h 1097287"/>
                            <a:gd name="connsiteX9" fmla="*/ 240506 w 1888331"/>
                            <a:gd name="connsiteY9" fmla="*/ 656755 h 1097287"/>
                            <a:gd name="connsiteX10" fmla="*/ 250031 w 1888331"/>
                            <a:gd name="connsiteY10" fmla="*/ 654374 h 1097287"/>
                            <a:gd name="connsiteX11" fmla="*/ 285750 w 1888331"/>
                            <a:gd name="connsiteY11" fmla="*/ 651993 h 1097287"/>
                            <a:gd name="connsiteX12" fmla="*/ 297656 w 1888331"/>
                            <a:gd name="connsiteY12" fmla="*/ 649612 h 1097287"/>
                            <a:gd name="connsiteX13" fmla="*/ 311944 w 1888331"/>
                            <a:gd name="connsiteY13" fmla="*/ 644849 h 1097287"/>
                            <a:gd name="connsiteX14" fmla="*/ 319088 w 1888331"/>
                            <a:gd name="connsiteY14" fmla="*/ 642468 h 1097287"/>
                            <a:gd name="connsiteX15" fmla="*/ 326231 w 1888331"/>
                            <a:gd name="connsiteY15" fmla="*/ 640087 h 1097287"/>
                            <a:gd name="connsiteX16" fmla="*/ 333375 w 1888331"/>
                            <a:gd name="connsiteY16" fmla="*/ 637705 h 1097287"/>
                            <a:gd name="connsiteX17" fmla="*/ 347663 w 1888331"/>
                            <a:gd name="connsiteY17" fmla="*/ 635324 h 1097287"/>
                            <a:gd name="connsiteX18" fmla="*/ 378619 w 1888331"/>
                            <a:gd name="connsiteY18" fmla="*/ 628180 h 1097287"/>
                            <a:gd name="connsiteX19" fmla="*/ 435769 w 1888331"/>
                            <a:gd name="connsiteY19" fmla="*/ 623418 h 1097287"/>
                            <a:gd name="connsiteX20" fmla="*/ 445294 w 1888331"/>
                            <a:gd name="connsiteY20" fmla="*/ 621037 h 1097287"/>
                            <a:gd name="connsiteX21" fmla="*/ 459581 w 1888331"/>
                            <a:gd name="connsiteY21" fmla="*/ 618655 h 1097287"/>
                            <a:gd name="connsiteX22" fmla="*/ 476250 w 1888331"/>
                            <a:gd name="connsiteY22" fmla="*/ 611512 h 1097287"/>
                            <a:gd name="connsiteX23" fmla="*/ 485775 w 1888331"/>
                            <a:gd name="connsiteY23" fmla="*/ 609130 h 1097287"/>
                            <a:gd name="connsiteX24" fmla="*/ 511969 w 1888331"/>
                            <a:gd name="connsiteY24" fmla="*/ 601987 h 1097287"/>
                            <a:gd name="connsiteX25" fmla="*/ 535781 w 1888331"/>
                            <a:gd name="connsiteY25" fmla="*/ 599605 h 1097287"/>
                            <a:gd name="connsiteX26" fmla="*/ 542925 w 1888331"/>
                            <a:gd name="connsiteY26" fmla="*/ 597224 h 1097287"/>
                            <a:gd name="connsiteX27" fmla="*/ 640556 w 1888331"/>
                            <a:gd name="connsiteY27" fmla="*/ 592462 h 1097287"/>
                            <a:gd name="connsiteX28" fmla="*/ 690563 w 1888331"/>
                            <a:gd name="connsiteY28" fmla="*/ 587699 h 1097287"/>
                            <a:gd name="connsiteX29" fmla="*/ 704850 w 1888331"/>
                            <a:gd name="connsiteY29" fmla="*/ 585318 h 1097287"/>
                            <a:gd name="connsiteX30" fmla="*/ 719138 w 1888331"/>
                            <a:gd name="connsiteY30" fmla="*/ 580555 h 1097287"/>
                            <a:gd name="connsiteX31" fmla="*/ 733425 w 1888331"/>
                            <a:gd name="connsiteY31" fmla="*/ 575793 h 1097287"/>
                            <a:gd name="connsiteX32" fmla="*/ 742950 w 1888331"/>
                            <a:gd name="connsiteY32" fmla="*/ 573412 h 1097287"/>
                            <a:gd name="connsiteX33" fmla="*/ 762000 w 1888331"/>
                            <a:gd name="connsiteY33" fmla="*/ 575793 h 1097287"/>
                            <a:gd name="connsiteX34" fmla="*/ 795338 w 1888331"/>
                            <a:gd name="connsiteY34" fmla="*/ 580555 h 1097287"/>
                            <a:gd name="connsiteX35" fmla="*/ 842963 w 1888331"/>
                            <a:gd name="connsiteY35" fmla="*/ 585318 h 1097287"/>
                            <a:gd name="connsiteX36" fmla="*/ 859631 w 1888331"/>
                            <a:gd name="connsiteY36" fmla="*/ 592462 h 1097287"/>
                            <a:gd name="connsiteX37" fmla="*/ 866775 w 1888331"/>
                            <a:gd name="connsiteY37" fmla="*/ 594843 h 1097287"/>
                            <a:gd name="connsiteX38" fmla="*/ 873919 w 1888331"/>
                            <a:gd name="connsiteY38" fmla="*/ 599605 h 1097287"/>
                            <a:gd name="connsiteX39" fmla="*/ 897731 w 1888331"/>
                            <a:gd name="connsiteY39" fmla="*/ 604368 h 1097287"/>
                            <a:gd name="connsiteX40" fmla="*/ 914400 w 1888331"/>
                            <a:gd name="connsiteY40" fmla="*/ 609130 h 1097287"/>
                            <a:gd name="connsiteX41" fmla="*/ 926306 w 1888331"/>
                            <a:gd name="connsiteY41" fmla="*/ 611512 h 1097287"/>
                            <a:gd name="connsiteX42" fmla="*/ 947738 w 1888331"/>
                            <a:gd name="connsiteY42" fmla="*/ 616274 h 1097287"/>
                            <a:gd name="connsiteX43" fmla="*/ 954881 w 1888331"/>
                            <a:gd name="connsiteY43" fmla="*/ 618655 h 1097287"/>
                            <a:gd name="connsiteX44" fmla="*/ 969169 w 1888331"/>
                            <a:gd name="connsiteY44" fmla="*/ 628180 h 1097287"/>
                            <a:gd name="connsiteX45" fmla="*/ 985838 w 1888331"/>
                            <a:gd name="connsiteY45" fmla="*/ 632943 h 1097287"/>
                            <a:gd name="connsiteX46" fmla="*/ 1002506 w 1888331"/>
                            <a:gd name="connsiteY46" fmla="*/ 640087 h 1097287"/>
                            <a:gd name="connsiteX47" fmla="*/ 1016794 w 1888331"/>
                            <a:gd name="connsiteY47" fmla="*/ 649612 h 1097287"/>
                            <a:gd name="connsiteX48" fmla="*/ 1031081 w 1888331"/>
                            <a:gd name="connsiteY48" fmla="*/ 661518 h 1097287"/>
                            <a:gd name="connsiteX49" fmla="*/ 1045369 w 1888331"/>
                            <a:gd name="connsiteY49" fmla="*/ 668662 h 1097287"/>
                            <a:gd name="connsiteX50" fmla="*/ 1059656 w 1888331"/>
                            <a:gd name="connsiteY50" fmla="*/ 678187 h 1097287"/>
                            <a:gd name="connsiteX51" fmla="*/ 1066800 w 1888331"/>
                            <a:gd name="connsiteY51" fmla="*/ 682949 h 1097287"/>
                            <a:gd name="connsiteX52" fmla="*/ 1073944 w 1888331"/>
                            <a:gd name="connsiteY52" fmla="*/ 685330 h 1097287"/>
                            <a:gd name="connsiteX53" fmla="*/ 1078706 w 1888331"/>
                            <a:gd name="connsiteY53" fmla="*/ 692474 h 1097287"/>
                            <a:gd name="connsiteX54" fmla="*/ 1085850 w 1888331"/>
                            <a:gd name="connsiteY54" fmla="*/ 697237 h 1097287"/>
                            <a:gd name="connsiteX55" fmla="*/ 1095375 w 1888331"/>
                            <a:gd name="connsiteY55" fmla="*/ 709143 h 1097287"/>
                            <a:gd name="connsiteX56" fmla="*/ 1107281 w 1888331"/>
                            <a:gd name="connsiteY56" fmla="*/ 723430 h 1097287"/>
                            <a:gd name="connsiteX57" fmla="*/ 1112044 w 1888331"/>
                            <a:gd name="connsiteY57" fmla="*/ 730574 h 1097287"/>
                            <a:gd name="connsiteX58" fmla="*/ 1119188 w 1888331"/>
                            <a:gd name="connsiteY58" fmla="*/ 737718 h 1097287"/>
                            <a:gd name="connsiteX59" fmla="*/ 1123950 w 1888331"/>
                            <a:gd name="connsiteY59" fmla="*/ 744862 h 1097287"/>
                            <a:gd name="connsiteX60" fmla="*/ 1131094 w 1888331"/>
                            <a:gd name="connsiteY60" fmla="*/ 747243 h 1097287"/>
                            <a:gd name="connsiteX61" fmla="*/ 1147763 w 1888331"/>
                            <a:gd name="connsiteY61" fmla="*/ 768674 h 1097287"/>
                            <a:gd name="connsiteX62" fmla="*/ 1159669 w 1888331"/>
                            <a:gd name="connsiteY62" fmla="*/ 780580 h 1097287"/>
                            <a:gd name="connsiteX63" fmla="*/ 1178719 w 1888331"/>
                            <a:gd name="connsiteY63" fmla="*/ 802012 h 1097287"/>
                            <a:gd name="connsiteX64" fmla="*/ 1188244 w 1888331"/>
                            <a:gd name="connsiteY64" fmla="*/ 806774 h 1097287"/>
                            <a:gd name="connsiteX65" fmla="*/ 1200150 w 1888331"/>
                            <a:gd name="connsiteY65" fmla="*/ 818680 h 1097287"/>
                            <a:gd name="connsiteX66" fmla="*/ 1202531 w 1888331"/>
                            <a:gd name="connsiteY66" fmla="*/ 825824 h 1097287"/>
                            <a:gd name="connsiteX67" fmla="*/ 1209675 w 1888331"/>
                            <a:gd name="connsiteY67" fmla="*/ 830587 h 1097287"/>
                            <a:gd name="connsiteX68" fmla="*/ 1228725 w 1888331"/>
                            <a:gd name="connsiteY68" fmla="*/ 852018 h 1097287"/>
                            <a:gd name="connsiteX69" fmla="*/ 1235869 w 1888331"/>
                            <a:gd name="connsiteY69" fmla="*/ 859162 h 1097287"/>
                            <a:gd name="connsiteX70" fmla="*/ 1240631 w 1888331"/>
                            <a:gd name="connsiteY70" fmla="*/ 866305 h 1097287"/>
                            <a:gd name="connsiteX71" fmla="*/ 1254919 w 1888331"/>
                            <a:gd name="connsiteY71" fmla="*/ 875830 h 1097287"/>
                            <a:gd name="connsiteX72" fmla="*/ 1266825 w 1888331"/>
                            <a:gd name="connsiteY72" fmla="*/ 890118 h 1097287"/>
                            <a:gd name="connsiteX73" fmla="*/ 1273969 w 1888331"/>
                            <a:gd name="connsiteY73" fmla="*/ 894880 h 1097287"/>
                            <a:gd name="connsiteX74" fmla="*/ 1285875 w 1888331"/>
                            <a:gd name="connsiteY74" fmla="*/ 909168 h 1097287"/>
                            <a:gd name="connsiteX75" fmla="*/ 1293019 w 1888331"/>
                            <a:gd name="connsiteY75" fmla="*/ 913930 h 1097287"/>
                            <a:gd name="connsiteX76" fmla="*/ 1304925 w 1888331"/>
                            <a:gd name="connsiteY76" fmla="*/ 935362 h 1097287"/>
                            <a:gd name="connsiteX77" fmla="*/ 1309688 w 1888331"/>
                            <a:gd name="connsiteY77" fmla="*/ 942505 h 1097287"/>
                            <a:gd name="connsiteX78" fmla="*/ 1316831 w 1888331"/>
                            <a:gd name="connsiteY78" fmla="*/ 947268 h 1097287"/>
                            <a:gd name="connsiteX79" fmla="*/ 1331119 w 1888331"/>
                            <a:gd name="connsiteY79" fmla="*/ 963937 h 1097287"/>
                            <a:gd name="connsiteX80" fmla="*/ 1338263 w 1888331"/>
                            <a:gd name="connsiteY80" fmla="*/ 968699 h 1097287"/>
                            <a:gd name="connsiteX81" fmla="*/ 1352550 w 1888331"/>
                            <a:gd name="connsiteY81" fmla="*/ 982987 h 1097287"/>
                            <a:gd name="connsiteX82" fmla="*/ 1357313 w 1888331"/>
                            <a:gd name="connsiteY82" fmla="*/ 990130 h 1097287"/>
                            <a:gd name="connsiteX83" fmla="*/ 1364456 w 1888331"/>
                            <a:gd name="connsiteY83" fmla="*/ 994893 h 1097287"/>
                            <a:gd name="connsiteX84" fmla="*/ 1373981 w 1888331"/>
                            <a:gd name="connsiteY84" fmla="*/ 1009180 h 1097287"/>
                            <a:gd name="connsiteX85" fmla="*/ 1378744 w 1888331"/>
                            <a:gd name="connsiteY85" fmla="*/ 1016324 h 1097287"/>
                            <a:gd name="connsiteX86" fmla="*/ 1385888 w 1888331"/>
                            <a:gd name="connsiteY86" fmla="*/ 1021087 h 1097287"/>
                            <a:gd name="connsiteX87" fmla="*/ 1400175 w 1888331"/>
                            <a:gd name="connsiteY87" fmla="*/ 1032993 h 1097287"/>
                            <a:gd name="connsiteX88" fmla="*/ 1412081 w 1888331"/>
                            <a:gd name="connsiteY88" fmla="*/ 1044899 h 1097287"/>
                            <a:gd name="connsiteX89" fmla="*/ 1416844 w 1888331"/>
                            <a:gd name="connsiteY89" fmla="*/ 1052043 h 1097287"/>
                            <a:gd name="connsiteX90" fmla="*/ 1440656 w 1888331"/>
                            <a:gd name="connsiteY90" fmla="*/ 1071093 h 1097287"/>
                            <a:gd name="connsiteX91" fmla="*/ 1452563 w 1888331"/>
                            <a:gd name="connsiteY91" fmla="*/ 1073474 h 1097287"/>
                            <a:gd name="connsiteX92" fmla="*/ 1459706 w 1888331"/>
                            <a:gd name="connsiteY92" fmla="*/ 1078237 h 1097287"/>
                            <a:gd name="connsiteX93" fmla="*/ 1466850 w 1888331"/>
                            <a:gd name="connsiteY93" fmla="*/ 1080618 h 1097287"/>
                            <a:gd name="connsiteX94" fmla="*/ 1471613 w 1888331"/>
                            <a:gd name="connsiteY94" fmla="*/ 1087762 h 1097287"/>
                            <a:gd name="connsiteX95" fmla="*/ 1493044 w 1888331"/>
                            <a:gd name="connsiteY95" fmla="*/ 1097287 h 1097287"/>
                            <a:gd name="connsiteX96" fmla="*/ 1609725 w 1888331"/>
                            <a:gd name="connsiteY96" fmla="*/ 1094905 h 1097287"/>
                            <a:gd name="connsiteX97" fmla="*/ 1643063 w 1888331"/>
                            <a:gd name="connsiteY97" fmla="*/ 1092524 h 1097287"/>
                            <a:gd name="connsiteX98" fmla="*/ 1659731 w 1888331"/>
                            <a:gd name="connsiteY98" fmla="*/ 1087762 h 1097287"/>
                            <a:gd name="connsiteX99" fmla="*/ 1669256 w 1888331"/>
                            <a:gd name="connsiteY99" fmla="*/ 1085380 h 1097287"/>
                            <a:gd name="connsiteX100" fmla="*/ 1683544 w 1888331"/>
                            <a:gd name="connsiteY100" fmla="*/ 1080618 h 1097287"/>
                            <a:gd name="connsiteX101" fmla="*/ 1690688 w 1888331"/>
                            <a:gd name="connsiteY101" fmla="*/ 1078237 h 1097287"/>
                            <a:gd name="connsiteX102" fmla="*/ 1712119 w 1888331"/>
                            <a:gd name="connsiteY102" fmla="*/ 1073474 h 1097287"/>
                            <a:gd name="connsiteX103" fmla="*/ 1726406 w 1888331"/>
                            <a:gd name="connsiteY103" fmla="*/ 1068712 h 1097287"/>
                            <a:gd name="connsiteX104" fmla="*/ 1743075 w 1888331"/>
                            <a:gd name="connsiteY104" fmla="*/ 1063949 h 1097287"/>
                            <a:gd name="connsiteX105" fmla="*/ 1757363 w 1888331"/>
                            <a:gd name="connsiteY105" fmla="*/ 1054424 h 1097287"/>
                            <a:gd name="connsiteX106" fmla="*/ 1766888 w 1888331"/>
                            <a:gd name="connsiteY106" fmla="*/ 1040137 h 1097287"/>
                            <a:gd name="connsiteX107" fmla="*/ 1771650 w 1888331"/>
                            <a:gd name="connsiteY107" fmla="*/ 1032993 h 1097287"/>
                            <a:gd name="connsiteX108" fmla="*/ 1778794 w 1888331"/>
                            <a:gd name="connsiteY108" fmla="*/ 1018705 h 1097287"/>
                            <a:gd name="connsiteX109" fmla="*/ 1783556 w 1888331"/>
                            <a:gd name="connsiteY109" fmla="*/ 1004418 h 1097287"/>
                            <a:gd name="connsiteX110" fmla="*/ 1778794 w 1888331"/>
                            <a:gd name="connsiteY110" fmla="*/ 932980 h 1097287"/>
                            <a:gd name="connsiteX111" fmla="*/ 1781175 w 1888331"/>
                            <a:gd name="connsiteY111" fmla="*/ 911549 h 1097287"/>
                            <a:gd name="connsiteX112" fmla="*/ 1783556 w 1888331"/>
                            <a:gd name="connsiteY112" fmla="*/ 899643 h 1097287"/>
                            <a:gd name="connsiteX113" fmla="*/ 1785938 w 1888331"/>
                            <a:gd name="connsiteY113" fmla="*/ 885355 h 1097287"/>
                            <a:gd name="connsiteX114" fmla="*/ 1788319 w 1888331"/>
                            <a:gd name="connsiteY114" fmla="*/ 873449 h 1097287"/>
                            <a:gd name="connsiteX115" fmla="*/ 1793081 w 1888331"/>
                            <a:gd name="connsiteY115" fmla="*/ 859162 h 1097287"/>
                            <a:gd name="connsiteX116" fmla="*/ 1795463 w 1888331"/>
                            <a:gd name="connsiteY116" fmla="*/ 809155 h 1097287"/>
                            <a:gd name="connsiteX117" fmla="*/ 1800225 w 1888331"/>
                            <a:gd name="connsiteY117" fmla="*/ 787724 h 1097287"/>
                            <a:gd name="connsiteX118" fmla="*/ 1804988 w 1888331"/>
                            <a:gd name="connsiteY118" fmla="*/ 654374 h 1097287"/>
                            <a:gd name="connsiteX119" fmla="*/ 1814513 w 1888331"/>
                            <a:gd name="connsiteY119" fmla="*/ 625799 h 1097287"/>
                            <a:gd name="connsiteX120" fmla="*/ 1819275 w 1888331"/>
                            <a:gd name="connsiteY120" fmla="*/ 611512 h 1097287"/>
                            <a:gd name="connsiteX121" fmla="*/ 1821656 w 1888331"/>
                            <a:gd name="connsiteY121" fmla="*/ 604368 h 1097287"/>
                            <a:gd name="connsiteX122" fmla="*/ 1826419 w 1888331"/>
                            <a:gd name="connsiteY122" fmla="*/ 597224 h 1097287"/>
                            <a:gd name="connsiteX123" fmla="*/ 1835944 w 1888331"/>
                            <a:gd name="connsiteY123" fmla="*/ 575793 h 1097287"/>
                            <a:gd name="connsiteX124" fmla="*/ 1850231 w 1888331"/>
                            <a:gd name="connsiteY124" fmla="*/ 571030 h 1097287"/>
                            <a:gd name="connsiteX125" fmla="*/ 1852613 w 1888331"/>
                            <a:gd name="connsiteY125" fmla="*/ 563887 h 1097287"/>
                            <a:gd name="connsiteX126" fmla="*/ 1857375 w 1888331"/>
                            <a:gd name="connsiteY126" fmla="*/ 556743 h 1097287"/>
                            <a:gd name="connsiteX127" fmla="*/ 1866900 w 1888331"/>
                            <a:gd name="connsiteY127" fmla="*/ 535312 h 1097287"/>
                            <a:gd name="connsiteX128" fmla="*/ 1871663 w 1888331"/>
                            <a:gd name="connsiteY128" fmla="*/ 518643 h 1097287"/>
                            <a:gd name="connsiteX129" fmla="*/ 1876425 w 1888331"/>
                            <a:gd name="connsiteY129" fmla="*/ 504355 h 1097287"/>
                            <a:gd name="connsiteX130" fmla="*/ 1881188 w 1888331"/>
                            <a:gd name="connsiteY130" fmla="*/ 490068 h 1097287"/>
                            <a:gd name="connsiteX131" fmla="*/ 1883569 w 1888331"/>
                            <a:gd name="connsiteY131" fmla="*/ 482924 h 1097287"/>
                            <a:gd name="connsiteX132" fmla="*/ 1888331 w 1888331"/>
                            <a:gd name="connsiteY132" fmla="*/ 459112 h 1097287"/>
                            <a:gd name="connsiteX133" fmla="*/ 1883569 w 1888331"/>
                            <a:gd name="connsiteY133" fmla="*/ 368624 h 1097287"/>
                            <a:gd name="connsiteX134" fmla="*/ 1881188 w 1888331"/>
                            <a:gd name="connsiteY134" fmla="*/ 359099 h 1097287"/>
                            <a:gd name="connsiteX135" fmla="*/ 1876425 w 1888331"/>
                            <a:gd name="connsiteY135" fmla="*/ 318618 h 1097287"/>
                            <a:gd name="connsiteX136" fmla="*/ 1866900 w 1888331"/>
                            <a:gd name="connsiteY136" fmla="*/ 285280 h 1097287"/>
                            <a:gd name="connsiteX137" fmla="*/ 1859756 w 1888331"/>
                            <a:gd name="connsiteY137" fmla="*/ 237655 h 1097287"/>
                            <a:gd name="connsiteX138" fmla="*/ 1857375 w 1888331"/>
                            <a:gd name="connsiteY138" fmla="*/ 230512 h 1097287"/>
                            <a:gd name="connsiteX139" fmla="*/ 1854994 w 1888331"/>
                            <a:gd name="connsiteY139" fmla="*/ 220987 h 1097287"/>
                            <a:gd name="connsiteX140" fmla="*/ 1850231 w 1888331"/>
                            <a:gd name="connsiteY140" fmla="*/ 206699 h 1097287"/>
                            <a:gd name="connsiteX141" fmla="*/ 1847850 w 1888331"/>
                            <a:gd name="connsiteY141" fmla="*/ 199555 h 1097287"/>
                            <a:gd name="connsiteX142" fmla="*/ 1845469 w 1888331"/>
                            <a:gd name="connsiteY142" fmla="*/ 190030 h 1097287"/>
                            <a:gd name="connsiteX143" fmla="*/ 1847850 w 1888331"/>
                            <a:gd name="connsiteY143" fmla="*/ 178124 h 1097287"/>
                            <a:gd name="connsiteX144" fmla="*/ 1845469 w 1888331"/>
                            <a:gd name="connsiteY144" fmla="*/ 168599 h 1097287"/>
                            <a:gd name="connsiteX145" fmla="*/ 1843088 w 1888331"/>
                            <a:gd name="connsiteY145" fmla="*/ 137643 h 1097287"/>
                            <a:gd name="connsiteX146" fmla="*/ 1840706 w 1888331"/>
                            <a:gd name="connsiteY146" fmla="*/ 28105 h 1097287"/>
                            <a:gd name="connsiteX147" fmla="*/ 1838325 w 1888331"/>
                            <a:gd name="connsiteY147" fmla="*/ 1911 h 1097287"/>
                            <a:gd name="connsiteX148" fmla="*/ 1838325 w 1888331"/>
                            <a:gd name="connsiteY148" fmla="*/ 32868 h 1097287"/>
                            <a:gd name="connsiteX0" fmla="*/ 0 w 1891044"/>
                            <a:gd name="connsiteY0" fmla="*/ 661518 h 1097287"/>
                            <a:gd name="connsiteX1" fmla="*/ 0 w 1891044"/>
                            <a:gd name="connsiteY1" fmla="*/ 661518 h 1097287"/>
                            <a:gd name="connsiteX2" fmla="*/ 7144 w 1891044"/>
                            <a:gd name="connsiteY2" fmla="*/ 642468 h 1097287"/>
                            <a:gd name="connsiteX3" fmla="*/ 16669 w 1891044"/>
                            <a:gd name="connsiteY3" fmla="*/ 640087 h 1097287"/>
                            <a:gd name="connsiteX4" fmla="*/ 42863 w 1891044"/>
                            <a:gd name="connsiteY4" fmla="*/ 642468 h 1097287"/>
                            <a:gd name="connsiteX5" fmla="*/ 57150 w 1891044"/>
                            <a:gd name="connsiteY5" fmla="*/ 647230 h 1097287"/>
                            <a:gd name="connsiteX6" fmla="*/ 102394 w 1891044"/>
                            <a:gd name="connsiteY6" fmla="*/ 651993 h 1097287"/>
                            <a:gd name="connsiteX7" fmla="*/ 119063 w 1891044"/>
                            <a:gd name="connsiteY7" fmla="*/ 656755 h 1097287"/>
                            <a:gd name="connsiteX8" fmla="*/ 161925 w 1891044"/>
                            <a:gd name="connsiteY8" fmla="*/ 659137 h 1097287"/>
                            <a:gd name="connsiteX9" fmla="*/ 240506 w 1891044"/>
                            <a:gd name="connsiteY9" fmla="*/ 656755 h 1097287"/>
                            <a:gd name="connsiteX10" fmla="*/ 250031 w 1891044"/>
                            <a:gd name="connsiteY10" fmla="*/ 654374 h 1097287"/>
                            <a:gd name="connsiteX11" fmla="*/ 285750 w 1891044"/>
                            <a:gd name="connsiteY11" fmla="*/ 651993 h 1097287"/>
                            <a:gd name="connsiteX12" fmla="*/ 297656 w 1891044"/>
                            <a:gd name="connsiteY12" fmla="*/ 649612 h 1097287"/>
                            <a:gd name="connsiteX13" fmla="*/ 311944 w 1891044"/>
                            <a:gd name="connsiteY13" fmla="*/ 644849 h 1097287"/>
                            <a:gd name="connsiteX14" fmla="*/ 319088 w 1891044"/>
                            <a:gd name="connsiteY14" fmla="*/ 642468 h 1097287"/>
                            <a:gd name="connsiteX15" fmla="*/ 326231 w 1891044"/>
                            <a:gd name="connsiteY15" fmla="*/ 640087 h 1097287"/>
                            <a:gd name="connsiteX16" fmla="*/ 333375 w 1891044"/>
                            <a:gd name="connsiteY16" fmla="*/ 637705 h 1097287"/>
                            <a:gd name="connsiteX17" fmla="*/ 347663 w 1891044"/>
                            <a:gd name="connsiteY17" fmla="*/ 635324 h 1097287"/>
                            <a:gd name="connsiteX18" fmla="*/ 378619 w 1891044"/>
                            <a:gd name="connsiteY18" fmla="*/ 628180 h 1097287"/>
                            <a:gd name="connsiteX19" fmla="*/ 435769 w 1891044"/>
                            <a:gd name="connsiteY19" fmla="*/ 623418 h 1097287"/>
                            <a:gd name="connsiteX20" fmla="*/ 445294 w 1891044"/>
                            <a:gd name="connsiteY20" fmla="*/ 621037 h 1097287"/>
                            <a:gd name="connsiteX21" fmla="*/ 459581 w 1891044"/>
                            <a:gd name="connsiteY21" fmla="*/ 618655 h 1097287"/>
                            <a:gd name="connsiteX22" fmla="*/ 476250 w 1891044"/>
                            <a:gd name="connsiteY22" fmla="*/ 611512 h 1097287"/>
                            <a:gd name="connsiteX23" fmla="*/ 485775 w 1891044"/>
                            <a:gd name="connsiteY23" fmla="*/ 609130 h 1097287"/>
                            <a:gd name="connsiteX24" fmla="*/ 511969 w 1891044"/>
                            <a:gd name="connsiteY24" fmla="*/ 601987 h 1097287"/>
                            <a:gd name="connsiteX25" fmla="*/ 535781 w 1891044"/>
                            <a:gd name="connsiteY25" fmla="*/ 599605 h 1097287"/>
                            <a:gd name="connsiteX26" fmla="*/ 542925 w 1891044"/>
                            <a:gd name="connsiteY26" fmla="*/ 597224 h 1097287"/>
                            <a:gd name="connsiteX27" fmla="*/ 640556 w 1891044"/>
                            <a:gd name="connsiteY27" fmla="*/ 592462 h 1097287"/>
                            <a:gd name="connsiteX28" fmla="*/ 690563 w 1891044"/>
                            <a:gd name="connsiteY28" fmla="*/ 587699 h 1097287"/>
                            <a:gd name="connsiteX29" fmla="*/ 704850 w 1891044"/>
                            <a:gd name="connsiteY29" fmla="*/ 585318 h 1097287"/>
                            <a:gd name="connsiteX30" fmla="*/ 719138 w 1891044"/>
                            <a:gd name="connsiteY30" fmla="*/ 580555 h 1097287"/>
                            <a:gd name="connsiteX31" fmla="*/ 733425 w 1891044"/>
                            <a:gd name="connsiteY31" fmla="*/ 575793 h 1097287"/>
                            <a:gd name="connsiteX32" fmla="*/ 742950 w 1891044"/>
                            <a:gd name="connsiteY32" fmla="*/ 573412 h 1097287"/>
                            <a:gd name="connsiteX33" fmla="*/ 762000 w 1891044"/>
                            <a:gd name="connsiteY33" fmla="*/ 575793 h 1097287"/>
                            <a:gd name="connsiteX34" fmla="*/ 795338 w 1891044"/>
                            <a:gd name="connsiteY34" fmla="*/ 580555 h 1097287"/>
                            <a:gd name="connsiteX35" fmla="*/ 842963 w 1891044"/>
                            <a:gd name="connsiteY35" fmla="*/ 585318 h 1097287"/>
                            <a:gd name="connsiteX36" fmla="*/ 859631 w 1891044"/>
                            <a:gd name="connsiteY36" fmla="*/ 592462 h 1097287"/>
                            <a:gd name="connsiteX37" fmla="*/ 866775 w 1891044"/>
                            <a:gd name="connsiteY37" fmla="*/ 594843 h 1097287"/>
                            <a:gd name="connsiteX38" fmla="*/ 873919 w 1891044"/>
                            <a:gd name="connsiteY38" fmla="*/ 599605 h 1097287"/>
                            <a:gd name="connsiteX39" fmla="*/ 897731 w 1891044"/>
                            <a:gd name="connsiteY39" fmla="*/ 604368 h 1097287"/>
                            <a:gd name="connsiteX40" fmla="*/ 914400 w 1891044"/>
                            <a:gd name="connsiteY40" fmla="*/ 609130 h 1097287"/>
                            <a:gd name="connsiteX41" fmla="*/ 926306 w 1891044"/>
                            <a:gd name="connsiteY41" fmla="*/ 611512 h 1097287"/>
                            <a:gd name="connsiteX42" fmla="*/ 947738 w 1891044"/>
                            <a:gd name="connsiteY42" fmla="*/ 616274 h 1097287"/>
                            <a:gd name="connsiteX43" fmla="*/ 954881 w 1891044"/>
                            <a:gd name="connsiteY43" fmla="*/ 618655 h 1097287"/>
                            <a:gd name="connsiteX44" fmla="*/ 969169 w 1891044"/>
                            <a:gd name="connsiteY44" fmla="*/ 628180 h 1097287"/>
                            <a:gd name="connsiteX45" fmla="*/ 985838 w 1891044"/>
                            <a:gd name="connsiteY45" fmla="*/ 632943 h 1097287"/>
                            <a:gd name="connsiteX46" fmla="*/ 1002506 w 1891044"/>
                            <a:gd name="connsiteY46" fmla="*/ 640087 h 1097287"/>
                            <a:gd name="connsiteX47" fmla="*/ 1016794 w 1891044"/>
                            <a:gd name="connsiteY47" fmla="*/ 649612 h 1097287"/>
                            <a:gd name="connsiteX48" fmla="*/ 1031081 w 1891044"/>
                            <a:gd name="connsiteY48" fmla="*/ 661518 h 1097287"/>
                            <a:gd name="connsiteX49" fmla="*/ 1045369 w 1891044"/>
                            <a:gd name="connsiteY49" fmla="*/ 668662 h 1097287"/>
                            <a:gd name="connsiteX50" fmla="*/ 1059656 w 1891044"/>
                            <a:gd name="connsiteY50" fmla="*/ 678187 h 1097287"/>
                            <a:gd name="connsiteX51" fmla="*/ 1066800 w 1891044"/>
                            <a:gd name="connsiteY51" fmla="*/ 682949 h 1097287"/>
                            <a:gd name="connsiteX52" fmla="*/ 1073944 w 1891044"/>
                            <a:gd name="connsiteY52" fmla="*/ 685330 h 1097287"/>
                            <a:gd name="connsiteX53" fmla="*/ 1078706 w 1891044"/>
                            <a:gd name="connsiteY53" fmla="*/ 692474 h 1097287"/>
                            <a:gd name="connsiteX54" fmla="*/ 1085850 w 1891044"/>
                            <a:gd name="connsiteY54" fmla="*/ 697237 h 1097287"/>
                            <a:gd name="connsiteX55" fmla="*/ 1095375 w 1891044"/>
                            <a:gd name="connsiteY55" fmla="*/ 709143 h 1097287"/>
                            <a:gd name="connsiteX56" fmla="*/ 1107281 w 1891044"/>
                            <a:gd name="connsiteY56" fmla="*/ 723430 h 1097287"/>
                            <a:gd name="connsiteX57" fmla="*/ 1112044 w 1891044"/>
                            <a:gd name="connsiteY57" fmla="*/ 730574 h 1097287"/>
                            <a:gd name="connsiteX58" fmla="*/ 1119188 w 1891044"/>
                            <a:gd name="connsiteY58" fmla="*/ 737718 h 1097287"/>
                            <a:gd name="connsiteX59" fmla="*/ 1123950 w 1891044"/>
                            <a:gd name="connsiteY59" fmla="*/ 744862 h 1097287"/>
                            <a:gd name="connsiteX60" fmla="*/ 1131094 w 1891044"/>
                            <a:gd name="connsiteY60" fmla="*/ 747243 h 1097287"/>
                            <a:gd name="connsiteX61" fmla="*/ 1147763 w 1891044"/>
                            <a:gd name="connsiteY61" fmla="*/ 768674 h 1097287"/>
                            <a:gd name="connsiteX62" fmla="*/ 1159669 w 1891044"/>
                            <a:gd name="connsiteY62" fmla="*/ 780580 h 1097287"/>
                            <a:gd name="connsiteX63" fmla="*/ 1178719 w 1891044"/>
                            <a:gd name="connsiteY63" fmla="*/ 802012 h 1097287"/>
                            <a:gd name="connsiteX64" fmla="*/ 1188244 w 1891044"/>
                            <a:gd name="connsiteY64" fmla="*/ 806774 h 1097287"/>
                            <a:gd name="connsiteX65" fmla="*/ 1200150 w 1891044"/>
                            <a:gd name="connsiteY65" fmla="*/ 818680 h 1097287"/>
                            <a:gd name="connsiteX66" fmla="*/ 1202531 w 1891044"/>
                            <a:gd name="connsiteY66" fmla="*/ 825824 h 1097287"/>
                            <a:gd name="connsiteX67" fmla="*/ 1209675 w 1891044"/>
                            <a:gd name="connsiteY67" fmla="*/ 830587 h 1097287"/>
                            <a:gd name="connsiteX68" fmla="*/ 1228725 w 1891044"/>
                            <a:gd name="connsiteY68" fmla="*/ 852018 h 1097287"/>
                            <a:gd name="connsiteX69" fmla="*/ 1235869 w 1891044"/>
                            <a:gd name="connsiteY69" fmla="*/ 859162 h 1097287"/>
                            <a:gd name="connsiteX70" fmla="*/ 1240631 w 1891044"/>
                            <a:gd name="connsiteY70" fmla="*/ 866305 h 1097287"/>
                            <a:gd name="connsiteX71" fmla="*/ 1254919 w 1891044"/>
                            <a:gd name="connsiteY71" fmla="*/ 875830 h 1097287"/>
                            <a:gd name="connsiteX72" fmla="*/ 1266825 w 1891044"/>
                            <a:gd name="connsiteY72" fmla="*/ 890118 h 1097287"/>
                            <a:gd name="connsiteX73" fmla="*/ 1273969 w 1891044"/>
                            <a:gd name="connsiteY73" fmla="*/ 894880 h 1097287"/>
                            <a:gd name="connsiteX74" fmla="*/ 1285875 w 1891044"/>
                            <a:gd name="connsiteY74" fmla="*/ 909168 h 1097287"/>
                            <a:gd name="connsiteX75" fmla="*/ 1293019 w 1891044"/>
                            <a:gd name="connsiteY75" fmla="*/ 913930 h 1097287"/>
                            <a:gd name="connsiteX76" fmla="*/ 1304925 w 1891044"/>
                            <a:gd name="connsiteY76" fmla="*/ 935362 h 1097287"/>
                            <a:gd name="connsiteX77" fmla="*/ 1309688 w 1891044"/>
                            <a:gd name="connsiteY77" fmla="*/ 942505 h 1097287"/>
                            <a:gd name="connsiteX78" fmla="*/ 1316831 w 1891044"/>
                            <a:gd name="connsiteY78" fmla="*/ 947268 h 1097287"/>
                            <a:gd name="connsiteX79" fmla="*/ 1331119 w 1891044"/>
                            <a:gd name="connsiteY79" fmla="*/ 963937 h 1097287"/>
                            <a:gd name="connsiteX80" fmla="*/ 1338263 w 1891044"/>
                            <a:gd name="connsiteY80" fmla="*/ 968699 h 1097287"/>
                            <a:gd name="connsiteX81" fmla="*/ 1352550 w 1891044"/>
                            <a:gd name="connsiteY81" fmla="*/ 982987 h 1097287"/>
                            <a:gd name="connsiteX82" fmla="*/ 1357313 w 1891044"/>
                            <a:gd name="connsiteY82" fmla="*/ 990130 h 1097287"/>
                            <a:gd name="connsiteX83" fmla="*/ 1364456 w 1891044"/>
                            <a:gd name="connsiteY83" fmla="*/ 994893 h 1097287"/>
                            <a:gd name="connsiteX84" fmla="*/ 1373981 w 1891044"/>
                            <a:gd name="connsiteY84" fmla="*/ 1009180 h 1097287"/>
                            <a:gd name="connsiteX85" fmla="*/ 1378744 w 1891044"/>
                            <a:gd name="connsiteY85" fmla="*/ 1016324 h 1097287"/>
                            <a:gd name="connsiteX86" fmla="*/ 1385888 w 1891044"/>
                            <a:gd name="connsiteY86" fmla="*/ 1021087 h 1097287"/>
                            <a:gd name="connsiteX87" fmla="*/ 1400175 w 1891044"/>
                            <a:gd name="connsiteY87" fmla="*/ 1032993 h 1097287"/>
                            <a:gd name="connsiteX88" fmla="*/ 1412081 w 1891044"/>
                            <a:gd name="connsiteY88" fmla="*/ 1044899 h 1097287"/>
                            <a:gd name="connsiteX89" fmla="*/ 1416844 w 1891044"/>
                            <a:gd name="connsiteY89" fmla="*/ 1052043 h 1097287"/>
                            <a:gd name="connsiteX90" fmla="*/ 1440656 w 1891044"/>
                            <a:gd name="connsiteY90" fmla="*/ 1071093 h 1097287"/>
                            <a:gd name="connsiteX91" fmla="*/ 1452563 w 1891044"/>
                            <a:gd name="connsiteY91" fmla="*/ 1073474 h 1097287"/>
                            <a:gd name="connsiteX92" fmla="*/ 1459706 w 1891044"/>
                            <a:gd name="connsiteY92" fmla="*/ 1078237 h 1097287"/>
                            <a:gd name="connsiteX93" fmla="*/ 1466850 w 1891044"/>
                            <a:gd name="connsiteY93" fmla="*/ 1080618 h 1097287"/>
                            <a:gd name="connsiteX94" fmla="*/ 1471613 w 1891044"/>
                            <a:gd name="connsiteY94" fmla="*/ 1087762 h 1097287"/>
                            <a:gd name="connsiteX95" fmla="*/ 1493044 w 1891044"/>
                            <a:gd name="connsiteY95" fmla="*/ 1097287 h 1097287"/>
                            <a:gd name="connsiteX96" fmla="*/ 1609725 w 1891044"/>
                            <a:gd name="connsiteY96" fmla="*/ 1094905 h 1097287"/>
                            <a:gd name="connsiteX97" fmla="*/ 1643063 w 1891044"/>
                            <a:gd name="connsiteY97" fmla="*/ 1092524 h 1097287"/>
                            <a:gd name="connsiteX98" fmla="*/ 1659731 w 1891044"/>
                            <a:gd name="connsiteY98" fmla="*/ 1087762 h 1097287"/>
                            <a:gd name="connsiteX99" fmla="*/ 1669256 w 1891044"/>
                            <a:gd name="connsiteY99" fmla="*/ 1085380 h 1097287"/>
                            <a:gd name="connsiteX100" fmla="*/ 1683544 w 1891044"/>
                            <a:gd name="connsiteY100" fmla="*/ 1080618 h 1097287"/>
                            <a:gd name="connsiteX101" fmla="*/ 1690688 w 1891044"/>
                            <a:gd name="connsiteY101" fmla="*/ 1078237 h 1097287"/>
                            <a:gd name="connsiteX102" fmla="*/ 1712119 w 1891044"/>
                            <a:gd name="connsiteY102" fmla="*/ 1073474 h 1097287"/>
                            <a:gd name="connsiteX103" fmla="*/ 1726406 w 1891044"/>
                            <a:gd name="connsiteY103" fmla="*/ 1068712 h 1097287"/>
                            <a:gd name="connsiteX104" fmla="*/ 1743075 w 1891044"/>
                            <a:gd name="connsiteY104" fmla="*/ 1063949 h 1097287"/>
                            <a:gd name="connsiteX105" fmla="*/ 1757363 w 1891044"/>
                            <a:gd name="connsiteY105" fmla="*/ 1054424 h 1097287"/>
                            <a:gd name="connsiteX106" fmla="*/ 1766888 w 1891044"/>
                            <a:gd name="connsiteY106" fmla="*/ 1040137 h 1097287"/>
                            <a:gd name="connsiteX107" fmla="*/ 1771650 w 1891044"/>
                            <a:gd name="connsiteY107" fmla="*/ 1032993 h 1097287"/>
                            <a:gd name="connsiteX108" fmla="*/ 1778794 w 1891044"/>
                            <a:gd name="connsiteY108" fmla="*/ 1018705 h 1097287"/>
                            <a:gd name="connsiteX109" fmla="*/ 1783556 w 1891044"/>
                            <a:gd name="connsiteY109" fmla="*/ 1004418 h 1097287"/>
                            <a:gd name="connsiteX110" fmla="*/ 1778794 w 1891044"/>
                            <a:gd name="connsiteY110" fmla="*/ 932980 h 1097287"/>
                            <a:gd name="connsiteX111" fmla="*/ 1781175 w 1891044"/>
                            <a:gd name="connsiteY111" fmla="*/ 911549 h 1097287"/>
                            <a:gd name="connsiteX112" fmla="*/ 1783556 w 1891044"/>
                            <a:gd name="connsiteY112" fmla="*/ 899643 h 1097287"/>
                            <a:gd name="connsiteX113" fmla="*/ 1785938 w 1891044"/>
                            <a:gd name="connsiteY113" fmla="*/ 885355 h 1097287"/>
                            <a:gd name="connsiteX114" fmla="*/ 1788319 w 1891044"/>
                            <a:gd name="connsiteY114" fmla="*/ 873449 h 1097287"/>
                            <a:gd name="connsiteX115" fmla="*/ 1793081 w 1891044"/>
                            <a:gd name="connsiteY115" fmla="*/ 859162 h 1097287"/>
                            <a:gd name="connsiteX116" fmla="*/ 1795463 w 1891044"/>
                            <a:gd name="connsiteY116" fmla="*/ 809155 h 1097287"/>
                            <a:gd name="connsiteX117" fmla="*/ 1800225 w 1891044"/>
                            <a:gd name="connsiteY117" fmla="*/ 787724 h 1097287"/>
                            <a:gd name="connsiteX118" fmla="*/ 1804988 w 1891044"/>
                            <a:gd name="connsiteY118" fmla="*/ 654374 h 1097287"/>
                            <a:gd name="connsiteX119" fmla="*/ 1814513 w 1891044"/>
                            <a:gd name="connsiteY119" fmla="*/ 625799 h 1097287"/>
                            <a:gd name="connsiteX120" fmla="*/ 1819275 w 1891044"/>
                            <a:gd name="connsiteY120" fmla="*/ 611512 h 1097287"/>
                            <a:gd name="connsiteX121" fmla="*/ 1821656 w 1891044"/>
                            <a:gd name="connsiteY121" fmla="*/ 604368 h 1097287"/>
                            <a:gd name="connsiteX122" fmla="*/ 1826419 w 1891044"/>
                            <a:gd name="connsiteY122" fmla="*/ 597224 h 1097287"/>
                            <a:gd name="connsiteX123" fmla="*/ 1835944 w 1891044"/>
                            <a:gd name="connsiteY123" fmla="*/ 575793 h 1097287"/>
                            <a:gd name="connsiteX124" fmla="*/ 1850231 w 1891044"/>
                            <a:gd name="connsiteY124" fmla="*/ 571030 h 1097287"/>
                            <a:gd name="connsiteX125" fmla="*/ 1852613 w 1891044"/>
                            <a:gd name="connsiteY125" fmla="*/ 563887 h 1097287"/>
                            <a:gd name="connsiteX126" fmla="*/ 1857375 w 1891044"/>
                            <a:gd name="connsiteY126" fmla="*/ 556743 h 1097287"/>
                            <a:gd name="connsiteX127" fmla="*/ 1866900 w 1891044"/>
                            <a:gd name="connsiteY127" fmla="*/ 535312 h 1097287"/>
                            <a:gd name="connsiteX128" fmla="*/ 1871663 w 1891044"/>
                            <a:gd name="connsiteY128" fmla="*/ 518643 h 1097287"/>
                            <a:gd name="connsiteX129" fmla="*/ 1876425 w 1891044"/>
                            <a:gd name="connsiteY129" fmla="*/ 504355 h 1097287"/>
                            <a:gd name="connsiteX130" fmla="*/ 1881188 w 1891044"/>
                            <a:gd name="connsiteY130" fmla="*/ 490068 h 1097287"/>
                            <a:gd name="connsiteX131" fmla="*/ 1883569 w 1891044"/>
                            <a:gd name="connsiteY131" fmla="*/ 482924 h 1097287"/>
                            <a:gd name="connsiteX132" fmla="*/ 1888331 w 1891044"/>
                            <a:gd name="connsiteY132" fmla="*/ 459112 h 1097287"/>
                            <a:gd name="connsiteX133" fmla="*/ 1883569 w 1891044"/>
                            <a:gd name="connsiteY133" fmla="*/ 368624 h 1097287"/>
                            <a:gd name="connsiteX134" fmla="*/ 1881188 w 1891044"/>
                            <a:gd name="connsiteY134" fmla="*/ 359099 h 1097287"/>
                            <a:gd name="connsiteX135" fmla="*/ 1876425 w 1891044"/>
                            <a:gd name="connsiteY135" fmla="*/ 318618 h 1097287"/>
                            <a:gd name="connsiteX136" fmla="*/ 1890712 w 1891044"/>
                            <a:gd name="connsiteY136" fmla="*/ 280517 h 1097287"/>
                            <a:gd name="connsiteX137" fmla="*/ 1859756 w 1891044"/>
                            <a:gd name="connsiteY137" fmla="*/ 237655 h 1097287"/>
                            <a:gd name="connsiteX138" fmla="*/ 1857375 w 1891044"/>
                            <a:gd name="connsiteY138" fmla="*/ 230512 h 1097287"/>
                            <a:gd name="connsiteX139" fmla="*/ 1854994 w 1891044"/>
                            <a:gd name="connsiteY139" fmla="*/ 220987 h 1097287"/>
                            <a:gd name="connsiteX140" fmla="*/ 1850231 w 1891044"/>
                            <a:gd name="connsiteY140" fmla="*/ 206699 h 1097287"/>
                            <a:gd name="connsiteX141" fmla="*/ 1847850 w 1891044"/>
                            <a:gd name="connsiteY141" fmla="*/ 199555 h 1097287"/>
                            <a:gd name="connsiteX142" fmla="*/ 1845469 w 1891044"/>
                            <a:gd name="connsiteY142" fmla="*/ 190030 h 1097287"/>
                            <a:gd name="connsiteX143" fmla="*/ 1847850 w 1891044"/>
                            <a:gd name="connsiteY143" fmla="*/ 178124 h 1097287"/>
                            <a:gd name="connsiteX144" fmla="*/ 1845469 w 1891044"/>
                            <a:gd name="connsiteY144" fmla="*/ 168599 h 1097287"/>
                            <a:gd name="connsiteX145" fmla="*/ 1843088 w 1891044"/>
                            <a:gd name="connsiteY145" fmla="*/ 137643 h 1097287"/>
                            <a:gd name="connsiteX146" fmla="*/ 1840706 w 1891044"/>
                            <a:gd name="connsiteY146" fmla="*/ 28105 h 1097287"/>
                            <a:gd name="connsiteX147" fmla="*/ 1838325 w 1891044"/>
                            <a:gd name="connsiteY147" fmla="*/ 1911 h 1097287"/>
                            <a:gd name="connsiteX148" fmla="*/ 1838325 w 1891044"/>
                            <a:gd name="connsiteY148" fmla="*/ 32868 h 1097287"/>
                            <a:gd name="connsiteX0" fmla="*/ 0 w 1892054"/>
                            <a:gd name="connsiteY0" fmla="*/ 661518 h 1097287"/>
                            <a:gd name="connsiteX1" fmla="*/ 0 w 1892054"/>
                            <a:gd name="connsiteY1" fmla="*/ 661518 h 1097287"/>
                            <a:gd name="connsiteX2" fmla="*/ 7144 w 1892054"/>
                            <a:gd name="connsiteY2" fmla="*/ 642468 h 1097287"/>
                            <a:gd name="connsiteX3" fmla="*/ 16669 w 1892054"/>
                            <a:gd name="connsiteY3" fmla="*/ 640087 h 1097287"/>
                            <a:gd name="connsiteX4" fmla="*/ 42863 w 1892054"/>
                            <a:gd name="connsiteY4" fmla="*/ 642468 h 1097287"/>
                            <a:gd name="connsiteX5" fmla="*/ 57150 w 1892054"/>
                            <a:gd name="connsiteY5" fmla="*/ 647230 h 1097287"/>
                            <a:gd name="connsiteX6" fmla="*/ 102394 w 1892054"/>
                            <a:gd name="connsiteY6" fmla="*/ 651993 h 1097287"/>
                            <a:gd name="connsiteX7" fmla="*/ 119063 w 1892054"/>
                            <a:gd name="connsiteY7" fmla="*/ 656755 h 1097287"/>
                            <a:gd name="connsiteX8" fmla="*/ 161925 w 1892054"/>
                            <a:gd name="connsiteY8" fmla="*/ 659137 h 1097287"/>
                            <a:gd name="connsiteX9" fmla="*/ 240506 w 1892054"/>
                            <a:gd name="connsiteY9" fmla="*/ 656755 h 1097287"/>
                            <a:gd name="connsiteX10" fmla="*/ 250031 w 1892054"/>
                            <a:gd name="connsiteY10" fmla="*/ 654374 h 1097287"/>
                            <a:gd name="connsiteX11" fmla="*/ 285750 w 1892054"/>
                            <a:gd name="connsiteY11" fmla="*/ 651993 h 1097287"/>
                            <a:gd name="connsiteX12" fmla="*/ 297656 w 1892054"/>
                            <a:gd name="connsiteY12" fmla="*/ 649612 h 1097287"/>
                            <a:gd name="connsiteX13" fmla="*/ 311944 w 1892054"/>
                            <a:gd name="connsiteY13" fmla="*/ 644849 h 1097287"/>
                            <a:gd name="connsiteX14" fmla="*/ 319088 w 1892054"/>
                            <a:gd name="connsiteY14" fmla="*/ 642468 h 1097287"/>
                            <a:gd name="connsiteX15" fmla="*/ 326231 w 1892054"/>
                            <a:gd name="connsiteY15" fmla="*/ 640087 h 1097287"/>
                            <a:gd name="connsiteX16" fmla="*/ 333375 w 1892054"/>
                            <a:gd name="connsiteY16" fmla="*/ 637705 h 1097287"/>
                            <a:gd name="connsiteX17" fmla="*/ 347663 w 1892054"/>
                            <a:gd name="connsiteY17" fmla="*/ 635324 h 1097287"/>
                            <a:gd name="connsiteX18" fmla="*/ 378619 w 1892054"/>
                            <a:gd name="connsiteY18" fmla="*/ 628180 h 1097287"/>
                            <a:gd name="connsiteX19" fmla="*/ 435769 w 1892054"/>
                            <a:gd name="connsiteY19" fmla="*/ 623418 h 1097287"/>
                            <a:gd name="connsiteX20" fmla="*/ 445294 w 1892054"/>
                            <a:gd name="connsiteY20" fmla="*/ 621037 h 1097287"/>
                            <a:gd name="connsiteX21" fmla="*/ 459581 w 1892054"/>
                            <a:gd name="connsiteY21" fmla="*/ 618655 h 1097287"/>
                            <a:gd name="connsiteX22" fmla="*/ 476250 w 1892054"/>
                            <a:gd name="connsiteY22" fmla="*/ 611512 h 1097287"/>
                            <a:gd name="connsiteX23" fmla="*/ 485775 w 1892054"/>
                            <a:gd name="connsiteY23" fmla="*/ 609130 h 1097287"/>
                            <a:gd name="connsiteX24" fmla="*/ 511969 w 1892054"/>
                            <a:gd name="connsiteY24" fmla="*/ 601987 h 1097287"/>
                            <a:gd name="connsiteX25" fmla="*/ 535781 w 1892054"/>
                            <a:gd name="connsiteY25" fmla="*/ 599605 h 1097287"/>
                            <a:gd name="connsiteX26" fmla="*/ 542925 w 1892054"/>
                            <a:gd name="connsiteY26" fmla="*/ 597224 h 1097287"/>
                            <a:gd name="connsiteX27" fmla="*/ 640556 w 1892054"/>
                            <a:gd name="connsiteY27" fmla="*/ 592462 h 1097287"/>
                            <a:gd name="connsiteX28" fmla="*/ 690563 w 1892054"/>
                            <a:gd name="connsiteY28" fmla="*/ 587699 h 1097287"/>
                            <a:gd name="connsiteX29" fmla="*/ 704850 w 1892054"/>
                            <a:gd name="connsiteY29" fmla="*/ 585318 h 1097287"/>
                            <a:gd name="connsiteX30" fmla="*/ 719138 w 1892054"/>
                            <a:gd name="connsiteY30" fmla="*/ 580555 h 1097287"/>
                            <a:gd name="connsiteX31" fmla="*/ 733425 w 1892054"/>
                            <a:gd name="connsiteY31" fmla="*/ 575793 h 1097287"/>
                            <a:gd name="connsiteX32" fmla="*/ 742950 w 1892054"/>
                            <a:gd name="connsiteY32" fmla="*/ 573412 h 1097287"/>
                            <a:gd name="connsiteX33" fmla="*/ 762000 w 1892054"/>
                            <a:gd name="connsiteY33" fmla="*/ 575793 h 1097287"/>
                            <a:gd name="connsiteX34" fmla="*/ 795338 w 1892054"/>
                            <a:gd name="connsiteY34" fmla="*/ 580555 h 1097287"/>
                            <a:gd name="connsiteX35" fmla="*/ 842963 w 1892054"/>
                            <a:gd name="connsiteY35" fmla="*/ 585318 h 1097287"/>
                            <a:gd name="connsiteX36" fmla="*/ 859631 w 1892054"/>
                            <a:gd name="connsiteY36" fmla="*/ 592462 h 1097287"/>
                            <a:gd name="connsiteX37" fmla="*/ 866775 w 1892054"/>
                            <a:gd name="connsiteY37" fmla="*/ 594843 h 1097287"/>
                            <a:gd name="connsiteX38" fmla="*/ 873919 w 1892054"/>
                            <a:gd name="connsiteY38" fmla="*/ 599605 h 1097287"/>
                            <a:gd name="connsiteX39" fmla="*/ 897731 w 1892054"/>
                            <a:gd name="connsiteY39" fmla="*/ 604368 h 1097287"/>
                            <a:gd name="connsiteX40" fmla="*/ 914400 w 1892054"/>
                            <a:gd name="connsiteY40" fmla="*/ 609130 h 1097287"/>
                            <a:gd name="connsiteX41" fmla="*/ 926306 w 1892054"/>
                            <a:gd name="connsiteY41" fmla="*/ 611512 h 1097287"/>
                            <a:gd name="connsiteX42" fmla="*/ 947738 w 1892054"/>
                            <a:gd name="connsiteY42" fmla="*/ 616274 h 1097287"/>
                            <a:gd name="connsiteX43" fmla="*/ 954881 w 1892054"/>
                            <a:gd name="connsiteY43" fmla="*/ 618655 h 1097287"/>
                            <a:gd name="connsiteX44" fmla="*/ 969169 w 1892054"/>
                            <a:gd name="connsiteY44" fmla="*/ 628180 h 1097287"/>
                            <a:gd name="connsiteX45" fmla="*/ 985838 w 1892054"/>
                            <a:gd name="connsiteY45" fmla="*/ 632943 h 1097287"/>
                            <a:gd name="connsiteX46" fmla="*/ 1002506 w 1892054"/>
                            <a:gd name="connsiteY46" fmla="*/ 640087 h 1097287"/>
                            <a:gd name="connsiteX47" fmla="*/ 1016794 w 1892054"/>
                            <a:gd name="connsiteY47" fmla="*/ 649612 h 1097287"/>
                            <a:gd name="connsiteX48" fmla="*/ 1031081 w 1892054"/>
                            <a:gd name="connsiteY48" fmla="*/ 661518 h 1097287"/>
                            <a:gd name="connsiteX49" fmla="*/ 1045369 w 1892054"/>
                            <a:gd name="connsiteY49" fmla="*/ 668662 h 1097287"/>
                            <a:gd name="connsiteX50" fmla="*/ 1059656 w 1892054"/>
                            <a:gd name="connsiteY50" fmla="*/ 678187 h 1097287"/>
                            <a:gd name="connsiteX51" fmla="*/ 1066800 w 1892054"/>
                            <a:gd name="connsiteY51" fmla="*/ 682949 h 1097287"/>
                            <a:gd name="connsiteX52" fmla="*/ 1073944 w 1892054"/>
                            <a:gd name="connsiteY52" fmla="*/ 685330 h 1097287"/>
                            <a:gd name="connsiteX53" fmla="*/ 1078706 w 1892054"/>
                            <a:gd name="connsiteY53" fmla="*/ 692474 h 1097287"/>
                            <a:gd name="connsiteX54" fmla="*/ 1085850 w 1892054"/>
                            <a:gd name="connsiteY54" fmla="*/ 697237 h 1097287"/>
                            <a:gd name="connsiteX55" fmla="*/ 1095375 w 1892054"/>
                            <a:gd name="connsiteY55" fmla="*/ 709143 h 1097287"/>
                            <a:gd name="connsiteX56" fmla="*/ 1107281 w 1892054"/>
                            <a:gd name="connsiteY56" fmla="*/ 723430 h 1097287"/>
                            <a:gd name="connsiteX57" fmla="*/ 1112044 w 1892054"/>
                            <a:gd name="connsiteY57" fmla="*/ 730574 h 1097287"/>
                            <a:gd name="connsiteX58" fmla="*/ 1119188 w 1892054"/>
                            <a:gd name="connsiteY58" fmla="*/ 737718 h 1097287"/>
                            <a:gd name="connsiteX59" fmla="*/ 1123950 w 1892054"/>
                            <a:gd name="connsiteY59" fmla="*/ 744862 h 1097287"/>
                            <a:gd name="connsiteX60" fmla="*/ 1131094 w 1892054"/>
                            <a:gd name="connsiteY60" fmla="*/ 747243 h 1097287"/>
                            <a:gd name="connsiteX61" fmla="*/ 1147763 w 1892054"/>
                            <a:gd name="connsiteY61" fmla="*/ 768674 h 1097287"/>
                            <a:gd name="connsiteX62" fmla="*/ 1159669 w 1892054"/>
                            <a:gd name="connsiteY62" fmla="*/ 780580 h 1097287"/>
                            <a:gd name="connsiteX63" fmla="*/ 1178719 w 1892054"/>
                            <a:gd name="connsiteY63" fmla="*/ 802012 h 1097287"/>
                            <a:gd name="connsiteX64" fmla="*/ 1188244 w 1892054"/>
                            <a:gd name="connsiteY64" fmla="*/ 806774 h 1097287"/>
                            <a:gd name="connsiteX65" fmla="*/ 1200150 w 1892054"/>
                            <a:gd name="connsiteY65" fmla="*/ 818680 h 1097287"/>
                            <a:gd name="connsiteX66" fmla="*/ 1202531 w 1892054"/>
                            <a:gd name="connsiteY66" fmla="*/ 825824 h 1097287"/>
                            <a:gd name="connsiteX67" fmla="*/ 1209675 w 1892054"/>
                            <a:gd name="connsiteY67" fmla="*/ 830587 h 1097287"/>
                            <a:gd name="connsiteX68" fmla="*/ 1228725 w 1892054"/>
                            <a:gd name="connsiteY68" fmla="*/ 852018 h 1097287"/>
                            <a:gd name="connsiteX69" fmla="*/ 1235869 w 1892054"/>
                            <a:gd name="connsiteY69" fmla="*/ 859162 h 1097287"/>
                            <a:gd name="connsiteX70" fmla="*/ 1240631 w 1892054"/>
                            <a:gd name="connsiteY70" fmla="*/ 866305 h 1097287"/>
                            <a:gd name="connsiteX71" fmla="*/ 1254919 w 1892054"/>
                            <a:gd name="connsiteY71" fmla="*/ 875830 h 1097287"/>
                            <a:gd name="connsiteX72" fmla="*/ 1266825 w 1892054"/>
                            <a:gd name="connsiteY72" fmla="*/ 890118 h 1097287"/>
                            <a:gd name="connsiteX73" fmla="*/ 1273969 w 1892054"/>
                            <a:gd name="connsiteY73" fmla="*/ 894880 h 1097287"/>
                            <a:gd name="connsiteX74" fmla="*/ 1285875 w 1892054"/>
                            <a:gd name="connsiteY74" fmla="*/ 909168 h 1097287"/>
                            <a:gd name="connsiteX75" fmla="*/ 1293019 w 1892054"/>
                            <a:gd name="connsiteY75" fmla="*/ 913930 h 1097287"/>
                            <a:gd name="connsiteX76" fmla="*/ 1304925 w 1892054"/>
                            <a:gd name="connsiteY76" fmla="*/ 935362 h 1097287"/>
                            <a:gd name="connsiteX77" fmla="*/ 1309688 w 1892054"/>
                            <a:gd name="connsiteY77" fmla="*/ 942505 h 1097287"/>
                            <a:gd name="connsiteX78" fmla="*/ 1316831 w 1892054"/>
                            <a:gd name="connsiteY78" fmla="*/ 947268 h 1097287"/>
                            <a:gd name="connsiteX79" fmla="*/ 1331119 w 1892054"/>
                            <a:gd name="connsiteY79" fmla="*/ 963937 h 1097287"/>
                            <a:gd name="connsiteX80" fmla="*/ 1338263 w 1892054"/>
                            <a:gd name="connsiteY80" fmla="*/ 968699 h 1097287"/>
                            <a:gd name="connsiteX81" fmla="*/ 1352550 w 1892054"/>
                            <a:gd name="connsiteY81" fmla="*/ 982987 h 1097287"/>
                            <a:gd name="connsiteX82" fmla="*/ 1357313 w 1892054"/>
                            <a:gd name="connsiteY82" fmla="*/ 990130 h 1097287"/>
                            <a:gd name="connsiteX83" fmla="*/ 1364456 w 1892054"/>
                            <a:gd name="connsiteY83" fmla="*/ 994893 h 1097287"/>
                            <a:gd name="connsiteX84" fmla="*/ 1373981 w 1892054"/>
                            <a:gd name="connsiteY84" fmla="*/ 1009180 h 1097287"/>
                            <a:gd name="connsiteX85" fmla="*/ 1378744 w 1892054"/>
                            <a:gd name="connsiteY85" fmla="*/ 1016324 h 1097287"/>
                            <a:gd name="connsiteX86" fmla="*/ 1385888 w 1892054"/>
                            <a:gd name="connsiteY86" fmla="*/ 1021087 h 1097287"/>
                            <a:gd name="connsiteX87" fmla="*/ 1400175 w 1892054"/>
                            <a:gd name="connsiteY87" fmla="*/ 1032993 h 1097287"/>
                            <a:gd name="connsiteX88" fmla="*/ 1412081 w 1892054"/>
                            <a:gd name="connsiteY88" fmla="*/ 1044899 h 1097287"/>
                            <a:gd name="connsiteX89" fmla="*/ 1416844 w 1892054"/>
                            <a:gd name="connsiteY89" fmla="*/ 1052043 h 1097287"/>
                            <a:gd name="connsiteX90" fmla="*/ 1440656 w 1892054"/>
                            <a:gd name="connsiteY90" fmla="*/ 1071093 h 1097287"/>
                            <a:gd name="connsiteX91" fmla="*/ 1452563 w 1892054"/>
                            <a:gd name="connsiteY91" fmla="*/ 1073474 h 1097287"/>
                            <a:gd name="connsiteX92" fmla="*/ 1459706 w 1892054"/>
                            <a:gd name="connsiteY92" fmla="*/ 1078237 h 1097287"/>
                            <a:gd name="connsiteX93" fmla="*/ 1466850 w 1892054"/>
                            <a:gd name="connsiteY93" fmla="*/ 1080618 h 1097287"/>
                            <a:gd name="connsiteX94" fmla="*/ 1471613 w 1892054"/>
                            <a:gd name="connsiteY94" fmla="*/ 1087762 h 1097287"/>
                            <a:gd name="connsiteX95" fmla="*/ 1493044 w 1892054"/>
                            <a:gd name="connsiteY95" fmla="*/ 1097287 h 1097287"/>
                            <a:gd name="connsiteX96" fmla="*/ 1609725 w 1892054"/>
                            <a:gd name="connsiteY96" fmla="*/ 1094905 h 1097287"/>
                            <a:gd name="connsiteX97" fmla="*/ 1643063 w 1892054"/>
                            <a:gd name="connsiteY97" fmla="*/ 1092524 h 1097287"/>
                            <a:gd name="connsiteX98" fmla="*/ 1659731 w 1892054"/>
                            <a:gd name="connsiteY98" fmla="*/ 1087762 h 1097287"/>
                            <a:gd name="connsiteX99" fmla="*/ 1669256 w 1892054"/>
                            <a:gd name="connsiteY99" fmla="*/ 1085380 h 1097287"/>
                            <a:gd name="connsiteX100" fmla="*/ 1683544 w 1892054"/>
                            <a:gd name="connsiteY100" fmla="*/ 1080618 h 1097287"/>
                            <a:gd name="connsiteX101" fmla="*/ 1690688 w 1892054"/>
                            <a:gd name="connsiteY101" fmla="*/ 1078237 h 1097287"/>
                            <a:gd name="connsiteX102" fmla="*/ 1712119 w 1892054"/>
                            <a:gd name="connsiteY102" fmla="*/ 1073474 h 1097287"/>
                            <a:gd name="connsiteX103" fmla="*/ 1726406 w 1892054"/>
                            <a:gd name="connsiteY103" fmla="*/ 1068712 h 1097287"/>
                            <a:gd name="connsiteX104" fmla="*/ 1743075 w 1892054"/>
                            <a:gd name="connsiteY104" fmla="*/ 1063949 h 1097287"/>
                            <a:gd name="connsiteX105" fmla="*/ 1757363 w 1892054"/>
                            <a:gd name="connsiteY105" fmla="*/ 1054424 h 1097287"/>
                            <a:gd name="connsiteX106" fmla="*/ 1766888 w 1892054"/>
                            <a:gd name="connsiteY106" fmla="*/ 1040137 h 1097287"/>
                            <a:gd name="connsiteX107" fmla="*/ 1771650 w 1892054"/>
                            <a:gd name="connsiteY107" fmla="*/ 1032993 h 1097287"/>
                            <a:gd name="connsiteX108" fmla="*/ 1778794 w 1892054"/>
                            <a:gd name="connsiteY108" fmla="*/ 1018705 h 1097287"/>
                            <a:gd name="connsiteX109" fmla="*/ 1783556 w 1892054"/>
                            <a:gd name="connsiteY109" fmla="*/ 1004418 h 1097287"/>
                            <a:gd name="connsiteX110" fmla="*/ 1778794 w 1892054"/>
                            <a:gd name="connsiteY110" fmla="*/ 932980 h 1097287"/>
                            <a:gd name="connsiteX111" fmla="*/ 1781175 w 1892054"/>
                            <a:gd name="connsiteY111" fmla="*/ 911549 h 1097287"/>
                            <a:gd name="connsiteX112" fmla="*/ 1783556 w 1892054"/>
                            <a:gd name="connsiteY112" fmla="*/ 899643 h 1097287"/>
                            <a:gd name="connsiteX113" fmla="*/ 1785938 w 1892054"/>
                            <a:gd name="connsiteY113" fmla="*/ 885355 h 1097287"/>
                            <a:gd name="connsiteX114" fmla="*/ 1788319 w 1892054"/>
                            <a:gd name="connsiteY114" fmla="*/ 873449 h 1097287"/>
                            <a:gd name="connsiteX115" fmla="*/ 1793081 w 1892054"/>
                            <a:gd name="connsiteY115" fmla="*/ 859162 h 1097287"/>
                            <a:gd name="connsiteX116" fmla="*/ 1795463 w 1892054"/>
                            <a:gd name="connsiteY116" fmla="*/ 809155 h 1097287"/>
                            <a:gd name="connsiteX117" fmla="*/ 1800225 w 1892054"/>
                            <a:gd name="connsiteY117" fmla="*/ 787724 h 1097287"/>
                            <a:gd name="connsiteX118" fmla="*/ 1804988 w 1892054"/>
                            <a:gd name="connsiteY118" fmla="*/ 654374 h 1097287"/>
                            <a:gd name="connsiteX119" fmla="*/ 1814513 w 1892054"/>
                            <a:gd name="connsiteY119" fmla="*/ 625799 h 1097287"/>
                            <a:gd name="connsiteX120" fmla="*/ 1819275 w 1892054"/>
                            <a:gd name="connsiteY120" fmla="*/ 611512 h 1097287"/>
                            <a:gd name="connsiteX121" fmla="*/ 1821656 w 1892054"/>
                            <a:gd name="connsiteY121" fmla="*/ 604368 h 1097287"/>
                            <a:gd name="connsiteX122" fmla="*/ 1826419 w 1892054"/>
                            <a:gd name="connsiteY122" fmla="*/ 597224 h 1097287"/>
                            <a:gd name="connsiteX123" fmla="*/ 1835944 w 1892054"/>
                            <a:gd name="connsiteY123" fmla="*/ 575793 h 1097287"/>
                            <a:gd name="connsiteX124" fmla="*/ 1850231 w 1892054"/>
                            <a:gd name="connsiteY124" fmla="*/ 571030 h 1097287"/>
                            <a:gd name="connsiteX125" fmla="*/ 1852613 w 1892054"/>
                            <a:gd name="connsiteY125" fmla="*/ 563887 h 1097287"/>
                            <a:gd name="connsiteX126" fmla="*/ 1857375 w 1892054"/>
                            <a:gd name="connsiteY126" fmla="*/ 556743 h 1097287"/>
                            <a:gd name="connsiteX127" fmla="*/ 1866900 w 1892054"/>
                            <a:gd name="connsiteY127" fmla="*/ 535312 h 1097287"/>
                            <a:gd name="connsiteX128" fmla="*/ 1871663 w 1892054"/>
                            <a:gd name="connsiteY128" fmla="*/ 518643 h 1097287"/>
                            <a:gd name="connsiteX129" fmla="*/ 1876425 w 1892054"/>
                            <a:gd name="connsiteY129" fmla="*/ 504355 h 1097287"/>
                            <a:gd name="connsiteX130" fmla="*/ 1881188 w 1892054"/>
                            <a:gd name="connsiteY130" fmla="*/ 490068 h 1097287"/>
                            <a:gd name="connsiteX131" fmla="*/ 1883569 w 1892054"/>
                            <a:gd name="connsiteY131" fmla="*/ 482924 h 1097287"/>
                            <a:gd name="connsiteX132" fmla="*/ 1888331 w 1892054"/>
                            <a:gd name="connsiteY132" fmla="*/ 459112 h 1097287"/>
                            <a:gd name="connsiteX133" fmla="*/ 1883569 w 1892054"/>
                            <a:gd name="connsiteY133" fmla="*/ 368624 h 1097287"/>
                            <a:gd name="connsiteX134" fmla="*/ 1881188 w 1892054"/>
                            <a:gd name="connsiteY134" fmla="*/ 359099 h 1097287"/>
                            <a:gd name="connsiteX135" fmla="*/ 1885950 w 1892054"/>
                            <a:gd name="connsiteY135" fmla="*/ 325761 h 1097287"/>
                            <a:gd name="connsiteX136" fmla="*/ 1890712 w 1892054"/>
                            <a:gd name="connsiteY136" fmla="*/ 280517 h 1097287"/>
                            <a:gd name="connsiteX137" fmla="*/ 1859756 w 1892054"/>
                            <a:gd name="connsiteY137" fmla="*/ 237655 h 1097287"/>
                            <a:gd name="connsiteX138" fmla="*/ 1857375 w 1892054"/>
                            <a:gd name="connsiteY138" fmla="*/ 230512 h 1097287"/>
                            <a:gd name="connsiteX139" fmla="*/ 1854994 w 1892054"/>
                            <a:gd name="connsiteY139" fmla="*/ 220987 h 1097287"/>
                            <a:gd name="connsiteX140" fmla="*/ 1850231 w 1892054"/>
                            <a:gd name="connsiteY140" fmla="*/ 206699 h 1097287"/>
                            <a:gd name="connsiteX141" fmla="*/ 1847850 w 1892054"/>
                            <a:gd name="connsiteY141" fmla="*/ 199555 h 1097287"/>
                            <a:gd name="connsiteX142" fmla="*/ 1845469 w 1892054"/>
                            <a:gd name="connsiteY142" fmla="*/ 190030 h 1097287"/>
                            <a:gd name="connsiteX143" fmla="*/ 1847850 w 1892054"/>
                            <a:gd name="connsiteY143" fmla="*/ 178124 h 1097287"/>
                            <a:gd name="connsiteX144" fmla="*/ 1845469 w 1892054"/>
                            <a:gd name="connsiteY144" fmla="*/ 168599 h 1097287"/>
                            <a:gd name="connsiteX145" fmla="*/ 1843088 w 1892054"/>
                            <a:gd name="connsiteY145" fmla="*/ 137643 h 1097287"/>
                            <a:gd name="connsiteX146" fmla="*/ 1840706 w 1892054"/>
                            <a:gd name="connsiteY146" fmla="*/ 28105 h 1097287"/>
                            <a:gd name="connsiteX147" fmla="*/ 1838325 w 1892054"/>
                            <a:gd name="connsiteY147" fmla="*/ 1911 h 1097287"/>
                            <a:gd name="connsiteX148" fmla="*/ 1838325 w 1892054"/>
                            <a:gd name="connsiteY148" fmla="*/ 32868 h 1097287"/>
                            <a:gd name="connsiteX0" fmla="*/ 0 w 1892011"/>
                            <a:gd name="connsiteY0" fmla="*/ 661518 h 1097287"/>
                            <a:gd name="connsiteX1" fmla="*/ 0 w 1892011"/>
                            <a:gd name="connsiteY1" fmla="*/ 661518 h 1097287"/>
                            <a:gd name="connsiteX2" fmla="*/ 7144 w 1892011"/>
                            <a:gd name="connsiteY2" fmla="*/ 642468 h 1097287"/>
                            <a:gd name="connsiteX3" fmla="*/ 16669 w 1892011"/>
                            <a:gd name="connsiteY3" fmla="*/ 640087 h 1097287"/>
                            <a:gd name="connsiteX4" fmla="*/ 42863 w 1892011"/>
                            <a:gd name="connsiteY4" fmla="*/ 642468 h 1097287"/>
                            <a:gd name="connsiteX5" fmla="*/ 57150 w 1892011"/>
                            <a:gd name="connsiteY5" fmla="*/ 647230 h 1097287"/>
                            <a:gd name="connsiteX6" fmla="*/ 102394 w 1892011"/>
                            <a:gd name="connsiteY6" fmla="*/ 651993 h 1097287"/>
                            <a:gd name="connsiteX7" fmla="*/ 119063 w 1892011"/>
                            <a:gd name="connsiteY7" fmla="*/ 656755 h 1097287"/>
                            <a:gd name="connsiteX8" fmla="*/ 161925 w 1892011"/>
                            <a:gd name="connsiteY8" fmla="*/ 659137 h 1097287"/>
                            <a:gd name="connsiteX9" fmla="*/ 240506 w 1892011"/>
                            <a:gd name="connsiteY9" fmla="*/ 656755 h 1097287"/>
                            <a:gd name="connsiteX10" fmla="*/ 250031 w 1892011"/>
                            <a:gd name="connsiteY10" fmla="*/ 654374 h 1097287"/>
                            <a:gd name="connsiteX11" fmla="*/ 285750 w 1892011"/>
                            <a:gd name="connsiteY11" fmla="*/ 651993 h 1097287"/>
                            <a:gd name="connsiteX12" fmla="*/ 297656 w 1892011"/>
                            <a:gd name="connsiteY12" fmla="*/ 649612 h 1097287"/>
                            <a:gd name="connsiteX13" fmla="*/ 311944 w 1892011"/>
                            <a:gd name="connsiteY13" fmla="*/ 644849 h 1097287"/>
                            <a:gd name="connsiteX14" fmla="*/ 319088 w 1892011"/>
                            <a:gd name="connsiteY14" fmla="*/ 642468 h 1097287"/>
                            <a:gd name="connsiteX15" fmla="*/ 326231 w 1892011"/>
                            <a:gd name="connsiteY15" fmla="*/ 640087 h 1097287"/>
                            <a:gd name="connsiteX16" fmla="*/ 333375 w 1892011"/>
                            <a:gd name="connsiteY16" fmla="*/ 637705 h 1097287"/>
                            <a:gd name="connsiteX17" fmla="*/ 347663 w 1892011"/>
                            <a:gd name="connsiteY17" fmla="*/ 635324 h 1097287"/>
                            <a:gd name="connsiteX18" fmla="*/ 378619 w 1892011"/>
                            <a:gd name="connsiteY18" fmla="*/ 628180 h 1097287"/>
                            <a:gd name="connsiteX19" fmla="*/ 435769 w 1892011"/>
                            <a:gd name="connsiteY19" fmla="*/ 623418 h 1097287"/>
                            <a:gd name="connsiteX20" fmla="*/ 445294 w 1892011"/>
                            <a:gd name="connsiteY20" fmla="*/ 621037 h 1097287"/>
                            <a:gd name="connsiteX21" fmla="*/ 459581 w 1892011"/>
                            <a:gd name="connsiteY21" fmla="*/ 618655 h 1097287"/>
                            <a:gd name="connsiteX22" fmla="*/ 476250 w 1892011"/>
                            <a:gd name="connsiteY22" fmla="*/ 611512 h 1097287"/>
                            <a:gd name="connsiteX23" fmla="*/ 485775 w 1892011"/>
                            <a:gd name="connsiteY23" fmla="*/ 609130 h 1097287"/>
                            <a:gd name="connsiteX24" fmla="*/ 511969 w 1892011"/>
                            <a:gd name="connsiteY24" fmla="*/ 601987 h 1097287"/>
                            <a:gd name="connsiteX25" fmla="*/ 535781 w 1892011"/>
                            <a:gd name="connsiteY25" fmla="*/ 599605 h 1097287"/>
                            <a:gd name="connsiteX26" fmla="*/ 542925 w 1892011"/>
                            <a:gd name="connsiteY26" fmla="*/ 597224 h 1097287"/>
                            <a:gd name="connsiteX27" fmla="*/ 640556 w 1892011"/>
                            <a:gd name="connsiteY27" fmla="*/ 592462 h 1097287"/>
                            <a:gd name="connsiteX28" fmla="*/ 690563 w 1892011"/>
                            <a:gd name="connsiteY28" fmla="*/ 587699 h 1097287"/>
                            <a:gd name="connsiteX29" fmla="*/ 704850 w 1892011"/>
                            <a:gd name="connsiteY29" fmla="*/ 585318 h 1097287"/>
                            <a:gd name="connsiteX30" fmla="*/ 719138 w 1892011"/>
                            <a:gd name="connsiteY30" fmla="*/ 580555 h 1097287"/>
                            <a:gd name="connsiteX31" fmla="*/ 733425 w 1892011"/>
                            <a:gd name="connsiteY31" fmla="*/ 575793 h 1097287"/>
                            <a:gd name="connsiteX32" fmla="*/ 742950 w 1892011"/>
                            <a:gd name="connsiteY32" fmla="*/ 573412 h 1097287"/>
                            <a:gd name="connsiteX33" fmla="*/ 762000 w 1892011"/>
                            <a:gd name="connsiteY33" fmla="*/ 575793 h 1097287"/>
                            <a:gd name="connsiteX34" fmla="*/ 795338 w 1892011"/>
                            <a:gd name="connsiteY34" fmla="*/ 580555 h 1097287"/>
                            <a:gd name="connsiteX35" fmla="*/ 842963 w 1892011"/>
                            <a:gd name="connsiteY35" fmla="*/ 585318 h 1097287"/>
                            <a:gd name="connsiteX36" fmla="*/ 859631 w 1892011"/>
                            <a:gd name="connsiteY36" fmla="*/ 592462 h 1097287"/>
                            <a:gd name="connsiteX37" fmla="*/ 866775 w 1892011"/>
                            <a:gd name="connsiteY37" fmla="*/ 594843 h 1097287"/>
                            <a:gd name="connsiteX38" fmla="*/ 873919 w 1892011"/>
                            <a:gd name="connsiteY38" fmla="*/ 599605 h 1097287"/>
                            <a:gd name="connsiteX39" fmla="*/ 897731 w 1892011"/>
                            <a:gd name="connsiteY39" fmla="*/ 604368 h 1097287"/>
                            <a:gd name="connsiteX40" fmla="*/ 914400 w 1892011"/>
                            <a:gd name="connsiteY40" fmla="*/ 609130 h 1097287"/>
                            <a:gd name="connsiteX41" fmla="*/ 926306 w 1892011"/>
                            <a:gd name="connsiteY41" fmla="*/ 611512 h 1097287"/>
                            <a:gd name="connsiteX42" fmla="*/ 947738 w 1892011"/>
                            <a:gd name="connsiteY42" fmla="*/ 616274 h 1097287"/>
                            <a:gd name="connsiteX43" fmla="*/ 954881 w 1892011"/>
                            <a:gd name="connsiteY43" fmla="*/ 618655 h 1097287"/>
                            <a:gd name="connsiteX44" fmla="*/ 969169 w 1892011"/>
                            <a:gd name="connsiteY44" fmla="*/ 628180 h 1097287"/>
                            <a:gd name="connsiteX45" fmla="*/ 985838 w 1892011"/>
                            <a:gd name="connsiteY45" fmla="*/ 632943 h 1097287"/>
                            <a:gd name="connsiteX46" fmla="*/ 1002506 w 1892011"/>
                            <a:gd name="connsiteY46" fmla="*/ 640087 h 1097287"/>
                            <a:gd name="connsiteX47" fmla="*/ 1016794 w 1892011"/>
                            <a:gd name="connsiteY47" fmla="*/ 649612 h 1097287"/>
                            <a:gd name="connsiteX48" fmla="*/ 1031081 w 1892011"/>
                            <a:gd name="connsiteY48" fmla="*/ 661518 h 1097287"/>
                            <a:gd name="connsiteX49" fmla="*/ 1045369 w 1892011"/>
                            <a:gd name="connsiteY49" fmla="*/ 668662 h 1097287"/>
                            <a:gd name="connsiteX50" fmla="*/ 1059656 w 1892011"/>
                            <a:gd name="connsiteY50" fmla="*/ 678187 h 1097287"/>
                            <a:gd name="connsiteX51" fmla="*/ 1066800 w 1892011"/>
                            <a:gd name="connsiteY51" fmla="*/ 682949 h 1097287"/>
                            <a:gd name="connsiteX52" fmla="*/ 1073944 w 1892011"/>
                            <a:gd name="connsiteY52" fmla="*/ 685330 h 1097287"/>
                            <a:gd name="connsiteX53" fmla="*/ 1078706 w 1892011"/>
                            <a:gd name="connsiteY53" fmla="*/ 692474 h 1097287"/>
                            <a:gd name="connsiteX54" fmla="*/ 1085850 w 1892011"/>
                            <a:gd name="connsiteY54" fmla="*/ 697237 h 1097287"/>
                            <a:gd name="connsiteX55" fmla="*/ 1095375 w 1892011"/>
                            <a:gd name="connsiteY55" fmla="*/ 709143 h 1097287"/>
                            <a:gd name="connsiteX56" fmla="*/ 1107281 w 1892011"/>
                            <a:gd name="connsiteY56" fmla="*/ 723430 h 1097287"/>
                            <a:gd name="connsiteX57" fmla="*/ 1112044 w 1892011"/>
                            <a:gd name="connsiteY57" fmla="*/ 730574 h 1097287"/>
                            <a:gd name="connsiteX58" fmla="*/ 1119188 w 1892011"/>
                            <a:gd name="connsiteY58" fmla="*/ 737718 h 1097287"/>
                            <a:gd name="connsiteX59" fmla="*/ 1123950 w 1892011"/>
                            <a:gd name="connsiteY59" fmla="*/ 744862 h 1097287"/>
                            <a:gd name="connsiteX60" fmla="*/ 1131094 w 1892011"/>
                            <a:gd name="connsiteY60" fmla="*/ 747243 h 1097287"/>
                            <a:gd name="connsiteX61" fmla="*/ 1147763 w 1892011"/>
                            <a:gd name="connsiteY61" fmla="*/ 768674 h 1097287"/>
                            <a:gd name="connsiteX62" fmla="*/ 1159669 w 1892011"/>
                            <a:gd name="connsiteY62" fmla="*/ 780580 h 1097287"/>
                            <a:gd name="connsiteX63" fmla="*/ 1178719 w 1892011"/>
                            <a:gd name="connsiteY63" fmla="*/ 802012 h 1097287"/>
                            <a:gd name="connsiteX64" fmla="*/ 1188244 w 1892011"/>
                            <a:gd name="connsiteY64" fmla="*/ 806774 h 1097287"/>
                            <a:gd name="connsiteX65" fmla="*/ 1200150 w 1892011"/>
                            <a:gd name="connsiteY65" fmla="*/ 818680 h 1097287"/>
                            <a:gd name="connsiteX66" fmla="*/ 1202531 w 1892011"/>
                            <a:gd name="connsiteY66" fmla="*/ 825824 h 1097287"/>
                            <a:gd name="connsiteX67" fmla="*/ 1209675 w 1892011"/>
                            <a:gd name="connsiteY67" fmla="*/ 830587 h 1097287"/>
                            <a:gd name="connsiteX68" fmla="*/ 1228725 w 1892011"/>
                            <a:gd name="connsiteY68" fmla="*/ 852018 h 1097287"/>
                            <a:gd name="connsiteX69" fmla="*/ 1235869 w 1892011"/>
                            <a:gd name="connsiteY69" fmla="*/ 859162 h 1097287"/>
                            <a:gd name="connsiteX70" fmla="*/ 1240631 w 1892011"/>
                            <a:gd name="connsiteY70" fmla="*/ 866305 h 1097287"/>
                            <a:gd name="connsiteX71" fmla="*/ 1254919 w 1892011"/>
                            <a:gd name="connsiteY71" fmla="*/ 875830 h 1097287"/>
                            <a:gd name="connsiteX72" fmla="*/ 1266825 w 1892011"/>
                            <a:gd name="connsiteY72" fmla="*/ 890118 h 1097287"/>
                            <a:gd name="connsiteX73" fmla="*/ 1273969 w 1892011"/>
                            <a:gd name="connsiteY73" fmla="*/ 894880 h 1097287"/>
                            <a:gd name="connsiteX74" fmla="*/ 1285875 w 1892011"/>
                            <a:gd name="connsiteY74" fmla="*/ 909168 h 1097287"/>
                            <a:gd name="connsiteX75" fmla="*/ 1293019 w 1892011"/>
                            <a:gd name="connsiteY75" fmla="*/ 913930 h 1097287"/>
                            <a:gd name="connsiteX76" fmla="*/ 1304925 w 1892011"/>
                            <a:gd name="connsiteY76" fmla="*/ 935362 h 1097287"/>
                            <a:gd name="connsiteX77" fmla="*/ 1309688 w 1892011"/>
                            <a:gd name="connsiteY77" fmla="*/ 942505 h 1097287"/>
                            <a:gd name="connsiteX78" fmla="*/ 1316831 w 1892011"/>
                            <a:gd name="connsiteY78" fmla="*/ 947268 h 1097287"/>
                            <a:gd name="connsiteX79" fmla="*/ 1331119 w 1892011"/>
                            <a:gd name="connsiteY79" fmla="*/ 963937 h 1097287"/>
                            <a:gd name="connsiteX80" fmla="*/ 1338263 w 1892011"/>
                            <a:gd name="connsiteY80" fmla="*/ 968699 h 1097287"/>
                            <a:gd name="connsiteX81" fmla="*/ 1352550 w 1892011"/>
                            <a:gd name="connsiteY81" fmla="*/ 982987 h 1097287"/>
                            <a:gd name="connsiteX82" fmla="*/ 1357313 w 1892011"/>
                            <a:gd name="connsiteY82" fmla="*/ 990130 h 1097287"/>
                            <a:gd name="connsiteX83" fmla="*/ 1364456 w 1892011"/>
                            <a:gd name="connsiteY83" fmla="*/ 994893 h 1097287"/>
                            <a:gd name="connsiteX84" fmla="*/ 1373981 w 1892011"/>
                            <a:gd name="connsiteY84" fmla="*/ 1009180 h 1097287"/>
                            <a:gd name="connsiteX85" fmla="*/ 1378744 w 1892011"/>
                            <a:gd name="connsiteY85" fmla="*/ 1016324 h 1097287"/>
                            <a:gd name="connsiteX86" fmla="*/ 1385888 w 1892011"/>
                            <a:gd name="connsiteY86" fmla="*/ 1021087 h 1097287"/>
                            <a:gd name="connsiteX87" fmla="*/ 1400175 w 1892011"/>
                            <a:gd name="connsiteY87" fmla="*/ 1032993 h 1097287"/>
                            <a:gd name="connsiteX88" fmla="*/ 1412081 w 1892011"/>
                            <a:gd name="connsiteY88" fmla="*/ 1044899 h 1097287"/>
                            <a:gd name="connsiteX89" fmla="*/ 1416844 w 1892011"/>
                            <a:gd name="connsiteY89" fmla="*/ 1052043 h 1097287"/>
                            <a:gd name="connsiteX90" fmla="*/ 1440656 w 1892011"/>
                            <a:gd name="connsiteY90" fmla="*/ 1071093 h 1097287"/>
                            <a:gd name="connsiteX91" fmla="*/ 1452563 w 1892011"/>
                            <a:gd name="connsiteY91" fmla="*/ 1073474 h 1097287"/>
                            <a:gd name="connsiteX92" fmla="*/ 1459706 w 1892011"/>
                            <a:gd name="connsiteY92" fmla="*/ 1078237 h 1097287"/>
                            <a:gd name="connsiteX93" fmla="*/ 1466850 w 1892011"/>
                            <a:gd name="connsiteY93" fmla="*/ 1080618 h 1097287"/>
                            <a:gd name="connsiteX94" fmla="*/ 1471613 w 1892011"/>
                            <a:gd name="connsiteY94" fmla="*/ 1087762 h 1097287"/>
                            <a:gd name="connsiteX95" fmla="*/ 1493044 w 1892011"/>
                            <a:gd name="connsiteY95" fmla="*/ 1097287 h 1097287"/>
                            <a:gd name="connsiteX96" fmla="*/ 1609725 w 1892011"/>
                            <a:gd name="connsiteY96" fmla="*/ 1094905 h 1097287"/>
                            <a:gd name="connsiteX97" fmla="*/ 1643063 w 1892011"/>
                            <a:gd name="connsiteY97" fmla="*/ 1092524 h 1097287"/>
                            <a:gd name="connsiteX98" fmla="*/ 1659731 w 1892011"/>
                            <a:gd name="connsiteY98" fmla="*/ 1087762 h 1097287"/>
                            <a:gd name="connsiteX99" fmla="*/ 1669256 w 1892011"/>
                            <a:gd name="connsiteY99" fmla="*/ 1085380 h 1097287"/>
                            <a:gd name="connsiteX100" fmla="*/ 1683544 w 1892011"/>
                            <a:gd name="connsiteY100" fmla="*/ 1080618 h 1097287"/>
                            <a:gd name="connsiteX101" fmla="*/ 1690688 w 1892011"/>
                            <a:gd name="connsiteY101" fmla="*/ 1078237 h 1097287"/>
                            <a:gd name="connsiteX102" fmla="*/ 1712119 w 1892011"/>
                            <a:gd name="connsiteY102" fmla="*/ 1073474 h 1097287"/>
                            <a:gd name="connsiteX103" fmla="*/ 1726406 w 1892011"/>
                            <a:gd name="connsiteY103" fmla="*/ 1068712 h 1097287"/>
                            <a:gd name="connsiteX104" fmla="*/ 1743075 w 1892011"/>
                            <a:gd name="connsiteY104" fmla="*/ 1063949 h 1097287"/>
                            <a:gd name="connsiteX105" fmla="*/ 1757363 w 1892011"/>
                            <a:gd name="connsiteY105" fmla="*/ 1054424 h 1097287"/>
                            <a:gd name="connsiteX106" fmla="*/ 1766888 w 1892011"/>
                            <a:gd name="connsiteY106" fmla="*/ 1040137 h 1097287"/>
                            <a:gd name="connsiteX107" fmla="*/ 1771650 w 1892011"/>
                            <a:gd name="connsiteY107" fmla="*/ 1032993 h 1097287"/>
                            <a:gd name="connsiteX108" fmla="*/ 1778794 w 1892011"/>
                            <a:gd name="connsiteY108" fmla="*/ 1018705 h 1097287"/>
                            <a:gd name="connsiteX109" fmla="*/ 1783556 w 1892011"/>
                            <a:gd name="connsiteY109" fmla="*/ 1004418 h 1097287"/>
                            <a:gd name="connsiteX110" fmla="*/ 1778794 w 1892011"/>
                            <a:gd name="connsiteY110" fmla="*/ 932980 h 1097287"/>
                            <a:gd name="connsiteX111" fmla="*/ 1781175 w 1892011"/>
                            <a:gd name="connsiteY111" fmla="*/ 911549 h 1097287"/>
                            <a:gd name="connsiteX112" fmla="*/ 1783556 w 1892011"/>
                            <a:gd name="connsiteY112" fmla="*/ 899643 h 1097287"/>
                            <a:gd name="connsiteX113" fmla="*/ 1785938 w 1892011"/>
                            <a:gd name="connsiteY113" fmla="*/ 885355 h 1097287"/>
                            <a:gd name="connsiteX114" fmla="*/ 1788319 w 1892011"/>
                            <a:gd name="connsiteY114" fmla="*/ 873449 h 1097287"/>
                            <a:gd name="connsiteX115" fmla="*/ 1793081 w 1892011"/>
                            <a:gd name="connsiteY115" fmla="*/ 859162 h 1097287"/>
                            <a:gd name="connsiteX116" fmla="*/ 1795463 w 1892011"/>
                            <a:gd name="connsiteY116" fmla="*/ 809155 h 1097287"/>
                            <a:gd name="connsiteX117" fmla="*/ 1800225 w 1892011"/>
                            <a:gd name="connsiteY117" fmla="*/ 787724 h 1097287"/>
                            <a:gd name="connsiteX118" fmla="*/ 1804988 w 1892011"/>
                            <a:gd name="connsiteY118" fmla="*/ 654374 h 1097287"/>
                            <a:gd name="connsiteX119" fmla="*/ 1814513 w 1892011"/>
                            <a:gd name="connsiteY119" fmla="*/ 625799 h 1097287"/>
                            <a:gd name="connsiteX120" fmla="*/ 1819275 w 1892011"/>
                            <a:gd name="connsiteY120" fmla="*/ 611512 h 1097287"/>
                            <a:gd name="connsiteX121" fmla="*/ 1821656 w 1892011"/>
                            <a:gd name="connsiteY121" fmla="*/ 604368 h 1097287"/>
                            <a:gd name="connsiteX122" fmla="*/ 1826419 w 1892011"/>
                            <a:gd name="connsiteY122" fmla="*/ 597224 h 1097287"/>
                            <a:gd name="connsiteX123" fmla="*/ 1835944 w 1892011"/>
                            <a:gd name="connsiteY123" fmla="*/ 575793 h 1097287"/>
                            <a:gd name="connsiteX124" fmla="*/ 1850231 w 1892011"/>
                            <a:gd name="connsiteY124" fmla="*/ 571030 h 1097287"/>
                            <a:gd name="connsiteX125" fmla="*/ 1852613 w 1892011"/>
                            <a:gd name="connsiteY125" fmla="*/ 563887 h 1097287"/>
                            <a:gd name="connsiteX126" fmla="*/ 1857375 w 1892011"/>
                            <a:gd name="connsiteY126" fmla="*/ 556743 h 1097287"/>
                            <a:gd name="connsiteX127" fmla="*/ 1866900 w 1892011"/>
                            <a:gd name="connsiteY127" fmla="*/ 535312 h 1097287"/>
                            <a:gd name="connsiteX128" fmla="*/ 1871663 w 1892011"/>
                            <a:gd name="connsiteY128" fmla="*/ 518643 h 1097287"/>
                            <a:gd name="connsiteX129" fmla="*/ 1876425 w 1892011"/>
                            <a:gd name="connsiteY129" fmla="*/ 504355 h 1097287"/>
                            <a:gd name="connsiteX130" fmla="*/ 1881188 w 1892011"/>
                            <a:gd name="connsiteY130" fmla="*/ 490068 h 1097287"/>
                            <a:gd name="connsiteX131" fmla="*/ 1883569 w 1892011"/>
                            <a:gd name="connsiteY131" fmla="*/ 482924 h 1097287"/>
                            <a:gd name="connsiteX132" fmla="*/ 1888331 w 1892011"/>
                            <a:gd name="connsiteY132" fmla="*/ 459112 h 1097287"/>
                            <a:gd name="connsiteX133" fmla="*/ 1883569 w 1892011"/>
                            <a:gd name="connsiteY133" fmla="*/ 368624 h 1097287"/>
                            <a:gd name="connsiteX134" fmla="*/ 1885950 w 1892011"/>
                            <a:gd name="connsiteY134" fmla="*/ 325761 h 1097287"/>
                            <a:gd name="connsiteX135" fmla="*/ 1890712 w 1892011"/>
                            <a:gd name="connsiteY135" fmla="*/ 280517 h 1097287"/>
                            <a:gd name="connsiteX136" fmla="*/ 1859756 w 1892011"/>
                            <a:gd name="connsiteY136" fmla="*/ 237655 h 1097287"/>
                            <a:gd name="connsiteX137" fmla="*/ 1857375 w 1892011"/>
                            <a:gd name="connsiteY137" fmla="*/ 230512 h 1097287"/>
                            <a:gd name="connsiteX138" fmla="*/ 1854994 w 1892011"/>
                            <a:gd name="connsiteY138" fmla="*/ 220987 h 1097287"/>
                            <a:gd name="connsiteX139" fmla="*/ 1850231 w 1892011"/>
                            <a:gd name="connsiteY139" fmla="*/ 206699 h 1097287"/>
                            <a:gd name="connsiteX140" fmla="*/ 1847850 w 1892011"/>
                            <a:gd name="connsiteY140" fmla="*/ 199555 h 1097287"/>
                            <a:gd name="connsiteX141" fmla="*/ 1845469 w 1892011"/>
                            <a:gd name="connsiteY141" fmla="*/ 190030 h 1097287"/>
                            <a:gd name="connsiteX142" fmla="*/ 1847850 w 1892011"/>
                            <a:gd name="connsiteY142" fmla="*/ 178124 h 1097287"/>
                            <a:gd name="connsiteX143" fmla="*/ 1845469 w 1892011"/>
                            <a:gd name="connsiteY143" fmla="*/ 168599 h 1097287"/>
                            <a:gd name="connsiteX144" fmla="*/ 1843088 w 1892011"/>
                            <a:gd name="connsiteY144" fmla="*/ 137643 h 1097287"/>
                            <a:gd name="connsiteX145" fmla="*/ 1840706 w 1892011"/>
                            <a:gd name="connsiteY145" fmla="*/ 28105 h 1097287"/>
                            <a:gd name="connsiteX146" fmla="*/ 1838325 w 1892011"/>
                            <a:gd name="connsiteY146" fmla="*/ 1911 h 1097287"/>
                            <a:gd name="connsiteX147" fmla="*/ 1838325 w 1892011"/>
                            <a:gd name="connsiteY147" fmla="*/ 32868 h 1097287"/>
                            <a:gd name="connsiteX0" fmla="*/ 0 w 1892011"/>
                            <a:gd name="connsiteY0" fmla="*/ 661518 h 1097287"/>
                            <a:gd name="connsiteX1" fmla="*/ 0 w 1892011"/>
                            <a:gd name="connsiteY1" fmla="*/ 661518 h 1097287"/>
                            <a:gd name="connsiteX2" fmla="*/ 7144 w 1892011"/>
                            <a:gd name="connsiteY2" fmla="*/ 642468 h 1097287"/>
                            <a:gd name="connsiteX3" fmla="*/ 16669 w 1892011"/>
                            <a:gd name="connsiteY3" fmla="*/ 640087 h 1097287"/>
                            <a:gd name="connsiteX4" fmla="*/ 42863 w 1892011"/>
                            <a:gd name="connsiteY4" fmla="*/ 642468 h 1097287"/>
                            <a:gd name="connsiteX5" fmla="*/ 57150 w 1892011"/>
                            <a:gd name="connsiteY5" fmla="*/ 647230 h 1097287"/>
                            <a:gd name="connsiteX6" fmla="*/ 102394 w 1892011"/>
                            <a:gd name="connsiteY6" fmla="*/ 651993 h 1097287"/>
                            <a:gd name="connsiteX7" fmla="*/ 119063 w 1892011"/>
                            <a:gd name="connsiteY7" fmla="*/ 656755 h 1097287"/>
                            <a:gd name="connsiteX8" fmla="*/ 161925 w 1892011"/>
                            <a:gd name="connsiteY8" fmla="*/ 659137 h 1097287"/>
                            <a:gd name="connsiteX9" fmla="*/ 240506 w 1892011"/>
                            <a:gd name="connsiteY9" fmla="*/ 656755 h 1097287"/>
                            <a:gd name="connsiteX10" fmla="*/ 250031 w 1892011"/>
                            <a:gd name="connsiteY10" fmla="*/ 654374 h 1097287"/>
                            <a:gd name="connsiteX11" fmla="*/ 285750 w 1892011"/>
                            <a:gd name="connsiteY11" fmla="*/ 651993 h 1097287"/>
                            <a:gd name="connsiteX12" fmla="*/ 297656 w 1892011"/>
                            <a:gd name="connsiteY12" fmla="*/ 649612 h 1097287"/>
                            <a:gd name="connsiteX13" fmla="*/ 311944 w 1892011"/>
                            <a:gd name="connsiteY13" fmla="*/ 644849 h 1097287"/>
                            <a:gd name="connsiteX14" fmla="*/ 319088 w 1892011"/>
                            <a:gd name="connsiteY14" fmla="*/ 642468 h 1097287"/>
                            <a:gd name="connsiteX15" fmla="*/ 326231 w 1892011"/>
                            <a:gd name="connsiteY15" fmla="*/ 640087 h 1097287"/>
                            <a:gd name="connsiteX16" fmla="*/ 333375 w 1892011"/>
                            <a:gd name="connsiteY16" fmla="*/ 637705 h 1097287"/>
                            <a:gd name="connsiteX17" fmla="*/ 347663 w 1892011"/>
                            <a:gd name="connsiteY17" fmla="*/ 635324 h 1097287"/>
                            <a:gd name="connsiteX18" fmla="*/ 378619 w 1892011"/>
                            <a:gd name="connsiteY18" fmla="*/ 628180 h 1097287"/>
                            <a:gd name="connsiteX19" fmla="*/ 435769 w 1892011"/>
                            <a:gd name="connsiteY19" fmla="*/ 623418 h 1097287"/>
                            <a:gd name="connsiteX20" fmla="*/ 445294 w 1892011"/>
                            <a:gd name="connsiteY20" fmla="*/ 621037 h 1097287"/>
                            <a:gd name="connsiteX21" fmla="*/ 459581 w 1892011"/>
                            <a:gd name="connsiteY21" fmla="*/ 618655 h 1097287"/>
                            <a:gd name="connsiteX22" fmla="*/ 476250 w 1892011"/>
                            <a:gd name="connsiteY22" fmla="*/ 611512 h 1097287"/>
                            <a:gd name="connsiteX23" fmla="*/ 485775 w 1892011"/>
                            <a:gd name="connsiteY23" fmla="*/ 609130 h 1097287"/>
                            <a:gd name="connsiteX24" fmla="*/ 511969 w 1892011"/>
                            <a:gd name="connsiteY24" fmla="*/ 601987 h 1097287"/>
                            <a:gd name="connsiteX25" fmla="*/ 535781 w 1892011"/>
                            <a:gd name="connsiteY25" fmla="*/ 599605 h 1097287"/>
                            <a:gd name="connsiteX26" fmla="*/ 542925 w 1892011"/>
                            <a:gd name="connsiteY26" fmla="*/ 597224 h 1097287"/>
                            <a:gd name="connsiteX27" fmla="*/ 640556 w 1892011"/>
                            <a:gd name="connsiteY27" fmla="*/ 592462 h 1097287"/>
                            <a:gd name="connsiteX28" fmla="*/ 690563 w 1892011"/>
                            <a:gd name="connsiteY28" fmla="*/ 587699 h 1097287"/>
                            <a:gd name="connsiteX29" fmla="*/ 704850 w 1892011"/>
                            <a:gd name="connsiteY29" fmla="*/ 585318 h 1097287"/>
                            <a:gd name="connsiteX30" fmla="*/ 719138 w 1892011"/>
                            <a:gd name="connsiteY30" fmla="*/ 580555 h 1097287"/>
                            <a:gd name="connsiteX31" fmla="*/ 733425 w 1892011"/>
                            <a:gd name="connsiteY31" fmla="*/ 575793 h 1097287"/>
                            <a:gd name="connsiteX32" fmla="*/ 742950 w 1892011"/>
                            <a:gd name="connsiteY32" fmla="*/ 573412 h 1097287"/>
                            <a:gd name="connsiteX33" fmla="*/ 762000 w 1892011"/>
                            <a:gd name="connsiteY33" fmla="*/ 575793 h 1097287"/>
                            <a:gd name="connsiteX34" fmla="*/ 795338 w 1892011"/>
                            <a:gd name="connsiteY34" fmla="*/ 580555 h 1097287"/>
                            <a:gd name="connsiteX35" fmla="*/ 842963 w 1892011"/>
                            <a:gd name="connsiteY35" fmla="*/ 585318 h 1097287"/>
                            <a:gd name="connsiteX36" fmla="*/ 859631 w 1892011"/>
                            <a:gd name="connsiteY36" fmla="*/ 592462 h 1097287"/>
                            <a:gd name="connsiteX37" fmla="*/ 866775 w 1892011"/>
                            <a:gd name="connsiteY37" fmla="*/ 594843 h 1097287"/>
                            <a:gd name="connsiteX38" fmla="*/ 873919 w 1892011"/>
                            <a:gd name="connsiteY38" fmla="*/ 599605 h 1097287"/>
                            <a:gd name="connsiteX39" fmla="*/ 897731 w 1892011"/>
                            <a:gd name="connsiteY39" fmla="*/ 604368 h 1097287"/>
                            <a:gd name="connsiteX40" fmla="*/ 914400 w 1892011"/>
                            <a:gd name="connsiteY40" fmla="*/ 609130 h 1097287"/>
                            <a:gd name="connsiteX41" fmla="*/ 926306 w 1892011"/>
                            <a:gd name="connsiteY41" fmla="*/ 611512 h 1097287"/>
                            <a:gd name="connsiteX42" fmla="*/ 947738 w 1892011"/>
                            <a:gd name="connsiteY42" fmla="*/ 616274 h 1097287"/>
                            <a:gd name="connsiteX43" fmla="*/ 954881 w 1892011"/>
                            <a:gd name="connsiteY43" fmla="*/ 618655 h 1097287"/>
                            <a:gd name="connsiteX44" fmla="*/ 969169 w 1892011"/>
                            <a:gd name="connsiteY44" fmla="*/ 628180 h 1097287"/>
                            <a:gd name="connsiteX45" fmla="*/ 985838 w 1892011"/>
                            <a:gd name="connsiteY45" fmla="*/ 632943 h 1097287"/>
                            <a:gd name="connsiteX46" fmla="*/ 1002506 w 1892011"/>
                            <a:gd name="connsiteY46" fmla="*/ 640087 h 1097287"/>
                            <a:gd name="connsiteX47" fmla="*/ 1016794 w 1892011"/>
                            <a:gd name="connsiteY47" fmla="*/ 649612 h 1097287"/>
                            <a:gd name="connsiteX48" fmla="*/ 1031081 w 1892011"/>
                            <a:gd name="connsiteY48" fmla="*/ 661518 h 1097287"/>
                            <a:gd name="connsiteX49" fmla="*/ 1045369 w 1892011"/>
                            <a:gd name="connsiteY49" fmla="*/ 668662 h 1097287"/>
                            <a:gd name="connsiteX50" fmla="*/ 1059656 w 1892011"/>
                            <a:gd name="connsiteY50" fmla="*/ 678187 h 1097287"/>
                            <a:gd name="connsiteX51" fmla="*/ 1066800 w 1892011"/>
                            <a:gd name="connsiteY51" fmla="*/ 682949 h 1097287"/>
                            <a:gd name="connsiteX52" fmla="*/ 1073944 w 1892011"/>
                            <a:gd name="connsiteY52" fmla="*/ 685330 h 1097287"/>
                            <a:gd name="connsiteX53" fmla="*/ 1078706 w 1892011"/>
                            <a:gd name="connsiteY53" fmla="*/ 692474 h 1097287"/>
                            <a:gd name="connsiteX54" fmla="*/ 1085850 w 1892011"/>
                            <a:gd name="connsiteY54" fmla="*/ 697237 h 1097287"/>
                            <a:gd name="connsiteX55" fmla="*/ 1095375 w 1892011"/>
                            <a:gd name="connsiteY55" fmla="*/ 709143 h 1097287"/>
                            <a:gd name="connsiteX56" fmla="*/ 1107281 w 1892011"/>
                            <a:gd name="connsiteY56" fmla="*/ 723430 h 1097287"/>
                            <a:gd name="connsiteX57" fmla="*/ 1112044 w 1892011"/>
                            <a:gd name="connsiteY57" fmla="*/ 730574 h 1097287"/>
                            <a:gd name="connsiteX58" fmla="*/ 1119188 w 1892011"/>
                            <a:gd name="connsiteY58" fmla="*/ 737718 h 1097287"/>
                            <a:gd name="connsiteX59" fmla="*/ 1123950 w 1892011"/>
                            <a:gd name="connsiteY59" fmla="*/ 744862 h 1097287"/>
                            <a:gd name="connsiteX60" fmla="*/ 1131094 w 1892011"/>
                            <a:gd name="connsiteY60" fmla="*/ 747243 h 1097287"/>
                            <a:gd name="connsiteX61" fmla="*/ 1147763 w 1892011"/>
                            <a:gd name="connsiteY61" fmla="*/ 768674 h 1097287"/>
                            <a:gd name="connsiteX62" fmla="*/ 1159669 w 1892011"/>
                            <a:gd name="connsiteY62" fmla="*/ 780580 h 1097287"/>
                            <a:gd name="connsiteX63" fmla="*/ 1178719 w 1892011"/>
                            <a:gd name="connsiteY63" fmla="*/ 802012 h 1097287"/>
                            <a:gd name="connsiteX64" fmla="*/ 1188244 w 1892011"/>
                            <a:gd name="connsiteY64" fmla="*/ 806774 h 1097287"/>
                            <a:gd name="connsiteX65" fmla="*/ 1200150 w 1892011"/>
                            <a:gd name="connsiteY65" fmla="*/ 818680 h 1097287"/>
                            <a:gd name="connsiteX66" fmla="*/ 1202531 w 1892011"/>
                            <a:gd name="connsiteY66" fmla="*/ 825824 h 1097287"/>
                            <a:gd name="connsiteX67" fmla="*/ 1209675 w 1892011"/>
                            <a:gd name="connsiteY67" fmla="*/ 830587 h 1097287"/>
                            <a:gd name="connsiteX68" fmla="*/ 1228725 w 1892011"/>
                            <a:gd name="connsiteY68" fmla="*/ 852018 h 1097287"/>
                            <a:gd name="connsiteX69" fmla="*/ 1235869 w 1892011"/>
                            <a:gd name="connsiteY69" fmla="*/ 859162 h 1097287"/>
                            <a:gd name="connsiteX70" fmla="*/ 1240631 w 1892011"/>
                            <a:gd name="connsiteY70" fmla="*/ 866305 h 1097287"/>
                            <a:gd name="connsiteX71" fmla="*/ 1254919 w 1892011"/>
                            <a:gd name="connsiteY71" fmla="*/ 875830 h 1097287"/>
                            <a:gd name="connsiteX72" fmla="*/ 1266825 w 1892011"/>
                            <a:gd name="connsiteY72" fmla="*/ 890118 h 1097287"/>
                            <a:gd name="connsiteX73" fmla="*/ 1273969 w 1892011"/>
                            <a:gd name="connsiteY73" fmla="*/ 894880 h 1097287"/>
                            <a:gd name="connsiteX74" fmla="*/ 1285875 w 1892011"/>
                            <a:gd name="connsiteY74" fmla="*/ 909168 h 1097287"/>
                            <a:gd name="connsiteX75" fmla="*/ 1293019 w 1892011"/>
                            <a:gd name="connsiteY75" fmla="*/ 913930 h 1097287"/>
                            <a:gd name="connsiteX76" fmla="*/ 1304925 w 1892011"/>
                            <a:gd name="connsiteY76" fmla="*/ 935362 h 1097287"/>
                            <a:gd name="connsiteX77" fmla="*/ 1309688 w 1892011"/>
                            <a:gd name="connsiteY77" fmla="*/ 942505 h 1097287"/>
                            <a:gd name="connsiteX78" fmla="*/ 1316831 w 1892011"/>
                            <a:gd name="connsiteY78" fmla="*/ 947268 h 1097287"/>
                            <a:gd name="connsiteX79" fmla="*/ 1331119 w 1892011"/>
                            <a:gd name="connsiteY79" fmla="*/ 963937 h 1097287"/>
                            <a:gd name="connsiteX80" fmla="*/ 1338263 w 1892011"/>
                            <a:gd name="connsiteY80" fmla="*/ 968699 h 1097287"/>
                            <a:gd name="connsiteX81" fmla="*/ 1352550 w 1892011"/>
                            <a:gd name="connsiteY81" fmla="*/ 982987 h 1097287"/>
                            <a:gd name="connsiteX82" fmla="*/ 1357313 w 1892011"/>
                            <a:gd name="connsiteY82" fmla="*/ 990130 h 1097287"/>
                            <a:gd name="connsiteX83" fmla="*/ 1364456 w 1892011"/>
                            <a:gd name="connsiteY83" fmla="*/ 994893 h 1097287"/>
                            <a:gd name="connsiteX84" fmla="*/ 1373981 w 1892011"/>
                            <a:gd name="connsiteY84" fmla="*/ 1009180 h 1097287"/>
                            <a:gd name="connsiteX85" fmla="*/ 1378744 w 1892011"/>
                            <a:gd name="connsiteY85" fmla="*/ 1016324 h 1097287"/>
                            <a:gd name="connsiteX86" fmla="*/ 1385888 w 1892011"/>
                            <a:gd name="connsiteY86" fmla="*/ 1021087 h 1097287"/>
                            <a:gd name="connsiteX87" fmla="*/ 1400175 w 1892011"/>
                            <a:gd name="connsiteY87" fmla="*/ 1032993 h 1097287"/>
                            <a:gd name="connsiteX88" fmla="*/ 1412081 w 1892011"/>
                            <a:gd name="connsiteY88" fmla="*/ 1044899 h 1097287"/>
                            <a:gd name="connsiteX89" fmla="*/ 1416844 w 1892011"/>
                            <a:gd name="connsiteY89" fmla="*/ 1052043 h 1097287"/>
                            <a:gd name="connsiteX90" fmla="*/ 1440656 w 1892011"/>
                            <a:gd name="connsiteY90" fmla="*/ 1071093 h 1097287"/>
                            <a:gd name="connsiteX91" fmla="*/ 1452563 w 1892011"/>
                            <a:gd name="connsiteY91" fmla="*/ 1073474 h 1097287"/>
                            <a:gd name="connsiteX92" fmla="*/ 1459706 w 1892011"/>
                            <a:gd name="connsiteY92" fmla="*/ 1078237 h 1097287"/>
                            <a:gd name="connsiteX93" fmla="*/ 1466850 w 1892011"/>
                            <a:gd name="connsiteY93" fmla="*/ 1080618 h 1097287"/>
                            <a:gd name="connsiteX94" fmla="*/ 1471613 w 1892011"/>
                            <a:gd name="connsiteY94" fmla="*/ 1087762 h 1097287"/>
                            <a:gd name="connsiteX95" fmla="*/ 1493044 w 1892011"/>
                            <a:gd name="connsiteY95" fmla="*/ 1097287 h 1097287"/>
                            <a:gd name="connsiteX96" fmla="*/ 1609725 w 1892011"/>
                            <a:gd name="connsiteY96" fmla="*/ 1094905 h 1097287"/>
                            <a:gd name="connsiteX97" fmla="*/ 1643063 w 1892011"/>
                            <a:gd name="connsiteY97" fmla="*/ 1092524 h 1097287"/>
                            <a:gd name="connsiteX98" fmla="*/ 1659731 w 1892011"/>
                            <a:gd name="connsiteY98" fmla="*/ 1087762 h 1097287"/>
                            <a:gd name="connsiteX99" fmla="*/ 1669256 w 1892011"/>
                            <a:gd name="connsiteY99" fmla="*/ 1085380 h 1097287"/>
                            <a:gd name="connsiteX100" fmla="*/ 1683544 w 1892011"/>
                            <a:gd name="connsiteY100" fmla="*/ 1080618 h 1097287"/>
                            <a:gd name="connsiteX101" fmla="*/ 1690688 w 1892011"/>
                            <a:gd name="connsiteY101" fmla="*/ 1078237 h 1097287"/>
                            <a:gd name="connsiteX102" fmla="*/ 1712119 w 1892011"/>
                            <a:gd name="connsiteY102" fmla="*/ 1073474 h 1097287"/>
                            <a:gd name="connsiteX103" fmla="*/ 1726406 w 1892011"/>
                            <a:gd name="connsiteY103" fmla="*/ 1068712 h 1097287"/>
                            <a:gd name="connsiteX104" fmla="*/ 1743075 w 1892011"/>
                            <a:gd name="connsiteY104" fmla="*/ 1063949 h 1097287"/>
                            <a:gd name="connsiteX105" fmla="*/ 1757363 w 1892011"/>
                            <a:gd name="connsiteY105" fmla="*/ 1054424 h 1097287"/>
                            <a:gd name="connsiteX106" fmla="*/ 1766888 w 1892011"/>
                            <a:gd name="connsiteY106" fmla="*/ 1040137 h 1097287"/>
                            <a:gd name="connsiteX107" fmla="*/ 1771650 w 1892011"/>
                            <a:gd name="connsiteY107" fmla="*/ 1032993 h 1097287"/>
                            <a:gd name="connsiteX108" fmla="*/ 1778794 w 1892011"/>
                            <a:gd name="connsiteY108" fmla="*/ 1018705 h 1097287"/>
                            <a:gd name="connsiteX109" fmla="*/ 1783556 w 1892011"/>
                            <a:gd name="connsiteY109" fmla="*/ 1004418 h 1097287"/>
                            <a:gd name="connsiteX110" fmla="*/ 1778794 w 1892011"/>
                            <a:gd name="connsiteY110" fmla="*/ 932980 h 1097287"/>
                            <a:gd name="connsiteX111" fmla="*/ 1781175 w 1892011"/>
                            <a:gd name="connsiteY111" fmla="*/ 911549 h 1097287"/>
                            <a:gd name="connsiteX112" fmla="*/ 1783556 w 1892011"/>
                            <a:gd name="connsiteY112" fmla="*/ 899643 h 1097287"/>
                            <a:gd name="connsiteX113" fmla="*/ 1785938 w 1892011"/>
                            <a:gd name="connsiteY113" fmla="*/ 885355 h 1097287"/>
                            <a:gd name="connsiteX114" fmla="*/ 1788319 w 1892011"/>
                            <a:gd name="connsiteY114" fmla="*/ 873449 h 1097287"/>
                            <a:gd name="connsiteX115" fmla="*/ 1793081 w 1892011"/>
                            <a:gd name="connsiteY115" fmla="*/ 859162 h 1097287"/>
                            <a:gd name="connsiteX116" fmla="*/ 1795463 w 1892011"/>
                            <a:gd name="connsiteY116" fmla="*/ 809155 h 1097287"/>
                            <a:gd name="connsiteX117" fmla="*/ 1800225 w 1892011"/>
                            <a:gd name="connsiteY117" fmla="*/ 787724 h 1097287"/>
                            <a:gd name="connsiteX118" fmla="*/ 1804988 w 1892011"/>
                            <a:gd name="connsiteY118" fmla="*/ 654374 h 1097287"/>
                            <a:gd name="connsiteX119" fmla="*/ 1814513 w 1892011"/>
                            <a:gd name="connsiteY119" fmla="*/ 625799 h 1097287"/>
                            <a:gd name="connsiteX120" fmla="*/ 1819275 w 1892011"/>
                            <a:gd name="connsiteY120" fmla="*/ 611512 h 1097287"/>
                            <a:gd name="connsiteX121" fmla="*/ 1821656 w 1892011"/>
                            <a:gd name="connsiteY121" fmla="*/ 604368 h 1097287"/>
                            <a:gd name="connsiteX122" fmla="*/ 1826419 w 1892011"/>
                            <a:gd name="connsiteY122" fmla="*/ 597224 h 1097287"/>
                            <a:gd name="connsiteX123" fmla="*/ 1835944 w 1892011"/>
                            <a:gd name="connsiteY123" fmla="*/ 575793 h 1097287"/>
                            <a:gd name="connsiteX124" fmla="*/ 1850231 w 1892011"/>
                            <a:gd name="connsiteY124" fmla="*/ 571030 h 1097287"/>
                            <a:gd name="connsiteX125" fmla="*/ 1852613 w 1892011"/>
                            <a:gd name="connsiteY125" fmla="*/ 563887 h 1097287"/>
                            <a:gd name="connsiteX126" fmla="*/ 1857375 w 1892011"/>
                            <a:gd name="connsiteY126" fmla="*/ 556743 h 1097287"/>
                            <a:gd name="connsiteX127" fmla="*/ 1866900 w 1892011"/>
                            <a:gd name="connsiteY127" fmla="*/ 535312 h 1097287"/>
                            <a:gd name="connsiteX128" fmla="*/ 1871663 w 1892011"/>
                            <a:gd name="connsiteY128" fmla="*/ 518643 h 1097287"/>
                            <a:gd name="connsiteX129" fmla="*/ 1876425 w 1892011"/>
                            <a:gd name="connsiteY129" fmla="*/ 504355 h 1097287"/>
                            <a:gd name="connsiteX130" fmla="*/ 1881188 w 1892011"/>
                            <a:gd name="connsiteY130" fmla="*/ 490068 h 1097287"/>
                            <a:gd name="connsiteX131" fmla="*/ 1883569 w 1892011"/>
                            <a:gd name="connsiteY131" fmla="*/ 482924 h 1097287"/>
                            <a:gd name="connsiteX132" fmla="*/ 1888331 w 1892011"/>
                            <a:gd name="connsiteY132" fmla="*/ 459112 h 1097287"/>
                            <a:gd name="connsiteX133" fmla="*/ 1883569 w 1892011"/>
                            <a:gd name="connsiteY133" fmla="*/ 368624 h 1097287"/>
                            <a:gd name="connsiteX134" fmla="*/ 1885950 w 1892011"/>
                            <a:gd name="connsiteY134" fmla="*/ 325761 h 1097287"/>
                            <a:gd name="connsiteX135" fmla="*/ 1890712 w 1892011"/>
                            <a:gd name="connsiteY135" fmla="*/ 280517 h 1097287"/>
                            <a:gd name="connsiteX136" fmla="*/ 1859756 w 1892011"/>
                            <a:gd name="connsiteY136" fmla="*/ 237655 h 1097287"/>
                            <a:gd name="connsiteX137" fmla="*/ 1857375 w 1892011"/>
                            <a:gd name="connsiteY137" fmla="*/ 230512 h 1097287"/>
                            <a:gd name="connsiteX138" fmla="*/ 1854994 w 1892011"/>
                            <a:gd name="connsiteY138" fmla="*/ 220987 h 1097287"/>
                            <a:gd name="connsiteX139" fmla="*/ 1850231 w 1892011"/>
                            <a:gd name="connsiteY139" fmla="*/ 206699 h 1097287"/>
                            <a:gd name="connsiteX140" fmla="*/ 1871663 w 1892011"/>
                            <a:gd name="connsiteY140" fmla="*/ 192412 h 1097287"/>
                            <a:gd name="connsiteX141" fmla="*/ 1845469 w 1892011"/>
                            <a:gd name="connsiteY141" fmla="*/ 190030 h 1097287"/>
                            <a:gd name="connsiteX142" fmla="*/ 1847850 w 1892011"/>
                            <a:gd name="connsiteY142" fmla="*/ 178124 h 1097287"/>
                            <a:gd name="connsiteX143" fmla="*/ 1845469 w 1892011"/>
                            <a:gd name="connsiteY143" fmla="*/ 168599 h 1097287"/>
                            <a:gd name="connsiteX144" fmla="*/ 1843088 w 1892011"/>
                            <a:gd name="connsiteY144" fmla="*/ 137643 h 1097287"/>
                            <a:gd name="connsiteX145" fmla="*/ 1840706 w 1892011"/>
                            <a:gd name="connsiteY145" fmla="*/ 28105 h 1097287"/>
                            <a:gd name="connsiteX146" fmla="*/ 1838325 w 1892011"/>
                            <a:gd name="connsiteY146" fmla="*/ 1911 h 1097287"/>
                            <a:gd name="connsiteX147" fmla="*/ 1838325 w 1892011"/>
                            <a:gd name="connsiteY147" fmla="*/ 32868 h 1097287"/>
                            <a:gd name="connsiteX0" fmla="*/ 0 w 1892011"/>
                            <a:gd name="connsiteY0" fmla="*/ 661518 h 1097287"/>
                            <a:gd name="connsiteX1" fmla="*/ 0 w 1892011"/>
                            <a:gd name="connsiteY1" fmla="*/ 661518 h 1097287"/>
                            <a:gd name="connsiteX2" fmla="*/ 7144 w 1892011"/>
                            <a:gd name="connsiteY2" fmla="*/ 642468 h 1097287"/>
                            <a:gd name="connsiteX3" fmla="*/ 16669 w 1892011"/>
                            <a:gd name="connsiteY3" fmla="*/ 640087 h 1097287"/>
                            <a:gd name="connsiteX4" fmla="*/ 42863 w 1892011"/>
                            <a:gd name="connsiteY4" fmla="*/ 642468 h 1097287"/>
                            <a:gd name="connsiteX5" fmla="*/ 57150 w 1892011"/>
                            <a:gd name="connsiteY5" fmla="*/ 647230 h 1097287"/>
                            <a:gd name="connsiteX6" fmla="*/ 102394 w 1892011"/>
                            <a:gd name="connsiteY6" fmla="*/ 651993 h 1097287"/>
                            <a:gd name="connsiteX7" fmla="*/ 119063 w 1892011"/>
                            <a:gd name="connsiteY7" fmla="*/ 656755 h 1097287"/>
                            <a:gd name="connsiteX8" fmla="*/ 161925 w 1892011"/>
                            <a:gd name="connsiteY8" fmla="*/ 659137 h 1097287"/>
                            <a:gd name="connsiteX9" fmla="*/ 240506 w 1892011"/>
                            <a:gd name="connsiteY9" fmla="*/ 656755 h 1097287"/>
                            <a:gd name="connsiteX10" fmla="*/ 250031 w 1892011"/>
                            <a:gd name="connsiteY10" fmla="*/ 654374 h 1097287"/>
                            <a:gd name="connsiteX11" fmla="*/ 285750 w 1892011"/>
                            <a:gd name="connsiteY11" fmla="*/ 651993 h 1097287"/>
                            <a:gd name="connsiteX12" fmla="*/ 297656 w 1892011"/>
                            <a:gd name="connsiteY12" fmla="*/ 649612 h 1097287"/>
                            <a:gd name="connsiteX13" fmla="*/ 311944 w 1892011"/>
                            <a:gd name="connsiteY13" fmla="*/ 644849 h 1097287"/>
                            <a:gd name="connsiteX14" fmla="*/ 319088 w 1892011"/>
                            <a:gd name="connsiteY14" fmla="*/ 642468 h 1097287"/>
                            <a:gd name="connsiteX15" fmla="*/ 326231 w 1892011"/>
                            <a:gd name="connsiteY15" fmla="*/ 640087 h 1097287"/>
                            <a:gd name="connsiteX16" fmla="*/ 333375 w 1892011"/>
                            <a:gd name="connsiteY16" fmla="*/ 637705 h 1097287"/>
                            <a:gd name="connsiteX17" fmla="*/ 347663 w 1892011"/>
                            <a:gd name="connsiteY17" fmla="*/ 635324 h 1097287"/>
                            <a:gd name="connsiteX18" fmla="*/ 378619 w 1892011"/>
                            <a:gd name="connsiteY18" fmla="*/ 628180 h 1097287"/>
                            <a:gd name="connsiteX19" fmla="*/ 435769 w 1892011"/>
                            <a:gd name="connsiteY19" fmla="*/ 623418 h 1097287"/>
                            <a:gd name="connsiteX20" fmla="*/ 445294 w 1892011"/>
                            <a:gd name="connsiteY20" fmla="*/ 621037 h 1097287"/>
                            <a:gd name="connsiteX21" fmla="*/ 459581 w 1892011"/>
                            <a:gd name="connsiteY21" fmla="*/ 618655 h 1097287"/>
                            <a:gd name="connsiteX22" fmla="*/ 476250 w 1892011"/>
                            <a:gd name="connsiteY22" fmla="*/ 611512 h 1097287"/>
                            <a:gd name="connsiteX23" fmla="*/ 485775 w 1892011"/>
                            <a:gd name="connsiteY23" fmla="*/ 609130 h 1097287"/>
                            <a:gd name="connsiteX24" fmla="*/ 511969 w 1892011"/>
                            <a:gd name="connsiteY24" fmla="*/ 601987 h 1097287"/>
                            <a:gd name="connsiteX25" fmla="*/ 535781 w 1892011"/>
                            <a:gd name="connsiteY25" fmla="*/ 599605 h 1097287"/>
                            <a:gd name="connsiteX26" fmla="*/ 542925 w 1892011"/>
                            <a:gd name="connsiteY26" fmla="*/ 597224 h 1097287"/>
                            <a:gd name="connsiteX27" fmla="*/ 640556 w 1892011"/>
                            <a:gd name="connsiteY27" fmla="*/ 592462 h 1097287"/>
                            <a:gd name="connsiteX28" fmla="*/ 690563 w 1892011"/>
                            <a:gd name="connsiteY28" fmla="*/ 587699 h 1097287"/>
                            <a:gd name="connsiteX29" fmla="*/ 704850 w 1892011"/>
                            <a:gd name="connsiteY29" fmla="*/ 585318 h 1097287"/>
                            <a:gd name="connsiteX30" fmla="*/ 719138 w 1892011"/>
                            <a:gd name="connsiteY30" fmla="*/ 580555 h 1097287"/>
                            <a:gd name="connsiteX31" fmla="*/ 733425 w 1892011"/>
                            <a:gd name="connsiteY31" fmla="*/ 575793 h 1097287"/>
                            <a:gd name="connsiteX32" fmla="*/ 742950 w 1892011"/>
                            <a:gd name="connsiteY32" fmla="*/ 573412 h 1097287"/>
                            <a:gd name="connsiteX33" fmla="*/ 762000 w 1892011"/>
                            <a:gd name="connsiteY33" fmla="*/ 575793 h 1097287"/>
                            <a:gd name="connsiteX34" fmla="*/ 795338 w 1892011"/>
                            <a:gd name="connsiteY34" fmla="*/ 580555 h 1097287"/>
                            <a:gd name="connsiteX35" fmla="*/ 842963 w 1892011"/>
                            <a:gd name="connsiteY35" fmla="*/ 585318 h 1097287"/>
                            <a:gd name="connsiteX36" fmla="*/ 859631 w 1892011"/>
                            <a:gd name="connsiteY36" fmla="*/ 592462 h 1097287"/>
                            <a:gd name="connsiteX37" fmla="*/ 866775 w 1892011"/>
                            <a:gd name="connsiteY37" fmla="*/ 594843 h 1097287"/>
                            <a:gd name="connsiteX38" fmla="*/ 873919 w 1892011"/>
                            <a:gd name="connsiteY38" fmla="*/ 599605 h 1097287"/>
                            <a:gd name="connsiteX39" fmla="*/ 897731 w 1892011"/>
                            <a:gd name="connsiteY39" fmla="*/ 604368 h 1097287"/>
                            <a:gd name="connsiteX40" fmla="*/ 914400 w 1892011"/>
                            <a:gd name="connsiteY40" fmla="*/ 609130 h 1097287"/>
                            <a:gd name="connsiteX41" fmla="*/ 926306 w 1892011"/>
                            <a:gd name="connsiteY41" fmla="*/ 611512 h 1097287"/>
                            <a:gd name="connsiteX42" fmla="*/ 947738 w 1892011"/>
                            <a:gd name="connsiteY42" fmla="*/ 616274 h 1097287"/>
                            <a:gd name="connsiteX43" fmla="*/ 954881 w 1892011"/>
                            <a:gd name="connsiteY43" fmla="*/ 618655 h 1097287"/>
                            <a:gd name="connsiteX44" fmla="*/ 969169 w 1892011"/>
                            <a:gd name="connsiteY44" fmla="*/ 628180 h 1097287"/>
                            <a:gd name="connsiteX45" fmla="*/ 985838 w 1892011"/>
                            <a:gd name="connsiteY45" fmla="*/ 632943 h 1097287"/>
                            <a:gd name="connsiteX46" fmla="*/ 1002506 w 1892011"/>
                            <a:gd name="connsiteY46" fmla="*/ 640087 h 1097287"/>
                            <a:gd name="connsiteX47" fmla="*/ 1016794 w 1892011"/>
                            <a:gd name="connsiteY47" fmla="*/ 649612 h 1097287"/>
                            <a:gd name="connsiteX48" fmla="*/ 1031081 w 1892011"/>
                            <a:gd name="connsiteY48" fmla="*/ 661518 h 1097287"/>
                            <a:gd name="connsiteX49" fmla="*/ 1045369 w 1892011"/>
                            <a:gd name="connsiteY49" fmla="*/ 668662 h 1097287"/>
                            <a:gd name="connsiteX50" fmla="*/ 1059656 w 1892011"/>
                            <a:gd name="connsiteY50" fmla="*/ 678187 h 1097287"/>
                            <a:gd name="connsiteX51" fmla="*/ 1066800 w 1892011"/>
                            <a:gd name="connsiteY51" fmla="*/ 682949 h 1097287"/>
                            <a:gd name="connsiteX52" fmla="*/ 1073944 w 1892011"/>
                            <a:gd name="connsiteY52" fmla="*/ 685330 h 1097287"/>
                            <a:gd name="connsiteX53" fmla="*/ 1078706 w 1892011"/>
                            <a:gd name="connsiteY53" fmla="*/ 692474 h 1097287"/>
                            <a:gd name="connsiteX54" fmla="*/ 1085850 w 1892011"/>
                            <a:gd name="connsiteY54" fmla="*/ 697237 h 1097287"/>
                            <a:gd name="connsiteX55" fmla="*/ 1095375 w 1892011"/>
                            <a:gd name="connsiteY55" fmla="*/ 709143 h 1097287"/>
                            <a:gd name="connsiteX56" fmla="*/ 1107281 w 1892011"/>
                            <a:gd name="connsiteY56" fmla="*/ 723430 h 1097287"/>
                            <a:gd name="connsiteX57" fmla="*/ 1112044 w 1892011"/>
                            <a:gd name="connsiteY57" fmla="*/ 730574 h 1097287"/>
                            <a:gd name="connsiteX58" fmla="*/ 1119188 w 1892011"/>
                            <a:gd name="connsiteY58" fmla="*/ 737718 h 1097287"/>
                            <a:gd name="connsiteX59" fmla="*/ 1123950 w 1892011"/>
                            <a:gd name="connsiteY59" fmla="*/ 744862 h 1097287"/>
                            <a:gd name="connsiteX60" fmla="*/ 1131094 w 1892011"/>
                            <a:gd name="connsiteY60" fmla="*/ 747243 h 1097287"/>
                            <a:gd name="connsiteX61" fmla="*/ 1147763 w 1892011"/>
                            <a:gd name="connsiteY61" fmla="*/ 768674 h 1097287"/>
                            <a:gd name="connsiteX62" fmla="*/ 1159669 w 1892011"/>
                            <a:gd name="connsiteY62" fmla="*/ 780580 h 1097287"/>
                            <a:gd name="connsiteX63" fmla="*/ 1178719 w 1892011"/>
                            <a:gd name="connsiteY63" fmla="*/ 802012 h 1097287"/>
                            <a:gd name="connsiteX64" fmla="*/ 1188244 w 1892011"/>
                            <a:gd name="connsiteY64" fmla="*/ 806774 h 1097287"/>
                            <a:gd name="connsiteX65" fmla="*/ 1200150 w 1892011"/>
                            <a:gd name="connsiteY65" fmla="*/ 818680 h 1097287"/>
                            <a:gd name="connsiteX66" fmla="*/ 1202531 w 1892011"/>
                            <a:gd name="connsiteY66" fmla="*/ 825824 h 1097287"/>
                            <a:gd name="connsiteX67" fmla="*/ 1209675 w 1892011"/>
                            <a:gd name="connsiteY67" fmla="*/ 830587 h 1097287"/>
                            <a:gd name="connsiteX68" fmla="*/ 1228725 w 1892011"/>
                            <a:gd name="connsiteY68" fmla="*/ 852018 h 1097287"/>
                            <a:gd name="connsiteX69" fmla="*/ 1235869 w 1892011"/>
                            <a:gd name="connsiteY69" fmla="*/ 859162 h 1097287"/>
                            <a:gd name="connsiteX70" fmla="*/ 1240631 w 1892011"/>
                            <a:gd name="connsiteY70" fmla="*/ 866305 h 1097287"/>
                            <a:gd name="connsiteX71" fmla="*/ 1254919 w 1892011"/>
                            <a:gd name="connsiteY71" fmla="*/ 875830 h 1097287"/>
                            <a:gd name="connsiteX72" fmla="*/ 1266825 w 1892011"/>
                            <a:gd name="connsiteY72" fmla="*/ 890118 h 1097287"/>
                            <a:gd name="connsiteX73" fmla="*/ 1273969 w 1892011"/>
                            <a:gd name="connsiteY73" fmla="*/ 894880 h 1097287"/>
                            <a:gd name="connsiteX74" fmla="*/ 1285875 w 1892011"/>
                            <a:gd name="connsiteY74" fmla="*/ 909168 h 1097287"/>
                            <a:gd name="connsiteX75" fmla="*/ 1293019 w 1892011"/>
                            <a:gd name="connsiteY75" fmla="*/ 913930 h 1097287"/>
                            <a:gd name="connsiteX76" fmla="*/ 1304925 w 1892011"/>
                            <a:gd name="connsiteY76" fmla="*/ 935362 h 1097287"/>
                            <a:gd name="connsiteX77" fmla="*/ 1309688 w 1892011"/>
                            <a:gd name="connsiteY77" fmla="*/ 942505 h 1097287"/>
                            <a:gd name="connsiteX78" fmla="*/ 1316831 w 1892011"/>
                            <a:gd name="connsiteY78" fmla="*/ 947268 h 1097287"/>
                            <a:gd name="connsiteX79" fmla="*/ 1331119 w 1892011"/>
                            <a:gd name="connsiteY79" fmla="*/ 963937 h 1097287"/>
                            <a:gd name="connsiteX80" fmla="*/ 1338263 w 1892011"/>
                            <a:gd name="connsiteY80" fmla="*/ 968699 h 1097287"/>
                            <a:gd name="connsiteX81" fmla="*/ 1352550 w 1892011"/>
                            <a:gd name="connsiteY81" fmla="*/ 982987 h 1097287"/>
                            <a:gd name="connsiteX82" fmla="*/ 1357313 w 1892011"/>
                            <a:gd name="connsiteY82" fmla="*/ 990130 h 1097287"/>
                            <a:gd name="connsiteX83" fmla="*/ 1364456 w 1892011"/>
                            <a:gd name="connsiteY83" fmla="*/ 994893 h 1097287"/>
                            <a:gd name="connsiteX84" fmla="*/ 1373981 w 1892011"/>
                            <a:gd name="connsiteY84" fmla="*/ 1009180 h 1097287"/>
                            <a:gd name="connsiteX85" fmla="*/ 1378744 w 1892011"/>
                            <a:gd name="connsiteY85" fmla="*/ 1016324 h 1097287"/>
                            <a:gd name="connsiteX86" fmla="*/ 1385888 w 1892011"/>
                            <a:gd name="connsiteY86" fmla="*/ 1021087 h 1097287"/>
                            <a:gd name="connsiteX87" fmla="*/ 1400175 w 1892011"/>
                            <a:gd name="connsiteY87" fmla="*/ 1032993 h 1097287"/>
                            <a:gd name="connsiteX88" fmla="*/ 1412081 w 1892011"/>
                            <a:gd name="connsiteY88" fmla="*/ 1044899 h 1097287"/>
                            <a:gd name="connsiteX89" fmla="*/ 1416844 w 1892011"/>
                            <a:gd name="connsiteY89" fmla="*/ 1052043 h 1097287"/>
                            <a:gd name="connsiteX90" fmla="*/ 1440656 w 1892011"/>
                            <a:gd name="connsiteY90" fmla="*/ 1071093 h 1097287"/>
                            <a:gd name="connsiteX91" fmla="*/ 1452563 w 1892011"/>
                            <a:gd name="connsiteY91" fmla="*/ 1073474 h 1097287"/>
                            <a:gd name="connsiteX92" fmla="*/ 1459706 w 1892011"/>
                            <a:gd name="connsiteY92" fmla="*/ 1078237 h 1097287"/>
                            <a:gd name="connsiteX93" fmla="*/ 1466850 w 1892011"/>
                            <a:gd name="connsiteY93" fmla="*/ 1080618 h 1097287"/>
                            <a:gd name="connsiteX94" fmla="*/ 1471613 w 1892011"/>
                            <a:gd name="connsiteY94" fmla="*/ 1087762 h 1097287"/>
                            <a:gd name="connsiteX95" fmla="*/ 1493044 w 1892011"/>
                            <a:gd name="connsiteY95" fmla="*/ 1097287 h 1097287"/>
                            <a:gd name="connsiteX96" fmla="*/ 1609725 w 1892011"/>
                            <a:gd name="connsiteY96" fmla="*/ 1094905 h 1097287"/>
                            <a:gd name="connsiteX97" fmla="*/ 1643063 w 1892011"/>
                            <a:gd name="connsiteY97" fmla="*/ 1092524 h 1097287"/>
                            <a:gd name="connsiteX98" fmla="*/ 1659731 w 1892011"/>
                            <a:gd name="connsiteY98" fmla="*/ 1087762 h 1097287"/>
                            <a:gd name="connsiteX99" fmla="*/ 1669256 w 1892011"/>
                            <a:gd name="connsiteY99" fmla="*/ 1085380 h 1097287"/>
                            <a:gd name="connsiteX100" fmla="*/ 1683544 w 1892011"/>
                            <a:gd name="connsiteY100" fmla="*/ 1080618 h 1097287"/>
                            <a:gd name="connsiteX101" fmla="*/ 1690688 w 1892011"/>
                            <a:gd name="connsiteY101" fmla="*/ 1078237 h 1097287"/>
                            <a:gd name="connsiteX102" fmla="*/ 1712119 w 1892011"/>
                            <a:gd name="connsiteY102" fmla="*/ 1073474 h 1097287"/>
                            <a:gd name="connsiteX103" fmla="*/ 1726406 w 1892011"/>
                            <a:gd name="connsiteY103" fmla="*/ 1068712 h 1097287"/>
                            <a:gd name="connsiteX104" fmla="*/ 1743075 w 1892011"/>
                            <a:gd name="connsiteY104" fmla="*/ 1063949 h 1097287"/>
                            <a:gd name="connsiteX105" fmla="*/ 1757363 w 1892011"/>
                            <a:gd name="connsiteY105" fmla="*/ 1054424 h 1097287"/>
                            <a:gd name="connsiteX106" fmla="*/ 1766888 w 1892011"/>
                            <a:gd name="connsiteY106" fmla="*/ 1040137 h 1097287"/>
                            <a:gd name="connsiteX107" fmla="*/ 1771650 w 1892011"/>
                            <a:gd name="connsiteY107" fmla="*/ 1032993 h 1097287"/>
                            <a:gd name="connsiteX108" fmla="*/ 1778794 w 1892011"/>
                            <a:gd name="connsiteY108" fmla="*/ 1018705 h 1097287"/>
                            <a:gd name="connsiteX109" fmla="*/ 1783556 w 1892011"/>
                            <a:gd name="connsiteY109" fmla="*/ 1004418 h 1097287"/>
                            <a:gd name="connsiteX110" fmla="*/ 1778794 w 1892011"/>
                            <a:gd name="connsiteY110" fmla="*/ 932980 h 1097287"/>
                            <a:gd name="connsiteX111" fmla="*/ 1781175 w 1892011"/>
                            <a:gd name="connsiteY111" fmla="*/ 911549 h 1097287"/>
                            <a:gd name="connsiteX112" fmla="*/ 1783556 w 1892011"/>
                            <a:gd name="connsiteY112" fmla="*/ 899643 h 1097287"/>
                            <a:gd name="connsiteX113" fmla="*/ 1785938 w 1892011"/>
                            <a:gd name="connsiteY113" fmla="*/ 885355 h 1097287"/>
                            <a:gd name="connsiteX114" fmla="*/ 1788319 w 1892011"/>
                            <a:gd name="connsiteY114" fmla="*/ 873449 h 1097287"/>
                            <a:gd name="connsiteX115" fmla="*/ 1793081 w 1892011"/>
                            <a:gd name="connsiteY115" fmla="*/ 859162 h 1097287"/>
                            <a:gd name="connsiteX116" fmla="*/ 1795463 w 1892011"/>
                            <a:gd name="connsiteY116" fmla="*/ 809155 h 1097287"/>
                            <a:gd name="connsiteX117" fmla="*/ 1800225 w 1892011"/>
                            <a:gd name="connsiteY117" fmla="*/ 787724 h 1097287"/>
                            <a:gd name="connsiteX118" fmla="*/ 1804988 w 1892011"/>
                            <a:gd name="connsiteY118" fmla="*/ 654374 h 1097287"/>
                            <a:gd name="connsiteX119" fmla="*/ 1814513 w 1892011"/>
                            <a:gd name="connsiteY119" fmla="*/ 625799 h 1097287"/>
                            <a:gd name="connsiteX120" fmla="*/ 1819275 w 1892011"/>
                            <a:gd name="connsiteY120" fmla="*/ 611512 h 1097287"/>
                            <a:gd name="connsiteX121" fmla="*/ 1821656 w 1892011"/>
                            <a:gd name="connsiteY121" fmla="*/ 604368 h 1097287"/>
                            <a:gd name="connsiteX122" fmla="*/ 1826419 w 1892011"/>
                            <a:gd name="connsiteY122" fmla="*/ 597224 h 1097287"/>
                            <a:gd name="connsiteX123" fmla="*/ 1835944 w 1892011"/>
                            <a:gd name="connsiteY123" fmla="*/ 575793 h 1097287"/>
                            <a:gd name="connsiteX124" fmla="*/ 1850231 w 1892011"/>
                            <a:gd name="connsiteY124" fmla="*/ 571030 h 1097287"/>
                            <a:gd name="connsiteX125" fmla="*/ 1852613 w 1892011"/>
                            <a:gd name="connsiteY125" fmla="*/ 563887 h 1097287"/>
                            <a:gd name="connsiteX126" fmla="*/ 1857375 w 1892011"/>
                            <a:gd name="connsiteY126" fmla="*/ 556743 h 1097287"/>
                            <a:gd name="connsiteX127" fmla="*/ 1866900 w 1892011"/>
                            <a:gd name="connsiteY127" fmla="*/ 535312 h 1097287"/>
                            <a:gd name="connsiteX128" fmla="*/ 1871663 w 1892011"/>
                            <a:gd name="connsiteY128" fmla="*/ 518643 h 1097287"/>
                            <a:gd name="connsiteX129" fmla="*/ 1876425 w 1892011"/>
                            <a:gd name="connsiteY129" fmla="*/ 504355 h 1097287"/>
                            <a:gd name="connsiteX130" fmla="*/ 1881188 w 1892011"/>
                            <a:gd name="connsiteY130" fmla="*/ 490068 h 1097287"/>
                            <a:gd name="connsiteX131" fmla="*/ 1883569 w 1892011"/>
                            <a:gd name="connsiteY131" fmla="*/ 482924 h 1097287"/>
                            <a:gd name="connsiteX132" fmla="*/ 1888331 w 1892011"/>
                            <a:gd name="connsiteY132" fmla="*/ 459112 h 1097287"/>
                            <a:gd name="connsiteX133" fmla="*/ 1883569 w 1892011"/>
                            <a:gd name="connsiteY133" fmla="*/ 368624 h 1097287"/>
                            <a:gd name="connsiteX134" fmla="*/ 1885950 w 1892011"/>
                            <a:gd name="connsiteY134" fmla="*/ 325761 h 1097287"/>
                            <a:gd name="connsiteX135" fmla="*/ 1890712 w 1892011"/>
                            <a:gd name="connsiteY135" fmla="*/ 280517 h 1097287"/>
                            <a:gd name="connsiteX136" fmla="*/ 1859756 w 1892011"/>
                            <a:gd name="connsiteY136" fmla="*/ 237655 h 1097287"/>
                            <a:gd name="connsiteX137" fmla="*/ 1854994 w 1892011"/>
                            <a:gd name="connsiteY137" fmla="*/ 220987 h 1097287"/>
                            <a:gd name="connsiteX138" fmla="*/ 1850231 w 1892011"/>
                            <a:gd name="connsiteY138" fmla="*/ 206699 h 1097287"/>
                            <a:gd name="connsiteX139" fmla="*/ 1871663 w 1892011"/>
                            <a:gd name="connsiteY139" fmla="*/ 192412 h 1097287"/>
                            <a:gd name="connsiteX140" fmla="*/ 1845469 w 1892011"/>
                            <a:gd name="connsiteY140" fmla="*/ 190030 h 1097287"/>
                            <a:gd name="connsiteX141" fmla="*/ 1847850 w 1892011"/>
                            <a:gd name="connsiteY141" fmla="*/ 178124 h 1097287"/>
                            <a:gd name="connsiteX142" fmla="*/ 1845469 w 1892011"/>
                            <a:gd name="connsiteY142" fmla="*/ 168599 h 1097287"/>
                            <a:gd name="connsiteX143" fmla="*/ 1843088 w 1892011"/>
                            <a:gd name="connsiteY143" fmla="*/ 137643 h 1097287"/>
                            <a:gd name="connsiteX144" fmla="*/ 1840706 w 1892011"/>
                            <a:gd name="connsiteY144" fmla="*/ 28105 h 1097287"/>
                            <a:gd name="connsiteX145" fmla="*/ 1838325 w 1892011"/>
                            <a:gd name="connsiteY145" fmla="*/ 1911 h 1097287"/>
                            <a:gd name="connsiteX146" fmla="*/ 1838325 w 1892011"/>
                            <a:gd name="connsiteY146" fmla="*/ 32868 h 1097287"/>
                            <a:gd name="connsiteX0" fmla="*/ 0 w 1891408"/>
                            <a:gd name="connsiteY0" fmla="*/ 661518 h 1097287"/>
                            <a:gd name="connsiteX1" fmla="*/ 0 w 1891408"/>
                            <a:gd name="connsiteY1" fmla="*/ 661518 h 1097287"/>
                            <a:gd name="connsiteX2" fmla="*/ 7144 w 1891408"/>
                            <a:gd name="connsiteY2" fmla="*/ 642468 h 1097287"/>
                            <a:gd name="connsiteX3" fmla="*/ 16669 w 1891408"/>
                            <a:gd name="connsiteY3" fmla="*/ 640087 h 1097287"/>
                            <a:gd name="connsiteX4" fmla="*/ 42863 w 1891408"/>
                            <a:gd name="connsiteY4" fmla="*/ 642468 h 1097287"/>
                            <a:gd name="connsiteX5" fmla="*/ 57150 w 1891408"/>
                            <a:gd name="connsiteY5" fmla="*/ 647230 h 1097287"/>
                            <a:gd name="connsiteX6" fmla="*/ 102394 w 1891408"/>
                            <a:gd name="connsiteY6" fmla="*/ 651993 h 1097287"/>
                            <a:gd name="connsiteX7" fmla="*/ 119063 w 1891408"/>
                            <a:gd name="connsiteY7" fmla="*/ 656755 h 1097287"/>
                            <a:gd name="connsiteX8" fmla="*/ 161925 w 1891408"/>
                            <a:gd name="connsiteY8" fmla="*/ 659137 h 1097287"/>
                            <a:gd name="connsiteX9" fmla="*/ 240506 w 1891408"/>
                            <a:gd name="connsiteY9" fmla="*/ 656755 h 1097287"/>
                            <a:gd name="connsiteX10" fmla="*/ 250031 w 1891408"/>
                            <a:gd name="connsiteY10" fmla="*/ 654374 h 1097287"/>
                            <a:gd name="connsiteX11" fmla="*/ 285750 w 1891408"/>
                            <a:gd name="connsiteY11" fmla="*/ 651993 h 1097287"/>
                            <a:gd name="connsiteX12" fmla="*/ 297656 w 1891408"/>
                            <a:gd name="connsiteY12" fmla="*/ 649612 h 1097287"/>
                            <a:gd name="connsiteX13" fmla="*/ 311944 w 1891408"/>
                            <a:gd name="connsiteY13" fmla="*/ 644849 h 1097287"/>
                            <a:gd name="connsiteX14" fmla="*/ 319088 w 1891408"/>
                            <a:gd name="connsiteY14" fmla="*/ 642468 h 1097287"/>
                            <a:gd name="connsiteX15" fmla="*/ 326231 w 1891408"/>
                            <a:gd name="connsiteY15" fmla="*/ 640087 h 1097287"/>
                            <a:gd name="connsiteX16" fmla="*/ 333375 w 1891408"/>
                            <a:gd name="connsiteY16" fmla="*/ 637705 h 1097287"/>
                            <a:gd name="connsiteX17" fmla="*/ 347663 w 1891408"/>
                            <a:gd name="connsiteY17" fmla="*/ 635324 h 1097287"/>
                            <a:gd name="connsiteX18" fmla="*/ 378619 w 1891408"/>
                            <a:gd name="connsiteY18" fmla="*/ 628180 h 1097287"/>
                            <a:gd name="connsiteX19" fmla="*/ 435769 w 1891408"/>
                            <a:gd name="connsiteY19" fmla="*/ 623418 h 1097287"/>
                            <a:gd name="connsiteX20" fmla="*/ 445294 w 1891408"/>
                            <a:gd name="connsiteY20" fmla="*/ 621037 h 1097287"/>
                            <a:gd name="connsiteX21" fmla="*/ 459581 w 1891408"/>
                            <a:gd name="connsiteY21" fmla="*/ 618655 h 1097287"/>
                            <a:gd name="connsiteX22" fmla="*/ 476250 w 1891408"/>
                            <a:gd name="connsiteY22" fmla="*/ 611512 h 1097287"/>
                            <a:gd name="connsiteX23" fmla="*/ 485775 w 1891408"/>
                            <a:gd name="connsiteY23" fmla="*/ 609130 h 1097287"/>
                            <a:gd name="connsiteX24" fmla="*/ 511969 w 1891408"/>
                            <a:gd name="connsiteY24" fmla="*/ 601987 h 1097287"/>
                            <a:gd name="connsiteX25" fmla="*/ 535781 w 1891408"/>
                            <a:gd name="connsiteY25" fmla="*/ 599605 h 1097287"/>
                            <a:gd name="connsiteX26" fmla="*/ 542925 w 1891408"/>
                            <a:gd name="connsiteY26" fmla="*/ 597224 h 1097287"/>
                            <a:gd name="connsiteX27" fmla="*/ 640556 w 1891408"/>
                            <a:gd name="connsiteY27" fmla="*/ 592462 h 1097287"/>
                            <a:gd name="connsiteX28" fmla="*/ 690563 w 1891408"/>
                            <a:gd name="connsiteY28" fmla="*/ 587699 h 1097287"/>
                            <a:gd name="connsiteX29" fmla="*/ 704850 w 1891408"/>
                            <a:gd name="connsiteY29" fmla="*/ 585318 h 1097287"/>
                            <a:gd name="connsiteX30" fmla="*/ 719138 w 1891408"/>
                            <a:gd name="connsiteY30" fmla="*/ 580555 h 1097287"/>
                            <a:gd name="connsiteX31" fmla="*/ 733425 w 1891408"/>
                            <a:gd name="connsiteY31" fmla="*/ 575793 h 1097287"/>
                            <a:gd name="connsiteX32" fmla="*/ 742950 w 1891408"/>
                            <a:gd name="connsiteY32" fmla="*/ 573412 h 1097287"/>
                            <a:gd name="connsiteX33" fmla="*/ 762000 w 1891408"/>
                            <a:gd name="connsiteY33" fmla="*/ 575793 h 1097287"/>
                            <a:gd name="connsiteX34" fmla="*/ 795338 w 1891408"/>
                            <a:gd name="connsiteY34" fmla="*/ 580555 h 1097287"/>
                            <a:gd name="connsiteX35" fmla="*/ 842963 w 1891408"/>
                            <a:gd name="connsiteY35" fmla="*/ 585318 h 1097287"/>
                            <a:gd name="connsiteX36" fmla="*/ 859631 w 1891408"/>
                            <a:gd name="connsiteY36" fmla="*/ 592462 h 1097287"/>
                            <a:gd name="connsiteX37" fmla="*/ 866775 w 1891408"/>
                            <a:gd name="connsiteY37" fmla="*/ 594843 h 1097287"/>
                            <a:gd name="connsiteX38" fmla="*/ 873919 w 1891408"/>
                            <a:gd name="connsiteY38" fmla="*/ 599605 h 1097287"/>
                            <a:gd name="connsiteX39" fmla="*/ 897731 w 1891408"/>
                            <a:gd name="connsiteY39" fmla="*/ 604368 h 1097287"/>
                            <a:gd name="connsiteX40" fmla="*/ 914400 w 1891408"/>
                            <a:gd name="connsiteY40" fmla="*/ 609130 h 1097287"/>
                            <a:gd name="connsiteX41" fmla="*/ 926306 w 1891408"/>
                            <a:gd name="connsiteY41" fmla="*/ 611512 h 1097287"/>
                            <a:gd name="connsiteX42" fmla="*/ 947738 w 1891408"/>
                            <a:gd name="connsiteY42" fmla="*/ 616274 h 1097287"/>
                            <a:gd name="connsiteX43" fmla="*/ 954881 w 1891408"/>
                            <a:gd name="connsiteY43" fmla="*/ 618655 h 1097287"/>
                            <a:gd name="connsiteX44" fmla="*/ 969169 w 1891408"/>
                            <a:gd name="connsiteY44" fmla="*/ 628180 h 1097287"/>
                            <a:gd name="connsiteX45" fmla="*/ 985838 w 1891408"/>
                            <a:gd name="connsiteY45" fmla="*/ 632943 h 1097287"/>
                            <a:gd name="connsiteX46" fmla="*/ 1002506 w 1891408"/>
                            <a:gd name="connsiteY46" fmla="*/ 640087 h 1097287"/>
                            <a:gd name="connsiteX47" fmla="*/ 1016794 w 1891408"/>
                            <a:gd name="connsiteY47" fmla="*/ 649612 h 1097287"/>
                            <a:gd name="connsiteX48" fmla="*/ 1031081 w 1891408"/>
                            <a:gd name="connsiteY48" fmla="*/ 661518 h 1097287"/>
                            <a:gd name="connsiteX49" fmla="*/ 1045369 w 1891408"/>
                            <a:gd name="connsiteY49" fmla="*/ 668662 h 1097287"/>
                            <a:gd name="connsiteX50" fmla="*/ 1059656 w 1891408"/>
                            <a:gd name="connsiteY50" fmla="*/ 678187 h 1097287"/>
                            <a:gd name="connsiteX51" fmla="*/ 1066800 w 1891408"/>
                            <a:gd name="connsiteY51" fmla="*/ 682949 h 1097287"/>
                            <a:gd name="connsiteX52" fmla="*/ 1073944 w 1891408"/>
                            <a:gd name="connsiteY52" fmla="*/ 685330 h 1097287"/>
                            <a:gd name="connsiteX53" fmla="*/ 1078706 w 1891408"/>
                            <a:gd name="connsiteY53" fmla="*/ 692474 h 1097287"/>
                            <a:gd name="connsiteX54" fmla="*/ 1085850 w 1891408"/>
                            <a:gd name="connsiteY54" fmla="*/ 697237 h 1097287"/>
                            <a:gd name="connsiteX55" fmla="*/ 1095375 w 1891408"/>
                            <a:gd name="connsiteY55" fmla="*/ 709143 h 1097287"/>
                            <a:gd name="connsiteX56" fmla="*/ 1107281 w 1891408"/>
                            <a:gd name="connsiteY56" fmla="*/ 723430 h 1097287"/>
                            <a:gd name="connsiteX57" fmla="*/ 1112044 w 1891408"/>
                            <a:gd name="connsiteY57" fmla="*/ 730574 h 1097287"/>
                            <a:gd name="connsiteX58" fmla="*/ 1119188 w 1891408"/>
                            <a:gd name="connsiteY58" fmla="*/ 737718 h 1097287"/>
                            <a:gd name="connsiteX59" fmla="*/ 1123950 w 1891408"/>
                            <a:gd name="connsiteY59" fmla="*/ 744862 h 1097287"/>
                            <a:gd name="connsiteX60" fmla="*/ 1131094 w 1891408"/>
                            <a:gd name="connsiteY60" fmla="*/ 747243 h 1097287"/>
                            <a:gd name="connsiteX61" fmla="*/ 1147763 w 1891408"/>
                            <a:gd name="connsiteY61" fmla="*/ 768674 h 1097287"/>
                            <a:gd name="connsiteX62" fmla="*/ 1159669 w 1891408"/>
                            <a:gd name="connsiteY62" fmla="*/ 780580 h 1097287"/>
                            <a:gd name="connsiteX63" fmla="*/ 1178719 w 1891408"/>
                            <a:gd name="connsiteY63" fmla="*/ 802012 h 1097287"/>
                            <a:gd name="connsiteX64" fmla="*/ 1188244 w 1891408"/>
                            <a:gd name="connsiteY64" fmla="*/ 806774 h 1097287"/>
                            <a:gd name="connsiteX65" fmla="*/ 1200150 w 1891408"/>
                            <a:gd name="connsiteY65" fmla="*/ 818680 h 1097287"/>
                            <a:gd name="connsiteX66" fmla="*/ 1202531 w 1891408"/>
                            <a:gd name="connsiteY66" fmla="*/ 825824 h 1097287"/>
                            <a:gd name="connsiteX67" fmla="*/ 1209675 w 1891408"/>
                            <a:gd name="connsiteY67" fmla="*/ 830587 h 1097287"/>
                            <a:gd name="connsiteX68" fmla="*/ 1228725 w 1891408"/>
                            <a:gd name="connsiteY68" fmla="*/ 852018 h 1097287"/>
                            <a:gd name="connsiteX69" fmla="*/ 1235869 w 1891408"/>
                            <a:gd name="connsiteY69" fmla="*/ 859162 h 1097287"/>
                            <a:gd name="connsiteX70" fmla="*/ 1240631 w 1891408"/>
                            <a:gd name="connsiteY70" fmla="*/ 866305 h 1097287"/>
                            <a:gd name="connsiteX71" fmla="*/ 1254919 w 1891408"/>
                            <a:gd name="connsiteY71" fmla="*/ 875830 h 1097287"/>
                            <a:gd name="connsiteX72" fmla="*/ 1266825 w 1891408"/>
                            <a:gd name="connsiteY72" fmla="*/ 890118 h 1097287"/>
                            <a:gd name="connsiteX73" fmla="*/ 1273969 w 1891408"/>
                            <a:gd name="connsiteY73" fmla="*/ 894880 h 1097287"/>
                            <a:gd name="connsiteX74" fmla="*/ 1285875 w 1891408"/>
                            <a:gd name="connsiteY74" fmla="*/ 909168 h 1097287"/>
                            <a:gd name="connsiteX75" fmla="*/ 1293019 w 1891408"/>
                            <a:gd name="connsiteY75" fmla="*/ 913930 h 1097287"/>
                            <a:gd name="connsiteX76" fmla="*/ 1304925 w 1891408"/>
                            <a:gd name="connsiteY76" fmla="*/ 935362 h 1097287"/>
                            <a:gd name="connsiteX77" fmla="*/ 1309688 w 1891408"/>
                            <a:gd name="connsiteY77" fmla="*/ 942505 h 1097287"/>
                            <a:gd name="connsiteX78" fmla="*/ 1316831 w 1891408"/>
                            <a:gd name="connsiteY78" fmla="*/ 947268 h 1097287"/>
                            <a:gd name="connsiteX79" fmla="*/ 1331119 w 1891408"/>
                            <a:gd name="connsiteY79" fmla="*/ 963937 h 1097287"/>
                            <a:gd name="connsiteX80" fmla="*/ 1338263 w 1891408"/>
                            <a:gd name="connsiteY80" fmla="*/ 968699 h 1097287"/>
                            <a:gd name="connsiteX81" fmla="*/ 1352550 w 1891408"/>
                            <a:gd name="connsiteY81" fmla="*/ 982987 h 1097287"/>
                            <a:gd name="connsiteX82" fmla="*/ 1357313 w 1891408"/>
                            <a:gd name="connsiteY82" fmla="*/ 990130 h 1097287"/>
                            <a:gd name="connsiteX83" fmla="*/ 1364456 w 1891408"/>
                            <a:gd name="connsiteY83" fmla="*/ 994893 h 1097287"/>
                            <a:gd name="connsiteX84" fmla="*/ 1373981 w 1891408"/>
                            <a:gd name="connsiteY84" fmla="*/ 1009180 h 1097287"/>
                            <a:gd name="connsiteX85" fmla="*/ 1378744 w 1891408"/>
                            <a:gd name="connsiteY85" fmla="*/ 1016324 h 1097287"/>
                            <a:gd name="connsiteX86" fmla="*/ 1385888 w 1891408"/>
                            <a:gd name="connsiteY86" fmla="*/ 1021087 h 1097287"/>
                            <a:gd name="connsiteX87" fmla="*/ 1400175 w 1891408"/>
                            <a:gd name="connsiteY87" fmla="*/ 1032993 h 1097287"/>
                            <a:gd name="connsiteX88" fmla="*/ 1412081 w 1891408"/>
                            <a:gd name="connsiteY88" fmla="*/ 1044899 h 1097287"/>
                            <a:gd name="connsiteX89" fmla="*/ 1416844 w 1891408"/>
                            <a:gd name="connsiteY89" fmla="*/ 1052043 h 1097287"/>
                            <a:gd name="connsiteX90" fmla="*/ 1440656 w 1891408"/>
                            <a:gd name="connsiteY90" fmla="*/ 1071093 h 1097287"/>
                            <a:gd name="connsiteX91" fmla="*/ 1452563 w 1891408"/>
                            <a:gd name="connsiteY91" fmla="*/ 1073474 h 1097287"/>
                            <a:gd name="connsiteX92" fmla="*/ 1459706 w 1891408"/>
                            <a:gd name="connsiteY92" fmla="*/ 1078237 h 1097287"/>
                            <a:gd name="connsiteX93" fmla="*/ 1466850 w 1891408"/>
                            <a:gd name="connsiteY93" fmla="*/ 1080618 h 1097287"/>
                            <a:gd name="connsiteX94" fmla="*/ 1471613 w 1891408"/>
                            <a:gd name="connsiteY94" fmla="*/ 1087762 h 1097287"/>
                            <a:gd name="connsiteX95" fmla="*/ 1493044 w 1891408"/>
                            <a:gd name="connsiteY95" fmla="*/ 1097287 h 1097287"/>
                            <a:gd name="connsiteX96" fmla="*/ 1609725 w 1891408"/>
                            <a:gd name="connsiteY96" fmla="*/ 1094905 h 1097287"/>
                            <a:gd name="connsiteX97" fmla="*/ 1643063 w 1891408"/>
                            <a:gd name="connsiteY97" fmla="*/ 1092524 h 1097287"/>
                            <a:gd name="connsiteX98" fmla="*/ 1659731 w 1891408"/>
                            <a:gd name="connsiteY98" fmla="*/ 1087762 h 1097287"/>
                            <a:gd name="connsiteX99" fmla="*/ 1669256 w 1891408"/>
                            <a:gd name="connsiteY99" fmla="*/ 1085380 h 1097287"/>
                            <a:gd name="connsiteX100" fmla="*/ 1683544 w 1891408"/>
                            <a:gd name="connsiteY100" fmla="*/ 1080618 h 1097287"/>
                            <a:gd name="connsiteX101" fmla="*/ 1690688 w 1891408"/>
                            <a:gd name="connsiteY101" fmla="*/ 1078237 h 1097287"/>
                            <a:gd name="connsiteX102" fmla="*/ 1712119 w 1891408"/>
                            <a:gd name="connsiteY102" fmla="*/ 1073474 h 1097287"/>
                            <a:gd name="connsiteX103" fmla="*/ 1726406 w 1891408"/>
                            <a:gd name="connsiteY103" fmla="*/ 1068712 h 1097287"/>
                            <a:gd name="connsiteX104" fmla="*/ 1743075 w 1891408"/>
                            <a:gd name="connsiteY104" fmla="*/ 1063949 h 1097287"/>
                            <a:gd name="connsiteX105" fmla="*/ 1757363 w 1891408"/>
                            <a:gd name="connsiteY105" fmla="*/ 1054424 h 1097287"/>
                            <a:gd name="connsiteX106" fmla="*/ 1766888 w 1891408"/>
                            <a:gd name="connsiteY106" fmla="*/ 1040137 h 1097287"/>
                            <a:gd name="connsiteX107" fmla="*/ 1771650 w 1891408"/>
                            <a:gd name="connsiteY107" fmla="*/ 1032993 h 1097287"/>
                            <a:gd name="connsiteX108" fmla="*/ 1778794 w 1891408"/>
                            <a:gd name="connsiteY108" fmla="*/ 1018705 h 1097287"/>
                            <a:gd name="connsiteX109" fmla="*/ 1783556 w 1891408"/>
                            <a:gd name="connsiteY109" fmla="*/ 1004418 h 1097287"/>
                            <a:gd name="connsiteX110" fmla="*/ 1778794 w 1891408"/>
                            <a:gd name="connsiteY110" fmla="*/ 932980 h 1097287"/>
                            <a:gd name="connsiteX111" fmla="*/ 1781175 w 1891408"/>
                            <a:gd name="connsiteY111" fmla="*/ 911549 h 1097287"/>
                            <a:gd name="connsiteX112" fmla="*/ 1783556 w 1891408"/>
                            <a:gd name="connsiteY112" fmla="*/ 899643 h 1097287"/>
                            <a:gd name="connsiteX113" fmla="*/ 1785938 w 1891408"/>
                            <a:gd name="connsiteY113" fmla="*/ 885355 h 1097287"/>
                            <a:gd name="connsiteX114" fmla="*/ 1788319 w 1891408"/>
                            <a:gd name="connsiteY114" fmla="*/ 873449 h 1097287"/>
                            <a:gd name="connsiteX115" fmla="*/ 1793081 w 1891408"/>
                            <a:gd name="connsiteY115" fmla="*/ 859162 h 1097287"/>
                            <a:gd name="connsiteX116" fmla="*/ 1795463 w 1891408"/>
                            <a:gd name="connsiteY116" fmla="*/ 809155 h 1097287"/>
                            <a:gd name="connsiteX117" fmla="*/ 1800225 w 1891408"/>
                            <a:gd name="connsiteY117" fmla="*/ 787724 h 1097287"/>
                            <a:gd name="connsiteX118" fmla="*/ 1804988 w 1891408"/>
                            <a:gd name="connsiteY118" fmla="*/ 654374 h 1097287"/>
                            <a:gd name="connsiteX119" fmla="*/ 1814513 w 1891408"/>
                            <a:gd name="connsiteY119" fmla="*/ 625799 h 1097287"/>
                            <a:gd name="connsiteX120" fmla="*/ 1819275 w 1891408"/>
                            <a:gd name="connsiteY120" fmla="*/ 611512 h 1097287"/>
                            <a:gd name="connsiteX121" fmla="*/ 1821656 w 1891408"/>
                            <a:gd name="connsiteY121" fmla="*/ 604368 h 1097287"/>
                            <a:gd name="connsiteX122" fmla="*/ 1826419 w 1891408"/>
                            <a:gd name="connsiteY122" fmla="*/ 597224 h 1097287"/>
                            <a:gd name="connsiteX123" fmla="*/ 1835944 w 1891408"/>
                            <a:gd name="connsiteY123" fmla="*/ 575793 h 1097287"/>
                            <a:gd name="connsiteX124" fmla="*/ 1850231 w 1891408"/>
                            <a:gd name="connsiteY124" fmla="*/ 571030 h 1097287"/>
                            <a:gd name="connsiteX125" fmla="*/ 1852613 w 1891408"/>
                            <a:gd name="connsiteY125" fmla="*/ 563887 h 1097287"/>
                            <a:gd name="connsiteX126" fmla="*/ 1857375 w 1891408"/>
                            <a:gd name="connsiteY126" fmla="*/ 556743 h 1097287"/>
                            <a:gd name="connsiteX127" fmla="*/ 1866900 w 1891408"/>
                            <a:gd name="connsiteY127" fmla="*/ 535312 h 1097287"/>
                            <a:gd name="connsiteX128" fmla="*/ 1871663 w 1891408"/>
                            <a:gd name="connsiteY128" fmla="*/ 518643 h 1097287"/>
                            <a:gd name="connsiteX129" fmla="*/ 1876425 w 1891408"/>
                            <a:gd name="connsiteY129" fmla="*/ 504355 h 1097287"/>
                            <a:gd name="connsiteX130" fmla="*/ 1881188 w 1891408"/>
                            <a:gd name="connsiteY130" fmla="*/ 490068 h 1097287"/>
                            <a:gd name="connsiteX131" fmla="*/ 1883569 w 1891408"/>
                            <a:gd name="connsiteY131" fmla="*/ 482924 h 1097287"/>
                            <a:gd name="connsiteX132" fmla="*/ 1888331 w 1891408"/>
                            <a:gd name="connsiteY132" fmla="*/ 459112 h 1097287"/>
                            <a:gd name="connsiteX133" fmla="*/ 1883569 w 1891408"/>
                            <a:gd name="connsiteY133" fmla="*/ 368624 h 1097287"/>
                            <a:gd name="connsiteX134" fmla="*/ 1885950 w 1891408"/>
                            <a:gd name="connsiteY134" fmla="*/ 325761 h 1097287"/>
                            <a:gd name="connsiteX135" fmla="*/ 1890712 w 1891408"/>
                            <a:gd name="connsiteY135" fmla="*/ 280517 h 1097287"/>
                            <a:gd name="connsiteX136" fmla="*/ 1869281 w 1891408"/>
                            <a:gd name="connsiteY136" fmla="*/ 242417 h 1097287"/>
                            <a:gd name="connsiteX137" fmla="*/ 1854994 w 1891408"/>
                            <a:gd name="connsiteY137" fmla="*/ 220987 h 1097287"/>
                            <a:gd name="connsiteX138" fmla="*/ 1850231 w 1891408"/>
                            <a:gd name="connsiteY138" fmla="*/ 206699 h 1097287"/>
                            <a:gd name="connsiteX139" fmla="*/ 1871663 w 1891408"/>
                            <a:gd name="connsiteY139" fmla="*/ 192412 h 1097287"/>
                            <a:gd name="connsiteX140" fmla="*/ 1845469 w 1891408"/>
                            <a:gd name="connsiteY140" fmla="*/ 190030 h 1097287"/>
                            <a:gd name="connsiteX141" fmla="*/ 1847850 w 1891408"/>
                            <a:gd name="connsiteY141" fmla="*/ 178124 h 1097287"/>
                            <a:gd name="connsiteX142" fmla="*/ 1845469 w 1891408"/>
                            <a:gd name="connsiteY142" fmla="*/ 168599 h 1097287"/>
                            <a:gd name="connsiteX143" fmla="*/ 1843088 w 1891408"/>
                            <a:gd name="connsiteY143" fmla="*/ 137643 h 1097287"/>
                            <a:gd name="connsiteX144" fmla="*/ 1840706 w 1891408"/>
                            <a:gd name="connsiteY144" fmla="*/ 28105 h 1097287"/>
                            <a:gd name="connsiteX145" fmla="*/ 1838325 w 1891408"/>
                            <a:gd name="connsiteY145" fmla="*/ 1911 h 1097287"/>
                            <a:gd name="connsiteX146" fmla="*/ 1838325 w 1891408"/>
                            <a:gd name="connsiteY146" fmla="*/ 32868 h 1097287"/>
                            <a:gd name="connsiteX0" fmla="*/ 0 w 1892328"/>
                            <a:gd name="connsiteY0" fmla="*/ 661518 h 1097287"/>
                            <a:gd name="connsiteX1" fmla="*/ 0 w 1892328"/>
                            <a:gd name="connsiteY1" fmla="*/ 661518 h 1097287"/>
                            <a:gd name="connsiteX2" fmla="*/ 7144 w 1892328"/>
                            <a:gd name="connsiteY2" fmla="*/ 642468 h 1097287"/>
                            <a:gd name="connsiteX3" fmla="*/ 16669 w 1892328"/>
                            <a:gd name="connsiteY3" fmla="*/ 640087 h 1097287"/>
                            <a:gd name="connsiteX4" fmla="*/ 42863 w 1892328"/>
                            <a:gd name="connsiteY4" fmla="*/ 642468 h 1097287"/>
                            <a:gd name="connsiteX5" fmla="*/ 57150 w 1892328"/>
                            <a:gd name="connsiteY5" fmla="*/ 647230 h 1097287"/>
                            <a:gd name="connsiteX6" fmla="*/ 102394 w 1892328"/>
                            <a:gd name="connsiteY6" fmla="*/ 651993 h 1097287"/>
                            <a:gd name="connsiteX7" fmla="*/ 119063 w 1892328"/>
                            <a:gd name="connsiteY7" fmla="*/ 656755 h 1097287"/>
                            <a:gd name="connsiteX8" fmla="*/ 161925 w 1892328"/>
                            <a:gd name="connsiteY8" fmla="*/ 659137 h 1097287"/>
                            <a:gd name="connsiteX9" fmla="*/ 240506 w 1892328"/>
                            <a:gd name="connsiteY9" fmla="*/ 656755 h 1097287"/>
                            <a:gd name="connsiteX10" fmla="*/ 250031 w 1892328"/>
                            <a:gd name="connsiteY10" fmla="*/ 654374 h 1097287"/>
                            <a:gd name="connsiteX11" fmla="*/ 285750 w 1892328"/>
                            <a:gd name="connsiteY11" fmla="*/ 651993 h 1097287"/>
                            <a:gd name="connsiteX12" fmla="*/ 297656 w 1892328"/>
                            <a:gd name="connsiteY12" fmla="*/ 649612 h 1097287"/>
                            <a:gd name="connsiteX13" fmla="*/ 311944 w 1892328"/>
                            <a:gd name="connsiteY13" fmla="*/ 644849 h 1097287"/>
                            <a:gd name="connsiteX14" fmla="*/ 319088 w 1892328"/>
                            <a:gd name="connsiteY14" fmla="*/ 642468 h 1097287"/>
                            <a:gd name="connsiteX15" fmla="*/ 326231 w 1892328"/>
                            <a:gd name="connsiteY15" fmla="*/ 640087 h 1097287"/>
                            <a:gd name="connsiteX16" fmla="*/ 333375 w 1892328"/>
                            <a:gd name="connsiteY16" fmla="*/ 637705 h 1097287"/>
                            <a:gd name="connsiteX17" fmla="*/ 347663 w 1892328"/>
                            <a:gd name="connsiteY17" fmla="*/ 635324 h 1097287"/>
                            <a:gd name="connsiteX18" fmla="*/ 378619 w 1892328"/>
                            <a:gd name="connsiteY18" fmla="*/ 628180 h 1097287"/>
                            <a:gd name="connsiteX19" fmla="*/ 435769 w 1892328"/>
                            <a:gd name="connsiteY19" fmla="*/ 623418 h 1097287"/>
                            <a:gd name="connsiteX20" fmla="*/ 445294 w 1892328"/>
                            <a:gd name="connsiteY20" fmla="*/ 621037 h 1097287"/>
                            <a:gd name="connsiteX21" fmla="*/ 459581 w 1892328"/>
                            <a:gd name="connsiteY21" fmla="*/ 618655 h 1097287"/>
                            <a:gd name="connsiteX22" fmla="*/ 476250 w 1892328"/>
                            <a:gd name="connsiteY22" fmla="*/ 611512 h 1097287"/>
                            <a:gd name="connsiteX23" fmla="*/ 485775 w 1892328"/>
                            <a:gd name="connsiteY23" fmla="*/ 609130 h 1097287"/>
                            <a:gd name="connsiteX24" fmla="*/ 511969 w 1892328"/>
                            <a:gd name="connsiteY24" fmla="*/ 601987 h 1097287"/>
                            <a:gd name="connsiteX25" fmla="*/ 535781 w 1892328"/>
                            <a:gd name="connsiteY25" fmla="*/ 599605 h 1097287"/>
                            <a:gd name="connsiteX26" fmla="*/ 542925 w 1892328"/>
                            <a:gd name="connsiteY26" fmla="*/ 597224 h 1097287"/>
                            <a:gd name="connsiteX27" fmla="*/ 640556 w 1892328"/>
                            <a:gd name="connsiteY27" fmla="*/ 592462 h 1097287"/>
                            <a:gd name="connsiteX28" fmla="*/ 690563 w 1892328"/>
                            <a:gd name="connsiteY28" fmla="*/ 587699 h 1097287"/>
                            <a:gd name="connsiteX29" fmla="*/ 704850 w 1892328"/>
                            <a:gd name="connsiteY29" fmla="*/ 585318 h 1097287"/>
                            <a:gd name="connsiteX30" fmla="*/ 719138 w 1892328"/>
                            <a:gd name="connsiteY30" fmla="*/ 580555 h 1097287"/>
                            <a:gd name="connsiteX31" fmla="*/ 733425 w 1892328"/>
                            <a:gd name="connsiteY31" fmla="*/ 575793 h 1097287"/>
                            <a:gd name="connsiteX32" fmla="*/ 742950 w 1892328"/>
                            <a:gd name="connsiteY32" fmla="*/ 573412 h 1097287"/>
                            <a:gd name="connsiteX33" fmla="*/ 762000 w 1892328"/>
                            <a:gd name="connsiteY33" fmla="*/ 575793 h 1097287"/>
                            <a:gd name="connsiteX34" fmla="*/ 795338 w 1892328"/>
                            <a:gd name="connsiteY34" fmla="*/ 580555 h 1097287"/>
                            <a:gd name="connsiteX35" fmla="*/ 842963 w 1892328"/>
                            <a:gd name="connsiteY35" fmla="*/ 585318 h 1097287"/>
                            <a:gd name="connsiteX36" fmla="*/ 859631 w 1892328"/>
                            <a:gd name="connsiteY36" fmla="*/ 592462 h 1097287"/>
                            <a:gd name="connsiteX37" fmla="*/ 866775 w 1892328"/>
                            <a:gd name="connsiteY37" fmla="*/ 594843 h 1097287"/>
                            <a:gd name="connsiteX38" fmla="*/ 873919 w 1892328"/>
                            <a:gd name="connsiteY38" fmla="*/ 599605 h 1097287"/>
                            <a:gd name="connsiteX39" fmla="*/ 897731 w 1892328"/>
                            <a:gd name="connsiteY39" fmla="*/ 604368 h 1097287"/>
                            <a:gd name="connsiteX40" fmla="*/ 914400 w 1892328"/>
                            <a:gd name="connsiteY40" fmla="*/ 609130 h 1097287"/>
                            <a:gd name="connsiteX41" fmla="*/ 926306 w 1892328"/>
                            <a:gd name="connsiteY41" fmla="*/ 611512 h 1097287"/>
                            <a:gd name="connsiteX42" fmla="*/ 947738 w 1892328"/>
                            <a:gd name="connsiteY42" fmla="*/ 616274 h 1097287"/>
                            <a:gd name="connsiteX43" fmla="*/ 954881 w 1892328"/>
                            <a:gd name="connsiteY43" fmla="*/ 618655 h 1097287"/>
                            <a:gd name="connsiteX44" fmla="*/ 969169 w 1892328"/>
                            <a:gd name="connsiteY44" fmla="*/ 628180 h 1097287"/>
                            <a:gd name="connsiteX45" fmla="*/ 985838 w 1892328"/>
                            <a:gd name="connsiteY45" fmla="*/ 632943 h 1097287"/>
                            <a:gd name="connsiteX46" fmla="*/ 1002506 w 1892328"/>
                            <a:gd name="connsiteY46" fmla="*/ 640087 h 1097287"/>
                            <a:gd name="connsiteX47" fmla="*/ 1016794 w 1892328"/>
                            <a:gd name="connsiteY47" fmla="*/ 649612 h 1097287"/>
                            <a:gd name="connsiteX48" fmla="*/ 1031081 w 1892328"/>
                            <a:gd name="connsiteY48" fmla="*/ 661518 h 1097287"/>
                            <a:gd name="connsiteX49" fmla="*/ 1045369 w 1892328"/>
                            <a:gd name="connsiteY49" fmla="*/ 668662 h 1097287"/>
                            <a:gd name="connsiteX50" fmla="*/ 1059656 w 1892328"/>
                            <a:gd name="connsiteY50" fmla="*/ 678187 h 1097287"/>
                            <a:gd name="connsiteX51" fmla="*/ 1066800 w 1892328"/>
                            <a:gd name="connsiteY51" fmla="*/ 682949 h 1097287"/>
                            <a:gd name="connsiteX52" fmla="*/ 1073944 w 1892328"/>
                            <a:gd name="connsiteY52" fmla="*/ 685330 h 1097287"/>
                            <a:gd name="connsiteX53" fmla="*/ 1078706 w 1892328"/>
                            <a:gd name="connsiteY53" fmla="*/ 692474 h 1097287"/>
                            <a:gd name="connsiteX54" fmla="*/ 1085850 w 1892328"/>
                            <a:gd name="connsiteY54" fmla="*/ 697237 h 1097287"/>
                            <a:gd name="connsiteX55" fmla="*/ 1095375 w 1892328"/>
                            <a:gd name="connsiteY55" fmla="*/ 709143 h 1097287"/>
                            <a:gd name="connsiteX56" fmla="*/ 1107281 w 1892328"/>
                            <a:gd name="connsiteY56" fmla="*/ 723430 h 1097287"/>
                            <a:gd name="connsiteX57" fmla="*/ 1112044 w 1892328"/>
                            <a:gd name="connsiteY57" fmla="*/ 730574 h 1097287"/>
                            <a:gd name="connsiteX58" fmla="*/ 1119188 w 1892328"/>
                            <a:gd name="connsiteY58" fmla="*/ 737718 h 1097287"/>
                            <a:gd name="connsiteX59" fmla="*/ 1123950 w 1892328"/>
                            <a:gd name="connsiteY59" fmla="*/ 744862 h 1097287"/>
                            <a:gd name="connsiteX60" fmla="*/ 1131094 w 1892328"/>
                            <a:gd name="connsiteY60" fmla="*/ 747243 h 1097287"/>
                            <a:gd name="connsiteX61" fmla="*/ 1147763 w 1892328"/>
                            <a:gd name="connsiteY61" fmla="*/ 768674 h 1097287"/>
                            <a:gd name="connsiteX62" fmla="*/ 1159669 w 1892328"/>
                            <a:gd name="connsiteY62" fmla="*/ 780580 h 1097287"/>
                            <a:gd name="connsiteX63" fmla="*/ 1178719 w 1892328"/>
                            <a:gd name="connsiteY63" fmla="*/ 802012 h 1097287"/>
                            <a:gd name="connsiteX64" fmla="*/ 1188244 w 1892328"/>
                            <a:gd name="connsiteY64" fmla="*/ 806774 h 1097287"/>
                            <a:gd name="connsiteX65" fmla="*/ 1200150 w 1892328"/>
                            <a:gd name="connsiteY65" fmla="*/ 818680 h 1097287"/>
                            <a:gd name="connsiteX66" fmla="*/ 1202531 w 1892328"/>
                            <a:gd name="connsiteY66" fmla="*/ 825824 h 1097287"/>
                            <a:gd name="connsiteX67" fmla="*/ 1209675 w 1892328"/>
                            <a:gd name="connsiteY67" fmla="*/ 830587 h 1097287"/>
                            <a:gd name="connsiteX68" fmla="*/ 1228725 w 1892328"/>
                            <a:gd name="connsiteY68" fmla="*/ 852018 h 1097287"/>
                            <a:gd name="connsiteX69" fmla="*/ 1235869 w 1892328"/>
                            <a:gd name="connsiteY69" fmla="*/ 859162 h 1097287"/>
                            <a:gd name="connsiteX70" fmla="*/ 1240631 w 1892328"/>
                            <a:gd name="connsiteY70" fmla="*/ 866305 h 1097287"/>
                            <a:gd name="connsiteX71" fmla="*/ 1254919 w 1892328"/>
                            <a:gd name="connsiteY71" fmla="*/ 875830 h 1097287"/>
                            <a:gd name="connsiteX72" fmla="*/ 1266825 w 1892328"/>
                            <a:gd name="connsiteY72" fmla="*/ 890118 h 1097287"/>
                            <a:gd name="connsiteX73" fmla="*/ 1273969 w 1892328"/>
                            <a:gd name="connsiteY73" fmla="*/ 894880 h 1097287"/>
                            <a:gd name="connsiteX74" fmla="*/ 1285875 w 1892328"/>
                            <a:gd name="connsiteY74" fmla="*/ 909168 h 1097287"/>
                            <a:gd name="connsiteX75" fmla="*/ 1293019 w 1892328"/>
                            <a:gd name="connsiteY75" fmla="*/ 913930 h 1097287"/>
                            <a:gd name="connsiteX76" fmla="*/ 1304925 w 1892328"/>
                            <a:gd name="connsiteY76" fmla="*/ 935362 h 1097287"/>
                            <a:gd name="connsiteX77" fmla="*/ 1309688 w 1892328"/>
                            <a:gd name="connsiteY77" fmla="*/ 942505 h 1097287"/>
                            <a:gd name="connsiteX78" fmla="*/ 1316831 w 1892328"/>
                            <a:gd name="connsiteY78" fmla="*/ 947268 h 1097287"/>
                            <a:gd name="connsiteX79" fmla="*/ 1331119 w 1892328"/>
                            <a:gd name="connsiteY79" fmla="*/ 963937 h 1097287"/>
                            <a:gd name="connsiteX80" fmla="*/ 1338263 w 1892328"/>
                            <a:gd name="connsiteY80" fmla="*/ 968699 h 1097287"/>
                            <a:gd name="connsiteX81" fmla="*/ 1352550 w 1892328"/>
                            <a:gd name="connsiteY81" fmla="*/ 982987 h 1097287"/>
                            <a:gd name="connsiteX82" fmla="*/ 1357313 w 1892328"/>
                            <a:gd name="connsiteY82" fmla="*/ 990130 h 1097287"/>
                            <a:gd name="connsiteX83" fmla="*/ 1364456 w 1892328"/>
                            <a:gd name="connsiteY83" fmla="*/ 994893 h 1097287"/>
                            <a:gd name="connsiteX84" fmla="*/ 1373981 w 1892328"/>
                            <a:gd name="connsiteY84" fmla="*/ 1009180 h 1097287"/>
                            <a:gd name="connsiteX85" fmla="*/ 1378744 w 1892328"/>
                            <a:gd name="connsiteY85" fmla="*/ 1016324 h 1097287"/>
                            <a:gd name="connsiteX86" fmla="*/ 1385888 w 1892328"/>
                            <a:gd name="connsiteY86" fmla="*/ 1021087 h 1097287"/>
                            <a:gd name="connsiteX87" fmla="*/ 1400175 w 1892328"/>
                            <a:gd name="connsiteY87" fmla="*/ 1032993 h 1097287"/>
                            <a:gd name="connsiteX88" fmla="*/ 1412081 w 1892328"/>
                            <a:gd name="connsiteY88" fmla="*/ 1044899 h 1097287"/>
                            <a:gd name="connsiteX89" fmla="*/ 1416844 w 1892328"/>
                            <a:gd name="connsiteY89" fmla="*/ 1052043 h 1097287"/>
                            <a:gd name="connsiteX90" fmla="*/ 1440656 w 1892328"/>
                            <a:gd name="connsiteY90" fmla="*/ 1071093 h 1097287"/>
                            <a:gd name="connsiteX91" fmla="*/ 1452563 w 1892328"/>
                            <a:gd name="connsiteY91" fmla="*/ 1073474 h 1097287"/>
                            <a:gd name="connsiteX92" fmla="*/ 1459706 w 1892328"/>
                            <a:gd name="connsiteY92" fmla="*/ 1078237 h 1097287"/>
                            <a:gd name="connsiteX93" fmla="*/ 1466850 w 1892328"/>
                            <a:gd name="connsiteY93" fmla="*/ 1080618 h 1097287"/>
                            <a:gd name="connsiteX94" fmla="*/ 1471613 w 1892328"/>
                            <a:gd name="connsiteY94" fmla="*/ 1087762 h 1097287"/>
                            <a:gd name="connsiteX95" fmla="*/ 1493044 w 1892328"/>
                            <a:gd name="connsiteY95" fmla="*/ 1097287 h 1097287"/>
                            <a:gd name="connsiteX96" fmla="*/ 1609725 w 1892328"/>
                            <a:gd name="connsiteY96" fmla="*/ 1094905 h 1097287"/>
                            <a:gd name="connsiteX97" fmla="*/ 1643063 w 1892328"/>
                            <a:gd name="connsiteY97" fmla="*/ 1092524 h 1097287"/>
                            <a:gd name="connsiteX98" fmla="*/ 1659731 w 1892328"/>
                            <a:gd name="connsiteY98" fmla="*/ 1087762 h 1097287"/>
                            <a:gd name="connsiteX99" fmla="*/ 1669256 w 1892328"/>
                            <a:gd name="connsiteY99" fmla="*/ 1085380 h 1097287"/>
                            <a:gd name="connsiteX100" fmla="*/ 1683544 w 1892328"/>
                            <a:gd name="connsiteY100" fmla="*/ 1080618 h 1097287"/>
                            <a:gd name="connsiteX101" fmla="*/ 1690688 w 1892328"/>
                            <a:gd name="connsiteY101" fmla="*/ 1078237 h 1097287"/>
                            <a:gd name="connsiteX102" fmla="*/ 1712119 w 1892328"/>
                            <a:gd name="connsiteY102" fmla="*/ 1073474 h 1097287"/>
                            <a:gd name="connsiteX103" fmla="*/ 1726406 w 1892328"/>
                            <a:gd name="connsiteY103" fmla="*/ 1068712 h 1097287"/>
                            <a:gd name="connsiteX104" fmla="*/ 1743075 w 1892328"/>
                            <a:gd name="connsiteY104" fmla="*/ 1063949 h 1097287"/>
                            <a:gd name="connsiteX105" fmla="*/ 1757363 w 1892328"/>
                            <a:gd name="connsiteY105" fmla="*/ 1054424 h 1097287"/>
                            <a:gd name="connsiteX106" fmla="*/ 1766888 w 1892328"/>
                            <a:gd name="connsiteY106" fmla="*/ 1040137 h 1097287"/>
                            <a:gd name="connsiteX107" fmla="*/ 1771650 w 1892328"/>
                            <a:gd name="connsiteY107" fmla="*/ 1032993 h 1097287"/>
                            <a:gd name="connsiteX108" fmla="*/ 1778794 w 1892328"/>
                            <a:gd name="connsiteY108" fmla="*/ 1018705 h 1097287"/>
                            <a:gd name="connsiteX109" fmla="*/ 1783556 w 1892328"/>
                            <a:gd name="connsiteY109" fmla="*/ 1004418 h 1097287"/>
                            <a:gd name="connsiteX110" fmla="*/ 1778794 w 1892328"/>
                            <a:gd name="connsiteY110" fmla="*/ 932980 h 1097287"/>
                            <a:gd name="connsiteX111" fmla="*/ 1781175 w 1892328"/>
                            <a:gd name="connsiteY111" fmla="*/ 911549 h 1097287"/>
                            <a:gd name="connsiteX112" fmla="*/ 1783556 w 1892328"/>
                            <a:gd name="connsiteY112" fmla="*/ 899643 h 1097287"/>
                            <a:gd name="connsiteX113" fmla="*/ 1785938 w 1892328"/>
                            <a:gd name="connsiteY113" fmla="*/ 885355 h 1097287"/>
                            <a:gd name="connsiteX114" fmla="*/ 1788319 w 1892328"/>
                            <a:gd name="connsiteY114" fmla="*/ 873449 h 1097287"/>
                            <a:gd name="connsiteX115" fmla="*/ 1793081 w 1892328"/>
                            <a:gd name="connsiteY115" fmla="*/ 859162 h 1097287"/>
                            <a:gd name="connsiteX116" fmla="*/ 1795463 w 1892328"/>
                            <a:gd name="connsiteY116" fmla="*/ 809155 h 1097287"/>
                            <a:gd name="connsiteX117" fmla="*/ 1800225 w 1892328"/>
                            <a:gd name="connsiteY117" fmla="*/ 787724 h 1097287"/>
                            <a:gd name="connsiteX118" fmla="*/ 1804988 w 1892328"/>
                            <a:gd name="connsiteY118" fmla="*/ 654374 h 1097287"/>
                            <a:gd name="connsiteX119" fmla="*/ 1814513 w 1892328"/>
                            <a:gd name="connsiteY119" fmla="*/ 625799 h 1097287"/>
                            <a:gd name="connsiteX120" fmla="*/ 1819275 w 1892328"/>
                            <a:gd name="connsiteY120" fmla="*/ 611512 h 1097287"/>
                            <a:gd name="connsiteX121" fmla="*/ 1821656 w 1892328"/>
                            <a:gd name="connsiteY121" fmla="*/ 604368 h 1097287"/>
                            <a:gd name="connsiteX122" fmla="*/ 1826419 w 1892328"/>
                            <a:gd name="connsiteY122" fmla="*/ 597224 h 1097287"/>
                            <a:gd name="connsiteX123" fmla="*/ 1835944 w 1892328"/>
                            <a:gd name="connsiteY123" fmla="*/ 575793 h 1097287"/>
                            <a:gd name="connsiteX124" fmla="*/ 1850231 w 1892328"/>
                            <a:gd name="connsiteY124" fmla="*/ 571030 h 1097287"/>
                            <a:gd name="connsiteX125" fmla="*/ 1852613 w 1892328"/>
                            <a:gd name="connsiteY125" fmla="*/ 563887 h 1097287"/>
                            <a:gd name="connsiteX126" fmla="*/ 1857375 w 1892328"/>
                            <a:gd name="connsiteY126" fmla="*/ 556743 h 1097287"/>
                            <a:gd name="connsiteX127" fmla="*/ 1866900 w 1892328"/>
                            <a:gd name="connsiteY127" fmla="*/ 535312 h 1097287"/>
                            <a:gd name="connsiteX128" fmla="*/ 1871663 w 1892328"/>
                            <a:gd name="connsiteY128" fmla="*/ 518643 h 1097287"/>
                            <a:gd name="connsiteX129" fmla="*/ 1876425 w 1892328"/>
                            <a:gd name="connsiteY129" fmla="*/ 504355 h 1097287"/>
                            <a:gd name="connsiteX130" fmla="*/ 1881188 w 1892328"/>
                            <a:gd name="connsiteY130" fmla="*/ 490068 h 1097287"/>
                            <a:gd name="connsiteX131" fmla="*/ 1883569 w 1892328"/>
                            <a:gd name="connsiteY131" fmla="*/ 482924 h 1097287"/>
                            <a:gd name="connsiteX132" fmla="*/ 1888331 w 1892328"/>
                            <a:gd name="connsiteY132" fmla="*/ 459112 h 1097287"/>
                            <a:gd name="connsiteX133" fmla="*/ 1883569 w 1892328"/>
                            <a:gd name="connsiteY133" fmla="*/ 368624 h 1097287"/>
                            <a:gd name="connsiteX134" fmla="*/ 1885950 w 1892328"/>
                            <a:gd name="connsiteY134" fmla="*/ 325761 h 1097287"/>
                            <a:gd name="connsiteX135" fmla="*/ 1890712 w 1892328"/>
                            <a:gd name="connsiteY135" fmla="*/ 280517 h 1097287"/>
                            <a:gd name="connsiteX136" fmla="*/ 1854994 w 1892328"/>
                            <a:gd name="connsiteY136" fmla="*/ 220987 h 1097287"/>
                            <a:gd name="connsiteX137" fmla="*/ 1850231 w 1892328"/>
                            <a:gd name="connsiteY137" fmla="*/ 206699 h 1097287"/>
                            <a:gd name="connsiteX138" fmla="*/ 1871663 w 1892328"/>
                            <a:gd name="connsiteY138" fmla="*/ 192412 h 1097287"/>
                            <a:gd name="connsiteX139" fmla="*/ 1845469 w 1892328"/>
                            <a:gd name="connsiteY139" fmla="*/ 190030 h 1097287"/>
                            <a:gd name="connsiteX140" fmla="*/ 1847850 w 1892328"/>
                            <a:gd name="connsiteY140" fmla="*/ 178124 h 1097287"/>
                            <a:gd name="connsiteX141" fmla="*/ 1845469 w 1892328"/>
                            <a:gd name="connsiteY141" fmla="*/ 168599 h 1097287"/>
                            <a:gd name="connsiteX142" fmla="*/ 1843088 w 1892328"/>
                            <a:gd name="connsiteY142" fmla="*/ 137643 h 1097287"/>
                            <a:gd name="connsiteX143" fmla="*/ 1840706 w 1892328"/>
                            <a:gd name="connsiteY143" fmla="*/ 28105 h 1097287"/>
                            <a:gd name="connsiteX144" fmla="*/ 1838325 w 1892328"/>
                            <a:gd name="connsiteY144" fmla="*/ 1911 h 1097287"/>
                            <a:gd name="connsiteX145" fmla="*/ 1838325 w 1892328"/>
                            <a:gd name="connsiteY145" fmla="*/ 32868 h 1097287"/>
                            <a:gd name="connsiteX0" fmla="*/ 0 w 1892653"/>
                            <a:gd name="connsiteY0" fmla="*/ 661518 h 1097287"/>
                            <a:gd name="connsiteX1" fmla="*/ 0 w 1892653"/>
                            <a:gd name="connsiteY1" fmla="*/ 661518 h 1097287"/>
                            <a:gd name="connsiteX2" fmla="*/ 7144 w 1892653"/>
                            <a:gd name="connsiteY2" fmla="*/ 642468 h 1097287"/>
                            <a:gd name="connsiteX3" fmla="*/ 16669 w 1892653"/>
                            <a:gd name="connsiteY3" fmla="*/ 640087 h 1097287"/>
                            <a:gd name="connsiteX4" fmla="*/ 42863 w 1892653"/>
                            <a:gd name="connsiteY4" fmla="*/ 642468 h 1097287"/>
                            <a:gd name="connsiteX5" fmla="*/ 57150 w 1892653"/>
                            <a:gd name="connsiteY5" fmla="*/ 647230 h 1097287"/>
                            <a:gd name="connsiteX6" fmla="*/ 102394 w 1892653"/>
                            <a:gd name="connsiteY6" fmla="*/ 651993 h 1097287"/>
                            <a:gd name="connsiteX7" fmla="*/ 119063 w 1892653"/>
                            <a:gd name="connsiteY7" fmla="*/ 656755 h 1097287"/>
                            <a:gd name="connsiteX8" fmla="*/ 161925 w 1892653"/>
                            <a:gd name="connsiteY8" fmla="*/ 659137 h 1097287"/>
                            <a:gd name="connsiteX9" fmla="*/ 240506 w 1892653"/>
                            <a:gd name="connsiteY9" fmla="*/ 656755 h 1097287"/>
                            <a:gd name="connsiteX10" fmla="*/ 250031 w 1892653"/>
                            <a:gd name="connsiteY10" fmla="*/ 654374 h 1097287"/>
                            <a:gd name="connsiteX11" fmla="*/ 285750 w 1892653"/>
                            <a:gd name="connsiteY11" fmla="*/ 651993 h 1097287"/>
                            <a:gd name="connsiteX12" fmla="*/ 297656 w 1892653"/>
                            <a:gd name="connsiteY12" fmla="*/ 649612 h 1097287"/>
                            <a:gd name="connsiteX13" fmla="*/ 311944 w 1892653"/>
                            <a:gd name="connsiteY13" fmla="*/ 644849 h 1097287"/>
                            <a:gd name="connsiteX14" fmla="*/ 319088 w 1892653"/>
                            <a:gd name="connsiteY14" fmla="*/ 642468 h 1097287"/>
                            <a:gd name="connsiteX15" fmla="*/ 326231 w 1892653"/>
                            <a:gd name="connsiteY15" fmla="*/ 640087 h 1097287"/>
                            <a:gd name="connsiteX16" fmla="*/ 333375 w 1892653"/>
                            <a:gd name="connsiteY16" fmla="*/ 637705 h 1097287"/>
                            <a:gd name="connsiteX17" fmla="*/ 347663 w 1892653"/>
                            <a:gd name="connsiteY17" fmla="*/ 635324 h 1097287"/>
                            <a:gd name="connsiteX18" fmla="*/ 378619 w 1892653"/>
                            <a:gd name="connsiteY18" fmla="*/ 628180 h 1097287"/>
                            <a:gd name="connsiteX19" fmla="*/ 435769 w 1892653"/>
                            <a:gd name="connsiteY19" fmla="*/ 623418 h 1097287"/>
                            <a:gd name="connsiteX20" fmla="*/ 445294 w 1892653"/>
                            <a:gd name="connsiteY20" fmla="*/ 621037 h 1097287"/>
                            <a:gd name="connsiteX21" fmla="*/ 459581 w 1892653"/>
                            <a:gd name="connsiteY21" fmla="*/ 618655 h 1097287"/>
                            <a:gd name="connsiteX22" fmla="*/ 476250 w 1892653"/>
                            <a:gd name="connsiteY22" fmla="*/ 611512 h 1097287"/>
                            <a:gd name="connsiteX23" fmla="*/ 485775 w 1892653"/>
                            <a:gd name="connsiteY23" fmla="*/ 609130 h 1097287"/>
                            <a:gd name="connsiteX24" fmla="*/ 511969 w 1892653"/>
                            <a:gd name="connsiteY24" fmla="*/ 601987 h 1097287"/>
                            <a:gd name="connsiteX25" fmla="*/ 535781 w 1892653"/>
                            <a:gd name="connsiteY25" fmla="*/ 599605 h 1097287"/>
                            <a:gd name="connsiteX26" fmla="*/ 542925 w 1892653"/>
                            <a:gd name="connsiteY26" fmla="*/ 597224 h 1097287"/>
                            <a:gd name="connsiteX27" fmla="*/ 640556 w 1892653"/>
                            <a:gd name="connsiteY27" fmla="*/ 592462 h 1097287"/>
                            <a:gd name="connsiteX28" fmla="*/ 690563 w 1892653"/>
                            <a:gd name="connsiteY28" fmla="*/ 587699 h 1097287"/>
                            <a:gd name="connsiteX29" fmla="*/ 704850 w 1892653"/>
                            <a:gd name="connsiteY29" fmla="*/ 585318 h 1097287"/>
                            <a:gd name="connsiteX30" fmla="*/ 719138 w 1892653"/>
                            <a:gd name="connsiteY30" fmla="*/ 580555 h 1097287"/>
                            <a:gd name="connsiteX31" fmla="*/ 733425 w 1892653"/>
                            <a:gd name="connsiteY31" fmla="*/ 575793 h 1097287"/>
                            <a:gd name="connsiteX32" fmla="*/ 742950 w 1892653"/>
                            <a:gd name="connsiteY32" fmla="*/ 573412 h 1097287"/>
                            <a:gd name="connsiteX33" fmla="*/ 762000 w 1892653"/>
                            <a:gd name="connsiteY33" fmla="*/ 575793 h 1097287"/>
                            <a:gd name="connsiteX34" fmla="*/ 795338 w 1892653"/>
                            <a:gd name="connsiteY34" fmla="*/ 580555 h 1097287"/>
                            <a:gd name="connsiteX35" fmla="*/ 842963 w 1892653"/>
                            <a:gd name="connsiteY35" fmla="*/ 585318 h 1097287"/>
                            <a:gd name="connsiteX36" fmla="*/ 859631 w 1892653"/>
                            <a:gd name="connsiteY36" fmla="*/ 592462 h 1097287"/>
                            <a:gd name="connsiteX37" fmla="*/ 866775 w 1892653"/>
                            <a:gd name="connsiteY37" fmla="*/ 594843 h 1097287"/>
                            <a:gd name="connsiteX38" fmla="*/ 873919 w 1892653"/>
                            <a:gd name="connsiteY38" fmla="*/ 599605 h 1097287"/>
                            <a:gd name="connsiteX39" fmla="*/ 897731 w 1892653"/>
                            <a:gd name="connsiteY39" fmla="*/ 604368 h 1097287"/>
                            <a:gd name="connsiteX40" fmla="*/ 914400 w 1892653"/>
                            <a:gd name="connsiteY40" fmla="*/ 609130 h 1097287"/>
                            <a:gd name="connsiteX41" fmla="*/ 926306 w 1892653"/>
                            <a:gd name="connsiteY41" fmla="*/ 611512 h 1097287"/>
                            <a:gd name="connsiteX42" fmla="*/ 947738 w 1892653"/>
                            <a:gd name="connsiteY42" fmla="*/ 616274 h 1097287"/>
                            <a:gd name="connsiteX43" fmla="*/ 954881 w 1892653"/>
                            <a:gd name="connsiteY43" fmla="*/ 618655 h 1097287"/>
                            <a:gd name="connsiteX44" fmla="*/ 969169 w 1892653"/>
                            <a:gd name="connsiteY44" fmla="*/ 628180 h 1097287"/>
                            <a:gd name="connsiteX45" fmla="*/ 985838 w 1892653"/>
                            <a:gd name="connsiteY45" fmla="*/ 632943 h 1097287"/>
                            <a:gd name="connsiteX46" fmla="*/ 1002506 w 1892653"/>
                            <a:gd name="connsiteY46" fmla="*/ 640087 h 1097287"/>
                            <a:gd name="connsiteX47" fmla="*/ 1016794 w 1892653"/>
                            <a:gd name="connsiteY47" fmla="*/ 649612 h 1097287"/>
                            <a:gd name="connsiteX48" fmla="*/ 1031081 w 1892653"/>
                            <a:gd name="connsiteY48" fmla="*/ 661518 h 1097287"/>
                            <a:gd name="connsiteX49" fmla="*/ 1045369 w 1892653"/>
                            <a:gd name="connsiteY49" fmla="*/ 668662 h 1097287"/>
                            <a:gd name="connsiteX50" fmla="*/ 1059656 w 1892653"/>
                            <a:gd name="connsiteY50" fmla="*/ 678187 h 1097287"/>
                            <a:gd name="connsiteX51" fmla="*/ 1066800 w 1892653"/>
                            <a:gd name="connsiteY51" fmla="*/ 682949 h 1097287"/>
                            <a:gd name="connsiteX52" fmla="*/ 1073944 w 1892653"/>
                            <a:gd name="connsiteY52" fmla="*/ 685330 h 1097287"/>
                            <a:gd name="connsiteX53" fmla="*/ 1078706 w 1892653"/>
                            <a:gd name="connsiteY53" fmla="*/ 692474 h 1097287"/>
                            <a:gd name="connsiteX54" fmla="*/ 1085850 w 1892653"/>
                            <a:gd name="connsiteY54" fmla="*/ 697237 h 1097287"/>
                            <a:gd name="connsiteX55" fmla="*/ 1095375 w 1892653"/>
                            <a:gd name="connsiteY55" fmla="*/ 709143 h 1097287"/>
                            <a:gd name="connsiteX56" fmla="*/ 1107281 w 1892653"/>
                            <a:gd name="connsiteY56" fmla="*/ 723430 h 1097287"/>
                            <a:gd name="connsiteX57" fmla="*/ 1112044 w 1892653"/>
                            <a:gd name="connsiteY57" fmla="*/ 730574 h 1097287"/>
                            <a:gd name="connsiteX58" fmla="*/ 1119188 w 1892653"/>
                            <a:gd name="connsiteY58" fmla="*/ 737718 h 1097287"/>
                            <a:gd name="connsiteX59" fmla="*/ 1123950 w 1892653"/>
                            <a:gd name="connsiteY59" fmla="*/ 744862 h 1097287"/>
                            <a:gd name="connsiteX60" fmla="*/ 1131094 w 1892653"/>
                            <a:gd name="connsiteY60" fmla="*/ 747243 h 1097287"/>
                            <a:gd name="connsiteX61" fmla="*/ 1147763 w 1892653"/>
                            <a:gd name="connsiteY61" fmla="*/ 768674 h 1097287"/>
                            <a:gd name="connsiteX62" fmla="*/ 1159669 w 1892653"/>
                            <a:gd name="connsiteY62" fmla="*/ 780580 h 1097287"/>
                            <a:gd name="connsiteX63" fmla="*/ 1178719 w 1892653"/>
                            <a:gd name="connsiteY63" fmla="*/ 802012 h 1097287"/>
                            <a:gd name="connsiteX64" fmla="*/ 1188244 w 1892653"/>
                            <a:gd name="connsiteY64" fmla="*/ 806774 h 1097287"/>
                            <a:gd name="connsiteX65" fmla="*/ 1200150 w 1892653"/>
                            <a:gd name="connsiteY65" fmla="*/ 818680 h 1097287"/>
                            <a:gd name="connsiteX66" fmla="*/ 1202531 w 1892653"/>
                            <a:gd name="connsiteY66" fmla="*/ 825824 h 1097287"/>
                            <a:gd name="connsiteX67" fmla="*/ 1209675 w 1892653"/>
                            <a:gd name="connsiteY67" fmla="*/ 830587 h 1097287"/>
                            <a:gd name="connsiteX68" fmla="*/ 1228725 w 1892653"/>
                            <a:gd name="connsiteY68" fmla="*/ 852018 h 1097287"/>
                            <a:gd name="connsiteX69" fmla="*/ 1235869 w 1892653"/>
                            <a:gd name="connsiteY69" fmla="*/ 859162 h 1097287"/>
                            <a:gd name="connsiteX70" fmla="*/ 1240631 w 1892653"/>
                            <a:gd name="connsiteY70" fmla="*/ 866305 h 1097287"/>
                            <a:gd name="connsiteX71" fmla="*/ 1254919 w 1892653"/>
                            <a:gd name="connsiteY71" fmla="*/ 875830 h 1097287"/>
                            <a:gd name="connsiteX72" fmla="*/ 1266825 w 1892653"/>
                            <a:gd name="connsiteY72" fmla="*/ 890118 h 1097287"/>
                            <a:gd name="connsiteX73" fmla="*/ 1273969 w 1892653"/>
                            <a:gd name="connsiteY73" fmla="*/ 894880 h 1097287"/>
                            <a:gd name="connsiteX74" fmla="*/ 1285875 w 1892653"/>
                            <a:gd name="connsiteY74" fmla="*/ 909168 h 1097287"/>
                            <a:gd name="connsiteX75" fmla="*/ 1293019 w 1892653"/>
                            <a:gd name="connsiteY75" fmla="*/ 913930 h 1097287"/>
                            <a:gd name="connsiteX76" fmla="*/ 1304925 w 1892653"/>
                            <a:gd name="connsiteY76" fmla="*/ 935362 h 1097287"/>
                            <a:gd name="connsiteX77" fmla="*/ 1309688 w 1892653"/>
                            <a:gd name="connsiteY77" fmla="*/ 942505 h 1097287"/>
                            <a:gd name="connsiteX78" fmla="*/ 1316831 w 1892653"/>
                            <a:gd name="connsiteY78" fmla="*/ 947268 h 1097287"/>
                            <a:gd name="connsiteX79" fmla="*/ 1331119 w 1892653"/>
                            <a:gd name="connsiteY79" fmla="*/ 963937 h 1097287"/>
                            <a:gd name="connsiteX80" fmla="*/ 1338263 w 1892653"/>
                            <a:gd name="connsiteY80" fmla="*/ 968699 h 1097287"/>
                            <a:gd name="connsiteX81" fmla="*/ 1352550 w 1892653"/>
                            <a:gd name="connsiteY81" fmla="*/ 982987 h 1097287"/>
                            <a:gd name="connsiteX82" fmla="*/ 1357313 w 1892653"/>
                            <a:gd name="connsiteY82" fmla="*/ 990130 h 1097287"/>
                            <a:gd name="connsiteX83" fmla="*/ 1364456 w 1892653"/>
                            <a:gd name="connsiteY83" fmla="*/ 994893 h 1097287"/>
                            <a:gd name="connsiteX84" fmla="*/ 1373981 w 1892653"/>
                            <a:gd name="connsiteY84" fmla="*/ 1009180 h 1097287"/>
                            <a:gd name="connsiteX85" fmla="*/ 1378744 w 1892653"/>
                            <a:gd name="connsiteY85" fmla="*/ 1016324 h 1097287"/>
                            <a:gd name="connsiteX86" fmla="*/ 1385888 w 1892653"/>
                            <a:gd name="connsiteY86" fmla="*/ 1021087 h 1097287"/>
                            <a:gd name="connsiteX87" fmla="*/ 1400175 w 1892653"/>
                            <a:gd name="connsiteY87" fmla="*/ 1032993 h 1097287"/>
                            <a:gd name="connsiteX88" fmla="*/ 1412081 w 1892653"/>
                            <a:gd name="connsiteY88" fmla="*/ 1044899 h 1097287"/>
                            <a:gd name="connsiteX89" fmla="*/ 1416844 w 1892653"/>
                            <a:gd name="connsiteY89" fmla="*/ 1052043 h 1097287"/>
                            <a:gd name="connsiteX90" fmla="*/ 1440656 w 1892653"/>
                            <a:gd name="connsiteY90" fmla="*/ 1071093 h 1097287"/>
                            <a:gd name="connsiteX91" fmla="*/ 1452563 w 1892653"/>
                            <a:gd name="connsiteY91" fmla="*/ 1073474 h 1097287"/>
                            <a:gd name="connsiteX92" fmla="*/ 1459706 w 1892653"/>
                            <a:gd name="connsiteY92" fmla="*/ 1078237 h 1097287"/>
                            <a:gd name="connsiteX93" fmla="*/ 1466850 w 1892653"/>
                            <a:gd name="connsiteY93" fmla="*/ 1080618 h 1097287"/>
                            <a:gd name="connsiteX94" fmla="*/ 1471613 w 1892653"/>
                            <a:gd name="connsiteY94" fmla="*/ 1087762 h 1097287"/>
                            <a:gd name="connsiteX95" fmla="*/ 1493044 w 1892653"/>
                            <a:gd name="connsiteY95" fmla="*/ 1097287 h 1097287"/>
                            <a:gd name="connsiteX96" fmla="*/ 1609725 w 1892653"/>
                            <a:gd name="connsiteY96" fmla="*/ 1094905 h 1097287"/>
                            <a:gd name="connsiteX97" fmla="*/ 1643063 w 1892653"/>
                            <a:gd name="connsiteY97" fmla="*/ 1092524 h 1097287"/>
                            <a:gd name="connsiteX98" fmla="*/ 1659731 w 1892653"/>
                            <a:gd name="connsiteY98" fmla="*/ 1087762 h 1097287"/>
                            <a:gd name="connsiteX99" fmla="*/ 1669256 w 1892653"/>
                            <a:gd name="connsiteY99" fmla="*/ 1085380 h 1097287"/>
                            <a:gd name="connsiteX100" fmla="*/ 1683544 w 1892653"/>
                            <a:gd name="connsiteY100" fmla="*/ 1080618 h 1097287"/>
                            <a:gd name="connsiteX101" fmla="*/ 1690688 w 1892653"/>
                            <a:gd name="connsiteY101" fmla="*/ 1078237 h 1097287"/>
                            <a:gd name="connsiteX102" fmla="*/ 1712119 w 1892653"/>
                            <a:gd name="connsiteY102" fmla="*/ 1073474 h 1097287"/>
                            <a:gd name="connsiteX103" fmla="*/ 1726406 w 1892653"/>
                            <a:gd name="connsiteY103" fmla="*/ 1068712 h 1097287"/>
                            <a:gd name="connsiteX104" fmla="*/ 1743075 w 1892653"/>
                            <a:gd name="connsiteY104" fmla="*/ 1063949 h 1097287"/>
                            <a:gd name="connsiteX105" fmla="*/ 1757363 w 1892653"/>
                            <a:gd name="connsiteY105" fmla="*/ 1054424 h 1097287"/>
                            <a:gd name="connsiteX106" fmla="*/ 1766888 w 1892653"/>
                            <a:gd name="connsiteY106" fmla="*/ 1040137 h 1097287"/>
                            <a:gd name="connsiteX107" fmla="*/ 1771650 w 1892653"/>
                            <a:gd name="connsiteY107" fmla="*/ 1032993 h 1097287"/>
                            <a:gd name="connsiteX108" fmla="*/ 1778794 w 1892653"/>
                            <a:gd name="connsiteY108" fmla="*/ 1018705 h 1097287"/>
                            <a:gd name="connsiteX109" fmla="*/ 1783556 w 1892653"/>
                            <a:gd name="connsiteY109" fmla="*/ 1004418 h 1097287"/>
                            <a:gd name="connsiteX110" fmla="*/ 1778794 w 1892653"/>
                            <a:gd name="connsiteY110" fmla="*/ 932980 h 1097287"/>
                            <a:gd name="connsiteX111" fmla="*/ 1781175 w 1892653"/>
                            <a:gd name="connsiteY111" fmla="*/ 911549 h 1097287"/>
                            <a:gd name="connsiteX112" fmla="*/ 1783556 w 1892653"/>
                            <a:gd name="connsiteY112" fmla="*/ 899643 h 1097287"/>
                            <a:gd name="connsiteX113" fmla="*/ 1785938 w 1892653"/>
                            <a:gd name="connsiteY113" fmla="*/ 885355 h 1097287"/>
                            <a:gd name="connsiteX114" fmla="*/ 1788319 w 1892653"/>
                            <a:gd name="connsiteY114" fmla="*/ 873449 h 1097287"/>
                            <a:gd name="connsiteX115" fmla="*/ 1793081 w 1892653"/>
                            <a:gd name="connsiteY115" fmla="*/ 859162 h 1097287"/>
                            <a:gd name="connsiteX116" fmla="*/ 1795463 w 1892653"/>
                            <a:gd name="connsiteY116" fmla="*/ 809155 h 1097287"/>
                            <a:gd name="connsiteX117" fmla="*/ 1800225 w 1892653"/>
                            <a:gd name="connsiteY117" fmla="*/ 787724 h 1097287"/>
                            <a:gd name="connsiteX118" fmla="*/ 1804988 w 1892653"/>
                            <a:gd name="connsiteY118" fmla="*/ 654374 h 1097287"/>
                            <a:gd name="connsiteX119" fmla="*/ 1814513 w 1892653"/>
                            <a:gd name="connsiteY119" fmla="*/ 625799 h 1097287"/>
                            <a:gd name="connsiteX120" fmla="*/ 1819275 w 1892653"/>
                            <a:gd name="connsiteY120" fmla="*/ 611512 h 1097287"/>
                            <a:gd name="connsiteX121" fmla="*/ 1821656 w 1892653"/>
                            <a:gd name="connsiteY121" fmla="*/ 604368 h 1097287"/>
                            <a:gd name="connsiteX122" fmla="*/ 1826419 w 1892653"/>
                            <a:gd name="connsiteY122" fmla="*/ 597224 h 1097287"/>
                            <a:gd name="connsiteX123" fmla="*/ 1835944 w 1892653"/>
                            <a:gd name="connsiteY123" fmla="*/ 575793 h 1097287"/>
                            <a:gd name="connsiteX124" fmla="*/ 1850231 w 1892653"/>
                            <a:gd name="connsiteY124" fmla="*/ 571030 h 1097287"/>
                            <a:gd name="connsiteX125" fmla="*/ 1852613 w 1892653"/>
                            <a:gd name="connsiteY125" fmla="*/ 563887 h 1097287"/>
                            <a:gd name="connsiteX126" fmla="*/ 1857375 w 1892653"/>
                            <a:gd name="connsiteY126" fmla="*/ 556743 h 1097287"/>
                            <a:gd name="connsiteX127" fmla="*/ 1866900 w 1892653"/>
                            <a:gd name="connsiteY127" fmla="*/ 535312 h 1097287"/>
                            <a:gd name="connsiteX128" fmla="*/ 1871663 w 1892653"/>
                            <a:gd name="connsiteY128" fmla="*/ 518643 h 1097287"/>
                            <a:gd name="connsiteX129" fmla="*/ 1876425 w 1892653"/>
                            <a:gd name="connsiteY129" fmla="*/ 504355 h 1097287"/>
                            <a:gd name="connsiteX130" fmla="*/ 1881188 w 1892653"/>
                            <a:gd name="connsiteY130" fmla="*/ 490068 h 1097287"/>
                            <a:gd name="connsiteX131" fmla="*/ 1883569 w 1892653"/>
                            <a:gd name="connsiteY131" fmla="*/ 482924 h 1097287"/>
                            <a:gd name="connsiteX132" fmla="*/ 1888331 w 1892653"/>
                            <a:gd name="connsiteY132" fmla="*/ 459112 h 1097287"/>
                            <a:gd name="connsiteX133" fmla="*/ 1883569 w 1892653"/>
                            <a:gd name="connsiteY133" fmla="*/ 368624 h 1097287"/>
                            <a:gd name="connsiteX134" fmla="*/ 1885950 w 1892653"/>
                            <a:gd name="connsiteY134" fmla="*/ 325761 h 1097287"/>
                            <a:gd name="connsiteX135" fmla="*/ 1890712 w 1892653"/>
                            <a:gd name="connsiteY135" fmla="*/ 280517 h 1097287"/>
                            <a:gd name="connsiteX136" fmla="*/ 1850231 w 1892653"/>
                            <a:gd name="connsiteY136" fmla="*/ 206699 h 1097287"/>
                            <a:gd name="connsiteX137" fmla="*/ 1871663 w 1892653"/>
                            <a:gd name="connsiteY137" fmla="*/ 192412 h 1097287"/>
                            <a:gd name="connsiteX138" fmla="*/ 1845469 w 1892653"/>
                            <a:gd name="connsiteY138" fmla="*/ 190030 h 1097287"/>
                            <a:gd name="connsiteX139" fmla="*/ 1847850 w 1892653"/>
                            <a:gd name="connsiteY139" fmla="*/ 178124 h 1097287"/>
                            <a:gd name="connsiteX140" fmla="*/ 1845469 w 1892653"/>
                            <a:gd name="connsiteY140" fmla="*/ 168599 h 1097287"/>
                            <a:gd name="connsiteX141" fmla="*/ 1843088 w 1892653"/>
                            <a:gd name="connsiteY141" fmla="*/ 137643 h 1097287"/>
                            <a:gd name="connsiteX142" fmla="*/ 1840706 w 1892653"/>
                            <a:gd name="connsiteY142" fmla="*/ 28105 h 1097287"/>
                            <a:gd name="connsiteX143" fmla="*/ 1838325 w 1892653"/>
                            <a:gd name="connsiteY143" fmla="*/ 1911 h 1097287"/>
                            <a:gd name="connsiteX144" fmla="*/ 1838325 w 1892653"/>
                            <a:gd name="connsiteY144" fmla="*/ 32868 h 1097287"/>
                            <a:gd name="connsiteX0" fmla="*/ 0 w 1891268"/>
                            <a:gd name="connsiteY0" fmla="*/ 661518 h 1097287"/>
                            <a:gd name="connsiteX1" fmla="*/ 0 w 1891268"/>
                            <a:gd name="connsiteY1" fmla="*/ 661518 h 1097287"/>
                            <a:gd name="connsiteX2" fmla="*/ 7144 w 1891268"/>
                            <a:gd name="connsiteY2" fmla="*/ 642468 h 1097287"/>
                            <a:gd name="connsiteX3" fmla="*/ 16669 w 1891268"/>
                            <a:gd name="connsiteY3" fmla="*/ 640087 h 1097287"/>
                            <a:gd name="connsiteX4" fmla="*/ 42863 w 1891268"/>
                            <a:gd name="connsiteY4" fmla="*/ 642468 h 1097287"/>
                            <a:gd name="connsiteX5" fmla="*/ 57150 w 1891268"/>
                            <a:gd name="connsiteY5" fmla="*/ 647230 h 1097287"/>
                            <a:gd name="connsiteX6" fmla="*/ 102394 w 1891268"/>
                            <a:gd name="connsiteY6" fmla="*/ 651993 h 1097287"/>
                            <a:gd name="connsiteX7" fmla="*/ 119063 w 1891268"/>
                            <a:gd name="connsiteY7" fmla="*/ 656755 h 1097287"/>
                            <a:gd name="connsiteX8" fmla="*/ 161925 w 1891268"/>
                            <a:gd name="connsiteY8" fmla="*/ 659137 h 1097287"/>
                            <a:gd name="connsiteX9" fmla="*/ 240506 w 1891268"/>
                            <a:gd name="connsiteY9" fmla="*/ 656755 h 1097287"/>
                            <a:gd name="connsiteX10" fmla="*/ 250031 w 1891268"/>
                            <a:gd name="connsiteY10" fmla="*/ 654374 h 1097287"/>
                            <a:gd name="connsiteX11" fmla="*/ 285750 w 1891268"/>
                            <a:gd name="connsiteY11" fmla="*/ 651993 h 1097287"/>
                            <a:gd name="connsiteX12" fmla="*/ 297656 w 1891268"/>
                            <a:gd name="connsiteY12" fmla="*/ 649612 h 1097287"/>
                            <a:gd name="connsiteX13" fmla="*/ 311944 w 1891268"/>
                            <a:gd name="connsiteY13" fmla="*/ 644849 h 1097287"/>
                            <a:gd name="connsiteX14" fmla="*/ 319088 w 1891268"/>
                            <a:gd name="connsiteY14" fmla="*/ 642468 h 1097287"/>
                            <a:gd name="connsiteX15" fmla="*/ 326231 w 1891268"/>
                            <a:gd name="connsiteY15" fmla="*/ 640087 h 1097287"/>
                            <a:gd name="connsiteX16" fmla="*/ 333375 w 1891268"/>
                            <a:gd name="connsiteY16" fmla="*/ 637705 h 1097287"/>
                            <a:gd name="connsiteX17" fmla="*/ 347663 w 1891268"/>
                            <a:gd name="connsiteY17" fmla="*/ 635324 h 1097287"/>
                            <a:gd name="connsiteX18" fmla="*/ 378619 w 1891268"/>
                            <a:gd name="connsiteY18" fmla="*/ 628180 h 1097287"/>
                            <a:gd name="connsiteX19" fmla="*/ 435769 w 1891268"/>
                            <a:gd name="connsiteY19" fmla="*/ 623418 h 1097287"/>
                            <a:gd name="connsiteX20" fmla="*/ 445294 w 1891268"/>
                            <a:gd name="connsiteY20" fmla="*/ 621037 h 1097287"/>
                            <a:gd name="connsiteX21" fmla="*/ 459581 w 1891268"/>
                            <a:gd name="connsiteY21" fmla="*/ 618655 h 1097287"/>
                            <a:gd name="connsiteX22" fmla="*/ 476250 w 1891268"/>
                            <a:gd name="connsiteY22" fmla="*/ 611512 h 1097287"/>
                            <a:gd name="connsiteX23" fmla="*/ 485775 w 1891268"/>
                            <a:gd name="connsiteY23" fmla="*/ 609130 h 1097287"/>
                            <a:gd name="connsiteX24" fmla="*/ 511969 w 1891268"/>
                            <a:gd name="connsiteY24" fmla="*/ 601987 h 1097287"/>
                            <a:gd name="connsiteX25" fmla="*/ 535781 w 1891268"/>
                            <a:gd name="connsiteY25" fmla="*/ 599605 h 1097287"/>
                            <a:gd name="connsiteX26" fmla="*/ 542925 w 1891268"/>
                            <a:gd name="connsiteY26" fmla="*/ 597224 h 1097287"/>
                            <a:gd name="connsiteX27" fmla="*/ 640556 w 1891268"/>
                            <a:gd name="connsiteY27" fmla="*/ 592462 h 1097287"/>
                            <a:gd name="connsiteX28" fmla="*/ 690563 w 1891268"/>
                            <a:gd name="connsiteY28" fmla="*/ 587699 h 1097287"/>
                            <a:gd name="connsiteX29" fmla="*/ 704850 w 1891268"/>
                            <a:gd name="connsiteY29" fmla="*/ 585318 h 1097287"/>
                            <a:gd name="connsiteX30" fmla="*/ 719138 w 1891268"/>
                            <a:gd name="connsiteY30" fmla="*/ 580555 h 1097287"/>
                            <a:gd name="connsiteX31" fmla="*/ 733425 w 1891268"/>
                            <a:gd name="connsiteY31" fmla="*/ 575793 h 1097287"/>
                            <a:gd name="connsiteX32" fmla="*/ 742950 w 1891268"/>
                            <a:gd name="connsiteY32" fmla="*/ 573412 h 1097287"/>
                            <a:gd name="connsiteX33" fmla="*/ 762000 w 1891268"/>
                            <a:gd name="connsiteY33" fmla="*/ 575793 h 1097287"/>
                            <a:gd name="connsiteX34" fmla="*/ 795338 w 1891268"/>
                            <a:gd name="connsiteY34" fmla="*/ 580555 h 1097287"/>
                            <a:gd name="connsiteX35" fmla="*/ 842963 w 1891268"/>
                            <a:gd name="connsiteY35" fmla="*/ 585318 h 1097287"/>
                            <a:gd name="connsiteX36" fmla="*/ 859631 w 1891268"/>
                            <a:gd name="connsiteY36" fmla="*/ 592462 h 1097287"/>
                            <a:gd name="connsiteX37" fmla="*/ 866775 w 1891268"/>
                            <a:gd name="connsiteY37" fmla="*/ 594843 h 1097287"/>
                            <a:gd name="connsiteX38" fmla="*/ 873919 w 1891268"/>
                            <a:gd name="connsiteY38" fmla="*/ 599605 h 1097287"/>
                            <a:gd name="connsiteX39" fmla="*/ 897731 w 1891268"/>
                            <a:gd name="connsiteY39" fmla="*/ 604368 h 1097287"/>
                            <a:gd name="connsiteX40" fmla="*/ 914400 w 1891268"/>
                            <a:gd name="connsiteY40" fmla="*/ 609130 h 1097287"/>
                            <a:gd name="connsiteX41" fmla="*/ 926306 w 1891268"/>
                            <a:gd name="connsiteY41" fmla="*/ 611512 h 1097287"/>
                            <a:gd name="connsiteX42" fmla="*/ 947738 w 1891268"/>
                            <a:gd name="connsiteY42" fmla="*/ 616274 h 1097287"/>
                            <a:gd name="connsiteX43" fmla="*/ 954881 w 1891268"/>
                            <a:gd name="connsiteY43" fmla="*/ 618655 h 1097287"/>
                            <a:gd name="connsiteX44" fmla="*/ 969169 w 1891268"/>
                            <a:gd name="connsiteY44" fmla="*/ 628180 h 1097287"/>
                            <a:gd name="connsiteX45" fmla="*/ 985838 w 1891268"/>
                            <a:gd name="connsiteY45" fmla="*/ 632943 h 1097287"/>
                            <a:gd name="connsiteX46" fmla="*/ 1002506 w 1891268"/>
                            <a:gd name="connsiteY46" fmla="*/ 640087 h 1097287"/>
                            <a:gd name="connsiteX47" fmla="*/ 1016794 w 1891268"/>
                            <a:gd name="connsiteY47" fmla="*/ 649612 h 1097287"/>
                            <a:gd name="connsiteX48" fmla="*/ 1031081 w 1891268"/>
                            <a:gd name="connsiteY48" fmla="*/ 661518 h 1097287"/>
                            <a:gd name="connsiteX49" fmla="*/ 1045369 w 1891268"/>
                            <a:gd name="connsiteY49" fmla="*/ 668662 h 1097287"/>
                            <a:gd name="connsiteX50" fmla="*/ 1059656 w 1891268"/>
                            <a:gd name="connsiteY50" fmla="*/ 678187 h 1097287"/>
                            <a:gd name="connsiteX51" fmla="*/ 1066800 w 1891268"/>
                            <a:gd name="connsiteY51" fmla="*/ 682949 h 1097287"/>
                            <a:gd name="connsiteX52" fmla="*/ 1073944 w 1891268"/>
                            <a:gd name="connsiteY52" fmla="*/ 685330 h 1097287"/>
                            <a:gd name="connsiteX53" fmla="*/ 1078706 w 1891268"/>
                            <a:gd name="connsiteY53" fmla="*/ 692474 h 1097287"/>
                            <a:gd name="connsiteX54" fmla="*/ 1085850 w 1891268"/>
                            <a:gd name="connsiteY54" fmla="*/ 697237 h 1097287"/>
                            <a:gd name="connsiteX55" fmla="*/ 1095375 w 1891268"/>
                            <a:gd name="connsiteY55" fmla="*/ 709143 h 1097287"/>
                            <a:gd name="connsiteX56" fmla="*/ 1107281 w 1891268"/>
                            <a:gd name="connsiteY56" fmla="*/ 723430 h 1097287"/>
                            <a:gd name="connsiteX57" fmla="*/ 1112044 w 1891268"/>
                            <a:gd name="connsiteY57" fmla="*/ 730574 h 1097287"/>
                            <a:gd name="connsiteX58" fmla="*/ 1119188 w 1891268"/>
                            <a:gd name="connsiteY58" fmla="*/ 737718 h 1097287"/>
                            <a:gd name="connsiteX59" fmla="*/ 1123950 w 1891268"/>
                            <a:gd name="connsiteY59" fmla="*/ 744862 h 1097287"/>
                            <a:gd name="connsiteX60" fmla="*/ 1131094 w 1891268"/>
                            <a:gd name="connsiteY60" fmla="*/ 747243 h 1097287"/>
                            <a:gd name="connsiteX61" fmla="*/ 1147763 w 1891268"/>
                            <a:gd name="connsiteY61" fmla="*/ 768674 h 1097287"/>
                            <a:gd name="connsiteX62" fmla="*/ 1159669 w 1891268"/>
                            <a:gd name="connsiteY62" fmla="*/ 780580 h 1097287"/>
                            <a:gd name="connsiteX63" fmla="*/ 1178719 w 1891268"/>
                            <a:gd name="connsiteY63" fmla="*/ 802012 h 1097287"/>
                            <a:gd name="connsiteX64" fmla="*/ 1188244 w 1891268"/>
                            <a:gd name="connsiteY64" fmla="*/ 806774 h 1097287"/>
                            <a:gd name="connsiteX65" fmla="*/ 1200150 w 1891268"/>
                            <a:gd name="connsiteY65" fmla="*/ 818680 h 1097287"/>
                            <a:gd name="connsiteX66" fmla="*/ 1202531 w 1891268"/>
                            <a:gd name="connsiteY66" fmla="*/ 825824 h 1097287"/>
                            <a:gd name="connsiteX67" fmla="*/ 1209675 w 1891268"/>
                            <a:gd name="connsiteY67" fmla="*/ 830587 h 1097287"/>
                            <a:gd name="connsiteX68" fmla="*/ 1228725 w 1891268"/>
                            <a:gd name="connsiteY68" fmla="*/ 852018 h 1097287"/>
                            <a:gd name="connsiteX69" fmla="*/ 1235869 w 1891268"/>
                            <a:gd name="connsiteY69" fmla="*/ 859162 h 1097287"/>
                            <a:gd name="connsiteX70" fmla="*/ 1240631 w 1891268"/>
                            <a:gd name="connsiteY70" fmla="*/ 866305 h 1097287"/>
                            <a:gd name="connsiteX71" fmla="*/ 1254919 w 1891268"/>
                            <a:gd name="connsiteY71" fmla="*/ 875830 h 1097287"/>
                            <a:gd name="connsiteX72" fmla="*/ 1266825 w 1891268"/>
                            <a:gd name="connsiteY72" fmla="*/ 890118 h 1097287"/>
                            <a:gd name="connsiteX73" fmla="*/ 1273969 w 1891268"/>
                            <a:gd name="connsiteY73" fmla="*/ 894880 h 1097287"/>
                            <a:gd name="connsiteX74" fmla="*/ 1285875 w 1891268"/>
                            <a:gd name="connsiteY74" fmla="*/ 909168 h 1097287"/>
                            <a:gd name="connsiteX75" fmla="*/ 1293019 w 1891268"/>
                            <a:gd name="connsiteY75" fmla="*/ 913930 h 1097287"/>
                            <a:gd name="connsiteX76" fmla="*/ 1304925 w 1891268"/>
                            <a:gd name="connsiteY76" fmla="*/ 935362 h 1097287"/>
                            <a:gd name="connsiteX77" fmla="*/ 1309688 w 1891268"/>
                            <a:gd name="connsiteY77" fmla="*/ 942505 h 1097287"/>
                            <a:gd name="connsiteX78" fmla="*/ 1316831 w 1891268"/>
                            <a:gd name="connsiteY78" fmla="*/ 947268 h 1097287"/>
                            <a:gd name="connsiteX79" fmla="*/ 1331119 w 1891268"/>
                            <a:gd name="connsiteY79" fmla="*/ 963937 h 1097287"/>
                            <a:gd name="connsiteX80" fmla="*/ 1338263 w 1891268"/>
                            <a:gd name="connsiteY80" fmla="*/ 968699 h 1097287"/>
                            <a:gd name="connsiteX81" fmla="*/ 1352550 w 1891268"/>
                            <a:gd name="connsiteY81" fmla="*/ 982987 h 1097287"/>
                            <a:gd name="connsiteX82" fmla="*/ 1357313 w 1891268"/>
                            <a:gd name="connsiteY82" fmla="*/ 990130 h 1097287"/>
                            <a:gd name="connsiteX83" fmla="*/ 1364456 w 1891268"/>
                            <a:gd name="connsiteY83" fmla="*/ 994893 h 1097287"/>
                            <a:gd name="connsiteX84" fmla="*/ 1373981 w 1891268"/>
                            <a:gd name="connsiteY84" fmla="*/ 1009180 h 1097287"/>
                            <a:gd name="connsiteX85" fmla="*/ 1378744 w 1891268"/>
                            <a:gd name="connsiteY85" fmla="*/ 1016324 h 1097287"/>
                            <a:gd name="connsiteX86" fmla="*/ 1385888 w 1891268"/>
                            <a:gd name="connsiteY86" fmla="*/ 1021087 h 1097287"/>
                            <a:gd name="connsiteX87" fmla="*/ 1400175 w 1891268"/>
                            <a:gd name="connsiteY87" fmla="*/ 1032993 h 1097287"/>
                            <a:gd name="connsiteX88" fmla="*/ 1412081 w 1891268"/>
                            <a:gd name="connsiteY88" fmla="*/ 1044899 h 1097287"/>
                            <a:gd name="connsiteX89" fmla="*/ 1416844 w 1891268"/>
                            <a:gd name="connsiteY89" fmla="*/ 1052043 h 1097287"/>
                            <a:gd name="connsiteX90" fmla="*/ 1440656 w 1891268"/>
                            <a:gd name="connsiteY90" fmla="*/ 1071093 h 1097287"/>
                            <a:gd name="connsiteX91" fmla="*/ 1452563 w 1891268"/>
                            <a:gd name="connsiteY91" fmla="*/ 1073474 h 1097287"/>
                            <a:gd name="connsiteX92" fmla="*/ 1459706 w 1891268"/>
                            <a:gd name="connsiteY92" fmla="*/ 1078237 h 1097287"/>
                            <a:gd name="connsiteX93" fmla="*/ 1466850 w 1891268"/>
                            <a:gd name="connsiteY93" fmla="*/ 1080618 h 1097287"/>
                            <a:gd name="connsiteX94" fmla="*/ 1471613 w 1891268"/>
                            <a:gd name="connsiteY94" fmla="*/ 1087762 h 1097287"/>
                            <a:gd name="connsiteX95" fmla="*/ 1493044 w 1891268"/>
                            <a:gd name="connsiteY95" fmla="*/ 1097287 h 1097287"/>
                            <a:gd name="connsiteX96" fmla="*/ 1609725 w 1891268"/>
                            <a:gd name="connsiteY96" fmla="*/ 1094905 h 1097287"/>
                            <a:gd name="connsiteX97" fmla="*/ 1643063 w 1891268"/>
                            <a:gd name="connsiteY97" fmla="*/ 1092524 h 1097287"/>
                            <a:gd name="connsiteX98" fmla="*/ 1659731 w 1891268"/>
                            <a:gd name="connsiteY98" fmla="*/ 1087762 h 1097287"/>
                            <a:gd name="connsiteX99" fmla="*/ 1669256 w 1891268"/>
                            <a:gd name="connsiteY99" fmla="*/ 1085380 h 1097287"/>
                            <a:gd name="connsiteX100" fmla="*/ 1683544 w 1891268"/>
                            <a:gd name="connsiteY100" fmla="*/ 1080618 h 1097287"/>
                            <a:gd name="connsiteX101" fmla="*/ 1690688 w 1891268"/>
                            <a:gd name="connsiteY101" fmla="*/ 1078237 h 1097287"/>
                            <a:gd name="connsiteX102" fmla="*/ 1712119 w 1891268"/>
                            <a:gd name="connsiteY102" fmla="*/ 1073474 h 1097287"/>
                            <a:gd name="connsiteX103" fmla="*/ 1726406 w 1891268"/>
                            <a:gd name="connsiteY103" fmla="*/ 1068712 h 1097287"/>
                            <a:gd name="connsiteX104" fmla="*/ 1743075 w 1891268"/>
                            <a:gd name="connsiteY104" fmla="*/ 1063949 h 1097287"/>
                            <a:gd name="connsiteX105" fmla="*/ 1757363 w 1891268"/>
                            <a:gd name="connsiteY105" fmla="*/ 1054424 h 1097287"/>
                            <a:gd name="connsiteX106" fmla="*/ 1766888 w 1891268"/>
                            <a:gd name="connsiteY106" fmla="*/ 1040137 h 1097287"/>
                            <a:gd name="connsiteX107" fmla="*/ 1771650 w 1891268"/>
                            <a:gd name="connsiteY107" fmla="*/ 1032993 h 1097287"/>
                            <a:gd name="connsiteX108" fmla="*/ 1778794 w 1891268"/>
                            <a:gd name="connsiteY108" fmla="*/ 1018705 h 1097287"/>
                            <a:gd name="connsiteX109" fmla="*/ 1783556 w 1891268"/>
                            <a:gd name="connsiteY109" fmla="*/ 1004418 h 1097287"/>
                            <a:gd name="connsiteX110" fmla="*/ 1778794 w 1891268"/>
                            <a:gd name="connsiteY110" fmla="*/ 932980 h 1097287"/>
                            <a:gd name="connsiteX111" fmla="*/ 1781175 w 1891268"/>
                            <a:gd name="connsiteY111" fmla="*/ 911549 h 1097287"/>
                            <a:gd name="connsiteX112" fmla="*/ 1783556 w 1891268"/>
                            <a:gd name="connsiteY112" fmla="*/ 899643 h 1097287"/>
                            <a:gd name="connsiteX113" fmla="*/ 1785938 w 1891268"/>
                            <a:gd name="connsiteY113" fmla="*/ 885355 h 1097287"/>
                            <a:gd name="connsiteX114" fmla="*/ 1788319 w 1891268"/>
                            <a:gd name="connsiteY114" fmla="*/ 873449 h 1097287"/>
                            <a:gd name="connsiteX115" fmla="*/ 1793081 w 1891268"/>
                            <a:gd name="connsiteY115" fmla="*/ 859162 h 1097287"/>
                            <a:gd name="connsiteX116" fmla="*/ 1795463 w 1891268"/>
                            <a:gd name="connsiteY116" fmla="*/ 809155 h 1097287"/>
                            <a:gd name="connsiteX117" fmla="*/ 1800225 w 1891268"/>
                            <a:gd name="connsiteY117" fmla="*/ 787724 h 1097287"/>
                            <a:gd name="connsiteX118" fmla="*/ 1804988 w 1891268"/>
                            <a:gd name="connsiteY118" fmla="*/ 654374 h 1097287"/>
                            <a:gd name="connsiteX119" fmla="*/ 1814513 w 1891268"/>
                            <a:gd name="connsiteY119" fmla="*/ 625799 h 1097287"/>
                            <a:gd name="connsiteX120" fmla="*/ 1819275 w 1891268"/>
                            <a:gd name="connsiteY120" fmla="*/ 611512 h 1097287"/>
                            <a:gd name="connsiteX121" fmla="*/ 1821656 w 1891268"/>
                            <a:gd name="connsiteY121" fmla="*/ 604368 h 1097287"/>
                            <a:gd name="connsiteX122" fmla="*/ 1826419 w 1891268"/>
                            <a:gd name="connsiteY122" fmla="*/ 597224 h 1097287"/>
                            <a:gd name="connsiteX123" fmla="*/ 1835944 w 1891268"/>
                            <a:gd name="connsiteY123" fmla="*/ 575793 h 1097287"/>
                            <a:gd name="connsiteX124" fmla="*/ 1850231 w 1891268"/>
                            <a:gd name="connsiteY124" fmla="*/ 571030 h 1097287"/>
                            <a:gd name="connsiteX125" fmla="*/ 1852613 w 1891268"/>
                            <a:gd name="connsiteY125" fmla="*/ 563887 h 1097287"/>
                            <a:gd name="connsiteX126" fmla="*/ 1857375 w 1891268"/>
                            <a:gd name="connsiteY126" fmla="*/ 556743 h 1097287"/>
                            <a:gd name="connsiteX127" fmla="*/ 1866900 w 1891268"/>
                            <a:gd name="connsiteY127" fmla="*/ 535312 h 1097287"/>
                            <a:gd name="connsiteX128" fmla="*/ 1871663 w 1891268"/>
                            <a:gd name="connsiteY128" fmla="*/ 518643 h 1097287"/>
                            <a:gd name="connsiteX129" fmla="*/ 1876425 w 1891268"/>
                            <a:gd name="connsiteY129" fmla="*/ 504355 h 1097287"/>
                            <a:gd name="connsiteX130" fmla="*/ 1881188 w 1891268"/>
                            <a:gd name="connsiteY130" fmla="*/ 490068 h 1097287"/>
                            <a:gd name="connsiteX131" fmla="*/ 1883569 w 1891268"/>
                            <a:gd name="connsiteY131" fmla="*/ 482924 h 1097287"/>
                            <a:gd name="connsiteX132" fmla="*/ 1888331 w 1891268"/>
                            <a:gd name="connsiteY132" fmla="*/ 459112 h 1097287"/>
                            <a:gd name="connsiteX133" fmla="*/ 1883569 w 1891268"/>
                            <a:gd name="connsiteY133" fmla="*/ 368624 h 1097287"/>
                            <a:gd name="connsiteX134" fmla="*/ 1885950 w 1891268"/>
                            <a:gd name="connsiteY134" fmla="*/ 325761 h 1097287"/>
                            <a:gd name="connsiteX135" fmla="*/ 1890712 w 1891268"/>
                            <a:gd name="connsiteY135" fmla="*/ 280517 h 1097287"/>
                            <a:gd name="connsiteX136" fmla="*/ 1871663 w 1891268"/>
                            <a:gd name="connsiteY136" fmla="*/ 192412 h 1097287"/>
                            <a:gd name="connsiteX137" fmla="*/ 1845469 w 1891268"/>
                            <a:gd name="connsiteY137" fmla="*/ 190030 h 1097287"/>
                            <a:gd name="connsiteX138" fmla="*/ 1847850 w 1891268"/>
                            <a:gd name="connsiteY138" fmla="*/ 178124 h 1097287"/>
                            <a:gd name="connsiteX139" fmla="*/ 1845469 w 1891268"/>
                            <a:gd name="connsiteY139" fmla="*/ 168599 h 1097287"/>
                            <a:gd name="connsiteX140" fmla="*/ 1843088 w 1891268"/>
                            <a:gd name="connsiteY140" fmla="*/ 137643 h 1097287"/>
                            <a:gd name="connsiteX141" fmla="*/ 1840706 w 1891268"/>
                            <a:gd name="connsiteY141" fmla="*/ 28105 h 1097287"/>
                            <a:gd name="connsiteX142" fmla="*/ 1838325 w 1891268"/>
                            <a:gd name="connsiteY142" fmla="*/ 1911 h 1097287"/>
                            <a:gd name="connsiteX143" fmla="*/ 1838325 w 1891268"/>
                            <a:gd name="connsiteY143" fmla="*/ 32868 h 1097287"/>
                            <a:gd name="connsiteX0" fmla="*/ 0 w 1891268"/>
                            <a:gd name="connsiteY0" fmla="*/ 661518 h 1097287"/>
                            <a:gd name="connsiteX1" fmla="*/ 0 w 1891268"/>
                            <a:gd name="connsiteY1" fmla="*/ 661518 h 1097287"/>
                            <a:gd name="connsiteX2" fmla="*/ 7144 w 1891268"/>
                            <a:gd name="connsiteY2" fmla="*/ 642468 h 1097287"/>
                            <a:gd name="connsiteX3" fmla="*/ 16669 w 1891268"/>
                            <a:gd name="connsiteY3" fmla="*/ 640087 h 1097287"/>
                            <a:gd name="connsiteX4" fmla="*/ 42863 w 1891268"/>
                            <a:gd name="connsiteY4" fmla="*/ 642468 h 1097287"/>
                            <a:gd name="connsiteX5" fmla="*/ 57150 w 1891268"/>
                            <a:gd name="connsiteY5" fmla="*/ 647230 h 1097287"/>
                            <a:gd name="connsiteX6" fmla="*/ 102394 w 1891268"/>
                            <a:gd name="connsiteY6" fmla="*/ 651993 h 1097287"/>
                            <a:gd name="connsiteX7" fmla="*/ 119063 w 1891268"/>
                            <a:gd name="connsiteY7" fmla="*/ 656755 h 1097287"/>
                            <a:gd name="connsiteX8" fmla="*/ 161925 w 1891268"/>
                            <a:gd name="connsiteY8" fmla="*/ 659137 h 1097287"/>
                            <a:gd name="connsiteX9" fmla="*/ 240506 w 1891268"/>
                            <a:gd name="connsiteY9" fmla="*/ 656755 h 1097287"/>
                            <a:gd name="connsiteX10" fmla="*/ 250031 w 1891268"/>
                            <a:gd name="connsiteY10" fmla="*/ 654374 h 1097287"/>
                            <a:gd name="connsiteX11" fmla="*/ 285750 w 1891268"/>
                            <a:gd name="connsiteY11" fmla="*/ 651993 h 1097287"/>
                            <a:gd name="connsiteX12" fmla="*/ 297656 w 1891268"/>
                            <a:gd name="connsiteY12" fmla="*/ 649612 h 1097287"/>
                            <a:gd name="connsiteX13" fmla="*/ 311944 w 1891268"/>
                            <a:gd name="connsiteY13" fmla="*/ 644849 h 1097287"/>
                            <a:gd name="connsiteX14" fmla="*/ 319088 w 1891268"/>
                            <a:gd name="connsiteY14" fmla="*/ 642468 h 1097287"/>
                            <a:gd name="connsiteX15" fmla="*/ 326231 w 1891268"/>
                            <a:gd name="connsiteY15" fmla="*/ 640087 h 1097287"/>
                            <a:gd name="connsiteX16" fmla="*/ 333375 w 1891268"/>
                            <a:gd name="connsiteY16" fmla="*/ 637705 h 1097287"/>
                            <a:gd name="connsiteX17" fmla="*/ 347663 w 1891268"/>
                            <a:gd name="connsiteY17" fmla="*/ 635324 h 1097287"/>
                            <a:gd name="connsiteX18" fmla="*/ 378619 w 1891268"/>
                            <a:gd name="connsiteY18" fmla="*/ 628180 h 1097287"/>
                            <a:gd name="connsiteX19" fmla="*/ 435769 w 1891268"/>
                            <a:gd name="connsiteY19" fmla="*/ 623418 h 1097287"/>
                            <a:gd name="connsiteX20" fmla="*/ 445294 w 1891268"/>
                            <a:gd name="connsiteY20" fmla="*/ 621037 h 1097287"/>
                            <a:gd name="connsiteX21" fmla="*/ 459581 w 1891268"/>
                            <a:gd name="connsiteY21" fmla="*/ 618655 h 1097287"/>
                            <a:gd name="connsiteX22" fmla="*/ 476250 w 1891268"/>
                            <a:gd name="connsiteY22" fmla="*/ 611512 h 1097287"/>
                            <a:gd name="connsiteX23" fmla="*/ 485775 w 1891268"/>
                            <a:gd name="connsiteY23" fmla="*/ 609130 h 1097287"/>
                            <a:gd name="connsiteX24" fmla="*/ 511969 w 1891268"/>
                            <a:gd name="connsiteY24" fmla="*/ 601987 h 1097287"/>
                            <a:gd name="connsiteX25" fmla="*/ 535781 w 1891268"/>
                            <a:gd name="connsiteY25" fmla="*/ 599605 h 1097287"/>
                            <a:gd name="connsiteX26" fmla="*/ 542925 w 1891268"/>
                            <a:gd name="connsiteY26" fmla="*/ 597224 h 1097287"/>
                            <a:gd name="connsiteX27" fmla="*/ 640556 w 1891268"/>
                            <a:gd name="connsiteY27" fmla="*/ 592462 h 1097287"/>
                            <a:gd name="connsiteX28" fmla="*/ 690563 w 1891268"/>
                            <a:gd name="connsiteY28" fmla="*/ 587699 h 1097287"/>
                            <a:gd name="connsiteX29" fmla="*/ 704850 w 1891268"/>
                            <a:gd name="connsiteY29" fmla="*/ 585318 h 1097287"/>
                            <a:gd name="connsiteX30" fmla="*/ 719138 w 1891268"/>
                            <a:gd name="connsiteY30" fmla="*/ 580555 h 1097287"/>
                            <a:gd name="connsiteX31" fmla="*/ 733425 w 1891268"/>
                            <a:gd name="connsiteY31" fmla="*/ 575793 h 1097287"/>
                            <a:gd name="connsiteX32" fmla="*/ 742950 w 1891268"/>
                            <a:gd name="connsiteY32" fmla="*/ 573412 h 1097287"/>
                            <a:gd name="connsiteX33" fmla="*/ 762000 w 1891268"/>
                            <a:gd name="connsiteY33" fmla="*/ 575793 h 1097287"/>
                            <a:gd name="connsiteX34" fmla="*/ 795338 w 1891268"/>
                            <a:gd name="connsiteY34" fmla="*/ 580555 h 1097287"/>
                            <a:gd name="connsiteX35" fmla="*/ 842963 w 1891268"/>
                            <a:gd name="connsiteY35" fmla="*/ 585318 h 1097287"/>
                            <a:gd name="connsiteX36" fmla="*/ 859631 w 1891268"/>
                            <a:gd name="connsiteY36" fmla="*/ 592462 h 1097287"/>
                            <a:gd name="connsiteX37" fmla="*/ 866775 w 1891268"/>
                            <a:gd name="connsiteY37" fmla="*/ 594843 h 1097287"/>
                            <a:gd name="connsiteX38" fmla="*/ 873919 w 1891268"/>
                            <a:gd name="connsiteY38" fmla="*/ 599605 h 1097287"/>
                            <a:gd name="connsiteX39" fmla="*/ 897731 w 1891268"/>
                            <a:gd name="connsiteY39" fmla="*/ 604368 h 1097287"/>
                            <a:gd name="connsiteX40" fmla="*/ 914400 w 1891268"/>
                            <a:gd name="connsiteY40" fmla="*/ 609130 h 1097287"/>
                            <a:gd name="connsiteX41" fmla="*/ 926306 w 1891268"/>
                            <a:gd name="connsiteY41" fmla="*/ 611512 h 1097287"/>
                            <a:gd name="connsiteX42" fmla="*/ 947738 w 1891268"/>
                            <a:gd name="connsiteY42" fmla="*/ 616274 h 1097287"/>
                            <a:gd name="connsiteX43" fmla="*/ 954881 w 1891268"/>
                            <a:gd name="connsiteY43" fmla="*/ 618655 h 1097287"/>
                            <a:gd name="connsiteX44" fmla="*/ 969169 w 1891268"/>
                            <a:gd name="connsiteY44" fmla="*/ 628180 h 1097287"/>
                            <a:gd name="connsiteX45" fmla="*/ 985838 w 1891268"/>
                            <a:gd name="connsiteY45" fmla="*/ 632943 h 1097287"/>
                            <a:gd name="connsiteX46" fmla="*/ 1002506 w 1891268"/>
                            <a:gd name="connsiteY46" fmla="*/ 640087 h 1097287"/>
                            <a:gd name="connsiteX47" fmla="*/ 1016794 w 1891268"/>
                            <a:gd name="connsiteY47" fmla="*/ 649612 h 1097287"/>
                            <a:gd name="connsiteX48" fmla="*/ 1031081 w 1891268"/>
                            <a:gd name="connsiteY48" fmla="*/ 661518 h 1097287"/>
                            <a:gd name="connsiteX49" fmla="*/ 1045369 w 1891268"/>
                            <a:gd name="connsiteY49" fmla="*/ 668662 h 1097287"/>
                            <a:gd name="connsiteX50" fmla="*/ 1059656 w 1891268"/>
                            <a:gd name="connsiteY50" fmla="*/ 678187 h 1097287"/>
                            <a:gd name="connsiteX51" fmla="*/ 1066800 w 1891268"/>
                            <a:gd name="connsiteY51" fmla="*/ 682949 h 1097287"/>
                            <a:gd name="connsiteX52" fmla="*/ 1073944 w 1891268"/>
                            <a:gd name="connsiteY52" fmla="*/ 685330 h 1097287"/>
                            <a:gd name="connsiteX53" fmla="*/ 1078706 w 1891268"/>
                            <a:gd name="connsiteY53" fmla="*/ 692474 h 1097287"/>
                            <a:gd name="connsiteX54" fmla="*/ 1085850 w 1891268"/>
                            <a:gd name="connsiteY54" fmla="*/ 697237 h 1097287"/>
                            <a:gd name="connsiteX55" fmla="*/ 1095375 w 1891268"/>
                            <a:gd name="connsiteY55" fmla="*/ 709143 h 1097287"/>
                            <a:gd name="connsiteX56" fmla="*/ 1107281 w 1891268"/>
                            <a:gd name="connsiteY56" fmla="*/ 723430 h 1097287"/>
                            <a:gd name="connsiteX57" fmla="*/ 1112044 w 1891268"/>
                            <a:gd name="connsiteY57" fmla="*/ 730574 h 1097287"/>
                            <a:gd name="connsiteX58" fmla="*/ 1119188 w 1891268"/>
                            <a:gd name="connsiteY58" fmla="*/ 737718 h 1097287"/>
                            <a:gd name="connsiteX59" fmla="*/ 1123950 w 1891268"/>
                            <a:gd name="connsiteY59" fmla="*/ 744862 h 1097287"/>
                            <a:gd name="connsiteX60" fmla="*/ 1131094 w 1891268"/>
                            <a:gd name="connsiteY60" fmla="*/ 747243 h 1097287"/>
                            <a:gd name="connsiteX61" fmla="*/ 1147763 w 1891268"/>
                            <a:gd name="connsiteY61" fmla="*/ 768674 h 1097287"/>
                            <a:gd name="connsiteX62" fmla="*/ 1159669 w 1891268"/>
                            <a:gd name="connsiteY62" fmla="*/ 780580 h 1097287"/>
                            <a:gd name="connsiteX63" fmla="*/ 1178719 w 1891268"/>
                            <a:gd name="connsiteY63" fmla="*/ 802012 h 1097287"/>
                            <a:gd name="connsiteX64" fmla="*/ 1188244 w 1891268"/>
                            <a:gd name="connsiteY64" fmla="*/ 806774 h 1097287"/>
                            <a:gd name="connsiteX65" fmla="*/ 1200150 w 1891268"/>
                            <a:gd name="connsiteY65" fmla="*/ 818680 h 1097287"/>
                            <a:gd name="connsiteX66" fmla="*/ 1202531 w 1891268"/>
                            <a:gd name="connsiteY66" fmla="*/ 825824 h 1097287"/>
                            <a:gd name="connsiteX67" fmla="*/ 1209675 w 1891268"/>
                            <a:gd name="connsiteY67" fmla="*/ 830587 h 1097287"/>
                            <a:gd name="connsiteX68" fmla="*/ 1228725 w 1891268"/>
                            <a:gd name="connsiteY68" fmla="*/ 852018 h 1097287"/>
                            <a:gd name="connsiteX69" fmla="*/ 1235869 w 1891268"/>
                            <a:gd name="connsiteY69" fmla="*/ 859162 h 1097287"/>
                            <a:gd name="connsiteX70" fmla="*/ 1240631 w 1891268"/>
                            <a:gd name="connsiteY70" fmla="*/ 866305 h 1097287"/>
                            <a:gd name="connsiteX71" fmla="*/ 1254919 w 1891268"/>
                            <a:gd name="connsiteY71" fmla="*/ 875830 h 1097287"/>
                            <a:gd name="connsiteX72" fmla="*/ 1266825 w 1891268"/>
                            <a:gd name="connsiteY72" fmla="*/ 890118 h 1097287"/>
                            <a:gd name="connsiteX73" fmla="*/ 1273969 w 1891268"/>
                            <a:gd name="connsiteY73" fmla="*/ 894880 h 1097287"/>
                            <a:gd name="connsiteX74" fmla="*/ 1285875 w 1891268"/>
                            <a:gd name="connsiteY74" fmla="*/ 909168 h 1097287"/>
                            <a:gd name="connsiteX75" fmla="*/ 1293019 w 1891268"/>
                            <a:gd name="connsiteY75" fmla="*/ 913930 h 1097287"/>
                            <a:gd name="connsiteX76" fmla="*/ 1304925 w 1891268"/>
                            <a:gd name="connsiteY76" fmla="*/ 935362 h 1097287"/>
                            <a:gd name="connsiteX77" fmla="*/ 1309688 w 1891268"/>
                            <a:gd name="connsiteY77" fmla="*/ 942505 h 1097287"/>
                            <a:gd name="connsiteX78" fmla="*/ 1316831 w 1891268"/>
                            <a:gd name="connsiteY78" fmla="*/ 947268 h 1097287"/>
                            <a:gd name="connsiteX79" fmla="*/ 1331119 w 1891268"/>
                            <a:gd name="connsiteY79" fmla="*/ 963937 h 1097287"/>
                            <a:gd name="connsiteX80" fmla="*/ 1338263 w 1891268"/>
                            <a:gd name="connsiteY80" fmla="*/ 968699 h 1097287"/>
                            <a:gd name="connsiteX81" fmla="*/ 1352550 w 1891268"/>
                            <a:gd name="connsiteY81" fmla="*/ 982987 h 1097287"/>
                            <a:gd name="connsiteX82" fmla="*/ 1357313 w 1891268"/>
                            <a:gd name="connsiteY82" fmla="*/ 990130 h 1097287"/>
                            <a:gd name="connsiteX83" fmla="*/ 1364456 w 1891268"/>
                            <a:gd name="connsiteY83" fmla="*/ 994893 h 1097287"/>
                            <a:gd name="connsiteX84" fmla="*/ 1373981 w 1891268"/>
                            <a:gd name="connsiteY84" fmla="*/ 1009180 h 1097287"/>
                            <a:gd name="connsiteX85" fmla="*/ 1378744 w 1891268"/>
                            <a:gd name="connsiteY85" fmla="*/ 1016324 h 1097287"/>
                            <a:gd name="connsiteX86" fmla="*/ 1385888 w 1891268"/>
                            <a:gd name="connsiteY86" fmla="*/ 1021087 h 1097287"/>
                            <a:gd name="connsiteX87" fmla="*/ 1400175 w 1891268"/>
                            <a:gd name="connsiteY87" fmla="*/ 1032993 h 1097287"/>
                            <a:gd name="connsiteX88" fmla="*/ 1412081 w 1891268"/>
                            <a:gd name="connsiteY88" fmla="*/ 1044899 h 1097287"/>
                            <a:gd name="connsiteX89" fmla="*/ 1416844 w 1891268"/>
                            <a:gd name="connsiteY89" fmla="*/ 1052043 h 1097287"/>
                            <a:gd name="connsiteX90" fmla="*/ 1440656 w 1891268"/>
                            <a:gd name="connsiteY90" fmla="*/ 1071093 h 1097287"/>
                            <a:gd name="connsiteX91" fmla="*/ 1452563 w 1891268"/>
                            <a:gd name="connsiteY91" fmla="*/ 1073474 h 1097287"/>
                            <a:gd name="connsiteX92" fmla="*/ 1459706 w 1891268"/>
                            <a:gd name="connsiteY92" fmla="*/ 1078237 h 1097287"/>
                            <a:gd name="connsiteX93" fmla="*/ 1466850 w 1891268"/>
                            <a:gd name="connsiteY93" fmla="*/ 1080618 h 1097287"/>
                            <a:gd name="connsiteX94" fmla="*/ 1471613 w 1891268"/>
                            <a:gd name="connsiteY94" fmla="*/ 1087762 h 1097287"/>
                            <a:gd name="connsiteX95" fmla="*/ 1493044 w 1891268"/>
                            <a:gd name="connsiteY95" fmla="*/ 1097287 h 1097287"/>
                            <a:gd name="connsiteX96" fmla="*/ 1609725 w 1891268"/>
                            <a:gd name="connsiteY96" fmla="*/ 1094905 h 1097287"/>
                            <a:gd name="connsiteX97" fmla="*/ 1643063 w 1891268"/>
                            <a:gd name="connsiteY97" fmla="*/ 1092524 h 1097287"/>
                            <a:gd name="connsiteX98" fmla="*/ 1659731 w 1891268"/>
                            <a:gd name="connsiteY98" fmla="*/ 1087762 h 1097287"/>
                            <a:gd name="connsiteX99" fmla="*/ 1669256 w 1891268"/>
                            <a:gd name="connsiteY99" fmla="*/ 1085380 h 1097287"/>
                            <a:gd name="connsiteX100" fmla="*/ 1683544 w 1891268"/>
                            <a:gd name="connsiteY100" fmla="*/ 1080618 h 1097287"/>
                            <a:gd name="connsiteX101" fmla="*/ 1690688 w 1891268"/>
                            <a:gd name="connsiteY101" fmla="*/ 1078237 h 1097287"/>
                            <a:gd name="connsiteX102" fmla="*/ 1712119 w 1891268"/>
                            <a:gd name="connsiteY102" fmla="*/ 1073474 h 1097287"/>
                            <a:gd name="connsiteX103" fmla="*/ 1726406 w 1891268"/>
                            <a:gd name="connsiteY103" fmla="*/ 1068712 h 1097287"/>
                            <a:gd name="connsiteX104" fmla="*/ 1743075 w 1891268"/>
                            <a:gd name="connsiteY104" fmla="*/ 1063949 h 1097287"/>
                            <a:gd name="connsiteX105" fmla="*/ 1757363 w 1891268"/>
                            <a:gd name="connsiteY105" fmla="*/ 1054424 h 1097287"/>
                            <a:gd name="connsiteX106" fmla="*/ 1766888 w 1891268"/>
                            <a:gd name="connsiteY106" fmla="*/ 1040137 h 1097287"/>
                            <a:gd name="connsiteX107" fmla="*/ 1771650 w 1891268"/>
                            <a:gd name="connsiteY107" fmla="*/ 1032993 h 1097287"/>
                            <a:gd name="connsiteX108" fmla="*/ 1778794 w 1891268"/>
                            <a:gd name="connsiteY108" fmla="*/ 1018705 h 1097287"/>
                            <a:gd name="connsiteX109" fmla="*/ 1783556 w 1891268"/>
                            <a:gd name="connsiteY109" fmla="*/ 1004418 h 1097287"/>
                            <a:gd name="connsiteX110" fmla="*/ 1778794 w 1891268"/>
                            <a:gd name="connsiteY110" fmla="*/ 932980 h 1097287"/>
                            <a:gd name="connsiteX111" fmla="*/ 1781175 w 1891268"/>
                            <a:gd name="connsiteY111" fmla="*/ 911549 h 1097287"/>
                            <a:gd name="connsiteX112" fmla="*/ 1783556 w 1891268"/>
                            <a:gd name="connsiteY112" fmla="*/ 899643 h 1097287"/>
                            <a:gd name="connsiteX113" fmla="*/ 1785938 w 1891268"/>
                            <a:gd name="connsiteY113" fmla="*/ 885355 h 1097287"/>
                            <a:gd name="connsiteX114" fmla="*/ 1788319 w 1891268"/>
                            <a:gd name="connsiteY114" fmla="*/ 873449 h 1097287"/>
                            <a:gd name="connsiteX115" fmla="*/ 1793081 w 1891268"/>
                            <a:gd name="connsiteY115" fmla="*/ 859162 h 1097287"/>
                            <a:gd name="connsiteX116" fmla="*/ 1795463 w 1891268"/>
                            <a:gd name="connsiteY116" fmla="*/ 809155 h 1097287"/>
                            <a:gd name="connsiteX117" fmla="*/ 1800225 w 1891268"/>
                            <a:gd name="connsiteY117" fmla="*/ 787724 h 1097287"/>
                            <a:gd name="connsiteX118" fmla="*/ 1804988 w 1891268"/>
                            <a:gd name="connsiteY118" fmla="*/ 654374 h 1097287"/>
                            <a:gd name="connsiteX119" fmla="*/ 1814513 w 1891268"/>
                            <a:gd name="connsiteY119" fmla="*/ 625799 h 1097287"/>
                            <a:gd name="connsiteX120" fmla="*/ 1819275 w 1891268"/>
                            <a:gd name="connsiteY120" fmla="*/ 611512 h 1097287"/>
                            <a:gd name="connsiteX121" fmla="*/ 1821656 w 1891268"/>
                            <a:gd name="connsiteY121" fmla="*/ 604368 h 1097287"/>
                            <a:gd name="connsiteX122" fmla="*/ 1826419 w 1891268"/>
                            <a:gd name="connsiteY122" fmla="*/ 597224 h 1097287"/>
                            <a:gd name="connsiteX123" fmla="*/ 1835944 w 1891268"/>
                            <a:gd name="connsiteY123" fmla="*/ 575793 h 1097287"/>
                            <a:gd name="connsiteX124" fmla="*/ 1850231 w 1891268"/>
                            <a:gd name="connsiteY124" fmla="*/ 571030 h 1097287"/>
                            <a:gd name="connsiteX125" fmla="*/ 1852613 w 1891268"/>
                            <a:gd name="connsiteY125" fmla="*/ 563887 h 1097287"/>
                            <a:gd name="connsiteX126" fmla="*/ 1857375 w 1891268"/>
                            <a:gd name="connsiteY126" fmla="*/ 556743 h 1097287"/>
                            <a:gd name="connsiteX127" fmla="*/ 1866900 w 1891268"/>
                            <a:gd name="connsiteY127" fmla="*/ 535312 h 1097287"/>
                            <a:gd name="connsiteX128" fmla="*/ 1871663 w 1891268"/>
                            <a:gd name="connsiteY128" fmla="*/ 518643 h 1097287"/>
                            <a:gd name="connsiteX129" fmla="*/ 1876425 w 1891268"/>
                            <a:gd name="connsiteY129" fmla="*/ 504355 h 1097287"/>
                            <a:gd name="connsiteX130" fmla="*/ 1881188 w 1891268"/>
                            <a:gd name="connsiteY130" fmla="*/ 490068 h 1097287"/>
                            <a:gd name="connsiteX131" fmla="*/ 1883569 w 1891268"/>
                            <a:gd name="connsiteY131" fmla="*/ 482924 h 1097287"/>
                            <a:gd name="connsiteX132" fmla="*/ 1888331 w 1891268"/>
                            <a:gd name="connsiteY132" fmla="*/ 459112 h 1097287"/>
                            <a:gd name="connsiteX133" fmla="*/ 1883569 w 1891268"/>
                            <a:gd name="connsiteY133" fmla="*/ 368624 h 1097287"/>
                            <a:gd name="connsiteX134" fmla="*/ 1885950 w 1891268"/>
                            <a:gd name="connsiteY134" fmla="*/ 325761 h 1097287"/>
                            <a:gd name="connsiteX135" fmla="*/ 1890712 w 1891268"/>
                            <a:gd name="connsiteY135" fmla="*/ 280517 h 1097287"/>
                            <a:gd name="connsiteX136" fmla="*/ 1871663 w 1891268"/>
                            <a:gd name="connsiteY136" fmla="*/ 192412 h 1097287"/>
                            <a:gd name="connsiteX137" fmla="*/ 1845469 w 1891268"/>
                            <a:gd name="connsiteY137" fmla="*/ 190030 h 1097287"/>
                            <a:gd name="connsiteX138" fmla="*/ 1845469 w 1891268"/>
                            <a:gd name="connsiteY138" fmla="*/ 168599 h 1097287"/>
                            <a:gd name="connsiteX139" fmla="*/ 1843088 w 1891268"/>
                            <a:gd name="connsiteY139" fmla="*/ 137643 h 1097287"/>
                            <a:gd name="connsiteX140" fmla="*/ 1840706 w 1891268"/>
                            <a:gd name="connsiteY140" fmla="*/ 28105 h 1097287"/>
                            <a:gd name="connsiteX141" fmla="*/ 1838325 w 1891268"/>
                            <a:gd name="connsiteY141" fmla="*/ 1911 h 1097287"/>
                            <a:gd name="connsiteX142" fmla="*/ 1838325 w 1891268"/>
                            <a:gd name="connsiteY142" fmla="*/ 32868 h 1097287"/>
                            <a:gd name="connsiteX0" fmla="*/ 0 w 1891268"/>
                            <a:gd name="connsiteY0" fmla="*/ 661518 h 1097287"/>
                            <a:gd name="connsiteX1" fmla="*/ 0 w 1891268"/>
                            <a:gd name="connsiteY1" fmla="*/ 661518 h 1097287"/>
                            <a:gd name="connsiteX2" fmla="*/ 7144 w 1891268"/>
                            <a:gd name="connsiteY2" fmla="*/ 642468 h 1097287"/>
                            <a:gd name="connsiteX3" fmla="*/ 16669 w 1891268"/>
                            <a:gd name="connsiteY3" fmla="*/ 640087 h 1097287"/>
                            <a:gd name="connsiteX4" fmla="*/ 42863 w 1891268"/>
                            <a:gd name="connsiteY4" fmla="*/ 642468 h 1097287"/>
                            <a:gd name="connsiteX5" fmla="*/ 57150 w 1891268"/>
                            <a:gd name="connsiteY5" fmla="*/ 647230 h 1097287"/>
                            <a:gd name="connsiteX6" fmla="*/ 102394 w 1891268"/>
                            <a:gd name="connsiteY6" fmla="*/ 651993 h 1097287"/>
                            <a:gd name="connsiteX7" fmla="*/ 119063 w 1891268"/>
                            <a:gd name="connsiteY7" fmla="*/ 656755 h 1097287"/>
                            <a:gd name="connsiteX8" fmla="*/ 161925 w 1891268"/>
                            <a:gd name="connsiteY8" fmla="*/ 659137 h 1097287"/>
                            <a:gd name="connsiteX9" fmla="*/ 240506 w 1891268"/>
                            <a:gd name="connsiteY9" fmla="*/ 656755 h 1097287"/>
                            <a:gd name="connsiteX10" fmla="*/ 250031 w 1891268"/>
                            <a:gd name="connsiteY10" fmla="*/ 654374 h 1097287"/>
                            <a:gd name="connsiteX11" fmla="*/ 285750 w 1891268"/>
                            <a:gd name="connsiteY11" fmla="*/ 651993 h 1097287"/>
                            <a:gd name="connsiteX12" fmla="*/ 297656 w 1891268"/>
                            <a:gd name="connsiteY12" fmla="*/ 649612 h 1097287"/>
                            <a:gd name="connsiteX13" fmla="*/ 311944 w 1891268"/>
                            <a:gd name="connsiteY13" fmla="*/ 644849 h 1097287"/>
                            <a:gd name="connsiteX14" fmla="*/ 319088 w 1891268"/>
                            <a:gd name="connsiteY14" fmla="*/ 642468 h 1097287"/>
                            <a:gd name="connsiteX15" fmla="*/ 326231 w 1891268"/>
                            <a:gd name="connsiteY15" fmla="*/ 640087 h 1097287"/>
                            <a:gd name="connsiteX16" fmla="*/ 333375 w 1891268"/>
                            <a:gd name="connsiteY16" fmla="*/ 637705 h 1097287"/>
                            <a:gd name="connsiteX17" fmla="*/ 347663 w 1891268"/>
                            <a:gd name="connsiteY17" fmla="*/ 635324 h 1097287"/>
                            <a:gd name="connsiteX18" fmla="*/ 378619 w 1891268"/>
                            <a:gd name="connsiteY18" fmla="*/ 628180 h 1097287"/>
                            <a:gd name="connsiteX19" fmla="*/ 435769 w 1891268"/>
                            <a:gd name="connsiteY19" fmla="*/ 623418 h 1097287"/>
                            <a:gd name="connsiteX20" fmla="*/ 445294 w 1891268"/>
                            <a:gd name="connsiteY20" fmla="*/ 621037 h 1097287"/>
                            <a:gd name="connsiteX21" fmla="*/ 459581 w 1891268"/>
                            <a:gd name="connsiteY21" fmla="*/ 618655 h 1097287"/>
                            <a:gd name="connsiteX22" fmla="*/ 476250 w 1891268"/>
                            <a:gd name="connsiteY22" fmla="*/ 611512 h 1097287"/>
                            <a:gd name="connsiteX23" fmla="*/ 485775 w 1891268"/>
                            <a:gd name="connsiteY23" fmla="*/ 609130 h 1097287"/>
                            <a:gd name="connsiteX24" fmla="*/ 511969 w 1891268"/>
                            <a:gd name="connsiteY24" fmla="*/ 601987 h 1097287"/>
                            <a:gd name="connsiteX25" fmla="*/ 535781 w 1891268"/>
                            <a:gd name="connsiteY25" fmla="*/ 599605 h 1097287"/>
                            <a:gd name="connsiteX26" fmla="*/ 542925 w 1891268"/>
                            <a:gd name="connsiteY26" fmla="*/ 597224 h 1097287"/>
                            <a:gd name="connsiteX27" fmla="*/ 640556 w 1891268"/>
                            <a:gd name="connsiteY27" fmla="*/ 592462 h 1097287"/>
                            <a:gd name="connsiteX28" fmla="*/ 690563 w 1891268"/>
                            <a:gd name="connsiteY28" fmla="*/ 587699 h 1097287"/>
                            <a:gd name="connsiteX29" fmla="*/ 704850 w 1891268"/>
                            <a:gd name="connsiteY29" fmla="*/ 585318 h 1097287"/>
                            <a:gd name="connsiteX30" fmla="*/ 719138 w 1891268"/>
                            <a:gd name="connsiteY30" fmla="*/ 580555 h 1097287"/>
                            <a:gd name="connsiteX31" fmla="*/ 733425 w 1891268"/>
                            <a:gd name="connsiteY31" fmla="*/ 575793 h 1097287"/>
                            <a:gd name="connsiteX32" fmla="*/ 742950 w 1891268"/>
                            <a:gd name="connsiteY32" fmla="*/ 573412 h 1097287"/>
                            <a:gd name="connsiteX33" fmla="*/ 762000 w 1891268"/>
                            <a:gd name="connsiteY33" fmla="*/ 575793 h 1097287"/>
                            <a:gd name="connsiteX34" fmla="*/ 795338 w 1891268"/>
                            <a:gd name="connsiteY34" fmla="*/ 580555 h 1097287"/>
                            <a:gd name="connsiteX35" fmla="*/ 842963 w 1891268"/>
                            <a:gd name="connsiteY35" fmla="*/ 585318 h 1097287"/>
                            <a:gd name="connsiteX36" fmla="*/ 859631 w 1891268"/>
                            <a:gd name="connsiteY36" fmla="*/ 592462 h 1097287"/>
                            <a:gd name="connsiteX37" fmla="*/ 866775 w 1891268"/>
                            <a:gd name="connsiteY37" fmla="*/ 594843 h 1097287"/>
                            <a:gd name="connsiteX38" fmla="*/ 873919 w 1891268"/>
                            <a:gd name="connsiteY38" fmla="*/ 599605 h 1097287"/>
                            <a:gd name="connsiteX39" fmla="*/ 897731 w 1891268"/>
                            <a:gd name="connsiteY39" fmla="*/ 604368 h 1097287"/>
                            <a:gd name="connsiteX40" fmla="*/ 914400 w 1891268"/>
                            <a:gd name="connsiteY40" fmla="*/ 609130 h 1097287"/>
                            <a:gd name="connsiteX41" fmla="*/ 926306 w 1891268"/>
                            <a:gd name="connsiteY41" fmla="*/ 611512 h 1097287"/>
                            <a:gd name="connsiteX42" fmla="*/ 947738 w 1891268"/>
                            <a:gd name="connsiteY42" fmla="*/ 616274 h 1097287"/>
                            <a:gd name="connsiteX43" fmla="*/ 954881 w 1891268"/>
                            <a:gd name="connsiteY43" fmla="*/ 618655 h 1097287"/>
                            <a:gd name="connsiteX44" fmla="*/ 969169 w 1891268"/>
                            <a:gd name="connsiteY44" fmla="*/ 628180 h 1097287"/>
                            <a:gd name="connsiteX45" fmla="*/ 985838 w 1891268"/>
                            <a:gd name="connsiteY45" fmla="*/ 632943 h 1097287"/>
                            <a:gd name="connsiteX46" fmla="*/ 1002506 w 1891268"/>
                            <a:gd name="connsiteY46" fmla="*/ 640087 h 1097287"/>
                            <a:gd name="connsiteX47" fmla="*/ 1016794 w 1891268"/>
                            <a:gd name="connsiteY47" fmla="*/ 649612 h 1097287"/>
                            <a:gd name="connsiteX48" fmla="*/ 1031081 w 1891268"/>
                            <a:gd name="connsiteY48" fmla="*/ 661518 h 1097287"/>
                            <a:gd name="connsiteX49" fmla="*/ 1045369 w 1891268"/>
                            <a:gd name="connsiteY49" fmla="*/ 668662 h 1097287"/>
                            <a:gd name="connsiteX50" fmla="*/ 1059656 w 1891268"/>
                            <a:gd name="connsiteY50" fmla="*/ 678187 h 1097287"/>
                            <a:gd name="connsiteX51" fmla="*/ 1066800 w 1891268"/>
                            <a:gd name="connsiteY51" fmla="*/ 682949 h 1097287"/>
                            <a:gd name="connsiteX52" fmla="*/ 1073944 w 1891268"/>
                            <a:gd name="connsiteY52" fmla="*/ 685330 h 1097287"/>
                            <a:gd name="connsiteX53" fmla="*/ 1078706 w 1891268"/>
                            <a:gd name="connsiteY53" fmla="*/ 692474 h 1097287"/>
                            <a:gd name="connsiteX54" fmla="*/ 1085850 w 1891268"/>
                            <a:gd name="connsiteY54" fmla="*/ 697237 h 1097287"/>
                            <a:gd name="connsiteX55" fmla="*/ 1095375 w 1891268"/>
                            <a:gd name="connsiteY55" fmla="*/ 709143 h 1097287"/>
                            <a:gd name="connsiteX56" fmla="*/ 1107281 w 1891268"/>
                            <a:gd name="connsiteY56" fmla="*/ 723430 h 1097287"/>
                            <a:gd name="connsiteX57" fmla="*/ 1112044 w 1891268"/>
                            <a:gd name="connsiteY57" fmla="*/ 730574 h 1097287"/>
                            <a:gd name="connsiteX58" fmla="*/ 1119188 w 1891268"/>
                            <a:gd name="connsiteY58" fmla="*/ 737718 h 1097287"/>
                            <a:gd name="connsiteX59" fmla="*/ 1123950 w 1891268"/>
                            <a:gd name="connsiteY59" fmla="*/ 744862 h 1097287"/>
                            <a:gd name="connsiteX60" fmla="*/ 1131094 w 1891268"/>
                            <a:gd name="connsiteY60" fmla="*/ 747243 h 1097287"/>
                            <a:gd name="connsiteX61" fmla="*/ 1147763 w 1891268"/>
                            <a:gd name="connsiteY61" fmla="*/ 768674 h 1097287"/>
                            <a:gd name="connsiteX62" fmla="*/ 1159669 w 1891268"/>
                            <a:gd name="connsiteY62" fmla="*/ 780580 h 1097287"/>
                            <a:gd name="connsiteX63" fmla="*/ 1178719 w 1891268"/>
                            <a:gd name="connsiteY63" fmla="*/ 802012 h 1097287"/>
                            <a:gd name="connsiteX64" fmla="*/ 1188244 w 1891268"/>
                            <a:gd name="connsiteY64" fmla="*/ 806774 h 1097287"/>
                            <a:gd name="connsiteX65" fmla="*/ 1200150 w 1891268"/>
                            <a:gd name="connsiteY65" fmla="*/ 818680 h 1097287"/>
                            <a:gd name="connsiteX66" fmla="*/ 1202531 w 1891268"/>
                            <a:gd name="connsiteY66" fmla="*/ 825824 h 1097287"/>
                            <a:gd name="connsiteX67" fmla="*/ 1209675 w 1891268"/>
                            <a:gd name="connsiteY67" fmla="*/ 830587 h 1097287"/>
                            <a:gd name="connsiteX68" fmla="*/ 1228725 w 1891268"/>
                            <a:gd name="connsiteY68" fmla="*/ 852018 h 1097287"/>
                            <a:gd name="connsiteX69" fmla="*/ 1235869 w 1891268"/>
                            <a:gd name="connsiteY69" fmla="*/ 859162 h 1097287"/>
                            <a:gd name="connsiteX70" fmla="*/ 1240631 w 1891268"/>
                            <a:gd name="connsiteY70" fmla="*/ 866305 h 1097287"/>
                            <a:gd name="connsiteX71" fmla="*/ 1254919 w 1891268"/>
                            <a:gd name="connsiteY71" fmla="*/ 875830 h 1097287"/>
                            <a:gd name="connsiteX72" fmla="*/ 1266825 w 1891268"/>
                            <a:gd name="connsiteY72" fmla="*/ 890118 h 1097287"/>
                            <a:gd name="connsiteX73" fmla="*/ 1273969 w 1891268"/>
                            <a:gd name="connsiteY73" fmla="*/ 894880 h 1097287"/>
                            <a:gd name="connsiteX74" fmla="*/ 1285875 w 1891268"/>
                            <a:gd name="connsiteY74" fmla="*/ 909168 h 1097287"/>
                            <a:gd name="connsiteX75" fmla="*/ 1293019 w 1891268"/>
                            <a:gd name="connsiteY75" fmla="*/ 913930 h 1097287"/>
                            <a:gd name="connsiteX76" fmla="*/ 1304925 w 1891268"/>
                            <a:gd name="connsiteY76" fmla="*/ 935362 h 1097287"/>
                            <a:gd name="connsiteX77" fmla="*/ 1309688 w 1891268"/>
                            <a:gd name="connsiteY77" fmla="*/ 942505 h 1097287"/>
                            <a:gd name="connsiteX78" fmla="*/ 1316831 w 1891268"/>
                            <a:gd name="connsiteY78" fmla="*/ 947268 h 1097287"/>
                            <a:gd name="connsiteX79" fmla="*/ 1331119 w 1891268"/>
                            <a:gd name="connsiteY79" fmla="*/ 963937 h 1097287"/>
                            <a:gd name="connsiteX80" fmla="*/ 1338263 w 1891268"/>
                            <a:gd name="connsiteY80" fmla="*/ 968699 h 1097287"/>
                            <a:gd name="connsiteX81" fmla="*/ 1352550 w 1891268"/>
                            <a:gd name="connsiteY81" fmla="*/ 982987 h 1097287"/>
                            <a:gd name="connsiteX82" fmla="*/ 1357313 w 1891268"/>
                            <a:gd name="connsiteY82" fmla="*/ 990130 h 1097287"/>
                            <a:gd name="connsiteX83" fmla="*/ 1364456 w 1891268"/>
                            <a:gd name="connsiteY83" fmla="*/ 994893 h 1097287"/>
                            <a:gd name="connsiteX84" fmla="*/ 1373981 w 1891268"/>
                            <a:gd name="connsiteY84" fmla="*/ 1009180 h 1097287"/>
                            <a:gd name="connsiteX85" fmla="*/ 1378744 w 1891268"/>
                            <a:gd name="connsiteY85" fmla="*/ 1016324 h 1097287"/>
                            <a:gd name="connsiteX86" fmla="*/ 1385888 w 1891268"/>
                            <a:gd name="connsiteY86" fmla="*/ 1021087 h 1097287"/>
                            <a:gd name="connsiteX87" fmla="*/ 1400175 w 1891268"/>
                            <a:gd name="connsiteY87" fmla="*/ 1032993 h 1097287"/>
                            <a:gd name="connsiteX88" fmla="*/ 1412081 w 1891268"/>
                            <a:gd name="connsiteY88" fmla="*/ 1044899 h 1097287"/>
                            <a:gd name="connsiteX89" fmla="*/ 1416844 w 1891268"/>
                            <a:gd name="connsiteY89" fmla="*/ 1052043 h 1097287"/>
                            <a:gd name="connsiteX90" fmla="*/ 1440656 w 1891268"/>
                            <a:gd name="connsiteY90" fmla="*/ 1071093 h 1097287"/>
                            <a:gd name="connsiteX91" fmla="*/ 1452563 w 1891268"/>
                            <a:gd name="connsiteY91" fmla="*/ 1073474 h 1097287"/>
                            <a:gd name="connsiteX92" fmla="*/ 1459706 w 1891268"/>
                            <a:gd name="connsiteY92" fmla="*/ 1078237 h 1097287"/>
                            <a:gd name="connsiteX93" fmla="*/ 1466850 w 1891268"/>
                            <a:gd name="connsiteY93" fmla="*/ 1080618 h 1097287"/>
                            <a:gd name="connsiteX94" fmla="*/ 1471613 w 1891268"/>
                            <a:gd name="connsiteY94" fmla="*/ 1087762 h 1097287"/>
                            <a:gd name="connsiteX95" fmla="*/ 1493044 w 1891268"/>
                            <a:gd name="connsiteY95" fmla="*/ 1097287 h 1097287"/>
                            <a:gd name="connsiteX96" fmla="*/ 1609725 w 1891268"/>
                            <a:gd name="connsiteY96" fmla="*/ 1094905 h 1097287"/>
                            <a:gd name="connsiteX97" fmla="*/ 1643063 w 1891268"/>
                            <a:gd name="connsiteY97" fmla="*/ 1092524 h 1097287"/>
                            <a:gd name="connsiteX98" fmla="*/ 1659731 w 1891268"/>
                            <a:gd name="connsiteY98" fmla="*/ 1087762 h 1097287"/>
                            <a:gd name="connsiteX99" fmla="*/ 1669256 w 1891268"/>
                            <a:gd name="connsiteY99" fmla="*/ 1085380 h 1097287"/>
                            <a:gd name="connsiteX100" fmla="*/ 1683544 w 1891268"/>
                            <a:gd name="connsiteY100" fmla="*/ 1080618 h 1097287"/>
                            <a:gd name="connsiteX101" fmla="*/ 1690688 w 1891268"/>
                            <a:gd name="connsiteY101" fmla="*/ 1078237 h 1097287"/>
                            <a:gd name="connsiteX102" fmla="*/ 1712119 w 1891268"/>
                            <a:gd name="connsiteY102" fmla="*/ 1073474 h 1097287"/>
                            <a:gd name="connsiteX103" fmla="*/ 1726406 w 1891268"/>
                            <a:gd name="connsiteY103" fmla="*/ 1068712 h 1097287"/>
                            <a:gd name="connsiteX104" fmla="*/ 1743075 w 1891268"/>
                            <a:gd name="connsiteY104" fmla="*/ 1063949 h 1097287"/>
                            <a:gd name="connsiteX105" fmla="*/ 1757363 w 1891268"/>
                            <a:gd name="connsiteY105" fmla="*/ 1054424 h 1097287"/>
                            <a:gd name="connsiteX106" fmla="*/ 1766888 w 1891268"/>
                            <a:gd name="connsiteY106" fmla="*/ 1040137 h 1097287"/>
                            <a:gd name="connsiteX107" fmla="*/ 1771650 w 1891268"/>
                            <a:gd name="connsiteY107" fmla="*/ 1032993 h 1097287"/>
                            <a:gd name="connsiteX108" fmla="*/ 1778794 w 1891268"/>
                            <a:gd name="connsiteY108" fmla="*/ 1018705 h 1097287"/>
                            <a:gd name="connsiteX109" fmla="*/ 1783556 w 1891268"/>
                            <a:gd name="connsiteY109" fmla="*/ 1004418 h 1097287"/>
                            <a:gd name="connsiteX110" fmla="*/ 1778794 w 1891268"/>
                            <a:gd name="connsiteY110" fmla="*/ 932980 h 1097287"/>
                            <a:gd name="connsiteX111" fmla="*/ 1781175 w 1891268"/>
                            <a:gd name="connsiteY111" fmla="*/ 911549 h 1097287"/>
                            <a:gd name="connsiteX112" fmla="*/ 1783556 w 1891268"/>
                            <a:gd name="connsiteY112" fmla="*/ 899643 h 1097287"/>
                            <a:gd name="connsiteX113" fmla="*/ 1785938 w 1891268"/>
                            <a:gd name="connsiteY113" fmla="*/ 885355 h 1097287"/>
                            <a:gd name="connsiteX114" fmla="*/ 1788319 w 1891268"/>
                            <a:gd name="connsiteY114" fmla="*/ 873449 h 1097287"/>
                            <a:gd name="connsiteX115" fmla="*/ 1793081 w 1891268"/>
                            <a:gd name="connsiteY115" fmla="*/ 859162 h 1097287"/>
                            <a:gd name="connsiteX116" fmla="*/ 1795463 w 1891268"/>
                            <a:gd name="connsiteY116" fmla="*/ 809155 h 1097287"/>
                            <a:gd name="connsiteX117" fmla="*/ 1800225 w 1891268"/>
                            <a:gd name="connsiteY117" fmla="*/ 787724 h 1097287"/>
                            <a:gd name="connsiteX118" fmla="*/ 1804988 w 1891268"/>
                            <a:gd name="connsiteY118" fmla="*/ 654374 h 1097287"/>
                            <a:gd name="connsiteX119" fmla="*/ 1814513 w 1891268"/>
                            <a:gd name="connsiteY119" fmla="*/ 625799 h 1097287"/>
                            <a:gd name="connsiteX120" fmla="*/ 1819275 w 1891268"/>
                            <a:gd name="connsiteY120" fmla="*/ 611512 h 1097287"/>
                            <a:gd name="connsiteX121" fmla="*/ 1821656 w 1891268"/>
                            <a:gd name="connsiteY121" fmla="*/ 604368 h 1097287"/>
                            <a:gd name="connsiteX122" fmla="*/ 1826419 w 1891268"/>
                            <a:gd name="connsiteY122" fmla="*/ 597224 h 1097287"/>
                            <a:gd name="connsiteX123" fmla="*/ 1835944 w 1891268"/>
                            <a:gd name="connsiteY123" fmla="*/ 575793 h 1097287"/>
                            <a:gd name="connsiteX124" fmla="*/ 1850231 w 1891268"/>
                            <a:gd name="connsiteY124" fmla="*/ 571030 h 1097287"/>
                            <a:gd name="connsiteX125" fmla="*/ 1852613 w 1891268"/>
                            <a:gd name="connsiteY125" fmla="*/ 563887 h 1097287"/>
                            <a:gd name="connsiteX126" fmla="*/ 1857375 w 1891268"/>
                            <a:gd name="connsiteY126" fmla="*/ 556743 h 1097287"/>
                            <a:gd name="connsiteX127" fmla="*/ 1866900 w 1891268"/>
                            <a:gd name="connsiteY127" fmla="*/ 535312 h 1097287"/>
                            <a:gd name="connsiteX128" fmla="*/ 1871663 w 1891268"/>
                            <a:gd name="connsiteY128" fmla="*/ 518643 h 1097287"/>
                            <a:gd name="connsiteX129" fmla="*/ 1876425 w 1891268"/>
                            <a:gd name="connsiteY129" fmla="*/ 504355 h 1097287"/>
                            <a:gd name="connsiteX130" fmla="*/ 1881188 w 1891268"/>
                            <a:gd name="connsiteY130" fmla="*/ 490068 h 1097287"/>
                            <a:gd name="connsiteX131" fmla="*/ 1883569 w 1891268"/>
                            <a:gd name="connsiteY131" fmla="*/ 482924 h 1097287"/>
                            <a:gd name="connsiteX132" fmla="*/ 1888331 w 1891268"/>
                            <a:gd name="connsiteY132" fmla="*/ 459112 h 1097287"/>
                            <a:gd name="connsiteX133" fmla="*/ 1883569 w 1891268"/>
                            <a:gd name="connsiteY133" fmla="*/ 368624 h 1097287"/>
                            <a:gd name="connsiteX134" fmla="*/ 1885950 w 1891268"/>
                            <a:gd name="connsiteY134" fmla="*/ 325761 h 1097287"/>
                            <a:gd name="connsiteX135" fmla="*/ 1890712 w 1891268"/>
                            <a:gd name="connsiteY135" fmla="*/ 280517 h 1097287"/>
                            <a:gd name="connsiteX136" fmla="*/ 1871663 w 1891268"/>
                            <a:gd name="connsiteY136" fmla="*/ 192412 h 1097287"/>
                            <a:gd name="connsiteX137" fmla="*/ 1845469 w 1891268"/>
                            <a:gd name="connsiteY137" fmla="*/ 168599 h 1097287"/>
                            <a:gd name="connsiteX138" fmla="*/ 1843088 w 1891268"/>
                            <a:gd name="connsiteY138" fmla="*/ 137643 h 1097287"/>
                            <a:gd name="connsiteX139" fmla="*/ 1840706 w 1891268"/>
                            <a:gd name="connsiteY139" fmla="*/ 28105 h 1097287"/>
                            <a:gd name="connsiteX140" fmla="*/ 1838325 w 1891268"/>
                            <a:gd name="connsiteY140" fmla="*/ 1911 h 1097287"/>
                            <a:gd name="connsiteX141" fmla="*/ 1838325 w 1891268"/>
                            <a:gd name="connsiteY141" fmla="*/ 32868 h 1097287"/>
                            <a:gd name="connsiteX0" fmla="*/ 0 w 1891268"/>
                            <a:gd name="connsiteY0" fmla="*/ 661518 h 1097287"/>
                            <a:gd name="connsiteX1" fmla="*/ 0 w 1891268"/>
                            <a:gd name="connsiteY1" fmla="*/ 661518 h 1097287"/>
                            <a:gd name="connsiteX2" fmla="*/ 7144 w 1891268"/>
                            <a:gd name="connsiteY2" fmla="*/ 642468 h 1097287"/>
                            <a:gd name="connsiteX3" fmla="*/ 16669 w 1891268"/>
                            <a:gd name="connsiteY3" fmla="*/ 640087 h 1097287"/>
                            <a:gd name="connsiteX4" fmla="*/ 42863 w 1891268"/>
                            <a:gd name="connsiteY4" fmla="*/ 642468 h 1097287"/>
                            <a:gd name="connsiteX5" fmla="*/ 57150 w 1891268"/>
                            <a:gd name="connsiteY5" fmla="*/ 647230 h 1097287"/>
                            <a:gd name="connsiteX6" fmla="*/ 102394 w 1891268"/>
                            <a:gd name="connsiteY6" fmla="*/ 651993 h 1097287"/>
                            <a:gd name="connsiteX7" fmla="*/ 119063 w 1891268"/>
                            <a:gd name="connsiteY7" fmla="*/ 656755 h 1097287"/>
                            <a:gd name="connsiteX8" fmla="*/ 161925 w 1891268"/>
                            <a:gd name="connsiteY8" fmla="*/ 659137 h 1097287"/>
                            <a:gd name="connsiteX9" fmla="*/ 240506 w 1891268"/>
                            <a:gd name="connsiteY9" fmla="*/ 656755 h 1097287"/>
                            <a:gd name="connsiteX10" fmla="*/ 250031 w 1891268"/>
                            <a:gd name="connsiteY10" fmla="*/ 654374 h 1097287"/>
                            <a:gd name="connsiteX11" fmla="*/ 285750 w 1891268"/>
                            <a:gd name="connsiteY11" fmla="*/ 651993 h 1097287"/>
                            <a:gd name="connsiteX12" fmla="*/ 297656 w 1891268"/>
                            <a:gd name="connsiteY12" fmla="*/ 649612 h 1097287"/>
                            <a:gd name="connsiteX13" fmla="*/ 311944 w 1891268"/>
                            <a:gd name="connsiteY13" fmla="*/ 644849 h 1097287"/>
                            <a:gd name="connsiteX14" fmla="*/ 319088 w 1891268"/>
                            <a:gd name="connsiteY14" fmla="*/ 642468 h 1097287"/>
                            <a:gd name="connsiteX15" fmla="*/ 326231 w 1891268"/>
                            <a:gd name="connsiteY15" fmla="*/ 640087 h 1097287"/>
                            <a:gd name="connsiteX16" fmla="*/ 333375 w 1891268"/>
                            <a:gd name="connsiteY16" fmla="*/ 637705 h 1097287"/>
                            <a:gd name="connsiteX17" fmla="*/ 347663 w 1891268"/>
                            <a:gd name="connsiteY17" fmla="*/ 635324 h 1097287"/>
                            <a:gd name="connsiteX18" fmla="*/ 378619 w 1891268"/>
                            <a:gd name="connsiteY18" fmla="*/ 628180 h 1097287"/>
                            <a:gd name="connsiteX19" fmla="*/ 435769 w 1891268"/>
                            <a:gd name="connsiteY19" fmla="*/ 623418 h 1097287"/>
                            <a:gd name="connsiteX20" fmla="*/ 445294 w 1891268"/>
                            <a:gd name="connsiteY20" fmla="*/ 621037 h 1097287"/>
                            <a:gd name="connsiteX21" fmla="*/ 459581 w 1891268"/>
                            <a:gd name="connsiteY21" fmla="*/ 618655 h 1097287"/>
                            <a:gd name="connsiteX22" fmla="*/ 476250 w 1891268"/>
                            <a:gd name="connsiteY22" fmla="*/ 611512 h 1097287"/>
                            <a:gd name="connsiteX23" fmla="*/ 485775 w 1891268"/>
                            <a:gd name="connsiteY23" fmla="*/ 609130 h 1097287"/>
                            <a:gd name="connsiteX24" fmla="*/ 511969 w 1891268"/>
                            <a:gd name="connsiteY24" fmla="*/ 601987 h 1097287"/>
                            <a:gd name="connsiteX25" fmla="*/ 535781 w 1891268"/>
                            <a:gd name="connsiteY25" fmla="*/ 599605 h 1097287"/>
                            <a:gd name="connsiteX26" fmla="*/ 542925 w 1891268"/>
                            <a:gd name="connsiteY26" fmla="*/ 597224 h 1097287"/>
                            <a:gd name="connsiteX27" fmla="*/ 640556 w 1891268"/>
                            <a:gd name="connsiteY27" fmla="*/ 592462 h 1097287"/>
                            <a:gd name="connsiteX28" fmla="*/ 690563 w 1891268"/>
                            <a:gd name="connsiteY28" fmla="*/ 587699 h 1097287"/>
                            <a:gd name="connsiteX29" fmla="*/ 704850 w 1891268"/>
                            <a:gd name="connsiteY29" fmla="*/ 585318 h 1097287"/>
                            <a:gd name="connsiteX30" fmla="*/ 719138 w 1891268"/>
                            <a:gd name="connsiteY30" fmla="*/ 580555 h 1097287"/>
                            <a:gd name="connsiteX31" fmla="*/ 733425 w 1891268"/>
                            <a:gd name="connsiteY31" fmla="*/ 575793 h 1097287"/>
                            <a:gd name="connsiteX32" fmla="*/ 742950 w 1891268"/>
                            <a:gd name="connsiteY32" fmla="*/ 573412 h 1097287"/>
                            <a:gd name="connsiteX33" fmla="*/ 762000 w 1891268"/>
                            <a:gd name="connsiteY33" fmla="*/ 575793 h 1097287"/>
                            <a:gd name="connsiteX34" fmla="*/ 795338 w 1891268"/>
                            <a:gd name="connsiteY34" fmla="*/ 580555 h 1097287"/>
                            <a:gd name="connsiteX35" fmla="*/ 842963 w 1891268"/>
                            <a:gd name="connsiteY35" fmla="*/ 585318 h 1097287"/>
                            <a:gd name="connsiteX36" fmla="*/ 859631 w 1891268"/>
                            <a:gd name="connsiteY36" fmla="*/ 592462 h 1097287"/>
                            <a:gd name="connsiteX37" fmla="*/ 866775 w 1891268"/>
                            <a:gd name="connsiteY37" fmla="*/ 594843 h 1097287"/>
                            <a:gd name="connsiteX38" fmla="*/ 873919 w 1891268"/>
                            <a:gd name="connsiteY38" fmla="*/ 599605 h 1097287"/>
                            <a:gd name="connsiteX39" fmla="*/ 897731 w 1891268"/>
                            <a:gd name="connsiteY39" fmla="*/ 604368 h 1097287"/>
                            <a:gd name="connsiteX40" fmla="*/ 914400 w 1891268"/>
                            <a:gd name="connsiteY40" fmla="*/ 609130 h 1097287"/>
                            <a:gd name="connsiteX41" fmla="*/ 926306 w 1891268"/>
                            <a:gd name="connsiteY41" fmla="*/ 611512 h 1097287"/>
                            <a:gd name="connsiteX42" fmla="*/ 947738 w 1891268"/>
                            <a:gd name="connsiteY42" fmla="*/ 616274 h 1097287"/>
                            <a:gd name="connsiteX43" fmla="*/ 954881 w 1891268"/>
                            <a:gd name="connsiteY43" fmla="*/ 618655 h 1097287"/>
                            <a:gd name="connsiteX44" fmla="*/ 969169 w 1891268"/>
                            <a:gd name="connsiteY44" fmla="*/ 628180 h 1097287"/>
                            <a:gd name="connsiteX45" fmla="*/ 985838 w 1891268"/>
                            <a:gd name="connsiteY45" fmla="*/ 632943 h 1097287"/>
                            <a:gd name="connsiteX46" fmla="*/ 1002506 w 1891268"/>
                            <a:gd name="connsiteY46" fmla="*/ 640087 h 1097287"/>
                            <a:gd name="connsiteX47" fmla="*/ 1016794 w 1891268"/>
                            <a:gd name="connsiteY47" fmla="*/ 649612 h 1097287"/>
                            <a:gd name="connsiteX48" fmla="*/ 1031081 w 1891268"/>
                            <a:gd name="connsiteY48" fmla="*/ 661518 h 1097287"/>
                            <a:gd name="connsiteX49" fmla="*/ 1045369 w 1891268"/>
                            <a:gd name="connsiteY49" fmla="*/ 668662 h 1097287"/>
                            <a:gd name="connsiteX50" fmla="*/ 1059656 w 1891268"/>
                            <a:gd name="connsiteY50" fmla="*/ 678187 h 1097287"/>
                            <a:gd name="connsiteX51" fmla="*/ 1066800 w 1891268"/>
                            <a:gd name="connsiteY51" fmla="*/ 682949 h 1097287"/>
                            <a:gd name="connsiteX52" fmla="*/ 1073944 w 1891268"/>
                            <a:gd name="connsiteY52" fmla="*/ 685330 h 1097287"/>
                            <a:gd name="connsiteX53" fmla="*/ 1078706 w 1891268"/>
                            <a:gd name="connsiteY53" fmla="*/ 692474 h 1097287"/>
                            <a:gd name="connsiteX54" fmla="*/ 1085850 w 1891268"/>
                            <a:gd name="connsiteY54" fmla="*/ 697237 h 1097287"/>
                            <a:gd name="connsiteX55" fmla="*/ 1095375 w 1891268"/>
                            <a:gd name="connsiteY55" fmla="*/ 709143 h 1097287"/>
                            <a:gd name="connsiteX56" fmla="*/ 1107281 w 1891268"/>
                            <a:gd name="connsiteY56" fmla="*/ 723430 h 1097287"/>
                            <a:gd name="connsiteX57" fmla="*/ 1112044 w 1891268"/>
                            <a:gd name="connsiteY57" fmla="*/ 730574 h 1097287"/>
                            <a:gd name="connsiteX58" fmla="*/ 1119188 w 1891268"/>
                            <a:gd name="connsiteY58" fmla="*/ 737718 h 1097287"/>
                            <a:gd name="connsiteX59" fmla="*/ 1123950 w 1891268"/>
                            <a:gd name="connsiteY59" fmla="*/ 744862 h 1097287"/>
                            <a:gd name="connsiteX60" fmla="*/ 1131094 w 1891268"/>
                            <a:gd name="connsiteY60" fmla="*/ 747243 h 1097287"/>
                            <a:gd name="connsiteX61" fmla="*/ 1147763 w 1891268"/>
                            <a:gd name="connsiteY61" fmla="*/ 768674 h 1097287"/>
                            <a:gd name="connsiteX62" fmla="*/ 1159669 w 1891268"/>
                            <a:gd name="connsiteY62" fmla="*/ 780580 h 1097287"/>
                            <a:gd name="connsiteX63" fmla="*/ 1178719 w 1891268"/>
                            <a:gd name="connsiteY63" fmla="*/ 802012 h 1097287"/>
                            <a:gd name="connsiteX64" fmla="*/ 1188244 w 1891268"/>
                            <a:gd name="connsiteY64" fmla="*/ 806774 h 1097287"/>
                            <a:gd name="connsiteX65" fmla="*/ 1200150 w 1891268"/>
                            <a:gd name="connsiteY65" fmla="*/ 818680 h 1097287"/>
                            <a:gd name="connsiteX66" fmla="*/ 1202531 w 1891268"/>
                            <a:gd name="connsiteY66" fmla="*/ 825824 h 1097287"/>
                            <a:gd name="connsiteX67" fmla="*/ 1209675 w 1891268"/>
                            <a:gd name="connsiteY67" fmla="*/ 830587 h 1097287"/>
                            <a:gd name="connsiteX68" fmla="*/ 1228725 w 1891268"/>
                            <a:gd name="connsiteY68" fmla="*/ 852018 h 1097287"/>
                            <a:gd name="connsiteX69" fmla="*/ 1235869 w 1891268"/>
                            <a:gd name="connsiteY69" fmla="*/ 859162 h 1097287"/>
                            <a:gd name="connsiteX70" fmla="*/ 1240631 w 1891268"/>
                            <a:gd name="connsiteY70" fmla="*/ 866305 h 1097287"/>
                            <a:gd name="connsiteX71" fmla="*/ 1254919 w 1891268"/>
                            <a:gd name="connsiteY71" fmla="*/ 875830 h 1097287"/>
                            <a:gd name="connsiteX72" fmla="*/ 1266825 w 1891268"/>
                            <a:gd name="connsiteY72" fmla="*/ 890118 h 1097287"/>
                            <a:gd name="connsiteX73" fmla="*/ 1273969 w 1891268"/>
                            <a:gd name="connsiteY73" fmla="*/ 894880 h 1097287"/>
                            <a:gd name="connsiteX74" fmla="*/ 1285875 w 1891268"/>
                            <a:gd name="connsiteY74" fmla="*/ 909168 h 1097287"/>
                            <a:gd name="connsiteX75" fmla="*/ 1293019 w 1891268"/>
                            <a:gd name="connsiteY75" fmla="*/ 913930 h 1097287"/>
                            <a:gd name="connsiteX76" fmla="*/ 1304925 w 1891268"/>
                            <a:gd name="connsiteY76" fmla="*/ 935362 h 1097287"/>
                            <a:gd name="connsiteX77" fmla="*/ 1309688 w 1891268"/>
                            <a:gd name="connsiteY77" fmla="*/ 942505 h 1097287"/>
                            <a:gd name="connsiteX78" fmla="*/ 1316831 w 1891268"/>
                            <a:gd name="connsiteY78" fmla="*/ 947268 h 1097287"/>
                            <a:gd name="connsiteX79" fmla="*/ 1331119 w 1891268"/>
                            <a:gd name="connsiteY79" fmla="*/ 963937 h 1097287"/>
                            <a:gd name="connsiteX80" fmla="*/ 1338263 w 1891268"/>
                            <a:gd name="connsiteY80" fmla="*/ 968699 h 1097287"/>
                            <a:gd name="connsiteX81" fmla="*/ 1352550 w 1891268"/>
                            <a:gd name="connsiteY81" fmla="*/ 982987 h 1097287"/>
                            <a:gd name="connsiteX82" fmla="*/ 1357313 w 1891268"/>
                            <a:gd name="connsiteY82" fmla="*/ 990130 h 1097287"/>
                            <a:gd name="connsiteX83" fmla="*/ 1364456 w 1891268"/>
                            <a:gd name="connsiteY83" fmla="*/ 994893 h 1097287"/>
                            <a:gd name="connsiteX84" fmla="*/ 1373981 w 1891268"/>
                            <a:gd name="connsiteY84" fmla="*/ 1009180 h 1097287"/>
                            <a:gd name="connsiteX85" fmla="*/ 1378744 w 1891268"/>
                            <a:gd name="connsiteY85" fmla="*/ 1016324 h 1097287"/>
                            <a:gd name="connsiteX86" fmla="*/ 1385888 w 1891268"/>
                            <a:gd name="connsiteY86" fmla="*/ 1021087 h 1097287"/>
                            <a:gd name="connsiteX87" fmla="*/ 1400175 w 1891268"/>
                            <a:gd name="connsiteY87" fmla="*/ 1032993 h 1097287"/>
                            <a:gd name="connsiteX88" fmla="*/ 1412081 w 1891268"/>
                            <a:gd name="connsiteY88" fmla="*/ 1044899 h 1097287"/>
                            <a:gd name="connsiteX89" fmla="*/ 1416844 w 1891268"/>
                            <a:gd name="connsiteY89" fmla="*/ 1052043 h 1097287"/>
                            <a:gd name="connsiteX90" fmla="*/ 1440656 w 1891268"/>
                            <a:gd name="connsiteY90" fmla="*/ 1071093 h 1097287"/>
                            <a:gd name="connsiteX91" fmla="*/ 1452563 w 1891268"/>
                            <a:gd name="connsiteY91" fmla="*/ 1073474 h 1097287"/>
                            <a:gd name="connsiteX92" fmla="*/ 1459706 w 1891268"/>
                            <a:gd name="connsiteY92" fmla="*/ 1078237 h 1097287"/>
                            <a:gd name="connsiteX93" fmla="*/ 1466850 w 1891268"/>
                            <a:gd name="connsiteY93" fmla="*/ 1080618 h 1097287"/>
                            <a:gd name="connsiteX94" fmla="*/ 1471613 w 1891268"/>
                            <a:gd name="connsiteY94" fmla="*/ 1087762 h 1097287"/>
                            <a:gd name="connsiteX95" fmla="*/ 1493044 w 1891268"/>
                            <a:gd name="connsiteY95" fmla="*/ 1097287 h 1097287"/>
                            <a:gd name="connsiteX96" fmla="*/ 1609725 w 1891268"/>
                            <a:gd name="connsiteY96" fmla="*/ 1094905 h 1097287"/>
                            <a:gd name="connsiteX97" fmla="*/ 1643063 w 1891268"/>
                            <a:gd name="connsiteY97" fmla="*/ 1092524 h 1097287"/>
                            <a:gd name="connsiteX98" fmla="*/ 1659731 w 1891268"/>
                            <a:gd name="connsiteY98" fmla="*/ 1087762 h 1097287"/>
                            <a:gd name="connsiteX99" fmla="*/ 1669256 w 1891268"/>
                            <a:gd name="connsiteY99" fmla="*/ 1085380 h 1097287"/>
                            <a:gd name="connsiteX100" fmla="*/ 1683544 w 1891268"/>
                            <a:gd name="connsiteY100" fmla="*/ 1080618 h 1097287"/>
                            <a:gd name="connsiteX101" fmla="*/ 1690688 w 1891268"/>
                            <a:gd name="connsiteY101" fmla="*/ 1078237 h 1097287"/>
                            <a:gd name="connsiteX102" fmla="*/ 1712119 w 1891268"/>
                            <a:gd name="connsiteY102" fmla="*/ 1073474 h 1097287"/>
                            <a:gd name="connsiteX103" fmla="*/ 1726406 w 1891268"/>
                            <a:gd name="connsiteY103" fmla="*/ 1068712 h 1097287"/>
                            <a:gd name="connsiteX104" fmla="*/ 1743075 w 1891268"/>
                            <a:gd name="connsiteY104" fmla="*/ 1063949 h 1097287"/>
                            <a:gd name="connsiteX105" fmla="*/ 1757363 w 1891268"/>
                            <a:gd name="connsiteY105" fmla="*/ 1054424 h 1097287"/>
                            <a:gd name="connsiteX106" fmla="*/ 1766888 w 1891268"/>
                            <a:gd name="connsiteY106" fmla="*/ 1040137 h 1097287"/>
                            <a:gd name="connsiteX107" fmla="*/ 1771650 w 1891268"/>
                            <a:gd name="connsiteY107" fmla="*/ 1032993 h 1097287"/>
                            <a:gd name="connsiteX108" fmla="*/ 1778794 w 1891268"/>
                            <a:gd name="connsiteY108" fmla="*/ 1018705 h 1097287"/>
                            <a:gd name="connsiteX109" fmla="*/ 1783556 w 1891268"/>
                            <a:gd name="connsiteY109" fmla="*/ 1004418 h 1097287"/>
                            <a:gd name="connsiteX110" fmla="*/ 1778794 w 1891268"/>
                            <a:gd name="connsiteY110" fmla="*/ 932980 h 1097287"/>
                            <a:gd name="connsiteX111" fmla="*/ 1781175 w 1891268"/>
                            <a:gd name="connsiteY111" fmla="*/ 911549 h 1097287"/>
                            <a:gd name="connsiteX112" fmla="*/ 1783556 w 1891268"/>
                            <a:gd name="connsiteY112" fmla="*/ 899643 h 1097287"/>
                            <a:gd name="connsiteX113" fmla="*/ 1785938 w 1891268"/>
                            <a:gd name="connsiteY113" fmla="*/ 885355 h 1097287"/>
                            <a:gd name="connsiteX114" fmla="*/ 1788319 w 1891268"/>
                            <a:gd name="connsiteY114" fmla="*/ 873449 h 1097287"/>
                            <a:gd name="connsiteX115" fmla="*/ 1793081 w 1891268"/>
                            <a:gd name="connsiteY115" fmla="*/ 859162 h 1097287"/>
                            <a:gd name="connsiteX116" fmla="*/ 1795463 w 1891268"/>
                            <a:gd name="connsiteY116" fmla="*/ 809155 h 1097287"/>
                            <a:gd name="connsiteX117" fmla="*/ 1800225 w 1891268"/>
                            <a:gd name="connsiteY117" fmla="*/ 787724 h 1097287"/>
                            <a:gd name="connsiteX118" fmla="*/ 1804988 w 1891268"/>
                            <a:gd name="connsiteY118" fmla="*/ 654374 h 1097287"/>
                            <a:gd name="connsiteX119" fmla="*/ 1814513 w 1891268"/>
                            <a:gd name="connsiteY119" fmla="*/ 625799 h 1097287"/>
                            <a:gd name="connsiteX120" fmla="*/ 1819275 w 1891268"/>
                            <a:gd name="connsiteY120" fmla="*/ 611512 h 1097287"/>
                            <a:gd name="connsiteX121" fmla="*/ 1821656 w 1891268"/>
                            <a:gd name="connsiteY121" fmla="*/ 604368 h 1097287"/>
                            <a:gd name="connsiteX122" fmla="*/ 1826419 w 1891268"/>
                            <a:gd name="connsiteY122" fmla="*/ 597224 h 1097287"/>
                            <a:gd name="connsiteX123" fmla="*/ 1835944 w 1891268"/>
                            <a:gd name="connsiteY123" fmla="*/ 575793 h 1097287"/>
                            <a:gd name="connsiteX124" fmla="*/ 1850231 w 1891268"/>
                            <a:gd name="connsiteY124" fmla="*/ 571030 h 1097287"/>
                            <a:gd name="connsiteX125" fmla="*/ 1852613 w 1891268"/>
                            <a:gd name="connsiteY125" fmla="*/ 563887 h 1097287"/>
                            <a:gd name="connsiteX126" fmla="*/ 1857375 w 1891268"/>
                            <a:gd name="connsiteY126" fmla="*/ 556743 h 1097287"/>
                            <a:gd name="connsiteX127" fmla="*/ 1866900 w 1891268"/>
                            <a:gd name="connsiteY127" fmla="*/ 535312 h 1097287"/>
                            <a:gd name="connsiteX128" fmla="*/ 1871663 w 1891268"/>
                            <a:gd name="connsiteY128" fmla="*/ 518643 h 1097287"/>
                            <a:gd name="connsiteX129" fmla="*/ 1876425 w 1891268"/>
                            <a:gd name="connsiteY129" fmla="*/ 504355 h 1097287"/>
                            <a:gd name="connsiteX130" fmla="*/ 1881188 w 1891268"/>
                            <a:gd name="connsiteY130" fmla="*/ 490068 h 1097287"/>
                            <a:gd name="connsiteX131" fmla="*/ 1883569 w 1891268"/>
                            <a:gd name="connsiteY131" fmla="*/ 482924 h 1097287"/>
                            <a:gd name="connsiteX132" fmla="*/ 1888331 w 1891268"/>
                            <a:gd name="connsiteY132" fmla="*/ 459112 h 1097287"/>
                            <a:gd name="connsiteX133" fmla="*/ 1883569 w 1891268"/>
                            <a:gd name="connsiteY133" fmla="*/ 368624 h 1097287"/>
                            <a:gd name="connsiteX134" fmla="*/ 1885950 w 1891268"/>
                            <a:gd name="connsiteY134" fmla="*/ 325761 h 1097287"/>
                            <a:gd name="connsiteX135" fmla="*/ 1890712 w 1891268"/>
                            <a:gd name="connsiteY135" fmla="*/ 280517 h 1097287"/>
                            <a:gd name="connsiteX136" fmla="*/ 1871663 w 1891268"/>
                            <a:gd name="connsiteY136" fmla="*/ 192412 h 1097287"/>
                            <a:gd name="connsiteX137" fmla="*/ 1843088 w 1891268"/>
                            <a:gd name="connsiteY137" fmla="*/ 137643 h 1097287"/>
                            <a:gd name="connsiteX138" fmla="*/ 1840706 w 1891268"/>
                            <a:gd name="connsiteY138" fmla="*/ 28105 h 1097287"/>
                            <a:gd name="connsiteX139" fmla="*/ 1838325 w 1891268"/>
                            <a:gd name="connsiteY139" fmla="*/ 1911 h 1097287"/>
                            <a:gd name="connsiteX140" fmla="*/ 1838325 w 1891268"/>
                            <a:gd name="connsiteY140" fmla="*/ 32868 h 1097287"/>
                            <a:gd name="connsiteX0" fmla="*/ 0 w 1891268"/>
                            <a:gd name="connsiteY0" fmla="*/ 661518 h 1097287"/>
                            <a:gd name="connsiteX1" fmla="*/ 0 w 1891268"/>
                            <a:gd name="connsiteY1" fmla="*/ 661518 h 1097287"/>
                            <a:gd name="connsiteX2" fmla="*/ 7144 w 1891268"/>
                            <a:gd name="connsiteY2" fmla="*/ 642468 h 1097287"/>
                            <a:gd name="connsiteX3" fmla="*/ 42863 w 1891268"/>
                            <a:gd name="connsiteY3" fmla="*/ 642468 h 1097287"/>
                            <a:gd name="connsiteX4" fmla="*/ 57150 w 1891268"/>
                            <a:gd name="connsiteY4" fmla="*/ 647230 h 1097287"/>
                            <a:gd name="connsiteX5" fmla="*/ 102394 w 1891268"/>
                            <a:gd name="connsiteY5" fmla="*/ 651993 h 1097287"/>
                            <a:gd name="connsiteX6" fmla="*/ 119063 w 1891268"/>
                            <a:gd name="connsiteY6" fmla="*/ 656755 h 1097287"/>
                            <a:gd name="connsiteX7" fmla="*/ 161925 w 1891268"/>
                            <a:gd name="connsiteY7" fmla="*/ 659137 h 1097287"/>
                            <a:gd name="connsiteX8" fmla="*/ 240506 w 1891268"/>
                            <a:gd name="connsiteY8" fmla="*/ 656755 h 1097287"/>
                            <a:gd name="connsiteX9" fmla="*/ 250031 w 1891268"/>
                            <a:gd name="connsiteY9" fmla="*/ 654374 h 1097287"/>
                            <a:gd name="connsiteX10" fmla="*/ 285750 w 1891268"/>
                            <a:gd name="connsiteY10" fmla="*/ 651993 h 1097287"/>
                            <a:gd name="connsiteX11" fmla="*/ 297656 w 1891268"/>
                            <a:gd name="connsiteY11" fmla="*/ 649612 h 1097287"/>
                            <a:gd name="connsiteX12" fmla="*/ 311944 w 1891268"/>
                            <a:gd name="connsiteY12" fmla="*/ 644849 h 1097287"/>
                            <a:gd name="connsiteX13" fmla="*/ 319088 w 1891268"/>
                            <a:gd name="connsiteY13" fmla="*/ 642468 h 1097287"/>
                            <a:gd name="connsiteX14" fmla="*/ 326231 w 1891268"/>
                            <a:gd name="connsiteY14" fmla="*/ 640087 h 1097287"/>
                            <a:gd name="connsiteX15" fmla="*/ 333375 w 1891268"/>
                            <a:gd name="connsiteY15" fmla="*/ 637705 h 1097287"/>
                            <a:gd name="connsiteX16" fmla="*/ 347663 w 1891268"/>
                            <a:gd name="connsiteY16" fmla="*/ 635324 h 1097287"/>
                            <a:gd name="connsiteX17" fmla="*/ 378619 w 1891268"/>
                            <a:gd name="connsiteY17" fmla="*/ 628180 h 1097287"/>
                            <a:gd name="connsiteX18" fmla="*/ 435769 w 1891268"/>
                            <a:gd name="connsiteY18" fmla="*/ 623418 h 1097287"/>
                            <a:gd name="connsiteX19" fmla="*/ 445294 w 1891268"/>
                            <a:gd name="connsiteY19" fmla="*/ 621037 h 1097287"/>
                            <a:gd name="connsiteX20" fmla="*/ 459581 w 1891268"/>
                            <a:gd name="connsiteY20" fmla="*/ 618655 h 1097287"/>
                            <a:gd name="connsiteX21" fmla="*/ 476250 w 1891268"/>
                            <a:gd name="connsiteY21" fmla="*/ 611512 h 1097287"/>
                            <a:gd name="connsiteX22" fmla="*/ 485775 w 1891268"/>
                            <a:gd name="connsiteY22" fmla="*/ 609130 h 1097287"/>
                            <a:gd name="connsiteX23" fmla="*/ 511969 w 1891268"/>
                            <a:gd name="connsiteY23" fmla="*/ 601987 h 1097287"/>
                            <a:gd name="connsiteX24" fmla="*/ 535781 w 1891268"/>
                            <a:gd name="connsiteY24" fmla="*/ 599605 h 1097287"/>
                            <a:gd name="connsiteX25" fmla="*/ 542925 w 1891268"/>
                            <a:gd name="connsiteY25" fmla="*/ 597224 h 1097287"/>
                            <a:gd name="connsiteX26" fmla="*/ 640556 w 1891268"/>
                            <a:gd name="connsiteY26" fmla="*/ 592462 h 1097287"/>
                            <a:gd name="connsiteX27" fmla="*/ 690563 w 1891268"/>
                            <a:gd name="connsiteY27" fmla="*/ 587699 h 1097287"/>
                            <a:gd name="connsiteX28" fmla="*/ 704850 w 1891268"/>
                            <a:gd name="connsiteY28" fmla="*/ 585318 h 1097287"/>
                            <a:gd name="connsiteX29" fmla="*/ 719138 w 1891268"/>
                            <a:gd name="connsiteY29" fmla="*/ 580555 h 1097287"/>
                            <a:gd name="connsiteX30" fmla="*/ 733425 w 1891268"/>
                            <a:gd name="connsiteY30" fmla="*/ 575793 h 1097287"/>
                            <a:gd name="connsiteX31" fmla="*/ 742950 w 1891268"/>
                            <a:gd name="connsiteY31" fmla="*/ 573412 h 1097287"/>
                            <a:gd name="connsiteX32" fmla="*/ 762000 w 1891268"/>
                            <a:gd name="connsiteY32" fmla="*/ 575793 h 1097287"/>
                            <a:gd name="connsiteX33" fmla="*/ 795338 w 1891268"/>
                            <a:gd name="connsiteY33" fmla="*/ 580555 h 1097287"/>
                            <a:gd name="connsiteX34" fmla="*/ 842963 w 1891268"/>
                            <a:gd name="connsiteY34" fmla="*/ 585318 h 1097287"/>
                            <a:gd name="connsiteX35" fmla="*/ 859631 w 1891268"/>
                            <a:gd name="connsiteY35" fmla="*/ 592462 h 1097287"/>
                            <a:gd name="connsiteX36" fmla="*/ 866775 w 1891268"/>
                            <a:gd name="connsiteY36" fmla="*/ 594843 h 1097287"/>
                            <a:gd name="connsiteX37" fmla="*/ 873919 w 1891268"/>
                            <a:gd name="connsiteY37" fmla="*/ 599605 h 1097287"/>
                            <a:gd name="connsiteX38" fmla="*/ 897731 w 1891268"/>
                            <a:gd name="connsiteY38" fmla="*/ 604368 h 1097287"/>
                            <a:gd name="connsiteX39" fmla="*/ 914400 w 1891268"/>
                            <a:gd name="connsiteY39" fmla="*/ 609130 h 1097287"/>
                            <a:gd name="connsiteX40" fmla="*/ 926306 w 1891268"/>
                            <a:gd name="connsiteY40" fmla="*/ 611512 h 1097287"/>
                            <a:gd name="connsiteX41" fmla="*/ 947738 w 1891268"/>
                            <a:gd name="connsiteY41" fmla="*/ 616274 h 1097287"/>
                            <a:gd name="connsiteX42" fmla="*/ 954881 w 1891268"/>
                            <a:gd name="connsiteY42" fmla="*/ 618655 h 1097287"/>
                            <a:gd name="connsiteX43" fmla="*/ 969169 w 1891268"/>
                            <a:gd name="connsiteY43" fmla="*/ 628180 h 1097287"/>
                            <a:gd name="connsiteX44" fmla="*/ 985838 w 1891268"/>
                            <a:gd name="connsiteY44" fmla="*/ 632943 h 1097287"/>
                            <a:gd name="connsiteX45" fmla="*/ 1002506 w 1891268"/>
                            <a:gd name="connsiteY45" fmla="*/ 640087 h 1097287"/>
                            <a:gd name="connsiteX46" fmla="*/ 1016794 w 1891268"/>
                            <a:gd name="connsiteY46" fmla="*/ 649612 h 1097287"/>
                            <a:gd name="connsiteX47" fmla="*/ 1031081 w 1891268"/>
                            <a:gd name="connsiteY47" fmla="*/ 661518 h 1097287"/>
                            <a:gd name="connsiteX48" fmla="*/ 1045369 w 1891268"/>
                            <a:gd name="connsiteY48" fmla="*/ 668662 h 1097287"/>
                            <a:gd name="connsiteX49" fmla="*/ 1059656 w 1891268"/>
                            <a:gd name="connsiteY49" fmla="*/ 678187 h 1097287"/>
                            <a:gd name="connsiteX50" fmla="*/ 1066800 w 1891268"/>
                            <a:gd name="connsiteY50" fmla="*/ 682949 h 1097287"/>
                            <a:gd name="connsiteX51" fmla="*/ 1073944 w 1891268"/>
                            <a:gd name="connsiteY51" fmla="*/ 685330 h 1097287"/>
                            <a:gd name="connsiteX52" fmla="*/ 1078706 w 1891268"/>
                            <a:gd name="connsiteY52" fmla="*/ 692474 h 1097287"/>
                            <a:gd name="connsiteX53" fmla="*/ 1085850 w 1891268"/>
                            <a:gd name="connsiteY53" fmla="*/ 697237 h 1097287"/>
                            <a:gd name="connsiteX54" fmla="*/ 1095375 w 1891268"/>
                            <a:gd name="connsiteY54" fmla="*/ 709143 h 1097287"/>
                            <a:gd name="connsiteX55" fmla="*/ 1107281 w 1891268"/>
                            <a:gd name="connsiteY55" fmla="*/ 723430 h 1097287"/>
                            <a:gd name="connsiteX56" fmla="*/ 1112044 w 1891268"/>
                            <a:gd name="connsiteY56" fmla="*/ 730574 h 1097287"/>
                            <a:gd name="connsiteX57" fmla="*/ 1119188 w 1891268"/>
                            <a:gd name="connsiteY57" fmla="*/ 737718 h 1097287"/>
                            <a:gd name="connsiteX58" fmla="*/ 1123950 w 1891268"/>
                            <a:gd name="connsiteY58" fmla="*/ 744862 h 1097287"/>
                            <a:gd name="connsiteX59" fmla="*/ 1131094 w 1891268"/>
                            <a:gd name="connsiteY59" fmla="*/ 747243 h 1097287"/>
                            <a:gd name="connsiteX60" fmla="*/ 1147763 w 1891268"/>
                            <a:gd name="connsiteY60" fmla="*/ 768674 h 1097287"/>
                            <a:gd name="connsiteX61" fmla="*/ 1159669 w 1891268"/>
                            <a:gd name="connsiteY61" fmla="*/ 780580 h 1097287"/>
                            <a:gd name="connsiteX62" fmla="*/ 1178719 w 1891268"/>
                            <a:gd name="connsiteY62" fmla="*/ 802012 h 1097287"/>
                            <a:gd name="connsiteX63" fmla="*/ 1188244 w 1891268"/>
                            <a:gd name="connsiteY63" fmla="*/ 806774 h 1097287"/>
                            <a:gd name="connsiteX64" fmla="*/ 1200150 w 1891268"/>
                            <a:gd name="connsiteY64" fmla="*/ 818680 h 1097287"/>
                            <a:gd name="connsiteX65" fmla="*/ 1202531 w 1891268"/>
                            <a:gd name="connsiteY65" fmla="*/ 825824 h 1097287"/>
                            <a:gd name="connsiteX66" fmla="*/ 1209675 w 1891268"/>
                            <a:gd name="connsiteY66" fmla="*/ 830587 h 1097287"/>
                            <a:gd name="connsiteX67" fmla="*/ 1228725 w 1891268"/>
                            <a:gd name="connsiteY67" fmla="*/ 852018 h 1097287"/>
                            <a:gd name="connsiteX68" fmla="*/ 1235869 w 1891268"/>
                            <a:gd name="connsiteY68" fmla="*/ 859162 h 1097287"/>
                            <a:gd name="connsiteX69" fmla="*/ 1240631 w 1891268"/>
                            <a:gd name="connsiteY69" fmla="*/ 866305 h 1097287"/>
                            <a:gd name="connsiteX70" fmla="*/ 1254919 w 1891268"/>
                            <a:gd name="connsiteY70" fmla="*/ 875830 h 1097287"/>
                            <a:gd name="connsiteX71" fmla="*/ 1266825 w 1891268"/>
                            <a:gd name="connsiteY71" fmla="*/ 890118 h 1097287"/>
                            <a:gd name="connsiteX72" fmla="*/ 1273969 w 1891268"/>
                            <a:gd name="connsiteY72" fmla="*/ 894880 h 1097287"/>
                            <a:gd name="connsiteX73" fmla="*/ 1285875 w 1891268"/>
                            <a:gd name="connsiteY73" fmla="*/ 909168 h 1097287"/>
                            <a:gd name="connsiteX74" fmla="*/ 1293019 w 1891268"/>
                            <a:gd name="connsiteY74" fmla="*/ 913930 h 1097287"/>
                            <a:gd name="connsiteX75" fmla="*/ 1304925 w 1891268"/>
                            <a:gd name="connsiteY75" fmla="*/ 935362 h 1097287"/>
                            <a:gd name="connsiteX76" fmla="*/ 1309688 w 1891268"/>
                            <a:gd name="connsiteY76" fmla="*/ 942505 h 1097287"/>
                            <a:gd name="connsiteX77" fmla="*/ 1316831 w 1891268"/>
                            <a:gd name="connsiteY77" fmla="*/ 947268 h 1097287"/>
                            <a:gd name="connsiteX78" fmla="*/ 1331119 w 1891268"/>
                            <a:gd name="connsiteY78" fmla="*/ 963937 h 1097287"/>
                            <a:gd name="connsiteX79" fmla="*/ 1338263 w 1891268"/>
                            <a:gd name="connsiteY79" fmla="*/ 968699 h 1097287"/>
                            <a:gd name="connsiteX80" fmla="*/ 1352550 w 1891268"/>
                            <a:gd name="connsiteY80" fmla="*/ 982987 h 1097287"/>
                            <a:gd name="connsiteX81" fmla="*/ 1357313 w 1891268"/>
                            <a:gd name="connsiteY81" fmla="*/ 990130 h 1097287"/>
                            <a:gd name="connsiteX82" fmla="*/ 1364456 w 1891268"/>
                            <a:gd name="connsiteY82" fmla="*/ 994893 h 1097287"/>
                            <a:gd name="connsiteX83" fmla="*/ 1373981 w 1891268"/>
                            <a:gd name="connsiteY83" fmla="*/ 1009180 h 1097287"/>
                            <a:gd name="connsiteX84" fmla="*/ 1378744 w 1891268"/>
                            <a:gd name="connsiteY84" fmla="*/ 1016324 h 1097287"/>
                            <a:gd name="connsiteX85" fmla="*/ 1385888 w 1891268"/>
                            <a:gd name="connsiteY85" fmla="*/ 1021087 h 1097287"/>
                            <a:gd name="connsiteX86" fmla="*/ 1400175 w 1891268"/>
                            <a:gd name="connsiteY86" fmla="*/ 1032993 h 1097287"/>
                            <a:gd name="connsiteX87" fmla="*/ 1412081 w 1891268"/>
                            <a:gd name="connsiteY87" fmla="*/ 1044899 h 1097287"/>
                            <a:gd name="connsiteX88" fmla="*/ 1416844 w 1891268"/>
                            <a:gd name="connsiteY88" fmla="*/ 1052043 h 1097287"/>
                            <a:gd name="connsiteX89" fmla="*/ 1440656 w 1891268"/>
                            <a:gd name="connsiteY89" fmla="*/ 1071093 h 1097287"/>
                            <a:gd name="connsiteX90" fmla="*/ 1452563 w 1891268"/>
                            <a:gd name="connsiteY90" fmla="*/ 1073474 h 1097287"/>
                            <a:gd name="connsiteX91" fmla="*/ 1459706 w 1891268"/>
                            <a:gd name="connsiteY91" fmla="*/ 1078237 h 1097287"/>
                            <a:gd name="connsiteX92" fmla="*/ 1466850 w 1891268"/>
                            <a:gd name="connsiteY92" fmla="*/ 1080618 h 1097287"/>
                            <a:gd name="connsiteX93" fmla="*/ 1471613 w 1891268"/>
                            <a:gd name="connsiteY93" fmla="*/ 1087762 h 1097287"/>
                            <a:gd name="connsiteX94" fmla="*/ 1493044 w 1891268"/>
                            <a:gd name="connsiteY94" fmla="*/ 1097287 h 1097287"/>
                            <a:gd name="connsiteX95" fmla="*/ 1609725 w 1891268"/>
                            <a:gd name="connsiteY95" fmla="*/ 1094905 h 1097287"/>
                            <a:gd name="connsiteX96" fmla="*/ 1643063 w 1891268"/>
                            <a:gd name="connsiteY96" fmla="*/ 1092524 h 1097287"/>
                            <a:gd name="connsiteX97" fmla="*/ 1659731 w 1891268"/>
                            <a:gd name="connsiteY97" fmla="*/ 1087762 h 1097287"/>
                            <a:gd name="connsiteX98" fmla="*/ 1669256 w 1891268"/>
                            <a:gd name="connsiteY98" fmla="*/ 1085380 h 1097287"/>
                            <a:gd name="connsiteX99" fmla="*/ 1683544 w 1891268"/>
                            <a:gd name="connsiteY99" fmla="*/ 1080618 h 1097287"/>
                            <a:gd name="connsiteX100" fmla="*/ 1690688 w 1891268"/>
                            <a:gd name="connsiteY100" fmla="*/ 1078237 h 1097287"/>
                            <a:gd name="connsiteX101" fmla="*/ 1712119 w 1891268"/>
                            <a:gd name="connsiteY101" fmla="*/ 1073474 h 1097287"/>
                            <a:gd name="connsiteX102" fmla="*/ 1726406 w 1891268"/>
                            <a:gd name="connsiteY102" fmla="*/ 1068712 h 1097287"/>
                            <a:gd name="connsiteX103" fmla="*/ 1743075 w 1891268"/>
                            <a:gd name="connsiteY103" fmla="*/ 1063949 h 1097287"/>
                            <a:gd name="connsiteX104" fmla="*/ 1757363 w 1891268"/>
                            <a:gd name="connsiteY104" fmla="*/ 1054424 h 1097287"/>
                            <a:gd name="connsiteX105" fmla="*/ 1766888 w 1891268"/>
                            <a:gd name="connsiteY105" fmla="*/ 1040137 h 1097287"/>
                            <a:gd name="connsiteX106" fmla="*/ 1771650 w 1891268"/>
                            <a:gd name="connsiteY106" fmla="*/ 1032993 h 1097287"/>
                            <a:gd name="connsiteX107" fmla="*/ 1778794 w 1891268"/>
                            <a:gd name="connsiteY107" fmla="*/ 1018705 h 1097287"/>
                            <a:gd name="connsiteX108" fmla="*/ 1783556 w 1891268"/>
                            <a:gd name="connsiteY108" fmla="*/ 1004418 h 1097287"/>
                            <a:gd name="connsiteX109" fmla="*/ 1778794 w 1891268"/>
                            <a:gd name="connsiteY109" fmla="*/ 932980 h 1097287"/>
                            <a:gd name="connsiteX110" fmla="*/ 1781175 w 1891268"/>
                            <a:gd name="connsiteY110" fmla="*/ 911549 h 1097287"/>
                            <a:gd name="connsiteX111" fmla="*/ 1783556 w 1891268"/>
                            <a:gd name="connsiteY111" fmla="*/ 899643 h 1097287"/>
                            <a:gd name="connsiteX112" fmla="*/ 1785938 w 1891268"/>
                            <a:gd name="connsiteY112" fmla="*/ 885355 h 1097287"/>
                            <a:gd name="connsiteX113" fmla="*/ 1788319 w 1891268"/>
                            <a:gd name="connsiteY113" fmla="*/ 873449 h 1097287"/>
                            <a:gd name="connsiteX114" fmla="*/ 1793081 w 1891268"/>
                            <a:gd name="connsiteY114" fmla="*/ 859162 h 1097287"/>
                            <a:gd name="connsiteX115" fmla="*/ 1795463 w 1891268"/>
                            <a:gd name="connsiteY115" fmla="*/ 809155 h 1097287"/>
                            <a:gd name="connsiteX116" fmla="*/ 1800225 w 1891268"/>
                            <a:gd name="connsiteY116" fmla="*/ 787724 h 1097287"/>
                            <a:gd name="connsiteX117" fmla="*/ 1804988 w 1891268"/>
                            <a:gd name="connsiteY117" fmla="*/ 654374 h 1097287"/>
                            <a:gd name="connsiteX118" fmla="*/ 1814513 w 1891268"/>
                            <a:gd name="connsiteY118" fmla="*/ 625799 h 1097287"/>
                            <a:gd name="connsiteX119" fmla="*/ 1819275 w 1891268"/>
                            <a:gd name="connsiteY119" fmla="*/ 611512 h 1097287"/>
                            <a:gd name="connsiteX120" fmla="*/ 1821656 w 1891268"/>
                            <a:gd name="connsiteY120" fmla="*/ 604368 h 1097287"/>
                            <a:gd name="connsiteX121" fmla="*/ 1826419 w 1891268"/>
                            <a:gd name="connsiteY121" fmla="*/ 597224 h 1097287"/>
                            <a:gd name="connsiteX122" fmla="*/ 1835944 w 1891268"/>
                            <a:gd name="connsiteY122" fmla="*/ 575793 h 1097287"/>
                            <a:gd name="connsiteX123" fmla="*/ 1850231 w 1891268"/>
                            <a:gd name="connsiteY123" fmla="*/ 571030 h 1097287"/>
                            <a:gd name="connsiteX124" fmla="*/ 1852613 w 1891268"/>
                            <a:gd name="connsiteY124" fmla="*/ 563887 h 1097287"/>
                            <a:gd name="connsiteX125" fmla="*/ 1857375 w 1891268"/>
                            <a:gd name="connsiteY125" fmla="*/ 556743 h 1097287"/>
                            <a:gd name="connsiteX126" fmla="*/ 1866900 w 1891268"/>
                            <a:gd name="connsiteY126" fmla="*/ 535312 h 1097287"/>
                            <a:gd name="connsiteX127" fmla="*/ 1871663 w 1891268"/>
                            <a:gd name="connsiteY127" fmla="*/ 518643 h 1097287"/>
                            <a:gd name="connsiteX128" fmla="*/ 1876425 w 1891268"/>
                            <a:gd name="connsiteY128" fmla="*/ 504355 h 1097287"/>
                            <a:gd name="connsiteX129" fmla="*/ 1881188 w 1891268"/>
                            <a:gd name="connsiteY129" fmla="*/ 490068 h 1097287"/>
                            <a:gd name="connsiteX130" fmla="*/ 1883569 w 1891268"/>
                            <a:gd name="connsiteY130" fmla="*/ 482924 h 1097287"/>
                            <a:gd name="connsiteX131" fmla="*/ 1888331 w 1891268"/>
                            <a:gd name="connsiteY131" fmla="*/ 459112 h 1097287"/>
                            <a:gd name="connsiteX132" fmla="*/ 1883569 w 1891268"/>
                            <a:gd name="connsiteY132" fmla="*/ 368624 h 1097287"/>
                            <a:gd name="connsiteX133" fmla="*/ 1885950 w 1891268"/>
                            <a:gd name="connsiteY133" fmla="*/ 325761 h 1097287"/>
                            <a:gd name="connsiteX134" fmla="*/ 1890712 w 1891268"/>
                            <a:gd name="connsiteY134" fmla="*/ 280517 h 1097287"/>
                            <a:gd name="connsiteX135" fmla="*/ 1871663 w 1891268"/>
                            <a:gd name="connsiteY135" fmla="*/ 192412 h 1097287"/>
                            <a:gd name="connsiteX136" fmla="*/ 1843088 w 1891268"/>
                            <a:gd name="connsiteY136" fmla="*/ 137643 h 1097287"/>
                            <a:gd name="connsiteX137" fmla="*/ 1840706 w 1891268"/>
                            <a:gd name="connsiteY137" fmla="*/ 28105 h 1097287"/>
                            <a:gd name="connsiteX138" fmla="*/ 1838325 w 1891268"/>
                            <a:gd name="connsiteY138" fmla="*/ 1911 h 1097287"/>
                            <a:gd name="connsiteX139" fmla="*/ 1838325 w 1891268"/>
                            <a:gd name="connsiteY139" fmla="*/ 32868 h 1097287"/>
                            <a:gd name="connsiteX0" fmla="*/ 0 w 1891268"/>
                            <a:gd name="connsiteY0" fmla="*/ 661518 h 1097287"/>
                            <a:gd name="connsiteX1" fmla="*/ 7144 w 1891268"/>
                            <a:gd name="connsiteY1" fmla="*/ 642468 h 1097287"/>
                            <a:gd name="connsiteX2" fmla="*/ 42863 w 1891268"/>
                            <a:gd name="connsiteY2" fmla="*/ 642468 h 1097287"/>
                            <a:gd name="connsiteX3" fmla="*/ 57150 w 1891268"/>
                            <a:gd name="connsiteY3" fmla="*/ 647230 h 1097287"/>
                            <a:gd name="connsiteX4" fmla="*/ 102394 w 1891268"/>
                            <a:gd name="connsiteY4" fmla="*/ 651993 h 1097287"/>
                            <a:gd name="connsiteX5" fmla="*/ 119063 w 1891268"/>
                            <a:gd name="connsiteY5" fmla="*/ 656755 h 1097287"/>
                            <a:gd name="connsiteX6" fmla="*/ 161925 w 1891268"/>
                            <a:gd name="connsiteY6" fmla="*/ 659137 h 1097287"/>
                            <a:gd name="connsiteX7" fmla="*/ 240506 w 1891268"/>
                            <a:gd name="connsiteY7" fmla="*/ 656755 h 1097287"/>
                            <a:gd name="connsiteX8" fmla="*/ 250031 w 1891268"/>
                            <a:gd name="connsiteY8" fmla="*/ 654374 h 1097287"/>
                            <a:gd name="connsiteX9" fmla="*/ 285750 w 1891268"/>
                            <a:gd name="connsiteY9" fmla="*/ 651993 h 1097287"/>
                            <a:gd name="connsiteX10" fmla="*/ 297656 w 1891268"/>
                            <a:gd name="connsiteY10" fmla="*/ 649612 h 1097287"/>
                            <a:gd name="connsiteX11" fmla="*/ 311944 w 1891268"/>
                            <a:gd name="connsiteY11" fmla="*/ 644849 h 1097287"/>
                            <a:gd name="connsiteX12" fmla="*/ 319088 w 1891268"/>
                            <a:gd name="connsiteY12" fmla="*/ 642468 h 1097287"/>
                            <a:gd name="connsiteX13" fmla="*/ 326231 w 1891268"/>
                            <a:gd name="connsiteY13" fmla="*/ 640087 h 1097287"/>
                            <a:gd name="connsiteX14" fmla="*/ 333375 w 1891268"/>
                            <a:gd name="connsiteY14" fmla="*/ 637705 h 1097287"/>
                            <a:gd name="connsiteX15" fmla="*/ 347663 w 1891268"/>
                            <a:gd name="connsiteY15" fmla="*/ 635324 h 1097287"/>
                            <a:gd name="connsiteX16" fmla="*/ 378619 w 1891268"/>
                            <a:gd name="connsiteY16" fmla="*/ 628180 h 1097287"/>
                            <a:gd name="connsiteX17" fmla="*/ 435769 w 1891268"/>
                            <a:gd name="connsiteY17" fmla="*/ 623418 h 1097287"/>
                            <a:gd name="connsiteX18" fmla="*/ 445294 w 1891268"/>
                            <a:gd name="connsiteY18" fmla="*/ 621037 h 1097287"/>
                            <a:gd name="connsiteX19" fmla="*/ 459581 w 1891268"/>
                            <a:gd name="connsiteY19" fmla="*/ 618655 h 1097287"/>
                            <a:gd name="connsiteX20" fmla="*/ 476250 w 1891268"/>
                            <a:gd name="connsiteY20" fmla="*/ 611512 h 1097287"/>
                            <a:gd name="connsiteX21" fmla="*/ 485775 w 1891268"/>
                            <a:gd name="connsiteY21" fmla="*/ 609130 h 1097287"/>
                            <a:gd name="connsiteX22" fmla="*/ 511969 w 1891268"/>
                            <a:gd name="connsiteY22" fmla="*/ 601987 h 1097287"/>
                            <a:gd name="connsiteX23" fmla="*/ 535781 w 1891268"/>
                            <a:gd name="connsiteY23" fmla="*/ 599605 h 1097287"/>
                            <a:gd name="connsiteX24" fmla="*/ 542925 w 1891268"/>
                            <a:gd name="connsiteY24" fmla="*/ 597224 h 1097287"/>
                            <a:gd name="connsiteX25" fmla="*/ 640556 w 1891268"/>
                            <a:gd name="connsiteY25" fmla="*/ 592462 h 1097287"/>
                            <a:gd name="connsiteX26" fmla="*/ 690563 w 1891268"/>
                            <a:gd name="connsiteY26" fmla="*/ 587699 h 1097287"/>
                            <a:gd name="connsiteX27" fmla="*/ 704850 w 1891268"/>
                            <a:gd name="connsiteY27" fmla="*/ 585318 h 1097287"/>
                            <a:gd name="connsiteX28" fmla="*/ 719138 w 1891268"/>
                            <a:gd name="connsiteY28" fmla="*/ 580555 h 1097287"/>
                            <a:gd name="connsiteX29" fmla="*/ 733425 w 1891268"/>
                            <a:gd name="connsiteY29" fmla="*/ 575793 h 1097287"/>
                            <a:gd name="connsiteX30" fmla="*/ 742950 w 1891268"/>
                            <a:gd name="connsiteY30" fmla="*/ 573412 h 1097287"/>
                            <a:gd name="connsiteX31" fmla="*/ 762000 w 1891268"/>
                            <a:gd name="connsiteY31" fmla="*/ 575793 h 1097287"/>
                            <a:gd name="connsiteX32" fmla="*/ 795338 w 1891268"/>
                            <a:gd name="connsiteY32" fmla="*/ 580555 h 1097287"/>
                            <a:gd name="connsiteX33" fmla="*/ 842963 w 1891268"/>
                            <a:gd name="connsiteY33" fmla="*/ 585318 h 1097287"/>
                            <a:gd name="connsiteX34" fmla="*/ 859631 w 1891268"/>
                            <a:gd name="connsiteY34" fmla="*/ 592462 h 1097287"/>
                            <a:gd name="connsiteX35" fmla="*/ 866775 w 1891268"/>
                            <a:gd name="connsiteY35" fmla="*/ 594843 h 1097287"/>
                            <a:gd name="connsiteX36" fmla="*/ 873919 w 1891268"/>
                            <a:gd name="connsiteY36" fmla="*/ 599605 h 1097287"/>
                            <a:gd name="connsiteX37" fmla="*/ 897731 w 1891268"/>
                            <a:gd name="connsiteY37" fmla="*/ 604368 h 1097287"/>
                            <a:gd name="connsiteX38" fmla="*/ 914400 w 1891268"/>
                            <a:gd name="connsiteY38" fmla="*/ 609130 h 1097287"/>
                            <a:gd name="connsiteX39" fmla="*/ 926306 w 1891268"/>
                            <a:gd name="connsiteY39" fmla="*/ 611512 h 1097287"/>
                            <a:gd name="connsiteX40" fmla="*/ 947738 w 1891268"/>
                            <a:gd name="connsiteY40" fmla="*/ 616274 h 1097287"/>
                            <a:gd name="connsiteX41" fmla="*/ 954881 w 1891268"/>
                            <a:gd name="connsiteY41" fmla="*/ 618655 h 1097287"/>
                            <a:gd name="connsiteX42" fmla="*/ 969169 w 1891268"/>
                            <a:gd name="connsiteY42" fmla="*/ 628180 h 1097287"/>
                            <a:gd name="connsiteX43" fmla="*/ 985838 w 1891268"/>
                            <a:gd name="connsiteY43" fmla="*/ 632943 h 1097287"/>
                            <a:gd name="connsiteX44" fmla="*/ 1002506 w 1891268"/>
                            <a:gd name="connsiteY44" fmla="*/ 640087 h 1097287"/>
                            <a:gd name="connsiteX45" fmla="*/ 1016794 w 1891268"/>
                            <a:gd name="connsiteY45" fmla="*/ 649612 h 1097287"/>
                            <a:gd name="connsiteX46" fmla="*/ 1031081 w 1891268"/>
                            <a:gd name="connsiteY46" fmla="*/ 661518 h 1097287"/>
                            <a:gd name="connsiteX47" fmla="*/ 1045369 w 1891268"/>
                            <a:gd name="connsiteY47" fmla="*/ 668662 h 1097287"/>
                            <a:gd name="connsiteX48" fmla="*/ 1059656 w 1891268"/>
                            <a:gd name="connsiteY48" fmla="*/ 678187 h 1097287"/>
                            <a:gd name="connsiteX49" fmla="*/ 1066800 w 1891268"/>
                            <a:gd name="connsiteY49" fmla="*/ 682949 h 1097287"/>
                            <a:gd name="connsiteX50" fmla="*/ 1073944 w 1891268"/>
                            <a:gd name="connsiteY50" fmla="*/ 685330 h 1097287"/>
                            <a:gd name="connsiteX51" fmla="*/ 1078706 w 1891268"/>
                            <a:gd name="connsiteY51" fmla="*/ 692474 h 1097287"/>
                            <a:gd name="connsiteX52" fmla="*/ 1085850 w 1891268"/>
                            <a:gd name="connsiteY52" fmla="*/ 697237 h 1097287"/>
                            <a:gd name="connsiteX53" fmla="*/ 1095375 w 1891268"/>
                            <a:gd name="connsiteY53" fmla="*/ 709143 h 1097287"/>
                            <a:gd name="connsiteX54" fmla="*/ 1107281 w 1891268"/>
                            <a:gd name="connsiteY54" fmla="*/ 723430 h 1097287"/>
                            <a:gd name="connsiteX55" fmla="*/ 1112044 w 1891268"/>
                            <a:gd name="connsiteY55" fmla="*/ 730574 h 1097287"/>
                            <a:gd name="connsiteX56" fmla="*/ 1119188 w 1891268"/>
                            <a:gd name="connsiteY56" fmla="*/ 737718 h 1097287"/>
                            <a:gd name="connsiteX57" fmla="*/ 1123950 w 1891268"/>
                            <a:gd name="connsiteY57" fmla="*/ 744862 h 1097287"/>
                            <a:gd name="connsiteX58" fmla="*/ 1131094 w 1891268"/>
                            <a:gd name="connsiteY58" fmla="*/ 747243 h 1097287"/>
                            <a:gd name="connsiteX59" fmla="*/ 1147763 w 1891268"/>
                            <a:gd name="connsiteY59" fmla="*/ 768674 h 1097287"/>
                            <a:gd name="connsiteX60" fmla="*/ 1159669 w 1891268"/>
                            <a:gd name="connsiteY60" fmla="*/ 780580 h 1097287"/>
                            <a:gd name="connsiteX61" fmla="*/ 1178719 w 1891268"/>
                            <a:gd name="connsiteY61" fmla="*/ 802012 h 1097287"/>
                            <a:gd name="connsiteX62" fmla="*/ 1188244 w 1891268"/>
                            <a:gd name="connsiteY62" fmla="*/ 806774 h 1097287"/>
                            <a:gd name="connsiteX63" fmla="*/ 1200150 w 1891268"/>
                            <a:gd name="connsiteY63" fmla="*/ 818680 h 1097287"/>
                            <a:gd name="connsiteX64" fmla="*/ 1202531 w 1891268"/>
                            <a:gd name="connsiteY64" fmla="*/ 825824 h 1097287"/>
                            <a:gd name="connsiteX65" fmla="*/ 1209675 w 1891268"/>
                            <a:gd name="connsiteY65" fmla="*/ 830587 h 1097287"/>
                            <a:gd name="connsiteX66" fmla="*/ 1228725 w 1891268"/>
                            <a:gd name="connsiteY66" fmla="*/ 852018 h 1097287"/>
                            <a:gd name="connsiteX67" fmla="*/ 1235869 w 1891268"/>
                            <a:gd name="connsiteY67" fmla="*/ 859162 h 1097287"/>
                            <a:gd name="connsiteX68" fmla="*/ 1240631 w 1891268"/>
                            <a:gd name="connsiteY68" fmla="*/ 866305 h 1097287"/>
                            <a:gd name="connsiteX69" fmla="*/ 1254919 w 1891268"/>
                            <a:gd name="connsiteY69" fmla="*/ 875830 h 1097287"/>
                            <a:gd name="connsiteX70" fmla="*/ 1266825 w 1891268"/>
                            <a:gd name="connsiteY70" fmla="*/ 890118 h 1097287"/>
                            <a:gd name="connsiteX71" fmla="*/ 1273969 w 1891268"/>
                            <a:gd name="connsiteY71" fmla="*/ 894880 h 1097287"/>
                            <a:gd name="connsiteX72" fmla="*/ 1285875 w 1891268"/>
                            <a:gd name="connsiteY72" fmla="*/ 909168 h 1097287"/>
                            <a:gd name="connsiteX73" fmla="*/ 1293019 w 1891268"/>
                            <a:gd name="connsiteY73" fmla="*/ 913930 h 1097287"/>
                            <a:gd name="connsiteX74" fmla="*/ 1304925 w 1891268"/>
                            <a:gd name="connsiteY74" fmla="*/ 935362 h 1097287"/>
                            <a:gd name="connsiteX75" fmla="*/ 1309688 w 1891268"/>
                            <a:gd name="connsiteY75" fmla="*/ 942505 h 1097287"/>
                            <a:gd name="connsiteX76" fmla="*/ 1316831 w 1891268"/>
                            <a:gd name="connsiteY76" fmla="*/ 947268 h 1097287"/>
                            <a:gd name="connsiteX77" fmla="*/ 1331119 w 1891268"/>
                            <a:gd name="connsiteY77" fmla="*/ 963937 h 1097287"/>
                            <a:gd name="connsiteX78" fmla="*/ 1338263 w 1891268"/>
                            <a:gd name="connsiteY78" fmla="*/ 968699 h 1097287"/>
                            <a:gd name="connsiteX79" fmla="*/ 1352550 w 1891268"/>
                            <a:gd name="connsiteY79" fmla="*/ 982987 h 1097287"/>
                            <a:gd name="connsiteX80" fmla="*/ 1357313 w 1891268"/>
                            <a:gd name="connsiteY80" fmla="*/ 990130 h 1097287"/>
                            <a:gd name="connsiteX81" fmla="*/ 1364456 w 1891268"/>
                            <a:gd name="connsiteY81" fmla="*/ 994893 h 1097287"/>
                            <a:gd name="connsiteX82" fmla="*/ 1373981 w 1891268"/>
                            <a:gd name="connsiteY82" fmla="*/ 1009180 h 1097287"/>
                            <a:gd name="connsiteX83" fmla="*/ 1378744 w 1891268"/>
                            <a:gd name="connsiteY83" fmla="*/ 1016324 h 1097287"/>
                            <a:gd name="connsiteX84" fmla="*/ 1385888 w 1891268"/>
                            <a:gd name="connsiteY84" fmla="*/ 1021087 h 1097287"/>
                            <a:gd name="connsiteX85" fmla="*/ 1400175 w 1891268"/>
                            <a:gd name="connsiteY85" fmla="*/ 1032993 h 1097287"/>
                            <a:gd name="connsiteX86" fmla="*/ 1412081 w 1891268"/>
                            <a:gd name="connsiteY86" fmla="*/ 1044899 h 1097287"/>
                            <a:gd name="connsiteX87" fmla="*/ 1416844 w 1891268"/>
                            <a:gd name="connsiteY87" fmla="*/ 1052043 h 1097287"/>
                            <a:gd name="connsiteX88" fmla="*/ 1440656 w 1891268"/>
                            <a:gd name="connsiteY88" fmla="*/ 1071093 h 1097287"/>
                            <a:gd name="connsiteX89" fmla="*/ 1452563 w 1891268"/>
                            <a:gd name="connsiteY89" fmla="*/ 1073474 h 1097287"/>
                            <a:gd name="connsiteX90" fmla="*/ 1459706 w 1891268"/>
                            <a:gd name="connsiteY90" fmla="*/ 1078237 h 1097287"/>
                            <a:gd name="connsiteX91" fmla="*/ 1466850 w 1891268"/>
                            <a:gd name="connsiteY91" fmla="*/ 1080618 h 1097287"/>
                            <a:gd name="connsiteX92" fmla="*/ 1471613 w 1891268"/>
                            <a:gd name="connsiteY92" fmla="*/ 1087762 h 1097287"/>
                            <a:gd name="connsiteX93" fmla="*/ 1493044 w 1891268"/>
                            <a:gd name="connsiteY93" fmla="*/ 1097287 h 1097287"/>
                            <a:gd name="connsiteX94" fmla="*/ 1609725 w 1891268"/>
                            <a:gd name="connsiteY94" fmla="*/ 1094905 h 1097287"/>
                            <a:gd name="connsiteX95" fmla="*/ 1643063 w 1891268"/>
                            <a:gd name="connsiteY95" fmla="*/ 1092524 h 1097287"/>
                            <a:gd name="connsiteX96" fmla="*/ 1659731 w 1891268"/>
                            <a:gd name="connsiteY96" fmla="*/ 1087762 h 1097287"/>
                            <a:gd name="connsiteX97" fmla="*/ 1669256 w 1891268"/>
                            <a:gd name="connsiteY97" fmla="*/ 1085380 h 1097287"/>
                            <a:gd name="connsiteX98" fmla="*/ 1683544 w 1891268"/>
                            <a:gd name="connsiteY98" fmla="*/ 1080618 h 1097287"/>
                            <a:gd name="connsiteX99" fmla="*/ 1690688 w 1891268"/>
                            <a:gd name="connsiteY99" fmla="*/ 1078237 h 1097287"/>
                            <a:gd name="connsiteX100" fmla="*/ 1712119 w 1891268"/>
                            <a:gd name="connsiteY100" fmla="*/ 1073474 h 1097287"/>
                            <a:gd name="connsiteX101" fmla="*/ 1726406 w 1891268"/>
                            <a:gd name="connsiteY101" fmla="*/ 1068712 h 1097287"/>
                            <a:gd name="connsiteX102" fmla="*/ 1743075 w 1891268"/>
                            <a:gd name="connsiteY102" fmla="*/ 1063949 h 1097287"/>
                            <a:gd name="connsiteX103" fmla="*/ 1757363 w 1891268"/>
                            <a:gd name="connsiteY103" fmla="*/ 1054424 h 1097287"/>
                            <a:gd name="connsiteX104" fmla="*/ 1766888 w 1891268"/>
                            <a:gd name="connsiteY104" fmla="*/ 1040137 h 1097287"/>
                            <a:gd name="connsiteX105" fmla="*/ 1771650 w 1891268"/>
                            <a:gd name="connsiteY105" fmla="*/ 1032993 h 1097287"/>
                            <a:gd name="connsiteX106" fmla="*/ 1778794 w 1891268"/>
                            <a:gd name="connsiteY106" fmla="*/ 1018705 h 1097287"/>
                            <a:gd name="connsiteX107" fmla="*/ 1783556 w 1891268"/>
                            <a:gd name="connsiteY107" fmla="*/ 1004418 h 1097287"/>
                            <a:gd name="connsiteX108" fmla="*/ 1778794 w 1891268"/>
                            <a:gd name="connsiteY108" fmla="*/ 932980 h 1097287"/>
                            <a:gd name="connsiteX109" fmla="*/ 1781175 w 1891268"/>
                            <a:gd name="connsiteY109" fmla="*/ 911549 h 1097287"/>
                            <a:gd name="connsiteX110" fmla="*/ 1783556 w 1891268"/>
                            <a:gd name="connsiteY110" fmla="*/ 899643 h 1097287"/>
                            <a:gd name="connsiteX111" fmla="*/ 1785938 w 1891268"/>
                            <a:gd name="connsiteY111" fmla="*/ 885355 h 1097287"/>
                            <a:gd name="connsiteX112" fmla="*/ 1788319 w 1891268"/>
                            <a:gd name="connsiteY112" fmla="*/ 873449 h 1097287"/>
                            <a:gd name="connsiteX113" fmla="*/ 1793081 w 1891268"/>
                            <a:gd name="connsiteY113" fmla="*/ 859162 h 1097287"/>
                            <a:gd name="connsiteX114" fmla="*/ 1795463 w 1891268"/>
                            <a:gd name="connsiteY114" fmla="*/ 809155 h 1097287"/>
                            <a:gd name="connsiteX115" fmla="*/ 1800225 w 1891268"/>
                            <a:gd name="connsiteY115" fmla="*/ 787724 h 1097287"/>
                            <a:gd name="connsiteX116" fmla="*/ 1804988 w 1891268"/>
                            <a:gd name="connsiteY116" fmla="*/ 654374 h 1097287"/>
                            <a:gd name="connsiteX117" fmla="*/ 1814513 w 1891268"/>
                            <a:gd name="connsiteY117" fmla="*/ 625799 h 1097287"/>
                            <a:gd name="connsiteX118" fmla="*/ 1819275 w 1891268"/>
                            <a:gd name="connsiteY118" fmla="*/ 611512 h 1097287"/>
                            <a:gd name="connsiteX119" fmla="*/ 1821656 w 1891268"/>
                            <a:gd name="connsiteY119" fmla="*/ 604368 h 1097287"/>
                            <a:gd name="connsiteX120" fmla="*/ 1826419 w 1891268"/>
                            <a:gd name="connsiteY120" fmla="*/ 597224 h 1097287"/>
                            <a:gd name="connsiteX121" fmla="*/ 1835944 w 1891268"/>
                            <a:gd name="connsiteY121" fmla="*/ 575793 h 1097287"/>
                            <a:gd name="connsiteX122" fmla="*/ 1850231 w 1891268"/>
                            <a:gd name="connsiteY122" fmla="*/ 571030 h 1097287"/>
                            <a:gd name="connsiteX123" fmla="*/ 1852613 w 1891268"/>
                            <a:gd name="connsiteY123" fmla="*/ 563887 h 1097287"/>
                            <a:gd name="connsiteX124" fmla="*/ 1857375 w 1891268"/>
                            <a:gd name="connsiteY124" fmla="*/ 556743 h 1097287"/>
                            <a:gd name="connsiteX125" fmla="*/ 1866900 w 1891268"/>
                            <a:gd name="connsiteY125" fmla="*/ 535312 h 1097287"/>
                            <a:gd name="connsiteX126" fmla="*/ 1871663 w 1891268"/>
                            <a:gd name="connsiteY126" fmla="*/ 518643 h 1097287"/>
                            <a:gd name="connsiteX127" fmla="*/ 1876425 w 1891268"/>
                            <a:gd name="connsiteY127" fmla="*/ 504355 h 1097287"/>
                            <a:gd name="connsiteX128" fmla="*/ 1881188 w 1891268"/>
                            <a:gd name="connsiteY128" fmla="*/ 490068 h 1097287"/>
                            <a:gd name="connsiteX129" fmla="*/ 1883569 w 1891268"/>
                            <a:gd name="connsiteY129" fmla="*/ 482924 h 1097287"/>
                            <a:gd name="connsiteX130" fmla="*/ 1888331 w 1891268"/>
                            <a:gd name="connsiteY130" fmla="*/ 459112 h 1097287"/>
                            <a:gd name="connsiteX131" fmla="*/ 1883569 w 1891268"/>
                            <a:gd name="connsiteY131" fmla="*/ 368624 h 1097287"/>
                            <a:gd name="connsiteX132" fmla="*/ 1885950 w 1891268"/>
                            <a:gd name="connsiteY132" fmla="*/ 325761 h 1097287"/>
                            <a:gd name="connsiteX133" fmla="*/ 1890712 w 1891268"/>
                            <a:gd name="connsiteY133" fmla="*/ 280517 h 1097287"/>
                            <a:gd name="connsiteX134" fmla="*/ 1871663 w 1891268"/>
                            <a:gd name="connsiteY134" fmla="*/ 192412 h 1097287"/>
                            <a:gd name="connsiteX135" fmla="*/ 1843088 w 1891268"/>
                            <a:gd name="connsiteY135" fmla="*/ 137643 h 1097287"/>
                            <a:gd name="connsiteX136" fmla="*/ 1840706 w 1891268"/>
                            <a:gd name="connsiteY136" fmla="*/ 28105 h 1097287"/>
                            <a:gd name="connsiteX137" fmla="*/ 1838325 w 1891268"/>
                            <a:gd name="connsiteY137" fmla="*/ 1911 h 1097287"/>
                            <a:gd name="connsiteX138" fmla="*/ 1838325 w 1891268"/>
                            <a:gd name="connsiteY138" fmla="*/ 32868 h 1097287"/>
                            <a:gd name="connsiteX0" fmla="*/ 0 w 1884124"/>
                            <a:gd name="connsiteY0" fmla="*/ 642468 h 1097287"/>
                            <a:gd name="connsiteX1" fmla="*/ 35719 w 1884124"/>
                            <a:gd name="connsiteY1" fmla="*/ 642468 h 1097287"/>
                            <a:gd name="connsiteX2" fmla="*/ 50006 w 1884124"/>
                            <a:gd name="connsiteY2" fmla="*/ 647230 h 1097287"/>
                            <a:gd name="connsiteX3" fmla="*/ 95250 w 1884124"/>
                            <a:gd name="connsiteY3" fmla="*/ 651993 h 1097287"/>
                            <a:gd name="connsiteX4" fmla="*/ 111919 w 1884124"/>
                            <a:gd name="connsiteY4" fmla="*/ 656755 h 1097287"/>
                            <a:gd name="connsiteX5" fmla="*/ 154781 w 1884124"/>
                            <a:gd name="connsiteY5" fmla="*/ 659137 h 1097287"/>
                            <a:gd name="connsiteX6" fmla="*/ 233362 w 1884124"/>
                            <a:gd name="connsiteY6" fmla="*/ 656755 h 1097287"/>
                            <a:gd name="connsiteX7" fmla="*/ 242887 w 1884124"/>
                            <a:gd name="connsiteY7" fmla="*/ 654374 h 1097287"/>
                            <a:gd name="connsiteX8" fmla="*/ 278606 w 1884124"/>
                            <a:gd name="connsiteY8" fmla="*/ 651993 h 1097287"/>
                            <a:gd name="connsiteX9" fmla="*/ 290512 w 1884124"/>
                            <a:gd name="connsiteY9" fmla="*/ 649612 h 1097287"/>
                            <a:gd name="connsiteX10" fmla="*/ 304800 w 1884124"/>
                            <a:gd name="connsiteY10" fmla="*/ 644849 h 1097287"/>
                            <a:gd name="connsiteX11" fmla="*/ 311944 w 1884124"/>
                            <a:gd name="connsiteY11" fmla="*/ 642468 h 1097287"/>
                            <a:gd name="connsiteX12" fmla="*/ 319087 w 1884124"/>
                            <a:gd name="connsiteY12" fmla="*/ 640087 h 1097287"/>
                            <a:gd name="connsiteX13" fmla="*/ 326231 w 1884124"/>
                            <a:gd name="connsiteY13" fmla="*/ 637705 h 1097287"/>
                            <a:gd name="connsiteX14" fmla="*/ 340519 w 1884124"/>
                            <a:gd name="connsiteY14" fmla="*/ 635324 h 1097287"/>
                            <a:gd name="connsiteX15" fmla="*/ 371475 w 1884124"/>
                            <a:gd name="connsiteY15" fmla="*/ 628180 h 1097287"/>
                            <a:gd name="connsiteX16" fmla="*/ 428625 w 1884124"/>
                            <a:gd name="connsiteY16" fmla="*/ 623418 h 1097287"/>
                            <a:gd name="connsiteX17" fmla="*/ 438150 w 1884124"/>
                            <a:gd name="connsiteY17" fmla="*/ 621037 h 1097287"/>
                            <a:gd name="connsiteX18" fmla="*/ 452437 w 1884124"/>
                            <a:gd name="connsiteY18" fmla="*/ 618655 h 1097287"/>
                            <a:gd name="connsiteX19" fmla="*/ 469106 w 1884124"/>
                            <a:gd name="connsiteY19" fmla="*/ 611512 h 1097287"/>
                            <a:gd name="connsiteX20" fmla="*/ 478631 w 1884124"/>
                            <a:gd name="connsiteY20" fmla="*/ 609130 h 1097287"/>
                            <a:gd name="connsiteX21" fmla="*/ 504825 w 1884124"/>
                            <a:gd name="connsiteY21" fmla="*/ 601987 h 1097287"/>
                            <a:gd name="connsiteX22" fmla="*/ 528637 w 1884124"/>
                            <a:gd name="connsiteY22" fmla="*/ 599605 h 1097287"/>
                            <a:gd name="connsiteX23" fmla="*/ 535781 w 1884124"/>
                            <a:gd name="connsiteY23" fmla="*/ 597224 h 1097287"/>
                            <a:gd name="connsiteX24" fmla="*/ 633412 w 1884124"/>
                            <a:gd name="connsiteY24" fmla="*/ 592462 h 1097287"/>
                            <a:gd name="connsiteX25" fmla="*/ 683419 w 1884124"/>
                            <a:gd name="connsiteY25" fmla="*/ 587699 h 1097287"/>
                            <a:gd name="connsiteX26" fmla="*/ 697706 w 1884124"/>
                            <a:gd name="connsiteY26" fmla="*/ 585318 h 1097287"/>
                            <a:gd name="connsiteX27" fmla="*/ 711994 w 1884124"/>
                            <a:gd name="connsiteY27" fmla="*/ 580555 h 1097287"/>
                            <a:gd name="connsiteX28" fmla="*/ 726281 w 1884124"/>
                            <a:gd name="connsiteY28" fmla="*/ 575793 h 1097287"/>
                            <a:gd name="connsiteX29" fmla="*/ 735806 w 1884124"/>
                            <a:gd name="connsiteY29" fmla="*/ 573412 h 1097287"/>
                            <a:gd name="connsiteX30" fmla="*/ 754856 w 1884124"/>
                            <a:gd name="connsiteY30" fmla="*/ 575793 h 1097287"/>
                            <a:gd name="connsiteX31" fmla="*/ 788194 w 1884124"/>
                            <a:gd name="connsiteY31" fmla="*/ 580555 h 1097287"/>
                            <a:gd name="connsiteX32" fmla="*/ 835819 w 1884124"/>
                            <a:gd name="connsiteY32" fmla="*/ 585318 h 1097287"/>
                            <a:gd name="connsiteX33" fmla="*/ 852487 w 1884124"/>
                            <a:gd name="connsiteY33" fmla="*/ 592462 h 1097287"/>
                            <a:gd name="connsiteX34" fmla="*/ 859631 w 1884124"/>
                            <a:gd name="connsiteY34" fmla="*/ 594843 h 1097287"/>
                            <a:gd name="connsiteX35" fmla="*/ 866775 w 1884124"/>
                            <a:gd name="connsiteY35" fmla="*/ 599605 h 1097287"/>
                            <a:gd name="connsiteX36" fmla="*/ 890587 w 1884124"/>
                            <a:gd name="connsiteY36" fmla="*/ 604368 h 1097287"/>
                            <a:gd name="connsiteX37" fmla="*/ 907256 w 1884124"/>
                            <a:gd name="connsiteY37" fmla="*/ 609130 h 1097287"/>
                            <a:gd name="connsiteX38" fmla="*/ 919162 w 1884124"/>
                            <a:gd name="connsiteY38" fmla="*/ 611512 h 1097287"/>
                            <a:gd name="connsiteX39" fmla="*/ 940594 w 1884124"/>
                            <a:gd name="connsiteY39" fmla="*/ 616274 h 1097287"/>
                            <a:gd name="connsiteX40" fmla="*/ 947737 w 1884124"/>
                            <a:gd name="connsiteY40" fmla="*/ 618655 h 1097287"/>
                            <a:gd name="connsiteX41" fmla="*/ 962025 w 1884124"/>
                            <a:gd name="connsiteY41" fmla="*/ 628180 h 1097287"/>
                            <a:gd name="connsiteX42" fmla="*/ 978694 w 1884124"/>
                            <a:gd name="connsiteY42" fmla="*/ 632943 h 1097287"/>
                            <a:gd name="connsiteX43" fmla="*/ 995362 w 1884124"/>
                            <a:gd name="connsiteY43" fmla="*/ 640087 h 1097287"/>
                            <a:gd name="connsiteX44" fmla="*/ 1009650 w 1884124"/>
                            <a:gd name="connsiteY44" fmla="*/ 649612 h 1097287"/>
                            <a:gd name="connsiteX45" fmla="*/ 1023937 w 1884124"/>
                            <a:gd name="connsiteY45" fmla="*/ 661518 h 1097287"/>
                            <a:gd name="connsiteX46" fmla="*/ 1038225 w 1884124"/>
                            <a:gd name="connsiteY46" fmla="*/ 668662 h 1097287"/>
                            <a:gd name="connsiteX47" fmla="*/ 1052512 w 1884124"/>
                            <a:gd name="connsiteY47" fmla="*/ 678187 h 1097287"/>
                            <a:gd name="connsiteX48" fmla="*/ 1059656 w 1884124"/>
                            <a:gd name="connsiteY48" fmla="*/ 682949 h 1097287"/>
                            <a:gd name="connsiteX49" fmla="*/ 1066800 w 1884124"/>
                            <a:gd name="connsiteY49" fmla="*/ 685330 h 1097287"/>
                            <a:gd name="connsiteX50" fmla="*/ 1071562 w 1884124"/>
                            <a:gd name="connsiteY50" fmla="*/ 692474 h 1097287"/>
                            <a:gd name="connsiteX51" fmla="*/ 1078706 w 1884124"/>
                            <a:gd name="connsiteY51" fmla="*/ 697237 h 1097287"/>
                            <a:gd name="connsiteX52" fmla="*/ 1088231 w 1884124"/>
                            <a:gd name="connsiteY52" fmla="*/ 709143 h 1097287"/>
                            <a:gd name="connsiteX53" fmla="*/ 1100137 w 1884124"/>
                            <a:gd name="connsiteY53" fmla="*/ 723430 h 1097287"/>
                            <a:gd name="connsiteX54" fmla="*/ 1104900 w 1884124"/>
                            <a:gd name="connsiteY54" fmla="*/ 730574 h 1097287"/>
                            <a:gd name="connsiteX55" fmla="*/ 1112044 w 1884124"/>
                            <a:gd name="connsiteY55" fmla="*/ 737718 h 1097287"/>
                            <a:gd name="connsiteX56" fmla="*/ 1116806 w 1884124"/>
                            <a:gd name="connsiteY56" fmla="*/ 744862 h 1097287"/>
                            <a:gd name="connsiteX57" fmla="*/ 1123950 w 1884124"/>
                            <a:gd name="connsiteY57" fmla="*/ 747243 h 1097287"/>
                            <a:gd name="connsiteX58" fmla="*/ 1140619 w 1884124"/>
                            <a:gd name="connsiteY58" fmla="*/ 768674 h 1097287"/>
                            <a:gd name="connsiteX59" fmla="*/ 1152525 w 1884124"/>
                            <a:gd name="connsiteY59" fmla="*/ 780580 h 1097287"/>
                            <a:gd name="connsiteX60" fmla="*/ 1171575 w 1884124"/>
                            <a:gd name="connsiteY60" fmla="*/ 802012 h 1097287"/>
                            <a:gd name="connsiteX61" fmla="*/ 1181100 w 1884124"/>
                            <a:gd name="connsiteY61" fmla="*/ 806774 h 1097287"/>
                            <a:gd name="connsiteX62" fmla="*/ 1193006 w 1884124"/>
                            <a:gd name="connsiteY62" fmla="*/ 818680 h 1097287"/>
                            <a:gd name="connsiteX63" fmla="*/ 1195387 w 1884124"/>
                            <a:gd name="connsiteY63" fmla="*/ 825824 h 1097287"/>
                            <a:gd name="connsiteX64" fmla="*/ 1202531 w 1884124"/>
                            <a:gd name="connsiteY64" fmla="*/ 830587 h 1097287"/>
                            <a:gd name="connsiteX65" fmla="*/ 1221581 w 1884124"/>
                            <a:gd name="connsiteY65" fmla="*/ 852018 h 1097287"/>
                            <a:gd name="connsiteX66" fmla="*/ 1228725 w 1884124"/>
                            <a:gd name="connsiteY66" fmla="*/ 859162 h 1097287"/>
                            <a:gd name="connsiteX67" fmla="*/ 1233487 w 1884124"/>
                            <a:gd name="connsiteY67" fmla="*/ 866305 h 1097287"/>
                            <a:gd name="connsiteX68" fmla="*/ 1247775 w 1884124"/>
                            <a:gd name="connsiteY68" fmla="*/ 875830 h 1097287"/>
                            <a:gd name="connsiteX69" fmla="*/ 1259681 w 1884124"/>
                            <a:gd name="connsiteY69" fmla="*/ 890118 h 1097287"/>
                            <a:gd name="connsiteX70" fmla="*/ 1266825 w 1884124"/>
                            <a:gd name="connsiteY70" fmla="*/ 894880 h 1097287"/>
                            <a:gd name="connsiteX71" fmla="*/ 1278731 w 1884124"/>
                            <a:gd name="connsiteY71" fmla="*/ 909168 h 1097287"/>
                            <a:gd name="connsiteX72" fmla="*/ 1285875 w 1884124"/>
                            <a:gd name="connsiteY72" fmla="*/ 913930 h 1097287"/>
                            <a:gd name="connsiteX73" fmla="*/ 1297781 w 1884124"/>
                            <a:gd name="connsiteY73" fmla="*/ 935362 h 1097287"/>
                            <a:gd name="connsiteX74" fmla="*/ 1302544 w 1884124"/>
                            <a:gd name="connsiteY74" fmla="*/ 942505 h 1097287"/>
                            <a:gd name="connsiteX75" fmla="*/ 1309687 w 1884124"/>
                            <a:gd name="connsiteY75" fmla="*/ 947268 h 1097287"/>
                            <a:gd name="connsiteX76" fmla="*/ 1323975 w 1884124"/>
                            <a:gd name="connsiteY76" fmla="*/ 963937 h 1097287"/>
                            <a:gd name="connsiteX77" fmla="*/ 1331119 w 1884124"/>
                            <a:gd name="connsiteY77" fmla="*/ 968699 h 1097287"/>
                            <a:gd name="connsiteX78" fmla="*/ 1345406 w 1884124"/>
                            <a:gd name="connsiteY78" fmla="*/ 982987 h 1097287"/>
                            <a:gd name="connsiteX79" fmla="*/ 1350169 w 1884124"/>
                            <a:gd name="connsiteY79" fmla="*/ 990130 h 1097287"/>
                            <a:gd name="connsiteX80" fmla="*/ 1357312 w 1884124"/>
                            <a:gd name="connsiteY80" fmla="*/ 994893 h 1097287"/>
                            <a:gd name="connsiteX81" fmla="*/ 1366837 w 1884124"/>
                            <a:gd name="connsiteY81" fmla="*/ 1009180 h 1097287"/>
                            <a:gd name="connsiteX82" fmla="*/ 1371600 w 1884124"/>
                            <a:gd name="connsiteY82" fmla="*/ 1016324 h 1097287"/>
                            <a:gd name="connsiteX83" fmla="*/ 1378744 w 1884124"/>
                            <a:gd name="connsiteY83" fmla="*/ 1021087 h 1097287"/>
                            <a:gd name="connsiteX84" fmla="*/ 1393031 w 1884124"/>
                            <a:gd name="connsiteY84" fmla="*/ 1032993 h 1097287"/>
                            <a:gd name="connsiteX85" fmla="*/ 1404937 w 1884124"/>
                            <a:gd name="connsiteY85" fmla="*/ 1044899 h 1097287"/>
                            <a:gd name="connsiteX86" fmla="*/ 1409700 w 1884124"/>
                            <a:gd name="connsiteY86" fmla="*/ 1052043 h 1097287"/>
                            <a:gd name="connsiteX87" fmla="*/ 1433512 w 1884124"/>
                            <a:gd name="connsiteY87" fmla="*/ 1071093 h 1097287"/>
                            <a:gd name="connsiteX88" fmla="*/ 1445419 w 1884124"/>
                            <a:gd name="connsiteY88" fmla="*/ 1073474 h 1097287"/>
                            <a:gd name="connsiteX89" fmla="*/ 1452562 w 1884124"/>
                            <a:gd name="connsiteY89" fmla="*/ 1078237 h 1097287"/>
                            <a:gd name="connsiteX90" fmla="*/ 1459706 w 1884124"/>
                            <a:gd name="connsiteY90" fmla="*/ 1080618 h 1097287"/>
                            <a:gd name="connsiteX91" fmla="*/ 1464469 w 1884124"/>
                            <a:gd name="connsiteY91" fmla="*/ 1087762 h 1097287"/>
                            <a:gd name="connsiteX92" fmla="*/ 1485900 w 1884124"/>
                            <a:gd name="connsiteY92" fmla="*/ 1097287 h 1097287"/>
                            <a:gd name="connsiteX93" fmla="*/ 1602581 w 1884124"/>
                            <a:gd name="connsiteY93" fmla="*/ 1094905 h 1097287"/>
                            <a:gd name="connsiteX94" fmla="*/ 1635919 w 1884124"/>
                            <a:gd name="connsiteY94" fmla="*/ 1092524 h 1097287"/>
                            <a:gd name="connsiteX95" fmla="*/ 1652587 w 1884124"/>
                            <a:gd name="connsiteY95" fmla="*/ 1087762 h 1097287"/>
                            <a:gd name="connsiteX96" fmla="*/ 1662112 w 1884124"/>
                            <a:gd name="connsiteY96" fmla="*/ 1085380 h 1097287"/>
                            <a:gd name="connsiteX97" fmla="*/ 1676400 w 1884124"/>
                            <a:gd name="connsiteY97" fmla="*/ 1080618 h 1097287"/>
                            <a:gd name="connsiteX98" fmla="*/ 1683544 w 1884124"/>
                            <a:gd name="connsiteY98" fmla="*/ 1078237 h 1097287"/>
                            <a:gd name="connsiteX99" fmla="*/ 1704975 w 1884124"/>
                            <a:gd name="connsiteY99" fmla="*/ 1073474 h 1097287"/>
                            <a:gd name="connsiteX100" fmla="*/ 1719262 w 1884124"/>
                            <a:gd name="connsiteY100" fmla="*/ 1068712 h 1097287"/>
                            <a:gd name="connsiteX101" fmla="*/ 1735931 w 1884124"/>
                            <a:gd name="connsiteY101" fmla="*/ 1063949 h 1097287"/>
                            <a:gd name="connsiteX102" fmla="*/ 1750219 w 1884124"/>
                            <a:gd name="connsiteY102" fmla="*/ 1054424 h 1097287"/>
                            <a:gd name="connsiteX103" fmla="*/ 1759744 w 1884124"/>
                            <a:gd name="connsiteY103" fmla="*/ 1040137 h 1097287"/>
                            <a:gd name="connsiteX104" fmla="*/ 1764506 w 1884124"/>
                            <a:gd name="connsiteY104" fmla="*/ 1032993 h 1097287"/>
                            <a:gd name="connsiteX105" fmla="*/ 1771650 w 1884124"/>
                            <a:gd name="connsiteY105" fmla="*/ 1018705 h 1097287"/>
                            <a:gd name="connsiteX106" fmla="*/ 1776412 w 1884124"/>
                            <a:gd name="connsiteY106" fmla="*/ 1004418 h 1097287"/>
                            <a:gd name="connsiteX107" fmla="*/ 1771650 w 1884124"/>
                            <a:gd name="connsiteY107" fmla="*/ 932980 h 1097287"/>
                            <a:gd name="connsiteX108" fmla="*/ 1774031 w 1884124"/>
                            <a:gd name="connsiteY108" fmla="*/ 911549 h 1097287"/>
                            <a:gd name="connsiteX109" fmla="*/ 1776412 w 1884124"/>
                            <a:gd name="connsiteY109" fmla="*/ 899643 h 1097287"/>
                            <a:gd name="connsiteX110" fmla="*/ 1778794 w 1884124"/>
                            <a:gd name="connsiteY110" fmla="*/ 885355 h 1097287"/>
                            <a:gd name="connsiteX111" fmla="*/ 1781175 w 1884124"/>
                            <a:gd name="connsiteY111" fmla="*/ 873449 h 1097287"/>
                            <a:gd name="connsiteX112" fmla="*/ 1785937 w 1884124"/>
                            <a:gd name="connsiteY112" fmla="*/ 859162 h 1097287"/>
                            <a:gd name="connsiteX113" fmla="*/ 1788319 w 1884124"/>
                            <a:gd name="connsiteY113" fmla="*/ 809155 h 1097287"/>
                            <a:gd name="connsiteX114" fmla="*/ 1793081 w 1884124"/>
                            <a:gd name="connsiteY114" fmla="*/ 787724 h 1097287"/>
                            <a:gd name="connsiteX115" fmla="*/ 1797844 w 1884124"/>
                            <a:gd name="connsiteY115" fmla="*/ 654374 h 1097287"/>
                            <a:gd name="connsiteX116" fmla="*/ 1807369 w 1884124"/>
                            <a:gd name="connsiteY116" fmla="*/ 625799 h 1097287"/>
                            <a:gd name="connsiteX117" fmla="*/ 1812131 w 1884124"/>
                            <a:gd name="connsiteY117" fmla="*/ 611512 h 1097287"/>
                            <a:gd name="connsiteX118" fmla="*/ 1814512 w 1884124"/>
                            <a:gd name="connsiteY118" fmla="*/ 604368 h 1097287"/>
                            <a:gd name="connsiteX119" fmla="*/ 1819275 w 1884124"/>
                            <a:gd name="connsiteY119" fmla="*/ 597224 h 1097287"/>
                            <a:gd name="connsiteX120" fmla="*/ 1828800 w 1884124"/>
                            <a:gd name="connsiteY120" fmla="*/ 575793 h 1097287"/>
                            <a:gd name="connsiteX121" fmla="*/ 1843087 w 1884124"/>
                            <a:gd name="connsiteY121" fmla="*/ 571030 h 1097287"/>
                            <a:gd name="connsiteX122" fmla="*/ 1845469 w 1884124"/>
                            <a:gd name="connsiteY122" fmla="*/ 563887 h 1097287"/>
                            <a:gd name="connsiteX123" fmla="*/ 1850231 w 1884124"/>
                            <a:gd name="connsiteY123" fmla="*/ 556743 h 1097287"/>
                            <a:gd name="connsiteX124" fmla="*/ 1859756 w 1884124"/>
                            <a:gd name="connsiteY124" fmla="*/ 535312 h 1097287"/>
                            <a:gd name="connsiteX125" fmla="*/ 1864519 w 1884124"/>
                            <a:gd name="connsiteY125" fmla="*/ 518643 h 1097287"/>
                            <a:gd name="connsiteX126" fmla="*/ 1869281 w 1884124"/>
                            <a:gd name="connsiteY126" fmla="*/ 504355 h 1097287"/>
                            <a:gd name="connsiteX127" fmla="*/ 1874044 w 1884124"/>
                            <a:gd name="connsiteY127" fmla="*/ 490068 h 1097287"/>
                            <a:gd name="connsiteX128" fmla="*/ 1876425 w 1884124"/>
                            <a:gd name="connsiteY128" fmla="*/ 482924 h 1097287"/>
                            <a:gd name="connsiteX129" fmla="*/ 1881187 w 1884124"/>
                            <a:gd name="connsiteY129" fmla="*/ 459112 h 1097287"/>
                            <a:gd name="connsiteX130" fmla="*/ 1876425 w 1884124"/>
                            <a:gd name="connsiteY130" fmla="*/ 368624 h 1097287"/>
                            <a:gd name="connsiteX131" fmla="*/ 1878806 w 1884124"/>
                            <a:gd name="connsiteY131" fmla="*/ 325761 h 1097287"/>
                            <a:gd name="connsiteX132" fmla="*/ 1883568 w 1884124"/>
                            <a:gd name="connsiteY132" fmla="*/ 280517 h 1097287"/>
                            <a:gd name="connsiteX133" fmla="*/ 1864519 w 1884124"/>
                            <a:gd name="connsiteY133" fmla="*/ 192412 h 1097287"/>
                            <a:gd name="connsiteX134" fmla="*/ 1835944 w 1884124"/>
                            <a:gd name="connsiteY134" fmla="*/ 137643 h 1097287"/>
                            <a:gd name="connsiteX135" fmla="*/ 1833562 w 1884124"/>
                            <a:gd name="connsiteY135" fmla="*/ 28105 h 1097287"/>
                            <a:gd name="connsiteX136" fmla="*/ 1831181 w 1884124"/>
                            <a:gd name="connsiteY136" fmla="*/ 1911 h 1097287"/>
                            <a:gd name="connsiteX137" fmla="*/ 1831181 w 1884124"/>
                            <a:gd name="connsiteY137" fmla="*/ 32868 h 1097287"/>
                            <a:gd name="connsiteX0" fmla="*/ 0 w 1884124"/>
                            <a:gd name="connsiteY0" fmla="*/ 663899 h 1097287"/>
                            <a:gd name="connsiteX1" fmla="*/ 35719 w 1884124"/>
                            <a:gd name="connsiteY1" fmla="*/ 642468 h 1097287"/>
                            <a:gd name="connsiteX2" fmla="*/ 50006 w 1884124"/>
                            <a:gd name="connsiteY2" fmla="*/ 647230 h 1097287"/>
                            <a:gd name="connsiteX3" fmla="*/ 95250 w 1884124"/>
                            <a:gd name="connsiteY3" fmla="*/ 651993 h 1097287"/>
                            <a:gd name="connsiteX4" fmla="*/ 111919 w 1884124"/>
                            <a:gd name="connsiteY4" fmla="*/ 656755 h 1097287"/>
                            <a:gd name="connsiteX5" fmla="*/ 154781 w 1884124"/>
                            <a:gd name="connsiteY5" fmla="*/ 659137 h 1097287"/>
                            <a:gd name="connsiteX6" fmla="*/ 233362 w 1884124"/>
                            <a:gd name="connsiteY6" fmla="*/ 656755 h 1097287"/>
                            <a:gd name="connsiteX7" fmla="*/ 242887 w 1884124"/>
                            <a:gd name="connsiteY7" fmla="*/ 654374 h 1097287"/>
                            <a:gd name="connsiteX8" fmla="*/ 278606 w 1884124"/>
                            <a:gd name="connsiteY8" fmla="*/ 651993 h 1097287"/>
                            <a:gd name="connsiteX9" fmla="*/ 290512 w 1884124"/>
                            <a:gd name="connsiteY9" fmla="*/ 649612 h 1097287"/>
                            <a:gd name="connsiteX10" fmla="*/ 304800 w 1884124"/>
                            <a:gd name="connsiteY10" fmla="*/ 644849 h 1097287"/>
                            <a:gd name="connsiteX11" fmla="*/ 311944 w 1884124"/>
                            <a:gd name="connsiteY11" fmla="*/ 642468 h 1097287"/>
                            <a:gd name="connsiteX12" fmla="*/ 319087 w 1884124"/>
                            <a:gd name="connsiteY12" fmla="*/ 640087 h 1097287"/>
                            <a:gd name="connsiteX13" fmla="*/ 326231 w 1884124"/>
                            <a:gd name="connsiteY13" fmla="*/ 637705 h 1097287"/>
                            <a:gd name="connsiteX14" fmla="*/ 340519 w 1884124"/>
                            <a:gd name="connsiteY14" fmla="*/ 635324 h 1097287"/>
                            <a:gd name="connsiteX15" fmla="*/ 371475 w 1884124"/>
                            <a:gd name="connsiteY15" fmla="*/ 628180 h 1097287"/>
                            <a:gd name="connsiteX16" fmla="*/ 428625 w 1884124"/>
                            <a:gd name="connsiteY16" fmla="*/ 623418 h 1097287"/>
                            <a:gd name="connsiteX17" fmla="*/ 438150 w 1884124"/>
                            <a:gd name="connsiteY17" fmla="*/ 621037 h 1097287"/>
                            <a:gd name="connsiteX18" fmla="*/ 452437 w 1884124"/>
                            <a:gd name="connsiteY18" fmla="*/ 618655 h 1097287"/>
                            <a:gd name="connsiteX19" fmla="*/ 469106 w 1884124"/>
                            <a:gd name="connsiteY19" fmla="*/ 611512 h 1097287"/>
                            <a:gd name="connsiteX20" fmla="*/ 478631 w 1884124"/>
                            <a:gd name="connsiteY20" fmla="*/ 609130 h 1097287"/>
                            <a:gd name="connsiteX21" fmla="*/ 504825 w 1884124"/>
                            <a:gd name="connsiteY21" fmla="*/ 601987 h 1097287"/>
                            <a:gd name="connsiteX22" fmla="*/ 528637 w 1884124"/>
                            <a:gd name="connsiteY22" fmla="*/ 599605 h 1097287"/>
                            <a:gd name="connsiteX23" fmla="*/ 535781 w 1884124"/>
                            <a:gd name="connsiteY23" fmla="*/ 597224 h 1097287"/>
                            <a:gd name="connsiteX24" fmla="*/ 633412 w 1884124"/>
                            <a:gd name="connsiteY24" fmla="*/ 592462 h 1097287"/>
                            <a:gd name="connsiteX25" fmla="*/ 683419 w 1884124"/>
                            <a:gd name="connsiteY25" fmla="*/ 587699 h 1097287"/>
                            <a:gd name="connsiteX26" fmla="*/ 697706 w 1884124"/>
                            <a:gd name="connsiteY26" fmla="*/ 585318 h 1097287"/>
                            <a:gd name="connsiteX27" fmla="*/ 711994 w 1884124"/>
                            <a:gd name="connsiteY27" fmla="*/ 580555 h 1097287"/>
                            <a:gd name="connsiteX28" fmla="*/ 726281 w 1884124"/>
                            <a:gd name="connsiteY28" fmla="*/ 575793 h 1097287"/>
                            <a:gd name="connsiteX29" fmla="*/ 735806 w 1884124"/>
                            <a:gd name="connsiteY29" fmla="*/ 573412 h 1097287"/>
                            <a:gd name="connsiteX30" fmla="*/ 754856 w 1884124"/>
                            <a:gd name="connsiteY30" fmla="*/ 575793 h 1097287"/>
                            <a:gd name="connsiteX31" fmla="*/ 788194 w 1884124"/>
                            <a:gd name="connsiteY31" fmla="*/ 580555 h 1097287"/>
                            <a:gd name="connsiteX32" fmla="*/ 835819 w 1884124"/>
                            <a:gd name="connsiteY32" fmla="*/ 585318 h 1097287"/>
                            <a:gd name="connsiteX33" fmla="*/ 852487 w 1884124"/>
                            <a:gd name="connsiteY33" fmla="*/ 592462 h 1097287"/>
                            <a:gd name="connsiteX34" fmla="*/ 859631 w 1884124"/>
                            <a:gd name="connsiteY34" fmla="*/ 594843 h 1097287"/>
                            <a:gd name="connsiteX35" fmla="*/ 866775 w 1884124"/>
                            <a:gd name="connsiteY35" fmla="*/ 599605 h 1097287"/>
                            <a:gd name="connsiteX36" fmla="*/ 890587 w 1884124"/>
                            <a:gd name="connsiteY36" fmla="*/ 604368 h 1097287"/>
                            <a:gd name="connsiteX37" fmla="*/ 907256 w 1884124"/>
                            <a:gd name="connsiteY37" fmla="*/ 609130 h 1097287"/>
                            <a:gd name="connsiteX38" fmla="*/ 919162 w 1884124"/>
                            <a:gd name="connsiteY38" fmla="*/ 611512 h 1097287"/>
                            <a:gd name="connsiteX39" fmla="*/ 940594 w 1884124"/>
                            <a:gd name="connsiteY39" fmla="*/ 616274 h 1097287"/>
                            <a:gd name="connsiteX40" fmla="*/ 947737 w 1884124"/>
                            <a:gd name="connsiteY40" fmla="*/ 618655 h 1097287"/>
                            <a:gd name="connsiteX41" fmla="*/ 962025 w 1884124"/>
                            <a:gd name="connsiteY41" fmla="*/ 628180 h 1097287"/>
                            <a:gd name="connsiteX42" fmla="*/ 978694 w 1884124"/>
                            <a:gd name="connsiteY42" fmla="*/ 632943 h 1097287"/>
                            <a:gd name="connsiteX43" fmla="*/ 995362 w 1884124"/>
                            <a:gd name="connsiteY43" fmla="*/ 640087 h 1097287"/>
                            <a:gd name="connsiteX44" fmla="*/ 1009650 w 1884124"/>
                            <a:gd name="connsiteY44" fmla="*/ 649612 h 1097287"/>
                            <a:gd name="connsiteX45" fmla="*/ 1023937 w 1884124"/>
                            <a:gd name="connsiteY45" fmla="*/ 661518 h 1097287"/>
                            <a:gd name="connsiteX46" fmla="*/ 1038225 w 1884124"/>
                            <a:gd name="connsiteY46" fmla="*/ 668662 h 1097287"/>
                            <a:gd name="connsiteX47" fmla="*/ 1052512 w 1884124"/>
                            <a:gd name="connsiteY47" fmla="*/ 678187 h 1097287"/>
                            <a:gd name="connsiteX48" fmla="*/ 1059656 w 1884124"/>
                            <a:gd name="connsiteY48" fmla="*/ 682949 h 1097287"/>
                            <a:gd name="connsiteX49" fmla="*/ 1066800 w 1884124"/>
                            <a:gd name="connsiteY49" fmla="*/ 685330 h 1097287"/>
                            <a:gd name="connsiteX50" fmla="*/ 1071562 w 1884124"/>
                            <a:gd name="connsiteY50" fmla="*/ 692474 h 1097287"/>
                            <a:gd name="connsiteX51" fmla="*/ 1078706 w 1884124"/>
                            <a:gd name="connsiteY51" fmla="*/ 697237 h 1097287"/>
                            <a:gd name="connsiteX52" fmla="*/ 1088231 w 1884124"/>
                            <a:gd name="connsiteY52" fmla="*/ 709143 h 1097287"/>
                            <a:gd name="connsiteX53" fmla="*/ 1100137 w 1884124"/>
                            <a:gd name="connsiteY53" fmla="*/ 723430 h 1097287"/>
                            <a:gd name="connsiteX54" fmla="*/ 1104900 w 1884124"/>
                            <a:gd name="connsiteY54" fmla="*/ 730574 h 1097287"/>
                            <a:gd name="connsiteX55" fmla="*/ 1112044 w 1884124"/>
                            <a:gd name="connsiteY55" fmla="*/ 737718 h 1097287"/>
                            <a:gd name="connsiteX56" fmla="*/ 1116806 w 1884124"/>
                            <a:gd name="connsiteY56" fmla="*/ 744862 h 1097287"/>
                            <a:gd name="connsiteX57" fmla="*/ 1123950 w 1884124"/>
                            <a:gd name="connsiteY57" fmla="*/ 747243 h 1097287"/>
                            <a:gd name="connsiteX58" fmla="*/ 1140619 w 1884124"/>
                            <a:gd name="connsiteY58" fmla="*/ 768674 h 1097287"/>
                            <a:gd name="connsiteX59" fmla="*/ 1152525 w 1884124"/>
                            <a:gd name="connsiteY59" fmla="*/ 780580 h 1097287"/>
                            <a:gd name="connsiteX60" fmla="*/ 1171575 w 1884124"/>
                            <a:gd name="connsiteY60" fmla="*/ 802012 h 1097287"/>
                            <a:gd name="connsiteX61" fmla="*/ 1181100 w 1884124"/>
                            <a:gd name="connsiteY61" fmla="*/ 806774 h 1097287"/>
                            <a:gd name="connsiteX62" fmla="*/ 1193006 w 1884124"/>
                            <a:gd name="connsiteY62" fmla="*/ 818680 h 1097287"/>
                            <a:gd name="connsiteX63" fmla="*/ 1195387 w 1884124"/>
                            <a:gd name="connsiteY63" fmla="*/ 825824 h 1097287"/>
                            <a:gd name="connsiteX64" fmla="*/ 1202531 w 1884124"/>
                            <a:gd name="connsiteY64" fmla="*/ 830587 h 1097287"/>
                            <a:gd name="connsiteX65" fmla="*/ 1221581 w 1884124"/>
                            <a:gd name="connsiteY65" fmla="*/ 852018 h 1097287"/>
                            <a:gd name="connsiteX66" fmla="*/ 1228725 w 1884124"/>
                            <a:gd name="connsiteY66" fmla="*/ 859162 h 1097287"/>
                            <a:gd name="connsiteX67" fmla="*/ 1233487 w 1884124"/>
                            <a:gd name="connsiteY67" fmla="*/ 866305 h 1097287"/>
                            <a:gd name="connsiteX68" fmla="*/ 1247775 w 1884124"/>
                            <a:gd name="connsiteY68" fmla="*/ 875830 h 1097287"/>
                            <a:gd name="connsiteX69" fmla="*/ 1259681 w 1884124"/>
                            <a:gd name="connsiteY69" fmla="*/ 890118 h 1097287"/>
                            <a:gd name="connsiteX70" fmla="*/ 1266825 w 1884124"/>
                            <a:gd name="connsiteY70" fmla="*/ 894880 h 1097287"/>
                            <a:gd name="connsiteX71" fmla="*/ 1278731 w 1884124"/>
                            <a:gd name="connsiteY71" fmla="*/ 909168 h 1097287"/>
                            <a:gd name="connsiteX72" fmla="*/ 1285875 w 1884124"/>
                            <a:gd name="connsiteY72" fmla="*/ 913930 h 1097287"/>
                            <a:gd name="connsiteX73" fmla="*/ 1297781 w 1884124"/>
                            <a:gd name="connsiteY73" fmla="*/ 935362 h 1097287"/>
                            <a:gd name="connsiteX74" fmla="*/ 1302544 w 1884124"/>
                            <a:gd name="connsiteY74" fmla="*/ 942505 h 1097287"/>
                            <a:gd name="connsiteX75" fmla="*/ 1309687 w 1884124"/>
                            <a:gd name="connsiteY75" fmla="*/ 947268 h 1097287"/>
                            <a:gd name="connsiteX76" fmla="*/ 1323975 w 1884124"/>
                            <a:gd name="connsiteY76" fmla="*/ 963937 h 1097287"/>
                            <a:gd name="connsiteX77" fmla="*/ 1331119 w 1884124"/>
                            <a:gd name="connsiteY77" fmla="*/ 968699 h 1097287"/>
                            <a:gd name="connsiteX78" fmla="*/ 1345406 w 1884124"/>
                            <a:gd name="connsiteY78" fmla="*/ 982987 h 1097287"/>
                            <a:gd name="connsiteX79" fmla="*/ 1350169 w 1884124"/>
                            <a:gd name="connsiteY79" fmla="*/ 990130 h 1097287"/>
                            <a:gd name="connsiteX80" fmla="*/ 1357312 w 1884124"/>
                            <a:gd name="connsiteY80" fmla="*/ 994893 h 1097287"/>
                            <a:gd name="connsiteX81" fmla="*/ 1366837 w 1884124"/>
                            <a:gd name="connsiteY81" fmla="*/ 1009180 h 1097287"/>
                            <a:gd name="connsiteX82" fmla="*/ 1371600 w 1884124"/>
                            <a:gd name="connsiteY82" fmla="*/ 1016324 h 1097287"/>
                            <a:gd name="connsiteX83" fmla="*/ 1378744 w 1884124"/>
                            <a:gd name="connsiteY83" fmla="*/ 1021087 h 1097287"/>
                            <a:gd name="connsiteX84" fmla="*/ 1393031 w 1884124"/>
                            <a:gd name="connsiteY84" fmla="*/ 1032993 h 1097287"/>
                            <a:gd name="connsiteX85" fmla="*/ 1404937 w 1884124"/>
                            <a:gd name="connsiteY85" fmla="*/ 1044899 h 1097287"/>
                            <a:gd name="connsiteX86" fmla="*/ 1409700 w 1884124"/>
                            <a:gd name="connsiteY86" fmla="*/ 1052043 h 1097287"/>
                            <a:gd name="connsiteX87" fmla="*/ 1433512 w 1884124"/>
                            <a:gd name="connsiteY87" fmla="*/ 1071093 h 1097287"/>
                            <a:gd name="connsiteX88" fmla="*/ 1445419 w 1884124"/>
                            <a:gd name="connsiteY88" fmla="*/ 1073474 h 1097287"/>
                            <a:gd name="connsiteX89" fmla="*/ 1452562 w 1884124"/>
                            <a:gd name="connsiteY89" fmla="*/ 1078237 h 1097287"/>
                            <a:gd name="connsiteX90" fmla="*/ 1459706 w 1884124"/>
                            <a:gd name="connsiteY90" fmla="*/ 1080618 h 1097287"/>
                            <a:gd name="connsiteX91" fmla="*/ 1464469 w 1884124"/>
                            <a:gd name="connsiteY91" fmla="*/ 1087762 h 1097287"/>
                            <a:gd name="connsiteX92" fmla="*/ 1485900 w 1884124"/>
                            <a:gd name="connsiteY92" fmla="*/ 1097287 h 1097287"/>
                            <a:gd name="connsiteX93" fmla="*/ 1602581 w 1884124"/>
                            <a:gd name="connsiteY93" fmla="*/ 1094905 h 1097287"/>
                            <a:gd name="connsiteX94" fmla="*/ 1635919 w 1884124"/>
                            <a:gd name="connsiteY94" fmla="*/ 1092524 h 1097287"/>
                            <a:gd name="connsiteX95" fmla="*/ 1652587 w 1884124"/>
                            <a:gd name="connsiteY95" fmla="*/ 1087762 h 1097287"/>
                            <a:gd name="connsiteX96" fmla="*/ 1662112 w 1884124"/>
                            <a:gd name="connsiteY96" fmla="*/ 1085380 h 1097287"/>
                            <a:gd name="connsiteX97" fmla="*/ 1676400 w 1884124"/>
                            <a:gd name="connsiteY97" fmla="*/ 1080618 h 1097287"/>
                            <a:gd name="connsiteX98" fmla="*/ 1683544 w 1884124"/>
                            <a:gd name="connsiteY98" fmla="*/ 1078237 h 1097287"/>
                            <a:gd name="connsiteX99" fmla="*/ 1704975 w 1884124"/>
                            <a:gd name="connsiteY99" fmla="*/ 1073474 h 1097287"/>
                            <a:gd name="connsiteX100" fmla="*/ 1719262 w 1884124"/>
                            <a:gd name="connsiteY100" fmla="*/ 1068712 h 1097287"/>
                            <a:gd name="connsiteX101" fmla="*/ 1735931 w 1884124"/>
                            <a:gd name="connsiteY101" fmla="*/ 1063949 h 1097287"/>
                            <a:gd name="connsiteX102" fmla="*/ 1750219 w 1884124"/>
                            <a:gd name="connsiteY102" fmla="*/ 1054424 h 1097287"/>
                            <a:gd name="connsiteX103" fmla="*/ 1759744 w 1884124"/>
                            <a:gd name="connsiteY103" fmla="*/ 1040137 h 1097287"/>
                            <a:gd name="connsiteX104" fmla="*/ 1764506 w 1884124"/>
                            <a:gd name="connsiteY104" fmla="*/ 1032993 h 1097287"/>
                            <a:gd name="connsiteX105" fmla="*/ 1771650 w 1884124"/>
                            <a:gd name="connsiteY105" fmla="*/ 1018705 h 1097287"/>
                            <a:gd name="connsiteX106" fmla="*/ 1776412 w 1884124"/>
                            <a:gd name="connsiteY106" fmla="*/ 1004418 h 1097287"/>
                            <a:gd name="connsiteX107" fmla="*/ 1771650 w 1884124"/>
                            <a:gd name="connsiteY107" fmla="*/ 932980 h 1097287"/>
                            <a:gd name="connsiteX108" fmla="*/ 1774031 w 1884124"/>
                            <a:gd name="connsiteY108" fmla="*/ 911549 h 1097287"/>
                            <a:gd name="connsiteX109" fmla="*/ 1776412 w 1884124"/>
                            <a:gd name="connsiteY109" fmla="*/ 899643 h 1097287"/>
                            <a:gd name="connsiteX110" fmla="*/ 1778794 w 1884124"/>
                            <a:gd name="connsiteY110" fmla="*/ 885355 h 1097287"/>
                            <a:gd name="connsiteX111" fmla="*/ 1781175 w 1884124"/>
                            <a:gd name="connsiteY111" fmla="*/ 873449 h 1097287"/>
                            <a:gd name="connsiteX112" fmla="*/ 1785937 w 1884124"/>
                            <a:gd name="connsiteY112" fmla="*/ 859162 h 1097287"/>
                            <a:gd name="connsiteX113" fmla="*/ 1788319 w 1884124"/>
                            <a:gd name="connsiteY113" fmla="*/ 809155 h 1097287"/>
                            <a:gd name="connsiteX114" fmla="*/ 1793081 w 1884124"/>
                            <a:gd name="connsiteY114" fmla="*/ 787724 h 1097287"/>
                            <a:gd name="connsiteX115" fmla="*/ 1797844 w 1884124"/>
                            <a:gd name="connsiteY115" fmla="*/ 654374 h 1097287"/>
                            <a:gd name="connsiteX116" fmla="*/ 1807369 w 1884124"/>
                            <a:gd name="connsiteY116" fmla="*/ 625799 h 1097287"/>
                            <a:gd name="connsiteX117" fmla="*/ 1812131 w 1884124"/>
                            <a:gd name="connsiteY117" fmla="*/ 611512 h 1097287"/>
                            <a:gd name="connsiteX118" fmla="*/ 1814512 w 1884124"/>
                            <a:gd name="connsiteY118" fmla="*/ 604368 h 1097287"/>
                            <a:gd name="connsiteX119" fmla="*/ 1819275 w 1884124"/>
                            <a:gd name="connsiteY119" fmla="*/ 597224 h 1097287"/>
                            <a:gd name="connsiteX120" fmla="*/ 1828800 w 1884124"/>
                            <a:gd name="connsiteY120" fmla="*/ 575793 h 1097287"/>
                            <a:gd name="connsiteX121" fmla="*/ 1843087 w 1884124"/>
                            <a:gd name="connsiteY121" fmla="*/ 571030 h 1097287"/>
                            <a:gd name="connsiteX122" fmla="*/ 1845469 w 1884124"/>
                            <a:gd name="connsiteY122" fmla="*/ 563887 h 1097287"/>
                            <a:gd name="connsiteX123" fmla="*/ 1850231 w 1884124"/>
                            <a:gd name="connsiteY123" fmla="*/ 556743 h 1097287"/>
                            <a:gd name="connsiteX124" fmla="*/ 1859756 w 1884124"/>
                            <a:gd name="connsiteY124" fmla="*/ 535312 h 1097287"/>
                            <a:gd name="connsiteX125" fmla="*/ 1864519 w 1884124"/>
                            <a:gd name="connsiteY125" fmla="*/ 518643 h 1097287"/>
                            <a:gd name="connsiteX126" fmla="*/ 1869281 w 1884124"/>
                            <a:gd name="connsiteY126" fmla="*/ 504355 h 1097287"/>
                            <a:gd name="connsiteX127" fmla="*/ 1874044 w 1884124"/>
                            <a:gd name="connsiteY127" fmla="*/ 490068 h 1097287"/>
                            <a:gd name="connsiteX128" fmla="*/ 1876425 w 1884124"/>
                            <a:gd name="connsiteY128" fmla="*/ 482924 h 1097287"/>
                            <a:gd name="connsiteX129" fmla="*/ 1881187 w 1884124"/>
                            <a:gd name="connsiteY129" fmla="*/ 459112 h 1097287"/>
                            <a:gd name="connsiteX130" fmla="*/ 1876425 w 1884124"/>
                            <a:gd name="connsiteY130" fmla="*/ 368624 h 1097287"/>
                            <a:gd name="connsiteX131" fmla="*/ 1878806 w 1884124"/>
                            <a:gd name="connsiteY131" fmla="*/ 325761 h 1097287"/>
                            <a:gd name="connsiteX132" fmla="*/ 1883568 w 1884124"/>
                            <a:gd name="connsiteY132" fmla="*/ 280517 h 1097287"/>
                            <a:gd name="connsiteX133" fmla="*/ 1864519 w 1884124"/>
                            <a:gd name="connsiteY133" fmla="*/ 192412 h 1097287"/>
                            <a:gd name="connsiteX134" fmla="*/ 1835944 w 1884124"/>
                            <a:gd name="connsiteY134" fmla="*/ 137643 h 1097287"/>
                            <a:gd name="connsiteX135" fmla="*/ 1833562 w 1884124"/>
                            <a:gd name="connsiteY135" fmla="*/ 28105 h 1097287"/>
                            <a:gd name="connsiteX136" fmla="*/ 1831181 w 1884124"/>
                            <a:gd name="connsiteY136" fmla="*/ 1911 h 1097287"/>
                            <a:gd name="connsiteX137" fmla="*/ 1831181 w 1884124"/>
                            <a:gd name="connsiteY137" fmla="*/ 32868 h 109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884124" h="1097287">
                              <a:moveTo>
                                <a:pt x="0" y="663899"/>
                              </a:moveTo>
                              <a:cubicBezTo>
                                <a:pt x="7144" y="660724"/>
                                <a:pt x="27385" y="641674"/>
                                <a:pt x="35719" y="642468"/>
                              </a:cubicBezTo>
                              <a:cubicBezTo>
                                <a:pt x="40481" y="644055"/>
                                <a:pt x="45003" y="646813"/>
                                <a:pt x="50006" y="647230"/>
                              </a:cubicBezTo>
                              <a:cubicBezTo>
                                <a:pt x="84174" y="650078"/>
                                <a:pt x="69119" y="648260"/>
                                <a:pt x="95250" y="651993"/>
                              </a:cubicBezTo>
                              <a:cubicBezTo>
                                <a:pt x="99479" y="653402"/>
                                <a:pt x="107808" y="656381"/>
                                <a:pt x="111919" y="656755"/>
                              </a:cubicBezTo>
                              <a:cubicBezTo>
                                <a:pt x="126170" y="658051"/>
                                <a:pt x="140494" y="658343"/>
                                <a:pt x="154781" y="659137"/>
                              </a:cubicBezTo>
                              <a:cubicBezTo>
                                <a:pt x="180975" y="658343"/>
                                <a:pt x="207195" y="658170"/>
                                <a:pt x="233362" y="656755"/>
                              </a:cubicBezTo>
                              <a:cubicBezTo>
                                <a:pt x="236630" y="656578"/>
                                <a:pt x="239632" y="654717"/>
                                <a:pt x="242887" y="654374"/>
                              </a:cubicBezTo>
                              <a:cubicBezTo>
                                <a:pt x="254754" y="653125"/>
                                <a:pt x="266700" y="652787"/>
                                <a:pt x="278606" y="651993"/>
                              </a:cubicBezTo>
                              <a:cubicBezTo>
                                <a:pt x="282575" y="651199"/>
                                <a:pt x="286607" y="650677"/>
                                <a:pt x="290512" y="649612"/>
                              </a:cubicBezTo>
                              <a:cubicBezTo>
                                <a:pt x="295355" y="648291"/>
                                <a:pt x="300037" y="646437"/>
                                <a:pt x="304800" y="644849"/>
                              </a:cubicBezTo>
                              <a:lnTo>
                                <a:pt x="311944" y="642468"/>
                              </a:lnTo>
                              <a:lnTo>
                                <a:pt x="319087" y="640087"/>
                              </a:lnTo>
                              <a:cubicBezTo>
                                <a:pt x="321468" y="639293"/>
                                <a:pt x="323755" y="638118"/>
                                <a:pt x="326231" y="637705"/>
                              </a:cubicBezTo>
                              <a:lnTo>
                                <a:pt x="340519" y="635324"/>
                              </a:lnTo>
                              <a:cubicBezTo>
                                <a:pt x="350675" y="631939"/>
                                <a:pt x="360740" y="629254"/>
                                <a:pt x="371475" y="628180"/>
                              </a:cubicBezTo>
                              <a:cubicBezTo>
                                <a:pt x="390496" y="626278"/>
                                <a:pt x="428625" y="623418"/>
                                <a:pt x="428625" y="623418"/>
                              </a:cubicBezTo>
                              <a:cubicBezTo>
                                <a:pt x="431800" y="622624"/>
                                <a:pt x="434941" y="621679"/>
                                <a:pt x="438150" y="621037"/>
                              </a:cubicBezTo>
                              <a:cubicBezTo>
                                <a:pt x="442884" y="620090"/>
                                <a:pt x="447724" y="619702"/>
                                <a:pt x="452437" y="618655"/>
                              </a:cubicBezTo>
                              <a:cubicBezTo>
                                <a:pt x="462115" y="616504"/>
                                <a:pt x="458515" y="615484"/>
                                <a:pt x="469106" y="611512"/>
                              </a:cubicBezTo>
                              <a:cubicBezTo>
                                <a:pt x="472170" y="610363"/>
                                <a:pt x="475484" y="610029"/>
                                <a:pt x="478631" y="609130"/>
                              </a:cubicBezTo>
                              <a:cubicBezTo>
                                <a:pt x="488751" y="606238"/>
                                <a:pt x="491772" y="603293"/>
                                <a:pt x="504825" y="601987"/>
                              </a:cubicBezTo>
                              <a:lnTo>
                                <a:pt x="528637" y="599605"/>
                              </a:lnTo>
                              <a:cubicBezTo>
                                <a:pt x="531018" y="598811"/>
                                <a:pt x="533346" y="597833"/>
                                <a:pt x="535781" y="597224"/>
                              </a:cubicBezTo>
                              <a:cubicBezTo>
                                <a:pt x="566733" y="589487"/>
                                <a:pt x="607104" y="593193"/>
                                <a:pt x="633412" y="592462"/>
                              </a:cubicBezTo>
                              <a:cubicBezTo>
                                <a:pt x="657900" y="590578"/>
                                <a:pt x="662044" y="590752"/>
                                <a:pt x="683419" y="587699"/>
                              </a:cubicBezTo>
                              <a:cubicBezTo>
                                <a:pt x="688198" y="587016"/>
                                <a:pt x="693022" y="586489"/>
                                <a:pt x="697706" y="585318"/>
                              </a:cubicBezTo>
                              <a:cubicBezTo>
                                <a:pt x="702576" y="584100"/>
                                <a:pt x="707231" y="582143"/>
                                <a:pt x="711994" y="580555"/>
                              </a:cubicBezTo>
                              <a:lnTo>
                                <a:pt x="726281" y="575793"/>
                              </a:lnTo>
                              <a:lnTo>
                                <a:pt x="735806" y="573412"/>
                              </a:lnTo>
                              <a:lnTo>
                                <a:pt x="754856" y="575793"/>
                              </a:lnTo>
                              <a:cubicBezTo>
                                <a:pt x="774520" y="578602"/>
                                <a:pt x="765594" y="578402"/>
                                <a:pt x="788194" y="580555"/>
                              </a:cubicBezTo>
                              <a:cubicBezTo>
                                <a:pt x="838802" y="585375"/>
                                <a:pt x="801282" y="580385"/>
                                <a:pt x="835819" y="585318"/>
                              </a:cubicBezTo>
                              <a:cubicBezTo>
                                <a:pt x="852574" y="590903"/>
                                <a:pt x="831885" y="583633"/>
                                <a:pt x="852487" y="592462"/>
                              </a:cubicBezTo>
                              <a:cubicBezTo>
                                <a:pt x="854794" y="593451"/>
                                <a:pt x="857386" y="593721"/>
                                <a:pt x="859631" y="594843"/>
                              </a:cubicBezTo>
                              <a:cubicBezTo>
                                <a:pt x="862191" y="596123"/>
                                <a:pt x="864145" y="598478"/>
                                <a:pt x="866775" y="599605"/>
                              </a:cubicBezTo>
                              <a:cubicBezTo>
                                <a:pt x="871620" y="601681"/>
                                <a:pt x="886886" y="603628"/>
                                <a:pt x="890587" y="604368"/>
                              </a:cubicBezTo>
                              <a:cubicBezTo>
                                <a:pt x="912832" y="608817"/>
                                <a:pt x="889119" y="604595"/>
                                <a:pt x="907256" y="609130"/>
                              </a:cubicBezTo>
                              <a:cubicBezTo>
                                <a:pt x="911182" y="610112"/>
                                <a:pt x="915236" y="610530"/>
                                <a:pt x="919162" y="611512"/>
                              </a:cubicBezTo>
                              <a:cubicBezTo>
                                <a:pt x="942594" y="617371"/>
                                <a:pt x="901310" y="609728"/>
                                <a:pt x="940594" y="616274"/>
                              </a:cubicBezTo>
                              <a:cubicBezTo>
                                <a:pt x="942975" y="617068"/>
                                <a:pt x="945543" y="617436"/>
                                <a:pt x="947737" y="618655"/>
                              </a:cubicBezTo>
                              <a:cubicBezTo>
                                <a:pt x="952741" y="621435"/>
                                <a:pt x="956472" y="626791"/>
                                <a:pt x="962025" y="628180"/>
                              </a:cubicBezTo>
                              <a:cubicBezTo>
                                <a:pt x="973985" y="631171"/>
                                <a:pt x="968445" y="629527"/>
                                <a:pt x="978694" y="632943"/>
                              </a:cubicBezTo>
                              <a:cubicBezTo>
                                <a:pt x="1004692" y="650275"/>
                                <a:pt x="964611" y="624711"/>
                                <a:pt x="995362" y="640087"/>
                              </a:cubicBezTo>
                              <a:cubicBezTo>
                                <a:pt x="1000482" y="642647"/>
                                <a:pt x="1004887" y="646437"/>
                                <a:pt x="1009650" y="649612"/>
                              </a:cubicBezTo>
                              <a:cubicBezTo>
                                <a:pt x="1027392" y="661439"/>
                                <a:pt x="1005597" y="646234"/>
                                <a:pt x="1023937" y="661518"/>
                              </a:cubicBezTo>
                              <a:cubicBezTo>
                                <a:pt x="1036617" y="672085"/>
                                <a:pt x="1025342" y="661504"/>
                                <a:pt x="1038225" y="668662"/>
                              </a:cubicBezTo>
                              <a:cubicBezTo>
                                <a:pt x="1043228" y="671442"/>
                                <a:pt x="1047750" y="675012"/>
                                <a:pt x="1052512" y="678187"/>
                              </a:cubicBezTo>
                              <a:cubicBezTo>
                                <a:pt x="1054893" y="679774"/>
                                <a:pt x="1056941" y="682044"/>
                                <a:pt x="1059656" y="682949"/>
                              </a:cubicBezTo>
                              <a:lnTo>
                                <a:pt x="1066800" y="685330"/>
                              </a:lnTo>
                              <a:cubicBezTo>
                                <a:pt x="1068387" y="687711"/>
                                <a:pt x="1069538" y="690450"/>
                                <a:pt x="1071562" y="692474"/>
                              </a:cubicBezTo>
                              <a:cubicBezTo>
                                <a:pt x="1073586" y="694498"/>
                                <a:pt x="1076918" y="695002"/>
                                <a:pt x="1078706" y="697237"/>
                              </a:cubicBezTo>
                              <a:cubicBezTo>
                                <a:pt x="1091852" y="713669"/>
                                <a:pt x="1067755" y="695492"/>
                                <a:pt x="1088231" y="709143"/>
                              </a:cubicBezTo>
                              <a:cubicBezTo>
                                <a:pt x="1100057" y="726881"/>
                                <a:pt x="1084858" y="705095"/>
                                <a:pt x="1100137" y="723430"/>
                              </a:cubicBezTo>
                              <a:cubicBezTo>
                                <a:pt x="1101969" y="725629"/>
                                <a:pt x="1103068" y="728375"/>
                                <a:pt x="1104900" y="730574"/>
                              </a:cubicBezTo>
                              <a:cubicBezTo>
                                <a:pt x="1107056" y="733161"/>
                                <a:pt x="1109888" y="735131"/>
                                <a:pt x="1112044" y="737718"/>
                              </a:cubicBezTo>
                              <a:cubicBezTo>
                                <a:pt x="1113876" y="739917"/>
                                <a:pt x="1114571" y="743074"/>
                                <a:pt x="1116806" y="744862"/>
                              </a:cubicBezTo>
                              <a:cubicBezTo>
                                <a:pt x="1118766" y="746430"/>
                                <a:pt x="1121569" y="746449"/>
                                <a:pt x="1123950" y="747243"/>
                              </a:cubicBezTo>
                              <a:cubicBezTo>
                                <a:pt x="1130457" y="766766"/>
                                <a:pt x="1119199" y="736540"/>
                                <a:pt x="1140619" y="768674"/>
                              </a:cubicBezTo>
                              <a:cubicBezTo>
                                <a:pt x="1146968" y="778199"/>
                                <a:pt x="1143000" y="774231"/>
                                <a:pt x="1152525" y="780580"/>
                              </a:cubicBezTo>
                              <a:cubicBezTo>
                                <a:pt x="1157558" y="788130"/>
                                <a:pt x="1163418" y="797934"/>
                                <a:pt x="1171575" y="802012"/>
                              </a:cubicBezTo>
                              <a:lnTo>
                                <a:pt x="1181100" y="806774"/>
                              </a:lnTo>
                              <a:cubicBezTo>
                                <a:pt x="1186684" y="823528"/>
                                <a:pt x="1178294" y="803968"/>
                                <a:pt x="1193006" y="818680"/>
                              </a:cubicBezTo>
                              <a:cubicBezTo>
                                <a:pt x="1194781" y="820455"/>
                                <a:pt x="1193819" y="823864"/>
                                <a:pt x="1195387" y="825824"/>
                              </a:cubicBezTo>
                              <a:cubicBezTo>
                                <a:pt x="1197175" y="828059"/>
                                <a:pt x="1200392" y="828686"/>
                                <a:pt x="1202531" y="830587"/>
                              </a:cubicBezTo>
                              <a:cubicBezTo>
                                <a:pt x="1232308" y="857055"/>
                                <a:pt x="1207362" y="834954"/>
                                <a:pt x="1221581" y="852018"/>
                              </a:cubicBezTo>
                              <a:cubicBezTo>
                                <a:pt x="1223737" y="854605"/>
                                <a:pt x="1226569" y="856575"/>
                                <a:pt x="1228725" y="859162"/>
                              </a:cubicBezTo>
                              <a:cubicBezTo>
                                <a:pt x="1230557" y="861360"/>
                                <a:pt x="1231333" y="864421"/>
                                <a:pt x="1233487" y="866305"/>
                              </a:cubicBezTo>
                              <a:cubicBezTo>
                                <a:pt x="1237795" y="870074"/>
                                <a:pt x="1247775" y="875830"/>
                                <a:pt x="1247775" y="875830"/>
                              </a:cubicBezTo>
                              <a:cubicBezTo>
                                <a:pt x="1252457" y="882855"/>
                                <a:pt x="1252805" y="884388"/>
                                <a:pt x="1259681" y="890118"/>
                              </a:cubicBezTo>
                              <a:cubicBezTo>
                                <a:pt x="1261880" y="891950"/>
                                <a:pt x="1264626" y="893048"/>
                                <a:pt x="1266825" y="894880"/>
                              </a:cubicBezTo>
                              <a:cubicBezTo>
                                <a:pt x="1290233" y="914386"/>
                                <a:pt x="1259999" y="890436"/>
                                <a:pt x="1278731" y="909168"/>
                              </a:cubicBezTo>
                              <a:cubicBezTo>
                                <a:pt x="1280755" y="911192"/>
                                <a:pt x="1283494" y="912343"/>
                                <a:pt x="1285875" y="913930"/>
                              </a:cubicBezTo>
                              <a:cubicBezTo>
                                <a:pt x="1290065" y="926503"/>
                                <a:pt x="1286865" y="918988"/>
                                <a:pt x="1297781" y="935362"/>
                              </a:cubicBezTo>
                              <a:cubicBezTo>
                                <a:pt x="1299368" y="937743"/>
                                <a:pt x="1300163" y="940917"/>
                                <a:pt x="1302544" y="942505"/>
                              </a:cubicBezTo>
                              <a:lnTo>
                                <a:pt x="1309687" y="947268"/>
                              </a:lnTo>
                              <a:cubicBezTo>
                                <a:pt x="1315304" y="955693"/>
                                <a:pt x="1314994" y="956239"/>
                                <a:pt x="1323975" y="963937"/>
                              </a:cubicBezTo>
                              <a:cubicBezTo>
                                <a:pt x="1326148" y="965799"/>
                                <a:pt x="1328980" y="966798"/>
                                <a:pt x="1331119" y="968699"/>
                              </a:cubicBezTo>
                              <a:cubicBezTo>
                                <a:pt x="1336153" y="973174"/>
                                <a:pt x="1341669" y="977383"/>
                                <a:pt x="1345406" y="982987"/>
                              </a:cubicBezTo>
                              <a:cubicBezTo>
                                <a:pt x="1346994" y="985368"/>
                                <a:pt x="1348145" y="988106"/>
                                <a:pt x="1350169" y="990130"/>
                              </a:cubicBezTo>
                              <a:cubicBezTo>
                                <a:pt x="1352193" y="992154"/>
                                <a:pt x="1354931" y="993305"/>
                                <a:pt x="1357312" y="994893"/>
                              </a:cubicBezTo>
                              <a:lnTo>
                                <a:pt x="1366837" y="1009180"/>
                              </a:lnTo>
                              <a:cubicBezTo>
                                <a:pt x="1368425" y="1011561"/>
                                <a:pt x="1369219" y="1014736"/>
                                <a:pt x="1371600" y="1016324"/>
                              </a:cubicBezTo>
                              <a:cubicBezTo>
                                <a:pt x="1373981" y="1017912"/>
                                <a:pt x="1376545" y="1019255"/>
                                <a:pt x="1378744" y="1021087"/>
                              </a:cubicBezTo>
                              <a:cubicBezTo>
                                <a:pt x="1397079" y="1036366"/>
                                <a:pt x="1375293" y="1021167"/>
                                <a:pt x="1393031" y="1032993"/>
                              </a:cubicBezTo>
                              <a:cubicBezTo>
                                <a:pt x="1405733" y="1052045"/>
                                <a:pt x="1389062" y="1029024"/>
                                <a:pt x="1404937" y="1044899"/>
                              </a:cubicBezTo>
                              <a:cubicBezTo>
                                <a:pt x="1406961" y="1046923"/>
                                <a:pt x="1407837" y="1049870"/>
                                <a:pt x="1409700" y="1052043"/>
                              </a:cubicBezTo>
                              <a:cubicBezTo>
                                <a:pt x="1414106" y="1057183"/>
                                <a:pt x="1427173" y="1069825"/>
                                <a:pt x="1433512" y="1071093"/>
                              </a:cubicBezTo>
                              <a:lnTo>
                                <a:pt x="1445419" y="1073474"/>
                              </a:lnTo>
                              <a:cubicBezTo>
                                <a:pt x="1447800" y="1075062"/>
                                <a:pt x="1450002" y="1076957"/>
                                <a:pt x="1452562" y="1078237"/>
                              </a:cubicBezTo>
                              <a:cubicBezTo>
                                <a:pt x="1454807" y="1079360"/>
                                <a:pt x="1457746" y="1079050"/>
                                <a:pt x="1459706" y="1080618"/>
                              </a:cubicBezTo>
                              <a:cubicBezTo>
                                <a:pt x="1461941" y="1082406"/>
                                <a:pt x="1462270" y="1085930"/>
                                <a:pt x="1464469" y="1087762"/>
                              </a:cubicBezTo>
                              <a:cubicBezTo>
                                <a:pt x="1467547" y="1090327"/>
                                <a:pt x="1483066" y="1096153"/>
                                <a:pt x="1485900" y="1097287"/>
                              </a:cubicBezTo>
                              <a:lnTo>
                                <a:pt x="1602581" y="1094905"/>
                              </a:lnTo>
                              <a:cubicBezTo>
                                <a:pt x="1613716" y="1094551"/>
                                <a:pt x="1624846" y="1093754"/>
                                <a:pt x="1635919" y="1092524"/>
                              </a:cubicBezTo>
                              <a:cubicBezTo>
                                <a:pt x="1642009" y="1091847"/>
                                <a:pt x="1646841" y="1089404"/>
                                <a:pt x="1652587" y="1087762"/>
                              </a:cubicBezTo>
                              <a:cubicBezTo>
                                <a:pt x="1655734" y="1086863"/>
                                <a:pt x="1658977" y="1086320"/>
                                <a:pt x="1662112" y="1085380"/>
                              </a:cubicBezTo>
                              <a:cubicBezTo>
                                <a:pt x="1666920" y="1083937"/>
                                <a:pt x="1671637" y="1082205"/>
                                <a:pt x="1676400" y="1080618"/>
                              </a:cubicBezTo>
                              <a:cubicBezTo>
                                <a:pt x="1678781" y="1079824"/>
                                <a:pt x="1681083" y="1078729"/>
                                <a:pt x="1683544" y="1078237"/>
                              </a:cubicBezTo>
                              <a:cubicBezTo>
                                <a:pt x="1690334" y="1076879"/>
                                <a:pt x="1698256" y="1075490"/>
                                <a:pt x="1704975" y="1073474"/>
                              </a:cubicBezTo>
                              <a:cubicBezTo>
                                <a:pt x="1709783" y="1072032"/>
                                <a:pt x="1714392" y="1069930"/>
                                <a:pt x="1719262" y="1068712"/>
                              </a:cubicBezTo>
                              <a:cubicBezTo>
                                <a:pt x="1721500" y="1068152"/>
                                <a:pt x="1733139" y="1065500"/>
                                <a:pt x="1735931" y="1063949"/>
                              </a:cubicBezTo>
                              <a:cubicBezTo>
                                <a:pt x="1740935" y="1061169"/>
                                <a:pt x="1750219" y="1054424"/>
                                <a:pt x="1750219" y="1054424"/>
                              </a:cubicBezTo>
                              <a:lnTo>
                                <a:pt x="1759744" y="1040137"/>
                              </a:lnTo>
                              <a:cubicBezTo>
                                <a:pt x="1761331" y="1037756"/>
                                <a:pt x="1763601" y="1035708"/>
                                <a:pt x="1764506" y="1032993"/>
                              </a:cubicBezTo>
                              <a:cubicBezTo>
                                <a:pt x="1767792" y="1023134"/>
                                <a:pt x="1765495" y="1027937"/>
                                <a:pt x="1771650" y="1018705"/>
                              </a:cubicBezTo>
                              <a:cubicBezTo>
                                <a:pt x="1773237" y="1013943"/>
                                <a:pt x="1776676" y="1009431"/>
                                <a:pt x="1776412" y="1004418"/>
                              </a:cubicBezTo>
                              <a:cubicBezTo>
                                <a:pt x="1773570" y="950419"/>
                                <a:pt x="1775398" y="974214"/>
                                <a:pt x="1771650" y="932980"/>
                              </a:cubicBezTo>
                              <a:cubicBezTo>
                                <a:pt x="1772444" y="925836"/>
                                <a:pt x="1773015" y="918664"/>
                                <a:pt x="1774031" y="911549"/>
                              </a:cubicBezTo>
                              <a:cubicBezTo>
                                <a:pt x="1774603" y="907542"/>
                                <a:pt x="1775688" y="903625"/>
                                <a:pt x="1776412" y="899643"/>
                              </a:cubicBezTo>
                              <a:cubicBezTo>
                                <a:pt x="1777276" y="894892"/>
                                <a:pt x="1777930" y="890106"/>
                                <a:pt x="1778794" y="885355"/>
                              </a:cubicBezTo>
                              <a:cubicBezTo>
                                <a:pt x="1779518" y="881373"/>
                                <a:pt x="1780110" y="877354"/>
                                <a:pt x="1781175" y="873449"/>
                              </a:cubicBezTo>
                              <a:cubicBezTo>
                                <a:pt x="1782496" y="868606"/>
                                <a:pt x="1785937" y="859162"/>
                                <a:pt x="1785937" y="859162"/>
                              </a:cubicBezTo>
                              <a:cubicBezTo>
                                <a:pt x="1786731" y="842493"/>
                                <a:pt x="1787039" y="825794"/>
                                <a:pt x="1788319" y="809155"/>
                              </a:cubicBezTo>
                              <a:cubicBezTo>
                                <a:pt x="1788655" y="804788"/>
                                <a:pt x="1791891" y="792484"/>
                                <a:pt x="1793081" y="787724"/>
                              </a:cubicBezTo>
                              <a:cubicBezTo>
                                <a:pt x="1794669" y="743274"/>
                                <a:pt x="1783780" y="696570"/>
                                <a:pt x="1797844" y="654374"/>
                              </a:cubicBezTo>
                              <a:lnTo>
                                <a:pt x="1807369" y="625799"/>
                              </a:lnTo>
                              <a:lnTo>
                                <a:pt x="1812131" y="611512"/>
                              </a:lnTo>
                              <a:cubicBezTo>
                                <a:pt x="1812925" y="609131"/>
                                <a:pt x="1813120" y="606456"/>
                                <a:pt x="1814512" y="604368"/>
                              </a:cubicBezTo>
                              <a:lnTo>
                                <a:pt x="1819275" y="597224"/>
                              </a:lnTo>
                              <a:cubicBezTo>
                                <a:pt x="1820066" y="594851"/>
                                <a:pt x="1824032" y="578773"/>
                                <a:pt x="1828800" y="575793"/>
                              </a:cubicBezTo>
                              <a:cubicBezTo>
                                <a:pt x="1833057" y="573132"/>
                                <a:pt x="1843087" y="571030"/>
                                <a:pt x="1843087" y="571030"/>
                              </a:cubicBezTo>
                              <a:cubicBezTo>
                                <a:pt x="1843881" y="568649"/>
                                <a:pt x="1844346" y="566132"/>
                                <a:pt x="1845469" y="563887"/>
                              </a:cubicBezTo>
                              <a:cubicBezTo>
                                <a:pt x="1846749" y="561327"/>
                                <a:pt x="1849069" y="559358"/>
                                <a:pt x="1850231" y="556743"/>
                              </a:cubicBezTo>
                              <a:cubicBezTo>
                                <a:pt x="1861564" y="531242"/>
                                <a:pt x="1848980" y="551476"/>
                                <a:pt x="1859756" y="535312"/>
                              </a:cubicBezTo>
                              <a:cubicBezTo>
                                <a:pt x="1867758" y="511303"/>
                                <a:pt x="1855549" y="548544"/>
                                <a:pt x="1864519" y="518643"/>
                              </a:cubicBezTo>
                              <a:cubicBezTo>
                                <a:pt x="1865962" y="513835"/>
                                <a:pt x="1867694" y="509118"/>
                                <a:pt x="1869281" y="504355"/>
                              </a:cubicBezTo>
                              <a:lnTo>
                                <a:pt x="1874044" y="490068"/>
                              </a:lnTo>
                              <a:cubicBezTo>
                                <a:pt x="1874838" y="487687"/>
                                <a:pt x="1876012" y="485400"/>
                                <a:pt x="1876425" y="482924"/>
                              </a:cubicBezTo>
                              <a:cubicBezTo>
                                <a:pt x="1879344" y="465409"/>
                                <a:pt x="1877635" y="473321"/>
                                <a:pt x="1881187" y="459112"/>
                              </a:cubicBezTo>
                              <a:cubicBezTo>
                                <a:pt x="1880138" y="426579"/>
                                <a:pt x="1876822" y="390849"/>
                                <a:pt x="1876425" y="368624"/>
                              </a:cubicBezTo>
                              <a:cubicBezTo>
                                <a:pt x="1876028" y="346399"/>
                                <a:pt x="1877616" y="340445"/>
                                <a:pt x="1878806" y="325761"/>
                              </a:cubicBezTo>
                              <a:cubicBezTo>
                                <a:pt x="1879996" y="311077"/>
                                <a:pt x="1885949" y="302742"/>
                                <a:pt x="1883568" y="280517"/>
                              </a:cubicBezTo>
                              <a:cubicBezTo>
                                <a:pt x="1881187" y="258292"/>
                                <a:pt x="1872456" y="216224"/>
                                <a:pt x="1864519" y="192412"/>
                              </a:cubicBezTo>
                              <a:cubicBezTo>
                                <a:pt x="1856582" y="168600"/>
                                <a:pt x="1841103" y="165027"/>
                                <a:pt x="1835944" y="137643"/>
                              </a:cubicBezTo>
                              <a:cubicBezTo>
                                <a:pt x="1835150" y="101130"/>
                                <a:pt x="1834966" y="64599"/>
                                <a:pt x="1833562" y="28105"/>
                              </a:cubicBezTo>
                              <a:cubicBezTo>
                                <a:pt x="1830529" y="-50757"/>
                                <a:pt x="1831181" y="68513"/>
                                <a:pt x="1831181" y="1911"/>
                              </a:cubicBezTo>
                              <a:lnTo>
                                <a:pt x="1831181" y="32868"/>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フリーフォーム 46"/>
                        <p:cNvSpPr/>
                        <p:nvPr/>
                      </p:nvSpPr>
                      <p:spPr>
                        <a:xfrm>
                          <a:off x="4762358" y="0"/>
                          <a:ext cx="764833" cy="312732"/>
                        </a:xfrm>
                        <a:custGeom>
                          <a:avLst/>
                          <a:gdLst>
                            <a:gd name="connsiteX0" fmla="*/ 754635 w 764833"/>
                            <a:gd name="connsiteY0" fmla="*/ 0 h 312732"/>
                            <a:gd name="connsiteX1" fmla="*/ 754635 w 764833"/>
                            <a:gd name="connsiteY1" fmla="*/ 0 h 312732"/>
                            <a:gd name="connsiteX2" fmla="*/ 751236 w 764833"/>
                            <a:gd name="connsiteY2" fmla="*/ 95179 h 312732"/>
                            <a:gd name="connsiteX3" fmla="*/ 744438 w 764833"/>
                            <a:gd name="connsiteY3" fmla="*/ 118974 h 312732"/>
                            <a:gd name="connsiteX4" fmla="*/ 741038 w 764833"/>
                            <a:gd name="connsiteY4" fmla="*/ 132571 h 312732"/>
                            <a:gd name="connsiteX5" fmla="*/ 751236 w 764833"/>
                            <a:gd name="connsiteY5" fmla="*/ 176761 h 312732"/>
                            <a:gd name="connsiteX6" fmla="*/ 754635 w 764833"/>
                            <a:gd name="connsiteY6" fmla="*/ 186959 h 312732"/>
                            <a:gd name="connsiteX7" fmla="*/ 761434 w 764833"/>
                            <a:gd name="connsiteY7" fmla="*/ 197157 h 312732"/>
                            <a:gd name="connsiteX8" fmla="*/ 764833 w 764833"/>
                            <a:gd name="connsiteY8" fmla="*/ 207355 h 312732"/>
                            <a:gd name="connsiteX9" fmla="*/ 751236 w 764833"/>
                            <a:gd name="connsiteY9" fmla="*/ 224351 h 312732"/>
                            <a:gd name="connsiteX10" fmla="*/ 741038 w 764833"/>
                            <a:gd name="connsiteY10" fmla="*/ 227750 h 312732"/>
                            <a:gd name="connsiteX11" fmla="*/ 727441 w 764833"/>
                            <a:gd name="connsiteY11" fmla="*/ 231149 h 312732"/>
                            <a:gd name="connsiteX12" fmla="*/ 710445 w 764833"/>
                            <a:gd name="connsiteY12" fmla="*/ 234549 h 312732"/>
                            <a:gd name="connsiteX13" fmla="*/ 690049 w 764833"/>
                            <a:gd name="connsiteY13" fmla="*/ 241347 h 312732"/>
                            <a:gd name="connsiteX14" fmla="*/ 683251 w 764833"/>
                            <a:gd name="connsiteY14" fmla="*/ 251545 h 312732"/>
                            <a:gd name="connsiteX15" fmla="*/ 673053 w 764833"/>
                            <a:gd name="connsiteY15" fmla="*/ 254944 h 312732"/>
                            <a:gd name="connsiteX16" fmla="*/ 652658 w 764833"/>
                            <a:gd name="connsiteY16" fmla="*/ 265142 h 312732"/>
                            <a:gd name="connsiteX17" fmla="*/ 632262 w 764833"/>
                            <a:gd name="connsiteY17" fmla="*/ 278739 h 312732"/>
                            <a:gd name="connsiteX18" fmla="*/ 622064 w 764833"/>
                            <a:gd name="connsiteY18" fmla="*/ 285538 h 312732"/>
                            <a:gd name="connsiteX19" fmla="*/ 608467 w 764833"/>
                            <a:gd name="connsiteY19" fmla="*/ 292336 h 312732"/>
                            <a:gd name="connsiteX20" fmla="*/ 598270 w 764833"/>
                            <a:gd name="connsiteY20" fmla="*/ 299135 h 312732"/>
                            <a:gd name="connsiteX21" fmla="*/ 588072 w 764833"/>
                            <a:gd name="connsiteY21" fmla="*/ 302534 h 312732"/>
                            <a:gd name="connsiteX22" fmla="*/ 567676 w 764833"/>
                            <a:gd name="connsiteY22" fmla="*/ 312732 h 312732"/>
                            <a:gd name="connsiteX23" fmla="*/ 543881 w 764833"/>
                            <a:gd name="connsiteY23" fmla="*/ 312732 h 312732"/>
                            <a:gd name="connsiteX24" fmla="*/ 486094 w 764833"/>
                            <a:gd name="connsiteY24" fmla="*/ 309332 h 312732"/>
                            <a:gd name="connsiteX25" fmla="*/ 448702 w 764833"/>
                            <a:gd name="connsiteY25" fmla="*/ 299135 h 312732"/>
                            <a:gd name="connsiteX26" fmla="*/ 438504 w 764833"/>
                            <a:gd name="connsiteY26" fmla="*/ 295735 h 312732"/>
                            <a:gd name="connsiteX27" fmla="*/ 414710 w 764833"/>
                            <a:gd name="connsiteY27" fmla="*/ 292336 h 312732"/>
                            <a:gd name="connsiteX28" fmla="*/ 394314 w 764833"/>
                            <a:gd name="connsiteY28" fmla="*/ 288937 h 312732"/>
                            <a:gd name="connsiteX29" fmla="*/ 360322 w 764833"/>
                            <a:gd name="connsiteY29" fmla="*/ 278739 h 312732"/>
                            <a:gd name="connsiteX30" fmla="*/ 346725 w 764833"/>
                            <a:gd name="connsiteY30" fmla="*/ 275340 h 312732"/>
                            <a:gd name="connsiteX31" fmla="*/ 336527 w 764833"/>
                            <a:gd name="connsiteY31" fmla="*/ 271941 h 312732"/>
                            <a:gd name="connsiteX32" fmla="*/ 288937 w 764833"/>
                            <a:gd name="connsiteY32" fmla="*/ 261743 h 312732"/>
                            <a:gd name="connsiteX33" fmla="*/ 271941 w 764833"/>
                            <a:gd name="connsiteY33" fmla="*/ 258343 h 312732"/>
                            <a:gd name="connsiteX34" fmla="*/ 258344 w 764833"/>
                            <a:gd name="connsiteY34" fmla="*/ 254944 h 312732"/>
                            <a:gd name="connsiteX35" fmla="*/ 237948 w 764833"/>
                            <a:gd name="connsiteY35" fmla="*/ 251545 h 312732"/>
                            <a:gd name="connsiteX36" fmla="*/ 214154 w 764833"/>
                            <a:gd name="connsiteY36" fmla="*/ 244746 h 312732"/>
                            <a:gd name="connsiteX37" fmla="*/ 203956 w 764833"/>
                            <a:gd name="connsiteY37" fmla="*/ 241347 h 312732"/>
                            <a:gd name="connsiteX38" fmla="*/ 183560 w 764833"/>
                            <a:gd name="connsiteY38" fmla="*/ 227750 h 312732"/>
                            <a:gd name="connsiteX39" fmla="*/ 180161 w 764833"/>
                            <a:gd name="connsiteY39" fmla="*/ 217552 h 312732"/>
                            <a:gd name="connsiteX40" fmla="*/ 163165 w 764833"/>
                            <a:gd name="connsiteY40" fmla="*/ 203955 h 312732"/>
                            <a:gd name="connsiteX41" fmla="*/ 159765 w 764833"/>
                            <a:gd name="connsiteY41" fmla="*/ 193758 h 312732"/>
                            <a:gd name="connsiteX42" fmla="*/ 152967 w 764833"/>
                            <a:gd name="connsiteY42" fmla="*/ 183560 h 312732"/>
                            <a:gd name="connsiteX43" fmla="*/ 146168 w 764833"/>
                            <a:gd name="connsiteY43" fmla="*/ 169963 h 312732"/>
                            <a:gd name="connsiteX44" fmla="*/ 139370 w 764833"/>
                            <a:gd name="connsiteY44" fmla="*/ 159765 h 312732"/>
                            <a:gd name="connsiteX45" fmla="*/ 132571 w 764833"/>
                            <a:gd name="connsiteY45" fmla="*/ 139370 h 312732"/>
                            <a:gd name="connsiteX46" fmla="*/ 129172 w 764833"/>
                            <a:gd name="connsiteY46" fmla="*/ 129172 h 312732"/>
                            <a:gd name="connsiteX47" fmla="*/ 108777 w 764833"/>
                            <a:gd name="connsiteY47" fmla="*/ 108776 h 312732"/>
                            <a:gd name="connsiteX48" fmla="*/ 95180 w 764833"/>
                            <a:gd name="connsiteY48" fmla="*/ 98578 h 312732"/>
                            <a:gd name="connsiteX49" fmla="*/ 88381 w 764833"/>
                            <a:gd name="connsiteY49" fmla="*/ 88381 h 312732"/>
                            <a:gd name="connsiteX50" fmla="*/ 67985 w 764833"/>
                            <a:gd name="connsiteY50" fmla="*/ 67985 h 312732"/>
                            <a:gd name="connsiteX51" fmla="*/ 50989 w 764833"/>
                            <a:gd name="connsiteY51" fmla="*/ 50989 h 312732"/>
                            <a:gd name="connsiteX52" fmla="*/ 33993 w 764833"/>
                            <a:gd name="connsiteY52" fmla="*/ 30593 h 312732"/>
                            <a:gd name="connsiteX53" fmla="*/ 23795 w 764833"/>
                            <a:gd name="connsiteY53" fmla="*/ 27194 h 312732"/>
                            <a:gd name="connsiteX54" fmla="*/ 13597 w 764833"/>
                            <a:gd name="connsiteY54" fmla="*/ 20396 h 312732"/>
                            <a:gd name="connsiteX55" fmla="*/ 0 w 764833"/>
                            <a:gd name="connsiteY55" fmla="*/ 6799 h 312732"/>
                            <a:gd name="connsiteX56" fmla="*/ 0 w 764833"/>
                            <a:gd name="connsiteY56" fmla="*/ 6799 h 31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64833" h="312732">
                              <a:moveTo>
                                <a:pt x="754635" y="0"/>
                              </a:moveTo>
                              <a:lnTo>
                                <a:pt x="754635" y="0"/>
                              </a:lnTo>
                              <a:cubicBezTo>
                                <a:pt x="753502" y="31726"/>
                                <a:pt x="753216" y="63494"/>
                                <a:pt x="751236" y="95179"/>
                              </a:cubicBezTo>
                              <a:cubicBezTo>
                                <a:pt x="750811" y="101978"/>
                                <a:pt x="746367" y="112224"/>
                                <a:pt x="744438" y="118974"/>
                              </a:cubicBezTo>
                              <a:cubicBezTo>
                                <a:pt x="743154" y="123466"/>
                                <a:pt x="742171" y="128039"/>
                                <a:pt x="741038" y="132571"/>
                              </a:cubicBezTo>
                              <a:cubicBezTo>
                                <a:pt x="745452" y="163461"/>
                                <a:pt x="741904" y="148764"/>
                                <a:pt x="751236" y="176761"/>
                              </a:cubicBezTo>
                              <a:cubicBezTo>
                                <a:pt x="752369" y="180160"/>
                                <a:pt x="752647" y="183978"/>
                                <a:pt x="754635" y="186959"/>
                              </a:cubicBezTo>
                              <a:lnTo>
                                <a:pt x="761434" y="197157"/>
                              </a:lnTo>
                              <a:cubicBezTo>
                                <a:pt x="762567" y="200556"/>
                                <a:pt x="764833" y="203772"/>
                                <a:pt x="764833" y="207355"/>
                              </a:cubicBezTo>
                              <a:cubicBezTo>
                                <a:pt x="764833" y="217156"/>
                                <a:pt x="759066" y="220436"/>
                                <a:pt x="751236" y="224351"/>
                              </a:cubicBezTo>
                              <a:cubicBezTo>
                                <a:pt x="748031" y="225953"/>
                                <a:pt x="744483" y="226766"/>
                                <a:pt x="741038" y="227750"/>
                              </a:cubicBezTo>
                              <a:cubicBezTo>
                                <a:pt x="736546" y="229033"/>
                                <a:pt x="732002" y="230135"/>
                                <a:pt x="727441" y="231149"/>
                              </a:cubicBezTo>
                              <a:cubicBezTo>
                                <a:pt x="721801" y="232402"/>
                                <a:pt x="716019" y="233029"/>
                                <a:pt x="710445" y="234549"/>
                              </a:cubicBezTo>
                              <a:cubicBezTo>
                                <a:pt x="703531" y="236435"/>
                                <a:pt x="690049" y="241347"/>
                                <a:pt x="690049" y="241347"/>
                              </a:cubicBezTo>
                              <a:cubicBezTo>
                                <a:pt x="687783" y="244746"/>
                                <a:pt x="686441" y="248993"/>
                                <a:pt x="683251" y="251545"/>
                              </a:cubicBezTo>
                              <a:cubicBezTo>
                                <a:pt x="680453" y="253783"/>
                                <a:pt x="676258" y="253342"/>
                                <a:pt x="673053" y="254944"/>
                              </a:cubicBezTo>
                              <a:cubicBezTo>
                                <a:pt x="646692" y="268124"/>
                                <a:pt x="678291" y="256598"/>
                                <a:pt x="652658" y="265142"/>
                              </a:cubicBezTo>
                              <a:lnTo>
                                <a:pt x="632262" y="278739"/>
                              </a:lnTo>
                              <a:cubicBezTo>
                                <a:pt x="628863" y="281005"/>
                                <a:pt x="625718" y="283711"/>
                                <a:pt x="622064" y="285538"/>
                              </a:cubicBezTo>
                              <a:cubicBezTo>
                                <a:pt x="617532" y="287804"/>
                                <a:pt x="612867" y="289822"/>
                                <a:pt x="608467" y="292336"/>
                              </a:cubicBezTo>
                              <a:cubicBezTo>
                                <a:pt x="604920" y="294363"/>
                                <a:pt x="601924" y="297308"/>
                                <a:pt x="598270" y="299135"/>
                              </a:cubicBezTo>
                              <a:cubicBezTo>
                                <a:pt x="595065" y="300738"/>
                                <a:pt x="591277" y="300932"/>
                                <a:pt x="588072" y="302534"/>
                              </a:cubicBezTo>
                              <a:cubicBezTo>
                                <a:pt x="561705" y="315716"/>
                                <a:pt x="593316" y="304184"/>
                                <a:pt x="567676" y="312732"/>
                              </a:cubicBezTo>
                              <a:cubicBezTo>
                                <a:pt x="543224" y="304580"/>
                                <a:pt x="573760" y="312732"/>
                                <a:pt x="543881" y="312732"/>
                              </a:cubicBezTo>
                              <a:cubicBezTo>
                                <a:pt x="524585" y="312732"/>
                                <a:pt x="505356" y="310465"/>
                                <a:pt x="486094" y="309332"/>
                              </a:cubicBezTo>
                              <a:cubicBezTo>
                                <a:pt x="442323" y="294742"/>
                                <a:pt x="487154" y="308748"/>
                                <a:pt x="448702" y="299135"/>
                              </a:cubicBezTo>
                              <a:cubicBezTo>
                                <a:pt x="445226" y="298266"/>
                                <a:pt x="442018" y="296438"/>
                                <a:pt x="438504" y="295735"/>
                              </a:cubicBezTo>
                              <a:cubicBezTo>
                                <a:pt x="430648" y="294164"/>
                                <a:pt x="422629" y="293554"/>
                                <a:pt x="414710" y="292336"/>
                              </a:cubicBezTo>
                              <a:cubicBezTo>
                                <a:pt x="407898" y="291288"/>
                                <a:pt x="401073" y="290289"/>
                                <a:pt x="394314" y="288937"/>
                              </a:cubicBezTo>
                              <a:cubicBezTo>
                                <a:pt x="367321" y="283539"/>
                                <a:pt x="395033" y="287416"/>
                                <a:pt x="360322" y="278739"/>
                              </a:cubicBezTo>
                              <a:cubicBezTo>
                                <a:pt x="355790" y="277606"/>
                                <a:pt x="351217" y="276623"/>
                                <a:pt x="346725" y="275340"/>
                              </a:cubicBezTo>
                              <a:cubicBezTo>
                                <a:pt x="343280" y="274356"/>
                                <a:pt x="339984" y="272884"/>
                                <a:pt x="336527" y="271941"/>
                              </a:cubicBezTo>
                              <a:cubicBezTo>
                                <a:pt x="304408" y="263181"/>
                                <a:pt x="317250" y="266891"/>
                                <a:pt x="288937" y="261743"/>
                              </a:cubicBezTo>
                              <a:cubicBezTo>
                                <a:pt x="283253" y="260709"/>
                                <a:pt x="277581" y="259596"/>
                                <a:pt x="271941" y="258343"/>
                              </a:cubicBezTo>
                              <a:cubicBezTo>
                                <a:pt x="267380" y="257329"/>
                                <a:pt x="262925" y="255860"/>
                                <a:pt x="258344" y="254944"/>
                              </a:cubicBezTo>
                              <a:cubicBezTo>
                                <a:pt x="251585" y="253592"/>
                                <a:pt x="244747" y="252678"/>
                                <a:pt x="237948" y="251545"/>
                              </a:cubicBezTo>
                              <a:cubicBezTo>
                                <a:pt x="213506" y="243398"/>
                                <a:pt x="244023" y="253281"/>
                                <a:pt x="214154" y="244746"/>
                              </a:cubicBezTo>
                              <a:cubicBezTo>
                                <a:pt x="210709" y="243762"/>
                                <a:pt x="207088" y="243087"/>
                                <a:pt x="203956" y="241347"/>
                              </a:cubicBezTo>
                              <a:cubicBezTo>
                                <a:pt x="196813" y="237379"/>
                                <a:pt x="183560" y="227750"/>
                                <a:pt x="183560" y="227750"/>
                              </a:cubicBezTo>
                              <a:cubicBezTo>
                                <a:pt x="182427" y="224351"/>
                                <a:pt x="182695" y="220086"/>
                                <a:pt x="180161" y="217552"/>
                              </a:cubicBezTo>
                              <a:cubicBezTo>
                                <a:pt x="160555" y="197946"/>
                                <a:pt x="178259" y="234141"/>
                                <a:pt x="163165" y="203955"/>
                              </a:cubicBezTo>
                              <a:cubicBezTo>
                                <a:pt x="161563" y="200750"/>
                                <a:pt x="161367" y="196963"/>
                                <a:pt x="159765" y="193758"/>
                              </a:cubicBezTo>
                              <a:cubicBezTo>
                                <a:pt x="157938" y="190104"/>
                                <a:pt x="154994" y="187107"/>
                                <a:pt x="152967" y="183560"/>
                              </a:cubicBezTo>
                              <a:cubicBezTo>
                                <a:pt x="150453" y="179160"/>
                                <a:pt x="148682" y="174363"/>
                                <a:pt x="146168" y="169963"/>
                              </a:cubicBezTo>
                              <a:cubicBezTo>
                                <a:pt x="144141" y="166416"/>
                                <a:pt x="141029" y="163498"/>
                                <a:pt x="139370" y="159765"/>
                              </a:cubicBezTo>
                              <a:cubicBezTo>
                                <a:pt x="136460" y="153217"/>
                                <a:pt x="134837" y="146168"/>
                                <a:pt x="132571" y="139370"/>
                              </a:cubicBezTo>
                              <a:cubicBezTo>
                                <a:pt x="131438" y="135971"/>
                                <a:pt x="131706" y="131706"/>
                                <a:pt x="129172" y="129172"/>
                              </a:cubicBezTo>
                              <a:cubicBezTo>
                                <a:pt x="122374" y="122373"/>
                                <a:pt x="116469" y="114545"/>
                                <a:pt x="108777" y="108776"/>
                              </a:cubicBezTo>
                              <a:cubicBezTo>
                                <a:pt x="104245" y="105377"/>
                                <a:pt x="99186" y="102584"/>
                                <a:pt x="95180" y="98578"/>
                              </a:cubicBezTo>
                              <a:cubicBezTo>
                                <a:pt x="92291" y="95689"/>
                                <a:pt x="91095" y="91434"/>
                                <a:pt x="88381" y="88381"/>
                              </a:cubicBezTo>
                              <a:cubicBezTo>
                                <a:pt x="81993" y="81195"/>
                                <a:pt x="73318" y="75985"/>
                                <a:pt x="67985" y="67985"/>
                              </a:cubicBezTo>
                              <a:cubicBezTo>
                                <a:pt x="58921" y="54388"/>
                                <a:pt x="64586" y="60053"/>
                                <a:pt x="50989" y="50989"/>
                              </a:cubicBezTo>
                              <a:cubicBezTo>
                                <a:pt x="45972" y="43463"/>
                                <a:pt x="41846" y="35828"/>
                                <a:pt x="33993" y="30593"/>
                              </a:cubicBezTo>
                              <a:cubicBezTo>
                                <a:pt x="31012" y="28605"/>
                                <a:pt x="27000" y="28796"/>
                                <a:pt x="23795" y="27194"/>
                              </a:cubicBezTo>
                              <a:cubicBezTo>
                                <a:pt x="20141" y="25367"/>
                                <a:pt x="16996" y="22662"/>
                                <a:pt x="13597" y="20396"/>
                              </a:cubicBezTo>
                              <a:cubicBezTo>
                                <a:pt x="5394" y="8090"/>
                                <a:pt x="10453" y="12025"/>
                                <a:pt x="0" y="6799"/>
                              </a:cubicBezTo>
                              <a:lnTo>
                                <a:pt x="0" y="6799"/>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39" name="フリーフォーム 38"/>
                      <p:cNvSpPr/>
                      <p:nvPr/>
                    </p:nvSpPr>
                    <p:spPr>
                      <a:xfrm>
                        <a:off x="2343150" y="7353300"/>
                        <a:ext cx="247650" cy="1776413"/>
                      </a:xfrm>
                      <a:custGeom>
                        <a:avLst/>
                        <a:gdLst>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7144 w 247650"/>
                          <a:gd name="connsiteY12" fmla="*/ 1328738 h 1776413"/>
                          <a:gd name="connsiteX13" fmla="*/ 9525 w 247650"/>
                          <a:gd name="connsiteY13" fmla="*/ 1319213 h 1776413"/>
                          <a:gd name="connsiteX14" fmla="*/ 11906 w 247650"/>
                          <a:gd name="connsiteY14" fmla="*/ 1221581 h 1776413"/>
                          <a:gd name="connsiteX15" fmla="*/ 16669 w 247650"/>
                          <a:gd name="connsiteY15" fmla="*/ 1207294 h 1776413"/>
                          <a:gd name="connsiteX16" fmla="*/ 28575 w 247650"/>
                          <a:gd name="connsiteY16" fmla="*/ 1185863 h 1776413"/>
                          <a:gd name="connsiteX17" fmla="*/ 33338 w 247650"/>
                          <a:gd name="connsiteY17" fmla="*/ 1178719 h 1776413"/>
                          <a:gd name="connsiteX18" fmla="*/ 38100 w 247650"/>
                          <a:gd name="connsiteY18" fmla="*/ 1171575 h 1776413"/>
                          <a:gd name="connsiteX19" fmla="*/ 45244 w 247650"/>
                          <a:gd name="connsiteY19" fmla="*/ 1166813 h 1776413"/>
                          <a:gd name="connsiteX20" fmla="*/ 54769 w 247650"/>
                          <a:gd name="connsiteY20" fmla="*/ 1159669 h 1776413"/>
                          <a:gd name="connsiteX21" fmla="*/ 66675 w 247650"/>
                          <a:gd name="connsiteY21" fmla="*/ 1157288 h 1776413"/>
                          <a:gd name="connsiteX22" fmla="*/ 80963 w 247650"/>
                          <a:gd name="connsiteY22" fmla="*/ 1152525 h 1776413"/>
                          <a:gd name="connsiteX23" fmla="*/ 195263 w 247650"/>
                          <a:gd name="connsiteY23" fmla="*/ 1147763 h 1776413"/>
                          <a:gd name="connsiteX24" fmla="*/ 219075 w 247650"/>
                          <a:gd name="connsiteY24" fmla="*/ 1145381 h 1776413"/>
                          <a:gd name="connsiteX25" fmla="*/ 226219 w 247650"/>
                          <a:gd name="connsiteY25" fmla="*/ 1143000 h 1776413"/>
                          <a:gd name="connsiteX26" fmla="*/ 230981 w 247650"/>
                          <a:gd name="connsiteY26" fmla="*/ 1135856 h 1776413"/>
                          <a:gd name="connsiteX27" fmla="*/ 238125 w 247650"/>
                          <a:gd name="connsiteY27" fmla="*/ 1131094 h 1776413"/>
                          <a:gd name="connsiteX28" fmla="*/ 242888 w 247650"/>
                          <a:gd name="connsiteY28" fmla="*/ 1123950 h 1776413"/>
                          <a:gd name="connsiteX29" fmla="*/ 247650 w 247650"/>
                          <a:gd name="connsiteY29" fmla="*/ 1100138 h 1776413"/>
                          <a:gd name="connsiteX30" fmla="*/ 245269 w 247650"/>
                          <a:gd name="connsiteY30" fmla="*/ 1014413 h 1776413"/>
                          <a:gd name="connsiteX31" fmla="*/ 242888 w 247650"/>
                          <a:gd name="connsiteY31" fmla="*/ 1007269 h 1776413"/>
                          <a:gd name="connsiteX32" fmla="*/ 240506 w 247650"/>
                          <a:gd name="connsiteY32" fmla="*/ 985838 h 1776413"/>
                          <a:gd name="connsiteX33" fmla="*/ 235744 w 247650"/>
                          <a:gd name="connsiteY33" fmla="*/ 969169 h 1776413"/>
                          <a:gd name="connsiteX34" fmla="*/ 228600 w 247650"/>
                          <a:gd name="connsiteY34" fmla="*/ 942975 h 1776413"/>
                          <a:gd name="connsiteX35" fmla="*/ 226219 w 247650"/>
                          <a:gd name="connsiteY35" fmla="*/ 935831 h 1776413"/>
                          <a:gd name="connsiteX36" fmla="*/ 223838 w 247650"/>
                          <a:gd name="connsiteY36" fmla="*/ 928688 h 1776413"/>
                          <a:gd name="connsiteX37" fmla="*/ 219075 w 247650"/>
                          <a:gd name="connsiteY37" fmla="*/ 912019 h 1776413"/>
                          <a:gd name="connsiteX38" fmla="*/ 214313 w 247650"/>
                          <a:gd name="connsiteY38" fmla="*/ 904875 h 1776413"/>
                          <a:gd name="connsiteX39" fmla="*/ 207169 w 247650"/>
                          <a:gd name="connsiteY39" fmla="*/ 881063 h 1776413"/>
                          <a:gd name="connsiteX40" fmla="*/ 202406 w 247650"/>
                          <a:gd name="connsiteY40" fmla="*/ 871538 h 1776413"/>
                          <a:gd name="connsiteX41" fmla="*/ 192881 w 247650"/>
                          <a:gd name="connsiteY41" fmla="*/ 850106 h 1776413"/>
                          <a:gd name="connsiteX42" fmla="*/ 188119 w 247650"/>
                          <a:gd name="connsiteY42" fmla="*/ 833438 h 1776413"/>
                          <a:gd name="connsiteX43" fmla="*/ 183356 w 247650"/>
                          <a:gd name="connsiteY43" fmla="*/ 819150 h 1776413"/>
                          <a:gd name="connsiteX44" fmla="*/ 178594 w 247650"/>
                          <a:gd name="connsiteY44" fmla="*/ 804863 h 1776413"/>
                          <a:gd name="connsiteX45" fmla="*/ 173831 w 247650"/>
                          <a:gd name="connsiteY45" fmla="*/ 795338 h 1776413"/>
                          <a:gd name="connsiteX46" fmla="*/ 169069 w 247650"/>
                          <a:gd name="connsiteY46" fmla="*/ 781050 h 1776413"/>
                          <a:gd name="connsiteX47" fmla="*/ 166688 w 247650"/>
                          <a:gd name="connsiteY47" fmla="*/ 773906 h 1776413"/>
                          <a:gd name="connsiteX48" fmla="*/ 164306 w 247650"/>
                          <a:gd name="connsiteY48" fmla="*/ 764381 h 1776413"/>
                          <a:gd name="connsiteX49" fmla="*/ 161925 w 247650"/>
                          <a:gd name="connsiteY49" fmla="*/ 757238 h 1776413"/>
                          <a:gd name="connsiteX50" fmla="*/ 159544 w 247650"/>
                          <a:gd name="connsiteY50" fmla="*/ 747713 h 1776413"/>
                          <a:gd name="connsiteX51" fmla="*/ 157163 w 247650"/>
                          <a:gd name="connsiteY51" fmla="*/ 740569 h 1776413"/>
                          <a:gd name="connsiteX52" fmla="*/ 154781 w 247650"/>
                          <a:gd name="connsiteY52" fmla="*/ 731044 h 1776413"/>
                          <a:gd name="connsiteX53" fmla="*/ 150019 w 247650"/>
                          <a:gd name="connsiteY53" fmla="*/ 716756 h 1776413"/>
                          <a:gd name="connsiteX54" fmla="*/ 142875 w 247650"/>
                          <a:gd name="connsiteY54" fmla="*/ 700088 h 1776413"/>
                          <a:gd name="connsiteX55" fmla="*/ 135731 w 247650"/>
                          <a:gd name="connsiteY55" fmla="*/ 678656 h 1776413"/>
                          <a:gd name="connsiteX56" fmla="*/ 133350 w 247650"/>
                          <a:gd name="connsiteY56" fmla="*/ 671513 h 1776413"/>
                          <a:gd name="connsiteX57" fmla="*/ 130969 w 247650"/>
                          <a:gd name="connsiteY57" fmla="*/ 659606 h 1776413"/>
                          <a:gd name="connsiteX58" fmla="*/ 128588 w 247650"/>
                          <a:gd name="connsiteY58" fmla="*/ 652463 h 1776413"/>
                          <a:gd name="connsiteX59" fmla="*/ 123825 w 247650"/>
                          <a:gd name="connsiteY59" fmla="*/ 635794 h 1776413"/>
                          <a:gd name="connsiteX60" fmla="*/ 121444 w 247650"/>
                          <a:gd name="connsiteY60" fmla="*/ 623888 h 1776413"/>
                          <a:gd name="connsiteX61" fmla="*/ 114300 w 247650"/>
                          <a:gd name="connsiteY61" fmla="*/ 597694 h 1776413"/>
                          <a:gd name="connsiteX62" fmla="*/ 114300 w 247650"/>
                          <a:gd name="connsiteY62" fmla="*/ 469106 h 1776413"/>
                          <a:gd name="connsiteX63" fmla="*/ 116681 w 247650"/>
                          <a:gd name="connsiteY63" fmla="*/ 459581 h 1776413"/>
                          <a:gd name="connsiteX64" fmla="*/ 121444 w 247650"/>
                          <a:gd name="connsiteY64" fmla="*/ 438150 h 1776413"/>
                          <a:gd name="connsiteX65" fmla="*/ 123825 w 247650"/>
                          <a:gd name="connsiteY65" fmla="*/ 431006 h 1776413"/>
                          <a:gd name="connsiteX66" fmla="*/ 128588 w 247650"/>
                          <a:gd name="connsiteY66" fmla="*/ 423863 h 1776413"/>
                          <a:gd name="connsiteX67" fmla="*/ 130969 w 247650"/>
                          <a:gd name="connsiteY67" fmla="*/ 416719 h 1776413"/>
                          <a:gd name="connsiteX68" fmla="*/ 135731 w 247650"/>
                          <a:gd name="connsiteY68" fmla="*/ 409575 h 1776413"/>
                          <a:gd name="connsiteX69" fmla="*/ 140494 w 247650"/>
                          <a:gd name="connsiteY69" fmla="*/ 390525 h 1776413"/>
                          <a:gd name="connsiteX70" fmla="*/ 138113 w 247650"/>
                          <a:gd name="connsiteY70" fmla="*/ 223838 h 1776413"/>
                          <a:gd name="connsiteX71" fmla="*/ 135731 w 247650"/>
                          <a:gd name="connsiteY71" fmla="*/ 209550 h 1776413"/>
                          <a:gd name="connsiteX72" fmla="*/ 128588 w 247650"/>
                          <a:gd name="connsiteY72" fmla="*/ 195263 h 1776413"/>
                          <a:gd name="connsiteX73" fmla="*/ 126206 w 247650"/>
                          <a:gd name="connsiteY73" fmla="*/ 188119 h 1776413"/>
                          <a:gd name="connsiteX74" fmla="*/ 123825 w 247650"/>
                          <a:gd name="connsiteY74" fmla="*/ 171450 h 1776413"/>
                          <a:gd name="connsiteX75" fmla="*/ 109538 w 247650"/>
                          <a:gd name="connsiteY75" fmla="*/ 147638 h 1776413"/>
                          <a:gd name="connsiteX76" fmla="*/ 102394 w 247650"/>
                          <a:gd name="connsiteY76" fmla="*/ 130969 h 1776413"/>
                          <a:gd name="connsiteX77" fmla="*/ 90488 w 247650"/>
                          <a:gd name="connsiteY77" fmla="*/ 109538 h 1776413"/>
                          <a:gd name="connsiteX78" fmla="*/ 83344 w 247650"/>
                          <a:gd name="connsiteY78" fmla="*/ 107156 h 1776413"/>
                          <a:gd name="connsiteX79" fmla="*/ 76200 w 247650"/>
                          <a:gd name="connsiteY79" fmla="*/ 85725 h 1776413"/>
                          <a:gd name="connsiteX80" fmla="*/ 73819 w 247650"/>
                          <a:gd name="connsiteY80" fmla="*/ 78581 h 1776413"/>
                          <a:gd name="connsiteX81" fmla="*/ 71438 w 247650"/>
                          <a:gd name="connsiteY81" fmla="*/ 71438 h 1776413"/>
                          <a:gd name="connsiteX82" fmla="*/ 69056 w 247650"/>
                          <a:gd name="connsiteY82" fmla="*/ 23813 h 1776413"/>
                          <a:gd name="connsiteX83" fmla="*/ 64294 w 247650"/>
                          <a:gd name="connsiteY83" fmla="*/ 9525 h 1776413"/>
                          <a:gd name="connsiteX84" fmla="*/ 54769 w 247650"/>
                          <a:gd name="connsiteY84" fmla="*/ 0 h 1776413"/>
                          <a:gd name="connsiteX85" fmla="*/ 54769 w 247650"/>
                          <a:gd name="connsiteY85"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7144 w 247650"/>
                          <a:gd name="connsiteY12" fmla="*/ 1328738 h 1776413"/>
                          <a:gd name="connsiteX13" fmla="*/ 2381 w 247650"/>
                          <a:gd name="connsiteY13" fmla="*/ 1290638 h 1776413"/>
                          <a:gd name="connsiteX14" fmla="*/ 11906 w 247650"/>
                          <a:gd name="connsiteY14" fmla="*/ 1221581 h 1776413"/>
                          <a:gd name="connsiteX15" fmla="*/ 16669 w 247650"/>
                          <a:gd name="connsiteY15" fmla="*/ 1207294 h 1776413"/>
                          <a:gd name="connsiteX16" fmla="*/ 28575 w 247650"/>
                          <a:gd name="connsiteY16" fmla="*/ 1185863 h 1776413"/>
                          <a:gd name="connsiteX17" fmla="*/ 33338 w 247650"/>
                          <a:gd name="connsiteY17" fmla="*/ 1178719 h 1776413"/>
                          <a:gd name="connsiteX18" fmla="*/ 38100 w 247650"/>
                          <a:gd name="connsiteY18" fmla="*/ 1171575 h 1776413"/>
                          <a:gd name="connsiteX19" fmla="*/ 45244 w 247650"/>
                          <a:gd name="connsiteY19" fmla="*/ 1166813 h 1776413"/>
                          <a:gd name="connsiteX20" fmla="*/ 54769 w 247650"/>
                          <a:gd name="connsiteY20" fmla="*/ 1159669 h 1776413"/>
                          <a:gd name="connsiteX21" fmla="*/ 66675 w 247650"/>
                          <a:gd name="connsiteY21" fmla="*/ 1157288 h 1776413"/>
                          <a:gd name="connsiteX22" fmla="*/ 80963 w 247650"/>
                          <a:gd name="connsiteY22" fmla="*/ 1152525 h 1776413"/>
                          <a:gd name="connsiteX23" fmla="*/ 195263 w 247650"/>
                          <a:gd name="connsiteY23" fmla="*/ 1147763 h 1776413"/>
                          <a:gd name="connsiteX24" fmla="*/ 219075 w 247650"/>
                          <a:gd name="connsiteY24" fmla="*/ 1145381 h 1776413"/>
                          <a:gd name="connsiteX25" fmla="*/ 226219 w 247650"/>
                          <a:gd name="connsiteY25" fmla="*/ 1143000 h 1776413"/>
                          <a:gd name="connsiteX26" fmla="*/ 230981 w 247650"/>
                          <a:gd name="connsiteY26" fmla="*/ 1135856 h 1776413"/>
                          <a:gd name="connsiteX27" fmla="*/ 238125 w 247650"/>
                          <a:gd name="connsiteY27" fmla="*/ 1131094 h 1776413"/>
                          <a:gd name="connsiteX28" fmla="*/ 242888 w 247650"/>
                          <a:gd name="connsiteY28" fmla="*/ 1123950 h 1776413"/>
                          <a:gd name="connsiteX29" fmla="*/ 247650 w 247650"/>
                          <a:gd name="connsiteY29" fmla="*/ 1100138 h 1776413"/>
                          <a:gd name="connsiteX30" fmla="*/ 245269 w 247650"/>
                          <a:gd name="connsiteY30" fmla="*/ 1014413 h 1776413"/>
                          <a:gd name="connsiteX31" fmla="*/ 242888 w 247650"/>
                          <a:gd name="connsiteY31" fmla="*/ 1007269 h 1776413"/>
                          <a:gd name="connsiteX32" fmla="*/ 240506 w 247650"/>
                          <a:gd name="connsiteY32" fmla="*/ 985838 h 1776413"/>
                          <a:gd name="connsiteX33" fmla="*/ 235744 w 247650"/>
                          <a:gd name="connsiteY33" fmla="*/ 969169 h 1776413"/>
                          <a:gd name="connsiteX34" fmla="*/ 228600 w 247650"/>
                          <a:gd name="connsiteY34" fmla="*/ 942975 h 1776413"/>
                          <a:gd name="connsiteX35" fmla="*/ 226219 w 247650"/>
                          <a:gd name="connsiteY35" fmla="*/ 935831 h 1776413"/>
                          <a:gd name="connsiteX36" fmla="*/ 223838 w 247650"/>
                          <a:gd name="connsiteY36" fmla="*/ 928688 h 1776413"/>
                          <a:gd name="connsiteX37" fmla="*/ 219075 w 247650"/>
                          <a:gd name="connsiteY37" fmla="*/ 912019 h 1776413"/>
                          <a:gd name="connsiteX38" fmla="*/ 214313 w 247650"/>
                          <a:gd name="connsiteY38" fmla="*/ 904875 h 1776413"/>
                          <a:gd name="connsiteX39" fmla="*/ 207169 w 247650"/>
                          <a:gd name="connsiteY39" fmla="*/ 881063 h 1776413"/>
                          <a:gd name="connsiteX40" fmla="*/ 202406 w 247650"/>
                          <a:gd name="connsiteY40" fmla="*/ 871538 h 1776413"/>
                          <a:gd name="connsiteX41" fmla="*/ 192881 w 247650"/>
                          <a:gd name="connsiteY41" fmla="*/ 850106 h 1776413"/>
                          <a:gd name="connsiteX42" fmla="*/ 188119 w 247650"/>
                          <a:gd name="connsiteY42" fmla="*/ 833438 h 1776413"/>
                          <a:gd name="connsiteX43" fmla="*/ 183356 w 247650"/>
                          <a:gd name="connsiteY43" fmla="*/ 819150 h 1776413"/>
                          <a:gd name="connsiteX44" fmla="*/ 178594 w 247650"/>
                          <a:gd name="connsiteY44" fmla="*/ 804863 h 1776413"/>
                          <a:gd name="connsiteX45" fmla="*/ 173831 w 247650"/>
                          <a:gd name="connsiteY45" fmla="*/ 795338 h 1776413"/>
                          <a:gd name="connsiteX46" fmla="*/ 169069 w 247650"/>
                          <a:gd name="connsiteY46" fmla="*/ 781050 h 1776413"/>
                          <a:gd name="connsiteX47" fmla="*/ 166688 w 247650"/>
                          <a:gd name="connsiteY47" fmla="*/ 773906 h 1776413"/>
                          <a:gd name="connsiteX48" fmla="*/ 164306 w 247650"/>
                          <a:gd name="connsiteY48" fmla="*/ 764381 h 1776413"/>
                          <a:gd name="connsiteX49" fmla="*/ 161925 w 247650"/>
                          <a:gd name="connsiteY49" fmla="*/ 757238 h 1776413"/>
                          <a:gd name="connsiteX50" fmla="*/ 159544 w 247650"/>
                          <a:gd name="connsiteY50" fmla="*/ 747713 h 1776413"/>
                          <a:gd name="connsiteX51" fmla="*/ 157163 w 247650"/>
                          <a:gd name="connsiteY51" fmla="*/ 740569 h 1776413"/>
                          <a:gd name="connsiteX52" fmla="*/ 154781 w 247650"/>
                          <a:gd name="connsiteY52" fmla="*/ 731044 h 1776413"/>
                          <a:gd name="connsiteX53" fmla="*/ 150019 w 247650"/>
                          <a:gd name="connsiteY53" fmla="*/ 716756 h 1776413"/>
                          <a:gd name="connsiteX54" fmla="*/ 142875 w 247650"/>
                          <a:gd name="connsiteY54" fmla="*/ 700088 h 1776413"/>
                          <a:gd name="connsiteX55" fmla="*/ 135731 w 247650"/>
                          <a:gd name="connsiteY55" fmla="*/ 678656 h 1776413"/>
                          <a:gd name="connsiteX56" fmla="*/ 133350 w 247650"/>
                          <a:gd name="connsiteY56" fmla="*/ 671513 h 1776413"/>
                          <a:gd name="connsiteX57" fmla="*/ 130969 w 247650"/>
                          <a:gd name="connsiteY57" fmla="*/ 659606 h 1776413"/>
                          <a:gd name="connsiteX58" fmla="*/ 128588 w 247650"/>
                          <a:gd name="connsiteY58" fmla="*/ 652463 h 1776413"/>
                          <a:gd name="connsiteX59" fmla="*/ 123825 w 247650"/>
                          <a:gd name="connsiteY59" fmla="*/ 635794 h 1776413"/>
                          <a:gd name="connsiteX60" fmla="*/ 121444 w 247650"/>
                          <a:gd name="connsiteY60" fmla="*/ 623888 h 1776413"/>
                          <a:gd name="connsiteX61" fmla="*/ 114300 w 247650"/>
                          <a:gd name="connsiteY61" fmla="*/ 597694 h 1776413"/>
                          <a:gd name="connsiteX62" fmla="*/ 114300 w 247650"/>
                          <a:gd name="connsiteY62" fmla="*/ 469106 h 1776413"/>
                          <a:gd name="connsiteX63" fmla="*/ 116681 w 247650"/>
                          <a:gd name="connsiteY63" fmla="*/ 459581 h 1776413"/>
                          <a:gd name="connsiteX64" fmla="*/ 121444 w 247650"/>
                          <a:gd name="connsiteY64" fmla="*/ 438150 h 1776413"/>
                          <a:gd name="connsiteX65" fmla="*/ 123825 w 247650"/>
                          <a:gd name="connsiteY65" fmla="*/ 431006 h 1776413"/>
                          <a:gd name="connsiteX66" fmla="*/ 128588 w 247650"/>
                          <a:gd name="connsiteY66" fmla="*/ 423863 h 1776413"/>
                          <a:gd name="connsiteX67" fmla="*/ 130969 w 247650"/>
                          <a:gd name="connsiteY67" fmla="*/ 416719 h 1776413"/>
                          <a:gd name="connsiteX68" fmla="*/ 135731 w 247650"/>
                          <a:gd name="connsiteY68" fmla="*/ 409575 h 1776413"/>
                          <a:gd name="connsiteX69" fmla="*/ 140494 w 247650"/>
                          <a:gd name="connsiteY69" fmla="*/ 390525 h 1776413"/>
                          <a:gd name="connsiteX70" fmla="*/ 138113 w 247650"/>
                          <a:gd name="connsiteY70" fmla="*/ 223838 h 1776413"/>
                          <a:gd name="connsiteX71" fmla="*/ 135731 w 247650"/>
                          <a:gd name="connsiteY71" fmla="*/ 209550 h 1776413"/>
                          <a:gd name="connsiteX72" fmla="*/ 128588 w 247650"/>
                          <a:gd name="connsiteY72" fmla="*/ 195263 h 1776413"/>
                          <a:gd name="connsiteX73" fmla="*/ 126206 w 247650"/>
                          <a:gd name="connsiteY73" fmla="*/ 188119 h 1776413"/>
                          <a:gd name="connsiteX74" fmla="*/ 123825 w 247650"/>
                          <a:gd name="connsiteY74" fmla="*/ 171450 h 1776413"/>
                          <a:gd name="connsiteX75" fmla="*/ 109538 w 247650"/>
                          <a:gd name="connsiteY75" fmla="*/ 147638 h 1776413"/>
                          <a:gd name="connsiteX76" fmla="*/ 102394 w 247650"/>
                          <a:gd name="connsiteY76" fmla="*/ 130969 h 1776413"/>
                          <a:gd name="connsiteX77" fmla="*/ 90488 w 247650"/>
                          <a:gd name="connsiteY77" fmla="*/ 109538 h 1776413"/>
                          <a:gd name="connsiteX78" fmla="*/ 83344 w 247650"/>
                          <a:gd name="connsiteY78" fmla="*/ 107156 h 1776413"/>
                          <a:gd name="connsiteX79" fmla="*/ 76200 w 247650"/>
                          <a:gd name="connsiteY79" fmla="*/ 85725 h 1776413"/>
                          <a:gd name="connsiteX80" fmla="*/ 73819 w 247650"/>
                          <a:gd name="connsiteY80" fmla="*/ 78581 h 1776413"/>
                          <a:gd name="connsiteX81" fmla="*/ 71438 w 247650"/>
                          <a:gd name="connsiteY81" fmla="*/ 71438 h 1776413"/>
                          <a:gd name="connsiteX82" fmla="*/ 69056 w 247650"/>
                          <a:gd name="connsiteY82" fmla="*/ 23813 h 1776413"/>
                          <a:gd name="connsiteX83" fmla="*/ 64294 w 247650"/>
                          <a:gd name="connsiteY83" fmla="*/ 9525 h 1776413"/>
                          <a:gd name="connsiteX84" fmla="*/ 54769 w 247650"/>
                          <a:gd name="connsiteY84" fmla="*/ 0 h 1776413"/>
                          <a:gd name="connsiteX85" fmla="*/ 54769 w 247650"/>
                          <a:gd name="connsiteY85"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2381 w 247650"/>
                          <a:gd name="connsiteY12" fmla="*/ 1290638 h 1776413"/>
                          <a:gd name="connsiteX13" fmla="*/ 11906 w 247650"/>
                          <a:gd name="connsiteY13" fmla="*/ 1221581 h 1776413"/>
                          <a:gd name="connsiteX14" fmla="*/ 16669 w 247650"/>
                          <a:gd name="connsiteY14" fmla="*/ 1207294 h 1776413"/>
                          <a:gd name="connsiteX15" fmla="*/ 28575 w 247650"/>
                          <a:gd name="connsiteY15" fmla="*/ 1185863 h 1776413"/>
                          <a:gd name="connsiteX16" fmla="*/ 33338 w 247650"/>
                          <a:gd name="connsiteY16" fmla="*/ 1178719 h 1776413"/>
                          <a:gd name="connsiteX17" fmla="*/ 38100 w 247650"/>
                          <a:gd name="connsiteY17" fmla="*/ 1171575 h 1776413"/>
                          <a:gd name="connsiteX18" fmla="*/ 45244 w 247650"/>
                          <a:gd name="connsiteY18" fmla="*/ 1166813 h 1776413"/>
                          <a:gd name="connsiteX19" fmla="*/ 54769 w 247650"/>
                          <a:gd name="connsiteY19" fmla="*/ 1159669 h 1776413"/>
                          <a:gd name="connsiteX20" fmla="*/ 66675 w 247650"/>
                          <a:gd name="connsiteY20" fmla="*/ 1157288 h 1776413"/>
                          <a:gd name="connsiteX21" fmla="*/ 80963 w 247650"/>
                          <a:gd name="connsiteY21" fmla="*/ 1152525 h 1776413"/>
                          <a:gd name="connsiteX22" fmla="*/ 195263 w 247650"/>
                          <a:gd name="connsiteY22" fmla="*/ 1147763 h 1776413"/>
                          <a:gd name="connsiteX23" fmla="*/ 219075 w 247650"/>
                          <a:gd name="connsiteY23" fmla="*/ 1145381 h 1776413"/>
                          <a:gd name="connsiteX24" fmla="*/ 226219 w 247650"/>
                          <a:gd name="connsiteY24" fmla="*/ 1143000 h 1776413"/>
                          <a:gd name="connsiteX25" fmla="*/ 230981 w 247650"/>
                          <a:gd name="connsiteY25" fmla="*/ 1135856 h 1776413"/>
                          <a:gd name="connsiteX26" fmla="*/ 238125 w 247650"/>
                          <a:gd name="connsiteY26" fmla="*/ 1131094 h 1776413"/>
                          <a:gd name="connsiteX27" fmla="*/ 242888 w 247650"/>
                          <a:gd name="connsiteY27" fmla="*/ 1123950 h 1776413"/>
                          <a:gd name="connsiteX28" fmla="*/ 247650 w 247650"/>
                          <a:gd name="connsiteY28" fmla="*/ 1100138 h 1776413"/>
                          <a:gd name="connsiteX29" fmla="*/ 245269 w 247650"/>
                          <a:gd name="connsiteY29" fmla="*/ 1014413 h 1776413"/>
                          <a:gd name="connsiteX30" fmla="*/ 242888 w 247650"/>
                          <a:gd name="connsiteY30" fmla="*/ 1007269 h 1776413"/>
                          <a:gd name="connsiteX31" fmla="*/ 240506 w 247650"/>
                          <a:gd name="connsiteY31" fmla="*/ 985838 h 1776413"/>
                          <a:gd name="connsiteX32" fmla="*/ 235744 w 247650"/>
                          <a:gd name="connsiteY32" fmla="*/ 969169 h 1776413"/>
                          <a:gd name="connsiteX33" fmla="*/ 228600 w 247650"/>
                          <a:gd name="connsiteY33" fmla="*/ 942975 h 1776413"/>
                          <a:gd name="connsiteX34" fmla="*/ 226219 w 247650"/>
                          <a:gd name="connsiteY34" fmla="*/ 935831 h 1776413"/>
                          <a:gd name="connsiteX35" fmla="*/ 223838 w 247650"/>
                          <a:gd name="connsiteY35" fmla="*/ 928688 h 1776413"/>
                          <a:gd name="connsiteX36" fmla="*/ 219075 w 247650"/>
                          <a:gd name="connsiteY36" fmla="*/ 912019 h 1776413"/>
                          <a:gd name="connsiteX37" fmla="*/ 214313 w 247650"/>
                          <a:gd name="connsiteY37" fmla="*/ 904875 h 1776413"/>
                          <a:gd name="connsiteX38" fmla="*/ 207169 w 247650"/>
                          <a:gd name="connsiteY38" fmla="*/ 881063 h 1776413"/>
                          <a:gd name="connsiteX39" fmla="*/ 202406 w 247650"/>
                          <a:gd name="connsiteY39" fmla="*/ 871538 h 1776413"/>
                          <a:gd name="connsiteX40" fmla="*/ 192881 w 247650"/>
                          <a:gd name="connsiteY40" fmla="*/ 850106 h 1776413"/>
                          <a:gd name="connsiteX41" fmla="*/ 188119 w 247650"/>
                          <a:gd name="connsiteY41" fmla="*/ 833438 h 1776413"/>
                          <a:gd name="connsiteX42" fmla="*/ 183356 w 247650"/>
                          <a:gd name="connsiteY42" fmla="*/ 819150 h 1776413"/>
                          <a:gd name="connsiteX43" fmla="*/ 178594 w 247650"/>
                          <a:gd name="connsiteY43" fmla="*/ 804863 h 1776413"/>
                          <a:gd name="connsiteX44" fmla="*/ 173831 w 247650"/>
                          <a:gd name="connsiteY44" fmla="*/ 795338 h 1776413"/>
                          <a:gd name="connsiteX45" fmla="*/ 169069 w 247650"/>
                          <a:gd name="connsiteY45" fmla="*/ 781050 h 1776413"/>
                          <a:gd name="connsiteX46" fmla="*/ 166688 w 247650"/>
                          <a:gd name="connsiteY46" fmla="*/ 773906 h 1776413"/>
                          <a:gd name="connsiteX47" fmla="*/ 164306 w 247650"/>
                          <a:gd name="connsiteY47" fmla="*/ 764381 h 1776413"/>
                          <a:gd name="connsiteX48" fmla="*/ 161925 w 247650"/>
                          <a:gd name="connsiteY48" fmla="*/ 757238 h 1776413"/>
                          <a:gd name="connsiteX49" fmla="*/ 159544 w 247650"/>
                          <a:gd name="connsiteY49" fmla="*/ 747713 h 1776413"/>
                          <a:gd name="connsiteX50" fmla="*/ 157163 w 247650"/>
                          <a:gd name="connsiteY50" fmla="*/ 740569 h 1776413"/>
                          <a:gd name="connsiteX51" fmla="*/ 154781 w 247650"/>
                          <a:gd name="connsiteY51" fmla="*/ 731044 h 1776413"/>
                          <a:gd name="connsiteX52" fmla="*/ 150019 w 247650"/>
                          <a:gd name="connsiteY52" fmla="*/ 716756 h 1776413"/>
                          <a:gd name="connsiteX53" fmla="*/ 142875 w 247650"/>
                          <a:gd name="connsiteY53" fmla="*/ 700088 h 1776413"/>
                          <a:gd name="connsiteX54" fmla="*/ 135731 w 247650"/>
                          <a:gd name="connsiteY54" fmla="*/ 678656 h 1776413"/>
                          <a:gd name="connsiteX55" fmla="*/ 133350 w 247650"/>
                          <a:gd name="connsiteY55" fmla="*/ 671513 h 1776413"/>
                          <a:gd name="connsiteX56" fmla="*/ 130969 w 247650"/>
                          <a:gd name="connsiteY56" fmla="*/ 659606 h 1776413"/>
                          <a:gd name="connsiteX57" fmla="*/ 128588 w 247650"/>
                          <a:gd name="connsiteY57" fmla="*/ 652463 h 1776413"/>
                          <a:gd name="connsiteX58" fmla="*/ 123825 w 247650"/>
                          <a:gd name="connsiteY58" fmla="*/ 635794 h 1776413"/>
                          <a:gd name="connsiteX59" fmla="*/ 121444 w 247650"/>
                          <a:gd name="connsiteY59" fmla="*/ 623888 h 1776413"/>
                          <a:gd name="connsiteX60" fmla="*/ 114300 w 247650"/>
                          <a:gd name="connsiteY60" fmla="*/ 597694 h 1776413"/>
                          <a:gd name="connsiteX61" fmla="*/ 114300 w 247650"/>
                          <a:gd name="connsiteY61" fmla="*/ 469106 h 1776413"/>
                          <a:gd name="connsiteX62" fmla="*/ 116681 w 247650"/>
                          <a:gd name="connsiteY62" fmla="*/ 459581 h 1776413"/>
                          <a:gd name="connsiteX63" fmla="*/ 121444 w 247650"/>
                          <a:gd name="connsiteY63" fmla="*/ 438150 h 1776413"/>
                          <a:gd name="connsiteX64" fmla="*/ 123825 w 247650"/>
                          <a:gd name="connsiteY64" fmla="*/ 431006 h 1776413"/>
                          <a:gd name="connsiteX65" fmla="*/ 128588 w 247650"/>
                          <a:gd name="connsiteY65" fmla="*/ 423863 h 1776413"/>
                          <a:gd name="connsiteX66" fmla="*/ 130969 w 247650"/>
                          <a:gd name="connsiteY66" fmla="*/ 416719 h 1776413"/>
                          <a:gd name="connsiteX67" fmla="*/ 135731 w 247650"/>
                          <a:gd name="connsiteY67" fmla="*/ 409575 h 1776413"/>
                          <a:gd name="connsiteX68" fmla="*/ 140494 w 247650"/>
                          <a:gd name="connsiteY68" fmla="*/ 390525 h 1776413"/>
                          <a:gd name="connsiteX69" fmla="*/ 138113 w 247650"/>
                          <a:gd name="connsiteY69" fmla="*/ 223838 h 1776413"/>
                          <a:gd name="connsiteX70" fmla="*/ 135731 w 247650"/>
                          <a:gd name="connsiteY70" fmla="*/ 209550 h 1776413"/>
                          <a:gd name="connsiteX71" fmla="*/ 128588 w 247650"/>
                          <a:gd name="connsiteY71" fmla="*/ 195263 h 1776413"/>
                          <a:gd name="connsiteX72" fmla="*/ 126206 w 247650"/>
                          <a:gd name="connsiteY72" fmla="*/ 188119 h 1776413"/>
                          <a:gd name="connsiteX73" fmla="*/ 123825 w 247650"/>
                          <a:gd name="connsiteY73" fmla="*/ 171450 h 1776413"/>
                          <a:gd name="connsiteX74" fmla="*/ 109538 w 247650"/>
                          <a:gd name="connsiteY74" fmla="*/ 147638 h 1776413"/>
                          <a:gd name="connsiteX75" fmla="*/ 102394 w 247650"/>
                          <a:gd name="connsiteY75" fmla="*/ 130969 h 1776413"/>
                          <a:gd name="connsiteX76" fmla="*/ 90488 w 247650"/>
                          <a:gd name="connsiteY76" fmla="*/ 109538 h 1776413"/>
                          <a:gd name="connsiteX77" fmla="*/ 83344 w 247650"/>
                          <a:gd name="connsiteY77" fmla="*/ 107156 h 1776413"/>
                          <a:gd name="connsiteX78" fmla="*/ 76200 w 247650"/>
                          <a:gd name="connsiteY78" fmla="*/ 85725 h 1776413"/>
                          <a:gd name="connsiteX79" fmla="*/ 73819 w 247650"/>
                          <a:gd name="connsiteY79" fmla="*/ 78581 h 1776413"/>
                          <a:gd name="connsiteX80" fmla="*/ 71438 w 247650"/>
                          <a:gd name="connsiteY80" fmla="*/ 71438 h 1776413"/>
                          <a:gd name="connsiteX81" fmla="*/ 69056 w 247650"/>
                          <a:gd name="connsiteY81" fmla="*/ 23813 h 1776413"/>
                          <a:gd name="connsiteX82" fmla="*/ 64294 w 247650"/>
                          <a:gd name="connsiteY82" fmla="*/ 9525 h 1776413"/>
                          <a:gd name="connsiteX83" fmla="*/ 54769 w 247650"/>
                          <a:gd name="connsiteY83" fmla="*/ 0 h 1776413"/>
                          <a:gd name="connsiteX84" fmla="*/ 54769 w 247650"/>
                          <a:gd name="connsiteY84"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2381 w 247650"/>
                          <a:gd name="connsiteY12" fmla="*/ 1290638 h 1776413"/>
                          <a:gd name="connsiteX13" fmla="*/ 11906 w 247650"/>
                          <a:gd name="connsiteY13" fmla="*/ 1221581 h 1776413"/>
                          <a:gd name="connsiteX14" fmla="*/ 16669 w 247650"/>
                          <a:gd name="connsiteY14" fmla="*/ 1207294 h 1776413"/>
                          <a:gd name="connsiteX15" fmla="*/ 28575 w 247650"/>
                          <a:gd name="connsiteY15" fmla="*/ 1185863 h 1776413"/>
                          <a:gd name="connsiteX16" fmla="*/ 33338 w 247650"/>
                          <a:gd name="connsiteY16" fmla="*/ 1178719 h 1776413"/>
                          <a:gd name="connsiteX17" fmla="*/ 38100 w 247650"/>
                          <a:gd name="connsiteY17" fmla="*/ 1171575 h 1776413"/>
                          <a:gd name="connsiteX18" fmla="*/ 45244 w 247650"/>
                          <a:gd name="connsiteY18" fmla="*/ 1166813 h 1776413"/>
                          <a:gd name="connsiteX19" fmla="*/ 54769 w 247650"/>
                          <a:gd name="connsiteY19" fmla="*/ 1159669 h 1776413"/>
                          <a:gd name="connsiteX20" fmla="*/ 66675 w 247650"/>
                          <a:gd name="connsiteY20" fmla="*/ 1157288 h 1776413"/>
                          <a:gd name="connsiteX21" fmla="*/ 80963 w 247650"/>
                          <a:gd name="connsiteY21" fmla="*/ 1152525 h 1776413"/>
                          <a:gd name="connsiteX22" fmla="*/ 195263 w 247650"/>
                          <a:gd name="connsiteY22" fmla="*/ 1147763 h 1776413"/>
                          <a:gd name="connsiteX23" fmla="*/ 219075 w 247650"/>
                          <a:gd name="connsiteY23" fmla="*/ 1145381 h 1776413"/>
                          <a:gd name="connsiteX24" fmla="*/ 226219 w 247650"/>
                          <a:gd name="connsiteY24" fmla="*/ 1143000 h 1776413"/>
                          <a:gd name="connsiteX25" fmla="*/ 230981 w 247650"/>
                          <a:gd name="connsiteY25" fmla="*/ 1135856 h 1776413"/>
                          <a:gd name="connsiteX26" fmla="*/ 238125 w 247650"/>
                          <a:gd name="connsiteY26" fmla="*/ 1131094 h 1776413"/>
                          <a:gd name="connsiteX27" fmla="*/ 242888 w 247650"/>
                          <a:gd name="connsiteY27" fmla="*/ 1123950 h 1776413"/>
                          <a:gd name="connsiteX28" fmla="*/ 247650 w 247650"/>
                          <a:gd name="connsiteY28" fmla="*/ 1100138 h 1776413"/>
                          <a:gd name="connsiteX29" fmla="*/ 245269 w 247650"/>
                          <a:gd name="connsiteY29" fmla="*/ 1014413 h 1776413"/>
                          <a:gd name="connsiteX30" fmla="*/ 242888 w 247650"/>
                          <a:gd name="connsiteY30" fmla="*/ 1007269 h 1776413"/>
                          <a:gd name="connsiteX31" fmla="*/ 240506 w 247650"/>
                          <a:gd name="connsiteY31" fmla="*/ 985838 h 1776413"/>
                          <a:gd name="connsiteX32" fmla="*/ 235744 w 247650"/>
                          <a:gd name="connsiteY32" fmla="*/ 969169 h 1776413"/>
                          <a:gd name="connsiteX33" fmla="*/ 228600 w 247650"/>
                          <a:gd name="connsiteY33" fmla="*/ 942975 h 1776413"/>
                          <a:gd name="connsiteX34" fmla="*/ 226219 w 247650"/>
                          <a:gd name="connsiteY34" fmla="*/ 935831 h 1776413"/>
                          <a:gd name="connsiteX35" fmla="*/ 223838 w 247650"/>
                          <a:gd name="connsiteY35" fmla="*/ 928688 h 1776413"/>
                          <a:gd name="connsiteX36" fmla="*/ 219075 w 247650"/>
                          <a:gd name="connsiteY36" fmla="*/ 912019 h 1776413"/>
                          <a:gd name="connsiteX37" fmla="*/ 214313 w 247650"/>
                          <a:gd name="connsiteY37" fmla="*/ 904875 h 1776413"/>
                          <a:gd name="connsiteX38" fmla="*/ 207169 w 247650"/>
                          <a:gd name="connsiteY38" fmla="*/ 881063 h 1776413"/>
                          <a:gd name="connsiteX39" fmla="*/ 202406 w 247650"/>
                          <a:gd name="connsiteY39" fmla="*/ 871538 h 1776413"/>
                          <a:gd name="connsiteX40" fmla="*/ 192881 w 247650"/>
                          <a:gd name="connsiteY40" fmla="*/ 850106 h 1776413"/>
                          <a:gd name="connsiteX41" fmla="*/ 188119 w 247650"/>
                          <a:gd name="connsiteY41" fmla="*/ 833438 h 1776413"/>
                          <a:gd name="connsiteX42" fmla="*/ 183356 w 247650"/>
                          <a:gd name="connsiteY42" fmla="*/ 819150 h 1776413"/>
                          <a:gd name="connsiteX43" fmla="*/ 178594 w 247650"/>
                          <a:gd name="connsiteY43" fmla="*/ 804863 h 1776413"/>
                          <a:gd name="connsiteX44" fmla="*/ 173831 w 247650"/>
                          <a:gd name="connsiteY44" fmla="*/ 795338 h 1776413"/>
                          <a:gd name="connsiteX45" fmla="*/ 169069 w 247650"/>
                          <a:gd name="connsiteY45" fmla="*/ 781050 h 1776413"/>
                          <a:gd name="connsiteX46" fmla="*/ 166688 w 247650"/>
                          <a:gd name="connsiteY46" fmla="*/ 773906 h 1776413"/>
                          <a:gd name="connsiteX47" fmla="*/ 164306 w 247650"/>
                          <a:gd name="connsiteY47" fmla="*/ 764381 h 1776413"/>
                          <a:gd name="connsiteX48" fmla="*/ 161925 w 247650"/>
                          <a:gd name="connsiteY48" fmla="*/ 757238 h 1776413"/>
                          <a:gd name="connsiteX49" fmla="*/ 159544 w 247650"/>
                          <a:gd name="connsiteY49" fmla="*/ 747713 h 1776413"/>
                          <a:gd name="connsiteX50" fmla="*/ 157163 w 247650"/>
                          <a:gd name="connsiteY50" fmla="*/ 740569 h 1776413"/>
                          <a:gd name="connsiteX51" fmla="*/ 154781 w 247650"/>
                          <a:gd name="connsiteY51" fmla="*/ 731044 h 1776413"/>
                          <a:gd name="connsiteX52" fmla="*/ 150019 w 247650"/>
                          <a:gd name="connsiteY52" fmla="*/ 716756 h 1776413"/>
                          <a:gd name="connsiteX53" fmla="*/ 142875 w 247650"/>
                          <a:gd name="connsiteY53" fmla="*/ 700088 h 1776413"/>
                          <a:gd name="connsiteX54" fmla="*/ 135731 w 247650"/>
                          <a:gd name="connsiteY54" fmla="*/ 678656 h 1776413"/>
                          <a:gd name="connsiteX55" fmla="*/ 133350 w 247650"/>
                          <a:gd name="connsiteY55" fmla="*/ 671513 h 1776413"/>
                          <a:gd name="connsiteX56" fmla="*/ 130969 w 247650"/>
                          <a:gd name="connsiteY56" fmla="*/ 659606 h 1776413"/>
                          <a:gd name="connsiteX57" fmla="*/ 123825 w 247650"/>
                          <a:gd name="connsiteY57" fmla="*/ 635794 h 1776413"/>
                          <a:gd name="connsiteX58" fmla="*/ 121444 w 247650"/>
                          <a:gd name="connsiteY58" fmla="*/ 623888 h 1776413"/>
                          <a:gd name="connsiteX59" fmla="*/ 114300 w 247650"/>
                          <a:gd name="connsiteY59" fmla="*/ 597694 h 1776413"/>
                          <a:gd name="connsiteX60" fmla="*/ 114300 w 247650"/>
                          <a:gd name="connsiteY60" fmla="*/ 469106 h 1776413"/>
                          <a:gd name="connsiteX61" fmla="*/ 116681 w 247650"/>
                          <a:gd name="connsiteY61" fmla="*/ 459581 h 1776413"/>
                          <a:gd name="connsiteX62" fmla="*/ 121444 w 247650"/>
                          <a:gd name="connsiteY62" fmla="*/ 438150 h 1776413"/>
                          <a:gd name="connsiteX63" fmla="*/ 123825 w 247650"/>
                          <a:gd name="connsiteY63" fmla="*/ 431006 h 1776413"/>
                          <a:gd name="connsiteX64" fmla="*/ 128588 w 247650"/>
                          <a:gd name="connsiteY64" fmla="*/ 423863 h 1776413"/>
                          <a:gd name="connsiteX65" fmla="*/ 130969 w 247650"/>
                          <a:gd name="connsiteY65" fmla="*/ 416719 h 1776413"/>
                          <a:gd name="connsiteX66" fmla="*/ 135731 w 247650"/>
                          <a:gd name="connsiteY66" fmla="*/ 409575 h 1776413"/>
                          <a:gd name="connsiteX67" fmla="*/ 140494 w 247650"/>
                          <a:gd name="connsiteY67" fmla="*/ 390525 h 1776413"/>
                          <a:gd name="connsiteX68" fmla="*/ 138113 w 247650"/>
                          <a:gd name="connsiteY68" fmla="*/ 223838 h 1776413"/>
                          <a:gd name="connsiteX69" fmla="*/ 135731 w 247650"/>
                          <a:gd name="connsiteY69" fmla="*/ 209550 h 1776413"/>
                          <a:gd name="connsiteX70" fmla="*/ 128588 w 247650"/>
                          <a:gd name="connsiteY70" fmla="*/ 195263 h 1776413"/>
                          <a:gd name="connsiteX71" fmla="*/ 126206 w 247650"/>
                          <a:gd name="connsiteY71" fmla="*/ 188119 h 1776413"/>
                          <a:gd name="connsiteX72" fmla="*/ 123825 w 247650"/>
                          <a:gd name="connsiteY72" fmla="*/ 171450 h 1776413"/>
                          <a:gd name="connsiteX73" fmla="*/ 109538 w 247650"/>
                          <a:gd name="connsiteY73" fmla="*/ 147638 h 1776413"/>
                          <a:gd name="connsiteX74" fmla="*/ 102394 w 247650"/>
                          <a:gd name="connsiteY74" fmla="*/ 130969 h 1776413"/>
                          <a:gd name="connsiteX75" fmla="*/ 90488 w 247650"/>
                          <a:gd name="connsiteY75" fmla="*/ 109538 h 1776413"/>
                          <a:gd name="connsiteX76" fmla="*/ 83344 w 247650"/>
                          <a:gd name="connsiteY76" fmla="*/ 107156 h 1776413"/>
                          <a:gd name="connsiteX77" fmla="*/ 76200 w 247650"/>
                          <a:gd name="connsiteY77" fmla="*/ 85725 h 1776413"/>
                          <a:gd name="connsiteX78" fmla="*/ 73819 w 247650"/>
                          <a:gd name="connsiteY78" fmla="*/ 78581 h 1776413"/>
                          <a:gd name="connsiteX79" fmla="*/ 71438 w 247650"/>
                          <a:gd name="connsiteY79" fmla="*/ 71438 h 1776413"/>
                          <a:gd name="connsiteX80" fmla="*/ 69056 w 247650"/>
                          <a:gd name="connsiteY80" fmla="*/ 23813 h 1776413"/>
                          <a:gd name="connsiteX81" fmla="*/ 64294 w 247650"/>
                          <a:gd name="connsiteY81" fmla="*/ 9525 h 1776413"/>
                          <a:gd name="connsiteX82" fmla="*/ 54769 w 247650"/>
                          <a:gd name="connsiteY82" fmla="*/ 0 h 1776413"/>
                          <a:gd name="connsiteX83" fmla="*/ 54769 w 247650"/>
                          <a:gd name="connsiteY83"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2381 w 247650"/>
                          <a:gd name="connsiteY12" fmla="*/ 1290638 h 1776413"/>
                          <a:gd name="connsiteX13" fmla="*/ 11906 w 247650"/>
                          <a:gd name="connsiteY13" fmla="*/ 1221581 h 1776413"/>
                          <a:gd name="connsiteX14" fmla="*/ 16669 w 247650"/>
                          <a:gd name="connsiteY14" fmla="*/ 1207294 h 1776413"/>
                          <a:gd name="connsiteX15" fmla="*/ 28575 w 247650"/>
                          <a:gd name="connsiteY15" fmla="*/ 1185863 h 1776413"/>
                          <a:gd name="connsiteX16" fmla="*/ 33338 w 247650"/>
                          <a:gd name="connsiteY16" fmla="*/ 1178719 h 1776413"/>
                          <a:gd name="connsiteX17" fmla="*/ 38100 w 247650"/>
                          <a:gd name="connsiteY17" fmla="*/ 1171575 h 1776413"/>
                          <a:gd name="connsiteX18" fmla="*/ 45244 w 247650"/>
                          <a:gd name="connsiteY18" fmla="*/ 1166813 h 1776413"/>
                          <a:gd name="connsiteX19" fmla="*/ 54769 w 247650"/>
                          <a:gd name="connsiteY19" fmla="*/ 1159669 h 1776413"/>
                          <a:gd name="connsiteX20" fmla="*/ 66675 w 247650"/>
                          <a:gd name="connsiteY20" fmla="*/ 1157288 h 1776413"/>
                          <a:gd name="connsiteX21" fmla="*/ 80963 w 247650"/>
                          <a:gd name="connsiteY21" fmla="*/ 1152525 h 1776413"/>
                          <a:gd name="connsiteX22" fmla="*/ 195263 w 247650"/>
                          <a:gd name="connsiteY22" fmla="*/ 1147763 h 1776413"/>
                          <a:gd name="connsiteX23" fmla="*/ 219075 w 247650"/>
                          <a:gd name="connsiteY23" fmla="*/ 1145381 h 1776413"/>
                          <a:gd name="connsiteX24" fmla="*/ 226219 w 247650"/>
                          <a:gd name="connsiteY24" fmla="*/ 1143000 h 1776413"/>
                          <a:gd name="connsiteX25" fmla="*/ 230981 w 247650"/>
                          <a:gd name="connsiteY25" fmla="*/ 1135856 h 1776413"/>
                          <a:gd name="connsiteX26" fmla="*/ 238125 w 247650"/>
                          <a:gd name="connsiteY26" fmla="*/ 1131094 h 1776413"/>
                          <a:gd name="connsiteX27" fmla="*/ 242888 w 247650"/>
                          <a:gd name="connsiteY27" fmla="*/ 1123950 h 1776413"/>
                          <a:gd name="connsiteX28" fmla="*/ 247650 w 247650"/>
                          <a:gd name="connsiteY28" fmla="*/ 1100138 h 1776413"/>
                          <a:gd name="connsiteX29" fmla="*/ 245269 w 247650"/>
                          <a:gd name="connsiteY29" fmla="*/ 1014413 h 1776413"/>
                          <a:gd name="connsiteX30" fmla="*/ 242888 w 247650"/>
                          <a:gd name="connsiteY30" fmla="*/ 1007269 h 1776413"/>
                          <a:gd name="connsiteX31" fmla="*/ 240506 w 247650"/>
                          <a:gd name="connsiteY31" fmla="*/ 985838 h 1776413"/>
                          <a:gd name="connsiteX32" fmla="*/ 235744 w 247650"/>
                          <a:gd name="connsiteY32" fmla="*/ 969169 h 1776413"/>
                          <a:gd name="connsiteX33" fmla="*/ 228600 w 247650"/>
                          <a:gd name="connsiteY33" fmla="*/ 942975 h 1776413"/>
                          <a:gd name="connsiteX34" fmla="*/ 226219 w 247650"/>
                          <a:gd name="connsiteY34" fmla="*/ 935831 h 1776413"/>
                          <a:gd name="connsiteX35" fmla="*/ 223838 w 247650"/>
                          <a:gd name="connsiteY35" fmla="*/ 928688 h 1776413"/>
                          <a:gd name="connsiteX36" fmla="*/ 219075 w 247650"/>
                          <a:gd name="connsiteY36" fmla="*/ 912019 h 1776413"/>
                          <a:gd name="connsiteX37" fmla="*/ 214313 w 247650"/>
                          <a:gd name="connsiteY37" fmla="*/ 904875 h 1776413"/>
                          <a:gd name="connsiteX38" fmla="*/ 207169 w 247650"/>
                          <a:gd name="connsiteY38" fmla="*/ 881063 h 1776413"/>
                          <a:gd name="connsiteX39" fmla="*/ 202406 w 247650"/>
                          <a:gd name="connsiteY39" fmla="*/ 871538 h 1776413"/>
                          <a:gd name="connsiteX40" fmla="*/ 192881 w 247650"/>
                          <a:gd name="connsiteY40" fmla="*/ 850106 h 1776413"/>
                          <a:gd name="connsiteX41" fmla="*/ 188119 w 247650"/>
                          <a:gd name="connsiteY41" fmla="*/ 833438 h 1776413"/>
                          <a:gd name="connsiteX42" fmla="*/ 183356 w 247650"/>
                          <a:gd name="connsiteY42" fmla="*/ 819150 h 1776413"/>
                          <a:gd name="connsiteX43" fmla="*/ 178594 w 247650"/>
                          <a:gd name="connsiteY43" fmla="*/ 804863 h 1776413"/>
                          <a:gd name="connsiteX44" fmla="*/ 173831 w 247650"/>
                          <a:gd name="connsiteY44" fmla="*/ 795338 h 1776413"/>
                          <a:gd name="connsiteX45" fmla="*/ 169069 w 247650"/>
                          <a:gd name="connsiteY45" fmla="*/ 781050 h 1776413"/>
                          <a:gd name="connsiteX46" fmla="*/ 166688 w 247650"/>
                          <a:gd name="connsiteY46" fmla="*/ 773906 h 1776413"/>
                          <a:gd name="connsiteX47" fmla="*/ 164306 w 247650"/>
                          <a:gd name="connsiteY47" fmla="*/ 764381 h 1776413"/>
                          <a:gd name="connsiteX48" fmla="*/ 161925 w 247650"/>
                          <a:gd name="connsiteY48" fmla="*/ 757238 h 1776413"/>
                          <a:gd name="connsiteX49" fmla="*/ 159544 w 247650"/>
                          <a:gd name="connsiteY49" fmla="*/ 747713 h 1776413"/>
                          <a:gd name="connsiteX50" fmla="*/ 157163 w 247650"/>
                          <a:gd name="connsiteY50" fmla="*/ 740569 h 1776413"/>
                          <a:gd name="connsiteX51" fmla="*/ 154781 w 247650"/>
                          <a:gd name="connsiteY51" fmla="*/ 731044 h 1776413"/>
                          <a:gd name="connsiteX52" fmla="*/ 150019 w 247650"/>
                          <a:gd name="connsiteY52" fmla="*/ 716756 h 1776413"/>
                          <a:gd name="connsiteX53" fmla="*/ 142875 w 247650"/>
                          <a:gd name="connsiteY53" fmla="*/ 700088 h 1776413"/>
                          <a:gd name="connsiteX54" fmla="*/ 133350 w 247650"/>
                          <a:gd name="connsiteY54" fmla="*/ 671513 h 1776413"/>
                          <a:gd name="connsiteX55" fmla="*/ 130969 w 247650"/>
                          <a:gd name="connsiteY55" fmla="*/ 659606 h 1776413"/>
                          <a:gd name="connsiteX56" fmla="*/ 123825 w 247650"/>
                          <a:gd name="connsiteY56" fmla="*/ 635794 h 1776413"/>
                          <a:gd name="connsiteX57" fmla="*/ 121444 w 247650"/>
                          <a:gd name="connsiteY57" fmla="*/ 623888 h 1776413"/>
                          <a:gd name="connsiteX58" fmla="*/ 114300 w 247650"/>
                          <a:gd name="connsiteY58" fmla="*/ 597694 h 1776413"/>
                          <a:gd name="connsiteX59" fmla="*/ 114300 w 247650"/>
                          <a:gd name="connsiteY59" fmla="*/ 469106 h 1776413"/>
                          <a:gd name="connsiteX60" fmla="*/ 116681 w 247650"/>
                          <a:gd name="connsiteY60" fmla="*/ 459581 h 1776413"/>
                          <a:gd name="connsiteX61" fmla="*/ 121444 w 247650"/>
                          <a:gd name="connsiteY61" fmla="*/ 438150 h 1776413"/>
                          <a:gd name="connsiteX62" fmla="*/ 123825 w 247650"/>
                          <a:gd name="connsiteY62" fmla="*/ 431006 h 1776413"/>
                          <a:gd name="connsiteX63" fmla="*/ 128588 w 247650"/>
                          <a:gd name="connsiteY63" fmla="*/ 423863 h 1776413"/>
                          <a:gd name="connsiteX64" fmla="*/ 130969 w 247650"/>
                          <a:gd name="connsiteY64" fmla="*/ 416719 h 1776413"/>
                          <a:gd name="connsiteX65" fmla="*/ 135731 w 247650"/>
                          <a:gd name="connsiteY65" fmla="*/ 409575 h 1776413"/>
                          <a:gd name="connsiteX66" fmla="*/ 140494 w 247650"/>
                          <a:gd name="connsiteY66" fmla="*/ 390525 h 1776413"/>
                          <a:gd name="connsiteX67" fmla="*/ 138113 w 247650"/>
                          <a:gd name="connsiteY67" fmla="*/ 223838 h 1776413"/>
                          <a:gd name="connsiteX68" fmla="*/ 135731 w 247650"/>
                          <a:gd name="connsiteY68" fmla="*/ 209550 h 1776413"/>
                          <a:gd name="connsiteX69" fmla="*/ 128588 w 247650"/>
                          <a:gd name="connsiteY69" fmla="*/ 195263 h 1776413"/>
                          <a:gd name="connsiteX70" fmla="*/ 126206 w 247650"/>
                          <a:gd name="connsiteY70" fmla="*/ 188119 h 1776413"/>
                          <a:gd name="connsiteX71" fmla="*/ 123825 w 247650"/>
                          <a:gd name="connsiteY71" fmla="*/ 171450 h 1776413"/>
                          <a:gd name="connsiteX72" fmla="*/ 109538 w 247650"/>
                          <a:gd name="connsiteY72" fmla="*/ 147638 h 1776413"/>
                          <a:gd name="connsiteX73" fmla="*/ 102394 w 247650"/>
                          <a:gd name="connsiteY73" fmla="*/ 130969 h 1776413"/>
                          <a:gd name="connsiteX74" fmla="*/ 90488 w 247650"/>
                          <a:gd name="connsiteY74" fmla="*/ 109538 h 1776413"/>
                          <a:gd name="connsiteX75" fmla="*/ 83344 w 247650"/>
                          <a:gd name="connsiteY75" fmla="*/ 107156 h 1776413"/>
                          <a:gd name="connsiteX76" fmla="*/ 76200 w 247650"/>
                          <a:gd name="connsiteY76" fmla="*/ 85725 h 1776413"/>
                          <a:gd name="connsiteX77" fmla="*/ 73819 w 247650"/>
                          <a:gd name="connsiteY77" fmla="*/ 78581 h 1776413"/>
                          <a:gd name="connsiteX78" fmla="*/ 71438 w 247650"/>
                          <a:gd name="connsiteY78" fmla="*/ 71438 h 1776413"/>
                          <a:gd name="connsiteX79" fmla="*/ 69056 w 247650"/>
                          <a:gd name="connsiteY79" fmla="*/ 23813 h 1776413"/>
                          <a:gd name="connsiteX80" fmla="*/ 64294 w 247650"/>
                          <a:gd name="connsiteY80" fmla="*/ 9525 h 1776413"/>
                          <a:gd name="connsiteX81" fmla="*/ 54769 w 247650"/>
                          <a:gd name="connsiteY81" fmla="*/ 0 h 1776413"/>
                          <a:gd name="connsiteX82" fmla="*/ 54769 w 247650"/>
                          <a:gd name="connsiteY82"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2381 w 247650"/>
                          <a:gd name="connsiteY12" fmla="*/ 1290638 h 1776413"/>
                          <a:gd name="connsiteX13" fmla="*/ 11906 w 247650"/>
                          <a:gd name="connsiteY13" fmla="*/ 1221581 h 1776413"/>
                          <a:gd name="connsiteX14" fmla="*/ 16669 w 247650"/>
                          <a:gd name="connsiteY14" fmla="*/ 1207294 h 1776413"/>
                          <a:gd name="connsiteX15" fmla="*/ 28575 w 247650"/>
                          <a:gd name="connsiteY15" fmla="*/ 1185863 h 1776413"/>
                          <a:gd name="connsiteX16" fmla="*/ 33338 w 247650"/>
                          <a:gd name="connsiteY16" fmla="*/ 1178719 h 1776413"/>
                          <a:gd name="connsiteX17" fmla="*/ 38100 w 247650"/>
                          <a:gd name="connsiteY17" fmla="*/ 1171575 h 1776413"/>
                          <a:gd name="connsiteX18" fmla="*/ 45244 w 247650"/>
                          <a:gd name="connsiteY18" fmla="*/ 1166813 h 1776413"/>
                          <a:gd name="connsiteX19" fmla="*/ 54769 w 247650"/>
                          <a:gd name="connsiteY19" fmla="*/ 1159669 h 1776413"/>
                          <a:gd name="connsiteX20" fmla="*/ 66675 w 247650"/>
                          <a:gd name="connsiteY20" fmla="*/ 1157288 h 1776413"/>
                          <a:gd name="connsiteX21" fmla="*/ 80963 w 247650"/>
                          <a:gd name="connsiteY21" fmla="*/ 1152525 h 1776413"/>
                          <a:gd name="connsiteX22" fmla="*/ 195263 w 247650"/>
                          <a:gd name="connsiteY22" fmla="*/ 1147763 h 1776413"/>
                          <a:gd name="connsiteX23" fmla="*/ 219075 w 247650"/>
                          <a:gd name="connsiteY23" fmla="*/ 1145381 h 1776413"/>
                          <a:gd name="connsiteX24" fmla="*/ 226219 w 247650"/>
                          <a:gd name="connsiteY24" fmla="*/ 1143000 h 1776413"/>
                          <a:gd name="connsiteX25" fmla="*/ 230981 w 247650"/>
                          <a:gd name="connsiteY25" fmla="*/ 1135856 h 1776413"/>
                          <a:gd name="connsiteX26" fmla="*/ 238125 w 247650"/>
                          <a:gd name="connsiteY26" fmla="*/ 1131094 h 1776413"/>
                          <a:gd name="connsiteX27" fmla="*/ 242888 w 247650"/>
                          <a:gd name="connsiteY27" fmla="*/ 1123950 h 1776413"/>
                          <a:gd name="connsiteX28" fmla="*/ 247650 w 247650"/>
                          <a:gd name="connsiteY28" fmla="*/ 1100138 h 1776413"/>
                          <a:gd name="connsiteX29" fmla="*/ 245269 w 247650"/>
                          <a:gd name="connsiteY29" fmla="*/ 1014413 h 1776413"/>
                          <a:gd name="connsiteX30" fmla="*/ 242888 w 247650"/>
                          <a:gd name="connsiteY30" fmla="*/ 1007269 h 1776413"/>
                          <a:gd name="connsiteX31" fmla="*/ 240506 w 247650"/>
                          <a:gd name="connsiteY31" fmla="*/ 985838 h 1776413"/>
                          <a:gd name="connsiteX32" fmla="*/ 235744 w 247650"/>
                          <a:gd name="connsiteY32" fmla="*/ 969169 h 1776413"/>
                          <a:gd name="connsiteX33" fmla="*/ 228600 w 247650"/>
                          <a:gd name="connsiteY33" fmla="*/ 942975 h 1776413"/>
                          <a:gd name="connsiteX34" fmla="*/ 226219 w 247650"/>
                          <a:gd name="connsiteY34" fmla="*/ 935831 h 1776413"/>
                          <a:gd name="connsiteX35" fmla="*/ 223838 w 247650"/>
                          <a:gd name="connsiteY35" fmla="*/ 928688 h 1776413"/>
                          <a:gd name="connsiteX36" fmla="*/ 219075 w 247650"/>
                          <a:gd name="connsiteY36" fmla="*/ 912019 h 1776413"/>
                          <a:gd name="connsiteX37" fmla="*/ 214313 w 247650"/>
                          <a:gd name="connsiteY37" fmla="*/ 904875 h 1776413"/>
                          <a:gd name="connsiteX38" fmla="*/ 207169 w 247650"/>
                          <a:gd name="connsiteY38" fmla="*/ 881063 h 1776413"/>
                          <a:gd name="connsiteX39" fmla="*/ 202406 w 247650"/>
                          <a:gd name="connsiteY39" fmla="*/ 871538 h 1776413"/>
                          <a:gd name="connsiteX40" fmla="*/ 192881 w 247650"/>
                          <a:gd name="connsiteY40" fmla="*/ 850106 h 1776413"/>
                          <a:gd name="connsiteX41" fmla="*/ 188119 w 247650"/>
                          <a:gd name="connsiteY41" fmla="*/ 833438 h 1776413"/>
                          <a:gd name="connsiteX42" fmla="*/ 183356 w 247650"/>
                          <a:gd name="connsiteY42" fmla="*/ 819150 h 1776413"/>
                          <a:gd name="connsiteX43" fmla="*/ 178594 w 247650"/>
                          <a:gd name="connsiteY43" fmla="*/ 804863 h 1776413"/>
                          <a:gd name="connsiteX44" fmla="*/ 173831 w 247650"/>
                          <a:gd name="connsiteY44" fmla="*/ 795338 h 1776413"/>
                          <a:gd name="connsiteX45" fmla="*/ 169069 w 247650"/>
                          <a:gd name="connsiteY45" fmla="*/ 781050 h 1776413"/>
                          <a:gd name="connsiteX46" fmla="*/ 166688 w 247650"/>
                          <a:gd name="connsiteY46" fmla="*/ 773906 h 1776413"/>
                          <a:gd name="connsiteX47" fmla="*/ 164306 w 247650"/>
                          <a:gd name="connsiteY47" fmla="*/ 764381 h 1776413"/>
                          <a:gd name="connsiteX48" fmla="*/ 161925 w 247650"/>
                          <a:gd name="connsiteY48" fmla="*/ 757238 h 1776413"/>
                          <a:gd name="connsiteX49" fmla="*/ 159544 w 247650"/>
                          <a:gd name="connsiteY49" fmla="*/ 747713 h 1776413"/>
                          <a:gd name="connsiteX50" fmla="*/ 157163 w 247650"/>
                          <a:gd name="connsiteY50" fmla="*/ 740569 h 1776413"/>
                          <a:gd name="connsiteX51" fmla="*/ 154781 w 247650"/>
                          <a:gd name="connsiteY51" fmla="*/ 731044 h 1776413"/>
                          <a:gd name="connsiteX52" fmla="*/ 150019 w 247650"/>
                          <a:gd name="connsiteY52" fmla="*/ 716756 h 1776413"/>
                          <a:gd name="connsiteX53" fmla="*/ 142875 w 247650"/>
                          <a:gd name="connsiteY53" fmla="*/ 700088 h 1776413"/>
                          <a:gd name="connsiteX54" fmla="*/ 133350 w 247650"/>
                          <a:gd name="connsiteY54" fmla="*/ 671513 h 1776413"/>
                          <a:gd name="connsiteX55" fmla="*/ 130969 w 247650"/>
                          <a:gd name="connsiteY55" fmla="*/ 659606 h 1776413"/>
                          <a:gd name="connsiteX56" fmla="*/ 123825 w 247650"/>
                          <a:gd name="connsiteY56" fmla="*/ 635794 h 1776413"/>
                          <a:gd name="connsiteX57" fmla="*/ 121444 w 247650"/>
                          <a:gd name="connsiteY57" fmla="*/ 623888 h 1776413"/>
                          <a:gd name="connsiteX58" fmla="*/ 121444 w 247650"/>
                          <a:gd name="connsiteY58" fmla="*/ 557213 h 1776413"/>
                          <a:gd name="connsiteX59" fmla="*/ 114300 w 247650"/>
                          <a:gd name="connsiteY59" fmla="*/ 469106 h 1776413"/>
                          <a:gd name="connsiteX60" fmla="*/ 116681 w 247650"/>
                          <a:gd name="connsiteY60" fmla="*/ 459581 h 1776413"/>
                          <a:gd name="connsiteX61" fmla="*/ 121444 w 247650"/>
                          <a:gd name="connsiteY61" fmla="*/ 438150 h 1776413"/>
                          <a:gd name="connsiteX62" fmla="*/ 123825 w 247650"/>
                          <a:gd name="connsiteY62" fmla="*/ 431006 h 1776413"/>
                          <a:gd name="connsiteX63" fmla="*/ 128588 w 247650"/>
                          <a:gd name="connsiteY63" fmla="*/ 423863 h 1776413"/>
                          <a:gd name="connsiteX64" fmla="*/ 130969 w 247650"/>
                          <a:gd name="connsiteY64" fmla="*/ 416719 h 1776413"/>
                          <a:gd name="connsiteX65" fmla="*/ 135731 w 247650"/>
                          <a:gd name="connsiteY65" fmla="*/ 409575 h 1776413"/>
                          <a:gd name="connsiteX66" fmla="*/ 140494 w 247650"/>
                          <a:gd name="connsiteY66" fmla="*/ 390525 h 1776413"/>
                          <a:gd name="connsiteX67" fmla="*/ 138113 w 247650"/>
                          <a:gd name="connsiteY67" fmla="*/ 223838 h 1776413"/>
                          <a:gd name="connsiteX68" fmla="*/ 135731 w 247650"/>
                          <a:gd name="connsiteY68" fmla="*/ 209550 h 1776413"/>
                          <a:gd name="connsiteX69" fmla="*/ 128588 w 247650"/>
                          <a:gd name="connsiteY69" fmla="*/ 195263 h 1776413"/>
                          <a:gd name="connsiteX70" fmla="*/ 126206 w 247650"/>
                          <a:gd name="connsiteY70" fmla="*/ 188119 h 1776413"/>
                          <a:gd name="connsiteX71" fmla="*/ 123825 w 247650"/>
                          <a:gd name="connsiteY71" fmla="*/ 171450 h 1776413"/>
                          <a:gd name="connsiteX72" fmla="*/ 109538 w 247650"/>
                          <a:gd name="connsiteY72" fmla="*/ 147638 h 1776413"/>
                          <a:gd name="connsiteX73" fmla="*/ 102394 w 247650"/>
                          <a:gd name="connsiteY73" fmla="*/ 130969 h 1776413"/>
                          <a:gd name="connsiteX74" fmla="*/ 90488 w 247650"/>
                          <a:gd name="connsiteY74" fmla="*/ 109538 h 1776413"/>
                          <a:gd name="connsiteX75" fmla="*/ 83344 w 247650"/>
                          <a:gd name="connsiteY75" fmla="*/ 107156 h 1776413"/>
                          <a:gd name="connsiteX76" fmla="*/ 76200 w 247650"/>
                          <a:gd name="connsiteY76" fmla="*/ 85725 h 1776413"/>
                          <a:gd name="connsiteX77" fmla="*/ 73819 w 247650"/>
                          <a:gd name="connsiteY77" fmla="*/ 78581 h 1776413"/>
                          <a:gd name="connsiteX78" fmla="*/ 71438 w 247650"/>
                          <a:gd name="connsiteY78" fmla="*/ 71438 h 1776413"/>
                          <a:gd name="connsiteX79" fmla="*/ 69056 w 247650"/>
                          <a:gd name="connsiteY79" fmla="*/ 23813 h 1776413"/>
                          <a:gd name="connsiteX80" fmla="*/ 64294 w 247650"/>
                          <a:gd name="connsiteY80" fmla="*/ 9525 h 1776413"/>
                          <a:gd name="connsiteX81" fmla="*/ 54769 w 247650"/>
                          <a:gd name="connsiteY81" fmla="*/ 0 h 1776413"/>
                          <a:gd name="connsiteX82" fmla="*/ 54769 w 247650"/>
                          <a:gd name="connsiteY82" fmla="*/ 0 h 1776413"/>
                          <a:gd name="connsiteX0" fmla="*/ 7144 w 247650"/>
                          <a:gd name="connsiteY0" fmla="*/ 1776413 h 1776413"/>
                          <a:gd name="connsiteX1" fmla="*/ 7144 w 247650"/>
                          <a:gd name="connsiteY1" fmla="*/ 1776413 h 1776413"/>
                          <a:gd name="connsiteX2" fmla="*/ 19050 w 247650"/>
                          <a:gd name="connsiteY2" fmla="*/ 1643063 h 1776413"/>
                          <a:gd name="connsiteX3" fmla="*/ 23813 w 247650"/>
                          <a:gd name="connsiteY3" fmla="*/ 1609725 h 1776413"/>
                          <a:gd name="connsiteX4" fmla="*/ 26194 w 247650"/>
                          <a:gd name="connsiteY4" fmla="*/ 1588294 h 1776413"/>
                          <a:gd name="connsiteX5" fmla="*/ 30956 w 247650"/>
                          <a:gd name="connsiteY5" fmla="*/ 1507331 h 1776413"/>
                          <a:gd name="connsiteX6" fmla="*/ 21431 w 247650"/>
                          <a:gd name="connsiteY6" fmla="*/ 1454944 h 1776413"/>
                          <a:gd name="connsiteX7" fmla="*/ 11906 w 247650"/>
                          <a:gd name="connsiteY7" fmla="*/ 1450181 h 1776413"/>
                          <a:gd name="connsiteX8" fmla="*/ 9525 w 247650"/>
                          <a:gd name="connsiteY8" fmla="*/ 1443038 h 1776413"/>
                          <a:gd name="connsiteX9" fmla="*/ 4763 w 247650"/>
                          <a:gd name="connsiteY9" fmla="*/ 1435894 h 1776413"/>
                          <a:gd name="connsiteX10" fmla="*/ 0 w 247650"/>
                          <a:gd name="connsiteY10" fmla="*/ 1421606 h 1776413"/>
                          <a:gd name="connsiteX11" fmla="*/ 2381 w 247650"/>
                          <a:gd name="connsiteY11" fmla="*/ 1343025 h 1776413"/>
                          <a:gd name="connsiteX12" fmla="*/ 2381 w 247650"/>
                          <a:gd name="connsiteY12" fmla="*/ 1290638 h 1776413"/>
                          <a:gd name="connsiteX13" fmla="*/ 11906 w 247650"/>
                          <a:gd name="connsiteY13" fmla="*/ 1221581 h 1776413"/>
                          <a:gd name="connsiteX14" fmla="*/ 16669 w 247650"/>
                          <a:gd name="connsiteY14" fmla="*/ 1207294 h 1776413"/>
                          <a:gd name="connsiteX15" fmla="*/ 28575 w 247650"/>
                          <a:gd name="connsiteY15" fmla="*/ 1185863 h 1776413"/>
                          <a:gd name="connsiteX16" fmla="*/ 33338 w 247650"/>
                          <a:gd name="connsiteY16" fmla="*/ 1178719 h 1776413"/>
                          <a:gd name="connsiteX17" fmla="*/ 38100 w 247650"/>
                          <a:gd name="connsiteY17" fmla="*/ 1171575 h 1776413"/>
                          <a:gd name="connsiteX18" fmla="*/ 45244 w 247650"/>
                          <a:gd name="connsiteY18" fmla="*/ 1166813 h 1776413"/>
                          <a:gd name="connsiteX19" fmla="*/ 54769 w 247650"/>
                          <a:gd name="connsiteY19" fmla="*/ 1159669 h 1776413"/>
                          <a:gd name="connsiteX20" fmla="*/ 66675 w 247650"/>
                          <a:gd name="connsiteY20" fmla="*/ 1157288 h 1776413"/>
                          <a:gd name="connsiteX21" fmla="*/ 80963 w 247650"/>
                          <a:gd name="connsiteY21" fmla="*/ 1152525 h 1776413"/>
                          <a:gd name="connsiteX22" fmla="*/ 195263 w 247650"/>
                          <a:gd name="connsiteY22" fmla="*/ 1147763 h 1776413"/>
                          <a:gd name="connsiteX23" fmla="*/ 219075 w 247650"/>
                          <a:gd name="connsiteY23" fmla="*/ 1145381 h 1776413"/>
                          <a:gd name="connsiteX24" fmla="*/ 226219 w 247650"/>
                          <a:gd name="connsiteY24" fmla="*/ 1143000 h 1776413"/>
                          <a:gd name="connsiteX25" fmla="*/ 230981 w 247650"/>
                          <a:gd name="connsiteY25" fmla="*/ 1135856 h 1776413"/>
                          <a:gd name="connsiteX26" fmla="*/ 238125 w 247650"/>
                          <a:gd name="connsiteY26" fmla="*/ 1131094 h 1776413"/>
                          <a:gd name="connsiteX27" fmla="*/ 242888 w 247650"/>
                          <a:gd name="connsiteY27" fmla="*/ 1123950 h 1776413"/>
                          <a:gd name="connsiteX28" fmla="*/ 247650 w 247650"/>
                          <a:gd name="connsiteY28" fmla="*/ 1100138 h 1776413"/>
                          <a:gd name="connsiteX29" fmla="*/ 245269 w 247650"/>
                          <a:gd name="connsiteY29" fmla="*/ 1014413 h 1776413"/>
                          <a:gd name="connsiteX30" fmla="*/ 242888 w 247650"/>
                          <a:gd name="connsiteY30" fmla="*/ 1007269 h 1776413"/>
                          <a:gd name="connsiteX31" fmla="*/ 240506 w 247650"/>
                          <a:gd name="connsiteY31" fmla="*/ 985838 h 1776413"/>
                          <a:gd name="connsiteX32" fmla="*/ 235744 w 247650"/>
                          <a:gd name="connsiteY32" fmla="*/ 969169 h 1776413"/>
                          <a:gd name="connsiteX33" fmla="*/ 228600 w 247650"/>
                          <a:gd name="connsiteY33" fmla="*/ 942975 h 1776413"/>
                          <a:gd name="connsiteX34" fmla="*/ 226219 w 247650"/>
                          <a:gd name="connsiteY34" fmla="*/ 935831 h 1776413"/>
                          <a:gd name="connsiteX35" fmla="*/ 223838 w 247650"/>
                          <a:gd name="connsiteY35" fmla="*/ 928688 h 1776413"/>
                          <a:gd name="connsiteX36" fmla="*/ 219075 w 247650"/>
                          <a:gd name="connsiteY36" fmla="*/ 912019 h 1776413"/>
                          <a:gd name="connsiteX37" fmla="*/ 214313 w 247650"/>
                          <a:gd name="connsiteY37" fmla="*/ 904875 h 1776413"/>
                          <a:gd name="connsiteX38" fmla="*/ 207169 w 247650"/>
                          <a:gd name="connsiteY38" fmla="*/ 881063 h 1776413"/>
                          <a:gd name="connsiteX39" fmla="*/ 202406 w 247650"/>
                          <a:gd name="connsiteY39" fmla="*/ 871538 h 1776413"/>
                          <a:gd name="connsiteX40" fmla="*/ 192881 w 247650"/>
                          <a:gd name="connsiteY40" fmla="*/ 850106 h 1776413"/>
                          <a:gd name="connsiteX41" fmla="*/ 188119 w 247650"/>
                          <a:gd name="connsiteY41" fmla="*/ 833438 h 1776413"/>
                          <a:gd name="connsiteX42" fmla="*/ 183356 w 247650"/>
                          <a:gd name="connsiteY42" fmla="*/ 819150 h 1776413"/>
                          <a:gd name="connsiteX43" fmla="*/ 178594 w 247650"/>
                          <a:gd name="connsiteY43" fmla="*/ 804863 h 1776413"/>
                          <a:gd name="connsiteX44" fmla="*/ 173831 w 247650"/>
                          <a:gd name="connsiteY44" fmla="*/ 795338 h 1776413"/>
                          <a:gd name="connsiteX45" fmla="*/ 169069 w 247650"/>
                          <a:gd name="connsiteY45" fmla="*/ 781050 h 1776413"/>
                          <a:gd name="connsiteX46" fmla="*/ 166688 w 247650"/>
                          <a:gd name="connsiteY46" fmla="*/ 773906 h 1776413"/>
                          <a:gd name="connsiteX47" fmla="*/ 164306 w 247650"/>
                          <a:gd name="connsiteY47" fmla="*/ 764381 h 1776413"/>
                          <a:gd name="connsiteX48" fmla="*/ 161925 w 247650"/>
                          <a:gd name="connsiteY48" fmla="*/ 757238 h 1776413"/>
                          <a:gd name="connsiteX49" fmla="*/ 159544 w 247650"/>
                          <a:gd name="connsiteY49" fmla="*/ 747713 h 1776413"/>
                          <a:gd name="connsiteX50" fmla="*/ 157163 w 247650"/>
                          <a:gd name="connsiteY50" fmla="*/ 740569 h 1776413"/>
                          <a:gd name="connsiteX51" fmla="*/ 154781 w 247650"/>
                          <a:gd name="connsiteY51" fmla="*/ 731044 h 1776413"/>
                          <a:gd name="connsiteX52" fmla="*/ 150019 w 247650"/>
                          <a:gd name="connsiteY52" fmla="*/ 716756 h 1776413"/>
                          <a:gd name="connsiteX53" fmla="*/ 142875 w 247650"/>
                          <a:gd name="connsiteY53" fmla="*/ 700088 h 1776413"/>
                          <a:gd name="connsiteX54" fmla="*/ 133350 w 247650"/>
                          <a:gd name="connsiteY54" fmla="*/ 671513 h 1776413"/>
                          <a:gd name="connsiteX55" fmla="*/ 130969 w 247650"/>
                          <a:gd name="connsiteY55" fmla="*/ 659606 h 1776413"/>
                          <a:gd name="connsiteX56" fmla="*/ 123825 w 247650"/>
                          <a:gd name="connsiteY56" fmla="*/ 635794 h 1776413"/>
                          <a:gd name="connsiteX57" fmla="*/ 121444 w 247650"/>
                          <a:gd name="connsiteY57" fmla="*/ 623888 h 1776413"/>
                          <a:gd name="connsiteX58" fmla="*/ 121444 w 247650"/>
                          <a:gd name="connsiteY58" fmla="*/ 557213 h 1776413"/>
                          <a:gd name="connsiteX59" fmla="*/ 116681 w 247650"/>
                          <a:gd name="connsiteY59" fmla="*/ 485775 h 1776413"/>
                          <a:gd name="connsiteX60" fmla="*/ 116681 w 247650"/>
                          <a:gd name="connsiteY60" fmla="*/ 459581 h 1776413"/>
                          <a:gd name="connsiteX61" fmla="*/ 121444 w 247650"/>
                          <a:gd name="connsiteY61" fmla="*/ 438150 h 1776413"/>
                          <a:gd name="connsiteX62" fmla="*/ 123825 w 247650"/>
                          <a:gd name="connsiteY62" fmla="*/ 431006 h 1776413"/>
                          <a:gd name="connsiteX63" fmla="*/ 128588 w 247650"/>
                          <a:gd name="connsiteY63" fmla="*/ 423863 h 1776413"/>
                          <a:gd name="connsiteX64" fmla="*/ 130969 w 247650"/>
                          <a:gd name="connsiteY64" fmla="*/ 416719 h 1776413"/>
                          <a:gd name="connsiteX65" fmla="*/ 135731 w 247650"/>
                          <a:gd name="connsiteY65" fmla="*/ 409575 h 1776413"/>
                          <a:gd name="connsiteX66" fmla="*/ 140494 w 247650"/>
                          <a:gd name="connsiteY66" fmla="*/ 390525 h 1776413"/>
                          <a:gd name="connsiteX67" fmla="*/ 138113 w 247650"/>
                          <a:gd name="connsiteY67" fmla="*/ 223838 h 1776413"/>
                          <a:gd name="connsiteX68" fmla="*/ 135731 w 247650"/>
                          <a:gd name="connsiteY68" fmla="*/ 209550 h 1776413"/>
                          <a:gd name="connsiteX69" fmla="*/ 128588 w 247650"/>
                          <a:gd name="connsiteY69" fmla="*/ 195263 h 1776413"/>
                          <a:gd name="connsiteX70" fmla="*/ 126206 w 247650"/>
                          <a:gd name="connsiteY70" fmla="*/ 188119 h 1776413"/>
                          <a:gd name="connsiteX71" fmla="*/ 123825 w 247650"/>
                          <a:gd name="connsiteY71" fmla="*/ 171450 h 1776413"/>
                          <a:gd name="connsiteX72" fmla="*/ 109538 w 247650"/>
                          <a:gd name="connsiteY72" fmla="*/ 147638 h 1776413"/>
                          <a:gd name="connsiteX73" fmla="*/ 102394 w 247650"/>
                          <a:gd name="connsiteY73" fmla="*/ 130969 h 1776413"/>
                          <a:gd name="connsiteX74" fmla="*/ 90488 w 247650"/>
                          <a:gd name="connsiteY74" fmla="*/ 109538 h 1776413"/>
                          <a:gd name="connsiteX75" fmla="*/ 83344 w 247650"/>
                          <a:gd name="connsiteY75" fmla="*/ 107156 h 1776413"/>
                          <a:gd name="connsiteX76" fmla="*/ 76200 w 247650"/>
                          <a:gd name="connsiteY76" fmla="*/ 85725 h 1776413"/>
                          <a:gd name="connsiteX77" fmla="*/ 73819 w 247650"/>
                          <a:gd name="connsiteY77" fmla="*/ 78581 h 1776413"/>
                          <a:gd name="connsiteX78" fmla="*/ 71438 w 247650"/>
                          <a:gd name="connsiteY78" fmla="*/ 71438 h 1776413"/>
                          <a:gd name="connsiteX79" fmla="*/ 69056 w 247650"/>
                          <a:gd name="connsiteY79" fmla="*/ 23813 h 1776413"/>
                          <a:gd name="connsiteX80" fmla="*/ 64294 w 247650"/>
                          <a:gd name="connsiteY80" fmla="*/ 9525 h 1776413"/>
                          <a:gd name="connsiteX81" fmla="*/ 54769 w 247650"/>
                          <a:gd name="connsiteY81" fmla="*/ 0 h 1776413"/>
                          <a:gd name="connsiteX82" fmla="*/ 54769 w 247650"/>
                          <a:gd name="connsiteY82" fmla="*/ 0 h 177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7650" h="1776413">
                            <a:moveTo>
                              <a:pt x="7144" y="1776413"/>
                            </a:moveTo>
                            <a:lnTo>
                              <a:pt x="7144" y="1776413"/>
                            </a:lnTo>
                            <a:cubicBezTo>
                              <a:pt x="29077" y="1717926"/>
                              <a:pt x="6137" y="1785121"/>
                              <a:pt x="19050" y="1643063"/>
                            </a:cubicBezTo>
                            <a:cubicBezTo>
                              <a:pt x="21658" y="1614369"/>
                              <a:pt x="18658" y="1625186"/>
                              <a:pt x="23813" y="1609725"/>
                            </a:cubicBezTo>
                            <a:cubicBezTo>
                              <a:pt x="24607" y="1602581"/>
                              <a:pt x="25835" y="1595473"/>
                              <a:pt x="26194" y="1588294"/>
                            </a:cubicBezTo>
                            <a:cubicBezTo>
                              <a:pt x="30249" y="1507186"/>
                              <a:pt x="20628" y="1538318"/>
                              <a:pt x="30956" y="1507331"/>
                            </a:cubicBezTo>
                            <a:cubicBezTo>
                              <a:pt x="28986" y="1467929"/>
                              <a:pt x="41701" y="1466527"/>
                              <a:pt x="21431" y="1454944"/>
                            </a:cubicBezTo>
                            <a:cubicBezTo>
                              <a:pt x="18349" y="1453183"/>
                              <a:pt x="15081" y="1451769"/>
                              <a:pt x="11906" y="1450181"/>
                            </a:cubicBezTo>
                            <a:cubicBezTo>
                              <a:pt x="11112" y="1447800"/>
                              <a:pt x="10647" y="1445283"/>
                              <a:pt x="9525" y="1443038"/>
                            </a:cubicBezTo>
                            <a:cubicBezTo>
                              <a:pt x="8245" y="1440478"/>
                              <a:pt x="5925" y="1438509"/>
                              <a:pt x="4763" y="1435894"/>
                            </a:cubicBezTo>
                            <a:cubicBezTo>
                              <a:pt x="2724" y="1431306"/>
                              <a:pt x="0" y="1421606"/>
                              <a:pt x="0" y="1421606"/>
                            </a:cubicBezTo>
                            <a:cubicBezTo>
                              <a:pt x="794" y="1395412"/>
                              <a:pt x="1984" y="1364853"/>
                              <a:pt x="2381" y="1343025"/>
                            </a:cubicBezTo>
                            <a:cubicBezTo>
                              <a:pt x="2778" y="1321197"/>
                              <a:pt x="794" y="1310879"/>
                              <a:pt x="2381" y="1290638"/>
                            </a:cubicBezTo>
                            <a:cubicBezTo>
                              <a:pt x="3968" y="1270397"/>
                              <a:pt x="9525" y="1235472"/>
                              <a:pt x="11906" y="1221581"/>
                            </a:cubicBezTo>
                            <a:cubicBezTo>
                              <a:pt x="14287" y="1207690"/>
                              <a:pt x="15081" y="1212056"/>
                              <a:pt x="16669" y="1207294"/>
                            </a:cubicBezTo>
                            <a:cubicBezTo>
                              <a:pt x="20861" y="1194718"/>
                              <a:pt x="17654" y="1202243"/>
                              <a:pt x="28575" y="1185863"/>
                            </a:cubicBezTo>
                            <a:lnTo>
                              <a:pt x="33338" y="1178719"/>
                            </a:lnTo>
                            <a:cubicBezTo>
                              <a:pt x="34925" y="1176338"/>
                              <a:pt x="35719" y="1173162"/>
                              <a:pt x="38100" y="1171575"/>
                            </a:cubicBezTo>
                            <a:cubicBezTo>
                              <a:pt x="40481" y="1169988"/>
                              <a:pt x="42915" y="1168476"/>
                              <a:pt x="45244" y="1166813"/>
                            </a:cubicBezTo>
                            <a:cubicBezTo>
                              <a:pt x="48474" y="1164506"/>
                              <a:pt x="51142" y="1161281"/>
                              <a:pt x="54769" y="1159669"/>
                            </a:cubicBezTo>
                            <a:cubicBezTo>
                              <a:pt x="58467" y="1158025"/>
                              <a:pt x="62770" y="1158353"/>
                              <a:pt x="66675" y="1157288"/>
                            </a:cubicBezTo>
                            <a:cubicBezTo>
                              <a:pt x="71518" y="1155967"/>
                              <a:pt x="76200" y="1154113"/>
                              <a:pt x="80963" y="1152525"/>
                            </a:cubicBezTo>
                            <a:cubicBezTo>
                              <a:pt x="121998" y="1138846"/>
                              <a:pt x="85626" y="1150199"/>
                              <a:pt x="195263" y="1147763"/>
                            </a:cubicBezTo>
                            <a:cubicBezTo>
                              <a:pt x="203200" y="1146969"/>
                              <a:pt x="211191" y="1146594"/>
                              <a:pt x="219075" y="1145381"/>
                            </a:cubicBezTo>
                            <a:cubicBezTo>
                              <a:pt x="221556" y="1144999"/>
                              <a:pt x="224259" y="1144568"/>
                              <a:pt x="226219" y="1143000"/>
                            </a:cubicBezTo>
                            <a:cubicBezTo>
                              <a:pt x="228454" y="1141212"/>
                              <a:pt x="228957" y="1137880"/>
                              <a:pt x="230981" y="1135856"/>
                            </a:cubicBezTo>
                            <a:cubicBezTo>
                              <a:pt x="233005" y="1133832"/>
                              <a:pt x="235744" y="1132681"/>
                              <a:pt x="238125" y="1131094"/>
                            </a:cubicBezTo>
                            <a:cubicBezTo>
                              <a:pt x="239713" y="1128713"/>
                              <a:pt x="241608" y="1126510"/>
                              <a:pt x="242888" y="1123950"/>
                            </a:cubicBezTo>
                            <a:cubicBezTo>
                              <a:pt x="246212" y="1117302"/>
                              <a:pt x="246773" y="1106278"/>
                              <a:pt x="247650" y="1100138"/>
                            </a:cubicBezTo>
                            <a:cubicBezTo>
                              <a:pt x="246856" y="1071563"/>
                              <a:pt x="246733" y="1042962"/>
                              <a:pt x="245269" y="1014413"/>
                            </a:cubicBezTo>
                            <a:cubicBezTo>
                              <a:pt x="245140" y="1011906"/>
                              <a:pt x="243301" y="1009745"/>
                              <a:pt x="242888" y="1007269"/>
                            </a:cubicBezTo>
                            <a:cubicBezTo>
                              <a:pt x="241706" y="1000179"/>
                              <a:pt x="241599" y="992942"/>
                              <a:pt x="240506" y="985838"/>
                            </a:cubicBezTo>
                            <a:cubicBezTo>
                              <a:pt x="238724" y="974255"/>
                              <a:pt x="238234" y="979129"/>
                              <a:pt x="235744" y="969169"/>
                            </a:cubicBezTo>
                            <a:cubicBezTo>
                              <a:pt x="229013" y="942244"/>
                              <a:pt x="238817" y="973626"/>
                              <a:pt x="228600" y="942975"/>
                            </a:cubicBezTo>
                            <a:lnTo>
                              <a:pt x="226219" y="935831"/>
                            </a:lnTo>
                            <a:cubicBezTo>
                              <a:pt x="225425" y="933450"/>
                              <a:pt x="224447" y="931123"/>
                              <a:pt x="223838" y="928688"/>
                            </a:cubicBezTo>
                            <a:cubicBezTo>
                              <a:pt x="223076" y="925641"/>
                              <a:pt x="220781" y="915432"/>
                              <a:pt x="219075" y="912019"/>
                            </a:cubicBezTo>
                            <a:cubicBezTo>
                              <a:pt x="217795" y="909459"/>
                              <a:pt x="215900" y="907256"/>
                              <a:pt x="214313" y="904875"/>
                            </a:cubicBezTo>
                            <a:cubicBezTo>
                              <a:pt x="212605" y="898043"/>
                              <a:pt x="210065" y="886854"/>
                              <a:pt x="207169" y="881063"/>
                            </a:cubicBezTo>
                            <a:cubicBezTo>
                              <a:pt x="205581" y="877888"/>
                              <a:pt x="203724" y="874834"/>
                              <a:pt x="202406" y="871538"/>
                            </a:cubicBezTo>
                            <a:cubicBezTo>
                              <a:pt x="193904" y="850282"/>
                              <a:pt x="202045" y="863851"/>
                              <a:pt x="192881" y="850106"/>
                            </a:cubicBezTo>
                            <a:cubicBezTo>
                              <a:pt x="184876" y="826090"/>
                              <a:pt x="197093" y="863351"/>
                              <a:pt x="188119" y="833438"/>
                            </a:cubicBezTo>
                            <a:cubicBezTo>
                              <a:pt x="186676" y="828629"/>
                              <a:pt x="184944" y="823913"/>
                              <a:pt x="183356" y="819150"/>
                            </a:cubicBezTo>
                            <a:cubicBezTo>
                              <a:pt x="183355" y="819148"/>
                              <a:pt x="178595" y="804866"/>
                              <a:pt x="178594" y="804863"/>
                            </a:cubicBezTo>
                            <a:cubicBezTo>
                              <a:pt x="177006" y="801688"/>
                              <a:pt x="175149" y="798634"/>
                              <a:pt x="173831" y="795338"/>
                            </a:cubicBezTo>
                            <a:cubicBezTo>
                              <a:pt x="171967" y="790677"/>
                              <a:pt x="170656" y="785813"/>
                              <a:pt x="169069" y="781050"/>
                            </a:cubicBezTo>
                            <a:cubicBezTo>
                              <a:pt x="168275" y="778669"/>
                              <a:pt x="167297" y="776341"/>
                              <a:pt x="166688" y="773906"/>
                            </a:cubicBezTo>
                            <a:cubicBezTo>
                              <a:pt x="165894" y="770731"/>
                              <a:pt x="165205" y="767528"/>
                              <a:pt x="164306" y="764381"/>
                            </a:cubicBezTo>
                            <a:cubicBezTo>
                              <a:pt x="163616" y="761968"/>
                              <a:pt x="162614" y="759651"/>
                              <a:pt x="161925" y="757238"/>
                            </a:cubicBezTo>
                            <a:cubicBezTo>
                              <a:pt x="161026" y="754091"/>
                              <a:pt x="160443" y="750860"/>
                              <a:pt x="159544" y="747713"/>
                            </a:cubicBezTo>
                            <a:cubicBezTo>
                              <a:pt x="158854" y="745299"/>
                              <a:pt x="157853" y="742983"/>
                              <a:pt x="157163" y="740569"/>
                            </a:cubicBezTo>
                            <a:cubicBezTo>
                              <a:pt x="156264" y="737422"/>
                              <a:pt x="155721" y="734179"/>
                              <a:pt x="154781" y="731044"/>
                            </a:cubicBezTo>
                            <a:cubicBezTo>
                              <a:pt x="153338" y="726236"/>
                              <a:pt x="151236" y="721626"/>
                              <a:pt x="150019" y="716756"/>
                            </a:cubicBezTo>
                            <a:cubicBezTo>
                              <a:pt x="146944" y="704455"/>
                              <a:pt x="149454" y="709954"/>
                              <a:pt x="142875" y="700088"/>
                            </a:cubicBezTo>
                            <a:lnTo>
                              <a:pt x="133350" y="671513"/>
                            </a:lnTo>
                            <a:cubicBezTo>
                              <a:pt x="132556" y="667544"/>
                              <a:pt x="132557" y="665559"/>
                              <a:pt x="130969" y="659606"/>
                            </a:cubicBezTo>
                            <a:cubicBezTo>
                              <a:pt x="129382" y="653653"/>
                              <a:pt x="125413" y="641747"/>
                              <a:pt x="123825" y="635794"/>
                            </a:cubicBezTo>
                            <a:cubicBezTo>
                              <a:pt x="122238" y="629841"/>
                              <a:pt x="121841" y="636985"/>
                              <a:pt x="121444" y="623888"/>
                            </a:cubicBezTo>
                            <a:cubicBezTo>
                              <a:pt x="121047" y="610791"/>
                              <a:pt x="125379" y="569020"/>
                              <a:pt x="121444" y="557213"/>
                            </a:cubicBezTo>
                            <a:cubicBezTo>
                              <a:pt x="115932" y="502081"/>
                              <a:pt x="112612" y="583451"/>
                              <a:pt x="116681" y="485775"/>
                            </a:cubicBezTo>
                            <a:cubicBezTo>
                              <a:pt x="116817" y="482505"/>
                              <a:pt x="115887" y="467518"/>
                              <a:pt x="116681" y="459581"/>
                            </a:cubicBezTo>
                            <a:cubicBezTo>
                              <a:pt x="117475" y="451644"/>
                              <a:pt x="118543" y="448303"/>
                              <a:pt x="121444" y="438150"/>
                            </a:cubicBezTo>
                            <a:cubicBezTo>
                              <a:pt x="122134" y="435736"/>
                              <a:pt x="122702" y="433251"/>
                              <a:pt x="123825" y="431006"/>
                            </a:cubicBezTo>
                            <a:cubicBezTo>
                              <a:pt x="125105" y="428446"/>
                              <a:pt x="127000" y="426244"/>
                              <a:pt x="128588" y="423863"/>
                            </a:cubicBezTo>
                            <a:cubicBezTo>
                              <a:pt x="129382" y="421482"/>
                              <a:pt x="129847" y="418964"/>
                              <a:pt x="130969" y="416719"/>
                            </a:cubicBezTo>
                            <a:cubicBezTo>
                              <a:pt x="132249" y="414159"/>
                              <a:pt x="134753" y="412265"/>
                              <a:pt x="135731" y="409575"/>
                            </a:cubicBezTo>
                            <a:cubicBezTo>
                              <a:pt x="137968" y="403424"/>
                              <a:pt x="140494" y="390525"/>
                              <a:pt x="140494" y="390525"/>
                            </a:cubicBezTo>
                            <a:cubicBezTo>
                              <a:pt x="139700" y="334963"/>
                              <a:pt x="139575" y="279387"/>
                              <a:pt x="138113" y="223838"/>
                            </a:cubicBezTo>
                            <a:cubicBezTo>
                              <a:pt x="137986" y="219011"/>
                              <a:pt x="136778" y="214263"/>
                              <a:pt x="135731" y="209550"/>
                            </a:cubicBezTo>
                            <a:cubicBezTo>
                              <a:pt x="133336" y="198775"/>
                              <a:pt x="133726" y="205539"/>
                              <a:pt x="128588" y="195263"/>
                            </a:cubicBezTo>
                            <a:cubicBezTo>
                              <a:pt x="127465" y="193018"/>
                              <a:pt x="127000" y="190500"/>
                              <a:pt x="126206" y="188119"/>
                            </a:cubicBezTo>
                            <a:cubicBezTo>
                              <a:pt x="125412" y="182563"/>
                              <a:pt x="125302" y="176865"/>
                              <a:pt x="123825" y="171450"/>
                            </a:cubicBezTo>
                            <a:cubicBezTo>
                              <a:pt x="118775" y="152931"/>
                              <a:pt x="117370" y="171126"/>
                              <a:pt x="109538" y="147638"/>
                            </a:cubicBezTo>
                            <a:cubicBezTo>
                              <a:pt x="103949" y="130875"/>
                              <a:pt x="111226" y="151580"/>
                              <a:pt x="102394" y="130969"/>
                            </a:cubicBezTo>
                            <a:cubicBezTo>
                              <a:pt x="99598" y="124445"/>
                              <a:pt x="98224" y="112117"/>
                              <a:pt x="90488" y="109538"/>
                            </a:cubicBezTo>
                            <a:lnTo>
                              <a:pt x="83344" y="107156"/>
                            </a:lnTo>
                            <a:lnTo>
                              <a:pt x="76200" y="85725"/>
                            </a:lnTo>
                            <a:lnTo>
                              <a:pt x="73819" y="78581"/>
                            </a:lnTo>
                            <a:lnTo>
                              <a:pt x="71438" y="71438"/>
                            </a:lnTo>
                            <a:cubicBezTo>
                              <a:pt x="70644" y="55563"/>
                              <a:pt x="70878" y="39603"/>
                              <a:pt x="69056" y="23813"/>
                            </a:cubicBezTo>
                            <a:cubicBezTo>
                              <a:pt x="68481" y="18826"/>
                              <a:pt x="68471" y="12309"/>
                              <a:pt x="64294" y="9525"/>
                            </a:cubicBezTo>
                            <a:cubicBezTo>
                              <a:pt x="55673" y="3779"/>
                              <a:pt x="58430" y="7323"/>
                              <a:pt x="54769" y="0"/>
                            </a:cubicBezTo>
                            <a:lnTo>
                              <a:pt x="54769" y="0"/>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フリーフォーム 39"/>
                      <p:cNvSpPr/>
                      <p:nvPr/>
                    </p:nvSpPr>
                    <p:spPr>
                      <a:xfrm>
                        <a:off x="452438" y="6765131"/>
                        <a:ext cx="1945481" cy="592932"/>
                      </a:xfrm>
                      <a:custGeom>
                        <a:avLst/>
                        <a:gdLst>
                          <a:gd name="connsiteX0" fmla="*/ 1945481 w 1945481"/>
                          <a:gd name="connsiteY0" fmla="*/ 592932 h 592932"/>
                          <a:gd name="connsiteX1" fmla="*/ 1945481 w 1945481"/>
                          <a:gd name="connsiteY1" fmla="*/ 592932 h 592932"/>
                          <a:gd name="connsiteX2" fmla="*/ 1933575 w 1945481"/>
                          <a:gd name="connsiteY2" fmla="*/ 573882 h 592932"/>
                          <a:gd name="connsiteX3" fmla="*/ 1926431 w 1945481"/>
                          <a:gd name="connsiteY3" fmla="*/ 569119 h 592932"/>
                          <a:gd name="connsiteX4" fmla="*/ 1914525 w 1945481"/>
                          <a:gd name="connsiteY4" fmla="*/ 554832 h 592932"/>
                          <a:gd name="connsiteX5" fmla="*/ 1907381 w 1945481"/>
                          <a:gd name="connsiteY5" fmla="*/ 547688 h 592932"/>
                          <a:gd name="connsiteX6" fmla="*/ 1902618 w 1945481"/>
                          <a:gd name="connsiteY6" fmla="*/ 531019 h 592932"/>
                          <a:gd name="connsiteX7" fmla="*/ 1900237 w 1945481"/>
                          <a:gd name="connsiteY7" fmla="*/ 523875 h 592932"/>
                          <a:gd name="connsiteX8" fmla="*/ 1902618 w 1945481"/>
                          <a:gd name="connsiteY8" fmla="*/ 511969 h 592932"/>
                          <a:gd name="connsiteX9" fmla="*/ 1907381 w 1945481"/>
                          <a:gd name="connsiteY9" fmla="*/ 492919 h 592932"/>
                          <a:gd name="connsiteX10" fmla="*/ 1905000 w 1945481"/>
                          <a:gd name="connsiteY10" fmla="*/ 471488 h 592932"/>
                          <a:gd name="connsiteX11" fmla="*/ 1895475 w 1945481"/>
                          <a:gd name="connsiteY11" fmla="*/ 464344 h 592932"/>
                          <a:gd name="connsiteX12" fmla="*/ 1885950 w 1945481"/>
                          <a:gd name="connsiteY12" fmla="*/ 450057 h 592932"/>
                          <a:gd name="connsiteX13" fmla="*/ 1876425 w 1945481"/>
                          <a:gd name="connsiteY13" fmla="*/ 435769 h 592932"/>
                          <a:gd name="connsiteX14" fmla="*/ 1866900 w 1945481"/>
                          <a:gd name="connsiteY14" fmla="*/ 421482 h 592932"/>
                          <a:gd name="connsiteX15" fmla="*/ 1864518 w 1945481"/>
                          <a:gd name="connsiteY15" fmla="*/ 414338 h 592932"/>
                          <a:gd name="connsiteX16" fmla="*/ 1854993 w 1945481"/>
                          <a:gd name="connsiteY16" fmla="*/ 397669 h 592932"/>
                          <a:gd name="connsiteX17" fmla="*/ 1852612 w 1945481"/>
                          <a:gd name="connsiteY17" fmla="*/ 390525 h 592932"/>
                          <a:gd name="connsiteX18" fmla="*/ 1843087 w 1945481"/>
                          <a:gd name="connsiteY18" fmla="*/ 376238 h 592932"/>
                          <a:gd name="connsiteX19" fmla="*/ 1840706 w 1945481"/>
                          <a:gd name="connsiteY19" fmla="*/ 364332 h 592932"/>
                          <a:gd name="connsiteX20" fmla="*/ 1838325 w 1945481"/>
                          <a:gd name="connsiteY20" fmla="*/ 357188 h 592932"/>
                          <a:gd name="connsiteX21" fmla="*/ 1826418 w 1945481"/>
                          <a:gd name="connsiteY21" fmla="*/ 350044 h 592932"/>
                          <a:gd name="connsiteX22" fmla="*/ 1819275 w 1945481"/>
                          <a:gd name="connsiteY22" fmla="*/ 345282 h 592932"/>
                          <a:gd name="connsiteX23" fmla="*/ 1816893 w 1945481"/>
                          <a:gd name="connsiteY23" fmla="*/ 338138 h 592932"/>
                          <a:gd name="connsiteX24" fmla="*/ 1807368 w 1945481"/>
                          <a:gd name="connsiteY24" fmla="*/ 323850 h 592932"/>
                          <a:gd name="connsiteX25" fmla="*/ 1795462 w 1945481"/>
                          <a:gd name="connsiteY25" fmla="*/ 309563 h 592932"/>
                          <a:gd name="connsiteX26" fmla="*/ 1781175 w 1945481"/>
                          <a:gd name="connsiteY26" fmla="*/ 300038 h 592932"/>
                          <a:gd name="connsiteX27" fmla="*/ 1764506 w 1945481"/>
                          <a:gd name="connsiteY27" fmla="*/ 295275 h 592932"/>
                          <a:gd name="connsiteX28" fmla="*/ 1757362 w 1945481"/>
                          <a:gd name="connsiteY28" fmla="*/ 292894 h 592932"/>
                          <a:gd name="connsiteX29" fmla="*/ 1752600 w 1945481"/>
                          <a:gd name="connsiteY29" fmla="*/ 285750 h 592932"/>
                          <a:gd name="connsiteX30" fmla="*/ 1745456 w 1945481"/>
                          <a:gd name="connsiteY30" fmla="*/ 283369 h 592932"/>
                          <a:gd name="connsiteX31" fmla="*/ 1731168 w 1945481"/>
                          <a:gd name="connsiteY31" fmla="*/ 273844 h 592932"/>
                          <a:gd name="connsiteX32" fmla="*/ 1716881 w 1945481"/>
                          <a:gd name="connsiteY32" fmla="*/ 264319 h 592932"/>
                          <a:gd name="connsiteX33" fmla="*/ 1709737 w 1945481"/>
                          <a:gd name="connsiteY33" fmla="*/ 259557 h 592932"/>
                          <a:gd name="connsiteX34" fmla="*/ 1695450 w 1945481"/>
                          <a:gd name="connsiteY34" fmla="*/ 254794 h 592932"/>
                          <a:gd name="connsiteX35" fmla="*/ 1678781 w 1945481"/>
                          <a:gd name="connsiteY35" fmla="*/ 247650 h 592932"/>
                          <a:gd name="connsiteX36" fmla="*/ 1671637 w 1945481"/>
                          <a:gd name="connsiteY36" fmla="*/ 242888 h 592932"/>
                          <a:gd name="connsiteX37" fmla="*/ 1662112 w 1945481"/>
                          <a:gd name="connsiteY37" fmla="*/ 240507 h 592932"/>
                          <a:gd name="connsiteX38" fmla="*/ 1647825 w 1945481"/>
                          <a:gd name="connsiteY38" fmla="*/ 235744 h 592932"/>
                          <a:gd name="connsiteX39" fmla="*/ 1640681 w 1945481"/>
                          <a:gd name="connsiteY39" fmla="*/ 233363 h 592932"/>
                          <a:gd name="connsiteX40" fmla="*/ 1633537 w 1945481"/>
                          <a:gd name="connsiteY40" fmla="*/ 228600 h 592932"/>
                          <a:gd name="connsiteX41" fmla="*/ 1619250 w 1945481"/>
                          <a:gd name="connsiteY41" fmla="*/ 223838 h 592932"/>
                          <a:gd name="connsiteX42" fmla="*/ 1585912 w 1945481"/>
                          <a:gd name="connsiteY42" fmla="*/ 219075 h 592932"/>
                          <a:gd name="connsiteX43" fmla="*/ 1578768 w 1945481"/>
                          <a:gd name="connsiteY43" fmla="*/ 216694 h 592932"/>
                          <a:gd name="connsiteX44" fmla="*/ 1564481 w 1945481"/>
                          <a:gd name="connsiteY44" fmla="*/ 214313 h 592932"/>
                          <a:gd name="connsiteX45" fmla="*/ 1557337 w 1945481"/>
                          <a:gd name="connsiteY45" fmla="*/ 211932 h 592932"/>
                          <a:gd name="connsiteX46" fmla="*/ 1545431 w 1945481"/>
                          <a:gd name="connsiteY46" fmla="*/ 209550 h 592932"/>
                          <a:gd name="connsiteX47" fmla="*/ 1538287 w 1945481"/>
                          <a:gd name="connsiteY47" fmla="*/ 204788 h 592932"/>
                          <a:gd name="connsiteX48" fmla="*/ 1528762 w 1945481"/>
                          <a:gd name="connsiteY48" fmla="*/ 202407 h 592932"/>
                          <a:gd name="connsiteX49" fmla="*/ 1516856 w 1945481"/>
                          <a:gd name="connsiteY49" fmla="*/ 197644 h 592932"/>
                          <a:gd name="connsiteX50" fmla="*/ 1507331 w 1945481"/>
                          <a:gd name="connsiteY50" fmla="*/ 192882 h 592932"/>
                          <a:gd name="connsiteX51" fmla="*/ 1483518 w 1945481"/>
                          <a:gd name="connsiteY51" fmla="*/ 185738 h 592932"/>
                          <a:gd name="connsiteX52" fmla="*/ 1469231 w 1945481"/>
                          <a:gd name="connsiteY52" fmla="*/ 180975 h 592932"/>
                          <a:gd name="connsiteX53" fmla="*/ 1440656 w 1945481"/>
                          <a:gd name="connsiteY53" fmla="*/ 176213 h 592932"/>
                          <a:gd name="connsiteX54" fmla="*/ 1419225 w 1945481"/>
                          <a:gd name="connsiteY54" fmla="*/ 173832 h 592932"/>
                          <a:gd name="connsiteX55" fmla="*/ 1354931 w 1945481"/>
                          <a:gd name="connsiteY55" fmla="*/ 171450 h 592932"/>
                          <a:gd name="connsiteX56" fmla="*/ 1338262 w 1945481"/>
                          <a:gd name="connsiteY56" fmla="*/ 164307 h 592932"/>
                          <a:gd name="connsiteX57" fmla="*/ 1319212 w 1945481"/>
                          <a:gd name="connsiteY57" fmla="*/ 159544 h 592932"/>
                          <a:gd name="connsiteX58" fmla="*/ 1297781 w 1945481"/>
                          <a:gd name="connsiteY58" fmla="*/ 150019 h 592932"/>
                          <a:gd name="connsiteX59" fmla="*/ 1273968 w 1945481"/>
                          <a:gd name="connsiteY59" fmla="*/ 145257 h 592932"/>
                          <a:gd name="connsiteX60" fmla="*/ 1266825 w 1945481"/>
                          <a:gd name="connsiteY60" fmla="*/ 142875 h 592932"/>
                          <a:gd name="connsiteX61" fmla="*/ 1240631 w 1945481"/>
                          <a:gd name="connsiteY61" fmla="*/ 138113 h 592932"/>
                          <a:gd name="connsiteX62" fmla="*/ 1219200 w 1945481"/>
                          <a:gd name="connsiteY62" fmla="*/ 133350 h 592932"/>
                          <a:gd name="connsiteX63" fmla="*/ 1202531 w 1945481"/>
                          <a:gd name="connsiteY63" fmla="*/ 130969 h 592932"/>
                          <a:gd name="connsiteX64" fmla="*/ 1183481 w 1945481"/>
                          <a:gd name="connsiteY64" fmla="*/ 126207 h 592932"/>
                          <a:gd name="connsiteX65" fmla="*/ 1162050 w 1945481"/>
                          <a:gd name="connsiteY65" fmla="*/ 121444 h 592932"/>
                          <a:gd name="connsiteX66" fmla="*/ 1116806 w 1945481"/>
                          <a:gd name="connsiteY66" fmla="*/ 119063 h 592932"/>
                          <a:gd name="connsiteX67" fmla="*/ 1088231 w 1945481"/>
                          <a:gd name="connsiteY67" fmla="*/ 116682 h 592932"/>
                          <a:gd name="connsiteX68" fmla="*/ 1059656 w 1945481"/>
                          <a:gd name="connsiteY68" fmla="*/ 111919 h 592932"/>
                          <a:gd name="connsiteX69" fmla="*/ 1045368 w 1945481"/>
                          <a:gd name="connsiteY69" fmla="*/ 109538 h 592932"/>
                          <a:gd name="connsiteX70" fmla="*/ 1009650 w 1945481"/>
                          <a:gd name="connsiteY70" fmla="*/ 97632 h 592932"/>
                          <a:gd name="connsiteX71" fmla="*/ 995362 w 1945481"/>
                          <a:gd name="connsiteY71" fmla="*/ 92869 h 592932"/>
                          <a:gd name="connsiteX72" fmla="*/ 988218 w 1945481"/>
                          <a:gd name="connsiteY72" fmla="*/ 90488 h 592932"/>
                          <a:gd name="connsiteX73" fmla="*/ 978693 w 1945481"/>
                          <a:gd name="connsiteY73" fmla="*/ 88107 h 592932"/>
                          <a:gd name="connsiteX74" fmla="*/ 971550 w 1945481"/>
                          <a:gd name="connsiteY74" fmla="*/ 83344 h 592932"/>
                          <a:gd name="connsiteX75" fmla="*/ 945356 w 1945481"/>
                          <a:gd name="connsiteY75" fmla="*/ 76200 h 592932"/>
                          <a:gd name="connsiteX76" fmla="*/ 938212 w 1945481"/>
                          <a:gd name="connsiteY76" fmla="*/ 71438 h 592932"/>
                          <a:gd name="connsiteX77" fmla="*/ 916781 w 1945481"/>
                          <a:gd name="connsiteY77" fmla="*/ 66675 h 592932"/>
                          <a:gd name="connsiteX78" fmla="*/ 902493 w 1945481"/>
                          <a:gd name="connsiteY78" fmla="*/ 61913 h 592932"/>
                          <a:gd name="connsiteX79" fmla="*/ 895350 w 1945481"/>
                          <a:gd name="connsiteY79" fmla="*/ 59532 h 592932"/>
                          <a:gd name="connsiteX80" fmla="*/ 869156 w 1945481"/>
                          <a:gd name="connsiteY80" fmla="*/ 52388 h 592932"/>
                          <a:gd name="connsiteX81" fmla="*/ 862012 w 1945481"/>
                          <a:gd name="connsiteY81" fmla="*/ 50007 h 592932"/>
                          <a:gd name="connsiteX82" fmla="*/ 854868 w 1945481"/>
                          <a:gd name="connsiteY82" fmla="*/ 47625 h 592932"/>
                          <a:gd name="connsiteX83" fmla="*/ 833437 w 1945481"/>
                          <a:gd name="connsiteY83" fmla="*/ 42863 h 592932"/>
                          <a:gd name="connsiteX84" fmla="*/ 821531 w 1945481"/>
                          <a:gd name="connsiteY84" fmla="*/ 28575 h 592932"/>
                          <a:gd name="connsiteX85" fmla="*/ 790575 w 1945481"/>
                          <a:gd name="connsiteY85" fmla="*/ 21432 h 592932"/>
                          <a:gd name="connsiteX86" fmla="*/ 781050 w 1945481"/>
                          <a:gd name="connsiteY86" fmla="*/ 19050 h 592932"/>
                          <a:gd name="connsiteX87" fmla="*/ 769143 w 1945481"/>
                          <a:gd name="connsiteY87" fmla="*/ 16669 h 592932"/>
                          <a:gd name="connsiteX88" fmla="*/ 759618 w 1945481"/>
                          <a:gd name="connsiteY88" fmla="*/ 14288 h 592932"/>
                          <a:gd name="connsiteX89" fmla="*/ 735806 w 1945481"/>
                          <a:gd name="connsiteY89" fmla="*/ 11907 h 592932"/>
                          <a:gd name="connsiteX90" fmla="*/ 664368 w 1945481"/>
                          <a:gd name="connsiteY90" fmla="*/ 7144 h 592932"/>
                          <a:gd name="connsiteX91" fmla="*/ 585787 w 1945481"/>
                          <a:gd name="connsiteY91" fmla="*/ 4763 h 592932"/>
                          <a:gd name="connsiteX92" fmla="*/ 550068 w 1945481"/>
                          <a:gd name="connsiteY92" fmla="*/ 7144 h 592932"/>
                          <a:gd name="connsiteX93" fmla="*/ 404812 w 1945481"/>
                          <a:gd name="connsiteY93" fmla="*/ 2382 h 592932"/>
                          <a:gd name="connsiteX94" fmla="*/ 328612 w 1945481"/>
                          <a:gd name="connsiteY94" fmla="*/ 0 h 592932"/>
                          <a:gd name="connsiteX95" fmla="*/ 261937 w 1945481"/>
                          <a:gd name="connsiteY95" fmla="*/ 2382 h 592932"/>
                          <a:gd name="connsiteX96" fmla="*/ 245268 w 1945481"/>
                          <a:gd name="connsiteY96" fmla="*/ 7144 h 592932"/>
                          <a:gd name="connsiteX97" fmla="*/ 228600 w 1945481"/>
                          <a:gd name="connsiteY97" fmla="*/ 9525 h 592932"/>
                          <a:gd name="connsiteX98" fmla="*/ 221456 w 1945481"/>
                          <a:gd name="connsiteY98" fmla="*/ 11907 h 592932"/>
                          <a:gd name="connsiteX99" fmla="*/ 204787 w 1945481"/>
                          <a:gd name="connsiteY99" fmla="*/ 16669 h 592932"/>
                          <a:gd name="connsiteX100" fmla="*/ 178593 w 1945481"/>
                          <a:gd name="connsiteY100" fmla="*/ 26194 h 592932"/>
                          <a:gd name="connsiteX101" fmla="*/ 169068 w 1945481"/>
                          <a:gd name="connsiteY101" fmla="*/ 30957 h 592932"/>
                          <a:gd name="connsiteX102" fmla="*/ 161925 w 1945481"/>
                          <a:gd name="connsiteY102" fmla="*/ 35719 h 592932"/>
                          <a:gd name="connsiteX103" fmla="*/ 154781 w 1945481"/>
                          <a:gd name="connsiteY103" fmla="*/ 38100 h 592932"/>
                          <a:gd name="connsiteX104" fmla="*/ 140493 w 1945481"/>
                          <a:gd name="connsiteY104" fmla="*/ 47625 h 592932"/>
                          <a:gd name="connsiteX105" fmla="*/ 133350 w 1945481"/>
                          <a:gd name="connsiteY105" fmla="*/ 50007 h 592932"/>
                          <a:gd name="connsiteX106" fmla="*/ 126206 w 1945481"/>
                          <a:gd name="connsiteY106" fmla="*/ 54769 h 592932"/>
                          <a:gd name="connsiteX107" fmla="*/ 111918 w 1945481"/>
                          <a:gd name="connsiteY107" fmla="*/ 59532 h 592932"/>
                          <a:gd name="connsiteX108" fmla="*/ 104775 w 1945481"/>
                          <a:gd name="connsiteY108" fmla="*/ 64294 h 592932"/>
                          <a:gd name="connsiteX109" fmla="*/ 90487 w 1945481"/>
                          <a:gd name="connsiteY109" fmla="*/ 69057 h 592932"/>
                          <a:gd name="connsiteX110" fmla="*/ 83343 w 1945481"/>
                          <a:gd name="connsiteY110" fmla="*/ 71438 h 592932"/>
                          <a:gd name="connsiteX111" fmla="*/ 71437 w 1945481"/>
                          <a:gd name="connsiteY111" fmla="*/ 73819 h 592932"/>
                          <a:gd name="connsiteX112" fmla="*/ 64293 w 1945481"/>
                          <a:gd name="connsiteY112" fmla="*/ 76200 h 592932"/>
                          <a:gd name="connsiteX113" fmla="*/ 35718 w 1945481"/>
                          <a:gd name="connsiteY113" fmla="*/ 78582 h 592932"/>
                          <a:gd name="connsiteX114" fmla="*/ 0 w 1945481"/>
                          <a:gd name="connsiteY114" fmla="*/ 80963 h 592932"/>
                          <a:gd name="connsiteX115" fmla="*/ 0 w 1945481"/>
                          <a:gd name="connsiteY115" fmla="*/ 80963 h 59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45481" h="592932">
                            <a:moveTo>
                              <a:pt x="1945481" y="592932"/>
                            </a:moveTo>
                            <a:lnTo>
                              <a:pt x="1945481" y="592932"/>
                            </a:lnTo>
                            <a:cubicBezTo>
                              <a:pt x="1941512" y="586582"/>
                              <a:pt x="1938253" y="579729"/>
                              <a:pt x="1933575" y="573882"/>
                            </a:cubicBezTo>
                            <a:cubicBezTo>
                              <a:pt x="1931787" y="571647"/>
                              <a:pt x="1928630" y="570951"/>
                              <a:pt x="1926431" y="569119"/>
                            </a:cubicBezTo>
                            <a:cubicBezTo>
                              <a:pt x="1915045" y="559631"/>
                              <a:pt x="1923040" y="565050"/>
                              <a:pt x="1914525" y="554832"/>
                            </a:cubicBezTo>
                            <a:cubicBezTo>
                              <a:pt x="1912369" y="552245"/>
                              <a:pt x="1909762" y="550069"/>
                              <a:pt x="1907381" y="547688"/>
                            </a:cubicBezTo>
                            <a:cubicBezTo>
                              <a:pt x="1901672" y="530559"/>
                              <a:pt x="1908599" y="551950"/>
                              <a:pt x="1902618" y="531019"/>
                            </a:cubicBezTo>
                            <a:cubicBezTo>
                              <a:pt x="1901928" y="528605"/>
                              <a:pt x="1901031" y="526256"/>
                              <a:pt x="1900237" y="523875"/>
                            </a:cubicBezTo>
                            <a:cubicBezTo>
                              <a:pt x="1901031" y="519906"/>
                              <a:pt x="1901708" y="515913"/>
                              <a:pt x="1902618" y="511969"/>
                            </a:cubicBezTo>
                            <a:cubicBezTo>
                              <a:pt x="1904090" y="505591"/>
                              <a:pt x="1907381" y="492919"/>
                              <a:pt x="1907381" y="492919"/>
                            </a:cubicBezTo>
                            <a:cubicBezTo>
                              <a:pt x="1906587" y="485775"/>
                              <a:pt x="1907764" y="478123"/>
                              <a:pt x="1905000" y="471488"/>
                            </a:cubicBezTo>
                            <a:cubicBezTo>
                              <a:pt x="1903474" y="467824"/>
                              <a:pt x="1898112" y="467310"/>
                              <a:pt x="1895475" y="464344"/>
                            </a:cubicBezTo>
                            <a:cubicBezTo>
                              <a:pt x="1891672" y="460066"/>
                              <a:pt x="1889125" y="454819"/>
                              <a:pt x="1885950" y="450057"/>
                            </a:cubicBezTo>
                            <a:lnTo>
                              <a:pt x="1876425" y="435769"/>
                            </a:lnTo>
                            <a:lnTo>
                              <a:pt x="1866900" y="421482"/>
                            </a:lnTo>
                            <a:cubicBezTo>
                              <a:pt x="1866106" y="419101"/>
                              <a:pt x="1865641" y="416583"/>
                              <a:pt x="1864518" y="414338"/>
                            </a:cubicBezTo>
                            <a:cubicBezTo>
                              <a:pt x="1852569" y="390439"/>
                              <a:pt x="1867509" y="426872"/>
                              <a:pt x="1854993" y="397669"/>
                            </a:cubicBezTo>
                            <a:cubicBezTo>
                              <a:pt x="1854004" y="395362"/>
                              <a:pt x="1853831" y="392719"/>
                              <a:pt x="1852612" y="390525"/>
                            </a:cubicBezTo>
                            <a:cubicBezTo>
                              <a:pt x="1849832" y="385522"/>
                              <a:pt x="1843087" y="376238"/>
                              <a:pt x="1843087" y="376238"/>
                            </a:cubicBezTo>
                            <a:cubicBezTo>
                              <a:pt x="1842293" y="372269"/>
                              <a:pt x="1841688" y="368258"/>
                              <a:pt x="1840706" y="364332"/>
                            </a:cubicBezTo>
                            <a:cubicBezTo>
                              <a:pt x="1840097" y="361897"/>
                              <a:pt x="1840100" y="358963"/>
                              <a:pt x="1838325" y="357188"/>
                            </a:cubicBezTo>
                            <a:cubicBezTo>
                              <a:pt x="1835052" y="353915"/>
                              <a:pt x="1830343" y="352497"/>
                              <a:pt x="1826418" y="350044"/>
                            </a:cubicBezTo>
                            <a:cubicBezTo>
                              <a:pt x="1823991" y="348527"/>
                              <a:pt x="1821656" y="346869"/>
                              <a:pt x="1819275" y="345282"/>
                            </a:cubicBezTo>
                            <a:cubicBezTo>
                              <a:pt x="1818481" y="342901"/>
                              <a:pt x="1818112" y="340332"/>
                              <a:pt x="1816893" y="338138"/>
                            </a:cubicBezTo>
                            <a:cubicBezTo>
                              <a:pt x="1814113" y="333134"/>
                              <a:pt x="1810543" y="328613"/>
                              <a:pt x="1807368" y="323850"/>
                            </a:cubicBezTo>
                            <a:cubicBezTo>
                              <a:pt x="1803135" y="317500"/>
                              <a:pt x="1801809" y="314499"/>
                              <a:pt x="1795462" y="309563"/>
                            </a:cubicBezTo>
                            <a:cubicBezTo>
                              <a:pt x="1790944" y="306049"/>
                              <a:pt x="1786605" y="301848"/>
                              <a:pt x="1781175" y="300038"/>
                            </a:cubicBezTo>
                            <a:cubicBezTo>
                              <a:pt x="1764046" y="294329"/>
                              <a:pt x="1785437" y="301256"/>
                              <a:pt x="1764506" y="295275"/>
                            </a:cubicBezTo>
                            <a:cubicBezTo>
                              <a:pt x="1762092" y="294585"/>
                              <a:pt x="1759743" y="293688"/>
                              <a:pt x="1757362" y="292894"/>
                            </a:cubicBezTo>
                            <a:cubicBezTo>
                              <a:pt x="1755775" y="290513"/>
                              <a:pt x="1754835" y="287538"/>
                              <a:pt x="1752600" y="285750"/>
                            </a:cubicBezTo>
                            <a:cubicBezTo>
                              <a:pt x="1750640" y="284182"/>
                              <a:pt x="1747650" y="284588"/>
                              <a:pt x="1745456" y="283369"/>
                            </a:cubicBezTo>
                            <a:cubicBezTo>
                              <a:pt x="1740452" y="280589"/>
                              <a:pt x="1735931" y="277019"/>
                              <a:pt x="1731168" y="273844"/>
                            </a:cubicBezTo>
                            <a:lnTo>
                              <a:pt x="1716881" y="264319"/>
                            </a:lnTo>
                            <a:cubicBezTo>
                              <a:pt x="1714500" y="262732"/>
                              <a:pt x="1712452" y="260462"/>
                              <a:pt x="1709737" y="259557"/>
                            </a:cubicBezTo>
                            <a:cubicBezTo>
                              <a:pt x="1704975" y="257969"/>
                              <a:pt x="1699627" y="257578"/>
                              <a:pt x="1695450" y="254794"/>
                            </a:cubicBezTo>
                            <a:cubicBezTo>
                              <a:pt x="1685583" y="248217"/>
                              <a:pt x="1691082" y="250726"/>
                              <a:pt x="1678781" y="247650"/>
                            </a:cubicBezTo>
                            <a:cubicBezTo>
                              <a:pt x="1676400" y="246063"/>
                              <a:pt x="1674268" y="244015"/>
                              <a:pt x="1671637" y="242888"/>
                            </a:cubicBezTo>
                            <a:cubicBezTo>
                              <a:pt x="1668629" y="241599"/>
                              <a:pt x="1665247" y="241447"/>
                              <a:pt x="1662112" y="240507"/>
                            </a:cubicBezTo>
                            <a:cubicBezTo>
                              <a:pt x="1657304" y="239064"/>
                              <a:pt x="1652587" y="237332"/>
                              <a:pt x="1647825" y="235744"/>
                            </a:cubicBezTo>
                            <a:lnTo>
                              <a:pt x="1640681" y="233363"/>
                            </a:lnTo>
                            <a:cubicBezTo>
                              <a:pt x="1638300" y="231775"/>
                              <a:pt x="1636152" y="229762"/>
                              <a:pt x="1633537" y="228600"/>
                            </a:cubicBezTo>
                            <a:cubicBezTo>
                              <a:pt x="1628950" y="226561"/>
                              <a:pt x="1624231" y="224461"/>
                              <a:pt x="1619250" y="223838"/>
                            </a:cubicBezTo>
                            <a:cubicBezTo>
                              <a:pt x="1610997" y="222807"/>
                              <a:pt x="1594751" y="221039"/>
                              <a:pt x="1585912" y="219075"/>
                            </a:cubicBezTo>
                            <a:cubicBezTo>
                              <a:pt x="1583462" y="218530"/>
                              <a:pt x="1581218" y="217238"/>
                              <a:pt x="1578768" y="216694"/>
                            </a:cubicBezTo>
                            <a:cubicBezTo>
                              <a:pt x="1574055" y="215647"/>
                              <a:pt x="1569194" y="215360"/>
                              <a:pt x="1564481" y="214313"/>
                            </a:cubicBezTo>
                            <a:cubicBezTo>
                              <a:pt x="1562031" y="213769"/>
                              <a:pt x="1559772" y="212541"/>
                              <a:pt x="1557337" y="211932"/>
                            </a:cubicBezTo>
                            <a:cubicBezTo>
                              <a:pt x="1553411" y="210950"/>
                              <a:pt x="1549400" y="210344"/>
                              <a:pt x="1545431" y="209550"/>
                            </a:cubicBezTo>
                            <a:cubicBezTo>
                              <a:pt x="1543050" y="207963"/>
                              <a:pt x="1540918" y="205915"/>
                              <a:pt x="1538287" y="204788"/>
                            </a:cubicBezTo>
                            <a:cubicBezTo>
                              <a:pt x="1535279" y="203499"/>
                              <a:pt x="1531867" y="203442"/>
                              <a:pt x="1528762" y="202407"/>
                            </a:cubicBezTo>
                            <a:cubicBezTo>
                              <a:pt x="1524707" y="201055"/>
                              <a:pt x="1520762" y="199380"/>
                              <a:pt x="1516856" y="197644"/>
                            </a:cubicBezTo>
                            <a:cubicBezTo>
                              <a:pt x="1513612" y="196202"/>
                              <a:pt x="1510627" y="194200"/>
                              <a:pt x="1507331" y="192882"/>
                            </a:cubicBezTo>
                            <a:cubicBezTo>
                              <a:pt x="1490477" y="186141"/>
                              <a:pt x="1497562" y="189951"/>
                              <a:pt x="1483518" y="185738"/>
                            </a:cubicBezTo>
                            <a:cubicBezTo>
                              <a:pt x="1478710" y="184295"/>
                              <a:pt x="1474154" y="181959"/>
                              <a:pt x="1469231" y="180975"/>
                            </a:cubicBezTo>
                            <a:cubicBezTo>
                              <a:pt x="1455370" y="178203"/>
                              <a:pt x="1456410" y="178182"/>
                              <a:pt x="1440656" y="176213"/>
                            </a:cubicBezTo>
                            <a:cubicBezTo>
                              <a:pt x="1433524" y="175322"/>
                              <a:pt x="1426402" y="174231"/>
                              <a:pt x="1419225" y="173832"/>
                            </a:cubicBezTo>
                            <a:cubicBezTo>
                              <a:pt x="1397812" y="172642"/>
                              <a:pt x="1376362" y="172244"/>
                              <a:pt x="1354931" y="171450"/>
                            </a:cubicBezTo>
                            <a:cubicBezTo>
                              <a:pt x="1316319" y="161798"/>
                              <a:pt x="1371137" y="176636"/>
                              <a:pt x="1338262" y="164307"/>
                            </a:cubicBezTo>
                            <a:cubicBezTo>
                              <a:pt x="1308440" y="153123"/>
                              <a:pt x="1339780" y="168358"/>
                              <a:pt x="1319212" y="159544"/>
                            </a:cubicBezTo>
                            <a:cubicBezTo>
                              <a:pt x="1310377" y="155758"/>
                              <a:pt x="1307548" y="152624"/>
                              <a:pt x="1297781" y="150019"/>
                            </a:cubicBezTo>
                            <a:cubicBezTo>
                              <a:pt x="1289959" y="147933"/>
                              <a:pt x="1281647" y="147818"/>
                              <a:pt x="1273968" y="145257"/>
                            </a:cubicBezTo>
                            <a:cubicBezTo>
                              <a:pt x="1271587" y="144463"/>
                              <a:pt x="1269260" y="143484"/>
                              <a:pt x="1266825" y="142875"/>
                            </a:cubicBezTo>
                            <a:cubicBezTo>
                              <a:pt x="1256625" y="140325"/>
                              <a:pt x="1251228" y="140232"/>
                              <a:pt x="1240631" y="138113"/>
                            </a:cubicBezTo>
                            <a:cubicBezTo>
                              <a:pt x="1219238" y="133835"/>
                              <a:pt x="1244136" y="137506"/>
                              <a:pt x="1219200" y="133350"/>
                            </a:cubicBezTo>
                            <a:cubicBezTo>
                              <a:pt x="1213664" y="132427"/>
                              <a:pt x="1208035" y="132070"/>
                              <a:pt x="1202531" y="130969"/>
                            </a:cubicBezTo>
                            <a:cubicBezTo>
                              <a:pt x="1196113" y="129685"/>
                              <a:pt x="1189690" y="128277"/>
                              <a:pt x="1183481" y="126207"/>
                            </a:cubicBezTo>
                            <a:cubicBezTo>
                              <a:pt x="1174737" y="123292"/>
                              <a:pt x="1173081" y="122326"/>
                              <a:pt x="1162050" y="121444"/>
                            </a:cubicBezTo>
                            <a:cubicBezTo>
                              <a:pt x="1146996" y="120240"/>
                              <a:pt x="1131877" y="120035"/>
                              <a:pt x="1116806" y="119063"/>
                            </a:cubicBezTo>
                            <a:cubicBezTo>
                              <a:pt x="1107268" y="118448"/>
                              <a:pt x="1097756" y="117476"/>
                              <a:pt x="1088231" y="116682"/>
                            </a:cubicBezTo>
                            <a:lnTo>
                              <a:pt x="1059656" y="111919"/>
                            </a:lnTo>
                            <a:lnTo>
                              <a:pt x="1045368" y="109538"/>
                            </a:lnTo>
                            <a:lnTo>
                              <a:pt x="1009650" y="97632"/>
                            </a:lnTo>
                            <a:lnTo>
                              <a:pt x="995362" y="92869"/>
                            </a:lnTo>
                            <a:cubicBezTo>
                              <a:pt x="992981" y="92075"/>
                              <a:pt x="990653" y="91097"/>
                              <a:pt x="988218" y="90488"/>
                            </a:cubicBezTo>
                            <a:lnTo>
                              <a:pt x="978693" y="88107"/>
                            </a:lnTo>
                            <a:cubicBezTo>
                              <a:pt x="976312" y="86519"/>
                              <a:pt x="974230" y="84349"/>
                              <a:pt x="971550" y="83344"/>
                            </a:cubicBezTo>
                            <a:cubicBezTo>
                              <a:pt x="961319" y="79507"/>
                              <a:pt x="955299" y="82828"/>
                              <a:pt x="945356" y="76200"/>
                            </a:cubicBezTo>
                            <a:cubicBezTo>
                              <a:pt x="942975" y="74613"/>
                              <a:pt x="940843" y="72565"/>
                              <a:pt x="938212" y="71438"/>
                            </a:cubicBezTo>
                            <a:cubicBezTo>
                              <a:pt x="934476" y="69837"/>
                              <a:pt x="919881" y="67520"/>
                              <a:pt x="916781" y="66675"/>
                            </a:cubicBezTo>
                            <a:cubicBezTo>
                              <a:pt x="911938" y="65354"/>
                              <a:pt x="907256" y="63500"/>
                              <a:pt x="902493" y="61913"/>
                            </a:cubicBezTo>
                            <a:cubicBezTo>
                              <a:pt x="900112" y="61119"/>
                              <a:pt x="897811" y="60024"/>
                              <a:pt x="895350" y="59532"/>
                            </a:cubicBezTo>
                            <a:cubicBezTo>
                              <a:pt x="878520" y="56165"/>
                              <a:pt x="887284" y="58430"/>
                              <a:pt x="869156" y="52388"/>
                            </a:cubicBezTo>
                            <a:lnTo>
                              <a:pt x="862012" y="50007"/>
                            </a:lnTo>
                            <a:cubicBezTo>
                              <a:pt x="859631" y="49213"/>
                              <a:pt x="857329" y="48117"/>
                              <a:pt x="854868" y="47625"/>
                            </a:cubicBezTo>
                            <a:cubicBezTo>
                              <a:pt x="839753" y="44602"/>
                              <a:pt x="846888" y="46226"/>
                              <a:pt x="833437" y="42863"/>
                            </a:cubicBezTo>
                            <a:cubicBezTo>
                              <a:pt x="790028" y="21156"/>
                              <a:pt x="853313" y="55816"/>
                              <a:pt x="821531" y="28575"/>
                            </a:cubicBezTo>
                            <a:cubicBezTo>
                              <a:pt x="816015" y="23847"/>
                              <a:pt x="796454" y="22501"/>
                              <a:pt x="790575" y="21432"/>
                            </a:cubicBezTo>
                            <a:cubicBezTo>
                              <a:pt x="787355" y="20846"/>
                              <a:pt x="784245" y="19760"/>
                              <a:pt x="781050" y="19050"/>
                            </a:cubicBezTo>
                            <a:cubicBezTo>
                              <a:pt x="777099" y="18172"/>
                              <a:pt x="773094" y="17547"/>
                              <a:pt x="769143" y="16669"/>
                            </a:cubicBezTo>
                            <a:cubicBezTo>
                              <a:pt x="765948" y="15959"/>
                              <a:pt x="762858" y="14751"/>
                              <a:pt x="759618" y="14288"/>
                            </a:cubicBezTo>
                            <a:cubicBezTo>
                              <a:pt x="751721" y="13160"/>
                              <a:pt x="743728" y="12839"/>
                              <a:pt x="735806" y="11907"/>
                            </a:cubicBezTo>
                            <a:cubicBezTo>
                              <a:pt x="692098" y="6764"/>
                              <a:pt x="753879" y="10340"/>
                              <a:pt x="664368" y="7144"/>
                            </a:cubicBezTo>
                            <a:lnTo>
                              <a:pt x="585787" y="4763"/>
                            </a:lnTo>
                            <a:cubicBezTo>
                              <a:pt x="573881" y="5557"/>
                              <a:pt x="562001" y="7144"/>
                              <a:pt x="550068" y="7144"/>
                            </a:cubicBezTo>
                            <a:cubicBezTo>
                              <a:pt x="492606" y="7144"/>
                              <a:pt x="458661" y="4340"/>
                              <a:pt x="404812" y="2382"/>
                            </a:cubicBezTo>
                            <a:lnTo>
                              <a:pt x="328612" y="0"/>
                            </a:lnTo>
                            <a:cubicBezTo>
                              <a:pt x="306387" y="794"/>
                              <a:pt x="284133" y="995"/>
                              <a:pt x="261937" y="2382"/>
                            </a:cubicBezTo>
                            <a:cubicBezTo>
                              <a:pt x="253329" y="2920"/>
                              <a:pt x="252946" y="5609"/>
                              <a:pt x="245268" y="7144"/>
                            </a:cubicBezTo>
                            <a:cubicBezTo>
                              <a:pt x="239765" y="8245"/>
                              <a:pt x="234156" y="8731"/>
                              <a:pt x="228600" y="9525"/>
                            </a:cubicBezTo>
                            <a:cubicBezTo>
                              <a:pt x="226219" y="10319"/>
                              <a:pt x="223870" y="11217"/>
                              <a:pt x="221456" y="11907"/>
                            </a:cubicBezTo>
                            <a:cubicBezTo>
                              <a:pt x="217896" y="12924"/>
                              <a:pt x="208593" y="14766"/>
                              <a:pt x="204787" y="16669"/>
                            </a:cubicBezTo>
                            <a:cubicBezTo>
                              <a:pt x="183926" y="27100"/>
                              <a:pt x="202470" y="22215"/>
                              <a:pt x="178593" y="26194"/>
                            </a:cubicBezTo>
                            <a:cubicBezTo>
                              <a:pt x="175418" y="27782"/>
                              <a:pt x="172150" y="29196"/>
                              <a:pt x="169068" y="30957"/>
                            </a:cubicBezTo>
                            <a:cubicBezTo>
                              <a:pt x="166583" y="32377"/>
                              <a:pt x="164485" y="34439"/>
                              <a:pt x="161925" y="35719"/>
                            </a:cubicBezTo>
                            <a:cubicBezTo>
                              <a:pt x="159680" y="36841"/>
                              <a:pt x="157162" y="37306"/>
                              <a:pt x="154781" y="38100"/>
                            </a:cubicBezTo>
                            <a:cubicBezTo>
                              <a:pt x="150018" y="41275"/>
                              <a:pt x="145923" y="45814"/>
                              <a:pt x="140493" y="47625"/>
                            </a:cubicBezTo>
                            <a:cubicBezTo>
                              <a:pt x="138112" y="48419"/>
                              <a:pt x="135595" y="48884"/>
                              <a:pt x="133350" y="50007"/>
                            </a:cubicBezTo>
                            <a:cubicBezTo>
                              <a:pt x="130790" y="51287"/>
                              <a:pt x="128821" y="53607"/>
                              <a:pt x="126206" y="54769"/>
                            </a:cubicBezTo>
                            <a:cubicBezTo>
                              <a:pt x="121618" y="56808"/>
                              <a:pt x="116095" y="56747"/>
                              <a:pt x="111918" y="59532"/>
                            </a:cubicBezTo>
                            <a:cubicBezTo>
                              <a:pt x="109537" y="61119"/>
                              <a:pt x="107390" y="63132"/>
                              <a:pt x="104775" y="64294"/>
                            </a:cubicBezTo>
                            <a:cubicBezTo>
                              <a:pt x="100187" y="66333"/>
                              <a:pt x="95250" y="67469"/>
                              <a:pt x="90487" y="69057"/>
                            </a:cubicBezTo>
                            <a:cubicBezTo>
                              <a:pt x="88106" y="69851"/>
                              <a:pt x="85804" y="70946"/>
                              <a:pt x="83343" y="71438"/>
                            </a:cubicBezTo>
                            <a:cubicBezTo>
                              <a:pt x="79374" y="72232"/>
                              <a:pt x="75363" y="72837"/>
                              <a:pt x="71437" y="73819"/>
                            </a:cubicBezTo>
                            <a:cubicBezTo>
                              <a:pt x="69002" y="74428"/>
                              <a:pt x="66781" y="75868"/>
                              <a:pt x="64293" y="76200"/>
                            </a:cubicBezTo>
                            <a:cubicBezTo>
                              <a:pt x="54819" y="77463"/>
                              <a:pt x="45243" y="77788"/>
                              <a:pt x="35718" y="78582"/>
                            </a:cubicBezTo>
                            <a:cubicBezTo>
                              <a:pt x="19539" y="83975"/>
                              <a:pt x="31085" y="80963"/>
                              <a:pt x="0" y="80963"/>
                            </a:cubicBezTo>
                            <a:lnTo>
                              <a:pt x="0" y="80963"/>
                            </a:lnTo>
                          </a:path>
                        </a:pathLst>
                      </a:custGeom>
                      <a:noFill/>
                      <a:ln>
                        <a:solidFill>
                          <a:srgbClr val="F8DB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6" name="グループ化 5"/>
                    <p:cNvGrpSpPr/>
                    <p:nvPr/>
                  </p:nvGrpSpPr>
                  <p:grpSpPr>
                    <a:xfrm>
                      <a:off x="442913" y="-4763"/>
                      <a:ext cx="1414462" cy="3669507"/>
                      <a:chOff x="442913" y="-4763"/>
                      <a:chExt cx="1414462" cy="3669507"/>
                    </a:xfrm>
                  </p:grpSpPr>
                  <p:sp>
                    <p:nvSpPr>
                      <p:cNvPr id="35" name="フリーフォーム 34"/>
                      <p:cNvSpPr/>
                      <p:nvPr/>
                    </p:nvSpPr>
                    <p:spPr>
                      <a:xfrm>
                        <a:off x="442913" y="2590800"/>
                        <a:ext cx="1278731" cy="1073944"/>
                      </a:xfrm>
                      <a:custGeom>
                        <a:avLst/>
                        <a:gdLst>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80975 w 1278731"/>
                          <a:gd name="connsiteY12" fmla="*/ 919163 h 1073944"/>
                          <a:gd name="connsiteX13" fmla="*/ 183356 w 1278731"/>
                          <a:gd name="connsiteY13" fmla="*/ 852488 h 1073944"/>
                          <a:gd name="connsiteX14" fmla="*/ 185737 w 1278731"/>
                          <a:gd name="connsiteY14" fmla="*/ 845344 h 1073944"/>
                          <a:gd name="connsiteX15" fmla="*/ 190500 w 1278731"/>
                          <a:gd name="connsiteY15" fmla="*/ 828675 h 1073944"/>
                          <a:gd name="connsiteX16" fmla="*/ 197643 w 1278731"/>
                          <a:gd name="connsiteY16" fmla="*/ 814388 h 1073944"/>
                          <a:gd name="connsiteX17" fmla="*/ 204787 w 1278731"/>
                          <a:gd name="connsiteY17" fmla="*/ 790575 h 1073944"/>
                          <a:gd name="connsiteX18" fmla="*/ 211931 w 1278731"/>
                          <a:gd name="connsiteY18" fmla="*/ 783431 h 1073944"/>
                          <a:gd name="connsiteX19" fmla="*/ 219075 w 1278731"/>
                          <a:gd name="connsiteY19" fmla="*/ 769144 h 1073944"/>
                          <a:gd name="connsiteX20" fmla="*/ 221456 w 1278731"/>
                          <a:gd name="connsiteY20" fmla="*/ 762000 h 1073944"/>
                          <a:gd name="connsiteX21" fmla="*/ 226218 w 1278731"/>
                          <a:gd name="connsiteY21" fmla="*/ 754856 h 1073944"/>
                          <a:gd name="connsiteX22" fmla="*/ 238125 w 1278731"/>
                          <a:gd name="connsiteY22" fmla="*/ 733425 h 1073944"/>
                          <a:gd name="connsiteX23" fmla="*/ 247650 w 1278731"/>
                          <a:gd name="connsiteY23" fmla="*/ 719138 h 1073944"/>
                          <a:gd name="connsiteX24" fmla="*/ 261937 w 1278731"/>
                          <a:gd name="connsiteY24" fmla="*/ 709613 h 1073944"/>
                          <a:gd name="connsiteX25" fmla="*/ 269081 w 1278731"/>
                          <a:gd name="connsiteY25" fmla="*/ 704850 h 1073944"/>
                          <a:gd name="connsiteX26" fmla="*/ 276225 w 1278731"/>
                          <a:gd name="connsiteY26" fmla="*/ 697706 h 1073944"/>
                          <a:gd name="connsiteX27" fmla="*/ 290512 w 1278731"/>
                          <a:gd name="connsiteY27" fmla="*/ 692944 h 1073944"/>
                          <a:gd name="connsiteX28" fmla="*/ 302418 w 1278731"/>
                          <a:gd name="connsiteY28" fmla="*/ 678656 h 1073944"/>
                          <a:gd name="connsiteX29" fmla="*/ 309562 w 1278731"/>
                          <a:gd name="connsiteY29" fmla="*/ 657225 h 1073944"/>
                          <a:gd name="connsiteX30" fmla="*/ 314325 w 1278731"/>
                          <a:gd name="connsiteY30" fmla="*/ 642938 h 1073944"/>
                          <a:gd name="connsiteX31" fmla="*/ 316706 w 1278731"/>
                          <a:gd name="connsiteY31" fmla="*/ 635794 h 1073944"/>
                          <a:gd name="connsiteX32" fmla="*/ 319087 w 1278731"/>
                          <a:gd name="connsiteY32" fmla="*/ 614363 h 1073944"/>
                          <a:gd name="connsiteX33" fmla="*/ 326231 w 1278731"/>
                          <a:gd name="connsiteY33" fmla="*/ 583406 h 1073944"/>
                          <a:gd name="connsiteX34" fmla="*/ 330993 w 1278731"/>
                          <a:gd name="connsiteY34" fmla="*/ 569119 h 1073944"/>
                          <a:gd name="connsiteX35" fmla="*/ 333375 w 1278731"/>
                          <a:gd name="connsiteY35" fmla="*/ 561975 h 1073944"/>
                          <a:gd name="connsiteX36" fmla="*/ 338137 w 1278731"/>
                          <a:gd name="connsiteY36" fmla="*/ 552450 h 1073944"/>
                          <a:gd name="connsiteX37" fmla="*/ 342900 w 1278731"/>
                          <a:gd name="connsiteY37" fmla="*/ 535781 h 1073944"/>
                          <a:gd name="connsiteX38" fmla="*/ 347662 w 1278731"/>
                          <a:gd name="connsiteY38" fmla="*/ 521494 h 1073944"/>
                          <a:gd name="connsiteX39" fmla="*/ 350043 w 1278731"/>
                          <a:gd name="connsiteY39" fmla="*/ 514350 h 1073944"/>
                          <a:gd name="connsiteX40" fmla="*/ 352425 w 1278731"/>
                          <a:gd name="connsiteY40" fmla="*/ 464344 h 1073944"/>
                          <a:gd name="connsiteX41" fmla="*/ 359568 w 1278731"/>
                          <a:gd name="connsiteY41" fmla="*/ 438150 h 1073944"/>
                          <a:gd name="connsiteX42" fmla="*/ 361950 w 1278731"/>
                          <a:gd name="connsiteY42" fmla="*/ 431006 h 1073944"/>
                          <a:gd name="connsiteX43" fmla="*/ 364331 w 1278731"/>
                          <a:gd name="connsiteY43" fmla="*/ 421481 h 1073944"/>
                          <a:gd name="connsiteX44" fmla="*/ 369093 w 1278731"/>
                          <a:gd name="connsiteY44" fmla="*/ 414338 h 1073944"/>
                          <a:gd name="connsiteX45" fmla="*/ 373856 w 1278731"/>
                          <a:gd name="connsiteY45" fmla="*/ 400050 h 1073944"/>
                          <a:gd name="connsiteX46" fmla="*/ 378618 w 1278731"/>
                          <a:gd name="connsiteY46" fmla="*/ 392906 h 1073944"/>
                          <a:gd name="connsiteX47" fmla="*/ 385762 w 1278731"/>
                          <a:gd name="connsiteY47" fmla="*/ 371475 h 1073944"/>
                          <a:gd name="connsiteX48" fmla="*/ 388143 w 1278731"/>
                          <a:gd name="connsiteY48" fmla="*/ 364331 h 1073944"/>
                          <a:gd name="connsiteX49" fmla="*/ 397668 w 1278731"/>
                          <a:gd name="connsiteY49" fmla="*/ 350044 h 1073944"/>
                          <a:gd name="connsiteX50" fmla="*/ 400050 w 1278731"/>
                          <a:gd name="connsiteY50" fmla="*/ 342900 h 1073944"/>
                          <a:gd name="connsiteX51" fmla="*/ 407193 w 1278731"/>
                          <a:gd name="connsiteY51" fmla="*/ 335756 h 1073944"/>
                          <a:gd name="connsiteX52" fmla="*/ 416718 w 1278731"/>
                          <a:gd name="connsiteY52" fmla="*/ 321469 h 1073944"/>
                          <a:gd name="connsiteX53" fmla="*/ 423862 w 1278731"/>
                          <a:gd name="connsiteY53" fmla="*/ 311944 h 1073944"/>
                          <a:gd name="connsiteX54" fmla="*/ 433387 w 1278731"/>
                          <a:gd name="connsiteY54" fmla="*/ 297656 h 1073944"/>
                          <a:gd name="connsiteX55" fmla="*/ 438150 w 1278731"/>
                          <a:gd name="connsiteY55" fmla="*/ 290513 h 1073944"/>
                          <a:gd name="connsiteX56" fmla="*/ 452437 w 1278731"/>
                          <a:gd name="connsiteY56" fmla="*/ 278606 h 1073944"/>
                          <a:gd name="connsiteX57" fmla="*/ 466725 w 1278731"/>
                          <a:gd name="connsiteY57" fmla="*/ 273844 h 1073944"/>
                          <a:gd name="connsiteX58" fmla="*/ 471487 w 1278731"/>
                          <a:gd name="connsiteY58" fmla="*/ 266700 h 1073944"/>
                          <a:gd name="connsiteX59" fmla="*/ 497681 w 1278731"/>
                          <a:gd name="connsiteY59" fmla="*/ 261938 h 1073944"/>
                          <a:gd name="connsiteX60" fmla="*/ 614362 w 1278731"/>
                          <a:gd name="connsiteY60" fmla="*/ 264319 h 1073944"/>
                          <a:gd name="connsiteX61" fmla="*/ 621506 w 1278731"/>
                          <a:gd name="connsiteY61" fmla="*/ 266700 h 1073944"/>
                          <a:gd name="connsiteX62" fmla="*/ 659606 w 1278731"/>
                          <a:gd name="connsiteY62" fmla="*/ 269081 h 1073944"/>
                          <a:gd name="connsiteX63" fmla="*/ 673893 w 1278731"/>
                          <a:gd name="connsiteY63" fmla="*/ 271463 h 1073944"/>
                          <a:gd name="connsiteX64" fmla="*/ 681037 w 1278731"/>
                          <a:gd name="connsiteY64" fmla="*/ 273844 h 1073944"/>
                          <a:gd name="connsiteX65" fmla="*/ 711993 w 1278731"/>
                          <a:gd name="connsiteY65" fmla="*/ 276225 h 1073944"/>
                          <a:gd name="connsiteX66" fmla="*/ 731043 w 1278731"/>
                          <a:gd name="connsiteY66" fmla="*/ 280988 h 1073944"/>
                          <a:gd name="connsiteX67" fmla="*/ 757237 w 1278731"/>
                          <a:gd name="connsiteY67" fmla="*/ 285750 h 1073944"/>
                          <a:gd name="connsiteX68" fmla="*/ 773906 w 1278731"/>
                          <a:gd name="connsiteY68" fmla="*/ 290513 h 1073944"/>
                          <a:gd name="connsiteX69" fmla="*/ 788193 w 1278731"/>
                          <a:gd name="connsiteY69" fmla="*/ 295275 h 1073944"/>
                          <a:gd name="connsiteX70" fmla="*/ 804862 w 1278731"/>
                          <a:gd name="connsiteY70" fmla="*/ 300038 h 1073944"/>
                          <a:gd name="connsiteX71" fmla="*/ 814387 w 1278731"/>
                          <a:gd name="connsiteY71" fmla="*/ 302419 h 1073944"/>
                          <a:gd name="connsiteX72" fmla="*/ 828675 w 1278731"/>
                          <a:gd name="connsiteY72" fmla="*/ 307181 h 1073944"/>
                          <a:gd name="connsiteX73" fmla="*/ 835818 w 1278731"/>
                          <a:gd name="connsiteY73" fmla="*/ 311944 h 1073944"/>
                          <a:gd name="connsiteX74" fmla="*/ 850106 w 1278731"/>
                          <a:gd name="connsiteY74" fmla="*/ 316706 h 1073944"/>
                          <a:gd name="connsiteX75" fmla="*/ 857250 w 1278731"/>
                          <a:gd name="connsiteY75" fmla="*/ 319088 h 1073944"/>
                          <a:gd name="connsiteX76" fmla="*/ 864393 w 1278731"/>
                          <a:gd name="connsiteY76" fmla="*/ 321469 h 1073944"/>
                          <a:gd name="connsiteX77" fmla="*/ 871537 w 1278731"/>
                          <a:gd name="connsiteY77" fmla="*/ 326231 h 1073944"/>
                          <a:gd name="connsiteX78" fmla="*/ 878681 w 1278731"/>
                          <a:gd name="connsiteY78" fmla="*/ 340519 h 1073944"/>
                          <a:gd name="connsiteX79" fmla="*/ 888206 w 1278731"/>
                          <a:gd name="connsiteY79" fmla="*/ 357188 h 1073944"/>
                          <a:gd name="connsiteX80" fmla="*/ 895350 w 1278731"/>
                          <a:gd name="connsiteY80" fmla="*/ 378619 h 1073944"/>
                          <a:gd name="connsiteX81" fmla="*/ 897731 w 1278731"/>
                          <a:gd name="connsiteY81" fmla="*/ 385763 h 1073944"/>
                          <a:gd name="connsiteX82" fmla="*/ 907256 w 1278731"/>
                          <a:gd name="connsiteY82" fmla="*/ 400050 h 1073944"/>
                          <a:gd name="connsiteX83" fmla="*/ 912018 w 1278731"/>
                          <a:gd name="connsiteY83" fmla="*/ 407194 h 1073944"/>
                          <a:gd name="connsiteX84" fmla="*/ 921543 w 1278731"/>
                          <a:gd name="connsiteY84" fmla="*/ 421481 h 1073944"/>
                          <a:gd name="connsiteX85" fmla="*/ 931068 w 1278731"/>
                          <a:gd name="connsiteY85" fmla="*/ 442913 h 1073944"/>
                          <a:gd name="connsiteX86" fmla="*/ 933450 w 1278731"/>
                          <a:gd name="connsiteY86" fmla="*/ 452438 h 1073944"/>
                          <a:gd name="connsiteX87" fmla="*/ 942975 w 1278731"/>
                          <a:gd name="connsiteY87" fmla="*/ 466725 h 1073944"/>
                          <a:gd name="connsiteX88" fmla="*/ 950118 w 1278731"/>
                          <a:gd name="connsiteY88" fmla="*/ 481013 h 1073944"/>
                          <a:gd name="connsiteX89" fmla="*/ 954881 w 1278731"/>
                          <a:gd name="connsiteY89" fmla="*/ 495300 h 1073944"/>
                          <a:gd name="connsiteX90" fmla="*/ 959643 w 1278731"/>
                          <a:gd name="connsiteY90" fmla="*/ 502444 h 1073944"/>
                          <a:gd name="connsiteX91" fmla="*/ 962025 w 1278731"/>
                          <a:gd name="connsiteY91" fmla="*/ 509588 h 1073944"/>
                          <a:gd name="connsiteX92" fmla="*/ 971550 w 1278731"/>
                          <a:gd name="connsiteY92" fmla="*/ 523875 h 1073944"/>
                          <a:gd name="connsiteX93" fmla="*/ 985837 w 1278731"/>
                          <a:gd name="connsiteY93" fmla="*/ 552450 h 1073944"/>
                          <a:gd name="connsiteX94" fmla="*/ 990600 w 1278731"/>
                          <a:gd name="connsiteY94" fmla="*/ 559594 h 1073944"/>
                          <a:gd name="connsiteX95" fmla="*/ 997743 w 1278731"/>
                          <a:gd name="connsiteY95" fmla="*/ 573881 h 1073944"/>
                          <a:gd name="connsiteX96" fmla="*/ 1000125 w 1278731"/>
                          <a:gd name="connsiteY96" fmla="*/ 581025 h 1073944"/>
                          <a:gd name="connsiteX97" fmla="*/ 1004887 w 1278731"/>
                          <a:gd name="connsiteY97" fmla="*/ 588169 h 1073944"/>
                          <a:gd name="connsiteX98" fmla="*/ 1012031 w 1278731"/>
                          <a:gd name="connsiteY98" fmla="*/ 602456 h 1073944"/>
                          <a:gd name="connsiteX99" fmla="*/ 1012031 w 1278731"/>
                          <a:gd name="connsiteY99" fmla="*/ 692944 h 1073944"/>
                          <a:gd name="connsiteX100" fmla="*/ 1009650 w 1278731"/>
                          <a:gd name="connsiteY100" fmla="*/ 709613 h 1073944"/>
                          <a:gd name="connsiteX101" fmla="*/ 1007268 w 1278731"/>
                          <a:gd name="connsiteY101" fmla="*/ 728663 h 1073944"/>
                          <a:gd name="connsiteX102" fmla="*/ 1000125 w 1278731"/>
                          <a:gd name="connsiteY102" fmla="*/ 752475 h 1073944"/>
                          <a:gd name="connsiteX103" fmla="*/ 997743 w 1278731"/>
                          <a:gd name="connsiteY103" fmla="*/ 762000 h 1073944"/>
                          <a:gd name="connsiteX104" fmla="*/ 995362 w 1278731"/>
                          <a:gd name="connsiteY104" fmla="*/ 807244 h 1073944"/>
                          <a:gd name="connsiteX105" fmla="*/ 990600 w 1278731"/>
                          <a:gd name="connsiteY105" fmla="*/ 821531 h 1073944"/>
                          <a:gd name="connsiteX106" fmla="*/ 997743 w 1278731"/>
                          <a:gd name="connsiteY106" fmla="*/ 840581 h 1073944"/>
                          <a:gd name="connsiteX107" fmla="*/ 1004887 w 1278731"/>
                          <a:gd name="connsiteY107" fmla="*/ 845344 h 1073944"/>
                          <a:gd name="connsiteX108" fmla="*/ 1028700 w 1278731"/>
                          <a:gd name="connsiteY108" fmla="*/ 852488 h 1073944"/>
                          <a:gd name="connsiteX109" fmla="*/ 1042987 w 1278731"/>
                          <a:gd name="connsiteY109" fmla="*/ 854869 h 1073944"/>
                          <a:gd name="connsiteX110" fmla="*/ 1114425 w 1278731"/>
                          <a:gd name="connsiteY110" fmla="*/ 852488 h 1073944"/>
                          <a:gd name="connsiteX111" fmla="*/ 1121568 w 1278731"/>
                          <a:gd name="connsiteY111" fmla="*/ 847725 h 1073944"/>
                          <a:gd name="connsiteX112" fmla="*/ 1128712 w 1278731"/>
                          <a:gd name="connsiteY112" fmla="*/ 845344 h 1073944"/>
                          <a:gd name="connsiteX113" fmla="*/ 1147762 w 1278731"/>
                          <a:gd name="connsiteY113" fmla="*/ 828675 h 1073944"/>
                          <a:gd name="connsiteX114" fmla="*/ 1154906 w 1278731"/>
                          <a:gd name="connsiteY114" fmla="*/ 802481 h 1073944"/>
                          <a:gd name="connsiteX115" fmla="*/ 1159668 w 1278731"/>
                          <a:gd name="connsiteY115" fmla="*/ 788194 h 1073944"/>
                          <a:gd name="connsiteX116" fmla="*/ 1169193 w 1278731"/>
                          <a:gd name="connsiteY116" fmla="*/ 773906 h 1073944"/>
                          <a:gd name="connsiteX117" fmla="*/ 1173956 w 1278731"/>
                          <a:gd name="connsiteY117" fmla="*/ 766763 h 1073944"/>
                          <a:gd name="connsiteX118" fmla="*/ 1176337 w 1278731"/>
                          <a:gd name="connsiteY118" fmla="*/ 759619 h 1073944"/>
                          <a:gd name="connsiteX119" fmla="*/ 1185862 w 1278731"/>
                          <a:gd name="connsiteY119" fmla="*/ 745331 h 1073944"/>
                          <a:gd name="connsiteX120" fmla="*/ 1190625 w 1278731"/>
                          <a:gd name="connsiteY120" fmla="*/ 731044 h 1073944"/>
                          <a:gd name="connsiteX121" fmla="*/ 1188243 w 1278731"/>
                          <a:gd name="connsiteY121" fmla="*/ 690563 h 1073944"/>
                          <a:gd name="connsiteX122" fmla="*/ 1185862 w 1278731"/>
                          <a:gd name="connsiteY122" fmla="*/ 673894 h 1073944"/>
                          <a:gd name="connsiteX123" fmla="*/ 1190625 w 1278731"/>
                          <a:gd name="connsiteY123" fmla="*/ 640556 h 1073944"/>
                          <a:gd name="connsiteX124" fmla="*/ 1195387 w 1278731"/>
                          <a:gd name="connsiteY124" fmla="*/ 633413 h 1073944"/>
                          <a:gd name="connsiteX125" fmla="*/ 1202531 w 1278731"/>
                          <a:gd name="connsiteY125" fmla="*/ 611981 h 1073944"/>
                          <a:gd name="connsiteX126" fmla="*/ 1204912 w 1278731"/>
                          <a:gd name="connsiteY126" fmla="*/ 604838 h 1073944"/>
                          <a:gd name="connsiteX127" fmla="*/ 1207293 w 1278731"/>
                          <a:gd name="connsiteY127" fmla="*/ 597694 h 1073944"/>
                          <a:gd name="connsiteX128" fmla="*/ 1204912 w 1278731"/>
                          <a:gd name="connsiteY128" fmla="*/ 559594 h 1073944"/>
                          <a:gd name="connsiteX129" fmla="*/ 1197768 w 1278731"/>
                          <a:gd name="connsiteY129" fmla="*/ 561975 h 1073944"/>
                          <a:gd name="connsiteX130" fmla="*/ 1190625 w 1278731"/>
                          <a:gd name="connsiteY130" fmla="*/ 559594 h 1073944"/>
                          <a:gd name="connsiteX131" fmla="*/ 1197768 w 1278731"/>
                          <a:gd name="connsiteY131" fmla="*/ 523875 h 1073944"/>
                          <a:gd name="connsiteX132" fmla="*/ 1212056 w 1278731"/>
                          <a:gd name="connsiteY132" fmla="*/ 495300 h 1073944"/>
                          <a:gd name="connsiteX133" fmla="*/ 1221581 w 1278731"/>
                          <a:gd name="connsiteY133" fmla="*/ 481013 h 1073944"/>
                          <a:gd name="connsiteX134" fmla="*/ 1228725 w 1278731"/>
                          <a:gd name="connsiteY134" fmla="*/ 478631 h 1073944"/>
                          <a:gd name="connsiteX135" fmla="*/ 1238250 w 1278731"/>
                          <a:gd name="connsiteY135" fmla="*/ 466725 h 1073944"/>
                          <a:gd name="connsiteX136" fmla="*/ 1254918 w 1278731"/>
                          <a:gd name="connsiteY136" fmla="*/ 445294 h 1073944"/>
                          <a:gd name="connsiteX137" fmla="*/ 1264443 w 1278731"/>
                          <a:gd name="connsiteY137" fmla="*/ 421481 h 1073944"/>
                          <a:gd name="connsiteX138" fmla="*/ 1266825 w 1278731"/>
                          <a:gd name="connsiteY138" fmla="*/ 414338 h 1073944"/>
                          <a:gd name="connsiteX139" fmla="*/ 1271587 w 1278731"/>
                          <a:gd name="connsiteY139" fmla="*/ 407194 h 1073944"/>
                          <a:gd name="connsiteX140" fmla="*/ 1278731 w 1278731"/>
                          <a:gd name="connsiteY140" fmla="*/ 342900 h 1073944"/>
                          <a:gd name="connsiteX141" fmla="*/ 1276350 w 1278731"/>
                          <a:gd name="connsiteY141" fmla="*/ 283369 h 1073944"/>
                          <a:gd name="connsiteX142" fmla="*/ 1271587 w 1278731"/>
                          <a:gd name="connsiteY142" fmla="*/ 264319 h 1073944"/>
                          <a:gd name="connsiteX143" fmla="*/ 1269206 w 1278731"/>
                          <a:gd name="connsiteY143" fmla="*/ 254794 h 1073944"/>
                          <a:gd name="connsiteX144" fmla="*/ 1266825 w 1278731"/>
                          <a:gd name="connsiteY144" fmla="*/ 242888 h 1073944"/>
                          <a:gd name="connsiteX145" fmla="*/ 1262062 w 1278731"/>
                          <a:gd name="connsiteY145" fmla="*/ 235744 h 1073944"/>
                          <a:gd name="connsiteX146" fmla="*/ 1247775 w 1278731"/>
                          <a:gd name="connsiteY146" fmla="*/ 223838 h 1073944"/>
                          <a:gd name="connsiteX147" fmla="*/ 1214437 w 1278731"/>
                          <a:gd name="connsiteY147" fmla="*/ 219075 h 1073944"/>
                          <a:gd name="connsiteX148" fmla="*/ 1197768 w 1278731"/>
                          <a:gd name="connsiteY148" fmla="*/ 216694 h 1073944"/>
                          <a:gd name="connsiteX149" fmla="*/ 1183481 w 1278731"/>
                          <a:gd name="connsiteY149" fmla="*/ 211931 h 1073944"/>
                          <a:gd name="connsiteX150" fmla="*/ 1166812 w 1278731"/>
                          <a:gd name="connsiteY150" fmla="*/ 207169 h 1073944"/>
                          <a:gd name="connsiteX151" fmla="*/ 1150143 w 1278731"/>
                          <a:gd name="connsiteY151" fmla="*/ 197644 h 1073944"/>
                          <a:gd name="connsiteX152" fmla="*/ 1131093 w 1278731"/>
                          <a:gd name="connsiteY152" fmla="*/ 192881 h 1073944"/>
                          <a:gd name="connsiteX153" fmla="*/ 1114425 w 1278731"/>
                          <a:gd name="connsiteY153" fmla="*/ 185738 h 1073944"/>
                          <a:gd name="connsiteX154" fmla="*/ 1085850 w 1278731"/>
                          <a:gd name="connsiteY154" fmla="*/ 169069 h 1073944"/>
                          <a:gd name="connsiteX155" fmla="*/ 1085850 w 1278731"/>
                          <a:gd name="connsiteY155" fmla="*/ 169069 h 1073944"/>
                          <a:gd name="connsiteX156" fmla="*/ 1071562 w 1278731"/>
                          <a:gd name="connsiteY156" fmla="*/ 161925 h 1073944"/>
                          <a:gd name="connsiteX157" fmla="*/ 1064418 w 1278731"/>
                          <a:gd name="connsiteY157" fmla="*/ 154781 h 1073944"/>
                          <a:gd name="connsiteX158" fmla="*/ 1050131 w 1278731"/>
                          <a:gd name="connsiteY158" fmla="*/ 150019 h 1073944"/>
                          <a:gd name="connsiteX159" fmla="*/ 1035843 w 1278731"/>
                          <a:gd name="connsiteY159" fmla="*/ 140494 h 1073944"/>
                          <a:gd name="connsiteX160" fmla="*/ 1028700 w 1278731"/>
                          <a:gd name="connsiteY160" fmla="*/ 133350 h 1073944"/>
                          <a:gd name="connsiteX161" fmla="*/ 1026318 w 1278731"/>
                          <a:gd name="connsiteY161" fmla="*/ 126206 h 1073944"/>
                          <a:gd name="connsiteX162" fmla="*/ 1019175 w 1278731"/>
                          <a:gd name="connsiteY162" fmla="*/ 116681 h 1073944"/>
                          <a:gd name="connsiteX163" fmla="*/ 1004887 w 1278731"/>
                          <a:gd name="connsiteY163" fmla="*/ 100013 h 1073944"/>
                          <a:gd name="connsiteX164" fmla="*/ 997743 w 1278731"/>
                          <a:gd name="connsiteY164" fmla="*/ 83344 h 1073944"/>
                          <a:gd name="connsiteX165" fmla="*/ 992981 w 1278731"/>
                          <a:gd name="connsiteY165" fmla="*/ 76200 h 1073944"/>
                          <a:gd name="connsiteX166" fmla="*/ 988218 w 1278731"/>
                          <a:gd name="connsiteY166" fmla="*/ 61913 h 1073944"/>
                          <a:gd name="connsiteX167" fmla="*/ 983456 w 1278731"/>
                          <a:gd name="connsiteY167" fmla="*/ 54769 h 1073944"/>
                          <a:gd name="connsiteX168" fmla="*/ 978693 w 1278731"/>
                          <a:gd name="connsiteY168" fmla="*/ 40481 h 1073944"/>
                          <a:gd name="connsiteX169" fmla="*/ 976312 w 1278731"/>
                          <a:gd name="connsiteY169" fmla="*/ 33338 h 1073944"/>
                          <a:gd name="connsiteX170" fmla="*/ 971550 w 1278731"/>
                          <a:gd name="connsiteY170" fmla="*/ 23813 h 1073944"/>
                          <a:gd name="connsiteX171" fmla="*/ 969168 w 1278731"/>
                          <a:gd name="connsiteY171" fmla="*/ 14288 h 1073944"/>
                          <a:gd name="connsiteX172" fmla="*/ 966787 w 1278731"/>
                          <a:gd name="connsiteY172" fmla="*/ 0 h 1073944"/>
                          <a:gd name="connsiteX173" fmla="*/ 966787 w 1278731"/>
                          <a:gd name="connsiteY17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183356 w 1278731"/>
                          <a:gd name="connsiteY13" fmla="*/ 852488 h 1073944"/>
                          <a:gd name="connsiteX14" fmla="*/ 185737 w 1278731"/>
                          <a:gd name="connsiteY14" fmla="*/ 845344 h 1073944"/>
                          <a:gd name="connsiteX15" fmla="*/ 190500 w 1278731"/>
                          <a:gd name="connsiteY15" fmla="*/ 828675 h 1073944"/>
                          <a:gd name="connsiteX16" fmla="*/ 197643 w 1278731"/>
                          <a:gd name="connsiteY16" fmla="*/ 814388 h 1073944"/>
                          <a:gd name="connsiteX17" fmla="*/ 204787 w 1278731"/>
                          <a:gd name="connsiteY17" fmla="*/ 790575 h 1073944"/>
                          <a:gd name="connsiteX18" fmla="*/ 211931 w 1278731"/>
                          <a:gd name="connsiteY18" fmla="*/ 783431 h 1073944"/>
                          <a:gd name="connsiteX19" fmla="*/ 219075 w 1278731"/>
                          <a:gd name="connsiteY19" fmla="*/ 769144 h 1073944"/>
                          <a:gd name="connsiteX20" fmla="*/ 221456 w 1278731"/>
                          <a:gd name="connsiteY20" fmla="*/ 762000 h 1073944"/>
                          <a:gd name="connsiteX21" fmla="*/ 226218 w 1278731"/>
                          <a:gd name="connsiteY21" fmla="*/ 754856 h 1073944"/>
                          <a:gd name="connsiteX22" fmla="*/ 238125 w 1278731"/>
                          <a:gd name="connsiteY22" fmla="*/ 733425 h 1073944"/>
                          <a:gd name="connsiteX23" fmla="*/ 247650 w 1278731"/>
                          <a:gd name="connsiteY23" fmla="*/ 719138 h 1073944"/>
                          <a:gd name="connsiteX24" fmla="*/ 261937 w 1278731"/>
                          <a:gd name="connsiteY24" fmla="*/ 709613 h 1073944"/>
                          <a:gd name="connsiteX25" fmla="*/ 269081 w 1278731"/>
                          <a:gd name="connsiteY25" fmla="*/ 704850 h 1073944"/>
                          <a:gd name="connsiteX26" fmla="*/ 276225 w 1278731"/>
                          <a:gd name="connsiteY26" fmla="*/ 697706 h 1073944"/>
                          <a:gd name="connsiteX27" fmla="*/ 290512 w 1278731"/>
                          <a:gd name="connsiteY27" fmla="*/ 692944 h 1073944"/>
                          <a:gd name="connsiteX28" fmla="*/ 302418 w 1278731"/>
                          <a:gd name="connsiteY28" fmla="*/ 678656 h 1073944"/>
                          <a:gd name="connsiteX29" fmla="*/ 309562 w 1278731"/>
                          <a:gd name="connsiteY29" fmla="*/ 657225 h 1073944"/>
                          <a:gd name="connsiteX30" fmla="*/ 314325 w 1278731"/>
                          <a:gd name="connsiteY30" fmla="*/ 642938 h 1073944"/>
                          <a:gd name="connsiteX31" fmla="*/ 316706 w 1278731"/>
                          <a:gd name="connsiteY31" fmla="*/ 635794 h 1073944"/>
                          <a:gd name="connsiteX32" fmla="*/ 319087 w 1278731"/>
                          <a:gd name="connsiteY32" fmla="*/ 614363 h 1073944"/>
                          <a:gd name="connsiteX33" fmla="*/ 326231 w 1278731"/>
                          <a:gd name="connsiteY33" fmla="*/ 583406 h 1073944"/>
                          <a:gd name="connsiteX34" fmla="*/ 330993 w 1278731"/>
                          <a:gd name="connsiteY34" fmla="*/ 569119 h 1073944"/>
                          <a:gd name="connsiteX35" fmla="*/ 333375 w 1278731"/>
                          <a:gd name="connsiteY35" fmla="*/ 561975 h 1073944"/>
                          <a:gd name="connsiteX36" fmla="*/ 338137 w 1278731"/>
                          <a:gd name="connsiteY36" fmla="*/ 552450 h 1073944"/>
                          <a:gd name="connsiteX37" fmla="*/ 342900 w 1278731"/>
                          <a:gd name="connsiteY37" fmla="*/ 535781 h 1073944"/>
                          <a:gd name="connsiteX38" fmla="*/ 347662 w 1278731"/>
                          <a:gd name="connsiteY38" fmla="*/ 521494 h 1073944"/>
                          <a:gd name="connsiteX39" fmla="*/ 350043 w 1278731"/>
                          <a:gd name="connsiteY39" fmla="*/ 514350 h 1073944"/>
                          <a:gd name="connsiteX40" fmla="*/ 352425 w 1278731"/>
                          <a:gd name="connsiteY40" fmla="*/ 464344 h 1073944"/>
                          <a:gd name="connsiteX41" fmla="*/ 359568 w 1278731"/>
                          <a:gd name="connsiteY41" fmla="*/ 438150 h 1073944"/>
                          <a:gd name="connsiteX42" fmla="*/ 361950 w 1278731"/>
                          <a:gd name="connsiteY42" fmla="*/ 431006 h 1073944"/>
                          <a:gd name="connsiteX43" fmla="*/ 364331 w 1278731"/>
                          <a:gd name="connsiteY43" fmla="*/ 421481 h 1073944"/>
                          <a:gd name="connsiteX44" fmla="*/ 369093 w 1278731"/>
                          <a:gd name="connsiteY44" fmla="*/ 414338 h 1073944"/>
                          <a:gd name="connsiteX45" fmla="*/ 373856 w 1278731"/>
                          <a:gd name="connsiteY45" fmla="*/ 400050 h 1073944"/>
                          <a:gd name="connsiteX46" fmla="*/ 378618 w 1278731"/>
                          <a:gd name="connsiteY46" fmla="*/ 392906 h 1073944"/>
                          <a:gd name="connsiteX47" fmla="*/ 385762 w 1278731"/>
                          <a:gd name="connsiteY47" fmla="*/ 371475 h 1073944"/>
                          <a:gd name="connsiteX48" fmla="*/ 388143 w 1278731"/>
                          <a:gd name="connsiteY48" fmla="*/ 364331 h 1073944"/>
                          <a:gd name="connsiteX49" fmla="*/ 397668 w 1278731"/>
                          <a:gd name="connsiteY49" fmla="*/ 350044 h 1073944"/>
                          <a:gd name="connsiteX50" fmla="*/ 400050 w 1278731"/>
                          <a:gd name="connsiteY50" fmla="*/ 342900 h 1073944"/>
                          <a:gd name="connsiteX51" fmla="*/ 407193 w 1278731"/>
                          <a:gd name="connsiteY51" fmla="*/ 335756 h 1073944"/>
                          <a:gd name="connsiteX52" fmla="*/ 416718 w 1278731"/>
                          <a:gd name="connsiteY52" fmla="*/ 321469 h 1073944"/>
                          <a:gd name="connsiteX53" fmla="*/ 423862 w 1278731"/>
                          <a:gd name="connsiteY53" fmla="*/ 311944 h 1073944"/>
                          <a:gd name="connsiteX54" fmla="*/ 433387 w 1278731"/>
                          <a:gd name="connsiteY54" fmla="*/ 297656 h 1073944"/>
                          <a:gd name="connsiteX55" fmla="*/ 438150 w 1278731"/>
                          <a:gd name="connsiteY55" fmla="*/ 290513 h 1073944"/>
                          <a:gd name="connsiteX56" fmla="*/ 452437 w 1278731"/>
                          <a:gd name="connsiteY56" fmla="*/ 278606 h 1073944"/>
                          <a:gd name="connsiteX57" fmla="*/ 466725 w 1278731"/>
                          <a:gd name="connsiteY57" fmla="*/ 273844 h 1073944"/>
                          <a:gd name="connsiteX58" fmla="*/ 471487 w 1278731"/>
                          <a:gd name="connsiteY58" fmla="*/ 266700 h 1073944"/>
                          <a:gd name="connsiteX59" fmla="*/ 497681 w 1278731"/>
                          <a:gd name="connsiteY59" fmla="*/ 261938 h 1073944"/>
                          <a:gd name="connsiteX60" fmla="*/ 614362 w 1278731"/>
                          <a:gd name="connsiteY60" fmla="*/ 264319 h 1073944"/>
                          <a:gd name="connsiteX61" fmla="*/ 621506 w 1278731"/>
                          <a:gd name="connsiteY61" fmla="*/ 266700 h 1073944"/>
                          <a:gd name="connsiteX62" fmla="*/ 659606 w 1278731"/>
                          <a:gd name="connsiteY62" fmla="*/ 269081 h 1073944"/>
                          <a:gd name="connsiteX63" fmla="*/ 673893 w 1278731"/>
                          <a:gd name="connsiteY63" fmla="*/ 271463 h 1073944"/>
                          <a:gd name="connsiteX64" fmla="*/ 681037 w 1278731"/>
                          <a:gd name="connsiteY64" fmla="*/ 273844 h 1073944"/>
                          <a:gd name="connsiteX65" fmla="*/ 711993 w 1278731"/>
                          <a:gd name="connsiteY65" fmla="*/ 276225 h 1073944"/>
                          <a:gd name="connsiteX66" fmla="*/ 731043 w 1278731"/>
                          <a:gd name="connsiteY66" fmla="*/ 280988 h 1073944"/>
                          <a:gd name="connsiteX67" fmla="*/ 757237 w 1278731"/>
                          <a:gd name="connsiteY67" fmla="*/ 285750 h 1073944"/>
                          <a:gd name="connsiteX68" fmla="*/ 773906 w 1278731"/>
                          <a:gd name="connsiteY68" fmla="*/ 290513 h 1073944"/>
                          <a:gd name="connsiteX69" fmla="*/ 788193 w 1278731"/>
                          <a:gd name="connsiteY69" fmla="*/ 295275 h 1073944"/>
                          <a:gd name="connsiteX70" fmla="*/ 804862 w 1278731"/>
                          <a:gd name="connsiteY70" fmla="*/ 300038 h 1073944"/>
                          <a:gd name="connsiteX71" fmla="*/ 814387 w 1278731"/>
                          <a:gd name="connsiteY71" fmla="*/ 302419 h 1073944"/>
                          <a:gd name="connsiteX72" fmla="*/ 828675 w 1278731"/>
                          <a:gd name="connsiteY72" fmla="*/ 307181 h 1073944"/>
                          <a:gd name="connsiteX73" fmla="*/ 835818 w 1278731"/>
                          <a:gd name="connsiteY73" fmla="*/ 311944 h 1073944"/>
                          <a:gd name="connsiteX74" fmla="*/ 850106 w 1278731"/>
                          <a:gd name="connsiteY74" fmla="*/ 316706 h 1073944"/>
                          <a:gd name="connsiteX75" fmla="*/ 857250 w 1278731"/>
                          <a:gd name="connsiteY75" fmla="*/ 319088 h 1073944"/>
                          <a:gd name="connsiteX76" fmla="*/ 864393 w 1278731"/>
                          <a:gd name="connsiteY76" fmla="*/ 321469 h 1073944"/>
                          <a:gd name="connsiteX77" fmla="*/ 871537 w 1278731"/>
                          <a:gd name="connsiteY77" fmla="*/ 326231 h 1073944"/>
                          <a:gd name="connsiteX78" fmla="*/ 878681 w 1278731"/>
                          <a:gd name="connsiteY78" fmla="*/ 340519 h 1073944"/>
                          <a:gd name="connsiteX79" fmla="*/ 888206 w 1278731"/>
                          <a:gd name="connsiteY79" fmla="*/ 357188 h 1073944"/>
                          <a:gd name="connsiteX80" fmla="*/ 895350 w 1278731"/>
                          <a:gd name="connsiteY80" fmla="*/ 378619 h 1073944"/>
                          <a:gd name="connsiteX81" fmla="*/ 897731 w 1278731"/>
                          <a:gd name="connsiteY81" fmla="*/ 385763 h 1073944"/>
                          <a:gd name="connsiteX82" fmla="*/ 907256 w 1278731"/>
                          <a:gd name="connsiteY82" fmla="*/ 400050 h 1073944"/>
                          <a:gd name="connsiteX83" fmla="*/ 912018 w 1278731"/>
                          <a:gd name="connsiteY83" fmla="*/ 407194 h 1073944"/>
                          <a:gd name="connsiteX84" fmla="*/ 921543 w 1278731"/>
                          <a:gd name="connsiteY84" fmla="*/ 421481 h 1073944"/>
                          <a:gd name="connsiteX85" fmla="*/ 931068 w 1278731"/>
                          <a:gd name="connsiteY85" fmla="*/ 442913 h 1073944"/>
                          <a:gd name="connsiteX86" fmla="*/ 933450 w 1278731"/>
                          <a:gd name="connsiteY86" fmla="*/ 452438 h 1073944"/>
                          <a:gd name="connsiteX87" fmla="*/ 942975 w 1278731"/>
                          <a:gd name="connsiteY87" fmla="*/ 466725 h 1073944"/>
                          <a:gd name="connsiteX88" fmla="*/ 950118 w 1278731"/>
                          <a:gd name="connsiteY88" fmla="*/ 481013 h 1073944"/>
                          <a:gd name="connsiteX89" fmla="*/ 954881 w 1278731"/>
                          <a:gd name="connsiteY89" fmla="*/ 495300 h 1073944"/>
                          <a:gd name="connsiteX90" fmla="*/ 959643 w 1278731"/>
                          <a:gd name="connsiteY90" fmla="*/ 502444 h 1073944"/>
                          <a:gd name="connsiteX91" fmla="*/ 962025 w 1278731"/>
                          <a:gd name="connsiteY91" fmla="*/ 509588 h 1073944"/>
                          <a:gd name="connsiteX92" fmla="*/ 971550 w 1278731"/>
                          <a:gd name="connsiteY92" fmla="*/ 523875 h 1073944"/>
                          <a:gd name="connsiteX93" fmla="*/ 985837 w 1278731"/>
                          <a:gd name="connsiteY93" fmla="*/ 552450 h 1073944"/>
                          <a:gd name="connsiteX94" fmla="*/ 990600 w 1278731"/>
                          <a:gd name="connsiteY94" fmla="*/ 559594 h 1073944"/>
                          <a:gd name="connsiteX95" fmla="*/ 997743 w 1278731"/>
                          <a:gd name="connsiteY95" fmla="*/ 573881 h 1073944"/>
                          <a:gd name="connsiteX96" fmla="*/ 1000125 w 1278731"/>
                          <a:gd name="connsiteY96" fmla="*/ 581025 h 1073944"/>
                          <a:gd name="connsiteX97" fmla="*/ 1004887 w 1278731"/>
                          <a:gd name="connsiteY97" fmla="*/ 588169 h 1073944"/>
                          <a:gd name="connsiteX98" fmla="*/ 1012031 w 1278731"/>
                          <a:gd name="connsiteY98" fmla="*/ 602456 h 1073944"/>
                          <a:gd name="connsiteX99" fmla="*/ 1012031 w 1278731"/>
                          <a:gd name="connsiteY99" fmla="*/ 692944 h 1073944"/>
                          <a:gd name="connsiteX100" fmla="*/ 1009650 w 1278731"/>
                          <a:gd name="connsiteY100" fmla="*/ 709613 h 1073944"/>
                          <a:gd name="connsiteX101" fmla="*/ 1007268 w 1278731"/>
                          <a:gd name="connsiteY101" fmla="*/ 728663 h 1073944"/>
                          <a:gd name="connsiteX102" fmla="*/ 1000125 w 1278731"/>
                          <a:gd name="connsiteY102" fmla="*/ 752475 h 1073944"/>
                          <a:gd name="connsiteX103" fmla="*/ 997743 w 1278731"/>
                          <a:gd name="connsiteY103" fmla="*/ 762000 h 1073944"/>
                          <a:gd name="connsiteX104" fmla="*/ 995362 w 1278731"/>
                          <a:gd name="connsiteY104" fmla="*/ 807244 h 1073944"/>
                          <a:gd name="connsiteX105" fmla="*/ 990600 w 1278731"/>
                          <a:gd name="connsiteY105" fmla="*/ 821531 h 1073944"/>
                          <a:gd name="connsiteX106" fmla="*/ 997743 w 1278731"/>
                          <a:gd name="connsiteY106" fmla="*/ 840581 h 1073944"/>
                          <a:gd name="connsiteX107" fmla="*/ 1004887 w 1278731"/>
                          <a:gd name="connsiteY107" fmla="*/ 845344 h 1073944"/>
                          <a:gd name="connsiteX108" fmla="*/ 1028700 w 1278731"/>
                          <a:gd name="connsiteY108" fmla="*/ 852488 h 1073944"/>
                          <a:gd name="connsiteX109" fmla="*/ 1042987 w 1278731"/>
                          <a:gd name="connsiteY109" fmla="*/ 854869 h 1073944"/>
                          <a:gd name="connsiteX110" fmla="*/ 1114425 w 1278731"/>
                          <a:gd name="connsiteY110" fmla="*/ 852488 h 1073944"/>
                          <a:gd name="connsiteX111" fmla="*/ 1121568 w 1278731"/>
                          <a:gd name="connsiteY111" fmla="*/ 847725 h 1073944"/>
                          <a:gd name="connsiteX112" fmla="*/ 1128712 w 1278731"/>
                          <a:gd name="connsiteY112" fmla="*/ 845344 h 1073944"/>
                          <a:gd name="connsiteX113" fmla="*/ 1147762 w 1278731"/>
                          <a:gd name="connsiteY113" fmla="*/ 828675 h 1073944"/>
                          <a:gd name="connsiteX114" fmla="*/ 1154906 w 1278731"/>
                          <a:gd name="connsiteY114" fmla="*/ 802481 h 1073944"/>
                          <a:gd name="connsiteX115" fmla="*/ 1159668 w 1278731"/>
                          <a:gd name="connsiteY115" fmla="*/ 788194 h 1073944"/>
                          <a:gd name="connsiteX116" fmla="*/ 1169193 w 1278731"/>
                          <a:gd name="connsiteY116" fmla="*/ 773906 h 1073944"/>
                          <a:gd name="connsiteX117" fmla="*/ 1173956 w 1278731"/>
                          <a:gd name="connsiteY117" fmla="*/ 766763 h 1073944"/>
                          <a:gd name="connsiteX118" fmla="*/ 1176337 w 1278731"/>
                          <a:gd name="connsiteY118" fmla="*/ 759619 h 1073944"/>
                          <a:gd name="connsiteX119" fmla="*/ 1185862 w 1278731"/>
                          <a:gd name="connsiteY119" fmla="*/ 745331 h 1073944"/>
                          <a:gd name="connsiteX120" fmla="*/ 1190625 w 1278731"/>
                          <a:gd name="connsiteY120" fmla="*/ 731044 h 1073944"/>
                          <a:gd name="connsiteX121" fmla="*/ 1188243 w 1278731"/>
                          <a:gd name="connsiteY121" fmla="*/ 690563 h 1073944"/>
                          <a:gd name="connsiteX122" fmla="*/ 1185862 w 1278731"/>
                          <a:gd name="connsiteY122" fmla="*/ 673894 h 1073944"/>
                          <a:gd name="connsiteX123" fmla="*/ 1190625 w 1278731"/>
                          <a:gd name="connsiteY123" fmla="*/ 640556 h 1073944"/>
                          <a:gd name="connsiteX124" fmla="*/ 1195387 w 1278731"/>
                          <a:gd name="connsiteY124" fmla="*/ 633413 h 1073944"/>
                          <a:gd name="connsiteX125" fmla="*/ 1202531 w 1278731"/>
                          <a:gd name="connsiteY125" fmla="*/ 611981 h 1073944"/>
                          <a:gd name="connsiteX126" fmla="*/ 1204912 w 1278731"/>
                          <a:gd name="connsiteY126" fmla="*/ 604838 h 1073944"/>
                          <a:gd name="connsiteX127" fmla="*/ 1207293 w 1278731"/>
                          <a:gd name="connsiteY127" fmla="*/ 597694 h 1073944"/>
                          <a:gd name="connsiteX128" fmla="*/ 1204912 w 1278731"/>
                          <a:gd name="connsiteY128" fmla="*/ 559594 h 1073944"/>
                          <a:gd name="connsiteX129" fmla="*/ 1197768 w 1278731"/>
                          <a:gd name="connsiteY129" fmla="*/ 561975 h 1073944"/>
                          <a:gd name="connsiteX130" fmla="*/ 1190625 w 1278731"/>
                          <a:gd name="connsiteY130" fmla="*/ 559594 h 1073944"/>
                          <a:gd name="connsiteX131" fmla="*/ 1197768 w 1278731"/>
                          <a:gd name="connsiteY131" fmla="*/ 523875 h 1073944"/>
                          <a:gd name="connsiteX132" fmla="*/ 1212056 w 1278731"/>
                          <a:gd name="connsiteY132" fmla="*/ 495300 h 1073944"/>
                          <a:gd name="connsiteX133" fmla="*/ 1221581 w 1278731"/>
                          <a:gd name="connsiteY133" fmla="*/ 481013 h 1073944"/>
                          <a:gd name="connsiteX134" fmla="*/ 1228725 w 1278731"/>
                          <a:gd name="connsiteY134" fmla="*/ 478631 h 1073944"/>
                          <a:gd name="connsiteX135" fmla="*/ 1238250 w 1278731"/>
                          <a:gd name="connsiteY135" fmla="*/ 466725 h 1073944"/>
                          <a:gd name="connsiteX136" fmla="*/ 1254918 w 1278731"/>
                          <a:gd name="connsiteY136" fmla="*/ 445294 h 1073944"/>
                          <a:gd name="connsiteX137" fmla="*/ 1264443 w 1278731"/>
                          <a:gd name="connsiteY137" fmla="*/ 421481 h 1073944"/>
                          <a:gd name="connsiteX138" fmla="*/ 1266825 w 1278731"/>
                          <a:gd name="connsiteY138" fmla="*/ 414338 h 1073944"/>
                          <a:gd name="connsiteX139" fmla="*/ 1271587 w 1278731"/>
                          <a:gd name="connsiteY139" fmla="*/ 407194 h 1073944"/>
                          <a:gd name="connsiteX140" fmla="*/ 1278731 w 1278731"/>
                          <a:gd name="connsiteY140" fmla="*/ 342900 h 1073944"/>
                          <a:gd name="connsiteX141" fmla="*/ 1276350 w 1278731"/>
                          <a:gd name="connsiteY141" fmla="*/ 283369 h 1073944"/>
                          <a:gd name="connsiteX142" fmla="*/ 1271587 w 1278731"/>
                          <a:gd name="connsiteY142" fmla="*/ 264319 h 1073944"/>
                          <a:gd name="connsiteX143" fmla="*/ 1269206 w 1278731"/>
                          <a:gd name="connsiteY143" fmla="*/ 254794 h 1073944"/>
                          <a:gd name="connsiteX144" fmla="*/ 1266825 w 1278731"/>
                          <a:gd name="connsiteY144" fmla="*/ 242888 h 1073944"/>
                          <a:gd name="connsiteX145" fmla="*/ 1262062 w 1278731"/>
                          <a:gd name="connsiteY145" fmla="*/ 235744 h 1073944"/>
                          <a:gd name="connsiteX146" fmla="*/ 1247775 w 1278731"/>
                          <a:gd name="connsiteY146" fmla="*/ 223838 h 1073944"/>
                          <a:gd name="connsiteX147" fmla="*/ 1214437 w 1278731"/>
                          <a:gd name="connsiteY147" fmla="*/ 219075 h 1073944"/>
                          <a:gd name="connsiteX148" fmla="*/ 1197768 w 1278731"/>
                          <a:gd name="connsiteY148" fmla="*/ 216694 h 1073944"/>
                          <a:gd name="connsiteX149" fmla="*/ 1183481 w 1278731"/>
                          <a:gd name="connsiteY149" fmla="*/ 211931 h 1073944"/>
                          <a:gd name="connsiteX150" fmla="*/ 1166812 w 1278731"/>
                          <a:gd name="connsiteY150" fmla="*/ 207169 h 1073944"/>
                          <a:gd name="connsiteX151" fmla="*/ 1150143 w 1278731"/>
                          <a:gd name="connsiteY151" fmla="*/ 197644 h 1073944"/>
                          <a:gd name="connsiteX152" fmla="*/ 1131093 w 1278731"/>
                          <a:gd name="connsiteY152" fmla="*/ 192881 h 1073944"/>
                          <a:gd name="connsiteX153" fmla="*/ 1114425 w 1278731"/>
                          <a:gd name="connsiteY153" fmla="*/ 185738 h 1073944"/>
                          <a:gd name="connsiteX154" fmla="*/ 1085850 w 1278731"/>
                          <a:gd name="connsiteY154" fmla="*/ 169069 h 1073944"/>
                          <a:gd name="connsiteX155" fmla="*/ 1085850 w 1278731"/>
                          <a:gd name="connsiteY155" fmla="*/ 169069 h 1073944"/>
                          <a:gd name="connsiteX156" fmla="*/ 1071562 w 1278731"/>
                          <a:gd name="connsiteY156" fmla="*/ 161925 h 1073944"/>
                          <a:gd name="connsiteX157" fmla="*/ 1064418 w 1278731"/>
                          <a:gd name="connsiteY157" fmla="*/ 154781 h 1073944"/>
                          <a:gd name="connsiteX158" fmla="*/ 1050131 w 1278731"/>
                          <a:gd name="connsiteY158" fmla="*/ 150019 h 1073944"/>
                          <a:gd name="connsiteX159" fmla="*/ 1035843 w 1278731"/>
                          <a:gd name="connsiteY159" fmla="*/ 140494 h 1073944"/>
                          <a:gd name="connsiteX160" fmla="*/ 1028700 w 1278731"/>
                          <a:gd name="connsiteY160" fmla="*/ 133350 h 1073944"/>
                          <a:gd name="connsiteX161" fmla="*/ 1026318 w 1278731"/>
                          <a:gd name="connsiteY161" fmla="*/ 126206 h 1073944"/>
                          <a:gd name="connsiteX162" fmla="*/ 1019175 w 1278731"/>
                          <a:gd name="connsiteY162" fmla="*/ 116681 h 1073944"/>
                          <a:gd name="connsiteX163" fmla="*/ 1004887 w 1278731"/>
                          <a:gd name="connsiteY163" fmla="*/ 100013 h 1073944"/>
                          <a:gd name="connsiteX164" fmla="*/ 997743 w 1278731"/>
                          <a:gd name="connsiteY164" fmla="*/ 83344 h 1073944"/>
                          <a:gd name="connsiteX165" fmla="*/ 992981 w 1278731"/>
                          <a:gd name="connsiteY165" fmla="*/ 76200 h 1073944"/>
                          <a:gd name="connsiteX166" fmla="*/ 988218 w 1278731"/>
                          <a:gd name="connsiteY166" fmla="*/ 61913 h 1073944"/>
                          <a:gd name="connsiteX167" fmla="*/ 983456 w 1278731"/>
                          <a:gd name="connsiteY167" fmla="*/ 54769 h 1073944"/>
                          <a:gd name="connsiteX168" fmla="*/ 978693 w 1278731"/>
                          <a:gd name="connsiteY168" fmla="*/ 40481 h 1073944"/>
                          <a:gd name="connsiteX169" fmla="*/ 976312 w 1278731"/>
                          <a:gd name="connsiteY169" fmla="*/ 33338 h 1073944"/>
                          <a:gd name="connsiteX170" fmla="*/ 971550 w 1278731"/>
                          <a:gd name="connsiteY170" fmla="*/ 23813 h 1073944"/>
                          <a:gd name="connsiteX171" fmla="*/ 969168 w 1278731"/>
                          <a:gd name="connsiteY171" fmla="*/ 14288 h 1073944"/>
                          <a:gd name="connsiteX172" fmla="*/ 966787 w 1278731"/>
                          <a:gd name="connsiteY172" fmla="*/ 0 h 1073944"/>
                          <a:gd name="connsiteX173" fmla="*/ 966787 w 1278731"/>
                          <a:gd name="connsiteY17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183356 w 1278731"/>
                          <a:gd name="connsiteY13" fmla="*/ 852488 h 1073944"/>
                          <a:gd name="connsiteX14" fmla="*/ 209549 w 1278731"/>
                          <a:gd name="connsiteY14" fmla="*/ 850107 h 1073944"/>
                          <a:gd name="connsiteX15" fmla="*/ 190500 w 1278731"/>
                          <a:gd name="connsiteY15" fmla="*/ 828675 h 1073944"/>
                          <a:gd name="connsiteX16" fmla="*/ 197643 w 1278731"/>
                          <a:gd name="connsiteY16" fmla="*/ 814388 h 1073944"/>
                          <a:gd name="connsiteX17" fmla="*/ 204787 w 1278731"/>
                          <a:gd name="connsiteY17" fmla="*/ 790575 h 1073944"/>
                          <a:gd name="connsiteX18" fmla="*/ 211931 w 1278731"/>
                          <a:gd name="connsiteY18" fmla="*/ 783431 h 1073944"/>
                          <a:gd name="connsiteX19" fmla="*/ 219075 w 1278731"/>
                          <a:gd name="connsiteY19" fmla="*/ 769144 h 1073944"/>
                          <a:gd name="connsiteX20" fmla="*/ 221456 w 1278731"/>
                          <a:gd name="connsiteY20" fmla="*/ 762000 h 1073944"/>
                          <a:gd name="connsiteX21" fmla="*/ 226218 w 1278731"/>
                          <a:gd name="connsiteY21" fmla="*/ 754856 h 1073944"/>
                          <a:gd name="connsiteX22" fmla="*/ 238125 w 1278731"/>
                          <a:gd name="connsiteY22" fmla="*/ 733425 h 1073944"/>
                          <a:gd name="connsiteX23" fmla="*/ 247650 w 1278731"/>
                          <a:gd name="connsiteY23" fmla="*/ 719138 h 1073944"/>
                          <a:gd name="connsiteX24" fmla="*/ 261937 w 1278731"/>
                          <a:gd name="connsiteY24" fmla="*/ 709613 h 1073944"/>
                          <a:gd name="connsiteX25" fmla="*/ 269081 w 1278731"/>
                          <a:gd name="connsiteY25" fmla="*/ 704850 h 1073944"/>
                          <a:gd name="connsiteX26" fmla="*/ 276225 w 1278731"/>
                          <a:gd name="connsiteY26" fmla="*/ 697706 h 1073944"/>
                          <a:gd name="connsiteX27" fmla="*/ 290512 w 1278731"/>
                          <a:gd name="connsiteY27" fmla="*/ 692944 h 1073944"/>
                          <a:gd name="connsiteX28" fmla="*/ 302418 w 1278731"/>
                          <a:gd name="connsiteY28" fmla="*/ 678656 h 1073944"/>
                          <a:gd name="connsiteX29" fmla="*/ 309562 w 1278731"/>
                          <a:gd name="connsiteY29" fmla="*/ 657225 h 1073944"/>
                          <a:gd name="connsiteX30" fmla="*/ 314325 w 1278731"/>
                          <a:gd name="connsiteY30" fmla="*/ 642938 h 1073944"/>
                          <a:gd name="connsiteX31" fmla="*/ 316706 w 1278731"/>
                          <a:gd name="connsiteY31" fmla="*/ 635794 h 1073944"/>
                          <a:gd name="connsiteX32" fmla="*/ 319087 w 1278731"/>
                          <a:gd name="connsiteY32" fmla="*/ 614363 h 1073944"/>
                          <a:gd name="connsiteX33" fmla="*/ 326231 w 1278731"/>
                          <a:gd name="connsiteY33" fmla="*/ 583406 h 1073944"/>
                          <a:gd name="connsiteX34" fmla="*/ 330993 w 1278731"/>
                          <a:gd name="connsiteY34" fmla="*/ 569119 h 1073944"/>
                          <a:gd name="connsiteX35" fmla="*/ 333375 w 1278731"/>
                          <a:gd name="connsiteY35" fmla="*/ 561975 h 1073944"/>
                          <a:gd name="connsiteX36" fmla="*/ 338137 w 1278731"/>
                          <a:gd name="connsiteY36" fmla="*/ 552450 h 1073944"/>
                          <a:gd name="connsiteX37" fmla="*/ 342900 w 1278731"/>
                          <a:gd name="connsiteY37" fmla="*/ 535781 h 1073944"/>
                          <a:gd name="connsiteX38" fmla="*/ 347662 w 1278731"/>
                          <a:gd name="connsiteY38" fmla="*/ 521494 h 1073944"/>
                          <a:gd name="connsiteX39" fmla="*/ 350043 w 1278731"/>
                          <a:gd name="connsiteY39" fmla="*/ 514350 h 1073944"/>
                          <a:gd name="connsiteX40" fmla="*/ 352425 w 1278731"/>
                          <a:gd name="connsiteY40" fmla="*/ 464344 h 1073944"/>
                          <a:gd name="connsiteX41" fmla="*/ 359568 w 1278731"/>
                          <a:gd name="connsiteY41" fmla="*/ 438150 h 1073944"/>
                          <a:gd name="connsiteX42" fmla="*/ 361950 w 1278731"/>
                          <a:gd name="connsiteY42" fmla="*/ 431006 h 1073944"/>
                          <a:gd name="connsiteX43" fmla="*/ 364331 w 1278731"/>
                          <a:gd name="connsiteY43" fmla="*/ 421481 h 1073944"/>
                          <a:gd name="connsiteX44" fmla="*/ 369093 w 1278731"/>
                          <a:gd name="connsiteY44" fmla="*/ 414338 h 1073944"/>
                          <a:gd name="connsiteX45" fmla="*/ 373856 w 1278731"/>
                          <a:gd name="connsiteY45" fmla="*/ 400050 h 1073944"/>
                          <a:gd name="connsiteX46" fmla="*/ 378618 w 1278731"/>
                          <a:gd name="connsiteY46" fmla="*/ 392906 h 1073944"/>
                          <a:gd name="connsiteX47" fmla="*/ 385762 w 1278731"/>
                          <a:gd name="connsiteY47" fmla="*/ 371475 h 1073944"/>
                          <a:gd name="connsiteX48" fmla="*/ 388143 w 1278731"/>
                          <a:gd name="connsiteY48" fmla="*/ 364331 h 1073944"/>
                          <a:gd name="connsiteX49" fmla="*/ 397668 w 1278731"/>
                          <a:gd name="connsiteY49" fmla="*/ 350044 h 1073944"/>
                          <a:gd name="connsiteX50" fmla="*/ 400050 w 1278731"/>
                          <a:gd name="connsiteY50" fmla="*/ 342900 h 1073944"/>
                          <a:gd name="connsiteX51" fmla="*/ 407193 w 1278731"/>
                          <a:gd name="connsiteY51" fmla="*/ 335756 h 1073944"/>
                          <a:gd name="connsiteX52" fmla="*/ 416718 w 1278731"/>
                          <a:gd name="connsiteY52" fmla="*/ 321469 h 1073944"/>
                          <a:gd name="connsiteX53" fmla="*/ 423862 w 1278731"/>
                          <a:gd name="connsiteY53" fmla="*/ 311944 h 1073944"/>
                          <a:gd name="connsiteX54" fmla="*/ 433387 w 1278731"/>
                          <a:gd name="connsiteY54" fmla="*/ 297656 h 1073944"/>
                          <a:gd name="connsiteX55" fmla="*/ 438150 w 1278731"/>
                          <a:gd name="connsiteY55" fmla="*/ 290513 h 1073944"/>
                          <a:gd name="connsiteX56" fmla="*/ 452437 w 1278731"/>
                          <a:gd name="connsiteY56" fmla="*/ 278606 h 1073944"/>
                          <a:gd name="connsiteX57" fmla="*/ 466725 w 1278731"/>
                          <a:gd name="connsiteY57" fmla="*/ 273844 h 1073944"/>
                          <a:gd name="connsiteX58" fmla="*/ 471487 w 1278731"/>
                          <a:gd name="connsiteY58" fmla="*/ 266700 h 1073944"/>
                          <a:gd name="connsiteX59" fmla="*/ 497681 w 1278731"/>
                          <a:gd name="connsiteY59" fmla="*/ 261938 h 1073944"/>
                          <a:gd name="connsiteX60" fmla="*/ 614362 w 1278731"/>
                          <a:gd name="connsiteY60" fmla="*/ 264319 h 1073944"/>
                          <a:gd name="connsiteX61" fmla="*/ 621506 w 1278731"/>
                          <a:gd name="connsiteY61" fmla="*/ 266700 h 1073944"/>
                          <a:gd name="connsiteX62" fmla="*/ 659606 w 1278731"/>
                          <a:gd name="connsiteY62" fmla="*/ 269081 h 1073944"/>
                          <a:gd name="connsiteX63" fmla="*/ 673893 w 1278731"/>
                          <a:gd name="connsiteY63" fmla="*/ 271463 h 1073944"/>
                          <a:gd name="connsiteX64" fmla="*/ 681037 w 1278731"/>
                          <a:gd name="connsiteY64" fmla="*/ 273844 h 1073944"/>
                          <a:gd name="connsiteX65" fmla="*/ 711993 w 1278731"/>
                          <a:gd name="connsiteY65" fmla="*/ 276225 h 1073944"/>
                          <a:gd name="connsiteX66" fmla="*/ 731043 w 1278731"/>
                          <a:gd name="connsiteY66" fmla="*/ 280988 h 1073944"/>
                          <a:gd name="connsiteX67" fmla="*/ 757237 w 1278731"/>
                          <a:gd name="connsiteY67" fmla="*/ 285750 h 1073944"/>
                          <a:gd name="connsiteX68" fmla="*/ 773906 w 1278731"/>
                          <a:gd name="connsiteY68" fmla="*/ 290513 h 1073944"/>
                          <a:gd name="connsiteX69" fmla="*/ 788193 w 1278731"/>
                          <a:gd name="connsiteY69" fmla="*/ 295275 h 1073944"/>
                          <a:gd name="connsiteX70" fmla="*/ 804862 w 1278731"/>
                          <a:gd name="connsiteY70" fmla="*/ 300038 h 1073944"/>
                          <a:gd name="connsiteX71" fmla="*/ 814387 w 1278731"/>
                          <a:gd name="connsiteY71" fmla="*/ 302419 h 1073944"/>
                          <a:gd name="connsiteX72" fmla="*/ 828675 w 1278731"/>
                          <a:gd name="connsiteY72" fmla="*/ 307181 h 1073944"/>
                          <a:gd name="connsiteX73" fmla="*/ 835818 w 1278731"/>
                          <a:gd name="connsiteY73" fmla="*/ 311944 h 1073944"/>
                          <a:gd name="connsiteX74" fmla="*/ 850106 w 1278731"/>
                          <a:gd name="connsiteY74" fmla="*/ 316706 h 1073944"/>
                          <a:gd name="connsiteX75" fmla="*/ 857250 w 1278731"/>
                          <a:gd name="connsiteY75" fmla="*/ 319088 h 1073944"/>
                          <a:gd name="connsiteX76" fmla="*/ 864393 w 1278731"/>
                          <a:gd name="connsiteY76" fmla="*/ 321469 h 1073944"/>
                          <a:gd name="connsiteX77" fmla="*/ 871537 w 1278731"/>
                          <a:gd name="connsiteY77" fmla="*/ 326231 h 1073944"/>
                          <a:gd name="connsiteX78" fmla="*/ 878681 w 1278731"/>
                          <a:gd name="connsiteY78" fmla="*/ 340519 h 1073944"/>
                          <a:gd name="connsiteX79" fmla="*/ 888206 w 1278731"/>
                          <a:gd name="connsiteY79" fmla="*/ 357188 h 1073944"/>
                          <a:gd name="connsiteX80" fmla="*/ 895350 w 1278731"/>
                          <a:gd name="connsiteY80" fmla="*/ 378619 h 1073944"/>
                          <a:gd name="connsiteX81" fmla="*/ 897731 w 1278731"/>
                          <a:gd name="connsiteY81" fmla="*/ 385763 h 1073944"/>
                          <a:gd name="connsiteX82" fmla="*/ 907256 w 1278731"/>
                          <a:gd name="connsiteY82" fmla="*/ 400050 h 1073944"/>
                          <a:gd name="connsiteX83" fmla="*/ 912018 w 1278731"/>
                          <a:gd name="connsiteY83" fmla="*/ 407194 h 1073944"/>
                          <a:gd name="connsiteX84" fmla="*/ 921543 w 1278731"/>
                          <a:gd name="connsiteY84" fmla="*/ 421481 h 1073944"/>
                          <a:gd name="connsiteX85" fmla="*/ 931068 w 1278731"/>
                          <a:gd name="connsiteY85" fmla="*/ 442913 h 1073944"/>
                          <a:gd name="connsiteX86" fmla="*/ 933450 w 1278731"/>
                          <a:gd name="connsiteY86" fmla="*/ 452438 h 1073944"/>
                          <a:gd name="connsiteX87" fmla="*/ 942975 w 1278731"/>
                          <a:gd name="connsiteY87" fmla="*/ 466725 h 1073944"/>
                          <a:gd name="connsiteX88" fmla="*/ 950118 w 1278731"/>
                          <a:gd name="connsiteY88" fmla="*/ 481013 h 1073944"/>
                          <a:gd name="connsiteX89" fmla="*/ 954881 w 1278731"/>
                          <a:gd name="connsiteY89" fmla="*/ 495300 h 1073944"/>
                          <a:gd name="connsiteX90" fmla="*/ 959643 w 1278731"/>
                          <a:gd name="connsiteY90" fmla="*/ 502444 h 1073944"/>
                          <a:gd name="connsiteX91" fmla="*/ 962025 w 1278731"/>
                          <a:gd name="connsiteY91" fmla="*/ 509588 h 1073944"/>
                          <a:gd name="connsiteX92" fmla="*/ 971550 w 1278731"/>
                          <a:gd name="connsiteY92" fmla="*/ 523875 h 1073944"/>
                          <a:gd name="connsiteX93" fmla="*/ 985837 w 1278731"/>
                          <a:gd name="connsiteY93" fmla="*/ 552450 h 1073944"/>
                          <a:gd name="connsiteX94" fmla="*/ 990600 w 1278731"/>
                          <a:gd name="connsiteY94" fmla="*/ 559594 h 1073944"/>
                          <a:gd name="connsiteX95" fmla="*/ 997743 w 1278731"/>
                          <a:gd name="connsiteY95" fmla="*/ 573881 h 1073944"/>
                          <a:gd name="connsiteX96" fmla="*/ 1000125 w 1278731"/>
                          <a:gd name="connsiteY96" fmla="*/ 581025 h 1073944"/>
                          <a:gd name="connsiteX97" fmla="*/ 1004887 w 1278731"/>
                          <a:gd name="connsiteY97" fmla="*/ 588169 h 1073944"/>
                          <a:gd name="connsiteX98" fmla="*/ 1012031 w 1278731"/>
                          <a:gd name="connsiteY98" fmla="*/ 602456 h 1073944"/>
                          <a:gd name="connsiteX99" fmla="*/ 1012031 w 1278731"/>
                          <a:gd name="connsiteY99" fmla="*/ 692944 h 1073944"/>
                          <a:gd name="connsiteX100" fmla="*/ 1009650 w 1278731"/>
                          <a:gd name="connsiteY100" fmla="*/ 709613 h 1073944"/>
                          <a:gd name="connsiteX101" fmla="*/ 1007268 w 1278731"/>
                          <a:gd name="connsiteY101" fmla="*/ 728663 h 1073944"/>
                          <a:gd name="connsiteX102" fmla="*/ 1000125 w 1278731"/>
                          <a:gd name="connsiteY102" fmla="*/ 752475 h 1073944"/>
                          <a:gd name="connsiteX103" fmla="*/ 997743 w 1278731"/>
                          <a:gd name="connsiteY103" fmla="*/ 762000 h 1073944"/>
                          <a:gd name="connsiteX104" fmla="*/ 995362 w 1278731"/>
                          <a:gd name="connsiteY104" fmla="*/ 807244 h 1073944"/>
                          <a:gd name="connsiteX105" fmla="*/ 990600 w 1278731"/>
                          <a:gd name="connsiteY105" fmla="*/ 821531 h 1073944"/>
                          <a:gd name="connsiteX106" fmla="*/ 997743 w 1278731"/>
                          <a:gd name="connsiteY106" fmla="*/ 840581 h 1073944"/>
                          <a:gd name="connsiteX107" fmla="*/ 1004887 w 1278731"/>
                          <a:gd name="connsiteY107" fmla="*/ 845344 h 1073944"/>
                          <a:gd name="connsiteX108" fmla="*/ 1028700 w 1278731"/>
                          <a:gd name="connsiteY108" fmla="*/ 852488 h 1073944"/>
                          <a:gd name="connsiteX109" fmla="*/ 1042987 w 1278731"/>
                          <a:gd name="connsiteY109" fmla="*/ 854869 h 1073944"/>
                          <a:gd name="connsiteX110" fmla="*/ 1114425 w 1278731"/>
                          <a:gd name="connsiteY110" fmla="*/ 852488 h 1073944"/>
                          <a:gd name="connsiteX111" fmla="*/ 1121568 w 1278731"/>
                          <a:gd name="connsiteY111" fmla="*/ 847725 h 1073944"/>
                          <a:gd name="connsiteX112" fmla="*/ 1128712 w 1278731"/>
                          <a:gd name="connsiteY112" fmla="*/ 845344 h 1073944"/>
                          <a:gd name="connsiteX113" fmla="*/ 1147762 w 1278731"/>
                          <a:gd name="connsiteY113" fmla="*/ 828675 h 1073944"/>
                          <a:gd name="connsiteX114" fmla="*/ 1154906 w 1278731"/>
                          <a:gd name="connsiteY114" fmla="*/ 802481 h 1073944"/>
                          <a:gd name="connsiteX115" fmla="*/ 1159668 w 1278731"/>
                          <a:gd name="connsiteY115" fmla="*/ 788194 h 1073944"/>
                          <a:gd name="connsiteX116" fmla="*/ 1169193 w 1278731"/>
                          <a:gd name="connsiteY116" fmla="*/ 773906 h 1073944"/>
                          <a:gd name="connsiteX117" fmla="*/ 1173956 w 1278731"/>
                          <a:gd name="connsiteY117" fmla="*/ 766763 h 1073944"/>
                          <a:gd name="connsiteX118" fmla="*/ 1176337 w 1278731"/>
                          <a:gd name="connsiteY118" fmla="*/ 759619 h 1073944"/>
                          <a:gd name="connsiteX119" fmla="*/ 1185862 w 1278731"/>
                          <a:gd name="connsiteY119" fmla="*/ 745331 h 1073944"/>
                          <a:gd name="connsiteX120" fmla="*/ 1190625 w 1278731"/>
                          <a:gd name="connsiteY120" fmla="*/ 731044 h 1073944"/>
                          <a:gd name="connsiteX121" fmla="*/ 1188243 w 1278731"/>
                          <a:gd name="connsiteY121" fmla="*/ 690563 h 1073944"/>
                          <a:gd name="connsiteX122" fmla="*/ 1185862 w 1278731"/>
                          <a:gd name="connsiteY122" fmla="*/ 673894 h 1073944"/>
                          <a:gd name="connsiteX123" fmla="*/ 1190625 w 1278731"/>
                          <a:gd name="connsiteY123" fmla="*/ 640556 h 1073944"/>
                          <a:gd name="connsiteX124" fmla="*/ 1195387 w 1278731"/>
                          <a:gd name="connsiteY124" fmla="*/ 633413 h 1073944"/>
                          <a:gd name="connsiteX125" fmla="*/ 1202531 w 1278731"/>
                          <a:gd name="connsiteY125" fmla="*/ 611981 h 1073944"/>
                          <a:gd name="connsiteX126" fmla="*/ 1204912 w 1278731"/>
                          <a:gd name="connsiteY126" fmla="*/ 604838 h 1073944"/>
                          <a:gd name="connsiteX127" fmla="*/ 1207293 w 1278731"/>
                          <a:gd name="connsiteY127" fmla="*/ 597694 h 1073944"/>
                          <a:gd name="connsiteX128" fmla="*/ 1204912 w 1278731"/>
                          <a:gd name="connsiteY128" fmla="*/ 559594 h 1073944"/>
                          <a:gd name="connsiteX129" fmla="*/ 1197768 w 1278731"/>
                          <a:gd name="connsiteY129" fmla="*/ 561975 h 1073944"/>
                          <a:gd name="connsiteX130" fmla="*/ 1190625 w 1278731"/>
                          <a:gd name="connsiteY130" fmla="*/ 559594 h 1073944"/>
                          <a:gd name="connsiteX131" fmla="*/ 1197768 w 1278731"/>
                          <a:gd name="connsiteY131" fmla="*/ 523875 h 1073944"/>
                          <a:gd name="connsiteX132" fmla="*/ 1212056 w 1278731"/>
                          <a:gd name="connsiteY132" fmla="*/ 495300 h 1073944"/>
                          <a:gd name="connsiteX133" fmla="*/ 1221581 w 1278731"/>
                          <a:gd name="connsiteY133" fmla="*/ 481013 h 1073944"/>
                          <a:gd name="connsiteX134" fmla="*/ 1228725 w 1278731"/>
                          <a:gd name="connsiteY134" fmla="*/ 478631 h 1073944"/>
                          <a:gd name="connsiteX135" fmla="*/ 1238250 w 1278731"/>
                          <a:gd name="connsiteY135" fmla="*/ 466725 h 1073944"/>
                          <a:gd name="connsiteX136" fmla="*/ 1254918 w 1278731"/>
                          <a:gd name="connsiteY136" fmla="*/ 445294 h 1073944"/>
                          <a:gd name="connsiteX137" fmla="*/ 1264443 w 1278731"/>
                          <a:gd name="connsiteY137" fmla="*/ 421481 h 1073944"/>
                          <a:gd name="connsiteX138" fmla="*/ 1266825 w 1278731"/>
                          <a:gd name="connsiteY138" fmla="*/ 414338 h 1073944"/>
                          <a:gd name="connsiteX139" fmla="*/ 1271587 w 1278731"/>
                          <a:gd name="connsiteY139" fmla="*/ 407194 h 1073944"/>
                          <a:gd name="connsiteX140" fmla="*/ 1278731 w 1278731"/>
                          <a:gd name="connsiteY140" fmla="*/ 342900 h 1073944"/>
                          <a:gd name="connsiteX141" fmla="*/ 1276350 w 1278731"/>
                          <a:gd name="connsiteY141" fmla="*/ 283369 h 1073944"/>
                          <a:gd name="connsiteX142" fmla="*/ 1271587 w 1278731"/>
                          <a:gd name="connsiteY142" fmla="*/ 264319 h 1073944"/>
                          <a:gd name="connsiteX143" fmla="*/ 1269206 w 1278731"/>
                          <a:gd name="connsiteY143" fmla="*/ 254794 h 1073944"/>
                          <a:gd name="connsiteX144" fmla="*/ 1266825 w 1278731"/>
                          <a:gd name="connsiteY144" fmla="*/ 242888 h 1073944"/>
                          <a:gd name="connsiteX145" fmla="*/ 1262062 w 1278731"/>
                          <a:gd name="connsiteY145" fmla="*/ 235744 h 1073944"/>
                          <a:gd name="connsiteX146" fmla="*/ 1247775 w 1278731"/>
                          <a:gd name="connsiteY146" fmla="*/ 223838 h 1073944"/>
                          <a:gd name="connsiteX147" fmla="*/ 1214437 w 1278731"/>
                          <a:gd name="connsiteY147" fmla="*/ 219075 h 1073944"/>
                          <a:gd name="connsiteX148" fmla="*/ 1197768 w 1278731"/>
                          <a:gd name="connsiteY148" fmla="*/ 216694 h 1073944"/>
                          <a:gd name="connsiteX149" fmla="*/ 1183481 w 1278731"/>
                          <a:gd name="connsiteY149" fmla="*/ 211931 h 1073944"/>
                          <a:gd name="connsiteX150" fmla="*/ 1166812 w 1278731"/>
                          <a:gd name="connsiteY150" fmla="*/ 207169 h 1073944"/>
                          <a:gd name="connsiteX151" fmla="*/ 1150143 w 1278731"/>
                          <a:gd name="connsiteY151" fmla="*/ 197644 h 1073944"/>
                          <a:gd name="connsiteX152" fmla="*/ 1131093 w 1278731"/>
                          <a:gd name="connsiteY152" fmla="*/ 192881 h 1073944"/>
                          <a:gd name="connsiteX153" fmla="*/ 1114425 w 1278731"/>
                          <a:gd name="connsiteY153" fmla="*/ 185738 h 1073944"/>
                          <a:gd name="connsiteX154" fmla="*/ 1085850 w 1278731"/>
                          <a:gd name="connsiteY154" fmla="*/ 169069 h 1073944"/>
                          <a:gd name="connsiteX155" fmla="*/ 1085850 w 1278731"/>
                          <a:gd name="connsiteY155" fmla="*/ 169069 h 1073944"/>
                          <a:gd name="connsiteX156" fmla="*/ 1071562 w 1278731"/>
                          <a:gd name="connsiteY156" fmla="*/ 161925 h 1073944"/>
                          <a:gd name="connsiteX157" fmla="*/ 1064418 w 1278731"/>
                          <a:gd name="connsiteY157" fmla="*/ 154781 h 1073944"/>
                          <a:gd name="connsiteX158" fmla="*/ 1050131 w 1278731"/>
                          <a:gd name="connsiteY158" fmla="*/ 150019 h 1073944"/>
                          <a:gd name="connsiteX159" fmla="*/ 1035843 w 1278731"/>
                          <a:gd name="connsiteY159" fmla="*/ 140494 h 1073944"/>
                          <a:gd name="connsiteX160" fmla="*/ 1028700 w 1278731"/>
                          <a:gd name="connsiteY160" fmla="*/ 133350 h 1073944"/>
                          <a:gd name="connsiteX161" fmla="*/ 1026318 w 1278731"/>
                          <a:gd name="connsiteY161" fmla="*/ 126206 h 1073944"/>
                          <a:gd name="connsiteX162" fmla="*/ 1019175 w 1278731"/>
                          <a:gd name="connsiteY162" fmla="*/ 116681 h 1073944"/>
                          <a:gd name="connsiteX163" fmla="*/ 1004887 w 1278731"/>
                          <a:gd name="connsiteY163" fmla="*/ 100013 h 1073944"/>
                          <a:gd name="connsiteX164" fmla="*/ 997743 w 1278731"/>
                          <a:gd name="connsiteY164" fmla="*/ 83344 h 1073944"/>
                          <a:gd name="connsiteX165" fmla="*/ 992981 w 1278731"/>
                          <a:gd name="connsiteY165" fmla="*/ 76200 h 1073944"/>
                          <a:gd name="connsiteX166" fmla="*/ 988218 w 1278731"/>
                          <a:gd name="connsiteY166" fmla="*/ 61913 h 1073944"/>
                          <a:gd name="connsiteX167" fmla="*/ 983456 w 1278731"/>
                          <a:gd name="connsiteY167" fmla="*/ 54769 h 1073944"/>
                          <a:gd name="connsiteX168" fmla="*/ 978693 w 1278731"/>
                          <a:gd name="connsiteY168" fmla="*/ 40481 h 1073944"/>
                          <a:gd name="connsiteX169" fmla="*/ 976312 w 1278731"/>
                          <a:gd name="connsiteY169" fmla="*/ 33338 h 1073944"/>
                          <a:gd name="connsiteX170" fmla="*/ 971550 w 1278731"/>
                          <a:gd name="connsiteY170" fmla="*/ 23813 h 1073944"/>
                          <a:gd name="connsiteX171" fmla="*/ 969168 w 1278731"/>
                          <a:gd name="connsiteY171" fmla="*/ 14288 h 1073944"/>
                          <a:gd name="connsiteX172" fmla="*/ 966787 w 1278731"/>
                          <a:gd name="connsiteY172" fmla="*/ 0 h 1073944"/>
                          <a:gd name="connsiteX173" fmla="*/ 966787 w 1278731"/>
                          <a:gd name="connsiteY17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209549 w 1278731"/>
                          <a:gd name="connsiteY13" fmla="*/ 850107 h 1073944"/>
                          <a:gd name="connsiteX14" fmla="*/ 190500 w 1278731"/>
                          <a:gd name="connsiteY14" fmla="*/ 828675 h 1073944"/>
                          <a:gd name="connsiteX15" fmla="*/ 197643 w 1278731"/>
                          <a:gd name="connsiteY15" fmla="*/ 814388 h 1073944"/>
                          <a:gd name="connsiteX16" fmla="*/ 204787 w 1278731"/>
                          <a:gd name="connsiteY16" fmla="*/ 790575 h 1073944"/>
                          <a:gd name="connsiteX17" fmla="*/ 211931 w 1278731"/>
                          <a:gd name="connsiteY17" fmla="*/ 783431 h 1073944"/>
                          <a:gd name="connsiteX18" fmla="*/ 219075 w 1278731"/>
                          <a:gd name="connsiteY18" fmla="*/ 769144 h 1073944"/>
                          <a:gd name="connsiteX19" fmla="*/ 221456 w 1278731"/>
                          <a:gd name="connsiteY19" fmla="*/ 762000 h 1073944"/>
                          <a:gd name="connsiteX20" fmla="*/ 226218 w 1278731"/>
                          <a:gd name="connsiteY20" fmla="*/ 754856 h 1073944"/>
                          <a:gd name="connsiteX21" fmla="*/ 238125 w 1278731"/>
                          <a:gd name="connsiteY21" fmla="*/ 733425 h 1073944"/>
                          <a:gd name="connsiteX22" fmla="*/ 247650 w 1278731"/>
                          <a:gd name="connsiteY22" fmla="*/ 719138 h 1073944"/>
                          <a:gd name="connsiteX23" fmla="*/ 261937 w 1278731"/>
                          <a:gd name="connsiteY23" fmla="*/ 709613 h 1073944"/>
                          <a:gd name="connsiteX24" fmla="*/ 269081 w 1278731"/>
                          <a:gd name="connsiteY24" fmla="*/ 704850 h 1073944"/>
                          <a:gd name="connsiteX25" fmla="*/ 276225 w 1278731"/>
                          <a:gd name="connsiteY25" fmla="*/ 697706 h 1073944"/>
                          <a:gd name="connsiteX26" fmla="*/ 290512 w 1278731"/>
                          <a:gd name="connsiteY26" fmla="*/ 692944 h 1073944"/>
                          <a:gd name="connsiteX27" fmla="*/ 302418 w 1278731"/>
                          <a:gd name="connsiteY27" fmla="*/ 678656 h 1073944"/>
                          <a:gd name="connsiteX28" fmla="*/ 309562 w 1278731"/>
                          <a:gd name="connsiteY28" fmla="*/ 657225 h 1073944"/>
                          <a:gd name="connsiteX29" fmla="*/ 314325 w 1278731"/>
                          <a:gd name="connsiteY29" fmla="*/ 642938 h 1073944"/>
                          <a:gd name="connsiteX30" fmla="*/ 316706 w 1278731"/>
                          <a:gd name="connsiteY30" fmla="*/ 635794 h 1073944"/>
                          <a:gd name="connsiteX31" fmla="*/ 319087 w 1278731"/>
                          <a:gd name="connsiteY31" fmla="*/ 614363 h 1073944"/>
                          <a:gd name="connsiteX32" fmla="*/ 326231 w 1278731"/>
                          <a:gd name="connsiteY32" fmla="*/ 583406 h 1073944"/>
                          <a:gd name="connsiteX33" fmla="*/ 330993 w 1278731"/>
                          <a:gd name="connsiteY33" fmla="*/ 569119 h 1073944"/>
                          <a:gd name="connsiteX34" fmla="*/ 333375 w 1278731"/>
                          <a:gd name="connsiteY34" fmla="*/ 561975 h 1073944"/>
                          <a:gd name="connsiteX35" fmla="*/ 338137 w 1278731"/>
                          <a:gd name="connsiteY35" fmla="*/ 552450 h 1073944"/>
                          <a:gd name="connsiteX36" fmla="*/ 342900 w 1278731"/>
                          <a:gd name="connsiteY36" fmla="*/ 535781 h 1073944"/>
                          <a:gd name="connsiteX37" fmla="*/ 347662 w 1278731"/>
                          <a:gd name="connsiteY37" fmla="*/ 521494 h 1073944"/>
                          <a:gd name="connsiteX38" fmla="*/ 350043 w 1278731"/>
                          <a:gd name="connsiteY38" fmla="*/ 514350 h 1073944"/>
                          <a:gd name="connsiteX39" fmla="*/ 352425 w 1278731"/>
                          <a:gd name="connsiteY39" fmla="*/ 464344 h 1073944"/>
                          <a:gd name="connsiteX40" fmla="*/ 359568 w 1278731"/>
                          <a:gd name="connsiteY40" fmla="*/ 438150 h 1073944"/>
                          <a:gd name="connsiteX41" fmla="*/ 361950 w 1278731"/>
                          <a:gd name="connsiteY41" fmla="*/ 431006 h 1073944"/>
                          <a:gd name="connsiteX42" fmla="*/ 364331 w 1278731"/>
                          <a:gd name="connsiteY42" fmla="*/ 421481 h 1073944"/>
                          <a:gd name="connsiteX43" fmla="*/ 369093 w 1278731"/>
                          <a:gd name="connsiteY43" fmla="*/ 414338 h 1073944"/>
                          <a:gd name="connsiteX44" fmla="*/ 373856 w 1278731"/>
                          <a:gd name="connsiteY44" fmla="*/ 400050 h 1073944"/>
                          <a:gd name="connsiteX45" fmla="*/ 378618 w 1278731"/>
                          <a:gd name="connsiteY45" fmla="*/ 392906 h 1073944"/>
                          <a:gd name="connsiteX46" fmla="*/ 385762 w 1278731"/>
                          <a:gd name="connsiteY46" fmla="*/ 371475 h 1073944"/>
                          <a:gd name="connsiteX47" fmla="*/ 388143 w 1278731"/>
                          <a:gd name="connsiteY47" fmla="*/ 364331 h 1073944"/>
                          <a:gd name="connsiteX48" fmla="*/ 397668 w 1278731"/>
                          <a:gd name="connsiteY48" fmla="*/ 350044 h 1073944"/>
                          <a:gd name="connsiteX49" fmla="*/ 400050 w 1278731"/>
                          <a:gd name="connsiteY49" fmla="*/ 342900 h 1073944"/>
                          <a:gd name="connsiteX50" fmla="*/ 407193 w 1278731"/>
                          <a:gd name="connsiteY50" fmla="*/ 335756 h 1073944"/>
                          <a:gd name="connsiteX51" fmla="*/ 416718 w 1278731"/>
                          <a:gd name="connsiteY51" fmla="*/ 321469 h 1073944"/>
                          <a:gd name="connsiteX52" fmla="*/ 423862 w 1278731"/>
                          <a:gd name="connsiteY52" fmla="*/ 311944 h 1073944"/>
                          <a:gd name="connsiteX53" fmla="*/ 433387 w 1278731"/>
                          <a:gd name="connsiteY53" fmla="*/ 297656 h 1073944"/>
                          <a:gd name="connsiteX54" fmla="*/ 438150 w 1278731"/>
                          <a:gd name="connsiteY54" fmla="*/ 290513 h 1073944"/>
                          <a:gd name="connsiteX55" fmla="*/ 452437 w 1278731"/>
                          <a:gd name="connsiteY55" fmla="*/ 278606 h 1073944"/>
                          <a:gd name="connsiteX56" fmla="*/ 466725 w 1278731"/>
                          <a:gd name="connsiteY56" fmla="*/ 273844 h 1073944"/>
                          <a:gd name="connsiteX57" fmla="*/ 471487 w 1278731"/>
                          <a:gd name="connsiteY57" fmla="*/ 266700 h 1073944"/>
                          <a:gd name="connsiteX58" fmla="*/ 497681 w 1278731"/>
                          <a:gd name="connsiteY58" fmla="*/ 261938 h 1073944"/>
                          <a:gd name="connsiteX59" fmla="*/ 614362 w 1278731"/>
                          <a:gd name="connsiteY59" fmla="*/ 264319 h 1073944"/>
                          <a:gd name="connsiteX60" fmla="*/ 621506 w 1278731"/>
                          <a:gd name="connsiteY60" fmla="*/ 266700 h 1073944"/>
                          <a:gd name="connsiteX61" fmla="*/ 659606 w 1278731"/>
                          <a:gd name="connsiteY61" fmla="*/ 269081 h 1073944"/>
                          <a:gd name="connsiteX62" fmla="*/ 673893 w 1278731"/>
                          <a:gd name="connsiteY62" fmla="*/ 271463 h 1073944"/>
                          <a:gd name="connsiteX63" fmla="*/ 681037 w 1278731"/>
                          <a:gd name="connsiteY63" fmla="*/ 273844 h 1073944"/>
                          <a:gd name="connsiteX64" fmla="*/ 711993 w 1278731"/>
                          <a:gd name="connsiteY64" fmla="*/ 276225 h 1073944"/>
                          <a:gd name="connsiteX65" fmla="*/ 731043 w 1278731"/>
                          <a:gd name="connsiteY65" fmla="*/ 280988 h 1073944"/>
                          <a:gd name="connsiteX66" fmla="*/ 757237 w 1278731"/>
                          <a:gd name="connsiteY66" fmla="*/ 285750 h 1073944"/>
                          <a:gd name="connsiteX67" fmla="*/ 773906 w 1278731"/>
                          <a:gd name="connsiteY67" fmla="*/ 290513 h 1073944"/>
                          <a:gd name="connsiteX68" fmla="*/ 788193 w 1278731"/>
                          <a:gd name="connsiteY68" fmla="*/ 295275 h 1073944"/>
                          <a:gd name="connsiteX69" fmla="*/ 804862 w 1278731"/>
                          <a:gd name="connsiteY69" fmla="*/ 300038 h 1073944"/>
                          <a:gd name="connsiteX70" fmla="*/ 814387 w 1278731"/>
                          <a:gd name="connsiteY70" fmla="*/ 302419 h 1073944"/>
                          <a:gd name="connsiteX71" fmla="*/ 828675 w 1278731"/>
                          <a:gd name="connsiteY71" fmla="*/ 307181 h 1073944"/>
                          <a:gd name="connsiteX72" fmla="*/ 835818 w 1278731"/>
                          <a:gd name="connsiteY72" fmla="*/ 311944 h 1073944"/>
                          <a:gd name="connsiteX73" fmla="*/ 850106 w 1278731"/>
                          <a:gd name="connsiteY73" fmla="*/ 316706 h 1073944"/>
                          <a:gd name="connsiteX74" fmla="*/ 857250 w 1278731"/>
                          <a:gd name="connsiteY74" fmla="*/ 319088 h 1073944"/>
                          <a:gd name="connsiteX75" fmla="*/ 864393 w 1278731"/>
                          <a:gd name="connsiteY75" fmla="*/ 321469 h 1073944"/>
                          <a:gd name="connsiteX76" fmla="*/ 871537 w 1278731"/>
                          <a:gd name="connsiteY76" fmla="*/ 326231 h 1073944"/>
                          <a:gd name="connsiteX77" fmla="*/ 878681 w 1278731"/>
                          <a:gd name="connsiteY77" fmla="*/ 340519 h 1073944"/>
                          <a:gd name="connsiteX78" fmla="*/ 888206 w 1278731"/>
                          <a:gd name="connsiteY78" fmla="*/ 357188 h 1073944"/>
                          <a:gd name="connsiteX79" fmla="*/ 895350 w 1278731"/>
                          <a:gd name="connsiteY79" fmla="*/ 378619 h 1073944"/>
                          <a:gd name="connsiteX80" fmla="*/ 897731 w 1278731"/>
                          <a:gd name="connsiteY80" fmla="*/ 385763 h 1073944"/>
                          <a:gd name="connsiteX81" fmla="*/ 907256 w 1278731"/>
                          <a:gd name="connsiteY81" fmla="*/ 400050 h 1073944"/>
                          <a:gd name="connsiteX82" fmla="*/ 912018 w 1278731"/>
                          <a:gd name="connsiteY82" fmla="*/ 407194 h 1073944"/>
                          <a:gd name="connsiteX83" fmla="*/ 921543 w 1278731"/>
                          <a:gd name="connsiteY83" fmla="*/ 421481 h 1073944"/>
                          <a:gd name="connsiteX84" fmla="*/ 931068 w 1278731"/>
                          <a:gd name="connsiteY84" fmla="*/ 442913 h 1073944"/>
                          <a:gd name="connsiteX85" fmla="*/ 933450 w 1278731"/>
                          <a:gd name="connsiteY85" fmla="*/ 452438 h 1073944"/>
                          <a:gd name="connsiteX86" fmla="*/ 942975 w 1278731"/>
                          <a:gd name="connsiteY86" fmla="*/ 466725 h 1073944"/>
                          <a:gd name="connsiteX87" fmla="*/ 950118 w 1278731"/>
                          <a:gd name="connsiteY87" fmla="*/ 481013 h 1073944"/>
                          <a:gd name="connsiteX88" fmla="*/ 954881 w 1278731"/>
                          <a:gd name="connsiteY88" fmla="*/ 495300 h 1073944"/>
                          <a:gd name="connsiteX89" fmla="*/ 959643 w 1278731"/>
                          <a:gd name="connsiteY89" fmla="*/ 502444 h 1073944"/>
                          <a:gd name="connsiteX90" fmla="*/ 962025 w 1278731"/>
                          <a:gd name="connsiteY90" fmla="*/ 509588 h 1073944"/>
                          <a:gd name="connsiteX91" fmla="*/ 971550 w 1278731"/>
                          <a:gd name="connsiteY91" fmla="*/ 523875 h 1073944"/>
                          <a:gd name="connsiteX92" fmla="*/ 985837 w 1278731"/>
                          <a:gd name="connsiteY92" fmla="*/ 552450 h 1073944"/>
                          <a:gd name="connsiteX93" fmla="*/ 990600 w 1278731"/>
                          <a:gd name="connsiteY93" fmla="*/ 559594 h 1073944"/>
                          <a:gd name="connsiteX94" fmla="*/ 997743 w 1278731"/>
                          <a:gd name="connsiteY94" fmla="*/ 573881 h 1073944"/>
                          <a:gd name="connsiteX95" fmla="*/ 1000125 w 1278731"/>
                          <a:gd name="connsiteY95" fmla="*/ 581025 h 1073944"/>
                          <a:gd name="connsiteX96" fmla="*/ 1004887 w 1278731"/>
                          <a:gd name="connsiteY96" fmla="*/ 588169 h 1073944"/>
                          <a:gd name="connsiteX97" fmla="*/ 1012031 w 1278731"/>
                          <a:gd name="connsiteY97" fmla="*/ 602456 h 1073944"/>
                          <a:gd name="connsiteX98" fmla="*/ 1012031 w 1278731"/>
                          <a:gd name="connsiteY98" fmla="*/ 692944 h 1073944"/>
                          <a:gd name="connsiteX99" fmla="*/ 1009650 w 1278731"/>
                          <a:gd name="connsiteY99" fmla="*/ 709613 h 1073944"/>
                          <a:gd name="connsiteX100" fmla="*/ 1007268 w 1278731"/>
                          <a:gd name="connsiteY100" fmla="*/ 728663 h 1073944"/>
                          <a:gd name="connsiteX101" fmla="*/ 1000125 w 1278731"/>
                          <a:gd name="connsiteY101" fmla="*/ 752475 h 1073944"/>
                          <a:gd name="connsiteX102" fmla="*/ 997743 w 1278731"/>
                          <a:gd name="connsiteY102" fmla="*/ 762000 h 1073944"/>
                          <a:gd name="connsiteX103" fmla="*/ 995362 w 1278731"/>
                          <a:gd name="connsiteY103" fmla="*/ 807244 h 1073944"/>
                          <a:gd name="connsiteX104" fmla="*/ 990600 w 1278731"/>
                          <a:gd name="connsiteY104" fmla="*/ 821531 h 1073944"/>
                          <a:gd name="connsiteX105" fmla="*/ 997743 w 1278731"/>
                          <a:gd name="connsiteY105" fmla="*/ 840581 h 1073944"/>
                          <a:gd name="connsiteX106" fmla="*/ 1004887 w 1278731"/>
                          <a:gd name="connsiteY106" fmla="*/ 845344 h 1073944"/>
                          <a:gd name="connsiteX107" fmla="*/ 1028700 w 1278731"/>
                          <a:gd name="connsiteY107" fmla="*/ 852488 h 1073944"/>
                          <a:gd name="connsiteX108" fmla="*/ 1042987 w 1278731"/>
                          <a:gd name="connsiteY108" fmla="*/ 854869 h 1073944"/>
                          <a:gd name="connsiteX109" fmla="*/ 1114425 w 1278731"/>
                          <a:gd name="connsiteY109" fmla="*/ 852488 h 1073944"/>
                          <a:gd name="connsiteX110" fmla="*/ 1121568 w 1278731"/>
                          <a:gd name="connsiteY110" fmla="*/ 847725 h 1073944"/>
                          <a:gd name="connsiteX111" fmla="*/ 1128712 w 1278731"/>
                          <a:gd name="connsiteY111" fmla="*/ 845344 h 1073944"/>
                          <a:gd name="connsiteX112" fmla="*/ 1147762 w 1278731"/>
                          <a:gd name="connsiteY112" fmla="*/ 828675 h 1073944"/>
                          <a:gd name="connsiteX113" fmla="*/ 1154906 w 1278731"/>
                          <a:gd name="connsiteY113" fmla="*/ 802481 h 1073944"/>
                          <a:gd name="connsiteX114" fmla="*/ 1159668 w 1278731"/>
                          <a:gd name="connsiteY114" fmla="*/ 788194 h 1073944"/>
                          <a:gd name="connsiteX115" fmla="*/ 1169193 w 1278731"/>
                          <a:gd name="connsiteY115" fmla="*/ 773906 h 1073944"/>
                          <a:gd name="connsiteX116" fmla="*/ 1173956 w 1278731"/>
                          <a:gd name="connsiteY116" fmla="*/ 766763 h 1073944"/>
                          <a:gd name="connsiteX117" fmla="*/ 1176337 w 1278731"/>
                          <a:gd name="connsiteY117" fmla="*/ 759619 h 1073944"/>
                          <a:gd name="connsiteX118" fmla="*/ 1185862 w 1278731"/>
                          <a:gd name="connsiteY118" fmla="*/ 745331 h 1073944"/>
                          <a:gd name="connsiteX119" fmla="*/ 1190625 w 1278731"/>
                          <a:gd name="connsiteY119" fmla="*/ 731044 h 1073944"/>
                          <a:gd name="connsiteX120" fmla="*/ 1188243 w 1278731"/>
                          <a:gd name="connsiteY120" fmla="*/ 690563 h 1073944"/>
                          <a:gd name="connsiteX121" fmla="*/ 1185862 w 1278731"/>
                          <a:gd name="connsiteY121" fmla="*/ 673894 h 1073944"/>
                          <a:gd name="connsiteX122" fmla="*/ 1190625 w 1278731"/>
                          <a:gd name="connsiteY122" fmla="*/ 640556 h 1073944"/>
                          <a:gd name="connsiteX123" fmla="*/ 1195387 w 1278731"/>
                          <a:gd name="connsiteY123" fmla="*/ 633413 h 1073944"/>
                          <a:gd name="connsiteX124" fmla="*/ 1202531 w 1278731"/>
                          <a:gd name="connsiteY124" fmla="*/ 611981 h 1073944"/>
                          <a:gd name="connsiteX125" fmla="*/ 1204912 w 1278731"/>
                          <a:gd name="connsiteY125" fmla="*/ 604838 h 1073944"/>
                          <a:gd name="connsiteX126" fmla="*/ 1207293 w 1278731"/>
                          <a:gd name="connsiteY126" fmla="*/ 597694 h 1073944"/>
                          <a:gd name="connsiteX127" fmla="*/ 1204912 w 1278731"/>
                          <a:gd name="connsiteY127" fmla="*/ 559594 h 1073944"/>
                          <a:gd name="connsiteX128" fmla="*/ 1197768 w 1278731"/>
                          <a:gd name="connsiteY128" fmla="*/ 561975 h 1073944"/>
                          <a:gd name="connsiteX129" fmla="*/ 1190625 w 1278731"/>
                          <a:gd name="connsiteY129" fmla="*/ 559594 h 1073944"/>
                          <a:gd name="connsiteX130" fmla="*/ 1197768 w 1278731"/>
                          <a:gd name="connsiteY130" fmla="*/ 523875 h 1073944"/>
                          <a:gd name="connsiteX131" fmla="*/ 1212056 w 1278731"/>
                          <a:gd name="connsiteY131" fmla="*/ 495300 h 1073944"/>
                          <a:gd name="connsiteX132" fmla="*/ 1221581 w 1278731"/>
                          <a:gd name="connsiteY132" fmla="*/ 481013 h 1073944"/>
                          <a:gd name="connsiteX133" fmla="*/ 1228725 w 1278731"/>
                          <a:gd name="connsiteY133" fmla="*/ 478631 h 1073944"/>
                          <a:gd name="connsiteX134" fmla="*/ 1238250 w 1278731"/>
                          <a:gd name="connsiteY134" fmla="*/ 466725 h 1073944"/>
                          <a:gd name="connsiteX135" fmla="*/ 1254918 w 1278731"/>
                          <a:gd name="connsiteY135" fmla="*/ 445294 h 1073944"/>
                          <a:gd name="connsiteX136" fmla="*/ 1264443 w 1278731"/>
                          <a:gd name="connsiteY136" fmla="*/ 421481 h 1073944"/>
                          <a:gd name="connsiteX137" fmla="*/ 1266825 w 1278731"/>
                          <a:gd name="connsiteY137" fmla="*/ 414338 h 1073944"/>
                          <a:gd name="connsiteX138" fmla="*/ 1271587 w 1278731"/>
                          <a:gd name="connsiteY138" fmla="*/ 407194 h 1073944"/>
                          <a:gd name="connsiteX139" fmla="*/ 1278731 w 1278731"/>
                          <a:gd name="connsiteY139" fmla="*/ 342900 h 1073944"/>
                          <a:gd name="connsiteX140" fmla="*/ 1276350 w 1278731"/>
                          <a:gd name="connsiteY140" fmla="*/ 283369 h 1073944"/>
                          <a:gd name="connsiteX141" fmla="*/ 1271587 w 1278731"/>
                          <a:gd name="connsiteY141" fmla="*/ 264319 h 1073944"/>
                          <a:gd name="connsiteX142" fmla="*/ 1269206 w 1278731"/>
                          <a:gd name="connsiteY142" fmla="*/ 254794 h 1073944"/>
                          <a:gd name="connsiteX143" fmla="*/ 1266825 w 1278731"/>
                          <a:gd name="connsiteY143" fmla="*/ 242888 h 1073944"/>
                          <a:gd name="connsiteX144" fmla="*/ 1262062 w 1278731"/>
                          <a:gd name="connsiteY144" fmla="*/ 235744 h 1073944"/>
                          <a:gd name="connsiteX145" fmla="*/ 1247775 w 1278731"/>
                          <a:gd name="connsiteY145" fmla="*/ 223838 h 1073944"/>
                          <a:gd name="connsiteX146" fmla="*/ 1214437 w 1278731"/>
                          <a:gd name="connsiteY146" fmla="*/ 219075 h 1073944"/>
                          <a:gd name="connsiteX147" fmla="*/ 1197768 w 1278731"/>
                          <a:gd name="connsiteY147" fmla="*/ 216694 h 1073944"/>
                          <a:gd name="connsiteX148" fmla="*/ 1183481 w 1278731"/>
                          <a:gd name="connsiteY148" fmla="*/ 211931 h 1073944"/>
                          <a:gd name="connsiteX149" fmla="*/ 1166812 w 1278731"/>
                          <a:gd name="connsiteY149" fmla="*/ 207169 h 1073944"/>
                          <a:gd name="connsiteX150" fmla="*/ 1150143 w 1278731"/>
                          <a:gd name="connsiteY150" fmla="*/ 197644 h 1073944"/>
                          <a:gd name="connsiteX151" fmla="*/ 1131093 w 1278731"/>
                          <a:gd name="connsiteY151" fmla="*/ 192881 h 1073944"/>
                          <a:gd name="connsiteX152" fmla="*/ 1114425 w 1278731"/>
                          <a:gd name="connsiteY152" fmla="*/ 185738 h 1073944"/>
                          <a:gd name="connsiteX153" fmla="*/ 1085850 w 1278731"/>
                          <a:gd name="connsiteY153" fmla="*/ 169069 h 1073944"/>
                          <a:gd name="connsiteX154" fmla="*/ 1085850 w 1278731"/>
                          <a:gd name="connsiteY154" fmla="*/ 169069 h 1073944"/>
                          <a:gd name="connsiteX155" fmla="*/ 1071562 w 1278731"/>
                          <a:gd name="connsiteY155" fmla="*/ 161925 h 1073944"/>
                          <a:gd name="connsiteX156" fmla="*/ 1064418 w 1278731"/>
                          <a:gd name="connsiteY156" fmla="*/ 154781 h 1073944"/>
                          <a:gd name="connsiteX157" fmla="*/ 1050131 w 1278731"/>
                          <a:gd name="connsiteY157" fmla="*/ 150019 h 1073944"/>
                          <a:gd name="connsiteX158" fmla="*/ 1035843 w 1278731"/>
                          <a:gd name="connsiteY158" fmla="*/ 140494 h 1073944"/>
                          <a:gd name="connsiteX159" fmla="*/ 1028700 w 1278731"/>
                          <a:gd name="connsiteY159" fmla="*/ 133350 h 1073944"/>
                          <a:gd name="connsiteX160" fmla="*/ 1026318 w 1278731"/>
                          <a:gd name="connsiteY160" fmla="*/ 126206 h 1073944"/>
                          <a:gd name="connsiteX161" fmla="*/ 1019175 w 1278731"/>
                          <a:gd name="connsiteY161" fmla="*/ 116681 h 1073944"/>
                          <a:gd name="connsiteX162" fmla="*/ 1004887 w 1278731"/>
                          <a:gd name="connsiteY162" fmla="*/ 100013 h 1073944"/>
                          <a:gd name="connsiteX163" fmla="*/ 997743 w 1278731"/>
                          <a:gd name="connsiteY163" fmla="*/ 83344 h 1073944"/>
                          <a:gd name="connsiteX164" fmla="*/ 992981 w 1278731"/>
                          <a:gd name="connsiteY164" fmla="*/ 76200 h 1073944"/>
                          <a:gd name="connsiteX165" fmla="*/ 988218 w 1278731"/>
                          <a:gd name="connsiteY165" fmla="*/ 61913 h 1073944"/>
                          <a:gd name="connsiteX166" fmla="*/ 983456 w 1278731"/>
                          <a:gd name="connsiteY166" fmla="*/ 54769 h 1073944"/>
                          <a:gd name="connsiteX167" fmla="*/ 978693 w 1278731"/>
                          <a:gd name="connsiteY167" fmla="*/ 40481 h 1073944"/>
                          <a:gd name="connsiteX168" fmla="*/ 976312 w 1278731"/>
                          <a:gd name="connsiteY168" fmla="*/ 33338 h 1073944"/>
                          <a:gd name="connsiteX169" fmla="*/ 971550 w 1278731"/>
                          <a:gd name="connsiteY169" fmla="*/ 23813 h 1073944"/>
                          <a:gd name="connsiteX170" fmla="*/ 969168 w 1278731"/>
                          <a:gd name="connsiteY170" fmla="*/ 14288 h 1073944"/>
                          <a:gd name="connsiteX171" fmla="*/ 966787 w 1278731"/>
                          <a:gd name="connsiteY171" fmla="*/ 0 h 1073944"/>
                          <a:gd name="connsiteX172" fmla="*/ 966787 w 1278731"/>
                          <a:gd name="connsiteY172"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209549 w 1278731"/>
                          <a:gd name="connsiteY13" fmla="*/ 850107 h 1073944"/>
                          <a:gd name="connsiteX14" fmla="*/ 197643 w 1278731"/>
                          <a:gd name="connsiteY14" fmla="*/ 814388 h 1073944"/>
                          <a:gd name="connsiteX15" fmla="*/ 204787 w 1278731"/>
                          <a:gd name="connsiteY15" fmla="*/ 790575 h 1073944"/>
                          <a:gd name="connsiteX16" fmla="*/ 211931 w 1278731"/>
                          <a:gd name="connsiteY16" fmla="*/ 783431 h 1073944"/>
                          <a:gd name="connsiteX17" fmla="*/ 219075 w 1278731"/>
                          <a:gd name="connsiteY17" fmla="*/ 769144 h 1073944"/>
                          <a:gd name="connsiteX18" fmla="*/ 221456 w 1278731"/>
                          <a:gd name="connsiteY18" fmla="*/ 762000 h 1073944"/>
                          <a:gd name="connsiteX19" fmla="*/ 226218 w 1278731"/>
                          <a:gd name="connsiteY19" fmla="*/ 754856 h 1073944"/>
                          <a:gd name="connsiteX20" fmla="*/ 238125 w 1278731"/>
                          <a:gd name="connsiteY20" fmla="*/ 733425 h 1073944"/>
                          <a:gd name="connsiteX21" fmla="*/ 247650 w 1278731"/>
                          <a:gd name="connsiteY21" fmla="*/ 719138 h 1073944"/>
                          <a:gd name="connsiteX22" fmla="*/ 261937 w 1278731"/>
                          <a:gd name="connsiteY22" fmla="*/ 709613 h 1073944"/>
                          <a:gd name="connsiteX23" fmla="*/ 269081 w 1278731"/>
                          <a:gd name="connsiteY23" fmla="*/ 704850 h 1073944"/>
                          <a:gd name="connsiteX24" fmla="*/ 276225 w 1278731"/>
                          <a:gd name="connsiteY24" fmla="*/ 697706 h 1073944"/>
                          <a:gd name="connsiteX25" fmla="*/ 290512 w 1278731"/>
                          <a:gd name="connsiteY25" fmla="*/ 692944 h 1073944"/>
                          <a:gd name="connsiteX26" fmla="*/ 302418 w 1278731"/>
                          <a:gd name="connsiteY26" fmla="*/ 678656 h 1073944"/>
                          <a:gd name="connsiteX27" fmla="*/ 309562 w 1278731"/>
                          <a:gd name="connsiteY27" fmla="*/ 657225 h 1073944"/>
                          <a:gd name="connsiteX28" fmla="*/ 314325 w 1278731"/>
                          <a:gd name="connsiteY28" fmla="*/ 642938 h 1073944"/>
                          <a:gd name="connsiteX29" fmla="*/ 316706 w 1278731"/>
                          <a:gd name="connsiteY29" fmla="*/ 635794 h 1073944"/>
                          <a:gd name="connsiteX30" fmla="*/ 319087 w 1278731"/>
                          <a:gd name="connsiteY30" fmla="*/ 614363 h 1073944"/>
                          <a:gd name="connsiteX31" fmla="*/ 326231 w 1278731"/>
                          <a:gd name="connsiteY31" fmla="*/ 583406 h 1073944"/>
                          <a:gd name="connsiteX32" fmla="*/ 330993 w 1278731"/>
                          <a:gd name="connsiteY32" fmla="*/ 569119 h 1073944"/>
                          <a:gd name="connsiteX33" fmla="*/ 333375 w 1278731"/>
                          <a:gd name="connsiteY33" fmla="*/ 561975 h 1073944"/>
                          <a:gd name="connsiteX34" fmla="*/ 338137 w 1278731"/>
                          <a:gd name="connsiteY34" fmla="*/ 552450 h 1073944"/>
                          <a:gd name="connsiteX35" fmla="*/ 342900 w 1278731"/>
                          <a:gd name="connsiteY35" fmla="*/ 535781 h 1073944"/>
                          <a:gd name="connsiteX36" fmla="*/ 347662 w 1278731"/>
                          <a:gd name="connsiteY36" fmla="*/ 521494 h 1073944"/>
                          <a:gd name="connsiteX37" fmla="*/ 350043 w 1278731"/>
                          <a:gd name="connsiteY37" fmla="*/ 514350 h 1073944"/>
                          <a:gd name="connsiteX38" fmla="*/ 352425 w 1278731"/>
                          <a:gd name="connsiteY38" fmla="*/ 464344 h 1073944"/>
                          <a:gd name="connsiteX39" fmla="*/ 359568 w 1278731"/>
                          <a:gd name="connsiteY39" fmla="*/ 438150 h 1073944"/>
                          <a:gd name="connsiteX40" fmla="*/ 361950 w 1278731"/>
                          <a:gd name="connsiteY40" fmla="*/ 431006 h 1073944"/>
                          <a:gd name="connsiteX41" fmla="*/ 364331 w 1278731"/>
                          <a:gd name="connsiteY41" fmla="*/ 421481 h 1073944"/>
                          <a:gd name="connsiteX42" fmla="*/ 369093 w 1278731"/>
                          <a:gd name="connsiteY42" fmla="*/ 414338 h 1073944"/>
                          <a:gd name="connsiteX43" fmla="*/ 373856 w 1278731"/>
                          <a:gd name="connsiteY43" fmla="*/ 400050 h 1073944"/>
                          <a:gd name="connsiteX44" fmla="*/ 378618 w 1278731"/>
                          <a:gd name="connsiteY44" fmla="*/ 392906 h 1073944"/>
                          <a:gd name="connsiteX45" fmla="*/ 385762 w 1278731"/>
                          <a:gd name="connsiteY45" fmla="*/ 371475 h 1073944"/>
                          <a:gd name="connsiteX46" fmla="*/ 388143 w 1278731"/>
                          <a:gd name="connsiteY46" fmla="*/ 364331 h 1073944"/>
                          <a:gd name="connsiteX47" fmla="*/ 397668 w 1278731"/>
                          <a:gd name="connsiteY47" fmla="*/ 350044 h 1073944"/>
                          <a:gd name="connsiteX48" fmla="*/ 400050 w 1278731"/>
                          <a:gd name="connsiteY48" fmla="*/ 342900 h 1073944"/>
                          <a:gd name="connsiteX49" fmla="*/ 407193 w 1278731"/>
                          <a:gd name="connsiteY49" fmla="*/ 335756 h 1073944"/>
                          <a:gd name="connsiteX50" fmla="*/ 416718 w 1278731"/>
                          <a:gd name="connsiteY50" fmla="*/ 321469 h 1073944"/>
                          <a:gd name="connsiteX51" fmla="*/ 423862 w 1278731"/>
                          <a:gd name="connsiteY51" fmla="*/ 311944 h 1073944"/>
                          <a:gd name="connsiteX52" fmla="*/ 433387 w 1278731"/>
                          <a:gd name="connsiteY52" fmla="*/ 297656 h 1073944"/>
                          <a:gd name="connsiteX53" fmla="*/ 438150 w 1278731"/>
                          <a:gd name="connsiteY53" fmla="*/ 290513 h 1073944"/>
                          <a:gd name="connsiteX54" fmla="*/ 452437 w 1278731"/>
                          <a:gd name="connsiteY54" fmla="*/ 278606 h 1073944"/>
                          <a:gd name="connsiteX55" fmla="*/ 466725 w 1278731"/>
                          <a:gd name="connsiteY55" fmla="*/ 273844 h 1073944"/>
                          <a:gd name="connsiteX56" fmla="*/ 471487 w 1278731"/>
                          <a:gd name="connsiteY56" fmla="*/ 266700 h 1073944"/>
                          <a:gd name="connsiteX57" fmla="*/ 497681 w 1278731"/>
                          <a:gd name="connsiteY57" fmla="*/ 261938 h 1073944"/>
                          <a:gd name="connsiteX58" fmla="*/ 614362 w 1278731"/>
                          <a:gd name="connsiteY58" fmla="*/ 264319 h 1073944"/>
                          <a:gd name="connsiteX59" fmla="*/ 621506 w 1278731"/>
                          <a:gd name="connsiteY59" fmla="*/ 266700 h 1073944"/>
                          <a:gd name="connsiteX60" fmla="*/ 659606 w 1278731"/>
                          <a:gd name="connsiteY60" fmla="*/ 269081 h 1073944"/>
                          <a:gd name="connsiteX61" fmla="*/ 673893 w 1278731"/>
                          <a:gd name="connsiteY61" fmla="*/ 271463 h 1073944"/>
                          <a:gd name="connsiteX62" fmla="*/ 681037 w 1278731"/>
                          <a:gd name="connsiteY62" fmla="*/ 273844 h 1073944"/>
                          <a:gd name="connsiteX63" fmla="*/ 711993 w 1278731"/>
                          <a:gd name="connsiteY63" fmla="*/ 276225 h 1073944"/>
                          <a:gd name="connsiteX64" fmla="*/ 731043 w 1278731"/>
                          <a:gd name="connsiteY64" fmla="*/ 280988 h 1073944"/>
                          <a:gd name="connsiteX65" fmla="*/ 757237 w 1278731"/>
                          <a:gd name="connsiteY65" fmla="*/ 285750 h 1073944"/>
                          <a:gd name="connsiteX66" fmla="*/ 773906 w 1278731"/>
                          <a:gd name="connsiteY66" fmla="*/ 290513 h 1073944"/>
                          <a:gd name="connsiteX67" fmla="*/ 788193 w 1278731"/>
                          <a:gd name="connsiteY67" fmla="*/ 295275 h 1073944"/>
                          <a:gd name="connsiteX68" fmla="*/ 804862 w 1278731"/>
                          <a:gd name="connsiteY68" fmla="*/ 300038 h 1073944"/>
                          <a:gd name="connsiteX69" fmla="*/ 814387 w 1278731"/>
                          <a:gd name="connsiteY69" fmla="*/ 302419 h 1073944"/>
                          <a:gd name="connsiteX70" fmla="*/ 828675 w 1278731"/>
                          <a:gd name="connsiteY70" fmla="*/ 307181 h 1073944"/>
                          <a:gd name="connsiteX71" fmla="*/ 835818 w 1278731"/>
                          <a:gd name="connsiteY71" fmla="*/ 311944 h 1073944"/>
                          <a:gd name="connsiteX72" fmla="*/ 850106 w 1278731"/>
                          <a:gd name="connsiteY72" fmla="*/ 316706 h 1073944"/>
                          <a:gd name="connsiteX73" fmla="*/ 857250 w 1278731"/>
                          <a:gd name="connsiteY73" fmla="*/ 319088 h 1073944"/>
                          <a:gd name="connsiteX74" fmla="*/ 864393 w 1278731"/>
                          <a:gd name="connsiteY74" fmla="*/ 321469 h 1073944"/>
                          <a:gd name="connsiteX75" fmla="*/ 871537 w 1278731"/>
                          <a:gd name="connsiteY75" fmla="*/ 326231 h 1073944"/>
                          <a:gd name="connsiteX76" fmla="*/ 878681 w 1278731"/>
                          <a:gd name="connsiteY76" fmla="*/ 340519 h 1073944"/>
                          <a:gd name="connsiteX77" fmla="*/ 888206 w 1278731"/>
                          <a:gd name="connsiteY77" fmla="*/ 357188 h 1073944"/>
                          <a:gd name="connsiteX78" fmla="*/ 895350 w 1278731"/>
                          <a:gd name="connsiteY78" fmla="*/ 378619 h 1073944"/>
                          <a:gd name="connsiteX79" fmla="*/ 897731 w 1278731"/>
                          <a:gd name="connsiteY79" fmla="*/ 385763 h 1073944"/>
                          <a:gd name="connsiteX80" fmla="*/ 907256 w 1278731"/>
                          <a:gd name="connsiteY80" fmla="*/ 400050 h 1073944"/>
                          <a:gd name="connsiteX81" fmla="*/ 912018 w 1278731"/>
                          <a:gd name="connsiteY81" fmla="*/ 407194 h 1073944"/>
                          <a:gd name="connsiteX82" fmla="*/ 921543 w 1278731"/>
                          <a:gd name="connsiteY82" fmla="*/ 421481 h 1073944"/>
                          <a:gd name="connsiteX83" fmla="*/ 931068 w 1278731"/>
                          <a:gd name="connsiteY83" fmla="*/ 442913 h 1073944"/>
                          <a:gd name="connsiteX84" fmla="*/ 933450 w 1278731"/>
                          <a:gd name="connsiteY84" fmla="*/ 452438 h 1073944"/>
                          <a:gd name="connsiteX85" fmla="*/ 942975 w 1278731"/>
                          <a:gd name="connsiteY85" fmla="*/ 466725 h 1073944"/>
                          <a:gd name="connsiteX86" fmla="*/ 950118 w 1278731"/>
                          <a:gd name="connsiteY86" fmla="*/ 481013 h 1073944"/>
                          <a:gd name="connsiteX87" fmla="*/ 954881 w 1278731"/>
                          <a:gd name="connsiteY87" fmla="*/ 495300 h 1073944"/>
                          <a:gd name="connsiteX88" fmla="*/ 959643 w 1278731"/>
                          <a:gd name="connsiteY88" fmla="*/ 502444 h 1073944"/>
                          <a:gd name="connsiteX89" fmla="*/ 962025 w 1278731"/>
                          <a:gd name="connsiteY89" fmla="*/ 509588 h 1073944"/>
                          <a:gd name="connsiteX90" fmla="*/ 971550 w 1278731"/>
                          <a:gd name="connsiteY90" fmla="*/ 523875 h 1073944"/>
                          <a:gd name="connsiteX91" fmla="*/ 985837 w 1278731"/>
                          <a:gd name="connsiteY91" fmla="*/ 552450 h 1073944"/>
                          <a:gd name="connsiteX92" fmla="*/ 990600 w 1278731"/>
                          <a:gd name="connsiteY92" fmla="*/ 559594 h 1073944"/>
                          <a:gd name="connsiteX93" fmla="*/ 997743 w 1278731"/>
                          <a:gd name="connsiteY93" fmla="*/ 573881 h 1073944"/>
                          <a:gd name="connsiteX94" fmla="*/ 1000125 w 1278731"/>
                          <a:gd name="connsiteY94" fmla="*/ 581025 h 1073944"/>
                          <a:gd name="connsiteX95" fmla="*/ 1004887 w 1278731"/>
                          <a:gd name="connsiteY95" fmla="*/ 588169 h 1073944"/>
                          <a:gd name="connsiteX96" fmla="*/ 1012031 w 1278731"/>
                          <a:gd name="connsiteY96" fmla="*/ 602456 h 1073944"/>
                          <a:gd name="connsiteX97" fmla="*/ 1012031 w 1278731"/>
                          <a:gd name="connsiteY97" fmla="*/ 692944 h 1073944"/>
                          <a:gd name="connsiteX98" fmla="*/ 1009650 w 1278731"/>
                          <a:gd name="connsiteY98" fmla="*/ 709613 h 1073944"/>
                          <a:gd name="connsiteX99" fmla="*/ 1007268 w 1278731"/>
                          <a:gd name="connsiteY99" fmla="*/ 728663 h 1073944"/>
                          <a:gd name="connsiteX100" fmla="*/ 1000125 w 1278731"/>
                          <a:gd name="connsiteY100" fmla="*/ 752475 h 1073944"/>
                          <a:gd name="connsiteX101" fmla="*/ 997743 w 1278731"/>
                          <a:gd name="connsiteY101" fmla="*/ 762000 h 1073944"/>
                          <a:gd name="connsiteX102" fmla="*/ 995362 w 1278731"/>
                          <a:gd name="connsiteY102" fmla="*/ 807244 h 1073944"/>
                          <a:gd name="connsiteX103" fmla="*/ 990600 w 1278731"/>
                          <a:gd name="connsiteY103" fmla="*/ 821531 h 1073944"/>
                          <a:gd name="connsiteX104" fmla="*/ 997743 w 1278731"/>
                          <a:gd name="connsiteY104" fmla="*/ 840581 h 1073944"/>
                          <a:gd name="connsiteX105" fmla="*/ 1004887 w 1278731"/>
                          <a:gd name="connsiteY105" fmla="*/ 845344 h 1073944"/>
                          <a:gd name="connsiteX106" fmla="*/ 1028700 w 1278731"/>
                          <a:gd name="connsiteY106" fmla="*/ 852488 h 1073944"/>
                          <a:gd name="connsiteX107" fmla="*/ 1042987 w 1278731"/>
                          <a:gd name="connsiteY107" fmla="*/ 854869 h 1073944"/>
                          <a:gd name="connsiteX108" fmla="*/ 1114425 w 1278731"/>
                          <a:gd name="connsiteY108" fmla="*/ 852488 h 1073944"/>
                          <a:gd name="connsiteX109" fmla="*/ 1121568 w 1278731"/>
                          <a:gd name="connsiteY109" fmla="*/ 847725 h 1073944"/>
                          <a:gd name="connsiteX110" fmla="*/ 1128712 w 1278731"/>
                          <a:gd name="connsiteY110" fmla="*/ 845344 h 1073944"/>
                          <a:gd name="connsiteX111" fmla="*/ 1147762 w 1278731"/>
                          <a:gd name="connsiteY111" fmla="*/ 828675 h 1073944"/>
                          <a:gd name="connsiteX112" fmla="*/ 1154906 w 1278731"/>
                          <a:gd name="connsiteY112" fmla="*/ 802481 h 1073944"/>
                          <a:gd name="connsiteX113" fmla="*/ 1159668 w 1278731"/>
                          <a:gd name="connsiteY113" fmla="*/ 788194 h 1073944"/>
                          <a:gd name="connsiteX114" fmla="*/ 1169193 w 1278731"/>
                          <a:gd name="connsiteY114" fmla="*/ 773906 h 1073944"/>
                          <a:gd name="connsiteX115" fmla="*/ 1173956 w 1278731"/>
                          <a:gd name="connsiteY115" fmla="*/ 766763 h 1073944"/>
                          <a:gd name="connsiteX116" fmla="*/ 1176337 w 1278731"/>
                          <a:gd name="connsiteY116" fmla="*/ 759619 h 1073944"/>
                          <a:gd name="connsiteX117" fmla="*/ 1185862 w 1278731"/>
                          <a:gd name="connsiteY117" fmla="*/ 745331 h 1073944"/>
                          <a:gd name="connsiteX118" fmla="*/ 1190625 w 1278731"/>
                          <a:gd name="connsiteY118" fmla="*/ 731044 h 1073944"/>
                          <a:gd name="connsiteX119" fmla="*/ 1188243 w 1278731"/>
                          <a:gd name="connsiteY119" fmla="*/ 690563 h 1073944"/>
                          <a:gd name="connsiteX120" fmla="*/ 1185862 w 1278731"/>
                          <a:gd name="connsiteY120" fmla="*/ 673894 h 1073944"/>
                          <a:gd name="connsiteX121" fmla="*/ 1190625 w 1278731"/>
                          <a:gd name="connsiteY121" fmla="*/ 640556 h 1073944"/>
                          <a:gd name="connsiteX122" fmla="*/ 1195387 w 1278731"/>
                          <a:gd name="connsiteY122" fmla="*/ 633413 h 1073944"/>
                          <a:gd name="connsiteX123" fmla="*/ 1202531 w 1278731"/>
                          <a:gd name="connsiteY123" fmla="*/ 611981 h 1073944"/>
                          <a:gd name="connsiteX124" fmla="*/ 1204912 w 1278731"/>
                          <a:gd name="connsiteY124" fmla="*/ 604838 h 1073944"/>
                          <a:gd name="connsiteX125" fmla="*/ 1207293 w 1278731"/>
                          <a:gd name="connsiteY125" fmla="*/ 597694 h 1073944"/>
                          <a:gd name="connsiteX126" fmla="*/ 1204912 w 1278731"/>
                          <a:gd name="connsiteY126" fmla="*/ 559594 h 1073944"/>
                          <a:gd name="connsiteX127" fmla="*/ 1197768 w 1278731"/>
                          <a:gd name="connsiteY127" fmla="*/ 561975 h 1073944"/>
                          <a:gd name="connsiteX128" fmla="*/ 1190625 w 1278731"/>
                          <a:gd name="connsiteY128" fmla="*/ 559594 h 1073944"/>
                          <a:gd name="connsiteX129" fmla="*/ 1197768 w 1278731"/>
                          <a:gd name="connsiteY129" fmla="*/ 523875 h 1073944"/>
                          <a:gd name="connsiteX130" fmla="*/ 1212056 w 1278731"/>
                          <a:gd name="connsiteY130" fmla="*/ 495300 h 1073944"/>
                          <a:gd name="connsiteX131" fmla="*/ 1221581 w 1278731"/>
                          <a:gd name="connsiteY131" fmla="*/ 481013 h 1073944"/>
                          <a:gd name="connsiteX132" fmla="*/ 1228725 w 1278731"/>
                          <a:gd name="connsiteY132" fmla="*/ 478631 h 1073944"/>
                          <a:gd name="connsiteX133" fmla="*/ 1238250 w 1278731"/>
                          <a:gd name="connsiteY133" fmla="*/ 466725 h 1073944"/>
                          <a:gd name="connsiteX134" fmla="*/ 1254918 w 1278731"/>
                          <a:gd name="connsiteY134" fmla="*/ 445294 h 1073944"/>
                          <a:gd name="connsiteX135" fmla="*/ 1264443 w 1278731"/>
                          <a:gd name="connsiteY135" fmla="*/ 421481 h 1073944"/>
                          <a:gd name="connsiteX136" fmla="*/ 1266825 w 1278731"/>
                          <a:gd name="connsiteY136" fmla="*/ 414338 h 1073944"/>
                          <a:gd name="connsiteX137" fmla="*/ 1271587 w 1278731"/>
                          <a:gd name="connsiteY137" fmla="*/ 407194 h 1073944"/>
                          <a:gd name="connsiteX138" fmla="*/ 1278731 w 1278731"/>
                          <a:gd name="connsiteY138" fmla="*/ 342900 h 1073944"/>
                          <a:gd name="connsiteX139" fmla="*/ 1276350 w 1278731"/>
                          <a:gd name="connsiteY139" fmla="*/ 283369 h 1073944"/>
                          <a:gd name="connsiteX140" fmla="*/ 1271587 w 1278731"/>
                          <a:gd name="connsiteY140" fmla="*/ 264319 h 1073944"/>
                          <a:gd name="connsiteX141" fmla="*/ 1269206 w 1278731"/>
                          <a:gd name="connsiteY141" fmla="*/ 254794 h 1073944"/>
                          <a:gd name="connsiteX142" fmla="*/ 1266825 w 1278731"/>
                          <a:gd name="connsiteY142" fmla="*/ 242888 h 1073944"/>
                          <a:gd name="connsiteX143" fmla="*/ 1262062 w 1278731"/>
                          <a:gd name="connsiteY143" fmla="*/ 235744 h 1073944"/>
                          <a:gd name="connsiteX144" fmla="*/ 1247775 w 1278731"/>
                          <a:gd name="connsiteY144" fmla="*/ 223838 h 1073944"/>
                          <a:gd name="connsiteX145" fmla="*/ 1214437 w 1278731"/>
                          <a:gd name="connsiteY145" fmla="*/ 219075 h 1073944"/>
                          <a:gd name="connsiteX146" fmla="*/ 1197768 w 1278731"/>
                          <a:gd name="connsiteY146" fmla="*/ 216694 h 1073944"/>
                          <a:gd name="connsiteX147" fmla="*/ 1183481 w 1278731"/>
                          <a:gd name="connsiteY147" fmla="*/ 211931 h 1073944"/>
                          <a:gd name="connsiteX148" fmla="*/ 1166812 w 1278731"/>
                          <a:gd name="connsiteY148" fmla="*/ 207169 h 1073944"/>
                          <a:gd name="connsiteX149" fmla="*/ 1150143 w 1278731"/>
                          <a:gd name="connsiteY149" fmla="*/ 197644 h 1073944"/>
                          <a:gd name="connsiteX150" fmla="*/ 1131093 w 1278731"/>
                          <a:gd name="connsiteY150" fmla="*/ 192881 h 1073944"/>
                          <a:gd name="connsiteX151" fmla="*/ 1114425 w 1278731"/>
                          <a:gd name="connsiteY151" fmla="*/ 185738 h 1073944"/>
                          <a:gd name="connsiteX152" fmla="*/ 1085850 w 1278731"/>
                          <a:gd name="connsiteY152" fmla="*/ 169069 h 1073944"/>
                          <a:gd name="connsiteX153" fmla="*/ 1085850 w 1278731"/>
                          <a:gd name="connsiteY153" fmla="*/ 169069 h 1073944"/>
                          <a:gd name="connsiteX154" fmla="*/ 1071562 w 1278731"/>
                          <a:gd name="connsiteY154" fmla="*/ 161925 h 1073944"/>
                          <a:gd name="connsiteX155" fmla="*/ 1064418 w 1278731"/>
                          <a:gd name="connsiteY155" fmla="*/ 154781 h 1073944"/>
                          <a:gd name="connsiteX156" fmla="*/ 1050131 w 1278731"/>
                          <a:gd name="connsiteY156" fmla="*/ 150019 h 1073944"/>
                          <a:gd name="connsiteX157" fmla="*/ 1035843 w 1278731"/>
                          <a:gd name="connsiteY157" fmla="*/ 140494 h 1073944"/>
                          <a:gd name="connsiteX158" fmla="*/ 1028700 w 1278731"/>
                          <a:gd name="connsiteY158" fmla="*/ 133350 h 1073944"/>
                          <a:gd name="connsiteX159" fmla="*/ 1026318 w 1278731"/>
                          <a:gd name="connsiteY159" fmla="*/ 126206 h 1073944"/>
                          <a:gd name="connsiteX160" fmla="*/ 1019175 w 1278731"/>
                          <a:gd name="connsiteY160" fmla="*/ 116681 h 1073944"/>
                          <a:gd name="connsiteX161" fmla="*/ 1004887 w 1278731"/>
                          <a:gd name="connsiteY161" fmla="*/ 100013 h 1073944"/>
                          <a:gd name="connsiteX162" fmla="*/ 997743 w 1278731"/>
                          <a:gd name="connsiteY162" fmla="*/ 83344 h 1073944"/>
                          <a:gd name="connsiteX163" fmla="*/ 992981 w 1278731"/>
                          <a:gd name="connsiteY163" fmla="*/ 76200 h 1073944"/>
                          <a:gd name="connsiteX164" fmla="*/ 988218 w 1278731"/>
                          <a:gd name="connsiteY164" fmla="*/ 61913 h 1073944"/>
                          <a:gd name="connsiteX165" fmla="*/ 983456 w 1278731"/>
                          <a:gd name="connsiteY165" fmla="*/ 54769 h 1073944"/>
                          <a:gd name="connsiteX166" fmla="*/ 978693 w 1278731"/>
                          <a:gd name="connsiteY166" fmla="*/ 40481 h 1073944"/>
                          <a:gd name="connsiteX167" fmla="*/ 976312 w 1278731"/>
                          <a:gd name="connsiteY167" fmla="*/ 33338 h 1073944"/>
                          <a:gd name="connsiteX168" fmla="*/ 971550 w 1278731"/>
                          <a:gd name="connsiteY168" fmla="*/ 23813 h 1073944"/>
                          <a:gd name="connsiteX169" fmla="*/ 969168 w 1278731"/>
                          <a:gd name="connsiteY169" fmla="*/ 14288 h 1073944"/>
                          <a:gd name="connsiteX170" fmla="*/ 966787 w 1278731"/>
                          <a:gd name="connsiteY170" fmla="*/ 0 h 1073944"/>
                          <a:gd name="connsiteX171" fmla="*/ 966787 w 1278731"/>
                          <a:gd name="connsiteY171"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209549 w 1278731"/>
                          <a:gd name="connsiteY13" fmla="*/ 850107 h 1073944"/>
                          <a:gd name="connsiteX14" fmla="*/ 204787 w 1278731"/>
                          <a:gd name="connsiteY14" fmla="*/ 790575 h 1073944"/>
                          <a:gd name="connsiteX15" fmla="*/ 211931 w 1278731"/>
                          <a:gd name="connsiteY15" fmla="*/ 783431 h 1073944"/>
                          <a:gd name="connsiteX16" fmla="*/ 219075 w 1278731"/>
                          <a:gd name="connsiteY16" fmla="*/ 769144 h 1073944"/>
                          <a:gd name="connsiteX17" fmla="*/ 221456 w 1278731"/>
                          <a:gd name="connsiteY17" fmla="*/ 762000 h 1073944"/>
                          <a:gd name="connsiteX18" fmla="*/ 226218 w 1278731"/>
                          <a:gd name="connsiteY18" fmla="*/ 754856 h 1073944"/>
                          <a:gd name="connsiteX19" fmla="*/ 238125 w 1278731"/>
                          <a:gd name="connsiteY19" fmla="*/ 733425 h 1073944"/>
                          <a:gd name="connsiteX20" fmla="*/ 247650 w 1278731"/>
                          <a:gd name="connsiteY20" fmla="*/ 719138 h 1073944"/>
                          <a:gd name="connsiteX21" fmla="*/ 261937 w 1278731"/>
                          <a:gd name="connsiteY21" fmla="*/ 709613 h 1073944"/>
                          <a:gd name="connsiteX22" fmla="*/ 269081 w 1278731"/>
                          <a:gd name="connsiteY22" fmla="*/ 704850 h 1073944"/>
                          <a:gd name="connsiteX23" fmla="*/ 276225 w 1278731"/>
                          <a:gd name="connsiteY23" fmla="*/ 697706 h 1073944"/>
                          <a:gd name="connsiteX24" fmla="*/ 290512 w 1278731"/>
                          <a:gd name="connsiteY24" fmla="*/ 692944 h 1073944"/>
                          <a:gd name="connsiteX25" fmla="*/ 302418 w 1278731"/>
                          <a:gd name="connsiteY25" fmla="*/ 678656 h 1073944"/>
                          <a:gd name="connsiteX26" fmla="*/ 309562 w 1278731"/>
                          <a:gd name="connsiteY26" fmla="*/ 657225 h 1073944"/>
                          <a:gd name="connsiteX27" fmla="*/ 314325 w 1278731"/>
                          <a:gd name="connsiteY27" fmla="*/ 642938 h 1073944"/>
                          <a:gd name="connsiteX28" fmla="*/ 316706 w 1278731"/>
                          <a:gd name="connsiteY28" fmla="*/ 635794 h 1073944"/>
                          <a:gd name="connsiteX29" fmla="*/ 319087 w 1278731"/>
                          <a:gd name="connsiteY29" fmla="*/ 614363 h 1073944"/>
                          <a:gd name="connsiteX30" fmla="*/ 326231 w 1278731"/>
                          <a:gd name="connsiteY30" fmla="*/ 583406 h 1073944"/>
                          <a:gd name="connsiteX31" fmla="*/ 330993 w 1278731"/>
                          <a:gd name="connsiteY31" fmla="*/ 569119 h 1073944"/>
                          <a:gd name="connsiteX32" fmla="*/ 333375 w 1278731"/>
                          <a:gd name="connsiteY32" fmla="*/ 561975 h 1073944"/>
                          <a:gd name="connsiteX33" fmla="*/ 338137 w 1278731"/>
                          <a:gd name="connsiteY33" fmla="*/ 552450 h 1073944"/>
                          <a:gd name="connsiteX34" fmla="*/ 342900 w 1278731"/>
                          <a:gd name="connsiteY34" fmla="*/ 535781 h 1073944"/>
                          <a:gd name="connsiteX35" fmla="*/ 347662 w 1278731"/>
                          <a:gd name="connsiteY35" fmla="*/ 521494 h 1073944"/>
                          <a:gd name="connsiteX36" fmla="*/ 350043 w 1278731"/>
                          <a:gd name="connsiteY36" fmla="*/ 514350 h 1073944"/>
                          <a:gd name="connsiteX37" fmla="*/ 352425 w 1278731"/>
                          <a:gd name="connsiteY37" fmla="*/ 464344 h 1073944"/>
                          <a:gd name="connsiteX38" fmla="*/ 359568 w 1278731"/>
                          <a:gd name="connsiteY38" fmla="*/ 438150 h 1073944"/>
                          <a:gd name="connsiteX39" fmla="*/ 361950 w 1278731"/>
                          <a:gd name="connsiteY39" fmla="*/ 431006 h 1073944"/>
                          <a:gd name="connsiteX40" fmla="*/ 364331 w 1278731"/>
                          <a:gd name="connsiteY40" fmla="*/ 421481 h 1073944"/>
                          <a:gd name="connsiteX41" fmla="*/ 369093 w 1278731"/>
                          <a:gd name="connsiteY41" fmla="*/ 414338 h 1073944"/>
                          <a:gd name="connsiteX42" fmla="*/ 373856 w 1278731"/>
                          <a:gd name="connsiteY42" fmla="*/ 400050 h 1073944"/>
                          <a:gd name="connsiteX43" fmla="*/ 378618 w 1278731"/>
                          <a:gd name="connsiteY43" fmla="*/ 392906 h 1073944"/>
                          <a:gd name="connsiteX44" fmla="*/ 385762 w 1278731"/>
                          <a:gd name="connsiteY44" fmla="*/ 371475 h 1073944"/>
                          <a:gd name="connsiteX45" fmla="*/ 388143 w 1278731"/>
                          <a:gd name="connsiteY45" fmla="*/ 364331 h 1073944"/>
                          <a:gd name="connsiteX46" fmla="*/ 397668 w 1278731"/>
                          <a:gd name="connsiteY46" fmla="*/ 350044 h 1073944"/>
                          <a:gd name="connsiteX47" fmla="*/ 400050 w 1278731"/>
                          <a:gd name="connsiteY47" fmla="*/ 342900 h 1073944"/>
                          <a:gd name="connsiteX48" fmla="*/ 407193 w 1278731"/>
                          <a:gd name="connsiteY48" fmla="*/ 335756 h 1073944"/>
                          <a:gd name="connsiteX49" fmla="*/ 416718 w 1278731"/>
                          <a:gd name="connsiteY49" fmla="*/ 321469 h 1073944"/>
                          <a:gd name="connsiteX50" fmla="*/ 423862 w 1278731"/>
                          <a:gd name="connsiteY50" fmla="*/ 311944 h 1073944"/>
                          <a:gd name="connsiteX51" fmla="*/ 433387 w 1278731"/>
                          <a:gd name="connsiteY51" fmla="*/ 297656 h 1073944"/>
                          <a:gd name="connsiteX52" fmla="*/ 438150 w 1278731"/>
                          <a:gd name="connsiteY52" fmla="*/ 290513 h 1073944"/>
                          <a:gd name="connsiteX53" fmla="*/ 452437 w 1278731"/>
                          <a:gd name="connsiteY53" fmla="*/ 278606 h 1073944"/>
                          <a:gd name="connsiteX54" fmla="*/ 466725 w 1278731"/>
                          <a:gd name="connsiteY54" fmla="*/ 273844 h 1073944"/>
                          <a:gd name="connsiteX55" fmla="*/ 471487 w 1278731"/>
                          <a:gd name="connsiteY55" fmla="*/ 266700 h 1073944"/>
                          <a:gd name="connsiteX56" fmla="*/ 497681 w 1278731"/>
                          <a:gd name="connsiteY56" fmla="*/ 261938 h 1073944"/>
                          <a:gd name="connsiteX57" fmla="*/ 614362 w 1278731"/>
                          <a:gd name="connsiteY57" fmla="*/ 264319 h 1073944"/>
                          <a:gd name="connsiteX58" fmla="*/ 621506 w 1278731"/>
                          <a:gd name="connsiteY58" fmla="*/ 266700 h 1073944"/>
                          <a:gd name="connsiteX59" fmla="*/ 659606 w 1278731"/>
                          <a:gd name="connsiteY59" fmla="*/ 269081 h 1073944"/>
                          <a:gd name="connsiteX60" fmla="*/ 673893 w 1278731"/>
                          <a:gd name="connsiteY60" fmla="*/ 271463 h 1073944"/>
                          <a:gd name="connsiteX61" fmla="*/ 681037 w 1278731"/>
                          <a:gd name="connsiteY61" fmla="*/ 273844 h 1073944"/>
                          <a:gd name="connsiteX62" fmla="*/ 711993 w 1278731"/>
                          <a:gd name="connsiteY62" fmla="*/ 276225 h 1073944"/>
                          <a:gd name="connsiteX63" fmla="*/ 731043 w 1278731"/>
                          <a:gd name="connsiteY63" fmla="*/ 280988 h 1073944"/>
                          <a:gd name="connsiteX64" fmla="*/ 757237 w 1278731"/>
                          <a:gd name="connsiteY64" fmla="*/ 285750 h 1073944"/>
                          <a:gd name="connsiteX65" fmla="*/ 773906 w 1278731"/>
                          <a:gd name="connsiteY65" fmla="*/ 290513 h 1073944"/>
                          <a:gd name="connsiteX66" fmla="*/ 788193 w 1278731"/>
                          <a:gd name="connsiteY66" fmla="*/ 295275 h 1073944"/>
                          <a:gd name="connsiteX67" fmla="*/ 804862 w 1278731"/>
                          <a:gd name="connsiteY67" fmla="*/ 300038 h 1073944"/>
                          <a:gd name="connsiteX68" fmla="*/ 814387 w 1278731"/>
                          <a:gd name="connsiteY68" fmla="*/ 302419 h 1073944"/>
                          <a:gd name="connsiteX69" fmla="*/ 828675 w 1278731"/>
                          <a:gd name="connsiteY69" fmla="*/ 307181 h 1073944"/>
                          <a:gd name="connsiteX70" fmla="*/ 835818 w 1278731"/>
                          <a:gd name="connsiteY70" fmla="*/ 311944 h 1073944"/>
                          <a:gd name="connsiteX71" fmla="*/ 850106 w 1278731"/>
                          <a:gd name="connsiteY71" fmla="*/ 316706 h 1073944"/>
                          <a:gd name="connsiteX72" fmla="*/ 857250 w 1278731"/>
                          <a:gd name="connsiteY72" fmla="*/ 319088 h 1073944"/>
                          <a:gd name="connsiteX73" fmla="*/ 864393 w 1278731"/>
                          <a:gd name="connsiteY73" fmla="*/ 321469 h 1073944"/>
                          <a:gd name="connsiteX74" fmla="*/ 871537 w 1278731"/>
                          <a:gd name="connsiteY74" fmla="*/ 326231 h 1073944"/>
                          <a:gd name="connsiteX75" fmla="*/ 878681 w 1278731"/>
                          <a:gd name="connsiteY75" fmla="*/ 340519 h 1073944"/>
                          <a:gd name="connsiteX76" fmla="*/ 888206 w 1278731"/>
                          <a:gd name="connsiteY76" fmla="*/ 357188 h 1073944"/>
                          <a:gd name="connsiteX77" fmla="*/ 895350 w 1278731"/>
                          <a:gd name="connsiteY77" fmla="*/ 378619 h 1073944"/>
                          <a:gd name="connsiteX78" fmla="*/ 897731 w 1278731"/>
                          <a:gd name="connsiteY78" fmla="*/ 385763 h 1073944"/>
                          <a:gd name="connsiteX79" fmla="*/ 907256 w 1278731"/>
                          <a:gd name="connsiteY79" fmla="*/ 400050 h 1073944"/>
                          <a:gd name="connsiteX80" fmla="*/ 912018 w 1278731"/>
                          <a:gd name="connsiteY80" fmla="*/ 407194 h 1073944"/>
                          <a:gd name="connsiteX81" fmla="*/ 921543 w 1278731"/>
                          <a:gd name="connsiteY81" fmla="*/ 421481 h 1073944"/>
                          <a:gd name="connsiteX82" fmla="*/ 931068 w 1278731"/>
                          <a:gd name="connsiteY82" fmla="*/ 442913 h 1073944"/>
                          <a:gd name="connsiteX83" fmla="*/ 933450 w 1278731"/>
                          <a:gd name="connsiteY83" fmla="*/ 452438 h 1073944"/>
                          <a:gd name="connsiteX84" fmla="*/ 942975 w 1278731"/>
                          <a:gd name="connsiteY84" fmla="*/ 466725 h 1073944"/>
                          <a:gd name="connsiteX85" fmla="*/ 950118 w 1278731"/>
                          <a:gd name="connsiteY85" fmla="*/ 481013 h 1073944"/>
                          <a:gd name="connsiteX86" fmla="*/ 954881 w 1278731"/>
                          <a:gd name="connsiteY86" fmla="*/ 495300 h 1073944"/>
                          <a:gd name="connsiteX87" fmla="*/ 959643 w 1278731"/>
                          <a:gd name="connsiteY87" fmla="*/ 502444 h 1073944"/>
                          <a:gd name="connsiteX88" fmla="*/ 962025 w 1278731"/>
                          <a:gd name="connsiteY88" fmla="*/ 509588 h 1073944"/>
                          <a:gd name="connsiteX89" fmla="*/ 971550 w 1278731"/>
                          <a:gd name="connsiteY89" fmla="*/ 523875 h 1073944"/>
                          <a:gd name="connsiteX90" fmla="*/ 985837 w 1278731"/>
                          <a:gd name="connsiteY90" fmla="*/ 552450 h 1073944"/>
                          <a:gd name="connsiteX91" fmla="*/ 990600 w 1278731"/>
                          <a:gd name="connsiteY91" fmla="*/ 559594 h 1073944"/>
                          <a:gd name="connsiteX92" fmla="*/ 997743 w 1278731"/>
                          <a:gd name="connsiteY92" fmla="*/ 573881 h 1073944"/>
                          <a:gd name="connsiteX93" fmla="*/ 1000125 w 1278731"/>
                          <a:gd name="connsiteY93" fmla="*/ 581025 h 1073944"/>
                          <a:gd name="connsiteX94" fmla="*/ 1004887 w 1278731"/>
                          <a:gd name="connsiteY94" fmla="*/ 588169 h 1073944"/>
                          <a:gd name="connsiteX95" fmla="*/ 1012031 w 1278731"/>
                          <a:gd name="connsiteY95" fmla="*/ 602456 h 1073944"/>
                          <a:gd name="connsiteX96" fmla="*/ 1012031 w 1278731"/>
                          <a:gd name="connsiteY96" fmla="*/ 692944 h 1073944"/>
                          <a:gd name="connsiteX97" fmla="*/ 1009650 w 1278731"/>
                          <a:gd name="connsiteY97" fmla="*/ 709613 h 1073944"/>
                          <a:gd name="connsiteX98" fmla="*/ 1007268 w 1278731"/>
                          <a:gd name="connsiteY98" fmla="*/ 728663 h 1073944"/>
                          <a:gd name="connsiteX99" fmla="*/ 1000125 w 1278731"/>
                          <a:gd name="connsiteY99" fmla="*/ 752475 h 1073944"/>
                          <a:gd name="connsiteX100" fmla="*/ 997743 w 1278731"/>
                          <a:gd name="connsiteY100" fmla="*/ 762000 h 1073944"/>
                          <a:gd name="connsiteX101" fmla="*/ 995362 w 1278731"/>
                          <a:gd name="connsiteY101" fmla="*/ 807244 h 1073944"/>
                          <a:gd name="connsiteX102" fmla="*/ 990600 w 1278731"/>
                          <a:gd name="connsiteY102" fmla="*/ 821531 h 1073944"/>
                          <a:gd name="connsiteX103" fmla="*/ 997743 w 1278731"/>
                          <a:gd name="connsiteY103" fmla="*/ 840581 h 1073944"/>
                          <a:gd name="connsiteX104" fmla="*/ 1004887 w 1278731"/>
                          <a:gd name="connsiteY104" fmla="*/ 845344 h 1073944"/>
                          <a:gd name="connsiteX105" fmla="*/ 1028700 w 1278731"/>
                          <a:gd name="connsiteY105" fmla="*/ 852488 h 1073944"/>
                          <a:gd name="connsiteX106" fmla="*/ 1042987 w 1278731"/>
                          <a:gd name="connsiteY106" fmla="*/ 854869 h 1073944"/>
                          <a:gd name="connsiteX107" fmla="*/ 1114425 w 1278731"/>
                          <a:gd name="connsiteY107" fmla="*/ 852488 h 1073944"/>
                          <a:gd name="connsiteX108" fmla="*/ 1121568 w 1278731"/>
                          <a:gd name="connsiteY108" fmla="*/ 847725 h 1073944"/>
                          <a:gd name="connsiteX109" fmla="*/ 1128712 w 1278731"/>
                          <a:gd name="connsiteY109" fmla="*/ 845344 h 1073944"/>
                          <a:gd name="connsiteX110" fmla="*/ 1147762 w 1278731"/>
                          <a:gd name="connsiteY110" fmla="*/ 828675 h 1073944"/>
                          <a:gd name="connsiteX111" fmla="*/ 1154906 w 1278731"/>
                          <a:gd name="connsiteY111" fmla="*/ 802481 h 1073944"/>
                          <a:gd name="connsiteX112" fmla="*/ 1159668 w 1278731"/>
                          <a:gd name="connsiteY112" fmla="*/ 788194 h 1073944"/>
                          <a:gd name="connsiteX113" fmla="*/ 1169193 w 1278731"/>
                          <a:gd name="connsiteY113" fmla="*/ 773906 h 1073944"/>
                          <a:gd name="connsiteX114" fmla="*/ 1173956 w 1278731"/>
                          <a:gd name="connsiteY114" fmla="*/ 766763 h 1073944"/>
                          <a:gd name="connsiteX115" fmla="*/ 1176337 w 1278731"/>
                          <a:gd name="connsiteY115" fmla="*/ 759619 h 1073944"/>
                          <a:gd name="connsiteX116" fmla="*/ 1185862 w 1278731"/>
                          <a:gd name="connsiteY116" fmla="*/ 745331 h 1073944"/>
                          <a:gd name="connsiteX117" fmla="*/ 1190625 w 1278731"/>
                          <a:gd name="connsiteY117" fmla="*/ 731044 h 1073944"/>
                          <a:gd name="connsiteX118" fmla="*/ 1188243 w 1278731"/>
                          <a:gd name="connsiteY118" fmla="*/ 690563 h 1073944"/>
                          <a:gd name="connsiteX119" fmla="*/ 1185862 w 1278731"/>
                          <a:gd name="connsiteY119" fmla="*/ 673894 h 1073944"/>
                          <a:gd name="connsiteX120" fmla="*/ 1190625 w 1278731"/>
                          <a:gd name="connsiteY120" fmla="*/ 640556 h 1073944"/>
                          <a:gd name="connsiteX121" fmla="*/ 1195387 w 1278731"/>
                          <a:gd name="connsiteY121" fmla="*/ 633413 h 1073944"/>
                          <a:gd name="connsiteX122" fmla="*/ 1202531 w 1278731"/>
                          <a:gd name="connsiteY122" fmla="*/ 611981 h 1073944"/>
                          <a:gd name="connsiteX123" fmla="*/ 1204912 w 1278731"/>
                          <a:gd name="connsiteY123" fmla="*/ 604838 h 1073944"/>
                          <a:gd name="connsiteX124" fmla="*/ 1207293 w 1278731"/>
                          <a:gd name="connsiteY124" fmla="*/ 597694 h 1073944"/>
                          <a:gd name="connsiteX125" fmla="*/ 1204912 w 1278731"/>
                          <a:gd name="connsiteY125" fmla="*/ 559594 h 1073944"/>
                          <a:gd name="connsiteX126" fmla="*/ 1197768 w 1278731"/>
                          <a:gd name="connsiteY126" fmla="*/ 561975 h 1073944"/>
                          <a:gd name="connsiteX127" fmla="*/ 1190625 w 1278731"/>
                          <a:gd name="connsiteY127" fmla="*/ 559594 h 1073944"/>
                          <a:gd name="connsiteX128" fmla="*/ 1197768 w 1278731"/>
                          <a:gd name="connsiteY128" fmla="*/ 523875 h 1073944"/>
                          <a:gd name="connsiteX129" fmla="*/ 1212056 w 1278731"/>
                          <a:gd name="connsiteY129" fmla="*/ 495300 h 1073944"/>
                          <a:gd name="connsiteX130" fmla="*/ 1221581 w 1278731"/>
                          <a:gd name="connsiteY130" fmla="*/ 481013 h 1073944"/>
                          <a:gd name="connsiteX131" fmla="*/ 1228725 w 1278731"/>
                          <a:gd name="connsiteY131" fmla="*/ 478631 h 1073944"/>
                          <a:gd name="connsiteX132" fmla="*/ 1238250 w 1278731"/>
                          <a:gd name="connsiteY132" fmla="*/ 466725 h 1073944"/>
                          <a:gd name="connsiteX133" fmla="*/ 1254918 w 1278731"/>
                          <a:gd name="connsiteY133" fmla="*/ 445294 h 1073944"/>
                          <a:gd name="connsiteX134" fmla="*/ 1264443 w 1278731"/>
                          <a:gd name="connsiteY134" fmla="*/ 421481 h 1073944"/>
                          <a:gd name="connsiteX135" fmla="*/ 1266825 w 1278731"/>
                          <a:gd name="connsiteY135" fmla="*/ 414338 h 1073944"/>
                          <a:gd name="connsiteX136" fmla="*/ 1271587 w 1278731"/>
                          <a:gd name="connsiteY136" fmla="*/ 407194 h 1073944"/>
                          <a:gd name="connsiteX137" fmla="*/ 1278731 w 1278731"/>
                          <a:gd name="connsiteY137" fmla="*/ 342900 h 1073944"/>
                          <a:gd name="connsiteX138" fmla="*/ 1276350 w 1278731"/>
                          <a:gd name="connsiteY138" fmla="*/ 283369 h 1073944"/>
                          <a:gd name="connsiteX139" fmla="*/ 1271587 w 1278731"/>
                          <a:gd name="connsiteY139" fmla="*/ 264319 h 1073944"/>
                          <a:gd name="connsiteX140" fmla="*/ 1269206 w 1278731"/>
                          <a:gd name="connsiteY140" fmla="*/ 254794 h 1073944"/>
                          <a:gd name="connsiteX141" fmla="*/ 1266825 w 1278731"/>
                          <a:gd name="connsiteY141" fmla="*/ 242888 h 1073944"/>
                          <a:gd name="connsiteX142" fmla="*/ 1262062 w 1278731"/>
                          <a:gd name="connsiteY142" fmla="*/ 235744 h 1073944"/>
                          <a:gd name="connsiteX143" fmla="*/ 1247775 w 1278731"/>
                          <a:gd name="connsiteY143" fmla="*/ 223838 h 1073944"/>
                          <a:gd name="connsiteX144" fmla="*/ 1214437 w 1278731"/>
                          <a:gd name="connsiteY144" fmla="*/ 219075 h 1073944"/>
                          <a:gd name="connsiteX145" fmla="*/ 1197768 w 1278731"/>
                          <a:gd name="connsiteY145" fmla="*/ 216694 h 1073944"/>
                          <a:gd name="connsiteX146" fmla="*/ 1183481 w 1278731"/>
                          <a:gd name="connsiteY146" fmla="*/ 211931 h 1073944"/>
                          <a:gd name="connsiteX147" fmla="*/ 1166812 w 1278731"/>
                          <a:gd name="connsiteY147" fmla="*/ 207169 h 1073944"/>
                          <a:gd name="connsiteX148" fmla="*/ 1150143 w 1278731"/>
                          <a:gd name="connsiteY148" fmla="*/ 197644 h 1073944"/>
                          <a:gd name="connsiteX149" fmla="*/ 1131093 w 1278731"/>
                          <a:gd name="connsiteY149" fmla="*/ 192881 h 1073944"/>
                          <a:gd name="connsiteX150" fmla="*/ 1114425 w 1278731"/>
                          <a:gd name="connsiteY150" fmla="*/ 185738 h 1073944"/>
                          <a:gd name="connsiteX151" fmla="*/ 1085850 w 1278731"/>
                          <a:gd name="connsiteY151" fmla="*/ 169069 h 1073944"/>
                          <a:gd name="connsiteX152" fmla="*/ 1085850 w 1278731"/>
                          <a:gd name="connsiteY152" fmla="*/ 169069 h 1073944"/>
                          <a:gd name="connsiteX153" fmla="*/ 1071562 w 1278731"/>
                          <a:gd name="connsiteY153" fmla="*/ 161925 h 1073944"/>
                          <a:gd name="connsiteX154" fmla="*/ 1064418 w 1278731"/>
                          <a:gd name="connsiteY154" fmla="*/ 154781 h 1073944"/>
                          <a:gd name="connsiteX155" fmla="*/ 1050131 w 1278731"/>
                          <a:gd name="connsiteY155" fmla="*/ 150019 h 1073944"/>
                          <a:gd name="connsiteX156" fmla="*/ 1035843 w 1278731"/>
                          <a:gd name="connsiteY156" fmla="*/ 140494 h 1073944"/>
                          <a:gd name="connsiteX157" fmla="*/ 1028700 w 1278731"/>
                          <a:gd name="connsiteY157" fmla="*/ 133350 h 1073944"/>
                          <a:gd name="connsiteX158" fmla="*/ 1026318 w 1278731"/>
                          <a:gd name="connsiteY158" fmla="*/ 126206 h 1073944"/>
                          <a:gd name="connsiteX159" fmla="*/ 1019175 w 1278731"/>
                          <a:gd name="connsiteY159" fmla="*/ 116681 h 1073944"/>
                          <a:gd name="connsiteX160" fmla="*/ 1004887 w 1278731"/>
                          <a:gd name="connsiteY160" fmla="*/ 100013 h 1073944"/>
                          <a:gd name="connsiteX161" fmla="*/ 997743 w 1278731"/>
                          <a:gd name="connsiteY161" fmla="*/ 83344 h 1073944"/>
                          <a:gd name="connsiteX162" fmla="*/ 992981 w 1278731"/>
                          <a:gd name="connsiteY162" fmla="*/ 76200 h 1073944"/>
                          <a:gd name="connsiteX163" fmla="*/ 988218 w 1278731"/>
                          <a:gd name="connsiteY163" fmla="*/ 61913 h 1073944"/>
                          <a:gd name="connsiteX164" fmla="*/ 983456 w 1278731"/>
                          <a:gd name="connsiteY164" fmla="*/ 54769 h 1073944"/>
                          <a:gd name="connsiteX165" fmla="*/ 978693 w 1278731"/>
                          <a:gd name="connsiteY165" fmla="*/ 40481 h 1073944"/>
                          <a:gd name="connsiteX166" fmla="*/ 976312 w 1278731"/>
                          <a:gd name="connsiteY166" fmla="*/ 33338 h 1073944"/>
                          <a:gd name="connsiteX167" fmla="*/ 971550 w 1278731"/>
                          <a:gd name="connsiteY167" fmla="*/ 23813 h 1073944"/>
                          <a:gd name="connsiteX168" fmla="*/ 969168 w 1278731"/>
                          <a:gd name="connsiteY168" fmla="*/ 14288 h 1073944"/>
                          <a:gd name="connsiteX169" fmla="*/ 966787 w 1278731"/>
                          <a:gd name="connsiteY169" fmla="*/ 0 h 1073944"/>
                          <a:gd name="connsiteX170" fmla="*/ 966787 w 1278731"/>
                          <a:gd name="connsiteY170"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83356 w 1278731"/>
                          <a:gd name="connsiteY11" fmla="*/ 928688 h 1073944"/>
                          <a:gd name="connsiteX12" fmla="*/ 197644 w 1278731"/>
                          <a:gd name="connsiteY12" fmla="*/ 916781 h 1073944"/>
                          <a:gd name="connsiteX13" fmla="*/ 209549 w 1278731"/>
                          <a:gd name="connsiteY13" fmla="*/ 850107 h 1073944"/>
                          <a:gd name="connsiteX14" fmla="*/ 207169 w 1278731"/>
                          <a:gd name="connsiteY14" fmla="*/ 804863 h 1073944"/>
                          <a:gd name="connsiteX15" fmla="*/ 211931 w 1278731"/>
                          <a:gd name="connsiteY15" fmla="*/ 783431 h 1073944"/>
                          <a:gd name="connsiteX16" fmla="*/ 219075 w 1278731"/>
                          <a:gd name="connsiteY16" fmla="*/ 769144 h 1073944"/>
                          <a:gd name="connsiteX17" fmla="*/ 221456 w 1278731"/>
                          <a:gd name="connsiteY17" fmla="*/ 762000 h 1073944"/>
                          <a:gd name="connsiteX18" fmla="*/ 226218 w 1278731"/>
                          <a:gd name="connsiteY18" fmla="*/ 754856 h 1073944"/>
                          <a:gd name="connsiteX19" fmla="*/ 238125 w 1278731"/>
                          <a:gd name="connsiteY19" fmla="*/ 733425 h 1073944"/>
                          <a:gd name="connsiteX20" fmla="*/ 247650 w 1278731"/>
                          <a:gd name="connsiteY20" fmla="*/ 719138 h 1073944"/>
                          <a:gd name="connsiteX21" fmla="*/ 261937 w 1278731"/>
                          <a:gd name="connsiteY21" fmla="*/ 709613 h 1073944"/>
                          <a:gd name="connsiteX22" fmla="*/ 269081 w 1278731"/>
                          <a:gd name="connsiteY22" fmla="*/ 704850 h 1073944"/>
                          <a:gd name="connsiteX23" fmla="*/ 276225 w 1278731"/>
                          <a:gd name="connsiteY23" fmla="*/ 697706 h 1073944"/>
                          <a:gd name="connsiteX24" fmla="*/ 290512 w 1278731"/>
                          <a:gd name="connsiteY24" fmla="*/ 692944 h 1073944"/>
                          <a:gd name="connsiteX25" fmla="*/ 302418 w 1278731"/>
                          <a:gd name="connsiteY25" fmla="*/ 678656 h 1073944"/>
                          <a:gd name="connsiteX26" fmla="*/ 309562 w 1278731"/>
                          <a:gd name="connsiteY26" fmla="*/ 657225 h 1073944"/>
                          <a:gd name="connsiteX27" fmla="*/ 314325 w 1278731"/>
                          <a:gd name="connsiteY27" fmla="*/ 642938 h 1073944"/>
                          <a:gd name="connsiteX28" fmla="*/ 316706 w 1278731"/>
                          <a:gd name="connsiteY28" fmla="*/ 635794 h 1073944"/>
                          <a:gd name="connsiteX29" fmla="*/ 319087 w 1278731"/>
                          <a:gd name="connsiteY29" fmla="*/ 614363 h 1073944"/>
                          <a:gd name="connsiteX30" fmla="*/ 326231 w 1278731"/>
                          <a:gd name="connsiteY30" fmla="*/ 583406 h 1073944"/>
                          <a:gd name="connsiteX31" fmla="*/ 330993 w 1278731"/>
                          <a:gd name="connsiteY31" fmla="*/ 569119 h 1073944"/>
                          <a:gd name="connsiteX32" fmla="*/ 333375 w 1278731"/>
                          <a:gd name="connsiteY32" fmla="*/ 561975 h 1073944"/>
                          <a:gd name="connsiteX33" fmla="*/ 338137 w 1278731"/>
                          <a:gd name="connsiteY33" fmla="*/ 552450 h 1073944"/>
                          <a:gd name="connsiteX34" fmla="*/ 342900 w 1278731"/>
                          <a:gd name="connsiteY34" fmla="*/ 535781 h 1073944"/>
                          <a:gd name="connsiteX35" fmla="*/ 347662 w 1278731"/>
                          <a:gd name="connsiteY35" fmla="*/ 521494 h 1073944"/>
                          <a:gd name="connsiteX36" fmla="*/ 350043 w 1278731"/>
                          <a:gd name="connsiteY36" fmla="*/ 514350 h 1073944"/>
                          <a:gd name="connsiteX37" fmla="*/ 352425 w 1278731"/>
                          <a:gd name="connsiteY37" fmla="*/ 464344 h 1073944"/>
                          <a:gd name="connsiteX38" fmla="*/ 359568 w 1278731"/>
                          <a:gd name="connsiteY38" fmla="*/ 438150 h 1073944"/>
                          <a:gd name="connsiteX39" fmla="*/ 361950 w 1278731"/>
                          <a:gd name="connsiteY39" fmla="*/ 431006 h 1073944"/>
                          <a:gd name="connsiteX40" fmla="*/ 364331 w 1278731"/>
                          <a:gd name="connsiteY40" fmla="*/ 421481 h 1073944"/>
                          <a:gd name="connsiteX41" fmla="*/ 369093 w 1278731"/>
                          <a:gd name="connsiteY41" fmla="*/ 414338 h 1073944"/>
                          <a:gd name="connsiteX42" fmla="*/ 373856 w 1278731"/>
                          <a:gd name="connsiteY42" fmla="*/ 400050 h 1073944"/>
                          <a:gd name="connsiteX43" fmla="*/ 378618 w 1278731"/>
                          <a:gd name="connsiteY43" fmla="*/ 392906 h 1073944"/>
                          <a:gd name="connsiteX44" fmla="*/ 385762 w 1278731"/>
                          <a:gd name="connsiteY44" fmla="*/ 371475 h 1073944"/>
                          <a:gd name="connsiteX45" fmla="*/ 388143 w 1278731"/>
                          <a:gd name="connsiteY45" fmla="*/ 364331 h 1073944"/>
                          <a:gd name="connsiteX46" fmla="*/ 397668 w 1278731"/>
                          <a:gd name="connsiteY46" fmla="*/ 350044 h 1073944"/>
                          <a:gd name="connsiteX47" fmla="*/ 400050 w 1278731"/>
                          <a:gd name="connsiteY47" fmla="*/ 342900 h 1073944"/>
                          <a:gd name="connsiteX48" fmla="*/ 407193 w 1278731"/>
                          <a:gd name="connsiteY48" fmla="*/ 335756 h 1073944"/>
                          <a:gd name="connsiteX49" fmla="*/ 416718 w 1278731"/>
                          <a:gd name="connsiteY49" fmla="*/ 321469 h 1073944"/>
                          <a:gd name="connsiteX50" fmla="*/ 423862 w 1278731"/>
                          <a:gd name="connsiteY50" fmla="*/ 311944 h 1073944"/>
                          <a:gd name="connsiteX51" fmla="*/ 433387 w 1278731"/>
                          <a:gd name="connsiteY51" fmla="*/ 297656 h 1073944"/>
                          <a:gd name="connsiteX52" fmla="*/ 438150 w 1278731"/>
                          <a:gd name="connsiteY52" fmla="*/ 290513 h 1073944"/>
                          <a:gd name="connsiteX53" fmla="*/ 452437 w 1278731"/>
                          <a:gd name="connsiteY53" fmla="*/ 278606 h 1073944"/>
                          <a:gd name="connsiteX54" fmla="*/ 466725 w 1278731"/>
                          <a:gd name="connsiteY54" fmla="*/ 273844 h 1073944"/>
                          <a:gd name="connsiteX55" fmla="*/ 471487 w 1278731"/>
                          <a:gd name="connsiteY55" fmla="*/ 266700 h 1073944"/>
                          <a:gd name="connsiteX56" fmla="*/ 497681 w 1278731"/>
                          <a:gd name="connsiteY56" fmla="*/ 261938 h 1073944"/>
                          <a:gd name="connsiteX57" fmla="*/ 614362 w 1278731"/>
                          <a:gd name="connsiteY57" fmla="*/ 264319 h 1073944"/>
                          <a:gd name="connsiteX58" fmla="*/ 621506 w 1278731"/>
                          <a:gd name="connsiteY58" fmla="*/ 266700 h 1073944"/>
                          <a:gd name="connsiteX59" fmla="*/ 659606 w 1278731"/>
                          <a:gd name="connsiteY59" fmla="*/ 269081 h 1073944"/>
                          <a:gd name="connsiteX60" fmla="*/ 673893 w 1278731"/>
                          <a:gd name="connsiteY60" fmla="*/ 271463 h 1073944"/>
                          <a:gd name="connsiteX61" fmla="*/ 681037 w 1278731"/>
                          <a:gd name="connsiteY61" fmla="*/ 273844 h 1073944"/>
                          <a:gd name="connsiteX62" fmla="*/ 711993 w 1278731"/>
                          <a:gd name="connsiteY62" fmla="*/ 276225 h 1073944"/>
                          <a:gd name="connsiteX63" fmla="*/ 731043 w 1278731"/>
                          <a:gd name="connsiteY63" fmla="*/ 280988 h 1073944"/>
                          <a:gd name="connsiteX64" fmla="*/ 757237 w 1278731"/>
                          <a:gd name="connsiteY64" fmla="*/ 285750 h 1073944"/>
                          <a:gd name="connsiteX65" fmla="*/ 773906 w 1278731"/>
                          <a:gd name="connsiteY65" fmla="*/ 290513 h 1073944"/>
                          <a:gd name="connsiteX66" fmla="*/ 788193 w 1278731"/>
                          <a:gd name="connsiteY66" fmla="*/ 295275 h 1073944"/>
                          <a:gd name="connsiteX67" fmla="*/ 804862 w 1278731"/>
                          <a:gd name="connsiteY67" fmla="*/ 300038 h 1073944"/>
                          <a:gd name="connsiteX68" fmla="*/ 814387 w 1278731"/>
                          <a:gd name="connsiteY68" fmla="*/ 302419 h 1073944"/>
                          <a:gd name="connsiteX69" fmla="*/ 828675 w 1278731"/>
                          <a:gd name="connsiteY69" fmla="*/ 307181 h 1073944"/>
                          <a:gd name="connsiteX70" fmla="*/ 835818 w 1278731"/>
                          <a:gd name="connsiteY70" fmla="*/ 311944 h 1073944"/>
                          <a:gd name="connsiteX71" fmla="*/ 850106 w 1278731"/>
                          <a:gd name="connsiteY71" fmla="*/ 316706 h 1073944"/>
                          <a:gd name="connsiteX72" fmla="*/ 857250 w 1278731"/>
                          <a:gd name="connsiteY72" fmla="*/ 319088 h 1073944"/>
                          <a:gd name="connsiteX73" fmla="*/ 864393 w 1278731"/>
                          <a:gd name="connsiteY73" fmla="*/ 321469 h 1073944"/>
                          <a:gd name="connsiteX74" fmla="*/ 871537 w 1278731"/>
                          <a:gd name="connsiteY74" fmla="*/ 326231 h 1073944"/>
                          <a:gd name="connsiteX75" fmla="*/ 878681 w 1278731"/>
                          <a:gd name="connsiteY75" fmla="*/ 340519 h 1073944"/>
                          <a:gd name="connsiteX76" fmla="*/ 888206 w 1278731"/>
                          <a:gd name="connsiteY76" fmla="*/ 357188 h 1073944"/>
                          <a:gd name="connsiteX77" fmla="*/ 895350 w 1278731"/>
                          <a:gd name="connsiteY77" fmla="*/ 378619 h 1073944"/>
                          <a:gd name="connsiteX78" fmla="*/ 897731 w 1278731"/>
                          <a:gd name="connsiteY78" fmla="*/ 385763 h 1073944"/>
                          <a:gd name="connsiteX79" fmla="*/ 907256 w 1278731"/>
                          <a:gd name="connsiteY79" fmla="*/ 400050 h 1073944"/>
                          <a:gd name="connsiteX80" fmla="*/ 912018 w 1278731"/>
                          <a:gd name="connsiteY80" fmla="*/ 407194 h 1073944"/>
                          <a:gd name="connsiteX81" fmla="*/ 921543 w 1278731"/>
                          <a:gd name="connsiteY81" fmla="*/ 421481 h 1073944"/>
                          <a:gd name="connsiteX82" fmla="*/ 931068 w 1278731"/>
                          <a:gd name="connsiteY82" fmla="*/ 442913 h 1073944"/>
                          <a:gd name="connsiteX83" fmla="*/ 933450 w 1278731"/>
                          <a:gd name="connsiteY83" fmla="*/ 452438 h 1073944"/>
                          <a:gd name="connsiteX84" fmla="*/ 942975 w 1278731"/>
                          <a:gd name="connsiteY84" fmla="*/ 466725 h 1073944"/>
                          <a:gd name="connsiteX85" fmla="*/ 950118 w 1278731"/>
                          <a:gd name="connsiteY85" fmla="*/ 481013 h 1073944"/>
                          <a:gd name="connsiteX86" fmla="*/ 954881 w 1278731"/>
                          <a:gd name="connsiteY86" fmla="*/ 495300 h 1073944"/>
                          <a:gd name="connsiteX87" fmla="*/ 959643 w 1278731"/>
                          <a:gd name="connsiteY87" fmla="*/ 502444 h 1073944"/>
                          <a:gd name="connsiteX88" fmla="*/ 962025 w 1278731"/>
                          <a:gd name="connsiteY88" fmla="*/ 509588 h 1073944"/>
                          <a:gd name="connsiteX89" fmla="*/ 971550 w 1278731"/>
                          <a:gd name="connsiteY89" fmla="*/ 523875 h 1073944"/>
                          <a:gd name="connsiteX90" fmla="*/ 985837 w 1278731"/>
                          <a:gd name="connsiteY90" fmla="*/ 552450 h 1073944"/>
                          <a:gd name="connsiteX91" fmla="*/ 990600 w 1278731"/>
                          <a:gd name="connsiteY91" fmla="*/ 559594 h 1073944"/>
                          <a:gd name="connsiteX92" fmla="*/ 997743 w 1278731"/>
                          <a:gd name="connsiteY92" fmla="*/ 573881 h 1073944"/>
                          <a:gd name="connsiteX93" fmla="*/ 1000125 w 1278731"/>
                          <a:gd name="connsiteY93" fmla="*/ 581025 h 1073944"/>
                          <a:gd name="connsiteX94" fmla="*/ 1004887 w 1278731"/>
                          <a:gd name="connsiteY94" fmla="*/ 588169 h 1073944"/>
                          <a:gd name="connsiteX95" fmla="*/ 1012031 w 1278731"/>
                          <a:gd name="connsiteY95" fmla="*/ 602456 h 1073944"/>
                          <a:gd name="connsiteX96" fmla="*/ 1012031 w 1278731"/>
                          <a:gd name="connsiteY96" fmla="*/ 692944 h 1073944"/>
                          <a:gd name="connsiteX97" fmla="*/ 1009650 w 1278731"/>
                          <a:gd name="connsiteY97" fmla="*/ 709613 h 1073944"/>
                          <a:gd name="connsiteX98" fmla="*/ 1007268 w 1278731"/>
                          <a:gd name="connsiteY98" fmla="*/ 728663 h 1073944"/>
                          <a:gd name="connsiteX99" fmla="*/ 1000125 w 1278731"/>
                          <a:gd name="connsiteY99" fmla="*/ 752475 h 1073944"/>
                          <a:gd name="connsiteX100" fmla="*/ 997743 w 1278731"/>
                          <a:gd name="connsiteY100" fmla="*/ 762000 h 1073944"/>
                          <a:gd name="connsiteX101" fmla="*/ 995362 w 1278731"/>
                          <a:gd name="connsiteY101" fmla="*/ 807244 h 1073944"/>
                          <a:gd name="connsiteX102" fmla="*/ 990600 w 1278731"/>
                          <a:gd name="connsiteY102" fmla="*/ 821531 h 1073944"/>
                          <a:gd name="connsiteX103" fmla="*/ 997743 w 1278731"/>
                          <a:gd name="connsiteY103" fmla="*/ 840581 h 1073944"/>
                          <a:gd name="connsiteX104" fmla="*/ 1004887 w 1278731"/>
                          <a:gd name="connsiteY104" fmla="*/ 845344 h 1073944"/>
                          <a:gd name="connsiteX105" fmla="*/ 1028700 w 1278731"/>
                          <a:gd name="connsiteY105" fmla="*/ 852488 h 1073944"/>
                          <a:gd name="connsiteX106" fmla="*/ 1042987 w 1278731"/>
                          <a:gd name="connsiteY106" fmla="*/ 854869 h 1073944"/>
                          <a:gd name="connsiteX107" fmla="*/ 1114425 w 1278731"/>
                          <a:gd name="connsiteY107" fmla="*/ 852488 h 1073944"/>
                          <a:gd name="connsiteX108" fmla="*/ 1121568 w 1278731"/>
                          <a:gd name="connsiteY108" fmla="*/ 847725 h 1073944"/>
                          <a:gd name="connsiteX109" fmla="*/ 1128712 w 1278731"/>
                          <a:gd name="connsiteY109" fmla="*/ 845344 h 1073944"/>
                          <a:gd name="connsiteX110" fmla="*/ 1147762 w 1278731"/>
                          <a:gd name="connsiteY110" fmla="*/ 828675 h 1073944"/>
                          <a:gd name="connsiteX111" fmla="*/ 1154906 w 1278731"/>
                          <a:gd name="connsiteY111" fmla="*/ 802481 h 1073944"/>
                          <a:gd name="connsiteX112" fmla="*/ 1159668 w 1278731"/>
                          <a:gd name="connsiteY112" fmla="*/ 788194 h 1073944"/>
                          <a:gd name="connsiteX113" fmla="*/ 1169193 w 1278731"/>
                          <a:gd name="connsiteY113" fmla="*/ 773906 h 1073944"/>
                          <a:gd name="connsiteX114" fmla="*/ 1173956 w 1278731"/>
                          <a:gd name="connsiteY114" fmla="*/ 766763 h 1073944"/>
                          <a:gd name="connsiteX115" fmla="*/ 1176337 w 1278731"/>
                          <a:gd name="connsiteY115" fmla="*/ 759619 h 1073944"/>
                          <a:gd name="connsiteX116" fmla="*/ 1185862 w 1278731"/>
                          <a:gd name="connsiteY116" fmla="*/ 745331 h 1073944"/>
                          <a:gd name="connsiteX117" fmla="*/ 1190625 w 1278731"/>
                          <a:gd name="connsiteY117" fmla="*/ 731044 h 1073944"/>
                          <a:gd name="connsiteX118" fmla="*/ 1188243 w 1278731"/>
                          <a:gd name="connsiteY118" fmla="*/ 690563 h 1073944"/>
                          <a:gd name="connsiteX119" fmla="*/ 1185862 w 1278731"/>
                          <a:gd name="connsiteY119" fmla="*/ 673894 h 1073944"/>
                          <a:gd name="connsiteX120" fmla="*/ 1190625 w 1278731"/>
                          <a:gd name="connsiteY120" fmla="*/ 640556 h 1073944"/>
                          <a:gd name="connsiteX121" fmla="*/ 1195387 w 1278731"/>
                          <a:gd name="connsiteY121" fmla="*/ 633413 h 1073944"/>
                          <a:gd name="connsiteX122" fmla="*/ 1202531 w 1278731"/>
                          <a:gd name="connsiteY122" fmla="*/ 611981 h 1073944"/>
                          <a:gd name="connsiteX123" fmla="*/ 1204912 w 1278731"/>
                          <a:gd name="connsiteY123" fmla="*/ 604838 h 1073944"/>
                          <a:gd name="connsiteX124" fmla="*/ 1207293 w 1278731"/>
                          <a:gd name="connsiteY124" fmla="*/ 597694 h 1073944"/>
                          <a:gd name="connsiteX125" fmla="*/ 1204912 w 1278731"/>
                          <a:gd name="connsiteY125" fmla="*/ 559594 h 1073944"/>
                          <a:gd name="connsiteX126" fmla="*/ 1197768 w 1278731"/>
                          <a:gd name="connsiteY126" fmla="*/ 561975 h 1073944"/>
                          <a:gd name="connsiteX127" fmla="*/ 1190625 w 1278731"/>
                          <a:gd name="connsiteY127" fmla="*/ 559594 h 1073944"/>
                          <a:gd name="connsiteX128" fmla="*/ 1197768 w 1278731"/>
                          <a:gd name="connsiteY128" fmla="*/ 523875 h 1073944"/>
                          <a:gd name="connsiteX129" fmla="*/ 1212056 w 1278731"/>
                          <a:gd name="connsiteY129" fmla="*/ 495300 h 1073944"/>
                          <a:gd name="connsiteX130" fmla="*/ 1221581 w 1278731"/>
                          <a:gd name="connsiteY130" fmla="*/ 481013 h 1073944"/>
                          <a:gd name="connsiteX131" fmla="*/ 1228725 w 1278731"/>
                          <a:gd name="connsiteY131" fmla="*/ 478631 h 1073944"/>
                          <a:gd name="connsiteX132" fmla="*/ 1238250 w 1278731"/>
                          <a:gd name="connsiteY132" fmla="*/ 466725 h 1073944"/>
                          <a:gd name="connsiteX133" fmla="*/ 1254918 w 1278731"/>
                          <a:gd name="connsiteY133" fmla="*/ 445294 h 1073944"/>
                          <a:gd name="connsiteX134" fmla="*/ 1264443 w 1278731"/>
                          <a:gd name="connsiteY134" fmla="*/ 421481 h 1073944"/>
                          <a:gd name="connsiteX135" fmla="*/ 1266825 w 1278731"/>
                          <a:gd name="connsiteY135" fmla="*/ 414338 h 1073944"/>
                          <a:gd name="connsiteX136" fmla="*/ 1271587 w 1278731"/>
                          <a:gd name="connsiteY136" fmla="*/ 407194 h 1073944"/>
                          <a:gd name="connsiteX137" fmla="*/ 1278731 w 1278731"/>
                          <a:gd name="connsiteY137" fmla="*/ 342900 h 1073944"/>
                          <a:gd name="connsiteX138" fmla="*/ 1276350 w 1278731"/>
                          <a:gd name="connsiteY138" fmla="*/ 283369 h 1073944"/>
                          <a:gd name="connsiteX139" fmla="*/ 1271587 w 1278731"/>
                          <a:gd name="connsiteY139" fmla="*/ 264319 h 1073944"/>
                          <a:gd name="connsiteX140" fmla="*/ 1269206 w 1278731"/>
                          <a:gd name="connsiteY140" fmla="*/ 254794 h 1073944"/>
                          <a:gd name="connsiteX141" fmla="*/ 1266825 w 1278731"/>
                          <a:gd name="connsiteY141" fmla="*/ 242888 h 1073944"/>
                          <a:gd name="connsiteX142" fmla="*/ 1262062 w 1278731"/>
                          <a:gd name="connsiteY142" fmla="*/ 235744 h 1073944"/>
                          <a:gd name="connsiteX143" fmla="*/ 1247775 w 1278731"/>
                          <a:gd name="connsiteY143" fmla="*/ 223838 h 1073944"/>
                          <a:gd name="connsiteX144" fmla="*/ 1214437 w 1278731"/>
                          <a:gd name="connsiteY144" fmla="*/ 219075 h 1073944"/>
                          <a:gd name="connsiteX145" fmla="*/ 1197768 w 1278731"/>
                          <a:gd name="connsiteY145" fmla="*/ 216694 h 1073944"/>
                          <a:gd name="connsiteX146" fmla="*/ 1183481 w 1278731"/>
                          <a:gd name="connsiteY146" fmla="*/ 211931 h 1073944"/>
                          <a:gd name="connsiteX147" fmla="*/ 1166812 w 1278731"/>
                          <a:gd name="connsiteY147" fmla="*/ 207169 h 1073944"/>
                          <a:gd name="connsiteX148" fmla="*/ 1150143 w 1278731"/>
                          <a:gd name="connsiteY148" fmla="*/ 197644 h 1073944"/>
                          <a:gd name="connsiteX149" fmla="*/ 1131093 w 1278731"/>
                          <a:gd name="connsiteY149" fmla="*/ 192881 h 1073944"/>
                          <a:gd name="connsiteX150" fmla="*/ 1114425 w 1278731"/>
                          <a:gd name="connsiteY150" fmla="*/ 185738 h 1073944"/>
                          <a:gd name="connsiteX151" fmla="*/ 1085850 w 1278731"/>
                          <a:gd name="connsiteY151" fmla="*/ 169069 h 1073944"/>
                          <a:gd name="connsiteX152" fmla="*/ 1085850 w 1278731"/>
                          <a:gd name="connsiteY152" fmla="*/ 169069 h 1073944"/>
                          <a:gd name="connsiteX153" fmla="*/ 1071562 w 1278731"/>
                          <a:gd name="connsiteY153" fmla="*/ 161925 h 1073944"/>
                          <a:gd name="connsiteX154" fmla="*/ 1064418 w 1278731"/>
                          <a:gd name="connsiteY154" fmla="*/ 154781 h 1073944"/>
                          <a:gd name="connsiteX155" fmla="*/ 1050131 w 1278731"/>
                          <a:gd name="connsiteY155" fmla="*/ 150019 h 1073944"/>
                          <a:gd name="connsiteX156" fmla="*/ 1035843 w 1278731"/>
                          <a:gd name="connsiteY156" fmla="*/ 140494 h 1073944"/>
                          <a:gd name="connsiteX157" fmla="*/ 1028700 w 1278731"/>
                          <a:gd name="connsiteY157" fmla="*/ 133350 h 1073944"/>
                          <a:gd name="connsiteX158" fmla="*/ 1026318 w 1278731"/>
                          <a:gd name="connsiteY158" fmla="*/ 126206 h 1073944"/>
                          <a:gd name="connsiteX159" fmla="*/ 1019175 w 1278731"/>
                          <a:gd name="connsiteY159" fmla="*/ 116681 h 1073944"/>
                          <a:gd name="connsiteX160" fmla="*/ 1004887 w 1278731"/>
                          <a:gd name="connsiteY160" fmla="*/ 100013 h 1073944"/>
                          <a:gd name="connsiteX161" fmla="*/ 997743 w 1278731"/>
                          <a:gd name="connsiteY161" fmla="*/ 83344 h 1073944"/>
                          <a:gd name="connsiteX162" fmla="*/ 992981 w 1278731"/>
                          <a:gd name="connsiteY162" fmla="*/ 76200 h 1073944"/>
                          <a:gd name="connsiteX163" fmla="*/ 988218 w 1278731"/>
                          <a:gd name="connsiteY163" fmla="*/ 61913 h 1073944"/>
                          <a:gd name="connsiteX164" fmla="*/ 983456 w 1278731"/>
                          <a:gd name="connsiteY164" fmla="*/ 54769 h 1073944"/>
                          <a:gd name="connsiteX165" fmla="*/ 978693 w 1278731"/>
                          <a:gd name="connsiteY165" fmla="*/ 40481 h 1073944"/>
                          <a:gd name="connsiteX166" fmla="*/ 976312 w 1278731"/>
                          <a:gd name="connsiteY166" fmla="*/ 33338 h 1073944"/>
                          <a:gd name="connsiteX167" fmla="*/ 971550 w 1278731"/>
                          <a:gd name="connsiteY167" fmla="*/ 23813 h 1073944"/>
                          <a:gd name="connsiteX168" fmla="*/ 969168 w 1278731"/>
                          <a:gd name="connsiteY168" fmla="*/ 14288 h 1073944"/>
                          <a:gd name="connsiteX169" fmla="*/ 966787 w 1278731"/>
                          <a:gd name="connsiteY169" fmla="*/ 0 h 1073944"/>
                          <a:gd name="connsiteX170" fmla="*/ 966787 w 1278731"/>
                          <a:gd name="connsiteY170"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85737 w 1278731"/>
                          <a:gd name="connsiteY10" fmla="*/ 935831 h 1073944"/>
                          <a:gd name="connsiteX11" fmla="*/ 197644 w 1278731"/>
                          <a:gd name="connsiteY11" fmla="*/ 916781 h 1073944"/>
                          <a:gd name="connsiteX12" fmla="*/ 209549 w 1278731"/>
                          <a:gd name="connsiteY12" fmla="*/ 850107 h 1073944"/>
                          <a:gd name="connsiteX13" fmla="*/ 207169 w 1278731"/>
                          <a:gd name="connsiteY13" fmla="*/ 804863 h 1073944"/>
                          <a:gd name="connsiteX14" fmla="*/ 211931 w 1278731"/>
                          <a:gd name="connsiteY14" fmla="*/ 783431 h 1073944"/>
                          <a:gd name="connsiteX15" fmla="*/ 219075 w 1278731"/>
                          <a:gd name="connsiteY15" fmla="*/ 769144 h 1073944"/>
                          <a:gd name="connsiteX16" fmla="*/ 221456 w 1278731"/>
                          <a:gd name="connsiteY16" fmla="*/ 762000 h 1073944"/>
                          <a:gd name="connsiteX17" fmla="*/ 226218 w 1278731"/>
                          <a:gd name="connsiteY17" fmla="*/ 754856 h 1073944"/>
                          <a:gd name="connsiteX18" fmla="*/ 238125 w 1278731"/>
                          <a:gd name="connsiteY18" fmla="*/ 733425 h 1073944"/>
                          <a:gd name="connsiteX19" fmla="*/ 247650 w 1278731"/>
                          <a:gd name="connsiteY19" fmla="*/ 719138 h 1073944"/>
                          <a:gd name="connsiteX20" fmla="*/ 261937 w 1278731"/>
                          <a:gd name="connsiteY20" fmla="*/ 709613 h 1073944"/>
                          <a:gd name="connsiteX21" fmla="*/ 269081 w 1278731"/>
                          <a:gd name="connsiteY21" fmla="*/ 704850 h 1073944"/>
                          <a:gd name="connsiteX22" fmla="*/ 276225 w 1278731"/>
                          <a:gd name="connsiteY22" fmla="*/ 697706 h 1073944"/>
                          <a:gd name="connsiteX23" fmla="*/ 290512 w 1278731"/>
                          <a:gd name="connsiteY23" fmla="*/ 692944 h 1073944"/>
                          <a:gd name="connsiteX24" fmla="*/ 302418 w 1278731"/>
                          <a:gd name="connsiteY24" fmla="*/ 678656 h 1073944"/>
                          <a:gd name="connsiteX25" fmla="*/ 309562 w 1278731"/>
                          <a:gd name="connsiteY25" fmla="*/ 657225 h 1073944"/>
                          <a:gd name="connsiteX26" fmla="*/ 314325 w 1278731"/>
                          <a:gd name="connsiteY26" fmla="*/ 642938 h 1073944"/>
                          <a:gd name="connsiteX27" fmla="*/ 316706 w 1278731"/>
                          <a:gd name="connsiteY27" fmla="*/ 635794 h 1073944"/>
                          <a:gd name="connsiteX28" fmla="*/ 319087 w 1278731"/>
                          <a:gd name="connsiteY28" fmla="*/ 614363 h 1073944"/>
                          <a:gd name="connsiteX29" fmla="*/ 326231 w 1278731"/>
                          <a:gd name="connsiteY29" fmla="*/ 583406 h 1073944"/>
                          <a:gd name="connsiteX30" fmla="*/ 330993 w 1278731"/>
                          <a:gd name="connsiteY30" fmla="*/ 569119 h 1073944"/>
                          <a:gd name="connsiteX31" fmla="*/ 333375 w 1278731"/>
                          <a:gd name="connsiteY31" fmla="*/ 561975 h 1073944"/>
                          <a:gd name="connsiteX32" fmla="*/ 338137 w 1278731"/>
                          <a:gd name="connsiteY32" fmla="*/ 552450 h 1073944"/>
                          <a:gd name="connsiteX33" fmla="*/ 342900 w 1278731"/>
                          <a:gd name="connsiteY33" fmla="*/ 535781 h 1073944"/>
                          <a:gd name="connsiteX34" fmla="*/ 347662 w 1278731"/>
                          <a:gd name="connsiteY34" fmla="*/ 521494 h 1073944"/>
                          <a:gd name="connsiteX35" fmla="*/ 350043 w 1278731"/>
                          <a:gd name="connsiteY35" fmla="*/ 514350 h 1073944"/>
                          <a:gd name="connsiteX36" fmla="*/ 352425 w 1278731"/>
                          <a:gd name="connsiteY36" fmla="*/ 464344 h 1073944"/>
                          <a:gd name="connsiteX37" fmla="*/ 359568 w 1278731"/>
                          <a:gd name="connsiteY37" fmla="*/ 438150 h 1073944"/>
                          <a:gd name="connsiteX38" fmla="*/ 361950 w 1278731"/>
                          <a:gd name="connsiteY38" fmla="*/ 431006 h 1073944"/>
                          <a:gd name="connsiteX39" fmla="*/ 364331 w 1278731"/>
                          <a:gd name="connsiteY39" fmla="*/ 421481 h 1073944"/>
                          <a:gd name="connsiteX40" fmla="*/ 369093 w 1278731"/>
                          <a:gd name="connsiteY40" fmla="*/ 414338 h 1073944"/>
                          <a:gd name="connsiteX41" fmla="*/ 373856 w 1278731"/>
                          <a:gd name="connsiteY41" fmla="*/ 400050 h 1073944"/>
                          <a:gd name="connsiteX42" fmla="*/ 378618 w 1278731"/>
                          <a:gd name="connsiteY42" fmla="*/ 392906 h 1073944"/>
                          <a:gd name="connsiteX43" fmla="*/ 385762 w 1278731"/>
                          <a:gd name="connsiteY43" fmla="*/ 371475 h 1073944"/>
                          <a:gd name="connsiteX44" fmla="*/ 388143 w 1278731"/>
                          <a:gd name="connsiteY44" fmla="*/ 364331 h 1073944"/>
                          <a:gd name="connsiteX45" fmla="*/ 397668 w 1278731"/>
                          <a:gd name="connsiteY45" fmla="*/ 350044 h 1073944"/>
                          <a:gd name="connsiteX46" fmla="*/ 400050 w 1278731"/>
                          <a:gd name="connsiteY46" fmla="*/ 342900 h 1073944"/>
                          <a:gd name="connsiteX47" fmla="*/ 407193 w 1278731"/>
                          <a:gd name="connsiteY47" fmla="*/ 335756 h 1073944"/>
                          <a:gd name="connsiteX48" fmla="*/ 416718 w 1278731"/>
                          <a:gd name="connsiteY48" fmla="*/ 321469 h 1073944"/>
                          <a:gd name="connsiteX49" fmla="*/ 423862 w 1278731"/>
                          <a:gd name="connsiteY49" fmla="*/ 311944 h 1073944"/>
                          <a:gd name="connsiteX50" fmla="*/ 433387 w 1278731"/>
                          <a:gd name="connsiteY50" fmla="*/ 297656 h 1073944"/>
                          <a:gd name="connsiteX51" fmla="*/ 438150 w 1278731"/>
                          <a:gd name="connsiteY51" fmla="*/ 290513 h 1073944"/>
                          <a:gd name="connsiteX52" fmla="*/ 452437 w 1278731"/>
                          <a:gd name="connsiteY52" fmla="*/ 278606 h 1073944"/>
                          <a:gd name="connsiteX53" fmla="*/ 466725 w 1278731"/>
                          <a:gd name="connsiteY53" fmla="*/ 273844 h 1073944"/>
                          <a:gd name="connsiteX54" fmla="*/ 471487 w 1278731"/>
                          <a:gd name="connsiteY54" fmla="*/ 266700 h 1073944"/>
                          <a:gd name="connsiteX55" fmla="*/ 497681 w 1278731"/>
                          <a:gd name="connsiteY55" fmla="*/ 261938 h 1073944"/>
                          <a:gd name="connsiteX56" fmla="*/ 614362 w 1278731"/>
                          <a:gd name="connsiteY56" fmla="*/ 264319 h 1073944"/>
                          <a:gd name="connsiteX57" fmla="*/ 621506 w 1278731"/>
                          <a:gd name="connsiteY57" fmla="*/ 266700 h 1073944"/>
                          <a:gd name="connsiteX58" fmla="*/ 659606 w 1278731"/>
                          <a:gd name="connsiteY58" fmla="*/ 269081 h 1073944"/>
                          <a:gd name="connsiteX59" fmla="*/ 673893 w 1278731"/>
                          <a:gd name="connsiteY59" fmla="*/ 271463 h 1073944"/>
                          <a:gd name="connsiteX60" fmla="*/ 681037 w 1278731"/>
                          <a:gd name="connsiteY60" fmla="*/ 273844 h 1073944"/>
                          <a:gd name="connsiteX61" fmla="*/ 711993 w 1278731"/>
                          <a:gd name="connsiteY61" fmla="*/ 276225 h 1073944"/>
                          <a:gd name="connsiteX62" fmla="*/ 731043 w 1278731"/>
                          <a:gd name="connsiteY62" fmla="*/ 280988 h 1073944"/>
                          <a:gd name="connsiteX63" fmla="*/ 757237 w 1278731"/>
                          <a:gd name="connsiteY63" fmla="*/ 285750 h 1073944"/>
                          <a:gd name="connsiteX64" fmla="*/ 773906 w 1278731"/>
                          <a:gd name="connsiteY64" fmla="*/ 290513 h 1073944"/>
                          <a:gd name="connsiteX65" fmla="*/ 788193 w 1278731"/>
                          <a:gd name="connsiteY65" fmla="*/ 295275 h 1073944"/>
                          <a:gd name="connsiteX66" fmla="*/ 804862 w 1278731"/>
                          <a:gd name="connsiteY66" fmla="*/ 300038 h 1073944"/>
                          <a:gd name="connsiteX67" fmla="*/ 814387 w 1278731"/>
                          <a:gd name="connsiteY67" fmla="*/ 302419 h 1073944"/>
                          <a:gd name="connsiteX68" fmla="*/ 828675 w 1278731"/>
                          <a:gd name="connsiteY68" fmla="*/ 307181 h 1073944"/>
                          <a:gd name="connsiteX69" fmla="*/ 835818 w 1278731"/>
                          <a:gd name="connsiteY69" fmla="*/ 311944 h 1073944"/>
                          <a:gd name="connsiteX70" fmla="*/ 850106 w 1278731"/>
                          <a:gd name="connsiteY70" fmla="*/ 316706 h 1073944"/>
                          <a:gd name="connsiteX71" fmla="*/ 857250 w 1278731"/>
                          <a:gd name="connsiteY71" fmla="*/ 319088 h 1073944"/>
                          <a:gd name="connsiteX72" fmla="*/ 864393 w 1278731"/>
                          <a:gd name="connsiteY72" fmla="*/ 321469 h 1073944"/>
                          <a:gd name="connsiteX73" fmla="*/ 871537 w 1278731"/>
                          <a:gd name="connsiteY73" fmla="*/ 326231 h 1073944"/>
                          <a:gd name="connsiteX74" fmla="*/ 878681 w 1278731"/>
                          <a:gd name="connsiteY74" fmla="*/ 340519 h 1073944"/>
                          <a:gd name="connsiteX75" fmla="*/ 888206 w 1278731"/>
                          <a:gd name="connsiteY75" fmla="*/ 357188 h 1073944"/>
                          <a:gd name="connsiteX76" fmla="*/ 895350 w 1278731"/>
                          <a:gd name="connsiteY76" fmla="*/ 378619 h 1073944"/>
                          <a:gd name="connsiteX77" fmla="*/ 897731 w 1278731"/>
                          <a:gd name="connsiteY77" fmla="*/ 385763 h 1073944"/>
                          <a:gd name="connsiteX78" fmla="*/ 907256 w 1278731"/>
                          <a:gd name="connsiteY78" fmla="*/ 400050 h 1073944"/>
                          <a:gd name="connsiteX79" fmla="*/ 912018 w 1278731"/>
                          <a:gd name="connsiteY79" fmla="*/ 407194 h 1073944"/>
                          <a:gd name="connsiteX80" fmla="*/ 921543 w 1278731"/>
                          <a:gd name="connsiteY80" fmla="*/ 421481 h 1073944"/>
                          <a:gd name="connsiteX81" fmla="*/ 931068 w 1278731"/>
                          <a:gd name="connsiteY81" fmla="*/ 442913 h 1073944"/>
                          <a:gd name="connsiteX82" fmla="*/ 933450 w 1278731"/>
                          <a:gd name="connsiteY82" fmla="*/ 452438 h 1073944"/>
                          <a:gd name="connsiteX83" fmla="*/ 942975 w 1278731"/>
                          <a:gd name="connsiteY83" fmla="*/ 466725 h 1073944"/>
                          <a:gd name="connsiteX84" fmla="*/ 950118 w 1278731"/>
                          <a:gd name="connsiteY84" fmla="*/ 481013 h 1073944"/>
                          <a:gd name="connsiteX85" fmla="*/ 954881 w 1278731"/>
                          <a:gd name="connsiteY85" fmla="*/ 495300 h 1073944"/>
                          <a:gd name="connsiteX86" fmla="*/ 959643 w 1278731"/>
                          <a:gd name="connsiteY86" fmla="*/ 502444 h 1073944"/>
                          <a:gd name="connsiteX87" fmla="*/ 962025 w 1278731"/>
                          <a:gd name="connsiteY87" fmla="*/ 509588 h 1073944"/>
                          <a:gd name="connsiteX88" fmla="*/ 971550 w 1278731"/>
                          <a:gd name="connsiteY88" fmla="*/ 523875 h 1073944"/>
                          <a:gd name="connsiteX89" fmla="*/ 985837 w 1278731"/>
                          <a:gd name="connsiteY89" fmla="*/ 552450 h 1073944"/>
                          <a:gd name="connsiteX90" fmla="*/ 990600 w 1278731"/>
                          <a:gd name="connsiteY90" fmla="*/ 559594 h 1073944"/>
                          <a:gd name="connsiteX91" fmla="*/ 997743 w 1278731"/>
                          <a:gd name="connsiteY91" fmla="*/ 573881 h 1073944"/>
                          <a:gd name="connsiteX92" fmla="*/ 1000125 w 1278731"/>
                          <a:gd name="connsiteY92" fmla="*/ 581025 h 1073944"/>
                          <a:gd name="connsiteX93" fmla="*/ 1004887 w 1278731"/>
                          <a:gd name="connsiteY93" fmla="*/ 588169 h 1073944"/>
                          <a:gd name="connsiteX94" fmla="*/ 1012031 w 1278731"/>
                          <a:gd name="connsiteY94" fmla="*/ 602456 h 1073944"/>
                          <a:gd name="connsiteX95" fmla="*/ 1012031 w 1278731"/>
                          <a:gd name="connsiteY95" fmla="*/ 692944 h 1073944"/>
                          <a:gd name="connsiteX96" fmla="*/ 1009650 w 1278731"/>
                          <a:gd name="connsiteY96" fmla="*/ 709613 h 1073944"/>
                          <a:gd name="connsiteX97" fmla="*/ 1007268 w 1278731"/>
                          <a:gd name="connsiteY97" fmla="*/ 728663 h 1073944"/>
                          <a:gd name="connsiteX98" fmla="*/ 1000125 w 1278731"/>
                          <a:gd name="connsiteY98" fmla="*/ 752475 h 1073944"/>
                          <a:gd name="connsiteX99" fmla="*/ 997743 w 1278731"/>
                          <a:gd name="connsiteY99" fmla="*/ 762000 h 1073944"/>
                          <a:gd name="connsiteX100" fmla="*/ 995362 w 1278731"/>
                          <a:gd name="connsiteY100" fmla="*/ 807244 h 1073944"/>
                          <a:gd name="connsiteX101" fmla="*/ 990600 w 1278731"/>
                          <a:gd name="connsiteY101" fmla="*/ 821531 h 1073944"/>
                          <a:gd name="connsiteX102" fmla="*/ 997743 w 1278731"/>
                          <a:gd name="connsiteY102" fmla="*/ 840581 h 1073944"/>
                          <a:gd name="connsiteX103" fmla="*/ 1004887 w 1278731"/>
                          <a:gd name="connsiteY103" fmla="*/ 845344 h 1073944"/>
                          <a:gd name="connsiteX104" fmla="*/ 1028700 w 1278731"/>
                          <a:gd name="connsiteY104" fmla="*/ 852488 h 1073944"/>
                          <a:gd name="connsiteX105" fmla="*/ 1042987 w 1278731"/>
                          <a:gd name="connsiteY105" fmla="*/ 854869 h 1073944"/>
                          <a:gd name="connsiteX106" fmla="*/ 1114425 w 1278731"/>
                          <a:gd name="connsiteY106" fmla="*/ 852488 h 1073944"/>
                          <a:gd name="connsiteX107" fmla="*/ 1121568 w 1278731"/>
                          <a:gd name="connsiteY107" fmla="*/ 847725 h 1073944"/>
                          <a:gd name="connsiteX108" fmla="*/ 1128712 w 1278731"/>
                          <a:gd name="connsiteY108" fmla="*/ 845344 h 1073944"/>
                          <a:gd name="connsiteX109" fmla="*/ 1147762 w 1278731"/>
                          <a:gd name="connsiteY109" fmla="*/ 828675 h 1073944"/>
                          <a:gd name="connsiteX110" fmla="*/ 1154906 w 1278731"/>
                          <a:gd name="connsiteY110" fmla="*/ 802481 h 1073944"/>
                          <a:gd name="connsiteX111" fmla="*/ 1159668 w 1278731"/>
                          <a:gd name="connsiteY111" fmla="*/ 788194 h 1073944"/>
                          <a:gd name="connsiteX112" fmla="*/ 1169193 w 1278731"/>
                          <a:gd name="connsiteY112" fmla="*/ 773906 h 1073944"/>
                          <a:gd name="connsiteX113" fmla="*/ 1173956 w 1278731"/>
                          <a:gd name="connsiteY113" fmla="*/ 766763 h 1073944"/>
                          <a:gd name="connsiteX114" fmla="*/ 1176337 w 1278731"/>
                          <a:gd name="connsiteY114" fmla="*/ 759619 h 1073944"/>
                          <a:gd name="connsiteX115" fmla="*/ 1185862 w 1278731"/>
                          <a:gd name="connsiteY115" fmla="*/ 745331 h 1073944"/>
                          <a:gd name="connsiteX116" fmla="*/ 1190625 w 1278731"/>
                          <a:gd name="connsiteY116" fmla="*/ 731044 h 1073944"/>
                          <a:gd name="connsiteX117" fmla="*/ 1188243 w 1278731"/>
                          <a:gd name="connsiteY117" fmla="*/ 690563 h 1073944"/>
                          <a:gd name="connsiteX118" fmla="*/ 1185862 w 1278731"/>
                          <a:gd name="connsiteY118" fmla="*/ 673894 h 1073944"/>
                          <a:gd name="connsiteX119" fmla="*/ 1190625 w 1278731"/>
                          <a:gd name="connsiteY119" fmla="*/ 640556 h 1073944"/>
                          <a:gd name="connsiteX120" fmla="*/ 1195387 w 1278731"/>
                          <a:gd name="connsiteY120" fmla="*/ 633413 h 1073944"/>
                          <a:gd name="connsiteX121" fmla="*/ 1202531 w 1278731"/>
                          <a:gd name="connsiteY121" fmla="*/ 611981 h 1073944"/>
                          <a:gd name="connsiteX122" fmla="*/ 1204912 w 1278731"/>
                          <a:gd name="connsiteY122" fmla="*/ 604838 h 1073944"/>
                          <a:gd name="connsiteX123" fmla="*/ 1207293 w 1278731"/>
                          <a:gd name="connsiteY123" fmla="*/ 597694 h 1073944"/>
                          <a:gd name="connsiteX124" fmla="*/ 1204912 w 1278731"/>
                          <a:gd name="connsiteY124" fmla="*/ 559594 h 1073944"/>
                          <a:gd name="connsiteX125" fmla="*/ 1197768 w 1278731"/>
                          <a:gd name="connsiteY125" fmla="*/ 561975 h 1073944"/>
                          <a:gd name="connsiteX126" fmla="*/ 1190625 w 1278731"/>
                          <a:gd name="connsiteY126" fmla="*/ 559594 h 1073944"/>
                          <a:gd name="connsiteX127" fmla="*/ 1197768 w 1278731"/>
                          <a:gd name="connsiteY127" fmla="*/ 523875 h 1073944"/>
                          <a:gd name="connsiteX128" fmla="*/ 1212056 w 1278731"/>
                          <a:gd name="connsiteY128" fmla="*/ 495300 h 1073944"/>
                          <a:gd name="connsiteX129" fmla="*/ 1221581 w 1278731"/>
                          <a:gd name="connsiteY129" fmla="*/ 481013 h 1073944"/>
                          <a:gd name="connsiteX130" fmla="*/ 1228725 w 1278731"/>
                          <a:gd name="connsiteY130" fmla="*/ 478631 h 1073944"/>
                          <a:gd name="connsiteX131" fmla="*/ 1238250 w 1278731"/>
                          <a:gd name="connsiteY131" fmla="*/ 466725 h 1073944"/>
                          <a:gd name="connsiteX132" fmla="*/ 1254918 w 1278731"/>
                          <a:gd name="connsiteY132" fmla="*/ 445294 h 1073944"/>
                          <a:gd name="connsiteX133" fmla="*/ 1264443 w 1278731"/>
                          <a:gd name="connsiteY133" fmla="*/ 421481 h 1073944"/>
                          <a:gd name="connsiteX134" fmla="*/ 1266825 w 1278731"/>
                          <a:gd name="connsiteY134" fmla="*/ 414338 h 1073944"/>
                          <a:gd name="connsiteX135" fmla="*/ 1271587 w 1278731"/>
                          <a:gd name="connsiteY135" fmla="*/ 407194 h 1073944"/>
                          <a:gd name="connsiteX136" fmla="*/ 1278731 w 1278731"/>
                          <a:gd name="connsiteY136" fmla="*/ 342900 h 1073944"/>
                          <a:gd name="connsiteX137" fmla="*/ 1276350 w 1278731"/>
                          <a:gd name="connsiteY137" fmla="*/ 283369 h 1073944"/>
                          <a:gd name="connsiteX138" fmla="*/ 1271587 w 1278731"/>
                          <a:gd name="connsiteY138" fmla="*/ 264319 h 1073944"/>
                          <a:gd name="connsiteX139" fmla="*/ 1269206 w 1278731"/>
                          <a:gd name="connsiteY139" fmla="*/ 254794 h 1073944"/>
                          <a:gd name="connsiteX140" fmla="*/ 1266825 w 1278731"/>
                          <a:gd name="connsiteY140" fmla="*/ 242888 h 1073944"/>
                          <a:gd name="connsiteX141" fmla="*/ 1262062 w 1278731"/>
                          <a:gd name="connsiteY141" fmla="*/ 235744 h 1073944"/>
                          <a:gd name="connsiteX142" fmla="*/ 1247775 w 1278731"/>
                          <a:gd name="connsiteY142" fmla="*/ 223838 h 1073944"/>
                          <a:gd name="connsiteX143" fmla="*/ 1214437 w 1278731"/>
                          <a:gd name="connsiteY143" fmla="*/ 219075 h 1073944"/>
                          <a:gd name="connsiteX144" fmla="*/ 1197768 w 1278731"/>
                          <a:gd name="connsiteY144" fmla="*/ 216694 h 1073944"/>
                          <a:gd name="connsiteX145" fmla="*/ 1183481 w 1278731"/>
                          <a:gd name="connsiteY145" fmla="*/ 211931 h 1073944"/>
                          <a:gd name="connsiteX146" fmla="*/ 1166812 w 1278731"/>
                          <a:gd name="connsiteY146" fmla="*/ 207169 h 1073944"/>
                          <a:gd name="connsiteX147" fmla="*/ 1150143 w 1278731"/>
                          <a:gd name="connsiteY147" fmla="*/ 197644 h 1073944"/>
                          <a:gd name="connsiteX148" fmla="*/ 1131093 w 1278731"/>
                          <a:gd name="connsiteY148" fmla="*/ 192881 h 1073944"/>
                          <a:gd name="connsiteX149" fmla="*/ 1114425 w 1278731"/>
                          <a:gd name="connsiteY149" fmla="*/ 185738 h 1073944"/>
                          <a:gd name="connsiteX150" fmla="*/ 1085850 w 1278731"/>
                          <a:gd name="connsiteY150" fmla="*/ 169069 h 1073944"/>
                          <a:gd name="connsiteX151" fmla="*/ 1085850 w 1278731"/>
                          <a:gd name="connsiteY151" fmla="*/ 169069 h 1073944"/>
                          <a:gd name="connsiteX152" fmla="*/ 1071562 w 1278731"/>
                          <a:gd name="connsiteY152" fmla="*/ 161925 h 1073944"/>
                          <a:gd name="connsiteX153" fmla="*/ 1064418 w 1278731"/>
                          <a:gd name="connsiteY153" fmla="*/ 154781 h 1073944"/>
                          <a:gd name="connsiteX154" fmla="*/ 1050131 w 1278731"/>
                          <a:gd name="connsiteY154" fmla="*/ 150019 h 1073944"/>
                          <a:gd name="connsiteX155" fmla="*/ 1035843 w 1278731"/>
                          <a:gd name="connsiteY155" fmla="*/ 140494 h 1073944"/>
                          <a:gd name="connsiteX156" fmla="*/ 1028700 w 1278731"/>
                          <a:gd name="connsiteY156" fmla="*/ 133350 h 1073944"/>
                          <a:gd name="connsiteX157" fmla="*/ 1026318 w 1278731"/>
                          <a:gd name="connsiteY157" fmla="*/ 126206 h 1073944"/>
                          <a:gd name="connsiteX158" fmla="*/ 1019175 w 1278731"/>
                          <a:gd name="connsiteY158" fmla="*/ 116681 h 1073944"/>
                          <a:gd name="connsiteX159" fmla="*/ 1004887 w 1278731"/>
                          <a:gd name="connsiteY159" fmla="*/ 100013 h 1073944"/>
                          <a:gd name="connsiteX160" fmla="*/ 997743 w 1278731"/>
                          <a:gd name="connsiteY160" fmla="*/ 83344 h 1073944"/>
                          <a:gd name="connsiteX161" fmla="*/ 992981 w 1278731"/>
                          <a:gd name="connsiteY161" fmla="*/ 76200 h 1073944"/>
                          <a:gd name="connsiteX162" fmla="*/ 988218 w 1278731"/>
                          <a:gd name="connsiteY162" fmla="*/ 61913 h 1073944"/>
                          <a:gd name="connsiteX163" fmla="*/ 983456 w 1278731"/>
                          <a:gd name="connsiteY163" fmla="*/ 54769 h 1073944"/>
                          <a:gd name="connsiteX164" fmla="*/ 978693 w 1278731"/>
                          <a:gd name="connsiteY164" fmla="*/ 40481 h 1073944"/>
                          <a:gd name="connsiteX165" fmla="*/ 976312 w 1278731"/>
                          <a:gd name="connsiteY165" fmla="*/ 33338 h 1073944"/>
                          <a:gd name="connsiteX166" fmla="*/ 971550 w 1278731"/>
                          <a:gd name="connsiteY166" fmla="*/ 23813 h 1073944"/>
                          <a:gd name="connsiteX167" fmla="*/ 969168 w 1278731"/>
                          <a:gd name="connsiteY167" fmla="*/ 14288 h 1073944"/>
                          <a:gd name="connsiteX168" fmla="*/ 966787 w 1278731"/>
                          <a:gd name="connsiteY168" fmla="*/ 0 h 1073944"/>
                          <a:gd name="connsiteX169" fmla="*/ 966787 w 1278731"/>
                          <a:gd name="connsiteY169"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88118 w 1278731"/>
                          <a:gd name="connsiteY9" fmla="*/ 959644 h 1073944"/>
                          <a:gd name="connsiteX10" fmla="*/ 197644 w 1278731"/>
                          <a:gd name="connsiteY10" fmla="*/ 916781 h 1073944"/>
                          <a:gd name="connsiteX11" fmla="*/ 209549 w 1278731"/>
                          <a:gd name="connsiteY11" fmla="*/ 850107 h 1073944"/>
                          <a:gd name="connsiteX12" fmla="*/ 207169 w 1278731"/>
                          <a:gd name="connsiteY12" fmla="*/ 804863 h 1073944"/>
                          <a:gd name="connsiteX13" fmla="*/ 211931 w 1278731"/>
                          <a:gd name="connsiteY13" fmla="*/ 783431 h 1073944"/>
                          <a:gd name="connsiteX14" fmla="*/ 219075 w 1278731"/>
                          <a:gd name="connsiteY14" fmla="*/ 769144 h 1073944"/>
                          <a:gd name="connsiteX15" fmla="*/ 221456 w 1278731"/>
                          <a:gd name="connsiteY15" fmla="*/ 762000 h 1073944"/>
                          <a:gd name="connsiteX16" fmla="*/ 226218 w 1278731"/>
                          <a:gd name="connsiteY16" fmla="*/ 754856 h 1073944"/>
                          <a:gd name="connsiteX17" fmla="*/ 238125 w 1278731"/>
                          <a:gd name="connsiteY17" fmla="*/ 733425 h 1073944"/>
                          <a:gd name="connsiteX18" fmla="*/ 247650 w 1278731"/>
                          <a:gd name="connsiteY18" fmla="*/ 719138 h 1073944"/>
                          <a:gd name="connsiteX19" fmla="*/ 261937 w 1278731"/>
                          <a:gd name="connsiteY19" fmla="*/ 709613 h 1073944"/>
                          <a:gd name="connsiteX20" fmla="*/ 269081 w 1278731"/>
                          <a:gd name="connsiteY20" fmla="*/ 704850 h 1073944"/>
                          <a:gd name="connsiteX21" fmla="*/ 276225 w 1278731"/>
                          <a:gd name="connsiteY21" fmla="*/ 697706 h 1073944"/>
                          <a:gd name="connsiteX22" fmla="*/ 290512 w 1278731"/>
                          <a:gd name="connsiteY22" fmla="*/ 692944 h 1073944"/>
                          <a:gd name="connsiteX23" fmla="*/ 302418 w 1278731"/>
                          <a:gd name="connsiteY23" fmla="*/ 678656 h 1073944"/>
                          <a:gd name="connsiteX24" fmla="*/ 309562 w 1278731"/>
                          <a:gd name="connsiteY24" fmla="*/ 657225 h 1073944"/>
                          <a:gd name="connsiteX25" fmla="*/ 314325 w 1278731"/>
                          <a:gd name="connsiteY25" fmla="*/ 642938 h 1073944"/>
                          <a:gd name="connsiteX26" fmla="*/ 316706 w 1278731"/>
                          <a:gd name="connsiteY26" fmla="*/ 635794 h 1073944"/>
                          <a:gd name="connsiteX27" fmla="*/ 319087 w 1278731"/>
                          <a:gd name="connsiteY27" fmla="*/ 614363 h 1073944"/>
                          <a:gd name="connsiteX28" fmla="*/ 326231 w 1278731"/>
                          <a:gd name="connsiteY28" fmla="*/ 583406 h 1073944"/>
                          <a:gd name="connsiteX29" fmla="*/ 330993 w 1278731"/>
                          <a:gd name="connsiteY29" fmla="*/ 569119 h 1073944"/>
                          <a:gd name="connsiteX30" fmla="*/ 333375 w 1278731"/>
                          <a:gd name="connsiteY30" fmla="*/ 561975 h 1073944"/>
                          <a:gd name="connsiteX31" fmla="*/ 338137 w 1278731"/>
                          <a:gd name="connsiteY31" fmla="*/ 552450 h 1073944"/>
                          <a:gd name="connsiteX32" fmla="*/ 342900 w 1278731"/>
                          <a:gd name="connsiteY32" fmla="*/ 535781 h 1073944"/>
                          <a:gd name="connsiteX33" fmla="*/ 347662 w 1278731"/>
                          <a:gd name="connsiteY33" fmla="*/ 521494 h 1073944"/>
                          <a:gd name="connsiteX34" fmla="*/ 350043 w 1278731"/>
                          <a:gd name="connsiteY34" fmla="*/ 514350 h 1073944"/>
                          <a:gd name="connsiteX35" fmla="*/ 352425 w 1278731"/>
                          <a:gd name="connsiteY35" fmla="*/ 464344 h 1073944"/>
                          <a:gd name="connsiteX36" fmla="*/ 359568 w 1278731"/>
                          <a:gd name="connsiteY36" fmla="*/ 438150 h 1073944"/>
                          <a:gd name="connsiteX37" fmla="*/ 361950 w 1278731"/>
                          <a:gd name="connsiteY37" fmla="*/ 431006 h 1073944"/>
                          <a:gd name="connsiteX38" fmla="*/ 364331 w 1278731"/>
                          <a:gd name="connsiteY38" fmla="*/ 421481 h 1073944"/>
                          <a:gd name="connsiteX39" fmla="*/ 369093 w 1278731"/>
                          <a:gd name="connsiteY39" fmla="*/ 414338 h 1073944"/>
                          <a:gd name="connsiteX40" fmla="*/ 373856 w 1278731"/>
                          <a:gd name="connsiteY40" fmla="*/ 400050 h 1073944"/>
                          <a:gd name="connsiteX41" fmla="*/ 378618 w 1278731"/>
                          <a:gd name="connsiteY41" fmla="*/ 392906 h 1073944"/>
                          <a:gd name="connsiteX42" fmla="*/ 385762 w 1278731"/>
                          <a:gd name="connsiteY42" fmla="*/ 371475 h 1073944"/>
                          <a:gd name="connsiteX43" fmla="*/ 388143 w 1278731"/>
                          <a:gd name="connsiteY43" fmla="*/ 364331 h 1073944"/>
                          <a:gd name="connsiteX44" fmla="*/ 397668 w 1278731"/>
                          <a:gd name="connsiteY44" fmla="*/ 350044 h 1073944"/>
                          <a:gd name="connsiteX45" fmla="*/ 400050 w 1278731"/>
                          <a:gd name="connsiteY45" fmla="*/ 342900 h 1073944"/>
                          <a:gd name="connsiteX46" fmla="*/ 407193 w 1278731"/>
                          <a:gd name="connsiteY46" fmla="*/ 335756 h 1073944"/>
                          <a:gd name="connsiteX47" fmla="*/ 416718 w 1278731"/>
                          <a:gd name="connsiteY47" fmla="*/ 321469 h 1073944"/>
                          <a:gd name="connsiteX48" fmla="*/ 423862 w 1278731"/>
                          <a:gd name="connsiteY48" fmla="*/ 311944 h 1073944"/>
                          <a:gd name="connsiteX49" fmla="*/ 433387 w 1278731"/>
                          <a:gd name="connsiteY49" fmla="*/ 297656 h 1073944"/>
                          <a:gd name="connsiteX50" fmla="*/ 438150 w 1278731"/>
                          <a:gd name="connsiteY50" fmla="*/ 290513 h 1073944"/>
                          <a:gd name="connsiteX51" fmla="*/ 452437 w 1278731"/>
                          <a:gd name="connsiteY51" fmla="*/ 278606 h 1073944"/>
                          <a:gd name="connsiteX52" fmla="*/ 466725 w 1278731"/>
                          <a:gd name="connsiteY52" fmla="*/ 273844 h 1073944"/>
                          <a:gd name="connsiteX53" fmla="*/ 471487 w 1278731"/>
                          <a:gd name="connsiteY53" fmla="*/ 266700 h 1073944"/>
                          <a:gd name="connsiteX54" fmla="*/ 497681 w 1278731"/>
                          <a:gd name="connsiteY54" fmla="*/ 261938 h 1073944"/>
                          <a:gd name="connsiteX55" fmla="*/ 614362 w 1278731"/>
                          <a:gd name="connsiteY55" fmla="*/ 264319 h 1073944"/>
                          <a:gd name="connsiteX56" fmla="*/ 621506 w 1278731"/>
                          <a:gd name="connsiteY56" fmla="*/ 266700 h 1073944"/>
                          <a:gd name="connsiteX57" fmla="*/ 659606 w 1278731"/>
                          <a:gd name="connsiteY57" fmla="*/ 269081 h 1073944"/>
                          <a:gd name="connsiteX58" fmla="*/ 673893 w 1278731"/>
                          <a:gd name="connsiteY58" fmla="*/ 271463 h 1073944"/>
                          <a:gd name="connsiteX59" fmla="*/ 681037 w 1278731"/>
                          <a:gd name="connsiteY59" fmla="*/ 273844 h 1073944"/>
                          <a:gd name="connsiteX60" fmla="*/ 711993 w 1278731"/>
                          <a:gd name="connsiteY60" fmla="*/ 276225 h 1073944"/>
                          <a:gd name="connsiteX61" fmla="*/ 731043 w 1278731"/>
                          <a:gd name="connsiteY61" fmla="*/ 280988 h 1073944"/>
                          <a:gd name="connsiteX62" fmla="*/ 757237 w 1278731"/>
                          <a:gd name="connsiteY62" fmla="*/ 285750 h 1073944"/>
                          <a:gd name="connsiteX63" fmla="*/ 773906 w 1278731"/>
                          <a:gd name="connsiteY63" fmla="*/ 290513 h 1073944"/>
                          <a:gd name="connsiteX64" fmla="*/ 788193 w 1278731"/>
                          <a:gd name="connsiteY64" fmla="*/ 295275 h 1073944"/>
                          <a:gd name="connsiteX65" fmla="*/ 804862 w 1278731"/>
                          <a:gd name="connsiteY65" fmla="*/ 300038 h 1073944"/>
                          <a:gd name="connsiteX66" fmla="*/ 814387 w 1278731"/>
                          <a:gd name="connsiteY66" fmla="*/ 302419 h 1073944"/>
                          <a:gd name="connsiteX67" fmla="*/ 828675 w 1278731"/>
                          <a:gd name="connsiteY67" fmla="*/ 307181 h 1073944"/>
                          <a:gd name="connsiteX68" fmla="*/ 835818 w 1278731"/>
                          <a:gd name="connsiteY68" fmla="*/ 311944 h 1073944"/>
                          <a:gd name="connsiteX69" fmla="*/ 850106 w 1278731"/>
                          <a:gd name="connsiteY69" fmla="*/ 316706 h 1073944"/>
                          <a:gd name="connsiteX70" fmla="*/ 857250 w 1278731"/>
                          <a:gd name="connsiteY70" fmla="*/ 319088 h 1073944"/>
                          <a:gd name="connsiteX71" fmla="*/ 864393 w 1278731"/>
                          <a:gd name="connsiteY71" fmla="*/ 321469 h 1073944"/>
                          <a:gd name="connsiteX72" fmla="*/ 871537 w 1278731"/>
                          <a:gd name="connsiteY72" fmla="*/ 326231 h 1073944"/>
                          <a:gd name="connsiteX73" fmla="*/ 878681 w 1278731"/>
                          <a:gd name="connsiteY73" fmla="*/ 340519 h 1073944"/>
                          <a:gd name="connsiteX74" fmla="*/ 888206 w 1278731"/>
                          <a:gd name="connsiteY74" fmla="*/ 357188 h 1073944"/>
                          <a:gd name="connsiteX75" fmla="*/ 895350 w 1278731"/>
                          <a:gd name="connsiteY75" fmla="*/ 378619 h 1073944"/>
                          <a:gd name="connsiteX76" fmla="*/ 897731 w 1278731"/>
                          <a:gd name="connsiteY76" fmla="*/ 385763 h 1073944"/>
                          <a:gd name="connsiteX77" fmla="*/ 907256 w 1278731"/>
                          <a:gd name="connsiteY77" fmla="*/ 400050 h 1073944"/>
                          <a:gd name="connsiteX78" fmla="*/ 912018 w 1278731"/>
                          <a:gd name="connsiteY78" fmla="*/ 407194 h 1073944"/>
                          <a:gd name="connsiteX79" fmla="*/ 921543 w 1278731"/>
                          <a:gd name="connsiteY79" fmla="*/ 421481 h 1073944"/>
                          <a:gd name="connsiteX80" fmla="*/ 931068 w 1278731"/>
                          <a:gd name="connsiteY80" fmla="*/ 442913 h 1073944"/>
                          <a:gd name="connsiteX81" fmla="*/ 933450 w 1278731"/>
                          <a:gd name="connsiteY81" fmla="*/ 452438 h 1073944"/>
                          <a:gd name="connsiteX82" fmla="*/ 942975 w 1278731"/>
                          <a:gd name="connsiteY82" fmla="*/ 466725 h 1073944"/>
                          <a:gd name="connsiteX83" fmla="*/ 950118 w 1278731"/>
                          <a:gd name="connsiteY83" fmla="*/ 481013 h 1073944"/>
                          <a:gd name="connsiteX84" fmla="*/ 954881 w 1278731"/>
                          <a:gd name="connsiteY84" fmla="*/ 495300 h 1073944"/>
                          <a:gd name="connsiteX85" fmla="*/ 959643 w 1278731"/>
                          <a:gd name="connsiteY85" fmla="*/ 502444 h 1073944"/>
                          <a:gd name="connsiteX86" fmla="*/ 962025 w 1278731"/>
                          <a:gd name="connsiteY86" fmla="*/ 509588 h 1073944"/>
                          <a:gd name="connsiteX87" fmla="*/ 971550 w 1278731"/>
                          <a:gd name="connsiteY87" fmla="*/ 523875 h 1073944"/>
                          <a:gd name="connsiteX88" fmla="*/ 985837 w 1278731"/>
                          <a:gd name="connsiteY88" fmla="*/ 552450 h 1073944"/>
                          <a:gd name="connsiteX89" fmla="*/ 990600 w 1278731"/>
                          <a:gd name="connsiteY89" fmla="*/ 559594 h 1073944"/>
                          <a:gd name="connsiteX90" fmla="*/ 997743 w 1278731"/>
                          <a:gd name="connsiteY90" fmla="*/ 573881 h 1073944"/>
                          <a:gd name="connsiteX91" fmla="*/ 1000125 w 1278731"/>
                          <a:gd name="connsiteY91" fmla="*/ 581025 h 1073944"/>
                          <a:gd name="connsiteX92" fmla="*/ 1004887 w 1278731"/>
                          <a:gd name="connsiteY92" fmla="*/ 588169 h 1073944"/>
                          <a:gd name="connsiteX93" fmla="*/ 1012031 w 1278731"/>
                          <a:gd name="connsiteY93" fmla="*/ 602456 h 1073944"/>
                          <a:gd name="connsiteX94" fmla="*/ 1012031 w 1278731"/>
                          <a:gd name="connsiteY94" fmla="*/ 692944 h 1073944"/>
                          <a:gd name="connsiteX95" fmla="*/ 1009650 w 1278731"/>
                          <a:gd name="connsiteY95" fmla="*/ 709613 h 1073944"/>
                          <a:gd name="connsiteX96" fmla="*/ 1007268 w 1278731"/>
                          <a:gd name="connsiteY96" fmla="*/ 728663 h 1073944"/>
                          <a:gd name="connsiteX97" fmla="*/ 1000125 w 1278731"/>
                          <a:gd name="connsiteY97" fmla="*/ 752475 h 1073944"/>
                          <a:gd name="connsiteX98" fmla="*/ 997743 w 1278731"/>
                          <a:gd name="connsiteY98" fmla="*/ 762000 h 1073944"/>
                          <a:gd name="connsiteX99" fmla="*/ 995362 w 1278731"/>
                          <a:gd name="connsiteY99" fmla="*/ 807244 h 1073944"/>
                          <a:gd name="connsiteX100" fmla="*/ 990600 w 1278731"/>
                          <a:gd name="connsiteY100" fmla="*/ 821531 h 1073944"/>
                          <a:gd name="connsiteX101" fmla="*/ 997743 w 1278731"/>
                          <a:gd name="connsiteY101" fmla="*/ 840581 h 1073944"/>
                          <a:gd name="connsiteX102" fmla="*/ 1004887 w 1278731"/>
                          <a:gd name="connsiteY102" fmla="*/ 845344 h 1073944"/>
                          <a:gd name="connsiteX103" fmla="*/ 1028700 w 1278731"/>
                          <a:gd name="connsiteY103" fmla="*/ 852488 h 1073944"/>
                          <a:gd name="connsiteX104" fmla="*/ 1042987 w 1278731"/>
                          <a:gd name="connsiteY104" fmla="*/ 854869 h 1073944"/>
                          <a:gd name="connsiteX105" fmla="*/ 1114425 w 1278731"/>
                          <a:gd name="connsiteY105" fmla="*/ 852488 h 1073944"/>
                          <a:gd name="connsiteX106" fmla="*/ 1121568 w 1278731"/>
                          <a:gd name="connsiteY106" fmla="*/ 847725 h 1073944"/>
                          <a:gd name="connsiteX107" fmla="*/ 1128712 w 1278731"/>
                          <a:gd name="connsiteY107" fmla="*/ 845344 h 1073944"/>
                          <a:gd name="connsiteX108" fmla="*/ 1147762 w 1278731"/>
                          <a:gd name="connsiteY108" fmla="*/ 828675 h 1073944"/>
                          <a:gd name="connsiteX109" fmla="*/ 1154906 w 1278731"/>
                          <a:gd name="connsiteY109" fmla="*/ 802481 h 1073944"/>
                          <a:gd name="connsiteX110" fmla="*/ 1159668 w 1278731"/>
                          <a:gd name="connsiteY110" fmla="*/ 788194 h 1073944"/>
                          <a:gd name="connsiteX111" fmla="*/ 1169193 w 1278731"/>
                          <a:gd name="connsiteY111" fmla="*/ 773906 h 1073944"/>
                          <a:gd name="connsiteX112" fmla="*/ 1173956 w 1278731"/>
                          <a:gd name="connsiteY112" fmla="*/ 766763 h 1073944"/>
                          <a:gd name="connsiteX113" fmla="*/ 1176337 w 1278731"/>
                          <a:gd name="connsiteY113" fmla="*/ 759619 h 1073944"/>
                          <a:gd name="connsiteX114" fmla="*/ 1185862 w 1278731"/>
                          <a:gd name="connsiteY114" fmla="*/ 745331 h 1073944"/>
                          <a:gd name="connsiteX115" fmla="*/ 1190625 w 1278731"/>
                          <a:gd name="connsiteY115" fmla="*/ 731044 h 1073944"/>
                          <a:gd name="connsiteX116" fmla="*/ 1188243 w 1278731"/>
                          <a:gd name="connsiteY116" fmla="*/ 690563 h 1073944"/>
                          <a:gd name="connsiteX117" fmla="*/ 1185862 w 1278731"/>
                          <a:gd name="connsiteY117" fmla="*/ 673894 h 1073944"/>
                          <a:gd name="connsiteX118" fmla="*/ 1190625 w 1278731"/>
                          <a:gd name="connsiteY118" fmla="*/ 640556 h 1073944"/>
                          <a:gd name="connsiteX119" fmla="*/ 1195387 w 1278731"/>
                          <a:gd name="connsiteY119" fmla="*/ 633413 h 1073944"/>
                          <a:gd name="connsiteX120" fmla="*/ 1202531 w 1278731"/>
                          <a:gd name="connsiteY120" fmla="*/ 611981 h 1073944"/>
                          <a:gd name="connsiteX121" fmla="*/ 1204912 w 1278731"/>
                          <a:gd name="connsiteY121" fmla="*/ 604838 h 1073944"/>
                          <a:gd name="connsiteX122" fmla="*/ 1207293 w 1278731"/>
                          <a:gd name="connsiteY122" fmla="*/ 597694 h 1073944"/>
                          <a:gd name="connsiteX123" fmla="*/ 1204912 w 1278731"/>
                          <a:gd name="connsiteY123" fmla="*/ 559594 h 1073944"/>
                          <a:gd name="connsiteX124" fmla="*/ 1197768 w 1278731"/>
                          <a:gd name="connsiteY124" fmla="*/ 561975 h 1073944"/>
                          <a:gd name="connsiteX125" fmla="*/ 1190625 w 1278731"/>
                          <a:gd name="connsiteY125" fmla="*/ 559594 h 1073944"/>
                          <a:gd name="connsiteX126" fmla="*/ 1197768 w 1278731"/>
                          <a:gd name="connsiteY126" fmla="*/ 523875 h 1073944"/>
                          <a:gd name="connsiteX127" fmla="*/ 1212056 w 1278731"/>
                          <a:gd name="connsiteY127" fmla="*/ 495300 h 1073944"/>
                          <a:gd name="connsiteX128" fmla="*/ 1221581 w 1278731"/>
                          <a:gd name="connsiteY128" fmla="*/ 481013 h 1073944"/>
                          <a:gd name="connsiteX129" fmla="*/ 1228725 w 1278731"/>
                          <a:gd name="connsiteY129" fmla="*/ 478631 h 1073944"/>
                          <a:gd name="connsiteX130" fmla="*/ 1238250 w 1278731"/>
                          <a:gd name="connsiteY130" fmla="*/ 466725 h 1073944"/>
                          <a:gd name="connsiteX131" fmla="*/ 1254918 w 1278731"/>
                          <a:gd name="connsiteY131" fmla="*/ 445294 h 1073944"/>
                          <a:gd name="connsiteX132" fmla="*/ 1264443 w 1278731"/>
                          <a:gd name="connsiteY132" fmla="*/ 421481 h 1073944"/>
                          <a:gd name="connsiteX133" fmla="*/ 1266825 w 1278731"/>
                          <a:gd name="connsiteY133" fmla="*/ 414338 h 1073944"/>
                          <a:gd name="connsiteX134" fmla="*/ 1271587 w 1278731"/>
                          <a:gd name="connsiteY134" fmla="*/ 407194 h 1073944"/>
                          <a:gd name="connsiteX135" fmla="*/ 1278731 w 1278731"/>
                          <a:gd name="connsiteY135" fmla="*/ 342900 h 1073944"/>
                          <a:gd name="connsiteX136" fmla="*/ 1276350 w 1278731"/>
                          <a:gd name="connsiteY136" fmla="*/ 283369 h 1073944"/>
                          <a:gd name="connsiteX137" fmla="*/ 1271587 w 1278731"/>
                          <a:gd name="connsiteY137" fmla="*/ 264319 h 1073944"/>
                          <a:gd name="connsiteX138" fmla="*/ 1269206 w 1278731"/>
                          <a:gd name="connsiteY138" fmla="*/ 254794 h 1073944"/>
                          <a:gd name="connsiteX139" fmla="*/ 1266825 w 1278731"/>
                          <a:gd name="connsiteY139" fmla="*/ 242888 h 1073944"/>
                          <a:gd name="connsiteX140" fmla="*/ 1262062 w 1278731"/>
                          <a:gd name="connsiteY140" fmla="*/ 235744 h 1073944"/>
                          <a:gd name="connsiteX141" fmla="*/ 1247775 w 1278731"/>
                          <a:gd name="connsiteY141" fmla="*/ 223838 h 1073944"/>
                          <a:gd name="connsiteX142" fmla="*/ 1214437 w 1278731"/>
                          <a:gd name="connsiteY142" fmla="*/ 219075 h 1073944"/>
                          <a:gd name="connsiteX143" fmla="*/ 1197768 w 1278731"/>
                          <a:gd name="connsiteY143" fmla="*/ 216694 h 1073944"/>
                          <a:gd name="connsiteX144" fmla="*/ 1183481 w 1278731"/>
                          <a:gd name="connsiteY144" fmla="*/ 211931 h 1073944"/>
                          <a:gd name="connsiteX145" fmla="*/ 1166812 w 1278731"/>
                          <a:gd name="connsiteY145" fmla="*/ 207169 h 1073944"/>
                          <a:gd name="connsiteX146" fmla="*/ 1150143 w 1278731"/>
                          <a:gd name="connsiteY146" fmla="*/ 197644 h 1073944"/>
                          <a:gd name="connsiteX147" fmla="*/ 1131093 w 1278731"/>
                          <a:gd name="connsiteY147" fmla="*/ 192881 h 1073944"/>
                          <a:gd name="connsiteX148" fmla="*/ 1114425 w 1278731"/>
                          <a:gd name="connsiteY148" fmla="*/ 185738 h 1073944"/>
                          <a:gd name="connsiteX149" fmla="*/ 1085850 w 1278731"/>
                          <a:gd name="connsiteY149" fmla="*/ 169069 h 1073944"/>
                          <a:gd name="connsiteX150" fmla="*/ 1085850 w 1278731"/>
                          <a:gd name="connsiteY150" fmla="*/ 169069 h 1073944"/>
                          <a:gd name="connsiteX151" fmla="*/ 1071562 w 1278731"/>
                          <a:gd name="connsiteY151" fmla="*/ 161925 h 1073944"/>
                          <a:gd name="connsiteX152" fmla="*/ 1064418 w 1278731"/>
                          <a:gd name="connsiteY152" fmla="*/ 154781 h 1073944"/>
                          <a:gd name="connsiteX153" fmla="*/ 1050131 w 1278731"/>
                          <a:gd name="connsiteY153" fmla="*/ 150019 h 1073944"/>
                          <a:gd name="connsiteX154" fmla="*/ 1035843 w 1278731"/>
                          <a:gd name="connsiteY154" fmla="*/ 140494 h 1073944"/>
                          <a:gd name="connsiteX155" fmla="*/ 1028700 w 1278731"/>
                          <a:gd name="connsiteY155" fmla="*/ 133350 h 1073944"/>
                          <a:gd name="connsiteX156" fmla="*/ 1026318 w 1278731"/>
                          <a:gd name="connsiteY156" fmla="*/ 126206 h 1073944"/>
                          <a:gd name="connsiteX157" fmla="*/ 1019175 w 1278731"/>
                          <a:gd name="connsiteY157" fmla="*/ 116681 h 1073944"/>
                          <a:gd name="connsiteX158" fmla="*/ 1004887 w 1278731"/>
                          <a:gd name="connsiteY158" fmla="*/ 100013 h 1073944"/>
                          <a:gd name="connsiteX159" fmla="*/ 997743 w 1278731"/>
                          <a:gd name="connsiteY159" fmla="*/ 83344 h 1073944"/>
                          <a:gd name="connsiteX160" fmla="*/ 992981 w 1278731"/>
                          <a:gd name="connsiteY160" fmla="*/ 76200 h 1073944"/>
                          <a:gd name="connsiteX161" fmla="*/ 988218 w 1278731"/>
                          <a:gd name="connsiteY161" fmla="*/ 61913 h 1073944"/>
                          <a:gd name="connsiteX162" fmla="*/ 983456 w 1278731"/>
                          <a:gd name="connsiteY162" fmla="*/ 54769 h 1073944"/>
                          <a:gd name="connsiteX163" fmla="*/ 978693 w 1278731"/>
                          <a:gd name="connsiteY163" fmla="*/ 40481 h 1073944"/>
                          <a:gd name="connsiteX164" fmla="*/ 976312 w 1278731"/>
                          <a:gd name="connsiteY164" fmla="*/ 33338 h 1073944"/>
                          <a:gd name="connsiteX165" fmla="*/ 971550 w 1278731"/>
                          <a:gd name="connsiteY165" fmla="*/ 23813 h 1073944"/>
                          <a:gd name="connsiteX166" fmla="*/ 969168 w 1278731"/>
                          <a:gd name="connsiteY166" fmla="*/ 14288 h 1073944"/>
                          <a:gd name="connsiteX167" fmla="*/ 966787 w 1278731"/>
                          <a:gd name="connsiteY167" fmla="*/ 0 h 1073944"/>
                          <a:gd name="connsiteX168" fmla="*/ 966787 w 1278731"/>
                          <a:gd name="connsiteY168"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80975 w 1278731"/>
                          <a:gd name="connsiteY8" fmla="*/ 1054894 h 1073944"/>
                          <a:gd name="connsiteX9" fmla="*/ 190500 w 1278731"/>
                          <a:gd name="connsiteY9" fmla="*/ 981075 h 1073944"/>
                          <a:gd name="connsiteX10" fmla="*/ 197644 w 1278731"/>
                          <a:gd name="connsiteY10" fmla="*/ 916781 h 1073944"/>
                          <a:gd name="connsiteX11" fmla="*/ 209549 w 1278731"/>
                          <a:gd name="connsiteY11" fmla="*/ 850107 h 1073944"/>
                          <a:gd name="connsiteX12" fmla="*/ 207169 w 1278731"/>
                          <a:gd name="connsiteY12" fmla="*/ 804863 h 1073944"/>
                          <a:gd name="connsiteX13" fmla="*/ 211931 w 1278731"/>
                          <a:gd name="connsiteY13" fmla="*/ 783431 h 1073944"/>
                          <a:gd name="connsiteX14" fmla="*/ 219075 w 1278731"/>
                          <a:gd name="connsiteY14" fmla="*/ 769144 h 1073944"/>
                          <a:gd name="connsiteX15" fmla="*/ 221456 w 1278731"/>
                          <a:gd name="connsiteY15" fmla="*/ 762000 h 1073944"/>
                          <a:gd name="connsiteX16" fmla="*/ 226218 w 1278731"/>
                          <a:gd name="connsiteY16" fmla="*/ 754856 h 1073944"/>
                          <a:gd name="connsiteX17" fmla="*/ 238125 w 1278731"/>
                          <a:gd name="connsiteY17" fmla="*/ 733425 h 1073944"/>
                          <a:gd name="connsiteX18" fmla="*/ 247650 w 1278731"/>
                          <a:gd name="connsiteY18" fmla="*/ 719138 h 1073944"/>
                          <a:gd name="connsiteX19" fmla="*/ 261937 w 1278731"/>
                          <a:gd name="connsiteY19" fmla="*/ 709613 h 1073944"/>
                          <a:gd name="connsiteX20" fmla="*/ 269081 w 1278731"/>
                          <a:gd name="connsiteY20" fmla="*/ 704850 h 1073944"/>
                          <a:gd name="connsiteX21" fmla="*/ 276225 w 1278731"/>
                          <a:gd name="connsiteY21" fmla="*/ 697706 h 1073944"/>
                          <a:gd name="connsiteX22" fmla="*/ 290512 w 1278731"/>
                          <a:gd name="connsiteY22" fmla="*/ 692944 h 1073944"/>
                          <a:gd name="connsiteX23" fmla="*/ 302418 w 1278731"/>
                          <a:gd name="connsiteY23" fmla="*/ 678656 h 1073944"/>
                          <a:gd name="connsiteX24" fmla="*/ 309562 w 1278731"/>
                          <a:gd name="connsiteY24" fmla="*/ 657225 h 1073944"/>
                          <a:gd name="connsiteX25" fmla="*/ 314325 w 1278731"/>
                          <a:gd name="connsiteY25" fmla="*/ 642938 h 1073944"/>
                          <a:gd name="connsiteX26" fmla="*/ 316706 w 1278731"/>
                          <a:gd name="connsiteY26" fmla="*/ 635794 h 1073944"/>
                          <a:gd name="connsiteX27" fmla="*/ 319087 w 1278731"/>
                          <a:gd name="connsiteY27" fmla="*/ 614363 h 1073944"/>
                          <a:gd name="connsiteX28" fmla="*/ 326231 w 1278731"/>
                          <a:gd name="connsiteY28" fmla="*/ 583406 h 1073944"/>
                          <a:gd name="connsiteX29" fmla="*/ 330993 w 1278731"/>
                          <a:gd name="connsiteY29" fmla="*/ 569119 h 1073944"/>
                          <a:gd name="connsiteX30" fmla="*/ 333375 w 1278731"/>
                          <a:gd name="connsiteY30" fmla="*/ 561975 h 1073944"/>
                          <a:gd name="connsiteX31" fmla="*/ 338137 w 1278731"/>
                          <a:gd name="connsiteY31" fmla="*/ 552450 h 1073944"/>
                          <a:gd name="connsiteX32" fmla="*/ 342900 w 1278731"/>
                          <a:gd name="connsiteY32" fmla="*/ 535781 h 1073944"/>
                          <a:gd name="connsiteX33" fmla="*/ 347662 w 1278731"/>
                          <a:gd name="connsiteY33" fmla="*/ 521494 h 1073944"/>
                          <a:gd name="connsiteX34" fmla="*/ 350043 w 1278731"/>
                          <a:gd name="connsiteY34" fmla="*/ 514350 h 1073944"/>
                          <a:gd name="connsiteX35" fmla="*/ 352425 w 1278731"/>
                          <a:gd name="connsiteY35" fmla="*/ 464344 h 1073944"/>
                          <a:gd name="connsiteX36" fmla="*/ 359568 w 1278731"/>
                          <a:gd name="connsiteY36" fmla="*/ 438150 h 1073944"/>
                          <a:gd name="connsiteX37" fmla="*/ 361950 w 1278731"/>
                          <a:gd name="connsiteY37" fmla="*/ 431006 h 1073944"/>
                          <a:gd name="connsiteX38" fmla="*/ 364331 w 1278731"/>
                          <a:gd name="connsiteY38" fmla="*/ 421481 h 1073944"/>
                          <a:gd name="connsiteX39" fmla="*/ 369093 w 1278731"/>
                          <a:gd name="connsiteY39" fmla="*/ 414338 h 1073944"/>
                          <a:gd name="connsiteX40" fmla="*/ 373856 w 1278731"/>
                          <a:gd name="connsiteY40" fmla="*/ 400050 h 1073944"/>
                          <a:gd name="connsiteX41" fmla="*/ 378618 w 1278731"/>
                          <a:gd name="connsiteY41" fmla="*/ 392906 h 1073944"/>
                          <a:gd name="connsiteX42" fmla="*/ 385762 w 1278731"/>
                          <a:gd name="connsiteY42" fmla="*/ 371475 h 1073944"/>
                          <a:gd name="connsiteX43" fmla="*/ 388143 w 1278731"/>
                          <a:gd name="connsiteY43" fmla="*/ 364331 h 1073944"/>
                          <a:gd name="connsiteX44" fmla="*/ 397668 w 1278731"/>
                          <a:gd name="connsiteY44" fmla="*/ 350044 h 1073944"/>
                          <a:gd name="connsiteX45" fmla="*/ 400050 w 1278731"/>
                          <a:gd name="connsiteY45" fmla="*/ 342900 h 1073944"/>
                          <a:gd name="connsiteX46" fmla="*/ 407193 w 1278731"/>
                          <a:gd name="connsiteY46" fmla="*/ 335756 h 1073944"/>
                          <a:gd name="connsiteX47" fmla="*/ 416718 w 1278731"/>
                          <a:gd name="connsiteY47" fmla="*/ 321469 h 1073944"/>
                          <a:gd name="connsiteX48" fmla="*/ 423862 w 1278731"/>
                          <a:gd name="connsiteY48" fmla="*/ 311944 h 1073944"/>
                          <a:gd name="connsiteX49" fmla="*/ 433387 w 1278731"/>
                          <a:gd name="connsiteY49" fmla="*/ 297656 h 1073944"/>
                          <a:gd name="connsiteX50" fmla="*/ 438150 w 1278731"/>
                          <a:gd name="connsiteY50" fmla="*/ 290513 h 1073944"/>
                          <a:gd name="connsiteX51" fmla="*/ 452437 w 1278731"/>
                          <a:gd name="connsiteY51" fmla="*/ 278606 h 1073944"/>
                          <a:gd name="connsiteX52" fmla="*/ 466725 w 1278731"/>
                          <a:gd name="connsiteY52" fmla="*/ 273844 h 1073944"/>
                          <a:gd name="connsiteX53" fmla="*/ 471487 w 1278731"/>
                          <a:gd name="connsiteY53" fmla="*/ 266700 h 1073944"/>
                          <a:gd name="connsiteX54" fmla="*/ 497681 w 1278731"/>
                          <a:gd name="connsiteY54" fmla="*/ 261938 h 1073944"/>
                          <a:gd name="connsiteX55" fmla="*/ 614362 w 1278731"/>
                          <a:gd name="connsiteY55" fmla="*/ 264319 h 1073944"/>
                          <a:gd name="connsiteX56" fmla="*/ 621506 w 1278731"/>
                          <a:gd name="connsiteY56" fmla="*/ 266700 h 1073944"/>
                          <a:gd name="connsiteX57" fmla="*/ 659606 w 1278731"/>
                          <a:gd name="connsiteY57" fmla="*/ 269081 h 1073944"/>
                          <a:gd name="connsiteX58" fmla="*/ 673893 w 1278731"/>
                          <a:gd name="connsiteY58" fmla="*/ 271463 h 1073944"/>
                          <a:gd name="connsiteX59" fmla="*/ 681037 w 1278731"/>
                          <a:gd name="connsiteY59" fmla="*/ 273844 h 1073944"/>
                          <a:gd name="connsiteX60" fmla="*/ 711993 w 1278731"/>
                          <a:gd name="connsiteY60" fmla="*/ 276225 h 1073944"/>
                          <a:gd name="connsiteX61" fmla="*/ 731043 w 1278731"/>
                          <a:gd name="connsiteY61" fmla="*/ 280988 h 1073944"/>
                          <a:gd name="connsiteX62" fmla="*/ 757237 w 1278731"/>
                          <a:gd name="connsiteY62" fmla="*/ 285750 h 1073944"/>
                          <a:gd name="connsiteX63" fmla="*/ 773906 w 1278731"/>
                          <a:gd name="connsiteY63" fmla="*/ 290513 h 1073944"/>
                          <a:gd name="connsiteX64" fmla="*/ 788193 w 1278731"/>
                          <a:gd name="connsiteY64" fmla="*/ 295275 h 1073944"/>
                          <a:gd name="connsiteX65" fmla="*/ 804862 w 1278731"/>
                          <a:gd name="connsiteY65" fmla="*/ 300038 h 1073944"/>
                          <a:gd name="connsiteX66" fmla="*/ 814387 w 1278731"/>
                          <a:gd name="connsiteY66" fmla="*/ 302419 h 1073944"/>
                          <a:gd name="connsiteX67" fmla="*/ 828675 w 1278731"/>
                          <a:gd name="connsiteY67" fmla="*/ 307181 h 1073944"/>
                          <a:gd name="connsiteX68" fmla="*/ 835818 w 1278731"/>
                          <a:gd name="connsiteY68" fmla="*/ 311944 h 1073944"/>
                          <a:gd name="connsiteX69" fmla="*/ 850106 w 1278731"/>
                          <a:gd name="connsiteY69" fmla="*/ 316706 h 1073944"/>
                          <a:gd name="connsiteX70" fmla="*/ 857250 w 1278731"/>
                          <a:gd name="connsiteY70" fmla="*/ 319088 h 1073944"/>
                          <a:gd name="connsiteX71" fmla="*/ 864393 w 1278731"/>
                          <a:gd name="connsiteY71" fmla="*/ 321469 h 1073944"/>
                          <a:gd name="connsiteX72" fmla="*/ 871537 w 1278731"/>
                          <a:gd name="connsiteY72" fmla="*/ 326231 h 1073944"/>
                          <a:gd name="connsiteX73" fmla="*/ 878681 w 1278731"/>
                          <a:gd name="connsiteY73" fmla="*/ 340519 h 1073944"/>
                          <a:gd name="connsiteX74" fmla="*/ 888206 w 1278731"/>
                          <a:gd name="connsiteY74" fmla="*/ 357188 h 1073944"/>
                          <a:gd name="connsiteX75" fmla="*/ 895350 w 1278731"/>
                          <a:gd name="connsiteY75" fmla="*/ 378619 h 1073944"/>
                          <a:gd name="connsiteX76" fmla="*/ 897731 w 1278731"/>
                          <a:gd name="connsiteY76" fmla="*/ 385763 h 1073944"/>
                          <a:gd name="connsiteX77" fmla="*/ 907256 w 1278731"/>
                          <a:gd name="connsiteY77" fmla="*/ 400050 h 1073944"/>
                          <a:gd name="connsiteX78" fmla="*/ 912018 w 1278731"/>
                          <a:gd name="connsiteY78" fmla="*/ 407194 h 1073944"/>
                          <a:gd name="connsiteX79" fmla="*/ 921543 w 1278731"/>
                          <a:gd name="connsiteY79" fmla="*/ 421481 h 1073944"/>
                          <a:gd name="connsiteX80" fmla="*/ 931068 w 1278731"/>
                          <a:gd name="connsiteY80" fmla="*/ 442913 h 1073944"/>
                          <a:gd name="connsiteX81" fmla="*/ 933450 w 1278731"/>
                          <a:gd name="connsiteY81" fmla="*/ 452438 h 1073944"/>
                          <a:gd name="connsiteX82" fmla="*/ 942975 w 1278731"/>
                          <a:gd name="connsiteY82" fmla="*/ 466725 h 1073944"/>
                          <a:gd name="connsiteX83" fmla="*/ 950118 w 1278731"/>
                          <a:gd name="connsiteY83" fmla="*/ 481013 h 1073944"/>
                          <a:gd name="connsiteX84" fmla="*/ 954881 w 1278731"/>
                          <a:gd name="connsiteY84" fmla="*/ 495300 h 1073944"/>
                          <a:gd name="connsiteX85" fmla="*/ 959643 w 1278731"/>
                          <a:gd name="connsiteY85" fmla="*/ 502444 h 1073944"/>
                          <a:gd name="connsiteX86" fmla="*/ 962025 w 1278731"/>
                          <a:gd name="connsiteY86" fmla="*/ 509588 h 1073944"/>
                          <a:gd name="connsiteX87" fmla="*/ 971550 w 1278731"/>
                          <a:gd name="connsiteY87" fmla="*/ 523875 h 1073944"/>
                          <a:gd name="connsiteX88" fmla="*/ 985837 w 1278731"/>
                          <a:gd name="connsiteY88" fmla="*/ 552450 h 1073944"/>
                          <a:gd name="connsiteX89" fmla="*/ 990600 w 1278731"/>
                          <a:gd name="connsiteY89" fmla="*/ 559594 h 1073944"/>
                          <a:gd name="connsiteX90" fmla="*/ 997743 w 1278731"/>
                          <a:gd name="connsiteY90" fmla="*/ 573881 h 1073944"/>
                          <a:gd name="connsiteX91" fmla="*/ 1000125 w 1278731"/>
                          <a:gd name="connsiteY91" fmla="*/ 581025 h 1073944"/>
                          <a:gd name="connsiteX92" fmla="*/ 1004887 w 1278731"/>
                          <a:gd name="connsiteY92" fmla="*/ 588169 h 1073944"/>
                          <a:gd name="connsiteX93" fmla="*/ 1012031 w 1278731"/>
                          <a:gd name="connsiteY93" fmla="*/ 602456 h 1073944"/>
                          <a:gd name="connsiteX94" fmla="*/ 1012031 w 1278731"/>
                          <a:gd name="connsiteY94" fmla="*/ 692944 h 1073944"/>
                          <a:gd name="connsiteX95" fmla="*/ 1009650 w 1278731"/>
                          <a:gd name="connsiteY95" fmla="*/ 709613 h 1073944"/>
                          <a:gd name="connsiteX96" fmla="*/ 1007268 w 1278731"/>
                          <a:gd name="connsiteY96" fmla="*/ 728663 h 1073944"/>
                          <a:gd name="connsiteX97" fmla="*/ 1000125 w 1278731"/>
                          <a:gd name="connsiteY97" fmla="*/ 752475 h 1073944"/>
                          <a:gd name="connsiteX98" fmla="*/ 997743 w 1278731"/>
                          <a:gd name="connsiteY98" fmla="*/ 762000 h 1073944"/>
                          <a:gd name="connsiteX99" fmla="*/ 995362 w 1278731"/>
                          <a:gd name="connsiteY99" fmla="*/ 807244 h 1073944"/>
                          <a:gd name="connsiteX100" fmla="*/ 990600 w 1278731"/>
                          <a:gd name="connsiteY100" fmla="*/ 821531 h 1073944"/>
                          <a:gd name="connsiteX101" fmla="*/ 997743 w 1278731"/>
                          <a:gd name="connsiteY101" fmla="*/ 840581 h 1073944"/>
                          <a:gd name="connsiteX102" fmla="*/ 1004887 w 1278731"/>
                          <a:gd name="connsiteY102" fmla="*/ 845344 h 1073944"/>
                          <a:gd name="connsiteX103" fmla="*/ 1028700 w 1278731"/>
                          <a:gd name="connsiteY103" fmla="*/ 852488 h 1073944"/>
                          <a:gd name="connsiteX104" fmla="*/ 1042987 w 1278731"/>
                          <a:gd name="connsiteY104" fmla="*/ 854869 h 1073944"/>
                          <a:gd name="connsiteX105" fmla="*/ 1114425 w 1278731"/>
                          <a:gd name="connsiteY105" fmla="*/ 852488 h 1073944"/>
                          <a:gd name="connsiteX106" fmla="*/ 1121568 w 1278731"/>
                          <a:gd name="connsiteY106" fmla="*/ 847725 h 1073944"/>
                          <a:gd name="connsiteX107" fmla="*/ 1128712 w 1278731"/>
                          <a:gd name="connsiteY107" fmla="*/ 845344 h 1073944"/>
                          <a:gd name="connsiteX108" fmla="*/ 1147762 w 1278731"/>
                          <a:gd name="connsiteY108" fmla="*/ 828675 h 1073944"/>
                          <a:gd name="connsiteX109" fmla="*/ 1154906 w 1278731"/>
                          <a:gd name="connsiteY109" fmla="*/ 802481 h 1073944"/>
                          <a:gd name="connsiteX110" fmla="*/ 1159668 w 1278731"/>
                          <a:gd name="connsiteY110" fmla="*/ 788194 h 1073944"/>
                          <a:gd name="connsiteX111" fmla="*/ 1169193 w 1278731"/>
                          <a:gd name="connsiteY111" fmla="*/ 773906 h 1073944"/>
                          <a:gd name="connsiteX112" fmla="*/ 1173956 w 1278731"/>
                          <a:gd name="connsiteY112" fmla="*/ 766763 h 1073944"/>
                          <a:gd name="connsiteX113" fmla="*/ 1176337 w 1278731"/>
                          <a:gd name="connsiteY113" fmla="*/ 759619 h 1073944"/>
                          <a:gd name="connsiteX114" fmla="*/ 1185862 w 1278731"/>
                          <a:gd name="connsiteY114" fmla="*/ 745331 h 1073944"/>
                          <a:gd name="connsiteX115" fmla="*/ 1190625 w 1278731"/>
                          <a:gd name="connsiteY115" fmla="*/ 731044 h 1073944"/>
                          <a:gd name="connsiteX116" fmla="*/ 1188243 w 1278731"/>
                          <a:gd name="connsiteY116" fmla="*/ 690563 h 1073944"/>
                          <a:gd name="connsiteX117" fmla="*/ 1185862 w 1278731"/>
                          <a:gd name="connsiteY117" fmla="*/ 673894 h 1073944"/>
                          <a:gd name="connsiteX118" fmla="*/ 1190625 w 1278731"/>
                          <a:gd name="connsiteY118" fmla="*/ 640556 h 1073944"/>
                          <a:gd name="connsiteX119" fmla="*/ 1195387 w 1278731"/>
                          <a:gd name="connsiteY119" fmla="*/ 633413 h 1073944"/>
                          <a:gd name="connsiteX120" fmla="*/ 1202531 w 1278731"/>
                          <a:gd name="connsiteY120" fmla="*/ 611981 h 1073944"/>
                          <a:gd name="connsiteX121" fmla="*/ 1204912 w 1278731"/>
                          <a:gd name="connsiteY121" fmla="*/ 604838 h 1073944"/>
                          <a:gd name="connsiteX122" fmla="*/ 1207293 w 1278731"/>
                          <a:gd name="connsiteY122" fmla="*/ 597694 h 1073944"/>
                          <a:gd name="connsiteX123" fmla="*/ 1204912 w 1278731"/>
                          <a:gd name="connsiteY123" fmla="*/ 559594 h 1073944"/>
                          <a:gd name="connsiteX124" fmla="*/ 1197768 w 1278731"/>
                          <a:gd name="connsiteY124" fmla="*/ 561975 h 1073944"/>
                          <a:gd name="connsiteX125" fmla="*/ 1190625 w 1278731"/>
                          <a:gd name="connsiteY125" fmla="*/ 559594 h 1073944"/>
                          <a:gd name="connsiteX126" fmla="*/ 1197768 w 1278731"/>
                          <a:gd name="connsiteY126" fmla="*/ 523875 h 1073944"/>
                          <a:gd name="connsiteX127" fmla="*/ 1212056 w 1278731"/>
                          <a:gd name="connsiteY127" fmla="*/ 495300 h 1073944"/>
                          <a:gd name="connsiteX128" fmla="*/ 1221581 w 1278731"/>
                          <a:gd name="connsiteY128" fmla="*/ 481013 h 1073944"/>
                          <a:gd name="connsiteX129" fmla="*/ 1228725 w 1278731"/>
                          <a:gd name="connsiteY129" fmla="*/ 478631 h 1073944"/>
                          <a:gd name="connsiteX130" fmla="*/ 1238250 w 1278731"/>
                          <a:gd name="connsiteY130" fmla="*/ 466725 h 1073944"/>
                          <a:gd name="connsiteX131" fmla="*/ 1254918 w 1278731"/>
                          <a:gd name="connsiteY131" fmla="*/ 445294 h 1073944"/>
                          <a:gd name="connsiteX132" fmla="*/ 1264443 w 1278731"/>
                          <a:gd name="connsiteY132" fmla="*/ 421481 h 1073944"/>
                          <a:gd name="connsiteX133" fmla="*/ 1266825 w 1278731"/>
                          <a:gd name="connsiteY133" fmla="*/ 414338 h 1073944"/>
                          <a:gd name="connsiteX134" fmla="*/ 1271587 w 1278731"/>
                          <a:gd name="connsiteY134" fmla="*/ 407194 h 1073944"/>
                          <a:gd name="connsiteX135" fmla="*/ 1278731 w 1278731"/>
                          <a:gd name="connsiteY135" fmla="*/ 342900 h 1073944"/>
                          <a:gd name="connsiteX136" fmla="*/ 1276350 w 1278731"/>
                          <a:gd name="connsiteY136" fmla="*/ 283369 h 1073944"/>
                          <a:gd name="connsiteX137" fmla="*/ 1271587 w 1278731"/>
                          <a:gd name="connsiteY137" fmla="*/ 264319 h 1073944"/>
                          <a:gd name="connsiteX138" fmla="*/ 1269206 w 1278731"/>
                          <a:gd name="connsiteY138" fmla="*/ 254794 h 1073944"/>
                          <a:gd name="connsiteX139" fmla="*/ 1266825 w 1278731"/>
                          <a:gd name="connsiteY139" fmla="*/ 242888 h 1073944"/>
                          <a:gd name="connsiteX140" fmla="*/ 1262062 w 1278731"/>
                          <a:gd name="connsiteY140" fmla="*/ 235744 h 1073944"/>
                          <a:gd name="connsiteX141" fmla="*/ 1247775 w 1278731"/>
                          <a:gd name="connsiteY141" fmla="*/ 223838 h 1073944"/>
                          <a:gd name="connsiteX142" fmla="*/ 1214437 w 1278731"/>
                          <a:gd name="connsiteY142" fmla="*/ 219075 h 1073944"/>
                          <a:gd name="connsiteX143" fmla="*/ 1197768 w 1278731"/>
                          <a:gd name="connsiteY143" fmla="*/ 216694 h 1073944"/>
                          <a:gd name="connsiteX144" fmla="*/ 1183481 w 1278731"/>
                          <a:gd name="connsiteY144" fmla="*/ 211931 h 1073944"/>
                          <a:gd name="connsiteX145" fmla="*/ 1166812 w 1278731"/>
                          <a:gd name="connsiteY145" fmla="*/ 207169 h 1073944"/>
                          <a:gd name="connsiteX146" fmla="*/ 1150143 w 1278731"/>
                          <a:gd name="connsiteY146" fmla="*/ 197644 h 1073944"/>
                          <a:gd name="connsiteX147" fmla="*/ 1131093 w 1278731"/>
                          <a:gd name="connsiteY147" fmla="*/ 192881 h 1073944"/>
                          <a:gd name="connsiteX148" fmla="*/ 1114425 w 1278731"/>
                          <a:gd name="connsiteY148" fmla="*/ 185738 h 1073944"/>
                          <a:gd name="connsiteX149" fmla="*/ 1085850 w 1278731"/>
                          <a:gd name="connsiteY149" fmla="*/ 169069 h 1073944"/>
                          <a:gd name="connsiteX150" fmla="*/ 1085850 w 1278731"/>
                          <a:gd name="connsiteY150" fmla="*/ 169069 h 1073944"/>
                          <a:gd name="connsiteX151" fmla="*/ 1071562 w 1278731"/>
                          <a:gd name="connsiteY151" fmla="*/ 161925 h 1073944"/>
                          <a:gd name="connsiteX152" fmla="*/ 1064418 w 1278731"/>
                          <a:gd name="connsiteY152" fmla="*/ 154781 h 1073944"/>
                          <a:gd name="connsiteX153" fmla="*/ 1050131 w 1278731"/>
                          <a:gd name="connsiteY153" fmla="*/ 150019 h 1073944"/>
                          <a:gd name="connsiteX154" fmla="*/ 1035843 w 1278731"/>
                          <a:gd name="connsiteY154" fmla="*/ 140494 h 1073944"/>
                          <a:gd name="connsiteX155" fmla="*/ 1028700 w 1278731"/>
                          <a:gd name="connsiteY155" fmla="*/ 133350 h 1073944"/>
                          <a:gd name="connsiteX156" fmla="*/ 1026318 w 1278731"/>
                          <a:gd name="connsiteY156" fmla="*/ 126206 h 1073944"/>
                          <a:gd name="connsiteX157" fmla="*/ 1019175 w 1278731"/>
                          <a:gd name="connsiteY157" fmla="*/ 116681 h 1073944"/>
                          <a:gd name="connsiteX158" fmla="*/ 1004887 w 1278731"/>
                          <a:gd name="connsiteY158" fmla="*/ 100013 h 1073944"/>
                          <a:gd name="connsiteX159" fmla="*/ 997743 w 1278731"/>
                          <a:gd name="connsiteY159" fmla="*/ 83344 h 1073944"/>
                          <a:gd name="connsiteX160" fmla="*/ 992981 w 1278731"/>
                          <a:gd name="connsiteY160" fmla="*/ 76200 h 1073944"/>
                          <a:gd name="connsiteX161" fmla="*/ 988218 w 1278731"/>
                          <a:gd name="connsiteY161" fmla="*/ 61913 h 1073944"/>
                          <a:gd name="connsiteX162" fmla="*/ 983456 w 1278731"/>
                          <a:gd name="connsiteY162" fmla="*/ 54769 h 1073944"/>
                          <a:gd name="connsiteX163" fmla="*/ 978693 w 1278731"/>
                          <a:gd name="connsiteY163" fmla="*/ 40481 h 1073944"/>
                          <a:gd name="connsiteX164" fmla="*/ 976312 w 1278731"/>
                          <a:gd name="connsiteY164" fmla="*/ 33338 h 1073944"/>
                          <a:gd name="connsiteX165" fmla="*/ 971550 w 1278731"/>
                          <a:gd name="connsiteY165" fmla="*/ 23813 h 1073944"/>
                          <a:gd name="connsiteX166" fmla="*/ 969168 w 1278731"/>
                          <a:gd name="connsiteY166" fmla="*/ 14288 h 1073944"/>
                          <a:gd name="connsiteX167" fmla="*/ 966787 w 1278731"/>
                          <a:gd name="connsiteY167" fmla="*/ 0 h 1073944"/>
                          <a:gd name="connsiteX168" fmla="*/ 966787 w 1278731"/>
                          <a:gd name="connsiteY168"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90500 w 1278731"/>
                          <a:gd name="connsiteY8" fmla="*/ 1040606 h 1073944"/>
                          <a:gd name="connsiteX9" fmla="*/ 190500 w 1278731"/>
                          <a:gd name="connsiteY9" fmla="*/ 981075 h 1073944"/>
                          <a:gd name="connsiteX10" fmla="*/ 197644 w 1278731"/>
                          <a:gd name="connsiteY10" fmla="*/ 916781 h 1073944"/>
                          <a:gd name="connsiteX11" fmla="*/ 209549 w 1278731"/>
                          <a:gd name="connsiteY11" fmla="*/ 850107 h 1073944"/>
                          <a:gd name="connsiteX12" fmla="*/ 207169 w 1278731"/>
                          <a:gd name="connsiteY12" fmla="*/ 804863 h 1073944"/>
                          <a:gd name="connsiteX13" fmla="*/ 211931 w 1278731"/>
                          <a:gd name="connsiteY13" fmla="*/ 783431 h 1073944"/>
                          <a:gd name="connsiteX14" fmla="*/ 219075 w 1278731"/>
                          <a:gd name="connsiteY14" fmla="*/ 769144 h 1073944"/>
                          <a:gd name="connsiteX15" fmla="*/ 221456 w 1278731"/>
                          <a:gd name="connsiteY15" fmla="*/ 762000 h 1073944"/>
                          <a:gd name="connsiteX16" fmla="*/ 226218 w 1278731"/>
                          <a:gd name="connsiteY16" fmla="*/ 754856 h 1073944"/>
                          <a:gd name="connsiteX17" fmla="*/ 238125 w 1278731"/>
                          <a:gd name="connsiteY17" fmla="*/ 733425 h 1073944"/>
                          <a:gd name="connsiteX18" fmla="*/ 247650 w 1278731"/>
                          <a:gd name="connsiteY18" fmla="*/ 719138 h 1073944"/>
                          <a:gd name="connsiteX19" fmla="*/ 261937 w 1278731"/>
                          <a:gd name="connsiteY19" fmla="*/ 709613 h 1073944"/>
                          <a:gd name="connsiteX20" fmla="*/ 269081 w 1278731"/>
                          <a:gd name="connsiteY20" fmla="*/ 704850 h 1073944"/>
                          <a:gd name="connsiteX21" fmla="*/ 276225 w 1278731"/>
                          <a:gd name="connsiteY21" fmla="*/ 697706 h 1073944"/>
                          <a:gd name="connsiteX22" fmla="*/ 290512 w 1278731"/>
                          <a:gd name="connsiteY22" fmla="*/ 692944 h 1073944"/>
                          <a:gd name="connsiteX23" fmla="*/ 302418 w 1278731"/>
                          <a:gd name="connsiteY23" fmla="*/ 678656 h 1073944"/>
                          <a:gd name="connsiteX24" fmla="*/ 309562 w 1278731"/>
                          <a:gd name="connsiteY24" fmla="*/ 657225 h 1073944"/>
                          <a:gd name="connsiteX25" fmla="*/ 314325 w 1278731"/>
                          <a:gd name="connsiteY25" fmla="*/ 642938 h 1073944"/>
                          <a:gd name="connsiteX26" fmla="*/ 316706 w 1278731"/>
                          <a:gd name="connsiteY26" fmla="*/ 635794 h 1073944"/>
                          <a:gd name="connsiteX27" fmla="*/ 319087 w 1278731"/>
                          <a:gd name="connsiteY27" fmla="*/ 614363 h 1073944"/>
                          <a:gd name="connsiteX28" fmla="*/ 326231 w 1278731"/>
                          <a:gd name="connsiteY28" fmla="*/ 583406 h 1073944"/>
                          <a:gd name="connsiteX29" fmla="*/ 330993 w 1278731"/>
                          <a:gd name="connsiteY29" fmla="*/ 569119 h 1073944"/>
                          <a:gd name="connsiteX30" fmla="*/ 333375 w 1278731"/>
                          <a:gd name="connsiteY30" fmla="*/ 561975 h 1073944"/>
                          <a:gd name="connsiteX31" fmla="*/ 338137 w 1278731"/>
                          <a:gd name="connsiteY31" fmla="*/ 552450 h 1073944"/>
                          <a:gd name="connsiteX32" fmla="*/ 342900 w 1278731"/>
                          <a:gd name="connsiteY32" fmla="*/ 535781 h 1073944"/>
                          <a:gd name="connsiteX33" fmla="*/ 347662 w 1278731"/>
                          <a:gd name="connsiteY33" fmla="*/ 521494 h 1073944"/>
                          <a:gd name="connsiteX34" fmla="*/ 350043 w 1278731"/>
                          <a:gd name="connsiteY34" fmla="*/ 514350 h 1073944"/>
                          <a:gd name="connsiteX35" fmla="*/ 352425 w 1278731"/>
                          <a:gd name="connsiteY35" fmla="*/ 464344 h 1073944"/>
                          <a:gd name="connsiteX36" fmla="*/ 359568 w 1278731"/>
                          <a:gd name="connsiteY36" fmla="*/ 438150 h 1073944"/>
                          <a:gd name="connsiteX37" fmla="*/ 361950 w 1278731"/>
                          <a:gd name="connsiteY37" fmla="*/ 431006 h 1073944"/>
                          <a:gd name="connsiteX38" fmla="*/ 364331 w 1278731"/>
                          <a:gd name="connsiteY38" fmla="*/ 421481 h 1073944"/>
                          <a:gd name="connsiteX39" fmla="*/ 369093 w 1278731"/>
                          <a:gd name="connsiteY39" fmla="*/ 414338 h 1073944"/>
                          <a:gd name="connsiteX40" fmla="*/ 373856 w 1278731"/>
                          <a:gd name="connsiteY40" fmla="*/ 400050 h 1073944"/>
                          <a:gd name="connsiteX41" fmla="*/ 378618 w 1278731"/>
                          <a:gd name="connsiteY41" fmla="*/ 392906 h 1073944"/>
                          <a:gd name="connsiteX42" fmla="*/ 385762 w 1278731"/>
                          <a:gd name="connsiteY42" fmla="*/ 371475 h 1073944"/>
                          <a:gd name="connsiteX43" fmla="*/ 388143 w 1278731"/>
                          <a:gd name="connsiteY43" fmla="*/ 364331 h 1073944"/>
                          <a:gd name="connsiteX44" fmla="*/ 397668 w 1278731"/>
                          <a:gd name="connsiteY44" fmla="*/ 350044 h 1073944"/>
                          <a:gd name="connsiteX45" fmla="*/ 400050 w 1278731"/>
                          <a:gd name="connsiteY45" fmla="*/ 342900 h 1073944"/>
                          <a:gd name="connsiteX46" fmla="*/ 407193 w 1278731"/>
                          <a:gd name="connsiteY46" fmla="*/ 335756 h 1073944"/>
                          <a:gd name="connsiteX47" fmla="*/ 416718 w 1278731"/>
                          <a:gd name="connsiteY47" fmla="*/ 321469 h 1073944"/>
                          <a:gd name="connsiteX48" fmla="*/ 423862 w 1278731"/>
                          <a:gd name="connsiteY48" fmla="*/ 311944 h 1073944"/>
                          <a:gd name="connsiteX49" fmla="*/ 433387 w 1278731"/>
                          <a:gd name="connsiteY49" fmla="*/ 297656 h 1073944"/>
                          <a:gd name="connsiteX50" fmla="*/ 438150 w 1278731"/>
                          <a:gd name="connsiteY50" fmla="*/ 290513 h 1073944"/>
                          <a:gd name="connsiteX51" fmla="*/ 452437 w 1278731"/>
                          <a:gd name="connsiteY51" fmla="*/ 278606 h 1073944"/>
                          <a:gd name="connsiteX52" fmla="*/ 466725 w 1278731"/>
                          <a:gd name="connsiteY52" fmla="*/ 273844 h 1073944"/>
                          <a:gd name="connsiteX53" fmla="*/ 471487 w 1278731"/>
                          <a:gd name="connsiteY53" fmla="*/ 266700 h 1073944"/>
                          <a:gd name="connsiteX54" fmla="*/ 497681 w 1278731"/>
                          <a:gd name="connsiteY54" fmla="*/ 261938 h 1073944"/>
                          <a:gd name="connsiteX55" fmla="*/ 614362 w 1278731"/>
                          <a:gd name="connsiteY55" fmla="*/ 264319 h 1073944"/>
                          <a:gd name="connsiteX56" fmla="*/ 621506 w 1278731"/>
                          <a:gd name="connsiteY56" fmla="*/ 266700 h 1073944"/>
                          <a:gd name="connsiteX57" fmla="*/ 659606 w 1278731"/>
                          <a:gd name="connsiteY57" fmla="*/ 269081 h 1073944"/>
                          <a:gd name="connsiteX58" fmla="*/ 673893 w 1278731"/>
                          <a:gd name="connsiteY58" fmla="*/ 271463 h 1073944"/>
                          <a:gd name="connsiteX59" fmla="*/ 681037 w 1278731"/>
                          <a:gd name="connsiteY59" fmla="*/ 273844 h 1073944"/>
                          <a:gd name="connsiteX60" fmla="*/ 711993 w 1278731"/>
                          <a:gd name="connsiteY60" fmla="*/ 276225 h 1073944"/>
                          <a:gd name="connsiteX61" fmla="*/ 731043 w 1278731"/>
                          <a:gd name="connsiteY61" fmla="*/ 280988 h 1073944"/>
                          <a:gd name="connsiteX62" fmla="*/ 757237 w 1278731"/>
                          <a:gd name="connsiteY62" fmla="*/ 285750 h 1073944"/>
                          <a:gd name="connsiteX63" fmla="*/ 773906 w 1278731"/>
                          <a:gd name="connsiteY63" fmla="*/ 290513 h 1073944"/>
                          <a:gd name="connsiteX64" fmla="*/ 788193 w 1278731"/>
                          <a:gd name="connsiteY64" fmla="*/ 295275 h 1073944"/>
                          <a:gd name="connsiteX65" fmla="*/ 804862 w 1278731"/>
                          <a:gd name="connsiteY65" fmla="*/ 300038 h 1073944"/>
                          <a:gd name="connsiteX66" fmla="*/ 814387 w 1278731"/>
                          <a:gd name="connsiteY66" fmla="*/ 302419 h 1073944"/>
                          <a:gd name="connsiteX67" fmla="*/ 828675 w 1278731"/>
                          <a:gd name="connsiteY67" fmla="*/ 307181 h 1073944"/>
                          <a:gd name="connsiteX68" fmla="*/ 835818 w 1278731"/>
                          <a:gd name="connsiteY68" fmla="*/ 311944 h 1073944"/>
                          <a:gd name="connsiteX69" fmla="*/ 850106 w 1278731"/>
                          <a:gd name="connsiteY69" fmla="*/ 316706 h 1073944"/>
                          <a:gd name="connsiteX70" fmla="*/ 857250 w 1278731"/>
                          <a:gd name="connsiteY70" fmla="*/ 319088 h 1073944"/>
                          <a:gd name="connsiteX71" fmla="*/ 864393 w 1278731"/>
                          <a:gd name="connsiteY71" fmla="*/ 321469 h 1073944"/>
                          <a:gd name="connsiteX72" fmla="*/ 871537 w 1278731"/>
                          <a:gd name="connsiteY72" fmla="*/ 326231 h 1073944"/>
                          <a:gd name="connsiteX73" fmla="*/ 878681 w 1278731"/>
                          <a:gd name="connsiteY73" fmla="*/ 340519 h 1073944"/>
                          <a:gd name="connsiteX74" fmla="*/ 888206 w 1278731"/>
                          <a:gd name="connsiteY74" fmla="*/ 357188 h 1073944"/>
                          <a:gd name="connsiteX75" fmla="*/ 895350 w 1278731"/>
                          <a:gd name="connsiteY75" fmla="*/ 378619 h 1073944"/>
                          <a:gd name="connsiteX76" fmla="*/ 897731 w 1278731"/>
                          <a:gd name="connsiteY76" fmla="*/ 385763 h 1073944"/>
                          <a:gd name="connsiteX77" fmla="*/ 907256 w 1278731"/>
                          <a:gd name="connsiteY77" fmla="*/ 400050 h 1073944"/>
                          <a:gd name="connsiteX78" fmla="*/ 912018 w 1278731"/>
                          <a:gd name="connsiteY78" fmla="*/ 407194 h 1073944"/>
                          <a:gd name="connsiteX79" fmla="*/ 921543 w 1278731"/>
                          <a:gd name="connsiteY79" fmla="*/ 421481 h 1073944"/>
                          <a:gd name="connsiteX80" fmla="*/ 931068 w 1278731"/>
                          <a:gd name="connsiteY80" fmla="*/ 442913 h 1073944"/>
                          <a:gd name="connsiteX81" fmla="*/ 933450 w 1278731"/>
                          <a:gd name="connsiteY81" fmla="*/ 452438 h 1073944"/>
                          <a:gd name="connsiteX82" fmla="*/ 942975 w 1278731"/>
                          <a:gd name="connsiteY82" fmla="*/ 466725 h 1073944"/>
                          <a:gd name="connsiteX83" fmla="*/ 950118 w 1278731"/>
                          <a:gd name="connsiteY83" fmla="*/ 481013 h 1073944"/>
                          <a:gd name="connsiteX84" fmla="*/ 954881 w 1278731"/>
                          <a:gd name="connsiteY84" fmla="*/ 495300 h 1073944"/>
                          <a:gd name="connsiteX85" fmla="*/ 959643 w 1278731"/>
                          <a:gd name="connsiteY85" fmla="*/ 502444 h 1073944"/>
                          <a:gd name="connsiteX86" fmla="*/ 962025 w 1278731"/>
                          <a:gd name="connsiteY86" fmla="*/ 509588 h 1073944"/>
                          <a:gd name="connsiteX87" fmla="*/ 971550 w 1278731"/>
                          <a:gd name="connsiteY87" fmla="*/ 523875 h 1073944"/>
                          <a:gd name="connsiteX88" fmla="*/ 985837 w 1278731"/>
                          <a:gd name="connsiteY88" fmla="*/ 552450 h 1073944"/>
                          <a:gd name="connsiteX89" fmla="*/ 990600 w 1278731"/>
                          <a:gd name="connsiteY89" fmla="*/ 559594 h 1073944"/>
                          <a:gd name="connsiteX90" fmla="*/ 997743 w 1278731"/>
                          <a:gd name="connsiteY90" fmla="*/ 573881 h 1073944"/>
                          <a:gd name="connsiteX91" fmla="*/ 1000125 w 1278731"/>
                          <a:gd name="connsiteY91" fmla="*/ 581025 h 1073944"/>
                          <a:gd name="connsiteX92" fmla="*/ 1004887 w 1278731"/>
                          <a:gd name="connsiteY92" fmla="*/ 588169 h 1073944"/>
                          <a:gd name="connsiteX93" fmla="*/ 1012031 w 1278731"/>
                          <a:gd name="connsiteY93" fmla="*/ 602456 h 1073944"/>
                          <a:gd name="connsiteX94" fmla="*/ 1012031 w 1278731"/>
                          <a:gd name="connsiteY94" fmla="*/ 692944 h 1073944"/>
                          <a:gd name="connsiteX95" fmla="*/ 1009650 w 1278731"/>
                          <a:gd name="connsiteY95" fmla="*/ 709613 h 1073944"/>
                          <a:gd name="connsiteX96" fmla="*/ 1007268 w 1278731"/>
                          <a:gd name="connsiteY96" fmla="*/ 728663 h 1073944"/>
                          <a:gd name="connsiteX97" fmla="*/ 1000125 w 1278731"/>
                          <a:gd name="connsiteY97" fmla="*/ 752475 h 1073944"/>
                          <a:gd name="connsiteX98" fmla="*/ 997743 w 1278731"/>
                          <a:gd name="connsiteY98" fmla="*/ 762000 h 1073944"/>
                          <a:gd name="connsiteX99" fmla="*/ 995362 w 1278731"/>
                          <a:gd name="connsiteY99" fmla="*/ 807244 h 1073944"/>
                          <a:gd name="connsiteX100" fmla="*/ 990600 w 1278731"/>
                          <a:gd name="connsiteY100" fmla="*/ 821531 h 1073944"/>
                          <a:gd name="connsiteX101" fmla="*/ 997743 w 1278731"/>
                          <a:gd name="connsiteY101" fmla="*/ 840581 h 1073944"/>
                          <a:gd name="connsiteX102" fmla="*/ 1004887 w 1278731"/>
                          <a:gd name="connsiteY102" fmla="*/ 845344 h 1073944"/>
                          <a:gd name="connsiteX103" fmla="*/ 1028700 w 1278731"/>
                          <a:gd name="connsiteY103" fmla="*/ 852488 h 1073944"/>
                          <a:gd name="connsiteX104" fmla="*/ 1042987 w 1278731"/>
                          <a:gd name="connsiteY104" fmla="*/ 854869 h 1073944"/>
                          <a:gd name="connsiteX105" fmla="*/ 1114425 w 1278731"/>
                          <a:gd name="connsiteY105" fmla="*/ 852488 h 1073944"/>
                          <a:gd name="connsiteX106" fmla="*/ 1121568 w 1278731"/>
                          <a:gd name="connsiteY106" fmla="*/ 847725 h 1073944"/>
                          <a:gd name="connsiteX107" fmla="*/ 1128712 w 1278731"/>
                          <a:gd name="connsiteY107" fmla="*/ 845344 h 1073944"/>
                          <a:gd name="connsiteX108" fmla="*/ 1147762 w 1278731"/>
                          <a:gd name="connsiteY108" fmla="*/ 828675 h 1073944"/>
                          <a:gd name="connsiteX109" fmla="*/ 1154906 w 1278731"/>
                          <a:gd name="connsiteY109" fmla="*/ 802481 h 1073944"/>
                          <a:gd name="connsiteX110" fmla="*/ 1159668 w 1278731"/>
                          <a:gd name="connsiteY110" fmla="*/ 788194 h 1073944"/>
                          <a:gd name="connsiteX111" fmla="*/ 1169193 w 1278731"/>
                          <a:gd name="connsiteY111" fmla="*/ 773906 h 1073944"/>
                          <a:gd name="connsiteX112" fmla="*/ 1173956 w 1278731"/>
                          <a:gd name="connsiteY112" fmla="*/ 766763 h 1073944"/>
                          <a:gd name="connsiteX113" fmla="*/ 1176337 w 1278731"/>
                          <a:gd name="connsiteY113" fmla="*/ 759619 h 1073944"/>
                          <a:gd name="connsiteX114" fmla="*/ 1185862 w 1278731"/>
                          <a:gd name="connsiteY114" fmla="*/ 745331 h 1073944"/>
                          <a:gd name="connsiteX115" fmla="*/ 1190625 w 1278731"/>
                          <a:gd name="connsiteY115" fmla="*/ 731044 h 1073944"/>
                          <a:gd name="connsiteX116" fmla="*/ 1188243 w 1278731"/>
                          <a:gd name="connsiteY116" fmla="*/ 690563 h 1073944"/>
                          <a:gd name="connsiteX117" fmla="*/ 1185862 w 1278731"/>
                          <a:gd name="connsiteY117" fmla="*/ 673894 h 1073944"/>
                          <a:gd name="connsiteX118" fmla="*/ 1190625 w 1278731"/>
                          <a:gd name="connsiteY118" fmla="*/ 640556 h 1073944"/>
                          <a:gd name="connsiteX119" fmla="*/ 1195387 w 1278731"/>
                          <a:gd name="connsiteY119" fmla="*/ 633413 h 1073944"/>
                          <a:gd name="connsiteX120" fmla="*/ 1202531 w 1278731"/>
                          <a:gd name="connsiteY120" fmla="*/ 611981 h 1073944"/>
                          <a:gd name="connsiteX121" fmla="*/ 1204912 w 1278731"/>
                          <a:gd name="connsiteY121" fmla="*/ 604838 h 1073944"/>
                          <a:gd name="connsiteX122" fmla="*/ 1207293 w 1278731"/>
                          <a:gd name="connsiteY122" fmla="*/ 597694 h 1073944"/>
                          <a:gd name="connsiteX123" fmla="*/ 1204912 w 1278731"/>
                          <a:gd name="connsiteY123" fmla="*/ 559594 h 1073944"/>
                          <a:gd name="connsiteX124" fmla="*/ 1197768 w 1278731"/>
                          <a:gd name="connsiteY124" fmla="*/ 561975 h 1073944"/>
                          <a:gd name="connsiteX125" fmla="*/ 1190625 w 1278731"/>
                          <a:gd name="connsiteY125" fmla="*/ 559594 h 1073944"/>
                          <a:gd name="connsiteX126" fmla="*/ 1197768 w 1278731"/>
                          <a:gd name="connsiteY126" fmla="*/ 523875 h 1073944"/>
                          <a:gd name="connsiteX127" fmla="*/ 1212056 w 1278731"/>
                          <a:gd name="connsiteY127" fmla="*/ 495300 h 1073944"/>
                          <a:gd name="connsiteX128" fmla="*/ 1221581 w 1278731"/>
                          <a:gd name="connsiteY128" fmla="*/ 481013 h 1073944"/>
                          <a:gd name="connsiteX129" fmla="*/ 1228725 w 1278731"/>
                          <a:gd name="connsiteY129" fmla="*/ 478631 h 1073944"/>
                          <a:gd name="connsiteX130" fmla="*/ 1238250 w 1278731"/>
                          <a:gd name="connsiteY130" fmla="*/ 466725 h 1073944"/>
                          <a:gd name="connsiteX131" fmla="*/ 1254918 w 1278731"/>
                          <a:gd name="connsiteY131" fmla="*/ 445294 h 1073944"/>
                          <a:gd name="connsiteX132" fmla="*/ 1264443 w 1278731"/>
                          <a:gd name="connsiteY132" fmla="*/ 421481 h 1073944"/>
                          <a:gd name="connsiteX133" fmla="*/ 1266825 w 1278731"/>
                          <a:gd name="connsiteY133" fmla="*/ 414338 h 1073944"/>
                          <a:gd name="connsiteX134" fmla="*/ 1271587 w 1278731"/>
                          <a:gd name="connsiteY134" fmla="*/ 407194 h 1073944"/>
                          <a:gd name="connsiteX135" fmla="*/ 1278731 w 1278731"/>
                          <a:gd name="connsiteY135" fmla="*/ 342900 h 1073944"/>
                          <a:gd name="connsiteX136" fmla="*/ 1276350 w 1278731"/>
                          <a:gd name="connsiteY136" fmla="*/ 283369 h 1073944"/>
                          <a:gd name="connsiteX137" fmla="*/ 1271587 w 1278731"/>
                          <a:gd name="connsiteY137" fmla="*/ 264319 h 1073944"/>
                          <a:gd name="connsiteX138" fmla="*/ 1269206 w 1278731"/>
                          <a:gd name="connsiteY138" fmla="*/ 254794 h 1073944"/>
                          <a:gd name="connsiteX139" fmla="*/ 1266825 w 1278731"/>
                          <a:gd name="connsiteY139" fmla="*/ 242888 h 1073944"/>
                          <a:gd name="connsiteX140" fmla="*/ 1262062 w 1278731"/>
                          <a:gd name="connsiteY140" fmla="*/ 235744 h 1073944"/>
                          <a:gd name="connsiteX141" fmla="*/ 1247775 w 1278731"/>
                          <a:gd name="connsiteY141" fmla="*/ 223838 h 1073944"/>
                          <a:gd name="connsiteX142" fmla="*/ 1214437 w 1278731"/>
                          <a:gd name="connsiteY142" fmla="*/ 219075 h 1073944"/>
                          <a:gd name="connsiteX143" fmla="*/ 1197768 w 1278731"/>
                          <a:gd name="connsiteY143" fmla="*/ 216694 h 1073944"/>
                          <a:gd name="connsiteX144" fmla="*/ 1183481 w 1278731"/>
                          <a:gd name="connsiteY144" fmla="*/ 211931 h 1073944"/>
                          <a:gd name="connsiteX145" fmla="*/ 1166812 w 1278731"/>
                          <a:gd name="connsiteY145" fmla="*/ 207169 h 1073944"/>
                          <a:gd name="connsiteX146" fmla="*/ 1150143 w 1278731"/>
                          <a:gd name="connsiteY146" fmla="*/ 197644 h 1073944"/>
                          <a:gd name="connsiteX147" fmla="*/ 1131093 w 1278731"/>
                          <a:gd name="connsiteY147" fmla="*/ 192881 h 1073944"/>
                          <a:gd name="connsiteX148" fmla="*/ 1114425 w 1278731"/>
                          <a:gd name="connsiteY148" fmla="*/ 185738 h 1073944"/>
                          <a:gd name="connsiteX149" fmla="*/ 1085850 w 1278731"/>
                          <a:gd name="connsiteY149" fmla="*/ 169069 h 1073944"/>
                          <a:gd name="connsiteX150" fmla="*/ 1085850 w 1278731"/>
                          <a:gd name="connsiteY150" fmla="*/ 169069 h 1073944"/>
                          <a:gd name="connsiteX151" fmla="*/ 1071562 w 1278731"/>
                          <a:gd name="connsiteY151" fmla="*/ 161925 h 1073944"/>
                          <a:gd name="connsiteX152" fmla="*/ 1064418 w 1278731"/>
                          <a:gd name="connsiteY152" fmla="*/ 154781 h 1073944"/>
                          <a:gd name="connsiteX153" fmla="*/ 1050131 w 1278731"/>
                          <a:gd name="connsiteY153" fmla="*/ 150019 h 1073944"/>
                          <a:gd name="connsiteX154" fmla="*/ 1035843 w 1278731"/>
                          <a:gd name="connsiteY154" fmla="*/ 140494 h 1073944"/>
                          <a:gd name="connsiteX155" fmla="*/ 1028700 w 1278731"/>
                          <a:gd name="connsiteY155" fmla="*/ 133350 h 1073944"/>
                          <a:gd name="connsiteX156" fmla="*/ 1026318 w 1278731"/>
                          <a:gd name="connsiteY156" fmla="*/ 126206 h 1073944"/>
                          <a:gd name="connsiteX157" fmla="*/ 1019175 w 1278731"/>
                          <a:gd name="connsiteY157" fmla="*/ 116681 h 1073944"/>
                          <a:gd name="connsiteX158" fmla="*/ 1004887 w 1278731"/>
                          <a:gd name="connsiteY158" fmla="*/ 100013 h 1073944"/>
                          <a:gd name="connsiteX159" fmla="*/ 997743 w 1278731"/>
                          <a:gd name="connsiteY159" fmla="*/ 83344 h 1073944"/>
                          <a:gd name="connsiteX160" fmla="*/ 992981 w 1278731"/>
                          <a:gd name="connsiteY160" fmla="*/ 76200 h 1073944"/>
                          <a:gd name="connsiteX161" fmla="*/ 988218 w 1278731"/>
                          <a:gd name="connsiteY161" fmla="*/ 61913 h 1073944"/>
                          <a:gd name="connsiteX162" fmla="*/ 983456 w 1278731"/>
                          <a:gd name="connsiteY162" fmla="*/ 54769 h 1073944"/>
                          <a:gd name="connsiteX163" fmla="*/ 978693 w 1278731"/>
                          <a:gd name="connsiteY163" fmla="*/ 40481 h 1073944"/>
                          <a:gd name="connsiteX164" fmla="*/ 976312 w 1278731"/>
                          <a:gd name="connsiteY164" fmla="*/ 33338 h 1073944"/>
                          <a:gd name="connsiteX165" fmla="*/ 971550 w 1278731"/>
                          <a:gd name="connsiteY165" fmla="*/ 23813 h 1073944"/>
                          <a:gd name="connsiteX166" fmla="*/ 969168 w 1278731"/>
                          <a:gd name="connsiteY166" fmla="*/ 14288 h 1073944"/>
                          <a:gd name="connsiteX167" fmla="*/ 966787 w 1278731"/>
                          <a:gd name="connsiteY167" fmla="*/ 0 h 1073944"/>
                          <a:gd name="connsiteX168" fmla="*/ 966787 w 1278731"/>
                          <a:gd name="connsiteY168"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73831 w 1278731"/>
                          <a:gd name="connsiteY7" fmla="*/ 1059656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50043 w 1278731"/>
                          <a:gd name="connsiteY33" fmla="*/ 514350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614362 w 1278731"/>
                          <a:gd name="connsiteY54" fmla="*/ 264319 h 1073944"/>
                          <a:gd name="connsiteX55" fmla="*/ 621506 w 1278731"/>
                          <a:gd name="connsiteY55" fmla="*/ 266700 h 1073944"/>
                          <a:gd name="connsiteX56" fmla="*/ 659606 w 1278731"/>
                          <a:gd name="connsiteY56" fmla="*/ 269081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50043 w 1278731"/>
                          <a:gd name="connsiteY33" fmla="*/ 514350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614362 w 1278731"/>
                          <a:gd name="connsiteY54" fmla="*/ 264319 h 1073944"/>
                          <a:gd name="connsiteX55" fmla="*/ 621506 w 1278731"/>
                          <a:gd name="connsiteY55" fmla="*/ 266700 h 1073944"/>
                          <a:gd name="connsiteX56" fmla="*/ 659606 w 1278731"/>
                          <a:gd name="connsiteY56" fmla="*/ 269081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614362 w 1278731"/>
                          <a:gd name="connsiteY54" fmla="*/ 264319 h 1073944"/>
                          <a:gd name="connsiteX55" fmla="*/ 621506 w 1278731"/>
                          <a:gd name="connsiteY55" fmla="*/ 266700 h 1073944"/>
                          <a:gd name="connsiteX56" fmla="*/ 659606 w 1278731"/>
                          <a:gd name="connsiteY56" fmla="*/ 269081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614362 w 1278731"/>
                          <a:gd name="connsiteY54" fmla="*/ 264319 h 1073944"/>
                          <a:gd name="connsiteX55" fmla="*/ 571500 w 1278731"/>
                          <a:gd name="connsiteY55" fmla="*/ 252412 h 1073944"/>
                          <a:gd name="connsiteX56" fmla="*/ 659606 w 1278731"/>
                          <a:gd name="connsiteY56" fmla="*/ 269081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59606 w 1278731"/>
                          <a:gd name="connsiteY56" fmla="*/ 269081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33412 w 1278731"/>
                          <a:gd name="connsiteY56" fmla="*/ 259556 h 1073944"/>
                          <a:gd name="connsiteX57" fmla="*/ 673893 w 1278731"/>
                          <a:gd name="connsiteY57" fmla="*/ 271463 h 1073944"/>
                          <a:gd name="connsiteX58" fmla="*/ 681037 w 1278731"/>
                          <a:gd name="connsiteY58" fmla="*/ 273844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33412 w 1278731"/>
                          <a:gd name="connsiteY56" fmla="*/ 259556 h 1073944"/>
                          <a:gd name="connsiteX57" fmla="*/ 661987 w 1278731"/>
                          <a:gd name="connsiteY57" fmla="*/ 259556 h 1073944"/>
                          <a:gd name="connsiteX58" fmla="*/ 673893 w 1278731"/>
                          <a:gd name="connsiteY58" fmla="*/ 271463 h 1073944"/>
                          <a:gd name="connsiteX59" fmla="*/ 681037 w 1278731"/>
                          <a:gd name="connsiteY59" fmla="*/ 273844 h 1073944"/>
                          <a:gd name="connsiteX60" fmla="*/ 711993 w 1278731"/>
                          <a:gd name="connsiteY60" fmla="*/ 276225 h 1073944"/>
                          <a:gd name="connsiteX61" fmla="*/ 731043 w 1278731"/>
                          <a:gd name="connsiteY61" fmla="*/ 280988 h 1073944"/>
                          <a:gd name="connsiteX62" fmla="*/ 757237 w 1278731"/>
                          <a:gd name="connsiteY62" fmla="*/ 285750 h 1073944"/>
                          <a:gd name="connsiteX63" fmla="*/ 773906 w 1278731"/>
                          <a:gd name="connsiteY63" fmla="*/ 290513 h 1073944"/>
                          <a:gd name="connsiteX64" fmla="*/ 788193 w 1278731"/>
                          <a:gd name="connsiteY64" fmla="*/ 295275 h 1073944"/>
                          <a:gd name="connsiteX65" fmla="*/ 804862 w 1278731"/>
                          <a:gd name="connsiteY65" fmla="*/ 300038 h 1073944"/>
                          <a:gd name="connsiteX66" fmla="*/ 814387 w 1278731"/>
                          <a:gd name="connsiteY66" fmla="*/ 302419 h 1073944"/>
                          <a:gd name="connsiteX67" fmla="*/ 828675 w 1278731"/>
                          <a:gd name="connsiteY67" fmla="*/ 307181 h 1073944"/>
                          <a:gd name="connsiteX68" fmla="*/ 835818 w 1278731"/>
                          <a:gd name="connsiteY68" fmla="*/ 311944 h 1073944"/>
                          <a:gd name="connsiteX69" fmla="*/ 850106 w 1278731"/>
                          <a:gd name="connsiteY69" fmla="*/ 316706 h 1073944"/>
                          <a:gd name="connsiteX70" fmla="*/ 857250 w 1278731"/>
                          <a:gd name="connsiteY70" fmla="*/ 319088 h 1073944"/>
                          <a:gd name="connsiteX71" fmla="*/ 864393 w 1278731"/>
                          <a:gd name="connsiteY71" fmla="*/ 321469 h 1073944"/>
                          <a:gd name="connsiteX72" fmla="*/ 871537 w 1278731"/>
                          <a:gd name="connsiteY72" fmla="*/ 326231 h 1073944"/>
                          <a:gd name="connsiteX73" fmla="*/ 878681 w 1278731"/>
                          <a:gd name="connsiteY73" fmla="*/ 340519 h 1073944"/>
                          <a:gd name="connsiteX74" fmla="*/ 888206 w 1278731"/>
                          <a:gd name="connsiteY74" fmla="*/ 357188 h 1073944"/>
                          <a:gd name="connsiteX75" fmla="*/ 895350 w 1278731"/>
                          <a:gd name="connsiteY75" fmla="*/ 378619 h 1073944"/>
                          <a:gd name="connsiteX76" fmla="*/ 897731 w 1278731"/>
                          <a:gd name="connsiteY76" fmla="*/ 385763 h 1073944"/>
                          <a:gd name="connsiteX77" fmla="*/ 907256 w 1278731"/>
                          <a:gd name="connsiteY77" fmla="*/ 400050 h 1073944"/>
                          <a:gd name="connsiteX78" fmla="*/ 912018 w 1278731"/>
                          <a:gd name="connsiteY78" fmla="*/ 407194 h 1073944"/>
                          <a:gd name="connsiteX79" fmla="*/ 921543 w 1278731"/>
                          <a:gd name="connsiteY79" fmla="*/ 421481 h 1073944"/>
                          <a:gd name="connsiteX80" fmla="*/ 931068 w 1278731"/>
                          <a:gd name="connsiteY80" fmla="*/ 442913 h 1073944"/>
                          <a:gd name="connsiteX81" fmla="*/ 933450 w 1278731"/>
                          <a:gd name="connsiteY81" fmla="*/ 452438 h 1073944"/>
                          <a:gd name="connsiteX82" fmla="*/ 942975 w 1278731"/>
                          <a:gd name="connsiteY82" fmla="*/ 466725 h 1073944"/>
                          <a:gd name="connsiteX83" fmla="*/ 950118 w 1278731"/>
                          <a:gd name="connsiteY83" fmla="*/ 481013 h 1073944"/>
                          <a:gd name="connsiteX84" fmla="*/ 954881 w 1278731"/>
                          <a:gd name="connsiteY84" fmla="*/ 495300 h 1073944"/>
                          <a:gd name="connsiteX85" fmla="*/ 959643 w 1278731"/>
                          <a:gd name="connsiteY85" fmla="*/ 502444 h 1073944"/>
                          <a:gd name="connsiteX86" fmla="*/ 962025 w 1278731"/>
                          <a:gd name="connsiteY86" fmla="*/ 509588 h 1073944"/>
                          <a:gd name="connsiteX87" fmla="*/ 971550 w 1278731"/>
                          <a:gd name="connsiteY87" fmla="*/ 523875 h 1073944"/>
                          <a:gd name="connsiteX88" fmla="*/ 985837 w 1278731"/>
                          <a:gd name="connsiteY88" fmla="*/ 552450 h 1073944"/>
                          <a:gd name="connsiteX89" fmla="*/ 990600 w 1278731"/>
                          <a:gd name="connsiteY89" fmla="*/ 559594 h 1073944"/>
                          <a:gd name="connsiteX90" fmla="*/ 997743 w 1278731"/>
                          <a:gd name="connsiteY90" fmla="*/ 573881 h 1073944"/>
                          <a:gd name="connsiteX91" fmla="*/ 1000125 w 1278731"/>
                          <a:gd name="connsiteY91" fmla="*/ 581025 h 1073944"/>
                          <a:gd name="connsiteX92" fmla="*/ 1004887 w 1278731"/>
                          <a:gd name="connsiteY92" fmla="*/ 588169 h 1073944"/>
                          <a:gd name="connsiteX93" fmla="*/ 1012031 w 1278731"/>
                          <a:gd name="connsiteY93" fmla="*/ 602456 h 1073944"/>
                          <a:gd name="connsiteX94" fmla="*/ 1012031 w 1278731"/>
                          <a:gd name="connsiteY94" fmla="*/ 692944 h 1073944"/>
                          <a:gd name="connsiteX95" fmla="*/ 1009650 w 1278731"/>
                          <a:gd name="connsiteY95" fmla="*/ 709613 h 1073944"/>
                          <a:gd name="connsiteX96" fmla="*/ 1007268 w 1278731"/>
                          <a:gd name="connsiteY96" fmla="*/ 728663 h 1073944"/>
                          <a:gd name="connsiteX97" fmla="*/ 1000125 w 1278731"/>
                          <a:gd name="connsiteY97" fmla="*/ 752475 h 1073944"/>
                          <a:gd name="connsiteX98" fmla="*/ 997743 w 1278731"/>
                          <a:gd name="connsiteY98" fmla="*/ 762000 h 1073944"/>
                          <a:gd name="connsiteX99" fmla="*/ 995362 w 1278731"/>
                          <a:gd name="connsiteY99" fmla="*/ 807244 h 1073944"/>
                          <a:gd name="connsiteX100" fmla="*/ 990600 w 1278731"/>
                          <a:gd name="connsiteY100" fmla="*/ 821531 h 1073944"/>
                          <a:gd name="connsiteX101" fmla="*/ 997743 w 1278731"/>
                          <a:gd name="connsiteY101" fmla="*/ 840581 h 1073944"/>
                          <a:gd name="connsiteX102" fmla="*/ 1004887 w 1278731"/>
                          <a:gd name="connsiteY102" fmla="*/ 845344 h 1073944"/>
                          <a:gd name="connsiteX103" fmla="*/ 1028700 w 1278731"/>
                          <a:gd name="connsiteY103" fmla="*/ 852488 h 1073944"/>
                          <a:gd name="connsiteX104" fmla="*/ 1042987 w 1278731"/>
                          <a:gd name="connsiteY104" fmla="*/ 854869 h 1073944"/>
                          <a:gd name="connsiteX105" fmla="*/ 1114425 w 1278731"/>
                          <a:gd name="connsiteY105" fmla="*/ 852488 h 1073944"/>
                          <a:gd name="connsiteX106" fmla="*/ 1121568 w 1278731"/>
                          <a:gd name="connsiteY106" fmla="*/ 847725 h 1073944"/>
                          <a:gd name="connsiteX107" fmla="*/ 1128712 w 1278731"/>
                          <a:gd name="connsiteY107" fmla="*/ 845344 h 1073944"/>
                          <a:gd name="connsiteX108" fmla="*/ 1147762 w 1278731"/>
                          <a:gd name="connsiteY108" fmla="*/ 828675 h 1073944"/>
                          <a:gd name="connsiteX109" fmla="*/ 1154906 w 1278731"/>
                          <a:gd name="connsiteY109" fmla="*/ 802481 h 1073944"/>
                          <a:gd name="connsiteX110" fmla="*/ 1159668 w 1278731"/>
                          <a:gd name="connsiteY110" fmla="*/ 788194 h 1073944"/>
                          <a:gd name="connsiteX111" fmla="*/ 1169193 w 1278731"/>
                          <a:gd name="connsiteY111" fmla="*/ 773906 h 1073944"/>
                          <a:gd name="connsiteX112" fmla="*/ 1173956 w 1278731"/>
                          <a:gd name="connsiteY112" fmla="*/ 766763 h 1073944"/>
                          <a:gd name="connsiteX113" fmla="*/ 1176337 w 1278731"/>
                          <a:gd name="connsiteY113" fmla="*/ 759619 h 1073944"/>
                          <a:gd name="connsiteX114" fmla="*/ 1185862 w 1278731"/>
                          <a:gd name="connsiteY114" fmla="*/ 745331 h 1073944"/>
                          <a:gd name="connsiteX115" fmla="*/ 1190625 w 1278731"/>
                          <a:gd name="connsiteY115" fmla="*/ 731044 h 1073944"/>
                          <a:gd name="connsiteX116" fmla="*/ 1188243 w 1278731"/>
                          <a:gd name="connsiteY116" fmla="*/ 690563 h 1073944"/>
                          <a:gd name="connsiteX117" fmla="*/ 1185862 w 1278731"/>
                          <a:gd name="connsiteY117" fmla="*/ 673894 h 1073944"/>
                          <a:gd name="connsiteX118" fmla="*/ 1190625 w 1278731"/>
                          <a:gd name="connsiteY118" fmla="*/ 640556 h 1073944"/>
                          <a:gd name="connsiteX119" fmla="*/ 1195387 w 1278731"/>
                          <a:gd name="connsiteY119" fmla="*/ 633413 h 1073944"/>
                          <a:gd name="connsiteX120" fmla="*/ 1202531 w 1278731"/>
                          <a:gd name="connsiteY120" fmla="*/ 611981 h 1073944"/>
                          <a:gd name="connsiteX121" fmla="*/ 1204912 w 1278731"/>
                          <a:gd name="connsiteY121" fmla="*/ 604838 h 1073944"/>
                          <a:gd name="connsiteX122" fmla="*/ 1207293 w 1278731"/>
                          <a:gd name="connsiteY122" fmla="*/ 597694 h 1073944"/>
                          <a:gd name="connsiteX123" fmla="*/ 1204912 w 1278731"/>
                          <a:gd name="connsiteY123" fmla="*/ 559594 h 1073944"/>
                          <a:gd name="connsiteX124" fmla="*/ 1197768 w 1278731"/>
                          <a:gd name="connsiteY124" fmla="*/ 561975 h 1073944"/>
                          <a:gd name="connsiteX125" fmla="*/ 1190625 w 1278731"/>
                          <a:gd name="connsiteY125" fmla="*/ 559594 h 1073944"/>
                          <a:gd name="connsiteX126" fmla="*/ 1197768 w 1278731"/>
                          <a:gd name="connsiteY126" fmla="*/ 523875 h 1073944"/>
                          <a:gd name="connsiteX127" fmla="*/ 1212056 w 1278731"/>
                          <a:gd name="connsiteY127" fmla="*/ 495300 h 1073944"/>
                          <a:gd name="connsiteX128" fmla="*/ 1221581 w 1278731"/>
                          <a:gd name="connsiteY128" fmla="*/ 481013 h 1073944"/>
                          <a:gd name="connsiteX129" fmla="*/ 1228725 w 1278731"/>
                          <a:gd name="connsiteY129" fmla="*/ 478631 h 1073944"/>
                          <a:gd name="connsiteX130" fmla="*/ 1238250 w 1278731"/>
                          <a:gd name="connsiteY130" fmla="*/ 466725 h 1073944"/>
                          <a:gd name="connsiteX131" fmla="*/ 1254918 w 1278731"/>
                          <a:gd name="connsiteY131" fmla="*/ 445294 h 1073944"/>
                          <a:gd name="connsiteX132" fmla="*/ 1264443 w 1278731"/>
                          <a:gd name="connsiteY132" fmla="*/ 421481 h 1073944"/>
                          <a:gd name="connsiteX133" fmla="*/ 1266825 w 1278731"/>
                          <a:gd name="connsiteY133" fmla="*/ 414338 h 1073944"/>
                          <a:gd name="connsiteX134" fmla="*/ 1271587 w 1278731"/>
                          <a:gd name="connsiteY134" fmla="*/ 407194 h 1073944"/>
                          <a:gd name="connsiteX135" fmla="*/ 1278731 w 1278731"/>
                          <a:gd name="connsiteY135" fmla="*/ 342900 h 1073944"/>
                          <a:gd name="connsiteX136" fmla="*/ 1276350 w 1278731"/>
                          <a:gd name="connsiteY136" fmla="*/ 283369 h 1073944"/>
                          <a:gd name="connsiteX137" fmla="*/ 1271587 w 1278731"/>
                          <a:gd name="connsiteY137" fmla="*/ 264319 h 1073944"/>
                          <a:gd name="connsiteX138" fmla="*/ 1269206 w 1278731"/>
                          <a:gd name="connsiteY138" fmla="*/ 254794 h 1073944"/>
                          <a:gd name="connsiteX139" fmla="*/ 1266825 w 1278731"/>
                          <a:gd name="connsiteY139" fmla="*/ 242888 h 1073944"/>
                          <a:gd name="connsiteX140" fmla="*/ 1262062 w 1278731"/>
                          <a:gd name="connsiteY140" fmla="*/ 235744 h 1073944"/>
                          <a:gd name="connsiteX141" fmla="*/ 1247775 w 1278731"/>
                          <a:gd name="connsiteY141" fmla="*/ 223838 h 1073944"/>
                          <a:gd name="connsiteX142" fmla="*/ 1214437 w 1278731"/>
                          <a:gd name="connsiteY142" fmla="*/ 219075 h 1073944"/>
                          <a:gd name="connsiteX143" fmla="*/ 1197768 w 1278731"/>
                          <a:gd name="connsiteY143" fmla="*/ 216694 h 1073944"/>
                          <a:gd name="connsiteX144" fmla="*/ 1183481 w 1278731"/>
                          <a:gd name="connsiteY144" fmla="*/ 211931 h 1073944"/>
                          <a:gd name="connsiteX145" fmla="*/ 1166812 w 1278731"/>
                          <a:gd name="connsiteY145" fmla="*/ 207169 h 1073944"/>
                          <a:gd name="connsiteX146" fmla="*/ 1150143 w 1278731"/>
                          <a:gd name="connsiteY146" fmla="*/ 197644 h 1073944"/>
                          <a:gd name="connsiteX147" fmla="*/ 1131093 w 1278731"/>
                          <a:gd name="connsiteY147" fmla="*/ 192881 h 1073944"/>
                          <a:gd name="connsiteX148" fmla="*/ 1114425 w 1278731"/>
                          <a:gd name="connsiteY148" fmla="*/ 185738 h 1073944"/>
                          <a:gd name="connsiteX149" fmla="*/ 1085850 w 1278731"/>
                          <a:gd name="connsiteY149" fmla="*/ 169069 h 1073944"/>
                          <a:gd name="connsiteX150" fmla="*/ 1085850 w 1278731"/>
                          <a:gd name="connsiteY150" fmla="*/ 169069 h 1073944"/>
                          <a:gd name="connsiteX151" fmla="*/ 1071562 w 1278731"/>
                          <a:gd name="connsiteY151" fmla="*/ 161925 h 1073944"/>
                          <a:gd name="connsiteX152" fmla="*/ 1064418 w 1278731"/>
                          <a:gd name="connsiteY152" fmla="*/ 154781 h 1073944"/>
                          <a:gd name="connsiteX153" fmla="*/ 1050131 w 1278731"/>
                          <a:gd name="connsiteY153" fmla="*/ 150019 h 1073944"/>
                          <a:gd name="connsiteX154" fmla="*/ 1035843 w 1278731"/>
                          <a:gd name="connsiteY154" fmla="*/ 140494 h 1073944"/>
                          <a:gd name="connsiteX155" fmla="*/ 1028700 w 1278731"/>
                          <a:gd name="connsiteY155" fmla="*/ 133350 h 1073944"/>
                          <a:gd name="connsiteX156" fmla="*/ 1026318 w 1278731"/>
                          <a:gd name="connsiteY156" fmla="*/ 126206 h 1073944"/>
                          <a:gd name="connsiteX157" fmla="*/ 1019175 w 1278731"/>
                          <a:gd name="connsiteY157" fmla="*/ 116681 h 1073944"/>
                          <a:gd name="connsiteX158" fmla="*/ 1004887 w 1278731"/>
                          <a:gd name="connsiteY158" fmla="*/ 100013 h 1073944"/>
                          <a:gd name="connsiteX159" fmla="*/ 997743 w 1278731"/>
                          <a:gd name="connsiteY159" fmla="*/ 83344 h 1073944"/>
                          <a:gd name="connsiteX160" fmla="*/ 992981 w 1278731"/>
                          <a:gd name="connsiteY160" fmla="*/ 76200 h 1073944"/>
                          <a:gd name="connsiteX161" fmla="*/ 988218 w 1278731"/>
                          <a:gd name="connsiteY161" fmla="*/ 61913 h 1073944"/>
                          <a:gd name="connsiteX162" fmla="*/ 983456 w 1278731"/>
                          <a:gd name="connsiteY162" fmla="*/ 54769 h 1073944"/>
                          <a:gd name="connsiteX163" fmla="*/ 978693 w 1278731"/>
                          <a:gd name="connsiteY163" fmla="*/ 40481 h 1073944"/>
                          <a:gd name="connsiteX164" fmla="*/ 976312 w 1278731"/>
                          <a:gd name="connsiteY164" fmla="*/ 33338 h 1073944"/>
                          <a:gd name="connsiteX165" fmla="*/ 971550 w 1278731"/>
                          <a:gd name="connsiteY165" fmla="*/ 23813 h 1073944"/>
                          <a:gd name="connsiteX166" fmla="*/ 969168 w 1278731"/>
                          <a:gd name="connsiteY166" fmla="*/ 14288 h 1073944"/>
                          <a:gd name="connsiteX167" fmla="*/ 966787 w 1278731"/>
                          <a:gd name="connsiteY167" fmla="*/ 0 h 1073944"/>
                          <a:gd name="connsiteX168" fmla="*/ 966787 w 1278731"/>
                          <a:gd name="connsiteY168"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33412 w 1278731"/>
                          <a:gd name="connsiteY56" fmla="*/ 259556 h 1073944"/>
                          <a:gd name="connsiteX57" fmla="*/ 661987 w 1278731"/>
                          <a:gd name="connsiteY57" fmla="*/ 259556 h 1073944"/>
                          <a:gd name="connsiteX58" fmla="*/ 673893 w 1278731"/>
                          <a:gd name="connsiteY58" fmla="*/ 271463 h 1073944"/>
                          <a:gd name="connsiteX59" fmla="*/ 711993 w 1278731"/>
                          <a:gd name="connsiteY59" fmla="*/ 276225 h 1073944"/>
                          <a:gd name="connsiteX60" fmla="*/ 731043 w 1278731"/>
                          <a:gd name="connsiteY60" fmla="*/ 280988 h 1073944"/>
                          <a:gd name="connsiteX61" fmla="*/ 757237 w 1278731"/>
                          <a:gd name="connsiteY61" fmla="*/ 285750 h 1073944"/>
                          <a:gd name="connsiteX62" fmla="*/ 773906 w 1278731"/>
                          <a:gd name="connsiteY62" fmla="*/ 290513 h 1073944"/>
                          <a:gd name="connsiteX63" fmla="*/ 788193 w 1278731"/>
                          <a:gd name="connsiteY63" fmla="*/ 295275 h 1073944"/>
                          <a:gd name="connsiteX64" fmla="*/ 804862 w 1278731"/>
                          <a:gd name="connsiteY64" fmla="*/ 300038 h 1073944"/>
                          <a:gd name="connsiteX65" fmla="*/ 814387 w 1278731"/>
                          <a:gd name="connsiteY65" fmla="*/ 302419 h 1073944"/>
                          <a:gd name="connsiteX66" fmla="*/ 828675 w 1278731"/>
                          <a:gd name="connsiteY66" fmla="*/ 307181 h 1073944"/>
                          <a:gd name="connsiteX67" fmla="*/ 835818 w 1278731"/>
                          <a:gd name="connsiteY67" fmla="*/ 311944 h 1073944"/>
                          <a:gd name="connsiteX68" fmla="*/ 850106 w 1278731"/>
                          <a:gd name="connsiteY68" fmla="*/ 316706 h 1073944"/>
                          <a:gd name="connsiteX69" fmla="*/ 857250 w 1278731"/>
                          <a:gd name="connsiteY69" fmla="*/ 319088 h 1073944"/>
                          <a:gd name="connsiteX70" fmla="*/ 864393 w 1278731"/>
                          <a:gd name="connsiteY70" fmla="*/ 321469 h 1073944"/>
                          <a:gd name="connsiteX71" fmla="*/ 871537 w 1278731"/>
                          <a:gd name="connsiteY71" fmla="*/ 326231 h 1073944"/>
                          <a:gd name="connsiteX72" fmla="*/ 878681 w 1278731"/>
                          <a:gd name="connsiteY72" fmla="*/ 340519 h 1073944"/>
                          <a:gd name="connsiteX73" fmla="*/ 888206 w 1278731"/>
                          <a:gd name="connsiteY73" fmla="*/ 357188 h 1073944"/>
                          <a:gd name="connsiteX74" fmla="*/ 895350 w 1278731"/>
                          <a:gd name="connsiteY74" fmla="*/ 378619 h 1073944"/>
                          <a:gd name="connsiteX75" fmla="*/ 897731 w 1278731"/>
                          <a:gd name="connsiteY75" fmla="*/ 385763 h 1073944"/>
                          <a:gd name="connsiteX76" fmla="*/ 907256 w 1278731"/>
                          <a:gd name="connsiteY76" fmla="*/ 400050 h 1073944"/>
                          <a:gd name="connsiteX77" fmla="*/ 912018 w 1278731"/>
                          <a:gd name="connsiteY77" fmla="*/ 407194 h 1073944"/>
                          <a:gd name="connsiteX78" fmla="*/ 921543 w 1278731"/>
                          <a:gd name="connsiteY78" fmla="*/ 421481 h 1073944"/>
                          <a:gd name="connsiteX79" fmla="*/ 931068 w 1278731"/>
                          <a:gd name="connsiteY79" fmla="*/ 442913 h 1073944"/>
                          <a:gd name="connsiteX80" fmla="*/ 933450 w 1278731"/>
                          <a:gd name="connsiteY80" fmla="*/ 452438 h 1073944"/>
                          <a:gd name="connsiteX81" fmla="*/ 942975 w 1278731"/>
                          <a:gd name="connsiteY81" fmla="*/ 466725 h 1073944"/>
                          <a:gd name="connsiteX82" fmla="*/ 950118 w 1278731"/>
                          <a:gd name="connsiteY82" fmla="*/ 481013 h 1073944"/>
                          <a:gd name="connsiteX83" fmla="*/ 954881 w 1278731"/>
                          <a:gd name="connsiteY83" fmla="*/ 495300 h 1073944"/>
                          <a:gd name="connsiteX84" fmla="*/ 959643 w 1278731"/>
                          <a:gd name="connsiteY84" fmla="*/ 502444 h 1073944"/>
                          <a:gd name="connsiteX85" fmla="*/ 962025 w 1278731"/>
                          <a:gd name="connsiteY85" fmla="*/ 509588 h 1073944"/>
                          <a:gd name="connsiteX86" fmla="*/ 971550 w 1278731"/>
                          <a:gd name="connsiteY86" fmla="*/ 523875 h 1073944"/>
                          <a:gd name="connsiteX87" fmla="*/ 985837 w 1278731"/>
                          <a:gd name="connsiteY87" fmla="*/ 552450 h 1073944"/>
                          <a:gd name="connsiteX88" fmla="*/ 990600 w 1278731"/>
                          <a:gd name="connsiteY88" fmla="*/ 559594 h 1073944"/>
                          <a:gd name="connsiteX89" fmla="*/ 997743 w 1278731"/>
                          <a:gd name="connsiteY89" fmla="*/ 573881 h 1073944"/>
                          <a:gd name="connsiteX90" fmla="*/ 1000125 w 1278731"/>
                          <a:gd name="connsiteY90" fmla="*/ 581025 h 1073944"/>
                          <a:gd name="connsiteX91" fmla="*/ 1004887 w 1278731"/>
                          <a:gd name="connsiteY91" fmla="*/ 588169 h 1073944"/>
                          <a:gd name="connsiteX92" fmla="*/ 1012031 w 1278731"/>
                          <a:gd name="connsiteY92" fmla="*/ 602456 h 1073944"/>
                          <a:gd name="connsiteX93" fmla="*/ 1012031 w 1278731"/>
                          <a:gd name="connsiteY93" fmla="*/ 692944 h 1073944"/>
                          <a:gd name="connsiteX94" fmla="*/ 1009650 w 1278731"/>
                          <a:gd name="connsiteY94" fmla="*/ 709613 h 1073944"/>
                          <a:gd name="connsiteX95" fmla="*/ 1007268 w 1278731"/>
                          <a:gd name="connsiteY95" fmla="*/ 728663 h 1073944"/>
                          <a:gd name="connsiteX96" fmla="*/ 1000125 w 1278731"/>
                          <a:gd name="connsiteY96" fmla="*/ 752475 h 1073944"/>
                          <a:gd name="connsiteX97" fmla="*/ 997743 w 1278731"/>
                          <a:gd name="connsiteY97" fmla="*/ 762000 h 1073944"/>
                          <a:gd name="connsiteX98" fmla="*/ 995362 w 1278731"/>
                          <a:gd name="connsiteY98" fmla="*/ 807244 h 1073944"/>
                          <a:gd name="connsiteX99" fmla="*/ 990600 w 1278731"/>
                          <a:gd name="connsiteY99" fmla="*/ 821531 h 1073944"/>
                          <a:gd name="connsiteX100" fmla="*/ 997743 w 1278731"/>
                          <a:gd name="connsiteY100" fmla="*/ 840581 h 1073944"/>
                          <a:gd name="connsiteX101" fmla="*/ 1004887 w 1278731"/>
                          <a:gd name="connsiteY101" fmla="*/ 845344 h 1073944"/>
                          <a:gd name="connsiteX102" fmla="*/ 1028700 w 1278731"/>
                          <a:gd name="connsiteY102" fmla="*/ 852488 h 1073944"/>
                          <a:gd name="connsiteX103" fmla="*/ 1042987 w 1278731"/>
                          <a:gd name="connsiteY103" fmla="*/ 854869 h 1073944"/>
                          <a:gd name="connsiteX104" fmla="*/ 1114425 w 1278731"/>
                          <a:gd name="connsiteY104" fmla="*/ 852488 h 1073944"/>
                          <a:gd name="connsiteX105" fmla="*/ 1121568 w 1278731"/>
                          <a:gd name="connsiteY105" fmla="*/ 847725 h 1073944"/>
                          <a:gd name="connsiteX106" fmla="*/ 1128712 w 1278731"/>
                          <a:gd name="connsiteY106" fmla="*/ 845344 h 1073944"/>
                          <a:gd name="connsiteX107" fmla="*/ 1147762 w 1278731"/>
                          <a:gd name="connsiteY107" fmla="*/ 828675 h 1073944"/>
                          <a:gd name="connsiteX108" fmla="*/ 1154906 w 1278731"/>
                          <a:gd name="connsiteY108" fmla="*/ 802481 h 1073944"/>
                          <a:gd name="connsiteX109" fmla="*/ 1159668 w 1278731"/>
                          <a:gd name="connsiteY109" fmla="*/ 788194 h 1073944"/>
                          <a:gd name="connsiteX110" fmla="*/ 1169193 w 1278731"/>
                          <a:gd name="connsiteY110" fmla="*/ 773906 h 1073944"/>
                          <a:gd name="connsiteX111" fmla="*/ 1173956 w 1278731"/>
                          <a:gd name="connsiteY111" fmla="*/ 766763 h 1073944"/>
                          <a:gd name="connsiteX112" fmla="*/ 1176337 w 1278731"/>
                          <a:gd name="connsiteY112" fmla="*/ 759619 h 1073944"/>
                          <a:gd name="connsiteX113" fmla="*/ 1185862 w 1278731"/>
                          <a:gd name="connsiteY113" fmla="*/ 745331 h 1073944"/>
                          <a:gd name="connsiteX114" fmla="*/ 1190625 w 1278731"/>
                          <a:gd name="connsiteY114" fmla="*/ 731044 h 1073944"/>
                          <a:gd name="connsiteX115" fmla="*/ 1188243 w 1278731"/>
                          <a:gd name="connsiteY115" fmla="*/ 690563 h 1073944"/>
                          <a:gd name="connsiteX116" fmla="*/ 1185862 w 1278731"/>
                          <a:gd name="connsiteY116" fmla="*/ 673894 h 1073944"/>
                          <a:gd name="connsiteX117" fmla="*/ 1190625 w 1278731"/>
                          <a:gd name="connsiteY117" fmla="*/ 640556 h 1073944"/>
                          <a:gd name="connsiteX118" fmla="*/ 1195387 w 1278731"/>
                          <a:gd name="connsiteY118" fmla="*/ 633413 h 1073944"/>
                          <a:gd name="connsiteX119" fmla="*/ 1202531 w 1278731"/>
                          <a:gd name="connsiteY119" fmla="*/ 611981 h 1073944"/>
                          <a:gd name="connsiteX120" fmla="*/ 1204912 w 1278731"/>
                          <a:gd name="connsiteY120" fmla="*/ 604838 h 1073944"/>
                          <a:gd name="connsiteX121" fmla="*/ 1207293 w 1278731"/>
                          <a:gd name="connsiteY121" fmla="*/ 597694 h 1073944"/>
                          <a:gd name="connsiteX122" fmla="*/ 1204912 w 1278731"/>
                          <a:gd name="connsiteY122" fmla="*/ 559594 h 1073944"/>
                          <a:gd name="connsiteX123" fmla="*/ 1197768 w 1278731"/>
                          <a:gd name="connsiteY123" fmla="*/ 561975 h 1073944"/>
                          <a:gd name="connsiteX124" fmla="*/ 1190625 w 1278731"/>
                          <a:gd name="connsiteY124" fmla="*/ 559594 h 1073944"/>
                          <a:gd name="connsiteX125" fmla="*/ 1197768 w 1278731"/>
                          <a:gd name="connsiteY125" fmla="*/ 523875 h 1073944"/>
                          <a:gd name="connsiteX126" fmla="*/ 1212056 w 1278731"/>
                          <a:gd name="connsiteY126" fmla="*/ 495300 h 1073944"/>
                          <a:gd name="connsiteX127" fmla="*/ 1221581 w 1278731"/>
                          <a:gd name="connsiteY127" fmla="*/ 481013 h 1073944"/>
                          <a:gd name="connsiteX128" fmla="*/ 1228725 w 1278731"/>
                          <a:gd name="connsiteY128" fmla="*/ 478631 h 1073944"/>
                          <a:gd name="connsiteX129" fmla="*/ 1238250 w 1278731"/>
                          <a:gd name="connsiteY129" fmla="*/ 466725 h 1073944"/>
                          <a:gd name="connsiteX130" fmla="*/ 1254918 w 1278731"/>
                          <a:gd name="connsiteY130" fmla="*/ 445294 h 1073944"/>
                          <a:gd name="connsiteX131" fmla="*/ 1264443 w 1278731"/>
                          <a:gd name="connsiteY131" fmla="*/ 421481 h 1073944"/>
                          <a:gd name="connsiteX132" fmla="*/ 1266825 w 1278731"/>
                          <a:gd name="connsiteY132" fmla="*/ 414338 h 1073944"/>
                          <a:gd name="connsiteX133" fmla="*/ 1271587 w 1278731"/>
                          <a:gd name="connsiteY133" fmla="*/ 407194 h 1073944"/>
                          <a:gd name="connsiteX134" fmla="*/ 1278731 w 1278731"/>
                          <a:gd name="connsiteY134" fmla="*/ 342900 h 1073944"/>
                          <a:gd name="connsiteX135" fmla="*/ 1276350 w 1278731"/>
                          <a:gd name="connsiteY135" fmla="*/ 283369 h 1073944"/>
                          <a:gd name="connsiteX136" fmla="*/ 1271587 w 1278731"/>
                          <a:gd name="connsiteY136" fmla="*/ 264319 h 1073944"/>
                          <a:gd name="connsiteX137" fmla="*/ 1269206 w 1278731"/>
                          <a:gd name="connsiteY137" fmla="*/ 254794 h 1073944"/>
                          <a:gd name="connsiteX138" fmla="*/ 1266825 w 1278731"/>
                          <a:gd name="connsiteY138" fmla="*/ 242888 h 1073944"/>
                          <a:gd name="connsiteX139" fmla="*/ 1262062 w 1278731"/>
                          <a:gd name="connsiteY139" fmla="*/ 235744 h 1073944"/>
                          <a:gd name="connsiteX140" fmla="*/ 1247775 w 1278731"/>
                          <a:gd name="connsiteY140" fmla="*/ 223838 h 1073944"/>
                          <a:gd name="connsiteX141" fmla="*/ 1214437 w 1278731"/>
                          <a:gd name="connsiteY141" fmla="*/ 219075 h 1073944"/>
                          <a:gd name="connsiteX142" fmla="*/ 1197768 w 1278731"/>
                          <a:gd name="connsiteY142" fmla="*/ 216694 h 1073944"/>
                          <a:gd name="connsiteX143" fmla="*/ 1183481 w 1278731"/>
                          <a:gd name="connsiteY143" fmla="*/ 211931 h 1073944"/>
                          <a:gd name="connsiteX144" fmla="*/ 1166812 w 1278731"/>
                          <a:gd name="connsiteY144" fmla="*/ 207169 h 1073944"/>
                          <a:gd name="connsiteX145" fmla="*/ 1150143 w 1278731"/>
                          <a:gd name="connsiteY145" fmla="*/ 197644 h 1073944"/>
                          <a:gd name="connsiteX146" fmla="*/ 1131093 w 1278731"/>
                          <a:gd name="connsiteY146" fmla="*/ 192881 h 1073944"/>
                          <a:gd name="connsiteX147" fmla="*/ 1114425 w 1278731"/>
                          <a:gd name="connsiteY147" fmla="*/ 185738 h 1073944"/>
                          <a:gd name="connsiteX148" fmla="*/ 1085850 w 1278731"/>
                          <a:gd name="connsiteY148" fmla="*/ 169069 h 1073944"/>
                          <a:gd name="connsiteX149" fmla="*/ 1085850 w 1278731"/>
                          <a:gd name="connsiteY149" fmla="*/ 169069 h 1073944"/>
                          <a:gd name="connsiteX150" fmla="*/ 1071562 w 1278731"/>
                          <a:gd name="connsiteY150" fmla="*/ 161925 h 1073944"/>
                          <a:gd name="connsiteX151" fmla="*/ 1064418 w 1278731"/>
                          <a:gd name="connsiteY151" fmla="*/ 154781 h 1073944"/>
                          <a:gd name="connsiteX152" fmla="*/ 1050131 w 1278731"/>
                          <a:gd name="connsiteY152" fmla="*/ 150019 h 1073944"/>
                          <a:gd name="connsiteX153" fmla="*/ 1035843 w 1278731"/>
                          <a:gd name="connsiteY153" fmla="*/ 140494 h 1073944"/>
                          <a:gd name="connsiteX154" fmla="*/ 1028700 w 1278731"/>
                          <a:gd name="connsiteY154" fmla="*/ 133350 h 1073944"/>
                          <a:gd name="connsiteX155" fmla="*/ 1026318 w 1278731"/>
                          <a:gd name="connsiteY155" fmla="*/ 126206 h 1073944"/>
                          <a:gd name="connsiteX156" fmla="*/ 1019175 w 1278731"/>
                          <a:gd name="connsiteY156" fmla="*/ 116681 h 1073944"/>
                          <a:gd name="connsiteX157" fmla="*/ 1004887 w 1278731"/>
                          <a:gd name="connsiteY157" fmla="*/ 100013 h 1073944"/>
                          <a:gd name="connsiteX158" fmla="*/ 997743 w 1278731"/>
                          <a:gd name="connsiteY158" fmla="*/ 83344 h 1073944"/>
                          <a:gd name="connsiteX159" fmla="*/ 992981 w 1278731"/>
                          <a:gd name="connsiteY159" fmla="*/ 76200 h 1073944"/>
                          <a:gd name="connsiteX160" fmla="*/ 988218 w 1278731"/>
                          <a:gd name="connsiteY160" fmla="*/ 61913 h 1073944"/>
                          <a:gd name="connsiteX161" fmla="*/ 983456 w 1278731"/>
                          <a:gd name="connsiteY161" fmla="*/ 54769 h 1073944"/>
                          <a:gd name="connsiteX162" fmla="*/ 978693 w 1278731"/>
                          <a:gd name="connsiteY162" fmla="*/ 40481 h 1073944"/>
                          <a:gd name="connsiteX163" fmla="*/ 976312 w 1278731"/>
                          <a:gd name="connsiteY163" fmla="*/ 33338 h 1073944"/>
                          <a:gd name="connsiteX164" fmla="*/ 971550 w 1278731"/>
                          <a:gd name="connsiteY164" fmla="*/ 23813 h 1073944"/>
                          <a:gd name="connsiteX165" fmla="*/ 969168 w 1278731"/>
                          <a:gd name="connsiteY165" fmla="*/ 14288 h 1073944"/>
                          <a:gd name="connsiteX166" fmla="*/ 966787 w 1278731"/>
                          <a:gd name="connsiteY166" fmla="*/ 0 h 1073944"/>
                          <a:gd name="connsiteX167" fmla="*/ 966787 w 1278731"/>
                          <a:gd name="connsiteY167"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33412 w 1278731"/>
                          <a:gd name="connsiteY56" fmla="*/ 259556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897731 w 1278731"/>
                          <a:gd name="connsiteY74" fmla="*/ 385763 h 1073944"/>
                          <a:gd name="connsiteX75" fmla="*/ 907256 w 1278731"/>
                          <a:gd name="connsiteY75" fmla="*/ 400050 h 1073944"/>
                          <a:gd name="connsiteX76" fmla="*/ 912018 w 1278731"/>
                          <a:gd name="connsiteY76" fmla="*/ 407194 h 1073944"/>
                          <a:gd name="connsiteX77" fmla="*/ 921543 w 1278731"/>
                          <a:gd name="connsiteY77" fmla="*/ 421481 h 1073944"/>
                          <a:gd name="connsiteX78" fmla="*/ 931068 w 1278731"/>
                          <a:gd name="connsiteY78" fmla="*/ 442913 h 1073944"/>
                          <a:gd name="connsiteX79" fmla="*/ 933450 w 1278731"/>
                          <a:gd name="connsiteY79" fmla="*/ 452438 h 1073944"/>
                          <a:gd name="connsiteX80" fmla="*/ 942975 w 1278731"/>
                          <a:gd name="connsiteY80" fmla="*/ 466725 h 1073944"/>
                          <a:gd name="connsiteX81" fmla="*/ 950118 w 1278731"/>
                          <a:gd name="connsiteY81" fmla="*/ 481013 h 1073944"/>
                          <a:gd name="connsiteX82" fmla="*/ 954881 w 1278731"/>
                          <a:gd name="connsiteY82" fmla="*/ 495300 h 1073944"/>
                          <a:gd name="connsiteX83" fmla="*/ 959643 w 1278731"/>
                          <a:gd name="connsiteY83" fmla="*/ 502444 h 1073944"/>
                          <a:gd name="connsiteX84" fmla="*/ 962025 w 1278731"/>
                          <a:gd name="connsiteY84" fmla="*/ 509588 h 1073944"/>
                          <a:gd name="connsiteX85" fmla="*/ 971550 w 1278731"/>
                          <a:gd name="connsiteY85" fmla="*/ 523875 h 1073944"/>
                          <a:gd name="connsiteX86" fmla="*/ 985837 w 1278731"/>
                          <a:gd name="connsiteY86" fmla="*/ 552450 h 1073944"/>
                          <a:gd name="connsiteX87" fmla="*/ 990600 w 1278731"/>
                          <a:gd name="connsiteY87" fmla="*/ 559594 h 1073944"/>
                          <a:gd name="connsiteX88" fmla="*/ 997743 w 1278731"/>
                          <a:gd name="connsiteY88" fmla="*/ 573881 h 1073944"/>
                          <a:gd name="connsiteX89" fmla="*/ 1000125 w 1278731"/>
                          <a:gd name="connsiteY89" fmla="*/ 581025 h 1073944"/>
                          <a:gd name="connsiteX90" fmla="*/ 1004887 w 1278731"/>
                          <a:gd name="connsiteY90" fmla="*/ 588169 h 1073944"/>
                          <a:gd name="connsiteX91" fmla="*/ 1012031 w 1278731"/>
                          <a:gd name="connsiteY91" fmla="*/ 602456 h 1073944"/>
                          <a:gd name="connsiteX92" fmla="*/ 1012031 w 1278731"/>
                          <a:gd name="connsiteY92" fmla="*/ 692944 h 1073944"/>
                          <a:gd name="connsiteX93" fmla="*/ 1009650 w 1278731"/>
                          <a:gd name="connsiteY93" fmla="*/ 709613 h 1073944"/>
                          <a:gd name="connsiteX94" fmla="*/ 1007268 w 1278731"/>
                          <a:gd name="connsiteY94" fmla="*/ 728663 h 1073944"/>
                          <a:gd name="connsiteX95" fmla="*/ 1000125 w 1278731"/>
                          <a:gd name="connsiteY95" fmla="*/ 752475 h 1073944"/>
                          <a:gd name="connsiteX96" fmla="*/ 997743 w 1278731"/>
                          <a:gd name="connsiteY96" fmla="*/ 762000 h 1073944"/>
                          <a:gd name="connsiteX97" fmla="*/ 995362 w 1278731"/>
                          <a:gd name="connsiteY97" fmla="*/ 807244 h 1073944"/>
                          <a:gd name="connsiteX98" fmla="*/ 990600 w 1278731"/>
                          <a:gd name="connsiteY98" fmla="*/ 821531 h 1073944"/>
                          <a:gd name="connsiteX99" fmla="*/ 997743 w 1278731"/>
                          <a:gd name="connsiteY99" fmla="*/ 840581 h 1073944"/>
                          <a:gd name="connsiteX100" fmla="*/ 1004887 w 1278731"/>
                          <a:gd name="connsiteY100" fmla="*/ 845344 h 1073944"/>
                          <a:gd name="connsiteX101" fmla="*/ 1028700 w 1278731"/>
                          <a:gd name="connsiteY101" fmla="*/ 852488 h 1073944"/>
                          <a:gd name="connsiteX102" fmla="*/ 1042987 w 1278731"/>
                          <a:gd name="connsiteY102" fmla="*/ 854869 h 1073944"/>
                          <a:gd name="connsiteX103" fmla="*/ 1114425 w 1278731"/>
                          <a:gd name="connsiteY103" fmla="*/ 852488 h 1073944"/>
                          <a:gd name="connsiteX104" fmla="*/ 1121568 w 1278731"/>
                          <a:gd name="connsiteY104" fmla="*/ 847725 h 1073944"/>
                          <a:gd name="connsiteX105" fmla="*/ 1128712 w 1278731"/>
                          <a:gd name="connsiteY105" fmla="*/ 845344 h 1073944"/>
                          <a:gd name="connsiteX106" fmla="*/ 1147762 w 1278731"/>
                          <a:gd name="connsiteY106" fmla="*/ 828675 h 1073944"/>
                          <a:gd name="connsiteX107" fmla="*/ 1154906 w 1278731"/>
                          <a:gd name="connsiteY107" fmla="*/ 802481 h 1073944"/>
                          <a:gd name="connsiteX108" fmla="*/ 1159668 w 1278731"/>
                          <a:gd name="connsiteY108" fmla="*/ 788194 h 1073944"/>
                          <a:gd name="connsiteX109" fmla="*/ 1169193 w 1278731"/>
                          <a:gd name="connsiteY109" fmla="*/ 773906 h 1073944"/>
                          <a:gd name="connsiteX110" fmla="*/ 1173956 w 1278731"/>
                          <a:gd name="connsiteY110" fmla="*/ 766763 h 1073944"/>
                          <a:gd name="connsiteX111" fmla="*/ 1176337 w 1278731"/>
                          <a:gd name="connsiteY111" fmla="*/ 759619 h 1073944"/>
                          <a:gd name="connsiteX112" fmla="*/ 1185862 w 1278731"/>
                          <a:gd name="connsiteY112" fmla="*/ 745331 h 1073944"/>
                          <a:gd name="connsiteX113" fmla="*/ 1190625 w 1278731"/>
                          <a:gd name="connsiteY113" fmla="*/ 731044 h 1073944"/>
                          <a:gd name="connsiteX114" fmla="*/ 1188243 w 1278731"/>
                          <a:gd name="connsiteY114" fmla="*/ 690563 h 1073944"/>
                          <a:gd name="connsiteX115" fmla="*/ 1185862 w 1278731"/>
                          <a:gd name="connsiteY115" fmla="*/ 673894 h 1073944"/>
                          <a:gd name="connsiteX116" fmla="*/ 1190625 w 1278731"/>
                          <a:gd name="connsiteY116" fmla="*/ 640556 h 1073944"/>
                          <a:gd name="connsiteX117" fmla="*/ 1195387 w 1278731"/>
                          <a:gd name="connsiteY117" fmla="*/ 633413 h 1073944"/>
                          <a:gd name="connsiteX118" fmla="*/ 1202531 w 1278731"/>
                          <a:gd name="connsiteY118" fmla="*/ 611981 h 1073944"/>
                          <a:gd name="connsiteX119" fmla="*/ 1204912 w 1278731"/>
                          <a:gd name="connsiteY119" fmla="*/ 604838 h 1073944"/>
                          <a:gd name="connsiteX120" fmla="*/ 1207293 w 1278731"/>
                          <a:gd name="connsiteY120" fmla="*/ 597694 h 1073944"/>
                          <a:gd name="connsiteX121" fmla="*/ 1204912 w 1278731"/>
                          <a:gd name="connsiteY121" fmla="*/ 559594 h 1073944"/>
                          <a:gd name="connsiteX122" fmla="*/ 1197768 w 1278731"/>
                          <a:gd name="connsiteY122" fmla="*/ 561975 h 1073944"/>
                          <a:gd name="connsiteX123" fmla="*/ 1190625 w 1278731"/>
                          <a:gd name="connsiteY123" fmla="*/ 559594 h 1073944"/>
                          <a:gd name="connsiteX124" fmla="*/ 1197768 w 1278731"/>
                          <a:gd name="connsiteY124" fmla="*/ 523875 h 1073944"/>
                          <a:gd name="connsiteX125" fmla="*/ 1212056 w 1278731"/>
                          <a:gd name="connsiteY125" fmla="*/ 495300 h 1073944"/>
                          <a:gd name="connsiteX126" fmla="*/ 1221581 w 1278731"/>
                          <a:gd name="connsiteY126" fmla="*/ 481013 h 1073944"/>
                          <a:gd name="connsiteX127" fmla="*/ 1228725 w 1278731"/>
                          <a:gd name="connsiteY127" fmla="*/ 478631 h 1073944"/>
                          <a:gd name="connsiteX128" fmla="*/ 1238250 w 1278731"/>
                          <a:gd name="connsiteY128" fmla="*/ 466725 h 1073944"/>
                          <a:gd name="connsiteX129" fmla="*/ 1254918 w 1278731"/>
                          <a:gd name="connsiteY129" fmla="*/ 445294 h 1073944"/>
                          <a:gd name="connsiteX130" fmla="*/ 1264443 w 1278731"/>
                          <a:gd name="connsiteY130" fmla="*/ 421481 h 1073944"/>
                          <a:gd name="connsiteX131" fmla="*/ 1266825 w 1278731"/>
                          <a:gd name="connsiteY131" fmla="*/ 414338 h 1073944"/>
                          <a:gd name="connsiteX132" fmla="*/ 1271587 w 1278731"/>
                          <a:gd name="connsiteY132" fmla="*/ 407194 h 1073944"/>
                          <a:gd name="connsiteX133" fmla="*/ 1278731 w 1278731"/>
                          <a:gd name="connsiteY133" fmla="*/ 342900 h 1073944"/>
                          <a:gd name="connsiteX134" fmla="*/ 1276350 w 1278731"/>
                          <a:gd name="connsiteY134" fmla="*/ 283369 h 1073944"/>
                          <a:gd name="connsiteX135" fmla="*/ 1271587 w 1278731"/>
                          <a:gd name="connsiteY135" fmla="*/ 264319 h 1073944"/>
                          <a:gd name="connsiteX136" fmla="*/ 1269206 w 1278731"/>
                          <a:gd name="connsiteY136" fmla="*/ 254794 h 1073944"/>
                          <a:gd name="connsiteX137" fmla="*/ 1266825 w 1278731"/>
                          <a:gd name="connsiteY137" fmla="*/ 242888 h 1073944"/>
                          <a:gd name="connsiteX138" fmla="*/ 1262062 w 1278731"/>
                          <a:gd name="connsiteY138" fmla="*/ 235744 h 1073944"/>
                          <a:gd name="connsiteX139" fmla="*/ 1247775 w 1278731"/>
                          <a:gd name="connsiteY139" fmla="*/ 223838 h 1073944"/>
                          <a:gd name="connsiteX140" fmla="*/ 1214437 w 1278731"/>
                          <a:gd name="connsiteY140" fmla="*/ 219075 h 1073944"/>
                          <a:gd name="connsiteX141" fmla="*/ 1197768 w 1278731"/>
                          <a:gd name="connsiteY141" fmla="*/ 216694 h 1073944"/>
                          <a:gd name="connsiteX142" fmla="*/ 1183481 w 1278731"/>
                          <a:gd name="connsiteY142" fmla="*/ 211931 h 1073944"/>
                          <a:gd name="connsiteX143" fmla="*/ 1166812 w 1278731"/>
                          <a:gd name="connsiteY143" fmla="*/ 207169 h 1073944"/>
                          <a:gd name="connsiteX144" fmla="*/ 1150143 w 1278731"/>
                          <a:gd name="connsiteY144" fmla="*/ 197644 h 1073944"/>
                          <a:gd name="connsiteX145" fmla="*/ 1131093 w 1278731"/>
                          <a:gd name="connsiteY145" fmla="*/ 192881 h 1073944"/>
                          <a:gd name="connsiteX146" fmla="*/ 1114425 w 1278731"/>
                          <a:gd name="connsiteY146" fmla="*/ 185738 h 1073944"/>
                          <a:gd name="connsiteX147" fmla="*/ 1085850 w 1278731"/>
                          <a:gd name="connsiteY147" fmla="*/ 169069 h 1073944"/>
                          <a:gd name="connsiteX148" fmla="*/ 1085850 w 1278731"/>
                          <a:gd name="connsiteY148" fmla="*/ 169069 h 1073944"/>
                          <a:gd name="connsiteX149" fmla="*/ 1071562 w 1278731"/>
                          <a:gd name="connsiteY149" fmla="*/ 161925 h 1073944"/>
                          <a:gd name="connsiteX150" fmla="*/ 1064418 w 1278731"/>
                          <a:gd name="connsiteY150" fmla="*/ 154781 h 1073944"/>
                          <a:gd name="connsiteX151" fmla="*/ 1050131 w 1278731"/>
                          <a:gd name="connsiteY151" fmla="*/ 150019 h 1073944"/>
                          <a:gd name="connsiteX152" fmla="*/ 1035843 w 1278731"/>
                          <a:gd name="connsiteY152" fmla="*/ 140494 h 1073944"/>
                          <a:gd name="connsiteX153" fmla="*/ 1028700 w 1278731"/>
                          <a:gd name="connsiteY153" fmla="*/ 133350 h 1073944"/>
                          <a:gd name="connsiteX154" fmla="*/ 1026318 w 1278731"/>
                          <a:gd name="connsiteY154" fmla="*/ 126206 h 1073944"/>
                          <a:gd name="connsiteX155" fmla="*/ 1019175 w 1278731"/>
                          <a:gd name="connsiteY155" fmla="*/ 116681 h 1073944"/>
                          <a:gd name="connsiteX156" fmla="*/ 1004887 w 1278731"/>
                          <a:gd name="connsiteY156" fmla="*/ 100013 h 1073944"/>
                          <a:gd name="connsiteX157" fmla="*/ 997743 w 1278731"/>
                          <a:gd name="connsiteY157" fmla="*/ 83344 h 1073944"/>
                          <a:gd name="connsiteX158" fmla="*/ 992981 w 1278731"/>
                          <a:gd name="connsiteY158" fmla="*/ 76200 h 1073944"/>
                          <a:gd name="connsiteX159" fmla="*/ 988218 w 1278731"/>
                          <a:gd name="connsiteY159" fmla="*/ 61913 h 1073944"/>
                          <a:gd name="connsiteX160" fmla="*/ 983456 w 1278731"/>
                          <a:gd name="connsiteY160" fmla="*/ 54769 h 1073944"/>
                          <a:gd name="connsiteX161" fmla="*/ 978693 w 1278731"/>
                          <a:gd name="connsiteY161" fmla="*/ 40481 h 1073944"/>
                          <a:gd name="connsiteX162" fmla="*/ 976312 w 1278731"/>
                          <a:gd name="connsiteY162" fmla="*/ 33338 h 1073944"/>
                          <a:gd name="connsiteX163" fmla="*/ 971550 w 1278731"/>
                          <a:gd name="connsiteY163" fmla="*/ 23813 h 1073944"/>
                          <a:gd name="connsiteX164" fmla="*/ 969168 w 1278731"/>
                          <a:gd name="connsiteY164" fmla="*/ 14288 h 1073944"/>
                          <a:gd name="connsiteX165" fmla="*/ 966787 w 1278731"/>
                          <a:gd name="connsiteY165" fmla="*/ 0 h 1073944"/>
                          <a:gd name="connsiteX166" fmla="*/ 966787 w 1278731"/>
                          <a:gd name="connsiteY166"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897731 w 1278731"/>
                          <a:gd name="connsiteY74" fmla="*/ 385763 h 1073944"/>
                          <a:gd name="connsiteX75" fmla="*/ 907256 w 1278731"/>
                          <a:gd name="connsiteY75" fmla="*/ 400050 h 1073944"/>
                          <a:gd name="connsiteX76" fmla="*/ 912018 w 1278731"/>
                          <a:gd name="connsiteY76" fmla="*/ 407194 h 1073944"/>
                          <a:gd name="connsiteX77" fmla="*/ 921543 w 1278731"/>
                          <a:gd name="connsiteY77" fmla="*/ 421481 h 1073944"/>
                          <a:gd name="connsiteX78" fmla="*/ 931068 w 1278731"/>
                          <a:gd name="connsiteY78" fmla="*/ 442913 h 1073944"/>
                          <a:gd name="connsiteX79" fmla="*/ 933450 w 1278731"/>
                          <a:gd name="connsiteY79" fmla="*/ 452438 h 1073944"/>
                          <a:gd name="connsiteX80" fmla="*/ 942975 w 1278731"/>
                          <a:gd name="connsiteY80" fmla="*/ 466725 h 1073944"/>
                          <a:gd name="connsiteX81" fmla="*/ 950118 w 1278731"/>
                          <a:gd name="connsiteY81" fmla="*/ 481013 h 1073944"/>
                          <a:gd name="connsiteX82" fmla="*/ 954881 w 1278731"/>
                          <a:gd name="connsiteY82" fmla="*/ 495300 h 1073944"/>
                          <a:gd name="connsiteX83" fmla="*/ 959643 w 1278731"/>
                          <a:gd name="connsiteY83" fmla="*/ 502444 h 1073944"/>
                          <a:gd name="connsiteX84" fmla="*/ 962025 w 1278731"/>
                          <a:gd name="connsiteY84" fmla="*/ 509588 h 1073944"/>
                          <a:gd name="connsiteX85" fmla="*/ 971550 w 1278731"/>
                          <a:gd name="connsiteY85" fmla="*/ 523875 h 1073944"/>
                          <a:gd name="connsiteX86" fmla="*/ 985837 w 1278731"/>
                          <a:gd name="connsiteY86" fmla="*/ 552450 h 1073944"/>
                          <a:gd name="connsiteX87" fmla="*/ 990600 w 1278731"/>
                          <a:gd name="connsiteY87" fmla="*/ 559594 h 1073944"/>
                          <a:gd name="connsiteX88" fmla="*/ 997743 w 1278731"/>
                          <a:gd name="connsiteY88" fmla="*/ 573881 h 1073944"/>
                          <a:gd name="connsiteX89" fmla="*/ 1000125 w 1278731"/>
                          <a:gd name="connsiteY89" fmla="*/ 581025 h 1073944"/>
                          <a:gd name="connsiteX90" fmla="*/ 1004887 w 1278731"/>
                          <a:gd name="connsiteY90" fmla="*/ 588169 h 1073944"/>
                          <a:gd name="connsiteX91" fmla="*/ 1012031 w 1278731"/>
                          <a:gd name="connsiteY91" fmla="*/ 602456 h 1073944"/>
                          <a:gd name="connsiteX92" fmla="*/ 1012031 w 1278731"/>
                          <a:gd name="connsiteY92" fmla="*/ 692944 h 1073944"/>
                          <a:gd name="connsiteX93" fmla="*/ 1009650 w 1278731"/>
                          <a:gd name="connsiteY93" fmla="*/ 709613 h 1073944"/>
                          <a:gd name="connsiteX94" fmla="*/ 1007268 w 1278731"/>
                          <a:gd name="connsiteY94" fmla="*/ 728663 h 1073944"/>
                          <a:gd name="connsiteX95" fmla="*/ 1000125 w 1278731"/>
                          <a:gd name="connsiteY95" fmla="*/ 752475 h 1073944"/>
                          <a:gd name="connsiteX96" fmla="*/ 997743 w 1278731"/>
                          <a:gd name="connsiteY96" fmla="*/ 762000 h 1073944"/>
                          <a:gd name="connsiteX97" fmla="*/ 995362 w 1278731"/>
                          <a:gd name="connsiteY97" fmla="*/ 807244 h 1073944"/>
                          <a:gd name="connsiteX98" fmla="*/ 990600 w 1278731"/>
                          <a:gd name="connsiteY98" fmla="*/ 821531 h 1073944"/>
                          <a:gd name="connsiteX99" fmla="*/ 997743 w 1278731"/>
                          <a:gd name="connsiteY99" fmla="*/ 840581 h 1073944"/>
                          <a:gd name="connsiteX100" fmla="*/ 1004887 w 1278731"/>
                          <a:gd name="connsiteY100" fmla="*/ 845344 h 1073944"/>
                          <a:gd name="connsiteX101" fmla="*/ 1028700 w 1278731"/>
                          <a:gd name="connsiteY101" fmla="*/ 852488 h 1073944"/>
                          <a:gd name="connsiteX102" fmla="*/ 1042987 w 1278731"/>
                          <a:gd name="connsiteY102" fmla="*/ 854869 h 1073944"/>
                          <a:gd name="connsiteX103" fmla="*/ 1114425 w 1278731"/>
                          <a:gd name="connsiteY103" fmla="*/ 852488 h 1073944"/>
                          <a:gd name="connsiteX104" fmla="*/ 1121568 w 1278731"/>
                          <a:gd name="connsiteY104" fmla="*/ 847725 h 1073944"/>
                          <a:gd name="connsiteX105" fmla="*/ 1128712 w 1278731"/>
                          <a:gd name="connsiteY105" fmla="*/ 845344 h 1073944"/>
                          <a:gd name="connsiteX106" fmla="*/ 1147762 w 1278731"/>
                          <a:gd name="connsiteY106" fmla="*/ 828675 h 1073944"/>
                          <a:gd name="connsiteX107" fmla="*/ 1154906 w 1278731"/>
                          <a:gd name="connsiteY107" fmla="*/ 802481 h 1073944"/>
                          <a:gd name="connsiteX108" fmla="*/ 1159668 w 1278731"/>
                          <a:gd name="connsiteY108" fmla="*/ 788194 h 1073944"/>
                          <a:gd name="connsiteX109" fmla="*/ 1169193 w 1278731"/>
                          <a:gd name="connsiteY109" fmla="*/ 773906 h 1073944"/>
                          <a:gd name="connsiteX110" fmla="*/ 1173956 w 1278731"/>
                          <a:gd name="connsiteY110" fmla="*/ 766763 h 1073944"/>
                          <a:gd name="connsiteX111" fmla="*/ 1176337 w 1278731"/>
                          <a:gd name="connsiteY111" fmla="*/ 759619 h 1073944"/>
                          <a:gd name="connsiteX112" fmla="*/ 1185862 w 1278731"/>
                          <a:gd name="connsiteY112" fmla="*/ 745331 h 1073944"/>
                          <a:gd name="connsiteX113" fmla="*/ 1190625 w 1278731"/>
                          <a:gd name="connsiteY113" fmla="*/ 731044 h 1073944"/>
                          <a:gd name="connsiteX114" fmla="*/ 1188243 w 1278731"/>
                          <a:gd name="connsiteY114" fmla="*/ 690563 h 1073944"/>
                          <a:gd name="connsiteX115" fmla="*/ 1185862 w 1278731"/>
                          <a:gd name="connsiteY115" fmla="*/ 673894 h 1073944"/>
                          <a:gd name="connsiteX116" fmla="*/ 1190625 w 1278731"/>
                          <a:gd name="connsiteY116" fmla="*/ 640556 h 1073944"/>
                          <a:gd name="connsiteX117" fmla="*/ 1195387 w 1278731"/>
                          <a:gd name="connsiteY117" fmla="*/ 633413 h 1073944"/>
                          <a:gd name="connsiteX118" fmla="*/ 1202531 w 1278731"/>
                          <a:gd name="connsiteY118" fmla="*/ 611981 h 1073944"/>
                          <a:gd name="connsiteX119" fmla="*/ 1204912 w 1278731"/>
                          <a:gd name="connsiteY119" fmla="*/ 604838 h 1073944"/>
                          <a:gd name="connsiteX120" fmla="*/ 1207293 w 1278731"/>
                          <a:gd name="connsiteY120" fmla="*/ 597694 h 1073944"/>
                          <a:gd name="connsiteX121" fmla="*/ 1204912 w 1278731"/>
                          <a:gd name="connsiteY121" fmla="*/ 559594 h 1073944"/>
                          <a:gd name="connsiteX122" fmla="*/ 1197768 w 1278731"/>
                          <a:gd name="connsiteY122" fmla="*/ 561975 h 1073944"/>
                          <a:gd name="connsiteX123" fmla="*/ 1190625 w 1278731"/>
                          <a:gd name="connsiteY123" fmla="*/ 559594 h 1073944"/>
                          <a:gd name="connsiteX124" fmla="*/ 1197768 w 1278731"/>
                          <a:gd name="connsiteY124" fmla="*/ 523875 h 1073944"/>
                          <a:gd name="connsiteX125" fmla="*/ 1212056 w 1278731"/>
                          <a:gd name="connsiteY125" fmla="*/ 495300 h 1073944"/>
                          <a:gd name="connsiteX126" fmla="*/ 1221581 w 1278731"/>
                          <a:gd name="connsiteY126" fmla="*/ 481013 h 1073944"/>
                          <a:gd name="connsiteX127" fmla="*/ 1228725 w 1278731"/>
                          <a:gd name="connsiteY127" fmla="*/ 478631 h 1073944"/>
                          <a:gd name="connsiteX128" fmla="*/ 1238250 w 1278731"/>
                          <a:gd name="connsiteY128" fmla="*/ 466725 h 1073944"/>
                          <a:gd name="connsiteX129" fmla="*/ 1254918 w 1278731"/>
                          <a:gd name="connsiteY129" fmla="*/ 445294 h 1073944"/>
                          <a:gd name="connsiteX130" fmla="*/ 1264443 w 1278731"/>
                          <a:gd name="connsiteY130" fmla="*/ 421481 h 1073944"/>
                          <a:gd name="connsiteX131" fmla="*/ 1266825 w 1278731"/>
                          <a:gd name="connsiteY131" fmla="*/ 414338 h 1073944"/>
                          <a:gd name="connsiteX132" fmla="*/ 1271587 w 1278731"/>
                          <a:gd name="connsiteY132" fmla="*/ 407194 h 1073944"/>
                          <a:gd name="connsiteX133" fmla="*/ 1278731 w 1278731"/>
                          <a:gd name="connsiteY133" fmla="*/ 342900 h 1073944"/>
                          <a:gd name="connsiteX134" fmla="*/ 1276350 w 1278731"/>
                          <a:gd name="connsiteY134" fmla="*/ 283369 h 1073944"/>
                          <a:gd name="connsiteX135" fmla="*/ 1271587 w 1278731"/>
                          <a:gd name="connsiteY135" fmla="*/ 264319 h 1073944"/>
                          <a:gd name="connsiteX136" fmla="*/ 1269206 w 1278731"/>
                          <a:gd name="connsiteY136" fmla="*/ 254794 h 1073944"/>
                          <a:gd name="connsiteX137" fmla="*/ 1266825 w 1278731"/>
                          <a:gd name="connsiteY137" fmla="*/ 242888 h 1073944"/>
                          <a:gd name="connsiteX138" fmla="*/ 1262062 w 1278731"/>
                          <a:gd name="connsiteY138" fmla="*/ 235744 h 1073944"/>
                          <a:gd name="connsiteX139" fmla="*/ 1247775 w 1278731"/>
                          <a:gd name="connsiteY139" fmla="*/ 223838 h 1073944"/>
                          <a:gd name="connsiteX140" fmla="*/ 1214437 w 1278731"/>
                          <a:gd name="connsiteY140" fmla="*/ 219075 h 1073944"/>
                          <a:gd name="connsiteX141" fmla="*/ 1197768 w 1278731"/>
                          <a:gd name="connsiteY141" fmla="*/ 216694 h 1073944"/>
                          <a:gd name="connsiteX142" fmla="*/ 1183481 w 1278731"/>
                          <a:gd name="connsiteY142" fmla="*/ 211931 h 1073944"/>
                          <a:gd name="connsiteX143" fmla="*/ 1166812 w 1278731"/>
                          <a:gd name="connsiteY143" fmla="*/ 207169 h 1073944"/>
                          <a:gd name="connsiteX144" fmla="*/ 1150143 w 1278731"/>
                          <a:gd name="connsiteY144" fmla="*/ 197644 h 1073944"/>
                          <a:gd name="connsiteX145" fmla="*/ 1131093 w 1278731"/>
                          <a:gd name="connsiteY145" fmla="*/ 192881 h 1073944"/>
                          <a:gd name="connsiteX146" fmla="*/ 1114425 w 1278731"/>
                          <a:gd name="connsiteY146" fmla="*/ 185738 h 1073944"/>
                          <a:gd name="connsiteX147" fmla="*/ 1085850 w 1278731"/>
                          <a:gd name="connsiteY147" fmla="*/ 169069 h 1073944"/>
                          <a:gd name="connsiteX148" fmla="*/ 1085850 w 1278731"/>
                          <a:gd name="connsiteY148" fmla="*/ 169069 h 1073944"/>
                          <a:gd name="connsiteX149" fmla="*/ 1071562 w 1278731"/>
                          <a:gd name="connsiteY149" fmla="*/ 161925 h 1073944"/>
                          <a:gd name="connsiteX150" fmla="*/ 1064418 w 1278731"/>
                          <a:gd name="connsiteY150" fmla="*/ 154781 h 1073944"/>
                          <a:gd name="connsiteX151" fmla="*/ 1050131 w 1278731"/>
                          <a:gd name="connsiteY151" fmla="*/ 150019 h 1073944"/>
                          <a:gd name="connsiteX152" fmla="*/ 1035843 w 1278731"/>
                          <a:gd name="connsiteY152" fmla="*/ 140494 h 1073944"/>
                          <a:gd name="connsiteX153" fmla="*/ 1028700 w 1278731"/>
                          <a:gd name="connsiteY153" fmla="*/ 133350 h 1073944"/>
                          <a:gd name="connsiteX154" fmla="*/ 1026318 w 1278731"/>
                          <a:gd name="connsiteY154" fmla="*/ 126206 h 1073944"/>
                          <a:gd name="connsiteX155" fmla="*/ 1019175 w 1278731"/>
                          <a:gd name="connsiteY155" fmla="*/ 116681 h 1073944"/>
                          <a:gd name="connsiteX156" fmla="*/ 1004887 w 1278731"/>
                          <a:gd name="connsiteY156" fmla="*/ 100013 h 1073944"/>
                          <a:gd name="connsiteX157" fmla="*/ 997743 w 1278731"/>
                          <a:gd name="connsiteY157" fmla="*/ 83344 h 1073944"/>
                          <a:gd name="connsiteX158" fmla="*/ 992981 w 1278731"/>
                          <a:gd name="connsiteY158" fmla="*/ 76200 h 1073944"/>
                          <a:gd name="connsiteX159" fmla="*/ 988218 w 1278731"/>
                          <a:gd name="connsiteY159" fmla="*/ 61913 h 1073944"/>
                          <a:gd name="connsiteX160" fmla="*/ 983456 w 1278731"/>
                          <a:gd name="connsiteY160" fmla="*/ 54769 h 1073944"/>
                          <a:gd name="connsiteX161" fmla="*/ 978693 w 1278731"/>
                          <a:gd name="connsiteY161" fmla="*/ 40481 h 1073944"/>
                          <a:gd name="connsiteX162" fmla="*/ 976312 w 1278731"/>
                          <a:gd name="connsiteY162" fmla="*/ 33338 h 1073944"/>
                          <a:gd name="connsiteX163" fmla="*/ 971550 w 1278731"/>
                          <a:gd name="connsiteY163" fmla="*/ 23813 h 1073944"/>
                          <a:gd name="connsiteX164" fmla="*/ 969168 w 1278731"/>
                          <a:gd name="connsiteY164" fmla="*/ 14288 h 1073944"/>
                          <a:gd name="connsiteX165" fmla="*/ 966787 w 1278731"/>
                          <a:gd name="connsiteY165" fmla="*/ 0 h 1073944"/>
                          <a:gd name="connsiteX166" fmla="*/ 966787 w 1278731"/>
                          <a:gd name="connsiteY166"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12018 w 1278731"/>
                          <a:gd name="connsiteY75" fmla="*/ 407194 h 1073944"/>
                          <a:gd name="connsiteX76" fmla="*/ 921543 w 1278731"/>
                          <a:gd name="connsiteY76" fmla="*/ 421481 h 1073944"/>
                          <a:gd name="connsiteX77" fmla="*/ 931068 w 1278731"/>
                          <a:gd name="connsiteY77" fmla="*/ 442913 h 1073944"/>
                          <a:gd name="connsiteX78" fmla="*/ 933450 w 1278731"/>
                          <a:gd name="connsiteY78" fmla="*/ 452438 h 1073944"/>
                          <a:gd name="connsiteX79" fmla="*/ 942975 w 1278731"/>
                          <a:gd name="connsiteY79" fmla="*/ 466725 h 1073944"/>
                          <a:gd name="connsiteX80" fmla="*/ 950118 w 1278731"/>
                          <a:gd name="connsiteY80" fmla="*/ 481013 h 1073944"/>
                          <a:gd name="connsiteX81" fmla="*/ 954881 w 1278731"/>
                          <a:gd name="connsiteY81" fmla="*/ 495300 h 1073944"/>
                          <a:gd name="connsiteX82" fmla="*/ 959643 w 1278731"/>
                          <a:gd name="connsiteY82" fmla="*/ 502444 h 1073944"/>
                          <a:gd name="connsiteX83" fmla="*/ 962025 w 1278731"/>
                          <a:gd name="connsiteY83" fmla="*/ 509588 h 1073944"/>
                          <a:gd name="connsiteX84" fmla="*/ 971550 w 1278731"/>
                          <a:gd name="connsiteY84" fmla="*/ 523875 h 1073944"/>
                          <a:gd name="connsiteX85" fmla="*/ 985837 w 1278731"/>
                          <a:gd name="connsiteY85" fmla="*/ 552450 h 1073944"/>
                          <a:gd name="connsiteX86" fmla="*/ 990600 w 1278731"/>
                          <a:gd name="connsiteY86" fmla="*/ 559594 h 1073944"/>
                          <a:gd name="connsiteX87" fmla="*/ 997743 w 1278731"/>
                          <a:gd name="connsiteY87" fmla="*/ 573881 h 1073944"/>
                          <a:gd name="connsiteX88" fmla="*/ 1000125 w 1278731"/>
                          <a:gd name="connsiteY88" fmla="*/ 581025 h 1073944"/>
                          <a:gd name="connsiteX89" fmla="*/ 1004887 w 1278731"/>
                          <a:gd name="connsiteY89" fmla="*/ 588169 h 1073944"/>
                          <a:gd name="connsiteX90" fmla="*/ 1012031 w 1278731"/>
                          <a:gd name="connsiteY90" fmla="*/ 602456 h 1073944"/>
                          <a:gd name="connsiteX91" fmla="*/ 1012031 w 1278731"/>
                          <a:gd name="connsiteY91" fmla="*/ 692944 h 1073944"/>
                          <a:gd name="connsiteX92" fmla="*/ 1009650 w 1278731"/>
                          <a:gd name="connsiteY92" fmla="*/ 709613 h 1073944"/>
                          <a:gd name="connsiteX93" fmla="*/ 1007268 w 1278731"/>
                          <a:gd name="connsiteY93" fmla="*/ 728663 h 1073944"/>
                          <a:gd name="connsiteX94" fmla="*/ 1000125 w 1278731"/>
                          <a:gd name="connsiteY94" fmla="*/ 752475 h 1073944"/>
                          <a:gd name="connsiteX95" fmla="*/ 997743 w 1278731"/>
                          <a:gd name="connsiteY95" fmla="*/ 762000 h 1073944"/>
                          <a:gd name="connsiteX96" fmla="*/ 995362 w 1278731"/>
                          <a:gd name="connsiteY96" fmla="*/ 807244 h 1073944"/>
                          <a:gd name="connsiteX97" fmla="*/ 990600 w 1278731"/>
                          <a:gd name="connsiteY97" fmla="*/ 821531 h 1073944"/>
                          <a:gd name="connsiteX98" fmla="*/ 997743 w 1278731"/>
                          <a:gd name="connsiteY98" fmla="*/ 840581 h 1073944"/>
                          <a:gd name="connsiteX99" fmla="*/ 1004887 w 1278731"/>
                          <a:gd name="connsiteY99" fmla="*/ 845344 h 1073944"/>
                          <a:gd name="connsiteX100" fmla="*/ 1028700 w 1278731"/>
                          <a:gd name="connsiteY100" fmla="*/ 852488 h 1073944"/>
                          <a:gd name="connsiteX101" fmla="*/ 1042987 w 1278731"/>
                          <a:gd name="connsiteY101" fmla="*/ 854869 h 1073944"/>
                          <a:gd name="connsiteX102" fmla="*/ 1114425 w 1278731"/>
                          <a:gd name="connsiteY102" fmla="*/ 852488 h 1073944"/>
                          <a:gd name="connsiteX103" fmla="*/ 1121568 w 1278731"/>
                          <a:gd name="connsiteY103" fmla="*/ 847725 h 1073944"/>
                          <a:gd name="connsiteX104" fmla="*/ 1128712 w 1278731"/>
                          <a:gd name="connsiteY104" fmla="*/ 845344 h 1073944"/>
                          <a:gd name="connsiteX105" fmla="*/ 1147762 w 1278731"/>
                          <a:gd name="connsiteY105" fmla="*/ 828675 h 1073944"/>
                          <a:gd name="connsiteX106" fmla="*/ 1154906 w 1278731"/>
                          <a:gd name="connsiteY106" fmla="*/ 802481 h 1073944"/>
                          <a:gd name="connsiteX107" fmla="*/ 1159668 w 1278731"/>
                          <a:gd name="connsiteY107" fmla="*/ 788194 h 1073944"/>
                          <a:gd name="connsiteX108" fmla="*/ 1169193 w 1278731"/>
                          <a:gd name="connsiteY108" fmla="*/ 773906 h 1073944"/>
                          <a:gd name="connsiteX109" fmla="*/ 1173956 w 1278731"/>
                          <a:gd name="connsiteY109" fmla="*/ 766763 h 1073944"/>
                          <a:gd name="connsiteX110" fmla="*/ 1176337 w 1278731"/>
                          <a:gd name="connsiteY110" fmla="*/ 759619 h 1073944"/>
                          <a:gd name="connsiteX111" fmla="*/ 1185862 w 1278731"/>
                          <a:gd name="connsiteY111" fmla="*/ 745331 h 1073944"/>
                          <a:gd name="connsiteX112" fmla="*/ 1190625 w 1278731"/>
                          <a:gd name="connsiteY112" fmla="*/ 731044 h 1073944"/>
                          <a:gd name="connsiteX113" fmla="*/ 1188243 w 1278731"/>
                          <a:gd name="connsiteY113" fmla="*/ 690563 h 1073944"/>
                          <a:gd name="connsiteX114" fmla="*/ 1185862 w 1278731"/>
                          <a:gd name="connsiteY114" fmla="*/ 673894 h 1073944"/>
                          <a:gd name="connsiteX115" fmla="*/ 1190625 w 1278731"/>
                          <a:gd name="connsiteY115" fmla="*/ 640556 h 1073944"/>
                          <a:gd name="connsiteX116" fmla="*/ 1195387 w 1278731"/>
                          <a:gd name="connsiteY116" fmla="*/ 633413 h 1073944"/>
                          <a:gd name="connsiteX117" fmla="*/ 1202531 w 1278731"/>
                          <a:gd name="connsiteY117" fmla="*/ 611981 h 1073944"/>
                          <a:gd name="connsiteX118" fmla="*/ 1204912 w 1278731"/>
                          <a:gd name="connsiteY118" fmla="*/ 604838 h 1073944"/>
                          <a:gd name="connsiteX119" fmla="*/ 1207293 w 1278731"/>
                          <a:gd name="connsiteY119" fmla="*/ 597694 h 1073944"/>
                          <a:gd name="connsiteX120" fmla="*/ 1204912 w 1278731"/>
                          <a:gd name="connsiteY120" fmla="*/ 559594 h 1073944"/>
                          <a:gd name="connsiteX121" fmla="*/ 1197768 w 1278731"/>
                          <a:gd name="connsiteY121" fmla="*/ 561975 h 1073944"/>
                          <a:gd name="connsiteX122" fmla="*/ 1190625 w 1278731"/>
                          <a:gd name="connsiteY122" fmla="*/ 559594 h 1073944"/>
                          <a:gd name="connsiteX123" fmla="*/ 1197768 w 1278731"/>
                          <a:gd name="connsiteY123" fmla="*/ 523875 h 1073944"/>
                          <a:gd name="connsiteX124" fmla="*/ 1212056 w 1278731"/>
                          <a:gd name="connsiteY124" fmla="*/ 495300 h 1073944"/>
                          <a:gd name="connsiteX125" fmla="*/ 1221581 w 1278731"/>
                          <a:gd name="connsiteY125" fmla="*/ 481013 h 1073944"/>
                          <a:gd name="connsiteX126" fmla="*/ 1228725 w 1278731"/>
                          <a:gd name="connsiteY126" fmla="*/ 478631 h 1073944"/>
                          <a:gd name="connsiteX127" fmla="*/ 1238250 w 1278731"/>
                          <a:gd name="connsiteY127" fmla="*/ 466725 h 1073944"/>
                          <a:gd name="connsiteX128" fmla="*/ 1254918 w 1278731"/>
                          <a:gd name="connsiteY128" fmla="*/ 445294 h 1073944"/>
                          <a:gd name="connsiteX129" fmla="*/ 1264443 w 1278731"/>
                          <a:gd name="connsiteY129" fmla="*/ 421481 h 1073944"/>
                          <a:gd name="connsiteX130" fmla="*/ 1266825 w 1278731"/>
                          <a:gd name="connsiteY130" fmla="*/ 414338 h 1073944"/>
                          <a:gd name="connsiteX131" fmla="*/ 1271587 w 1278731"/>
                          <a:gd name="connsiteY131" fmla="*/ 407194 h 1073944"/>
                          <a:gd name="connsiteX132" fmla="*/ 1278731 w 1278731"/>
                          <a:gd name="connsiteY132" fmla="*/ 342900 h 1073944"/>
                          <a:gd name="connsiteX133" fmla="*/ 1276350 w 1278731"/>
                          <a:gd name="connsiteY133" fmla="*/ 283369 h 1073944"/>
                          <a:gd name="connsiteX134" fmla="*/ 1271587 w 1278731"/>
                          <a:gd name="connsiteY134" fmla="*/ 264319 h 1073944"/>
                          <a:gd name="connsiteX135" fmla="*/ 1269206 w 1278731"/>
                          <a:gd name="connsiteY135" fmla="*/ 254794 h 1073944"/>
                          <a:gd name="connsiteX136" fmla="*/ 1266825 w 1278731"/>
                          <a:gd name="connsiteY136" fmla="*/ 242888 h 1073944"/>
                          <a:gd name="connsiteX137" fmla="*/ 1262062 w 1278731"/>
                          <a:gd name="connsiteY137" fmla="*/ 235744 h 1073944"/>
                          <a:gd name="connsiteX138" fmla="*/ 1247775 w 1278731"/>
                          <a:gd name="connsiteY138" fmla="*/ 223838 h 1073944"/>
                          <a:gd name="connsiteX139" fmla="*/ 1214437 w 1278731"/>
                          <a:gd name="connsiteY139" fmla="*/ 219075 h 1073944"/>
                          <a:gd name="connsiteX140" fmla="*/ 1197768 w 1278731"/>
                          <a:gd name="connsiteY140" fmla="*/ 216694 h 1073944"/>
                          <a:gd name="connsiteX141" fmla="*/ 1183481 w 1278731"/>
                          <a:gd name="connsiteY141" fmla="*/ 211931 h 1073944"/>
                          <a:gd name="connsiteX142" fmla="*/ 1166812 w 1278731"/>
                          <a:gd name="connsiteY142" fmla="*/ 207169 h 1073944"/>
                          <a:gd name="connsiteX143" fmla="*/ 1150143 w 1278731"/>
                          <a:gd name="connsiteY143" fmla="*/ 197644 h 1073944"/>
                          <a:gd name="connsiteX144" fmla="*/ 1131093 w 1278731"/>
                          <a:gd name="connsiteY144" fmla="*/ 192881 h 1073944"/>
                          <a:gd name="connsiteX145" fmla="*/ 1114425 w 1278731"/>
                          <a:gd name="connsiteY145" fmla="*/ 185738 h 1073944"/>
                          <a:gd name="connsiteX146" fmla="*/ 1085850 w 1278731"/>
                          <a:gd name="connsiteY146" fmla="*/ 169069 h 1073944"/>
                          <a:gd name="connsiteX147" fmla="*/ 1085850 w 1278731"/>
                          <a:gd name="connsiteY147" fmla="*/ 169069 h 1073944"/>
                          <a:gd name="connsiteX148" fmla="*/ 1071562 w 1278731"/>
                          <a:gd name="connsiteY148" fmla="*/ 161925 h 1073944"/>
                          <a:gd name="connsiteX149" fmla="*/ 1064418 w 1278731"/>
                          <a:gd name="connsiteY149" fmla="*/ 154781 h 1073944"/>
                          <a:gd name="connsiteX150" fmla="*/ 1050131 w 1278731"/>
                          <a:gd name="connsiteY150" fmla="*/ 150019 h 1073944"/>
                          <a:gd name="connsiteX151" fmla="*/ 1035843 w 1278731"/>
                          <a:gd name="connsiteY151" fmla="*/ 140494 h 1073944"/>
                          <a:gd name="connsiteX152" fmla="*/ 1028700 w 1278731"/>
                          <a:gd name="connsiteY152" fmla="*/ 133350 h 1073944"/>
                          <a:gd name="connsiteX153" fmla="*/ 1026318 w 1278731"/>
                          <a:gd name="connsiteY153" fmla="*/ 126206 h 1073944"/>
                          <a:gd name="connsiteX154" fmla="*/ 1019175 w 1278731"/>
                          <a:gd name="connsiteY154" fmla="*/ 116681 h 1073944"/>
                          <a:gd name="connsiteX155" fmla="*/ 1004887 w 1278731"/>
                          <a:gd name="connsiteY155" fmla="*/ 100013 h 1073944"/>
                          <a:gd name="connsiteX156" fmla="*/ 997743 w 1278731"/>
                          <a:gd name="connsiteY156" fmla="*/ 83344 h 1073944"/>
                          <a:gd name="connsiteX157" fmla="*/ 992981 w 1278731"/>
                          <a:gd name="connsiteY157" fmla="*/ 76200 h 1073944"/>
                          <a:gd name="connsiteX158" fmla="*/ 988218 w 1278731"/>
                          <a:gd name="connsiteY158" fmla="*/ 61913 h 1073944"/>
                          <a:gd name="connsiteX159" fmla="*/ 983456 w 1278731"/>
                          <a:gd name="connsiteY159" fmla="*/ 54769 h 1073944"/>
                          <a:gd name="connsiteX160" fmla="*/ 978693 w 1278731"/>
                          <a:gd name="connsiteY160" fmla="*/ 40481 h 1073944"/>
                          <a:gd name="connsiteX161" fmla="*/ 976312 w 1278731"/>
                          <a:gd name="connsiteY161" fmla="*/ 33338 h 1073944"/>
                          <a:gd name="connsiteX162" fmla="*/ 971550 w 1278731"/>
                          <a:gd name="connsiteY162" fmla="*/ 23813 h 1073944"/>
                          <a:gd name="connsiteX163" fmla="*/ 969168 w 1278731"/>
                          <a:gd name="connsiteY163" fmla="*/ 14288 h 1073944"/>
                          <a:gd name="connsiteX164" fmla="*/ 966787 w 1278731"/>
                          <a:gd name="connsiteY164" fmla="*/ 0 h 1073944"/>
                          <a:gd name="connsiteX165" fmla="*/ 966787 w 1278731"/>
                          <a:gd name="connsiteY165"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21543 w 1278731"/>
                          <a:gd name="connsiteY75" fmla="*/ 421481 h 1073944"/>
                          <a:gd name="connsiteX76" fmla="*/ 931068 w 1278731"/>
                          <a:gd name="connsiteY76" fmla="*/ 442913 h 1073944"/>
                          <a:gd name="connsiteX77" fmla="*/ 933450 w 1278731"/>
                          <a:gd name="connsiteY77" fmla="*/ 452438 h 1073944"/>
                          <a:gd name="connsiteX78" fmla="*/ 942975 w 1278731"/>
                          <a:gd name="connsiteY78" fmla="*/ 466725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21543 w 1278731"/>
                          <a:gd name="connsiteY75" fmla="*/ 421481 h 1073944"/>
                          <a:gd name="connsiteX76" fmla="*/ 931068 w 1278731"/>
                          <a:gd name="connsiteY76" fmla="*/ 442913 h 1073944"/>
                          <a:gd name="connsiteX77" fmla="*/ 942975 w 1278731"/>
                          <a:gd name="connsiteY77" fmla="*/ 466725 h 1073944"/>
                          <a:gd name="connsiteX78" fmla="*/ 950118 w 1278731"/>
                          <a:gd name="connsiteY78" fmla="*/ 481013 h 1073944"/>
                          <a:gd name="connsiteX79" fmla="*/ 954881 w 1278731"/>
                          <a:gd name="connsiteY79" fmla="*/ 495300 h 1073944"/>
                          <a:gd name="connsiteX80" fmla="*/ 959643 w 1278731"/>
                          <a:gd name="connsiteY80" fmla="*/ 502444 h 1073944"/>
                          <a:gd name="connsiteX81" fmla="*/ 962025 w 1278731"/>
                          <a:gd name="connsiteY81" fmla="*/ 509588 h 1073944"/>
                          <a:gd name="connsiteX82" fmla="*/ 971550 w 1278731"/>
                          <a:gd name="connsiteY82" fmla="*/ 523875 h 1073944"/>
                          <a:gd name="connsiteX83" fmla="*/ 985837 w 1278731"/>
                          <a:gd name="connsiteY83" fmla="*/ 552450 h 1073944"/>
                          <a:gd name="connsiteX84" fmla="*/ 990600 w 1278731"/>
                          <a:gd name="connsiteY84" fmla="*/ 559594 h 1073944"/>
                          <a:gd name="connsiteX85" fmla="*/ 997743 w 1278731"/>
                          <a:gd name="connsiteY85" fmla="*/ 573881 h 1073944"/>
                          <a:gd name="connsiteX86" fmla="*/ 1000125 w 1278731"/>
                          <a:gd name="connsiteY86" fmla="*/ 581025 h 1073944"/>
                          <a:gd name="connsiteX87" fmla="*/ 1004887 w 1278731"/>
                          <a:gd name="connsiteY87" fmla="*/ 588169 h 1073944"/>
                          <a:gd name="connsiteX88" fmla="*/ 1012031 w 1278731"/>
                          <a:gd name="connsiteY88" fmla="*/ 602456 h 1073944"/>
                          <a:gd name="connsiteX89" fmla="*/ 1012031 w 1278731"/>
                          <a:gd name="connsiteY89" fmla="*/ 692944 h 1073944"/>
                          <a:gd name="connsiteX90" fmla="*/ 1009650 w 1278731"/>
                          <a:gd name="connsiteY90" fmla="*/ 709613 h 1073944"/>
                          <a:gd name="connsiteX91" fmla="*/ 1007268 w 1278731"/>
                          <a:gd name="connsiteY91" fmla="*/ 728663 h 1073944"/>
                          <a:gd name="connsiteX92" fmla="*/ 1000125 w 1278731"/>
                          <a:gd name="connsiteY92" fmla="*/ 752475 h 1073944"/>
                          <a:gd name="connsiteX93" fmla="*/ 997743 w 1278731"/>
                          <a:gd name="connsiteY93" fmla="*/ 762000 h 1073944"/>
                          <a:gd name="connsiteX94" fmla="*/ 995362 w 1278731"/>
                          <a:gd name="connsiteY94" fmla="*/ 807244 h 1073944"/>
                          <a:gd name="connsiteX95" fmla="*/ 990600 w 1278731"/>
                          <a:gd name="connsiteY95" fmla="*/ 821531 h 1073944"/>
                          <a:gd name="connsiteX96" fmla="*/ 997743 w 1278731"/>
                          <a:gd name="connsiteY96" fmla="*/ 840581 h 1073944"/>
                          <a:gd name="connsiteX97" fmla="*/ 1004887 w 1278731"/>
                          <a:gd name="connsiteY97" fmla="*/ 845344 h 1073944"/>
                          <a:gd name="connsiteX98" fmla="*/ 1028700 w 1278731"/>
                          <a:gd name="connsiteY98" fmla="*/ 852488 h 1073944"/>
                          <a:gd name="connsiteX99" fmla="*/ 1042987 w 1278731"/>
                          <a:gd name="connsiteY99" fmla="*/ 854869 h 1073944"/>
                          <a:gd name="connsiteX100" fmla="*/ 1114425 w 1278731"/>
                          <a:gd name="connsiteY100" fmla="*/ 852488 h 1073944"/>
                          <a:gd name="connsiteX101" fmla="*/ 1121568 w 1278731"/>
                          <a:gd name="connsiteY101" fmla="*/ 847725 h 1073944"/>
                          <a:gd name="connsiteX102" fmla="*/ 1128712 w 1278731"/>
                          <a:gd name="connsiteY102" fmla="*/ 845344 h 1073944"/>
                          <a:gd name="connsiteX103" fmla="*/ 1147762 w 1278731"/>
                          <a:gd name="connsiteY103" fmla="*/ 828675 h 1073944"/>
                          <a:gd name="connsiteX104" fmla="*/ 1154906 w 1278731"/>
                          <a:gd name="connsiteY104" fmla="*/ 802481 h 1073944"/>
                          <a:gd name="connsiteX105" fmla="*/ 1159668 w 1278731"/>
                          <a:gd name="connsiteY105" fmla="*/ 788194 h 1073944"/>
                          <a:gd name="connsiteX106" fmla="*/ 1169193 w 1278731"/>
                          <a:gd name="connsiteY106" fmla="*/ 773906 h 1073944"/>
                          <a:gd name="connsiteX107" fmla="*/ 1173956 w 1278731"/>
                          <a:gd name="connsiteY107" fmla="*/ 766763 h 1073944"/>
                          <a:gd name="connsiteX108" fmla="*/ 1176337 w 1278731"/>
                          <a:gd name="connsiteY108" fmla="*/ 759619 h 1073944"/>
                          <a:gd name="connsiteX109" fmla="*/ 1185862 w 1278731"/>
                          <a:gd name="connsiteY109" fmla="*/ 745331 h 1073944"/>
                          <a:gd name="connsiteX110" fmla="*/ 1190625 w 1278731"/>
                          <a:gd name="connsiteY110" fmla="*/ 731044 h 1073944"/>
                          <a:gd name="connsiteX111" fmla="*/ 1188243 w 1278731"/>
                          <a:gd name="connsiteY111" fmla="*/ 690563 h 1073944"/>
                          <a:gd name="connsiteX112" fmla="*/ 1185862 w 1278731"/>
                          <a:gd name="connsiteY112" fmla="*/ 673894 h 1073944"/>
                          <a:gd name="connsiteX113" fmla="*/ 1190625 w 1278731"/>
                          <a:gd name="connsiteY113" fmla="*/ 640556 h 1073944"/>
                          <a:gd name="connsiteX114" fmla="*/ 1195387 w 1278731"/>
                          <a:gd name="connsiteY114" fmla="*/ 633413 h 1073944"/>
                          <a:gd name="connsiteX115" fmla="*/ 1202531 w 1278731"/>
                          <a:gd name="connsiteY115" fmla="*/ 611981 h 1073944"/>
                          <a:gd name="connsiteX116" fmla="*/ 1204912 w 1278731"/>
                          <a:gd name="connsiteY116" fmla="*/ 604838 h 1073944"/>
                          <a:gd name="connsiteX117" fmla="*/ 1207293 w 1278731"/>
                          <a:gd name="connsiteY117" fmla="*/ 597694 h 1073944"/>
                          <a:gd name="connsiteX118" fmla="*/ 1204912 w 1278731"/>
                          <a:gd name="connsiteY118" fmla="*/ 559594 h 1073944"/>
                          <a:gd name="connsiteX119" fmla="*/ 1197768 w 1278731"/>
                          <a:gd name="connsiteY119" fmla="*/ 561975 h 1073944"/>
                          <a:gd name="connsiteX120" fmla="*/ 1190625 w 1278731"/>
                          <a:gd name="connsiteY120" fmla="*/ 559594 h 1073944"/>
                          <a:gd name="connsiteX121" fmla="*/ 1197768 w 1278731"/>
                          <a:gd name="connsiteY121" fmla="*/ 523875 h 1073944"/>
                          <a:gd name="connsiteX122" fmla="*/ 1212056 w 1278731"/>
                          <a:gd name="connsiteY122" fmla="*/ 495300 h 1073944"/>
                          <a:gd name="connsiteX123" fmla="*/ 1221581 w 1278731"/>
                          <a:gd name="connsiteY123" fmla="*/ 481013 h 1073944"/>
                          <a:gd name="connsiteX124" fmla="*/ 1228725 w 1278731"/>
                          <a:gd name="connsiteY124" fmla="*/ 478631 h 1073944"/>
                          <a:gd name="connsiteX125" fmla="*/ 1238250 w 1278731"/>
                          <a:gd name="connsiteY125" fmla="*/ 466725 h 1073944"/>
                          <a:gd name="connsiteX126" fmla="*/ 1254918 w 1278731"/>
                          <a:gd name="connsiteY126" fmla="*/ 445294 h 1073944"/>
                          <a:gd name="connsiteX127" fmla="*/ 1264443 w 1278731"/>
                          <a:gd name="connsiteY127" fmla="*/ 421481 h 1073944"/>
                          <a:gd name="connsiteX128" fmla="*/ 1266825 w 1278731"/>
                          <a:gd name="connsiteY128" fmla="*/ 414338 h 1073944"/>
                          <a:gd name="connsiteX129" fmla="*/ 1271587 w 1278731"/>
                          <a:gd name="connsiteY129" fmla="*/ 407194 h 1073944"/>
                          <a:gd name="connsiteX130" fmla="*/ 1278731 w 1278731"/>
                          <a:gd name="connsiteY130" fmla="*/ 342900 h 1073944"/>
                          <a:gd name="connsiteX131" fmla="*/ 1276350 w 1278731"/>
                          <a:gd name="connsiteY131" fmla="*/ 283369 h 1073944"/>
                          <a:gd name="connsiteX132" fmla="*/ 1271587 w 1278731"/>
                          <a:gd name="connsiteY132" fmla="*/ 264319 h 1073944"/>
                          <a:gd name="connsiteX133" fmla="*/ 1269206 w 1278731"/>
                          <a:gd name="connsiteY133" fmla="*/ 254794 h 1073944"/>
                          <a:gd name="connsiteX134" fmla="*/ 1266825 w 1278731"/>
                          <a:gd name="connsiteY134" fmla="*/ 242888 h 1073944"/>
                          <a:gd name="connsiteX135" fmla="*/ 1262062 w 1278731"/>
                          <a:gd name="connsiteY135" fmla="*/ 235744 h 1073944"/>
                          <a:gd name="connsiteX136" fmla="*/ 1247775 w 1278731"/>
                          <a:gd name="connsiteY136" fmla="*/ 223838 h 1073944"/>
                          <a:gd name="connsiteX137" fmla="*/ 1214437 w 1278731"/>
                          <a:gd name="connsiteY137" fmla="*/ 219075 h 1073944"/>
                          <a:gd name="connsiteX138" fmla="*/ 1197768 w 1278731"/>
                          <a:gd name="connsiteY138" fmla="*/ 216694 h 1073944"/>
                          <a:gd name="connsiteX139" fmla="*/ 1183481 w 1278731"/>
                          <a:gd name="connsiteY139" fmla="*/ 211931 h 1073944"/>
                          <a:gd name="connsiteX140" fmla="*/ 1166812 w 1278731"/>
                          <a:gd name="connsiteY140" fmla="*/ 207169 h 1073944"/>
                          <a:gd name="connsiteX141" fmla="*/ 1150143 w 1278731"/>
                          <a:gd name="connsiteY141" fmla="*/ 197644 h 1073944"/>
                          <a:gd name="connsiteX142" fmla="*/ 1131093 w 1278731"/>
                          <a:gd name="connsiteY142" fmla="*/ 192881 h 1073944"/>
                          <a:gd name="connsiteX143" fmla="*/ 1114425 w 1278731"/>
                          <a:gd name="connsiteY143" fmla="*/ 185738 h 1073944"/>
                          <a:gd name="connsiteX144" fmla="*/ 1085850 w 1278731"/>
                          <a:gd name="connsiteY144" fmla="*/ 169069 h 1073944"/>
                          <a:gd name="connsiteX145" fmla="*/ 1085850 w 1278731"/>
                          <a:gd name="connsiteY145" fmla="*/ 169069 h 1073944"/>
                          <a:gd name="connsiteX146" fmla="*/ 1071562 w 1278731"/>
                          <a:gd name="connsiteY146" fmla="*/ 161925 h 1073944"/>
                          <a:gd name="connsiteX147" fmla="*/ 1064418 w 1278731"/>
                          <a:gd name="connsiteY147" fmla="*/ 154781 h 1073944"/>
                          <a:gd name="connsiteX148" fmla="*/ 1050131 w 1278731"/>
                          <a:gd name="connsiteY148" fmla="*/ 150019 h 1073944"/>
                          <a:gd name="connsiteX149" fmla="*/ 1035843 w 1278731"/>
                          <a:gd name="connsiteY149" fmla="*/ 140494 h 1073944"/>
                          <a:gd name="connsiteX150" fmla="*/ 1028700 w 1278731"/>
                          <a:gd name="connsiteY150" fmla="*/ 133350 h 1073944"/>
                          <a:gd name="connsiteX151" fmla="*/ 1026318 w 1278731"/>
                          <a:gd name="connsiteY151" fmla="*/ 126206 h 1073944"/>
                          <a:gd name="connsiteX152" fmla="*/ 1019175 w 1278731"/>
                          <a:gd name="connsiteY152" fmla="*/ 116681 h 1073944"/>
                          <a:gd name="connsiteX153" fmla="*/ 1004887 w 1278731"/>
                          <a:gd name="connsiteY153" fmla="*/ 100013 h 1073944"/>
                          <a:gd name="connsiteX154" fmla="*/ 997743 w 1278731"/>
                          <a:gd name="connsiteY154" fmla="*/ 83344 h 1073944"/>
                          <a:gd name="connsiteX155" fmla="*/ 992981 w 1278731"/>
                          <a:gd name="connsiteY155" fmla="*/ 76200 h 1073944"/>
                          <a:gd name="connsiteX156" fmla="*/ 988218 w 1278731"/>
                          <a:gd name="connsiteY156" fmla="*/ 61913 h 1073944"/>
                          <a:gd name="connsiteX157" fmla="*/ 983456 w 1278731"/>
                          <a:gd name="connsiteY157" fmla="*/ 54769 h 1073944"/>
                          <a:gd name="connsiteX158" fmla="*/ 978693 w 1278731"/>
                          <a:gd name="connsiteY158" fmla="*/ 40481 h 1073944"/>
                          <a:gd name="connsiteX159" fmla="*/ 976312 w 1278731"/>
                          <a:gd name="connsiteY159" fmla="*/ 33338 h 1073944"/>
                          <a:gd name="connsiteX160" fmla="*/ 971550 w 1278731"/>
                          <a:gd name="connsiteY160" fmla="*/ 23813 h 1073944"/>
                          <a:gd name="connsiteX161" fmla="*/ 969168 w 1278731"/>
                          <a:gd name="connsiteY161" fmla="*/ 14288 h 1073944"/>
                          <a:gd name="connsiteX162" fmla="*/ 966787 w 1278731"/>
                          <a:gd name="connsiteY162" fmla="*/ 0 h 1073944"/>
                          <a:gd name="connsiteX163" fmla="*/ 966787 w 1278731"/>
                          <a:gd name="connsiteY16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21543 w 1278731"/>
                          <a:gd name="connsiteY75" fmla="*/ 421481 h 1073944"/>
                          <a:gd name="connsiteX76" fmla="*/ 931068 w 1278731"/>
                          <a:gd name="connsiteY76" fmla="*/ 442913 h 1073944"/>
                          <a:gd name="connsiteX77" fmla="*/ 950119 w 1278731"/>
                          <a:gd name="connsiteY77" fmla="*/ 461963 h 1073944"/>
                          <a:gd name="connsiteX78" fmla="*/ 950118 w 1278731"/>
                          <a:gd name="connsiteY78" fmla="*/ 481013 h 1073944"/>
                          <a:gd name="connsiteX79" fmla="*/ 954881 w 1278731"/>
                          <a:gd name="connsiteY79" fmla="*/ 495300 h 1073944"/>
                          <a:gd name="connsiteX80" fmla="*/ 959643 w 1278731"/>
                          <a:gd name="connsiteY80" fmla="*/ 502444 h 1073944"/>
                          <a:gd name="connsiteX81" fmla="*/ 962025 w 1278731"/>
                          <a:gd name="connsiteY81" fmla="*/ 509588 h 1073944"/>
                          <a:gd name="connsiteX82" fmla="*/ 971550 w 1278731"/>
                          <a:gd name="connsiteY82" fmla="*/ 523875 h 1073944"/>
                          <a:gd name="connsiteX83" fmla="*/ 985837 w 1278731"/>
                          <a:gd name="connsiteY83" fmla="*/ 552450 h 1073944"/>
                          <a:gd name="connsiteX84" fmla="*/ 990600 w 1278731"/>
                          <a:gd name="connsiteY84" fmla="*/ 559594 h 1073944"/>
                          <a:gd name="connsiteX85" fmla="*/ 997743 w 1278731"/>
                          <a:gd name="connsiteY85" fmla="*/ 573881 h 1073944"/>
                          <a:gd name="connsiteX86" fmla="*/ 1000125 w 1278731"/>
                          <a:gd name="connsiteY86" fmla="*/ 581025 h 1073944"/>
                          <a:gd name="connsiteX87" fmla="*/ 1004887 w 1278731"/>
                          <a:gd name="connsiteY87" fmla="*/ 588169 h 1073944"/>
                          <a:gd name="connsiteX88" fmla="*/ 1012031 w 1278731"/>
                          <a:gd name="connsiteY88" fmla="*/ 602456 h 1073944"/>
                          <a:gd name="connsiteX89" fmla="*/ 1012031 w 1278731"/>
                          <a:gd name="connsiteY89" fmla="*/ 692944 h 1073944"/>
                          <a:gd name="connsiteX90" fmla="*/ 1009650 w 1278731"/>
                          <a:gd name="connsiteY90" fmla="*/ 709613 h 1073944"/>
                          <a:gd name="connsiteX91" fmla="*/ 1007268 w 1278731"/>
                          <a:gd name="connsiteY91" fmla="*/ 728663 h 1073944"/>
                          <a:gd name="connsiteX92" fmla="*/ 1000125 w 1278731"/>
                          <a:gd name="connsiteY92" fmla="*/ 752475 h 1073944"/>
                          <a:gd name="connsiteX93" fmla="*/ 997743 w 1278731"/>
                          <a:gd name="connsiteY93" fmla="*/ 762000 h 1073944"/>
                          <a:gd name="connsiteX94" fmla="*/ 995362 w 1278731"/>
                          <a:gd name="connsiteY94" fmla="*/ 807244 h 1073944"/>
                          <a:gd name="connsiteX95" fmla="*/ 990600 w 1278731"/>
                          <a:gd name="connsiteY95" fmla="*/ 821531 h 1073944"/>
                          <a:gd name="connsiteX96" fmla="*/ 997743 w 1278731"/>
                          <a:gd name="connsiteY96" fmla="*/ 840581 h 1073944"/>
                          <a:gd name="connsiteX97" fmla="*/ 1004887 w 1278731"/>
                          <a:gd name="connsiteY97" fmla="*/ 845344 h 1073944"/>
                          <a:gd name="connsiteX98" fmla="*/ 1028700 w 1278731"/>
                          <a:gd name="connsiteY98" fmla="*/ 852488 h 1073944"/>
                          <a:gd name="connsiteX99" fmla="*/ 1042987 w 1278731"/>
                          <a:gd name="connsiteY99" fmla="*/ 854869 h 1073944"/>
                          <a:gd name="connsiteX100" fmla="*/ 1114425 w 1278731"/>
                          <a:gd name="connsiteY100" fmla="*/ 852488 h 1073944"/>
                          <a:gd name="connsiteX101" fmla="*/ 1121568 w 1278731"/>
                          <a:gd name="connsiteY101" fmla="*/ 847725 h 1073944"/>
                          <a:gd name="connsiteX102" fmla="*/ 1128712 w 1278731"/>
                          <a:gd name="connsiteY102" fmla="*/ 845344 h 1073944"/>
                          <a:gd name="connsiteX103" fmla="*/ 1147762 w 1278731"/>
                          <a:gd name="connsiteY103" fmla="*/ 828675 h 1073944"/>
                          <a:gd name="connsiteX104" fmla="*/ 1154906 w 1278731"/>
                          <a:gd name="connsiteY104" fmla="*/ 802481 h 1073944"/>
                          <a:gd name="connsiteX105" fmla="*/ 1159668 w 1278731"/>
                          <a:gd name="connsiteY105" fmla="*/ 788194 h 1073944"/>
                          <a:gd name="connsiteX106" fmla="*/ 1169193 w 1278731"/>
                          <a:gd name="connsiteY106" fmla="*/ 773906 h 1073944"/>
                          <a:gd name="connsiteX107" fmla="*/ 1173956 w 1278731"/>
                          <a:gd name="connsiteY107" fmla="*/ 766763 h 1073944"/>
                          <a:gd name="connsiteX108" fmla="*/ 1176337 w 1278731"/>
                          <a:gd name="connsiteY108" fmla="*/ 759619 h 1073944"/>
                          <a:gd name="connsiteX109" fmla="*/ 1185862 w 1278731"/>
                          <a:gd name="connsiteY109" fmla="*/ 745331 h 1073944"/>
                          <a:gd name="connsiteX110" fmla="*/ 1190625 w 1278731"/>
                          <a:gd name="connsiteY110" fmla="*/ 731044 h 1073944"/>
                          <a:gd name="connsiteX111" fmla="*/ 1188243 w 1278731"/>
                          <a:gd name="connsiteY111" fmla="*/ 690563 h 1073944"/>
                          <a:gd name="connsiteX112" fmla="*/ 1185862 w 1278731"/>
                          <a:gd name="connsiteY112" fmla="*/ 673894 h 1073944"/>
                          <a:gd name="connsiteX113" fmla="*/ 1190625 w 1278731"/>
                          <a:gd name="connsiteY113" fmla="*/ 640556 h 1073944"/>
                          <a:gd name="connsiteX114" fmla="*/ 1195387 w 1278731"/>
                          <a:gd name="connsiteY114" fmla="*/ 633413 h 1073944"/>
                          <a:gd name="connsiteX115" fmla="*/ 1202531 w 1278731"/>
                          <a:gd name="connsiteY115" fmla="*/ 611981 h 1073944"/>
                          <a:gd name="connsiteX116" fmla="*/ 1204912 w 1278731"/>
                          <a:gd name="connsiteY116" fmla="*/ 604838 h 1073944"/>
                          <a:gd name="connsiteX117" fmla="*/ 1207293 w 1278731"/>
                          <a:gd name="connsiteY117" fmla="*/ 597694 h 1073944"/>
                          <a:gd name="connsiteX118" fmla="*/ 1204912 w 1278731"/>
                          <a:gd name="connsiteY118" fmla="*/ 559594 h 1073944"/>
                          <a:gd name="connsiteX119" fmla="*/ 1197768 w 1278731"/>
                          <a:gd name="connsiteY119" fmla="*/ 561975 h 1073944"/>
                          <a:gd name="connsiteX120" fmla="*/ 1190625 w 1278731"/>
                          <a:gd name="connsiteY120" fmla="*/ 559594 h 1073944"/>
                          <a:gd name="connsiteX121" fmla="*/ 1197768 w 1278731"/>
                          <a:gd name="connsiteY121" fmla="*/ 523875 h 1073944"/>
                          <a:gd name="connsiteX122" fmla="*/ 1212056 w 1278731"/>
                          <a:gd name="connsiteY122" fmla="*/ 495300 h 1073944"/>
                          <a:gd name="connsiteX123" fmla="*/ 1221581 w 1278731"/>
                          <a:gd name="connsiteY123" fmla="*/ 481013 h 1073944"/>
                          <a:gd name="connsiteX124" fmla="*/ 1228725 w 1278731"/>
                          <a:gd name="connsiteY124" fmla="*/ 478631 h 1073944"/>
                          <a:gd name="connsiteX125" fmla="*/ 1238250 w 1278731"/>
                          <a:gd name="connsiteY125" fmla="*/ 466725 h 1073944"/>
                          <a:gd name="connsiteX126" fmla="*/ 1254918 w 1278731"/>
                          <a:gd name="connsiteY126" fmla="*/ 445294 h 1073944"/>
                          <a:gd name="connsiteX127" fmla="*/ 1264443 w 1278731"/>
                          <a:gd name="connsiteY127" fmla="*/ 421481 h 1073944"/>
                          <a:gd name="connsiteX128" fmla="*/ 1266825 w 1278731"/>
                          <a:gd name="connsiteY128" fmla="*/ 414338 h 1073944"/>
                          <a:gd name="connsiteX129" fmla="*/ 1271587 w 1278731"/>
                          <a:gd name="connsiteY129" fmla="*/ 407194 h 1073944"/>
                          <a:gd name="connsiteX130" fmla="*/ 1278731 w 1278731"/>
                          <a:gd name="connsiteY130" fmla="*/ 342900 h 1073944"/>
                          <a:gd name="connsiteX131" fmla="*/ 1276350 w 1278731"/>
                          <a:gd name="connsiteY131" fmla="*/ 283369 h 1073944"/>
                          <a:gd name="connsiteX132" fmla="*/ 1271587 w 1278731"/>
                          <a:gd name="connsiteY132" fmla="*/ 264319 h 1073944"/>
                          <a:gd name="connsiteX133" fmla="*/ 1269206 w 1278731"/>
                          <a:gd name="connsiteY133" fmla="*/ 254794 h 1073944"/>
                          <a:gd name="connsiteX134" fmla="*/ 1266825 w 1278731"/>
                          <a:gd name="connsiteY134" fmla="*/ 242888 h 1073944"/>
                          <a:gd name="connsiteX135" fmla="*/ 1262062 w 1278731"/>
                          <a:gd name="connsiteY135" fmla="*/ 235744 h 1073944"/>
                          <a:gd name="connsiteX136" fmla="*/ 1247775 w 1278731"/>
                          <a:gd name="connsiteY136" fmla="*/ 223838 h 1073944"/>
                          <a:gd name="connsiteX137" fmla="*/ 1214437 w 1278731"/>
                          <a:gd name="connsiteY137" fmla="*/ 219075 h 1073944"/>
                          <a:gd name="connsiteX138" fmla="*/ 1197768 w 1278731"/>
                          <a:gd name="connsiteY138" fmla="*/ 216694 h 1073944"/>
                          <a:gd name="connsiteX139" fmla="*/ 1183481 w 1278731"/>
                          <a:gd name="connsiteY139" fmla="*/ 211931 h 1073944"/>
                          <a:gd name="connsiteX140" fmla="*/ 1166812 w 1278731"/>
                          <a:gd name="connsiteY140" fmla="*/ 207169 h 1073944"/>
                          <a:gd name="connsiteX141" fmla="*/ 1150143 w 1278731"/>
                          <a:gd name="connsiteY141" fmla="*/ 197644 h 1073944"/>
                          <a:gd name="connsiteX142" fmla="*/ 1131093 w 1278731"/>
                          <a:gd name="connsiteY142" fmla="*/ 192881 h 1073944"/>
                          <a:gd name="connsiteX143" fmla="*/ 1114425 w 1278731"/>
                          <a:gd name="connsiteY143" fmla="*/ 185738 h 1073944"/>
                          <a:gd name="connsiteX144" fmla="*/ 1085850 w 1278731"/>
                          <a:gd name="connsiteY144" fmla="*/ 169069 h 1073944"/>
                          <a:gd name="connsiteX145" fmla="*/ 1085850 w 1278731"/>
                          <a:gd name="connsiteY145" fmla="*/ 169069 h 1073944"/>
                          <a:gd name="connsiteX146" fmla="*/ 1071562 w 1278731"/>
                          <a:gd name="connsiteY146" fmla="*/ 161925 h 1073944"/>
                          <a:gd name="connsiteX147" fmla="*/ 1064418 w 1278731"/>
                          <a:gd name="connsiteY147" fmla="*/ 154781 h 1073944"/>
                          <a:gd name="connsiteX148" fmla="*/ 1050131 w 1278731"/>
                          <a:gd name="connsiteY148" fmla="*/ 150019 h 1073944"/>
                          <a:gd name="connsiteX149" fmla="*/ 1035843 w 1278731"/>
                          <a:gd name="connsiteY149" fmla="*/ 140494 h 1073944"/>
                          <a:gd name="connsiteX150" fmla="*/ 1028700 w 1278731"/>
                          <a:gd name="connsiteY150" fmla="*/ 133350 h 1073944"/>
                          <a:gd name="connsiteX151" fmla="*/ 1026318 w 1278731"/>
                          <a:gd name="connsiteY151" fmla="*/ 126206 h 1073944"/>
                          <a:gd name="connsiteX152" fmla="*/ 1019175 w 1278731"/>
                          <a:gd name="connsiteY152" fmla="*/ 116681 h 1073944"/>
                          <a:gd name="connsiteX153" fmla="*/ 1004887 w 1278731"/>
                          <a:gd name="connsiteY153" fmla="*/ 100013 h 1073944"/>
                          <a:gd name="connsiteX154" fmla="*/ 997743 w 1278731"/>
                          <a:gd name="connsiteY154" fmla="*/ 83344 h 1073944"/>
                          <a:gd name="connsiteX155" fmla="*/ 992981 w 1278731"/>
                          <a:gd name="connsiteY155" fmla="*/ 76200 h 1073944"/>
                          <a:gd name="connsiteX156" fmla="*/ 988218 w 1278731"/>
                          <a:gd name="connsiteY156" fmla="*/ 61913 h 1073944"/>
                          <a:gd name="connsiteX157" fmla="*/ 983456 w 1278731"/>
                          <a:gd name="connsiteY157" fmla="*/ 54769 h 1073944"/>
                          <a:gd name="connsiteX158" fmla="*/ 978693 w 1278731"/>
                          <a:gd name="connsiteY158" fmla="*/ 40481 h 1073944"/>
                          <a:gd name="connsiteX159" fmla="*/ 976312 w 1278731"/>
                          <a:gd name="connsiteY159" fmla="*/ 33338 h 1073944"/>
                          <a:gd name="connsiteX160" fmla="*/ 971550 w 1278731"/>
                          <a:gd name="connsiteY160" fmla="*/ 23813 h 1073944"/>
                          <a:gd name="connsiteX161" fmla="*/ 969168 w 1278731"/>
                          <a:gd name="connsiteY161" fmla="*/ 14288 h 1073944"/>
                          <a:gd name="connsiteX162" fmla="*/ 966787 w 1278731"/>
                          <a:gd name="connsiteY162" fmla="*/ 0 h 1073944"/>
                          <a:gd name="connsiteX163" fmla="*/ 966787 w 1278731"/>
                          <a:gd name="connsiteY16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21543 w 1278731"/>
                          <a:gd name="connsiteY75" fmla="*/ 421481 h 1073944"/>
                          <a:gd name="connsiteX76" fmla="*/ 931068 w 1278731"/>
                          <a:gd name="connsiteY76" fmla="*/ 442913 h 1073944"/>
                          <a:gd name="connsiteX77" fmla="*/ 935831 w 1278731"/>
                          <a:gd name="connsiteY77" fmla="*/ 433388 h 1073944"/>
                          <a:gd name="connsiteX78" fmla="*/ 950119 w 1278731"/>
                          <a:gd name="connsiteY78" fmla="*/ 461963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07256 w 1278731"/>
                          <a:gd name="connsiteY74" fmla="*/ 400050 h 1073944"/>
                          <a:gd name="connsiteX75" fmla="*/ 933449 w 1278731"/>
                          <a:gd name="connsiteY75" fmla="*/ 414338 h 1073944"/>
                          <a:gd name="connsiteX76" fmla="*/ 931068 w 1278731"/>
                          <a:gd name="connsiteY76" fmla="*/ 442913 h 1073944"/>
                          <a:gd name="connsiteX77" fmla="*/ 935831 w 1278731"/>
                          <a:gd name="connsiteY77" fmla="*/ 433388 h 1073944"/>
                          <a:gd name="connsiteX78" fmla="*/ 950119 w 1278731"/>
                          <a:gd name="connsiteY78" fmla="*/ 461963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895350 w 1278731"/>
                          <a:gd name="connsiteY73" fmla="*/ 378619 h 1073944"/>
                          <a:gd name="connsiteX74" fmla="*/ 914400 w 1278731"/>
                          <a:gd name="connsiteY74" fmla="*/ 392907 h 1073944"/>
                          <a:gd name="connsiteX75" fmla="*/ 933449 w 1278731"/>
                          <a:gd name="connsiteY75" fmla="*/ 414338 h 1073944"/>
                          <a:gd name="connsiteX76" fmla="*/ 931068 w 1278731"/>
                          <a:gd name="connsiteY76" fmla="*/ 442913 h 1073944"/>
                          <a:gd name="connsiteX77" fmla="*/ 935831 w 1278731"/>
                          <a:gd name="connsiteY77" fmla="*/ 433388 h 1073944"/>
                          <a:gd name="connsiteX78" fmla="*/ 950119 w 1278731"/>
                          <a:gd name="connsiteY78" fmla="*/ 461963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88206 w 1278731"/>
                          <a:gd name="connsiteY72" fmla="*/ 357188 h 1073944"/>
                          <a:gd name="connsiteX73" fmla="*/ 919163 w 1278731"/>
                          <a:gd name="connsiteY73" fmla="*/ 371475 h 1073944"/>
                          <a:gd name="connsiteX74" fmla="*/ 914400 w 1278731"/>
                          <a:gd name="connsiteY74" fmla="*/ 392907 h 1073944"/>
                          <a:gd name="connsiteX75" fmla="*/ 933449 w 1278731"/>
                          <a:gd name="connsiteY75" fmla="*/ 414338 h 1073944"/>
                          <a:gd name="connsiteX76" fmla="*/ 931068 w 1278731"/>
                          <a:gd name="connsiteY76" fmla="*/ 442913 h 1073944"/>
                          <a:gd name="connsiteX77" fmla="*/ 935831 w 1278731"/>
                          <a:gd name="connsiteY77" fmla="*/ 433388 h 1073944"/>
                          <a:gd name="connsiteX78" fmla="*/ 950119 w 1278731"/>
                          <a:gd name="connsiteY78" fmla="*/ 461963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78681 w 1278731"/>
                          <a:gd name="connsiteY71" fmla="*/ 340519 h 1073944"/>
                          <a:gd name="connsiteX72" fmla="*/ 895349 w 1278731"/>
                          <a:gd name="connsiteY72" fmla="*/ 352425 h 1073944"/>
                          <a:gd name="connsiteX73" fmla="*/ 919163 w 1278731"/>
                          <a:gd name="connsiteY73" fmla="*/ 371475 h 1073944"/>
                          <a:gd name="connsiteX74" fmla="*/ 914400 w 1278731"/>
                          <a:gd name="connsiteY74" fmla="*/ 392907 h 1073944"/>
                          <a:gd name="connsiteX75" fmla="*/ 933449 w 1278731"/>
                          <a:gd name="connsiteY75" fmla="*/ 414338 h 1073944"/>
                          <a:gd name="connsiteX76" fmla="*/ 931068 w 1278731"/>
                          <a:gd name="connsiteY76" fmla="*/ 442913 h 1073944"/>
                          <a:gd name="connsiteX77" fmla="*/ 935831 w 1278731"/>
                          <a:gd name="connsiteY77" fmla="*/ 433388 h 1073944"/>
                          <a:gd name="connsiteX78" fmla="*/ 950119 w 1278731"/>
                          <a:gd name="connsiteY78" fmla="*/ 461963 h 1073944"/>
                          <a:gd name="connsiteX79" fmla="*/ 950118 w 1278731"/>
                          <a:gd name="connsiteY79" fmla="*/ 481013 h 1073944"/>
                          <a:gd name="connsiteX80" fmla="*/ 954881 w 1278731"/>
                          <a:gd name="connsiteY80" fmla="*/ 495300 h 1073944"/>
                          <a:gd name="connsiteX81" fmla="*/ 959643 w 1278731"/>
                          <a:gd name="connsiteY81" fmla="*/ 502444 h 1073944"/>
                          <a:gd name="connsiteX82" fmla="*/ 962025 w 1278731"/>
                          <a:gd name="connsiteY82" fmla="*/ 509588 h 1073944"/>
                          <a:gd name="connsiteX83" fmla="*/ 971550 w 1278731"/>
                          <a:gd name="connsiteY83" fmla="*/ 523875 h 1073944"/>
                          <a:gd name="connsiteX84" fmla="*/ 985837 w 1278731"/>
                          <a:gd name="connsiteY84" fmla="*/ 552450 h 1073944"/>
                          <a:gd name="connsiteX85" fmla="*/ 990600 w 1278731"/>
                          <a:gd name="connsiteY85" fmla="*/ 559594 h 1073944"/>
                          <a:gd name="connsiteX86" fmla="*/ 997743 w 1278731"/>
                          <a:gd name="connsiteY86" fmla="*/ 573881 h 1073944"/>
                          <a:gd name="connsiteX87" fmla="*/ 1000125 w 1278731"/>
                          <a:gd name="connsiteY87" fmla="*/ 581025 h 1073944"/>
                          <a:gd name="connsiteX88" fmla="*/ 1004887 w 1278731"/>
                          <a:gd name="connsiteY88" fmla="*/ 588169 h 1073944"/>
                          <a:gd name="connsiteX89" fmla="*/ 1012031 w 1278731"/>
                          <a:gd name="connsiteY89" fmla="*/ 602456 h 1073944"/>
                          <a:gd name="connsiteX90" fmla="*/ 1012031 w 1278731"/>
                          <a:gd name="connsiteY90" fmla="*/ 692944 h 1073944"/>
                          <a:gd name="connsiteX91" fmla="*/ 1009650 w 1278731"/>
                          <a:gd name="connsiteY91" fmla="*/ 709613 h 1073944"/>
                          <a:gd name="connsiteX92" fmla="*/ 1007268 w 1278731"/>
                          <a:gd name="connsiteY92" fmla="*/ 728663 h 1073944"/>
                          <a:gd name="connsiteX93" fmla="*/ 1000125 w 1278731"/>
                          <a:gd name="connsiteY93" fmla="*/ 752475 h 1073944"/>
                          <a:gd name="connsiteX94" fmla="*/ 997743 w 1278731"/>
                          <a:gd name="connsiteY94" fmla="*/ 762000 h 1073944"/>
                          <a:gd name="connsiteX95" fmla="*/ 995362 w 1278731"/>
                          <a:gd name="connsiteY95" fmla="*/ 807244 h 1073944"/>
                          <a:gd name="connsiteX96" fmla="*/ 990600 w 1278731"/>
                          <a:gd name="connsiteY96" fmla="*/ 821531 h 1073944"/>
                          <a:gd name="connsiteX97" fmla="*/ 997743 w 1278731"/>
                          <a:gd name="connsiteY97" fmla="*/ 840581 h 1073944"/>
                          <a:gd name="connsiteX98" fmla="*/ 1004887 w 1278731"/>
                          <a:gd name="connsiteY98" fmla="*/ 845344 h 1073944"/>
                          <a:gd name="connsiteX99" fmla="*/ 1028700 w 1278731"/>
                          <a:gd name="connsiteY99" fmla="*/ 852488 h 1073944"/>
                          <a:gd name="connsiteX100" fmla="*/ 1042987 w 1278731"/>
                          <a:gd name="connsiteY100" fmla="*/ 854869 h 1073944"/>
                          <a:gd name="connsiteX101" fmla="*/ 1114425 w 1278731"/>
                          <a:gd name="connsiteY101" fmla="*/ 852488 h 1073944"/>
                          <a:gd name="connsiteX102" fmla="*/ 1121568 w 1278731"/>
                          <a:gd name="connsiteY102" fmla="*/ 847725 h 1073944"/>
                          <a:gd name="connsiteX103" fmla="*/ 1128712 w 1278731"/>
                          <a:gd name="connsiteY103" fmla="*/ 845344 h 1073944"/>
                          <a:gd name="connsiteX104" fmla="*/ 1147762 w 1278731"/>
                          <a:gd name="connsiteY104" fmla="*/ 828675 h 1073944"/>
                          <a:gd name="connsiteX105" fmla="*/ 1154906 w 1278731"/>
                          <a:gd name="connsiteY105" fmla="*/ 802481 h 1073944"/>
                          <a:gd name="connsiteX106" fmla="*/ 1159668 w 1278731"/>
                          <a:gd name="connsiteY106" fmla="*/ 788194 h 1073944"/>
                          <a:gd name="connsiteX107" fmla="*/ 1169193 w 1278731"/>
                          <a:gd name="connsiteY107" fmla="*/ 773906 h 1073944"/>
                          <a:gd name="connsiteX108" fmla="*/ 1173956 w 1278731"/>
                          <a:gd name="connsiteY108" fmla="*/ 766763 h 1073944"/>
                          <a:gd name="connsiteX109" fmla="*/ 1176337 w 1278731"/>
                          <a:gd name="connsiteY109" fmla="*/ 759619 h 1073944"/>
                          <a:gd name="connsiteX110" fmla="*/ 1185862 w 1278731"/>
                          <a:gd name="connsiteY110" fmla="*/ 745331 h 1073944"/>
                          <a:gd name="connsiteX111" fmla="*/ 1190625 w 1278731"/>
                          <a:gd name="connsiteY111" fmla="*/ 731044 h 1073944"/>
                          <a:gd name="connsiteX112" fmla="*/ 1188243 w 1278731"/>
                          <a:gd name="connsiteY112" fmla="*/ 690563 h 1073944"/>
                          <a:gd name="connsiteX113" fmla="*/ 1185862 w 1278731"/>
                          <a:gd name="connsiteY113" fmla="*/ 673894 h 1073944"/>
                          <a:gd name="connsiteX114" fmla="*/ 1190625 w 1278731"/>
                          <a:gd name="connsiteY114" fmla="*/ 640556 h 1073944"/>
                          <a:gd name="connsiteX115" fmla="*/ 1195387 w 1278731"/>
                          <a:gd name="connsiteY115" fmla="*/ 633413 h 1073944"/>
                          <a:gd name="connsiteX116" fmla="*/ 1202531 w 1278731"/>
                          <a:gd name="connsiteY116" fmla="*/ 611981 h 1073944"/>
                          <a:gd name="connsiteX117" fmla="*/ 1204912 w 1278731"/>
                          <a:gd name="connsiteY117" fmla="*/ 604838 h 1073944"/>
                          <a:gd name="connsiteX118" fmla="*/ 1207293 w 1278731"/>
                          <a:gd name="connsiteY118" fmla="*/ 597694 h 1073944"/>
                          <a:gd name="connsiteX119" fmla="*/ 1204912 w 1278731"/>
                          <a:gd name="connsiteY119" fmla="*/ 559594 h 1073944"/>
                          <a:gd name="connsiteX120" fmla="*/ 1197768 w 1278731"/>
                          <a:gd name="connsiteY120" fmla="*/ 561975 h 1073944"/>
                          <a:gd name="connsiteX121" fmla="*/ 1190625 w 1278731"/>
                          <a:gd name="connsiteY121" fmla="*/ 559594 h 1073944"/>
                          <a:gd name="connsiteX122" fmla="*/ 1197768 w 1278731"/>
                          <a:gd name="connsiteY122" fmla="*/ 523875 h 1073944"/>
                          <a:gd name="connsiteX123" fmla="*/ 1212056 w 1278731"/>
                          <a:gd name="connsiteY123" fmla="*/ 495300 h 1073944"/>
                          <a:gd name="connsiteX124" fmla="*/ 1221581 w 1278731"/>
                          <a:gd name="connsiteY124" fmla="*/ 481013 h 1073944"/>
                          <a:gd name="connsiteX125" fmla="*/ 1228725 w 1278731"/>
                          <a:gd name="connsiteY125" fmla="*/ 478631 h 1073944"/>
                          <a:gd name="connsiteX126" fmla="*/ 1238250 w 1278731"/>
                          <a:gd name="connsiteY126" fmla="*/ 466725 h 1073944"/>
                          <a:gd name="connsiteX127" fmla="*/ 1254918 w 1278731"/>
                          <a:gd name="connsiteY127" fmla="*/ 445294 h 1073944"/>
                          <a:gd name="connsiteX128" fmla="*/ 1264443 w 1278731"/>
                          <a:gd name="connsiteY128" fmla="*/ 421481 h 1073944"/>
                          <a:gd name="connsiteX129" fmla="*/ 1266825 w 1278731"/>
                          <a:gd name="connsiteY129" fmla="*/ 414338 h 1073944"/>
                          <a:gd name="connsiteX130" fmla="*/ 1271587 w 1278731"/>
                          <a:gd name="connsiteY130" fmla="*/ 407194 h 1073944"/>
                          <a:gd name="connsiteX131" fmla="*/ 1278731 w 1278731"/>
                          <a:gd name="connsiteY131" fmla="*/ 342900 h 1073944"/>
                          <a:gd name="connsiteX132" fmla="*/ 1276350 w 1278731"/>
                          <a:gd name="connsiteY132" fmla="*/ 283369 h 1073944"/>
                          <a:gd name="connsiteX133" fmla="*/ 1271587 w 1278731"/>
                          <a:gd name="connsiteY133" fmla="*/ 264319 h 1073944"/>
                          <a:gd name="connsiteX134" fmla="*/ 1269206 w 1278731"/>
                          <a:gd name="connsiteY134" fmla="*/ 254794 h 1073944"/>
                          <a:gd name="connsiteX135" fmla="*/ 1266825 w 1278731"/>
                          <a:gd name="connsiteY135" fmla="*/ 242888 h 1073944"/>
                          <a:gd name="connsiteX136" fmla="*/ 1262062 w 1278731"/>
                          <a:gd name="connsiteY136" fmla="*/ 235744 h 1073944"/>
                          <a:gd name="connsiteX137" fmla="*/ 1247775 w 1278731"/>
                          <a:gd name="connsiteY137" fmla="*/ 223838 h 1073944"/>
                          <a:gd name="connsiteX138" fmla="*/ 1214437 w 1278731"/>
                          <a:gd name="connsiteY138" fmla="*/ 219075 h 1073944"/>
                          <a:gd name="connsiteX139" fmla="*/ 1197768 w 1278731"/>
                          <a:gd name="connsiteY139" fmla="*/ 216694 h 1073944"/>
                          <a:gd name="connsiteX140" fmla="*/ 1183481 w 1278731"/>
                          <a:gd name="connsiteY140" fmla="*/ 211931 h 1073944"/>
                          <a:gd name="connsiteX141" fmla="*/ 1166812 w 1278731"/>
                          <a:gd name="connsiteY141" fmla="*/ 207169 h 1073944"/>
                          <a:gd name="connsiteX142" fmla="*/ 1150143 w 1278731"/>
                          <a:gd name="connsiteY142" fmla="*/ 197644 h 1073944"/>
                          <a:gd name="connsiteX143" fmla="*/ 1131093 w 1278731"/>
                          <a:gd name="connsiteY143" fmla="*/ 192881 h 1073944"/>
                          <a:gd name="connsiteX144" fmla="*/ 1114425 w 1278731"/>
                          <a:gd name="connsiteY144" fmla="*/ 185738 h 1073944"/>
                          <a:gd name="connsiteX145" fmla="*/ 1085850 w 1278731"/>
                          <a:gd name="connsiteY145" fmla="*/ 169069 h 1073944"/>
                          <a:gd name="connsiteX146" fmla="*/ 1085850 w 1278731"/>
                          <a:gd name="connsiteY146" fmla="*/ 169069 h 1073944"/>
                          <a:gd name="connsiteX147" fmla="*/ 1071562 w 1278731"/>
                          <a:gd name="connsiteY147" fmla="*/ 161925 h 1073944"/>
                          <a:gd name="connsiteX148" fmla="*/ 1064418 w 1278731"/>
                          <a:gd name="connsiteY148" fmla="*/ 154781 h 1073944"/>
                          <a:gd name="connsiteX149" fmla="*/ 1050131 w 1278731"/>
                          <a:gd name="connsiteY149" fmla="*/ 150019 h 1073944"/>
                          <a:gd name="connsiteX150" fmla="*/ 1035843 w 1278731"/>
                          <a:gd name="connsiteY150" fmla="*/ 140494 h 1073944"/>
                          <a:gd name="connsiteX151" fmla="*/ 1028700 w 1278731"/>
                          <a:gd name="connsiteY151" fmla="*/ 133350 h 1073944"/>
                          <a:gd name="connsiteX152" fmla="*/ 1026318 w 1278731"/>
                          <a:gd name="connsiteY152" fmla="*/ 126206 h 1073944"/>
                          <a:gd name="connsiteX153" fmla="*/ 1019175 w 1278731"/>
                          <a:gd name="connsiteY153" fmla="*/ 116681 h 1073944"/>
                          <a:gd name="connsiteX154" fmla="*/ 1004887 w 1278731"/>
                          <a:gd name="connsiteY154" fmla="*/ 100013 h 1073944"/>
                          <a:gd name="connsiteX155" fmla="*/ 997743 w 1278731"/>
                          <a:gd name="connsiteY155" fmla="*/ 83344 h 1073944"/>
                          <a:gd name="connsiteX156" fmla="*/ 992981 w 1278731"/>
                          <a:gd name="connsiteY156" fmla="*/ 76200 h 1073944"/>
                          <a:gd name="connsiteX157" fmla="*/ 988218 w 1278731"/>
                          <a:gd name="connsiteY157" fmla="*/ 61913 h 1073944"/>
                          <a:gd name="connsiteX158" fmla="*/ 983456 w 1278731"/>
                          <a:gd name="connsiteY158" fmla="*/ 54769 h 1073944"/>
                          <a:gd name="connsiteX159" fmla="*/ 978693 w 1278731"/>
                          <a:gd name="connsiteY159" fmla="*/ 40481 h 1073944"/>
                          <a:gd name="connsiteX160" fmla="*/ 976312 w 1278731"/>
                          <a:gd name="connsiteY160" fmla="*/ 33338 h 1073944"/>
                          <a:gd name="connsiteX161" fmla="*/ 971550 w 1278731"/>
                          <a:gd name="connsiteY161" fmla="*/ 23813 h 1073944"/>
                          <a:gd name="connsiteX162" fmla="*/ 969168 w 1278731"/>
                          <a:gd name="connsiteY162" fmla="*/ 14288 h 1073944"/>
                          <a:gd name="connsiteX163" fmla="*/ 966787 w 1278731"/>
                          <a:gd name="connsiteY163" fmla="*/ 0 h 1073944"/>
                          <a:gd name="connsiteX164" fmla="*/ 966787 w 1278731"/>
                          <a:gd name="connsiteY164"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95349 w 1278731"/>
                          <a:gd name="connsiteY71" fmla="*/ 352425 h 1073944"/>
                          <a:gd name="connsiteX72" fmla="*/ 919163 w 1278731"/>
                          <a:gd name="connsiteY72" fmla="*/ 371475 h 1073944"/>
                          <a:gd name="connsiteX73" fmla="*/ 914400 w 1278731"/>
                          <a:gd name="connsiteY73" fmla="*/ 392907 h 1073944"/>
                          <a:gd name="connsiteX74" fmla="*/ 933449 w 1278731"/>
                          <a:gd name="connsiteY74" fmla="*/ 414338 h 1073944"/>
                          <a:gd name="connsiteX75" fmla="*/ 931068 w 1278731"/>
                          <a:gd name="connsiteY75" fmla="*/ 442913 h 1073944"/>
                          <a:gd name="connsiteX76" fmla="*/ 935831 w 1278731"/>
                          <a:gd name="connsiteY76" fmla="*/ 433388 h 1073944"/>
                          <a:gd name="connsiteX77" fmla="*/ 950119 w 1278731"/>
                          <a:gd name="connsiteY77" fmla="*/ 461963 h 1073944"/>
                          <a:gd name="connsiteX78" fmla="*/ 950118 w 1278731"/>
                          <a:gd name="connsiteY78" fmla="*/ 481013 h 1073944"/>
                          <a:gd name="connsiteX79" fmla="*/ 954881 w 1278731"/>
                          <a:gd name="connsiteY79" fmla="*/ 495300 h 1073944"/>
                          <a:gd name="connsiteX80" fmla="*/ 959643 w 1278731"/>
                          <a:gd name="connsiteY80" fmla="*/ 502444 h 1073944"/>
                          <a:gd name="connsiteX81" fmla="*/ 962025 w 1278731"/>
                          <a:gd name="connsiteY81" fmla="*/ 509588 h 1073944"/>
                          <a:gd name="connsiteX82" fmla="*/ 971550 w 1278731"/>
                          <a:gd name="connsiteY82" fmla="*/ 523875 h 1073944"/>
                          <a:gd name="connsiteX83" fmla="*/ 985837 w 1278731"/>
                          <a:gd name="connsiteY83" fmla="*/ 552450 h 1073944"/>
                          <a:gd name="connsiteX84" fmla="*/ 990600 w 1278731"/>
                          <a:gd name="connsiteY84" fmla="*/ 559594 h 1073944"/>
                          <a:gd name="connsiteX85" fmla="*/ 997743 w 1278731"/>
                          <a:gd name="connsiteY85" fmla="*/ 573881 h 1073944"/>
                          <a:gd name="connsiteX86" fmla="*/ 1000125 w 1278731"/>
                          <a:gd name="connsiteY86" fmla="*/ 581025 h 1073944"/>
                          <a:gd name="connsiteX87" fmla="*/ 1004887 w 1278731"/>
                          <a:gd name="connsiteY87" fmla="*/ 588169 h 1073944"/>
                          <a:gd name="connsiteX88" fmla="*/ 1012031 w 1278731"/>
                          <a:gd name="connsiteY88" fmla="*/ 602456 h 1073944"/>
                          <a:gd name="connsiteX89" fmla="*/ 1012031 w 1278731"/>
                          <a:gd name="connsiteY89" fmla="*/ 692944 h 1073944"/>
                          <a:gd name="connsiteX90" fmla="*/ 1009650 w 1278731"/>
                          <a:gd name="connsiteY90" fmla="*/ 709613 h 1073944"/>
                          <a:gd name="connsiteX91" fmla="*/ 1007268 w 1278731"/>
                          <a:gd name="connsiteY91" fmla="*/ 728663 h 1073944"/>
                          <a:gd name="connsiteX92" fmla="*/ 1000125 w 1278731"/>
                          <a:gd name="connsiteY92" fmla="*/ 752475 h 1073944"/>
                          <a:gd name="connsiteX93" fmla="*/ 997743 w 1278731"/>
                          <a:gd name="connsiteY93" fmla="*/ 762000 h 1073944"/>
                          <a:gd name="connsiteX94" fmla="*/ 995362 w 1278731"/>
                          <a:gd name="connsiteY94" fmla="*/ 807244 h 1073944"/>
                          <a:gd name="connsiteX95" fmla="*/ 990600 w 1278731"/>
                          <a:gd name="connsiteY95" fmla="*/ 821531 h 1073944"/>
                          <a:gd name="connsiteX96" fmla="*/ 997743 w 1278731"/>
                          <a:gd name="connsiteY96" fmla="*/ 840581 h 1073944"/>
                          <a:gd name="connsiteX97" fmla="*/ 1004887 w 1278731"/>
                          <a:gd name="connsiteY97" fmla="*/ 845344 h 1073944"/>
                          <a:gd name="connsiteX98" fmla="*/ 1028700 w 1278731"/>
                          <a:gd name="connsiteY98" fmla="*/ 852488 h 1073944"/>
                          <a:gd name="connsiteX99" fmla="*/ 1042987 w 1278731"/>
                          <a:gd name="connsiteY99" fmla="*/ 854869 h 1073944"/>
                          <a:gd name="connsiteX100" fmla="*/ 1114425 w 1278731"/>
                          <a:gd name="connsiteY100" fmla="*/ 852488 h 1073944"/>
                          <a:gd name="connsiteX101" fmla="*/ 1121568 w 1278731"/>
                          <a:gd name="connsiteY101" fmla="*/ 847725 h 1073944"/>
                          <a:gd name="connsiteX102" fmla="*/ 1128712 w 1278731"/>
                          <a:gd name="connsiteY102" fmla="*/ 845344 h 1073944"/>
                          <a:gd name="connsiteX103" fmla="*/ 1147762 w 1278731"/>
                          <a:gd name="connsiteY103" fmla="*/ 828675 h 1073944"/>
                          <a:gd name="connsiteX104" fmla="*/ 1154906 w 1278731"/>
                          <a:gd name="connsiteY104" fmla="*/ 802481 h 1073944"/>
                          <a:gd name="connsiteX105" fmla="*/ 1159668 w 1278731"/>
                          <a:gd name="connsiteY105" fmla="*/ 788194 h 1073944"/>
                          <a:gd name="connsiteX106" fmla="*/ 1169193 w 1278731"/>
                          <a:gd name="connsiteY106" fmla="*/ 773906 h 1073944"/>
                          <a:gd name="connsiteX107" fmla="*/ 1173956 w 1278731"/>
                          <a:gd name="connsiteY107" fmla="*/ 766763 h 1073944"/>
                          <a:gd name="connsiteX108" fmla="*/ 1176337 w 1278731"/>
                          <a:gd name="connsiteY108" fmla="*/ 759619 h 1073944"/>
                          <a:gd name="connsiteX109" fmla="*/ 1185862 w 1278731"/>
                          <a:gd name="connsiteY109" fmla="*/ 745331 h 1073944"/>
                          <a:gd name="connsiteX110" fmla="*/ 1190625 w 1278731"/>
                          <a:gd name="connsiteY110" fmla="*/ 731044 h 1073944"/>
                          <a:gd name="connsiteX111" fmla="*/ 1188243 w 1278731"/>
                          <a:gd name="connsiteY111" fmla="*/ 690563 h 1073944"/>
                          <a:gd name="connsiteX112" fmla="*/ 1185862 w 1278731"/>
                          <a:gd name="connsiteY112" fmla="*/ 673894 h 1073944"/>
                          <a:gd name="connsiteX113" fmla="*/ 1190625 w 1278731"/>
                          <a:gd name="connsiteY113" fmla="*/ 640556 h 1073944"/>
                          <a:gd name="connsiteX114" fmla="*/ 1195387 w 1278731"/>
                          <a:gd name="connsiteY114" fmla="*/ 633413 h 1073944"/>
                          <a:gd name="connsiteX115" fmla="*/ 1202531 w 1278731"/>
                          <a:gd name="connsiteY115" fmla="*/ 611981 h 1073944"/>
                          <a:gd name="connsiteX116" fmla="*/ 1204912 w 1278731"/>
                          <a:gd name="connsiteY116" fmla="*/ 604838 h 1073944"/>
                          <a:gd name="connsiteX117" fmla="*/ 1207293 w 1278731"/>
                          <a:gd name="connsiteY117" fmla="*/ 597694 h 1073944"/>
                          <a:gd name="connsiteX118" fmla="*/ 1204912 w 1278731"/>
                          <a:gd name="connsiteY118" fmla="*/ 559594 h 1073944"/>
                          <a:gd name="connsiteX119" fmla="*/ 1197768 w 1278731"/>
                          <a:gd name="connsiteY119" fmla="*/ 561975 h 1073944"/>
                          <a:gd name="connsiteX120" fmla="*/ 1190625 w 1278731"/>
                          <a:gd name="connsiteY120" fmla="*/ 559594 h 1073944"/>
                          <a:gd name="connsiteX121" fmla="*/ 1197768 w 1278731"/>
                          <a:gd name="connsiteY121" fmla="*/ 523875 h 1073944"/>
                          <a:gd name="connsiteX122" fmla="*/ 1212056 w 1278731"/>
                          <a:gd name="connsiteY122" fmla="*/ 495300 h 1073944"/>
                          <a:gd name="connsiteX123" fmla="*/ 1221581 w 1278731"/>
                          <a:gd name="connsiteY123" fmla="*/ 481013 h 1073944"/>
                          <a:gd name="connsiteX124" fmla="*/ 1228725 w 1278731"/>
                          <a:gd name="connsiteY124" fmla="*/ 478631 h 1073944"/>
                          <a:gd name="connsiteX125" fmla="*/ 1238250 w 1278731"/>
                          <a:gd name="connsiteY125" fmla="*/ 466725 h 1073944"/>
                          <a:gd name="connsiteX126" fmla="*/ 1254918 w 1278731"/>
                          <a:gd name="connsiteY126" fmla="*/ 445294 h 1073944"/>
                          <a:gd name="connsiteX127" fmla="*/ 1264443 w 1278731"/>
                          <a:gd name="connsiteY127" fmla="*/ 421481 h 1073944"/>
                          <a:gd name="connsiteX128" fmla="*/ 1266825 w 1278731"/>
                          <a:gd name="connsiteY128" fmla="*/ 414338 h 1073944"/>
                          <a:gd name="connsiteX129" fmla="*/ 1271587 w 1278731"/>
                          <a:gd name="connsiteY129" fmla="*/ 407194 h 1073944"/>
                          <a:gd name="connsiteX130" fmla="*/ 1278731 w 1278731"/>
                          <a:gd name="connsiteY130" fmla="*/ 342900 h 1073944"/>
                          <a:gd name="connsiteX131" fmla="*/ 1276350 w 1278731"/>
                          <a:gd name="connsiteY131" fmla="*/ 283369 h 1073944"/>
                          <a:gd name="connsiteX132" fmla="*/ 1271587 w 1278731"/>
                          <a:gd name="connsiteY132" fmla="*/ 264319 h 1073944"/>
                          <a:gd name="connsiteX133" fmla="*/ 1269206 w 1278731"/>
                          <a:gd name="connsiteY133" fmla="*/ 254794 h 1073944"/>
                          <a:gd name="connsiteX134" fmla="*/ 1266825 w 1278731"/>
                          <a:gd name="connsiteY134" fmla="*/ 242888 h 1073944"/>
                          <a:gd name="connsiteX135" fmla="*/ 1262062 w 1278731"/>
                          <a:gd name="connsiteY135" fmla="*/ 235744 h 1073944"/>
                          <a:gd name="connsiteX136" fmla="*/ 1247775 w 1278731"/>
                          <a:gd name="connsiteY136" fmla="*/ 223838 h 1073944"/>
                          <a:gd name="connsiteX137" fmla="*/ 1214437 w 1278731"/>
                          <a:gd name="connsiteY137" fmla="*/ 219075 h 1073944"/>
                          <a:gd name="connsiteX138" fmla="*/ 1197768 w 1278731"/>
                          <a:gd name="connsiteY138" fmla="*/ 216694 h 1073944"/>
                          <a:gd name="connsiteX139" fmla="*/ 1183481 w 1278731"/>
                          <a:gd name="connsiteY139" fmla="*/ 211931 h 1073944"/>
                          <a:gd name="connsiteX140" fmla="*/ 1166812 w 1278731"/>
                          <a:gd name="connsiteY140" fmla="*/ 207169 h 1073944"/>
                          <a:gd name="connsiteX141" fmla="*/ 1150143 w 1278731"/>
                          <a:gd name="connsiteY141" fmla="*/ 197644 h 1073944"/>
                          <a:gd name="connsiteX142" fmla="*/ 1131093 w 1278731"/>
                          <a:gd name="connsiteY142" fmla="*/ 192881 h 1073944"/>
                          <a:gd name="connsiteX143" fmla="*/ 1114425 w 1278731"/>
                          <a:gd name="connsiteY143" fmla="*/ 185738 h 1073944"/>
                          <a:gd name="connsiteX144" fmla="*/ 1085850 w 1278731"/>
                          <a:gd name="connsiteY144" fmla="*/ 169069 h 1073944"/>
                          <a:gd name="connsiteX145" fmla="*/ 1085850 w 1278731"/>
                          <a:gd name="connsiteY145" fmla="*/ 169069 h 1073944"/>
                          <a:gd name="connsiteX146" fmla="*/ 1071562 w 1278731"/>
                          <a:gd name="connsiteY146" fmla="*/ 161925 h 1073944"/>
                          <a:gd name="connsiteX147" fmla="*/ 1064418 w 1278731"/>
                          <a:gd name="connsiteY147" fmla="*/ 154781 h 1073944"/>
                          <a:gd name="connsiteX148" fmla="*/ 1050131 w 1278731"/>
                          <a:gd name="connsiteY148" fmla="*/ 150019 h 1073944"/>
                          <a:gd name="connsiteX149" fmla="*/ 1035843 w 1278731"/>
                          <a:gd name="connsiteY149" fmla="*/ 140494 h 1073944"/>
                          <a:gd name="connsiteX150" fmla="*/ 1028700 w 1278731"/>
                          <a:gd name="connsiteY150" fmla="*/ 133350 h 1073944"/>
                          <a:gd name="connsiteX151" fmla="*/ 1026318 w 1278731"/>
                          <a:gd name="connsiteY151" fmla="*/ 126206 h 1073944"/>
                          <a:gd name="connsiteX152" fmla="*/ 1019175 w 1278731"/>
                          <a:gd name="connsiteY152" fmla="*/ 116681 h 1073944"/>
                          <a:gd name="connsiteX153" fmla="*/ 1004887 w 1278731"/>
                          <a:gd name="connsiteY153" fmla="*/ 100013 h 1073944"/>
                          <a:gd name="connsiteX154" fmla="*/ 997743 w 1278731"/>
                          <a:gd name="connsiteY154" fmla="*/ 83344 h 1073944"/>
                          <a:gd name="connsiteX155" fmla="*/ 992981 w 1278731"/>
                          <a:gd name="connsiteY155" fmla="*/ 76200 h 1073944"/>
                          <a:gd name="connsiteX156" fmla="*/ 988218 w 1278731"/>
                          <a:gd name="connsiteY156" fmla="*/ 61913 h 1073944"/>
                          <a:gd name="connsiteX157" fmla="*/ 983456 w 1278731"/>
                          <a:gd name="connsiteY157" fmla="*/ 54769 h 1073944"/>
                          <a:gd name="connsiteX158" fmla="*/ 978693 w 1278731"/>
                          <a:gd name="connsiteY158" fmla="*/ 40481 h 1073944"/>
                          <a:gd name="connsiteX159" fmla="*/ 976312 w 1278731"/>
                          <a:gd name="connsiteY159" fmla="*/ 33338 h 1073944"/>
                          <a:gd name="connsiteX160" fmla="*/ 971550 w 1278731"/>
                          <a:gd name="connsiteY160" fmla="*/ 23813 h 1073944"/>
                          <a:gd name="connsiteX161" fmla="*/ 969168 w 1278731"/>
                          <a:gd name="connsiteY161" fmla="*/ 14288 h 1073944"/>
                          <a:gd name="connsiteX162" fmla="*/ 966787 w 1278731"/>
                          <a:gd name="connsiteY162" fmla="*/ 0 h 1073944"/>
                          <a:gd name="connsiteX163" fmla="*/ 966787 w 1278731"/>
                          <a:gd name="connsiteY163"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95349 w 1278731"/>
                          <a:gd name="connsiteY71" fmla="*/ 352425 h 1073944"/>
                          <a:gd name="connsiteX72" fmla="*/ 919163 w 1278731"/>
                          <a:gd name="connsiteY72" fmla="*/ 371475 h 1073944"/>
                          <a:gd name="connsiteX73" fmla="*/ 933449 w 1278731"/>
                          <a:gd name="connsiteY73" fmla="*/ 414338 h 1073944"/>
                          <a:gd name="connsiteX74" fmla="*/ 931068 w 1278731"/>
                          <a:gd name="connsiteY74" fmla="*/ 442913 h 1073944"/>
                          <a:gd name="connsiteX75" fmla="*/ 935831 w 1278731"/>
                          <a:gd name="connsiteY75" fmla="*/ 433388 h 1073944"/>
                          <a:gd name="connsiteX76" fmla="*/ 950119 w 1278731"/>
                          <a:gd name="connsiteY76" fmla="*/ 461963 h 1073944"/>
                          <a:gd name="connsiteX77" fmla="*/ 950118 w 1278731"/>
                          <a:gd name="connsiteY77" fmla="*/ 481013 h 1073944"/>
                          <a:gd name="connsiteX78" fmla="*/ 954881 w 1278731"/>
                          <a:gd name="connsiteY78" fmla="*/ 495300 h 1073944"/>
                          <a:gd name="connsiteX79" fmla="*/ 959643 w 1278731"/>
                          <a:gd name="connsiteY79" fmla="*/ 502444 h 1073944"/>
                          <a:gd name="connsiteX80" fmla="*/ 962025 w 1278731"/>
                          <a:gd name="connsiteY80" fmla="*/ 509588 h 1073944"/>
                          <a:gd name="connsiteX81" fmla="*/ 971550 w 1278731"/>
                          <a:gd name="connsiteY81" fmla="*/ 523875 h 1073944"/>
                          <a:gd name="connsiteX82" fmla="*/ 985837 w 1278731"/>
                          <a:gd name="connsiteY82" fmla="*/ 552450 h 1073944"/>
                          <a:gd name="connsiteX83" fmla="*/ 990600 w 1278731"/>
                          <a:gd name="connsiteY83" fmla="*/ 559594 h 1073944"/>
                          <a:gd name="connsiteX84" fmla="*/ 997743 w 1278731"/>
                          <a:gd name="connsiteY84" fmla="*/ 573881 h 1073944"/>
                          <a:gd name="connsiteX85" fmla="*/ 1000125 w 1278731"/>
                          <a:gd name="connsiteY85" fmla="*/ 581025 h 1073944"/>
                          <a:gd name="connsiteX86" fmla="*/ 1004887 w 1278731"/>
                          <a:gd name="connsiteY86" fmla="*/ 588169 h 1073944"/>
                          <a:gd name="connsiteX87" fmla="*/ 1012031 w 1278731"/>
                          <a:gd name="connsiteY87" fmla="*/ 602456 h 1073944"/>
                          <a:gd name="connsiteX88" fmla="*/ 1012031 w 1278731"/>
                          <a:gd name="connsiteY88" fmla="*/ 692944 h 1073944"/>
                          <a:gd name="connsiteX89" fmla="*/ 1009650 w 1278731"/>
                          <a:gd name="connsiteY89" fmla="*/ 709613 h 1073944"/>
                          <a:gd name="connsiteX90" fmla="*/ 1007268 w 1278731"/>
                          <a:gd name="connsiteY90" fmla="*/ 728663 h 1073944"/>
                          <a:gd name="connsiteX91" fmla="*/ 1000125 w 1278731"/>
                          <a:gd name="connsiteY91" fmla="*/ 752475 h 1073944"/>
                          <a:gd name="connsiteX92" fmla="*/ 997743 w 1278731"/>
                          <a:gd name="connsiteY92" fmla="*/ 762000 h 1073944"/>
                          <a:gd name="connsiteX93" fmla="*/ 995362 w 1278731"/>
                          <a:gd name="connsiteY93" fmla="*/ 807244 h 1073944"/>
                          <a:gd name="connsiteX94" fmla="*/ 990600 w 1278731"/>
                          <a:gd name="connsiteY94" fmla="*/ 821531 h 1073944"/>
                          <a:gd name="connsiteX95" fmla="*/ 997743 w 1278731"/>
                          <a:gd name="connsiteY95" fmla="*/ 840581 h 1073944"/>
                          <a:gd name="connsiteX96" fmla="*/ 1004887 w 1278731"/>
                          <a:gd name="connsiteY96" fmla="*/ 845344 h 1073944"/>
                          <a:gd name="connsiteX97" fmla="*/ 1028700 w 1278731"/>
                          <a:gd name="connsiteY97" fmla="*/ 852488 h 1073944"/>
                          <a:gd name="connsiteX98" fmla="*/ 1042987 w 1278731"/>
                          <a:gd name="connsiteY98" fmla="*/ 854869 h 1073944"/>
                          <a:gd name="connsiteX99" fmla="*/ 1114425 w 1278731"/>
                          <a:gd name="connsiteY99" fmla="*/ 852488 h 1073944"/>
                          <a:gd name="connsiteX100" fmla="*/ 1121568 w 1278731"/>
                          <a:gd name="connsiteY100" fmla="*/ 847725 h 1073944"/>
                          <a:gd name="connsiteX101" fmla="*/ 1128712 w 1278731"/>
                          <a:gd name="connsiteY101" fmla="*/ 845344 h 1073944"/>
                          <a:gd name="connsiteX102" fmla="*/ 1147762 w 1278731"/>
                          <a:gd name="connsiteY102" fmla="*/ 828675 h 1073944"/>
                          <a:gd name="connsiteX103" fmla="*/ 1154906 w 1278731"/>
                          <a:gd name="connsiteY103" fmla="*/ 802481 h 1073944"/>
                          <a:gd name="connsiteX104" fmla="*/ 1159668 w 1278731"/>
                          <a:gd name="connsiteY104" fmla="*/ 788194 h 1073944"/>
                          <a:gd name="connsiteX105" fmla="*/ 1169193 w 1278731"/>
                          <a:gd name="connsiteY105" fmla="*/ 773906 h 1073944"/>
                          <a:gd name="connsiteX106" fmla="*/ 1173956 w 1278731"/>
                          <a:gd name="connsiteY106" fmla="*/ 766763 h 1073944"/>
                          <a:gd name="connsiteX107" fmla="*/ 1176337 w 1278731"/>
                          <a:gd name="connsiteY107" fmla="*/ 759619 h 1073944"/>
                          <a:gd name="connsiteX108" fmla="*/ 1185862 w 1278731"/>
                          <a:gd name="connsiteY108" fmla="*/ 745331 h 1073944"/>
                          <a:gd name="connsiteX109" fmla="*/ 1190625 w 1278731"/>
                          <a:gd name="connsiteY109" fmla="*/ 731044 h 1073944"/>
                          <a:gd name="connsiteX110" fmla="*/ 1188243 w 1278731"/>
                          <a:gd name="connsiteY110" fmla="*/ 690563 h 1073944"/>
                          <a:gd name="connsiteX111" fmla="*/ 1185862 w 1278731"/>
                          <a:gd name="connsiteY111" fmla="*/ 673894 h 1073944"/>
                          <a:gd name="connsiteX112" fmla="*/ 1190625 w 1278731"/>
                          <a:gd name="connsiteY112" fmla="*/ 640556 h 1073944"/>
                          <a:gd name="connsiteX113" fmla="*/ 1195387 w 1278731"/>
                          <a:gd name="connsiteY113" fmla="*/ 633413 h 1073944"/>
                          <a:gd name="connsiteX114" fmla="*/ 1202531 w 1278731"/>
                          <a:gd name="connsiteY114" fmla="*/ 611981 h 1073944"/>
                          <a:gd name="connsiteX115" fmla="*/ 1204912 w 1278731"/>
                          <a:gd name="connsiteY115" fmla="*/ 604838 h 1073944"/>
                          <a:gd name="connsiteX116" fmla="*/ 1207293 w 1278731"/>
                          <a:gd name="connsiteY116" fmla="*/ 597694 h 1073944"/>
                          <a:gd name="connsiteX117" fmla="*/ 1204912 w 1278731"/>
                          <a:gd name="connsiteY117" fmla="*/ 559594 h 1073944"/>
                          <a:gd name="connsiteX118" fmla="*/ 1197768 w 1278731"/>
                          <a:gd name="connsiteY118" fmla="*/ 561975 h 1073944"/>
                          <a:gd name="connsiteX119" fmla="*/ 1190625 w 1278731"/>
                          <a:gd name="connsiteY119" fmla="*/ 559594 h 1073944"/>
                          <a:gd name="connsiteX120" fmla="*/ 1197768 w 1278731"/>
                          <a:gd name="connsiteY120" fmla="*/ 523875 h 1073944"/>
                          <a:gd name="connsiteX121" fmla="*/ 1212056 w 1278731"/>
                          <a:gd name="connsiteY121" fmla="*/ 495300 h 1073944"/>
                          <a:gd name="connsiteX122" fmla="*/ 1221581 w 1278731"/>
                          <a:gd name="connsiteY122" fmla="*/ 481013 h 1073944"/>
                          <a:gd name="connsiteX123" fmla="*/ 1228725 w 1278731"/>
                          <a:gd name="connsiteY123" fmla="*/ 478631 h 1073944"/>
                          <a:gd name="connsiteX124" fmla="*/ 1238250 w 1278731"/>
                          <a:gd name="connsiteY124" fmla="*/ 466725 h 1073944"/>
                          <a:gd name="connsiteX125" fmla="*/ 1254918 w 1278731"/>
                          <a:gd name="connsiteY125" fmla="*/ 445294 h 1073944"/>
                          <a:gd name="connsiteX126" fmla="*/ 1264443 w 1278731"/>
                          <a:gd name="connsiteY126" fmla="*/ 421481 h 1073944"/>
                          <a:gd name="connsiteX127" fmla="*/ 1266825 w 1278731"/>
                          <a:gd name="connsiteY127" fmla="*/ 414338 h 1073944"/>
                          <a:gd name="connsiteX128" fmla="*/ 1271587 w 1278731"/>
                          <a:gd name="connsiteY128" fmla="*/ 407194 h 1073944"/>
                          <a:gd name="connsiteX129" fmla="*/ 1278731 w 1278731"/>
                          <a:gd name="connsiteY129" fmla="*/ 342900 h 1073944"/>
                          <a:gd name="connsiteX130" fmla="*/ 1276350 w 1278731"/>
                          <a:gd name="connsiteY130" fmla="*/ 283369 h 1073944"/>
                          <a:gd name="connsiteX131" fmla="*/ 1271587 w 1278731"/>
                          <a:gd name="connsiteY131" fmla="*/ 264319 h 1073944"/>
                          <a:gd name="connsiteX132" fmla="*/ 1269206 w 1278731"/>
                          <a:gd name="connsiteY132" fmla="*/ 254794 h 1073944"/>
                          <a:gd name="connsiteX133" fmla="*/ 1266825 w 1278731"/>
                          <a:gd name="connsiteY133" fmla="*/ 242888 h 1073944"/>
                          <a:gd name="connsiteX134" fmla="*/ 1262062 w 1278731"/>
                          <a:gd name="connsiteY134" fmla="*/ 235744 h 1073944"/>
                          <a:gd name="connsiteX135" fmla="*/ 1247775 w 1278731"/>
                          <a:gd name="connsiteY135" fmla="*/ 223838 h 1073944"/>
                          <a:gd name="connsiteX136" fmla="*/ 1214437 w 1278731"/>
                          <a:gd name="connsiteY136" fmla="*/ 219075 h 1073944"/>
                          <a:gd name="connsiteX137" fmla="*/ 1197768 w 1278731"/>
                          <a:gd name="connsiteY137" fmla="*/ 216694 h 1073944"/>
                          <a:gd name="connsiteX138" fmla="*/ 1183481 w 1278731"/>
                          <a:gd name="connsiteY138" fmla="*/ 211931 h 1073944"/>
                          <a:gd name="connsiteX139" fmla="*/ 1166812 w 1278731"/>
                          <a:gd name="connsiteY139" fmla="*/ 207169 h 1073944"/>
                          <a:gd name="connsiteX140" fmla="*/ 1150143 w 1278731"/>
                          <a:gd name="connsiteY140" fmla="*/ 197644 h 1073944"/>
                          <a:gd name="connsiteX141" fmla="*/ 1131093 w 1278731"/>
                          <a:gd name="connsiteY141" fmla="*/ 192881 h 1073944"/>
                          <a:gd name="connsiteX142" fmla="*/ 1114425 w 1278731"/>
                          <a:gd name="connsiteY142" fmla="*/ 185738 h 1073944"/>
                          <a:gd name="connsiteX143" fmla="*/ 1085850 w 1278731"/>
                          <a:gd name="connsiteY143" fmla="*/ 169069 h 1073944"/>
                          <a:gd name="connsiteX144" fmla="*/ 1085850 w 1278731"/>
                          <a:gd name="connsiteY144" fmla="*/ 169069 h 1073944"/>
                          <a:gd name="connsiteX145" fmla="*/ 1071562 w 1278731"/>
                          <a:gd name="connsiteY145" fmla="*/ 161925 h 1073944"/>
                          <a:gd name="connsiteX146" fmla="*/ 1064418 w 1278731"/>
                          <a:gd name="connsiteY146" fmla="*/ 154781 h 1073944"/>
                          <a:gd name="connsiteX147" fmla="*/ 1050131 w 1278731"/>
                          <a:gd name="connsiteY147" fmla="*/ 150019 h 1073944"/>
                          <a:gd name="connsiteX148" fmla="*/ 1035843 w 1278731"/>
                          <a:gd name="connsiteY148" fmla="*/ 140494 h 1073944"/>
                          <a:gd name="connsiteX149" fmla="*/ 1028700 w 1278731"/>
                          <a:gd name="connsiteY149" fmla="*/ 133350 h 1073944"/>
                          <a:gd name="connsiteX150" fmla="*/ 1026318 w 1278731"/>
                          <a:gd name="connsiteY150" fmla="*/ 126206 h 1073944"/>
                          <a:gd name="connsiteX151" fmla="*/ 1019175 w 1278731"/>
                          <a:gd name="connsiteY151" fmla="*/ 116681 h 1073944"/>
                          <a:gd name="connsiteX152" fmla="*/ 1004887 w 1278731"/>
                          <a:gd name="connsiteY152" fmla="*/ 100013 h 1073944"/>
                          <a:gd name="connsiteX153" fmla="*/ 997743 w 1278731"/>
                          <a:gd name="connsiteY153" fmla="*/ 83344 h 1073944"/>
                          <a:gd name="connsiteX154" fmla="*/ 992981 w 1278731"/>
                          <a:gd name="connsiteY154" fmla="*/ 76200 h 1073944"/>
                          <a:gd name="connsiteX155" fmla="*/ 988218 w 1278731"/>
                          <a:gd name="connsiteY155" fmla="*/ 61913 h 1073944"/>
                          <a:gd name="connsiteX156" fmla="*/ 983456 w 1278731"/>
                          <a:gd name="connsiteY156" fmla="*/ 54769 h 1073944"/>
                          <a:gd name="connsiteX157" fmla="*/ 978693 w 1278731"/>
                          <a:gd name="connsiteY157" fmla="*/ 40481 h 1073944"/>
                          <a:gd name="connsiteX158" fmla="*/ 976312 w 1278731"/>
                          <a:gd name="connsiteY158" fmla="*/ 33338 h 1073944"/>
                          <a:gd name="connsiteX159" fmla="*/ 971550 w 1278731"/>
                          <a:gd name="connsiteY159" fmla="*/ 23813 h 1073944"/>
                          <a:gd name="connsiteX160" fmla="*/ 969168 w 1278731"/>
                          <a:gd name="connsiteY160" fmla="*/ 14288 h 1073944"/>
                          <a:gd name="connsiteX161" fmla="*/ 966787 w 1278731"/>
                          <a:gd name="connsiteY161" fmla="*/ 0 h 1073944"/>
                          <a:gd name="connsiteX162" fmla="*/ 966787 w 1278731"/>
                          <a:gd name="connsiteY162"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95349 w 1278731"/>
                          <a:gd name="connsiteY71" fmla="*/ 352425 h 1073944"/>
                          <a:gd name="connsiteX72" fmla="*/ 919163 w 1278731"/>
                          <a:gd name="connsiteY72" fmla="*/ 371475 h 1073944"/>
                          <a:gd name="connsiteX73" fmla="*/ 933449 w 1278731"/>
                          <a:gd name="connsiteY73" fmla="*/ 414338 h 1073944"/>
                          <a:gd name="connsiteX74" fmla="*/ 935831 w 1278731"/>
                          <a:gd name="connsiteY74" fmla="*/ 433388 h 1073944"/>
                          <a:gd name="connsiteX75" fmla="*/ 950119 w 1278731"/>
                          <a:gd name="connsiteY75" fmla="*/ 461963 h 1073944"/>
                          <a:gd name="connsiteX76" fmla="*/ 950118 w 1278731"/>
                          <a:gd name="connsiteY76" fmla="*/ 481013 h 1073944"/>
                          <a:gd name="connsiteX77" fmla="*/ 954881 w 1278731"/>
                          <a:gd name="connsiteY77" fmla="*/ 495300 h 1073944"/>
                          <a:gd name="connsiteX78" fmla="*/ 959643 w 1278731"/>
                          <a:gd name="connsiteY78" fmla="*/ 502444 h 1073944"/>
                          <a:gd name="connsiteX79" fmla="*/ 962025 w 1278731"/>
                          <a:gd name="connsiteY79" fmla="*/ 509588 h 1073944"/>
                          <a:gd name="connsiteX80" fmla="*/ 971550 w 1278731"/>
                          <a:gd name="connsiteY80" fmla="*/ 523875 h 1073944"/>
                          <a:gd name="connsiteX81" fmla="*/ 985837 w 1278731"/>
                          <a:gd name="connsiteY81" fmla="*/ 552450 h 1073944"/>
                          <a:gd name="connsiteX82" fmla="*/ 990600 w 1278731"/>
                          <a:gd name="connsiteY82" fmla="*/ 559594 h 1073944"/>
                          <a:gd name="connsiteX83" fmla="*/ 997743 w 1278731"/>
                          <a:gd name="connsiteY83" fmla="*/ 573881 h 1073944"/>
                          <a:gd name="connsiteX84" fmla="*/ 1000125 w 1278731"/>
                          <a:gd name="connsiteY84" fmla="*/ 581025 h 1073944"/>
                          <a:gd name="connsiteX85" fmla="*/ 1004887 w 1278731"/>
                          <a:gd name="connsiteY85" fmla="*/ 588169 h 1073944"/>
                          <a:gd name="connsiteX86" fmla="*/ 1012031 w 1278731"/>
                          <a:gd name="connsiteY86" fmla="*/ 602456 h 1073944"/>
                          <a:gd name="connsiteX87" fmla="*/ 1012031 w 1278731"/>
                          <a:gd name="connsiteY87" fmla="*/ 692944 h 1073944"/>
                          <a:gd name="connsiteX88" fmla="*/ 1009650 w 1278731"/>
                          <a:gd name="connsiteY88" fmla="*/ 709613 h 1073944"/>
                          <a:gd name="connsiteX89" fmla="*/ 1007268 w 1278731"/>
                          <a:gd name="connsiteY89" fmla="*/ 728663 h 1073944"/>
                          <a:gd name="connsiteX90" fmla="*/ 1000125 w 1278731"/>
                          <a:gd name="connsiteY90" fmla="*/ 752475 h 1073944"/>
                          <a:gd name="connsiteX91" fmla="*/ 997743 w 1278731"/>
                          <a:gd name="connsiteY91" fmla="*/ 762000 h 1073944"/>
                          <a:gd name="connsiteX92" fmla="*/ 995362 w 1278731"/>
                          <a:gd name="connsiteY92" fmla="*/ 807244 h 1073944"/>
                          <a:gd name="connsiteX93" fmla="*/ 990600 w 1278731"/>
                          <a:gd name="connsiteY93" fmla="*/ 821531 h 1073944"/>
                          <a:gd name="connsiteX94" fmla="*/ 997743 w 1278731"/>
                          <a:gd name="connsiteY94" fmla="*/ 840581 h 1073944"/>
                          <a:gd name="connsiteX95" fmla="*/ 1004887 w 1278731"/>
                          <a:gd name="connsiteY95" fmla="*/ 845344 h 1073944"/>
                          <a:gd name="connsiteX96" fmla="*/ 1028700 w 1278731"/>
                          <a:gd name="connsiteY96" fmla="*/ 852488 h 1073944"/>
                          <a:gd name="connsiteX97" fmla="*/ 1042987 w 1278731"/>
                          <a:gd name="connsiteY97" fmla="*/ 854869 h 1073944"/>
                          <a:gd name="connsiteX98" fmla="*/ 1114425 w 1278731"/>
                          <a:gd name="connsiteY98" fmla="*/ 852488 h 1073944"/>
                          <a:gd name="connsiteX99" fmla="*/ 1121568 w 1278731"/>
                          <a:gd name="connsiteY99" fmla="*/ 847725 h 1073944"/>
                          <a:gd name="connsiteX100" fmla="*/ 1128712 w 1278731"/>
                          <a:gd name="connsiteY100" fmla="*/ 845344 h 1073944"/>
                          <a:gd name="connsiteX101" fmla="*/ 1147762 w 1278731"/>
                          <a:gd name="connsiteY101" fmla="*/ 828675 h 1073944"/>
                          <a:gd name="connsiteX102" fmla="*/ 1154906 w 1278731"/>
                          <a:gd name="connsiteY102" fmla="*/ 802481 h 1073944"/>
                          <a:gd name="connsiteX103" fmla="*/ 1159668 w 1278731"/>
                          <a:gd name="connsiteY103" fmla="*/ 788194 h 1073944"/>
                          <a:gd name="connsiteX104" fmla="*/ 1169193 w 1278731"/>
                          <a:gd name="connsiteY104" fmla="*/ 773906 h 1073944"/>
                          <a:gd name="connsiteX105" fmla="*/ 1173956 w 1278731"/>
                          <a:gd name="connsiteY105" fmla="*/ 766763 h 1073944"/>
                          <a:gd name="connsiteX106" fmla="*/ 1176337 w 1278731"/>
                          <a:gd name="connsiteY106" fmla="*/ 759619 h 1073944"/>
                          <a:gd name="connsiteX107" fmla="*/ 1185862 w 1278731"/>
                          <a:gd name="connsiteY107" fmla="*/ 745331 h 1073944"/>
                          <a:gd name="connsiteX108" fmla="*/ 1190625 w 1278731"/>
                          <a:gd name="connsiteY108" fmla="*/ 731044 h 1073944"/>
                          <a:gd name="connsiteX109" fmla="*/ 1188243 w 1278731"/>
                          <a:gd name="connsiteY109" fmla="*/ 690563 h 1073944"/>
                          <a:gd name="connsiteX110" fmla="*/ 1185862 w 1278731"/>
                          <a:gd name="connsiteY110" fmla="*/ 673894 h 1073944"/>
                          <a:gd name="connsiteX111" fmla="*/ 1190625 w 1278731"/>
                          <a:gd name="connsiteY111" fmla="*/ 640556 h 1073944"/>
                          <a:gd name="connsiteX112" fmla="*/ 1195387 w 1278731"/>
                          <a:gd name="connsiteY112" fmla="*/ 633413 h 1073944"/>
                          <a:gd name="connsiteX113" fmla="*/ 1202531 w 1278731"/>
                          <a:gd name="connsiteY113" fmla="*/ 611981 h 1073944"/>
                          <a:gd name="connsiteX114" fmla="*/ 1204912 w 1278731"/>
                          <a:gd name="connsiteY114" fmla="*/ 604838 h 1073944"/>
                          <a:gd name="connsiteX115" fmla="*/ 1207293 w 1278731"/>
                          <a:gd name="connsiteY115" fmla="*/ 597694 h 1073944"/>
                          <a:gd name="connsiteX116" fmla="*/ 1204912 w 1278731"/>
                          <a:gd name="connsiteY116" fmla="*/ 559594 h 1073944"/>
                          <a:gd name="connsiteX117" fmla="*/ 1197768 w 1278731"/>
                          <a:gd name="connsiteY117" fmla="*/ 561975 h 1073944"/>
                          <a:gd name="connsiteX118" fmla="*/ 1190625 w 1278731"/>
                          <a:gd name="connsiteY118" fmla="*/ 559594 h 1073944"/>
                          <a:gd name="connsiteX119" fmla="*/ 1197768 w 1278731"/>
                          <a:gd name="connsiteY119" fmla="*/ 523875 h 1073944"/>
                          <a:gd name="connsiteX120" fmla="*/ 1212056 w 1278731"/>
                          <a:gd name="connsiteY120" fmla="*/ 495300 h 1073944"/>
                          <a:gd name="connsiteX121" fmla="*/ 1221581 w 1278731"/>
                          <a:gd name="connsiteY121" fmla="*/ 481013 h 1073944"/>
                          <a:gd name="connsiteX122" fmla="*/ 1228725 w 1278731"/>
                          <a:gd name="connsiteY122" fmla="*/ 478631 h 1073944"/>
                          <a:gd name="connsiteX123" fmla="*/ 1238250 w 1278731"/>
                          <a:gd name="connsiteY123" fmla="*/ 466725 h 1073944"/>
                          <a:gd name="connsiteX124" fmla="*/ 1254918 w 1278731"/>
                          <a:gd name="connsiteY124" fmla="*/ 445294 h 1073944"/>
                          <a:gd name="connsiteX125" fmla="*/ 1264443 w 1278731"/>
                          <a:gd name="connsiteY125" fmla="*/ 421481 h 1073944"/>
                          <a:gd name="connsiteX126" fmla="*/ 1266825 w 1278731"/>
                          <a:gd name="connsiteY126" fmla="*/ 414338 h 1073944"/>
                          <a:gd name="connsiteX127" fmla="*/ 1271587 w 1278731"/>
                          <a:gd name="connsiteY127" fmla="*/ 407194 h 1073944"/>
                          <a:gd name="connsiteX128" fmla="*/ 1278731 w 1278731"/>
                          <a:gd name="connsiteY128" fmla="*/ 342900 h 1073944"/>
                          <a:gd name="connsiteX129" fmla="*/ 1276350 w 1278731"/>
                          <a:gd name="connsiteY129" fmla="*/ 283369 h 1073944"/>
                          <a:gd name="connsiteX130" fmla="*/ 1271587 w 1278731"/>
                          <a:gd name="connsiteY130" fmla="*/ 264319 h 1073944"/>
                          <a:gd name="connsiteX131" fmla="*/ 1269206 w 1278731"/>
                          <a:gd name="connsiteY131" fmla="*/ 254794 h 1073944"/>
                          <a:gd name="connsiteX132" fmla="*/ 1266825 w 1278731"/>
                          <a:gd name="connsiteY132" fmla="*/ 242888 h 1073944"/>
                          <a:gd name="connsiteX133" fmla="*/ 1262062 w 1278731"/>
                          <a:gd name="connsiteY133" fmla="*/ 235744 h 1073944"/>
                          <a:gd name="connsiteX134" fmla="*/ 1247775 w 1278731"/>
                          <a:gd name="connsiteY134" fmla="*/ 223838 h 1073944"/>
                          <a:gd name="connsiteX135" fmla="*/ 1214437 w 1278731"/>
                          <a:gd name="connsiteY135" fmla="*/ 219075 h 1073944"/>
                          <a:gd name="connsiteX136" fmla="*/ 1197768 w 1278731"/>
                          <a:gd name="connsiteY136" fmla="*/ 216694 h 1073944"/>
                          <a:gd name="connsiteX137" fmla="*/ 1183481 w 1278731"/>
                          <a:gd name="connsiteY137" fmla="*/ 211931 h 1073944"/>
                          <a:gd name="connsiteX138" fmla="*/ 1166812 w 1278731"/>
                          <a:gd name="connsiteY138" fmla="*/ 207169 h 1073944"/>
                          <a:gd name="connsiteX139" fmla="*/ 1150143 w 1278731"/>
                          <a:gd name="connsiteY139" fmla="*/ 197644 h 1073944"/>
                          <a:gd name="connsiteX140" fmla="*/ 1131093 w 1278731"/>
                          <a:gd name="connsiteY140" fmla="*/ 192881 h 1073944"/>
                          <a:gd name="connsiteX141" fmla="*/ 1114425 w 1278731"/>
                          <a:gd name="connsiteY141" fmla="*/ 185738 h 1073944"/>
                          <a:gd name="connsiteX142" fmla="*/ 1085850 w 1278731"/>
                          <a:gd name="connsiteY142" fmla="*/ 169069 h 1073944"/>
                          <a:gd name="connsiteX143" fmla="*/ 1085850 w 1278731"/>
                          <a:gd name="connsiteY143" fmla="*/ 169069 h 1073944"/>
                          <a:gd name="connsiteX144" fmla="*/ 1071562 w 1278731"/>
                          <a:gd name="connsiteY144" fmla="*/ 161925 h 1073944"/>
                          <a:gd name="connsiteX145" fmla="*/ 1064418 w 1278731"/>
                          <a:gd name="connsiteY145" fmla="*/ 154781 h 1073944"/>
                          <a:gd name="connsiteX146" fmla="*/ 1050131 w 1278731"/>
                          <a:gd name="connsiteY146" fmla="*/ 150019 h 1073944"/>
                          <a:gd name="connsiteX147" fmla="*/ 1035843 w 1278731"/>
                          <a:gd name="connsiteY147" fmla="*/ 140494 h 1073944"/>
                          <a:gd name="connsiteX148" fmla="*/ 1028700 w 1278731"/>
                          <a:gd name="connsiteY148" fmla="*/ 133350 h 1073944"/>
                          <a:gd name="connsiteX149" fmla="*/ 1026318 w 1278731"/>
                          <a:gd name="connsiteY149" fmla="*/ 126206 h 1073944"/>
                          <a:gd name="connsiteX150" fmla="*/ 1019175 w 1278731"/>
                          <a:gd name="connsiteY150" fmla="*/ 116681 h 1073944"/>
                          <a:gd name="connsiteX151" fmla="*/ 1004887 w 1278731"/>
                          <a:gd name="connsiteY151" fmla="*/ 100013 h 1073944"/>
                          <a:gd name="connsiteX152" fmla="*/ 997743 w 1278731"/>
                          <a:gd name="connsiteY152" fmla="*/ 83344 h 1073944"/>
                          <a:gd name="connsiteX153" fmla="*/ 992981 w 1278731"/>
                          <a:gd name="connsiteY153" fmla="*/ 76200 h 1073944"/>
                          <a:gd name="connsiteX154" fmla="*/ 988218 w 1278731"/>
                          <a:gd name="connsiteY154" fmla="*/ 61913 h 1073944"/>
                          <a:gd name="connsiteX155" fmla="*/ 983456 w 1278731"/>
                          <a:gd name="connsiteY155" fmla="*/ 54769 h 1073944"/>
                          <a:gd name="connsiteX156" fmla="*/ 978693 w 1278731"/>
                          <a:gd name="connsiteY156" fmla="*/ 40481 h 1073944"/>
                          <a:gd name="connsiteX157" fmla="*/ 976312 w 1278731"/>
                          <a:gd name="connsiteY157" fmla="*/ 33338 h 1073944"/>
                          <a:gd name="connsiteX158" fmla="*/ 971550 w 1278731"/>
                          <a:gd name="connsiteY158" fmla="*/ 23813 h 1073944"/>
                          <a:gd name="connsiteX159" fmla="*/ 969168 w 1278731"/>
                          <a:gd name="connsiteY159" fmla="*/ 14288 h 1073944"/>
                          <a:gd name="connsiteX160" fmla="*/ 966787 w 1278731"/>
                          <a:gd name="connsiteY160" fmla="*/ 0 h 1073944"/>
                          <a:gd name="connsiteX161" fmla="*/ 966787 w 1278731"/>
                          <a:gd name="connsiteY161" fmla="*/ 0 h 1073944"/>
                          <a:gd name="connsiteX0" fmla="*/ 0 w 1278731"/>
                          <a:gd name="connsiteY0" fmla="*/ 1062038 h 1073944"/>
                          <a:gd name="connsiteX1" fmla="*/ 0 w 1278731"/>
                          <a:gd name="connsiteY1" fmla="*/ 1062038 h 1073944"/>
                          <a:gd name="connsiteX2" fmla="*/ 59531 w 1278731"/>
                          <a:gd name="connsiteY2" fmla="*/ 1064419 h 1073944"/>
                          <a:gd name="connsiteX3" fmla="*/ 73818 w 1278731"/>
                          <a:gd name="connsiteY3" fmla="*/ 1069181 h 1073944"/>
                          <a:gd name="connsiteX4" fmla="*/ 95250 w 1278731"/>
                          <a:gd name="connsiteY4" fmla="*/ 1071563 h 1073944"/>
                          <a:gd name="connsiteX5" fmla="*/ 102393 w 1278731"/>
                          <a:gd name="connsiteY5" fmla="*/ 1073944 h 1073944"/>
                          <a:gd name="connsiteX6" fmla="*/ 157162 w 1278731"/>
                          <a:gd name="connsiteY6" fmla="*/ 1069181 h 1073944"/>
                          <a:gd name="connsiteX7" fmla="*/ 180975 w 1278731"/>
                          <a:gd name="connsiteY7" fmla="*/ 1035844 h 1073944"/>
                          <a:gd name="connsiteX8" fmla="*/ 190500 w 1278731"/>
                          <a:gd name="connsiteY8" fmla="*/ 981075 h 1073944"/>
                          <a:gd name="connsiteX9" fmla="*/ 197644 w 1278731"/>
                          <a:gd name="connsiteY9" fmla="*/ 916781 h 1073944"/>
                          <a:gd name="connsiteX10" fmla="*/ 209549 w 1278731"/>
                          <a:gd name="connsiteY10" fmla="*/ 850107 h 1073944"/>
                          <a:gd name="connsiteX11" fmla="*/ 207169 w 1278731"/>
                          <a:gd name="connsiteY11" fmla="*/ 804863 h 1073944"/>
                          <a:gd name="connsiteX12" fmla="*/ 211931 w 1278731"/>
                          <a:gd name="connsiteY12" fmla="*/ 783431 h 1073944"/>
                          <a:gd name="connsiteX13" fmla="*/ 219075 w 1278731"/>
                          <a:gd name="connsiteY13" fmla="*/ 769144 h 1073944"/>
                          <a:gd name="connsiteX14" fmla="*/ 221456 w 1278731"/>
                          <a:gd name="connsiteY14" fmla="*/ 762000 h 1073944"/>
                          <a:gd name="connsiteX15" fmla="*/ 226218 w 1278731"/>
                          <a:gd name="connsiteY15" fmla="*/ 754856 h 1073944"/>
                          <a:gd name="connsiteX16" fmla="*/ 238125 w 1278731"/>
                          <a:gd name="connsiteY16" fmla="*/ 733425 h 1073944"/>
                          <a:gd name="connsiteX17" fmla="*/ 247650 w 1278731"/>
                          <a:gd name="connsiteY17" fmla="*/ 719138 h 1073944"/>
                          <a:gd name="connsiteX18" fmla="*/ 261937 w 1278731"/>
                          <a:gd name="connsiteY18" fmla="*/ 709613 h 1073944"/>
                          <a:gd name="connsiteX19" fmla="*/ 269081 w 1278731"/>
                          <a:gd name="connsiteY19" fmla="*/ 704850 h 1073944"/>
                          <a:gd name="connsiteX20" fmla="*/ 276225 w 1278731"/>
                          <a:gd name="connsiteY20" fmla="*/ 697706 h 1073944"/>
                          <a:gd name="connsiteX21" fmla="*/ 290512 w 1278731"/>
                          <a:gd name="connsiteY21" fmla="*/ 692944 h 1073944"/>
                          <a:gd name="connsiteX22" fmla="*/ 302418 w 1278731"/>
                          <a:gd name="connsiteY22" fmla="*/ 678656 h 1073944"/>
                          <a:gd name="connsiteX23" fmla="*/ 309562 w 1278731"/>
                          <a:gd name="connsiteY23" fmla="*/ 657225 h 1073944"/>
                          <a:gd name="connsiteX24" fmla="*/ 314325 w 1278731"/>
                          <a:gd name="connsiteY24" fmla="*/ 642938 h 1073944"/>
                          <a:gd name="connsiteX25" fmla="*/ 316706 w 1278731"/>
                          <a:gd name="connsiteY25" fmla="*/ 635794 h 1073944"/>
                          <a:gd name="connsiteX26" fmla="*/ 319087 w 1278731"/>
                          <a:gd name="connsiteY26" fmla="*/ 614363 h 1073944"/>
                          <a:gd name="connsiteX27" fmla="*/ 326231 w 1278731"/>
                          <a:gd name="connsiteY27" fmla="*/ 583406 h 1073944"/>
                          <a:gd name="connsiteX28" fmla="*/ 330993 w 1278731"/>
                          <a:gd name="connsiteY28" fmla="*/ 569119 h 1073944"/>
                          <a:gd name="connsiteX29" fmla="*/ 333375 w 1278731"/>
                          <a:gd name="connsiteY29" fmla="*/ 561975 h 1073944"/>
                          <a:gd name="connsiteX30" fmla="*/ 338137 w 1278731"/>
                          <a:gd name="connsiteY30" fmla="*/ 552450 h 1073944"/>
                          <a:gd name="connsiteX31" fmla="*/ 342900 w 1278731"/>
                          <a:gd name="connsiteY31" fmla="*/ 535781 h 1073944"/>
                          <a:gd name="connsiteX32" fmla="*/ 347662 w 1278731"/>
                          <a:gd name="connsiteY32" fmla="*/ 521494 h 1073944"/>
                          <a:gd name="connsiteX33" fmla="*/ 347662 w 1278731"/>
                          <a:gd name="connsiteY33" fmla="*/ 504825 h 1073944"/>
                          <a:gd name="connsiteX34" fmla="*/ 352425 w 1278731"/>
                          <a:gd name="connsiteY34" fmla="*/ 464344 h 1073944"/>
                          <a:gd name="connsiteX35" fmla="*/ 359568 w 1278731"/>
                          <a:gd name="connsiteY35" fmla="*/ 438150 h 1073944"/>
                          <a:gd name="connsiteX36" fmla="*/ 361950 w 1278731"/>
                          <a:gd name="connsiteY36" fmla="*/ 431006 h 1073944"/>
                          <a:gd name="connsiteX37" fmla="*/ 364331 w 1278731"/>
                          <a:gd name="connsiteY37" fmla="*/ 421481 h 1073944"/>
                          <a:gd name="connsiteX38" fmla="*/ 369093 w 1278731"/>
                          <a:gd name="connsiteY38" fmla="*/ 414338 h 1073944"/>
                          <a:gd name="connsiteX39" fmla="*/ 373856 w 1278731"/>
                          <a:gd name="connsiteY39" fmla="*/ 400050 h 1073944"/>
                          <a:gd name="connsiteX40" fmla="*/ 378618 w 1278731"/>
                          <a:gd name="connsiteY40" fmla="*/ 392906 h 1073944"/>
                          <a:gd name="connsiteX41" fmla="*/ 385762 w 1278731"/>
                          <a:gd name="connsiteY41" fmla="*/ 371475 h 1073944"/>
                          <a:gd name="connsiteX42" fmla="*/ 388143 w 1278731"/>
                          <a:gd name="connsiteY42" fmla="*/ 364331 h 1073944"/>
                          <a:gd name="connsiteX43" fmla="*/ 397668 w 1278731"/>
                          <a:gd name="connsiteY43" fmla="*/ 350044 h 1073944"/>
                          <a:gd name="connsiteX44" fmla="*/ 400050 w 1278731"/>
                          <a:gd name="connsiteY44" fmla="*/ 342900 h 1073944"/>
                          <a:gd name="connsiteX45" fmla="*/ 407193 w 1278731"/>
                          <a:gd name="connsiteY45" fmla="*/ 335756 h 1073944"/>
                          <a:gd name="connsiteX46" fmla="*/ 416718 w 1278731"/>
                          <a:gd name="connsiteY46" fmla="*/ 321469 h 1073944"/>
                          <a:gd name="connsiteX47" fmla="*/ 423862 w 1278731"/>
                          <a:gd name="connsiteY47" fmla="*/ 311944 h 1073944"/>
                          <a:gd name="connsiteX48" fmla="*/ 433387 w 1278731"/>
                          <a:gd name="connsiteY48" fmla="*/ 297656 h 1073944"/>
                          <a:gd name="connsiteX49" fmla="*/ 438150 w 1278731"/>
                          <a:gd name="connsiteY49" fmla="*/ 290513 h 1073944"/>
                          <a:gd name="connsiteX50" fmla="*/ 452437 w 1278731"/>
                          <a:gd name="connsiteY50" fmla="*/ 278606 h 1073944"/>
                          <a:gd name="connsiteX51" fmla="*/ 466725 w 1278731"/>
                          <a:gd name="connsiteY51" fmla="*/ 273844 h 1073944"/>
                          <a:gd name="connsiteX52" fmla="*/ 471487 w 1278731"/>
                          <a:gd name="connsiteY52" fmla="*/ 266700 h 1073944"/>
                          <a:gd name="connsiteX53" fmla="*/ 497681 w 1278731"/>
                          <a:gd name="connsiteY53" fmla="*/ 261938 h 1073944"/>
                          <a:gd name="connsiteX54" fmla="*/ 547687 w 1278731"/>
                          <a:gd name="connsiteY54" fmla="*/ 252413 h 1073944"/>
                          <a:gd name="connsiteX55" fmla="*/ 571500 w 1278731"/>
                          <a:gd name="connsiteY55" fmla="*/ 252412 h 1073944"/>
                          <a:gd name="connsiteX56" fmla="*/ 619125 w 1278731"/>
                          <a:gd name="connsiteY56" fmla="*/ 254794 h 1073944"/>
                          <a:gd name="connsiteX57" fmla="*/ 661987 w 1278731"/>
                          <a:gd name="connsiteY57" fmla="*/ 259556 h 1073944"/>
                          <a:gd name="connsiteX58" fmla="*/ 711993 w 1278731"/>
                          <a:gd name="connsiteY58" fmla="*/ 276225 h 1073944"/>
                          <a:gd name="connsiteX59" fmla="*/ 731043 w 1278731"/>
                          <a:gd name="connsiteY59" fmla="*/ 280988 h 1073944"/>
                          <a:gd name="connsiteX60" fmla="*/ 757237 w 1278731"/>
                          <a:gd name="connsiteY60" fmla="*/ 285750 h 1073944"/>
                          <a:gd name="connsiteX61" fmla="*/ 773906 w 1278731"/>
                          <a:gd name="connsiteY61" fmla="*/ 290513 h 1073944"/>
                          <a:gd name="connsiteX62" fmla="*/ 788193 w 1278731"/>
                          <a:gd name="connsiteY62" fmla="*/ 295275 h 1073944"/>
                          <a:gd name="connsiteX63" fmla="*/ 804862 w 1278731"/>
                          <a:gd name="connsiteY63" fmla="*/ 300038 h 1073944"/>
                          <a:gd name="connsiteX64" fmla="*/ 814387 w 1278731"/>
                          <a:gd name="connsiteY64" fmla="*/ 302419 h 1073944"/>
                          <a:gd name="connsiteX65" fmla="*/ 828675 w 1278731"/>
                          <a:gd name="connsiteY65" fmla="*/ 307181 h 1073944"/>
                          <a:gd name="connsiteX66" fmla="*/ 835818 w 1278731"/>
                          <a:gd name="connsiteY66" fmla="*/ 311944 h 1073944"/>
                          <a:gd name="connsiteX67" fmla="*/ 850106 w 1278731"/>
                          <a:gd name="connsiteY67" fmla="*/ 316706 h 1073944"/>
                          <a:gd name="connsiteX68" fmla="*/ 857250 w 1278731"/>
                          <a:gd name="connsiteY68" fmla="*/ 319088 h 1073944"/>
                          <a:gd name="connsiteX69" fmla="*/ 864393 w 1278731"/>
                          <a:gd name="connsiteY69" fmla="*/ 321469 h 1073944"/>
                          <a:gd name="connsiteX70" fmla="*/ 871537 w 1278731"/>
                          <a:gd name="connsiteY70" fmla="*/ 326231 h 1073944"/>
                          <a:gd name="connsiteX71" fmla="*/ 895349 w 1278731"/>
                          <a:gd name="connsiteY71" fmla="*/ 352425 h 1073944"/>
                          <a:gd name="connsiteX72" fmla="*/ 919163 w 1278731"/>
                          <a:gd name="connsiteY72" fmla="*/ 371475 h 1073944"/>
                          <a:gd name="connsiteX73" fmla="*/ 933449 w 1278731"/>
                          <a:gd name="connsiteY73" fmla="*/ 414338 h 1073944"/>
                          <a:gd name="connsiteX74" fmla="*/ 935831 w 1278731"/>
                          <a:gd name="connsiteY74" fmla="*/ 433388 h 1073944"/>
                          <a:gd name="connsiteX75" fmla="*/ 938213 w 1278731"/>
                          <a:gd name="connsiteY75" fmla="*/ 447675 h 1073944"/>
                          <a:gd name="connsiteX76" fmla="*/ 950118 w 1278731"/>
                          <a:gd name="connsiteY76" fmla="*/ 481013 h 1073944"/>
                          <a:gd name="connsiteX77" fmla="*/ 954881 w 1278731"/>
                          <a:gd name="connsiteY77" fmla="*/ 495300 h 1073944"/>
                          <a:gd name="connsiteX78" fmla="*/ 959643 w 1278731"/>
                          <a:gd name="connsiteY78" fmla="*/ 502444 h 1073944"/>
                          <a:gd name="connsiteX79" fmla="*/ 962025 w 1278731"/>
                          <a:gd name="connsiteY79" fmla="*/ 509588 h 1073944"/>
                          <a:gd name="connsiteX80" fmla="*/ 971550 w 1278731"/>
                          <a:gd name="connsiteY80" fmla="*/ 523875 h 1073944"/>
                          <a:gd name="connsiteX81" fmla="*/ 985837 w 1278731"/>
                          <a:gd name="connsiteY81" fmla="*/ 552450 h 1073944"/>
                          <a:gd name="connsiteX82" fmla="*/ 990600 w 1278731"/>
                          <a:gd name="connsiteY82" fmla="*/ 559594 h 1073944"/>
                          <a:gd name="connsiteX83" fmla="*/ 997743 w 1278731"/>
                          <a:gd name="connsiteY83" fmla="*/ 573881 h 1073944"/>
                          <a:gd name="connsiteX84" fmla="*/ 1000125 w 1278731"/>
                          <a:gd name="connsiteY84" fmla="*/ 581025 h 1073944"/>
                          <a:gd name="connsiteX85" fmla="*/ 1004887 w 1278731"/>
                          <a:gd name="connsiteY85" fmla="*/ 588169 h 1073944"/>
                          <a:gd name="connsiteX86" fmla="*/ 1012031 w 1278731"/>
                          <a:gd name="connsiteY86" fmla="*/ 602456 h 1073944"/>
                          <a:gd name="connsiteX87" fmla="*/ 1012031 w 1278731"/>
                          <a:gd name="connsiteY87" fmla="*/ 692944 h 1073944"/>
                          <a:gd name="connsiteX88" fmla="*/ 1009650 w 1278731"/>
                          <a:gd name="connsiteY88" fmla="*/ 709613 h 1073944"/>
                          <a:gd name="connsiteX89" fmla="*/ 1007268 w 1278731"/>
                          <a:gd name="connsiteY89" fmla="*/ 728663 h 1073944"/>
                          <a:gd name="connsiteX90" fmla="*/ 1000125 w 1278731"/>
                          <a:gd name="connsiteY90" fmla="*/ 752475 h 1073944"/>
                          <a:gd name="connsiteX91" fmla="*/ 997743 w 1278731"/>
                          <a:gd name="connsiteY91" fmla="*/ 762000 h 1073944"/>
                          <a:gd name="connsiteX92" fmla="*/ 995362 w 1278731"/>
                          <a:gd name="connsiteY92" fmla="*/ 807244 h 1073944"/>
                          <a:gd name="connsiteX93" fmla="*/ 990600 w 1278731"/>
                          <a:gd name="connsiteY93" fmla="*/ 821531 h 1073944"/>
                          <a:gd name="connsiteX94" fmla="*/ 997743 w 1278731"/>
                          <a:gd name="connsiteY94" fmla="*/ 840581 h 1073944"/>
                          <a:gd name="connsiteX95" fmla="*/ 1004887 w 1278731"/>
                          <a:gd name="connsiteY95" fmla="*/ 845344 h 1073944"/>
                          <a:gd name="connsiteX96" fmla="*/ 1028700 w 1278731"/>
                          <a:gd name="connsiteY96" fmla="*/ 852488 h 1073944"/>
                          <a:gd name="connsiteX97" fmla="*/ 1042987 w 1278731"/>
                          <a:gd name="connsiteY97" fmla="*/ 854869 h 1073944"/>
                          <a:gd name="connsiteX98" fmla="*/ 1114425 w 1278731"/>
                          <a:gd name="connsiteY98" fmla="*/ 852488 h 1073944"/>
                          <a:gd name="connsiteX99" fmla="*/ 1121568 w 1278731"/>
                          <a:gd name="connsiteY99" fmla="*/ 847725 h 1073944"/>
                          <a:gd name="connsiteX100" fmla="*/ 1128712 w 1278731"/>
                          <a:gd name="connsiteY100" fmla="*/ 845344 h 1073944"/>
                          <a:gd name="connsiteX101" fmla="*/ 1147762 w 1278731"/>
                          <a:gd name="connsiteY101" fmla="*/ 828675 h 1073944"/>
                          <a:gd name="connsiteX102" fmla="*/ 1154906 w 1278731"/>
                          <a:gd name="connsiteY102" fmla="*/ 802481 h 1073944"/>
                          <a:gd name="connsiteX103" fmla="*/ 1159668 w 1278731"/>
                          <a:gd name="connsiteY103" fmla="*/ 788194 h 1073944"/>
                          <a:gd name="connsiteX104" fmla="*/ 1169193 w 1278731"/>
                          <a:gd name="connsiteY104" fmla="*/ 773906 h 1073944"/>
                          <a:gd name="connsiteX105" fmla="*/ 1173956 w 1278731"/>
                          <a:gd name="connsiteY105" fmla="*/ 766763 h 1073944"/>
                          <a:gd name="connsiteX106" fmla="*/ 1176337 w 1278731"/>
                          <a:gd name="connsiteY106" fmla="*/ 759619 h 1073944"/>
                          <a:gd name="connsiteX107" fmla="*/ 1185862 w 1278731"/>
                          <a:gd name="connsiteY107" fmla="*/ 745331 h 1073944"/>
                          <a:gd name="connsiteX108" fmla="*/ 1190625 w 1278731"/>
                          <a:gd name="connsiteY108" fmla="*/ 731044 h 1073944"/>
                          <a:gd name="connsiteX109" fmla="*/ 1188243 w 1278731"/>
                          <a:gd name="connsiteY109" fmla="*/ 690563 h 1073944"/>
                          <a:gd name="connsiteX110" fmla="*/ 1185862 w 1278731"/>
                          <a:gd name="connsiteY110" fmla="*/ 673894 h 1073944"/>
                          <a:gd name="connsiteX111" fmla="*/ 1190625 w 1278731"/>
                          <a:gd name="connsiteY111" fmla="*/ 640556 h 1073944"/>
                          <a:gd name="connsiteX112" fmla="*/ 1195387 w 1278731"/>
                          <a:gd name="connsiteY112" fmla="*/ 633413 h 1073944"/>
                          <a:gd name="connsiteX113" fmla="*/ 1202531 w 1278731"/>
                          <a:gd name="connsiteY113" fmla="*/ 611981 h 1073944"/>
                          <a:gd name="connsiteX114" fmla="*/ 1204912 w 1278731"/>
                          <a:gd name="connsiteY114" fmla="*/ 604838 h 1073944"/>
                          <a:gd name="connsiteX115" fmla="*/ 1207293 w 1278731"/>
                          <a:gd name="connsiteY115" fmla="*/ 597694 h 1073944"/>
                          <a:gd name="connsiteX116" fmla="*/ 1204912 w 1278731"/>
                          <a:gd name="connsiteY116" fmla="*/ 559594 h 1073944"/>
                          <a:gd name="connsiteX117" fmla="*/ 1197768 w 1278731"/>
                          <a:gd name="connsiteY117" fmla="*/ 561975 h 1073944"/>
                          <a:gd name="connsiteX118" fmla="*/ 1190625 w 1278731"/>
                          <a:gd name="connsiteY118" fmla="*/ 559594 h 1073944"/>
                          <a:gd name="connsiteX119" fmla="*/ 1197768 w 1278731"/>
                          <a:gd name="connsiteY119" fmla="*/ 523875 h 1073944"/>
                          <a:gd name="connsiteX120" fmla="*/ 1212056 w 1278731"/>
                          <a:gd name="connsiteY120" fmla="*/ 495300 h 1073944"/>
                          <a:gd name="connsiteX121" fmla="*/ 1221581 w 1278731"/>
                          <a:gd name="connsiteY121" fmla="*/ 481013 h 1073944"/>
                          <a:gd name="connsiteX122" fmla="*/ 1228725 w 1278731"/>
                          <a:gd name="connsiteY122" fmla="*/ 478631 h 1073944"/>
                          <a:gd name="connsiteX123" fmla="*/ 1238250 w 1278731"/>
                          <a:gd name="connsiteY123" fmla="*/ 466725 h 1073944"/>
                          <a:gd name="connsiteX124" fmla="*/ 1254918 w 1278731"/>
                          <a:gd name="connsiteY124" fmla="*/ 445294 h 1073944"/>
                          <a:gd name="connsiteX125" fmla="*/ 1264443 w 1278731"/>
                          <a:gd name="connsiteY125" fmla="*/ 421481 h 1073944"/>
                          <a:gd name="connsiteX126" fmla="*/ 1266825 w 1278731"/>
                          <a:gd name="connsiteY126" fmla="*/ 414338 h 1073944"/>
                          <a:gd name="connsiteX127" fmla="*/ 1271587 w 1278731"/>
                          <a:gd name="connsiteY127" fmla="*/ 407194 h 1073944"/>
                          <a:gd name="connsiteX128" fmla="*/ 1278731 w 1278731"/>
                          <a:gd name="connsiteY128" fmla="*/ 342900 h 1073944"/>
                          <a:gd name="connsiteX129" fmla="*/ 1276350 w 1278731"/>
                          <a:gd name="connsiteY129" fmla="*/ 283369 h 1073944"/>
                          <a:gd name="connsiteX130" fmla="*/ 1271587 w 1278731"/>
                          <a:gd name="connsiteY130" fmla="*/ 264319 h 1073944"/>
                          <a:gd name="connsiteX131" fmla="*/ 1269206 w 1278731"/>
                          <a:gd name="connsiteY131" fmla="*/ 254794 h 1073944"/>
                          <a:gd name="connsiteX132" fmla="*/ 1266825 w 1278731"/>
                          <a:gd name="connsiteY132" fmla="*/ 242888 h 1073944"/>
                          <a:gd name="connsiteX133" fmla="*/ 1262062 w 1278731"/>
                          <a:gd name="connsiteY133" fmla="*/ 235744 h 1073944"/>
                          <a:gd name="connsiteX134" fmla="*/ 1247775 w 1278731"/>
                          <a:gd name="connsiteY134" fmla="*/ 223838 h 1073944"/>
                          <a:gd name="connsiteX135" fmla="*/ 1214437 w 1278731"/>
                          <a:gd name="connsiteY135" fmla="*/ 219075 h 1073944"/>
                          <a:gd name="connsiteX136" fmla="*/ 1197768 w 1278731"/>
                          <a:gd name="connsiteY136" fmla="*/ 216694 h 1073944"/>
                          <a:gd name="connsiteX137" fmla="*/ 1183481 w 1278731"/>
                          <a:gd name="connsiteY137" fmla="*/ 211931 h 1073944"/>
                          <a:gd name="connsiteX138" fmla="*/ 1166812 w 1278731"/>
                          <a:gd name="connsiteY138" fmla="*/ 207169 h 1073944"/>
                          <a:gd name="connsiteX139" fmla="*/ 1150143 w 1278731"/>
                          <a:gd name="connsiteY139" fmla="*/ 197644 h 1073944"/>
                          <a:gd name="connsiteX140" fmla="*/ 1131093 w 1278731"/>
                          <a:gd name="connsiteY140" fmla="*/ 192881 h 1073944"/>
                          <a:gd name="connsiteX141" fmla="*/ 1114425 w 1278731"/>
                          <a:gd name="connsiteY141" fmla="*/ 185738 h 1073944"/>
                          <a:gd name="connsiteX142" fmla="*/ 1085850 w 1278731"/>
                          <a:gd name="connsiteY142" fmla="*/ 169069 h 1073944"/>
                          <a:gd name="connsiteX143" fmla="*/ 1085850 w 1278731"/>
                          <a:gd name="connsiteY143" fmla="*/ 169069 h 1073944"/>
                          <a:gd name="connsiteX144" fmla="*/ 1071562 w 1278731"/>
                          <a:gd name="connsiteY144" fmla="*/ 161925 h 1073944"/>
                          <a:gd name="connsiteX145" fmla="*/ 1064418 w 1278731"/>
                          <a:gd name="connsiteY145" fmla="*/ 154781 h 1073944"/>
                          <a:gd name="connsiteX146" fmla="*/ 1050131 w 1278731"/>
                          <a:gd name="connsiteY146" fmla="*/ 150019 h 1073944"/>
                          <a:gd name="connsiteX147" fmla="*/ 1035843 w 1278731"/>
                          <a:gd name="connsiteY147" fmla="*/ 140494 h 1073944"/>
                          <a:gd name="connsiteX148" fmla="*/ 1028700 w 1278731"/>
                          <a:gd name="connsiteY148" fmla="*/ 133350 h 1073944"/>
                          <a:gd name="connsiteX149" fmla="*/ 1026318 w 1278731"/>
                          <a:gd name="connsiteY149" fmla="*/ 126206 h 1073944"/>
                          <a:gd name="connsiteX150" fmla="*/ 1019175 w 1278731"/>
                          <a:gd name="connsiteY150" fmla="*/ 116681 h 1073944"/>
                          <a:gd name="connsiteX151" fmla="*/ 1004887 w 1278731"/>
                          <a:gd name="connsiteY151" fmla="*/ 100013 h 1073944"/>
                          <a:gd name="connsiteX152" fmla="*/ 997743 w 1278731"/>
                          <a:gd name="connsiteY152" fmla="*/ 83344 h 1073944"/>
                          <a:gd name="connsiteX153" fmla="*/ 992981 w 1278731"/>
                          <a:gd name="connsiteY153" fmla="*/ 76200 h 1073944"/>
                          <a:gd name="connsiteX154" fmla="*/ 988218 w 1278731"/>
                          <a:gd name="connsiteY154" fmla="*/ 61913 h 1073944"/>
                          <a:gd name="connsiteX155" fmla="*/ 983456 w 1278731"/>
                          <a:gd name="connsiteY155" fmla="*/ 54769 h 1073944"/>
                          <a:gd name="connsiteX156" fmla="*/ 978693 w 1278731"/>
                          <a:gd name="connsiteY156" fmla="*/ 40481 h 1073944"/>
                          <a:gd name="connsiteX157" fmla="*/ 976312 w 1278731"/>
                          <a:gd name="connsiteY157" fmla="*/ 33338 h 1073944"/>
                          <a:gd name="connsiteX158" fmla="*/ 971550 w 1278731"/>
                          <a:gd name="connsiteY158" fmla="*/ 23813 h 1073944"/>
                          <a:gd name="connsiteX159" fmla="*/ 969168 w 1278731"/>
                          <a:gd name="connsiteY159" fmla="*/ 14288 h 1073944"/>
                          <a:gd name="connsiteX160" fmla="*/ 966787 w 1278731"/>
                          <a:gd name="connsiteY160" fmla="*/ 0 h 1073944"/>
                          <a:gd name="connsiteX161" fmla="*/ 966787 w 1278731"/>
                          <a:gd name="connsiteY161" fmla="*/ 0 h 10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278731" h="1073944">
                            <a:moveTo>
                              <a:pt x="0" y="1062038"/>
                            </a:moveTo>
                            <a:lnTo>
                              <a:pt x="0" y="1062038"/>
                            </a:lnTo>
                            <a:cubicBezTo>
                              <a:pt x="19844" y="1062832"/>
                              <a:pt x="39764" y="1062506"/>
                              <a:pt x="59531" y="1064419"/>
                            </a:cubicBezTo>
                            <a:cubicBezTo>
                              <a:pt x="64528" y="1064902"/>
                              <a:pt x="68829" y="1068626"/>
                              <a:pt x="73818" y="1069181"/>
                            </a:cubicBezTo>
                            <a:lnTo>
                              <a:pt x="95250" y="1071563"/>
                            </a:lnTo>
                            <a:cubicBezTo>
                              <a:pt x="97631" y="1072357"/>
                              <a:pt x="99883" y="1073944"/>
                              <a:pt x="102393" y="1073944"/>
                            </a:cubicBezTo>
                            <a:cubicBezTo>
                              <a:pt x="131713" y="1073944"/>
                              <a:pt x="135250" y="1072834"/>
                              <a:pt x="157162" y="1069181"/>
                            </a:cubicBezTo>
                            <a:cubicBezTo>
                              <a:pt x="174567" y="1057579"/>
                              <a:pt x="175419" y="1050528"/>
                              <a:pt x="180975" y="1035844"/>
                            </a:cubicBezTo>
                            <a:cubicBezTo>
                              <a:pt x="186531" y="1021160"/>
                              <a:pt x="186531" y="1004888"/>
                              <a:pt x="190500" y="981075"/>
                            </a:cubicBezTo>
                            <a:cubicBezTo>
                              <a:pt x="194469" y="957263"/>
                              <a:pt x="194072" y="935037"/>
                              <a:pt x="197644" y="916781"/>
                            </a:cubicBezTo>
                            <a:cubicBezTo>
                              <a:pt x="201216" y="898525"/>
                              <a:pt x="207962" y="868760"/>
                              <a:pt x="209549" y="850107"/>
                            </a:cubicBezTo>
                            <a:cubicBezTo>
                              <a:pt x="211137" y="831454"/>
                              <a:pt x="206772" y="815976"/>
                              <a:pt x="207169" y="804863"/>
                            </a:cubicBezTo>
                            <a:cubicBezTo>
                              <a:pt x="207566" y="793750"/>
                              <a:pt x="209550" y="785812"/>
                              <a:pt x="211931" y="783431"/>
                            </a:cubicBezTo>
                            <a:cubicBezTo>
                              <a:pt x="217916" y="765475"/>
                              <a:pt x="209841" y="787611"/>
                              <a:pt x="219075" y="769144"/>
                            </a:cubicBezTo>
                            <a:cubicBezTo>
                              <a:pt x="220198" y="766899"/>
                              <a:pt x="220334" y="764245"/>
                              <a:pt x="221456" y="762000"/>
                            </a:cubicBezTo>
                            <a:cubicBezTo>
                              <a:pt x="222736" y="759440"/>
                              <a:pt x="225056" y="757471"/>
                              <a:pt x="226218" y="754856"/>
                            </a:cubicBezTo>
                            <a:cubicBezTo>
                              <a:pt x="241299" y="720924"/>
                              <a:pt x="221224" y="755154"/>
                              <a:pt x="238125" y="733425"/>
                            </a:cubicBezTo>
                            <a:cubicBezTo>
                              <a:pt x="241639" y="728907"/>
                              <a:pt x="242888" y="722313"/>
                              <a:pt x="247650" y="719138"/>
                            </a:cubicBezTo>
                            <a:lnTo>
                              <a:pt x="261937" y="709613"/>
                            </a:lnTo>
                            <a:cubicBezTo>
                              <a:pt x="264318" y="708025"/>
                              <a:pt x="267057" y="706874"/>
                              <a:pt x="269081" y="704850"/>
                            </a:cubicBezTo>
                            <a:cubicBezTo>
                              <a:pt x="271462" y="702469"/>
                              <a:pt x="273281" y="699341"/>
                              <a:pt x="276225" y="697706"/>
                            </a:cubicBezTo>
                            <a:cubicBezTo>
                              <a:pt x="280613" y="695268"/>
                              <a:pt x="290512" y="692944"/>
                              <a:pt x="290512" y="692944"/>
                            </a:cubicBezTo>
                            <a:cubicBezTo>
                              <a:pt x="295000" y="688456"/>
                              <a:pt x="299765" y="684625"/>
                              <a:pt x="302418" y="678656"/>
                            </a:cubicBezTo>
                            <a:cubicBezTo>
                              <a:pt x="302424" y="678642"/>
                              <a:pt x="308369" y="660804"/>
                              <a:pt x="309562" y="657225"/>
                            </a:cubicBezTo>
                            <a:lnTo>
                              <a:pt x="314325" y="642938"/>
                            </a:lnTo>
                            <a:lnTo>
                              <a:pt x="316706" y="635794"/>
                            </a:lnTo>
                            <a:cubicBezTo>
                              <a:pt x="317500" y="628650"/>
                              <a:pt x="318071" y="621478"/>
                              <a:pt x="319087" y="614363"/>
                            </a:cubicBezTo>
                            <a:cubicBezTo>
                              <a:pt x="320032" y="607746"/>
                              <a:pt x="324884" y="587448"/>
                              <a:pt x="326231" y="583406"/>
                            </a:cubicBezTo>
                            <a:lnTo>
                              <a:pt x="330993" y="569119"/>
                            </a:lnTo>
                            <a:cubicBezTo>
                              <a:pt x="331787" y="566738"/>
                              <a:pt x="332252" y="564220"/>
                              <a:pt x="333375" y="561975"/>
                            </a:cubicBezTo>
                            <a:cubicBezTo>
                              <a:pt x="334962" y="558800"/>
                              <a:pt x="336739" y="555713"/>
                              <a:pt x="338137" y="552450"/>
                            </a:cubicBezTo>
                            <a:cubicBezTo>
                              <a:pt x="340802" y="546232"/>
                              <a:pt x="340888" y="542486"/>
                              <a:pt x="342900" y="535781"/>
                            </a:cubicBezTo>
                            <a:cubicBezTo>
                              <a:pt x="344343" y="530973"/>
                              <a:pt x="346868" y="526653"/>
                              <a:pt x="347662" y="521494"/>
                            </a:cubicBezTo>
                            <a:cubicBezTo>
                              <a:pt x="348456" y="516335"/>
                              <a:pt x="347662" y="510381"/>
                              <a:pt x="347662" y="504825"/>
                            </a:cubicBezTo>
                            <a:cubicBezTo>
                              <a:pt x="348456" y="488156"/>
                              <a:pt x="350441" y="475457"/>
                              <a:pt x="352425" y="464344"/>
                            </a:cubicBezTo>
                            <a:cubicBezTo>
                              <a:pt x="354409" y="453232"/>
                              <a:pt x="356866" y="446256"/>
                              <a:pt x="359568" y="438150"/>
                            </a:cubicBezTo>
                            <a:cubicBezTo>
                              <a:pt x="360362" y="435769"/>
                              <a:pt x="361341" y="433441"/>
                              <a:pt x="361950" y="431006"/>
                            </a:cubicBezTo>
                            <a:cubicBezTo>
                              <a:pt x="362744" y="427831"/>
                              <a:pt x="363042" y="424489"/>
                              <a:pt x="364331" y="421481"/>
                            </a:cubicBezTo>
                            <a:cubicBezTo>
                              <a:pt x="365458" y="418851"/>
                              <a:pt x="367931" y="416953"/>
                              <a:pt x="369093" y="414338"/>
                            </a:cubicBezTo>
                            <a:cubicBezTo>
                              <a:pt x="371132" y="409750"/>
                              <a:pt x="371071" y="404227"/>
                              <a:pt x="373856" y="400050"/>
                            </a:cubicBezTo>
                            <a:cubicBezTo>
                              <a:pt x="375443" y="397669"/>
                              <a:pt x="377456" y="395521"/>
                              <a:pt x="378618" y="392906"/>
                            </a:cubicBezTo>
                            <a:cubicBezTo>
                              <a:pt x="378624" y="392892"/>
                              <a:pt x="384569" y="375054"/>
                              <a:pt x="385762" y="371475"/>
                            </a:cubicBezTo>
                            <a:cubicBezTo>
                              <a:pt x="386556" y="369094"/>
                              <a:pt x="386751" y="366420"/>
                              <a:pt x="388143" y="364331"/>
                            </a:cubicBezTo>
                            <a:cubicBezTo>
                              <a:pt x="391318" y="359569"/>
                              <a:pt x="395858" y="355474"/>
                              <a:pt x="397668" y="350044"/>
                            </a:cubicBezTo>
                            <a:cubicBezTo>
                              <a:pt x="398462" y="347663"/>
                              <a:pt x="398658" y="344989"/>
                              <a:pt x="400050" y="342900"/>
                            </a:cubicBezTo>
                            <a:cubicBezTo>
                              <a:pt x="401918" y="340098"/>
                              <a:pt x="405126" y="338414"/>
                              <a:pt x="407193" y="335756"/>
                            </a:cubicBezTo>
                            <a:cubicBezTo>
                              <a:pt x="410707" y="331238"/>
                              <a:pt x="413284" y="326048"/>
                              <a:pt x="416718" y="321469"/>
                            </a:cubicBezTo>
                            <a:cubicBezTo>
                              <a:pt x="419099" y="318294"/>
                              <a:pt x="421586" y="315195"/>
                              <a:pt x="423862" y="311944"/>
                            </a:cubicBezTo>
                            <a:cubicBezTo>
                              <a:pt x="427144" y="307255"/>
                              <a:pt x="430212" y="302419"/>
                              <a:pt x="433387" y="297656"/>
                            </a:cubicBezTo>
                            <a:cubicBezTo>
                              <a:pt x="434974" y="295275"/>
                              <a:pt x="436127" y="292537"/>
                              <a:pt x="438150" y="290513"/>
                            </a:cubicBezTo>
                            <a:cubicBezTo>
                              <a:pt x="442636" y="286027"/>
                              <a:pt x="446469" y="281258"/>
                              <a:pt x="452437" y="278606"/>
                            </a:cubicBezTo>
                            <a:cubicBezTo>
                              <a:pt x="457025" y="276567"/>
                              <a:pt x="466725" y="273844"/>
                              <a:pt x="466725" y="273844"/>
                            </a:cubicBezTo>
                            <a:cubicBezTo>
                              <a:pt x="468312" y="271463"/>
                              <a:pt x="469002" y="268120"/>
                              <a:pt x="471487" y="266700"/>
                            </a:cubicBezTo>
                            <a:cubicBezTo>
                              <a:pt x="472858" y="265917"/>
                              <a:pt x="484981" y="264319"/>
                              <a:pt x="497681" y="261938"/>
                            </a:cubicBezTo>
                            <a:cubicBezTo>
                              <a:pt x="510381" y="259557"/>
                              <a:pt x="535384" y="254001"/>
                              <a:pt x="547687" y="252413"/>
                            </a:cubicBezTo>
                            <a:cubicBezTo>
                              <a:pt x="559990" y="250825"/>
                              <a:pt x="559594" y="252015"/>
                              <a:pt x="571500" y="252412"/>
                            </a:cubicBezTo>
                            <a:cubicBezTo>
                              <a:pt x="583406" y="252809"/>
                              <a:pt x="604441" y="252413"/>
                              <a:pt x="619125" y="254794"/>
                            </a:cubicBezTo>
                            <a:cubicBezTo>
                              <a:pt x="633809" y="257175"/>
                              <a:pt x="648890" y="256778"/>
                              <a:pt x="661987" y="259556"/>
                            </a:cubicBezTo>
                            <a:cubicBezTo>
                              <a:pt x="675084" y="262334"/>
                              <a:pt x="700484" y="272653"/>
                              <a:pt x="711993" y="276225"/>
                            </a:cubicBezTo>
                            <a:cubicBezTo>
                              <a:pt x="724757" y="280479"/>
                              <a:pt x="713806" y="277157"/>
                              <a:pt x="731043" y="280988"/>
                            </a:cubicBezTo>
                            <a:cubicBezTo>
                              <a:pt x="751240" y="285477"/>
                              <a:pt x="728364" y="281626"/>
                              <a:pt x="757237" y="285750"/>
                            </a:cubicBezTo>
                            <a:cubicBezTo>
                              <a:pt x="781255" y="293755"/>
                              <a:pt x="743994" y="281539"/>
                              <a:pt x="773906" y="290513"/>
                            </a:cubicBezTo>
                            <a:cubicBezTo>
                              <a:pt x="778714" y="291956"/>
                              <a:pt x="783323" y="294058"/>
                              <a:pt x="788193" y="295275"/>
                            </a:cubicBezTo>
                            <a:cubicBezTo>
                              <a:pt x="817968" y="302718"/>
                              <a:pt x="780949" y="293205"/>
                              <a:pt x="804862" y="300038"/>
                            </a:cubicBezTo>
                            <a:cubicBezTo>
                              <a:pt x="808009" y="300937"/>
                              <a:pt x="811252" y="301479"/>
                              <a:pt x="814387" y="302419"/>
                            </a:cubicBezTo>
                            <a:cubicBezTo>
                              <a:pt x="819196" y="303861"/>
                              <a:pt x="828675" y="307181"/>
                              <a:pt x="828675" y="307181"/>
                            </a:cubicBezTo>
                            <a:cubicBezTo>
                              <a:pt x="831056" y="308769"/>
                              <a:pt x="833203" y="310782"/>
                              <a:pt x="835818" y="311944"/>
                            </a:cubicBezTo>
                            <a:cubicBezTo>
                              <a:pt x="840406" y="313983"/>
                              <a:pt x="845343" y="315118"/>
                              <a:pt x="850106" y="316706"/>
                            </a:cubicBezTo>
                            <a:lnTo>
                              <a:pt x="857250" y="319088"/>
                            </a:lnTo>
                            <a:cubicBezTo>
                              <a:pt x="859631" y="319882"/>
                              <a:pt x="862305" y="320077"/>
                              <a:pt x="864393" y="321469"/>
                            </a:cubicBezTo>
                            <a:lnTo>
                              <a:pt x="871537" y="326231"/>
                            </a:lnTo>
                            <a:cubicBezTo>
                              <a:pt x="876696" y="331390"/>
                              <a:pt x="887411" y="344884"/>
                              <a:pt x="895349" y="352425"/>
                            </a:cubicBezTo>
                            <a:cubicBezTo>
                              <a:pt x="903287" y="359966"/>
                              <a:pt x="912813" y="361156"/>
                              <a:pt x="919163" y="371475"/>
                            </a:cubicBezTo>
                            <a:cubicBezTo>
                              <a:pt x="925513" y="381794"/>
                              <a:pt x="931465" y="402432"/>
                              <a:pt x="933449" y="414338"/>
                            </a:cubicBezTo>
                            <a:cubicBezTo>
                              <a:pt x="936227" y="424657"/>
                              <a:pt x="933053" y="425451"/>
                              <a:pt x="935831" y="433388"/>
                            </a:cubicBezTo>
                            <a:cubicBezTo>
                              <a:pt x="938609" y="441325"/>
                              <a:pt x="935832" y="439738"/>
                              <a:pt x="938213" y="447675"/>
                            </a:cubicBezTo>
                            <a:cubicBezTo>
                              <a:pt x="940594" y="455612"/>
                              <a:pt x="947340" y="473076"/>
                              <a:pt x="950118" y="481013"/>
                            </a:cubicBezTo>
                            <a:cubicBezTo>
                              <a:pt x="952896" y="488950"/>
                              <a:pt x="952097" y="491123"/>
                              <a:pt x="954881" y="495300"/>
                            </a:cubicBezTo>
                            <a:cubicBezTo>
                              <a:pt x="956468" y="497681"/>
                              <a:pt x="958363" y="499884"/>
                              <a:pt x="959643" y="502444"/>
                            </a:cubicBezTo>
                            <a:cubicBezTo>
                              <a:pt x="960766" y="504689"/>
                              <a:pt x="960806" y="507394"/>
                              <a:pt x="962025" y="509588"/>
                            </a:cubicBezTo>
                            <a:cubicBezTo>
                              <a:pt x="964805" y="514591"/>
                              <a:pt x="971550" y="523875"/>
                              <a:pt x="971550" y="523875"/>
                            </a:cubicBezTo>
                            <a:cubicBezTo>
                              <a:pt x="978122" y="543593"/>
                              <a:pt x="973527" y="533986"/>
                              <a:pt x="985837" y="552450"/>
                            </a:cubicBezTo>
                            <a:lnTo>
                              <a:pt x="990600" y="559594"/>
                            </a:lnTo>
                            <a:cubicBezTo>
                              <a:pt x="996583" y="577545"/>
                              <a:pt x="988514" y="555424"/>
                              <a:pt x="997743" y="573881"/>
                            </a:cubicBezTo>
                            <a:cubicBezTo>
                              <a:pt x="998866" y="576126"/>
                              <a:pt x="999002" y="578780"/>
                              <a:pt x="1000125" y="581025"/>
                            </a:cubicBezTo>
                            <a:cubicBezTo>
                              <a:pt x="1001405" y="583585"/>
                              <a:pt x="1003607" y="585609"/>
                              <a:pt x="1004887" y="588169"/>
                            </a:cubicBezTo>
                            <a:cubicBezTo>
                              <a:pt x="1014738" y="607873"/>
                              <a:pt x="998391" y="582000"/>
                              <a:pt x="1012031" y="602456"/>
                            </a:cubicBezTo>
                            <a:cubicBezTo>
                              <a:pt x="1020794" y="637512"/>
                              <a:pt x="1015873" y="614170"/>
                              <a:pt x="1012031" y="692944"/>
                            </a:cubicBezTo>
                            <a:cubicBezTo>
                              <a:pt x="1011758" y="698550"/>
                              <a:pt x="1010392" y="704050"/>
                              <a:pt x="1009650" y="709613"/>
                            </a:cubicBezTo>
                            <a:cubicBezTo>
                              <a:pt x="1008804" y="715956"/>
                              <a:pt x="1008320" y="722351"/>
                              <a:pt x="1007268" y="728663"/>
                            </a:cubicBezTo>
                            <a:cubicBezTo>
                              <a:pt x="1005379" y="739997"/>
                              <a:pt x="1003300" y="739778"/>
                              <a:pt x="1000125" y="752475"/>
                            </a:cubicBezTo>
                            <a:lnTo>
                              <a:pt x="997743" y="762000"/>
                            </a:lnTo>
                            <a:cubicBezTo>
                              <a:pt x="996949" y="777081"/>
                              <a:pt x="997161" y="792249"/>
                              <a:pt x="995362" y="807244"/>
                            </a:cubicBezTo>
                            <a:cubicBezTo>
                              <a:pt x="994764" y="812228"/>
                              <a:pt x="990600" y="821531"/>
                              <a:pt x="990600" y="821531"/>
                            </a:cubicBezTo>
                            <a:cubicBezTo>
                              <a:pt x="992303" y="830050"/>
                              <a:pt x="991612" y="834450"/>
                              <a:pt x="997743" y="840581"/>
                            </a:cubicBezTo>
                            <a:cubicBezTo>
                              <a:pt x="999767" y="842605"/>
                              <a:pt x="1002272" y="844182"/>
                              <a:pt x="1004887" y="845344"/>
                            </a:cubicBezTo>
                            <a:cubicBezTo>
                              <a:pt x="1009848" y="847549"/>
                              <a:pt x="1022409" y="851230"/>
                              <a:pt x="1028700" y="852488"/>
                            </a:cubicBezTo>
                            <a:cubicBezTo>
                              <a:pt x="1033434" y="853435"/>
                              <a:pt x="1038225" y="854075"/>
                              <a:pt x="1042987" y="854869"/>
                            </a:cubicBezTo>
                            <a:cubicBezTo>
                              <a:pt x="1066800" y="854075"/>
                              <a:pt x="1090697" y="854645"/>
                              <a:pt x="1114425" y="852488"/>
                            </a:cubicBezTo>
                            <a:cubicBezTo>
                              <a:pt x="1117275" y="852229"/>
                              <a:pt x="1119008" y="849005"/>
                              <a:pt x="1121568" y="847725"/>
                            </a:cubicBezTo>
                            <a:cubicBezTo>
                              <a:pt x="1123813" y="846602"/>
                              <a:pt x="1126331" y="846138"/>
                              <a:pt x="1128712" y="845344"/>
                            </a:cubicBezTo>
                            <a:cubicBezTo>
                              <a:pt x="1137864" y="839243"/>
                              <a:pt x="1143584" y="838076"/>
                              <a:pt x="1147762" y="828675"/>
                            </a:cubicBezTo>
                            <a:cubicBezTo>
                              <a:pt x="1154537" y="813432"/>
                              <a:pt x="1150951" y="816986"/>
                              <a:pt x="1154906" y="802481"/>
                            </a:cubicBezTo>
                            <a:cubicBezTo>
                              <a:pt x="1156227" y="797638"/>
                              <a:pt x="1156884" y="792371"/>
                              <a:pt x="1159668" y="788194"/>
                            </a:cubicBezTo>
                            <a:lnTo>
                              <a:pt x="1169193" y="773906"/>
                            </a:lnTo>
                            <a:lnTo>
                              <a:pt x="1173956" y="766763"/>
                            </a:lnTo>
                            <a:cubicBezTo>
                              <a:pt x="1174750" y="764382"/>
                              <a:pt x="1175118" y="761813"/>
                              <a:pt x="1176337" y="759619"/>
                            </a:cubicBezTo>
                            <a:cubicBezTo>
                              <a:pt x="1179117" y="754615"/>
                              <a:pt x="1184052" y="750761"/>
                              <a:pt x="1185862" y="745331"/>
                            </a:cubicBezTo>
                            <a:lnTo>
                              <a:pt x="1190625" y="731044"/>
                            </a:lnTo>
                            <a:cubicBezTo>
                              <a:pt x="1189831" y="717550"/>
                              <a:pt x="1189366" y="704033"/>
                              <a:pt x="1188243" y="690563"/>
                            </a:cubicBezTo>
                            <a:cubicBezTo>
                              <a:pt x="1187777" y="684970"/>
                              <a:pt x="1185862" y="679507"/>
                              <a:pt x="1185862" y="673894"/>
                            </a:cubicBezTo>
                            <a:cubicBezTo>
                              <a:pt x="1185862" y="668409"/>
                              <a:pt x="1186217" y="649372"/>
                              <a:pt x="1190625" y="640556"/>
                            </a:cubicBezTo>
                            <a:cubicBezTo>
                              <a:pt x="1191905" y="637997"/>
                              <a:pt x="1193800" y="635794"/>
                              <a:pt x="1195387" y="633413"/>
                            </a:cubicBezTo>
                            <a:lnTo>
                              <a:pt x="1202531" y="611981"/>
                            </a:lnTo>
                            <a:lnTo>
                              <a:pt x="1204912" y="604838"/>
                            </a:lnTo>
                            <a:lnTo>
                              <a:pt x="1207293" y="597694"/>
                            </a:lnTo>
                            <a:cubicBezTo>
                              <a:pt x="1206499" y="584994"/>
                              <a:pt x="1208191" y="571889"/>
                              <a:pt x="1204912" y="559594"/>
                            </a:cubicBezTo>
                            <a:cubicBezTo>
                              <a:pt x="1204265" y="557169"/>
                              <a:pt x="1200278" y="561975"/>
                              <a:pt x="1197768" y="561975"/>
                            </a:cubicBezTo>
                            <a:cubicBezTo>
                              <a:pt x="1195258" y="561975"/>
                              <a:pt x="1193006" y="560388"/>
                              <a:pt x="1190625" y="559594"/>
                            </a:cubicBezTo>
                            <a:cubicBezTo>
                              <a:pt x="1201734" y="542928"/>
                              <a:pt x="1191657" y="560542"/>
                              <a:pt x="1197768" y="523875"/>
                            </a:cubicBezTo>
                            <a:cubicBezTo>
                              <a:pt x="1199959" y="510732"/>
                              <a:pt x="1204744" y="506269"/>
                              <a:pt x="1212056" y="495300"/>
                            </a:cubicBezTo>
                            <a:cubicBezTo>
                              <a:pt x="1212057" y="495298"/>
                              <a:pt x="1221578" y="481014"/>
                              <a:pt x="1221581" y="481013"/>
                            </a:cubicBezTo>
                            <a:lnTo>
                              <a:pt x="1228725" y="478631"/>
                            </a:lnTo>
                            <a:cubicBezTo>
                              <a:pt x="1232634" y="466904"/>
                              <a:pt x="1228307" y="475011"/>
                              <a:pt x="1238250" y="466725"/>
                            </a:cubicBezTo>
                            <a:cubicBezTo>
                              <a:pt x="1244968" y="461126"/>
                              <a:pt x="1251126" y="452877"/>
                              <a:pt x="1254918" y="445294"/>
                            </a:cubicBezTo>
                            <a:cubicBezTo>
                              <a:pt x="1261929" y="431274"/>
                              <a:pt x="1258555" y="439143"/>
                              <a:pt x="1264443" y="421481"/>
                            </a:cubicBezTo>
                            <a:cubicBezTo>
                              <a:pt x="1265237" y="419100"/>
                              <a:pt x="1265433" y="416426"/>
                              <a:pt x="1266825" y="414338"/>
                            </a:cubicBezTo>
                            <a:lnTo>
                              <a:pt x="1271587" y="407194"/>
                            </a:lnTo>
                            <a:cubicBezTo>
                              <a:pt x="1277438" y="360394"/>
                              <a:pt x="1275191" y="381840"/>
                              <a:pt x="1278731" y="342900"/>
                            </a:cubicBezTo>
                            <a:cubicBezTo>
                              <a:pt x="1277937" y="323056"/>
                              <a:pt x="1278148" y="303147"/>
                              <a:pt x="1276350" y="283369"/>
                            </a:cubicBezTo>
                            <a:cubicBezTo>
                              <a:pt x="1275757" y="276850"/>
                              <a:pt x="1273175" y="270669"/>
                              <a:pt x="1271587" y="264319"/>
                            </a:cubicBezTo>
                            <a:cubicBezTo>
                              <a:pt x="1270793" y="261144"/>
                              <a:pt x="1269848" y="258003"/>
                              <a:pt x="1269206" y="254794"/>
                            </a:cubicBezTo>
                            <a:cubicBezTo>
                              <a:pt x="1268412" y="250825"/>
                              <a:pt x="1268246" y="246678"/>
                              <a:pt x="1266825" y="242888"/>
                            </a:cubicBezTo>
                            <a:cubicBezTo>
                              <a:pt x="1265820" y="240208"/>
                              <a:pt x="1263894" y="237943"/>
                              <a:pt x="1262062" y="235744"/>
                            </a:cubicBezTo>
                            <a:cubicBezTo>
                              <a:pt x="1258300" y="231230"/>
                              <a:pt x="1253127" y="226514"/>
                              <a:pt x="1247775" y="223838"/>
                            </a:cubicBezTo>
                            <a:cubicBezTo>
                              <a:pt x="1238510" y="219205"/>
                              <a:pt x="1221489" y="219858"/>
                              <a:pt x="1214437" y="219075"/>
                            </a:cubicBezTo>
                            <a:cubicBezTo>
                              <a:pt x="1208859" y="218455"/>
                              <a:pt x="1203324" y="217488"/>
                              <a:pt x="1197768" y="216694"/>
                            </a:cubicBezTo>
                            <a:cubicBezTo>
                              <a:pt x="1193006" y="215106"/>
                              <a:pt x="1188351" y="213148"/>
                              <a:pt x="1183481" y="211931"/>
                            </a:cubicBezTo>
                            <a:cubicBezTo>
                              <a:pt x="1171521" y="208941"/>
                              <a:pt x="1177061" y="210585"/>
                              <a:pt x="1166812" y="207169"/>
                            </a:cubicBezTo>
                            <a:cubicBezTo>
                              <a:pt x="1161584" y="203684"/>
                              <a:pt x="1156188" y="199659"/>
                              <a:pt x="1150143" y="197644"/>
                            </a:cubicBezTo>
                            <a:cubicBezTo>
                              <a:pt x="1143933" y="195574"/>
                              <a:pt x="1136948" y="195808"/>
                              <a:pt x="1131093" y="192881"/>
                            </a:cubicBezTo>
                            <a:cubicBezTo>
                              <a:pt x="1119323" y="186997"/>
                              <a:pt x="1124936" y="189242"/>
                              <a:pt x="1114425" y="185738"/>
                            </a:cubicBezTo>
                            <a:cubicBezTo>
                              <a:pt x="1099220" y="174334"/>
                              <a:pt x="1108450" y="180369"/>
                              <a:pt x="1085850" y="169069"/>
                            </a:cubicBezTo>
                            <a:lnTo>
                              <a:pt x="1085850" y="169069"/>
                            </a:lnTo>
                            <a:cubicBezTo>
                              <a:pt x="1076618" y="162914"/>
                              <a:pt x="1081421" y="165211"/>
                              <a:pt x="1071562" y="161925"/>
                            </a:cubicBezTo>
                            <a:cubicBezTo>
                              <a:pt x="1069181" y="159544"/>
                              <a:pt x="1067362" y="156416"/>
                              <a:pt x="1064418" y="154781"/>
                            </a:cubicBezTo>
                            <a:cubicBezTo>
                              <a:pt x="1060030" y="152343"/>
                              <a:pt x="1050131" y="150019"/>
                              <a:pt x="1050131" y="150019"/>
                            </a:cubicBezTo>
                            <a:cubicBezTo>
                              <a:pt x="1027337" y="127225"/>
                              <a:pt x="1056524" y="154282"/>
                              <a:pt x="1035843" y="140494"/>
                            </a:cubicBezTo>
                            <a:cubicBezTo>
                              <a:pt x="1033041" y="138626"/>
                              <a:pt x="1031081" y="135731"/>
                              <a:pt x="1028700" y="133350"/>
                            </a:cubicBezTo>
                            <a:cubicBezTo>
                              <a:pt x="1027906" y="130969"/>
                              <a:pt x="1027563" y="128385"/>
                              <a:pt x="1026318" y="126206"/>
                            </a:cubicBezTo>
                            <a:cubicBezTo>
                              <a:pt x="1024349" y="122760"/>
                              <a:pt x="1021482" y="119910"/>
                              <a:pt x="1019175" y="116681"/>
                            </a:cubicBezTo>
                            <a:cubicBezTo>
                              <a:pt x="1010112" y="103994"/>
                              <a:pt x="1019273" y="114399"/>
                              <a:pt x="1004887" y="100013"/>
                            </a:cubicBezTo>
                            <a:cubicBezTo>
                              <a:pt x="1002215" y="91996"/>
                              <a:pt x="1002453" y="91587"/>
                              <a:pt x="997743" y="83344"/>
                            </a:cubicBezTo>
                            <a:cubicBezTo>
                              <a:pt x="996323" y="80859"/>
                              <a:pt x="994143" y="78815"/>
                              <a:pt x="992981" y="76200"/>
                            </a:cubicBezTo>
                            <a:cubicBezTo>
                              <a:pt x="990942" y="71613"/>
                              <a:pt x="991002" y="66090"/>
                              <a:pt x="988218" y="61913"/>
                            </a:cubicBezTo>
                            <a:cubicBezTo>
                              <a:pt x="986631" y="59532"/>
                              <a:pt x="984618" y="57384"/>
                              <a:pt x="983456" y="54769"/>
                            </a:cubicBezTo>
                            <a:cubicBezTo>
                              <a:pt x="981417" y="50181"/>
                              <a:pt x="980281" y="45244"/>
                              <a:pt x="978693" y="40481"/>
                            </a:cubicBezTo>
                            <a:cubicBezTo>
                              <a:pt x="977899" y="38100"/>
                              <a:pt x="977434" y="35583"/>
                              <a:pt x="976312" y="33338"/>
                            </a:cubicBezTo>
                            <a:cubicBezTo>
                              <a:pt x="974725" y="30163"/>
                              <a:pt x="972796" y="27137"/>
                              <a:pt x="971550" y="23813"/>
                            </a:cubicBezTo>
                            <a:cubicBezTo>
                              <a:pt x="970401" y="20749"/>
                              <a:pt x="969878" y="17483"/>
                              <a:pt x="969168" y="14288"/>
                            </a:cubicBezTo>
                            <a:cubicBezTo>
                              <a:pt x="966631" y="2874"/>
                              <a:pt x="966787" y="6179"/>
                              <a:pt x="966787" y="0"/>
                            </a:cubicBezTo>
                            <a:lnTo>
                              <a:pt x="966787"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フリーフォーム 35"/>
                      <p:cNvSpPr/>
                      <p:nvPr/>
                    </p:nvSpPr>
                    <p:spPr>
                      <a:xfrm>
                        <a:off x="1401562" y="1338263"/>
                        <a:ext cx="455813" cy="1245393"/>
                      </a:xfrm>
                      <a:custGeom>
                        <a:avLst/>
                        <a:gdLst>
                          <a:gd name="connsiteX0" fmla="*/ 10519 w 455813"/>
                          <a:gd name="connsiteY0" fmla="*/ 1245393 h 1245393"/>
                          <a:gd name="connsiteX1" fmla="*/ 10519 w 455813"/>
                          <a:gd name="connsiteY1" fmla="*/ 1245393 h 1245393"/>
                          <a:gd name="connsiteX2" fmla="*/ 8138 w 455813"/>
                          <a:gd name="connsiteY2" fmla="*/ 1223962 h 1245393"/>
                          <a:gd name="connsiteX3" fmla="*/ 3376 w 455813"/>
                          <a:gd name="connsiteY3" fmla="*/ 1207293 h 1245393"/>
                          <a:gd name="connsiteX4" fmla="*/ 3376 w 455813"/>
                          <a:gd name="connsiteY4" fmla="*/ 1121568 h 1245393"/>
                          <a:gd name="connsiteX5" fmla="*/ 8138 w 455813"/>
                          <a:gd name="connsiteY5" fmla="*/ 1114425 h 1245393"/>
                          <a:gd name="connsiteX6" fmla="*/ 12901 w 455813"/>
                          <a:gd name="connsiteY6" fmla="*/ 1100137 h 1245393"/>
                          <a:gd name="connsiteX7" fmla="*/ 27188 w 455813"/>
                          <a:gd name="connsiteY7" fmla="*/ 1090612 h 1245393"/>
                          <a:gd name="connsiteX8" fmla="*/ 34332 w 455813"/>
                          <a:gd name="connsiteY8" fmla="*/ 1085850 h 1245393"/>
                          <a:gd name="connsiteX9" fmla="*/ 48619 w 455813"/>
                          <a:gd name="connsiteY9" fmla="*/ 1076325 h 1245393"/>
                          <a:gd name="connsiteX10" fmla="*/ 53382 w 455813"/>
                          <a:gd name="connsiteY10" fmla="*/ 1069181 h 1245393"/>
                          <a:gd name="connsiteX11" fmla="*/ 60526 w 455813"/>
                          <a:gd name="connsiteY11" fmla="*/ 1066800 h 1245393"/>
                          <a:gd name="connsiteX12" fmla="*/ 70051 w 455813"/>
                          <a:gd name="connsiteY12" fmla="*/ 1052512 h 1245393"/>
                          <a:gd name="connsiteX13" fmla="*/ 77194 w 455813"/>
                          <a:gd name="connsiteY13" fmla="*/ 1045368 h 1245393"/>
                          <a:gd name="connsiteX14" fmla="*/ 86719 w 455813"/>
                          <a:gd name="connsiteY14" fmla="*/ 1016793 h 1245393"/>
                          <a:gd name="connsiteX15" fmla="*/ 89101 w 455813"/>
                          <a:gd name="connsiteY15" fmla="*/ 1009650 h 1245393"/>
                          <a:gd name="connsiteX16" fmla="*/ 91482 w 455813"/>
                          <a:gd name="connsiteY16" fmla="*/ 1002506 h 1245393"/>
                          <a:gd name="connsiteX17" fmla="*/ 93863 w 455813"/>
                          <a:gd name="connsiteY17" fmla="*/ 983456 h 1245393"/>
                          <a:gd name="connsiteX18" fmla="*/ 96244 w 455813"/>
                          <a:gd name="connsiteY18" fmla="*/ 957262 h 1245393"/>
                          <a:gd name="connsiteX19" fmla="*/ 103388 w 455813"/>
                          <a:gd name="connsiteY19" fmla="*/ 938212 h 1245393"/>
                          <a:gd name="connsiteX20" fmla="*/ 110532 w 455813"/>
                          <a:gd name="connsiteY20" fmla="*/ 935831 h 1245393"/>
                          <a:gd name="connsiteX21" fmla="*/ 115294 w 455813"/>
                          <a:gd name="connsiteY21" fmla="*/ 928687 h 1245393"/>
                          <a:gd name="connsiteX22" fmla="*/ 122438 w 455813"/>
                          <a:gd name="connsiteY22" fmla="*/ 926306 h 1245393"/>
                          <a:gd name="connsiteX23" fmla="*/ 129582 w 455813"/>
                          <a:gd name="connsiteY23" fmla="*/ 921543 h 1245393"/>
                          <a:gd name="connsiteX24" fmla="*/ 155776 w 455813"/>
                          <a:gd name="connsiteY24" fmla="*/ 914400 h 1245393"/>
                          <a:gd name="connsiteX25" fmla="*/ 205782 w 455813"/>
                          <a:gd name="connsiteY25" fmla="*/ 916781 h 1245393"/>
                          <a:gd name="connsiteX26" fmla="*/ 229594 w 455813"/>
                          <a:gd name="connsiteY26" fmla="*/ 923925 h 1245393"/>
                          <a:gd name="connsiteX27" fmla="*/ 236738 w 455813"/>
                          <a:gd name="connsiteY27" fmla="*/ 928687 h 1245393"/>
                          <a:gd name="connsiteX28" fmla="*/ 251026 w 455813"/>
                          <a:gd name="connsiteY28" fmla="*/ 933450 h 1245393"/>
                          <a:gd name="connsiteX29" fmla="*/ 258169 w 455813"/>
                          <a:gd name="connsiteY29" fmla="*/ 935831 h 1245393"/>
                          <a:gd name="connsiteX30" fmla="*/ 267694 w 455813"/>
                          <a:gd name="connsiteY30" fmla="*/ 940593 h 1245393"/>
                          <a:gd name="connsiteX31" fmla="*/ 274838 w 455813"/>
                          <a:gd name="connsiteY31" fmla="*/ 945356 h 1245393"/>
                          <a:gd name="connsiteX32" fmla="*/ 281982 w 455813"/>
                          <a:gd name="connsiteY32" fmla="*/ 947737 h 1245393"/>
                          <a:gd name="connsiteX33" fmla="*/ 296269 w 455813"/>
                          <a:gd name="connsiteY33" fmla="*/ 957262 h 1245393"/>
                          <a:gd name="connsiteX34" fmla="*/ 312938 w 455813"/>
                          <a:gd name="connsiteY34" fmla="*/ 962025 h 1245393"/>
                          <a:gd name="connsiteX35" fmla="*/ 320082 w 455813"/>
                          <a:gd name="connsiteY35" fmla="*/ 966787 h 1245393"/>
                          <a:gd name="connsiteX36" fmla="*/ 343894 w 455813"/>
                          <a:gd name="connsiteY36" fmla="*/ 973931 h 1245393"/>
                          <a:gd name="connsiteX37" fmla="*/ 351038 w 455813"/>
                          <a:gd name="connsiteY37" fmla="*/ 976312 h 1245393"/>
                          <a:gd name="connsiteX38" fmla="*/ 372469 w 455813"/>
                          <a:gd name="connsiteY38" fmla="*/ 981075 h 1245393"/>
                          <a:gd name="connsiteX39" fmla="*/ 396282 w 455813"/>
                          <a:gd name="connsiteY39" fmla="*/ 983456 h 1245393"/>
                          <a:gd name="connsiteX40" fmla="*/ 436763 w 455813"/>
                          <a:gd name="connsiteY40" fmla="*/ 978693 h 1245393"/>
                          <a:gd name="connsiteX41" fmla="*/ 443907 w 455813"/>
                          <a:gd name="connsiteY41" fmla="*/ 973931 h 1245393"/>
                          <a:gd name="connsiteX42" fmla="*/ 453432 w 455813"/>
                          <a:gd name="connsiteY42" fmla="*/ 952500 h 1245393"/>
                          <a:gd name="connsiteX43" fmla="*/ 455813 w 455813"/>
                          <a:gd name="connsiteY43" fmla="*/ 945356 h 1245393"/>
                          <a:gd name="connsiteX44" fmla="*/ 451051 w 455813"/>
                          <a:gd name="connsiteY44" fmla="*/ 926306 h 1245393"/>
                          <a:gd name="connsiteX45" fmla="*/ 443907 w 455813"/>
                          <a:gd name="connsiteY45" fmla="*/ 919162 h 1245393"/>
                          <a:gd name="connsiteX46" fmla="*/ 439144 w 455813"/>
                          <a:gd name="connsiteY46" fmla="*/ 912018 h 1245393"/>
                          <a:gd name="connsiteX47" fmla="*/ 427238 w 455813"/>
                          <a:gd name="connsiteY47" fmla="*/ 890587 h 1245393"/>
                          <a:gd name="connsiteX48" fmla="*/ 422476 w 455813"/>
                          <a:gd name="connsiteY48" fmla="*/ 883443 h 1245393"/>
                          <a:gd name="connsiteX49" fmla="*/ 415332 w 455813"/>
                          <a:gd name="connsiteY49" fmla="*/ 869156 h 1245393"/>
                          <a:gd name="connsiteX50" fmla="*/ 408188 w 455813"/>
                          <a:gd name="connsiteY50" fmla="*/ 862012 h 1245393"/>
                          <a:gd name="connsiteX51" fmla="*/ 403426 w 455813"/>
                          <a:gd name="connsiteY51" fmla="*/ 854868 h 1245393"/>
                          <a:gd name="connsiteX52" fmla="*/ 389138 w 455813"/>
                          <a:gd name="connsiteY52" fmla="*/ 845343 h 1245393"/>
                          <a:gd name="connsiteX53" fmla="*/ 381994 w 455813"/>
                          <a:gd name="connsiteY53" fmla="*/ 835818 h 1245393"/>
                          <a:gd name="connsiteX54" fmla="*/ 367707 w 455813"/>
                          <a:gd name="connsiteY54" fmla="*/ 826293 h 1245393"/>
                          <a:gd name="connsiteX55" fmla="*/ 358182 w 455813"/>
                          <a:gd name="connsiteY55" fmla="*/ 819150 h 1245393"/>
                          <a:gd name="connsiteX56" fmla="*/ 343894 w 455813"/>
                          <a:gd name="connsiteY56" fmla="*/ 807243 h 1245393"/>
                          <a:gd name="connsiteX57" fmla="*/ 329607 w 455813"/>
                          <a:gd name="connsiteY57" fmla="*/ 800100 h 1245393"/>
                          <a:gd name="connsiteX58" fmla="*/ 315319 w 455813"/>
                          <a:gd name="connsiteY58" fmla="*/ 790575 h 1245393"/>
                          <a:gd name="connsiteX59" fmla="*/ 308176 w 455813"/>
                          <a:gd name="connsiteY59" fmla="*/ 778668 h 1245393"/>
                          <a:gd name="connsiteX60" fmla="*/ 293888 w 455813"/>
                          <a:gd name="connsiteY60" fmla="*/ 757237 h 1245393"/>
                          <a:gd name="connsiteX61" fmla="*/ 289126 w 455813"/>
                          <a:gd name="connsiteY61" fmla="*/ 750093 h 1245393"/>
                          <a:gd name="connsiteX62" fmla="*/ 284363 w 455813"/>
                          <a:gd name="connsiteY62" fmla="*/ 742950 h 1245393"/>
                          <a:gd name="connsiteX63" fmla="*/ 279601 w 455813"/>
                          <a:gd name="connsiteY63" fmla="*/ 728662 h 1245393"/>
                          <a:gd name="connsiteX64" fmla="*/ 277219 w 455813"/>
                          <a:gd name="connsiteY64" fmla="*/ 721518 h 1245393"/>
                          <a:gd name="connsiteX65" fmla="*/ 274838 w 455813"/>
                          <a:gd name="connsiteY65" fmla="*/ 507206 h 1245393"/>
                          <a:gd name="connsiteX66" fmla="*/ 270076 w 455813"/>
                          <a:gd name="connsiteY66" fmla="*/ 466725 h 1245393"/>
                          <a:gd name="connsiteX67" fmla="*/ 267694 w 455813"/>
                          <a:gd name="connsiteY67" fmla="*/ 457200 h 1245393"/>
                          <a:gd name="connsiteX68" fmla="*/ 262932 w 455813"/>
                          <a:gd name="connsiteY68" fmla="*/ 450056 h 1245393"/>
                          <a:gd name="connsiteX69" fmla="*/ 260551 w 455813"/>
                          <a:gd name="connsiteY69" fmla="*/ 442912 h 1245393"/>
                          <a:gd name="connsiteX70" fmla="*/ 246263 w 455813"/>
                          <a:gd name="connsiteY70" fmla="*/ 433387 h 1245393"/>
                          <a:gd name="connsiteX71" fmla="*/ 241501 w 455813"/>
                          <a:gd name="connsiteY71" fmla="*/ 428625 h 1245393"/>
                          <a:gd name="connsiteX72" fmla="*/ 196257 w 455813"/>
                          <a:gd name="connsiteY72" fmla="*/ 416718 h 1245393"/>
                          <a:gd name="connsiteX73" fmla="*/ 203401 w 455813"/>
                          <a:gd name="connsiteY73" fmla="*/ 111918 h 1245393"/>
                          <a:gd name="connsiteX74" fmla="*/ 167682 w 455813"/>
                          <a:gd name="connsiteY74" fmla="*/ 111918 h 1245393"/>
                          <a:gd name="connsiteX75" fmla="*/ 179588 w 455813"/>
                          <a:gd name="connsiteY75" fmla="*/ 0 h 1245393"/>
                          <a:gd name="connsiteX76" fmla="*/ 179588 w 455813"/>
                          <a:gd name="connsiteY76" fmla="*/ 0 h 1245393"/>
                          <a:gd name="connsiteX77" fmla="*/ 179588 w 455813"/>
                          <a:gd name="connsiteY77" fmla="*/ 0 h 124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55813" h="1245393">
                            <a:moveTo>
                              <a:pt x="10519" y="1245393"/>
                            </a:moveTo>
                            <a:lnTo>
                              <a:pt x="10519" y="1245393"/>
                            </a:lnTo>
                            <a:cubicBezTo>
                              <a:pt x="9725" y="1238249"/>
                              <a:pt x="9231" y="1231066"/>
                              <a:pt x="8138" y="1223962"/>
                            </a:cubicBezTo>
                            <a:cubicBezTo>
                              <a:pt x="7284" y="1218409"/>
                              <a:pt x="5154" y="1212627"/>
                              <a:pt x="3376" y="1207293"/>
                            </a:cubicBezTo>
                            <a:cubicBezTo>
                              <a:pt x="-581" y="1171690"/>
                              <a:pt x="-1641" y="1171734"/>
                              <a:pt x="3376" y="1121568"/>
                            </a:cubicBezTo>
                            <a:cubicBezTo>
                              <a:pt x="3661" y="1118721"/>
                              <a:pt x="6551" y="1116806"/>
                              <a:pt x="8138" y="1114425"/>
                            </a:cubicBezTo>
                            <a:cubicBezTo>
                              <a:pt x="9726" y="1109662"/>
                              <a:pt x="8724" y="1102922"/>
                              <a:pt x="12901" y="1100137"/>
                            </a:cubicBezTo>
                            <a:lnTo>
                              <a:pt x="27188" y="1090612"/>
                            </a:lnTo>
                            <a:cubicBezTo>
                              <a:pt x="29569" y="1089025"/>
                              <a:pt x="32308" y="1087874"/>
                              <a:pt x="34332" y="1085850"/>
                            </a:cubicBezTo>
                            <a:cubicBezTo>
                              <a:pt x="43251" y="1076931"/>
                              <a:pt x="38281" y="1079771"/>
                              <a:pt x="48619" y="1076325"/>
                            </a:cubicBezTo>
                            <a:cubicBezTo>
                              <a:pt x="50207" y="1073944"/>
                              <a:pt x="51147" y="1070969"/>
                              <a:pt x="53382" y="1069181"/>
                            </a:cubicBezTo>
                            <a:cubicBezTo>
                              <a:pt x="55342" y="1067613"/>
                              <a:pt x="58751" y="1068575"/>
                              <a:pt x="60526" y="1066800"/>
                            </a:cubicBezTo>
                            <a:cubicBezTo>
                              <a:pt x="64573" y="1062753"/>
                              <a:pt x="66004" y="1056560"/>
                              <a:pt x="70051" y="1052512"/>
                            </a:cubicBezTo>
                            <a:lnTo>
                              <a:pt x="77194" y="1045368"/>
                            </a:lnTo>
                            <a:lnTo>
                              <a:pt x="86719" y="1016793"/>
                            </a:lnTo>
                            <a:lnTo>
                              <a:pt x="89101" y="1009650"/>
                            </a:lnTo>
                            <a:lnTo>
                              <a:pt x="91482" y="1002506"/>
                            </a:lnTo>
                            <a:cubicBezTo>
                              <a:pt x="92276" y="996156"/>
                              <a:pt x="93193" y="989820"/>
                              <a:pt x="93863" y="983456"/>
                            </a:cubicBezTo>
                            <a:cubicBezTo>
                              <a:pt x="94781" y="974737"/>
                              <a:pt x="95156" y="965962"/>
                              <a:pt x="96244" y="957262"/>
                            </a:cubicBezTo>
                            <a:cubicBezTo>
                              <a:pt x="96997" y="951241"/>
                              <a:pt x="97930" y="942578"/>
                              <a:pt x="103388" y="938212"/>
                            </a:cubicBezTo>
                            <a:cubicBezTo>
                              <a:pt x="105348" y="936644"/>
                              <a:pt x="108151" y="936625"/>
                              <a:pt x="110532" y="935831"/>
                            </a:cubicBezTo>
                            <a:cubicBezTo>
                              <a:pt x="112119" y="933450"/>
                              <a:pt x="113059" y="930475"/>
                              <a:pt x="115294" y="928687"/>
                            </a:cubicBezTo>
                            <a:cubicBezTo>
                              <a:pt x="117254" y="927119"/>
                              <a:pt x="120193" y="927429"/>
                              <a:pt x="122438" y="926306"/>
                            </a:cubicBezTo>
                            <a:cubicBezTo>
                              <a:pt x="124998" y="925026"/>
                              <a:pt x="126967" y="922705"/>
                              <a:pt x="129582" y="921543"/>
                            </a:cubicBezTo>
                            <a:cubicBezTo>
                              <a:pt x="139469" y="917149"/>
                              <a:pt x="145591" y="916437"/>
                              <a:pt x="155776" y="914400"/>
                            </a:cubicBezTo>
                            <a:cubicBezTo>
                              <a:pt x="172445" y="915194"/>
                              <a:pt x="189148" y="915450"/>
                              <a:pt x="205782" y="916781"/>
                            </a:cubicBezTo>
                            <a:cubicBezTo>
                              <a:pt x="209565" y="917084"/>
                              <a:pt x="228480" y="923182"/>
                              <a:pt x="229594" y="923925"/>
                            </a:cubicBezTo>
                            <a:cubicBezTo>
                              <a:pt x="231975" y="925512"/>
                              <a:pt x="234123" y="927525"/>
                              <a:pt x="236738" y="928687"/>
                            </a:cubicBezTo>
                            <a:cubicBezTo>
                              <a:pt x="241326" y="930726"/>
                              <a:pt x="246263" y="931862"/>
                              <a:pt x="251026" y="933450"/>
                            </a:cubicBezTo>
                            <a:cubicBezTo>
                              <a:pt x="253407" y="934244"/>
                              <a:pt x="255924" y="934709"/>
                              <a:pt x="258169" y="935831"/>
                            </a:cubicBezTo>
                            <a:cubicBezTo>
                              <a:pt x="261344" y="937418"/>
                              <a:pt x="264612" y="938832"/>
                              <a:pt x="267694" y="940593"/>
                            </a:cubicBezTo>
                            <a:cubicBezTo>
                              <a:pt x="270179" y="942013"/>
                              <a:pt x="272278" y="944076"/>
                              <a:pt x="274838" y="945356"/>
                            </a:cubicBezTo>
                            <a:cubicBezTo>
                              <a:pt x="277083" y="946479"/>
                              <a:pt x="279601" y="946943"/>
                              <a:pt x="281982" y="947737"/>
                            </a:cubicBezTo>
                            <a:cubicBezTo>
                              <a:pt x="286744" y="950912"/>
                              <a:pt x="290716" y="955874"/>
                              <a:pt x="296269" y="957262"/>
                            </a:cubicBezTo>
                            <a:cubicBezTo>
                              <a:pt x="299327" y="958027"/>
                              <a:pt x="309517" y="960315"/>
                              <a:pt x="312938" y="962025"/>
                            </a:cubicBezTo>
                            <a:cubicBezTo>
                              <a:pt x="315498" y="963305"/>
                              <a:pt x="317467" y="965625"/>
                              <a:pt x="320082" y="966787"/>
                            </a:cubicBezTo>
                            <a:cubicBezTo>
                              <a:pt x="330273" y="971316"/>
                              <a:pt x="334193" y="971160"/>
                              <a:pt x="343894" y="973931"/>
                            </a:cubicBezTo>
                            <a:cubicBezTo>
                              <a:pt x="346308" y="974621"/>
                              <a:pt x="348624" y="975622"/>
                              <a:pt x="351038" y="976312"/>
                            </a:cubicBezTo>
                            <a:cubicBezTo>
                              <a:pt x="355983" y="977725"/>
                              <a:pt x="367873" y="980462"/>
                              <a:pt x="372469" y="981075"/>
                            </a:cubicBezTo>
                            <a:cubicBezTo>
                              <a:pt x="380376" y="982129"/>
                              <a:pt x="388344" y="982662"/>
                              <a:pt x="396282" y="983456"/>
                            </a:cubicBezTo>
                            <a:cubicBezTo>
                              <a:pt x="401570" y="983078"/>
                              <a:pt x="425935" y="984107"/>
                              <a:pt x="436763" y="978693"/>
                            </a:cubicBezTo>
                            <a:cubicBezTo>
                              <a:pt x="439323" y="977413"/>
                              <a:pt x="441526" y="975518"/>
                              <a:pt x="443907" y="973931"/>
                            </a:cubicBezTo>
                            <a:cubicBezTo>
                              <a:pt x="451453" y="962611"/>
                              <a:pt x="447765" y="969500"/>
                              <a:pt x="453432" y="952500"/>
                            </a:cubicBezTo>
                            <a:lnTo>
                              <a:pt x="455813" y="945356"/>
                            </a:lnTo>
                            <a:cubicBezTo>
                              <a:pt x="455470" y="943640"/>
                              <a:pt x="453143" y="929444"/>
                              <a:pt x="451051" y="926306"/>
                            </a:cubicBezTo>
                            <a:cubicBezTo>
                              <a:pt x="449183" y="923504"/>
                              <a:pt x="446063" y="921749"/>
                              <a:pt x="443907" y="919162"/>
                            </a:cubicBezTo>
                            <a:cubicBezTo>
                              <a:pt x="442075" y="916963"/>
                              <a:pt x="440732" y="914399"/>
                              <a:pt x="439144" y="912018"/>
                            </a:cubicBezTo>
                            <a:cubicBezTo>
                              <a:pt x="434953" y="899444"/>
                              <a:pt x="438156" y="906964"/>
                              <a:pt x="427238" y="890587"/>
                            </a:cubicBezTo>
                            <a:cubicBezTo>
                              <a:pt x="425651" y="888206"/>
                              <a:pt x="423381" y="886158"/>
                              <a:pt x="422476" y="883443"/>
                            </a:cubicBezTo>
                            <a:cubicBezTo>
                              <a:pt x="420089" y="876286"/>
                              <a:pt x="420459" y="875309"/>
                              <a:pt x="415332" y="869156"/>
                            </a:cubicBezTo>
                            <a:cubicBezTo>
                              <a:pt x="413176" y="866569"/>
                              <a:pt x="410344" y="864599"/>
                              <a:pt x="408188" y="862012"/>
                            </a:cubicBezTo>
                            <a:cubicBezTo>
                              <a:pt x="406356" y="859813"/>
                              <a:pt x="405580" y="856753"/>
                              <a:pt x="403426" y="854868"/>
                            </a:cubicBezTo>
                            <a:cubicBezTo>
                              <a:pt x="399118" y="851099"/>
                              <a:pt x="392572" y="849922"/>
                              <a:pt x="389138" y="845343"/>
                            </a:cubicBezTo>
                            <a:cubicBezTo>
                              <a:pt x="386757" y="842168"/>
                              <a:pt x="384960" y="838455"/>
                              <a:pt x="381994" y="835818"/>
                            </a:cubicBezTo>
                            <a:cubicBezTo>
                              <a:pt x="377716" y="832015"/>
                              <a:pt x="372286" y="829727"/>
                              <a:pt x="367707" y="826293"/>
                            </a:cubicBezTo>
                            <a:cubicBezTo>
                              <a:pt x="364532" y="823912"/>
                              <a:pt x="361195" y="821733"/>
                              <a:pt x="358182" y="819150"/>
                            </a:cubicBezTo>
                            <a:cubicBezTo>
                              <a:pt x="350808" y="812830"/>
                              <a:pt x="352315" y="811454"/>
                              <a:pt x="343894" y="807243"/>
                            </a:cubicBezTo>
                            <a:cubicBezTo>
                              <a:pt x="333155" y="801873"/>
                              <a:pt x="339844" y="808630"/>
                              <a:pt x="329607" y="800100"/>
                            </a:cubicBezTo>
                            <a:cubicBezTo>
                              <a:pt x="317714" y="790190"/>
                              <a:pt x="327874" y="794760"/>
                              <a:pt x="315319" y="790575"/>
                            </a:cubicBezTo>
                            <a:cubicBezTo>
                              <a:pt x="312938" y="786606"/>
                              <a:pt x="310661" y="782573"/>
                              <a:pt x="308176" y="778668"/>
                            </a:cubicBezTo>
                            <a:cubicBezTo>
                              <a:pt x="308157" y="778639"/>
                              <a:pt x="296279" y="760823"/>
                              <a:pt x="293888" y="757237"/>
                            </a:cubicBezTo>
                            <a:lnTo>
                              <a:pt x="289126" y="750093"/>
                            </a:lnTo>
                            <a:lnTo>
                              <a:pt x="284363" y="742950"/>
                            </a:lnTo>
                            <a:lnTo>
                              <a:pt x="279601" y="728662"/>
                            </a:lnTo>
                            <a:lnTo>
                              <a:pt x="277219" y="721518"/>
                            </a:lnTo>
                            <a:cubicBezTo>
                              <a:pt x="276425" y="650081"/>
                              <a:pt x="276211" y="578635"/>
                              <a:pt x="274838" y="507206"/>
                            </a:cubicBezTo>
                            <a:cubicBezTo>
                              <a:pt x="274014" y="464348"/>
                              <a:pt x="275589" y="486018"/>
                              <a:pt x="270076" y="466725"/>
                            </a:cubicBezTo>
                            <a:cubicBezTo>
                              <a:pt x="269177" y="463578"/>
                              <a:pt x="268983" y="460208"/>
                              <a:pt x="267694" y="457200"/>
                            </a:cubicBezTo>
                            <a:cubicBezTo>
                              <a:pt x="266567" y="454570"/>
                              <a:pt x="264212" y="452616"/>
                              <a:pt x="262932" y="450056"/>
                            </a:cubicBezTo>
                            <a:cubicBezTo>
                              <a:pt x="261810" y="447811"/>
                              <a:pt x="262326" y="444687"/>
                              <a:pt x="260551" y="442912"/>
                            </a:cubicBezTo>
                            <a:cubicBezTo>
                              <a:pt x="256504" y="438865"/>
                              <a:pt x="250310" y="437434"/>
                              <a:pt x="246263" y="433387"/>
                            </a:cubicBezTo>
                            <a:lnTo>
                              <a:pt x="241501" y="428625"/>
                            </a:lnTo>
                            <a:lnTo>
                              <a:pt x="196257" y="416718"/>
                            </a:lnTo>
                            <a:lnTo>
                              <a:pt x="203401" y="111918"/>
                            </a:lnTo>
                            <a:lnTo>
                              <a:pt x="167682" y="111918"/>
                            </a:lnTo>
                            <a:lnTo>
                              <a:pt x="179588" y="0"/>
                            </a:lnTo>
                            <a:lnTo>
                              <a:pt x="179588" y="0"/>
                            </a:lnTo>
                            <a:lnTo>
                              <a:pt x="179588"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7" name="フリーフォーム 36"/>
                      <p:cNvSpPr/>
                      <p:nvPr/>
                    </p:nvSpPr>
                    <p:spPr>
                      <a:xfrm>
                        <a:off x="1188214" y="-4763"/>
                        <a:ext cx="559624" cy="1340644"/>
                      </a:xfrm>
                      <a:custGeom>
                        <a:avLst/>
                        <a:gdLst>
                          <a:gd name="connsiteX0" fmla="*/ 395317 w 559624"/>
                          <a:gd name="connsiteY0" fmla="*/ 1340644 h 1340644"/>
                          <a:gd name="connsiteX1" fmla="*/ 395317 w 559624"/>
                          <a:gd name="connsiteY1" fmla="*/ 1340644 h 1340644"/>
                          <a:gd name="connsiteX2" fmla="*/ 400080 w 559624"/>
                          <a:gd name="connsiteY2" fmla="*/ 1238251 h 1340644"/>
                          <a:gd name="connsiteX3" fmla="*/ 404842 w 559624"/>
                          <a:gd name="connsiteY3" fmla="*/ 1223963 h 1340644"/>
                          <a:gd name="connsiteX4" fmla="*/ 414367 w 559624"/>
                          <a:gd name="connsiteY4" fmla="*/ 1209676 h 1340644"/>
                          <a:gd name="connsiteX5" fmla="*/ 419130 w 559624"/>
                          <a:gd name="connsiteY5" fmla="*/ 1202532 h 1340644"/>
                          <a:gd name="connsiteX6" fmla="*/ 423892 w 559624"/>
                          <a:gd name="connsiteY6" fmla="*/ 1195388 h 1340644"/>
                          <a:gd name="connsiteX7" fmla="*/ 431036 w 559624"/>
                          <a:gd name="connsiteY7" fmla="*/ 1193007 h 1340644"/>
                          <a:gd name="connsiteX8" fmla="*/ 445324 w 559624"/>
                          <a:gd name="connsiteY8" fmla="*/ 1181101 h 1340644"/>
                          <a:gd name="connsiteX9" fmla="*/ 459611 w 559624"/>
                          <a:gd name="connsiteY9" fmla="*/ 1171576 h 1340644"/>
                          <a:gd name="connsiteX10" fmla="*/ 466755 w 559624"/>
                          <a:gd name="connsiteY10" fmla="*/ 1166813 h 1340644"/>
                          <a:gd name="connsiteX11" fmla="*/ 473899 w 559624"/>
                          <a:gd name="connsiteY11" fmla="*/ 1162051 h 1340644"/>
                          <a:gd name="connsiteX12" fmla="*/ 481042 w 559624"/>
                          <a:gd name="connsiteY12" fmla="*/ 1159669 h 1340644"/>
                          <a:gd name="connsiteX13" fmla="*/ 502474 w 559624"/>
                          <a:gd name="connsiteY13" fmla="*/ 1147763 h 1340644"/>
                          <a:gd name="connsiteX14" fmla="*/ 516761 w 559624"/>
                          <a:gd name="connsiteY14" fmla="*/ 1138238 h 1340644"/>
                          <a:gd name="connsiteX15" fmla="*/ 523905 w 559624"/>
                          <a:gd name="connsiteY15" fmla="*/ 1131094 h 1340644"/>
                          <a:gd name="connsiteX16" fmla="*/ 531049 w 559624"/>
                          <a:gd name="connsiteY16" fmla="*/ 1126332 h 1340644"/>
                          <a:gd name="connsiteX17" fmla="*/ 535811 w 559624"/>
                          <a:gd name="connsiteY17" fmla="*/ 1119188 h 1340644"/>
                          <a:gd name="connsiteX18" fmla="*/ 542955 w 559624"/>
                          <a:gd name="connsiteY18" fmla="*/ 1116807 h 1340644"/>
                          <a:gd name="connsiteX19" fmla="*/ 547717 w 559624"/>
                          <a:gd name="connsiteY19" fmla="*/ 1102519 h 1340644"/>
                          <a:gd name="connsiteX20" fmla="*/ 552480 w 559624"/>
                          <a:gd name="connsiteY20" fmla="*/ 1095376 h 1340644"/>
                          <a:gd name="connsiteX21" fmla="*/ 557242 w 559624"/>
                          <a:gd name="connsiteY21" fmla="*/ 1078707 h 1340644"/>
                          <a:gd name="connsiteX22" fmla="*/ 559624 w 559624"/>
                          <a:gd name="connsiteY22" fmla="*/ 1071563 h 1340644"/>
                          <a:gd name="connsiteX23" fmla="*/ 557242 w 559624"/>
                          <a:gd name="connsiteY23" fmla="*/ 1035844 h 1340644"/>
                          <a:gd name="connsiteX24" fmla="*/ 554861 w 559624"/>
                          <a:gd name="connsiteY24" fmla="*/ 1028701 h 1340644"/>
                          <a:gd name="connsiteX25" fmla="*/ 547717 w 559624"/>
                          <a:gd name="connsiteY25" fmla="*/ 1021557 h 1340644"/>
                          <a:gd name="connsiteX26" fmla="*/ 540574 w 559624"/>
                          <a:gd name="connsiteY26" fmla="*/ 1016794 h 1340644"/>
                          <a:gd name="connsiteX27" fmla="*/ 533430 w 559624"/>
                          <a:gd name="connsiteY27" fmla="*/ 1009651 h 1340644"/>
                          <a:gd name="connsiteX28" fmla="*/ 526286 w 559624"/>
                          <a:gd name="connsiteY28" fmla="*/ 1004888 h 1340644"/>
                          <a:gd name="connsiteX29" fmla="*/ 511999 w 559624"/>
                          <a:gd name="connsiteY29" fmla="*/ 990601 h 1340644"/>
                          <a:gd name="connsiteX30" fmla="*/ 504855 w 559624"/>
                          <a:gd name="connsiteY30" fmla="*/ 976313 h 1340644"/>
                          <a:gd name="connsiteX31" fmla="*/ 502474 w 559624"/>
                          <a:gd name="connsiteY31" fmla="*/ 969169 h 1340644"/>
                          <a:gd name="connsiteX32" fmla="*/ 504855 w 559624"/>
                          <a:gd name="connsiteY32" fmla="*/ 957263 h 1340644"/>
                          <a:gd name="connsiteX33" fmla="*/ 519142 w 559624"/>
                          <a:gd name="connsiteY33" fmla="*/ 950119 h 1340644"/>
                          <a:gd name="connsiteX34" fmla="*/ 526286 w 559624"/>
                          <a:gd name="connsiteY34" fmla="*/ 942976 h 1340644"/>
                          <a:gd name="connsiteX35" fmla="*/ 533430 w 559624"/>
                          <a:gd name="connsiteY35" fmla="*/ 938213 h 1340644"/>
                          <a:gd name="connsiteX36" fmla="*/ 535811 w 559624"/>
                          <a:gd name="connsiteY36" fmla="*/ 931069 h 1340644"/>
                          <a:gd name="connsiteX37" fmla="*/ 531049 w 559624"/>
                          <a:gd name="connsiteY37" fmla="*/ 895351 h 1340644"/>
                          <a:gd name="connsiteX38" fmla="*/ 526286 w 559624"/>
                          <a:gd name="connsiteY38" fmla="*/ 888207 h 1340644"/>
                          <a:gd name="connsiteX39" fmla="*/ 523905 w 559624"/>
                          <a:gd name="connsiteY39" fmla="*/ 881063 h 1340644"/>
                          <a:gd name="connsiteX40" fmla="*/ 509617 w 559624"/>
                          <a:gd name="connsiteY40" fmla="*/ 859632 h 1340644"/>
                          <a:gd name="connsiteX41" fmla="*/ 504855 w 559624"/>
                          <a:gd name="connsiteY41" fmla="*/ 852488 h 1340644"/>
                          <a:gd name="connsiteX42" fmla="*/ 502474 w 559624"/>
                          <a:gd name="connsiteY42" fmla="*/ 845344 h 1340644"/>
                          <a:gd name="connsiteX43" fmla="*/ 469136 w 559624"/>
                          <a:gd name="connsiteY43" fmla="*/ 845344 h 1340644"/>
                          <a:gd name="connsiteX44" fmla="*/ 461992 w 559624"/>
                          <a:gd name="connsiteY44" fmla="*/ 840582 h 1340644"/>
                          <a:gd name="connsiteX45" fmla="*/ 452467 w 559624"/>
                          <a:gd name="connsiteY45" fmla="*/ 833438 h 1340644"/>
                          <a:gd name="connsiteX46" fmla="*/ 442942 w 559624"/>
                          <a:gd name="connsiteY46" fmla="*/ 819151 h 1340644"/>
                          <a:gd name="connsiteX47" fmla="*/ 440561 w 559624"/>
                          <a:gd name="connsiteY47" fmla="*/ 812007 h 1340644"/>
                          <a:gd name="connsiteX48" fmla="*/ 419130 w 559624"/>
                          <a:gd name="connsiteY48" fmla="*/ 797719 h 1340644"/>
                          <a:gd name="connsiteX49" fmla="*/ 411986 w 559624"/>
                          <a:gd name="connsiteY49" fmla="*/ 795338 h 1340644"/>
                          <a:gd name="connsiteX50" fmla="*/ 381030 w 559624"/>
                          <a:gd name="connsiteY50" fmla="*/ 792957 h 1340644"/>
                          <a:gd name="connsiteX51" fmla="*/ 357217 w 559624"/>
                          <a:gd name="connsiteY51" fmla="*/ 788194 h 1340644"/>
                          <a:gd name="connsiteX52" fmla="*/ 350074 w 559624"/>
                          <a:gd name="connsiteY52" fmla="*/ 785813 h 1340644"/>
                          <a:gd name="connsiteX53" fmla="*/ 331024 w 559624"/>
                          <a:gd name="connsiteY53" fmla="*/ 781051 h 1340644"/>
                          <a:gd name="connsiteX54" fmla="*/ 323880 w 559624"/>
                          <a:gd name="connsiteY54" fmla="*/ 778669 h 1340644"/>
                          <a:gd name="connsiteX55" fmla="*/ 316736 w 559624"/>
                          <a:gd name="connsiteY55" fmla="*/ 773907 h 1340644"/>
                          <a:gd name="connsiteX56" fmla="*/ 304830 w 559624"/>
                          <a:gd name="connsiteY56" fmla="*/ 771526 h 1340644"/>
                          <a:gd name="connsiteX57" fmla="*/ 285780 w 559624"/>
                          <a:gd name="connsiteY57" fmla="*/ 766763 h 1340644"/>
                          <a:gd name="connsiteX58" fmla="*/ 216724 w 559624"/>
                          <a:gd name="connsiteY58" fmla="*/ 764382 h 1340644"/>
                          <a:gd name="connsiteX59" fmla="*/ 211961 w 559624"/>
                          <a:gd name="connsiteY59" fmla="*/ 750094 h 1340644"/>
                          <a:gd name="connsiteX60" fmla="*/ 209580 w 559624"/>
                          <a:gd name="connsiteY60" fmla="*/ 738188 h 1340644"/>
                          <a:gd name="connsiteX61" fmla="*/ 204817 w 559624"/>
                          <a:gd name="connsiteY61" fmla="*/ 728663 h 1340644"/>
                          <a:gd name="connsiteX62" fmla="*/ 202436 w 559624"/>
                          <a:gd name="connsiteY62" fmla="*/ 716757 h 1340644"/>
                          <a:gd name="connsiteX63" fmla="*/ 195292 w 559624"/>
                          <a:gd name="connsiteY63" fmla="*/ 692944 h 1340644"/>
                          <a:gd name="connsiteX64" fmla="*/ 190530 w 559624"/>
                          <a:gd name="connsiteY64" fmla="*/ 657226 h 1340644"/>
                          <a:gd name="connsiteX65" fmla="*/ 188149 w 559624"/>
                          <a:gd name="connsiteY65" fmla="*/ 650082 h 1340644"/>
                          <a:gd name="connsiteX66" fmla="*/ 185767 w 559624"/>
                          <a:gd name="connsiteY66" fmla="*/ 638176 h 1340644"/>
                          <a:gd name="connsiteX67" fmla="*/ 188149 w 559624"/>
                          <a:gd name="connsiteY67" fmla="*/ 502444 h 1340644"/>
                          <a:gd name="connsiteX68" fmla="*/ 190530 w 559624"/>
                          <a:gd name="connsiteY68" fmla="*/ 495301 h 1340644"/>
                          <a:gd name="connsiteX69" fmla="*/ 197674 w 559624"/>
                          <a:gd name="connsiteY69" fmla="*/ 492919 h 1340644"/>
                          <a:gd name="connsiteX70" fmla="*/ 211961 w 559624"/>
                          <a:gd name="connsiteY70" fmla="*/ 483394 h 1340644"/>
                          <a:gd name="connsiteX71" fmla="*/ 219105 w 559624"/>
                          <a:gd name="connsiteY71" fmla="*/ 481013 h 1340644"/>
                          <a:gd name="connsiteX72" fmla="*/ 233392 w 559624"/>
                          <a:gd name="connsiteY72" fmla="*/ 471488 h 1340644"/>
                          <a:gd name="connsiteX73" fmla="*/ 247680 w 559624"/>
                          <a:gd name="connsiteY73" fmla="*/ 466726 h 1340644"/>
                          <a:gd name="connsiteX74" fmla="*/ 254824 w 559624"/>
                          <a:gd name="connsiteY74" fmla="*/ 464344 h 1340644"/>
                          <a:gd name="connsiteX75" fmla="*/ 261967 w 559624"/>
                          <a:gd name="connsiteY75" fmla="*/ 459582 h 1340644"/>
                          <a:gd name="connsiteX76" fmla="*/ 278636 w 559624"/>
                          <a:gd name="connsiteY76" fmla="*/ 454819 h 1340644"/>
                          <a:gd name="connsiteX77" fmla="*/ 285780 w 559624"/>
                          <a:gd name="connsiteY77" fmla="*/ 452438 h 1340644"/>
                          <a:gd name="connsiteX78" fmla="*/ 300067 w 559624"/>
                          <a:gd name="connsiteY78" fmla="*/ 442913 h 1340644"/>
                          <a:gd name="connsiteX79" fmla="*/ 307211 w 559624"/>
                          <a:gd name="connsiteY79" fmla="*/ 438151 h 1340644"/>
                          <a:gd name="connsiteX80" fmla="*/ 321499 w 559624"/>
                          <a:gd name="connsiteY80" fmla="*/ 431007 h 1340644"/>
                          <a:gd name="connsiteX81" fmla="*/ 328642 w 559624"/>
                          <a:gd name="connsiteY81" fmla="*/ 428626 h 1340644"/>
                          <a:gd name="connsiteX82" fmla="*/ 342930 w 559624"/>
                          <a:gd name="connsiteY82" fmla="*/ 419101 h 1340644"/>
                          <a:gd name="connsiteX83" fmla="*/ 350074 w 559624"/>
                          <a:gd name="connsiteY83" fmla="*/ 404813 h 1340644"/>
                          <a:gd name="connsiteX84" fmla="*/ 354836 w 559624"/>
                          <a:gd name="connsiteY84" fmla="*/ 397669 h 1340644"/>
                          <a:gd name="connsiteX85" fmla="*/ 357217 w 559624"/>
                          <a:gd name="connsiteY85" fmla="*/ 390526 h 1340644"/>
                          <a:gd name="connsiteX86" fmla="*/ 366742 w 559624"/>
                          <a:gd name="connsiteY86" fmla="*/ 376238 h 1340644"/>
                          <a:gd name="connsiteX87" fmla="*/ 371505 w 559624"/>
                          <a:gd name="connsiteY87" fmla="*/ 369094 h 1340644"/>
                          <a:gd name="connsiteX88" fmla="*/ 381030 w 559624"/>
                          <a:gd name="connsiteY88" fmla="*/ 347663 h 1340644"/>
                          <a:gd name="connsiteX89" fmla="*/ 385792 w 559624"/>
                          <a:gd name="connsiteY89" fmla="*/ 328613 h 1340644"/>
                          <a:gd name="connsiteX90" fmla="*/ 388174 w 559624"/>
                          <a:gd name="connsiteY90" fmla="*/ 321469 h 1340644"/>
                          <a:gd name="connsiteX91" fmla="*/ 390555 w 559624"/>
                          <a:gd name="connsiteY91" fmla="*/ 311944 h 1340644"/>
                          <a:gd name="connsiteX92" fmla="*/ 388174 w 559624"/>
                          <a:gd name="connsiteY92" fmla="*/ 280988 h 1340644"/>
                          <a:gd name="connsiteX93" fmla="*/ 385792 w 559624"/>
                          <a:gd name="connsiteY93" fmla="*/ 273844 h 1340644"/>
                          <a:gd name="connsiteX94" fmla="*/ 383411 w 559624"/>
                          <a:gd name="connsiteY94" fmla="*/ 261938 h 1340644"/>
                          <a:gd name="connsiteX95" fmla="*/ 381030 w 559624"/>
                          <a:gd name="connsiteY95" fmla="*/ 245269 h 1340644"/>
                          <a:gd name="connsiteX96" fmla="*/ 376267 w 559624"/>
                          <a:gd name="connsiteY96" fmla="*/ 230982 h 1340644"/>
                          <a:gd name="connsiteX97" fmla="*/ 366742 w 559624"/>
                          <a:gd name="connsiteY97" fmla="*/ 216694 h 1340644"/>
                          <a:gd name="connsiteX98" fmla="*/ 361980 w 559624"/>
                          <a:gd name="connsiteY98" fmla="*/ 202407 h 1340644"/>
                          <a:gd name="connsiteX99" fmla="*/ 347692 w 559624"/>
                          <a:gd name="connsiteY99" fmla="*/ 190501 h 1340644"/>
                          <a:gd name="connsiteX100" fmla="*/ 333405 w 559624"/>
                          <a:gd name="connsiteY100" fmla="*/ 178594 h 1340644"/>
                          <a:gd name="connsiteX101" fmla="*/ 328642 w 559624"/>
                          <a:gd name="connsiteY101" fmla="*/ 171451 h 1340644"/>
                          <a:gd name="connsiteX102" fmla="*/ 314355 w 559624"/>
                          <a:gd name="connsiteY102" fmla="*/ 164307 h 1340644"/>
                          <a:gd name="connsiteX103" fmla="*/ 295305 w 559624"/>
                          <a:gd name="connsiteY103" fmla="*/ 152401 h 1340644"/>
                          <a:gd name="connsiteX104" fmla="*/ 269111 w 559624"/>
                          <a:gd name="connsiteY104" fmla="*/ 140494 h 1340644"/>
                          <a:gd name="connsiteX105" fmla="*/ 121474 w 559624"/>
                          <a:gd name="connsiteY105" fmla="*/ 140494 h 1340644"/>
                          <a:gd name="connsiteX106" fmla="*/ 95280 w 559624"/>
                          <a:gd name="connsiteY106" fmla="*/ 133351 h 1340644"/>
                          <a:gd name="connsiteX107" fmla="*/ 83374 w 559624"/>
                          <a:gd name="connsiteY107" fmla="*/ 130969 h 1340644"/>
                          <a:gd name="connsiteX108" fmla="*/ 78611 w 559624"/>
                          <a:gd name="connsiteY108" fmla="*/ 121444 h 1340644"/>
                          <a:gd name="connsiteX109" fmla="*/ 76230 w 559624"/>
                          <a:gd name="connsiteY109" fmla="*/ 111919 h 1340644"/>
                          <a:gd name="connsiteX110" fmla="*/ 71467 w 559624"/>
                          <a:gd name="connsiteY110" fmla="*/ 104776 h 1340644"/>
                          <a:gd name="connsiteX111" fmla="*/ 64324 w 559624"/>
                          <a:gd name="connsiteY111" fmla="*/ 83344 h 1340644"/>
                          <a:gd name="connsiteX112" fmla="*/ 57180 w 559624"/>
                          <a:gd name="connsiteY112" fmla="*/ 69057 h 1340644"/>
                          <a:gd name="connsiteX113" fmla="*/ 42892 w 559624"/>
                          <a:gd name="connsiteY113" fmla="*/ 59532 h 1340644"/>
                          <a:gd name="connsiteX114" fmla="*/ 26224 w 559624"/>
                          <a:gd name="connsiteY114" fmla="*/ 50007 h 1340644"/>
                          <a:gd name="connsiteX115" fmla="*/ 11936 w 559624"/>
                          <a:gd name="connsiteY115" fmla="*/ 35719 h 1340644"/>
                          <a:gd name="connsiteX116" fmla="*/ 7174 w 559624"/>
                          <a:gd name="connsiteY116" fmla="*/ 21432 h 1340644"/>
                          <a:gd name="connsiteX117" fmla="*/ 4792 w 559624"/>
                          <a:gd name="connsiteY117" fmla="*/ 14288 h 1340644"/>
                          <a:gd name="connsiteX118" fmla="*/ 30 w 559624"/>
                          <a:gd name="connsiteY118" fmla="*/ 0 h 1340644"/>
                          <a:gd name="connsiteX119" fmla="*/ 30 w 559624"/>
                          <a:gd name="connsiteY119" fmla="*/ 0 h 1340644"/>
                          <a:gd name="connsiteX0" fmla="*/ 395317 w 559624"/>
                          <a:gd name="connsiteY0" fmla="*/ 1340644 h 1340644"/>
                          <a:gd name="connsiteX1" fmla="*/ 395317 w 559624"/>
                          <a:gd name="connsiteY1" fmla="*/ 1340644 h 1340644"/>
                          <a:gd name="connsiteX2" fmla="*/ 400080 w 559624"/>
                          <a:gd name="connsiteY2" fmla="*/ 1266826 h 1340644"/>
                          <a:gd name="connsiteX3" fmla="*/ 404842 w 559624"/>
                          <a:gd name="connsiteY3" fmla="*/ 1223963 h 1340644"/>
                          <a:gd name="connsiteX4" fmla="*/ 414367 w 559624"/>
                          <a:gd name="connsiteY4" fmla="*/ 1209676 h 1340644"/>
                          <a:gd name="connsiteX5" fmla="*/ 419130 w 559624"/>
                          <a:gd name="connsiteY5" fmla="*/ 1202532 h 1340644"/>
                          <a:gd name="connsiteX6" fmla="*/ 423892 w 559624"/>
                          <a:gd name="connsiteY6" fmla="*/ 1195388 h 1340644"/>
                          <a:gd name="connsiteX7" fmla="*/ 431036 w 559624"/>
                          <a:gd name="connsiteY7" fmla="*/ 1193007 h 1340644"/>
                          <a:gd name="connsiteX8" fmla="*/ 445324 w 559624"/>
                          <a:gd name="connsiteY8" fmla="*/ 1181101 h 1340644"/>
                          <a:gd name="connsiteX9" fmla="*/ 459611 w 559624"/>
                          <a:gd name="connsiteY9" fmla="*/ 1171576 h 1340644"/>
                          <a:gd name="connsiteX10" fmla="*/ 466755 w 559624"/>
                          <a:gd name="connsiteY10" fmla="*/ 1166813 h 1340644"/>
                          <a:gd name="connsiteX11" fmla="*/ 473899 w 559624"/>
                          <a:gd name="connsiteY11" fmla="*/ 1162051 h 1340644"/>
                          <a:gd name="connsiteX12" fmla="*/ 481042 w 559624"/>
                          <a:gd name="connsiteY12" fmla="*/ 1159669 h 1340644"/>
                          <a:gd name="connsiteX13" fmla="*/ 502474 w 559624"/>
                          <a:gd name="connsiteY13" fmla="*/ 1147763 h 1340644"/>
                          <a:gd name="connsiteX14" fmla="*/ 516761 w 559624"/>
                          <a:gd name="connsiteY14" fmla="*/ 1138238 h 1340644"/>
                          <a:gd name="connsiteX15" fmla="*/ 523905 w 559624"/>
                          <a:gd name="connsiteY15" fmla="*/ 1131094 h 1340644"/>
                          <a:gd name="connsiteX16" fmla="*/ 531049 w 559624"/>
                          <a:gd name="connsiteY16" fmla="*/ 1126332 h 1340644"/>
                          <a:gd name="connsiteX17" fmla="*/ 535811 w 559624"/>
                          <a:gd name="connsiteY17" fmla="*/ 1119188 h 1340644"/>
                          <a:gd name="connsiteX18" fmla="*/ 542955 w 559624"/>
                          <a:gd name="connsiteY18" fmla="*/ 1116807 h 1340644"/>
                          <a:gd name="connsiteX19" fmla="*/ 547717 w 559624"/>
                          <a:gd name="connsiteY19" fmla="*/ 1102519 h 1340644"/>
                          <a:gd name="connsiteX20" fmla="*/ 552480 w 559624"/>
                          <a:gd name="connsiteY20" fmla="*/ 1095376 h 1340644"/>
                          <a:gd name="connsiteX21" fmla="*/ 557242 w 559624"/>
                          <a:gd name="connsiteY21" fmla="*/ 1078707 h 1340644"/>
                          <a:gd name="connsiteX22" fmla="*/ 559624 w 559624"/>
                          <a:gd name="connsiteY22" fmla="*/ 1071563 h 1340644"/>
                          <a:gd name="connsiteX23" fmla="*/ 557242 w 559624"/>
                          <a:gd name="connsiteY23" fmla="*/ 1035844 h 1340644"/>
                          <a:gd name="connsiteX24" fmla="*/ 554861 w 559624"/>
                          <a:gd name="connsiteY24" fmla="*/ 1028701 h 1340644"/>
                          <a:gd name="connsiteX25" fmla="*/ 547717 w 559624"/>
                          <a:gd name="connsiteY25" fmla="*/ 1021557 h 1340644"/>
                          <a:gd name="connsiteX26" fmla="*/ 540574 w 559624"/>
                          <a:gd name="connsiteY26" fmla="*/ 1016794 h 1340644"/>
                          <a:gd name="connsiteX27" fmla="*/ 533430 w 559624"/>
                          <a:gd name="connsiteY27" fmla="*/ 1009651 h 1340644"/>
                          <a:gd name="connsiteX28" fmla="*/ 526286 w 559624"/>
                          <a:gd name="connsiteY28" fmla="*/ 1004888 h 1340644"/>
                          <a:gd name="connsiteX29" fmla="*/ 511999 w 559624"/>
                          <a:gd name="connsiteY29" fmla="*/ 990601 h 1340644"/>
                          <a:gd name="connsiteX30" fmla="*/ 504855 w 559624"/>
                          <a:gd name="connsiteY30" fmla="*/ 976313 h 1340644"/>
                          <a:gd name="connsiteX31" fmla="*/ 502474 w 559624"/>
                          <a:gd name="connsiteY31" fmla="*/ 969169 h 1340644"/>
                          <a:gd name="connsiteX32" fmla="*/ 504855 w 559624"/>
                          <a:gd name="connsiteY32" fmla="*/ 957263 h 1340644"/>
                          <a:gd name="connsiteX33" fmla="*/ 519142 w 559624"/>
                          <a:gd name="connsiteY33" fmla="*/ 950119 h 1340644"/>
                          <a:gd name="connsiteX34" fmla="*/ 526286 w 559624"/>
                          <a:gd name="connsiteY34" fmla="*/ 942976 h 1340644"/>
                          <a:gd name="connsiteX35" fmla="*/ 533430 w 559624"/>
                          <a:gd name="connsiteY35" fmla="*/ 938213 h 1340644"/>
                          <a:gd name="connsiteX36" fmla="*/ 535811 w 559624"/>
                          <a:gd name="connsiteY36" fmla="*/ 931069 h 1340644"/>
                          <a:gd name="connsiteX37" fmla="*/ 531049 w 559624"/>
                          <a:gd name="connsiteY37" fmla="*/ 895351 h 1340644"/>
                          <a:gd name="connsiteX38" fmla="*/ 526286 w 559624"/>
                          <a:gd name="connsiteY38" fmla="*/ 888207 h 1340644"/>
                          <a:gd name="connsiteX39" fmla="*/ 523905 w 559624"/>
                          <a:gd name="connsiteY39" fmla="*/ 881063 h 1340644"/>
                          <a:gd name="connsiteX40" fmla="*/ 509617 w 559624"/>
                          <a:gd name="connsiteY40" fmla="*/ 859632 h 1340644"/>
                          <a:gd name="connsiteX41" fmla="*/ 504855 w 559624"/>
                          <a:gd name="connsiteY41" fmla="*/ 852488 h 1340644"/>
                          <a:gd name="connsiteX42" fmla="*/ 502474 w 559624"/>
                          <a:gd name="connsiteY42" fmla="*/ 845344 h 1340644"/>
                          <a:gd name="connsiteX43" fmla="*/ 469136 w 559624"/>
                          <a:gd name="connsiteY43" fmla="*/ 845344 h 1340644"/>
                          <a:gd name="connsiteX44" fmla="*/ 461992 w 559624"/>
                          <a:gd name="connsiteY44" fmla="*/ 840582 h 1340644"/>
                          <a:gd name="connsiteX45" fmla="*/ 452467 w 559624"/>
                          <a:gd name="connsiteY45" fmla="*/ 833438 h 1340644"/>
                          <a:gd name="connsiteX46" fmla="*/ 442942 w 559624"/>
                          <a:gd name="connsiteY46" fmla="*/ 819151 h 1340644"/>
                          <a:gd name="connsiteX47" fmla="*/ 440561 w 559624"/>
                          <a:gd name="connsiteY47" fmla="*/ 812007 h 1340644"/>
                          <a:gd name="connsiteX48" fmla="*/ 419130 w 559624"/>
                          <a:gd name="connsiteY48" fmla="*/ 797719 h 1340644"/>
                          <a:gd name="connsiteX49" fmla="*/ 411986 w 559624"/>
                          <a:gd name="connsiteY49" fmla="*/ 795338 h 1340644"/>
                          <a:gd name="connsiteX50" fmla="*/ 381030 w 559624"/>
                          <a:gd name="connsiteY50" fmla="*/ 792957 h 1340644"/>
                          <a:gd name="connsiteX51" fmla="*/ 357217 w 559624"/>
                          <a:gd name="connsiteY51" fmla="*/ 788194 h 1340644"/>
                          <a:gd name="connsiteX52" fmla="*/ 350074 w 559624"/>
                          <a:gd name="connsiteY52" fmla="*/ 785813 h 1340644"/>
                          <a:gd name="connsiteX53" fmla="*/ 331024 w 559624"/>
                          <a:gd name="connsiteY53" fmla="*/ 781051 h 1340644"/>
                          <a:gd name="connsiteX54" fmla="*/ 323880 w 559624"/>
                          <a:gd name="connsiteY54" fmla="*/ 778669 h 1340644"/>
                          <a:gd name="connsiteX55" fmla="*/ 316736 w 559624"/>
                          <a:gd name="connsiteY55" fmla="*/ 773907 h 1340644"/>
                          <a:gd name="connsiteX56" fmla="*/ 304830 w 559624"/>
                          <a:gd name="connsiteY56" fmla="*/ 771526 h 1340644"/>
                          <a:gd name="connsiteX57" fmla="*/ 285780 w 559624"/>
                          <a:gd name="connsiteY57" fmla="*/ 766763 h 1340644"/>
                          <a:gd name="connsiteX58" fmla="*/ 216724 w 559624"/>
                          <a:gd name="connsiteY58" fmla="*/ 764382 h 1340644"/>
                          <a:gd name="connsiteX59" fmla="*/ 211961 w 559624"/>
                          <a:gd name="connsiteY59" fmla="*/ 750094 h 1340644"/>
                          <a:gd name="connsiteX60" fmla="*/ 209580 w 559624"/>
                          <a:gd name="connsiteY60" fmla="*/ 738188 h 1340644"/>
                          <a:gd name="connsiteX61" fmla="*/ 204817 w 559624"/>
                          <a:gd name="connsiteY61" fmla="*/ 728663 h 1340644"/>
                          <a:gd name="connsiteX62" fmla="*/ 202436 w 559624"/>
                          <a:gd name="connsiteY62" fmla="*/ 716757 h 1340644"/>
                          <a:gd name="connsiteX63" fmla="*/ 195292 w 559624"/>
                          <a:gd name="connsiteY63" fmla="*/ 692944 h 1340644"/>
                          <a:gd name="connsiteX64" fmla="*/ 190530 w 559624"/>
                          <a:gd name="connsiteY64" fmla="*/ 657226 h 1340644"/>
                          <a:gd name="connsiteX65" fmla="*/ 188149 w 559624"/>
                          <a:gd name="connsiteY65" fmla="*/ 650082 h 1340644"/>
                          <a:gd name="connsiteX66" fmla="*/ 185767 w 559624"/>
                          <a:gd name="connsiteY66" fmla="*/ 638176 h 1340644"/>
                          <a:gd name="connsiteX67" fmla="*/ 188149 w 559624"/>
                          <a:gd name="connsiteY67" fmla="*/ 502444 h 1340644"/>
                          <a:gd name="connsiteX68" fmla="*/ 190530 w 559624"/>
                          <a:gd name="connsiteY68" fmla="*/ 495301 h 1340644"/>
                          <a:gd name="connsiteX69" fmla="*/ 197674 w 559624"/>
                          <a:gd name="connsiteY69" fmla="*/ 492919 h 1340644"/>
                          <a:gd name="connsiteX70" fmla="*/ 211961 w 559624"/>
                          <a:gd name="connsiteY70" fmla="*/ 483394 h 1340644"/>
                          <a:gd name="connsiteX71" fmla="*/ 219105 w 559624"/>
                          <a:gd name="connsiteY71" fmla="*/ 481013 h 1340644"/>
                          <a:gd name="connsiteX72" fmla="*/ 233392 w 559624"/>
                          <a:gd name="connsiteY72" fmla="*/ 471488 h 1340644"/>
                          <a:gd name="connsiteX73" fmla="*/ 247680 w 559624"/>
                          <a:gd name="connsiteY73" fmla="*/ 466726 h 1340644"/>
                          <a:gd name="connsiteX74" fmla="*/ 254824 w 559624"/>
                          <a:gd name="connsiteY74" fmla="*/ 464344 h 1340644"/>
                          <a:gd name="connsiteX75" fmla="*/ 261967 w 559624"/>
                          <a:gd name="connsiteY75" fmla="*/ 459582 h 1340644"/>
                          <a:gd name="connsiteX76" fmla="*/ 278636 w 559624"/>
                          <a:gd name="connsiteY76" fmla="*/ 454819 h 1340644"/>
                          <a:gd name="connsiteX77" fmla="*/ 285780 w 559624"/>
                          <a:gd name="connsiteY77" fmla="*/ 452438 h 1340644"/>
                          <a:gd name="connsiteX78" fmla="*/ 300067 w 559624"/>
                          <a:gd name="connsiteY78" fmla="*/ 442913 h 1340644"/>
                          <a:gd name="connsiteX79" fmla="*/ 307211 w 559624"/>
                          <a:gd name="connsiteY79" fmla="*/ 438151 h 1340644"/>
                          <a:gd name="connsiteX80" fmla="*/ 321499 w 559624"/>
                          <a:gd name="connsiteY80" fmla="*/ 431007 h 1340644"/>
                          <a:gd name="connsiteX81" fmla="*/ 328642 w 559624"/>
                          <a:gd name="connsiteY81" fmla="*/ 428626 h 1340644"/>
                          <a:gd name="connsiteX82" fmla="*/ 342930 w 559624"/>
                          <a:gd name="connsiteY82" fmla="*/ 419101 h 1340644"/>
                          <a:gd name="connsiteX83" fmla="*/ 350074 w 559624"/>
                          <a:gd name="connsiteY83" fmla="*/ 404813 h 1340644"/>
                          <a:gd name="connsiteX84" fmla="*/ 354836 w 559624"/>
                          <a:gd name="connsiteY84" fmla="*/ 397669 h 1340644"/>
                          <a:gd name="connsiteX85" fmla="*/ 357217 w 559624"/>
                          <a:gd name="connsiteY85" fmla="*/ 390526 h 1340644"/>
                          <a:gd name="connsiteX86" fmla="*/ 366742 w 559624"/>
                          <a:gd name="connsiteY86" fmla="*/ 376238 h 1340644"/>
                          <a:gd name="connsiteX87" fmla="*/ 371505 w 559624"/>
                          <a:gd name="connsiteY87" fmla="*/ 369094 h 1340644"/>
                          <a:gd name="connsiteX88" fmla="*/ 381030 w 559624"/>
                          <a:gd name="connsiteY88" fmla="*/ 347663 h 1340644"/>
                          <a:gd name="connsiteX89" fmla="*/ 385792 w 559624"/>
                          <a:gd name="connsiteY89" fmla="*/ 328613 h 1340644"/>
                          <a:gd name="connsiteX90" fmla="*/ 388174 w 559624"/>
                          <a:gd name="connsiteY90" fmla="*/ 321469 h 1340644"/>
                          <a:gd name="connsiteX91" fmla="*/ 390555 w 559624"/>
                          <a:gd name="connsiteY91" fmla="*/ 311944 h 1340644"/>
                          <a:gd name="connsiteX92" fmla="*/ 388174 w 559624"/>
                          <a:gd name="connsiteY92" fmla="*/ 280988 h 1340644"/>
                          <a:gd name="connsiteX93" fmla="*/ 385792 w 559624"/>
                          <a:gd name="connsiteY93" fmla="*/ 273844 h 1340644"/>
                          <a:gd name="connsiteX94" fmla="*/ 383411 w 559624"/>
                          <a:gd name="connsiteY94" fmla="*/ 261938 h 1340644"/>
                          <a:gd name="connsiteX95" fmla="*/ 381030 w 559624"/>
                          <a:gd name="connsiteY95" fmla="*/ 245269 h 1340644"/>
                          <a:gd name="connsiteX96" fmla="*/ 376267 w 559624"/>
                          <a:gd name="connsiteY96" fmla="*/ 230982 h 1340644"/>
                          <a:gd name="connsiteX97" fmla="*/ 366742 w 559624"/>
                          <a:gd name="connsiteY97" fmla="*/ 216694 h 1340644"/>
                          <a:gd name="connsiteX98" fmla="*/ 361980 w 559624"/>
                          <a:gd name="connsiteY98" fmla="*/ 202407 h 1340644"/>
                          <a:gd name="connsiteX99" fmla="*/ 347692 w 559624"/>
                          <a:gd name="connsiteY99" fmla="*/ 190501 h 1340644"/>
                          <a:gd name="connsiteX100" fmla="*/ 333405 w 559624"/>
                          <a:gd name="connsiteY100" fmla="*/ 178594 h 1340644"/>
                          <a:gd name="connsiteX101" fmla="*/ 328642 w 559624"/>
                          <a:gd name="connsiteY101" fmla="*/ 171451 h 1340644"/>
                          <a:gd name="connsiteX102" fmla="*/ 314355 w 559624"/>
                          <a:gd name="connsiteY102" fmla="*/ 164307 h 1340644"/>
                          <a:gd name="connsiteX103" fmla="*/ 295305 w 559624"/>
                          <a:gd name="connsiteY103" fmla="*/ 152401 h 1340644"/>
                          <a:gd name="connsiteX104" fmla="*/ 269111 w 559624"/>
                          <a:gd name="connsiteY104" fmla="*/ 140494 h 1340644"/>
                          <a:gd name="connsiteX105" fmla="*/ 121474 w 559624"/>
                          <a:gd name="connsiteY105" fmla="*/ 140494 h 1340644"/>
                          <a:gd name="connsiteX106" fmla="*/ 95280 w 559624"/>
                          <a:gd name="connsiteY106" fmla="*/ 133351 h 1340644"/>
                          <a:gd name="connsiteX107" fmla="*/ 83374 w 559624"/>
                          <a:gd name="connsiteY107" fmla="*/ 130969 h 1340644"/>
                          <a:gd name="connsiteX108" fmla="*/ 78611 w 559624"/>
                          <a:gd name="connsiteY108" fmla="*/ 121444 h 1340644"/>
                          <a:gd name="connsiteX109" fmla="*/ 76230 w 559624"/>
                          <a:gd name="connsiteY109" fmla="*/ 111919 h 1340644"/>
                          <a:gd name="connsiteX110" fmla="*/ 71467 w 559624"/>
                          <a:gd name="connsiteY110" fmla="*/ 104776 h 1340644"/>
                          <a:gd name="connsiteX111" fmla="*/ 64324 w 559624"/>
                          <a:gd name="connsiteY111" fmla="*/ 83344 h 1340644"/>
                          <a:gd name="connsiteX112" fmla="*/ 57180 w 559624"/>
                          <a:gd name="connsiteY112" fmla="*/ 69057 h 1340644"/>
                          <a:gd name="connsiteX113" fmla="*/ 42892 w 559624"/>
                          <a:gd name="connsiteY113" fmla="*/ 59532 h 1340644"/>
                          <a:gd name="connsiteX114" fmla="*/ 26224 w 559624"/>
                          <a:gd name="connsiteY114" fmla="*/ 50007 h 1340644"/>
                          <a:gd name="connsiteX115" fmla="*/ 11936 w 559624"/>
                          <a:gd name="connsiteY115" fmla="*/ 35719 h 1340644"/>
                          <a:gd name="connsiteX116" fmla="*/ 7174 w 559624"/>
                          <a:gd name="connsiteY116" fmla="*/ 21432 h 1340644"/>
                          <a:gd name="connsiteX117" fmla="*/ 4792 w 559624"/>
                          <a:gd name="connsiteY117" fmla="*/ 14288 h 1340644"/>
                          <a:gd name="connsiteX118" fmla="*/ 30 w 559624"/>
                          <a:gd name="connsiteY118" fmla="*/ 0 h 1340644"/>
                          <a:gd name="connsiteX119" fmla="*/ 30 w 559624"/>
                          <a:gd name="connsiteY119" fmla="*/ 0 h 1340644"/>
                          <a:gd name="connsiteX0" fmla="*/ 395317 w 559624"/>
                          <a:gd name="connsiteY0" fmla="*/ 1340644 h 1340644"/>
                          <a:gd name="connsiteX1" fmla="*/ 395317 w 559624"/>
                          <a:gd name="connsiteY1" fmla="*/ 1340644 h 1340644"/>
                          <a:gd name="connsiteX2" fmla="*/ 400080 w 559624"/>
                          <a:gd name="connsiteY2" fmla="*/ 1266826 h 1340644"/>
                          <a:gd name="connsiteX3" fmla="*/ 404842 w 559624"/>
                          <a:gd name="connsiteY3" fmla="*/ 1235869 h 1340644"/>
                          <a:gd name="connsiteX4" fmla="*/ 414367 w 559624"/>
                          <a:gd name="connsiteY4" fmla="*/ 1209676 h 1340644"/>
                          <a:gd name="connsiteX5" fmla="*/ 419130 w 559624"/>
                          <a:gd name="connsiteY5" fmla="*/ 1202532 h 1340644"/>
                          <a:gd name="connsiteX6" fmla="*/ 423892 w 559624"/>
                          <a:gd name="connsiteY6" fmla="*/ 1195388 h 1340644"/>
                          <a:gd name="connsiteX7" fmla="*/ 431036 w 559624"/>
                          <a:gd name="connsiteY7" fmla="*/ 1193007 h 1340644"/>
                          <a:gd name="connsiteX8" fmla="*/ 445324 w 559624"/>
                          <a:gd name="connsiteY8" fmla="*/ 1181101 h 1340644"/>
                          <a:gd name="connsiteX9" fmla="*/ 459611 w 559624"/>
                          <a:gd name="connsiteY9" fmla="*/ 1171576 h 1340644"/>
                          <a:gd name="connsiteX10" fmla="*/ 466755 w 559624"/>
                          <a:gd name="connsiteY10" fmla="*/ 1166813 h 1340644"/>
                          <a:gd name="connsiteX11" fmla="*/ 473899 w 559624"/>
                          <a:gd name="connsiteY11" fmla="*/ 1162051 h 1340644"/>
                          <a:gd name="connsiteX12" fmla="*/ 481042 w 559624"/>
                          <a:gd name="connsiteY12" fmla="*/ 1159669 h 1340644"/>
                          <a:gd name="connsiteX13" fmla="*/ 502474 w 559624"/>
                          <a:gd name="connsiteY13" fmla="*/ 1147763 h 1340644"/>
                          <a:gd name="connsiteX14" fmla="*/ 516761 w 559624"/>
                          <a:gd name="connsiteY14" fmla="*/ 1138238 h 1340644"/>
                          <a:gd name="connsiteX15" fmla="*/ 523905 w 559624"/>
                          <a:gd name="connsiteY15" fmla="*/ 1131094 h 1340644"/>
                          <a:gd name="connsiteX16" fmla="*/ 531049 w 559624"/>
                          <a:gd name="connsiteY16" fmla="*/ 1126332 h 1340644"/>
                          <a:gd name="connsiteX17" fmla="*/ 535811 w 559624"/>
                          <a:gd name="connsiteY17" fmla="*/ 1119188 h 1340644"/>
                          <a:gd name="connsiteX18" fmla="*/ 542955 w 559624"/>
                          <a:gd name="connsiteY18" fmla="*/ 1116807 h 1340644"/>
                          <a:gd name="connsiteX19" fmla="*/ 547717 w 559624"/>
                          <a:gd name="connsiteY19" fmla="*/ 1102519 h 1340644"/>
                          <a:gd name="connsiteX20" fmla="*/ 552480 w 559624"/>
                          <a:gd name="connsiteY20" fmla="*/ 1095376 h 1340644"/>
                          <a:gd name="connsiteX21" fmla="*/ 557242 w 559624"/>
                          <a:gd name="connsiteY21" fmla="*/ 1078707 h 1340644"/>
                          <a:gd name="connsiteX22" fmla="*/ 559624 w 559624"/>
                          <a:gd name="connsiteY22" fmla="*/ 1071563 h 1340644"/>
                          <a:gd name="connsiteX23" fmla="*/ 557242 w 559624"/>
                          <a:gd name="connsiteY23" fmla="*/ 1035844 h 1340644"/>
                          <a:gd name="connsiteX24" fmla="*/ 554861 w 559624"/>
                          <a:gd name="connsiteY24" fmla="*/ 1028701 h 1340644"/>
                          <a:gd name="connsiteX25" fmla="*/ 547717 w 559624"/>
                          <a:gd name="connsiteY25" fmla="*/ 1021557 h 1340644"/>
                          <a:gd name="connsiteX26" fmla="*/ 540574 w 559624"/>
                          <a:gd name="connsiteY26" fmla="*/ 1016794 h 1340644"/>
                          <a:gd name="connsiteX27" fmla="*/ 533430 w 559624"/>
                          <a:gd name="connsiteY27" fmla="*/ 1009651 h 1340644"/>
                          <a:gd name="connsiteX28" fmla="*/ 526286 w 559624"/>
                          <a:gd name="connsiteY28" fmla="*/ 1004888 h 1340644"/>
                          <a:gd name="connsiteX29" fmla="*/ 511999 w 559624"/>
                          <a:gd name="connsiteY29" fmla="*/ 990601 h 1340644"/>
                          <a:gd name="connsiteX30" fmla="*/ 504855 w 559624"/>
                          <a:gd name="connsiteY30" fmla="*/ 976313 h 1340644"/>
                          <a:gd name="connsiteX31" fmla="*/ 502474 w 559624"/>
                          <a:gd name="connsiteY31" fmla="*/ 969169 h 1340644"/>
                          <a:gd name="connsiteX32" fmla="*/ 504855 w 559624"/>
                          <a:gd name="connsiteY32" fmla="*/ 957263 h 1340644"/>
                          <a:gd name="connsiteX33" fmla="*/ 519142 w 559624"/>
                          <a:gd name="connsiteY33" fmla="*/ 950119 h 1340644"/>
                          <a:gd name="connsiteX34" fmla="*/ 526286 w 559624"/>
                          <a:gd name="connsiteY34" fmla="*/ 942976 h 1340644"/>
                          <a:gd name="connsiteX35" fmla="*/ 533430 w 559624"/>
                          <a:gd name="connsiteY35" fmla="*/ 938213 h 1340644"/>
                          <a:gd name="connsiteX36" fmla="*/ 535811 w 559624"/>
                          <a:gd name="connsiteY36" fmla="*/ 931069 h 1340644"/>
                          <a:gd name="connsiteX37" fmla="*/ 531049 w 559624"/>
                          <a:gd name="connsiteY37" fmla="*/ 895351 h 1340644"/>
                          <a:gd name="connsiteX38" fmla="*/ 526286 w 559624"/>
                          <a:gd name="connsiteY38" fmla="*/ 888207 h 1340644"/>
                          <a:gd name="connsiteX39" fmla="*/ 523905 w 559624"/>
                          <a:gd name="connsiteY39" fmla="*/ 881063 h 1340644"/>
                          <a:gd name="connsiteX40" fmla="*/ 509617 w 559624"/>
                          <a:gd name="connsiteY40" fmla="*/ 859632 h 1340644"/>
                          <a:gd name="connsiteX41" fmla="*/ 504855 w 559624"/>
                          <a:gd name="connsiteY41" fmla="*/ 852488 h 1340644"/>
                          <a:gd name="connsiteX42" fmla="*/ 502474 w 559624"/>
                          <a:gd name="connsiteY42" fmla="*/ 845344 h 1340644"/>
                          <a:gd name="connsiteX43" fmla="*/ 469136 w 559624"/>
                          <a:gd name="connsiteY43" fmla="*/ 845344 h 1340644"/>
                          <a:gd name="connsiteX44" fmla="*/ 461992 w 559624"/>
                          <a:gd name="connsiteY44" fmla="*/ 840582 h 1340644"/>
                          <a:gd name="connsiteX45" fmla="*/ 452467 w 559624"/>
                          <a:gd name="connsiteY45" fmla="*/ 833438 h 1340644"/>
                          <a:gd name="connsiteX46" fmla="*/ 442942 w 559624"/>
                          <a:gd name="connsiteY46" fmla="*/ 819151 h 1340644"/>
                          <a:gd name="connsiteX47" fmla="*/ 440561 w 559624"/>
                          <a:gd name="connsiteY47" fmla="*/ 812007 h 1340644"/>
                          <a:gd name="connsiteX48" fmla="*/ 419130 w 559624"/>
                          <a:gd name="connsiteY48" fmla="*/ 797719 h 1340644"/>
                          <a:gd name="connsiteX49" fmla="*/ 411986 w 559624"/>
                          <a:gd name="connsiteY49" fmla="*/ 795338 h 1340644"/>
                          <a:gd name="connsiteX50" fmla="*/ 381030 w 559624"/>
                          <a:gd name="connsiteY50" fmla="*/ 792957 h 1340644"/>
                          <a:gd name="connsiteX51" fmla="*/ 357217 w 559624"/>
                          <a:gd name="connsiteY51" fmla="*/ 788194 h 1340644"/>
                          <a:gd name="connsiteX52" fmla="*/ 350074 w 559624"/>
                          <a:gd name="connsiteY52" fmla="*/ 785813 h 1340644"/>
                          <a:gd name="connsiteX53" fmla="*/ 331024 w 559624"/>
                          <a:gd name="connsiteY53" fmla="*/ 781051 h 1340644"/>
                          <a:gd name="connsiteX54" fmla="*/ 323880 w 559624"/>
                          <a:gd name="connsiteY54" fmla="*/ 778669 h 1340644"/>
                          <a:gd name="connsiteX55" fmla="*/ 316736 w 559624"/>
                          <a:gd name="connsiteY55" fmla="*/ 773907 h 1340644"/>
                          <a:gd name="connsiteX56" fmla="*/ 304830 w 559624"/>
                          <a:gd name="connsiteY56" fmla="*/ 771526 h 1340644"/>
                          <a:gd name="connsiteX57" fmla="*/ 285780 w 559624"/>
                          <a:gd name="connsiteY57" fmla="*/ 766763 h 1340644"/>
                          <a:gd name="connsiteX58" fmla="*/ 216724 w 559624"/>
                          <a:gd name="connsiteY58" fmla="*/ 764382 h 1340644"/>
                          <a:gd name="connsiteX59" fmla="*/ 211961 w 559624"/>
                          <a:gd name="connsiteY59" fmla="*/ 750094 h 1340644"/>
                          <a:gd name="connsiteX60" fmla="*/ 209580 w 559624"/>
                          <a:gd name="connsiteY60" fmla="*/ 738188 h 1340644"/>
                          <a:gd name="connsiteX61" fmla="*/ 204817 w 559624"/>
                          <a:gd name="connsiteY61" fmla="*/ 728663 h 1340644"/>
                          <a:gd name="connsiteX62" fmla="*/ 202436 w 559624"/>
                          <a:gd name="connsiteY62" fmla="*/ 716757 h 1340644"/>
                          <a:gd name="connsiteX63" fmla="*/ 195292 w 559624"/>
                          <a:gd name="connsiteY63" fmla="*/ 692944 h 1340644"/>
                          <a:gd name="connsiteX64" fmla="*/ 190530 w 559624"/>
                          <a:gd name="connsiteY64" fmla="*/ 657226 h 1340644"/>
                          <a:gd name="connsiteX65" fmla="*/ 188149 w 559624"/>
                          <a:gd name="connsiteY65" fmla="*/ 650082 h 1340644"/>
                          <a:gd name="connsiteX66" fmla="*/ 185767 w 559624"/>
                          <a:gd name="connsiteY66" fmla="*/ 638176 h 1340644"/>
                          <a:gd name="connsiteX67" fmla="*/ 188149 w 559624"/>
                          <a:gd name="connsiteY67" fmla="*/ 502444 h 1340644"/>
                          <a:gd name="connsiteX68" fmla="*/ 190530 w 559624"/>
                          <a:gd name="connsiteY68" fmla="*/ 495301 h 1340644"/>
                          <a:gd name="connsiteX69" fmla="*/ 197674 w 559624"/>
                          <a:gd name="connsiteY69" fmla="*/ 492919 h 1340644"/>
                          <a:gd name="connsiteX70" fmla="*/ 211961 w 559624"/>
                          <a:gd name="connsiteY70" fmla="*/ 483394 h 1340644"/>
                          <a:gd name="connsiteX71" fmla="*/ 219105 w 559624"/>
                          <a:gd name="connsiteY71" fmla="*/ 481013 h 1340644"/>
                          <a:gd name="connsiteX72" fmla="*/ 233392 w 559624"/>
                          <a:gd name="connsiteY72" fmla="*/ 471488 h 1340644"/>
                          <a:gd name="connsiteX73" fmla="*/ 247680 w 559624"/>
                          <a:gd name="connsiteY73" fmla="*/ 466726 h 1340644"/>
                          <a:gd name="connsiteX74" fmla="*/ 254824 w 559624"/>
                          <a:gd name="connsiteY74" fmla="*/ 464344 h 1340644"/>
                          <a:gd name="connsiteX75" fmla="*/ 261967 w 559624"/>
                          <a:gd name="connsiteY75" fmla="*/ 459582 h 1340644"/>
                          <a:gd name="connsiteX76" fmla="*/ 278636 w 559624"/>
                          <a:gd name="connsiteY76" fmla="*/ 454819 h 1340644"/>
                          <a:gd name="connsiteX77" fmla="*/ 285780 w 559624"/>
                          <a:gd name="connsiteY77" fmla="*/ 452438 h 1340644"/>
                          <a:gd name="connsiteX78" fmla="*/ 300067 w 559624"/>
                          <a:gd name="connsiteY78" fmla="*/ 442913 h 1340644"/>
                          <a:gd name="connsiteX79" fmla="*/ 307211 w 559624"/>
                          <a:gd name="connsiteY79" fmla="*/ 438151 h 1340644"/>
                          <a:gd name="connsiteX80" fmla="*/ 321499 w 559624"/>
                          <a:gd name="connsiteY80" fmla="*/ 431007 h 1340644"/>
                          <a:gd name="connsiteX81" fmla="*/ 328642 w 559624"/>
                          <a:gd name="connsiteY81" fmla="*/ 428626 h 1340644"/>
                          <a:gd name="connsiteX82" fmla="*/ 342930 w 559624"/>
                          <a:gd name="connsiteY82" fmla="*/ 419101 h 1340644"/>
                          <a:gd name="connsiteX83" fmla="*/ 350074 w 559624"/>
                          <a:gd name="connsiteY83" fmla="*/ 404813 h 1340644"/>
                          <a:gd name="connsiteX84" fmla="*/ 354836 w 559624"/>
                          <a:gd name="connsiteY84" fmla="*/ 397669 h 1340644"/>
                          <a:gd name="connsiteX85" fmla="*/ 357217 w 559624"/>
                          <a:gd name="connsiteY85" fmla="*/ 390526 h 1340644"/>
                          <a:gd name="connsiteX86" fmla="*/ 366742 w 559624"/>
                          <a:gd name="connsiteY86" fmla="*/ 376238 h 1340644"/>
                          <a:gd name="connsiteX87" fmla="*/ 371505 w 559624"/>
                          <a:gd name="connsiteY87" fmla="*/ 369094 h 1340644"/>
                          <a:gd name="connsiteX88" fmla="*/ 381030 w 559624"/>
                          <a:gd name="connsiteY88" fmla="*/ 347663 h 1340644"/>
                          <a:gd name="connsiteX89" fmla="*/ 385792 w 559624"/>
                          <a:gd name="connsiteY89" fmla="*/ 328613 h 1340644"/>
                          <a:gd name="connsiteX90" fmla="*/ 388174 w 559624"/>
                          <a:gd name="connsiteY90" fmla="*/ 321469 h 1340644"/>
                          <a:gd name="connsiteX91" fmla="*/ 390555 w 559624"/>
                          <a:gd name="connsiteY91" fmla="*/ 311944 h 1340644"/>
                          <a:gd name="connsiteX92" fmla="*/ 388174 w 559624"/>
                          <a:gd name="connsiteY92" fmla="*/ 280988 h 1340644"/>
                          <a:gd name="connsiteX93" fmla="*/ 385792 w 559624"/>
                          <a:gd name="connsiteY93" fmla="*/ 273844 h 1340644"/>
                          <a:gd name="connsiteX94" fmla="*/ 383411 w 559624"/>
                          <a:gd name="connsiteY94" fmla="*/ 261938 h 1340644"/>
                          <a:gd name="connsiteX95" fmla="*/ 381030 w 559624"/>
                          <a:gd name="connsiteY95" fmla="*/ 245269 h 1340644"/>
                          <a:gd name="connsiteX96" fmla="*/ 376267 w 559624"/>
                          <a:gd name="connsiteY96" fmla="*/ 230982 h 1340644"/>
                          <a:gd name="connsiteX97" fmla="*/ 366742 w 559624"/>
                          <a:gd name="connsiteY97" fmla="*/ 216694 h 1340644"/>
                          <a:gd name="connsiteX98" fmla="*/ 361980 w 559624"/>
                          <a:gd name="connsiteY98" fmla="*/ 202407 h 1340644"/>
                          <a:gd name="connsiteX99" fmla="*/ 347692 w 559624"/>
                          <a:gd name="connsiteY99" fmla="*/ 190501 h 1340644"/>
                          <a:gd name="connsiteX100" fmla="*/ 333405 w 559624"/>
                          <a:gd name="connsiteY100" fmla="*/ 178594 h 1340644"/>
                          <a:gd name="connsiteX101" fmla="*/ 328642 w 559624"/>
                          <a:gd name="connsiteY101" fmla="*/ 171451 h 1340644"/>
                          <a:gd name="connsiteX102" fmla="*/ 314355 w 559624"/>
                          <a:gd name="connsiteY102" fmla="*/ 164307 h 1340644"/>
                          <a:gd name="connsiteX103" fmla="*/ 295305 w 559624"/>
                          <a:gd name="connsiteY103" fmla="*/ 152401 h 1340644"/>
                          <a:gd name="connsiteX104" fmla="*/ 269111 w 559624"/>
                          <a:gd name="connsiteY104" fmla="*/ 140494 h 1340644"/>
                          <a:gd name="connsiteX105" fmla="*/ 121474 w 559624"/>
                          <a:gd name="connsiteY105" fmla="*/ 140494 h 1340644"/>
                          <a:gd name="connsiteX106" fmla="*/ 95280 w 559624"/>
                          <a:gd name="connsiteY106" fmla="*/ 133351 h 1340644"/>
                          <a:gd name="connsiteX107" fmla="*/ 83374 w 559624"/>
                          <a:gd name="connsiteY107" fmla="*/ 130969 h 1340644"/>
                          <a:gd name="connsiteX108" fmla="*/ 78611 w 559624"/>
                          <a:gd name="connsiteY108" fmla="*/ 121444 h 1340644"/>
                          <a:gd name="connsiteX109" fmla="*/ 76230 w 559624"/>
                          <a:gd name="connsiteY109" fmla="*/ 111919 h 1340644"/>
                          <a:gd name="connsiteX110" fmla="*/ 71467 w 559624"/>
                          <a:gd name="connsiteY110" fmla="*/ 104776 h 1340644"/>
                          <a:gd name="connsiteX111" fmla="*/ 64324 w 559624"/>
                          <a:gd name="connsiteY111" fmla="*/ 83344 h 1340644"/>
                          <a:gd name="connsiteX112" fmla="*/ 57180 w 559624"/>
                          <a:gd name="connsiteY112" fmla="*/ 69057 h 1340644"/>
                          <a:gd name="connsiteX113" fmla="*/ 42892 w 559624"/>
                          <a:gd name="connsiteY113" fmla="*/ 59532 h 1340644"/>
                          <a:gd name="connsiteX114" fmla="*/ 26224 w 559624"/>
                          <a:gd name="connsiteY114" fmla="*/ 50007 h 1340644"/>
                          <a:gd name="connsiteX115" fmla="*/ 11936 w 559624"/>
                          <a:gd name="connsiteY115" fmla="*/ 35719 h 1340644"/>
                          <a:gd name="connsiteX116" fmla="*/ 7174 w 559624"/>
                          <a:gd name="connsiteY116" fmla="*/ 21432 h 1340644"/>
                          <a:gd name="connsiteX117" fmla="*/ 4792 w 559624"/>
                          <a:gd name="connsiteY117" fmla="*/ 14288 h 1340644"/>
                          <a:gd name="connsiteX118" fmla="*/ 30 w 559624"/>
                          <a:gd name="connsiteY118" fmla="*/ 0 h 1340644"/>
                          <a:gd name="connsiteX119" fmla="*/ 30 w 559624"/>
                          <a:gd name="connsiteY119" fmla="*/ 0 h 134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59624" h="1340644">
                            <a:moveTo>
                              <a:pt x="395317" y="1340644"/>
                            </a:moveTo>
                            <a:lnTo>
                              <a:pt x="395317" y="1340644"/>
                            </a:lnTo>
                            <a:cubicBezTo>
                              <a:pt x="396111" y="1328341"/>
                              <a:pt x="397300" y="1300881"/>
                              <a:pt x="400080" y="1266826"/>
                            </a:cubicBezTo>
                            <a:cubicBezTo>
                              <a:pt x="400488" y="1261822"/>
                              <a:pt x="402461" y="1245394"/>
                              <a:pt x="404842" y="1235869"/>
                            </a:cubicBezTo>
                            <a:cubicBezTo>
                              <a:pt x="407223" y="1226344"/>
                              <a:pt x="411986" y="1215232"/>
                              <a:pt x="414367" y="1209676"/>
                            </a:cubicBezTo>
                            <a:cubicBezTo>
                              <a:pt x="416748" y="1204120"/>
                              <a:pt x="417542" y="1204913"/>
                              <a:pt x="419130" y="1202532"/>
                            </a:cubicBezTo>
                            <a:cubicBezTo>
                              <a:pt x="420717" y="1200151"/>
                              <a:pt x="421177" y="1196293"/>
                              <a:pt x="423892" y="1195388"/>
                            </a:cubicBezTo>
                            <a:lnTo>
                              <a:pt x="431036" y="1193007"/>
                            </a:lnTo>
                            <a:cubicBezTo>
                              <a:pt x="456568" y="1175985"/>
                              <a:pt x="417818" y="1202494"/>
                              <a:pt x="445324" y="1181101"/>
                            </a:cubicBezTo>
                            <a:cubicBezTo>
                              <a:pt x="449842" y="1177587"/>
                              <a:pt x="454849" y="1174751"/>
                              <a:pt x="459611" y="1171576"/>
                            </a:cubicBezTo>
                            <a:lnTo>
                              <a:pt x="466755" y="1166813"/>
                            </a:lnTo>
                            <a:cubicBezTo>
                              <a:pt x="469136" y="1165226"/>
                              <a:pt x="471184" y="1162956"/>
                              <a:pt x="473899" y="1162051"/>
                            </a:cubicBezTo>
                            <a:cubicBezTo>
                              <a:pt x="476280" y="1161257"/>
                              <a:pt x="478848" y="1160888"/>
                              <a:pt x="481042" y="1159669"/>
                            </a:cubicBezTo>
                            <a:cubicBezTo>
                              <a:pt x="505599" y="1146025"/>
                              <a:pt x="486312" y="1153149"/>
                              <a:pt x="502474" y="1147763"/>
                            </a:cubicBezTo>
                            <a:cubicBezTo>
                              <a:pt x="525256" y="1124978"/>
                              <a:pt x="496088" y="1152020"/>
                              <a:pt x="516761" y="1138238"/>
                            </a:cubicBezTo>
                            <a:cubicBezTo>
                              <a:pt x="519563" y="1136370"/>
                              <a:pt x="521318" y="1133250"/>
                              <a:pt x="523905" y="1131094"/>
                            </a:cubicBezTo>
                            <a:cubicBezTo>
                              <a:pt x="526104" y="1129262"/>
                              <a:pt x="528668" y="1127919"/>
                              <a:pt x="531049" y="1126332"/>
                            </a:cubicBezTo>
                            <a:cubicBezTo>
                              <a:pt x="532636" y="1123951"/>
                              <a:pt x="533576" y="1120976"/>
                              <a:pt x="535811" y="1119188"/>
                            </a:cubicBezTo>
                            <a:cubicBezTo>
                              <a:pt x="537771" y="1117620"/>
                              <a:pt x="541496" y="1118850"/>
                              <a:pt x="542955" y="1116807"/>
                            </a:cubicBezTo>
                            <a:cubicBezTo>
                              <a:pt x="545873" y="1112722"/>
                              <a:pt x="544932" y="1106696"/>
                              <a:pt x="547717" y="1102519"/>
                            </a:cubicBezTo>
                            <a:lnTo>
                              <a:pt x="552480" y="1095376"/>
                            </a:lnTo>
                            <a:cubicBezTo>
                              <a:pt x="558196" y="1078227"/>
                              <a:pt x="551254" y="1099664"/>
                              <a:pt x="557242" y="1078707"/>
                            </a:cubicBezTo>
                            <a:cubicBezTo>
                              <a:pt x="557932" y="1076293"/>
                              <a:pt x="558830" y="1073944"/>
                              <a:pt x="559624" y="1071563"/>
                            </a:cubicBezTo>
                            <a:cubicBezTo>
                              <a:pt x="558830" y="1059657"/>
                              <a:pt x="558560" y="1047704"/>
                              <a:pt x="557242" y="1035844"/>
                            </a:cubicBezTo>
                            <a:cubicBezTo>
                              <a:pt x="556965" y="1033350"/>
                              <a:pt x="556253" y="1030789"/>
                              <a:pt x="554861" y="1028701"/>
                            </a:cubicBezTo>
                            <a:cubicBezTo>
                              <a:pt x="552993" y="1025899"/>
                              <a:pt x="550304" y="1023713"/>
                              <a:pt x="547717" y="1021557"/>
                            </a:cubicBezTo>
                            <a:cubicBezTo>
                              <a:pt x="545519" y="1019725"/>
                              <a:pt x="542772" y="1018626"/>
                              <a:pt x="540574" y="1016794"/>
                            </a:cubicBezTo>
                            <a:cubicBezTo>
                              <a:pt x="537987" y="1014638"/>
                              <a:pt x="536017" y="1011807"/>
                              <a:pt x="533430" y="1009651"/>
                            </a:cubicBezTo>
                            <a:cubicBezTo>
                              <a:pt x="531231" y="1007819"/>
                              <a:pt x="528425" y="1006789"/>
                              <a:pt x="526286" y="1004888"/>
                            </a:cubicBezTo>
                            <a:cubicBezTo>
                              <a:pt x="521252" y="1000414"/>
                              <a:pt x="511999" y="990601"/>
                              <a:pt x="511999" y="990601"/>
                            </a:cubicBezTo>
                            <a:cubicBezTo>
                              <a:pt x="506009" y="972637"/>
                              <a:pt x="514090" y="994786"/>
                              <a:pt x="504855" y="976313"/>
                            </a:cubicBezTo>
                            <a:cubicBezTo>
                              <a:pt x="503733" y="974068"/>
                              <a:pt x="503268" y="971550"/>
                              <a:pt x="502474" y="969169"/>
                            </a:cubicBezTo>
                            <a:cubicBezTo>
                              <a:pt x="503268" y="965200"/>
                              <a:pt x="502847" y="960777"/>
                              <a:pt x="504855" y="957263"/>
                            </a:cubicBezTo>
                            <a:cubicBezTo>
                              <a:pt x="507026" y="953464"/>
                              <a:pt x="515477" y="951341"/>
                              <a:pt x="519142" y="950119"/>
                            </a:cubicBezTo>
                            <a:cubicBezTo>
                              <a:pt x="521523" y="947738"/>
                              <a:pt x="523699" y="945132"/>
                              <a:pt x="526286" y="942976"/>
                            </a:cubicBezTo>
                            <a:cubicBezTo>
                              <a:pt x="528485" y="941144"/>
                              <a:pt x="531642" y="940448"/>
                              <a:pt x="533430" y="938213"/>
                            </a:cubicBezTo>
                            <a:cubicBezTo>
                              <a:pt x="534998" y="936253"/>
                              <a:pt x="535017" y="933450"/>
                              <a:pt x="535811" y="931069"/>
                            </a:cubicBezTo>
                            <a:cubicBezTo>
                              <a:pt x="535279" y="924689"/>
                              <a:pt x="535912" y="905077"/>
                              <a:pt x="531049" y="895351"/>
                            </a:cubicBezTo>
                            <a:cubicBezTo>
                              <a:pt x="529769" y="892791"/>
                              <a:pt x="527874" y="890588"/>
                              <a:pt x="526286" y="888207"/>
                            </a:cubicBezTo>
                            <a:cubicBezTo>
                              <a:pt x="525492" y="885826"/>
                              <a:pt x="525124" y="883257"/>
                              <a:pt x="523905" y="881063"/>
                            </a:cubicBezTo>
                            <a:cubicBezTo>
                              <a:pt x="523901" y="881055"/>
                              <a:pt x="512001" y="863207"/>
                              <a:pt x="509617" y="859632"/>
                            </a:cubicBezTo>
                            <a:cubicBezTo>
                              <a:pt x="508030" y="857251"/>
                              <a:pt x="505760" y="855203"/>
                              <a:pt x="504855" y="852488"/>
                            </a:cubicBezTo>
                            <a:lnTo>
                              <a:pt x="502474" y="845344"/>
                            </a:lnTo>
                            <a:cubicBezTo>
                              <a:pt x="488863" y="849882"/>
                              <a:pt x="491368" y="850108"/>
                              <a:pt x="469136" y="845344"/>
                            </a:cubicBezTo>
                            <a:cubicBezTo>
                              <a:pt x="466338" y="844744"/>
                              <a:pt x="464321" y="842245"/>
                              <a:pt x="461992" y="840582"/>
                            </a:cubicBezTo>
                            <a:cubicBezTo>
                              <a:pt x="458762" y="838275"/>
                              <a:pt x="455642" y="835819"/>
                              <a:pt x="452467" y="833438"/>
                            </a:cubicBezTo>
                            <a:cubicBezTo>
                              <a:pt x="449292" y="828676"/>
                              <a:pt x="444752" y="824581"/>
                              <a:pt x="442942" y="819151"/>
                            </a:cubicBezTo>
                            <a:cubicBezTo>
                              <a:pt x="442148" y="816770"/>
                              <a:pt x="442195" y="813913"/>
                              <a:pt x="440561" y="812007"/>
                            </a:cubicBezTo>
                            <a:cubicBezTo>
                              <a:pt x="435126" y="805665"/>
                              <a:pt x="426745" y="800983"/>
                              <a:pt x="419130" y="797719"/>
                            </a:cubicBezTo>
                            <a:cubicBezTo>
                              <a:pt x="416823" y="796730"/>
                              <a:pt x="414477" y="795649"/>
                              <a:pt x="411986" y="795338"/>
                            </a:cubicBezTo>
                            <a:cubicBezTo>
                              <a:pt x="401717" y="794054"/>
                              <a:pt x="391349" y="793751"/>
                              <a:pt x="381030" y="792957"/>
                            </a:cubicBezTo>
                            <a:cubicBezTo>
                              <a:pt x="364889" y="787578"/>
                              <a:pt x="384582" y="793668"/>
                              <a:pt x="357217" y="788194"/>
                            </a:cubicBezTo>
                            <a:cubicBezTo>
                              <a:pt x="354756" y="787702"/>
                              <a:pt x="352495" y="786473"/>
                              <a:pt x="350074" y="785813"/>
                            </a:cubicBezTo>
                            <a:cubicBezTo>
                              <a:pt x="343759" y="784091"/>
                              <a:pt x="337233" y="783121"/>
                              <a:pt x="331024" y="781051"/>
                            </a:cubicBezTo>
                            <a:cubicBezTo>
                              <a:pt x="328643" y="780257"/>
                              <a:pt x="326125" y="779792"/>
                              <a:pt x="323880" y="778669"/>
                            </a:cubicBezTo>
                            <a:cubicBezTo>
                              <a:pt x="321320" y="777389"/>
                              <a:pt x="319416" y="774912"/>
                              <a:pt x="316736" y="773907"/>
                            </a:cubicBezTo>
                            <a:cubicBezTo>
                              <a:pt x="312946" y="772486"/>
                              <a:pt x="308756" y="772508"/>
                              <a:pt x="304830" y="771526"/>
                            </a:cubicBezTo>
                            <a:cubicBezTo>
                              <a:pt x="295635" y="769227"/>
                              <a:pt x="297264" y="767438"/>
                              <a:pt x="285780" y="766763"/>
                            </a:cubicBezTo>
                            <a:cubicBezTo>
                              <a:pt x="262787" y="765411"/>
                              <a:pt x="239743" y="765176"/>
                              <a:pt x="216724" y="764382"/>
                            </a:cubicBezTo>
                            <a:cubicBezTo>
                              <a:pt x="215136" y="759619"/>
                              <a:pt x="212945" y="755017"/>
                              <a:pt x="211961" y="750094"/>
                            </a:cubicBezTo>
                            <a:cubicBezTo>
                              <a:pt x="211167" y="746125"/>
                              <a:pt x="210860" y="742028"/>
                              <a:pt x="209580" y="738188"/>
                            </a:cubicBezTo>
                            <a:cubicBezTo>
                              <a:pt x="208457" y="734820"/>
                              <a:pt x="206405" y="731838"/>
                              <a:pt x="204817" y="728663"/>
                            </a:cubicBezTo>
                            <a:cubicBezTo>
                              <a:pt x="204023" y="724694"/>
                              <a:pt x="203501" y="720662"/>
                              <a:pt x="202436" y="716757"/>
                            </a:cubicBezTo>
                            <a:cubicBezTo>
                              <a:pt x="197886" y="700071"/>
                              <a:pt x="198079" y="706878"/>
                              <a:pt x="195292" y="692944"/>
                            </a:cubicBezTo>
                            <a:cubicBezTo>
                              <a:pt x="189426" y="663617"/>
                              <a:pt x="196873" y="695291"/>
                              <a:pt x="190530" y="657226"/>
                            </a:cubicBezTo>
                            <a:cubicBezTo>
                              <a:pt x="190117" y="654750"/>
                              <a:pt x="188758" y="652517"/>
                              <a:pt x="188149" y="650082"/>
                            </a:cubicBezTo>
                            <a:cubicBezTo>
                              <a:pt x="187167" y="646156"/>
                              <a:pt x="186561" y="642145"/>
                              <a:pt x="185767" y="638176"/>
                            </a:cubicBezTo>
                            <a:cubicBezTo>
                              <a:pt x="186561" y="592932"/>
                              <a:pt x="186641" y="547670"/>
                              <a:pt x="188149" y="502444"/>
                            </a:cubicBezTo>
                            <a:cubicBezTo>
                              <a:pt x="188233" y="499936"/>
                              <a:pt x="188755" y="497076"/>
                              <a:pt x="190530" y="495301"/>
                            </a:cubicBezTo>
                            <a:cubicBezTo>
                              <a:pt x="192305" y="493526"/>
                              <a:pt x="195480" y="494138"/>
                              <a:pt x="197674" y="492919"/>
                            </a:cubicBezTo>
                            <a:cubicBezTo>
                              <a:pt x="202677" y="490139"/>
                              <a:pt x="206531" y="485204"/>
                              <a:pt x="211961" y="483394"/>
                            </a:cubicBezTo>
                            <a:cubicBezTo>
                              <a:pt x="214342" y="482600"/>
                              <a:pt x="216911" y="482232"/>
                              <a:pt x="219105" y="481013"/>
                            </a:cubicBezTo>
                            <a:cubicBezTo>
                              <a:pt x="224108" y="478233"/>
                              <a:pt x="227962" y="473298"/>
                              <a:pt x="233392" y="471488"/>
                            </a:cubicBezTo>
                            <a:lnTo>
                              <a:pt x="247680" y="466726"/>
                            </a:lnTo>
                            <a:cubicBezTo>
                              <a:pt x="250061" y="465932"/>
                              <a:pt x="252735" y="465736"/>
                              <a:pt x="254824" y="464344"/>
                            </a:cubicBezTo>
                            <a:cubicBezTo>
                              <a:pt x="257205" y="462757"/>
                              <a:pt x="259407" y="460862"/>
                              <a:pt x="261967" y="459582"/>
                            </a:cubicBezTo>
                            <a:cubicBezTo>
                              <a:pt x="265769" y="457681"/>
                              <a:pt x="275082" y="455835"/>
                              <a:pt x="278636" y="454819"/>
                            </a:cubicBezTo>
                            <a:cubicBezTo>
                              <a:pt x="281050" y="454129"/>
                              <a:pt x="283586" y="453657"/>
                              <a:pt x="285780" y="452438"/>
                            </a:cubicBezTo>
                            <a:cubicBezTo>
                              <a:pt x="290783" y="449658"/>
                              <a:pt x="295305" y="446088"/>
                              <a:pt x="300067" y="442913"/>
                            </a:cubicBezTo>
                            <a:cubicBezTo>
                              <a:pt x="302448" y="441326"/>
                              <a:pt x="304496" y="439056"/>
                              <a:pt x="307211" y="438151"/>
                            </a:cubicBezTo>
                            <a:cubicBezTo>
                              <a:pt x="325172" y="432162"/>
                              <a:pt x="303030" y="440241"/>
                              <a:pt x="321499" y="431007"/>
                            </a:cubicBezTo>
                            <a:cubicBezTo>
                              <a:pt x="323744" y="429885"/>
                              <a:pt x="326261" y="429420"/>
                              <a:pt x="328642" y="428626"/>
                            </a:cubicBezTo>
                            <a:cubicBezTo>
                              <a:pt x="333405" y="425451"/>
                              <a:pt x="339755" y="423864"/>
                              <a:pt x="342930" y="419101"/>
                            </a:cubicBezTo>
                            <a:cubicBezTo>
                              <a:pt x="356577" y="398628"/>
                              <a:pt x="340215" y="424531"/>
                              <a:pt x="350074" y="404813"/>
                            </a:cubicBezTo>
                            <a:cubicBezTo>
                              <a:pt x="351354" y="402253"/>
                              <a:pt x="353556" y="400229"/>
                              <a:pt x="354836" y="397669"/>
                            </a:cubicBezTo>
                            <a:cubicBezTo>
                              <a:pt x="355958" y="395424"/>
                              <a:pt x="355998" y="392720"/>
                              <a:pt x="357217" y="390526"/>
                            </a:cubicBezTo>
                            <a:cubicBezTo>
                              <a:pt x="359997" y="385522"/>
                              <a:pt x="363567" y="381001"/>
                              <a:pt x="366742" y="376238"/>
                            </a:cubicBezTo>
                            <a:lnTo>
                              <a:pt x="371505" y="369094"/>
                            </a:lnTo>
                            <a:cubicBezTo>
                              <a:pt x="377172" y="352092"/>
                              <a:pt x="373482" y="358984"/>
                              <a:pt x="381030" y="347663"/>
                            </a:cubicBezTo>
                            <a:cubicBezTo>
                              <a:pt x="386476" y="331324"/>
                              <a:pt x="380041" y="351616"/>
                              <a:pt x="385792" y="328613"/>
                            </a:cubicBezTo>
                            <a:cubicBezTo>
                              <a:pt x="386401" y="326178"/>
                              <a:pt x="387484" y="323883"/>
                              <a:pt x="388174" y="321469"/>
                            </a:cubicBezTo>
                            <a:cubicBezTo>
                              <a:pt x="389073" y="318322"/>
                              <a:pt x="389761" y="315119"/>
                              <a:pt x="390555" y="311944"/>
                            </a:cubicBezTo>
                            <a:cubicBezTo>
                              <a:pt x="389761" y="301625"/>
                              <a:pt x="389458" y="291257"/>
                              <a:pt x="388174" y="280988"/>
                            </a:cubicBezTo>
                            <a:cubicBezTo>
                              <a:pt x="387863" y="278497"/>
                              <a:pt x="386401" y="276279"/>
                              <a:pt x="385792" y="273844"/>
                            </a:cubicBezTo>
                            <a:cubicBezTo>
                              <a:pt x="384810" y="269918"/>
                              <a:pt x="384076" y="265930"/>
                              <a:pt x="383411" y="261938"/>
                            </a:cubicBezTo>
                            <a:cubicBezTo>
                              <a:pt x="382488" y="256402"/>
                              <a:pt x="382292" y="250738"/>
                              <a:pt x="381030" y="245269"/>
                            </a:cubicBezTo>
                            <a:cubicBezTo>
                              <a:pt x="379901" y="240378"/>
                              <a:pt x="379052" y="235159"/>
                              <a:pt x="376267" y="230982"/>
                            </a:cubicBezTo>
                            <a:lnTo>
                              <a:pt x="366742" y="216694"/>
                            </a:lnTo>
                            <a:cubicBezTo>
                              <a:pt x="365155" y="211932"/>
                              <a:pt x="365530" y="205957"/>
                              <a:pt x="361980" y="202407"/>
                            </a:cubicBezTo>
                            <a:cubicBezTo>
                              <a:pt x="341100" y="181527"/>
                              <a:pt x="367591" y="207084"/>
                              <a:pt x="347692" y="190501"/>
                            </a:cubicBezTo>
                            <a:cubicBezTo>
                              <a:pt x="329350" y="175216"/>
                              <a:pt x="351149" y="190424"/>
                              <a:pt x="333405" y="178594"/>
                            </a:cubicBezTo>
                            <a:cubicBezTo>
                              <a:pt x="331817" y="176213"/>
                              <a:pt x="330666" y="173475"/>
                              <a:pt x="328642" y="171451"/>
                            </a:cubicBezTo>
                            <a:cubicBezTo>
                              <a:pt x="324024" y="166833"/>
                              <a:pt x="320167" y="166244"/>
                              <a:pt x="314355" y="164307"/>
                            </a:cubicBezTo>
                            <a:cubicBezTo>
                              <a:pt x="292994" y="142946"/>
                              <a:pt x="316126" y="162811"/>
                              <a:pt x="295305" y="152401"/>
                            </a:cubicBezTo>
                            <a:cubicBezTo>
                              <a:pt x="267838" y="138668"/>
                              <a:pt x="293567" y="145387"/>
                              <a:pt x="269111" y="140494"/>
                            </a:cubicBezTo>
                            <a:cubicBezTo>
                              <a:pt x="197677" y="142536"/>
                              <a:pt x="187809" y="144640"/>
                              <a:pt x="121474" y="140494"/>
                            </a:cubicBezTo>
                            <a:cubicBezTo>
                              <a:pt x="107305" y="139608"/>
                              <a:pt x="110108" y="136318"/>
                              <a:pt x="95280" y="133351"/>
                            </a:cubicBezTo>
                            <a:lnTo>
                              <a:pt x="83374" y="130969"/>
                            </a:lnTo>
                            <a:cubicBezTo>
                              <a:pt x="81786" y="127794"/>
                              <a:pt x="79857" y="124768"/>
                              <a:pt x="78611" y="121444"/>
                            </a:cubicBezTo>
                            <a:cubicBezTo>
                              <a:pt x="77462" y="118380"/>
                              <a:pt x="77519" y="114927"/>
                              <a:pt x="76230" y="111919"/>
                            </a:cubicBezTo>
                            <a:cubicBezTo>
                              <a:pt x="75103" y="109289"/>
                              <a:pt x="73055" y="107157"/>
                              <a:pt x="71467" y="104776"/>
                            </a:cubicBezTo>
                            <a:lnTo>
                              <a:pt x="64324" y="83344"/>
                            </a:lnTo>
                            <a:cubicBezTo>
                              <a:pt x="62626" y="78251"/>
                              <a:pt x="61522" y="72856"/>
                              <a:pt x="57180" y="69057"/>
                            </a:cubicBezTo>
                            <a:cubicBezTo>
                              <a:pt x="52872" y="65288"/>
                              <a:pt x="47655" y="62707"/>
                              <a:pt x="42892" y="59532"/>
                            </a:cubicBezTo>
                            <a:cubicBezTo>
                              <a:pt x="32789" y="52796"/>
                              <a:pt x="38317" y="56053"/>
                              <a:pt x="26224" y="50007"/>
                            </a:cubicBezTo>
                            <a:cubicBezTo>
                              <a:pt x="21461" y="45244"/>
                              <a:pt x="14066" y="42109"/>
                              <a:pt x="11936" y="35719"/>
                            </a:cubicBezTo>
                            <a:lnTo>
                              <a:pt x="7174" y="21432"/>
                            </a:lnTo>
                            <a:cubicBezTo>
                              <a:pt x="6380" y="19051"/>
                              <a:pt x="5915" y="16533"/>
                              <a:pt x="4792" y="14288"/>
                            </a:cubicBezTo>
                            <a:cubicBezTo>
                              <a:pt x="-680" y="3343"/>
                              <a:pt x="30" y="8313"/>
                              <a:pt x="30" y="0"/>
                            </a:cubicBezTo>
                            <a:lnTo>
                              <a:pt x="30" y="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7" name="グループ化 6"/>
                    <p:cNvGrpSpPr/>
                    <p:nvPr/>
                  </p:nvGrpSpPr>
                  <p:grpSpPr>
                    <a:xfrm>
                      <a:off x="2219325" y="2381"/>
                      <a:ext cx="3762132" cy="9132094"/>
                      <a:chOff x="2219325" y="2381"/>
                      <a:chExt cx="3762132" cy="9132094"/>
                    </a:xfrm>
                  </p:grpSpPr>
                  <p:sp>
                    <p:nvSpPr>
                      <p:cNvPr id="28" name="フリーフォーム 27"/>
                      <p:cNvSpPr/>
                      <p:nvPr/>
                    </p:nvSpPr>
                    <p:spPr>
                      <a:xfrm>
                        <a:off x="4569619" y="2381"/>
                        <a:ext cx="1411838" cy="1619250"/>
                      </a:xfrm>
                      <a:custGeom>
                        <a:avLst/>
                        <a:gdLst>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52537 w 1411838"/>
                          <a:gd name="connsiteY23" fmla="*/ 304800 h 1619250"/>
                          <a:gd name="connsiteX24" fmla="*/ 1247775 w 1411838"/>
                          <a:gd name="connsiteY24" fmla="*/ 311944 h 1619250"/>
                          <a:gd name="connsiteX25" fmla="*/ 1243012 w 1411838"/>
                          <a:gd name="connsiteY25" fmla="*/ 326232 h 1619250"/>
                          <a:gd name="connsiteX26" fmla="*/ 1238250 w 1411838"/>
                          <a:gd name="connsiteY26" fmla="*/ 340519 h 1619250"/>
                          <a:gd name="connsiteX27" fmla="*/ 1233487 w 1411838"/>
                          <a:gd name="connsiteY27" fmla="*/ 359569 h 1619250"/>
                          <a:gd name="connsiteX28" fmla="*/ 1228725 w 1411838"/>
                          <a:gd name="connsiteY28" fmla="*/ 373857 h 1619250"/>
                          <a:gd name="connsiteX29" fmla="*/ 1226344 w 1411838"/>
                          <a:gd name="connsiteY29" fmla="*/ 381000 h 1619250"/>
                          <a:gd name="connsiteX30" fmla="*/ 1221581 w 1411838"/>
                          <a:gd name="connsiteY30" fmla="*/ 388144 h 1619250"/>
                          <a:gd name="connsiteX31" fmla="*/ 1219200 w 1411838"/>
                          <a:gd name="connsiteY31" fmla="*/ 397669 h 1619250"/>
                          <a:gd name="connsiteX32" fmla="*/ 1216819 w 1411838"/>
                          <a:gd name="connsiteY32" fmla="*/ 404813 h 1619250"/>
                          <a:gd name="connsiteX33" fmla="*/ 1219200 w 1411838"/>
                          <a:gd name="connsiteY33" fmla="*/ 528638 h 1619250"/>
                          <a:gd name="connsiteX34" fmla="*/ 1223962 w 1411838"/>
                          <a:gd name="connsiteY34" fmla="*/ 569119 h 1619250"/>
                          <a:gd name="connsiteX35" fmla="*/ 1228725 w 1411838"/>
                          <a:gd name="connsiteY35" fmla="*/ 583407 h 1619250"/>
                          <a:gd name="connsiteX36" fmla="*/ 1233487 w 1411838"/>
                          <a:gd name="connsiteY36" fmla="*/ 597694 h 1619250"/>
                          <a:gd name="connsiteX37" fmla="*/ 1235869 w 1411838"/>
                          <a:gd name="connsiteY37" fmla="*/ 604838 h 1619250"/>
                          <a:gd name="connsiteX38" fmla="*/ 1231106 w 1411838"/>
                          <a:gd name="connsiteY38" fmla="*/ 650082 h 1619250"/>
                          <a:gd name="connsiteX39" fmla="*/ 1228725 w 1411838"/>
                          <a:gd name="connsiteY39" fmla="*/ 659607 h 1619250"/>
                          <a:gd name="connsiteX40" fmla="*/ 1219200 w 1411838"/>
                          <a:gd name="connsiteY40" fmla="*/ 673894 h 1619250"/>
                          <a:gd name="connsiteX41" fmla="*/ 1204912 w 1411838"/>
                          <a:gd name="connsiteY41" fmla="*/ 688182 h 1619250"/>
                          <a:gd name="connsiteX42" fmla="*/ 1190625 w 1411838"/>
                          <a:gd name="connsiteY42" fmla="*/ 697707 h 1619250"/>
                          <a:gd name="connsiteX43" fmla="*/ 1176337 w 1411838"/>
                          <a:gd name="connsiteY43" fmla="*/ 702469 h 1619250"/>
                          <a:gd name="connsiteX44" fmla="*/ 1169194 w 1411838"/>
                          <a:gd name="connsiteY44" fmla="*/ 704850 h 1619250"/>
                          <a:gd name="connsiteX45" fmla="*/ 1162050 w 1411838"/>
                          <a:gd name="connsiteY45" fmla="*/ 707232 h 1619250"/>
                          <a:gd name="connsiteX46" fmla="*/ 1095375 w 1411838"/>
                          <a:gd name="connsiteY46" fmla="*/ 711994 h 1619250"/>
                          <a:gd name="connsiteX47" fmla="*/ 1081087 w 1411838"/>
                          <a:gd name="connsiteY47" fmla="*/ 716757 h 1619250"/>
                          <a:gd name="connsiteX48" fmla="*/ 1066800 w 1411838"/>
                          <a:gd name="connsiteY48" fmla="*/ 723900 h 1619250"/>
                          <a:gd name="connsiteX49" fmla="*/ 1057275 w 1411838"/>
                          <a:gd name="connsiteY49" fmla="*/ 728663 h 1619250"/>
                          <a:gd name="connsiteX50" fmla="*/ 1042987 w 1411838"/>
                          <a:gd name="connsiteY50" fmla="*/ 733425 h 1619250"/>
                          <a:gd name="connsiteX51" fmla="*/ 1035844 w 1411838"/>
                          <a:gd name="connsiteY51" fmla="*/ 735807 h 1619250"/>
                          <a:gd name="connsiteX52" fmla="*/ 1023937 w 1411838"/>
                          <a:gd name="connsiteY52" fmla="*/ 745332 h 1619250"/>
                          <a:gd name="connsiteX53" fmla="*/ 1016794 w 1411838"/>
                          <a:gd name="connsiteY53" fmla="*/ 752475 h 1619250"/>
                          <a:gd name="connsiteX54" fmla="*/ 1002506 w 1411838"/>
                          <a:gd name="connsiteY54" fmla="*/ 757238 h 1619250"/>
                          <a:gd name="connsiteX55" fmla="*/ 976312 w 1411838"/>
                          <a:gd name="connsiteY55" fmla="*/ 754857 h 1619250"/>
                          <a:gd name="connsiteX56" fmla="*/ 954881 w 1411838"/>
                          <a:gd name="connsiteY56" fmla="*/ 745332 h 1619250"/>
                          <a:gd name="connsiteX57" fmla="*/ 947737 w 1411838"/>
                          <a:gd name="connsiteY57" fmla="*/ 742950 h 1619250"/>
                          <a:gd name="connsiteX58" fmla="*/ 940594 w 1411838"/>
                          <a:gd name="connsiteY58" fmla="*/ 738188 h 1619250"/>
                          <a:gd name="connsiteX59" fmla="*/ 921544 w 1411838"/>
                          <a:gd name="connsiteY59" fmla="*/ 733425 h 1619250"/>
                          <a:gd name="connsiteX60" fmla="*/ 907256 w 1411838"/>
                          <a:gd name="connsiteY60" fmla="*/ 728663 h 1619250"/>
                          <a:gd name="connsiteX61" fmla="*/ 892969 w 1411838"/>
                          <a:gd name="connsiteY61" fmla="*/ 716757 h 1619250"/>
                          <a:gd name="connsiteX62" fmla="*/ 883444 w 1411838"/>
                          <a:gd name="connsiteY62" fmla="*/ 714375 h 1619250"/>
                          <a:gd name="connsiteX63" fmla="*/ 876300 w 1411838"/>
                          <a:gd name="connsiteY63" fmla="*/ 711994 h 1619250"/>
                          <a:gd name="connsiteX64" fmla="*/ 852487 w 1411838"/>
                          <a:gd name="connsiteY64" fmla="*/ 695325 h 1619250"/>
                          <a:gd name="connsiteX65" fmla="*/ 845344 w 1411838"/>
                          <a:gd name="connsiteY65" fmla="*/ 690563 h 1619250"/>
                          <a:gd name="connsiteX66" fmla="*/ 838200 w 1411838"/>
                          <a:gd name="connsiteY66" fmla="*/ 685800 h 1619250"/>
                          <a:gd name="connsiteX67" fmla="*/ 823912 w 1411838"/>
                          <a:gd name="connsiteY67" fmla="*/ 678657 h 1619250"/>
                          <a:gd name="connsiteX68" fmla="*/ 809625 w 1411838"/>
                          <a:gd name="connsiteY68" fmla="*/ 673894 h 1619250"/>
                          <a:gd name="connsiteX69" fmla="*/ 795337 w 1411838"/>
                          <a:gd name="connsiteY69" fmla="*/ 666750 h 1619250"/>
                          <a:gd name="connsiteX70" fmla="*/ 781050 w 1411838"/>
                          <a:gd name="connsiteY70" fmla="*/ 659607 h 1619250"/>
                          <a:gd name="connsiteX71" fmla="*/ 773906 w 1411838"/>
                          <a:gd name="connsiteY71" fmla="*/ 654844 h 1619250"/>
                          <a:gd name="connsiteX72" fmla="*/ 759619 w 1411838"/>
                          <a:gd name="connsiteY72" fmla="*/ 650082 h 1619250"/>
                          <a:gd name="connsiteX73" fmla="*/ 745331 w 1411838"/>
                          <a:gd name="connsiteY73" fmla="*/ 640557 h 1619250"/>
                          <a:gd name="connsiteX74" fmla="*/ 735806 w 1411838"/>
                          <a:gd name="connsiteY74" fmla="*/ 633413 h 1619250"/>
                          <a:gd name="connsiteX75" fmla="*/ 728662 w 1411838"/>
                          <a:gd name="connsiteY75" fmla="*/ 631032 h 1619250"/>
                          <a:gd name="connsiteX76" fmla="*/ 709612 w 1411838"/>
                          <a:gd name="connsiteY76" fmla="*/ 623888 h 1619250"/>
                          <a:gd name="connsiteX77" fmla="*/ 702469 w 1411838"/>
                          <a:gd name="connsiteY77" fmla="*/ 619125 h 1619250"/>
                          <a:gd name="connsiteX78" fmla="*/ 688181 w 1411838"/>
                          <a:gd name="connsiteY78" fmla="*/ 614363 h 1619250"/>
                          <a:gd name="connsiteX79" fmla="*/ 681037 w 1411838"/>
                          <a:gd name="connsiteY79" fmla="*/ 611982 h 1619250"/>
                          <a:gd name="connsiteX80" fmla="*/ 666750 w 1411838"/>
                          <a:gd name="connsiteY80" fmla="*/ 604838 h 1619250"/>
                          <a:gd name="connsiteX81" fmla="*/ 652462 w 1411838"/>
                          <a:gd name="connsiteY81" fmla="*/ 597694 h 1619250"/>
                          <a:gd name="connsiteX82" fmla="*/ 628650 w 1411838"/>
                          <a:gd name="connsiteY82" fmla="*/ 581025 h 1619250"/>
                          <a:gd name="connsiteX83" fmla="*/ 621506 w 1411838"/>
                          <a:gd name="connsiteY83" fmla="*/ 576263 h 1619250"/>
                          <a:gd name="connsiteX84" fmla="*/ 609600 w 1411838"/>
                          <a:gd name="connsiteY84" fmla="*/ 561975 h 1619250"/>
                          <a:gd name="connsiteX85" fmla="*/ 602456 w 1411838"/>
                          <a:gd name="connsiteY85" fmla="*/ 557213 h 1619250"/>
                          <a:gd name="connsiteX86" fmla="*/ 597694 w 1411838"/>
                          <a:gd name="connsiteY86" fmla="*/ 550069 h 1619250"/>
                          <a:gd name="connsiteX87" fmla="*/ 588169 w 1411838"/>
                          <a:gd name="connsiteY87" fmla="*/ 545307 h 1619250"/>
                          <a:gd name="connsiteX88" fmla="*/ 573881 w 1411838"/>
                          <a:gd name="connsiteY88" fmla="*/ 538163 h 1619250"/>
                          <a:gd name="connsiteX89" fmla="*/ 552450 w 1411838"/>
                          <a:gd name="connsiteY89" fmla="*/ 523875 h 1619250"/>
                          <a:gd name="connsiteX90" fmla="*/ 545306 w 1411838"/>
                          <a:gd name="connsiteY90" fmla="*/ 519113 h 1619250"/>
                          <a:gd name="connsiteX91" fmla="*/ 531019 w 1411838"/>
                          <a:gd name="connsiteY91" fmla="*/ 514350 h 1619250"/>
                          <a:gd name="connsiteX92" fmla="*/ 523875 w 1411838"/>
                          <a:gd name="connsiteY92" fmla="*/ 509588 h 1619250"/>
                          <a:gd name="connsiteX93" fmla="*/ 507206 w 1411838"/>
                          <a:gd name="connsiteY93" fmla="*/ 504825 h 1619250"/>
                          <a:gd name="connsiteX94" fmla="*/ 500062 w 1411838"/>
                          <a:gd name="connsiteY94" fmla="*/ 500063 h 1619250"/>
                          <a:gd name="connsiteX95" fmla="*/ 492919 w 1411838"/>
                          <a:gd name="connsiteY95" fmla="*/ 497682 h 1619250"/>
                          <a:gd name="connsiteX96" fmla="*/ 476250 w 1411838"/>
                          <a:gd name="connsiteY96" fmla="*/ 490538 h 1619250"/>
                          <a:gd name="connsiteX97" fmla="*/ 469106 w 1411838"/>
                          <a:gd name="connsiteY97" fmla="*/ 485775 h 1619250"/>
                          <a:gd name="connsiteX98" fmla="*/ 454819 w 1411838"/>
                          <a:gd name="connsiteY98" fmla="*/ 481013 h 1619250"/>
                          <a:gd name="connsiteX99" fmla="*/ 433387 w 1411838"/>
                          <a:gd name="connsiteY99" fmla="*/ 471488 h 1619250"/>
                          <a:gd name="connsiteX100" fmla="*/ 423862 w 1411838"/>
                          <a:gd name="connsiteY100" fmla="*/ 466725 h 1619250"/>
                          <a:gd name="connsiteX101" fmla="*/ 409575 w 1411838"/>
                          <a:gd name="connsiteY101" fmla="*/ 461963 h 1619250"/>
                          <a:gd name="connsiteX102" fmla="*/ 390525 w 1411838"/>
                          <a:gd name="connsiteY102" fmla="*/ 452438 h 1619250"/>
                          <a:gd name="connsiteX103" fmla="*/ 376237 w 1411838"/>
                          <a:gd name="connsiteY103" fmla="*/ 447675 h 1619250"/>
                          <a:gd name="connsiteX104" fmla="*/ 361950 w 1411838"/>
                          <a:gd name="connsiteY104" fmla="*/ 438150 h 1619250"/>
                          <a:gd name="connsiteX105" fmla="*/ 347662 w 1411838"/>
                          <a:gd name="connsiteY105" fmla="*/ 431007 h 1619250"/>
                          <a:gd name="connsiteX106" fmla="*/ 338137 w 1411838"/>
                          <a:gd name="connsiteY106" fmla="*/ 426244 h 1619250"/>
                          <a:gd name="connsiteX107" fmla="*/ 323850 w 1411838"/>
                          <a:gd name="connsiteY107" fmla="*/ 416719 h 1619250"/>
                          <a:gd name="connsiteX108" fmla="*/ 316706 w 1411838"/>
                          <a:gd name="connsiteY108" fmla="*/ 411957 h 1619250"/>
                          <a:gd name="connsiteX109" fmla="*/ 309562 w 1411838"/>
                          <a:gd name="connsiteY109" fmla="*/ 407194 h 1619250"/>
                          <a:gd name="connsiteX110" fmla="*/ 300037 w 1411838"/>
                          <a:gd name="connsiteY110" fmla="*/ 404813 h 1619250"/>
                          <a:gd name="connsiteX111" fmla="*/ 283369 w 1411838"/>
                          <a:gd name="connsiteY111" fmla="*/ 392907 h 1619250"/>
                          <a:gd name="connsiteX112" fmla="*/ 276225 w 1411838"/>
                          <a:gd name="connsiteY112" fmla="*/ 388144 h 1619250"/>
                          <a:gd name="connsiteX113" fmla="*/ 269081 w 1411838"/>
                          <a:gd name="connsiteY113" fmla="*/ 385763 h 1619250"/>
                          <a:gd name="connsiteX114" fmla="*/ 254794 w 1411838"/>
                          <a:gd name="connsiteY114" fmla="*/ 376238 h 1619250"/>
                          <a:gd name="connsiteX115" fmla="*/ 240506 w 1411838"/>
                          <a:gd name="connsiteY115" fmla="*/ 371475 h 1619250"/>
                          <a:gd name="connsiteX116" fmla="*/ 233362 w 1411838"/>
                          <a:gd name="connsiteY116" fmla="*/ 369094 h 1619250"/>
                          <a:gd name="connsiteX117" fmla="*/ 204787 w 1411838"/>
                          <a:gd name="connsiteY117" fmla="*/ 366713 h 1619250"/>
                          <a:gd name="connsiteX118" fmla="*/ 197644 w 1411838"/>
                          <a:gd name="connsiteY118" fmla="*/ 364332 h 1619250"/>
                          <a:gd name="connsiteX119" fmla="*/ 183356 w 1411838"/>
                          <a:gd name="connsiteY119" fmla="*/ 354807 h 1619250"/>
                          <a:gd name="connsiteX120" fmla="*/ 169069 w 1411838"/>
                          <a:gd name="connsiteY120" fmla="*/ 347663 h 1619250"/>
                          <a:gd name="connsiteX121" fmla="*/ 161925 w 1411838"/>
                          <a:gd name="connsiteY121" fmla="*/ 345282 h 1619250"/>
                          <a:gd name="connsiteX122" fmla="*/ 154781 w 1411838"/>
                          <a:gd name="connsiteY122" fmla="*/ 340519 h 1619250"/>
                          <a:gd name="connsiteX123" fmla="*/ 121444 w 1411838"/>
                          <a:gd name="connsiteY123" fmla="*/ 342900 h 1619250"/>
                          <a:gd name="connsiteX124" fmla="*/ 107156 w 1411838"/>
                          <a:gd name="connsiteY124" fmla="*/ 350044 h 1619250"/>
                          <a:gd name="connsiteX125" fmla="*/ 100012 w 1411838"/>
                          <a:gd name="connsiteY125" fmla="*/ 357188 h 1619250"/>
                          <a:gd name="connsiteX126" fmla="*/ 92869 w 1411838"/>
                          <a:gd name="connsiteY126" fmla="*/ 359569 h 1619250"/>
                          <a:gd name="connsiteX127" fmla="*/ 85725 w 1411838"/>
                          <a:gd name="connsiteY127" fmla="*/ 373857 h 1619250"/>
                          <a:gd name="connsiteX128" fmla="*/ 83344 w 1411838"/>
                          <a:gd name="connsiteY128" fmla="*/ 381000 h 1619250"/>
                          <a:gd name="connsiteX129" fmla="*/ 80962 w 1411838"/>
                          <a:gd name="connsiteY129" fmla="*/ 402432 h 1619250"/>
                          <a:gd name="connsiteX130" fmla="*/ 76200 w 1411838"/>
                          <a:gd name="connsiteY130" fmla="*/ 416719 h 1619250"/>
                          <a:gd name="connsiteX131" fmla="*/ 73819 w 1411838"/>
                          <a:gd name="connsiteY131" fmla="*/ 423863 h 1619250"/>
                          <a:gd name="connsiteX132" fmla="*/ 71437 w 1411838"/>
                          <a:gd name="connsiteY132" fmla="*/ 431007 h 1619250"/>
                          <a:gd name="connsiteX133" fmla="*/ 69056 w 1411838"/>
                          <a:gd name="connsiteY133" fmla="*/ 438150 h 1619250"/>
                          <a:gd name="connsiteX134" fmla="*/ 64294 w 1411838"/>
                          <a:gd name="connsiteY134" fmla="*/ 445294 h 1619250"/>
                          <a:gd name="connsiteX135" fmla="*/ 61912 w 1411838"/>
                          <a:gd name="connsiteY135" fmla="*/ 452438 h 1619250"/>
                          <a:gd name="connsiteX136" fmla="*/ 52387 w 1411838"/>
                          <a:gd name="connsiteY136" fmla="*/ 466725 h 1619250"/>
                          <a:gd name="connsiteX137" fmla="*/ 47625 w 1411838"/>
                          <a:gd name="connsiteY137" fmla="*/ 473869 h 1619250"/>
                          <a:gd name="connsiteX138" fmla="*/ 42862 w 1411838"/>
                          <a:gd name="connsiteY138" fmla="*/ 481013 h 1619250"/>
                          <a:gd name="connsiteX139" fmla="*/ 38100 w 1411838"/>
                          <a:gd name="connsiteY139" fmla="*/ 495300 h 1619250"/>
                          <a:gd name="connsiteX140" fmla="*/ 23812 w 1411838"/>
                          <a:gd name="connsiteY140" fmla="*/ 523875 h 1619250"/>
                          <a:gd name="connsiteX141" fmla="*/ 16669 w 1411838"/>
                          <a:gd name="connsiteY141" fmla="*/ 547688 h 1619250"/>
                          <a:gd name="connsiteX142" fmla="*/ 14287 w 1411838"/>
                          <a:gd name="connsiteY142" fmla="*/ 554832 h 1619250"/>
                          <a:gd name="connsiteX143" fmla="*/ 11906 w 1411838"/>
                          <a:gd name="connsiteY143" fmla="*/ 566738 h 1619250"/>
                          <a:gd name="connsiteX144" fmla="*/ 7144 w 1411838"/>
                          <a:gd name="connsiteY144" fmla="*/ 581025 h 1619250"/>
                          <a:gd name="connsiteX145" fmla="*/ 4762 w 1411838"/>
                          <a:gd name="connsiteY145" fmla="*/ 590550 h 1619250"/>
                          <a:gd name="connsiteX146" fmla="*/ 0 w 1411838"/>
                          <a:gd name="connsiteY146" fmla="*/ 614363 h 1619250"/>
                          <a:gd name="connsiteX147" fmla="*/ 2381 w 1411838"/>
                          <a:gd name="connsiteY147" fmla="*/ 709613 h 1619250"/>
                          <a:gd name="connsiteX148" fmla="*/ 4762 w 1411838"/>
                          <a:gd name="connsiteY148" fmla="*/ 723900 h 1619250"/>
                          <a:gd name="connsiteX149" fmla="*/ 9525 w 1411838"/>
                          <a:gd name="connsiteY149" fmla="*/ 738188 h 1619250"/>
                          <a:gd name="connsiteX150" fmla="*/ 14287 w 1411838"/>
                          <a:gd name="connsiteY150" fmla="*/ 752475 h 1619250"/>
                          <a:gd name="connsiteX151" fmla="*/ 21431 w 1411838"/>
                          <a:gd name="connsiteY151" fmla="*/ 769144 h 1619250"/>
                          <a:gd name="connsiteX152" fmla="*/ 30956 w 1411838"/>
                          <a:gd name="connsiteY152" fmla="*/ 792957 h 1619250"/>
                          <a:gd name="connsiteX153" fmla="*/ 40481 w 1411838"/>
                          <a:gd name="connsiteY153" fmla="*/ 807244 h 1619250"/>
                          <a:gd name="connsiteX154" fmla="*/ 45244 w 1411838"/>
                          <a:gd name="connsiteY154" fmla="*/ 814388 h 1619250"/>
                          <a:gd name="connsiteX155" fmla="*/ 54769 w 1411838"/>
                          <a:gd name="connsiteY155" fmla="*/ 835819 h 1619250"/>
                          <a:gd name="connsiteX156" fmla="*/ 64294 w 1411838"/>
                          <a:gd name="connsiteY156" fmla="*/ 864394 h 1619250"/>
                          <a:gd name="connsiteX157" fmla="*/ 66675 w 1411838"/>
                          <a:gd name="connsiteY157" fmla="*/ 871538 h 1619250"/>
                          <a:gd name="connsiteX158" fmla="*/ 69056 w 1411838"/>
                          <a:gd name="connsiteY158" fmla="*/ 878682 h 1619250"/>
                          <a:gd name="connsiteX159" fmla="*/ 71437 w 1411838"/>
                          <a:gd name="connsiteY159" fmla="*/ 888207 h 1619250"/>
                          <a:gd name="connsiteX160" fmla="*/ 76200 w 1411838"/>
                          <a:gd name="connsiteY160" fmla="*/ 995363 h 1619250"/>
                          <a:gd name="connsiteX161" fmla="*/ 78581 w 1411838"/>
                          <a:gd name="connsiteY161" fmla="*/ 1028700 h 1619250"/>
                          <a:gd name="connsiteX162" fmla="*/ 83344 w 1411838"/>
                          <a:gd name="connsiteY162" fmla="*/ 1042988 h 1619250"/>
                          <a:gd name="connsiteX163" fmla="*/ 85725 w 1411838"/>
                          <a:gd name="connsiteY163" fmla="*/ 1057275 h 1619250"/>
                          <a:gd name="connsiteX164" fmla="*/ 88106 w 1411838"/>
                          <a:gd name="connsiteY164" fmla="*/ 1064419 h 1619250"/>
                          <a:gd name="connsiteX165" fmla="*/ 90487 w 1411838"/>
                          <a:gd name="connsiteY165" fmla="*/ 1081088 h 1619250"/>
                          <a:gd name="connsiteX166" fmla="*/ 92869 w 1411838"/>
                          <a:gd name="connsiteY166" fmla="*/ 1088232 h 1619250"/>
                          <a:gd name="connsiteX167" fmla="*/ 100012 w 1411838"/>
                          <a:gd name="connsiteY167" fmla="*/ 1112044 h 1619250"/>
                          <a:gd name="connsiteX168" fmla="*/ 107156 w 1411838"/>
                          <a:gd name="connsiteY168" fmla="*/ 1133475 h 1619250"/>
                          <a:gd name="connsiteX169" fmla="*/ 109537 w 1411838"/>
                          <a:gd name="connsiteY169" fmla="*/ 1140619 h 1619250"/>
                          <a:gd name="connsiteX170" fmla="*/ 111919 w 1411838"/>
                          <a:gd name="connsiteY170" fmla="*/ 1159669 h 1619250"/>
                          <a:gd name="connsiteX171" fmla="*/ 116681 w 1411838"/>
                          <a:gd name="connsiteY171" fmla="*/ 1173957 h 1619250"/>
                          <a:gd name="connsiteX172" fmla="*/ 121444 w 1411838"/>
                          <a:gd name="connsiteY172" fmla="*/ 1188244 h 1619250"/>
                          <a:gd name="connsiteX173" fmla="*/ 128587 w 1411838"/>
                          <a:gd name="connsiteY173" fmla="*/ 1209675 h 1619250"/>
                          <a:gd name="connsiteX174" fmla="*/ 130969 w 1411838"/>
                          <a:gd name="connsiteY174" fmla="*/ 1216819 h 1619250"/>
                          <a:gd name="connsiteX175" fmla="*/ 133350 w 1411838"/>
                          <a:gd name="connsiteY175" fmla="*/ 1231107 h 1619250"/>
                          <a:gd name="connsiteX176" fmla="*/ 135731 w 1411838"/>
                          <a:gd name="connsiteY176" fmla="*/ 1238250 h 1619250"/>
                          <a:gd name="connsiteX177" fmla="*/ 138112 w 1411838"/>
                          <a:gd name="connsiteY177" fmla="*/ 1250157 h 1619250"/>
                          <a:gd name="connsiteX178" fmla="*/ 135731 w 1411838"/>
                          <a:gd name="connsiteY178" fmla="*/ 1259682 h 1619250"/>
                          <a:gd name="connsiteX179" fmla="*/ 140494 w 1411838"/>
                          <a:gd name="connsiteY179" fmla="*/ 1295400 h 1619250"/>
                          <a:gd name="connsiteX180" fmla="*/ 140494 w 1411838"/>
                          <a:gd name="connsiteY180" fmla="*/ 1381125 h 1619250"/>
                          <a:gd name="connsiteX181" fmla="*/ 142875 w 1411838"/>
                          <a:gd name="connsiteY181" fmla="*/ 1395413 h 1619250"/>
                          <a:gd name="connsiteX182" fmla="*/ 147637 w 1411838"/>
                          <a:gd name="connsiteY182" fmla="*/ 1416844 h 1619250"/>
                          <a:gd name="connsiteX183" fmla="*/ 152400 w 1411838"/>
                          <a:gd name="connsiteY183" fmla="*/ 1431132 h 1619250"/>
                          <a:gd name="connsiteX184" fmla="*/ 157162 w 1411838"/>
                          <a:gd name="connsiteY184" fmla="*/ 1447800 h 1619250"/>
                          <a:gd name="connsiteX185" fmla="*/ 159544 w 1411838"/>
                          <a:gd name="connsiteY185" fmla="*/ 1457325 h 1619250"/>
                          <a:gd name="connsiteX186" fmla="*/ 164306 w 1411838"/>
                          <a:gd name="connsiteY186" fmla="*/ 1471613 h 1619250"/>
                          <a:gd name="connsiteX187" fmla="*/ 169069 w 1411838"/>
                          <a:gd name="connsiteY187" fmla="*/ 1488282 h 1619250"/>
                          <a:gd name="connsiteX188" fmla="*/ 178594 w 1411838"/>
                          <a:gd name="connsiteY188" fmla="*/ 1502569 h 1619250"/>
                          <a:gd name="connsiteX189" fmla="*/ 183356 w 1411838"/>
                          <a:gd name="connsiteY189" fmla="*/ 1514475 h 1619250"/>
                          <a:gd name="connsiteX190" fmla="*/ 197644 w 1411838"/>
                          <a:gd name="connsiteY190" fmla="*/ 1535907 h 1619250"/>
                          <a:gd name="connsiteX191" fmla="*/ 209550 w 1411838"/>
                          <a:gd name="connsiteY191" fmla="*/ 1562100 h 1619250"/>
                          <a:gd name="connsiteX192" fmla="*/ 214312 w 1411838"/>
                          <a:gd name="connsiteY192" fmla="*/ 1569244 h 1619250"/>
                          <a:gd name="connsiteX193" fmla="*/ 216694 w 1411838"/>
                          <a:gd name="connsiteY193" fmla="*/ 1576388 h 1619250"/>
                          <a:gd name="connsiteX194" fmla="*/ 221456 w 1411838"/>
                          <a:gd name="connsiteY194" fmla="*/ 1583532 h 1619250"/>
                          <a:gd name="connsiteX195" fmla="*/ 223837 w 1411838"/>
                          <a:gd name="connsiteY195" fmla="*/ 1590675 h 1619250"/>
                          <a:gd name="connsiteX196" fmla="*/ 228600 w 1411838"/>
                          <a:gd name="connsiteY196" fmla="*/ 1597819 h 1619250"/>
                          <a:gd name="connsiteX197" fmla="*/ 233362 w 1411838"/>
                          <a:gd name="connsiteY197" fmla="*/ 1607344 h 1619250"/>
                          <a:gd name="connsiteX198" fmla="*/ 238125 w 1411838"/>
                          <a:gd name="connsiteY198" fmla="*/ 1619250 h 1619250"/>
                          <a:gd name="connsiteX199" fmla="*/ 238125 w 1411838"/>
                          <a:gd name="connsiteY199"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52537 w 1411838"/>
                          <a:gd name="connsiteY23" fmla="*/ 304800 h 1619250"/>
                          <a:gd name="connsiteX24" fmla="*/ 1243012 w 1411838"/>
                          <a:gd name="connsiteY24" fmla="*/ 326232 h 1619250"/>
                          <a:gd name="connsiteX25" fmla="*/ 1238250 w 1411838"/>
                          <a:gd name="connsiteY25" fmla="*/ 340519 h 1619250"/>
                          <a:gd name="connsiteX26" fmla="*/ 1233487 w 1411838"/>
                          <a:gd name="connsiteY26" fmla="*/ 359569 h 1619250"/>
                          <a:gd name="connsiteX27" fmla="*/ 1228725 w 1411838"/>
                          <a:gd name="connsiteY27" fmla="*/ 373857 h 1619250"/>
                          <a:gd name="connsiteX28" fmla="*/ 1226344 w 1411838"/>
                          <a:gd name="connsiteY28" fmla="*/ 381000 h 1619250"/>
                          <a:gd name="connsiteX29" fmla="*/ 1221581 w 1411838"/>
                          <a:gd name="connsiteY29" fmla="*/ 388144 h 1619250"/>
                          <a:gd name="connsiteX30" fmla="*/ 1219200 w 1411838"/>
                          <a:gd name="connsiteY30" fmla="*/ 397669 h 1619250"/>
                          <a:gd name="connsiteX31" fmla="*/ 1216819 w 1411838"/>
                          <a:gd name="connsiteY31" fmla="*/ 404813 h 1619250"/>
                          <a:gd name="connsiteX32" fmla="*/ 1219200 w 1411838"/>
                          <a:gd name="connsiteY32" fmla="*/ 528638 h 1619250"/>
                          <a:gd name="connsiteX33" fmla="*/ 1223962 w 1411838"/>
                          <a:gd name="connsiteY33" fmla="*/ 569119 h 1619250"/>
                          <a:gd name="connsiteX34" fmla="*/ 1228725 w 1411838"/>
                          <a:gd name="connsiteY34" fmla="*/ 583407 h 1619250"/>
                          <a:gd name="connsiteX35" fmla="*/ 1233487 w 1411838"/>
                          <a:gd name="connsiteY35" fmla="*/ 597694 h 1619250"/>
                          <a:gd name="connsiteX36" fmla="*/ 1235869 w 1411838"/>
                          <a:gd name="connsiteY36" fmla="*/ 604838 h 1619250"/>
                          <a:gd name="connsiteX37" fmla="*/ 1231106 w 1411838"/>
                          <a:gd name="connsiteY37" fmla="*/ 650082 h 1619250"/>
                          <a:gd name="connsiteX38" fmla="*/ 1228725 w 1411838"/>
                          <a:gd name="connsiteY38" fmla="*/ 659607 h 1619250"/>
                          <a:gd name="connsiteX39" fmla="*/ 1219200 w 1411838"/>
                          <a:gd name="connsiteY39" fmla="*/ 673894 h 1619250"/>
                          <a:gd name="connsiteX40" fmla="*/ 1204912 w 1411838"/>
                          <a:gd name="connsiteY40" fmla="*/ 688182 h 1619250"/>
                          <a:gd name="connsiteX41" fmla="*/ 1190625 w 1411838"/>
                          <a:gd name="connsiteY41" fmla="*/ 697707 h 1619250"/>
                          <a:gd name="connsiteX42" fmla="*/ 1176337 w 1411838"/>
                          <a:gd name="connsiteY42" fmla="*/ 702469 h 1619250"/>
                          <a:gd name="connsiteX43" fmla="*/ 1169194 w 1411838"/>
                          <a:gd name="connsiteY43" fmla="*/ 704850 h 1619250"/>
                          <a:gd name="connsiteX44" fmla="*/ 1162050 w 1411838"/>
                          <a:gd name="connsiteY44" fmla="*/ 707232 h 1619250"/>
                          <a:gd name="connsiteX45" fmla="*/ 1095375 w 1411838"/>
                          <a:gd name="connsiteY45" fmla="*/ 711994 h 1619250"/>
                          <a:gd name="connsiteX46" fmla="*/ 1081087 w 1411838"/>
                          <a:gd name="connsiteY46" fmla="*/ 716757 h 1619250"/>
                          <a:gd name="connsiteX47" fmla="*/ 1066800 w 1411838"/>
                          <a:gd name="connsiteY47" fmla="*/ 723900 h 1619250"/>
                          <a:gd name="connsiteX48" fmla="*/ 1057275 w 1411838"/>
                          <a:gd name="connsiteY48" fmla="*/ 728663 h 1619250"/>
                          <a:gd name="connsiteX49" fmla="*/ 1042987 w 1411838"/>
                          <a:gd name="connsiteY49" fmla="*/ 733425 h 1619250"/>
                          <a:gd name="connsiteX50" fmla="*/ 1035844 w 1411838"/>
                          <a:gd name="connsiteY50" fmla="*/ 735807 h 1619250"/>
                          <a:gd name="connsiteX51" fmla="*/ 1023937 w 1411838"/>
                          <a:gd name="connsiteY51" fmla="*/ 745332 h 1619250"/>
                          <a:gd name="connsiteX52" fmla="*/ 1016794 w 1411838"/>
                          <a:gd name="connsiteY52" fmla="*/ 752475 h 1619250"/>
                          <a:gd name="connsiteX53" fmla="*/ 1002506 w 1411838"/>
                          <a:gd name="connsiteY53" fmla="*/ 757238 h 1619250"/>
                          <a:gd name="connsiteX54" fmla="*/ 976312 w 1411838"/>
                          <a:gd name="connsiteY54" fmla="*/ 754857 h 1619250"/>
                          <a:gd name="connsiteX55" fmla="*/ 954881 w 1411838"/>
                          <a:gd name="connsiteY55" fmla="*/ 745332 h 1619250"/>
                          <a:gd name="connsiteX56" fmla="*/ 947737 w 1411838"/>
                          <a:gd name="connsiteY56" fmla="*/ 742950 h 1619250"/>
                          <a:gd name="connsiteX57" fmla="*/ 940594 w 1411838"/>
                          <a:gd name="connsiteY57" fmla="*/ 738188 h 1619250"/>
                          <a:gd name="connsiteX58" fmla="*/ 921544 w 1411838"/>
                          <a:gd name="connsiteY58" fmla="*/ 733425 h 1619250"/>
                          <a:gd name="connsiteX59" fmla="*/ 907256 w 1411838"/>
                          <a:gd name="connsiteY59" fmla="*/ 728663 h 1619250"/>
                          <a:gd name="connsiteX60" fmla="*/ 892969 w 1411838"/>
                          <a:gd name="connsiteY60" fmla="*/ 716757 h 1619250"/>
                          <a:gd name="connsiteX61" fmla="*/ 883444 w 1411838"/>
                          <a:gd name="connsiteY61" fmla="*/ 714375 h 1619250"/>
                          <a:gd name="connsiteX62" fmla="*/ 876300 w 1411838"/>
                          <a:gd name="connsiteY62" fmla="*/ 711994 h 1619250"/>
                          <a:gd name="connsiteX63" fmla="*/ 852487 w 1411838"/>
                          <a:gd name="connsiteY63" fmla="*/ 695325 h 1619250"/>
                          <a:gd name="connsiteX64" fmla="*/ 845344 w 1411838"/>
                          <a:gd name="connsiteY64" fmla="*/ 690563 h 1619250"/>
                          <a:gd name="connsiteX65" fmla="*/ 838200 w 1411838"/>
                          <a:gd name="connsiteY65" fmla="*/ 685800 h 1619250"/>
                          <a:gd name="connsiteX66" fmla="*/ 823912 w 1411838"/>
                          <a:gd name="connsiteY66" fmla="*/ 678657 h 1619250"/>
                          <a:gd name="connsiteX67" fmla="*/ 809625 w 1411838"/>
                          <a:gd name="connsiteY67" fmla="*/ 673894 h 1619250"/>
                          <a:gd name="connsiteX68" fmla="*/ 795337 w 1411838"/>
                          <a:gd name="connsiteY68" fmla="*/ 666750 h 1619250"/>
                          <a:gd name="connsiteX69" fmla="*/ 781050 w 1411838"/>
                          <a:gd name="connsiteY69" fmla="*/ 659607 h 1619250"/>
                          <a:gd name="connsiteX70" fmla="*/ 773906 w 1411838"/>
                          <a:gd name="connsiteY70" fmla="*/ 654844 h 1619250"/>
                          <a:gd name="connsiteX71" fmla="*/ 759619 w 1411838"/>
                          <a:gd name="connsiteY71" fmla="*/ 650082 h 1619250"/>
                          <a:gd name="connsiteX72" fmla="*/ 745331 w 1411838"/>
                          <a:gd name="connsiteY72" fmla="*/ 640557 h 1619250"/>
                          <a:gd name="connsiteX73" fmla="*/ 735806 w 1411838"/>
                          <a:gd name="connsiteY73" fmla="*/ 633413 h 1619250"/>
                          <a:gd name="connsiteX74" fmla="*/ 728662 w 1411838"/>
                          <a:gd name="connsiteY74" fmla="*/ 631032 h 1619250"/>
                          <a:gd name="connsiteX75" fmla="*/ 709612 w 1411838"/>
                          <a:gd name="connsiteY75" fmla="*/ 623888 h 1619250"/>
                          <a:gd name="connsiteX76" fmla="*/ 702469 w 1411838"/>
                          <a:gd name="connsiteY76" fmla="*/ 619125 h 1619250"/>
                          <a:gd name="connsiteX77" fmla="*/ 688181 w 1411838"/>
                          <a:gd name="connsiteY77" fmla="*/ 614363 h 1619250"/>
                          <a:gd name="connsiteX78" fmla="*/ 681037 w 1411838"/>
                          <a:gd name="connsiteY78" fmla="*/ 611982 h 1619250"/>
                          <a:gd name="connsiteX79" fmla="*/ 666750 w 1411838"/>
                          <a:gd name="connsiteY79" fmla="*/ 604838 h 1619250"/>
                          <a:gd name="connsiteX80" fmla="*/ 652462 w 1411838"/>
                          <a:gd name="connsiteY80" fmla="*/ 597694 h 1619250"/>
                          <a:gd name="connsiteX81" fmla="*/ 628650 w 1411838"/>
                          <a:gd name="connsiteY81" fmla="*/ 581025 h 1619250"/>
                          <a:gd name="connsiteX82" fmla="*/ 621506 w 1411838"/>
                          <a:gd name="connsiteY82" fmla="*/ 576263 h 1619250"/>
                          <a:gd name="connsiteX83" fmla="*/ 609600 w 1411838"/>
                          <a:gd name="connsiteY83" fmla="*/ 561975 h 1619250"/>
                          <a:gd name="connsiteX84" fmla="*/ 602456 w 1411838"/>
                          <a:gd name="connsiteY84" fmla="*/ 557213 h 1619250"/>
                          <a:gd name="connsiteX85" fmla="*/ 597694 w 1411838"/>
                          <a:gd name="connsiteY85" fmla="*/ 550069 h 1619250"/>
                          <a:gd name="connsiteX86" fmla="*/ 588169 w 1411838"/>
                          <a:gd name="connsiteY86" fmla="*/ 545307 h 1619250"/>
                          <a:gd name="connsiteX87" fmla="*/ 573881 w 1411838"/>
                          <a:gd name="connsiteY87" fmla="*/ 538163 h 1619250"/>
                          <a:gd name="connsiteX88" fmla="*/ 552450 w 1411838"/>
                          <a:gd name="connsiteY88" fmla="*/ 523875 h 1619250"/>
                          <a:gd name="connsiteX89" fmla="*/ 545306 w 1411838"/>
                          <a:gd name="connsiteY89" fmla="*/ 519113 h 1619250"/>
                          <a:gd name="connsiteX90" fmla="*/ 531019 w 1411838"/>
                          <a:gd name="connsiteY90" fmla="*/ 514350 h 1619250"/>
                          <a:gd name="connsiteX91" fmla="*/ 523875 w 1411838"/>
                          <a:gd name="connsiteY91" fmla="*/ 509588 h 1619250"/>
                          <a:gd name="connsiteX92" fmla="*/ 507206 w 1411838"/>
                          <a:gd name="connsiteY92" fmla="*/ 504825 h 1619250"/>
                          <a:gd name="connsiteX93" fmla="*/ 500062 w 1411838"/>
                          <a:gd name="connsiteY93" fmla="*/ 500063 h 1619250"/>
                          <a:gd name="connsiteX94" fmla="*/ 492919 w 1411838"/>
                          <a:gd name="connsiteY94" fmla="*/ 497682 h 1619250"/>
                          <a:gd name="connsiteX95" fmla="*/ 476250 w 1411838"/>
                          <a:gd name="connsiteY95" fmla="*/ 490538 h 1619250"/>
                          <a:gd name="connsiteX96" fmla="*/ 469106 w 1411838"/>
                          <a:gd name="connsiteY96" fmla="*/ 485775 h 1619250"/>
                          <a:gd name="connsiteX97" fmla="*/ 454819 w 1411838"/>
                          <a:gd name="connsiteY97" fmla="*/ 481013 h 1619250"/>
                          <a:gd name="connsiteX98" fmla="*/ 433387 w 1411838"/>
                          <a:gd name="connsiteY98" fmla="*/ 471488 h 1619250"/>
                          <a:gd name="connsiteX99" fmla="*/ 423862 w 1411838"/>
                          <a:gd name="connsiteY99" fmla="*/ 466725 h 1619250"/>
                          <a:gd name="connsiteX100" fmla="*/ 409575 w 1411838"/>
                          <a:gd name="connsiteY100" fmla="*/ 461963 h 1619250"/>
                          <a:gd name="connsiteX101" fmla="*/ 390525 w 1411838"/>
                          <a:gd name="connsiteY101" fmla="*/ 452438 h 1619250"/>
                          <a:gd name="connsiteX102" fmla="*/ 376237 w 1411838"/>
                          <a:gd name="connsiteY102" fmla="*/ 447675 h 1619250"/>
                          <a:gd name="connsiteX103" fmla="*/ 361950 w 1411838"/>
                          <a:gd name="connsiteY103" fmla="*/ 438150 h 1619250"/>
                          <a:gd name="connsiteX104" fmla="*/ 347662 w 1411838"/>
                          <a:gd name="connsiteY104" fmla="*/ 431007 h 1619250"/>
                          <a:gd name="connsiteX105" fmla="*/ 338137 w 1411838"/>
                          <a:gd name="connsiteY105" fmla="*/ 426244 h 1619250"/>
                          <a:gd name="connsiteX106" fmla="*/ 323850 w 1411838"/>
                          <a:gd name="connsiteY106" fmla="*/ 416719 h 1619250"/>
                          <a:gd name="connsiteX107" fmla="*/ 316706 w 1411838"/>
                          <a:gd name="connsiteY107" fmla="*/ 411957 h 1619250"/>
                          <a:gd name="connsiteX108" fmla="*/ 309562 w 1411838"/>
                          <a:gd name="connsiteY108" fmla="*/ 407194 h 1619250"/>
                          <a:gd name="connsiteX109" fmla="*/ 300037 w 1411838"/>
                          <a:gd name="connsiteY109" fmla="*/ 404813 h 1619250"/>
                          <a:gd name="connsiteX110" fmla="*/ 283369 w 1411838"/>
                          <a:gd name="connsiteY110" fmla="*/ 392907 h 1619250"/>
                          <a:gd name="connsiteX111" fmla="*/ 276225 w 1411838"/>
                          <a:gd name="connsiteY111" fmla="*/ 388144 h 1619250"/>
                          <a:gd name="connsiteX112" fmla="*/ 269081 w 1411838"/>
                          <a:gd name="connsiteY112" fmla="*/ 385763 h 1619250"/>
                          <a:gd name="connsiteX113" fmla="*/ 254794 w 1411838"/>
                          <a:gd name="connsiteY113" fmla="*/ 376238 h 1619250"/>
                          <a:gd name="connsiteX114" fmla="*/ 240506 w 1411838"/>
                          <a:gd name="connsiteY114" fmla="*/ 371475 h 1619250"/>
                          <a:gd name="connsiteX115" fmla="*/ 233362 w 1411838"/>
                          <a:gd name="connsiteY115" fmla="*/ 369094 h 1619250"/>
                          <a:gd name="connsiteX116" fmla="*/ 204787 w 1411838"/>
                          <a:gd name="connsiteY116" fmla="*/ 366713 h 1619250"/>
                          <a:gd name="connsiteX117" fmla="*/ 197644 w 1411838"/>
                          <a:gd name="connsiteY117" fmla="*/ 364332 h 1619250"/>
                          <a:gd name="connsiteX118" fmla="*/ 183356 w 1411838"/>
                          <a:gd name="connsiteY118" fmla="*/ 354807 h 1619250"/>
                          <a:gd name="connsiteX119" fmla="*/ 169069 w 1411838"/>
                          <a:gd name="connsiteY119" fmla="*/ 347663 h 1619250"/>
                          <a:gd name="connsiteX120" fmla="*/ 161925 w 1411838"/>
                          <a:gd name="connsiteY120" fmla="*/ 345282 h 1619250"/>
                          <a:gd name="connsiteX121" fmla="*/ 154781 w 1411838"/>
                          <a:gd name="connsiteY121" fmla="*/ 340519 h 1619250"/>
                          <a:gd name="connsiteX122" fmla="*/ 121444 w 1411838"/>
                          <a:gd name="connsiteY122" fmla="*/ 342900 h 1619250"/>
                          <a:gd name="connsiteX123" fmla="*/ 107156 w 1411838"/>
                          <a:gd name="connsiteY123" fmla="*/ 350044 h 1619250"/>
                          <a:gd name="connsiteX124" fmla="*/ 100012 w 1411838"/>
                          <a:gd name="connsiteY124" fmla="*/ 357188 h 1619250"/>
                          <a:gd name="connsiteX125" fmla="*/ 92869 w 1411838"/>
                          <a:gd name="connsiteY125" fmla="*/ 359569 h 1619250"/>
                          <a:gd name="connsiteX126" fmla="*/ 85725 w 1411838"/>
                          <a:gd name="connsiteY126" fmla="*/ 373857 h 1619250"/>
                          <a:gd name="connsiteX127" fmla="*/ 83344 w 1411838"/>
                          <a:gd name="connsiteY127" fmla="*/ 381000 h 1619250"/>
                          <a:gd name="connsiteX128" fmla="*/ 80962 w 1411838"/>
                          <a:gd name="connsiteY128" fmla="*/ 402432 h 1619250"/>
                          <a:gd name="connsiteX129" fmla="*/ 76200 w 1411838"/>
                          <a:gd name="connsiteY129" fmla="*/ 416719 h 1619250"/>
                          <a:gd name="connsiteX130" fmla="*/ 73819 w 1411838"/>
                          <a:gd name="connsiteY130" fmla="*/ 423863 h 1619250"/>
                          <a:gd name="connsiteX131" fmla="*/ 71437 w 1411838"/>
                          <a:gd name="connsiteY131" fmla="*/ 431007 h 1619250"/>
                          <a:gd name="connsiteX132" fmla="*/ 69056 w 1411838"/>
                          <a:gd name="connsiteY132" fmla="*/ 438150 h 1619250"/>
                          <a:gd name="connsiteX133" fmla="*/ 64294 w 1411838"/>
                          <a:gd name="connsiteY133" fmla="*/ 445294 h 1619250"/>
                          <a:gd name="connsiteX134" fmla="*/ 61912 w 1411838"/>
                          <a:gd name="connsiteY134" fmla="*/ 452438 h 1619250"/>
                          <a:gd name="connsiteX135" fmla="*/ 52387 w 1411838"/>
                          <a:gd name="connsiteY135" fmla="*/ 466725 h 1619250"/>
                          <a:gd name="connsiteX136" fmla="*/ 47625 w 1411838"/>
                          <a:gd name="connsiteY136" fmla="*/ 473869 h 1619250"/>
                          <a:gd name="connsiteX137" fmla="*/ 42862 w 1411838"/>
                          <a:gd name="connsiteY137" fmla="*/ 481013 h 1619250"/>
                          <a:gd name="connsiteX138" fmla="*/ 38100 w 1411838"/>
                          <a:gd name="connsiteY138" fmla="*/ 495300 h 1619250"/>
                          <a:gd name="connsiteX139" fmla="*/ 23812 w 1411838"/>
                          <a:gd name="connsiteY139" fmla="*/ 523875 h 1619250"/>
                          <a:gd name="connsiteX140" fmla="*/ 16669 w 1411838"/>
                          <a:gd name="connsiteY140" fmla="*/ 547688 h 1619250"/>
                          <a:gd name="connsiteX141" fmla="*/ 14287 w 1411838"/>
                          <a:gd name="connsiteY141" fmla="*/ 554832 h 1619250"/>
                          <a:gd name="connsiteX142" fmla="*/ 11906 w 1411838"/>
                          <a:gd name="connsiteY142" fmla="*/ 566738 h 1619250"/>
                          <a:gd name="connsiteX143" fmla="*/ 7144 w 1411838"/>
                          <a:gd name="connsiteY143" fmla="*/ 581025 h 1619250"/>
                          <a:gd name="connsiteX144" fmla="*/ 4762 w 1411838"/>
                          <a:gd name="connsiteY144" fmla="*/ 590550 h 1619250"/>
                          <a:gd name="connsiteX145" fmla="*/ 0 w 1411838"/>
                          <a:gd name="connsiteY145" fmla="*/ 614363 h 1619250"/>
                          <a:gd name="connsiteX146" fmla="*/ 2381 w 1411838"/>
                          <a:gd name="connsiteY146" fmla="*/ 709613 h 1619250"/>
                          <a:gd name="connsiteX147" fmla="*/ 4762 w 1411838"/>
                          <a:gd name="connsiteY147" fmla="*/ 723900 h 1619250"/>
                          <a:gd name="connsiteX148" fmla="*/ 9525 w 1411838"/>
                          <a:gd name="connsiteY148" fmla="*/ 738188 h 1619250"/>
                          <a:gd name="connsiteX149" fmla="*/ 14287 w 1411838"/>
                          <a:gd name="connsiteY149" fmla="*/ 752475 h 1619250"/>
                          <a:gd name="connsiteX150" fmla="*/ 21431 w 1411838"/>
                          <a:gd name="connsiteY150" fmla="*/ 769144 h 1619250"/>
                          <a:gd name="connsiteX151" fmla="*/ 30956 w 1411838"/>
                          <a:gd name="connsiteY151" fmla="*/ 792957 h 1619250"/>
                          <a:gd name="connsiteX152" fmla="*/ 40481 w 1411838"/>
                          <a:gd name="connsiteY152" fmla="*/ 807244 h 1619250"/>
                          <a:gd name="connsiteX153" fmla="*/ 45244 w 1411838"/>
                          <a:gd name="connsiteY153" fmla="*/ 814388 h 1619250"/>
                          <a:gd name="connsiteX154" fmla="*/ 54769 w 1411838"/>
                          <a:gd name="connsiteY154" fmla="*/ 835819 h 1619250"/>
                          <a:gd name="connsiteX155" fmla="*/ 64294 w 1411838"/>
                          <a:gd name="connsiteY155" fmla="*/ 864394 h 1619250"/>
                          <a:gd name="connsiteX156" fmla="*/ 66675 w 1411838"/>
                          <a:gd name="connsiteY156" fmla="*/ 871538 h 1619250"/>
                          <a:gd name="connsiteX157" fmla="*/ 69056 w 1411838"/>
                          <a:gd name="connsiteY157" fmla="*/ 878682 h 1619250"/>
                          <a:gd name="connsiteX158" fmla="*/ 71437 w 1411838"/>
                          <a:gd name="connsiteY158" fmla="*/ 888207 h 1619250"/>
                          <a:gd name="connsiteX159" fmla="*/ 76200 w 1411838"/>
                          <a:gd name="connsiteY159" fmla="*/ 995363 h 1619250"/>
                          <a:gd name="connsiteX160" fmla="*/ 78581 w 1411838"/>
                          <a:gd name="connsiteY160" fmla="*/ 1028700 h 1619250"/>
                          <a:gd name="connsiteX161" fmla="*/ 83344 w 1411838"/>
                          <a:gd name="connsiteY161" fmla="*/ 1042988 h 1619250"/>
                          <a:gd name="connsiteX162" fmla="*/ 85725 w 1411838"/>
                          <a:gd name="connsiteY162" fmla="*/ 1057275 h 1619250"/>
                          <a:gd name="connsiteX163" fmla="*/ 88106 w 1411838"/>
                          <a:gd name="connsiteY163" fmla="*/ 1064419 h 1619250"/>
                          <a:gd name="connsiteX164" fmla="*/ 90487 w 1411838"/>
                          <a:gd name="connsiteY164" fmla="*/ 1081088 h 1619250"/>
                          <a:gd name="connsiteX165" fmla="*/ 92869 w 1411838"/>
                          <a:gd name="connsiteY165" fmla="*/ 1088232 h 1619250"/>
                          <a:gd name="connsiteX166" fmla="*/ 100012 w 1411838"/>
                          <a:gd name="connsiteY166" fmla="*/ 1112044 h 1619250"/>
                          <a:gd name="connsiteX167" fmla="*/ 107156 w 1411838"/>
                          <a:gd name="connsiteY167" fmla="*/ 1133475 h 1619250"/>
                          <a:gd name="connsiteX168" fmla="*/ 109537 w 1411838"/>
                          <a:gd name="connsiteY168" fmla="*/ 1140619 h 1619250"/>
                          <a:gd name="connsiteX169" fmla="*/ 111919 w 1411838"/>
                          <a:gd name="connsiteY169" fmla="*/ 1159669 h 1619250"/>
                          <a:gd name="connsiteX170" fmla="*/ 116681 w 1411838"/>
                          <a:gd name="connsiteY170" fmla="*/ 1173957 h 1619250"/>
                          <a:gd name="connsiteX171" fmla="*/ 121444 w 1411838"/>
                          <a:gd name="connsiteY171" fmla="*/ 1188244 h 1619250"/>
                          <a:gd name="connsiteX172" fmla="*/ 128587 w 1411838"/>
                          <a:gd name="connsiteY172" fmla="*/ 1209675 h 1619250"/>
                          <a:gd name="connsiteX173" fmla="*/ 130969 w 1411838"/>
                          <a:gd name="connsiteY173" fmla="*/ 1216819 h 1619250"/>
                          <a:gd name="connsiteX174" fmla="*/ 133350 w 1411838"/>
                          <a:gd name="connsiteY174" fmla="*/ 1231107 h 1619250"/>
                          <a:gd name="connsiteX175" fmla="*/ 135731 w 1411838"/>
                          <a:gd name="connsiteY175" fmla="*/ 1238250 h 1619250"/>
                          <a:gd name="connsiteX176" fmla="*/ 138112 w 1411838"/>
                          <a:gd name="connsiteY176" fmla="*/ 1250157 h 1619250"/>
                          <a:gd name="connsiteX177" fmla="*/ 135731 w 1411838"/>
                          <a:gd name="connsiteY177" fmla="*/ 1259682 h 1619250"/>
                          <a:gd name="connsiteX178" fmla="*/ 140494 w 1411838"/>
                          <a:gd name="connsiteY178" fmla="*/ 1295400 h 1619250"/>
                          <a:gd name="connsiteX179" fmla="*/ 140494 w 1411838"/>
                          <a:gd name="connsiteY179" fmla="*/ 1381125 h 1619250"/>
                          <a:gd name="connsiteX180" fmla="*/ 142875 w 1411838"/>
                          <a:gd name="connsiteY180" fmla="*/ 1395413 h 1619250"/>
                          <a:gd name="connsiteX181" fmla="*/ 147637 w 1411838"/>
                          <a:gd name="connsiteY181" fmla="*/ 1416844 h 1619250"/>
                          <a:gd name="connsiteX182" fmla="*/ 152400 w 1411838"/>
                          <a:gd name="connsiteY182" fmla="*/ 1431132 h 1619250"/>
                          <a:gd name="connsiteX183" fmla="*/ 157162 w 1411838"/>
                          <a:gd name="connsiteY183" fmla="*/ 1447800 h 1619250"/>
                          <a:gd name="connsiteX184" fmla="*/ 159544 w 1411838"/>
                          <a:gd name="connsiteY184" fmla="*/ 1457325 h 1619250"/>
                          <a:gd name="connsiteX185" fmla="*/ 164306 w 1411838"/>
                          <a:gd name="connsiteY185" fmla="*/ 1471613 h 1619250"/>
                          <a:gd name="connsiteX186" fmla="*/ 169069 w 1411838"/>
                          <a:gd name="connsiteY186" fmla="*/ 1488282 h 1619250"/>
                          <a:gd name="connsiteX187" fmla="*/ 178594 w 1411838"/>
                          <a:gd name="connsiteY187" fmla="*/ 1502569 h 1619250"/>
                          <a:gd name="connsiteX188" fmla="*/ 183356 w 1411838"/>
                          <a:gd name="connsiteY188" fmla="*/ 1514475 h 1619250"/>
                          <a:gd name="connsiteX189" fmla="*/ 197644 w 1411838"/>
                          <a:gd name="connsiteY189" fmla="*/ 1535907 h 1619250"/>
                          <a:gd name="connsiteX190" fmla="*/ 209550 w 1411838"/>
                          <a:gd name="connsiteY190" fmla="*/ 1562100 h 1619250"/>
                          <a:gd name="connsiteX191" fmla="*/ 214312 w 1411838"/>
                          <a:gd name="connsiteY191" fmla="*/ 1569244 h 1619250"/>
                          <a:gd name="connsiteX192" fmla="*/ 216694 w 1411838"/>
                          <a:gd name="connsiteY192" fmla="*/ 1576388 h 1619250"/>
                          <a:gd name="connsiteX193" fmla="*/ 221456 w 1411838"/>
                          <a:gd name="connsiteY193" fmla="*/ 1583532 h 1619250"/>
                          <a:gd name="connsiteX194" fmla="*/ 223837 w 1411838"/>
                          <a:gd name="connsiteY194" fmla="*/ 1590675 h 1619250"/>
                          <a:gd name="connsiteX195" fmla="*/ 228600 w 1411838"/>
                          <a:gd name="connsiteY195" fmla="*/ 1597819 h 1619250"/>
                          <a:gd name="connsiteX196" fmla="*/ 233362 w 1411838"/>
                          <a:gd name="connsiteY196" fmla="*/ 1607344 h 1619250"/>
                          <a:gd name="connsiteX197" fmla="*/ 238125 w 1411838"/>
                          <a:gd name="connsiteY197" fmla="*/ 1619250 h 1619250"/>
                          <a:gd name="connsiteX198" fmla="*/ 238125 w 1411838"/>
                          <a:gd name="connsiteY198"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52537 w 1411838"/>
                          <a:gd name="connsiteY23" fmla="*/ 304800 h 1619250"/>
                          <a:gd name="connsiteX24" fmla="*/ 1238250 w 1411838"/>
                          <a:gd name="connsiteY24" fmla="*/ 340519 h 1619250"/>
                          <a:gd name="connsiteX25" fmla="*/ 1233487 w 1411838"/>
                          <a:gd name="connsiteY25" fmla="*/ 359569 h 1619250"/>
                          <a:gd name="connsiteX26" fmla="*/ 1228725 w 1411838"/>
                          <a:gd name="connsiteY26" fmla="*/ 373857 h 1619250"/>
                          <a:gd name="connsiteX27" fmla="*/ 1226344 w 1411838"/>
                          <a:gd name="connsiteY27" fmla="*/ 381000 h 1619250"/>
                          <a:gd name="connsiteX28" fmla="*/ 1221581 w 1411838"/>
                          <a:gd name="connsiteY28" fmla="*/ 388144 h 1619250"/>
                          <a:gd name="connsiteX29" fmla="*/ 1219200 w 1411838"/>
                          <a:gd name="connsiteY29" fmla="*/ 397669 h 1619250"/>
                          <a:gd name="connsiteX30" fmla="*/ 1216819 w 1411838"/>
                          <a:gd name="connsiteY30" fmla="*/ 404813 h 1619250"/>
                          <a:gd name="connsiteX31" fmla="*/ 1219200 w 1411838"/>
                          <a:gd name="connsiteY31" fmla="*/ 528638 h 1619250"/>
                          <a:gd name="connsiteX32" fmla="*/ 1223962 w 1411838"/>
                          <a:gd name="connsiteY32" fmla="*/ 569119 h 1619250"/>
                          <a:gd name="connsiteX33" fmla="*/ 1228725 w 1411838"/>
                          <a:gd name="connsiteY33" fmla="*/ 583407 h 1619250"/>
                          <a:gd name="connsiteX34" fmla="*/ 1233487 w 1411838"/>
                          <a:gd name="connsiteY34" fmla="*/ 597694 h 1619250"/>
                          <a:gd name="connsiteX35" fmla="*/ 1235869 w 1411838"/>
                          <a:gd name="connsiteY35" fmla="*/ 604838 h 1619250"/>
                          <a:gd name="connsiteX36" fmla="*/ 1231106 w 1411838"/>
                          <a:gd name="connsiteY36" fmla="*/ 650082 h 1619250"/>
                          <a:gd name="connsiteX37" fmla="*/ 1228725 w 1411838"/>
                          <a:gd name="connsiteY37" fmla="*/ 659607 h 1619250"/>
                          <a:gd name="connsiteX38" fmla="*/ 1219200 w 1411838"/>
                          <a:gd name="connsiteY38" fmla="*/ 673894 h 1619250"/>
                          <a:gd name="connsiteX39" fmla="*/ 1204912 w 1411838"/>
                          <a:gd name="connsiteY39" fmla="*/ 688182 h 1619250"/>
                          <a:gd name="connsiteX40" fmla="*/ 1190625 w 1411838"/>
                          <a:gd name="connsiteY40" fmla="*/ 697707 h 1619250"/>
                          <a:gd name="connsiteX41" fmla="*/ 1176337 w 1411838"/>
                          <a:gd name="connsiteY41" fmla="*/ 702469 h 1619250"/>
                          <a:gd name="connsiteX42" fmla="*/ 1169194 w 1411838"/>
                          <a:gd name="connsiteY42" fmla="*/ 704850 h 1619250"/>
                          <a:gd name="connsiteX43" fmla="*/ 1162050 w 1411838"/>
                          <a:gd name="connsiteY43" fmla="*/ 707232 h 1619250"/>
                          <a:gd name="connsiteX44" fmla="*/ 1095375 w 1411838"/>
                          <a:gd name="connsiteY44" fmla="*/ 711994 h 1619250"/>
                          <a:gd name="connsiteX45" fmla="*/ 1081087 w 1411838"/>
                          <a:gd name="connsiteY45" fmla="*/ 716757 h 1619250"/>
                          <a:gd name="connsiteX46" fmla="*/ 1066800 w 1411838"/>
                          <a:gd name="connsiteY46" fmla="*/ 723900 h 1619250"/>
                          <a:gd name="connsiteX47" fmla="*/ 1057275 w 1411838"/>
                          <a:gd name="connsiteY47" fmla="*/ 728663 h 1619250"/>
                          <a:gd name="connsiteX48" fmla="*/ 1042987 w 1411838"/>
                          <a:gd name="connsiteY48" fmla="*/ 733425 h 1619250"/>
                          <a:gd name="connsiteX49" fmla="*/ 1035844 w 1411838"/>
                          <a:gd name="connsiteY49" fmla="*/ 735807 h 1619250"/>
                          <a:gd name="connsiteX50" fmla="*/ 1023937 w 1411838"/>
                          <a:gd name="connsiteY50" fmla="*/ 745332 h 1619250"/>
                          <a:gd name="connsiteX51" fmla="*/ 1016794 w 1411838"/>
                          <a:gd name="connsiteY51" fmla="*/ 752475 h 1619250"/>
                          <a:gd name="connsiteX52" fmla="*/ 1002506 w 1411838"/>
                          <a:gd name="connsiteY52" fmla="*/ 757238 h 1619250"/>
                          <a:gd name="connsiteX53" fmla="*/ 976312 w 1411838"/>
                          <a:gd name="connsiteY53" fmla="*/ 754857 h 1619250"/>
                          <a:gd name="connsiteX54" fmla="*/ 954881 w 1411838"/>
                          <a:gd name="connsiteY54" fmla="*/ 745332 h 1619250"/>
                          <a:gd name="connsiteX55" fmla="*/ 947737 w 1411838"/>
                          <a:gd name="connsiteY55" fmla="*/ 742950 h 1619250"/>
                          <a:gd name="connsiteX56" fmla="*/ 940594 w 1411838"/>
                          <a:gd name="connsiteY56" fmla="*/ 738188 h 1619250"/>
                          <a:gd name="connsiteX57" fmla="*/ 921544 w 1411838"/>
                          <a:gd name="connsiteY57" fmla="*/ 733425 h 1619250"/>
                          <a:gd name="connsiteX58" fmla="*/ 907256 w 1411838"/>
                          <a:gd name="connsiteY58" fmla="*/ 728663 h 1619250"/>
                          <a:gd name="connsiteX59" fmla="*/ 892969 w 1411838"/>
                          <a:gd name="connsiteY59" fmla="*/ 716757 h 1619250"/>
                          <a:gd name="connsiteX60" fmla="*/ 883444 w 1411838"/>
                          <a:gd name="connsiteY60" fmla="*/ 714375 h 1619250"/>
                          <a:gd name="connsiteX61" fmla="*/ 876300 w 1411838"/>
                          <a:gd name="connsiteY61" fmla="*/ 711994 h 1619250"/>
                          <a:gd name="connsiteX62" fmla="*/ 852487 w 1411838"/>
                          <a:gd name="connsiteY62" fmla="*/ 695325 h 1619250"/>
                          <a:gd name="connsiteX63" fmla="*/ 845344 w 1411838"/>
                          <a:gd name="connsiteY63" fmla="*/ 690563 h 1619250"/>
                          <a:gd name="connsiteX64" fmla="*/ 838200 w 1411838"/>
                          <a:gd name="connsiteY64" fmla="*/ 685800 h 1619250"/>
                          <a:gd name="connsiteX65" fmla="*/ 823912 w 1411838"/>
                          <a:gd name="connsiteY65" fmla="*/ 678657 h 1619250"/>
                          <a:gd name="connsiteX66" fmla="*/ 809625 w 1411838"/>
                          <a:gd name="connsiteY66" fmla="*/ 673894 h 1619250"/>
                          <a:gd name="connsiteX67" fmla="*/ 795337 w 1411838"/>
                          <a:gd name="connsiteY67" fmla="*/ 666750 h 1619250"/>
                          <a:gd name="connsiteX68" fmla="*/ 781050 w 1411838"/>
                          <a:gd name="connsiteY68" fmla="*/ 659607 h 1619250"/>
                          <a:gd name="connsiteX69" fmla="*/ 773906 w 1411838"/>
                          <a:gd name="connsiteY69" fmla="*/ 654844 h 1619250"/>
                          <a:gd name="connsiteX70" fmla="*/ 759619 w 1411838"/>
                          <a:gd name="connsiteY70" fmla="*/ 650082 h 1619250"/>
                          <a:gd name="connsiteX71" fmla="*/ 745331 w 1411838"/>
                          <a:gd name="connsiteY71" fmla="*/ 640557 h 1619250"/>
                          <a:gd name="connsiteX72" fmla="*/ 735806 w 1411838"/>
                          <a:gd name="connsiteY72" fmla="*/ 633413 h 1619250"/>
                          <a:gd name="connsiteX73" fmla="*/ 728662 w 1411838"/>
                          <a:gd name="connsiteY73" fmla="*/ 631032 h 1619250"/>
                          <a:gd name="connsiteX74" fmla="*/ 709612 w 1411838"/>
                          <a:gd name="connsiteY74" fmla="*/ 623888 h 1619250"/>
                          <a:gd name="connsiteX75" fmla="*/ 702469 w 1411838"/>
                          <a:gd name="connsiteY75" fmla="*/ 619125 h 1619250"/>
                          <a:gd name="connsiteX76" fmla="*/ 688181 w 1411838"/>
                          <a:gd name="connsiteY76" fmla="*/ 614363 h 1619250"/>
                          <a:gd name="connsiteX77" fmla="*/ 681037 w 1411838"/>
                          <a:gd name="connsiteY77" fmla="*/ 611982 h 1619250"/>
                          <a:gd name="connsiteX78" fmla="*/ 666750 w 1411838"/>
                          <a:gd name="connsiteY78" fmla="*/ 604838 h 1619250"/>
                          <a:gd name="connsiteX79" fmla="*/ 652462 w 1411838"/>
                          <a:gd name="connsiteY79" fmla="*/ 597694 h 1619250"/>
                          <a:gd name="connsiteX80" fmla="*/ 628650 w 1411838"/>
                          <a:gd name="connsiteY80" fmla="*/ 581025 h 1619250"/>
                          <a:gd name="connsiteX81" fmla="*/ 621506 w 1411838"/>
                          <a:gd name="connsiteY81" fmla="*/ 576263 h 1619250"/>
                          <a:gd name="connsiteX82" fmla="*/ 609600 w 1411838"/>
                          <a:gd name="connsiteY82" fmla="*/ 561975 h 1619250"/>
                          <a:gd name="connsiteX83" fmla="*/ 602456 w 1411838"/>
                          <a:gd name="connsiteY83" fmla="*/ 557213 h 1619250"/>
                          <a:gd name="connsiteX84" fmla="*/ 597694 w 1411838"/>
                          <a:gd name="connsiteY84" fmla="*/ 550069 h 1619250"/>
                          <a:gd name="connsiteX85" fmla="*/ 588169 w 1411838"/>
                          <a:gd name="connsiteY85" fmla="*/ 545307 h 1619250"/>
                          <a:gd name="connsiteX86" fmla="*/ 573881 w 1411838"/>
                          <a:gd name="connsiteY86" fmla="*/ 538163 h 1619250"/>
                          <a:gd name="connsiteX87" fmla="*/ 552450 w 1411838"/>
                          <a:gd name="connsiteY87" fmla="*/ 523875 h 1619250"/>
                          <a:gd name="connsiteX88" fmla="*/ 545306 w 1411838"/>
                          <a:gd name="connsiteY88" fmla="*/ 519113 h 1619250"/>
                          <a:gd name="connsiteX89" fmla="*/ 531019 w 1411838"/>
                          <a:gd name="connsiteY89" fmla="*/ 514350 h 1619250"/>
                          <a:gd name="connsiteX90" fmla="*/ 523875 w 1411838"/>
                          <a:gd name="connsiteY90" fmla="*/ 509588 h 1619250"/>
                          <a:gd name="connsiteX91" fmla="*/ 507206 w 1411838"/>
                          <a:gd name="connsiteY91" fmla="*/ 504825 h 1619250"/>
                          <a:gd name="connsiteX92" fmla="*/ 500062 w 1411838"/>
                          <a:gd name="connsiteY92" fmla="*/ 500063 h 1619250"/>
                          <a:gd name="connsiteX93" fmla="*/ 492919 w 1411838"/>
                          <a:gd name="connsiteY93" fmla="*/ 497682 h 1619250"/>
                          <a:gd name="connsiteX94" fmla="*/ 476250 w 1411838"/>
                          <a:gd name="connsiteY94" fmla="*/ 490538 h 1619250"/>
                          <a:gd name="connsiteX95" fmla="*/ 469106 w 1411838"/>
                          <a:gd name="connsiteY95" fmla="*/ 485775 h 1619250"/>
                          <a:gd name="connsiteX96" fmla="*/ 454819 w 1411838"/>
                          <a:gd name="connsiteY96" fmla="*/ 481013 h 1619250"/>
                          <a:gd name="connsiteX97" fmla="*/ 433387 w 1411838"/>
                          <a:gd name="connsiteY97" fmla="*/ 471488 h 1619250"/>
                          <a:gd name="connsiteX98" fmla="*/ 423862 w 1411838"/>
                          <a:gd name="connsiteY98" fmla="*/ 466725 h 1619250"/>
                          <a:gd name="connsiteX99" fmla="*/ 409575 w 1411838"/>
                          <a:gd name="connsiteY99" fmla="*/ 461963 h 1619250"/>
                          <a:gd name="connsiteX100" fmla="*/ 390525 w 1411838"/>
                          <a:gd name="connsiteY100" fmla="*/ 452438 h 1619250"/>
                          <a:gd name="connsiteX101" fmla="*/ 376237 w 1411838"/>
                          <a:gd name="connsiteY101" fmla="*/ 447675 h 1619250"/>
                          <a:gd name="connsiteX102" fmla="*/ 361950 w 1411838"/>
                          <a:gd name="connsiteY102" fmla="*/ 438150 h 1619250"/>
                          <a:gd name="connsiteX103" fmla="*/ 347662 w 1411838"/>
                          <a:gd name="connsiteY103" fmla="*/ 431007 h 1619250"/>
                          <a:gd name="connsiteX104" fmla="*/ 338137 w 1411838"/>
                          <a:gd name="connsiteY104" fmla="*/ 426244 h 1619250"/>
                          <a:gd name="connsiteX105" fmla="*/ 323850 w 1411838"/>
                          <a:gd name="connsiteY105" fmla="*/ 416719 h 1619250"/>
                          <a:gd name="connsiteX106" fmla="*/ 316706 w 1411838"/>
                          <a:gd name="connsiteY106" fmla="*/ 411957 h 1619250"/>
                          <a:gd name="connsiteX107" fmla="*/ 309562 w 1411838"/>
                          <a:gd name="connsiteY107" fmla="*/ 407194 h 1619250"/>
                          <a:gd name="connsiteX108" fmla="*/ 300037 w 1411838"/>
                          <a:gd name="connsiteY108" fmla="*/ 404813 h 1619250"/>
                          <a:gd name="connsiteX109" fmla="*/ 283369 w 1411838"/>
                          <a:gd name="connsiteY109" fmla="*/ 392907 h 1619250"/>
                          <a:gd name="connsiteX110" fmla="*/ 276225 w 1411838"/>
                          <a:gd name="connsiteY110" fmla="*/ 388144 h 1619250"/>
                          <a:gd name="connsiteX111" fmla="*/ 269081 w 1411838"/>
                          <a:gd name="connsiteY111" fmla="*/ 385763 h 1619250"/>
                          <a:gd name="connsiteX112" fmla="*/ 254794 w 1411838"/>
                          <a:gd name="connsiteY112" fmla="*/ 376238 h 1619250"/>
                          <a:gd name="connsiteX113" fmla="*/ 240506 w 1411838"/>
                          <a:gd name="connsiteY113" fmla="*/ 371475 h 1619250"/>
                          <a:gd name="connsiteX114" fmla="*/ 233362 w 1411838"/>
                          <a:gd name="connsiteY114" fmla="*/ 369094 h 1619250"/>
                          <a:gd name="connsiteX115" fmla="*/ 204787 w 1411838"/>
                          <a:gd name="connsiteY115" fmla="*/ 366713 h 1619250"/>
                          <a:gd name="connsiteX116" fmla="*/ 197644 w 1411838"/>
                          <a:gd name="connsiteY116" fmla="*/ 364332 h 1619250"/>
                          <a:gd name="connsiteX117" fmla="*/ 183356 w 1411838"/>
                          <a:gd name="connsiteY117" fmla="*/ 354807 h 1619250"/>
                          <a:gd name="connsiteX118" fmla="*/ 169069 w 1411838"/>
                          <a:gd name="connsiteY118" fmla="*/ 347663 h 1619250"/>
                          <a:gd name="connsiteX119" fmla="*/ 161925 w 1411838"/>
                          <a:gd name="connsiteY119" fmla="*/ 345282 h 1619250"/>
                          <a:gd name="connsiteX120" fmla="*/ 154781 w 1411838"/>
                          <a:gd name="connsiteY120" fmla="*/ 340519 h 1619250"/>
                          <a:gd name="connsiteX121" fmla="*/ 121444 w 1411838"/>
                          <a:gd name="connsiteY121" fmla="*/ 342900 h 1619250"/>
                          <a:gd name="connsiteX122" fmla="*/ 107156 w 1411838"/>
                          <a:gd name="connsiteY122" fmla="*/ 350044 h 1619250"/>
                          <a:gd name="connsiteX123" fmla="*/ 100012 w 1411838"/>
                          <a:gd name="connsiteY123" fmla="*/ 357188 h 1619250"/>
                          <a:gd name="connsiteX124" fmla="*/ 92869 w 1411838"/>
                          <a:gd name="connsiteY124" fmla="*/ 359569 h 1619250"/>
                          <a:gd name="connsiteX125" fmla="*/ 85725 w 1411838"/>
                          <a:gd name="connsiteY125" fmla="*/ 373857 h 1619250"/>
                          <a:gd name="connsiteX126" fmla="*/ 83344 w 1411838"/>
                          <a:gd name="connsiteY126" fmla="*/ 381000 h 1619250"/>
                          <a:gd name="connsiteX127" fmla="*/ 80962 w 1411838"/>
                          <a:gd name="connsiteY127" fmla="*/ 402432 h 1619250"/>
                          <a:gd name="connsiteX128" fmla="*/ 76200 w 1411838"/>
                          <a:gd name="connsiteY128" fmla="*/ 416719 h 1619250"/>
                          <a:gd name="connsiteX129" fmla="*/ 73819 w 1411838"/>
                          <a:gd name="connsiteY129" fmla="*/ 423863 h 1619250"/>
                          <a:gd name="connsiteX130" fmla="*/ 71437 w 1411838"/>
                          <a:gd name="connsiteY130" fmla="*/ 431007 h 1619250"/>
                          <a:gd name="connsiteX131" fmla="*/ 69056 w 1411838"/>
                          <a:gd name="connsiteY131" fmla="*/ 438150 h 1619250"/>
                          <a:gd name="connsiteX132" fmla="*/ 64294 w 1411838"/>
                          <a:gd name="connsiteY132" fmla="*/ 445294 h 1619250"/>
                          <a:gd name="connsiteX133" fmla="*/ 61912 w 1411838"/>
                          <a:gd name="connsiteY133" fmla="*/ 452438 h 1619250"/>
                          <a:gd name="connsiteX134" fmla="*/ 52387 w 1411838"/>
                          <a:gd name="connsiteY134" fmla="*/ 466725 h 1619250"/>
                          <a:gd name="connsiteX135" fmla="*/ 47625 w 1411838"/>
                          <a:gd name="connsiteY135" fmla="*/ 473869 h 1619250"/>
                          <a:gd name="connsiteX136" fmla="*/ 42862 w 1411838"/>
                          <a:gd name="connsiteY136" fmla="*/ 481013 h 1619250"/>
                          <a:gd name="connsiteX137" fmla="*/ 38100 w 1411838"/>
                          <a:gd name="connsiteY137" fmla="*/ 495300 h 1619250"/>
                          <a:gd name="connsiteX138" fmla="*/ 23812 w 1411838"/>
                          <a:gd name="connsiteY138" fmla="*/ 523875 h 1619250"/>
                          <a:gd name="connsiteX139" fmla="*/ 16669 w 1411838"/>
                          <a:gd name="connsiteY139" fmla="*/ 547688 h 1619250"/>
                          <a:gd name="connsiteX140" fmla="*/ 14287 w 1411838"/>
                          <a:gd name="connsiteY140" fmla="*/ 554832 h 1619250"/>
                          <a:gd name="connsiteX141" fmla="*/ 11906 w 1411838"/>
                          <a:gd name="connsiteY141" fmla="*/ 566738 h 1619250"/>
                          <a:gd name="connsiteX142" fmla="*/ 7144 w 1411838"/>
                          <a:gd name="connsiteY142" fmla="*/ 581025 h 1619250"/>
                          <a:gd name="connsiteX143" fmla="*/ 4762 w 1411838"/>
                          <a:gd name="connsiteY143" fmla="*/ 590550 h 1619250"/>
                          <a:gd name="connsiteX144" fmla="*/ 0 w 1411838"/>
                          <a:gd name="connsiteY144" fmla="*/ 614363 h 1619250"/>
                          <a:gd name="connsiteX145" fmla="*/ 2381 w 1411838"/>
                          <a:gd name="connsiteY145" fmla="*/ 709613 h 1619250"/>
                          <a:gd name="connsiteX146" fmla="*/ 4762 w 1411838"/>
                          <a:gd name="connsiteY146" fmla="*/ 723900 h 1619250"/>
                          <a:gd name="connsiteX147" fmla="*/ 9525 w 1411838"/>
                          <a:gd name="connsiteY147" fmla="*/ 738188 h 1619250"/>
                          <a:gd name="connsiteX148" fmla="*/ 14287 w 1411838"/>
                          <a:gd name="connsiteY148" fmla="*/ 752475 h 1619250"/>
                          <a:gd name="connsiteX149" fmla="*/ 21431 w 1411838"/>
                          <a:gd name="connsiteY149" fmla="*/ 769144 h 1619250"/>
                          <a:gd name="connsiteX150" fmla="*/ 30956 w 1411838"/>
                          <a:gd name="connsiteY150" fmla="*/ 792957 h 1619250"/>
                          <a:gd name="connsiteX151" fmla="*/ 40481 w 1411838"/>
                          <a:gd name="connsiteY151" fmla="*/ 807244 h 1619250"/>
                          <a:gd name="connsiteX152" fmla="*/ 45244 w 1411838"/>
                          <a:gd name="connsiteY152" fmla="*/ 814388 h 1619250"/>
                          <a:gd name="connsiteX153" fmla="*/ 54769 w 1411838"/>
                          <a:gd name="connsiteY153" fmla="*/ 835819 h 1619250"/>
                          <a:gd name="connsiteX154" fmla="*/ 64294 w 1411838"/>
                          <a:gd name="connsiteY154" fmla="*/ 864394 h 1619250"/>
                          <a:gd name="connsiteX155" fmla="*/ 66675 w 1411838"/>
                          <a:gd name="connsiteY155" fmla="*/ 871538 h 1619250"/>
                          <a:gd name="connsiteX156" fmla="*/ 69056 w 1411838"/>
                          <a:gd name="connsiteY156" fmla="*/ 878682 h 1619250"/>
                          <a:gd name="connsiteX157" fmla="*/ 71437 w 1411838"/>
                          <a:gd name="connsiteY157" fmla="*/ 888207 h 1619250"/>
                          <a:gd name="connsiteX158" fmla="*/ 76200 w 1411838"/>
                          <a:gd name="connsiteY158" fmla="*/ 995363 h 1619250"/>
                          <a:gd name="connsiteX159" fmla="*/ 78581 w 1411838"/>
                          <a:gd name="connsiteY159" fmla="*/ 1028700 h 1619250"/>
                          <a:gd name="connsiteX160" fmla="*/ 83344 w 1411838"/>
                          <a:gd name="connsiteY160" fmla="*/ 1042988 h 1619250"/>
                          <a:gd name="connsiteX161" fmla="*/ 85725 w 1411838"/>
                          <a:gd name="connsiteY161" fmla="*/ 1057275 h 1619250"/>
                          <a:gd name="connsiteX162" fmla="*/ 88106 w 1411838"/>
                          <a:gd name="connsiteY162" fmla="*/ 1064419 h 1619250"/>
                          <a:gd name="connsiteX163" fmla="*/ 90487 w 1411838"/>
                          <a:gd name="connsiteY163" fmla="*/ 1081088 h 1619250"/>
                          <a:gd name="connsiteX164" fmla="*/ 92869 w 1411838"/>
                          <a:gd name="connsiteY164" fmla="*/ 1088232 h 1619250"/>
                          <a:gd name="connsiteX165" fmla="*/ 100012 w 1411838"/>
                          <a:gd name="connsiteY165" fmla="*/ 1112044 h 1619250"/>
                          <a:gd name="connsiteX166" fmla="*/ 107156 w 1411838"/>
                          <a:gd name="connsiteY166" fmla="*/ 1133475 h 1619250"/>
                          <a:gd name="connsiteX167" fmla="*/ 109537 w 1411838"/>
                          <a:gd name="connsiteY167" fmla="*/ 1140619 h 1619250"/>
                          <a:gd name="connsiteX168" fmla="*/ 111919 w 1411838"/>
                          <a:gd name="connsiteY168" fmla="*/ 1159669 h 1619250"/>
                          <a:gd name="connsiteX169" fmla="*/ 116681 w 1411838"/>
                          <a:gd name="connsiteY169" fmla="*/ 1173957 h 1619250"/>
                          <a:gd name="connsiteX170" fmla="*/ 121444 w 1411838"/>
                          <a:gd name="connsiteY170" fmla="*/ 1188244 h 1619250"/>
                          <a:gd name="connsiteX171" fmla="*/ 128587 w 1411838"/>
                          <a:gd name="connsiteY171" fmla="*/ 1209675 h 1619250"/>
                          <a:gd name="connsiteX172" fmla="*/ 130969 w 1411838"/>
                          <a:gd name="connsiteY172" fmla="*/ 1216819 h 1619250"/>
                          <a:gd name="connsiteX173" fmla="*/ 133350 w 1411838"/>
                          <a:gd name="connsiteY173" fmla="*/ 1231107 h 1619250"/>
                          <a:gd name="connsiteX174" fmla="*/ 135731 w 1411838"/>
                          <a:gd name="connsiteY174" fmla="*/ 1238250 h 1619250"/>
                          <a:gd name="connsiteX175" fmla="*/ 138112 w 1411838"/>
                          <a:gd name="connsiteY175" fmla="*/ 1250157 h 1619250"/>
                          <a:gd name="connsiteX176" fmla="*/ 135731 w 1411838"/>
                          <a:gd name="connsiteY176" fmla="*/ 1259682 h 1619250"/>
                          <a:gd name="connsiteX177" fmla="*/ 140494 w 1411838"/>
                          <a:gd name="connsiteY177" fmla="*/ 1295400 h 1619250"/>
                          <a:gd name="connsiteX178" fmla="*/ 140494 w 1411838"/>
                          <a:gd name="connsiteY178" fmla="*/ 1381125 h 1619250"/>
                          <a:gd name="connsiteX179" fmla="*/ 142875 w 1411838"/>
                          <a:gd name="connsiteY179" fmla="*/ 1395413 h 1619250"/>
                          <a:gd name="connsiteX180" fmla="*/ 147637 w 1411838"/>
                          <a:gd name="connsiteY180" fmla="*/ 1416844 h 1619250"/>
                          <a:gd name="connsiteX181" fmla="*/ 152400 w 1411838"/>
                          <a:gd name="connsiteY181" fmla="*/ 1431132 h 1619250"/>
                          <a:gd name="connsiteX182" fmla="*/ 157162 w 1411838"/>
                          <a:gd name="connsiteY182" fmla="*/ 1447800 h 1619250"/>
                          <a:gd name="connsiteX183" fmla="*/ 159544 w 1411838"/>
                          <a:gd name="connsiteY183" fmla="*/ 1457325 h 1619250"/>
                          <a:gd name="connsiteX184" fmla="*/ 164306 w 1411838"/>
                          <a:gd name="connsiteY184" fmla="*/ 1471613 h 1619250"/>
                          <a:gd name="connsiteX185" fmla="*/ 169069 w 1411838"/>
                          <a:gd name="connsiteY185" fmla="*/ 1488282 h 1619250"/>
                          <a:gd name="connsiteX186" fmla="*/ 178594 w 1411838"/>
                          <a:gd name="connsiteY186" fmla="*/ 1502569 h 1619250"/>
                          <a:gd name="connsiteX187" fmla="*/ 183356 w 1411838"/>
                          <a:gd name="connsiteY187" fmla="*/ 1514475 h 1619250"/>
                          <a:gd name="connsiteX188" fmla="*/ 197644 w 1411838"/>
                          <a:gd name="connsiteY188" fmla="*/ 1535907 h 1619250"/>
                          <a:gd name="connsiteX189" fmla="*/ 209550 w 1411838"/>
                          <a:gd name="connsiteY189" fmla="*/ 1562100 h 1619250"/>
                          <a:gd name="connsiteX190" fmla="*/ 214312 w 1411838"/>
                          <a:gd name="connsiteY190" fmla="*/ 1569244 h 1619250"/>
                          <a:gd name="connsiteX191" fmla="*/ 216694 w 1411838"/>
                          <a:gd name="connsiteY191" fmla="*/ 1576388 h 1619250"/>
                          <a:gd name="connsiteX192" fmla="*/ 221456 w 1411838"/>
                          <a:gd name="connsiteY192" fmla="*/ 1583532 h 1619250"/>
                          <a:gd name="connsiteX193" fmla="*/ 223837 w 1411838"/>
                          <a:gd name="connsiteY193" fmla="*/ 1590675 h 1619250"/>
                          <a:gd name="connsiteX194" fmla="*/ 228600 w 1411838"/>
                          <a:gd name="connsiteY194" fmla="*/ 1597819 h 1619250"/>
                          <a:gd name="connsiteX195" fmla="*/ 233362 w 1411838"/>
                          <a:gd name="connsiteY195" fmla="*/ 1607344 h 1619250"/>
                          <a:gd name="connsiteX196" fmla="*/ 238125 w 1411838"/>
                          <a:gd name="connsiteY196" fmla="*/ 1619250 h 1619250"/>
                          <a:gd name="connsiteX197" fmla="*/ 238125 w 1411838"/>
                          <a:gd name="connsiteY197"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52537 w 1411838"/>
                          <a:gd name="connsiteY23" fmla="*/ 304800 h 1619250"/>
                          <a:gd name="connsiteX24" fmla="*/ 1233487 w 1411838"/>
                          <a:gd name="connsiteY24" fmla="*/ 359569 h 1619250"/>
                          <a:gd name="connsiteX25" fmla="*/ 1228725 w 1411838"/>
                          <a:gd name="connsiteY25" fmla="*/ 373857 h 1619250"/>
                          <a:gd name="connsiteX26" fmla="*/ 1226344 w 1411838"/>
                          <a:gd name="connsiteY26" fmla="*/ 381000 h 1619250"/>
                          <a:gd name="connsiteX27" fmla="*/ 1221581 w 1411838"/>
                          <a:gd name="connsiteY27" fmla="*/ 388144 h 1619250"/>
                          <a:gd name="connsiteX28" fmla="*/ 1219200 w 1411838"/>
                          <a:gd name="connsiteY28" fmla="*/ 397669 h 1619250"/>
                          <a:gd name="connsiteX29" fmla="*/ 1216819 w 1411838"/>
                          <a:gd name="connsiteY29" fmla="*/ 404813 h 1619250"/>
                          <a:gd name="connsiteX30" fmla="*/ 1219200 w 1411838"/>
                          <a:gd name="connsiteY30" fmla="*/ 528638 h 1619250"/>
                          <a:gd name="connsiteX31" fmla="*/ 1223962 w 1411838"/>
                          <a:gd name="connsiteY31" fmla="*/ 569119 h 1619250"/>
                          <a:gd name="connsiteX32" fmla="*/ 1228725 w 1411838"/>
                          <a:gd name="connsiteY32" fmla="*/ 583407 h 1619250"/>
                          <a:gd name="connsiteX33" fmla="*/ 1233487 w 1411838"/>
                          <a:gd name="connsiteY33" fmla="*/ 597694 h 1619250"/>
                          <a:gd name="connsiteX34" fmla="*/ 1235869 w 1411838"/>
                          <a:gd name="connsiteY34" fmla="*/ 604838 h 1619250"/>
                          <a:gd name="connsiteX35" fmla="*/ 1231106 w 1411838"/>
                          <a:gd name="connsiteY35" fmla="*/ 650082 h 1619250"/>
                          <a:gd name="connsiteX36" fmla="*/ 1228725 w 1411838"/>
                          <a:gd name="connsiteY36" fmla="*/ 659607 h 1619250"/>
                          <a:gd name="connsiteX37" fmla="*/ 1219200 w 1411838"/>
                          <a:gd name="connsiteY37" fmla="*/ 673894 h 1619250"/>
                          <a:gd name="connsiteX38" fmla="*/ 1204912 w 1411838"/>
                          <a:gd name="connsiteY38" fmla="*/ 688182 h 1619250"/>
                          <a:gd name="connsiteX39" fmla="*/ 1190625 w 1411838"/>
                          <a:gd name="connsiteY39" fmla="*/ 697707 h 1619250"/>
                          <a:gd name="connsiteX40" fmla="*/ 1176337 w 1411838"/>
                          <a:gd name="connsiteY40" fmla="*/ 702469 h 1619250"/>
                          <a:gd name="connsiteX41" fmla="*/ 1169194 w 1411838"/>
                          <a:gd name="connsiteY41" fmla="*/ 704850 h 1619250"/>
                          <a:gd name="connsiteX42" fmla="*/ 1162050 w 1411838"/>
                          <a:gd name="connsiteY42" fmla="*/ 707232 h 1619250"/>
                          <a:gd name="connsiteX43" fmla="*/ 1095375 w 1411838"/>
                          <a:gd name="connsiteY43" fmla="*/ 711994 h 1619250"/>
                          <a:gd name="connsiteX44" fmla="*/ 1081087 w 1411838"/>
                          <a:gd name="connsiteY44" fmla="*/ 716757 h 1619250"/>
                          <a:gd name="connsiteX45" fmla="*/ 1066800 w 1411838"/>
                          <a:gd name="connsiteY45" fmla="*/ 723900 h 1619250"/>
                          <a:gd name="connsiteX46" fmla="*/ 1057275 w 1411838"/>
                          <a:gd name="connsiteY46" fmla="*/ 728663 h 1619250"/>
                          <a:gd name="connsiteX47" fmla="*/ 1042987 w 1411838"/>
                          <a:gd name="connsiteY47" fmla="*/ 733425 h 1619250"/>
                          <a:gd name="connsiteX48" fmla="*/ 1035844 w 1411838"/>
                          <a:gd name="connsiteY48" fmla="*/ 735807 h 1619250"/>
                          <a:gd name="connsiteX49" fmla="*/ 1023937 w 1411838"/>
                          <a:gd name="connsiteY49" fmla="*/ 745332 h 1619250"/>
                          <a:gd name="connsiteX50" fmla="*/ 1016794 w 1411838"/>
                          <a:gd name="connsiteY50" fmla="*/ 752475 h 1619250"/>
                          <a:gd name="connsiteX51" fmla="*/ 1002506 w 1411838"/>
                          <a:gd name="connsiteY51" fmla="*/ 757238 h 1619250"/>
                          <a:gd name="connsiteX52" fmla="*/ 976312 w 1411838"/>
                          <a:gd name="connsiteY52" fmla="*/ 754857 h 1619250"/>
                          <a:gd name="connsiteX53" fmla="*/ 954881 w 1411838"/>
                          <a:gd name="connsiteY53" fmla="*/ 745332 h 1619250"/>
                          <a:gd name="connsiteX54" fmla="*/ 947737 w 1411838"/>
                          <a:gd name="connsiteY54" fmla="*/ 742950 h 1619250"/>
                          <a:gd name="connsiteX55" fmla="*/ 940594 w 1411838"/>
                          <a:gd name="connsiteY55" fmla="*/ 738188 h 1619250"/>
                          <a:gd name="connsiteX56" fmla="*/ 921544 w 1411838"/>
                          <a:gd name="connsiteY56" fmla="*/ 733425 h 1619250"/>
                          <a:gd name="connsiteX57" fmla="*/ 907256 w 1411838"/>
                          <a:gd name="connsiteY57" fmla="*/ 728663 h 1619250"/>
                          <a:gd name="connsiteX58" fmla="*/ 892969 w 1411838"/>
                          <a:gd name="connsiteY58" fmla="*/ 716757 h 1619250"/>
                          <a:gd name="connsiteX59" fmla="*/ 883444 w 1411838"/>
                          <a:gd name="connsiteY59" fmla="*/ 714375 h 1619250"/>
                          <a:gd name="connsiteX60" fmla="*/ 876300 w 1411838"/>
                          <a:gd name="connsiteY60" fmla="*/ 711994 h 1619250"/>
                          <a:gd name="connsiteX61" fmla="*/ 852487 w 1411838"/>
                          <a:gd name="connsiteY61" fmla="*/ 695325 h 1619250"/>
                          <a:gd name="connsiteX62" fmla="*/ 845344 w 1411838"/>
                          <a:gd name="connsiteY62" fmla="*/ 690563 h 1619250"/>
                          <a:gd name="connsiteX63" fmla="*/ 838200 w 1411838"/>
                          <a:gd name="connsiteY63" fmla="*/ 685800 h 1619250"/>
                          <a:gd name="connsiteX64" fmla="*/ 823912 w 1411838"/>
                          <a:gd name="connsiteY64" fmla="*/ 678657 h 1619250"/>
                          <a:gd name="connsiteX65" fmla="*/ 809625 w 1411838"/>
                          <a:gd name="connsiteY65" fmla="*/ 673894 h 1619250"/>
                          <a:gd name="connsiteX66" fmla="*/ 795337 w 1411838"/>
                          <a:gd name="connsiteY66" fmla="*/ 666750 h 1619250"/>
                          <a:gd name="connsiteX67" fmla="*/ 781050 w 1411838"/>
                          <a:gd name="connsiteY67" fmla="*/ 659607 h 1619250"/>
                          <a:gd name="connsiteX68" fmla="*/ 773906 w 1411838"/>
                          <a:gd name="connsiteY68" fmla="*/ 654844 h 1619250"/>
                          <a:gd name="connsiteX69" fmla="*/ 759619 w 1411838"/>
                          <a:gd name="connsiteY69" fmla="*/ 650082 h 1619250"/>
                          <a:gd name="connsiteX70" fmla="*/ 745331 w 1411838"/>
                          <a:gd name="connsiteY70" fmla="*/ 640557 h 1619250"/>
                          <a:gd name="connsiteX71" fmla="*/ 735806 w 1411838"/>
                          <a:gd name="connsiteY71" fmla="*/ 633413 h 1619250"/>
                          <a:gd name="connsiteX72" fmla="*/ 728662 w 1411838"/>
                          <a:gd name="connsiteY72" fmla="*/ 631032 h 1619250"/>
                          <a:gd name="connsiteX73" fmla="*/ 709612 w 1411838"/>
                          <a:gd name="connsiteY73" fmla="*/ 623888 h 1619250"/>
                          <a:gd name="connsiteX74" fmla="*/ 702469 w 1411838"/>
                          <a:gd name="connsiteY74" fmla="*/ 619125 h 1619250"/>
                          <a:gd name="connsiteX75" fmla="*/ 688181 w 1411838"/>
                          <a:gd name="connsiteY75" fmla="*/ 614363 h 1619250"/>
                          <a:gd name="connsiteX76" fmla="*/ 681037 w 1411838"/>
                          <a:gd name="connsiteY76" fmla="*/ 611982 h 1619250"/>
                          <a:gd name="connsiteX77" fmla="*/ 666750 w 1411838"/>
                          <a:gd name="connsiteY77" fmla="*/ 604838 h 1619250"/>
                          <a:gd name="connsiteX78" fmla="*/ 652462 w 1411838"/>
                          <a:gd name="connsiteY78" fmla="*/ 597694 h 1619250"/>
                          <a:gd name="connsiteX79" fmla="*/ 628650 w 1411838"/>
                          <a:gd name="connsiteY79" fmla="*/ 581025 h 1619250"/>
                          <a:gd name="connsiteX80" fmla="*/ 621506 w 1411838"/>
                          <a:gd name="connsiteY80" fmla="*/ 576263 h 1619250"/>
                          <a:gd name="connsiteX81" fmla="*/ 609600 w 1411838"/>
                          <a:gd name="connsiteY81" fmla="*/ 561975 h 1619250"/>
                          <a:gd name="connsiteX82" fmla="*/ 602456 w 1411838"/>
                          <a:gd name="connsiteY82" fmla="*/ 557213 h 1619250"/>
                          <a:gd name="connsiteX83" fmla="*/ 597694 w 1411838"/>
                          <a:gd name="connsiteY83" fmla="*/ 550069 h 1619250"/>
                          <a:gd name="connsiteX84" fmla="*/ 588169 w 1411838"/>
                          <a:gd name="connsiteY84" fmla="*/ 545307 h 1619250"/>
                          <a:gd name="connsiteX85" fmla="*/ 573881 w 1411838"/>
                          <a:gd name="connsiteY85" fmla="*/ 538163 h 1619250"/>
                          <a:gd name="connsiteX86" fmla="*/ 552450 w 1411838"/>
                          <a:gd name="connsiteY86" fmla="*/ 523875 h 1619250"/>
                          <a:gd name="connsiteX87" fmla="*/ 545306 w 1411838"/>
                          <a:gd name="connsiteY87" fmla="*/ 519113 h 1619250"/>
                          <a:gd name="connsiteX88" fmla="*/ 531019 w 1411838"/>
                          <a:gd name="connsiteY88" fmla="*/ 514350 h 1619250"/>
                          <a:gd name="connsiteX89" fmla="*/ 523875 w 1411838"/>
                          <a:gd name="connsiteY89" fmla="*/ 509588 h 1619250"/>
                          <a:gd name="connsiteX90" fmla="*/ 507206 w 1411838"/>
                          <a:gd name="connsiteY90" fmla="*/ 504825 h 1619250"/>
                          <a:gd name="connsiteX91" fmla="*/ 500062 w 1411838"/>
                          <a:gd name="connsiteY91" fmla="*/ 500063 h 1619250"/>
                          <a:gd name="connsiteX92" fmla="*/ 492919 w 1411838"/>
                          <a:gd name="connsiteY92" fmla="*/ 497682 h 1619250"/>
                          <a:gd name="connsiteX93" fmla="*/ 476250 w 1411838"/>
                          <a:gd name="connsiteY93" fmla="*/ 490538 h 1619250"/>
                          <a:gd name="connsiteX94" fmla="*/ 469106 w 1411838"/>
                          <a:gd name="connsiteY94" fmla="*/ 485775 h 1619250"/>
                          <a:gd name="connsiteX95" fmla="*/ 454819 w 1411838"/>
                          <a:gd name="connsiteY95" fmla="*/ 481013 h 1619250"/>
                          <a:gd name="connsiteX96" fmla="*/ 433387 w 1411838"/>
                          <a:gd name="connsiteY96" fmla="*/ 471488 h 1619250"/>
                          <a:gd name="connsiteX97" fmla="*/ 423862 w 1411838"/>
                          <a:gd name="connsiteY97" fmla="*/ 466725 h 1619250"/>
                          <a:gd name="connsiteX98" fmla="*/ 409575 w 1411838"/>
                          <a:gd name="connsiteY98" fmla="*/ 461963 h 1619250"/>
                          <a:gd name="connsiteX99" fmla="*/ 390525 w 1411838"/>
                          <a:gd name="connsiteY99" fmla="*/ 452438 h 1619250"/>
                          <a:gd name="connsiteX100" fmla="*/ 376237 w 1411838"/>
                          <a:gd name="connsiteY100" fmla="*/ 447675 h 1619250"/>
                          <a:gd name="connsiteX101" fmla="*/ 361950 w 1411838"/>
                          <a:gd name="connsiteY101" fmla="*/ 438150 h 1619250"/>
                          <a:gd name="connsiteX102" fmla="*/ 347662 w 1411838"/>
                          <a:gd name="connsiteY102" fmla="*/ 431007 h 1619250"/>
                          <a:gd name="connsiteX103" fmla="*/ 338137 w 1411838"/>
                          <a:gd name="connsiteY103" fmla="*/ 426244 h 1619250"/>
                          <a:gd name="connsiteX104" fmla="*/ 323850 w 1411838"/>
                          <a:gd name="connsiteY104" fmla="*/ 416719 h 1619250"/>
                          <a:gd name="connsiteX105" fmla="*/ 316706 w 1411838"/>
                          <a:gd name="connsiteY105" fmla="*/ 411957 h 1619250"/>
                          <a:gd name="connsiteX106" fmla="*/ 309562 w 1411838"/>
                          <a:gd name="connsiteY106" fmla="*/ 407194 h 1619250"/>
                          <a:gd name="connsiteX107" fmla="*/ 300037 w 1411838"/>
                          <a:gd name="connsiteY107" fmla="*/ 404813 h 1619250"/>
                          <a:gd name="connsiteX108" fmla="*/ 283369 w 1411838"/>
                          <a:gd name="connsiteY108" fmla="*/ 392907 h 1619250"/>
                          <a:gd name="connsiteX109" fmla="*/ 276225 w 1411838"/>
                          <a:gd name="connsiteY109" fmla="*/ 388144 h 1619250"/>
                          <a:gd name="connsiteX110" fmla="*/ 269081 w 1411838"/>
                          <a:gd name="connsiteY110" fmla="*/ 385763 h 1619250"/>
                          <a:gd name="connsiteX111" fmla="*/ 254794 w 1411838"/>
                          <a:gd name="connsiteY111" fmla="*/ 376238 h 1619250"/>
                          <a:gd name="connsiteX112" fmla="*/ 240506 w 1411838"/>
                          <a:gd name="connsiteY112" fmla="*/ 371475 h 1619250"/>
                          <a:gd name="connsiteX113" fmla="*/ 233362 w 1411838"/>
                          <a:gd name="connsiteY113" fmla="*/ 369094 h 1619250"/>
                          <a:gd name="connsiteX114" fmla="*/ 204787 w 1411838"/>
                          <a:gd name="connsiteY114" fmla="*/ 366713 h 1619250"/>
                          <a:gd name="connsiteX115" fmla="*/ 197644 w 1411838"/>
                          <a:gd name="connsiteY115" fmla="*/ 364332 h 1619250"/>
                          <a:gd name="connsiteX116" fmla="*/ 183356 w 1411838"/>
                          <a:gd name="connsiteY116" fmla="*/ 354807 h 1619250"/>
                          <a:gd name="connsiteX117" fmla="*/ 169069 w 1411838"/>
                          <a:gd name="connsiteY117" fmla="*/ 347663 h 1619250"/>
                          <a:gd name="connsiteX118" fmla="*/ 161925 w 1411838"/>
                          <a:gd name="connsiteY118" fmla="*/ 345282 h 1619250"/>
                          <a:gd name="connsiteX119" fmla="*/ 154781 w 1411838"/>
                          <a:gd name="connsiteY119" fmla="*/ 340519 h 1619250"/>
                          <a:gd name="connsiteX120" fmla="*/ 121444 w 1411838"/>
                          <a:gd name="connsiteY120" fmla="*/ 342900 h 1619250"/>
                          <a:gd name="connsiteX121" fmla="*/ 107156 w 1411838"/>
                          <a:gd name="connsiteY121" fmla="*/ 350044 h 1619250"/>
                          <a:gd name="connsiteX122" fmla="*/ 100012 w 1411838"/>
                          <a:gd name="connsiteY122" fmla="*/ 357188 h 1619250"/>
                          <a:gd name="connsiteX123" fmla="*/ 92869 w 1411838"/>
                          <a:gd name="connsiteY123" fmla="*/ 359569 h 1619250"/>
                          <a:gd name="connsiteX124" fmla="*/ 85725 w 1411838"/>
                          <a:gd name="connsiteY124" fmla="*/ 373857 h 1619250"/>
                          <a:gd name="connsiteX125" fmla="*/ 83344 w 1411838"/>
                          <a:gd name="connsiteY125" fmla="*/ 381000 h 1619250"/>
                          <a:gd name="connsiteX126" fmla="*/ 80962 w 1411838"/>
                          <a:gd name="connsiteY126" fmla="*/ 402432 h 1619250"/>
                          <a:gd name="connsiteX127" fmla="*/ 76200 w 1411838"/>
                          <a:gd name="connsiteY127" fmla="*/ 416719 h 1619250"/>
                          <a:gd name="connsiteX128" fmla="*/ 73819 w 1411838"/>
                          <a:gd name="connsiteY128" fmla="*/ 423863 h 1619250"/>
                          <a:gd name="connsiteX129" fmla="*/ 71437 w 1411838"/>
                          <a:gd name="connsiteY129" fmla="*/ 431007 h 1619250"/>
                          <a:gd name="connsiteX130" fmla="*/ 69056 w 1411838"/>
                          <a:gd name="connsiteY130" fmla="*/ 438150 h 1619250"/>
                          <a:gd name="connsiteX131" fmla="*/ 64294 w 1411838"/>
                          <a:gd name="connsiteY131" fmla="*/ 445294 h 1619250"/>
                          <a:gd name="connsiteX132" fmla="*/ 61912 w 1411838"/>
                          <a:gd name="connsiteY132" fmla="*/ 452438 h 1619250"/>
                          <a:gd name="connsiteX133" fmla="*/ 52387 w 1411838"/>
                          <a:gd name="connsiteY133" fmla="*/ 466725 h 1619250"/>
                          <a:gd name="connsiteX134" fmla="*/ 47625 w 1411838"/>
                          <a:gd name="connsiteY134" fmla="*/ 473869 h 1619250"/>
                          <a:gd name="connsiteX135" fmla="*/ 42862 w 1411838"/>
                          <a:gd name="connsiteY135" fmla="*/ 481013 h 1619250"/>
                          <a:gd name="connsiteX136" fmla="*/ 38100 w 1411838"/>
                          <a:gd name="connsiteY136" fmla="*/ 495300 h 1619250"/>
                          <a:gd name="connsiteX137" fmla="*/ 23812 w 1411838"/>
                          <a:gd name="connsiteY137" fmla="*/ 523875 h 1619250"/>
                          <a:gd name="connsiteX138" fmla="*/ 16669 w 1411838"/>
                          <a:gd name="connsiteY138" fmla="*/ 547688 h 1619250"/>
                          <a:gd name="connsiteX139" fmla="*/ 14287 w 1411838"/>
                          <a:gd name="connsiteY139" fmla="*/ 554832 h 1619250"/>
                          <a:gd name="connsiteX140" fmla="*/ 11906 w 1411838"/>
                          <a:gd name="connsiteY140" fmla="*/ 566738 h 1619250"/>
                          <a:gd name="connsiteX141" fmla="*/ 7144 w 1411838"/>
                          <a:gd name="connsiteY141" fmla="*/ 581025 h 1619250"/>
                          <a:gd name="connsiteX142" fmla="*/ 4762 w 1411838"/>
                          <a:gd name="connsiteY142" fmla="*/ 590550 h 1619250"/>
                          <a:gd name="connsiteX143" fmla="*/ 0 w 1411838"/>
                          <a:gd name="connsiteY143" fmla="*/ 614363 h 1619250"/>
                          <a:gd name="connsiteX144" fmla="*/ 2381 w 1411838"/>
                          <a:gd name="connsiteY144" fmla="*/ 709613 h 1619250"/>
                          <a:gd name="connsiteX145" fmla="*/ 4762 w 1411838"/>
                          <a:gd name="connsiteY145" fmla="*/ 723900 h 1619250"/>
                          <a:gd name="connsiteX146" fmla="*/ 9525 w 1411838"/>
                          <a:gd name="connsiteY146" fmla="*/ 738188 h 1619250"/>
                          <a:gd name="connsiteX147" fmla="*/ 14287 w 1411838"/>
                          <a:gd name="connsiteY147" fmla="*/ 752475 h 1619250"/>
                          <a:gd name="connsiteX148" fmla="*/ 21431 w 1411838"/>
                          <a:gd name="connsiteY148" fmla="*/ 769144 h 1619250"/>
                          <a:gd name="connsiteX149" fmla="*/ 30956 w 1411838"/>
                          <a:gd name="connsiteY149" fmla="*/ 792957 h 1619250"/>
                          <a:gd name="connsiteX150" fmla="*/ 40481 w 1411838"/>
                          <a:gd name="connsiteY150" fmla="*/ 807244 h 1619250"/>
                          <a:gd name="connsiteX151" fmla="*/ 45244 w 1411838"/>
                          <a:gd name="connsiteY151" fmla="*/ 814388 h 1619250"/>
                          <a:gd name="connsiteX152" fmla="*/ 54769 w 1411838"/>
                          <a:gd name="connsiteY152" fmla="*/ 835819 h 1619250"/>
                          <a:gd name="connsiteX153" fmla="*/ 64294 w 1411838"/>
                          <a:gd name="connsiteY153" fmla="*/ 864394 h 1619250"/>
                          <a:gd name="connsiteX154" fmla="*/ 66675 w 1411838"/>
                          <a:gd name="connsiteY154" fmla="*/ 871538 h 1619250"/>
                          <a:gd name="connsiteX155" fmla="*/ 69056 w 1411838"/>
                          <a:gd name="connsiteY155" fmla="*/ 878682 h 1619250"/>
                          <a:gd name="connsiteX156" fmla="*/ 71437 w 1411838"/>
                          <a:gd name="connsiteY156" fmla="*/ 888207 h 1619250"/>
                          <a:gd name="connsiteX157" fmla="*/ 76200 w 1411838"/>
                          <a:gd name="connsiteY157" fmla="*/ 995363 h 1619250"/>
                          <a:gd name="connsiteX158" fmla="*/ 78581 w 1411838"/>
                          <a:gd name="connsiteY158" fmla="*/ 1028700 h 1619250"/>
                          <a:gd name="connsiteX159" fmla="*/ 83344 w 1411838"/>
                          <a:gd name="connsiteY159" fmla="*/ 1042988 h 1619250"/>
                          <a:gd name="connsiteX160" fmla="*/ 85725 w 1411838"/>
                          <a:gd name="connsiteY160" fmla="*/ 1057275 h 1619250"/>
                          <a:gd name="connsiteX161" fmla="*/ 88106 w 1411838"/>
                          <a:gd name="connsiteY161" fmla="*/ 1064419 h 1619250"/>
                          <a:gd name="connsiteX162" fmla="*/ 90487 w 1411838"/>
                          <a:gd name="connsiteY162" fmla="*/ 1081088 h 1619250"/>
                          <a:gd name="connsiteX163" fmla="*/ 92869 w 1411838"/>
                          <a:gd name="connsiteY163" fmla="*/ 1088232 h 1619250"/>
                          <a:gd name="connsiteX164" fmla="*/ 100012 w 1411838"/>
                          <a:gd name="connsiteY164" fmla="*/ 1112044 h 1619250"/>
                          <a:gd name="connsiteX165" fmla="*/ 107156 w 1411838"/>
                          <a:gd name="connsiteY165" fmla="*/ 1133475 h 1619250"/>
                          <a:gd name="connsiteX166" fmla="*/ 109537 w 1411838"/>
                          <a:gd name="connsiteY166" fmla="*/ 1140619 h 1619250"/>
                          <a:gd name="connsiteX167" fmla="*/ 111919 w 1411838"/>
                          <a:gd name="connsiteY167" fmla="*/ 1159669 h 1619250"/>
                          <a:gd name="connsiteX168" fmla="*/ 116681 w 1411838"/>
                          <a:gd name="connsiteY168" fmla="*/ 1173957 h 1619250"/>
                          <a:gd name="connsiteX169" fmla="*/ 121444 w 1411838"/>
                          <a:gd name="connsiteY169" fmla="*/ 1188244 h 1619250"/>
                          <a:gd name="connsiteX170" fmla="*/ 128587 w 1411838"/>
                          <a:gd name="connsiteY170" fmla="*/ 1209675 h 1619250"/>
                          <a:gd name="connsiteX171" fmla="*/ 130969 w 1411838"/>
                          <a:gd name="connsiteY171" fmla="*/ 1216819 h 1619250"/>
                          <a:gd name="connsiteX172" fmla="*/ 133350 w 1411838"/>
                          <a:gd name="connsiteY172" fmla="*/ 1231107 h 1619250"/>
                          <a:gd name="connsiteX173" fmla="*/ 135731 w 1411838"/>
                          <a:gd name="connsiteY173" fmla="*/ 1238250 h 1619250"/>
                          <a:gd name="connsiteX174" fmla="*/ 138112 w 1411838"/>
                          <a:gd name="connsiteY174" fmla="*/ 1250157 h 1619250"/>
                          <a:gd name="connsiteX175" fmla="*/ 135731 w 1411838"/>
                          <a:gd name="connsiteY175" fmla="*/ 1259682 h 1619250"/>
                          <a:gd name="connsiteX176" fmla="*/ 140494 w 1411838"/>
                          <a:gd name="connsiteY176" fmla="*/ 1295400 h 1619250"/>
                          <a:gd name="connsiteX177" fmla="*/ 140494 w 1411838"/>
                          <a:gd name="connsiteY177" fmla="*/ 1381125 h 1619250"/>
                          <a:gd name="connsiteX178" fmla="*/ 142875 w 1411838"/>
                          <a:gd name="connsiteY178" fmla="*/ 1395413 h 1619250"/>
                          <a:gd name="connsiteX179" fmla="*/ 147637 w 1411838"/>
                          <a:gd name="connsiteY179" fmla="*/ 1416844 h 1619250"/>
                          <a:gd name="connsiteX180" fmla="*/ 152400 w 1411838"/>
                          <a:gd name="connsiteY180" fmla="*/ 1431132 h 1619250"/>
                          <a:gd name="connsiteX181" fmla="*/ 157162 w 1411838"/>
                          <a:gd name="connsiteY181" fmla="*/ 1447800 h 1619250"/>
                          <a:gd name="connsiteX182" fmla="*/ 159544 w 1411838"/>
                          <a:gd name="connsiteY182" fmla="*/ 1457325 h 1619250"/>
                          <a:gd name="connsiteX183" fmla="*/ 164306 w 1411838"/>
                          <a:gd name="connsiteY183" fmla="*/ 1471613 h 1619250"/>
                          <a:gd name="connsiteX184" fmla="*/ 169069 w 1411838"/>
                          <a:gd name="connsiteY184" fmla="*/ 1488282 h 1619250"/>
                          <a:gd name="connsiteX185" fmla="*/ 178594 w 1411838"/>
                          <a:gd name="connsiteY185" fmla="*/ 1502569 h 1619250"/>
                          <a:gd name="connsiteX186" fmla="*/ 183356 w 1411838"/>
                          <a:gd name="connsiteY186" fmla="*/ 1514475 h 1619250"/>
                          <a:gd name="connsiteX187" fmla="*/ 197644 w 1411838"/>
                          <a:gd name="connsiteY187" fmla="*/ 1535907 h 1619250"/>
                          <a:gd name="connsiteX188" fmla="*/ 209550 w 1411838"/>
                          <a:gd name="connsiteY188" fmla="*/ 1562100 h 1619250"/>
                          <a:gd name="connsiteX189" fmla="*/ 214312 w 1411838"/>
                          <a:gd name="connsiteY189" fmla="*/ 1569244 h 1619250"/>
                          <a:gd name="connsiteX190" fmla="*/ 216694 w 1411838"/>
                          <a:gd name="connsiteY190" fmla="*/ 1576388 h 1619250"/>
                          <a:gd name="connsiteX191" fmla="*/ 221456 w 1411838"/>
                          <a:gd name="connsiteY191" fmla="*/ 1583532 h 1619250"/>
                          <a:gd name="connsiteX192" fmla="*/ 223837 w 1411838"/>
                          <a:gd name="connsiteY192" fmla="*/ 1590675 h 1619250"/>
                          <a:gd name="connsiteX193" fmla="*/ 228600 w 1411838"/>
                          <a:gd name="connsiteY193" fmla="*/ 1597819 h 1619250"/>
                          <a:gd name="connsiteX194" fmla="*/ 233362 w 1411838"/>
                          <a:gd name="connsiteY194" fmla="*/ 1607344 h 1619250"/>
                          <a:gd name="connsiteX195" fmla="*/ 238125 w 1411838"/>
                          <a:gd name="connsiteY195" fmla="*/ 1619250 h 1619250"/>
                          <a:gd name="connsiteX196" fmla="*/ 238125 w 1411838"/>
                          <a:gd name="connsiteY196"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31105 w 1411838"/>
                          <a:gd name="connsiteY23" fmla="*/ 288131 h 1619250"/>
                          <a:gd name="connsiteX24" fmla="*/ 1233487 w 1411838"/>
                          <a:gd name="connsiteY24" fmla="*/ 359569 h 1619250"/>
                          <a:gd name="connsiteX25" fmla="*/ 1228725 w 1411838"/>
                          <a:gd name="connsiteY25" fmla="*/ 373857 h 1619250"/>
                          <a:gd name="connsiteX26" fmla="*/ 1226344 w 1411838"/>
                          <a:gd name="connsiteY26" fmla="*/ 381000 h 1619250"/>
                          <a:gd name="connsiteX27" fmla="*/ 1221581 w 1411838"/>
                          <a:gd name="connsiteY27" fmla="*/ 388144 h 1619250"/>
                          <a:gd name="connsiteX28" fmla="*/ 1219200 w 1411838"/>
                          <a:gd name="connsiteY28" fmla="*/ 397669 h 1619250"/>
                          <a:gd name="connsiteX29" fmla="*/ 1216819 w 1411838"/>
                          <a:gd name="connsiteY29" fmla="*/ 404813 h 1619250"/>
                          <a:gd name="connsiteX30" fmla="*/ 1219200 w 1411838"/>
                          <a:gd name="connsiteY30" fmla="*/ 528638 h 1619250"/>
                          <a:gd name="connsiteX31" fmla="*/ 1223962 w 1411838"/>
                          <a:gd name="connsiteY31" fmla="*/ 569119 h 1619250"/>
                          <a:gd name="connsiteX32" fmla="*/ 1228725 w 1411838"/>
                          <a:gd name="connsiteY32" fmla="*/ 583407 h 1619250"/>
                          <a:gd name="connsiteX33" fmla="*/ 1233487 w 1411838"/>
                          <a:gd name="connsiteY33" fmla="*/ 597694 h 1619250"/>
                          <a:gd name="connsiteX34" fmla="*/ 1235869 w 1411838"/>
                          <a:gd name="connsiteY34" fmla="*/ 604838 h 1619250"/>
                          <a:gd name="connsiteX35" fmla="*/ 1231106 w 1411838"/>
                          <a:gd name="connsiteY35" fmla="*/ 650082 h 1619250"/>
                          <a:gd name="connsiteX36" fmla="*/ 1228725 w 1411838"/>
                          <a:gd name="connsiteY36" fmla="*/ 659607 h 1619250"/>
                          <a:gd name="connsiteX37" fmla="*/ 1219200 w 1411838"/>
                          <a:gd name="connsiteY37" fmla="*/ 673894 h 1619250"/>
                          <a:gd name="connsiteX38" fmla="*/ 1204912 w 1411838"/>
                          <a:gd name="connsiteY38" fmla="*/ 688182 h 1619250"/>
                          <a:gd name="connsiteX39" fmla="*/ 1190625 w 1411838"/>
                          <a:gd name="connsiteY39" fmla="*/ 697707 h 1619250"/>
                          <a:gd name="connsiteX40" fmla="*/ 1176337 w 1411838"/>
                          <a:gd name="connsiteY40" fmla="*/ 702469 h 1619250"/>
                          <a:gd name="connsiteX41" fmla="*/ 1169194 w 1411838"/>
                          <a:gd name="connsiteY41" fmla="*/ 704850 h 1619250"/>
                          <a:gd name="connsiteX42" fmla="*/ 1162050 w 1411838"/>
                          <a:gd name="connsiteY42" fmla="*/ 707232 h 1619250"/>
                          <a:gd name="connsiteX43" fmla="*/ 1095375 w 1411838"/>
                          <a:gd name="connsiteY43" fmla="*/ 711994 h 1619250"/>
                          <a:gd name="connsiteX44" fmla="*/ 1081087 w 1411838"/>
                          <a:gd name="connsiteY44" fmla="*/ 716757 h 1619250"/>
                          <a:gd name="connsiteX45" fmla="*/ 1066800 w 1411838"/>
                          <a:gd name="connsiteY45" fmla="*/ 723900 h 1619250"/>
                          <a:gd name="connsiteX46" fmla="*/ 1057275 w 1411838"/>
                          <a:gd name="connsiteY46" fmla="*/ 728663 h 1619250"/>
                          <a:gd name="connsiteX47" fmla="*/ 1042987 w 1411838"/>
                          <a:gd name="connsiteY47" fmla="*/ 733425 h 1619250"/>
                          <a:gd name="connsiteX48" fmla="*/ 1035844 w 1411838"/>
                          <a:gd name="connsiteY48" fmla="*/ 735807 h 1619250"/>
                          <a:gd name="connsiteX49" fmla="*/ 1023937 w 1411838"/>
                          <a:gd name="connsiteY49" fmla="*/ 745332 h 1619250"/>
                          <a:gd name="connsiteX50" fmla="*/ 1016794 w 1411838"/>
                          <a:gd name="connsiteY50" fmla="*/ 752475 h 1619250"/>
                          <a:gd name="connsiteX51" fmla="*/ 1002506 w 1411838"/>
                          <a:gd name="connsiteY51" fmla="*/ 757238 h 1619250"/>
                          <a:gd name="connsiteX52" fmla="*/ 976312 w 1411838"/>
                          <a:gd name="connsiteY52" fmla="*/ 754857 h 1619250"/>
                          <a:gd name="connsiteX53" fmla="*/ 954881 w 1411838"/>
                          <a:gd name="connsiteY53" fmla="*/ 745332 h 1619250"/>
                          <a:gd name="connsiteX54" fmla="*/ 947737 w 1411838"/>
                          <a:gd name="connsiteY54" fmla="*/ 742950 h 1619250"/>
                          <a:gd name="connsiteX55" fmla="*/ 940594 w 1411838"/>
                          <a:gd name="connsiteY55" fmla="*/ 738188 h 1619250"/>
                          <a:gd name="connsiteX56" fmla="*/ 921544 w 1411838"/>
                          <a:gd name="connsiteY56" fmla="*/ 733425 h 1619250"/>
                          <a:gd name="connsiteX57" fmla="*/ 907256 w 1411838"/>
                          <a:gd name="connsiteY57" fmla="*/ 728663 h 1619250"/>
                          <a:gd name="connsiteX58" fmla="*/ 892969 w 1411838"/>
                          <a:gd name="connsiteY58" fmla="*/ 716757 h 1619250"/>
                          <a:gd name="connsiteX59" fmla="*/ 883444 w 1411838"/>
                          <a:gd name="connsiteY59" fmla="*/ 714375 h 1619250"/>
                          <a:gd name="connsiteX60" fmla="*/ 876300 w 1411838"/>
                          <a:gd name="connsiteY60" fmla="*/ 711994 h 1619250"/>
                          <a:gd name="connsiteX61" fmla="*/ 852487 w 1411838"/>
                          <a:gd name="connsiteY61" fmla="*/ 695325 h 1619250"/>
                          <a:gd name="connsiteX62" fmla="*/ 845344 w 1411838"/>
                          <a:gd name="connsiteY62" fmla="*/ 690563 h 1619250"/>
                          <a:gd name="connsiteX63" fmla="*/ 838200 w 1411838"/>
                          <a:gd name="connsiteY63" fmla="*/ 685800 h 1619250"/>
                          <a:gd name="connsiteX64" fmla="*/ 823912 w 1411838"/>
                          <a:gd name="connsiteY64" fmla="*/ 678657 h 1619250"/>
                          <a:gd name="connsiteX65" fmla="*/ 809625 w 1411838"/>
                          <a:gd name="connsiteY65" fmla="*/ 673894 h 1619250"/>
                          <a:gd name="connsiteX66" fmla="*/ 795337 w 1411838"/>
                          <a:gd name="connsiteY66" fmla="*/ 666750 h 1619250"/>
                          <a:gd name="connsiteX67" fmla="*/ 781050 w 1411838"/>
                          <a:gd name="connsiteY67" fmla="*/ 659607 h 1619250"/>
                          <a:gd name="connsiteX68" fmla="*/ 773906 w 1411838"/>
                          <a:gd name="connsiteY68" fmla="*/ 654844 h 1619250"/>
                          <a:gd name="connsiteX69" fmla="*/ 759619 w 1411838"/>
                          <a:gd name="connsiteY69" fmla="*/ 650082 h 1619250"/>
                          <a:gd name="connsiteX70" fmla="*/ 745331 w 1411838"/>
                          <a:gd name="connsiteY70" fmla="*/ 640557 h 1619250"/>
                          <a:gd name="connsiteX71" fmla="*/ 735806 w 1411838"/>
                          <a:gd name="connsiteY71" fmla="*/ 633413 h 1619250"/>
                          <a:gd name="connsiteX72" fmla="*/ 728662 w 1411838"/>
                          <a:gd name="connsiteY72" fmla="*/ 631032 h 1619250"/>
                          <a:gd name="connsiteX73" fmla="*/ 709612 w 1411838"/>
                          <a:gd name="connsiteY73" fmla="*/ 623888 h 1619250"/>
                          <a:gd name="connsiteX74" fmla="*/ 702469 w 1411838"/>
                          <a:gd name="connsiteY74" fmla="*/ 619125 h 1619250"/>
                          <a:gd name="connsiteX75" fmla="*/ 688181 w 1411838"/>
                          <a:gd name="connsiteY75" fmla="*/ 614363 h 1619250"/>
                          <a:gd name="connsiteX76" fmla="*/ 681037 w 1411838"/>
                          <a:gd name="connsiteY76" fmla="*/ 611982 h 1619250"/>
                          <a:gd name="connsiteX77" fmla="*/ 666750 w 1411838"/>
                          <a:gd name="connsiteY77" fmla="*/ 604838 h 1619250"/>
                          <a:gd name="connsiteX78" fmla="*/ 652462 w 1411838"/>
                          <a:gd name="connsiteY78" fmla="*/ 597694 h 1619250"/>
                          <a:gd name="connsiteX79" fmla="*/ 628650 w 1411838"/>
                          <a:gd name="connsiteY79" fmla="*/ 581025 h 1619250"/>
                          <a:gd name="connsiteX80" fmla="*/ 621506 w 1411838"/>
                          <a:gd name="connsiteY80" fmla="*/ 576263 h 1619250"/>
                          <a:gd name="connsiteX81" fmla="*/ 609600 w 1411838"/>
                          <a:gd name="connsiteY81" fmla="*/ 561975 h 1619250"/>
                          <a:gd name="connsiteX82" fmla="*/ 602456 w 1411838"/>
                          <a:gd name="connsiteY82" fmla="*/ 557213 h 1619250"/>
                          <a:gd name="connsiteX83" fmla="*/ 597694 w 1411838"/>
                          <a:gd name="connsiteY83" fmla="*/ 550069 h 1619250"/>
                          <a:gd name="connsiteX84" fmla="*/ 588169 w 1411838"/>
                          <a:gd name="connsiteY84" fmla="*/ 545307 h 1619250"/>
                          <a:gd name="connsiteX85" fmla="*/ 573881 w 1411838"/>
                          <a:gd name="connsiteY85" fmla="*/ 538163 h 1619250"/>
                          <a:gd name="connsiteX86" fmla="*/ 552450 w 1411838"/>
                          <a:gd name="connsiteY86" fmla="*/ 523875 h 1619250"/>
                          <a:gd name="connsiteX87" fmla="*/ 545306 w 1411838"/>
                          <a:gd name="connsiteY87" fmla="*/ 519113 h 1619250"/>
                          <a:gd name="connsiteX88" fmla="*/ 531019 w 1411838"/>
                          <a:gd name="connsiteY88" fmla="*/ 514350 h 1619250"/>
                          <a:gd name="connsiteX89" fmla="*/ 523875 w 1411838"/>
                          <a:gd name="connsiteY89" fmla="*/ 509588 h 1619250"/>
                          <a:gd name="connsiteX90" fmla="*/ 507206 w 1411838"/>
                          <a:gd name="connsiteY90" fmla="*/ 504825 h 1619250"/>
                          <a:gd name="connsiteX91" fmla="*/ 500062 w 1411838"/>
                          <a:gd name="connsiteY91" fmla="*/ 500063 h 1619250"/>
                          <a:gd name="connsiteX92" fmla="*/ 492919 w 1411838"/>
                          <a:gd name="connsiteY92" fmla="*/ 497682 h 1619250"/>
                          <a:gd name="connsiteX93" fmla="*/ 476250 w 1411838"/>
                          <a:gd name="connsiteY93" fmla="*/ 490538 h 1619250"/>
                          <a:gd name="connsiteX94" fmla="*/ 469106 w 1411838"/>
                          <a:gd name="connsiteY94" fmla="*/ 485775 h 1619250"/>
                          <a:gd name="connsiteX95" fmla="*/ 454819 w 1411838"/>
                          <a:gd name="connsiteY95" fmla="*/ 481013 h 1619250"/>
                          <a:gd name="connsiteX96" fmla="*/ 433387 w 1411838"/>
                          <a:gd name="connsiteY96" fmla="*/ 471488 h 1619250"/>
                          <a:gd name="connsiteX97" fmla="*/ 423862 w 1411838"/>
                          <a:gd name="connsiteY97" fmla="*/ 466725 h 1619250"/>
                          <a:gd name="connsiteX98" fmla="*/ 409575 w 1411838"/>
                          <a:gd name="connsiteY98" fmla="*/ 461963 h 1619250"/>
                          <a:gd name="connsiteX99" fmla="*/ 390525 w 1411838"/>
                          <a:gd name="connsiteY99" fmla="*/ 452438 h 1619250"/>
                          <a:gd name="connsiteX100" fmla="*/ 376237 w 1411838"/>
                          <a:gd name="connsiteY100" fmla="*/ 447675 h 1619250"/>
                          <a:gd name="connsiteX101" fmla="*/ 361950 w 1411838"/>
                          <a:gd name="connsiteY101" fmla="*/ 438150 h 1619250"/>
                          <a:gd name="connsiteX102" fmla="*/ 347662 w 1411838"/>
                          <a:gd name="connsiteY102" fmla="*/ 431007 h 1619250"/>
                          <a:gd name="connsiteX103" fmla="*/ 338137 w 1411838"/>
                          <a:gd name="connsiteY103" fmla="*/ 426244 h 1619250"/>
                          <a:gd name="connsiteX104" fmla="*/ 323850 w 1411838"/>
                          <a:gd name="connsiteY104" fmla="*/ 416719 h 1619250"/>
                          <a:gd name="connsiteX105" fmla="*/ 316706 w 1411838"/>
                          <a:gd name="connsiteY105" fmla="*/ 411957 h 1619250"/>
                          <a:gd name="connsiteX106" fmla="*/ 309562 w 1411838"/>
                          <a:gd name="connsiteY106" fmla="*/ 407194 h 1619250"/>
                          <a:gd name="connsiteX107" fmla="*/ 300037 w 1411838"/>
                          <a:gd name="connsiteY107" fmla="*/ 404813 h 1619250"/>
                          <a:gd name="connsiteX108" fmla="*/ 283369 w 1411838"/>
                          <a:gd name="connsiteY108" fmla="*/ 392907 h 1619250"/>
                          <a:gd name="connsiteX109" fmla="*/ 276225 w 1411838"/>
                          <a:gd name="connsiteY109" fmla="*/ 388144 h 1619250"/>
                          <a:gd name="connsiteX110" fmla="*/ 269081 w 1411838"/>
                          <a:gd name="connsiteY110" fmla="*/ 385763 h 1619250"/>
                          <a:gd name="connsiteX111" fmla="*/ 254794 w 1411838"/>
                          <a:gd name="connsiteY111" fmla="*/ 376238 h 1619250"/>
                          <a:gd name="connsiteX112" fmla="*/ 240506 w 1411838"/>
                          <a:gd name="connsiteY112" fmla="*/ 371475 h 1619250"/>
                          <a:gd name="connsiteX113" fmla="*/ 233362 w 1411838"/>
                          <a:gd name="connsiteY113" fmla="*/ 369094 h 1619250"/>
                          <a:gd name="connsiteX114" fmla="*/ 204787 w 1411838"/>
                          <a:gd name="connsiteY114" fmla="*/ 366713 h 1619250"/>
                          <a:gd name="connsiteX115" fmla="*/ 197644 w 1411838"/>
                          <a:gd name="connsiteY115" fmla="*/ 364332 h 1619250"/>
                          <a:gd name="connsiteX116" fmla="*/ 183356 w 1411838"/>
                          <a:gd name="connsiteY116" fmla="*/ 354807 h 1619250"/>
                          <a:gd name="connsiteX117" fmla="*/ 169069 w 1411838"/>
                          <a:gd name="connsiteY117" fmla="*/ 347663 h 1619250"/>
                          <a:gd name="connsiteX118" fmla="*/ 161925 w 1411838"/>
                          <a:gd name="connsiteY118" fmla="*/ 345282 h 1619250"/>
                          <a:gd name="connsiteX119" fmla="*/ 154781 w 1411838"/>
                          <a:gd name="connsiteY119" fmla="*/ 340519 h 1619250"/>
                          <a:gd name="connsiteX120" fmla="*/ 121444 w 1411838"/>
                          <a:gd name="connsiteY120" fmla="*/ 342900 h 1619250"/>
                          <a:gd name="connsiteX121" fmla="*/ 107156 w 1411838"/>
                          <a:gd name="connsiteY121" fmla="*/ 350044 h 1619250"/>
                          <a:gd name="connsiteX122" fmla="*/ 100012 w 1411838"/>
                          <a:gd name="connsiteY122" fmla="*/ 357188 h 1619250"/>
                          <a:gd name="connsiteX123" fmla="*/ 92869 w 1411838"/>
                          <a:gd name="connsiteY123" fmla="*/ 359569 h 1619250"/>
                          <a:gd name="connsiteX124" fmla="*/ 85725 w 1411838"/>
                          <a:gd name="connsiteY124" fmla="*/ 373857 h 1619250"/>
                          <a:gd name="connsiteX125" fmla="*/ 83344 w 1411838"/>
                          <a:gd name="connsiteY125" fmla="*/ 381000 h 1619250"/>
                          <a:gd name="connsiteX126" fmla="*/ 80962 w 1411838"/>
                          <a:gd name="connsiteY126" fmla="*/ 402432 h 1619250"/>
                          <a:gd name="connsiteX127" fmla="*/ 76200 w 1411838"/>
                          <a:gd name="connsiteY127" fmla="*/ 416719 h 1619250"/>
                          <a:gd name="connsiteX128" fmla="*/ 73819 w 1411838"/>
                          <a:gd name="connsiteY128" fmla="*/ 423863 h 1619250"/>
                          <a:gd name="connsiteX129" fmla="*/ 71437 w 1411838"/>
                          <a:gd name="connsiteY129" fmla="*/ 431007 h 1619250"/>
                          <a:gd name="connsiteX130" fmla="*/ 69056 w 1411838"/>
                          <a:gd name="connsiteY130" fmla="*/ 438150 h 1619250"/>
                          <a:gd name="connsiteX131" fmla="*/ 64294 w 1411838"/>
                          <a:gd name="connsiteY131" fmla="*/ 445294 h 1619250"/>
                          <a:gd name="connsiteX132" fmla="*/ 61912 w 1411838"/>
                          <a:gd name="connsiteY132" fmla="*/ 452438 h 1619250"/>
                          <a:gd name="connsiteX133" fmla="*/ 52387 w 1411838"/>
                          <a:gd name="connsiteY133" fmla="*/ 466725 h 1619250"/>
                          <a:gd name="connsiteX134" fmla="*/ 47625 w 1411838"/>
                          <a:gd name="connsiteY134" fmla="*/ 473869 h 1619250"/>
                          <a:gd name="connsiteX135" fmla="*/ 42862 w 1411838"/>
                          <a:gd name="connsiteY135" fmla="*/ 481013 h 1619250"/>
                          <a:gd name="connsiteX136" fmla="*/ 38100 w 1411838"/>
                          <a:gd name="connsiteY136" fmla="*/ 495300 h 1619250"/>
                          <a:gd name="connsiteX137" fmla="*/ 23812 w 1411838"/>
                          <a:gd name="connsiteY137" fmla="*/ 523875 h 1619250"/>
                          <a:gd name="connsiteX138" fmla="*/ 16669 w 1411838"/>
                          <a:gd name="connsiteY138" fmla="*/ 547688 h 1619250"/>
                          <a:gd name="connsiteX139" fmla="*/ 14287 w 1411838"/>
                          <a:gd name="connsiteY139" fmla="*/ 554832 h 1619250"/>
                          <a:gd name="connsiteX140" fmla="*/ 11906 w 1411838"/>
                          <a:gd name="connsiteY140" fmla="*/ 566738 h 1619250"/>
                          <a:gd name="connsiteX141" fmla="*/ 7144 w 1411838"/>
                          <a:gd name="connsiteY141" fmla="*/ 581025 h 1619250"/>
                          <a:gd name="connsiteX142" fmla="*/ 4762 w 1411838"/>
                          <a:gd name="connsiteY142" fmla="*/ 590550 h 1619250"/>
                          <a:gd name="connsiteX143" fmla="*/ 0 w 1411838"/>
                          <a:gd name="connsiteY143" fmla="*/ 614363 h 1619250"/>
                          <a:gd name="connsiteX144" fmla="*/ 2381 w 1411838"/>
                          <a:gd name="connsiteY144" fmla="*/ 709613 h 1619250"/>
                          <a:gd name="connsiteX145" fmla="*/ 4762 w 1411838"/>
                          <a:gd name="connsiteY145" fmla="*/ 723900 h 1619250"/>
                          <a:gd name="connsiteX146" fmla="*/ 9525 w 1411838"/>
                          <a:gd name="connsiteY146" fmla="*/ 738188 h 1619250"/>
                          <a:gd name="connsiteX147" fmla="*/ 14287 w 1411838"/>
                          <a:gd name="connsiteY147" fmla="*/ 752475 h 1619250"/>
                          <a:gd name="connsiteX148" fmla="*/ 21431 w 1411838"/>
                          <a:gd name="connsiteY148" fmla="*/ 769144 h 1619250"/>
                          <a:gd name="connsiteX149" fmla="*/ 30956 w 1411838"/>
                          <a:gd name="connsiteY149" fmla="*/ 792957 h 1619250"/>
                          <a:gd name="connsiteX150" fmla="*/ 40481 w 1411838"/>
                          <a:gd name="connsiteY150" fmla="*/ 807244 h 1619250"/>
                          <a:gd name="connsiteX151" fmla="*/ 45244 w 1411838"/>
                          <a:gd name="connsiteY151" fmla="*/ 814388 h 1619250"/>
                          <a:gd name="connsiteX152" fmla="*/ 54769 w 1411838"/>
                          <a:gd name="connsiteY152" fmla="*/ 835819 h 1619250"/>
                          <a:gd name="connsiteX153" fmla="*/ 64294 w 1411838"/>
                          <a:gd name="connsiteY153" fmla="*/ 864394 h 1619250"/>
                          <a:gd name="connsiteX154" fmla="*/ 66675 w 1411838"/>
                          <a:gd name="connsiteY154" fmla="*/ 871538 h 1619250"/>
                          <a:gd name="connsiteX155" fmla="*/ 69056 w 1411838"/>
                          <a:gd name="connsiteY155" fmla="*/ 878682 h 1619250"/>
                          <a:gd name="connsiteX156" fmla="*/ 71437 w 1411838"/>
                          <a:gd name="connsiteY156" fmla="*/ 888207 h 1619250"/>
                          <a:gd name="connsiteX157" fmla="*/ 76200 w 1411838"/>
                          <a:gd name="connsiteY157" fmla="*/ 995363 h 1619250"/>
                          <a:gd name="connsiteX158" fmla="*/ 78581 w 1411838"/>
                          <a:gd name="connsiteY158" fmla="*/ 1028700 h 1619250"/>
                          <a:gd name="connsiteX159" fmla="*/ 83344 w 1411838"/>
                          <a:gd name="connsiteY159" fmla="*/ 1042988 h 1619250"/>
                          <a:gd name="connsiteX160" fmla="*/ 85725 w 1411838"/>
                          <a:gd name="connsiteY160" fmla="*/ 1057275 h 1619250"/>
                          <a:gd name="connsiteX161" fmla="*/ 88106 w 1411838"/>
                          <a:gd name="connsiteY161" fmla="*/ 1064419 h 1619250"/>
                          <a:gd name="connsiteX162" fmla="*/ 90487 w 1411838"/>
                          <a:gd name="connsiteY162" fmla="*/ 1081088 h 1619250"/>
                          <a:gd name="connsiteX163" fmla="*/ 92869 w 1411838"/>
                          <a:gd name="connsiteY163" fmla="*/ 1088232 h 1619250"/>
                          <a:gd name="connsiteX164" fmla="*/ 100012 w 1411838"/>
                          <a:gd name="connsiteY164" fmla="*/ 1112044 h 1619250"/>
                          <a:gd name="connsiteX165" fmla="*/ 107156 w 1411838"/>
                          <a:gd name="connsiteY165" fmla="*/ 1133475 h 1619250"/>
                          <a:gd name="connsiteX166" fmla="*/ 109537 w 1411838"/>
                          <a:gd name="connsiteY166" fmla="*/ 1140619 h 1619250"/>
                          <a:gd name="connsiteX167" fmla="*/ 111919 w 1411838"/>
                          <a:gd name="connsiteY167" fmla="*/ 1159669 h 1619250"/>
                          <a:gd name="connsiteX168" fmla="*/ 116681 w 1411838"/>
                          <a:gd name="connsiteY168" fmla="*/ 1173957 h 1619250"/>
                          <a:gd name="connsiteX169" fmla="*/ 121444 w 1411838"/>
                          <a:gd name="connsiteY169" fmla="*/ 1188244 h 1619250"/>
                          <a:gd name="connsiteX170" fmla="*/ 128587 w 1411838"/>
                          <a:gd name="connsiteY170" fmla="*/ 1209675 h 1619250"/>
                          <a:gd name="connsiteX171" fmla="*/ 130969 w 1411838"/>
                          <a:gd name="connsiteY171" fmla="*/ 1216819 h 1619250"/>
                          <a:gd name="connsiteX172" fmla="*/ 133350 w 1411838"/>
                          <a:gd name="connsiteY172" fmla="*/ 1231107 h 1619250"/>
                          <a:gd name="connsiteX173" fmla="*/ 135731 w 1411838"/>
                          <a:gd name="connsiteY173" fmla="*/ 1238250 h 1619250"/>
                          <a:gd name="connsiteX174" fmla="*/ 138112 w 1411838"/>
                          <a:gd name="connsiteY174" fmla="*/ 1250157 h 1619250"/>
                          <a:gd name="connsiteX175" fmla="*/ 135731 w 1411838"/>
                          <a:gd name="connsiteY175" fmla="*/ 1259682 h 1619250"/>
                          <a:gd name="connsiteX176" fmla="*/ 140494 w 1411838"/>
                          <a:gd name="connsiteY176" fmla="*/ 1295400 h 1619250"/>
                          <a:gd name="connsiteX177" fmla="*/ 140494 w 1411838"/>
                          <a:gd name="connsiteY177" fmla="*/ 1381125 h 1619250"/>
                          <a:gd name="connsiteX178" fmla="*/ 142875 w 1411838"/>
                          <a:gd name="connsiteY178" fmla="*/ 1395413 h 1619250"/>
                          <a:gd name="connsiteX179" fmla="*/ 147637 w 1411838"/>
                          <a:gd name="connsiteY179" fmla="*/ 1416844 h 1619250"/>
                          <a:gd name="connsiteX180" fmla="*/ 152400 w 1411838"/>
                          <a:gd name="connsiteY180" fmla="*/ 1431132 h 1619250"/>
                          <a:gd name="connsiteX181" fmla="*/ 157162 w 1411838"/>
                          <a:gd name="connsiteY181" fmla="*/ 1447800 h 1619250"/>
                          <a:gd name="connsiteX182" fmla="*/ 159544 w 1411838"/>
                          <a:gd name="connsiteY182" fmla="*/ 1457325 h 1619250"/>
                          <a:gd name="connsiteX183" fmla="*/ 164306 w 1411838"/>
                          <a:gd name="connsiteY183" fmla="*/ 1471613 h 1619250"/>
                          <a:gd name="connsiteX184" fmla="*/ 169069 w 1411838"/>
                          <a:gd name="connsiteY184" fmla="*/ 1488282 h 1619250"/>
                          <a:gd name="connsiteX185" fmla="*/ 178594 w 1411838"/>
                          <a:gd name="connsiteY185" fmla="*/ 1502569 h 1619250"/>
                          <a:gd name="connsiteX186" fmla="*/ 183356 w 1411838"/>
                          <a:gd name="connsiteY186" fmla="*/ 1514475 h 1619250"/>
                          <a:gd name="connsiteX187" fmla="*/ 197644 w 1411838"/>
                          <a:gd name="connsiteY187" fmla="*/ 1535907 h 1619250"/>
                          <a:gd name="connsiteX188" fmla="*/ 209550 w 1411838"/>
                          <a:gd name="connsiteY188" fmla="*/ 1562100 h 1619250"/>
                          <a:gd name="connsiteX189" fmla="*/ 214312 w 1411838"/>
                          <a:gd name="connsiteY189" fmla="*/ 1569244 h 1619250"/>
                          <a:gd name="connsiteX190" fmla="*/ 216694 w 1411838"/>
                          <a:gd name="connsiteY190" fmla="*/ 1576388 h 1619250"/>
                          <a:gd name="connsiteX191" fmla="*/ 221456 w 1411838"/>
                          <a:gd name="connsiteY191" fmla="*/ 1583532 h 1619250"/>
                          <a:gd name="connsiteX192" fmla="*/ 223837 w 1411838"/>
                          <a:gd name="connsiteY192" fmla="*/ 1590675 h 1619250"/>
                          <a:gd name="connsiteX193" fmla="*/ 228600 w 1411838"/>
                          <a:gd name="connsiteY193" fmla="*/ 1597819 h 1619250"/>
                          <a:gd name="connsiteX194" fmla="*/ 233362 w 1411838"/>
                          <a:gd name="connsiteY194" fmla="*/ 1607344 h 1619250"/>
                          <a:gd name="connsiteX195" fmla="*/ 238125 w 1411838"/>
                          <a:gd name="connsiteY195" fmla="*/ 1619250 h 1619250"/>
                          <a:gd name="connsiteX196" fmla="*/ 238125 w 1411838"/>
                          <a:gd name="connsiteY196"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97657 h 1619250"/>
                          <a:gd name="connsiteX23" fmla="*/ 1231105 w 1411838"/>
                          <a:gd name="connsiteY23" fmla="*/ 288131 h 1619250"/>
                          <a:gd name="connsiteX24" fmla="*/ 1226343 w 1411838"/>
                          <a:gd name="connsiteY24" fmla="*/ 342900 h 1619250"/>
                          <a:gd name="connsiteX25" fmla="*/ 1228725 w 1411838"/>
                          <a:gd name="connsiteY25" fmla="*/ 373857 h 1619250"/>
                          <a:gd name="connsiteX26" fmla="*/ 1226344 w 1411838"/>
                          <a:gd name="connsiteY26" fmla="*/ 381000 h 1619250"/>
                          <a:gd name="connsiteX27" fmla="*/ 1221581 w 1411838"/>
                          <a:gd name="connsiteY27" fmla="*/ 388144 h 1619250"/>
                          <a:gd name="connsiteX28" fmla="*/ 1219200 w 1411838"/>
                          <a:gd name="connsiteY28" fmla="*/ 397669 h 1619250"/>
                          <a:gd name="connsiteX29" fmla="*/ 1216819 w 1411838"/>
                          <a:gd name="connsiteY29" fmla="*/ 404813 h 1619250"/>
                          <a:gd name="connsiteX30" fmla="*/ 1219200 w 1411838"/>
                          <a:gd name="connsiteY30" fmla="*/ 528638 h 1619250"/>
                          <a:gd name="connsiteX31" fmla="*/ 1223962 w 1411838"/>
                          <a:gd name="connsiteY31" fmla="*/ 569119 h 1619250"/>
                          <a:gd name="connsiteX32" fmla="*/ 1228725 w 1411838"/>
                          <a:gd name="connsiteY32" fmla="*/ 583407 h 1619250"/>
                          <a:gd name="connsiteX33" fmla="*/ 1233487 w 1411838"/>
                          <a:gd name="connsiteY33" fmla="*/ 597694 h 1619250"/>
                          <a:gd name="connsiteX34" fmla="*/ 1235869 w 1411838"/>
                          <a:gd name="connsiteY34" fmla="*/ 604838 h 1619250"/>
                          <a:gd name="connsiteX35" fmla="*/ 1231106 w 1411838"/>
                          <a:gd name="connsiteY35" fmla="*/ 650082 h 1619250"/>
                          <a:gd name="connsiteX36" fmla="*/ 1228725 w 1411838"/>
                          <a:gd name="connsiteY36" fmla="*/ 659607 h 1619250"/>
                          <a:gd name="connsiteX37" fmla="*/ 1219200 w 1411838"/>
                          <a:gd name="connsiteY37" fmla="*/ 673894 h 1619250"/>
                          <a:gd name="connsiteX38" fmla="*/ 1204912 w 1411838"/>
                          <a:gd name="connsiteY38" fmla="*/ 688182 h 1619250"/>
                          <a:gd name="connsiteX39" fmla="*/ 1190625 w 1411838"/>
                          <a:gd name="connsiteY39" fmla="*/ 697707 h 1619250"/>
                          <a:gd name="connsiteX40" fmla="*/ 1176337 w 1411838"/>
                          <a:gd name="connsiteY40" fmla="*/ 702469 h 1619250"/>
                          <a:gd name="connsiteX41" fmla="*/ 1169194 w 1411838"/>
                          <a:gd name="connsiteY41" fmla="*/ 704850 h 1619250"/>
                          <a:gd name="connsiteX42" fmla="*/ 1162050 w 1411838"/>
                          <a:gd name="connsiteY42" fmla="*/ 707232 h 1619250"/>
                          <a:gd name="connsiteX43" fmla="*/ 1095375 w 1411838"/>
                          <a:gd name="connsiteY43" fmla="*/ 711994 h 1619250"/>
                          <a:gd name="connsiteX44" fmla="*/ 1081087 w 1411838"/>
                          <a:gd name="connsiteY44" fmla="*/ 716757 h 1619250"/>
                          <a:gd name="connsiteX45" fmla="*/ 1066800 w 1411838"/>
                          <a:gd name="connsiteY45" fmla="*/ 723900 h 1619250"/>
                          <a:gd name="connsiteX46" fmla="*/ 1057275 w 1411838"/>
                          <a:gd name="connsiteY46" fmla="*/ 728663 h 1619250"/>
                          <a:gd name="connsiteX47" fmla="*/ 1042987 w 1411838"/>
                          <a:gd name="connsiteY47" fmla="*/ 733425 h 1619250"/>
                          <a:gd name="connsiteX48" fmla="*/ 1035844 w 1411838"/>
                          <a:gd name="connsiteY48" fmla="*/ 735807 h 1619250"/>
                          <a:gd name="connsiteX49" fmla="*/ 1023937 w 1411838"/>
                          <a:gd name="connsiteY49" fmla="*/ 745332 h 1619250"/>
                          <a:gd name="connsiteX50" fmla="*/ 1016794 w 1411838"/>
                          <a:gd name="connsiteY50" fmla="*/ 752475 h 1619250"/>
                          <a:gd name="connsiteX51" fmla="*/ 1002506 w 1411838"/>
                          <a:gd name="connsiteY51" fmla="*/ 757238 h 1619250"/>
                          <a:gd name="connsiteX52" fmla="*/ 976312 w 1411838"/>
                          <a:gd name="connsiteY52" fmla="*/ 754857 h 1619250"/>
                          <a:gd name="connsiteX53" fmla="*/ 954881 w 1411838"/>
                          <a:gd name="connsiteY53" fmla="*/ 745332 h 1619250"/>
                          <a:gd name="connsiteX54" fmla="*/ 947737 w 1411838"/>
                          <a:gd name="connsiteY54" fmla="*/ 742950 h 1619250"/>
                          <a:gd name="connsiteX55" fmla="*/ 940594 w 1411838"/>
                          <a:gd name="connsiteY55" fmla="*/ 738188 h 1619250"/>
                          <a:gd name="connsiteX56" fmla="*/ 921544 w 1411838"/>
                          <a:gd name="connsiteY56" fmla="*/ 733425 h 1619250"/>
                          <a:gd name="connsiteX57" fmla="*/ 907256 w 1411838"/>
                          <a:gd name="connsiteY57" fmla="*/ 728663 h 1619250"/>
                          <a:gd name="connsiteX58" fmla="*/ 892969 w 1411838"/>
                          <a:gd name="connsiteY58" fmla="*/ 716757 h 1619250"/>
                          <a:gd name="connsiteX59" fmla="*/ 883444 w 1411838"/>
                          <a:gd name="connsiteY59" fmla="*/ 714375 h 1619250"/>
                          <a:gd name="connsiteX60" fmla="*/ 876300 w 1411838"/>
                          <a:gd name="connsiteY60" fmla="*/ 711994 h 1619250"/>
                          <a:gd name="connsiteX61" fmla="*/ 852487 w 1411838"/>
                          <a:gd name="connsiteY61" fmla="*/ 695325 h 1619250"/>
                          <a:gd name="connsiteX62" fmla="*/ 845344 w 1411838"/>
                          <a:gd name="connsiteY62" fmla="*/ 690563 h 1619250"/>
                          <a:gd name="connsiteX63" fmla="*/ 838200 w 1411838"/>
                          <a:gd name="connsiteY63" fmla="*/ 685800 h 1619250"/>
                          <a:gd name="connsiteX64" fmla="*/ 823912 w 1411838"/>
                          <a:gd name="connsiteY64" fmla="*/ 678657 h 1619250"/>
                          <a:gd name="connsiteX65" fmla="*/ 809625 w 1411838"/>
                          <a:gd name="connsiteY65" fmla="*/ 673894 h 1619250"/>
                          <a:gd name="connsiteX66" fmla="*/ 795337 w 1411838"/>
                          <a:gd name="connsiteY66" fmla="*/ 666750 h 1619250"/>
                          <a:gd name="connsiteX67" fmla="*/ 781050 w 1411838"/>
                          <a:gd name="connsiteY67" fmla="*/ 659607 h 1619250"/>
                          <a:gd name="connsiteX68" fmla="*/ 773906 w 1411838"/>
                          <a:gd name="connsiteY68" fmla="*/ 654844 h 1619250"/>
                          <a:gd name="connsiteX69" fmla="*/ 759619 w 1411838"/>
                          <a:gd name="connsiteY69" fmla="*/ 650082 h 1619250"/>
                          <a:gd name="connsiteX70" fmla="*/ 745331 w 1411838"/>
                          <a:gd name="connsiteY70" fmla="*/ 640557 h 1619250"/>
                          <a:gd name="connsiteX71" fmla="*/ 735806 w 1411838"/>
                          <a:gd name="connsiteY71" fmla="*/ 633413 h 1619250"/>
                          <a:gd name="connsiteX72" fmla="*/ 728662 w 1411838"/>
                          <a:gd name="connsiteY72" fmla="*/ 631032 h 1619250"/>
                          <a:gd name="connsiteX73" fmla="*/ 709612 w 1411838"/>
                          <a:gd name="connsiteY73" fmla="*/ 623888 h 1619250"/>
                          <a:gd name="connsiteX74" fmla="*/ 702469 w 1411838"/>
                          <a:gd name="connsiteY74" fmla="*/ 619125 h 1619250"/>
                          <a:gd name="connsiteX75" fmla="*/ 688181 w 1411838"/>
                          <a:gd name="connsiteY75" fmla="*/ 614363 h 1619250"/>
                          <a:gd name="connsiteX76" fmla="*/ 681037 w 1411838"/>
                          <a:gd name="connsiteY76" fmla="*/ 611982 h 1619250"/>
                          <a:gd name="connsiteX77" fmla="*/ 666750 w 1411838"/>
                          <a:gd name="connsiteY77" fmla="*/ 604838 h 1619250"/>
                          <a:gd name="connsiteX78" fmla="*/ 652462 w 1411838"/>
                          <a:gd name="connsiteY78" fmla="*/ 597694 h 1619250"/>
                          <a:gd name="connsiteX79" fmla="*/ 628650 w 1411838"/>
                          <a:gd name="connsiteY79" fmla="*/ 581025 h 1619250"/>
                          <a:gd name="connsiteX80" fmla="*/ 621506 w 1411838"/>
                          <a:gd name="connsiteY80" fmla="*/ 576263 h 1619250"/>
                          <a:gd name="connsiteX81" fmla="*/ 609600 w 1411838"/>
                          <a:gd name="connsiteY81" fmla="*/ 561975 h 1619250"/>
                          <a:gd name="connsiteX82" fmla="*/ 602456 w 1411838"/>
                          <a:gd name="connsiteY82" fmla="*/ 557213 h 1619250"/>
                          <a:gd name="connsiteX83" fmla="*/ 597694 w 1411838"/>
                          <a:gd name="connsiteY83" fmla="*/ 550069 h 1619250"/>
                          <a:gd name="connsiteX84" fmla="*/ 588169 w 1411838"/>
                          <a:gd name="connsiteY84" fmla="*/ 545307 h 1619250"/>
                          <a:gd name="connsiteX85" fmla="*/ 573881 w 1411838"/>
                          <a:gd name="connsiteY85" fmla="*/ 538163 h 1619250"/>
                          <a:gd name="connsiteX86" fmla="*/ 552450 w 1411838"/>
                          <a:gd name="connsiteY86" fmla="*/ 523875 h 1619250"/>
                          <a:gd name="connsiteX87" fmla="*/ 545306 w 1411838"/>
                          <a:gd name="connsiteY87" fmla="*/ 519113 h 1619250"/>
                          <a:gd name="connsiteX88" fmla="*/ 531019 w 1411838"/>
                          <a:gd name="connsiteY88" fmla="*/ 514350 h 1619250"/>
                          <a:gd name="connsiteX89" fmla="*/ 523875 w 1411838"/>
                          <a:gd name="connsiteY89" fmla="*/ 509588 h 1619250"/>
                          <a:gd name="connsiteX90" fmla="*/ 507206 w 1411838"/>
                          <a:gd name="connsiteY90" fmla="*/ 504825 h 1619250"/>
                          <a:gd name="connsiteX91" fmla="*/ 500062 w 1411838"/>
                          <a:gd name="connsiteY91" fmla="*/ 500063 h 1619250"/>
                          <a:gd name="connsiteX92" fmla="*/ 492919 w 1411838"/>
                          <a:gd name="connsiteY92" fmla="*/ 497682 h 1619250"/>
                          <a:gd name="connsiteX93" fmla="*/ 476250 w 1411838"/>
                          <a:gd name="connsiteY93" fmla="*/ 490538 h 1619250"/>
                          <a:gd name="connsiteX94" fmla="*/ 469106 w 1411838"/>
                          <a:gd name="connsiteY94" fmla="*/ 485775 h 1619250"/>
                          <a:gd name="connsiteX95" fmla="*/ 454819 w 1411838"/>
                          <a:gd name="connsiteY95" fmla="*/ 481013 h 1619250"/>
                          <a:gd name="connsiteX96" fmla="*/ 433387 w 1411838"/>
                          <a:gd name="connsiteY96" fmla="*/ 471488 h 1619250"/>
                          <a:gd name="connsiteX97" fmla="*/ 423862 w 1411838"/>
                          <a:gd name="connsiteY97" fmla="*/ 466725 h 1619250"/>
                          <a:gd name="connsiteX98" fmla="*/ 409575 w 1411838"/>
                          <a:gd name="connsiteY98" fmla="*/ 461963 h 1619250"/>
                          <a:gd name="connsiteX99" fmla="*/ 390525 w 1411838"/>
                          <a:gd name="connsiteY99" fmla="*/ 452438 h 1619250"/>
                          <a:gd name="connsiteX100" fmla="*/ 376237 w 1411838"/>
                          <a:gd name="connsiteY100" fmla="*/ 447675 h 1619250"/>
                          <a:gd name="connsiteX101" fmla="*/ 361950 w 1411838"/>
                          <a:gd name="connsiteY101" fmla="*/ 438150 h 1619250"/>
                          <a:gd name="connsiteX102" fmla="*/ 347662 w 1411838"/>
                          <a:gd name="connsiteY102" fmla="*/ 431007 h 1619250"/>
                          <a:gd name="connsiteX103" fmla="*/ 338137 w 1411838"/>
                          <a:gd name="connsiteY103" fmla="*/ 426244 h 1619250"/>
                          <a:gd name="connsiteX104" fmla="*/ 323850 w 1411838"/>
                          <a:gd name="connsiteY104" fmla="*/ 416719 h 1619250"/>
                          <a:gd name="connsiteX105" fmla="*/ 316706 w 1411838"/>
                          <a:gd name="connsiteY105" fmla="*/ 411957 h 1619250"/>
                          <a:gd name="connsiteX106" fmla="*/ 309562 w 1411838"/>
                          <a:gd name="connsiteY106" fmla="*/ 407194 h 1619250"/>
                          <a:gd name="connsiteX107" fmla="*/ 300037 w 1411838"/>
                          <a:gd name="connsiteY107" fmla="*/ 404813 h 1619250"/>
                          <a:gd name="connsiteX108" fmla="*/ 283369 w 1411838"/>
                          <a:gd name="connsiteY108" fmla="*/ 392907 h 1619250"/>
                          <a:gd name="connsiteX109" fmla="*/ 276225 w 1411838"/>
                          <a:gd name="connsiteY109" fmla="*/ 388144 h 1619250"/>
                          <a:gd name="connsiteX110" fmla="*/ 269081 w 1411838"/>
                          <a:gd name="connsiteY110" fmla="*/ 385763 h 1619250"/>
                          <a:gd name="connsiteX111" fmla="*/ 254794 w 1411838"/>
                          <a:gd name="connsiteY111" fmla="*/ 376238 h 1619250"/>
                          <a:gd name="connsiteX112" fmla="*/ 240506 w 1411838"/>
                          <a:gd name="connsiteY112" fmla="*/ 371475 h 1619250"/>
                          <a:gd name="connsiteX113" fmla="*/ 233362 w 1411838"/>
                          <a:gd name="connsiteY113" fmla="*/ 369094 h 1619250"/>
                          <a:gd name="connsiteX114" fmla="*/ 204787 w 1411838"/>
                          <a:gd name="connsiteY114" fmla="*/ 366713 h 1619250"/>
                          <a:gd name="connsiteX115" fmla="*/ 197644 w 1411838"/>
                          <a:gd name="connsiteY115" fmla="*/ 364332 h 1619250"/>
                          <a:gd name="connsiteX116" fmla="*/ 183356 w 1411838"/>
                          <a:gd name="connsiteY116" fmla="*/ 354807 h 1619250"/>
                          <a:gd name="connsiteX117" fmla="*/ 169069 w 1411838"/>
                          <a:gd name="connsiteY117" fmla="*/ 347663 h 1619250"/>
                          <a:gd name="connsiteX118" fmla="*/ 161925 w 1411838"/>
                          <a:gd name="connsiteY118" fmla="*/ 345282 h 1619250"/>
                          <a:gd name="connsiteX119" fmla="*/ 154781 w 1411838"/>
                          <a:gd name="connsiteY119" fmla="*/ 340519 h 1619250"/>
                          <a:gd name="connsiteX120" fmla="*/ 121444 w 1411838"/>
                          <a:gd name="connsiteY120" fmla="*/ 342900 h 1619250"/>
                          <a:gd name="connsiteX121" fmla="*/ 107156 w 1411838"/>
                          <a:gd name="connsiteY121" fmla="*/ 350044 h 1619250"/>
                          <a:gd name="connsiteX122" fmla="*/ 100012 w 1411838"/>
                          <a:gd name="connsiteY122" fmla="*/ 357188 h 1619250"/>
                          <a:gd name="connsiteX123" fmla="*/ 92869 w 1411838"/>
                          <a:gd name="connsiteY123" fmla="*/ 359569 h 1619250"/>
                          <a:gd name="connsiteX124" fmla="*/ 85725 w 1411838"/>
                          <a:gd name="connsiteY124" fmla="*/ 373857 h 1619250"/>
                          <a:gd name="connsiteX125" fmla="*/ 83344 w 1411838"/>
                          <a:gd name="connsiteY125" fmla="*/ 381000 h 1619250"/>
                          <a:gd name="connsiteX126" fmla="*/ 80962 w 1411838"/>
                          <a:gd name="connsiteY126" fmla="*/ 402432 h 1619250"/>
                          <a:gd name="connsiteX127" fmla="*/ 76200 w 1411838"/>
                          <a:gd name="connsiteY127" fmla="*/ 416719 h 1619250"/>
                          <a:gd name="connsiteX128" fmla="*/ 73819 w 1411838"/>
                          <a:gd name="connsiteY128" fmla="*/ 423863 h 1619250"/>
                          <a:gd name="connsiteX129" fmla="*/ 71437 w 1411838"/>
                          <a:gd name="connsiteY129" fmla="*/ 431007 h 1619250"/>
                          <a:gd name="connsiteX130" fmla="*/ 69056 w 1411838"/>
                          <a:gd name="connsiteY130" fmla="*/ 438150 h 1619250"/>
                          <a:gd name="connsiteX131" fmla="*/ 64294 w 1411838"/>
                          <a:gd name="connsiteY131" fmla="*/ 445294 h 1619250"/>
                          <a:gd name="connsiteX132" fmla="*/ 61912 w 1411838"/>
                          <a:gd name="connsiteY132" fmla="*/ 452438 h 1619250"/>
                          <a:gd name="connsiteX133" fmla="*/ 52387 w 1411838"/>
                          <a:gd name="connsiteY133" fmla="*/ 466725 h 1619250"/>
                          <a:gd name="connsiteX134" fmla="*/ 47625 w 1411838"/>
                          <a:gd name="connsiteY134" fmla="*/ 473869 h 1619250"/>
                          <a:gd name="connsiteX135" fmla="*/ 42862 w 1411838"/>
                          <a:gd name="connsiteY135" fmla="*/ 481013 h 1619250"/>
                          <a:gd name="connsiteX136" fmla="*/ 38100 w 1411838"/>
                          <a:gd name="connsiteY136" fmla="*/ 495300 h 1619250"/>
                          <a:gd name="connsiteX137" fmla="*/ 23812 w 1411838"/>
                          <a:gd name="connsiteY137" fmla="*/ 523875 h 1619250"/>
                          <a:gd name="connsiteX138" fmla="*/ 16669 w 1411838"/>
                          <a:gd name="connsiteY138" fmla="*/ 547688 h 1619250"/>
                          <a:gd name="connsiteX139" fmla="*/ 14287 w 1411838"/>
                          <a:gd name="connsiteY139" fmla="*/ 554832 h 1619250"/>
                          <a:gd name="connsiteX140" fmla="*/ 11906 w 1411838"/>
                          <a:gd name="connsiteY140" fmla="*/ 566738 h 1619250"/>
                          <a:gd name="connsiteX141" fmla="*/ 7144 w 1411838"/>
                          <a:gd name="connsiteY141" fmla="*/ 581025 h 1619250"/>
                          <a:gd name="connsiteX142" fmla="*/ 4762 w 1411838"/>
                          <a:gd name="connsiteY142" fmla="*/ 590550 h 1619250"/>
                          <a:gd name="connsiteX143" fmla="*/ 0 w 1411838"/>
                          <a:gd name="connsiteY143" fmla="*/ 614363 h 1619250"/>
                          <a:gd name="connsiteX144" fmla="*/ 2381 w 1411838"/>
                          <a:gd name="connsiteY144" fmla="*/ 709613 h 1619250"/>
                          <a:gd name="connsiteX145" fmla="*/ 4762 w 1411838"/>
                          <a:gd name="connsiteY145" fmla="*/ 723900 h 1619250"/>
                          <a:gd name="connsiteX146" fmla="*/ 9525 w 1411838"/>
                          <a:gd name="connsiteY146" fmla="*/ 738188 h 1619250"/>
                          <a:gd name="connsiteX147" fmla="*/ 14287 w 1411838"/>
                          <a:gd name="connsiteY147" fmla="*/ 752475 h 1619250"/>
                          <a:gd name="connsiteX148" fmla="*/ 21431 w 1411838"/>
                          <a:gd name="connsiteY148" fmla="*/ 769144 h 1619250"/>
                          <a:gd name="connsiteX149" fmla="*/ 30956 w 1411838"/>
                          <a:gd name="connsiteY149" fmla="*/ 792957 h 1619250"/>
                          <a:gd name="connsiteX150" fmla="*/ 40481 w 1411838"/>
                          <a:gd name="connsiteY150" fmla="*/ 807244 h 1619250"/>
                          <a:gd name="connsiteX151" fmla="*/ 45244 w 1411838"/>
                          <a:gd name="connsiteY151" fmla="*/ 814388 h 1619250"/>
                          <a:gd name="connsiteX152" fmla="*/ 54769 w 1411838"/>
                          <a:gd name="connsiteY152" fmla="*/ 835819 h 1619250"/>
                          <a:gd name="connsiteX153" fmla="*/ 64294 w 1411838"/>
                          <a:gd name="connsiteY153" fmla="*/ 864394 h 1619250"/>
                          <a:gd name="connsiteX154" fmla="*/ 66675 w 1411838"/>
                          <a:gd name="connsiteY154" fmla="*/ 871538 h 1619250"/>
                          <a:gd name="connsiteX155" fmla="*/ 69056 w 1411838"/>
                          <a:gd name="connsiteY155" fmla="*/ 878682 h 1619250"/>
                          <a:gd name="connsiteX156" fmla="*/ 71437 w 1411838"/>
                          <a:gd name="connsiteY156" fmla="*/ 888207 h 1619250"/>
                          <a:gd name="connsiteX157" fmla="*/ 76200 w 1411838"/>
                          <a:gd name="connsiteY157" fmla="*/ 995363 h 1619250"/>
                          <a:gd name="connsiteX158" fmla="*/ 78581 w 1411838"/>
                          <a:gd name="connsiteY158" fmla="*/ 1028700 h 1619250"/>
                          <a:gd name="connsiteX159" fmla="*/ 83344 w 1411838"/>
                          <a:gd name="connsiteY159" fmla="*/ 1042988 h 1619250"/>
                          <a:gd name="connsiteX160" fmla="*/ 85725 w 1411838"/>
                          <a:gd name="connsiteY160" fmla="*/ 1057275 h 1619250"/>
                          <a:gd name="connsiteX161" fmla="*/ 88106 w 1411838"/>
                          <a:gd name="connsiteY161" fmla="*/ 1064419 h 1619250"/>
                          <a:gd name="connsiteX162" fmla="*/ 90487 w 1411838"/>
                          <a:gd name="connsiteY162" fmla="*/ 1081088 h 1619250"/>
                          <a:gd name="connsiteX163" fmla="*/ 92869 w 1411838"/>
                          <a:gd name="connsiteY163" fmla="*/ 1088232 h 1619250"/>
                          <a:gd name="connsiteX164" fmla="*/ 100012 w 1411838"/>
                          <a:gd name="connsiteY164" fmla="*/ 1112044 h 1619250"/>
                          <a:gd name="connsiteX165" fmla="*/ 107156 w 1411838"/>
                          <a:gd name="connsiteY165" fmla="*/ 1133475 h 1619250"/>
                          <a:gd name="connsiteX166" fmla="*/ 109537 w 1411838"/>
                          <a:gd name="connsiteY166" fmla="*/ 1140619 h 1619250"/>
                          <a:gd name="connsiteX167" fmla="*/ 111919 w 1411838"/>
                          <a:gd name="connsiteY167" fmla="*/ 1159669 h 1619250"/>
                          <a:gd name="connsiteX168" fmla="*/ 116681 w 1411838"/>
                          <a:gd name="connsiteY168" fmla="*/ 1173957 h 1619250"/>
                          <a:gd name="connsiteX169" fmla="*/ 121444 w 1411838"/>
                          <a:gd name="connsiteY169" fmla="*/ 1188244 h 1619250"/>
                          <a:gd name="connsiteX170" fmla="*/ 128587 w 1411838"/>
                          <a:gd name="connsiteY170" fmla="*/ 1209675 h 1619250"/>
                          <a:gd name="connsiteX171" fmla="*/ 130969 w 1411838"/>
                          <a:gd name="connsiteY171" fmla="*/ 1216819 h 1619250"/>
                          <a:gd name="connsiteX172" fmla="*/ 133350 w 1411838"/>
                          <a:gd name="connsiteY172" fmla="*/ 1231107 h 1619250"/>
                          <a:gd name="connsiteX173" fmla="*/ 135731 w 1411838"/>
                          <a:gd name="connsiteY173" fmla="*/ 1238250 h 1619250"/>
                          <a:gd name="connsiteX174" fmla="*/ 138112 w 1411838"/>
                          <a:gd name="connsiteY174" fmla="*/ 1250157 h 1619250"/>
                          <a:gd name="connsiteX175" fmla="*/ 135731 w 1411838"/>
                          <a:gd name="connsiteY175" fmla="*/ 1259682 h 1619250"/>
                          <a:gd name="connsiteX176" fmla="*/ 140494 w 1411838"/>
                          <a:gd name="connsiteY176" fmla="*/ 1295400 h 1619250"/>
                          <a:gd name="connsiteX177" fmla="*/ 140494 w 1411838"/>
                          <a:gd name="connsiteY177" fmla="*/ 1381125 h 1619250"/>
                          <a:gd name="connsiteX178" fmla="*/ 142875 w 1411838"/>
                          <a:gd name="connsiteY178" fmla="*/ 1395413 h 1619250"/>
                          <a:gd name="connsiteX179" fmla="*/ 147637 w 1411838"/>
                          <a:gd name="connsiteY179" fmla="*/ 1416844 h 1619250"/>
                          <a:gd name="connsiteX180" fmla="*/ 152400 w 1411838"/>
                          <a:gd name="connsiteY180" fmla="*/ 1431132 h 1619250"/>
                          <a:gd name="connsiteX181" fmla="*/ 157162 w 1411838"/>
                          <a:gd name="connsiteY181" fmla="*/ 1447800 h 1619250"/>
                          <a:gd name="connsiteX182" fmla="*/ 159544 w 1411838"/>
                          <a:gd name="connsiteY182" fmla="*/ 1457325 h 1619250"/>
                          <a:gd name="connsiteX183" fmla="*/ 164306 w 1411838"/>
                          <a:gd name="connsiteY183" fmla="*/ 1471613 h 1619250"/>
                          <a:gd name="connsiteX184" fmla="*/ 169069 w 1411838"/>
                          <a:gd name="connsiteY184" fmla="*/ 1488282 h 1619250"/>
                          <a:gd name="connsiteX185" fmla="*/ 178594 w 1411838"/>
                          <a:gd name="connsiteY185" fmla="*/ 1502569 h 1619250"/>
                          <a:gd name="connsiteX186" fmla="*/ 183356 w 1411838"/>
                          <a:gd name="connsiteY186" fmla="*/ 1514475 h 1619250"/>
                          <a:gd name="connsiteX187" fmla="*/ 197644 w 1411838"/>
                          <a:gd name="connsiteY187" fmla="*/ 1535907 h 1619250"/>
                          <a:gd name="connsiteX188" fmla="*/ 209550 w 1411838"/>
                          <a:gd name="connsiteY188" fmla="*/ 1562100 h 1619250"/>
                          <a:gd name="connsiteX189" fmla="*/ 214312 w 1411838"/>
                          <a:gd name="connsiteY189" fmla="*/ 1569244 h 1619250"/>
                          <a:gd name="connsiteX190" fmla="*/ 216694 w 1411838"/>
                          <a:gd name="connsiteY190" fmla="*/ 1576388 h 1619250"/>
                          <a:gd name="connsiteX191" fmla="*/ 221456 w 1411838"/>
                          <a:gd name="connsiteY191" fmla="*/ 1583532 h 1619250"/>
                          <a:gd name="connsiteX192" fmla="*/ 223837 w 1411838"/>
                          <a:gd name="connsiteY192" fmla="*/ 1590675 h 1619250"/>
                          <a:gd name="connsiteX193" fmla="*/ 228600 w 1411838"/>
                          <a:gd name="connsiteY193" fmla="*/ 1597819 h 1619250"/>
                          <a:gd name="connsiteX194" fmla="*/ 233362 w 1411838"/>
                          <a:gd name="connsiteY194" fmla="*/ 1607344 h 1619250"/>
                          <a:gd name="connsiteX195" fmla="*/ 238125 w 1411838"/>
                          <a:gd name="connsiteY195" fmla="*/ 1619250 h 1619250"/>
                          <a:gd name="connsiteX196" fmla="*/ 238125 w 1411838"/>
                          <a:gd name="connsiteY196"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9681 w 1411838"/>
                          <a:gd name="connsiteY21" fmla="*/ 290513 h 1619250"/>
                          <a:gd name="connsiteX22" fmla="*/ 1254919 w 1411838"/>
                          <a:gd name="connsiteY22" fmla="*/ 264319 h 1619250"/>
                          <a:gd name="connsiteX23" fmla="*/ 1231105 w 1411838"/>
                          <a:gd name="connsiteY23" fmla="*/ 288131 h 1619250"/>
                          <a:gd name="connsiteX24" fmla="*/ 1226343 w 1411838"/>
                          <a:gd name="connsiteY24" fmla="*/ 342900 h 1619250"/>
                          <a:gd name="connsiteX25" fmla="*/ 1228725 w 1411838"/>
                          <a:gd name="connsiteY25" fmla="*/ 373857 h 1619250"/>
                          <a:gd name="connsiteX26" fmla="*/ 1226344 w 1411838"/>
                          <a:gd name="connsiteY26" fmla="*/ 381000 h 1619250"/>
                          <a:gd name="connsiteX27" fmla="*/ 1221581 w 1411838"/>
                          <a:gd name="connsiteY27" fmla="*/ 388144 h 1619250"/>
                          <a:gd name="connsiteX28" fmla="*/ 1219200 w 1411838"/>
                          <a:gd name="connsiteY28" fmla="*/ 397669 h 1619250"/>
                          <a:gd name="connsiteX29" fmla="*/ 1216819 w 1411838"/>
                          <a:gd name="connsiteY29" fmla="*/ 404813 h 1619250"/>
                          <a:gd name="connsiteX30" fmla="*/ 1219200 w 1411838"/>
                          <a:gd name="connsiteY30" fmla="*/ 528638 h 1619250"/>
                          <a:gd name="connsiteX31" fmla="*/ 1223962 w 1411838"/>
                          <a:gd name="connsiteY31" fmla="*/ 569119 h 1619250"/>
                          <a:gd name="connsiteX32" fmla="*/ 1228725 w 1411838"/>
                          <a:gd name="connsiteY32" fmla="*/ 583407 h 1619250"/>
                          <a:gd name="connsiteX33" fmla="*/ 1233487 w 1411838"/>
                          <a:gd name="connsiteY33" fmla="*/ 597694 h 1619250"/>
                          <a:gd name="connsiteX34" fmla="*/ 1235869 w 1411838"/>
                          <a:gd name="connsiteY34" fmla="*/ 604838 h 1619250"/>
                          <a:gd name="connsiteX35" fmla="*/ 1231106 w 1411838"/>
                          <a:gd name="connsiteY35" fmla="*/ 650082 h 1619250"/>
                          <a:gd name="connsiteX36" fmla="*/ 1228725 w 1411838"/>
                          <a:gd name="connsiteY36" fmla="*/ 659607 h 1619250"/>
                          <a:gd name="connsiteX37" fmla="*/ 1219200 w 1411838"/>
                          <a:gd name="connsiteY37" fmla="*/ 673894 h 1619250"/>
                          <a:gd name="connsiteX38" fmla="*/ 1204912 w 1411838"/>
                          <a:gd name="connsiteY38" fmla="*/ 688182 h 1619250"/>
                          <a:gd name="connsiteX39" fmla="*/ 1190625 w 1411838"/>
                          <a:gd name="connsiteY39" fmla="*/ 697707 h 1619250"/>
                          <a:gd name="connsiteX40" fmla="*/ 1176337 w 1411838"/>
                          <a:gd name="connsiteY40" fmla="*/ 702469 h 1619250"/>
                          <a:gd name="connsiteX41" fmla="*/ 1169194 w 1411838"/>
                          <a:gd name="connsiteY41" fmla="*/ 704850 h 1619250"/>
                          <a:gd name="connsiteX42" fmla="*/ 1162050 w 1411838"/>
                          <a:gd name="connsiteY42" fmla="*/ 707232 h 1619250"/>
                          <a:gd name="connsiteX43" fmla="*/ 1095375 w 1411838"/>
                          <a:gd name="connsiteY43" fmla="*/ 711994 h 1619250"/>
                          <a:gd name="connsiteX44" fmla="*/ 1081087 w 1411838"/>
                          <a:gd name="connsiteY44" fmla="*/ 716757 h 1619250"/>
                          <a:gd name="connsiteX45" fmla="*/ 1066800 w 1411838"/>
                          <a:gd name="connsiteY45" fmla="*/ 723900 h 1619250"/>
                          <a:gd name="connsiteX46" fmla="*/ 1057275 w 1411838"/>
                          <a:gd name="connsiteY46" fmla="*/ 728663 h 1619250"/>
                          <a:gd name="connsiteX47" fmla="*/ 1042987 w 1411838"/>
                          <a:gd name="connsiteY47" fmla="*/ 733425 h 1619250"/>
                          <a:gd name="connsiteX48" fmla="*/ 1035844 w 1411838"/>
                          <a:gd name="connsiteY48" fmla="*/ 735807 h 1619250"/>
                          <a:gd name="connsiteX49" fmla="*/ 1023937 w 1411838"/>
                          <a:gd name="connsiteY49" fmla="*/ 745332 h 1619250"/>
                          <a:gd name="connsiteX50" fmla="*/ 1016794 w 1411838"/>
                          <a:gd name="connsiteY50" fmla="*/ 752475 h 1619250"/>
                          <a:gd name="connsiteX51" fmla="*/ 1002506 w 1411838"/>
                          <a:gd name="connsiteY51" fmla="*/ 757238 h 1619250"/>
                          <a:gd name="connsiteX52" fmla="*/ 976312 w 1411838"/>
                          <a:gd name="connsiteY52" fmla="*/ 754857 h 1619250"/>
                          <a:gd name="connsiteX53" fmla="*/ 954881 w 1411838"/>
                          <a:gd name="connsiteY53" fmla="*/ 745332 h 1619250"/>
                          <a:gd name="connsiteX54" fmla="*/ 947737 w 1411838"/>
                          <a:gd name="connsiteY54" fmla="*/ 742950 h 1619250"/>
                          <a:gd name="connsiteX55" fmla="*/ 940594 w 1411838"/>
                          <a:gd name="connsiteY55" fmla="*/ 738188 h 1619250"/>
                          <a:gd name="connsiteX56" fmla="*/ 921544 w 1411838"/>
                          <a:gd name="connsiteY56" fmla="*/ 733425 h 1619250"/>
                          <a:gd name="connsiteX57" fmla="*/ 907256 w 1411838"/>
                          <a:gd name="connsiteY57" fmla="*/ 728663 h 1619250"/>
                          <a:gd name="connsiteX58" fmla="*/ 892969 w 1411838"/>
                          <a:gd name="connsiteY58" fmla="*/ 716757 h 1619250"/>
                          <a:gd name="connsiteX59" fmla="*/ 883444 w 1411838"/>
                          <a:gd name="connsiteY59" fmla="*/ 714375 h 1619250"/>
                          <a:gd name="connsiteX60" fmla="*/ 876300 w 1411838"/>
                          <a:gd name="connsiteY60" fmla="*/ 711994 h 1619250"/>
                          <a:gd name="connsiteX61" fmla="*/ 852487 w 1411838"/>
                          <a:gd name="connsiteY61" fmla="*/ 695325 h 1619250"/>
                          <a:gd name="connsiteX62" fmla="*/ 845344 w 1411838"/>
                          <a:gd name="connsiteY62" fmla="*/ 690563 h 1619250"/>
                          <a:gd name="connsiteX63" fmla="*/ 838200 w 1411838"/>
                          <a:gd name="connsiteY63" fmla="*/ 685800 h 1619250"/>
                          <a:gd name="connsiteX64" fmla="*/ 823912 w 1411838"/>
                          <a:gd name="connsiteY64" fmla="*/ 678657 h 1619250"/>
                          <a:gd name="connsiteX65" fmla="*/ 809625 w 1411838"/>
                          <a:gd name="connsiteY65" fmla="*/ 673894 h 1619250"/>
                          <a:gd name="connsiteX66" fmla="*/ 795337 w 1411838"/>
                          <a:gd name="connsiteY66" fmla="*/ 666750 h 1619250"/>
                          <a:gd name="connsiteX67" fmla="*/ 781050 w 1411838"/>
                          <a:gd name="connsiteY67" fmla="*/ 659607 h 1619250"/>
                          <a:gd name="connsiteX68" fmla="*/ 773906 w 1411838"/>
                          <a:gd name="connsiteY68" fmla="*/ 654844 h 1619250"/>
                          <a:gd name="connsiteX69" fmla="*/ 759619 w 1411838"/>
                          <a:gd name="connsiteY69" fmla="*/ 650082 h 1619250"/>
                          <a:gd name="connsiteX70" fmla="*/ 745331 w 1411838"/>
                          <a:gd name="connsiteY70" fmla="*/ 640557 h 1619250"/>
                          <a:gd name="connsiteX71" fmla="*/ 735806 w 1411838"/>
                          <a:gd name="connsiteY71" fmla="*/ 633413 h 1619250"/>
                          <a:gd name="connsiteX72" fmla="*/ 728662 w 1411838"/>
                          <a:gd name="connsiteY72" fmla="*/ 631032 h 1619250"/>
                          <a:gd name="connsiteX73" fmla="*/ 709612 w 1411838"/>
                          <a:gd name="connsiteY73" fmla="*/ 623888 h 1619250"/>
                          <a:gd name="connsiteX74" fmla="*/ 702469 w 1411838"/>
                          <a:gd name="connsiteY74" fmla="*/ 619125 h 1619250"/>
                          <a:gd name="connsiteX75" fmla="*/ 688181 w 1411838"/>
                          <a:gd name="connsiteY75" fmla="*/ 614363 h 1619250"/>
                          <a:gd name="connsiteX76" fmla="*/ 681037 w 1411838"/>
                          <a:gd name="connsiteY76" fmla="*/ 611982 h 1619250"/>
                          <a:gd name="connsiteX77" fmla="*/ 666750 w 1411838"/>
                          <a:gd name="connsiteY77" fmla="*/ 604838 h 1619250"/>
                          <a:gd name="connsiteX78" fmla="*/ 652462 w 1411838"/>
                          <a:gd name="connsiteY78" fmla="*/ 597694 h 1619250"/>
                          <a:gd name="connsiteX79" fmla="*/ 628650 w 1411838"/>
                          <a:gd name="connsiteY79" fmla="*/ 581025 h 1619250"/>
                          <a:gd name="connsiteX80" fmla="*/ 621506 w 1411838"/>
                          <a:gd name="connsiteY80" fmla="*/ 576263 h 1619250"/>
                          <a:gd name="connsiteX81" fmla="*/ 609600 w 1411838"/>
                          <a:gd name="connsiteY81" fmla="*/ 561975 h 1619250"/>
                          <a:gd name="connsiteX82" fmla="*/ 602456 w 1411838"/>
                          <a:gd name="connsiteY82" fmla="*/ 557213 h 1619250"/>
                          <a:gd name="connsiteX83" fmla="*/ 597694 w 1411838"/>
                          <a:gd name="connsiteY83" fmla="*/ 550069 h 1619250"/>
                          <a:gd name="connsiteX84" fmla="*/ 588169 w 1411838"/>
                          <a:gd name="connsiteY84" fmla="*/ 545307 h 1619250"/>
                          <a:gd name="connsiteX85" fmla="*/ 573881 w 1411838"/>
                          <a:gd name="connsiteY85" fmla="*/ 538163 h 1619250"/>
                          <a:gd name="connsiteX86" fmla="*/ 552450 w 1411838"/>
                          <a:gd name="connsiteY86" fmla="*/ 523875 h 1619250"/>
                          <a:gd name="connsiteX87" fmla="*/ 545306 w 1411838"/>
                          <a:gd name="connsiteY87" fmla="*/ 519113 h 1619250"/>
                          <a:gd name="connsiteX88" fmla="*/ 531019 w 1411838"/>
                          <a:gd name="connsiteY88" fmla="*/ 514350 h 1619250"/>
                          <a:gd name="connsiteX89" fmla="*/ 523875 w 1411838"/>
                          <a:gd name="connsiteY89" fmla="*/ 509588 h 1619250"/>
                          <a:gd name="connsiteX90" fmla="*/ 507206 w 1411838"/>
                          <a:gd name="connsiteY90" fmla="*/ 504825 h 1619250"/>
                          <a:gd name="connsiteX91" fmla="*/ 500062 w 1411838"/>
                          <a:gd name="connsiteY91" fmla="*/ 500063 h 1619250"/>
                          <a:gd name="connsiteX92" fmla="*/ 492919 w 1411838"/>
                          <a:gd name="connsiteY92" fmla="*/ 497682 h 1619250"/>
                          <a:gd name="connsiteX93" fmla="*/ 476250 w 1411838"/>
                          <a:gd name="connsiteY93" fmla="*/ 490538 h 1619250"/>
                          <a:gd name="connsiteX94" fmla="*/ 469106 w 1411838"/>
                          <a:gd name="connsiteY94" fmla="*/ 485775 h 1619250"/>
                          <a:gd name="connsiteX95" fmla="*/ 454819 w 1411838"/>
                          <a:gd name="connsiteY95" fmla="*/ 481013 h 1619250"/>
                          <a:gd name="connsiteX96" fmla="*/ 433387 w 1411838"/>
                          <a:gd name="connsiteY96" fmla="*/ 471488 h 1619250"/>
                          <a:gd name="connsiteX97" fmla="*/ 423862 w 1411838"/>
                          <a:gd name="connsiteY97" fmla="*/ 466725 h 1619250"/>
                          <a:gd name="connsiteX98" fmla="*/ 409575 w 1411838"/>
                          <a:gd name="connsiteY98" fmla="*/ 461963 h 1619250"/>
                          <a:gd name="connsiteX99" fmla="*/ 390525 w 1411838"/>
                          <a:gd name="connsiteY99" fmla="*/ 452438 h 1619250"/>
                          <a:gd name="connsiteX100" fmla="*/ 376237 w 1411838"/>
                          <a:gd name="connsiteY100" fmla="*/ 447675 h 1619250"/>
                          <a:gd name="connsiteX101" fmla="*/ 361950 w 1411838"/>
                          <a:gd name="connsiteY101" fmla="*/ 438150 h 1619250"/>
                          <a:gd name="connsiteX102" fmla="*/ 347662 w 1411838"/>
                          <a:gd name="connsiteY102" fmla="*/ 431007 h 1619250"/>
                          <a:gd name="connsiteX103" fmla="*/ 338137 w 1411838"/>
                          <a:gd name="connsiteY103" fmla="*/ 426244 h 1619250"/>
                          <a:gd name="connsiteX104" fmla="*/ 323850 w 1411838"/>
                          <a:gd name="connsiteY104" fmla="*/ 416719 h 1619250"/>
                          <a:gd name="connsiteX105" fmla="*/ 316706 w 1411838"/>
                          <a:gd name="connsiteY105" fmla="*/ 411957 h 1619250"/>
                          <a:gd name="connsiteX106" fmla="*/ 309562 w 1411838"/>
                          <a:gd name="connsiteY106" fmla="*/ 407194 h 1619250"/>
                          <a:gd name="connsiteX107" fmla="*/ 300037 w 1411838"/>
                          <a:gd name="connsiteY107" fmla="*/ 404813 h 1619250"/>
                          <a:gd name="connsiteX108" fmla="*/ 283369 w 1411838"/>
                          <a:gd name="connsiteY108" fmla="*/ 392907 h 1619250"/>
                          <a:gd name="connsiteX109" fmla="*/ 276225 w 1411838"/>
                          <a:gd name="connsiteY109" fmla="*/ 388144 h 1619250"/>
                          <a:gd name="connsiteX110" fmla="*/ 269081 w 1411838"/>
                          <a:gd name="connsiteY110" fmla="*/ 385763 h 1619250"/>
                          <a:gd name="connsiteX111" fmla="*/ 254794 w 1411838"/>
                          <a:gd name="connsiteY111" fmla="*/ 376238 h 1619250"/>
                          <a:gd name="connsiteX112" fmla="*/ 240506 w 1411838"/>
                          <a:gd name="connsiteY112" fmla="*/ 371475 h 1619250"/>
                          <a:gd name="connsiteX113" fmla="*/ 233362 w 1411838"/>
                          <a:gd name="connsiteY113" fmla="*/ 369094 h 1619250"/>
                          <a:gd name="connsiteX114" fmla="*/ 204787 w 1411838"/>
                          <a:gd name="connsiteY114" fmla="*/ 366713 h 1619250"/>
                          <a:gd name="connsiteX115" fmla="*/ 197644 w 1411838"/>
                          <a:gd name="connsiteY115" fmla="*/ 364332 h 1619250"/>
                          <a:gd name="connsiteX116" fmla="*/ 183356 w 1411838"/>
                          <a:gd name="connsiteY116" fmla="*/ 354807 h 1619250"/>
                          <a:gd name="connsiteX117" fmla="*/ 169069 w 1411838"/>
                          <a:gd name="connsiteY117" fmla="*/ 347663 h 1619250"/>
                          <a:gd name="connsiteX118" fmla="*/ 161925 w 1411838"/>
                          <a:gd name="connsiteY118" fmla="*/ 345282 h 1619250"/>
                          <a:gd name="connsiteX119" fmla="*/ 154781 w 1411838"/>
                          <a:gd name="connsiteY119" fmla="*/ 340519 h 1619250"/>
                          <a:gd name="connsiteX120" fmla="*/ 121444 w 1411838"/>
                          <a:gd name="connsiteY120" fmla="*/ 342900 h 1619250"/>
                          <a:gd name="connsiteX121" fmla="*/ 107156 w 1411838"/>
                          <a:gd name="connsiteY121" fmla="*/ 350044 h 1619250"/>
                          <a:gd name="connsiteX122" fmla="*/ 100012 w 1411838"/>
                          <a:gd name="connsiteY122" fmla="*/ 357188 h 1619250"/>
                          <a:gd name="connsiteX123" fmla="*/ 92869 w 1411838"/>
                          <a:gd name="connsiteY123" fmla="*/ 359569 h 1619250"/>
                          <a:gd name="connsiteX124" fmla="*/ 85725 w 1411838"/>
                          <a:gd name="connsiteY124" fmla="*/ 373857 h 1619250"/>
                          <a:gd name="connsiteX125" fmla="*/ 83344 w 1411838"/>
                          <a:gd name="connsiteY125" fmla="*/ 381000 h 1619250"/>
                          <a:gd name="connsiteX126" fmla="*/ 80962 w 1411838"/>
                          <a:gd name="connsiteY126" fmla="*/ 402432 h 1619250"/>
                          <a:gd name="connsiteX127" fmla="*/ 76200 w 1411838"/>
                          <a:gd name="connsiteY127" fmla="*/ 416719 h 1619250"/>
                          <a:gd name="connsiteX128" fmla="*/ 73819 w 1411838"/>
                          <a:gd name="connsiteY128" fmla="*/ 423863 h 1619250"/>
                          <a:gd name="connsiteX129" fmla="*/ 71437 w 1411838"/>
                          <a:gd name="connsiteY129" fmla="*/ 431007 h 1619250"/>
                          <a:gd name="connsiteX130" fmla="*/ 69056 w 1411838"/>
                          <a:gd name="connsiteY130" fmla="*/ 438150 h 1619250"/>
                          <a:gd name="connsiteX131" fmla="*/ 64294 w 1411838"/>
                          <a:gd name="connsiteY131" fmla="*/ 445294 h 1619250"/>
                          <a:gd name="connsiteX132" fmla="*/ 61912 w 1411838"/>
                          <a:gd name="connsiteY132" fmla="*/ 452438 h 1619250"/>
                          <a:gd name="connsiteX133" fmla="*/ 52387 w 1411838"/>
                          <a:gd name="connsiteY133" fmla="*/ 466725 h 1619250"/>
                          <a:gd name="connsiteX134" fmla="*/ 47625 w 1411838"/>
                          <a:gd name="connsiteY134" fmla="*/ 473869 h 1619250"/>
                          <a:gd name="connsiteX135" fmla="*/ 42862 w 1411838"/>
                          <a:gd name="connsiteY135" fmla="*/ 481013 h 1619250"/>
                          <a:gd name="connsiteX136" fmla="*/ 38100 w 1411838"/>
                          <a:gd name="connsiteY136" fmla="*/ 495300 h 1619250"/>
                          <a:gd name="connsiteX137" fmla="*/ 23812 w 1411838"/>
                          <a:gd name="connsiteY137" fmla="*/ 523875 h 1619250"/>
                          <a:gd name="connsiteX138" fmla="*/ 16669 w 1411838"/>
                          <a:gd name="connsiteY138" fmla="*/ 547688 h 1619250"/>
                          <a:gd name="connsiteX139" fmla="*/ 14287 w 1411838"/>
                          <a:gd name="connsiteY139" fmla="*/ 554832 h 1619250"/>
                          <a:gd name="connsiteX140" fmla="*/ 11906 w 1411838"/>
                          <a:gd name="connsiteY140" fmla="*/ 566738 h 1619250"/>
                          <a:gd name="connsiteX141" fmla="*/ 7144 w 1411838"/>
                          <a:gd name="connsiteY141" fmla="*/ 581025 h 1619250"/>
                          <a:gd name="connsiteX142" fmla="*/ 4762 w 1411838"/>
                          <a:gd name="connsiteY142" fmla="*/ 590550 h 1619250"/>
                          <a:gd name="connsiteX143" fmla="*/ 0 w 1411838"/>
                          <a:gd name="connsiteY143" fmla="*/ 614363 h 1619250"/>
                          <a:gd name="connsiteX144" fmla="*/ 2381 w 1411838"/>
                          <a:gd name="connsiteY144" fmla="*/ 709613 h 1619250"/>
                          <a:gd name="connsiteX145" fmla="*/ 4762 w 1411838"/>
                          <a:gd name="connsiteY145" fmla="*/ 723900 h 1619250"/>
                          <a:gd name="connsiteX146" fmla="*/ 9525 w 1411838"/>
                          <a:gd name="connsiteY146" fmla="*/ 738188 h 1619250"/>
                          <a:gd name="connsiteX147" fmla="*/ 14287 w 1411838"/>
                          <a:gd name="connsiteY147" fmla="*/ 752475 h 1619250"/>
                          <a:gd name="connsiteX148" fmla="*/ 21431 w 1411838"/>
                          <a:gd name="connsiteY148" fmla="*/ 769144 h 1619250"/>
                          <a:gd name="connsiteX149" fmla="*/ 30956 w 1411838"/>
                          <a:gd name="connsiteY149" fmla="*/ 792957 h 1619250"/>
                          <a:gd name="connsiteX150" fmla="*/ 40481 w 1411838"/>
                          <a:gd name="connsiteY150" fmla="*/ 807244 h 1619250"/>
                          <a:gd name="connsiteX151" fmla="*/ 45244 w 1411838"/>
                          <a:gd name="connsiteY151" fmla="*/ 814388 h 1619250"/>
                          <a:gd name="connsiteX152" fmla="*/ 54769 w 1411838"/>
                          <a:gd name="connsiteY152" fmla="*/ 835819 h 1619250"/>
                          <a:gd name="connsiteX153" fmla="*/ 64294 w 1411838"/>
                          <a:gd name="connsiteY153" fmla="*/ 864394 h 1619250"/>
                          <a:gd name="connsiteX154" fmla="*/ 66675 w 1411838"/>
                          <a:gd name="connsiteY154" fmla="*/ 871538 h 1619250"/>
                          <a:gd name="connsiteX155" fmla="*/ 69056 w 1411838"/>
                          <a:gd name="connsiteY155" fmla="*/ 878682 h 1619250"/>
                          <a:gd name="connsiteX156" fmla="*/ 71437 w 1411838"/>
                          <a:gd name="connsiteY156" fmla="*/ 888207 h 1619250"/>
                          <a:gd name="connsiteX157" fmla="*/ 76200 w 1411838"/>
                          <a:gd name="connsiteY157" fmla="*/ 995363 h 1619250"/>
                          <a:gd name="connsiteX158" fmla="*/ 78581 w 1411838"/>
                          <a:gd name="connsiteY158" fmla="*/ 1028700 h 1619250"/>
                          <a:gd name="connsiteX159" fmla="*/ 83344 w 1411838"/>
                          <a:gd name="connsiteY159" fmla="*/ 1042988 h 1619250"/>
                          <a:gd name="connsiteX160" fmla="*/ 85725 w 1411838"/>
                          <a:gd name="connsiteY160" fmla="*/ 1057275 h 1619250"/>
                          <a:gd name="connsiteX161" fmla="*/ 88106 w 1411838"/>
                          <a:gd name="connsiteY161" fmla="*/ 1064419 h 1619250"/>
                          <a:gd name="connsiteX162" fmla="*/ 90487 w 1411838"/>
                          <a:gd name="connsiteY162" fmla="*/ 1081088 h 1619250"/>
                          <a:gd name="connsiteX163" fmla="*/ 92869 w 1411838"/>
                          <a:gd name="connsiteY163" fmla="*/ 1088232 h 1619250"/>
                          <a:gd name="connsiteX164" fmla="*/ 100012 w 1411838"/>
                          <a:gd name="connsiteY164" fmla="*/ 1112044 h 1619250"/>
                          <a:gd name="connsiteX165" fmla="*/ 107156 w 1411838"/>
                          <a:gd name="connsiteY165" fmla="*/ 1133475 h 1619250"/>
                          <a:gd name="connsiteX166" fmla="*/ 109537 w 1411838"/>
                          <a:gd name="connsiteY166" fmla="*/ 1140619 h 1619250"/>
                          <a:gd name="connsiteX167" fmla="*/ 111919 w 1411838"/>
                          <a:gd name="connsiteY167" fmla="*/ 1159669 h 1619250"/>
                          <a:gd name="connsiteX168" fmla="*/ 116681 w 1411838"/>
                          <a:gd name="connsiteY168" fmla="*/ 1173957 h 1619250"/>
                          <a:gd name="connsiteX169" fmla="*/ 121444 w 1411838"/>
                          <a:gd name="connsiteY169" fmla="*/ 1188244 h 1619250"/>
                          <a:gd name="connsiteX170" fmla="*/ 128587 w 1411838"/>
                          <a:gd name="connsiteY170" fmla="*/ 1209675 h 1619250"/>
                          <a:gd name="connsiteX171" fmla="*/ 130969 w 1411838"/>
                          <a:gd name="connsiteY171" fmla="*/ 1216819 h 1619250"/>
                          <a:gd name="connsiteX172" fmla="*/ 133350 w 1411838"/>
                          <a:gd name="connsiteY172" fmla="*/ 1231107 h 1619250"/>
                          <a:gd name="connsiteX173" fmla="*/ 135731 w 1411838"/>
                          <a:gd name="connsiteY173" fmla="*/ 1238250 h 1619250"/>
                          <a:gd name="connsiteX174" fmla="*/ 138112 w 1411838"/>
                          <a:gd name="connsiteY174" fmla="*/ 1250157 h 1619250"/>
                          <a:gd name="connsiteX175" fmla="*/ 135731 w 1411838"/>
                          <a:gd name="connsiteY175" fmla="*/ 1259682 h 1619250"/>
                          <a:gd name="connsiteX176" fmla="*/ 140494 w 1411838"/>
                          <a:gd name="connsiteY176" fmla="*/ 1295400 h 1619250"/>
                          <a:gd name="connsiteX177" fmla="*/ 140494 w 1411838"/>
                          <a:gd name="connsiteY177" fmla="*/ 1381125 h 1619250"/>
                          <a:gd name="connsiteX178" fmla="*/ 142875 w 1411838"/>
                          <a:gd name="connsiteY178" fmla="*/ 1395413 h 1619250"/>
                          <a:gd name="connsiteX179" fmla="*/ 147637 w 1411838"/>
                          <a:gd name="connsiteY179" fmla="*/ 1416844 h 1619250"/>
                          <a:gd name="connsiteX180" fmla="*/ 152400 w 1411838"/>
                          <a:gd name="connsiteY180" fmla="*/ 1431132 h 1619250"/>
                          <a:gd name="connsiteX181" fmla="*/ 157162 w 1411838"/>
                          <a:gd name="connsiteY181" fmla="*/ 1447800 h 1619250"/>
                          <a:gd name="connsiteX182" fmla="*/ 159544 w 1411838"/>
                          <a:gd name="connsiteY182" fmla="*/ 1457325 h 1619250"/>
                          <a:gd name="connsiteX183" fmla="*/ 164306 w 1411838"/>
                          <a:gd name="connsiteY183" fmla="*/ 1471613 h 1619250"/>
                          <a:gd name="connsiteX184" fmla="*/ 169069 w 1411838"/>
                          <a:gd name="connsiteY184" fmla="*/ 1488282 h 1619250"/>
                          <a:gd name="connsiteX185" fmla="*/ 178594 w 1411838"/>
                          <a:gd name="connsiteY185" fmla="*/ 1502569 h 1619250"/>
                          <a:gd name="connsiteX186" fmla="*/ 183356 w 1411838"/>
                          <a:gd name="connsiteY186" fmla="*/ 1514475 h 1619250"/>
                          <a:gd name="connsiteX187" fmla="*/ 197644 w 1411838"/>
                          <a:gd name="connsiteY187" fmla="*/ 1535907 h 1619250"/>
                          <a:gd name="connsiteX188" fmla="*/ 209550 w 1411838"/>
                          <a:gd name="connsiteY188" fmla="*/ 1562100 h 1619250"/>
                          <a:gd name="connsiteX189" fmla="*/ 214312 w 1411838"/>
                          <a:gd name="connsiteY189" fmla="*/ 1569244 h 1619250"/>
                          <a:gd name="connsiteX190" fmla="*/ 216694 w 1411838"/>
                          <a:gd name="connsiteY190" fmla="*/ 1576388 h 1619250"/>
                          <a:gd name="connsiteX191" fmla="*/ 221456 w 1411838"/>
                          <a:gd name="connsiteY191" fmla="*/ 1583532 h 1619250"/>
                          <a:gd name="connsiteX192" fmla="*/ 223837 w 1411838"/>
                          <a:gd name="connsiteY192" fmla="*/ 1590675 h 1619250"/>
                          <a:gd name="connsiteX193" fmla="*/ 228600 w 1411838"/>
                          <a:gd name="connsiteY193" fmla="*/ 1597819 h 1619250"/>
                          <a:gd name="connsiteX194" fmla="*/ 233362 w 1411838"/>
                          <a:gd name="connsiteY194" fmla="*/ 1607344 h 1619250"/>
                          <a:gd name="connsiteX195" fmla="*/ 238125 w 1411838"/>
                          <a:gd name="connsiteY195" fmla="*/ 1619250 h 1619250"/>
                          <a:gd name="connsiteX196" fmla="*/ 238125 w 1411838"/>
                          <a:gd name="connsiteY196"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8731 w 1411838"/>
                          <a:gd name="connsiteY19" fmla="*/ 254794 h 1619250"/>
                          <a:gd name="connsiteX20" fmla="*/ 1271587 w 1411838"/>
                          <a:gd name="connsiteY20" fmla="*/ 269082 h 1619250"/>
                          <a:gd name="connsiteX21" fmla="*/ 1254919 w 1411838"/>
                          <a:gd name="connsiteY21" fmla="*/ 264319 h 1619250"/>
                          <a:gd name="connsiteX22" fmla="*/ 1231105 w 1411838"/>
                          <a:gd name="connsiteY22" fmla="*/ 288131 h 1619250"/>
                          <a:gd name="connsiteX23" fmla="*/ 1226343 w 1411838"/>
                          <a:gd name="connsiteY23" fmla="*/ 342900 h 1619250"/>
                          <a:gd name="connsiteX24" fmla="*/ 1228725 w 1411838"/>
                          <a:gd name="connsiteY24" fmla="*/ 373857 h 1619250"/>
                          <a:gd name="connsiteX25" fmla="*/ 1226344 w 1411838"/>
                          <a:gd name="connsiteY25" fmla="*/ 381000 h 1619250"/>
                          <a:gd name="connsiteX26" fmla="*/ 1221581 w 1411838"/>
                          <a:gd name="connsiteY26" fmla="*/ 388144 h 1619250"/>
                          <a:gd name="connsiteX27" fmla="*/ 1219200 w 1411838"/>
                          <a:gd name="connsiteY27" fmla="*/ 397669 h 1619250"/>
                          <a:gd name="connsiteX28" fmla="*/ 1216819 w 1411838"/>
                          <a:gd name="connsiteY28" fmla="*/ 404813 h 1619250"/>
                          <a:gd name="connsiteX29" fmla="*/ 1219200 w 1411838"/>
                          <a:gd name="connsiteY29" fmla="*/ 528638 h 1619250"/>
                          <a:gd name="connsiteX30" fmla="*/ 1223962 w 1411838"/>
                          <a:gd name="connsiteY30" fmla="*/ 569119 h 1619250"/>
                          <a:gd name="connsiteX31" fmla="*/ 1228725 w 1411838"/>
                          <a:gd name="connsiteY31" fmla="*/ 583407 h 1619250"/>
                          <a:gd name="connsiteX32" fmla="*/ 1233487 w 1411838"/>
                          <a:gd name="connsiteY32" fmla="*/ 597694 h 1619250"/>
                          <a:gd name="connsiteX33" fmla="*/ 1235869 w 1411838"/>
                          <a:gd name="connsiteY33" fmla="*/ 604838 h 1619250"/>
                          <a:gd name="connsiteX34" fmla="*/ 1231106 w 1411838"/>
                          <a:gd name="connsiteY34" fmla="*/ 650082 h 1619250"/>
                          <a:gd name="connsiteX35" fmla="*/ 1228725 w 1411838"/>
                          <a:gd name="connsiteY35" fmla="*/ 659607 h 1619250"/>
                          <a:gd name="connsiteX36" fmla="*/ 1219200 w 1411838"/>
                          <a:gd name="connsiteY36" fmla="*/ 673894 h 1619250"/>
                          <a:gd name="connsiteX37" fmla="*/ 1204912 w 1411838"/>
                          <a:gd name="connsiteY37" fmla="*/ 688182 h 1619250"/>
                          <a:gd name="connsiteX38" fmla="*/ 1190625 w 1411838"/>
                          <a:gd name="connsiteY38" fmla="*/ 697707 h 1619250"/>
                          <a:gd name="connsiteX39" fmla="*/ 1176337 w 1411838"/>
                          <a:gd name="connsiteY39" fmla="*/ 702469 h 1619250"/>
                          <a:gd name="connsiteX40" fmla="*/ 1169194 w 1411838"/>
                          <a:gd name="connsiteY40" fmla="*/ 704850 h 1619250"/>
                          <a:gd name="connsiteX41" fmla="*/ 1162050 w 1411838"/>
                          <a:gd name="connsiteY41" fmla="*/ 707232 h 1619250"/>
                          <a:gd name="connsiteX42" fmla="*/ 1095375 w 1411838"/>
                          <a:gd name="connsiteY42" fmla="*/ 711994 h 1619250"/>
                          <a:gd name="connsiteX43" fmla="*/ 1081087 w 1411838"/>
                          <a:gd name="connsiteY43" fmla="*/ 716757 h 1619250"/>
                          <a:gd name="connsiteX44" fmla="*/ 1066800 w 1411838"/>
                          <a:gd name="connsiteY44" fmla="*/ 723900 h 1619250"/>
                          <a:gd name="connsiteX45" fmla="*/ 1057275 w 1411838"/>
                          <a:gd name="connsiteY45" fmla="*/ 728663 h 1619250"/>
                          <a:gd name="connsiteX46" fmla="*/ 1042987 w 1411838"/>
                          <a:gd name="connsiteY46" fmla="*/ 733425 h 1619250"/>
                          <a:gd name="connsiteX47" fmla="*/ 1035844 w 1411838"/>
                          <a:gd name="connsiteY47" fmla="*/ 735807 h 1619250"/>
                          <a:gd name="connsiteX48" fmla="*/ 1023937 w 1411838"/>
                          <a:gd name="connsiteY48" fmla="*/ 745332 h 1619250"/>
                          <a:gd name="connsiteX49" fmla="*/ 1016794 w 1411838"/>
                          <a:gd name="connsiteY49" fmla="*/ 752475 h 1619250"/>
                          <a:gd name="connsiteX50" fmla="*/ 1002506 w 1411838"/>
                          <a:gd name="connsiteY50" fmla="*/ 757238 h 1619250"/>
                          <a:gd name="connsiteX51" fmla="*/ 976312 w 1411838"/>
                          <a:gd name="connsiteY51" fmla="*/ 754857 h 1619250"/>
                          <a:gd name="connsiteX52" fmla="*/ 954881 w 1411838"/>
                          <a:gd name="connsiteY52" fmla="*/ 745332 h 1619250"/>
                          <a:gd name="connsiteX53" fmla="*/ 947737 w 1411838"/>
                          <a:gd name="connsiteY53" fmla="*/ 742950 h 1619250"/>
                          <a:gd name="connsiteX54" fmla="*/ 940594 w 1411838"/>
                          <a:gd name="connsiteY54" fmla="*/ 738188 h 1619250"/>
                          <a:gd name="connsiteX55" fmla="*/ 921544 w 1411838"/>
                          <a:gd name="connsiteY55" fmla="*/ 733425 h 1619250"/>
                          <a:gd name="connsiteX56" fmla="*/ 907256 w 1411838"/>
                          <a:gd name="connsiteY56" fmla="*/ 728663 h 1619250"/>
                          <a:gd name="connsiteX57" fmla="*/ 892969 w 1411838"/>
                          <a:gd name="connsiteY57" fmla="*/ 716757 h 1619250"/>
                          <a:gd name="connsiteX58" fmla="*/ 883444 w 1411838"/>
                          <a:gd name="connsiteY58" fmla="*/ 714375 h 1619250"/>
                          <a:gd name="connsiteX59" fmla="*/ 876300 w 1411838"/>
                          <a:gd name="connsiteY59" fmla="*/ 711994 h 1619250"/>
                          <a:gd name="connsiteX60" fmla="*/ 852487 w 1411838"/>
                          <a:gd name="connsiteY60" fmla="*/ 695325 h 1619250"/>
                          <a:gd name="connsiteX61" fmla="*/ 845344 w 1411838"/>
                          <a:gd name="connsiteY61" fmla="*/ 690563 h 1619250"/>
                          <a:gd name="connsiteX62" fmla="*/ 838200 w 1411838"/>
                          <a:gd name="connsiteY62" fmla="*/ 685800 h 1619250"/>
                          <a:gd name="connsiteX63" fmla="*/ 823912 w 1411838"/>
                          <a:gd name="connsiteY63" fmla="*/ 678657 h 1619250"/>
                          <a:gd name="connsiteX64" fmla="*/ 809625 w 1411838"/>
                          <a:gd name="connsiteY64" fmla="*/ 673894 h 1619250"/>
                          <a:gd name="connsiteX65" fmla="*/ 795337 w 1411838"/>
                          <a:gd name="connsiteY65" fmla="*/ 666750 h 1619250"/>
                          <a:gd name="connsiteX66" fmla="*/ 781050 w 1411838"/>
                          <a:gd name="connsiteY66" fmla="*/ 659607 h 1619250"/>
                          <a:gd name="connsiteX67" fmla="*/ 773906 w 1411838"/>
                          <a:gd name="connsiteY67" fmla="*/ 654844 h 1619250"/>
                          <a:gd name="connsiteX68" fmla="*/ 759619 w 1411838"/>
                          <a:gd name="connsiteY68" fmla="*/ 650082 h 1619250"/>
                          <a:gd name="connsiteX69" fmla="*/ 745331 w 1411838"/>
                          <a:gd name="connsiteY69" fmla="*/ 640557 h 1619250"/>
                          <a:gd name="connsiteX70" fmla="*/ 735806 w 1411838"/>
                          <a:gd name="connsiteY70" fmla="*/ 633413 h 1619250"/>
                          <a:gd name="connsiteX71" fmla="*/ 728662 w 1411838"/>
                          <a:gd name="connsiteY71" fmla="*/ 631032 h 1619250"/>
                          <a:gd name="connsiteX72" fmla="*/ 709612 w 1411838"/>
                          <a:gd name="connsiteY72" fmla="*/ 623888 h 1619250"/>
                          <a:gd name="connsiteX73" fmla="*/ 702469 w 1411838"/>
                          <a:gd name="connsiteY73" fmla="*/ 619125 h 1619250"/>
                          <a:gd name="connsiteX74" fmla="*/ 688181 w 1411838"/>
                          <a:gd name="connsiteY74" fmla="*/ 614363 h 1619250"/>
                          <a:gd name="connsiteX75" fmla="*/ 681037 w 1411838"/>
                          <a:gd name="connsiteY75" fmla="*/ 611982 h 1619250"/>
                          <a:gd name="connsiteX76" fmla="*/ 666750 w 1411838"/>
                          <a:gd name="connsiteY76" fmla="*/ 604838 h 1619250"/>
                          <a:gd name="connsiteX77" fmla="*/ 652462 w 1411838"/>
                          <a:gd name="connsiteY77" fmla="*/ 597694 h 1619250"/>
                          <a:gd name="connsiteX78" fmla="*/ 628650 w 1411838"/>
                          <a:gd name="connsiteY78" fmla="*/ 581025 h 1619250"/>
                          <a:gd name="connsiteX79" fmla="*/ 621506 w 1411838"/>
                          <a:gd name="connsiteY79" fmla="*/ 576263 h 1619250"/>
                          <a:gd name="connsiteX80" fmla="*/ 609600 w 1411838"/>
                          <a:gd name="connsiteY80" fmla="*/ 561975 h 1619250"/>
                          <a:gd name="connsiteX81" fmla="*/ 602456 w 1411838"/>
                          <a:gd name="connsiteY81" fmla="*/ 557213 h 1619250"/>
                          <a:gd name="connsiteX82" fmla="*/ 597694 w 1411838"/>
                          <a:gd name="connsiteY82" fmla="*/ 550069 h 1619250"/>
                          <a:gd name="connsiteX83" fmla="*/ 588169 w 1411838"/>
                          <a:gd name="connsiteY83" fmla="*/ 545307 h 1619250"/>
                          <a:gd name="connsiteX84" fmla="*/ 573881 w 1411838"/>
                          <a:gd name="connsiteY84" fmla="*/ 538163 h 1619250"/>
                          <a:gd name="connsiteX85" fmla="*/ 552450 w 1411838"/>
                          <a:gd name="connsiteY85" fmla="*/ 523875 h 1619250"/>
                          <a:gd name="connsiteX86" fmla="*/ 545306 w 1411838"/>
                          <a:gd name="connsiteY86" fmla="*/ 519113 h 1619250"/>
                          <a:gd name="connsiteX87" fmla="*/ 531019 w 1411838"/>
                          <a:gd name="connsiteY87" fmla="*/ 514350 h 1619250"/>
                          <a:gd name="connsiteX88" fmla="*/ 523875 w 1411838"/>
                          <a:gd name="connsiteY88" fmla="*/ 509588 h 1619250"/>
                          <a:gd name="connsiteX89" fmla="*/ 507206 w 1411838"/>
                          <a:gd name="connsiteY89" fmla="*/ 504825 h 1619250"/>
                          <a:gd name="connsiteX90" fmla="*/ 500062 w 1411838"/>
                          <a:gd name="connsiteY90" fmla="*/ 500063 h 1619250"/>
                          <a:gd name="connsiteX91" fmla="*/ 492919 w 1411838"/>
                          <a:gd name="connsiteY91" fmla="*/ 497682 h 1619250"/>
                          <a:gd name="connsiteX92" fmla="*/ 476250 w 1411838"/>
                          <a:gd name="connsiteY92" fmla="*/ 490538 h 1619250"/>
                          <a:gd name="connsiteX93" fmla="*/ 469106 w 1411838"/>
                          <a:gd name="connsiteY93" fmla="*/ 485775 h 1619250"/>
                          <a:gd name="connsiteX94" fmla="*/ 454819 w 1411838"/>
                          <a:gd name="connsiteY94" fmla="*/ 481013 h 1619250"/>
                          <a:gd name="connsiteX95" fmla="*/ 433387 w 1411838"/>
                          <a:gd name="connsiteY95" fmla="*/ 471488 h 1619250"/>
                          <a:gd name="connsiteX96" fmla="*/ 423862 w 1411838"/>
                          <a:gd name="connsiteY96" fmla="*/ 466725 h 1619250"/>
                          <a:gd name="connsiteX97" fmla="*/ 409575 w 1411838"/>
                          <a:gd name="connsiteY97" fmla="*/ 461963 h 1619250"/>
                          <a:gd name="connsiteX98" fmla="*/ 390525 w 1411838"/>
                          <a:gd name="connsiteY98" fmla="*/ 452438 h 1619250"/>
                          <a:gd name="connsiteX99" fmla="*/ 376237 w 1411838"/>
                          <a:gd name="connsiteY99" fmla="*/ 447675 h 1619250"/>
                          <a:gd name="connsiteX100" fmla="*/ 361950 w 1411838"/>
                          <a:gd name="connsiteY100" fmla="*/ 438150 h 1619250"/>
                          <a:gd name="connsiteX101" fmla="*/ 347662 w 1411838"/>
                          <a:gd name="connsiteY101" fmla="*/ 431007 h 1619250"/>
                          <a:gd name="connsiteX102" fmla="*/ 338137 w 1411838"/>
                          <a:gd name="connsiteY102" fmla="*/ 426244 h 1619250"/>
                          <a:gd name="connsiteX103" fmla="*/ 323850 w 1411838"/>
                          <a:gd name="connsiteY103" fmla="*/ 416719 h 1619250"/>
                          <a:gd name="connsiteX104" fmla="*/ 316706 w 1411838"/>
                          <a:gd name="connsiteY104" fmla="*/ 411957 h 1619250"/>
                          <a:gd name="connsiteX105" fmla="*/ 309562 w 1411838"/>
                          <a:gd name="connsiteY105" fmla="*/ 407194 h 1619250"/>
                          <a:gd name="connsiteX106" fmla="*/ 300037 w 1411838"/>
                          <a:gd name="connsiteY106" fmla="*/ 404813 h 1619250"/>
                          <a:gd name="connsiteX107" fmla="*/ 283369 w 1411838"/>
                          <a:gd name="connsiteY107" fmla="*/ 392907 h 1619250"/>
                          <a:gd name="connsiteX108" fmla="*/ 276225 w 1411838"/>
                          <a:gd name="connsiteY108" fmla="*/ 388144 h 1619250"/>
                          <a:gd name="connsiteX109" fmla="*/ 269081 w 1411838"/>
                          <a:gd name="connsiteY109" fmla="*/ 385763 h 1619250"/>
                          <a:gd name="connsiteX110" fmla="*/ 254794 w 1411838"/>
                          <a:gd name="connsiteY110" fmla="*/ 376238 h 1619250"/>
                          <a:gd name="connsiteX111" fmla="*/ 240506 w 1411838"/>
                          <a:gd name="connsiteY111" fmla="*/ 371475 h 1619250"/>
                          <a:gd name="connsiteX112" fmla="*/ 233362 w 1411838"/>
                          <a:gd name="connsiteY112" fmla="*/ 369094 h 1619250"/>
                          <a:gd name="connsiteX113" fmla="*/ 204787 w 1411838"/>
                          <a:gd name="connsiteY113" fmla="*/ 366713 h 1619250"/>
                          <a:gd name="connsiteX114" fmla="*/ 197644 w 1411838"/>
                          <a:gd name="connsiteY114" fmla="*/ 364332 h 1619250"/>
                          <a:gd name="connsiteX115" fmla="*/ 183356 w 1411838"/>
                          <a:gd name="connsiteY115" fmla="*/ 354807 h 1619250"/>
                          <a:gd name="connsiteX116" fmla="*/ 169069 w 1411838"/>
                          <a:gd name="connsiteY116" fmla="*/ 347663 h 1619250"/>
                          <a:gd name="connsiteX117" fmla="*/ 161925 w 1411838"/>
                          <a:gd name="connsiteY117" fmla="*/ 345282 h 1619250"/>
                          <a:gd name="connsiteX118" fmla="*/ 154781 w 1411838"/>
                          <a:gd name="connsiteY118" fmla="*/ 340519 h 1619250"/>
                          <a:gd name="connsiteX119" fmla="*/ 121444 w 1411838"/>
                          <a:gd name="connsiteY119" fmla="*/ 342900 h 1619250"/>
                          <a:gd name="connsiteX120" fmla="*/ 107156 w 1411838"/>
                          <a:gd name="connsiteY120" fmla="*/ 350044 h 1619250"/>
                          <a:gd name="connsiteX121" fmla="*/ 100012 w 1411838"/>
                          <a:gd name="connsiteY121" fmla="*/ 357188 h 1619250"/>
                          <a:gd name="connsiteX122" fmla="*/ 92869 w 1411838"/>
                          <a:gd name="connsiteY122" fmla="*/ 359569 h 1619250"/>
                          <a:gd name="connsiteX123" fmla="*/ 85725 w 1411838"/>
                          <a:gd name="connsiteY123" fmla="*/ 373857 h 1619250"/>
                          <a:gd name="connsiteX124" fmla="*/ 83344 w 1411838"/>
                          <a:gd name="connsiteY124" fmla="*/ 381000 h 1619250"/>
                          <a:gd name="connsiteX125" fmla="*/ 80962 w 1411838"/>
                          <a:gd name="connsiteY125" fmla="*/ 402432 h 1619250"/>
                          <a:gd name="connsiteX126" fmla="*/ 76200 w 1411838"/>
                          <a:gd name="connsiteY126" fmla="*/ 416719 h 1619250"/>
                          <a:gd name="connsiteX127" fmla="*/ 73819 w 1411838"/>
                          <a:gd name="connsiteY127" fmla="*/ 423863 h 1619250"/>
                          <a:gd name="connsiteX128" fmla="*/ 71437 w 1411838"/>
                          <a:gd name="connsiteY128" fmla="*/ 431007 h 1619250"/>
                          <a:gd name="connsiteX129" fmla="*/ 69056 w 1411838"/>
                          <a:gd name="connsiteY129" fmla="*/ 438150 h 1619250"/>
                          <a:gd name="connsiteX130" fmla="*/ 64294 w 1411838"/>
                          <a:gd name="connsiteY130" fmla="*/ 445294 h 1619250"/>
                          <a:gd name="connsiteX131" fmla="*/ 61912 w 1411838"/>
                          <a:gd name="connsiteY131" fmla="*/ 452438 h 1619250"/>
                          <a:gd name="connsiteX132" fmla="*/ 52387 w 1411838"/>
                          <a:gd name="connsiteY132" fmla="*/ 466725 h 1619250"/>
                          <a:gd name="connsiteX133" fmla="*/ 47625 w 1411838"/>
                          <a:gd name="connsiteY133" fmla="*/ 473869 h 1619250"/>
                          <a:gd name="connsiteX134" fmla="*/ 42862 w 1411838"/>
                          <a:gd name="connsiteY134" fmla="*/ 481013 h 1619250"/>
                          <a:gd name="connsiteX135" fmla="*/ 38100 w 1411838"/>
                          <a:gd name="connsiteY135" fmla="*/ 495300 h 1619250"/>
                          <a:gd name="connsiteX136" fmla="*/ 23812 w 1411838"/>
                          <a:gd name="connsiteY136" fmla="*/ 523875 h 1619250"/>
                          <a:gd name="connsiteX137" fmla="*/ 16669 w 1411838"/>
                          <a:gd name="connsiteY137" fmla="*/ 547688 h 1619250"/>
                          <a:gd name="connsiteX138" fmla="*/ 14287 w 1411838"/>
                          <a:gd name="connsiteY138" fmla="*/ 554832 h 1619250"/>
                          <a:gd name="connsiteX139" fmla="*/ 11906 w 1411838"/>
                          <a:gd name="connsiteY139" fmla="*/ 566738 h 1619250"/>
                          <a:gd name="connsiteX140" fmla="*/ 7144 w 1411838"/>
                          <a:gd name="connsiteY140" fmla="*/ 581025 h 1619250"/>
                          <a:gd name="connsiteX141" fmla="*/ 4762 w 1411838"/>
                          <a:gd name="connsiteY141" fmla="*/ 590550 h 1619250"/>
                          <a:gd name="connsiteX142" fmla="*/ 0 w 1411838"/>
                          <a:gd name="connsiteY142" fmla="*/ 614363 h 1619250"/>
                          <a:gd name="connsiteX143" fmla="*/ 2381 w 1411838"/>
                          <a:gd name="connsiteY143" fmla="*/ 709613 h 1619250"/>
                          <a:gd name="connsiteX144" fmla="*/ 4762 w 1411838"/>
                          <a:gd name="connsiteY144" fmla="*/ 723900 h 1619250"/>
                          <a:gd name="connsiteX145" fmla="*/ 9525 w 1411838"/>
                          <a:gd name="connsiteY145" fmla="*/ 738188 h 1619250"/>
                          <a:gd name="connsiteX146" fmla="*/ 14287 w 1411838"/>
                          <a:gd name="connsiteY146" fmla="*/ 752475 h 1619250"/>
                          <a:gd name="connsiteX147" fmla="*/ 21431 w 1411838"/>
                          <a:gd name="connsiteY147" fmla="*/ 769144 h 1619250"/>
                          <a:gd name="connsiteX148" fmla="*/ 30956 w 1411838"/>
                          <a:gd name="connsiteY148" fmla="*/ 792957 h 1619250"/>
                          <a:gd name="connsiteX149" fmla="*/ 40481 w 1411838"/>
                          <a:gd name="connsiteY149" fmla="*/ 807244 h 1619250"/>
                          <a:gd name="connsiteX150" fmla="*/ 45244 w 1411838"/>
                          <a:gd name="connsiteY150" fmla="*/ 814388 h 1619250"/>
                          <a:gd name="connsiteX151" fmla="*/ 54769 w 1411838"/>
                          <a:gd name="connsiteY151" fmla="*/ 835819 h 1619250"/>
                          <a:gd name="connsiteX152" fmla="*/ 64294 w 1411838"/>
                          <a:gd name="connsiteY152" fmla="*/ 864394 h 1619250"/>
                          <a:gd name="connsiteX153" fmla="*/ 66675 w 1411838"/>
                          <a:gd name="connsiteY153" fmla="*/ 871538 h 1619250"/>
                          <a:gd name="connsiteX154" fmla="*/ 69056 w 1411838"/>
                          <a:gd name="connsiteY154" fmla="*/ 878682 h 1619250"/>
                          <a:gd name="connsiteX155" fmla="*/ 71437 w 1411838"/>
                          <a:gd name="connsiteY155" fmla="*/ 888207 h 1619250"/>
                          <a:gd name="connsiteX156" fmla="*/ 76200 w 1411838"/>
                          <a:gd name="connsiteY156" fmla="*/ 995363 h 1619250"/>
                          <a:gd name="connsiteX157" fmla="*/ 78581 w 1411838"/>
                          <a:gd name="connsiteY157" fmla="*/ 1028700 h 1619250"/>
                          <a:gd name="connsiteX158" fmla="*/ 83344 w 1411838"/>
                          <a:gd name="connsiteY158" fmla="*/ 1042988 h 1619250"/>
                          <a:gd name="connsiteX159" fmla="*/ 85725 w 1411838"/>
                          <a:gd name="connsiteY159" fmla="*/ 1057275 h 1619250"/>
                          <a:gd name="connsiteX160" fmla="*/ 88106 w 1411838"/>
                          <a:gd name="connsiteY160" fmla="*/ 1064419 h 1619250"/>
                          <a:gd name="connsiteX161" fmla="*/ 90487 w 1411838"/>
                          <a:gd name="connsiteY161" fmla="*/ 1081088 h 1619250"/>
                          <a:gd name="connsiteX162" fmla="*/ 92869 w 1411838"/>
                          <a:gd name="connsiteY162" fmla="*/ 1088232 h 1619250"/>
                          <a:gd name="connsiteX163" fmla="*/ 100012 w 1411838"/>
                          <a:gd name="connsiteY163" fmla="*/ 1112044 h 1619250"/>
                          <a:gd name="connsiteX164" fmla="*/ 107156 w 1411838"/>
                          <a:gd name="connsiteY164" fmla="*/ 1133475 h 1619250"/>
                          <a:gd name="connsiteX165" fmla="*/ 109537 w 1411838"/>
                          <a:gd name="connsiteY165" fmla="*/ 1140619 h 1619250"/>
                          <a:gd name="connsiteX166" fmla="*/ 111919 w 1411838"/>
                          <a:gd name="connsiteY166" fmla="*/ 1159669 h 1619250"/>
                          <a:gd name="connsiteX167" fmla="*/ 116681 w 1411838"/>
                          <a:gd name="connsiteY167" fmla="*/ 1173957 h 1619250"/>
                          <a:gd name="connsiteX168" fmla="*/ 121444 w 1411838"/>
                          <a:gd name="connsiteY168" fmla="*/ 1188244 h 1619250"/>
                          <a:gd name="connsiteX169" fmla="*/ 128587 w 1411838"/>
                          <a:gd name="connsiteY169" fmla="*/ 1209675 h 1619250"/>
                          <a:gd name="connsiteX170" fmla="*/ 130969 w 1411838"/>
                          <a:gd name="connsiteY170" fmla="*/ 1216819 h 1619250"/>
                          <a:gd name="connsiteX171" fmla="*/ 133350 w 1411838"/>
                          <a:gd name="connsiteY171" fmla="*/ 1231107 h 1619250"/>
                          <a:gd name="connsiteX172" fmla="*/ 135731 w 1411838"/>
                          <a:gd name="connsiteY172" fmla="*/ 1238250 h 1619250"/>
                          <a:gd name="connsiteX173" fmla="*/ 138112 w 1411838"/>
                          <a:gd name="connsiteY173" fmla="*/ 1250157 h 1619250"/>
                          <a:gd name="connsiteX174" fmla="*/ 135731 w 1411838"/>
                          <a:gd name="connsiteY174" fmla="*/ 1259682 h 1619250"/>
                          <a:gd name="connsiteX175" fmla="*/ 140494 w 1411838"/>
                          <a:gd name="connsiteY175" fmla="*/ 1295400 h 1619250"/>
                          <a:gd name="connsiteX176" fmla="*/ 140494 w 1411838"/>
                          <a:gd name="connsiteY176" fmla="*/ 1381125 h 1619250"/>
                          <a:gd name="connsiteX177" fmla="*/ 142875 w 1411838"/>
                          <a:gd name="connsiteY177" fmla="*/ 1395413 h 1619250"/>
                          <a:gd name="connsiteX178" fmla="*/ 147637 w 1411838"/>
                          <a:gd name="connsiteY178" fmla="*/ 1416844 h 1619250"/>
                          <a:gd name="connsiteX179" fmla="*/ 152400 w 1411838"/>
                          <a:gd name="connsiteY179" fmla="*/ 1431132 h 1619250"/>
                          <a:gd name="connsiteX180" fmla="*/ 157162 w 1411838"/>
                          <a:gd name="connsiteY180" fmla="*/ 1447800 h 1619250"/>
                          <a:gd name="connsiteX181" fmla="*/ 159544 w 1411838"/>
                          <a:gd name="connsiteY181" fmla="*/ 1457325 h 1619250"/>
                          <a:gd name="connsiteX182" fmla="*/ 164306 w 1411838"/>
                          <a:gd name="connsiteY182" fmla="*/ 1471613 h 1619250"/>
                          <a:gd name="connsiteX183" fmla="*/ 169069 w 1411838"/>
                          <a:gd name="connsiteY183" fmla="*/ 1488282 h 1619250"/>
                          <a:gd name="connsiteX184" fmla="*/ 178594 w 1411838"/>
                          <a:gd name="connsiteY184" fmla="*/ 1502569 h 1619250"/>
                          <a:gd name="connsiteX185" fmla="*/ 183356 w 1411838"/>
                          <a:gd name="connsiteY185" fmla="*/ 1514475 h 1619250"/>
                          <a:gd name="connsiteX186" fmla="*/ 197644 w 1411838"/>
                          <a:gd name="connsiteY186" fmla="*/ 1535907 h 1619250"/>
                          <a:gd name="connsiteX187" fmla="*/ 209550 w 1411838"/>
                          <a:gd name="connsiteY187" fmla="*/ 1562100 h 1619250"/>
                          <a:gd name="connsiteX188" fmla="*/ 214312 w 1411838"/>
                          <a:gd name="connsiteY188" fmla="*/ 1569244 h 1619250"/>
                          <a:gd name="connsiteX189" fmla="*/ 216694 w 1411838"/>
                          <a:gd name="connsiteY189" fmla="*/ 1576388 h 1619250"/>
                          <a:gd name="connsiteX190" fmla="*/ 221456 w 1411838"/>
                          <a:gd name="connsiteY190" fmla="*/ 1583532 h 1619250"/>
                          <a:gd name="connsiteX191" fmla="*/ 223837 w 1411838"/>
                          <a:gd name="connsiteY191" fmla="*/ 1590675 h 1619250"/>
                          <a:gd name="connsiteX192" fmla="*/ 228600 w 1411838"/>
                          <a:gd name="connsiteY192" fmla="*/ 1597819 h 1619250"/>
                          <a:gd name="connsiteX193" fmla="*/ 233362 w 1411838"/>
                          <a:gd name="connsiteY193" fmla="*/ 1607344 h 1619250"/>
                          <a:gd name="connsiteX194" fmla="*/ 238125 w 1411838"/>
                          <a:gd name="connsiteY194" fmla="*/ 1619250 h 1619250"/>
                          <a:gd name="connsiteX195" fmla="*/ 238125 w 1411838"/>
                          <a:gd name="connsiteY195"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71587 w 1411838"/>
                          <a:gd name="connsiteY19" fmla="*/ 269082 h 1619250"/>
                          <a:gd name="connsiteX20" fmla="*/ 1254919 w 1411838"/>
                          <a:gd name="connsiteY20" fmla="*/ 264319 h 1619250"/>
                          <a:gd name="connsiteX21" fmla="*/ 1231105 w 1411838"/>
                          <a:gd name="connsiteY21" fmla="*/ 288131 h 1619250"/>
                          <a:gd name="connsiteX22" fmla="*/ 1226343 w 1411838"/>
                          <a:gd name="connsiteY22" fmla="*/ 342900 h 1619250"/>
                          <a:gd name="connsiteX23" fmla="*/ 1228725 w 1411838"/>
                          <a:gd name="connsiteY23" fmla="*/ 373857 h 1619250"/>
                          <a:gd name="connsiteX24" fmla="*/ 1226344 w 1411838"/>
                          <a:gd name="connsiteY24" fmla="*/ 381000 h 1619250"/>
                          <a:gd name="connsiteX25" fmla="*/ 1221581 w 1411838"/>
                          <a:gd name="connsiteY25" fmla="*/ 388144 h 1619250"/>
                          <a:gd name="connsiteX26" fmla="*/ 1219200 w 1411838"/>
                          <a:gd name="connsiteY26" fmla="*/ 397669 h 1619250"/>
                          <a:gd name="connsiteX27" fmla="*/ 1216819 w 1411838"/>
                          <a:gd name="connsiteY27" fmla="*/ 404813 h 1619250"/>
                          <a:gd name="connsiteX28" fmla="*/ 1219200 w 1411838"/>
                          <a:gd name="connsiteY28" fmla="*/ 528638 h 1619250"/>
                          <a:gd name="connsiteX29" fmla="*/ 1223962 w 1411838"/>
                          <a:gd name="connsiteY29" fmla="*/ 569119 h 1619250"/>
                          <a:gd name="connsiteX30" fmla="*/ 1228725 w 1411838"/>
                          <a:gd name="connsiteY30" fmla="*/ 583407 h 1619250"/>
                          <a:gd name="connsiteX31" fmla="*/ 1233487 w 1411838"/>
                          <a:gd name="connsiteY31" fmla="*/ 597694 h 1619250"/>
                          <a:gd name="connsiteX32" fmla="*/ 1235869 w 1411838"/>
                          <a:gd name="connsiteY32" fmla="*/ 604838 h 1619250"/>
                          <a:gd name="connsiteX33" fmla="*/ 1231106 w 1411838"/>
                          <a:gd name="connsiteY33" fmla="*/ 650082 h 1619250"/>
                          <a:gd name="connsiteX34" fmla="*/ 1228725 w 1411838"/>
                          <a:gd name="connsiteY34" fmla="*/ 659607 h 1619250"/>
                          <a:gd name="connsiteX35" fmla="*/ 1219200 w 1411838"/>
                          <a:gd name="connsiteY35" fmla="*/ 673894 h 1619250"/>
                          <a:gd name="connsiteX36" fmla="*/ 1204912 w 1411838"/>
                          <a:gd name="connsiteY36" fmla="*/ 688182 h 1619250"/>
                          <a:gd name="connsiteX37" fmla="*/ 1190625 w 1411838"/>
                          <a:gd name="connsiteY37" fmla="*/ 697707 h 1619250"/>
                          <a:gd name="connsiteX38" fmla="*/ 1176337 w 1411838"/>
                          <a:gd name="connsiteY38" fmla="*/ 702469 h 1619250"/>
                          <a:gd name="connsiteX39" fmla="*/ 1169194 w 1411838"/>
                          <a:gd name="connsiteY39" fmla="*/ 704850 h 1619250"/>
                          <a:gd name="connsiteX40" fmla="*/ 1162050 w 1411838"/>
                          <a:gd name="connsiteY40" fmla="*/ 707232 h 1619250"/>
                          <a:gd name="connsiteX41" fmla="*/ 1095375 w 1411838"/>
                          <a:gd name="connsiteY41" fmla="*/ 711994 h 1619250"/>
                          <a:gd name="connsiteX42" fmla="*/ 1081087 w 1411838"/>
                          <a:gd name="connsiteY42" fmla="*/ 716757 h 1619250"/>
                          <a:gd name="connsiteX43" fmla="*/ 1066800 w 1411838"/>
                          <a:gd name="connsiteY43" fmla="*/ 723900 h 1619250"/>
                          <a:gd name="connsiteX44" fmla="*/ 1057275 w 1411838"/>
                          <a:gd name="connsiteY44" fmla="*/ 728663 h 1619250"/>
                          <a:gd name="connsiteX45" fmla="*/ 1042987 w 1411838"/>
                          <a:gd name="connsiteY45" fmla="*/ 733425 h 1619250"/>
                          <a:gd name="connsiteX46" fmla="*/ 1035844 w 1411838"/>
                          <a:gd name="connsiteY46" fmla="*/ 735807 h 1619250"/>
                          <a:gd name="connsiteX47" fmla="*/ 1023937 w 1411838"/>
                          <a:gd name="connsiteY47" fmla="*/ 745332 h 1619250"/>
                          <a:gd name="connsiteX48" fmla="*/ 1016794 w 1411838"/>
                          <a:gd name="connsiteY48" fmla="*/ 752475 h 1619250"/>
                          <a:gd name="connsiteX49" fmla="*/ 1002506 w 1411838"/>
                          <a:gd name="connsiteY49" fmla="*/ 757238 h 1619250"/>
                          <a:gd name="connsiteX50" fmla="*/ 976312 w 1411838"/>
                          <a:gd name="connsiteY50" fmla="*/ 754857 h 1619250"/>
                          <a:gd name="connsiteX51" fmla="*/ 954881 w 1411838"/>
                          <a:gd name="connsiteY51" fmla="*/ 745332 h 1619250"/>
                          <a:gd name="connsiteX52" fmla="*/ 947737 w 1411838"/>
                          <a:gd name="connsiteY52" fmla="*/ 742950 h 1619250"/>
                          <a:gd name="connsiteX53" fmla="*/ 940594 w 1411838"/>
                          <a:gd name="connsiteY53" fmla="*/ 738188 h 1619250"/>
                          <a:gd name="connsiteX54" fmla="*/ 921544 w 1411838"/>
                          <a:gd name="connsiteY54" fmla="*/ 733425 h 1619250"/>
                          <a:gd name="connsiteX55" fmla="*/ 907256 w 1411838"/>
                          <a:gd name="connsiteY55" fmla="*/ 728663 h 1619250"/>
                          <a:gd name="connsiteX56" fmla="*/ 892969 w 1411838"/>
                          <a:gd name="connsiteY56" fmla="*/ 716757 h 1619250"/>
                          <a:gd name="connsiteX57" fmla="*/ 883444 w 1411838"/>
                          <a:gd name="connsiteY57" fmla="*/ 714375 h 1619250"/>
                          <a:gd name="connsiteX58" fmla="*/ 876300 w 1411838"/>
                          <a:gd name="connsiteY58" fmla="*/ 711994 h 1619250"/>
                          <a:gd name="connsiteX59" fmla="*/ 852487 w 1411838"/>
                          <a:gd name="connsiteY59" fmla="*/ 695325 h 1619250"/>
                          <a:gd name="connsiteX60" fmla="*/ 845344 w 1411838"/>
                          <a:gd name="connsiteY60" fmla="*/ 690563 h 1619250"/>
                          <a:gd name="connsiteX61" fmla="*/ 838200 w 1411838"/>
                          <a:gd name="connsiteY61" fmla="*/ 685800 h 1619250"/>
                          <a:gd name="connsiteX62" fmla="*/ 823912 w 1411838"/>
                          <a:gd name="connsiteY62" fmla="*/ 678657 h 1619250"/>
                          <a:gd name="connsiteX63" fmla="*/ 809625 w 1411838"/>
                          <a:gd name="connsiteY63" fmla="*/ 673894 h 1619250"/>
                          <a:gd name="connsiteX64" fmla="*/ 795337 w 1411838"/>
                          <a:gd name="connsiteY64" fmla="*/ 666750 h 1619250"/>
                          <a:gd name="connsiteX65" fmla="*/ 781050 w 1411838"/>
                          <a:gd name="connsiteY65" fmla="*/ 659607 h 1619250"/>
                          <a:gd name="connsiteX66" fmla="*/ 773906 w 1411838"/>
                          <a:gd name="connsiteY66" fmla="*/ 654844 h 1619250"/>
                          <a:gd name="connsiteX67" fmla="*/ 759619 w 1411838"/>
                          <a:gd name="connsiteY67" fmla="*/ 650082 h 1619250"/>
                          <a:gd name="connsiteX68" fmla="*/ 745331 w 1411838"/>
                          <a:gd name="connsiteY68" fmla="*/ 640557 h 1619250"/>
                          <a:gd name="connsiteX69" fmla="*/ 735806 w 1411838"/>
                          <a:gd name="connsiteY69" fmla="*/ 633413 h 1619250"/>
                          <a:gd name="connsiteX70" fmla="*/ 728662 w 1411838"/>
                          <a:gd name="connsiteY70" fmla="*/ 631032 h 1619250"/>
                          <a:gd name="connsiteX71" fmla="*/ 709612 w 1411838"/>
                          <a:gd name="connsiteY71" fmla="*/ 623888 h 1619250"/>
                          <a:gd name="connsiteX72" fmla="*/ 702469 w 1411838"/>
                          <a:gd name="connsiteY72" fmla="*/ 619125 h 1619250"/>
                          <a:gd name="connsiteX73" fmla="*/ 688181 w 1411838"/>
                          <a:gd name="connsiteY73" fmla="*/ 614363 h 1619250"/>
                          <a:gd name="connsiteX74" fmla="*/ 681037 w 1411838"/>
                          <a:gd name="connsiteY74" fmla="*/ 611982 h 1619250"/>
                          <a:gd name="connsiteX75" fmla="*/ 666750 w 1411838"/>
                          <a:gd name="connsiteY75" fmla="*/ 604838 h 1619250"/>
                          <a:gd name="connsiteX76" fmla="*/ 652462 w 1411838"/>
                          <a:gd name="connsiteY76" fmla="*/ 597694 h 1619250"/>
                          <a:gd name="connsiteX77" fmla="*/ 628650 w 1411838"/>
                          <a:gd name="connsiteY77" fmla="*/ 581025 h 1619250"/>
                          <a:gd name="connsiteX78" fmla="*/ 621506 w 1411838"/>
                          <a:gd name="connsiteY78" fmla="*/ 576263 h 1619250"/>
                          <a:gd name="connsiteX79" fmla="*/ 609600 w 1411838"/>
                          <a:gd name="connsiteY79" fmla="*/ 561975 h 1619250"/>
                          <a:gd name="connsiteX80" fmla="*/ 602456 w 1411838"/>
                          <a:gd name="connsiteY80" fmla="*/ 557213 h 1619250"/>
                          <a:gd name="connsiteX81" fmla="*/ 597694 w 1411838"/>
                          <a:gd name="connsiteY81" fmla="*/ 550069 h 1619250"/>
                          <a:gd name="connsiteX82" fmla="*/ 588169 w 1411838"/>
                          <a:gd name="connsiteY82" fmla="*/ 545307 h 1619250"/>
                          <a:gd name="connsiteX83" fmla="*/ 573881 w 1411838"/>
                          <a:gd name="connsiteY83" fmla="*/ 538163 h 1619250"/>
                          <a:gd name="connsiteX84" fmla="*/ 552450 w 1411838"/>
                          <a:gd name="connsiteY84" fmla="*/ 523875 h 1619250"/>
                          <a:gd name="connsiteX85" fmla="*/ 545306 w 1411838"/>
                          <a:gd name="connsiteY85" fmla="*/ 519113 h 1619250"/>
                          <a:gd name="connsiteX86" fmla="*/ 531019 w 1411838"/>
                          <a:gd name="connsiteY86" fmla="*/ 514350 h 1619250"/>
                          <a:gd name="connsiteX87" fmla="*/ 523875 w 1411838"/>
                          <a:gd name="connsiteY87" fmla="*/ 509588 h 1619250"/>
                          <a:gd name="connsiteX88" fmla="*/ 507206 w 1411838"/>
                          <a:gd name="connsiteY88" fmla="*/ 504825 h 1619250"/>
                          <a:gd name="connsiteX89" fmla="*/ 500062 w 1411838"/>
                          <a:gd name="connsiteY89" fmla="*/ 500063 h 1619250"/>
                          <a:gd name="connsiteX90" fmla="*/ 492919 w 1411838"/>
                          <a:gd name="connsiteY90" fmla="*/ 497682 h 1619250"/>
                          <a:gd name="connsiteX91" fmla="*/ 476250 w 1411838"/>
                          <a:gd name="connsiteY91" fmla="*/ 490538 h 1619250"/>
                          <a:gd name="connsiteX92" fmla="*/ 469106 w 1411838"/>
                          <a:gd name="connsiteY92" fmla="*/ 485775 h 1619250"/>
                          <a:gd name="connsiteX93" fmla="*/ 454819 w 1411838"/>
                          <a:gd name="connsiteY93" fmla="*/ 481013 h 1619250"/>
                          <a:gd name="connsiteX94" fmla="*/ 433387 w 1411838"/>
                          <a:gd name="connsiteY94" fmla="*/ 471488 h 1619250"/>
                          <a:gd name="connsiteX95" fmla="*/ 423862 w 1411838"/>
                          <a:gd name="connsiteY95" fmla="*/ 466725 h 1619250"/>
                          <a:gd name="connsiteX96" fmla="*/ 409575 w 1411838"/>
                          <a:gd name="connsiteY96" fmla="*/ 461963 h 1619250"/>
                          <a:gd name="connsiteX97" fmla="*/ 390525 w 1411838"/>
                          <a:gd name="connsiteY97" fmla="*/ 452438 h 1619250"/>
                          <a:gd name="connsiteX98" fmla="*/ 376237 w 1411838"/>
                          <a:gd name="connsiteY98" fmla="*/ 447675 h 1619250"/>
                          <a:gd name="connsiteX99" fmla="*/ 361950 w 1411838"/>
                          <a:gd name="connsiteY99" fmla="*/ 438150 h 1619250"/>
                          <a:gd name="connsiteX100" fmla="*/ 347662 w 1411838"/>
                          <a:gd name="connsiteY100" fmla="*/ 431007 h 1619250"/>
                          <a:gd name="connsiteX101" fmla="*/ 338137 w 1411838"/>
                          <a:gd name="connsiteY101" fmla="*/ 426244 h 1619250"/>
                          <a:gd name="connsiteX102" fmla="*/ 323850 w 1411838"/>
                          <a:gd name="connsiteY102" fmla="*/ 416719 h 1619250"/>
                          <a:gd name="connsiteX103" fmla="*/ 316706 w 1411838"/>
                          <a:gd name="connsiteY103" fmla="*/ 411957 h 1619250"/>
                          <a:gd name="connsiteX104" fmla="*/ 309562 w 1411838"/>
                          <a:gd name="connsiteY104" fmla="*/ 407194 h 1619250"/>
                          <a:gd name="connsiteX105" fmla="*/ 300037 w 1411838"/>
                          <a:gd name="connsiteY105" fmla="*/ 404813 h 1619250"/>
                          <a:gd name="connsiteX106" fmla="*/ 283369 w 1411838"/>
                          <a:gd name="connsiteY106" fmla="*/ 392907 h 1619250"/>
                          <a:gd name="connsiteX107" fmla="*/ 276225 w 1411838"/>
                          <a:gd name="connsiteY107" fmla="*/ 388144 h 1619250"/>
                          <a:gd name="connsiteX108" fmla="*/ 269081 w 1411838"/>
                          <a:gd name="connsiteY108" fmla="*/ 385763 h 1619250"/>
                          <a:gd name="connsiteX109" fmla="*/ 254794 w 1411838"/>
                          <a:gd name="connsiteY109" fmla="*/ 376238 h 1619250"/>
                          <a:gd name="connsiteX110" fmla="*/ 240506 w 1411838"/>
                          <a:gd name="connsiteY110" fmla="*/ 371475 h 1619250"/>
                          <a:gd name="connsiteX111" fmla="*/ 233362 w 1411838"/>
                          <a:gd name="connsiteY111" fmla="*/ 369094 h 1619250"/>
                          <a:gd name="connsiteX112" fmla="*/ 204787 w 1411838"/>
                          <a:gd name="connsiteY112" fmla="*/ 366713 h 1619250"/>
                          <a:gd name="connsiteX113" fmla="*/ 197644 w 1411838"/>
                          <a:gd name="connsiteY113" fmla="*/ 364332 h 1619250"/>
                          <a:gd name="connsiteX114" fmla="*/ 183356 w 1411838"/>
                          <a:gd name="connsiteY114" fmla="*/ 354807 h 1619250"/>
                          <a:gd name="connsiteX115" fmla="*/ 169069 w 1411838"/>
                          <a:gd name="connsiteY115" fmla="*/ 347663 h 1619250"/>
                          <a:gd name="connsiteX116" fmla="*/ 161925 w 1411838"/>
                          <a:gd name="connsiteY116" fmla="*/ 345282 h 1619250"/>
                          <a:gd name="connsiteX117" fmla="*/ 154781 w 1411838"/>
                          <a:gd name="connsiteY117" fmla="*/ 340519 h 1619250"/>
                          <a:gd name="connsiteX118" fmla="*/ 121444 w 1411838"/>
                          <a:gd name="connsiteY118" fmla="*/ 342900 h 1619250"/>
                          <a:gd name="connsiteX119" fmla="*/ 107156 w 1411838"/>
                          <a:gd name="connsiteY119" fmla="*/ 350044 h 1619250"/>
                          <a:gd name="connsiteX120" fmla="*/ 100012 w 1411838"/>
                          <a:gd name="connsiteY120" fmla="*/ 357188 h 1619250"/>
                          <a:gd name="connsiteX121" fmla="*/ 92869 w 1411838"/>
                          <a:gd name="connsiteY121" fmla="*/ 359569 h 1619250"/>
                          <a:gd name="connsiteX122" fmla="*/ 85725 w 1411838"/>
                          <a:gd name="connsiteY122" fmla="*/ 373857 h 1619250"/>
                          <a:gd name="connsiteX123" fmla="*/ 83344 w 1411838"/>
                          <a:gd name="connsiteY123" fmla="*/ 381000 h 1619250"/>
                          <a:gd name="connsiteX124" fmla="*/ 80962 w 1411838"/>
                          <a:gd name="connsiteY124" fmla="*/ 402432 h 1619250"/>
                          <a:gd name="connsiteX125" fmla="*/ 76200 w 1411838"/>
                          <a:gd name="connsiteY125" fmla="*/ 416719 h 1619250"/>
                          <a:gd name="connsiteX126" fmla="*/ 73819 w 1411838"/>
                          <a:gd name="connsiteY126" fmla="*/ 423863 h 1619250"/>
                          <a:gd name="connsiteX127" fmla="*/ 71437 w 1411838"/>
                          <a:gd name="connsiteY127" fmla="*/ 431007 h 1619250"/>
                          <a:gd name="connsiteX128" fmla="*/ 69056 w 1411838"/>
                          <a:gd name="connsiteY128" fmla="*/ 438150 h 1619250"/>
                          <a:gd name="connsiteX129" fmla="*/ 64294 w 1411838"/>
                          <a:gd name="connsiteY129" fmla="*/ 445294 h 1619250"/>
                          <a:gd name="connsiteX130" fmla="*/ 61912 w 1411838"/>
                          <a:gd name="connsiteY130" fmla="*/ 452438 h 1619250"/>
                          <a:gd name="connsiteX131" fmla="*/ 52387 w 1411838"/>
                          <a:gd name="connsiteY131" fmla="*/ 466725 h 1619250"/>
                          <a:gd name="connsiteX132" fmla="*/ 47625 w 1411838"/>
                          <a:gd name="connsiteY132" fmla="*/ 473869 h 1619250"/>
                          <a:gd name="connsiteX133" fmla="*/ 42862 w 1411838"/>
                          <a:gd name="connsiteY133" fmla="*/ 481013 h 1619250"/>
                          <a:gd name="connsiteX134" fmla="*/ 38100 w 1411838"/>
                          <a:gd name="connsiteY134" fmla="*/ 495300 h 1619250"/>
                          <a:gd name="connsiteX135" fmla="*/ 23812 w 1411838"/>
                          <a:gd name="connsiteY135" fmla="*/ 523875 h 1619250"/>
                          <a:gd name="connsiteX136" fmla="*/ 16669 w 1411838"/>
                          <a:gd name="connsiteY136" fmla="*/ 547688 h 1619250"/>
                          <a:gd name="connsiteX137" fmla="*/ 14287 w 1411838"/>
                          <a:gd name="connsiteY137" fmla="*/ 554832 h 1619250"/>
                          <a:gd name="connsiteX138" fmla="*/ 11906 w 1411838"/>
                          <a:gd name="connsiteY138" fmla="*/ 566738 h 1619250"/>
                          <a:gd name="connsiteX139" fmla="*/ 7144 w 1411838"/>
                          <a:gd name="connsiteY139" fmla="*/ 581025 h 1619250"/>
                          <a:gd name="connsiteX140" fmla="*/ 4762 w 1411838"/>
                          <a:gd name="connsiteY140" fmla="*/ 590550 h 1619250"/>
                          <a:gd name="connsiteX141" fmla="*/ 0 w 1411838"/>
                          <a:gd name="connsiteY141" fmla="*/ 614363 h 1619250"/>
                          <a:gd name="connsiteX142" fmla="*/ 2381 w 1411838"/>
                          <a:gd name="connsiteY142" fmla="*/ 709613 h 1619250"/>
                          <a:gd name="connsiteX143" fmla="*/ 4762 w 1411838"/>
                          <a:gd name="connsiteY143" fmla="*/ 723900 h 1619250"/>
                          <a:gd name="connsiteX144" fmla="*/ 9525 w 1411838"/>
                          <a:gd name="connsiteY144" fmla="*/ 738188 h 1619250"/>
                          <a:gd name="connsiteX145" fmla="*/ 14287 w 1411838"/>
                          <a:gd name="connsiteY145" fmla="*/ 752475 h 1619250"/>
                          <a:gd name="connsiteX146" fmla="*/ 21431 w 1411838"/>
                          <a:gd name="connsiteY146" fmla="*/ 769144 h 1619250"/>
                          <a:gd name="connsiteX147" fmla="*/ 30956 w 1411838"/>
                          <a:gd name="connsiteY147" fmla="*/ 792957 h 1619250"/>
                          <a:gd name="connsiteX148" fmla="*/ 40481 w 1411838"/>
                          <a:gd name="connsiteY148" fmla="*/ 807244 h 1619250"/>
                          <a:gd name="connsiteX149" fmla="*/ 45244 w 1411838"/>
                          <a:gd name="connsiteY149" fmla="*/ 814388 h 1619250"/>
                          <a:gd name="connsiteX150" fmla="*/ 54769 w 1411838"/>
                          <a:gd name="connsiteY150" fmla="*/ 835819 h 1619250"/>
                          <a:gd name="connsiteX151" fmla="*/ 64294 w 1411838"/>
                          <a:gd name="connsiteY151" fmla="*/ 864394 h 1619250"/>
                          <a:gd name="connsiteX152" fmla="*/ 66675 w 1411838"/>
                          <a:gd name="connsiteY152" fmla="*/ 871538 h 1619250"/>
                          <a:gd name="connsiteX153" fmla="*/ 69056 w 1411838"/>
                          <a:gd name="connsiteY153" fmla="*/ 878682 h 1619250"/>
                          <a:gd name="connsiteX154" fmla="*/ 71437 w 1411838"/>
                          <a:gd name="connsiteY154" fmla="*/ 888207 h 1619250"/>
                          <a:gd name="connsiteX155" fmla="*/ 76200 w 1411838"/>
                          <a:gd name="connsiteY155" fmla="*/ 995363 h 1619250"/>
                          <a:gd name="connsiteX156" fmla="*/ 78581 w 1411838"/>
                          <a:gd name="connsiteY156" fmla="*/ 1028700 h 1619250"/>
                          <a:gd name="connsiteX157" fmla="*/ 83344 w 1411838"/>
                          <a:gd name="connsiteY157" fmla="*/ 1042988 h 1619250"/>
                          <a:gd name="connsiteX158" fmla="*/ 85725 w 1411838"/>
                          <a:gd name="connsiteY158" fmla="*/ 1057275 h 1619250"/>
                          <a:gd name="connsiteX159" fmla="*/ 88106 w 1411838"/>
                          <a:gd name="connsiteY159" fmla="*/ 1064419 h 1619250"/>
                          <a:gd name="connsiteX160" fmla="*/ 90487 w 1411838"/>
                          <a:gd name="connsiteY160" fmla="*/ 1081088 h 1619250"/>
                          <a:gd name="connsiteX161" fmla="*/ 92869 w 1411838"/>
                          <a:gd name="connsiteY161" fmla="*/ 1088232 h 1619250"/>
                          <a:gd name="connsiteX162" fmla="*/ 100012 w 1411838"/>
                          <a:gd name="connsiteY162" fmla="*/ 1112044 h 1619250"/>
                          <a:gd name="connsiteX163" fmla="*/ 107156 w 1411838"/>
                          <a:gd name="connsiteY163" fmla="*/ 1133475 h 1619250"/>
                          <a:gd name="connsiteX164" fmla="*/ 109537 w 1411838"/>
                          <a:gd name="connsiteY164" fmla="*/ 1140619 h 1619250"/>
                          <a:gd name="connsiteX165" fmla="*/ 111919 w 1411838"/>
                          <a:gd name="connsiteY165" fmla="*/ 1159669 h 1619250"/>
                          <a:gd name="connsiteX166" fmla="*/ 116681 w 1411838"/>
                          <a:gd name="connsiteY166" fmla="*/ 1173957 h 1619250"/>
                          <a:gd name="connsiteX167" fmla="*/ 121444 w 1411838"/>
                          <a:gd name="connsiteY167" fmla="*/ 1188244 h 1619250"/>
                          <a:gd name="connsiteX168" fmla="*/ 128587 w 1411838"/>
                          <a:gd name="connsiteY168" fmla="*/ 1209675 h 1619250"/>
                          <a:gd name="connsiteX169" fmla="*/ 130969 w 1411838"/>
                          <a:gd name="connsiteY169" fmla="*/ 1216819 h 1619250"/>
                          <a:gd name="connsiteX170" fmla="*/ 133350 w 1411838"/>
                          <a:gd name="connsiteY170" fmla="*/ 1231107 h 1619250"/>
                          <a:gd name="connsiteX171" fmla="*/ 135731 w 1411838"/>
                          <a:gd name="connsiteY171" fmla="*/ 1238250 h 1619250"/>
                          <a:gd name="connsiteX172" fmla="*/ 138112 w 1411838"/>
                          <a:gd name="connsiteY172" fmla="*/ 1250157 h 1619250"/>
                          <a:gd name="connsiteX173" fmla="*/ 135731 w 1411838"/>
                          <a:gd name="connsiteY173" fmla="*/ 1259682 h 1619250"/>
                          <a:gd name="connsiteX174" fmla="*/ 140494 w 1411838"/>
                          <a:gd name="connsiteY174" fmla="*/ 1295400 h 1619250"/>
                          <a:gd name="connsiteX175" fmla="*/ 140494 w 1411838"/>
                          <a:gd name="connsiteY175" fmla="*/ 1381125 h 1619250"/>
                          <a:gd name="connsiteX176" fmla="*/ 142875 w 1411838"/>
                          <a:gd name="connsiteY176" fmla="*/ 1395413 h 1619250"/>
                          <a:gd name="connsiteX177" fmla="*/ 147637 w 1411838"/>
                          <a:gd name="connsiteY177" fmla="*/ 1416844 h 1619250"/>
                          <a:gd name="connsiteX178" fmla="*/ 152400 w 1411838"/>
                          <a:gd name="connsiteY178" fmla="*/ 1431132 h 1619250"/>
                          <a:gd name="connsiteX179" fmla="*/ 157162 w 1411838"/>
                          <a:gd name="connsiteY179" fmla="*/ 1447800 h 1619250"/>
                          <a:gd name="connsiteX180" fmla="*/ 159544 w 1411838"/>
                          <a:gd name="connsiteY180" fmla="*/ 1457325 h 1619250"/>
                          <a:gd name="connsiteX181" fmla="*/ 164306 w 1411838"/>
                          <a:gd name="connsiteY181" fmla="*/ 1471613 h 1619250"/>
                          <a:gd name="connsiteX182" fmla="*/ 169069 w 1411838"/>
                          <a:gd name="connsiteY182" fmla="*/ 1488282 h 1619250"/>
                          <a:gd name="connsiteX183" fmla="*/ 178594 w 1411838"/>
                          <a:gd name="connsiteY183" fmla="*/ 1502569 h 1619250"/>
                          <a:gd name="connsiteX184" fmla="*/ 183356 w 1411838"/>
                          <a:gd name="connsiteY184" fmla="*/ 1514475 h 1619250"/>
                          <a:gd name="connsiteX185" fmla="*/ 197644 w 1411838"/>
                          <a:gd name="connsiteY185" fmla="*/ 1535907 h 1619250"/>
                          <a:gd name="connsiteX186" fmla="*/ 209550 w 1411838"/>
                          <a:gd name="connsiteY186" fmla="*/ 1562100 h 1619250"/>
                          <a:gd name="connsiteX187" fmla="*/ 214312 w 1411838"/>
                          <a:gd name="connsiteY187" fmla="*/ 1569244 h 1619250"/>
                          <a:gd name="connsiteX188" fmla="*/ 216694 w 1411838"/>
                          <a:gd name="connsiteY188" fmla="*/ 1576388 h 1619250"/>
                          <a:gd name="connsiteX189" fmla="*/ 221456 w 1411838"/>
                          <a:gd name="connsiteY189" fmla="*/ 1583532 h 1619250"/>
                          <a:gd name="connsiteX190" fmla="*/ 223837 w 1411838"/>
                          <a:gd name="connsiteY190" fmla="*/ 1590675 h 1619250"/>
                          <a:gd name="connsiteX191" fmla="*/ 228600 w 1411838"/>
                          <a:gd name="connsiteY191" fmla="*/ 1597819 h 1619250"/>
                          <a:gd name="connsiteX192" fmla="*/ 233362 w 1411838"/>
                          <a:gd name="connsiteY192" fmla="*/ 1607344 h 1619250"/>
                          <a:gd name="connsiteX193" fmla="*/ 238125 w 1411838"/>
                          <a:gd name="connsiteY193" fmla="*/ 1619250 h 1619250"/>
                          <a:gd name="connsiteX194" fmla="*/ 238125 w 1411838"/>
                          <a:gd name="connsiteY194"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85875 w 1411838"/>
                          <a:gd name="connsiteY18" fmla="*/ 240507 h 1619250"/>
                          <a:gd name="connsiteX19" fmla="*/ 1254919 w 1411838"/>
                          <a:gd name="connsiteY19" fmla="*/ 264319 h 1619250"/>
                          <a:gd name="connsiteX20" fmla="*/ 1231105 w 1411838"/>
                          <a:gd name="connsiteY20" fmla="*/ 288131 h 1619250"/>
                          <a:gd name="connsiteX21" fmla="*/ 1226343 w 1411838"/>
                          <a:gd name="connsiteY21" fmla="*/ 342900 h 1619250"/>
                          <a:gd name="connsiteX22" fmla="*/ 1228725 w 1411838"/>
                          <a:gd name="connsiteY22" fmla="*/ 373857 h 1619250"/>
                          <a:gd name="connsiteX23" fmla="*/ 1226344 w 1411838"/>
                          <a:gd name="connsiteY23" fmla="*/ 381000 h 1619250"/>
                          <a:gd name="connsiteX24" fmla="*/ 1221581 w 1411838"/>
                          <a:gd name="connsiteY24" fmla="*/ 388144 h 1619250"/>
                          <a:gd name="connsiteX25" fmla="*/ 1219200 w 1411838"/>
                          <a:gd name="connsiteY25" fmla="*/ 397669 h 1619250"/>
                          <a:gd name="connsiteX26" fmla="*/ 1216819 w 1411838"/>
                          <a:gd name="connsiteY26" fmla="*/ 404813 h 1619250"/>
                          <a:gd name="connsiteX27" fmla="*/ 1219200 w 1411838"/>
                          <a:gd name="connsiteY27" fmla="*/ 528638 h 1619250"/>
                          <a:gd name="connsiteX28" fmla="*/ 1223962 w 1411838"/>
                          <a:gd name="connsiteY28" fmla="*/ 569119 h 1619250"/>
                          <a:gd name="connsiteX29" fmla="*/ 1228725 w 1411838"/>
                          <a:gd name="connsiteY29" fmla="*/ 583407 h 1619250"/>
                          <a:gd name="connsiteX30" fmla="*/ 1233487 w 1411838"/>
                          <a:gd name="connsiteY30" fmla="*/ 597694 h 1619250"/>
                          <a:gd name="connsiteX31" fmla="*/ 1235869 w 1411838"/>
                          <a:gd name="connsiteY31" fmla="*/ 604838 h 1619250"/>
                          <a:gd name="connsiteX32" fmla="*/ 1231106 w 1411838"/>
                          <a:gd name="connsiteY32" fmla="*/ 650082 h 1619250"/>
                          <a:gd name="connsiteX33" fmla="*/ 1228725 w 1411838"/>
                          <a:gd name="connsiteY33" fmla="*/ 659607 h 1619250"/>
                          <a:gd name="connsiteX34" fmla="*/ 1219200 w 1411838"/>
                          <a:gd name="connsiteY34" fmla="*/ 673894 h 1619250"/>
                          <a:gd name="connsiteX35" fmla="*/ 1204912 w 1411838"/>
                          <a:gd name="connsiteY35" fmla="*/ 688182 h 1619250"/>
                          <a:gd name="connsiteX36" fmla="*/ 1190625 w 1411838"/>
                          <a:gd name="connsiteY36" fmla="*/ 697707 h 1619250"/>
                          <a:gd name="connsiteX37" fmla="*/ 1176337 w 1411838"/>
                          <a:gd name="connsiteY37" fmla="*/ 702469 h 1619250"/>
                          <a:gd name="connsiteX38" fmla="*/ 1169194 w 1411838"/>
                          <a:gd name="connsiteY38" fmla="*/ 704850 h 1619250"/>
                          <a:gd name="connsiteX39" fmla="*/ 1162050 w 1411838"/>
                          <a:gd name="connsiteY39" fmla="*/ 707232 h 1619250"/>
                          <a:gd name="connsiteX40" fmla="*/ 1095375 w 1411838"/>
                          <a:gd name="connsiteY40" fmla="*/ 711994 h 1619250"/>
                          <a:gd name="connsiteX41" fmla="*/ 1081087 w 1411838"/>
                          <a:gd name="connsiteY41" fmla="*/ 716757 h 1619250"/>
                          <a:gd name="connsiteX42" fmla="*/ 1066800 w 1411838"/>
                          <a:gd name="connsiteY42" fmla="*/ 723900 h 1619250"/>
                          <a:gd name="connsiteX43" fmla="*/ 1057275 w 1411838"/>
                          <a:gd name="connsiteY43" fmla="*/ 728663 h 1619250"/>
                          <a:gd name="connsiteX44" fmla="*/ 1042987 w 1411838"/>
                          <a:gd name="connsiteY44" fmla="*/ 733425 h 1619250"/>
                          <a:gd name="connsiteX45" fmla="*/ 1035844 w 1411838"/>
                          <a:gd name="connsiteY45" fmla="*/ 735807 h 1619250"/>
                          <a:gd name="connsiteX46" fmla="*/ 1023937 w 1411838"/>
                          <a:gd name="connsiteY46" fmla="*/ 745332 h 1619250"/>
                          <a:gd name="connsiteX47" fmla="*/ 1016794 w 1411838"/>
                          <a:gd name="connsiteY47" fmla="*/ 752475 h 1619250"/>
                          <a:gd name="connsiteX48" fmla="*/ 1002506 w 1411838"/>
                          <a:gd name="connsiteY48" fmla="*/ 757238 h 1619250"/>
                          <a:gd name="connsiteX49" fmla="*/ 976312 w 1411838"/>
                          <a:gd name="connsiteY49" fmla="*/ 754857 h 1619250"/>
                          <a:gd name="connsiteX50" fmla="*/ 954881 w 1411838"/>
                          <a:gd name="connsiteY50" fmla="*/ 745332 h 1619250"/>
                          <a:gd name="connsiteX51" fmla="*/ 947737 w 1411838"/>
                          <a:gd name="connsiteY51" fmla="*/ 742950 h 1619250"/>
                          <a:gd name="connsiteX52" fmla="*/ 940594 w 1411838"/>
                          <a:gd name="connsiteY52" fmla="*/ 738188 h 1619250"/>
                          <a:gd name="connsiteX53" fmla="*/ 921544 w 1411838"/>
                          <a:gd name="connsiteY53" fmla="*/ 733425 h 1619250"/>
                          <a:gd name="connsiteX54" fmla="*/ 907256 w 1411838"/>
                          <a:gd name="connsiteY54" fmla="*/ 728663 h 1619250"/>
                          <a:gd name="connsiteX55" fmla="*/ 892969 w 1411838"/>
                          <a:gd name="connsiteY55" fmla="*/ 716757 h 1619250"/>
                          <a:gd name="connsiteX56" fmla="*/ 883444 w 1411838"/>
                          <a:gd name="connsiteY56" fmla="*/ 714375 h 1619250"/>
                          <a:gd name="connsiteX57" fmla="*/ 876300 w 1411838"/>
                          <a:gd name="connsiteY57" fmla="*/ 711994 h 1619250"/>
                          <a:gd name="connsiteX58" fmla="*/ 852487 w 1411838"/>
                          <a:gd name="connsiteY58" fmla="*/ 695325 h 1619250"/>
                          <a:gd name="connsiteX59" fmla="*/ 845344 w 1411838"/>
                          <a:gd name="connsiteY59" fmla="*/ 690563 h 1619250"/>
                          <a:gd name="connsiteX60" fmla="*/ 838200 w 1411838"/>
                          <a:gd name="connsiteY60" fmla="*/ 685800 h 1619250"/>
                          <a:gd name="connsiteX61" fmla="*/ 823912 w 1411838"/>
                          <a:gd name="connsiteY61" fmla="*/ 678657 h 1619250"/>
                          <a:gd name="connsiteX62" fmla="*/ 809625 w 1411838"/>
                          <a:gd name="connsiteY62" fmla="*/ 673894 h 1619250"/>
                          <a:gd name="connsiteX63" fmla="*/ 795337 w 1411838"/>
                          <a:gd name="connsiteY63" fmla="*/ 666750 h 1619250"/>
                          <a:gd name="connsiteX64" fmla="*/ 781050 w 1411838"/>
                          <a:gd name="connsiteY64" fmla="*/ 659607 h 1619250"/>
                          <a:gd name="connsiteX65" fmla="*/ 773906 w 1411838"/>
                          <a:gd name="connsiteY65" fmla="*/ 654844 h 1619250"/>
                          <a:gd name="connsiteX66" fmla="*/ 759619 w 1411838"/>
                          <a:gd name="connsiteY66" fmla="*/ 650082 h 1619250"/>
                          <a:gd name="connsiteX67" fmla="*/ 745331 w 1411838"/>
                          <a:gd name="connsiteY67" fmla="*/ 640557 h 1619250"/>
                          <a:gd name="connsiteX68" fmla="*/ 735806 w 1411838"/>
                          <a:gd name="connsiteY68" fmla="*/ 633413 h 1619250"/>
                          <a:gd name="connsiteX69" fmla="*/ 728662 w 1411838"/>
                          <a:gd name="connsiteY69" fmla="*/ 631032 h 1619250"/>
                          <a:gd name="connsiteX70" fmla="*/ 709612 w 1411838"/>
                          <a:gd name="connsiteY70" fmla="*/ 623888 h 1619250"/>
                          <a:gd name="connsiteX71" fmla="*/ 702469 w 1411838"/>
                          <a:gd name="connsiteY71" fmla="*/ 619125 h 1619250"/>
                          <a:gd name="connsiteX72" fmla="*/ 688181 w 1411838"/>
                          <a:gd name="connsiteY72" fmla="*/ 614363 h 1619250"/>
                          <a:gd name="connsiteX73" fmla="*/ 681037 w 1411838"/>
                          <a:gd name="connsiteY73" fmla="*/ 611982 h 1619250"/>
                          <a:gd name="connsiteX74" fmla="*/ 666750 w 1411838"/>
                          <a:gd name="connsiteY74" fmla="*/ 604838 h 1619250"/>
                          <a:gd name="connsiteX75" fmla="*/ 652462 w 1411838"/>
                          <a:gd name="connsiteY75" fmla="*/ 597694 h 1619250"/>
                          <a:gd name="connsiteX76" fmla="*/ 628650 w 1411838"/>
                          <a:gd name="connsiteY76" fmla="*/ 581025 h 1619250"/>
                          <a:gd name="connsiteX77" fmla="*/ 621506 w 1411838"/>
                          <a:gd name="connsiteY77" fmla="*/ 576263 h 1619250"/>
                          <a:gd name="connsiteX78" fmla="*/ 609600 w 1411838"/>
                          <a:gd name="connsiteY78" fmla="*/ 561975 h 1619250"/>
                          <a:gd name="connsiteX79" fmla="*/ 602456 w 1411838"/>
                          <a:gd name="connsiteY79" fmla="*/ 557213 h 1619250"/>
                          <a:gd name="connsiteX80" fmla="*/ 597694 w 1411838"/>
                          <a:gd name="connsiteY80" fmla="*/ 550069 h 1619250"/>
                          <a:gd name="connsiteX81" fmla="*/ 588169 w 1411838"/>
                          <a:gd name="connsiteY81" fmla="*/ 545307 h 1619250"/>
                          <a:gd name="connsiteX82" fmla="*/ 573881 w 1411838"/>
                          <a:gd name="connsiteY82" fmla="*/ 538163 h 1619250"/>
                          <a:gd name="connsiteX83" fmla="*/ 552450 w 1411838"/>
                          <a:gd name="connsiteY83" fmla="*/ 523875 h 1619250"/>
                          <a:gd name="connsiteX84" fmla="*/ 545306 w 1411838"/>
                          <a:gd name="connsiteY84" fmla="*/ 519113 h 1619250"/>
                          <a:gd name="connsiteX85" fmla="*/ 531019 w 1411838"/>
                          <a:gd name="connsiteY85" fmla="*/ 514350 h 1619250"/>
                          <a:gd name="connsiteX86" fmla="*/ 523875 w 1411838"/>
                          <a:gd name="connsiteY86" fmla="*/ 509588 h 1619250"/>
                          <a:gd name="connsiteX87" fmla="*/ 507206 w 1411838"/>
                          <a:gd name="connsiteY87" fmla="*/ 504825 h 1619250"/>
                          <a:gd name="connsiteX88" fmla="*/ 500062 w 1411838"/>
                          <a:gd name="connsiteY88" fmla="*/ 500063 h 1619250"/>
                          <a:gd name="connsiteX89" fmla="*/ 492919 w 1411838"/>
                          <a:gd name="connsiteY89" fmla="*/ 497682 h 1619250"/>
                          <a:gd name="connsiteX90" fmla="*/ 476250 w 1411838"/>
                          <a:gd name="connsiteY90" fmla="*/ 490538 h 1619250"/>
                          <a:gd name="connsiteX91" fmla="*/ 469106 w 1411838"/>
                          <a:gd name="connsiteY91" fmla="*/ 485775 h 1619250"/>
                          <a:gd name="connsiteX92" fmla="*/ 454819 w 1411838"/>
                          <a:gd name="connsiteY92" fmla="*/ 481013 h 1619250"/>
                          <a:gd name="connsiteX93" fmla="*/ 433387 w 1411838"/>
                          <a:gd name="connsiteY93" fmla="*/ 471488 h 1619250"/>
                          <a:gd name="connsiteX94" fmla="*/ 423862 w 1411838"/>
                          <a:gd name="connsiteY94" fmla="*/ 466725 h 1619250"/>
                          <a:gd name="connsiteX95" fmla="*/ 409575 w 1411838"/>
                          <a:gd name="connsiteY95" fmla="*/ 461963 h 1619250"/>
                          <a:gd name="connsiteX96" fmla="*/ 390525 w 1411838"/>
                          <a:gd name="connsiteY96" fmla="*/ 452438 h 1619250"/>
                          <a:gd name="connsiteX97" fmla="*/ 376237 w 1411838"/>
                          <a:gd name="connsiteY97" fmla="*/ 447675 h 1619250"/>
                          <a:gd name="connsiteX98" fmla="*/ 361950 w 1411838"/>
                          <a:gd name="connsiteY98" fmla="*/ 438150 h 1619250"/>
                          <a:gd name="connsiteX99" fmla="*/ 347662 w 1411838"/>
                          <a:gd name="connsiteY99" fmla="*/ 431007 h 1619250"/>
                          <a:gd name="connsiteX100" fmla="*/ 338137 w 1411838"/>
                          <a:gd name="connsiteY100" fmla="*/ 426244 h 1619250"/>
                          <a:gd name="connsiteX101" fmla="*/ 323850 w 1411838"/>
                          <a:gd name="connsiteY101" fmla="*/ 416719 h 1619250"/>
                          <a:gd name="connsiteX102" fmla="*/ 316706 w 1411838"/>
                          <a:gd name="connsiteY102" fmla="*/ 411957 h 1619250"/>
                          <a:gd name="connsiteX103" fmla="*/ 309562 w 1411838"/>
                          <a:gd name="connsiteY103" fmla="*/ 407194 h 1619250"/>
                          <a:gd name="connsiteX104" fmla="*/ 300037 w 1411838"/>
                          <a:gd name="connsiteY104" fmla="*/ 404813 h 1619250"/>
                          <a:gd name="connsiteX105" fmla="*/ 283369 w 1411838"/>
                          <a:gd name="connsiteY105" fmla="*/ 392907 h 1619250"/>
                          <a:gd name="connsiteX106" fmla="*/ 276225 w 1411838"/>
                          <a:gd name="connsiteY106" fmla="*/ 388144 h 1619250"/>
                          <a:gd name="connsiteX107" fmla="*/ 269081 w 1411838"/>
                          <a:gd name="connsiteY107" fmla="*/ 385763 h 1619250"/>
                          <a:gd name="connsiteX108" fmla="*/ 254794 w 1411838"/>
                          <a:gd name="connsiteY108" fmla="*/ 376238 h 1619250"/>
                          <a:gd name="connsiteX109" fmla="*/ 240506 w 1411838"/>
                          <a:gd name="connsiteY109" fmla="*/ 371475 h 1619250"/>
                          <a:gd name="connsiteX110" fmla="*/ 233362 w 1411838"/>
                          <a:gd name="connsiteY110" fmla="*/ 369094 h 1619250"/>
                          <a:gd name="connsiteX111" fmla="*/ 204787 w 1411838"/>
                          <a:gd name="connsiteY111" fmla="*/ 366713 h 1619250"/>
                          <a:gd name="connsiteX112" fmla="*/ 197644 w 1411838"/>
                          <a:gd name="connsiteY112" fmla="*/ 364332 h 1619250"/>
                          <a:gd name="connsiteX113" fmla="*/ 183356 w 1411838"/>
                          <a:gd name="connsiteY113" fmla="*/ 354807 h 1619250"/>
                          <a:gd name="connsiteX114" fmla="*/ 169069 w 1411838"/>
                          <a:gd name="connsiteY114" fmla="*/ 347663 h 1619250"/>
                          <a:gd name="connsiteX115" fmla="*/ 161925 w 1411838"/>
                          <a:gd name="connsiteY115" fmla="*/ 345282 h 1619250"/>
                          <a:gd name="connsiteX116" fmla="*/ 154781 w 1411838"/>
                          <a:gd name="connsiteY116" fmla="*/ 340519 h 1619250"/>
                          <a:gd name="connsiteX117" fmla="*/ 121444 w 1411838"/>
                          <a:gd name="connsiteY117" fmla="*/ 342900 h 1619250"/>
                          <a:gd name="connsiteX118" fmla="*/ 107156 w 1411838"/>
                          <a:gd name="connsiteY118" fmla="*/ 350044 h 1619250"/>
                          <a:gd name="connsiteX119" fmla="*/ 100012 w 1411838"/>
                          <a:gd name="connsiteY119" fmla="*/ 357188 h 1619250"/>
                          <a:gd name="connsiteX120" fmla="*/ 92869 w 1411838"/>
                          <a:gd name="connsiteY120" fmla="*/ 359569 h 1619250"/>
                          <a:gd name="connsiteX121" fmla="*/ 85725 w 1411838"/>
                          <a:gd name="connsiteY121" fmla="*/ 373857 h 1619250"/>
                          <a:gd name="connsiteX122" fmla="*/ 83344 w 1411838"/>
                          <a:gd name="connsiteY122" fmla="*/ 381000 h 1619250"/>
                          <a:gd name="connsiteX123" fmla="*/ 80962 w 1411838"/>
                          <a:gd name="connsiteY123" fmla="*/ 402432 h 1619250"/>
                          <a:gd name="connsiteX124" fmla="*/ 76200 w 1411838"/>
                          <a:gd name="connsiteY124" fmla="*/ 416719 h 1619250"/>
                          <a:gd name="connsiteX125" fmla="*/ 73819 w 1411838"/>
                          <a:gd name="connsiteY125" fmla="*/ 423863 h 1619250"/>
                          <a:gd name="connsiteX126" fmla="*/ 71437 w 1411838"/>
                          <a:gd name="connsiteY126" fmla="*/ 431007 h 1619250"/>
                          <a:gd name="connsiteX127" fmla="*/ 69056 w 1411838"/>
                          <a:gd name="connsiteY127" fmla="*/ 438150 h 1619250"/>
                          <a:gd name="connsiteX128" fmla="*/ 64294 w 1411838"/>
                          <a:gd name="connsiteY128" fmla="*/ 445294 h 1619250"/>
                          <a:gd name="connsiteX129" fmla="*/ 61912 w 1411838"/>
                          <a:gd name="connsiteY129" fmla="*/ 452438 h 1619250"/>
                          <a:gd name="connsiteX130" fmla="*/ 52387 w 1411838"/>
                          <a:gd name="connsiteY130" fmla="*/ 466725 h 1619250"/>
                          <a:gd name="connsiteX131" fmla="*/ 47625 w 1411838"/>
                          <a:gd name="connsiteY131" fmla="*/ 473869 h 1619250"/>
                          <a:gd name="connsiteX132" fmla="*/ 42862 w 1411838"/>
                          <a:gd name="connsiteY132" fmla="*/ 481013 h 1619250"/>
                          <a:gd name="connsiteX133" fmla="*/ 38100 w 1411838"/>
                          <a:gd name="connsiteY133" fmla="*/ 495300 h 1619250"/>
                          <a:gd name="connsiteX134" fmla="*/ 23812 w 1411838"/>
                          <a:gd name="connsiteY134" fmla="*/ 523875 h 1619250"/>
                          <a:gd name="connsiteX135" fmla="*/ 16669 w 1411838"/>
                          <a:gd name="connsiteY135" fmla="*/ 547688 h 1619250"/>
                          <a:gd name="connsiteX136" fmla="*/ 14287 w 1411838"/>
                          <a:gd name="connsiteY136" fmla="*/ 554832 h 1619250"/>
                          <a:gd name="connsiteX137" fmla="*/ 11906 w 1411838"/>
                          <a:gd name="connsiteY137" fmla="*/ 566738 h 1619250"/>
                          <a:gd name="connsiteX138" fmla="*/ 7144 w 1411838"/>
                          <a:gd name="connsiteY138" fmla="*/ 581025 h 1619250"/>
                          <a:gd name="connsiteX139" fmla="*/ 4762 w 1411838"/>
                          <a:gd name="connsiteY139" fmla="*/ 590550 h 1619250"/>
                          <a:gd name="connsiteX140" fmla="*/ 0 w 1411838"/>
                          <a:gd name="connsiteY140" fmla="*/ 614363 h 1619250"/>
                          <a:gd name="connsiteX141" fmla="*/ 2381 w 1411838"/>
                          <a:gd name="connsiteY141" fmla="*/ 709613 h 1619250"/>
                          <a:gd name="connsiteX142" fmla="*/ 4762 w 1411838"/>
                          <a:gd name="connsiteY142" fmla="*/ 723900 h 1619250"/>
                          <a:gd name="connsiteX143" fmla="*/ 9525 w 1411838"/>
                          <a:gd name="connsiteY143" fmla="*/ 738188 h 1619250"/>
                          <a:gd name="connsiteX144" fmla="*/ 14287 w 1411838"/>
                          <a:gd name="connsiteY144" fmla="*/ 752475 h 1619250"/>
                          <a:gd name="connsiteX145" fmla="*/ 21431 w 1411838"/>
                          <a:gd name="connsiteY145" fmla="*/ 769144 h 1619250"/>
                          <a:gd name="connsiteX146" fmla="*/ 30956 w 1411838"/>
                          <a:gd name="connsiteY146" fmla="*/ 792957 h 1619250"/>
                          <a:gd name="connsiteX147" fmla="*/ 40481 w 1411838"/>
                          <a:gd name="connsiteY147" fmla="*/ 807244 h 1619250"/>
                          <a:gd name="connsiteX148" fmla="*/ 45244 w 1411838"/>
                          <a:gd name="connsiteY148" fmla="*/ 814388 h 1619250"/>
                          <a:gd name="connsiteX149" fmla="*/ 54769 w 1411838"/>
                          <a:gd name="connsiteY149" fmla="*/ 835819 h 1619250"/>
                          <a:gd name="connsiteX150" fmla="*/ 64294 w 1411838"/>
                          <a:gd name="connsiteY150" fmla="*/ 864394 h 1619250"/>
                          <a:gd name="connsiteX151" fmla="*/ 66675 w 1411838"/>
                          <a:gd name="connsiteY151" fmla="*/ 871538 h 1619250"/>
                          <a:gd name="connsiteX152" fmla="*/ 69056 w 1411838"/>
                          <a:gd name="connsiteY152" fmla="*/ 878682 h 1619250"/>
                          <a:gd name="connsiteX153" fmla="*/ 71437 w 1411838"/>
                          <a:gd name="connsiteY153" fmla="*/ 888207 h 1619250"/>
                          <a:gd name="connsiteX154" fmla="*/ 76200 w 1411838"/>
                          <a:gd name="connsiteY154" fmla="*/ 995363 h 1619250"/>
                          <a:gd name="connsiteX155" fmla="*/ 78581 w 1411838"/>
                          <a:gd name="connsiteY155" fmla="*/ 1028700 h 1619250"/>
                          <a:gd name="connsiteX156" fmla="*/ 83344 w 1411838"/>
                          <a:gd name="connsiteY156" fmla="*/ 1042988 h 1619250"/>
                          <a:gd name="connsiteX157" fmla="*/ 85725 w 1411838"/>
                          <a:gd name="connsiteY157" fmla="*/ 1057275 h 1619250"/>
                          <a:gd name="connsiteX158" fmla="*/ 88106 w 1411838"/>
                          <a:gd name="connsiteY158" fmla="*/ 1064419 h 1619250"/>
                          <a:gd name="connsiteX159" fmla="*/ 90487 w 1411838"/>
                          <a:gd name="connsiteY159" fmla="*/ 1081088 h 1619250"/>
                          <a:gd name="connsiteX160" fmla="*/ 92869 w 1411838"/>
                          <a:gd name="connsiteY160" fmla="*/ 1088232 h 1619250"/>
                          <a:gd name="connsiteX161" fmla="*/ 100012 w 1411838"/>
                          <a:gd name="connsiteY161" fmla="*/ 1112044 h 1619250"/>
                          <a:gd name="connsiteX162" fmla="*/ 107156 w 1411838"/>
                          <a:gd name="connsiteY162" fmla="*/ 1133475 h 1619250"/>
                          <a:gd name="connsiteX163" fmla="*/ 109537 w 1411838"/>
                          <a:gd name="connsiteY163" fmla="*/ 1140619 h 1619250"/>
                          <a:gd name="connsiteX164" fmla="*/ 111919 w 1411838"/>
                          <a:gd name="connsiteY164" fmla="*/ 1159669 h 1619250"/>
                          <a:gd name="connsiteX165" fmla="*/ 116681 w 1411838"/>
                          <a:gd name="connsiteY165" fmla="*/ 1173957 h 1619250"/>
                          <a:gd name="connsiteX166" fmla="*/ 121444 w 1411838"/>
                          <a:gd name="connsiteY166" fmla="*/ 1188244 h 1619250"/>
                          <a:gd name="connsiteX167" fmla="*/ 128587 w 1411838"/>
                          <a:gd name="connsiteY167" fmla="*/ 1209675 h 1619250"/>
                          <a:gd name="connsiteX168" fmla="*/ 130969 w 1411838"/>
                          <a:gd name="connsiteY168" fmla="*/ 1216819 h 1619250"/>
                          <a:gd name="connsiteX169" fmla="*/ 133350 w 1411838"/>
                          <a:gd name="connsiteY169" fmla="*/ 1231107 h 1619250"/>
                          <a:gd name="connsiteX170" fmla="*/ 135731 w 1411838"/>
                          <a:gd name="connsiteY170" fmla="*/ 1238250 h 1619250"/>
                          <a:gd name="connsiteX171" fmla="*/ 138112 w 1411838"/>
                          <a:gd name="connsiteY171" fmla="*/ 1250157 h 1619250"/>
                          <a:gd name="connsiteX172" fmla="*/ 135731 w 1411838"/>
                          <a:gd name="connsiteY172" fmla="*/ 1259682 h 1619250"/>
                          <a:gd name="connsiteX173" fmla="*/ 140494 w 1411838"/>
                          <a:gd name="connsiteY173" fmla="*/ 1295400 h 1619250"/>
                          <a:gd name="connsiteX174" fmla="*/ 140494 w 1411838"/>
                          <a:gd name="connsiteY174" fmla="*/ 1381125 h 1619250"/>
                          <a:gd name="connsiteX175" fmla="*/ 142875 w 1411838"/>
                          <a:gd name="connsiteY175" fmla="*/ 1395413 h 1619250"/>
                          <a:gd name="connsiteX176" fmla="*/ 147637 w 1411838"/>
                          <a:gd name="connsiteY176" fmla="*/ 1416844 h 1619250"/>
                          <a:gd name="connsiteX177" fmla="*/ 152400 w 1411838"/>
                          <a:gd name="connsiteY177" fmla="*/ 1431132 h 1619250"/>
                          <a:gd name="connsiteX178" fmla="*/ 157162 w 1411838"/>
                          <a:gd name="connsiteY178" fmla="*/ 1447800 h 1619250"/>
                          <a:gd name="connsiteX179" fmla="*/ 159544 w 1411838"/>
                          <a:gd name="connsiteY179" fmla="*/ 1457325 h 1619250"/>
                          <a:gd name="connsiteX180" fmla="*/ 164306 w 1411838"/>
                          <a:gd name="connsiteY180" fmla="*/ 1471613 h 1619250"/>
                          <a:gd name="connsiteX181" fmla="*/ 169069 w 1411838"/>
                          <a:gd name="connsiteY181" fmla="*/ 1488282 h 1619250"/>
                          <a:gd name="connsiteX182" fmla="*/ 178594 w 1411838"/>
                          <a:gd name="connsiteY182" fmla="*/ 1502569 h 1619250"/>
                          <a:gd name="connsiteX183" fmla="*/ 183356 w 1411838"/>
                          <a:gd name="connsiteY183" fmla="*/ 1514475 h 1619250"/>
                          <a:gd name="connsiteX184" fmla="*/ 197644 w 1411838"/>
                          <a:gd name="connsiteY184" fmla="*/ 1535907 h 1619250"/>
                          <a:gd name="connsiteX185" fmla="*/ 209550 w 1411838"/>
                          <a:gd name="connsiteY185" fmla="*/ 1562100 h 1619250"/>
                          <a:gd name="connsiteX186" fmla="*/ 214312 w 1411838"/>
                          <a:gd name="connsiteY186" fmla="*/ 1569244 h 1619250"/>
                          <a:gd name="connsiteX187" fmla="*/ 216694 w 1411838"/>
                          <a:gd name="connsiteY187" fmla="*/ 1576388 h 1619250"/>
                          <a:gd name="connsiteX188" fmla="*/ 221456 w 1411838"/>
                          <a:gd name="connsiteY188" fmla="*/ 1583532 h 1619250"/>
                          <a:gd name="connsiteX189" fmla="*/ 223837 w 1411838"/>
                          <a:gd name="connsiteY189" fmla="*/ 1590675 h 1619250"/>
                          <a:gd name="connsiteX190" fmla="*/ 228600 w 1411838"/>
                          <a:gd name="connsiteY190" fmla="*/ 1597819 h 1619250"/>
                          <a:gd name="connsiteX191" fmla="*/ 233362 w 1411838"/>
                          <a:gd name="connsiteY191" fmla="*/ 1607344 h 1619250"/>
                          <a:gd name="connsiteX192" fmla="*/ 238125 w 1411838"/>
                          <a:gd name="connsiteY192" fmla="*/ 1619250 h 1619250"/>
                          <a:gd name="connsiteX193" fmla="*/ 238125 w 1411838"/>
                          <a:gd name="connsiteY193" fmla="*/ 1619250 h 1619250"/>
                          <a:gd name="connsiteX0" fmla="*/ 1388269 w 1411838"/>
                          <a:gd name="connsiteY0" fmla="*/ 0 h 1619250"/>
                          <a:gd name="connsiteX1" fmla="*/ 1388269 w 1411838"/>
                          <a:gd name="connsiteY1" fmla="*/ 0 h 1619250"/>
                          <a:gd name="connsiteX2" fmla="*/ 1393031 w 1411838"/>
                          <a:gd name="connsiteY2" fmla="*/ 23813 h 1619250"/>
                          <a:gd name="connsiteX3" fmla="*/ 1395412 w 1411838"/>
                          <a:gd name="connsiteY3" fmla="*/ 30957 h 1619250"/>
                          <a:gd name="connsiteX4" fmla="*/ 1402556 w 1411838"/>
                          <a:gd name="connsiteY4" fmla="*/ 54769 h 1619250"/>
                          <a:gd name="connsiteX5" fmla="*/ 1407319 w 1411838"/>
                          <a:gd name="connsiteY5" fmla="*/ 61913 h 1619250"/>
                          <a:gd name="connsiteX6" fmla="*/ 1407319 w 1411838"/>
                          <a:gd name="connsiteY6" fmla="*/ 116682 h 1619250"/>
                          <a:gd name="connsiteX7" fmla="*/ 1395412 w 1411838"/>
                          <a:gd name="connsiteY7" fmla="*/ 135732 h 1619250"/>
                          <a:gd name="connsiteX8" fmla="*/ 1388269 w 1411838"/>
                          <a:gd name="connsiteY8" fmla="*/ 150019 h 1619250"/>
                          <a:gd name="connsiteX9" fmla="*/ 1381125 w 1411838"/>
                          <a:gd name="connsiteY9" fmla="*/ 154782 h 1619250"/>
                          <a:gd name="connsiteX10" fmla="*/ 1373981 w 1411838"/>
                          <a:gd name="connsiteY10" fmla="*/ 169069 h 1619250"/>
                          <a:gd name="connsiteX11" fmla="*/ 1357312 w 1411838"/>
                          <a:gd name="connsiteY11" fmla="*/ 178594 h 1619250"/>
                          <a:gd name="connsiteX12" fmla="*/ 1335881 w 1411838"/>
                          <a:gd name="connsiteY12" fmla="*/ 195263 h 1619250"/>
                          <a:gd name="connsiteX13" fmla="*/ 1328737 w 1411838"/>
                          <a:gd name="connsiteY13" fmla="*/ 197644 h 1619250"/>
                          <a:gd name="connsiteX14" fmla="*/ 1321594 w 1411838"/>
                          <a:gd name="connsiteY14" fmla="*/ 202407 h 1619250"/>
                          <a:gd name="connsiteX15" fmla="*/ 1316831 w 1411838"/>
                          <a:gd name="connsiteY15" fmla="*/ 209550 h 1619250"/>
                          <a:gd name="connsiteX16" fmla="*/ 1309687 w 1411838"/>
                          <a:gd name="connsiteY16" fmla="*/ 211932 h 1619250"/>
                          <a:gd name="connsiteX17" fmla="*/ 1295400 w 1411838"/>
                          <a:gd name="connsiteY17" fmla="*/ 226219 h 1619250"/>
                          <a:gd name="connsiteX18" fmla="*/ 1273969 w 1411838"/>
                          <a:gd name="connsiteY18" fmla="*/ 240507 h 1619250"/>
                          <a:gd name="connsiteX19" fmla="*/ 1254919 w 1411838"/>
                          <a:gd name="connsiteY19" fmla="*/ 264319 h 1619250"/>
                          <a:gd name="connsiteX20" fmla="*/ 1231105 w 1411838"/>
                          <a:gd name="connsiteY20" fmla="*/ 288131 h 1619250"/>
                          <a:gd name="connsiteX21" fmla="*/ 1226343 w 1411838"/>
                          <a:gd name="connsiteY21" fmla="*/ 342900 h 1619250"/>
                          <a:gd name="connsiteX22" fmla="*/ 1228725 w 1411838"/>
                          <a:gd name="connsiteY22" fmla="*/ 373857 h 1619250"/>
                          <a:gd name="connsiteX23" fmla="*/ 1226344 w 1411838"/>
                          <a:gd name="connsiteY23" fmla="*/ 381000 h 1619250"/>
                          <a:gd name="connsiteX24" fmla="*/ 1221581 w 1411838"/>
                          <a:gd name="connsiteY24" fmla="*/ 388144 h 1619250"/>
                          <a:gd name="connsiteX25" fmla="*/ 1219200 w 1411838"/>
                          <a:gd name="connsiteY25" fmla="*/ 397669 h 1619250"/>
                          <a:gd name="connsiteX26" fmla="*/ 1216819 w 1411838"/>
                          <a:gd name="connsiteY26" fmla="*/ 404813 h 1619250"/>
                          <a:gd name="connsiteX27" fmla="*/ 1219200 w 1411838"/>
                          <a:gd name="connsiteY27" fmla="*/ 528638 h 1619250"/>
                          <a:gd name="connsiteX28" fmla="*/ 1223962 w 1411838"/>
                          <a:gd name="connsiteY28" fmla="*/ 569119 h 1619250"/>
                          <a:gd name="connsiteX29" fmla="*/ 1228725 w 1411838"/>
                          <a:gd name="connsiteY29" fmla="*/ 583407 h 1619250"/>
                          <a:gd name="connsiteX30" fmla="*/ 1233487 w 1411838"/>
                          <a:gd name="connsiteY30" fmla="*/ 597694 h 1619250"/>
                          <a:gd name="connsiteX31" fmla="*/ 1235869 w 1411838"/>
                          <a:gd name="connsiteY31" fmla="*/ 604838 h 1619250"/>
                          <a:gd name="connsiteX32" fmla="*/ 1231106 w 1411838"/>
                          <a:gd name="connsiteY32" fmla="*/ 650082 h 1619250"/>
                          <a:gd name="connsiteX33" fmla="*/ 1228725 w 1411838"/>
                          <a:gd name="connsiteY33" fmla="*/ 659607 h 1619250"/>
                          <a:gd name="connsiteX34" fmla="*/ 1219200 w 1411838"/>
                          <a:gd name="connsiteY34" fmla="*/ 673894 h 1619250"/>
                          <a:gd name="connsiteX35" fmla="*/ 1204912 w 1411838"/>
                          <a:gd name="connsiteY35" fmla="*/ 688182 h 1619250"/>
                          <a:gd name="connsiteX36" fmla="*/ 1190625 w 1411838"/>
                          <a:gd name="connsiteY36" fmla="*/ 697707 h 1619250"/>
                          <a:gd name="connsiteX37" fmla="*/ 1176337 w 1411838"/>
                          <a:gd name="connsiteY37" fmla="*/ 702469 h 1619250"/>
                          <a:gd name="connsiteX38" fmla="*/ 1169194 w 1411838"/>
                          <a:gd name="connsiteY38" fmla="*/ 704850 h 1619250"/>
                          <a:gd name="connsiteX39" fmla="*/ 1162050 w 1411838"/>
                          <a:gd name="connsiteY39" fmla="*/ 707232 h 1619250"/>
                          <a:gd name="connsiteX40" fmla="*/ 1095375 w 1411838"/>
                          <a:gd name="connsiteY40" fmla="*/ 711994 h 1619250"/>
                          <a:gd name="connsiteX41" fmla="*/ 1081087 w 1411838"/>
                          <a:gd name="connsiteY41" fmla="*/ 716757 h 1619250"/>
                          <a:gd name="connsiteX42" fmla="*/ 1066800 w 1411838"/>
                          <a:gd name="connsiteY42" fmla="*/ 723900 h 1619250"/>
                          <a:gd name="connsiteX43" fmla="*/ 1057275 w 1411838"/>
                          <a:gd name="connsiteY43" fmla="*/ 728663 h 1619250"/>
                          <a:gd name="connsiteX44" fmla="*/ 1042987 w 1411838"/>
                          <a:gd name="connsiteY44" fmla="*/ 733425 h 1619250"/>
                          <a:gd name="connsiteX45" fmla="*/ 1035844 w 1411838"/>
                          <a:gd name="connsiteY45" fmla="*/ 735807 h 1619250"/>
                          <a:gd name="connsiteX46" fmla="*/ 1023937 w 1411838"/>
                          <a:gd name="connsiteY46" fmla="*/ 745332 h 1619250"/>
                          <a:gd name="connsiteX47" fmla="*/ 1016794 w 1411838"/>
                          <a:gd name="connsiteY47" fmla="*/ 752475 h 1619250"/>
                          <a:gd name="connsiteX48" fmla="*/ 1002506 w 1411838"/>
                          <a:gd name="connsiteY48" fmla="*/ 757238 h 1619250"/>
                          <a:gd name="connsiteX49" fmla="*/ 976312 w 1411838"/>
                          <a:gd name="connsiteY49" fmla="*/ 754857 h 1619250"/>
                          <a:gd name="connsiteX50" fmla="*/ 954881 w 1411838"/>
                          <a:gd name="connsiteY50" fmla="*/ 745332 h 1619250"/>
                          <a:gd name="connsiteX51" fmla="*/ 947737 w 1411838"/>
                          <a:gd name="connsiteY51" fmla="*/ 742950 h 1619250"/>
                          <a:gd name="connsiteX52" fmla="*/ 940594 w 1411838"/>
                          <a:gd name="connsiteY52" fmla="*/ 738188 h 1619250"/>
                          <a:gd name="connsiteX53" fmla="*/ 921544 w 1411838"/>
                          <a:gd name="connsiteY53" fmla="*/ 733425 h 1619250"/>
                          <a:gd name="connsiteX54" fmla="*/ 907256 w 1411838"/>
                          <a:gd name="connsiteY54" fmla="*/ 728663 h 1619250"/>
                          <a:gd name="connsiteX55" fmla="*/ 892969 w 1411838"/>
                          <a:gd name="connsiteY55" fmla="*/ 716757 h 1619250"/>
                          <a:gd name="connsiteX56" fmla="*/ 883444 w 1411838"/>
                          <a:gd name="connsiteY56" fmla="*/ 714375 h 1619250"/>
                          <a:gd name="connsiteX57" fmla="*/ 876300 w 1411838"/>
                          <a:gd name="connsiteY57" fmla="*/ 711994 h 1619250"/>
                          <a:gd name="connsiteX58" fmla="*/ 852487 w 1411838"/>
                          <a:gd name="connsiteY58" fmla="*/ 695325 h 1619250"/>
                          <a:gd name="connsiteX59" fmla="*/ 845344 w 1411838"/>
                          <a:gd name="connsiteY59" fmla="*/ 690563 h 1619250"/>
                          <a:gd name="connsiteX60" fmla="*/ 838200 w 1411838"/>
                          <a:gd name="connsiteY60" fmla="*/ 685800 h 1619250"/>
                          <a:gd name="connsiteX61" fmla="*/ 823912 w 1411838"/>
                          <a:gd name="connsiteY61" fmla="*/ 678657 h 1619250"/>
                          <a:gd name="connsiteX62" fmla="*/ 809625 w 1411838"/>
                          <a:gd name="connsiteY62" fmla="*/ 673894 h 1619250"/>
                          <a:gd name="connsiteX63" fmla="*/ 795337 w 1411838"/>
                          <a:gd name="connsiteY63" fmla="*/ 666750 h 1619250"/>
                          <a:gd name="connsiteX64" fmla="*/ 781050 w 1411838"/>
                          <a:gd name="connsiteY64" fmla="*/ 659607 h 1619250"/>
                          <a:gd name="connsiteX65" fmla="*/ 773906 w 1411838"/>
                          <a:gd name="connsiteY65" fmla="*/ 654844 h 1619250"/>
                          <a:gd name="connsiteX66" fmla="*/ 759619 w 1411838"/>
                          <a:gd name="connsiteY66" fmla="*/ 650082 h 1619250"/>
                          <a:gd name="connsiteX67" fmla="*/ 745331 w 1411838"/>
                          <a:gd name="connsiteY67" fmla="*/ 640557 h 1619250"/>
                          <a:gd name="connsiteX68" fmla="*/ 735806 w 1411838"/>
                          <a:gd name="connsiteY68" fmla="*/ 633413 h 1619250"/>
                          <a:gd name="connsiteX69" fmla="*/ 728662 w 1411838"/>
                          <a:gd name="connsiteY69" fmla="*/ 631032 h 1619250"/>
                          <a:gd name="connsiteX70" fmla="*/ 709612 w 1411838"/>
                          <a:gd name="connsiteY70" fmla="*/ 623888 h 1619250"/>
                          <a:gd name="connsiteX71" fmla="*/ 702469 w 1411838"/>
                          <a:gd name="connsiteY71" fmla="*/ 619125 h 1619250"/>
                          <a:gd name="connsiteX72" fmla="*/ 688181 w 1411838"/>
                          <a:gd name="connsiteY72" fmla="*/ 614363 h 1619250"/>
                          <a:gd name="connsiteX73" fmla="*/ 681037 w 1411838"/>
                          <a:gd name="connsiteY73" fmla="*/ 611982 h 1619250"/>
                          <a:gd name="connsiteX74" fmla="*/ 666750 w 1411838"/>
                          <a:gd name="connsiteY74" fmla="*/ 604838 h 1619250"/>
                          <a:gd name="connsiteX75" fmla="*/ 652462 w 1411838"/>
                          <a:gd name="connsiteY75" fmla="*/ 597694 h 1619250"/>
                          <a:gd name="connsiteX76" fmla="*/ 628650 w 1411838"/>
                          <a:gd name="connsiteY76" fmla="*/ 581025 h 1619250"/>
                          <a:gd name="connsiteX77" fmla="*/ 621506 w 1411838"/>
                          <a:gd name="connsiteY77" fmla="*/ 576263 h 1619250"/>
                          <a:gd name="connsiteX78" fmla="*/ 609600 w 1411838"/>
                          <a:gd name="connsiteY78" fmla="*/ 561975 h 1619250"/>
                          <a:gd name="connsiteX79" fmla="*/ 602456 w 1411838"/>
                          <a:gd name="connsiteY79" fmla="*/ 557213 h 1619250"/>
                          <a:gd name="connsiteX80" fmla="*/ 597694 w 1411838"/>
                          <a:gd name="connsiteY80" fmla="*/ 550069 h 1619250"/>
                          <a:gd name="connsiteX81" fmla="*/ 588169 w 1411838"/>
                          <a:gd name="connsiteY81" fmla="*/ 545307 h 1619250"/>
                          <a:gd name="connsiteX82" fmla="*/ 573881 w 1411838"/>
                          <a:gd name="connsiteY82" fmla="*/ 538163 h 1619250"/>
                          <a:gd name="connsiteX83" fmla="*/ 552450 w 1411838"/>
                          <a:gd name="connsiteY83" fmla="*/ 523875 h 1619250"/>
                          <a:gd name="connsiteX84" fmla="*/ 545306 w 1411838"/>
                          <a:gd name="connsiteY84" fmla="*/ 519113 h 1619250"/>
                          <a:gd name="connsiteX85" fmla="*/ 531019 w 1411838"/>
                          <a:gd name="connsiteY85" fmla="*/ 514350 h 1619250"/>
                          <a:gd name="connsiteX86" fmla="*/ 523875 w 1411838"/>
                          <a:gd name="connsiteY86" fmla="*/ 509588 h 1619250"/>
                          <a:gd name="connsiteX87" fmla="*/ 507206 w 1411838"/>
                          <a:gd name="connsiteY87" fmla="*/ 504825 h 1619250"/>
                          <a:gd name="connsiteX88" fmla="*/ 500062 w 1411838"/>
                          <a:gd name="connsiteY88" fmla="*/ 500063 h 1619250"/>
                          <a:gd name="connsiteX89" fmla="*/ 492919 w 1411838"/>
                          <a:gd name="connsiteY89" fmla="*/ 497682 h 1619250"/>
                          <a:gd name="connsiteX90" fmla="*/ 476250 w 1411838"/>
                          <a:gd name="connsiteY90" fmla="*/ 490538 h 1619250"/>
                          <a:gd name="connsiteX91" fmla="*/ 469106 w 1411838"/>
                          <a:gd name="connsiteY91" fmla="*/ 485775 h 1619250"/>
                          <a:gd name="connsiteX92" fmla="*/ 454819 w 1411838"/>
                          <a:gd name="connsiteY92" fmla="*/ 481013 h 1619250"/>
                          <a:gd name="connsiteX93" fmla="*/ 433387 w 1411838"/>
                          <a:gd name="connsiteY93" fmla="*/ 471488 h 1619250"/>
                          <a:gd name="connsiteX94" fmla="*/ 423862 w 1411838"/>
                          <a:gd name="connsiteY94" fmla="*/ 466725 h 1619250"/>
                          <a:gd name="connsiteX95" fmla="*/ 409575 w 1411838"/>
                          <a:gd name="connsiteY95" fmla="*/ 461963 h 1619250"/>
                          <a:gd name="connsiteX96" fmla="*/ 390525 w 1411838"/>
                          <a:gd name="connsiteY96" fmla="*/ 452438 h 1619250"/>
                          <a:gd name="connsiteX97" fmla="*/ 376237 w 1411838"/>
                          <a:gd name="connsiteY97" fmla="*/ 447675 h 1619250"/>
                          <a:gd name="connsiteX98" fmla="*/ 361950 w 1411838"/>
                          <a:gd name="connsiteY98" fmla="*/ 438150 h 1619250"/>
                          <a:gd name="connsiteX99" fmla="*/ 347662 w 1411838"/>
                          <a:gd name="connsiteY99" fmla="*/ 431007 h 1619250"/>
                          <a:gd name="connsiteX100" fmla="*/ 338137 w 1411838"/>
                          <a:gd name="connsiteY100" fmla="*/ 426244 h 1619250"/>
                          <a:gd name="connsiteX101" fmla="*/ 323850 w 1411838"/>
                          <a:gd name="connsiteY101" fmla="*/ 416719 h 1619250"/>
                          <a:gd name="connsiteX102" fmla="*/ 316706 w 1411838"/>
                          <a:gd name="connsiteY102" fmla="*/ 411957 h 1619250"/>
                          <a:gd name="connsiteX103" fmla="*/ 309562 w 1411838"/>
                          <a:gd name="connsiteY103" fmla="*/ 407194 h 1619250"/>
                          <a:gd name="connsiteX104" fmla="*/ 300037 w 1411838"/>
                          <a:gd name="connsiteY104" fmla="*/ 404813 h 1619250"/>
                          <a:gd name="connsiteX105" fmla="*/ 283369 w 1411838"/>
                          <a:gd name="connsiteY105" fmla="*/ 392907 h 1619250"/>
                          <a:gd name="connsiteX106" fmla="*/ 276225 w 1411838"/>
                          <a:gd name="connsiteY106" fmla="*/ 388144 h 1619250"/>
                          <a:gd name="connsiteX107" fmla="*/ 269081 w 1411838"/>
                          <a:gd name="connsiteY107" fmla="*/ 385763 h 1619250"/>
                          <a:gd name="connsiteX108" fmla="*/ 254794 w 1411838"/>
                          <a:gd name="connsiteY108" fmla="*/ 376238 h 1619250"/>
                          <a:gd name="connsiteX109" fmla="*/ 240506 w 1411838"/>
                          <a:gd name="connsiteY109" fmla="*/ 371475 h 1619250"/>
                          <a:gd name="connsiteX110" fmla="*/ 233362 w 1411838"/>
                          <a:gd name="connsiteY110" fmla="*/ 369094 h 1619250"/>
                          <a:gd name="connsiteX111" fmla="*/ 204787 w 1411838"/>
                          <a:gd name="connsiteY111" fmla="*/ 366713 h 1619250"/>
                          <a:gd name="connsiteX112" fmla="*/ 197644 w 1411838"/>
                          <a:gd name="connsiteY112" fmla="*/ 364332 h 1619250"/>
                          <a:gd name="connsiteX113" fmla="*/ 183356 w 1411838"/>
                          <a:gd name="connsiteY113" fmla="*/ 354807 h 1619250"/>
                          <a:gd name="connsiteX114" fmla="*/ 169069 w 1411838"/>
                          <a:gd name="connsiteY114" fmla="*/ 347663 h 1619250"/>
                          <a:gd name="connsiteX115" fmla="*/ 161925 w 1411838"/>
                          <a:gd name="connsiteY115" fmla="*/ 345282 h 1619250"/>
                          <a:gd name="connsiteX116" fmla="*/ 154781 w 1411838"/>
                          <a:gd name="connsiteY116" fmla="*/ 340519 h 1619250"/>
                          <a:gd name="connsiteX117" fmla="*/ 121444 w 1411838"/>
                          <a:gd name="connsiteY117" fmla="*/ 342900 h 1619250"/>
                          <a:gd name="connsiteX118" fmla="*/ 107156 w 1411838"/>
                          <a:gd name="connsiteY118" fmla="*/ 350044 h 1619250"/>
                          <a:gd name="connsiteX119" fmla="*/ 100012 w 1411838"/>
                          <a:gd name="connsiteY119" fmla="*/ 357188 h 1619250"/>
                          <a:gd name="connsiteX120" fmla="*/ 92869 w 1411838"/>
                          <a:gd name="connsiteY120" fmla="*/ 359569 h 1619250"/>
                          <a:gd name="connsiteX121" fmla="*/ 85725 w 1411838"/>
                          <a:gd name="connsiteY121" fmla="*/ 373857 h 1619250"/>
                          <a:gd name="connsiteX122" fmla="*/ 83344 w 1411838"/>
                          <a:gd name="connsiteY122" fmla="*/ 381000 h 1619250"/>
                          <a:gd name="connsiteX123" fmla="*/ 80962 w 1411838"/>
                          <a:gd name="connsiteY123" fmla="*/ 402432 h 1619250"/>
                          <a:gd name="connsiteX124" fmla="*/ 76200 w 1411838"/>
                          <a:gd name="connsiteY124" fmla="*/ 416719 h 1619250"/>
                          <a:gd name="connsiteX125" fmla="*/ 73819 w 1411838"/>
                          <a:gd name="connsiteY125" fmla="*/ 423863 h 1619250"/>
                          <a:gd name="connsiteX126" fmla="*/ 71437 w 1411838"/>
                          <a:gd name="connsiteY126" fmla="*/ 431007 h 1619250"/>
                          <a:gd name="connsiteX127" fmla="*/ 69056 w 1411838"/>
                          <a:gd name="connsiteY127" fmla="*/ 438150 h 1619250"/>
                          <a:gd name="connsiteX128" fmla="*/ 64294 w 1411838"/>
                          <a:gd name="connsiteY128" fmla="*/ 445294 h 1619250"/>
                          <a:gd name="connsiteX129" fmla="*/ 61912 w 1411838"/>
                          <a:gd name="connsiteY129" fmla="*/ 452438 h 1619250"/>
                          <a:gd name="connsiteX130" fmla="*/ 52387 w 1411838"/>
                          <a:gd name="connsiteY130" fmla="*/ 466725 h 1619250"/>
                          <a:gd name="connsiteX131" fmla="*/ 47625 w 1411838"/>
                          <a:gd name="connsiteY131" fmla="*/ 473869 h 1619250"/>
                          <a:gd name="connsiteX132" fmla="*/ 42862 w 1411838"/>
                          <a:gd name="connsiteY132" fmla="*/ 481013 h 1619250"/>
                          <a:gd name="connsiteX133" fmla="*/ 38100 w 1411838"/>
                          <a:gd name="connsiteY133" fmla="*/ 495300 h 1619250"/>
                          <a:gd name="connsiteX134" fmla="*/ 23812 w 1411838"/>
                          <a:gd name="connsiteY134" fmla="*/ 523875 h 1619250"/>
                          <a:gd name="connsiteX135" fmla="*/ 16669 w 1411838"/>
                          <a:gd name="connsiteY135" fmla="*/ 547688 h 1619250"/>
                          <a:gd name="connsiteX136" fmla="*/ 14287 w 1411838"/>
                          <a:gd name="connsiteY136" fmla="*/ 554832 h 1619250"/>
                          <a:gd name="connsiteX137" fmla="*/ 11906 w 1411838"/>
                          <a:gd name="connsiteY137" fmla="*/ 566738 h 1619250"/>
                          <a:gd name="connsiteX138" fmla="*/ 7144 w 1411838"/>
                          <a:gd name="connsiteY138" fmla="*/ 581025 h 1619250"/>
                          <a:gd name="connsiteX139" fmla="*/ 4762 w 1411838"/>
                          <a:gd name="connsiteY139" fmla="*/ 590550 h 1619250"/>
                          <a:gd name="connsiteX140" fmla="*/ 0 w 1411838"/>
                          <a:gd name="connsiteY140" fmla="*/ 614363 h 1619250"/>
                          <a:gd name="connsiteX141" fmla="*/ 2381 w 1411838"/>
                          <a:gd name="connsiteY141" fmla="*/ 709613 h 1619250"/>
                          <a:gd name="connsiteX142" fmla="*/ 4762 w 1411838"/>
                          <a:gd name="connsiteY142" fmla="*/ 723900 h 1619250"/>
                          <a:gd name="connsiteX143" fmla="*/ 9525 w 1411838"/>
                          <a:gd name="connsiteY143" fmla="*/ 738188 h 1619250"/>
                          <a:gd name="connsiteX144" fmla="*/ 14287 w 1411838"/>
                          <a:gd name="connsiteY144" fmla="*/ 752475 h 1619250"/>
                          <a:gd name="connsiteX145" fmla="*/ 21431 w 1411838"/>
                          <a:gd name="connsiteY145" fmla="*/ 769144 h 1619250"/>
                          <a:gd name="connsiteX146" fmla="*/ 30956 w 1411838"/>
                          <a:gd name="connsiteY146" fmla="*/ 792957 h 1619250"/>
                          <a:gd name="connsiteX147" fmla="*/ 40481 w 1411838"/>
                          <a:gd name="connsiteY147" fmla="*/ 807244 h 1619250"/>
                          <a:gd name="connsiteX148" fmla="*/ 45244 w 1411838"/>
                          <a:gd name="connsiteY148" fmla="*/ 814388 h 1619250"/>
                          <a:gd name="connsiteX149" fmla="*/ 54769 w 1411838"/>
                          <a:gd name="connsiteY149" fmla="*/ 835819 h 1619250"/>
                          <a:gd name="connsiteX150" fmla="*/ 64294 w 1411838"/>
                          <a:gd name="connsiteY150" fmla="*/ 864394 h 1619250"/>
                          <a:gd name="connsiteX151" fmla="*/ 66675 w 1411838"/>
                          <a:gd name="connsiteY151" fmla="*/ 871538 h 1619250"/>
                          <a:gd name="connsiteX152" fmla="*/ 69056 w 1411838"/>
                          <a:gd name="connsiteY152" fmla="*/ 878682 h 1619250"/>
                          <a:gd name="connsiteX153" fmla="*/ 71437 w 1411838"/>
                          <a:gd name="connsiteY153" fmla="*/ 888207 h 1619250"/>
                          <a:gd name="connsiteX154" fmla="*/ 76200 w 1411838"/>
                          <a:gd name="connsiteY154" fmla="*/ 995363 h 1619250"/>
                          <a:gd name="connsiteX155" fmla="*/ 78581 w 1411838"/>
                          <a:gd name="connsiteY155" fmla="*/ 1028700 h 1619250"/>
                          <a:gd name="connsiteX156" fmla="*/ 83344 w 1411838"/>
                          <a:gd name="connsiteY156" fmla="*/ 1042988 h 1619250"/>
                          <a:gd name="connsiteX157" fmla="*/ 85725 w 1411838"/>
                          <a:gd name="connsiteY157" fmla="*/ 1057275 h 1619250"/>
                          <a:gd name="connsiteX158" fmla="*/ 88106 w 1411838"/>
                          <a:gd name="connsiteY158" fmla="*/ 1064419 h 1619250"/>
                          <a:gd name="connsiteX159" fmla="*/ 90487 w 1411838"/>
                          <a:gd name="connsiteY159" fmla="*/ 1081088 h 1619250"/>
                          <a:gd name="connsiteX160" fmla="*/ 92869 w 1411838"/>
                          <a:gd name="connsiteY160" fmla="*/ 1088232 h 1619250"/>
                          <a:gd name="connsiteX161" fmla="*/ 100012 w 1411838"/>
                          <a:gd name="connsiteY161" fmla="*/ 1112044 h 1619250"/>
                          <a:gd name="connsiteX162" fmla="*/ 107156 w 1411838"/>
                          <a:gd name="connsiteY162" fmla="*/ 1133475 h 1619250"/>
                          <a:gd name="connsiteX163" fmla="*/ 109537 w 1411838"/>
                          <a:gd name="connsiteY163" fmla="*/ 1140619 h 1619250"/>
                          <a:gd name="connsiteX164" fmla="*/ 111919 w 1411838"/>
                          <a:gd name="connsiteY164" fmla="*/ 1159669 h 1619250"/>
                          <a:gd name="connsiteX165" fmla="*/ 116681 w 1411838"/>
                          <a:gd name="connsiteY165" fmla="*/ 1173957 h 1619250"/>
                          <a:gd name="connsiteX166" fmla="*/ 121444 w 1411838"/>
                          <a:gd name="connsiteY166" fmla="*/ 1188244 h 1619250"/>
                          <a:gd name="connsiteX167" fmla="*/ 128587 w 1411838"/>
                          <a:gd name="connsiteY167" fmla="*/ 1209675 h 1619250"/>
                          <a:gd name="connsiteX168" fmla="*/ 130969 w 1411838"/>
                          <a:gd name="connsiteY168" fmla="*/ 1216819 h 1619250"/>
                          <a:gd name="connsiteX169" fmla="*/ 133350 w 1411838"/>
                          <a:gd name="connsiteY169" fmla="*/ 1231107 h 1619250"/>
                          <a:gd name="connsiteX170" fmla="*/ 135731 w 1411838"/>
                          <a:gd name="connsiteY170" fmla="*/ 1238250 h 1619250"/>
                          <a:gd name="connsiteX171" fmla="*/ 138112 w 1411838"/>
                          <a:gd name="connsiteY171" fmla="*/ 1250157 h 1619250"/>
                          <a:gd name="connsiteX172" fmla="*/ 135731 w 1411838"/>
                          <a:gd name="connsiteY172" fmla="*/ 1259682 h 1619250"/>
                          <a:gd name="connsiteX173" fmla="*/ 140494 w 1411838"/>
                          <a:gd name="connsiteY173" fmla="*/ 1295400 h 1619250"/>
                          <a:gd name="connsiteX174" fmla="*/ 140494 w 1411838"/>
                          <a:gd name="connsiteY174" fmla="*/ 1381125 h 1619250"/>
                          <a:gd name="connsiteX175" fmla="*/ 142875 w 1411838"/>
                          <a:gd name="connsiteY175" fmla="*/ 1395413 h 1619250"/>
                          <a:gd name="connsiteX176" fmla="*/ 147637 w 1411838"/>
                          <a:gd name="connsiteY176" fmla="*/ 1416844 h 1619250"/>
                          <a:gd name="connsiteX177" fmla="*/ 152400 w 1411838"/>
                          <a:gd name="connsiteY177" fmla="*/ 1431132 h 1619250"/>
                          <a:gd name="connsiteX178" fmla="*/ 157162 w 1411838"/>
                          <a:gd name="connsiteY178" fmla="*/ 1447800 h 1619250"/>
                          <a:gd name="connsiteX179" fmla="*/ 159544 w 1411838"/>
                          <a:gd name="connsiteY179" fmla="*/ 1457325 h 1619250"/>
                          <a:gd name="connsiteX180" fmla="*/ 164306 w 1411838"/>
                          <a:gd name="connsiteY180" fmla="*/ 1471613 h 1619250"/>
                          <a:gd name="connsiteX181" fmla="*/ 169069 w 1411838"/>
                          <a:gd name="connsiteY181" fmla="*/ 1488282 h 1619250"/>
                          <a:gd name="connsiteX182" fmla="*/ 178594 w 1411838"/>
                          <a:gd name="connsiteY182" fmla="*/ 1502569 h 1619250"/>
                          <a:gd name="connsiteX183" fmla="*/ 183356 w 1411838"/>
                          <a:gd name="connsiteY183" fmla="*/ 1514475 h 1619250"/>
                          <a:gd name="connsiteX184" fmla="*/ 197644 w 1411838"/>
                          <a:gd name="connsiteY184" fmla="*/ 1535907 h 1619250"/>
                          <a:gd name="connsiteX185" fmla="*/ 209550 w 1411838"/>
                          <a:gd name="connsiteY185" fmla="*/ 1562100 h 1619250"/>
                          <a:gd name="connsiteX186" fmla="*/ 214312 w 1411838"/>
                          <a:gd name="connsiteY186" fmla="*/ 1569244 h 1619250"/>
                          <a:gd name="connsiteX187" fmla="*/ 216694 w 1411838"/>
                          <a:gd name="connsiteY187" fmla="*/ 1576388 h 1619250"/>
                          <a:gd name="connsiteX188" fmla="*/ 221456 w 1411838"/>
                          <a:gd name="connsiteY188" fmla="*/ 1583532 h 1619250"/>
                          <a:gd name="connsiteX189" fmla="*/ 223837 w 1411838"/>
                          <a:gd name="connsiteY189" fmla="*/ 1590675 h 1619250"/>
                          <a:gd name="connsiteX190" fmla="*/ 228600 w 1411838"/>
                          <a:gd name="connsiteY190" fmla="*/ 1597819 h 1619250"/>
                          <a:gd name="connsiteX191" fmla="*/ 233362 w 1411838"/>
                          <a:gd name="connsiteY191" fmla="*/ 1607344 h 1619250"/>
                          <a:gd name="connsiteX192" fmla="*/ 238125 w 1411838"/>
                          <a:gd name="connsiteY192" fmla="*/ 1619250 h 1619250"/>
                          <a:gd name="connsiteX193" fmla="*/ 238125 w 1411838"/>
                          <a:gd name="connsiteY193" fmla="*/ 161925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411838" h="1619250">
                            <a:moveTo>
                              <a:pt x="1388269" y="0"/>
                            </a:moveTo>
                            <a:lnTo>
                              <a:pt x="1388269" y="0"/>
                            </a:lnTo>
                            <a:cubicBezTo>
                              <a:pt x="1389856" y="7938"/>
                              <a:pt x="1391211" y="15925"/>
                              <a:pt x="1393031" y="23813"/>
                            </a:cubicBezTo>
                            <a:cubicBezTo>
                              <a:pt x="1393595" y="26259"/>
                              <a:pt x="1394722" y="28543"/>
                              <a:pt x="1395412" y="30957"/>
                            </a:cubicBezTo>
                            <a:cubicBezTo>
                              <a:pt x="1397075" y="36776"/>
                              <a:pt x="1399730" y="50531"/>
                              <a:pt x="1402556" y="54769"/>
                            </a:cubicBezTo>
                            <a:lnTo>
                              <a:pt x="1407319" y="61913"/>
                            </a:lnTo>
                            <a:cubicBezTo>
                              <a:pt x="1414341" y="82982"/>
                              <a:pt x="1412261" y="73857"/>
                              <a:pt x="1407319" y="116682"/>
                            </a:cubicBezTo>
                            <a:cubicBezTo>
                              <a:pt x="1405666" y="131007"/>
                              <a:pt x="1404444" y="129711"/>
                              <a:pt x="1395412" y="135732"/>
                            </a:cubicBezTo>
                            <a:cubicBezTo>
                              <a:pt x="1393476" y="141541"/>
                              <a:pt x="1392884" y="145404"/>
                              <a:pt x="1388269" y="150019"/>
                            </a:cubicBezTo>
                            <a:cubicBezTo>
                              <a:pt x="1386245" y="152043"/>
                              <a:pt x="1383506" y="153194"/>
                              <a:pt x="1381125" y="154782"/>
                            </a:cubicBezTo>
                            <a:cubicBezTo>
                              <a:pt x="1379188" y="160593"/>
                              <a:pt x="1378598" y="164452"/>
                              <a:pt x="1373981" y="169069"/>
                            </a:cubicBezTo>
                            <a:cubicBezTo>
                              <a:pt x="1370614" y="172436"/>
                              <a:pt x="1361050" y="176725"/>
                              <a:pt x="1357312" y="178594"/>
                            </a:cubicBezTo>
                            <a:cubicBezTo>
                              <a:pt x="1351148" y="184759"/>
                              <a:pt x="1344428" y="192414"/>
                              <a:pt x="1335881" y="195263"/>
                            </a:cubicBezTo>
                            <a:lnTo>
                              <a:pt x="1328737" y="197644"/>
                            </a:lnTo>
                            <a:cubicBezTo>
                              <a:pt x="1326356" y="199232"/>
                              <a:pt x="1323618" y="200383"/>
                              <a:pt x="1321594" y="202407"/>
                            </a:cubicBezTo>
                            <a:cubicBezTo>
                              <a:pt x="1319570" y="204431"/>
                              <a:pt x="1319066" y="207762"/>
                              <a:pt x="1316831" y="209550"/>
                            </a:cubicBezTo>
                            <a:cubicBezTo>
                              <a:pt x="1314871" y="211118"/>
                              <a:pt x="1312068" y="211138"/>
                              <a:pt x="1309687" y="211932"/>
                            </a:cubicBezTo>
                            <a:cubicBezTo>
                              <a:pt x="1304925" y="216694"/>
                              <a:pt x="1301353" y="221457"/>
                              <a:pt x="1295400" y="226219"/>
                            </a:cubicBezTo>
                            <a:cubicBezTo>
                              <a:pt x="1289447" y="230981"/>
                              <a:pt x="1282888" y="231588"/>
                              <a:pt x="1273969" y="240507"/>
                            </a:cubicBezTo>
                            <a:cubicBezTo>
                              <a:pt x="1267222" y="246857"/>
                              <a:pt x="1262063" y="256382"/>
                              <a:pt x="1254919" y="264319"/>
                            </a:cubicBezTo>
                            <a:cubicBezTo>
                              <a:pt x="1247775" y="272256"/>
                              <a:pt x="1235868" y="275034"/>
                              <a:pt x="1231105" y="288131"/>
                            </a:cubicBezTo>
                            <a:cubicBezTo>
                              <a:pt x="1226342" y="301228"/>
                              <a:pt x="1226740" y="328612"/>
                              <a:pt x="1226343" y="342900"/>
                            </a:cubicBezTo>
                            <a:cubicBezTo>
                              <a:pt x="1225946" y="357188"/>
                              <a:pt x="1228725" y="367507"/>
                              <a:pt x="1228725" y="373857"/>
                            </a:cubicBezTo>
                            <a:cubicBezTo>
                              <a:pt x="1228725" y="380207"/>
                              <a:pt x="1227736" y="378912"/>
                              <a:pt x="1226344" y="381000"/>
                            </a:cubicBezTo>
                            <a:lnTo>
                              <a:pt x="1221581" y="388144"/>
                            </a:lnTo>
                            <a:cubicBezTo>
                              <a:pt x="1220787" y="391319"/>
                              <a:pt x="1220099" y="394522"/>
                              <a:pt x="1219200" y="397669"/>
                            </a:cubicBezTo>
                            <a:cubicBezTo>
                              <a:pt x="1218510" y="400083"/>
                              <a:pt x="1216819" y="402303"/>
                              <a:pt x="1216819" y="404813"/>
                            </a:cubicBezTo>
                            <a:cubicBezTo>
                              <a:pt x="1216819" y="446096"/>
                              <a:pt x="1217847" y="487378"/>
                              <a:pt x="1219200" y="528638"/>
                            </a:cubicBezTo>
                            <a:cubicBezTo>
                              <a:pt x="1219244" y="529969"/>
                              <a:pt x="1223400" y="566495"/>
                              <a:pt x="1223962" y="569119"/>
                            </a:cubicBezTo>
                            <a:cubicBezTo>
                              <a:pt x="1225014" y="574028"/>
                              <a:pt x="1227137" y="578644"/>
                              <a:pt x="1228725" y="583407"/>
                            </a:cubicBezTo>
                            <a:lnTo>
                              <a:pt x="1233487" y="597694"/>
                            </a:lnTo>
                            <a:lnTo>
                              <a:pt x="1235869" y="604838"/>
                            </a:lnTo>
                            <a:cubicBezTo>
                              <a:pt x="1232031" y="666224"/>
                              <a:pt x="1237767" y="626767"/>
                              <a:pt x="1231106" y="650082"/>
                            </a:cubicBezTo>
                            <a:cubicBezTo>
                              <a:pt x="1230207" y="653229"/>
                              <a:pt x="1230189" y="656680"/>
                              <a:pt x="1228725" y="659607"/>
                            </a:cubicBezTo>
                            <a:cubicBezTo>
                              <a:pt x="1226165" y="664726"/>
                              <a:pt x="1222375" y="669132"/>
                              <a:pt x="1219200" y="673894"/>
                            </a:cubicBezTo>
                            <a:cubicBezTo>
                              <a:pt x="1212768" y="683541"/>
                              <a:pt x="1215988" y="680429"/>
                              <a:pt x="1204912" y="688182"/>
                            </a:cubicBezTo>
                            <a:cubicBezTo>
                              <a:pt x="1200223" y="691464"/>
                              <a:pt x="1196055" y="695897"/>
                              <a:pt x="1190625" y="697707"/>
                            </a:cubicBezTo>
                            <a:lnTo>
                              <a:pt x="1176337" y="702469"/>
                            </a:lnTo>
                            <a:lnTo>
                              <a:pt x="1169194" y="704850"/>
                            </a:lnTo>
                            <a:cubicBezTo>
                              <a:pt x="1166813" y="705644"/>
                              <a:pt x="1164556" y="707093"/>
                              <a:pt x="1162050" y="707232"/>
                            </a:cubicBezTo>
                            <a:cubicBezTo>
                              <a:pt x="1111222" y="710055"/>
                              <a:pt x="1133426" y="708189"/>
                              <a:pt x="1095375" y="711994"/>
                            </a:cubicBezTo>
                            <a:cubicBezTo>
                              <a:pt x="1090612" y="713582"/>
                              <a:pt x="1085264" y="713972"/>
                              <a:pt x="1081087" y="716757"/>
                            </a:cubicBezTo>
                            <a:cubicBezTo>
                              <a:pt x="1067357" y="725910"/>
                              <a:pt x="1080605" y="717984"/>
                              <a:pt x="1066800" y="723900"/>
                            </a:cubicBezTo>
                            <a:cubicBezTo>
                              <a:pt x="1063537" y="725298"/>
                              <a:pt x="1060571" y="727345"/>
                              <a:pt x="1057275" y="728663"/>
                            </a:cubicBezTo>
                            <a:cubicBezTo>
                              <a:pt x="1052614" y="730527"/>
                              <a:pt x="1047750" y="731837"/>
                              <a:pt x="1042987" y="733425"/>
                            </a:cubicBezTo>
                            <a:lnTo>
                              <a:pt x="1035844" y="735807"/>
                            </a:lnTo>
                            <a:cubicBezTo>
                              <a:pt x="1025192" y="751782"/>
                              <a:pt x="1037740" y="736130"/>
                              <a:pt x="1023937" y="745332"/>
                            </a:cubicBezTo>
                            <a:cubicBezTo>
                              <a:pt x="1021135" y="747200"/>
                              <a:pt x="1019738" y="750840"/>
                              <a:pt x="1016794" y="752475"/>
                            </a:cubicBezTo>
                            <a:cubicBezTo>
                              <a:pt x="1012405" y="754913"/>
                              <a:pt x="1002506" y="757238"/>
                              <a:pt x="1002506" y="757238"/>
                            </a:cubicBezTo>
                            <a:cubicBezTo>
                              <a:pt x="993775" y="756444"/>
                              <a:pt x="984946" y="756381"/>
                              <a:pt x="976312" y="754857"/>
                            </a:cubicBezTo>
                            <a:cubicBezTo>
                              <a:pt x="957331" y="751507"/>
                              <a:pt x="967330" y="751557"/>
                              <a:pt x="954881" y="745332"/>
                            </a:cubicBezTo>
                            <a:cubicBezTo>
                              <a:pt x="952636" y="744209"/>
                              <a:pt x="949982" y="744073"/>
                              <a:pt x="947737" y="742950"/>
                            </a:cubicBezTo>
                            <a:cubicBezTo>
                              <a:pt x="945178" y="741670"/>
                              <a:pt x="943154" y="739468"/>
                              <a:pt x="940594" y="738188"/>
                            </a:cubicBezTo>
                            <a:cubicBezTo>
                              <a:pt x="934818" y="735300"/>
                              <a:pt x="927515" y="735054"/>
                              <a:pt x="921544" y="733425"/>
                            </a:cubicBezTo>
                            <a:cubicBezTo>
                              <a:pt x="916701" y="732104"/>
                              <a:pt x="907256" y="728663"/>
                              <a:pt x="907256" y="728663"/>
                            </a:cubicBezTo>
                            <a:cubicBezTo>
                              <a:pt x="902965" y="724372"/>
                              <a:pt x="898771" y="719244"/>
                              <a:pt x="892969" y="716757"/>
                            </a:cubicBezTo>
                            <a:cubicBezTo>
                              <a:pt x="889961" y="715468"/>
                              <a:pt x="886591" y="715274"/>
                              <a:pt x="883444" y="714375"/>
                            </a:cubicBezTo>
                            <a:cubicBezTo>
                              <a:pt x="881030" y="713685"/>
                              <a:pt x="878681" y="712788"/>
                              <a:pt x="876300" y="711994"/>
                            </a:cubicBezTo>
                            <a:cubicBezTo>
                              <a:pt x="862195" y="701415"/>
                              <a:pt x="870079" y="707053"/>
                              <a:pt x="852487" y="695325"/>
                            </a:cubicBezTo>
                            <a:lnTo>
                              <a:pt x="845344" y="690563"/>
                            </a:lnTo>
                            <a:cubicBezTo>
                              <a:pt x="842963" y="688975"/>
                              <a:pt x="840915" y="686705"/>
                              <a:pt x="838200" y="685800"/>
                            </a:cubicBezTo>
                            <a:cubicBezTo>
                              <a:pt x="812160" y="677121"/>
                              <a:pt x="851593" y="690960"/>
                              <a:pt x="823912" y="678657"/>
                            </a:cubicBezTo>
                            <a:cubicBezTo>
                              <a:pt x="819325" y="676618"/>
                              <a:pt x="813802" y="676678"/>
                              <a:pt x="809625" y="673894"/>
                            </a:cubicBezTo>
                            <a:cubicBezTo>
                              <a:pt x="789147" y="660244"/>
                              <a:pt x="815059" y="676612"/>
                              <a:pt x="795337" y="666750"/>
                            </a:cubicBezTo>
                            <a:cubicBezTo>
                              <a:pt x="776880" y="657521"/>
                              <a:pt x="799001" y="665590"/>
                              <a:pt x="781050" y="659607"/>
                            </a:cubicBezTo>
                            <a:cubicBezTo>
                              <a:pt x="778669" y="658019"/>
                              <a:pt x="776521" y="656006"/>
                              <a:pt x="773906" y="654844"/>
                            </a:cubicBezTo>
                            <a:cubicBezTo>
                              <a:pt x="769319" y="652805"/>
                              <a:pt x="759619" y="650082"/>
                              <a:pt x="759619" y="650082"/>
                            </a:cubicBezTo>
                            <a:cubicBezTo>
                              <a:pt x="754856" y="646907"/>
                              <a:pt x="749910" y="643991"/>
                              <a:pt x="745331" y="640557"/>
                            </a:cubicBezTo>
                            <a:cubicBezTo>
                              <a:pt x="742156" y="638176"/>
                              <a:pt x="739252" y="635382"/>
                              <a:pt x="735806" y="633413"/>
                            </a:cubicBezTo>
                            <a:cubicBezTo>
                              <a:pt x="733627" y="632168"/>
                              <a:pt x="731043" y="631826"/>
                              <a:pt x="728662" y="631032"/>
                            </a:cubicBezTo>
                            <a:cubicBezTo>
                              <a:pt x="711911" y="619862"/>
                              <a:pt x="733152" y="632716"/>
                              <a:pt x="709612" y="623888"/>
                            </a:cubicBezTo>
                            <a:cubicBezTo>
                              <a:pt x="706932" y="622883"/>
                              <a:pt x="705084" y="620287"/>
                              <a:pt x="702469" y="619125"/>
                            </a:cubicBezTo>
                            <a:cubicBezTo>
                              <a:pt x="697881" y="617086"/>
                              <a:pt x="692944" y="615950"/>
                              <a:pt x="688181" y="614363"/>
                            </a:cubicBezTo>
                            <a:lnTo>
                              <a:pt x="681037" y="611982"/>
                            </a:lnTo>
                            <a:cubicBezTo>
                              <a:pt x="660572" y="598336"/>
                              <a:pt x="686462" y="614694"/>
                              <a:pt x="666750" y="604838"/>
                            </a:cubicBezTo>
                            <a:cubicBezTo>
                              <a:pt x="648285" y="595606"/>
                              <a:pt x="670418" y="603679"/>
                              <a:pt x="652462" y="597694"/>
                            </a:cubicBezTo>
                            <a:cubicBezTo>
                              <a:pt x="619580" y="575772"/>
                              <a:pt x="653358" y="598673"/>
                              <a:pt x="628650" y="581025"/>
                            </a:cubicBezTo>
                            <a:cubicBezTo>
                              <a:pt x="626321" y="579362"/>
                              <a:pt x="623705" y="578095"/>
                              <a:pt x="621506" y="576263"/>
                            </a:cubicBezTo>
                            <a:cubicBezTo>
                              <a:pt x="598098" y="556757"/>
                              <a:pt x="628332" y="580707"/>
                              <a:pt x="609600" y="561975"/>
                            </a:cubicBezTo>
                            <a:cubicBezTo>
                              <a:pt x="607576" y="559951"/>
                              <a:pt x="604837" y="558800"/>
                              <a:pt x="602456" y="557213"/>
                            </a:cubicBezTo>
                            <a:cubicBezTo>
                              <a:pt x="600869" y="554832"/>
                              <a:pt x="599893" y="551901"/>
                              <a:pt x="597694" y="550069"/>
                            </a:cubicBezTo>
                            <a:cubicBezTo>
                              <a:pt x="594967" y="547797"/>
                              <a:pt x="591251" y="547068"/>
                              <a:pt x="588169" y="545307"/>
                            </a:cubicBezTo>
                            <a:cubicBezTo>
                              <a:pt x="575242" y="537920"/>
                              <a:pt x="586980" y="542529"/>
                              <a:pt x="573881" y="538163"/>
                            </a:cubicBezTo>
                            <a:lnTo>
                              <a:pt x="552450" y="523875"/>
                            </a:lnTo>
                            <a:cubicBezTo>
                              <a:pt x="550069" y="522288"/>
                              <a:pt x="548021" y="520018"/>
                              <a:pt x="545306" y="519113"/>
                            </a:cubicBezTo>
                            <a:cubicBezTo>
                              <a:pt x="540544" y="517525"/>
                              <a:pt x="535196" y="517134"/>
                              <a:pt x="531019" y="514350"/>
                            </a:cubicBezTo>
                            <a:cubicBezTo>
                              <a:pt x="528638" y="512763"/>
                              <a:pt x="526506" y="510715"/>
                              <a:pt x="523875" y="509588"/>
                            </a:cubicBezTo>
                            <a:cubicBezTo>
                              <a:pt x="513177" y="505004"/>
                              <a:pt x="516486" y="509465"/>
                              <a:pt x="507206" y="504825"/>
                            </a:cubicBezTo>
                            <a:cubicBezTo>
                              <a:pt x="504646" y="503545"/>
                              <a:pt x="502622" y="501343"/>
                              <a:pt x="500062" y="500063"/>
                            </a:cubicBezTo>
                            <a:cubicBezTo>
                              <a:pt x="497817" y="498941"/>
                              <a:pt x="495226" y="498671"/>
                              <a:pt x="492919" y="497682"/>
                            </a:cubicBezTo>
                            <a:cubicBezTo>
                              <a:pt x="472327" y="488856"/>
                              <a:pt x="493000" y="496121"/>
                              <a:pt x="476250" y="490538"/>
                            </a:cubicBezTo>
                            <a:cubicBezTo>
                              <a:pt x="473869" y="488950"/>
                              <a:pt x="471721" y="486937"/>
                              <a:pt x="469106" y="485775"/>
                            </a:cubicBezTo>
                            <a:cubicBezTo>
                              <a:pt x="464519" y="483736"/>
                              <a:pt x="454819" y="481013"/>
                              <a:pt x="454819" y="481013"/>
                            </a:cubicBezTo>
                            <a:cubicBezTo>
                              <a:pt x="433798" y="466998"/>
                              <a:pt x="467404" y="488498"/>
                              <a:pt x="433387" y="471488"/>
                            </a:cubicBezTo>
                            <a:cubicBezTo>
                              <a:pt x="430212" y="469900"/>
                              <a:pt x="427158" y="468043"/>
                              <a:pt x="423862" y="466725"/>
                            </a:cubicBezTo>
                            <a:cubicBezTo>
                              <a:pt x="419201" y="464861"/>
                              <a:pt x="414065" y="464208"/>
                              <a:pt x="409575" y="461963"/>
                            </a:cubicBezTo>
                            <a:cubicBezTo>
                              <a:pt x="403225" y="458788"/>
                              <a:pt x="397260" y="454683"/>
                              <a:pt x="390525" y="452438"/>
                            </a:cubicBezTo>
                            <a:cubicBezTo>
                              <a:pt x="385762" y="450850"/>
                              <a:pt x="380414" y="450460"/>
                              <a:pt x="376237" y="447675"/>
                            </a:cubicBezTo>
                            <a:cubicBezTo>
                              <a:pt x="371475" y="444500"/>
                              <a:pt x="367380" y="439960"/>
                              <a:pt x="361950" y="438150"/>
                            </a:cubicBezTo>
                            <a:cubicBezTo>
                              <a:pt x="348855" y="433786"/>
                              <a:pt x="360584" y="438391"/>
                              <a:pt x="347662" y="431007"/>
                            </a:cubicBezTo>
                            <a:cubicBezTo>
                              <a:pt x="344580" y="429246"/>
                              <a:pt x="341181" y="428070"/>
                              <a:pt x="338137" y="426244"/>
                            </a:cubicBezTo>
                            <a:cubicBezTo>
                              <a:pt x="333229" y="423299"/>
                              <a:pt x="328612" y="419894"/>
                              <a:pt x="323850" y="416719"/>
                            </a:cubicBezTo>
                            <a:lnTo>
                              <a:pt x="316706" y="411957"/>
                            </a:lnTo>
                            <a:cubicBezTo>
                              <a:pt x="314325" y="410369"/>
                              <a:pt x="312339" y="407888"/>
                              <a:pt x="309562" y="407194"/>
                            </a:cubicBezTo>
                            <a:lnTo>
                              <a:pt x="300037" y="404813"/>
                            </a:lnTo>
                            <a:cubicBezTo>
                              <a:pt x="283190" y="393579"/>
                              <a:pt x="304062" y="407687"/>
                              <a:pt x="283369" y="392907"/>
                            </a:cubicBezTo>
                            <a:cubicBezTo>
                              <a:pt x="281040" y="391243"/>
                              <a:pt x="278785" y="389424"/>
                              <a:pt x="276225" y="388144"/>
                            </a:cubicBezTo>
                            <a:cubicBezTo>
                              <a:pt x="273980" y="387021"/>
                              <a:pt x="271462" y="386557"/>
                              <a:pt x="269081" y="385763"/>
                            </a:cubicBezTo>
                            <a:cubicBezTo>
                              <a:pt x="264319" y="382588"/>
                              <a:pt x="260224" y="378048"/>
                              <a:pt x="254794" y="376238"/>
                            </a:cubicBezTo>
                            <a:lnTo>
                              <a:pt x="240506" y="371475"/>
                            </a:lnTo>
                            <a:cubicBezTo>
                              <a:pt x="238125" y="370681"/>
                              <a:pt x="235863" y="369302"/>
                              <a:pt x="233362" y="369094"/>
                            </a:cubicBezTo>
                            <a:lnTo>
                              <a:pt x="204787" y="366713"/>
                            </a:lnTo>
                            <a:cubicBezTo>
                              <a:pt x="202406" y="365919"/>
                              <a:pt x="199838" y="365551"/>
                              <a:pt x="197644" y="364332"/>
                            </a:cubicBezTo>
                            <a:cubicBezTo>
                              <a:pt x="192640" y="361552"/>
                              <a:pt x="188786" y="356618"/>
                              <a:pt x="183356" y="354807"/>
                            </a:cubicBezTo>
                            <a:cubicBezTo>
                              <a:pt x="165391" y="348817"/>
                              <a:pt x="187541" y="356899"/>
                              <a:pt x="169069" y="347663"/>
                            </a:cubicBezTo>
                            <a:cubicBezTo>
                              <a:pt x="166824" y="346541"/>
                              <a:pt x="164306" y="346076"/>
                              <a:pt x="161925" y="345282"/>
                            </a:cubicBezTo>
                            <a:cubicBezTo>
                              <a:pt x="159544" y="343694"/>
                              <a:pt x="157638" y="340687"/>
                              <a:pt x="154781" y="340519"/>
                            </a:cubicBezTo>
                            <a:cubicBezTo>
                              <a:pt x="143660" y="339865"/>
                              <a:pt x="132508" y="341598"/>
                              <a:pt x="121444" y="342900"/>
                            </a:cubicBezTo>
                            <a:cubicBezTo>
                              <a:pt x="116444" y="343488"/>
                              <a:pt x="110849" y="346967"/>
                              <a:pt x="107156" y="350044"/>
                            </a:cubicBezTo>
                            <a:cubicBezTo>
                              <a:pt x="104569" y="352200"/>
                              <a:pt x="102814" y="355320"/>
                              <a:pt x="100012" y="357188"/>
                            </a:cubicBezTo>
                            <a:cubicBezTo>
                              <a:pt x="97924" y="358580"/>
                              <a:pt x="95250" y="358775"/>
                              <a:pt x="92869" y="359569"/>
                            </a:cubicBezTo>
                            <a:cubicBezTo>
                              <a:pt x="86880" y="377530"/>
                              <a:pt x="94959" y="355388"/>
                              <a:pt x="85725" y="373857"/>
                            </a:cubicBezTo>
                            <a:cubicBezTo>
                              <a:pt x="84603" y="376102"/>
                              <a:pt x="84138" y="378619"/>
                              <a:pt x="83344" y="381000"/>
                            </a:cubicBezTo>
                            <a:cubicBezTo>
                              <a:pt x="82550" y="388144"/>
                              <a:pt x="82372" y="395384"/>
                              <a:pt x="80962" y="402432"/>
                            </a:cubicBezTo>
                            <a:cubicBezTo>
                              <a:pt x="79977" y="407354"/>
                              <a:pt x="77787" y="411957"/>
                              <a:pt x="76200" y="416719"/>
                            </a:cubicBezTo>
                            <a:lnTo>
                              <a:pt x="73819" y="423863"/>
                            </a:lnTo>
                            <a:lnTo>
                              <a:pt x="71437" y="431007"/>
                            </a:lnTo>
                            <a:cubicBezTo>
                              <a:pt x="70643" y="433388"/>
                              <a:pt x="70448" y="436062"/>
                              <a:pt x="69056" y="438150"/>
                            </a:cubicBezTo>
                            <a:cubicBezTo>
                              <a:pt x="67469" y="440531"/>
                              <a:pt x="65574" y="442734"/>
                              <a:pt x="64294" y="445294"/>
                            </a:cubicBezTo>
                            <a:cubicBezTo>
                              <a:pt x="63171" y="447539"/>
                              <a:pt x="63131" y="450244"/>
                              <a:pt x="61912" y="452438"/>
                            </a:cubicBezTo>
                            <a:cubicBezTo>
                              <a:pt x="59132" y="457441"/>
                              <a:pt x="55562" y="461963"/>
                              <a:pt x="52387" y="466725"/>
                            </a:cubicBezTo>
                            <a:lnTo>
                              <a:pt x="47625" y="473869"/>
                            </a:lnTo>
                            <a:lnTo>
                              <a:pt x="42862" y="481013"/>
                            </a:lnTo>
                            <a:cubicBezTo>
                              <a:pt x="41275" y="485775"/>
                              <a:pt x="40884" y="491123"/>
                              <a:pt x="38100" y="495300"/>
                            </a:cubicBezTo>
                            <a:cubicBezTo>
                              <a:pt x="28791" y="509265"/>
                              <a:pt x="27754" y="508105"/>
                              <a:pt x="23812" y="523875"/>
                            </a:cubicBezTo>
                            <a:cubicBezTo>
                              <a:pt x="20215" y="538264"/>
                              <a:pt x="22463" y="530305"/>
                              <a:pt x="16669" y="547688"/>
                            </a:cubicBezTo>
                            <a:cubicBezTo>
                              <a:pt x="15875" y="550069"/>
                              <a:pt x="14779" y="552371"/>
                              <a:pt x="14287" y="554832"/>
                            </a:cubicBezTo>
                            <a:cubicBezTo>
                              <a:pt x="13493" y="558801"/>
                              <a:pt x="12971" y="562833"/>
                              <a:pt x="11906" y="566738"/>
                            </a:cubicBezTo>
                            <a:cubicBezTo>
                              <a:pt x="10585" y="571581"/>
                              <a:pt x="8362" y="576155"/>
                              <a:pt x="7144" y="581025"/>
                            </a:cubicBezTo>
                            <a:cubicBezTo>
                              <a:pt x="6350" y="584200"/>
                              <a:pt x="5348" y="587330"/>
                              <a:pt x="4762" y="590550"/>
                            </a:cubicBezTo>
                            <a:cubicBezTo>
                              <a:pt x="382" y="614636"/>
                              <a:pt x="4891" y="599689"/>
                              <a:pt x="0" y="614363"/>
                            </a:cubicBezTo>
                            <a:cubicBezTo>
                              <a:pt x="794" y="646113"/>
                              <a:pt x="1002" y="677883"/>
                              <a:pt x="2381" y="709613"/>
                            </a:cubicBezTo>
                            <a:cubicBezTo>
                              <a:pt x="2591" y="714436"/>
                              <a:pt x="3591" y="719216"/>
                              <a:pt x="4762" y="723900"/>
                            </a:cubicBezTo>
                            <a:cubicBezTo>
                              <a:pt x="5980" y="728770"/>
                              <a:pt x="7937" y="733425"/>
                              <a:pt x="9525" y="738188"/>
                            </a:cubicBezTo>
                            <a:lnTo>
                              <a:pt x="14287" y="752475"/>
                            </a:lnTo>
                            <a:cubicBezTo>
                              <a:pt x="21953" y="775469"/>
                              <a:pt x="9662" y="739722"/>
                              <a:pt x="21431" y="769144"/>
                            </a:cubicBezTo>
                            <a:cubicBezTo>
                              <a:pt x="26880" y="782766"/>
                              <a:pt x="24258" y="781793"/>
                              <a:pt x="30956" y="792957"/>
                            </a:cubicBezTo>
                            <a:cubicBezTo>
                              <a:pt x="33901" y="797865"/>
                              <a:pt x="37306" y="802482"/>
                              <a:pt x="40481" y="807244"/>
                            </a:cubicBezTo>
                            <a:lnTo>
                              <a:pt x="45244" y="814388"/>
                            </a:lnTo>
                            <a:cubicBezTo>
                              <a:pt x="50911" y="831390"/>
                              <a:pt x="47221" y="824498"/>
                              <a:pt x="54769" y="835819"/>
                            </a:cubicBezTo>
                            <a:lnTo>
                              <a:pt x="64294" y="864394"/>
                            </a:lnTo>
                            <a:lnTo>
                              <a:pt x="66675" y="871538"/>
                            </a:lnTo>
                            <a:cubicBezTo>
                              <a:pt x="67469" y="873919"/>
                              <a:pt x="68447" y="876247"/>
                              <a:pt x="69056" y="878682"/>
                            </a:cubicBezTo>
                            <a:lnTo>
                              <a:pt x="71437" y="888207"/>
                            </a:lnTo>
                            <a:cubicBezTo>
                              <a:pt x="77423" y="942062"/>
                              <a:pt x="71846" y="886495"/>
                              <a:pt x="76200" y="995363"/>
                            </a:cubicBezTo>
                            <a:cubicBezTo>
                              <a:pt x="76645" y="1006495"/>
                              <a:pt x="76928" y="1017683"/>
                              <a:pt x="78581" y="1028700"/>
                            </a:cubicBezTo>
                            <a:cubicBezTo>
                              <a:pt x="79326" y="1033665"/>
                              <a:pt x="83344" y="1042988"/>
                              <a:pt x="83344" y="1042988"/>
                            </a:cubicBezTo>
                            <a:cubicBezTo>
                              <a:pt x="84138" y="1047750"/>
                              <a:pt x="84678" y="1052562"/>
                              <a:pt x="85725" y="1057275"/>
                            </a:cubicBezTo>
                            <a:cubicBezTo>
                              <a:pt x="86269" y="1059725"/>
                              <a:pt x="87614" y="1061958"/>
                              <a:pt x="88106" y="1064419"/>
                            </a:cubicBezTo>
                            <a:cubicBezTo>
                              <a:pt x="89207" y="1069923"/>
                              <a:pt x="89386" y="1075584"/>
                              <a:pt x="90487" y="1081088"/>
                            </a:cubicBezTo>
                            <a:cubicBezTo>
                              <a:pt x="90979" y="1083549"/>
                              <a:pt x="92179" y="1085818"/>
                              <a:pt x="92869" y="1088232"/>
                            </a:cubicBezTo>
                            <a:cubicBezTo>
                              <a:pt x="100070" y="1113432"/>
                              <a:pt x="88690" y="1078079"/>
                              <a:pt x="100012" y="1112044"/>
                            </a:cubicBezTo>
                            <a:lnTo>
                              <a:pt x="107156" y="1133475"/>
                            </a:lnTo>
                            <a:lnTo>
                              <a:pt x="109537" y="1140619"/>
                            </a:lnTo>
                            <a:cubicBezTo>
                              <a:pt x="110331" y="1146969"/>
                              <a:pt x="110578" y="1153412"/>
                              <a:pt x="111919" y="1159669"/>
                            </a:cubicBezTo>
                            <a:cubicBezTo>
                              <a:pt x="112971" y="1164578"/>
                              <a:pt x="115094" y="1169194"/>
                              <a:pt x="116681" y="1173957"/>
                            </a:cubicBezTo>
                            <a:lnTo>
                              <a:pt x="121444" y="1188244"/>
                            </a:lnTo>
                            <a:lnTo>
                              <a:pt x="128587" y="1209675"/>
                            </a:lnTo>
                            <a:lnTo>
                              <a:pt x="130969" y="1216819"/>
                            </a:lnTo>
                            <a:cubicBezTo>
                              <a:pt x="131763" y="1221582"/>
                              <a:pt x="132303" y="1226394"/>
                              <a:pt x="133350" y="1231107"/>
                            </a:cubicBezTo>
                            <a:cubicBezTo>
                              <a:pt x="133894" y="1233557"/>
                              <a:pt x="135122" y="1235815"/>
                              <a:pt x="135731" y="1238250"/>
                            </a:cubicBezTo>
                            <a:cubicBezTo>
                              <a:pt x="136713" y="1242177"/>
                              <a:pt x="137318" y="1246188"/>
                              <a:pt x="138112" y="1250157"/>
                            </a:cubicBezTo>
                            <a:cubicBezTo>
                              <a:pt x="137318" y="1253332"/>
                              <a:pt x="135731" y="1256409"/>
                              <a:pt x="135731" y="1259682"/>
                            </a:cubicBezTo>
                            <a:cubicBezTo>
                              <a:pt x="135731" y="1278429"/>
                              <a:pt x="136985" y="1281366"/>
                              <a:pt x="140494" y="1295400"/>
                            </a:cubicBezTo>
                            <a:cubicBezTo>
                              <a:pt x="136456" y="1335772"/>
                              <a:pt x="136772" y="1321575"/>
                              <a:pt x="140494" y="1381125"/>
                            </a:cubicBezTo>
                            <a:cubicBezTo>
                              <a:pt x="140795" y="1385944"/>
                              <a:pt x="142011" y="1390663"/>
                              <a:pt x="142875" y="1395413"/>
                            </a:cubicBezTo>
                            <a:cubicBezTo>
                              <a:pt x="143920" y="1401162"/>
                              <a:pt x="145874" y="1410966"/>
                              <a:pt x="147637" y="1416844"/>
                            </a:cubicBezTo>
                            <a:cubicBezTo>
                              <a:pt x="149080" y="1421653"/>
                              <a:pt x="151183" y="1426262"/>
                              <a:pt x="152400" y="1431132"/>
                            </a:cubicBezTo>
                            <a:cubicBezTo>
                              <a:pt x="159831" y="1460858"/>
                              <a:pt x="150340" y="1423927"/>
                              <a:pt x="157162" y="1447800"/>
                            </a:cubicBezTo>
                            <a:cubicBezTo>
                              <a:pt x="158061" y="1450947"/>
                              <a:pt x="158604" y="1454190"/>
                              <a:pt x="159544" y="1457325"/>
                            </a:cubicBezTo>
                            <a:cubicBezTo>
                              <a:pt x="160987" y="1462133"/>
                              <a:pt x="163089" y="1466743"/>
                              <a:pt x="164306" y="1471613"/>
                            </a:cubicBezTo>
                            <a:cubicBezTo>
                              <a:pt x="164868" y="1473860"/>
                              <a:pt x="167514" y="1485484"/>
                              <a:pt x="169069" y="1488282"/>
                            </a:cubicBezTo>
                            <a:cubicBezTo>
                              <a:pt x="171849" y="1493285"/>
                              <a:pt x="176468" y="1497255"/>
                              <a:pt x="178594" y="1502569"/>
                            </a:cubicBezTo>
                            <a:cubicBezTo>
                              <a:pt x="180181" y="1506538"/>
                              <a:pt x="181235" y="1510764"/>
                              <a:pt x="183356" y="1514475"/>
                            </a:cubicBezTo>
                            <a:cubicBezTo>
                              <a:pt x="187616" y="1521930"/>
                              <a:pt x="194929" y="1527762"/>
                              <a:pt x="197644" y="1535907"/>
                            </a:cubicBezTo>
                            <a:cubicBezTo>
                              <a:pt x="201016" y="1546022"/>
                              <a:pt x="202451" y="1551450"/>
                              <a:pt x="209550" y="1562100"/>
                            </a:cubicBezTo>
                            <a:cubicBezTo>
                              <a:pt x="211137" y="1564481"/>
                              <a:pt x="213032" y="1566684"/>
                              <a:pt x="214312" y="1569244"/>
                            </a:cubicBezTo>
                            <a:cubicBezTo>
                              <a:pt x="215435" y="1571489"/>
                              <a:pt x="215571" y="1574143"/>
                              <a:pt x="216694" y="1576388"/>
                            </a:cubicBezTo>
                            <a:cubicBezTo>
                              <a:pt x="217974" y="1578948"/>
                              <a:pt x="220176" y="1580972"/>
                              <a:pt x="221456" y="1583532"/>
                            </a:cubicBezTo>
                            <a:cubicBezTo>
                              <a:pt x="222578" y="1585777"/>
                              <a:pt x="222715" y="1588430"/>
                              <a:pt x="223837" y="1590675"/>
                            </a:cubicBezTo>
                            <a:cubicBezTo>
                              <a:pt x="225117" y="1593235"/>
                              <a:pt x="227180" y="1595334"/>
                              <a:pt x="228600" y="1597819"/>
                            </a:cubicBezTo>
                            <a:cubicBezTo>
                              <a:pt x="230361" y="1600901"/>
                              <a:pt x="231964" y="1604081"/>
                              <a:pt x="233362" y="1607344"/>
                            </a:cubicBezTo>
                            <a:cubicBezTo>
                              <a:pt x="242186" y="1627933"/>
                              <a:pt x="230464" y="1603928"/>
                              <a:pt x="238125" y="1619250"/>
                            </a:cubicBezTo>
                            <a:lnTo>
                              <a:pt x="238125" y="1619250"/>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フリーフォーム 28"/>
                      <p:cNvSpPr/>
                      <p:nvPr/>
                    </p:nvSpPr>
                    <p:spPr>
                      <a:xfrm>
                        <a:off x="2945420" y="842963"/>
                        <a:ext cx="2005199" cy="1519237"/>
                      </a:xfrm>
                      <a:custGeom>
                        <a:avLst/>
                        <a:gdLst>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31268 w 2005199"/>
                          <a:gd name="connsiteY105" fmla="*/ 1164431 h 1519237"/>
                          <a:gd name="connsiteX106" fmla="*/ 1012218 w 2005199"/>
                          <a:gd name="connsiteY106" fmla="*/ 1169193 h 1519237"/>
                          <a:gd name="connsiteX107" fmla="*/ 997930 w 2005199"/>
                          <a:gd name="connsiteY107" fmla="*/ 1166812 h 1519237"/>
                          <a:gd name="connsiteX108" fmla="*/ 993168 w 2005199"/>
                          <a:gd name="connsiteY108" fmla="*/ 1147762 h 1519237"/>
                          <a:gd name="connsiteX109" fmla="*/ 988405 w 2005199"/>
                          <a:gd name="connsiteY109" fmla="*/ 1140618 h 1519237"/>
                          <a:gd name="connsiteX110" fmla="*/ 978880 w 2005199"/>
                          <a:gd name="connsiteY110" fmla="*/ 1112043 h 1519237"/>
                          <a:gd name="connsiteX111" fmla="*/ 976499 w 2005199"/>
                          <a:gd name="connsiteY111" fmla="*/ 1104900 h 1519237"/>
                          <a:gd name="connsiteX112" fmla="*/ 971736 w 2005199"/>
                          <a:gd name="connsiteY112" fmla="*/ 1097756 h 1519237"/>
                          <a:gd name="connsiteX113" fmla="*/ 966974 w 2005199"/>
                          <a:gd name="connsiteY113" fmla="*/ 1083468 h 1519237"/>
                          <a:gd name="connsiteX114" fmla="*/ 964593 w 2005199"/>
                          <a:gd name="connsiteY114" fmla="*/ 1076325 h 1519237"/>
                          <a:gd name="connsiteX115" fmla="*/ 959830 w 2005199"/>
                          <a:gd name="connsiteY115" fmla="*/ 1066800 h 1519237"/>
                          <a:gd name="connsiteX116" fmla="*/ 955068 w 2005199"/>
                          <a:gd name="connsiteY116" fmla="*/ 1052512 h 1519237"/>
                          <a:gd name="connsiteX117" fmla="*/ 950305 w 2005199"/>
                          <a:gd name="connsiteY117" fmla="*/ 1038225 h 1519237"/>
                          <a:gd name="connsiteX118" fmla="*/ 947924 w 2005199"/>
                          <a:gd name="connsiteY118" fmla="*/ 1031081 h 1519237"/>
                          <a:gd name="connsiteX119" fmla="*/ 943161 w 2005199"/>
                          <a:gd name="connsiteY119" fmla="*/ 1023937 h 1519237"/>
                          <a:gd name="connsiteX120" fmla="*/ 940780 w 2005199"/>
                          <a:gd name="connsiteY120" fmla="*/ 1016793 h 1519237"/>
                          <a:gd name="connsiteX121" fmla="*/ 936018 w 2005199"/>
                          <a:gd name="connsiteY121" fmla="*/ 1007268 h 1519237"/>
                          <a:gd name="connsiteX122" fmla="*/ 933636 w 2005199"/>
                          <a:gd name="connsiteY122" fmla="*/ 992981 h 1519237"/>
                          <a:gd name="connsiteX123" fmla="*/ 931255 w 2005199"/>
                          <a:gd name="connsiteY123" fmla="*/ 907256 h 1519237"/>
                          <a:gd name="connsiteX124" fmla="*/ 928874 w 2005199"/>
                          <a:gd name="connsiteY124" fmla="*/ 900112 h 1519237"/>
                          <a:gd name="connsiteX125" fmla="*/ 924111 w 2005199"/>
                          <a:gd name="connsiteY125" fmla="*/ 892968 h 1519237"/>
                          <a:gd name="connsiteX126" fmla="*/ 914586 w 2005199"/>
                          <a:gd name="connsiteY126" fmla="*/ 864393 h 1519237"/>
                          <a:gd name="connsiteX127" fmla="*/ 912205 w 2005199"/>
                          <a:gd name="connsiteY127" fmla="*/ 857250 h 1519237"/>
                          <a:gd name="connsiteX128" fmla="*/ 902680 w 2005199"/>
                          <a:gd name="connsiteY128" fmla="*/ 842962 h 1519237"/>
                          <a:gd name="connsiteX129" fmla="*/ 900299 w 2005199"/>
                          <a:gd name="connsiteY129" fmla="*/ 835818 h 1519237"/>
                          <a:gd name="connsiteX130" fmla="*/ 893155 w 2005199"/>
                          <a:gd name="connsiteY130" fmla="*/ 833437 h 1519237"/>
                          <a:gd name="connsiteX131" fmla="*/ 888393 w 2005199"/>
                          <a:gd name="connsiteY131" fmla="*/ 819150 h 1519237"/>
                          <a:gd name="connsiteX132" fmla="*/ 883630 w 2005199"/>
                          <a:gd name="connsiteY132" fmla="*/ 809625 h 1519237"/>
                          <a:gd name="connsiteX133" fmla="*/ 878868 w 2005199"/>
                          <a:gd name="connsiteY133" fmla="*/ 795337 h 1519237"/>
                          <a:gd name="connsiteX134" fmla="*/ 876486 w 2005199"/>
                          <a:gd name="connsiteY134" fmla="*/ 788193 h 1519237"/>
                          <a:gd name="connsiteX135" fmla="*/ 871724 w 2005199"/>
                          <a:gd name="connsiteY135" fmla="*/ 769143 h 1519237"/>
                          <a:gd name="connsiteX136" fmla="*/ 866961 w 2005199"/>
                          <a:gd name="connsiteY136" fmla="*/ 754856 h 1519237"/>
                          <a:gd name="connsiteX137" fmla="*/ 862199 w 2005199"/>
                          <a:gd name="connsiteY137" fmla="*/ 747712 h 1519237"/>
                          <a:gd name="connsiteX138" fmla="*/ 859818 w 2005199"/>
                          <a:gd name="connsiteY138" fmla="*/ 738187 h 1519237"/>
                          <a:gd name="connsiteX139" fmla="*/ 855055 w 2005199"/>
                          <a:gd name="connsiteY139" fmla="*/ 723900 h 1519237"/>
                          <a:gd name="connsiteX140" fmla="*/ 847911 w 2005199"/>
                          <a:gd name="connsiteY140" fmla="*/ 702468 h 1519237"/>
                          <a:gd name="connsiteX141" fmla="*/ 843149 w 2005199"/>
                          <a:gd name="connsiteY141" fmla="*/ 688181 h 1519237"/>
                          <a:gd name="connsiteX142" fmla="*/ 840768 w 2005199"/>
                          <a:gd name="connsiteY142" fmla="*/ 681037 h 1519237"/>
                          <a:gd name="connsiteX143" fmla="*/ 845530 w 2005199"/>
                          <a:gd name="connsiteY143" fmla="*/ 661987 h 1519237"/>
                          <a:gd name="connsiteX144" fmla="*/ 850293 w 2005199"/>
                          <a:gd name="connsiteY144" fmla="*/ 654843 h 1519237"/>
                          <a:gd name="connsiteX145" fmla="*/ 866961 w 2005199"/>
                          <a:gd name="connsiteY145" fmla="*/ 633412 h 1519237"/>
                          <a:gd name="connsiteX146" fmla="*/ 871724 w 2005199"/>
                          <a:gd name="connsiteY146" fmla="*/ 616743 h 1519237"/>
                          <a:gd name="connsiteX147" fmla="*/ 878868 w 2005199"/>
                          <a:gd name="connsiteY147" fmla="*/ 590550 h 1519237"/>
                          <a:gd name="connsiteX148" fmla="*/ 876486 w 2005199"/>
                          <a:gd name="connsiteY148" fmla="*/ 557212 h 1519237"/>
                          <a:gd name="connsiteX149" fmla="*/ 871724 w 2005199"/>
                          <a:gd name="connsiteY149" fmla="*/ 542925 h 1519237"/>
                          <a:gd name="connsiteX150" fmla="*/ 874105 w 2005199"/>
                          <a:gd name="connsiteY150" fmla="*/ 502443 h 1519237"/>
                          <a:gd name="connsiteX151" fmla="*/ 878868 w 2005199"/>
                          <a:gd name="connsiteY151" fmla="*/ 461962 h 1519237"/>
                          <a:gd name="connsiteX152" fmla="*/ 881249 w 2005199"/>
                          <a:gd name="connsiteY152" fmla="*/ 438150 h 1519237"/>
                          <a:gd name="connsiteX153" fmla="*/ 878868 w 2005199"/>
                          <a:gd name="connsiteY153" fmla="*/ 404812 h 1519237"/>
                          <a:gd name="connsiteX154" fmla="*/ 864580 w 2005199"/>
                          <a:gd name="connsiteY154" fmla="*/ 376237 h 1519237"/>
                          <a:gd name="connsiteX155" fmla="*/ 852674 w 2005199"/>
                          <a:gd name="connsiteY155" fmla="*/ 364331 h 1519237"/>
                          <a:gd name="connsiteX156" fmla="*/ 847911 w 2005199"/>
                          <a:gd name="connsiteY156" fmla="*/ 357187 h 1519237"/>
                          <a:gd name="connsiteX157" fmla="*/ 845530 w 2005199"/>
                          <a:gd name="connsiteY157" fmla="*/ 350043 h 1519237"/>
                          <a:gd name="connsiteX158" fmla="*/ 836005 w 2005199"/>
                          <a:gd name="connsiteY158" fmla="*/ 335756 h 1519237"/>
                          <a:gd name="connsiteX159" fmla="*/ 831243 w 2005199"/>
                          <a:gd name="connsiteY159" fmla="*/ 328612 h 1519237"/>
                          <a:gd name="connsiteX160" fmla="*/ 828861 w 2005199"/>
                          <a:gd name="connsiteY160" fmla="*/ 321468 h 1519237"/>
                          <a:gd name="connsiteX161" fmla="*/ 819336 w 2005199"/>
                          <a:gd name="connsiteY161" fmla="*/ 307181 h 1519237"/>
                          <a:gd name="connsiteX162" fmla="*/ 814574 w 2005199"/>
                          <a:gd name="connsiteY162" fmla="*/ 290512 h 1519237"/>
                          <a:gd name="connsiteX163" fmla="*/ 809811 w 2005199"/>
                          <a:gd name="connsiteY163" fmla="*/ 276225 h 1519237"/>
                          <a:gd name="connsiteX164" fmla="*/ 800286 w 2005199"/>
                          <a:gd name="connsiteY164" fmla="*/ 261937 h 1519237"/>
                          <a:gd name="connsiteX165" fmla="*/ 795524 w 2005199"/>
                          <a:gd name="connsiteY165" fmla="*/ 254793 h 1519237"/>
                          <a:gd name="connsiteX166" fmla="*/ 785999 w 2005199"/>
                          <a:gd name="connsiteY166" fmla="*/ 242887 h 1519237"/>
                          <a:gd name="connsiteX167" fmla="*/ 781236 w 2005199"/>
                          <a:gd name="connsiteY167" fmla="*/ 235743 h 1519237"/>
                          <a:gd name="connsiteX168" fmla="*/ 783618 w 2005199"/>
                          <a:gd name="connsiteY168" fmla="*/ 228600 h 1519237"/>
                          <a:gd name="connsiteX169" fmla="*/ 769330 w 2005199"/>
                          <a:gd name="connsiteY169" fmla="*/ 214312 h 1519237"/>
                          <a:gd name="connsiteX170" fmla="*/ 762186 w 2005199"/>
                          <a:gd name="connsiteY170" fmla="*/ 207168 h 1519237"/>
                          <a:gd name="connsiteX171" fmla="*/ 745518 w 2005199"/>
                          <a:gd name="connsiteY171" fmla="*/ 195262 h 1519237"/>
                          <a:gd name="connsiteX172" fmla="*/ 724086 w 2005199"/>
                          <a:gd name="connsiteY172" fmla="*/ 183356 h 1519237"/>
                          <a:gd name="connsiteX173" fmla="*/ 697893 w 2005199"/>
                          <a:gd name="connsiteY173" fmla="*/ 169068 h 1519237"/>
                          <a:gd name="connsiteX174" fmla="*/ 688368 w 2005199"/>
                          <a:gd name="connsiteY174" fmla="*/ 164306 h 1519237"/>
                          <a:gd name="connsiteX175" fmla="*/ 678843 w 2005199"/>
                          <a:gd name="connsiteY175" fmla="*/ 157162 h 1519237"/>
                          <a:gd name="connsiteX176" fmla="*/ 671699 w 2005199"/>
                          <a:gd name="connsiteY176" fmla="*/ 154781 h 1519237"/>
                          <a:gd name="connsiteX177" fmla="*/ 659793 w 2005199"/>
                          <a:gd name="connsiteY177" fmla="*/ 147637 h 1519237"/>
                          <a:gd name="connsiteX178" fmla="*/ 645505 w 2005199"/>
                          <a:gd name="connsiteY178" fmla="*/ 138112 h 1519237"/>
                          <a:gd name="connsiteX179" fmla="*/ 626455 w 2005199"/>
                          <a:gd name="connsiteY179" fmla="*/ 128587 h 1519237"/>
                          <a:gd name="connsiteX180" fmla="*/ 619311 w 2005199"/>
                          <a:gd name="connsiteY180" fmla="*/ 123825 h 1519237"/>
                          <a:gd name="connsiteX181" fmla="*/ 612168 w 2005199"/>
                          <a:gd name="connsiteY181" fmla="*/ 121443 h 1519237"/>
                          <a:gd name="connsiteX182" fmla="*/ 595499 w 2005199"/>
                          <a:gd name="connsiteY182" fmla="*/ 114300 h 1519237"/>
                          <a:gd name="connsiteX183" fmla="*/ 585974 w 2005199"/>
                          <a:gd name="connsiteY183" fmla="*/ 109537 h 1519237"/>
                          <a:gd name="connsiteX184" fmla="*/ 569305 w 2005199"/>
                          <a:gd name="connsiteY184" fmla="*/ 100012 h 1519237"/>
                          <a:gd name="connsiteX185" fmla="*/ 559780 w 2005199"/>
                          <a:gd name="connsiteY185" fmla="*/ 97631 h 1519237"/>
                          <a:gd name="connsiteX186" fmla="*/ 550255 w 2005199"/>
                          <a:gd name="connsiteY186" fmla="*/ 92868 h 1519237"/>
                          <a:gd name="connsiteX187" fmla="*/ 524061 w 2005199"/>
                          <a:gd name="connsiteY187" fmla="*/ 80962 h 1519237"/>
                          <a:gd name="connsiteX188" fmla="*/ 516918 w 2005199"/>
                          <a:gd name="connsiteY188" fmla="*/ 76200 h 1519237"/>
                          <a:gd name="connsiteX189" fmla="*/ 509774 w 2005199"/>
                          <a:gd name="connsiteY189" fmla="*/ 73818 h 1519237"/>
                          <a:gd name="connsiteX190" fmla="*/ 500249 w 2005199"/>
                          <a:gd name="connsiteY190" fmla="*/ 69056 h 1519237"/>
                          <a:gd name="connsiteX191" fmla="*/ 493105 w 2005199"/>
                          <a:gd name="connsiteY191" fmla="*/ 64293 h 1519237"/>
                          <a:gd name="connsiteX192" fmla="*/ 483580 w 2005199"/>
                          <a:gd name="connsiteY192" fmla="*/ 61912 h 1519237"/>
                          <a:gd name="connsiteX193" fmla="*/ 464530 w 2005199"/>
                          <a:gd name="connsiteY193" fmla="*/ 54768 h 1519237"/>
                          <a:gd name="connsiteX194" fmla="*/ 457386 w 2005199"/>
                          <a:gd name="connsiteY194" fmla="*/ 50006 h 1519237"/>
                          <a:gd name="connsiteX195" fmla="*/ 443099 w 2005199"/>
                          <a:gd name="connsiteY195" fmla="*/ 45243 h 1519237"/>
                          <a:gd name="connsiteX196" fmla="*/ 426430 w 2005199"/>
                          <a:gd name="connsiteY196" fmla="*/ 40481 h 1519237"/>
                          <a:gd name="connsiteX197" fmla="*/ 407380 w 2005199"/>
                          <a:gd name="connsiteY197" fmla="*/ 33337 h 1519237"/>
                          <a:gd name="connsiteX198" fmla="*/ 383568 w 2005199"/>
                          <a:gd name="connsiteY198" fmla="*/ 28575 h 1519237"/>
                          <a:gd name="connsiteX199" fmla="*/ 374043 w 2005199"/>
                          <a:gd name="connsiteY199" fmla="*/ 23812 h 1519237"/>
                          <a:gd name="connsiteX200" fmla="*/ 364518 w 2005199"/>
                          <a:gd name="connsiteY200" fmla="*/ 21431 h 1519237"/>
                          <a:gd name="connsiteX201" fmla="*/ 343086 w 2005199"/>
                          <a:gd name="connsiteY201" fmla="*/ 16668 h 1519237"/>
                          <a:gd name="connsiteX202" fmla="*/ 307368 w 2005199"/>
                          <a:gd name="connsiteY202" fmla="*/ 7143 h 1519237"/>
                          <a:gd name="connsiteX203" fmla="*/ 290699 w 2005199"/>
                          <a:gd name="connsiteY203" fmla="*/ 4762 h 1519237"/>
                          <a:gd name="connsiteX204" fmla="*/ 276411 w 2005199"/>
                          <a:gd name="connsiteY204" fmla="*/ 2381 h 1519237"/>
                          <a:gd name="connsiteX205" fmla="*/ 228786 w 2005199"/>
                          <a:gd name="connsiteY205" fmla="*/ 0 h 1519237"/>
                          <a:gd name="connsiteX206" fmla="*/ 145443 w 2005199"/>
                          <a:gd name="connsiteY206" fmla="*/ 2381 h 1519237"/>
                          <a:gd name="connsiteX207" fmla="*/ 116868 w 2005199"/>
                          <a:gd name="connsiteY207" fmla="*/ 4762 h 1519237"/>
                          <a:gd name="connsiteX208" fmla="*/ 109724 w 2005199"/>
                          <a:gd name="connsiteY208" fmla="*/ 9525 h 1519237"/>
                          <a:gd name="connsiteX209" fmla="*/ 100199 w 2005199"/>
                          <a:gd name="connsiteY209" fmla="*/ 14287 h 1519237"/>
                          <a:gd name="connsiteX210" fmla="*/ 90674 w 2005199"/>
                          <a:gd name="connsiteY210" fmla="*/ 21431 h 1519237"/>
                          <a:gd name="connsiteX211" fmla="*/ 76386 w 2005199"/>
                          <a:gd name="connsiteY211" fmla="*/ 30956 h 1519237"/>
                          <a:gd name="connsiteX212" fmla="*/ 69243 w 2005199"/>
                          <a:gd name="connsiteY212" fmla="*/ 35718 h 1519237"/>
                          <a:gd name="connsiteX213" fmla="*/ 62099 w 2005199"/>
                          <a:gd name="connsiteY213" fmla="*/ 40481 h 1519237"/>
                          <a:gd name="connsiteX214" fmla="*/ 52574 w 2005199"/>
                          <a:gd name="connsiteY214" fmla="*/ 54768 h 1519237"/>
                          <a:gd name="connsiteX215" fmla="*/ 40668 w 2005199"/>
                          <a:gd name="connsiteY215" fmla="*/ 71437 h 1519237"/>
                          <a:gd name="connsiteX216" fmla="*/ 35905 w 2005199"/>
                          <a:gd name="connsiteY216" fmla="*/ 85725 h 1519237"/>
                          <a:gd name="connsiteX217" fmla="*/ 33524 w 2005199"/>
                          <a:gd name="connsiteY217" fmla="*/ 92868 h 1519237"/>
                          <a:gd name="connsiteX218" fmla="*/ 31143 w 2005199"/>
                          <a:gd name="connsiteY218" fmla="*/ 119062 h 1519237"/>
                          <a:gd name="connsiteX219" fmla="*/ 26380 w 2005199"/>
                          <a:gd name="connsiteY219" fmla="*/ 133350 h 1519237"/>
                          <a:gd name="connsiteX220" fmla="*/ 23999 w 2005199"/>
                          <a:gd name="connsiteY220" fmla="*/ 140493 h 1519237"/>
                          <a:gd name="connsiteX221" fmla="*/ 23999 w 2005199"/>
                          <a:gd name="connsiteY221" fmla="*/ 197643 h 1519237"/>
                          <a:gd name="connsiteX222" fmla="*/ 28761 w 2005199"/>
                          <a:gd name="connsiteY222" fmla="*/ 216693 h 1519237"/>
                          <a:gd name="connsiteX223" fmla="*/ 38286 w 2005199"/>
                          <a:gd name="connsiteY223" fmla="*/ 233362 h 1519237"/>
                          <a:gd name="connsiteX224" fmla="*/ 43049 w 2005199"/>
                          <a:gd name="connsiteY224" fmla="*/ 247650 h 1519237"/>
                          <a:gd name="connsiteX225" fmla="*/ 52574 w 2005199"/>
                          <a:gd name="connsiteY225" fmla="*/ 264318 h 1519237"/>
                          <a:gd name="connsiteX226" fmla="*/ 54955 w 2005199"/>
                          <a:gd name="connsiteY226" fmla="*/ 271462 h 1519237"/>
                          <a:gd name="connsiteX227" fmla="*/ 62099 w 2005199"/>
                          <a:gd name="connsiteY227" fmla="*/ 280987 h 1519237"/>
                          <a:gd name="connsiteX228" fmla="*/ 71624 w 2005199"/>
                          <a:gd name="connsiteY228" fmla="*/ 302418 h 1519237"/>
                          <a:gd name="connsiteX229" fmla="*/ 76386 w 2005199"/>
                          <a:gd name="connsiteY229" fmla="*/ 316706 h 1519237"/>
                          <a:gd name="connsiteX230" fmla="*/ 78768 w 2005199"/>
                          <a:gd name="connsiteY230" fmla="*/ 323850 h 1519237"/>
                          <a:gd name="connsiteX231" fmla="*/ 83530 w 2005199"/>
                          <a:gd name="connsiteY231" fmla="*/ 333375 h 1519237"/>
                          <a:gd name="connsiteX232" fmla="*/ 88293 w 2005199"/>
                          <a:gd name="connsiteY232" fmla="*/ 347662 h 1519237"/>
                          <a:gd name="connsiteX233" fmla="*/ 90674 w 2005199"/>
                          <a:gd name="connsiteY233" fmla="*/ 354806 h 1519237"/>
                          <a:gd name="connsiteX234" fmla="*/ 93055 w 2005199"/>
                          <a:gd name="connsiteY234" fmla="*/ 361950 h 1519237"/>
                          <a:gd name="connsiteX235" fmla="*/ 95436 w 2005199"/>
                          <a:gd name="connsiteY235" fmla="*/ 371475 h 1519237"/>
                          <a:gd name="connsiteX236" fmla="*/ 100199 w 2005199"/>
                          <a:gd name="connsiteY236" fmla="*/ 385762 h 1519237"/>
                          <a:gd name="connsiteX237" fmla="*/ 97818 w 2005199"/>
                          <a:gd name="connsiteY237" fmla="*/ 400050 h 1519237"/>
                          <a:gd name="connsiteX238" fmla="*/ 93055 w 2005199"/>
                          <a:gd name="connsiteY238" fmla="*/ 414337 h 1519237"/>
                          <a:gd name="connsiteX239" fmla="*/ 88293 w 2005199"/>
                          <a:gd name="connsiteY239" fmla="*/ 428625 h 1519237"/>
                          <a:gd name="connsiteX240" fmla="*/ 85911 w 2005199"/>
                          <a:gd name="connsiteY240" fmla="*/ 435768 h 1519237"/>
                          <a:gd name="connsiteX241" fmla="*/ 81149 w 2005199"/>
                          <a:gd name="connsiteY241" fmla="*/ 452437 h 1519237"/>
                          <a:gd name="connsiteX242" fmla="*/ 78768 w 2005199"/>
                          <a:gd name="connsiteY242" fmla="*/ 490537 h 1519237"/>
                          <a:gd name="connsiteX243" fmla="*/ 76386 w 2005199"/>
                          <a:gd name="connsiteY243" fmla="*/ 516731 h 1519237"/>
                          <a:gd name="connsiteX244" fmla="*/ 74005 w 2005199"/>
                          <a:gd name="connsiteY244" fmla="*/ 576262 h 1519237"/>
                          <a:gd name="connsiteX245" fmla="*/ 69243 w 2005199"/>
                          <a:gd name="connsiteY245" fmla="*/ 590550 h 1519237"/>
                          <a:gd name="connsiteX246" fmla="*/ 62099 w 2005199"/>
                          <a:gd name="connsiteY246" fmla="*/ 607218 h 1519237"/>
                          <a:gd name="connsiteX247" fmla="*/ 54955 w 2005199"/>
                          <a:gd name="connsiteY247" fmla="*/ 609600 h 1519237"/>
                          <a:gd name="connsiteX248" fmla="*/ 52574 w 2005199"/>
                          <a:gd name="connsiteY248" fmla="*/ 616743 h 1519237"/>
                          <a:gd name="connsiteX249" fmla="*/ 40668 w 2005199"/>
                          <a:gd name="connsiteY249" fmla="*/ 631031 h 1519237"/>
                          <a:gd name="connsiteX250" fmla="*/ 33524 w 2005199"/>
                          <a:gd name="connsiteY250" fmla="*/ 645318 h 1519237"/>
                          <a:gd name="connsiteX251" fmla="*/ 26380 w 2005199"/>
                          <a:gd name="connsiteY251" fmla="*/ 650081 h 1519237"/>
                          <a:gd name="connsiteX252" fmla="*/ 16855 w 2005199"/>
                          <a:gd name="connsiteY252" fmla="*/ 678656 h 1519237"/>
                          <a:gd name="connsiteX253" fmla="*/ 12093 w 2005199"/>
                          <a:gd name="connsiteY253" fmla="*/ 692943 h 1519237"/>
                          <a:gd name="connsiteX254" fmla="*/ 9711 w 2005199"/>
                          <a:gd name="connsiteY254" fmla="*/ 700087 h 1519237"/>
                          <a:gd name="connsiteX255" fmla="*/ 4949 w 2005199"/>
                          <a:gd name="connsiteY255" fmla="*/ 707231 h 1519237"/>
                          <a:gd name="connsiteX256" fmla="*/ 2568 w 2005199"/>
                          <a:gd name="connsiteY256" fmla="*/ 719137 h 1519237"/>
                          <a:gd name="connsiteX257" fmla="*/ 2568 w 2005199"/>
                          <a:gd name="connsiteY257" fmla="*/ 792956 h 1519237"/>
                          <a:gd name="connsiteX258" fmla="*/ 7330 w 2005199"/>
                          <a:gd name="connsiteY258" fmla="*/ 800100 h 1519237"/>
                          <a:gd name="connsiteX259" fmla="*/ 14474 w 2005199"/>
                          <a:gd name="connsiteY259" fmla="*/ 809625 h 1519237"/>
                          <a:gd name="connsiteX260" fmla="*/ 28761 w 2005199"/>
                          <a:gd name="connsiteY260" fmla="*/ 821531 h 1519237"/>
                          <a:gd name="connsiteX261" fmla="*/ 35905 w 2005199"/>
                          <a:gd name="connsiteY261" fmla="*/ 828675 h 1519237"/>
                          <a:gd name="connsiteX262" fmla="*/ 52574 w 2005199"/>
                          <a:gd name="connsiteY262" fmla="*/ 840581 h 1519237"/>
                          <a:gd name="connsiteX263" fmla="*/ 64480 w 2005199"/>
                          <a:gd name="connsiteY263" fmla="*/ 857250 h 1519237"/>
                          <a:gd name="connsiteX264" fmla="*/ 69243 w 2005199"/>
                          <a:gd name="connsiteY264" fmla="*/ 864393 h 1519237"/>
                          <a:gd name="connsiteX265" fmla="*/ 90674 w 2005199"/>
                          <a:gd name="connsiteY265" fmla="*/ 883443 h 1519237"/>
                          <a:gd name="connsiteX266" fmla="*/ 100199 w 2005199"/>
                          <a:gd name="connsiteY266" fmla="*/ 892968 h 1519237"/>
                          <a:gd name="connsiteX267" fmla="*/ 116868 w 2005199"/>
                          <a:gd name="connsiteY267" fmla="*/ 904875 h 1519237"/>
                          <a:gd name="connsiteX268" fmla="*/ 131155 w 2005199"/>
                          <a:gd name="connsiteY268" fmla="*/ 914400 h 1519237"/>
                          <a:gd name="connsiteX269" fmla="*/ 140680 w 2005199"/>
                          <a:gd name="connsiteY269" fmla="*/ 933450 h 1519237"/>
                          <a:gd name="connsiteX270" fmla="*/ 154968 w 2005199"/>
                          <a:gd name="connsiteY270" fmla="*/ 945356 h 1519237"/>
                          <a:gd name="connsiteX271" fmla="*/ 162111 w 2005199"/>
                          <a:gd name="connsiteY271" fmla="*/ 959643 h 1519237"/>
                          <a:gd name="connsiteX272" fmla="*/ 166874 w 2005199"/>
                          <a:gd name="connsiteY272" fmla="*/ 969168 h 1519237"/>
                          <a:gd name="connsiteX273" fmla="*/ 174018 w 2005199"/>
                          <a:gd name="connsiteY273" fmla="*/ 976312 h 1519237"/>
                          <a:gd name="connsiteX274" fmla="*/ 188305 w 2005199"/>
                          <a:gd name="connsiteY274" fmla="*/ 995362 h 1519237"/>
                          <a:gd name="connsiteX275" fmla="*/ 183543 w 2005199"/>
                          <a:gd name="connsiteY275" fmla="*/ 1002506 h 1519237"/>
                          <a:gd name="connsiteX276" fmla="*/ 190686 w 2005199"/>
                          <a:gd name="connsiteY276" fmla="*/ 1009650 h 1519237"/>
                          <a:gd name="connsiteX277" fmla="*/ 195449 w 2005199"/>
                          <a:gd name="connsiteY277" fmla="*/ 1016793 h 1519237"/>
                          <a:gd name="connsiteX278" fmla="*/ 204974 w 2005199"/>
                          <a:gd name="connsiteY278" fmla="*/ 1038225 h 1519237"/>
                          <a:gd name="connsiteX279" fmla="*/ 212118 w 2005199"/>
                          <a:gd name="connsiteY279" fmla="*/ 1045368 h 1519237"/>
                          <a:gd name="connsiteX280" fmla="*/ 228786 w 2005199"/>
                          <a:gd name="connsiteY280" fmla="*/ 1066800 h 1519237"/>
                          <a:gd name="connsiteX281" fmla="*/ 235930 w 2005199"/>
                          <a:gd name="connsiteY281" fmla="*/ 1083468 h 1519237"/>
                          <a:gd name="connsiteX282" fmla="*/ 247836 w 2005199"/>
                          <a:gd name="connsiteY282" fmla="*/ 1097756 h 1519237"/>
                          <a:gd name="connsiteX283" fmla="*/ 250218 w 2005199"/>
                          <a:gd name="connsiteY283" fmla="*/ 1104900 h 1519237"/>
                          <a:gd name="connsiteX284" fmla="*/ 264505 w 2005199"/>
                          <a:gd name="connsiteY284" fmla="*/ 1131093 h 1519237"/>
                          <a:gd name="connsiteX285" fmla="*/ 266886 w 2005199"/>
                          <a:gd name="connsiteY285" fmla="*/ 1140618 h 1519237"/>
                          <a:gd name="connsiteX286" fmla="*/ 278793 w 2005199"/>
                          <a:gd name="connsiteY286" fmla="*/ 1145381 h 1519237"/>
                          <a:gd name="connsiteX287" fmla="*/ 285936 w 2005199"/>
                          <a:gd name="connsiteY287" fmla="*/ 1150143 h 1519237"/>
                          <a:gd name="connsiteX288" fmla="*/ 293080 w 2005199"/>
                          <a:gd name="connsiteY288" fmla="*/ 1164431 h 1519237"/>
                          <a:gd name="connsiteX289" fmla="*/ 297843 w 2005199"/>
                          <a:gd name="connsiteY289" fmla="*/ 1171575 h 1519237"/>
                          <a:gd name="connsiteX290" fmla="*/ 309749 w 2005199"/>
                          <a:gd name="connsiteY290" fmla="*/ 1197768 h 1519237"/>
                          <a:gd name="connsiteX291" fmla="*/ 319274 w 2005199"/>
                          <a:gd name="connsiteY291" fmla="*/ 1214437 h 1519237"/>
                          <a:gd name="connsiteX292" fmla="*/ 331180 w 2005199"/>
                          <a:gd name="connsiteY292" fmla="*/ 1240631 h 1519237"/>
                          <a:gd name="connsiteX293" fmla="*/ 343086 w 2005199"/>
                          <a:gd name="connsiteY293" fmla="*/ 1266825 h 1519237"/>
                          <a:gd name="connsiteX294" fmla="*/ 347849 w 2005199"/>
                          <a:gd name="connsiteY294" fmla="*/ 1273968 h 1519237"/>
                          <a:gd name="connsiteX295" fmla="*/ 352611 w 2005199"/>
                          <a:gd name="connsiteY295" fmla="*/ 1283493 h 1519237"/>
                          <a:gd name="connsiteX296" fmla="*/ 362136 w 2005199"/>
                          <a:gd name="connsiteY296" fmla="*/ 1297781 h 1519237"/>
                          <a:gd name="connsiteX297" fmla="*/ 366899 w 2005199"/>
                          <a:gd name="connsiteY297" fmla="*/ 1304925 h 1519237"/>
                          <a:gd name="connsiteX298" fmla="*/ 369280 w 2005199"/>
                          <a:gd name="connsiteY298" fmla="*/ 1312068 h 1519237"/>
                          <a:gd name="connsiteX299" fmla="*/ 376424 w 2005199"/>
                          <a:gd name="connsiteY299" fmla="*/ 1323975 h 1519237"/>
                          <a:gd name="connsiteX300" fmla="*/ 381186 w 2005199"/>
                          <a:gd name="connsiteY300" fmla="*/ 1331118 h 1519237"/>
                          <a:gd name="connsiteX301" fmla="*/ 383568 w 2005199"/>
                          <a:gd name="connsiteY301" fmla="*/ 1338262 h 1519237"/>
                          <a:gd name="connsiteX302" fmla="*/ 388330 w 2005199"/>
                          <a:gd name="connsiteY302" fmla="*/ 1345406 h 1519237"/>
                          <a:gd name="connsiteX303" fmla="*/ 393093 w 2005199"/>
                          <a:gd name="connsiteY303" fmla="*/ 1359693 h 1519237"/>
                          <a:gd name="connsiteX304" fmla="*/ 397855 w 2005199"/>
                          <a:gd name="connsiteY304" fmla="*/ 1373981 h 1519237"/>
                          <a:gd name="connsiteX305" fmla="*/ 400236 w 2005199"/>
                          <a:gd name="connsiteY305" fmla="*/ 1381125 h 1519237"/>
                          <a:gd name="connsiteX306" fmla="*/ 407380 w 2005199"/>
                          <a:gd name="connsiteY306" fmla="*/ 1385887 h 1519237"/>
                          <a:gd name="connsiteX307" fmla="*/ 407380 w 2005199"/>
                          <a:gd name="connsiteY307" fmla="*/ 1414462 h 1519237"/>
                          <a:gd name="connsiteX308" fmla="*/ 412143 w 2005199"/>
                          <a:gd name="connsiteY308" fmla="*/ 1421606 h 1519237"/>
                          <a:gd name="connsiteX309" fmla="*/ 419286 w 2005199"/>
                          <a:gd name="connsiteY309" fmla="*/ 1438275 h 1519237"/>
                          <a:gd name="connsiteX310" fmla="*/ 424049 w 2005199"/>
                          <a:gd name="connsiteY310" fmla="*/ 1450181 h 1519237"/>
                          <a:gd name="connsiteX311" fmla="*/ 428811 w 2005199"/>
                          <a:gd name="connsiteY311" fmla="*/ 1457325 h 1519237"/>
                          <a:gd name="connsiteX312" fmla="*/ 433574 w 2005199"/>
                          <a:gd name="connsiteY312" fmla="*/ 1471612 h 1519237"/>
                          <a:gd name="connsiteX313" fmla="*/ 435955 w 2005199"/>
                          <a:gd name="connsiteY313" fmla="*/ 1478756 h 1519237"/>
                          <a:gd name="connsiteX314" fmla="*/ 445480 w 2005199"/>
                          <a:gd name="connsiteY314" fmla="*/ 1495425 h 1519237"/>
                          <a:gd name="connsiteX315" fmla="*/ 447861 w 2005199"/>
                          <a:gd name="connsiteY315" fmla="*/ 1507331 h 1519237"/>
                          <a:gd name="connsiteX316" fmla="*/ 455005 w 2005199"/>
                          <a:gd name="connsiteY316" fmla="*/ 1519237 h 1519237"/>
                          <a:gd name="connsiteX317" fmla="*/ 455005 w 2005199"/>
                          <a:gd name="connsiteY317"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31268 w 2005199"/>
                          <a:gd name="connsiteY105" fmla="*/ 1164431 h 1519237"/>
                          <a:gd name="connsiteX106" fmla="*/ 1012218 w 2005199"/>
                          <a:gd name="connsiteY106" fmla="*/ 1169193 h 1519237"/>
                          <a:gd name="connsiteX107" fmla="*/ 997930 w 2005199"/>
                          <a:gd name="connsiteY107" fmla="*/ 1166812 h 1519237"/>
                          <a:gd name="connsiteX108" fmla="*/ 993168 w 2005199"/>
                          <a:gd name="connsiteY108" fmla="*/ 1147762 h 1519237"/>
                          <a:gd name="connsiteX109" fmla="*/ 988405 w 2005199"/>
                          <a:gd name="connsiteY109" fmla="*/ 1140618 h 1519237"/>
                          <a:gd name="connsiteX110" fmla="*/ 978880 w 2005199"/>
                          <a:gd name="connsiteY110" fmla="*/ 1112043 h 1519237"/>
                          <a:gd name="connsiteX111" fmla="*/ 976499 w 2005199"/>
                          <a:gd name="connsiteY111" fmla="*/ 1104900 h 1519237"/>
                          <a:gd name="connsiteX112" fmla="*/ 971736 w 2005199"/>
                          <a:gd name="connsiteY112" fmla="*/ 1097756 h 1519237"/>
                          <a:gd name="connsiteX113" fmla="*/ 966974 w 2005199"/>
                          <a:gd name="connsiteY113" fmla="*/ 1083468 h 1519237"/>
                          <a:gd name="connsiteX114" fmla="*/ 964593 w 2005199"/>
                          <a:gd name="connsiteY114" fmla="*/ 1076325 h 1519237"/>
                          <a:gd name="connsiteX115" fmla="*/ 959830 w 2005199"/>
                          <a:gd name="connsiteY115" fmla="*/ 1066800 h 1519237"/>
                          <a:gd name="connsiteX116" fmla="*/ 955068 w 2005199"/>
                          <a:gd name="connsiteY116" fmla="*/ 1052512 h 1519237"/>
                          <a:gd name="connsiteX117" fmla="*/ 950305 w 2005199"/>
                          <a:gd name="connsiteY117" fmla="*/ 1038225 h 1519237"/>
                          <a:gd name="connsiteX118" fmla="*/ 947924 w 2005199"/>
                          <a:gd name="connsiteY118" fmla="*/ 1031081 h 1519237"/>
                          <a:gd name="connsiteX119" fmla="*/ 943161 w 2005199"/>
                          <a:gd name="connsiteY119" fmla="*/ 1023937 h 1519237"/>
                          <a:gd name="connsiteX120" fmla="*/ 940780 w 2005199"/>
                          <a:gd name="connsiteY120" fmla="*/ 1016793 h 1519237"/>
                          <a:gd name="connsiteX121" fmla="*/ 936018 w 2005199"/>
                          <a:gd name="connsiteY121" fmla="*/ 1007268 h 1519237"/>
                          <a:gd name="connsiteX122" fmla="*/ 933636 w 2005199"/>
                          <a:gd name="connsiteY122" fmla="*/ 992981 h 1519237"/>
                          <a:gd name="connsiteX123" fmla="*/ 931255 w 2005199"/>
                          <a:gd name="connsiteY123" fmla="*/ 907256 h 1519237"/>
                          <a:gd name="connsiteX124" fmla="*/ 928874 w 2005199"/>
                          <a:gd name="connsiteY124" fmla="*/ 900112 h 1519237"/>
                          <a:gd name="connsiteX125" fmla="*/ 924111 w 2005199"/>
                          <a:gd name="connsiteY125" fmla="*/ 892968 h 1519237"/>
                          <a:gd name="connsiteX126" fmla="*/ 914586 w 2005199"/>
                          <a:gd name="connsiteY126" fmla="*/ 864393 h 1519237"/>
                          <a:gd name="connsiteX127" fmla="*/ 912205 w 2005199"/>
                          <a:gd name="connsiteY127" fmla="*/ 857250 h 1519237"/>
                          <a:gd name="connsiteX128" fmla="*/ 902680 w 2005199"/>
                          <a:gd name="connsiteY128" fmla="*/ 842962 h 1519237"/>
                          <a:gd name="connsiteX129" fmla="*/ 900299 w 2005199"/>
                          <a:gd name="connsiteY129" fmla="*/ 835818 h 1519237"/>
                          <a:gd name="connsiteX130" fmla="*/ 893155 w 2005199"/>
                          <a:gd name="connsiteY130" fmla="*/ 833437 h 1519237"/>
                          <a:gd name="connsiteX131" fmla="*/ 888393 w 2005199"/>
                          <a:gd name="connsiteY131" fmla="*/ 819150 h 1519237"/>
                          <a:gd name="connsiteX132" fmla="*/ 883630 w 2005199"/>
                          <a:gd name="connsiteY132" fmla="*/ 809625 h 1519237"/>
                          <a:gd name="connsiteX133" fmla="*/ 878868 w 2005199"/>
                          <a:gd name="connsiteY133" fmla="*/ 795337 h 1519237"/>
                          <a:gd name="connsiteX134" fmla="*/ 876486 w 2005199"/>
                          <a:gd name="connsiteY134" fmla="*/ 788193 h 1519237"/>
                          <a:gd name="connsiteX135" fmla="*/ 871724 w 2005199"/>
                          <a:gd name="connsiteY135" fmla="*/ 769143 h 1519237"/>
                          <a:gd name="connsiteX136" fmla="*/ 866961 w 2005199"/>
                          <a:gd name="connsiteY136" fmla="*/ 754856 h 1519237"/>
                          <a:gd name="connsiteX137" fmla="*/ 862199 w 2005199"/>
                          <a:gd name="connsiteY137" fmla="*/ 747712 h 1519237"/>
                          <a:gd name="connsiteX138" fmla="*/ 859818 w 2005199"/>
                          <a:gd name="connsiteY138" fmla="*/ 738187 h 1519237"/>
                          <a:gd name="connsiteX139" fmla="*/ 855055 w 2005199"/>
                          <a:gd name="connsiteY139" fmla="*/ 723900 h 1519237"/>
                          <a:gd name="connsiteX140" fmla="*/ 847911 w 2005199"/>
                          <a:gd name="connsiteY140" fmla="*/ 702468 h 1519237"/>
                          <a:gd name="connsiteX141" fmla="*/ 843149 w 2005199"/>
                          <a:gd name="connsiteY141" fmla="*/ 688181 h 1519237"/>
                          <a:gd name="connsiteX142" fmla="*/ 840768 w 2005199"/>
                          <a:gd name="connsiteY142" fmla="*/ 681037 h 1519237"/>
                          <a:gd name="connsiteX143" fmla="*/ 845530 w 2005199"/>
                          <a:gd name="connsiteY143" fmla="*/ 661987 h 1519237"/>
                          <a:gd name="connsiteX144" fmla="*/ 850293 w 2005199"/>
                          <a:gd name="connsiteY144" fmla="*/ 654843 h 1519237"/>
                          <a:gd name="connsiteX145" fmla="*/ 866961 w 2005199"/>
                          <a:gd name="connsiteY145" fmla="*/ 633412 h 1519237"/>
                          <a:gd name="connsiteX146" fmla="*/ 871724 w 2005199"/>
                          <a:gd name="connsiteY146" fmla="*/ 616743 h 1519237"/>
                          <a:gd name="connsiteX147" fmla="*/ 878868 w 2005199"/>
                          <a:gd name="connsiteY147" fmla="*/ 590550 h 1519237"/>
                          <a:gd name="connsiteX148" fmla="*/ 876486 w 2005199"/>
                          <a:gd name="connsiteY148" fmla="*/ 557212 h 1519237"/>
                          <a:gd name="connsiteX149" fmla="*/ 871724 w 2005199"/>
                          <a:gd name="connsiteY149" fmla="*/ 542925 h 1519237"/>
                          <a:gd name="connsiteX150" fmla="*/ 874105 w 2005199"/>
                          <a:gd name="connsiteY150" fmla="*/ 502443 h 1519237"/>
                          <a:gd name="connsiteX151" fmla="*/ 878868 w 2005199"/>
                          <a:gd name="connsiteY151" fmla="*/ 461962 h 1519237"/>
                          <a:gd name="connsiteX152" fmla="*/ 881249 w 2005199"/>
                          <a:gd name="connsiteY152" fmla="*/ 438150 h 1519237"/>
                          <a:gd name="connsiteX153" fmla="*/ 864580 w 2005199"/>
                          <a:gd name="connsiteY153" fmla="*/ 376237 h 1519237"/>
                          <a:gd name="connsiteX154" fmla="*/ 852674 w 2005199"/>
                          <a:gd name="connsiteY154" fmla="*/ 364331 h 1519237"/>
                          <a:gd name="connsiteX155" fmla="*/ 847911 w 2005199"/>
                          <a:gd name="connsiteY155" fmla="*/ 357187 h 1519237"/>
                          <a:gd name="connsiteX156" fmla="*/ 845530 w 2005199"/>
                          <a:gd name="connsiteY156" fmla="*/ 350043 h 1519237"/>
                          <a:gd name="connsiteX157" fmla="*/ 836005 w 2005199"/>
                          <a:gd name="connsiteY157" fmla="*/ 335756 h 1519237"/>
                          <a:gd name="connsiteX158" fmla="*/ 831243 w 2005199"/>
                          <a:gd name="connsiteY158" fmla="*/ 328612 h 1519237"/>
                          <a:gd name="connsiteX159" fmla="*/ 828861 w 2005199"/>
                          <a:gd name="connsiteY159" fmla="*/ 321468 h 1519237"/>
                          <a:gd name="connsiteX160" fmla="*/ 819336 w 2005199"/>
                          <a:gd name="connsiteY160" fmla="*/ 307181 h 1519237"/>
                          <a:gd name="connsiteX161" fmla="*/ 814574 w 2005199"/>
                          <a:gd name="connsiteY161" fmla="*/ 290512 h 1519237"/>
                          <a:gd name="connsiteX162" fmla="*/ 809811 w 2005199"/>
                          <a:gd name="connsiteY162" fmla="*/ 276225 h 1519237"/>
                          <a:gd name="connsiteX163" fmla="*/ 800286 w 2005199"/>
                          <a:gd name="connsiteY163" fmla="*/ 261937 h 1519237"/>
                          <a:gd name="connsiteX164" fmla="*/ 795524 w 2005199"/>
                          <a:gd name="connsiteY164" fmla="*/ 254793 h 1519237"/>
                          <a:gd name="connsiteX165" fmla="*/ 785999 w 2005199"/>
                          <a:gd name="connsiteY165" fmla="*/ 242887 h 1519237"/>
                          <a:gd name="connsiteX166" fmla="*/ 781236 w 2005199"/>
                          <a:gd name="connsiteY166" fmla="*/ 235743 h 1519237"/>
                          <a:gd name="connsiteX167" fmla="*/ 783618 w 2005199"/>
                          <a:gd name="connsiteY167" fmla="*/ 228600 h 1519237"/>
                          <a:gd name="connsiteX168" fmla="*/ 769330 w 2005199"/>
                          <a:gd name="connsiteY168" fmla="*/ 214312 h 1519237"/>
                          <a:gd name="connsiteX169" fmla="*/ 762186 w 2005199"/>
                          <a:gd name="connsiteY169" fmla="*/ 207168 h 1519237"/>
                          <a:gd name="connsiteX170" fmla="*/ 745518 w 2005199"/>
                          <a:gd name="connsiteY170" fmla="*/ 195262 h 1519237"/>
                          <a:gd name="connsiteX171" fmla="*/ 724086 w 2005199"/>
                          <a:gd name="connsiteY171" fmla="*/ 183356 h 1519237"/>
                          <a:gd name="connsiteX172" fmla="*/ 697893 w 2005199"/>
                          <a:gd name="connsiteY172" fmla="*/ 169068 h 1519237"/>
                          <a:gd name="connsiteX173" fmla="*/ 688368 w 2005199"/>
                          <a:gd name="connsiteY173" fmla="*/ 164306 h 1519237"/>
                          <a:gd name="connsiteX174" fmla="*/ 678843 w 2005199"/>
                          <a:gd name="connsiteY174" fmla="*/ 157162 h 1519237"/>
                          <a:gd name="connsiteX175" fmla="*/ 671699 w 2005199"/>
                          <a:gd name="connsiteY175" fmla="*/ 154781 h 1519237"/>
                          <a:gd name="connsiteX176" fmla="*/ 659793 w 2005199"/>
                          <a:gd name="connsiteY176" fmla="*/ 147637 h 1519237"/>
                          <a:gd name="connsiteX177" fmla="*/ 645505 w 2005199"/>
                          <a:gd name="connsiteY177" fmla="*/ 138112 h 1519237"/>
                          <a:gd name="connsiteX178" fmla="*/ 626455 w 2005199"/>
                          <a:gd name="connsiteY178" fmla="*/ 128587 h 1519237"/>
                          <a:gd name="connsiteX179" fmla="*/ 619311 w 2005199"/>
                          <a:gd name="connsiteY179" fmla="*/ 123825 h 1519237"/>
                          <a:gd name="connsiteX180" fmla="*/ 612168 w 2005199"/>
                          <a:gd name="connsiteY180" fmla="*/ 121443 h 1519237"/>
                          <a:gd name="connsiteX181" fmla="*/ 595499 w 2005199"/>
                          <a:gd name="connsiteY181" fmla="*/ 114300 h 1519237"/>
                          <a:gd name="connsiteX182" fmla="*/ 585974 w 2005199"/>
                          <a:gd name="connsiteY182" fmla="*/ 109537 h 1519237"/>
                          <a:gd name="connsiteX183" fmla="*/ 569305 w 2005199"/>
                          <a:gd name="connsiteY183" fmla="*/ 100012 h 1519237"/>
                          <a:gd name="connsiteX184" fmla="*/ 559780 w 2005199"/>
                          <a:gd name="connsiteY184" fmla="*/ 97631 h 1519237"/>
                          <a:gd name="connsiteX185" fmla="*/ 550255 w 2005199"/>
                          <a:gd name="connsiteY185" fmla="*/ 92868 h 1519237"/>
                          <a:gd name="connsiteX186" fmla="*/ 524061 w 2005199"/>
                          <a:gd name="connsiteY186" fmla="*/ 80962 h 1519237"/>
                          <a:gd name="connsiteX187" fmla="*/ 516918 w 2005199"/>
                          <a:gd name="connsiteY187" fmla="*/ 76200 h 1519237"/>
                          <a:gd name="connsiteX188" fmla="*/ 509774 w 2005199"/>
                          <a:gd name="connsiteY188" fmla="*/ 73818 h 1519237"/>
                          <a:gd name="connsiteX189" fmla="*/ 500249 w 2005199"/>
                          <a:gd name="connsiteY189" fmla="*/ 69056 h 1519237"/>
                          <a:gd name="connsiteX190" fmla="*/ 493105 w 2005199"/>
                          <a:gd name="connsiteY190" fmla="*/ 64293 h 1519237"/>
                          <a:gd name="connsiteX191" fmla="*/ 483580 w 2005199"/>
                          <a:gd name="connsiteY191" fmla="*/ 61912 h 1519237"/>
                          <a:gd name="connsiteX192" fmla="*/ 464530 w 2005199"/>
                          <a:gd name="connsiteY192" fmla="*/ 54768 h 1519237"/>
                          <a:gd name="connsiteX193" fmla="*/ 457386 w 2005199"/>
                          <a:gd name="connsiteY193" fmla="*/ 50006 h 1519237"/>
                          <a:gd name="connsiteX194" fmla="*/ 443099 w 2005199"/>
                          <a:gd name="connsiteY194" fmla="*/ 45243 h 1519237"/>
                          <a:gd name="connsiteX195" fmla="*/ 426430 w 2005199"/>
                          <a:gd name="connsiteY195" fmla="*/ 40481 h 1519237"/>
                          <a:gd name="connsiteX196" fmla="*/ 407380 w 2005199"/>
                          <a:gd name="connsiteY196" fmla="*/ 33337 h 1519237"/>
                          <a:gd name="connsiteX197" fmla="*/ 383568 w 2005199"/>
                          <a:gd name="connsiteY197" fmla="*/ 28575 h 1519237"/>
                          <a:gd name="connsiteX198" fmla="*/ 374043 w 2005199"/>
                          <a:gd name="connsiteY198" fmla="*/ 23812 h 1519237"/>
                          <a:gd name="connsiteX199" fmla="*/ 364518 w 2005199"/>
                          <a:gd name="connsiteY199" fmla="*/ 21431 h 1519237"/>
                          <a:gd name="connsiteX200" fmla="*/ 343086 w 2005199"/>
                          <a:gd name="connsiteY200" fmla="*/ 16668 h 1519237"/>
                          <a:gd name="connsiteX201" fmla="*/ 307368 w 2005199"/>
                          <a:gd name="connsiteY201" fmla="*/ 7143 h 1519237"/>
                          <a:gd name="connsiteX202" fmla="*/ 290699 w 2005199"/>
                          <a:gd name="connsiteY202" fmla="*/ 4762 h 1519237"/>
                          <a:gd name="connsiteX203" fmla="*/ 276411 w 2005199"/>
                          <a:gd name="connsiteY203" fmla="*/ 2381 h 1519237"/>
                          <a:gd name="connsiteX204" fmla="*/ 228786 w 2005199"/>
                          <a:gd name="connsiteY204" fmla="*/ 0 h 1519237"/>
                          <a:gd name="connsiteX205" fmla="*/ 145443 w 2005199"/>
                          <a:gd name="connsiteY205" fmla="*/ 2381 h 1519237"/>
                          <a:gd name="connsiteX206" fmla="*/ 116868 w 2005199"/>
                          <a:gd name="connsiteY206" fmla="*/ 4762 h 1519237"/>
                          <a:gd name="connsiteX207" fmla="*/ 109724 w 2005199"/>
                          <a:gd name="connsiteY207" fmla="*/ 9525 h 1519237"/>
                          <a:gd name="connsiteX208" fmla="*/ 100199 w 2005199"/>
                          <a:gd name="connsiteY208" fmla="*/ 14287 h 1519237"/>
                          <a:gd name="connsiteX209" fmla="*/ 90674 w 2005199"/>
                          <a:gd name="connsiteY209" fmla="*/ 21431 h 1519237"/>
                          <a:gd name="connsiteX210" fmla="*/ 76386 w 2005199"/>
                          <a:gd name="connsiteY210" fmla="*/ 30956 h 1519237"/>
                          <a:gd name="connsiteX211" fmla="*/ 69243 w 2005199"/>
                          <a:gd name="connsiteY211" fmla="*/ 35718 h 1519237"/>
                          <a:gd name="connsiteX212" fmla="*/ 62099 w 2005199"/>
                          <a:gd name="connsiteY212" fmla="*/ 40481 h 1519237"/>
                          <a:gd name="connsiteX213" fmla="*/ 52574 w 2005199"/>
                          <a:gd name="connsiteY213" fmla="*/ 54768 h 1519237"/>
                          <a:gd name="connsiteX214" fmla="*/ 40668 w 2005199"/>
                          <a:gd name="connsiteY214" fmla="*/ 71437 h 1519237"/>
                          <a:gd name="connsiteX215" fmla="*/ 35905 w 2005199"/>
                          <a:gd name="connsiteY215" fmla="*/ 85725 h 1519237"/>
                          <a:gd name="connsiteX216" fmla="*/ 33524 w 2005199"/>
                          <a:gd name="connsiteY216" fmla="*/ 92868 h 1519237"/>
                          <a:gd name="connsiteX217" fmla="*/ 31143 w 2005199"/>
                          <a:gd name="connsiteY217" fmla="*/ 119062 h 1519237"/>
                          <a:gd name="connsiteX218" fmla="*/ 26380 w 2005199"/>
                          <a:gd name="connsiteY218" fmla="*/ 133350 h 1519237"/>
                          <a:gd name="connsiteX219" fmla="*/ 23999 w 2005199"/>
                          <a:gd name="connsiteY219" fmla="*/ 140493 h 1519237"/>
                          <a:gd name="connsiteX220" fmla="*/ 23999 w 2005199"/>
                          <a:gd name="connsiteY220" fmla="*/ 197643 h 1519237"/>
                          <a:gd name="connsiteX221" fmla="*/ 28761 w 2005199"/>
                          <a:gd name="connsiteY221" fmla="*/ 216693 h 1519237"/>
                          <a:gd name="connsiteX222" fmla="*/ 38286 w 2005199"/>
                          <a:gd name="connsiteY222" fmla="*/ 233362 h 1519237"/>
                          <a:gd name="connsiteX223" fmla="*/ 43049 w 2005199"/>
                          <a:gd name="connsiteY223" fmla="*/ 247650 h 1519237"/>
                          <a:gd name="connsiteX224" fmla="*/ 52574 w 2005199"/>
                          <a:gd name="connsiteY224" fmla="*/ 264318 h 1519237"/>
                          <a:gd name="connsiteX225" fmla="*/ 54955 w 2005199"/>
                          <a:gd name="connsiteY225" fmla="*/ 271462 h 1519237"/>
                          <a:gd name="connsiteX226" fmla="*/ 62099 w 2005199"/>
                          <a:gd name="connsiteY226" fmla="*/ 280987 h 1519237"/>
                          <a:gd name="connsiteX227" fmla="*/ 71624 w 2005199"/>
                          <a:gd name="connsiteY227" fmla="*/ 302418 h 1519237"/>
                          <a:gd name="connsiteX228" fmla="*/ 76386 w 2005199"/>
                          <a:gd name="connsiteY228" fmla="*/ 316706 h 1519237"/>
                          <a:gd name="connsiteX229" fmla="*/ 78768 w 2005199"/>
                          <a:gd name="connsiteY229" fmla="*/ 323850 h 1519237"/>
                          <a:gd name="connsiteX230" fmla="*/ 83530 w 2005199"/>
                          <a:gd name="connsiteY230" fmla="*/ 333375 h 1519237"/>
                          <a:gd name="connsiteX231" fmla="*/ 88293 w 2005199"/>
                          <a:gd name="connsiteY231" fmla="*/ 347662 h 1519237"/>
                          <a:gd name="connsiteX232" fmla="*/ 90674 w 2005199"/>
                          <a:gd name="connsiteY232" fmla="*/ 354806 h 1519237"/>
                          <a:gd name="connsiteX233" fmla="*/ 93055 w 2005199"/>
                          <a:gd name="connsiteY233" fmla="*/ 361950 h 1519237"/>
                          <a:gd name="connsiteX234" fmla="*/ 95436 w 2005199"/>
                          <a:gd name="connsiteY234" fmla="*/ 371475 h 1519237"/>
                          <a:gd name="connsiteX235" fmla="*/ 100199 w 2005199"/>
                          <a:gd name="connsiteY235" fmla="*/ 385762 h 1519237"/>
                          <a:gd name="connsiteX236" fmla="*/ 97818 w 2005199"/>
                          <a:gd name="connsiteY236" fmla="*/ 400050 h 1519237"/>
                          <a:gd name="connsiteX237" fmla="*/ 93055 w 2005199"/>
                          <a:gd name="connsiteY237" fmla="*/ 414337 h 1519237"/>
                          <a:gd name="connsiteX238" fmla="*/ 88293 w 2005199"/>
                          <a:gd name="connsiteY238" fmla="*/ 428625 h 1519237"/>
                          <a:gd name="connsiteX239" fmla="*/ 85911 w 2005199"/>
                          <a:gd name="connsiteY239" fmla="*/ 435768 h 1519237"/>
                          <a:gd name="connsiteX240" fmla="*/ 81149 w 2005199"/>
                          <a:gd name="connsiteY240" fmla="*/ 452437 h 1519237"/>
                          <a:gd name="connsiteX241" fmla="*/ 78768 w 2005199"/>
                          <a:gd name="connsiteY241" fmla="*/ 490537 h 1519237"/>
                          <a:gd name="connsiteX242" fmla="*/ 76386 w 2005199"/>
                          <a:gd name="connsiteY242" fmla="*/ 516731 h 1519237"/>
                          <a:gd name="connsiteX243" fmla="*/ 74005 w 2005199"/>
                          <a:gd name="connsiteY243" fmla="*/ 576262 h 1519237"/>
                          <a:gd name="connsiteX244" fmla="*/ 69243 w 2005199"/>
                          <a:gd name="connsiteY244" fmla="*/ 590550 h 1519237"/>
                          <a:gd name="connsiteX245" fmla="*/ 62099 w 2005199"/>
                          <a:gd name="connsiteY245" fmla="*/ 607218 h 1519237"/>
                          <a:gd name="connsiteX246" fmla="*/ 54955 w 2005199"/>
                          <a:gd name="connsiteY246" fmla="*/ 609600 h 1519237"/>
                          <a:gd name="connsiteX247" fmla="*/ 52574 w 2005199"/>
                          <a:gd name="connsiteY247" fmla="*/ 616743 h 1519237"/>
                          <a:gd name="connsiteX248" fmla="*/ 40668 w 2005199"/>
                          <a:gd name="connsiteY248" fmla="*/ 631031 h 1519237"/>
                          <a:gd name="connsiteX249" fmla="*/ 33524 w 2005199"/>
                          <a:gd name="connsiteY249" fmla="*/ 645318 h 1519237"/>
                          <a:gd name="connsiteX250" fmla="*/ 26380 w 2005199"/>
                          <a:gd name="connsiteY250" fmla="*/ 650081 h 1519237"/>
                          <a:gd name="connsiteX251" fmla="*/ 16855 w 2005199"/>
                          <a:gd name="connsiteY251" fmla="*/ 678656 h 1519237"/>
                          <a:gd name="connsiteX252" fmla="*/ 12093 w 2005199"/>
                          <a:gd name="connsiteY252" fmla="*/ 692943 h 1519237"/>
                          <a:gd name="connsiteX253" fmla="*/ 9711 w 2005199"/>
                          <a:gd name="connsiteY253" fmla="*/ 700087 h 1519237"/>
                          <a:gd name="connsiteX254" fmla="*/ 4949 w 2005199"/>
                          <a:gd name="connsiteY254" fmla="*/ 707231 h 1519237"/>
                          <a:gd name="connsiteX255" fmla="*/ 2568 w 2005199"/>
                          <a:gd name="connsiteY255" fmla="*/ 719137 h 1519237"/>
                          <a:gd name="connsiteX256" fmla="*/ 2568 w 2005199"/>
                          <a:gd name="connsiteY256" fmla="*/ 792956 h 1519237"/>
                          <a:gd name="connsiteX257" fmla="*/ 7330 w 2005199"/>
                          <a:gd name="connsiteY257" fmla="*/ 800100 h 1519237"/>
                          <a:gd name="connsiteX258" fmla="*/ 14474 w 2005199"/>
                          <a:gd name="connsiteY258" fmla="*/ 809625 h 1519237"/>
                          <a:gd name="connsiteX259" fmla="*/ 28761 w 2005199"/>
                          <a:gd name="connsiteY259" fmla="*/ 821531 h 1519237"/>
                          <a:gd name="connsiteX260" fmla="*/ 35905 w 2005199"/>
                          <a:gd name="connsiteY260" fmla="*/ 828675 h 1519237"/>
                          <a:gd name="connsiteX261" fmla="*/ 52574 w 2005199"/>
                          <a:gd name="connsiteY261" fmla="*/ 840581 h 1519237"/>
                          <a:gd name="connsiteX262" fmla="*/ 64480 w 2005199"/>
                          <a:gd name="connsiteY262" fmla="*/ 857250 h 1519237"/>
                          <a:gd name="connsiteX263" fmla="*/ 69243 w 2005199"/>
                          <a:gd name="connsiteY263" fmla="*/ 864393 h 1519237"/>
                          <a:gd name="connsiteX264" fmla="*/ 90674 w 2005199"/>
                          <a:gd name="connsiteY264" fmla="*/ 883443 h 1519237"/>
                          <a:gd name="connsiteX265" fmla="*/ 100199 w 2005199"/>
                          <a:gd name="connsiteY265" fmla="*/ 892968 h 1519237"/>
                          <a:gd name="connsiteX266" fmla="*/ 116868 w 2005199"/>
                          <a:gd name="connsiteY266" fmla="*/ 904875 h 1519237"/>
                          <a:gd name="connsiteX267" fmla="*/ 131155 w 2005199"/>
                          <a:gd name="connsiteY267" fmla="*/ 914400 h 1519237"/>
                          <a:gd name="connsiteX268" fmla="*/ 140680 w 2005199"/>
                          <a:gd name="connsiteY268" fmla="*/ 933450 h 1519237"/>
                          <a:gd name="connsiteX269" fmla="*/ 154968 w 2005199"/>
                          <a:gd name="connsiteY269" fmla="*/ 945356 h 1519237"/>
                          <a:gd name="connsiteX270" fmla="*/ 162111 w 2005199"/>
                          <a:gd name="connsiteY270" fmla="*/ 959643 h 1519237"/>
                          <a:gd name="connsiteX271" fmla="*/ 166874 w 2005199"/>
                          <a:gd name="connsiteY271" fmla="*/ 969168 h 1519237"/>
                          <a:gd name="connsiteX272" fmla="*/ 174018 w 2005199"/>
                          <a:gd name="connsiteY272" fmla="*/ 976312 h 1519237"/>
                          <a:gd name="connsiteX273" fmla="*/ 188305 w 2005199"/>
                          <a:gd name="connsiteY273" fmla="*/ 995362 h 1519237"/>
                          <a:gd name="connsiteX274" fmla="*/ 183543 w 2005199"/>
                          <a:gd name="connsiteY274" fmla="*/ 1002506 h 1519237"/>
                          <a:gd name="connsiteX275" fmla="*/ 190686 w 2005199"/>
                          <a:gd name="connsiteY275" fmla="*/ 1009650 h 1519237"/>
                          <a:gd name="connsiteX276" fmla="*/ 195449 w 2005199"/>
                          <a:gd name="connsiteY276" fmla="*/ 1016793 h 1519237"/>
                          <a:gd name="connsiteX277" fmla="*/ 204974 w 2005199"/>
                          <a:gd name="connsiteY277" fmla="*/ 1038225 h 1519237"/>
                          <a:gd name="connsiteX278" fmla="*/ 212118 w 2005199"/>
                          <a:gd name="connsiteY278" fmla="*/ 1045368 h 1519237"/>
                          <a:gd name="connsiteX279" fmla="*/ 228786 w 2005199"/>
                          <a:gd name="connsiteY279" fmla="*/ 1066800 h 1519237"/>
                          <a:gd name="connsiteX280" fmla="*/ 235930 w 2005199"/>
                          <a:gd name="connsiteY280" fmla="*/ 1083468 h 1519237"/>
                          <a:gd name="connsiteX281" fmla="*/ 247836 w 2005199"/>
                          <a:gd name="connsiteY281" fmla="*/ 1097756 h 1519237"/>
                          <a:gd name="connsiteX282" fmla="*/ 250218 w 2005199"/>
                          <a:gd name="connsiteY282" fmla="*/ 1104900 h 1519237"/>
                          <a:gd name="connsiteX283" fmla="*/ 264505 w 2005199"/>
                          <a:gd name="connsiteY283" fmla="*/ 1131093 h 1519237"/>
                          <a:gd name="connsiteX284" fmla="*/ 266886 w 2005199"/>
                          <a:gd name="connsiteY284" fmla="*/ 1140618 h 1519237"/>
                          <a:gd name="connsiteX285" fmla="*/ 278793 w 2005199"/>
                          <a:gd name="connsiteY285" fmla="*/ 1145381 h 1519237"/>
                          <a:gd name="connsiteX286" fmla="*/ 285936 w 2005199"/>
                          <a:gd name="connsiteY286" fmla="*/ 1150143 h 1519237"/>
                          <a:gd name="connsiteX287" fmla="*/ 293080 w 2005199"/>
                          <a:gd name="connsiteY287" fmla="*/ 1164431 h 1519237"/>
                          <a:gd name="connsiteX288" fmla="*/ 297843 w 2005199"/>
                          <a:gd name="connsiteY288" fmla="*/ 1171575 h 1519237"/>
                          <a:gd name="connsiteX289" fmla="*/ 309749 w 2005199"/>
                          <a:gd name="connsiteY289" fmla="*/ 1197768 h 1519237"/>
                          <a:gd name="connsiteX290" fmla="*/ 319274 w 2005199"/>
                          <a:gd name="connsiteY290" fmla="*/ 1214437 h 1519237"/>
                          <a:gd name="connsiteX291" fmla="*/ 331180 w 2005199"/>
                          <a:gd name="connsiteY291" fmla="*/ 1240631 h 1519237"/>
                          <a:gd name="connsiteX292" fmla="*/ 343086 w 2005199"/>
                          <a:gd name="connsiteY292" fmla="*/ 1266825 h 1519237"/>
                          <a:gd name="connsiteX293" fmla="*/ 347849 w 2005199"/>
                          <a:gd name="connsiteY293" fmla="*/ 1273968 h 1519237"/>
                          <a:gd name="connsiteX294" fmla="*/ 352611 w 2005199"/>
                          <a:gd name="connsiteY294" fmla="*/ 1283493 h 1519237"/>
                          <a:gd name="connsiteX295" fmla="*/ 362136 w 2005199"/>
                          <a:gd name="connsiteY295" fmla="*/ 1297781 h 1519237"/>
                          <a:gd name="connsiteX296" fmla="*/ 366899 w 2005199"/>
                          <a:gd name="connsiteY296" fmla="*/ 1304925 h 1519237"/>
                          <a:gd name="connsiteX297" fmla="*/ 369280 w 2005199"/>
                          <a:gd name="connsiteY297" fmla="*/ 1312068 h 1519237"/>
                          <a:gd name="connsiteX298" fmla="*/ 376424 w 2005199"/>
                          <a:gd name="connsiteY298" fmla="*/ 1323975 h 1519237"/>
                          <a:gd name="connsiteX299" fmla="*/ 381186 w 2005199"/>
                          <a:gd name="connsiteY299" fmla="*/ 1331118 h 1519237"/>
                          <a:gd name="connsiteX300" fmla="*/ 383568 w 2005199"/>
                          <a:gd name="connsiteY300" fmla="*/ 1338262 h 1519237"/>
                          <a:gd name="connsiteX301" fmla="*/ 388330 w 2005199"/>
                          <a:gd name="connsiteY301" fmla="*/ 1345406 h 1519237"/>
                          <a:gd name="connsiteX302" fmla="*/ 393093 w 2005199"/>
                          <a:gd name="connsiteY302" fmla="*/ 1359693 h 1519237"/>
                          <a:gd name="connsiteX303" fmla="*/ 397855 w 2005199"/>
                          <a:gd name="connsiteY303" fmla="*/ 1373981 h 1519237"/>
                          <a:gd name="connsiteX304" fmla="*/ 400236 w 2005199"/>
                          <a:gd name="connsiteY304" fmla="*/ 1381125 h 1519237"/>
                          <a:gd name="connsiteX305" fmla="*/ 407380 w 2005199"/>
                          <a:gd name="connsiteY305" fmla="*/ 1385887 h 1519237"/>
                          <a:gd name="connsiteX306" fmla="*/ 407380 w 2005199"/>
                          <a:gd name="connsiteY306" fmla="*/ 1414462 h 1519237"/>
                          <a:gd name="connsiteX307" fmla="*/ 412143 w 2005199"/>
                          <a:gd name="connsiteY307" fmla="*/ 1421606 h 1519237"/>
                          <a:gd name="connsiteX308" fmla="*/ 419286 w 2005199"/>
                          <a:gd name="connsiteY308" fmla="*/ 1438275 h 1519237"/>
                          <a:gd name="connsiteX309" fmla="*/ 424049 w 2005199"/>
                          <a:gd name="connsiteY309" fmla="*/ 1450181 h 1519237"/>
                          <a:gd name="connsiteX310" fmla="*/ 428811 w 2005199"/>
                          <a:gd name="connsiteY310" fmla="*/ 1457325 h 1519237"/>
                          <a:gd name="connsiteX311" fmla="*/ 433574 w 2005199"/>
                          <a:gd name="connsiteY311" fmla="*/ 1471612 h 1519237"/>
                          <a:gd name="connsiteX312" fmla="*/ 435955 w 2005199"/>
                          <a:gd name="connsiteY312" fmla="*/ 1478756 h 1519237"/>
                          <a:gd name="connsiteX313" fmla="*/ 445480 w 2005199"/>
                          <a:gd name="connsiteY313" fmla="*/ 1495425 h 1519237"/>
                          <a:gd name="connsiteX314" fmla="*/ 447861 w 2005199"/>
                          <a:gd name="connsiteY314" fmla="*/ 1507331 h 1519237"/>
                          <a:gd name="connsiteX315" fmla="*/ 455005 w 2005199"/>
                          <a:gd name="connsiteY315" fmla="*/ 1519237 h 1519237"/>
                          <a:gd name="connsiteX316" fmla="*/ 455005 w 2005199"/>
                          <a:gd name="connsiteY316"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31268 w 2005199"/>
                          <a:gd name="connsiteY105" fmla="*/ 1164431 h 1519237"/>
                          <a:gd name="connsiteX106" fmla="*/ 1012218 w 2005199"/>
                          <a:gd name="connsiteY106" fmla="*/ 1169193 h 1519237"/>
                          <a:gd name="connsiteX107" fmla="*/ 997930 w 2005199"/>
                          <a:gd name="connsiteY107" fmla="*/ 1166812 h 1519237"/>
                          <a:gd name="connsiteX108" fmla="*/ 993168 w 2005199"/>
                          <a:gd name="connsiteY108" fmla="*/ 1147762 h 1519237"/>
                          <a:gd name="connsiteX109" fmla="*/ 988405 w 2005199"/>
                          <a:gd name="connsiteY109" fmla="*/ 1140618 h 1519237"/>
                          <a:gd name="connsiteX110" fmla="*/ 978880 w 2005199"/>
                          <a:gd name="connsiteY110" fmla="*/ 1112043 h 1519237"/>
                          <a:gd name="connsiteX111" fmla="*/ 976499 w 2005199"/>
                          <a:gd name="connsiteY111" fmla="*/ 1104900 h 1519237"/>
                          <a:gd name="connsiteX112" fmla="*/ 971736 w 2005199"/>
                          <a:gd name="connsiteY112" fmla="*/ 1097756 h 1519237"/>
                          <a:gd name="connsiteX113" fmla="*/ 966974 w 2005199"/>
                          <a:gd name="connsiteY113" fmla="*/ 1083468 h 1519237"/>
                          <a:gd name="connsiteX114" fmla="*/ 964593 w 2005199"/>
                          <a:gd name="connsiteY114" fmla="*/ 1076325 h 1519237"/>
                          <a:gd name="connsiteX115" fmla="*/ 959830 w 2005199"/>
                          <a:gd name="connsiteY115" fmla="*/ 1066800 h 1519237"/>
                          <a:gd name="connsiteX116" fmla="*/ 955068 w 2005199"/>
                          <a:gd name="connsiteY116" fmla="*/ 1052512 h 1519237"/>
                          <a:gd name="connsiteX117" fmla="*/ 950305 w 2005199"/>
                          <a:gd name="connsiteY117" fmla="*/ 1038225 h 1519237"/>
                          <a:gd name="connsiteX118" fmla="*/ 947924 w 2005199"/>
                          <a:gd name="connsiteY118" fmla="*/ 1031081 h 1519237"/>
                          <a:gd name="connsiteX119" fmla="*/ 943161 w 2005199"/>
                          <a:gd name="connsiteY119" fmla="*/ 1023937 h 1519237"/>
                          <a:gd name="connsiteX120" fmla="*/ 940780 w 2005199"/>
                          <a:gd name="connsiteY120" fmla="*/ 1016793 h 1519237"/>
                          <a:gd name="connsiteX121" fmla="*/ 936018 w 2005199"/>
                          <a:gd name="connsiteY121" fmla="*/ 1007268 h 1519237"/>
                          <a:gd name="connsiteX122" fmla="*/ 933636 w 2005199"/>
                          <a:gd name="connsiteY122" fmla="*/ 992981 h 1519237"/>
                          <a:gd name="connsiteX123" fmla="*/ 931255 w 2005199"/>
                          <a:gd name="connsiteY123" fmla="*/ 907256 h 1519237"/>
                          <a:gd name="connsiteX124" fmla="*/ 928874 w 2005199"/>
                          <a:gd name="connsiteY124" fmla="*/ 900112 h 1519237"/>
                          <a:gd name="connsiteX125" fmla="*/ 924111 w 2005199"/>
                          <a:gd name="connsiteY125" fmla="*/ 892968 h 1519237"/>
                          <a:gd name="connsiteX126" fmla="*/ 914586 w 2005199"/>
                          <a:gd name="connsiteY126" fmla="*/ 864393 h 1519237"/>
                          <a:gd name="connsiteX127" fmla="*/ 912205 w 2005199"/>
                          <a:gd name="connsiteY127" fmla="*/ 857250 h 1519237"/>
                          <a:gd name="connsiteX128" fmla="*/ 902680 w 2005199"/>
                          <a:gd name="connsiteY128" fmla="*/ 842962 h 1519237"/>
                          <a:gd name="connsiteX129" fmla="*/ 900299 w 2005199"/>
                          <a:gd name="connsiteY129" fmla="*/ 835818 h 1519237"/>
                          <a:gd name="connsiteX130" fmla="*/ 893155 w 2005199"/>
                          <a:gd name="connsiteY130" fmla="*/ 833437 h 1519237"/>
                          <a:gd name="connsiteX131" fmla="*/ 888393 w 2005199"/>
                          <a:gd name="connsiteY131" fmla="*/ 819150 h 1519237"/>
                          <a:gd name="connsiteX132" fmla="*/ 883630 w 2005199"/>
                          <a:gd name="connsiteY132" fmla="*/ 809625 h 1519237"/>
                          <a:gd name="connsiteX133" fmla="*/ 878868 w 2005199"/>
                          <a:gd name="connsiteY133" fmla="*/ 795337 h 1519237"/>
                          <a:gd name="connsiteX134" fmla="*/ 876486 w 2005199"/>
                          <a:gd name="connsiteY134" fmla="*/ 788193 h 1519237"/>
                          <a:gd name="connsiteX135" fmla="*/ 871724 w 2005199"/>
                          <a:gd name="connsiteY135" fmla="*/ 769143 h 1519237"/>
                          <a:gd name="connsiteX136" fmla="*/ 866961 w 2005199"/>
                          <a:gd name="connsiteY136" fmla="*/ 754856 h 1519237"/>
                          <a:gd name="connsiteX137" fmla="*/ 862199 w 2005199"/>
                          <a:gd name="connsiteY137" fmla="*/ 747712 h 1519237"/>
                          <a:gd name="connsiteX138" fmla="*/ 859818 w 2005199"/>
                          <a:gd name="connsiteY138" fmla="*/ 738187 h 1519237"/>
                          <a:gd name="connsiteX139" fmla="*/ 855055 w 2005199"/>
                          <a:gd name="connsiteY139" fmla="*/ 723900 h 1519237"/>
                          <a:gd name="connsiteX140" fmla="*/ 847911 w 2005199"/>
                          <a:gd name="connsiteY140" fmla="*/ 702468 h 1519237"/>
                          <a:gd name="connsiteX141" fmla="*/ 843149 w 2005199"/>
                          <a:gd name="connsiteY141" fmla="*/ 688181 h 1519237"/>
                          <a:gd name="connsiteX142" fmla="*/ 840768 w 2005199"/>
                          <a:gd name="connsiteY142" fmla="*/ 681037 h 1519237"/>
                          <a:gd name="connsiteX143" fmla="*/ 845530 w 2005199"/>
                          <a:gd name="connsiteY143" fmla="*/ 661987 h 1519237"/>
                          <a:gd name="connsiteX144" fmla="*/ 850293 w 2005199"/>
                          <a:gd name="connsiteY144" fmla="*/ 654843 h 1519237"/>
                          <a:gd name="connsiteX145" fmla="*/ 866961 w 2005199"/>
                          <a:gd name="connsiteY145" fmla="*/ 633412 h 1519237"/>
                          <a:gd name="connsiteX146" fmla="*/ 871724 w 2005199"/>
                          <a:gd name="connsiteY146" fmla="*/ 616743 h 1519237"/>
                          <a:gd name="connsiteX147" fmla="*/ 878868 w 2005199"/>
                          <a:gd name="connsiteY147" fmla="*/ 590550 h 1519237"/>
                          <a:gd name="connsiteX148" fmla="*/ 876486 w 2005199"/>
                          <a:gd name="connsiteY148" fmla="*/ 557212 h 1519237"/>
                          <a:gd name="connsiteX149" fmla="*/ 871724 w 2005199"/>
                          <a:gd name="connsiteY149" fmla="*/ 542925 h 1519237"/>
                          <a:gd name="connsiteX150" fmla="*/ 874105 w 2005199"/>
                          <a:gd name="connsiteY150" fmla="*/ 502443 h 1519237"/>
                          <a:gd name="connsiteX151" fmla="*/ 878868 w 2005199"/>
                          <a:gd name="connsiteY151" fmla="*/ 461962 h 1519237"/>
                          <a:gd name="connsiteX152" fmla="*/ 869342 w 2005199"/>
                          <a:gd name="connsiteY152" fmla="*/ 428625 h 1519237"/>
                          <a:gd name="connsiteX153" fmla="*/ 864580 w 2005199"/>
                          <a:gd name="connsiteY153" fmla="*/ 376237 h 1519237"/>
                          <a:gd name="connsiteX154" fmla="*/ 852674 w 2005199"/>
                          <a:gd name="connsiteY154" fmla="*/ 364331 h 1519237"/>
                          <a:gd name="connsiteX155" fmla="*/ 847911 w 2005199"/>
                          <a:gd name="connsiteY155" fmla="*/ 357187 h 1519237"/>
                          <a:gd name="connsiteX156" fmla="*/ 845530 w 2005199"/>
                          <a:gd name="connsiteY156" fmla="*/ 350043 h 1519237"/>
                          <a:gd name="connsiteX157" fmla="*/ 836005 w 2005199"/>
                          <a:gd name="connsiteY157" fmla="*/ 335756 h 1519237"/>
                          <a:gd name="connsiteX158" fmla="*/ 831243 w 2005199"/>
                          <a:gd name="connsiteY158" fmla="*/ 328612 h 1519237"/>
                          <a:gd name="connsiteX159" fmla="*/ 828861 w 2005199"/>
                          <a:gd name="connsiteY159" fmla="*/ 321468 h 1519237"/>
                          <a:gd name="connsiteX160" fmla="*/ 819336 w 2005199"/>
                          <a:gd name="connsiteY160" fmla="*/ 307181 h 1519237"/>
                          <a:gd name="connsiteX161" fmla="*/ 814574 w 2005199"/>
                          <a:gd name="connsiteY161" fmla="*/ 290512 h 1519237"/>
                          <a:gd name="connsiteX162" fmla="*/ 809811 w 2005199"/>
                          <a:gd name="connsiteY162" fmla="*/ 276225 h 1519237"/>
                          <a:gd name="connsiteX163" fmla="*/ 800286 w 2005199"/>
                          <a:gd name="connsiteY163" fmla="*/ 261937 h 1519237"/>
                          <a:gd name="connsiteX164" fmla="*/ 795524 w 2005199"/>
                          <a:gd name="connsiteY164" fmla="*/ 254793 h 1519237"/>
                          <a:gd name="connsiteX165" fmla="*/ 785999 w 2005199"/>
                          <a:gd name="connsiteY165" fmla="*/ 242887 h 1519237"/>
                          <a:gd name="connsiteX166" fmla="*/ 781236 w 2005199"/>
                          <a:gd name="connsiteY166" fmla="*/ 235743 h 1519237"/>
                          <a:gd name="connsiteX167" fmla="*/ 783618 w 2005199"/>
                          <a:gd name="connsiteY167" fmla="*/ 228600 h 1519237"/>
                          <a:gd name="connsiteX168" fmla="*/ 769330 w 2005199"/>
                          <a:gd name="connsiteY168" fmla="*/ 214312 h 1519237"/>
                          <a:gd name="connsiteX169" fmla="*/ 762186 w 2005199"/>
                          <a:gd name="connsiteY169" fmla="*/ 207168 h 1519237"/>
                          <a:gd name="connsiteX170" fmla="*/ 745518 w 2005199"/>
                          <a:gd name="connsiteY170" fmla="*/ 195262 h 1519237"/>
                          <a:gd name="connsiteX171" fmla="*/ 724086 w 2005199"/>
                          <a:gd name="connsiteY171" fmla="*/ 183356 h 1519237"/>
                          <a:gd name="connsiteX172" fmla="*/ 697893 w 2005199"/>
                          <a:gd name="connsiteY172" fmla="*/ 169068 h 1519237"/>
                          <a:gd name="connsiteX173" fmla="*/ 688368 w 2005199"/>
                          <a:gd name="connsiteY173" fmla="*/ 164306 h 1519237"/>
                          <a:gd name="connsiteX174" fmla="*/ 678843 w 2005199"/>
                          <a:gd name="connsiteY174" fmla="*/ 157162 h 1519237"/>
                          <a:gd name="connsiteX175" fmla="*/ 671699 w 2005199"/>
                          <a:gd name="connsiteY175" fmla="*/ 154781 h 1519237"/>
                          <a:gd name="connsiteX176" fmla="*/ 659793 w 2005199"/>
                          <a:gd name="connsiteY176" fmla="*/ 147637 h 1519237"/>
                          <a:gd name="connsiteX177" fmla="*/ 645505 w 2005199"/>
                          <a:gd name="connsiteY177" fmla="*/ 138112 h 1519237"/>
                          <a:gd name="connsiteX178" fmla="*/ 626455 w 2005199"/>
                          <a:gd name="connsiteY178" fmla="*/ 128587 h 1519237"/>
                          <a:gd name="connsiteX179" fmla="*/ 619311 w 2005199"/>
                          <a:gd name="connsiteY179" fmla="*/ 123825 h 1519237"/>
                          <a:gd name="connsiteX180" fmla="*/ 612168 w 2005199"/>
                          <a:gd name="connsiteY180" fmla="*/ 121443 h 1519237"/>
                          <a:gd name="connsiteX181" fmla="*/ 595499 w 2005199"/>
                          <a:gd name="connsiteY181" fmla="*/ 114300 h 1519237"/>
                          <a:gd name="connsiteX182" fmla="*/ 585974 w 2005199"/>
                          <a:gd name="connsiteY182" fmla="*/ 109537 h 1519237"/>
                          <a:gd name="connsiteX183" fmla="*/ 569305 w 2005199"/>
                          <a:gd name="connsiteY183" fmla="*/ 100012 h 1519237"/>
                          <a:gd name="connsiteX184" fmla="*/ 559780 w 2005199"/>
                          <a:gd name="connsiteY184" fmla="*/ 97631 h 1519237"/>
                          <a:gd name="connsiteX185" fmla="*/ 550255 w 2005199"/>
                          <a:gd name="connsiteY185" fmla="*/ 92868 h 1519237"/>
                          <a:gd name="connsiteX186" fmla="*/ 524061 w 2005199"/>
                          <a:gd name="connsiteY186" fmla="*/ 80962 h 1519237"/>
                          <a:gd name="connsiteX187" fmla="*/ 516918 w 2005199"/>
                          <a:gd name="connsiteY187" fmla="*/ 76200 h 1519237"/>
                          <a:gd name="connsiteX188" fmla="*/ 509774 w 2005199"/>
                          <a:gd name="connsiteY188" fmla="*/ 73818 h 1519237"/>
                          <a:gd name="connsiteX189" fmla="*/ 500249 w 2005199"/>
                          <a:gd name="connsiteY189" fmla="*/ 69056 h 1519237"/>
                          <a:gd name="connsiteX190" fmla="*/ 493105 w 2005199"/>
                          <a:gd name="connsiteY190" fmla="*/ 64293 h 1519237"/>
                          <a:gd name="connsiteX191" fmla="*/ 483580 w 2005199"/>
                          <a:gd name="connsiteY191" fmla="*/ 61912 h 1519237"/>
                          <a:gd name="connsiteX192" fmla="*/ 464530 w 2005199"/>
                          <a:gd name="connsiteY192" fmla="*/ 54768 h 1519237"/>
                          <a:gd name="connsiteX193" fmla="*/ 457386 w 2005199"/>
                          <a:gd name="connsiteY193" fmla="*/ 50006 h 1519237"/>
                          <a:gd name="connsiteX194" fmla="*/ 443099 w 2005199"/>
                          <a:gd name="connsiteY194" fmla="*/ 45243 h 1519237"/>
                          <a:gd name="connsiteX195" fmla="*/ 426430 w 2005199"/>
                          <a:gd name="connsiteY195" fmla="*/ 40481 h 1519237"/>
                          <a:gd name="connsiteX196" fmla="*/ 407380 w 2005199"/>
                          <a:gd name="connsiteY196" fmla="*/ 33337 h 1519237"/>
                          <a:gd name="connsiteX197" fmla="*/ 383568 w 2005199"/>
                          <a:gd name="connsiteY197" fmla="*/ 28575 h 1519237"/>
                          <a:gd name="connsiteX198" fmla="*/ 374043 w 2005199"/>
                          <a:gd name="connsiteY198" fmla="*/ 23812 h 1519237"/>
                          <a:gd name="connsiteX199" fmla="*/ 364518 w 2005199"/>
                          <a:gd name="connsiteY199" fmla="*/ 21431 h 1519237"/>
                          <a:gd name="connsiteX200" fmla="*/ 343086 w 2005199"/>
                          <a:gd name="connsiteY200" fmla="*/ 16668 h 1519237"/>
                          <a:gd name="connsiteX201" fmla="*/ 307368 w 2005199"/>
                          <a:gd name="connsiteY201" fmla="*/ 7143 h 1519237"/>
                          <a:gd name="connsiteX202" fmla="*/ 290699 w 2005199"/>
                          <a:gd name="connsiteY202" fmla="*/ 4762 h 1519237"/>
                          <a:gd name="connsiteX203" fmla="*/ 276411 w 2005199"/>
                          <a:gd name="connsiteY203" fmla="*/ 2381 h 1519237"/>
                          <a:gd name="connsiteX204" fmla="*/ 228786 w 2005199"/>
                          <a:gd name="connsiteY204" fmla="*/ 0 h 1519237"/>
                          <a:gd name="connsiteX205" fmla="*/ 145443 w 2005199"/>
                          <a:gd name="connsiteY205" fmla="*/ 2381 h 1519237"/>
                          <a:gd name="connsiteX206" fmla="*/ 116868 w 2005199"/>
                          <a:gd name="connsiteY206" fmla="*/ 4762 h 1519237"/>
                          <a:gd name="connsiteX207" fmla="*/ 109724 w 2005199"/>
                          <a:gd name="connsiteY207" fmla="*/ 9525 h 1519237"/>
                          <a:gd name="connsiteX208" fmla="*/ 100199 w 2005199"/>
                          <a:gd name="connsiteY208" fmla="*/ 14287 h 1519237"/>
                          <a:gd name="connsiteX209" fmla="*/ 90674 w 2005199"/>
                          <a:gd name="connsiteY209" fmla="*/ 21431 h 1519237"/>
                          <a:gd name="connsiteX210" fmla="*/ 76386 w 2005199"/>
                          <a:gd name="connsiteY210" fmla="*/ 30956 h 1519237"/>
                          <a:gd name="connsiteX211" fmla="*/ 69243 w 2005199"/>
                          <a:gd name="connsiteY211" fmla="*/ 35718 h 1519237"/>
                          <a:gd name="connsiteX212" fmla="*/ 62099 w 2005199"/>
                          <a:gd name="connsiteY212" fmla="*/ 40481 h 1519237"/>
                          <a:gd name="connsiteX213" fmla="*/ 52574 w 2005199"/>
                          <a:gd name="connsiteY213" fmla="*/ 54768 h 1519237"/>
                          <a:gd name="connsiteX214" fmla="*/ 40668 w 2005199"/>
                          <a:gd name="connsiteY214" fmla="*/ 71437 h 1519237"/>
                          <a:gd name="connsiteX215" fmla="*/ 35905 w 2005199"/>
                          <a:gd name="connsiteY215" fmla="*/ 85725 h 1519237"/>
                          <a:gd name="connsiteX216" fmla="*/ 33524 w 2005199"/>
                          <a:gd name="connsiteY216" fmla="*/ 92868 h 1519237"/>
                          <a:gd name="connsiteX217" fmla="*/ 31143 w 2005199"/>
                          <a:gd name="connsiteY217" fmla="*/ 119062 h 1519237"/>
                          <a:gd name="connsiteX218" fmla="*/ 26380 w 2005199"/>
                          <a:gd name="connsiteY218" fmla="*/ 133350 h 1519237"/>
                          <a:gd name="connsiteX219" fmla="*/ 23999 w 2005199"/>
                          <a:gd name="connsiteY219" fmla="*/ 140493 h 1519237"/>
                          <a:gd name="connsiteX220" fmla="*/ 23999 w 2005199"/>
                          <a:gd name="connsiteY220" fmla="*/ 197643 h 1519237"/>
                          <a:gd name="connsiteX221" fmla="*/ 28761 w 2005199"/>
                          <a:gd name="connsiteY221" fmla="*/ 216693 h 1519237"/>
                          <a:gd name="connsiteX222" fmla="*/ 38286 w 2005199"/>
                          <a:gd name="connsiteY222" fmla="*/ 233362 h 1519237"/>
                          <a:gd name="connsiteX223" fmla="*/ 43049 w 2005199"/>
                          <a:gd name="connsiteY223" fmla="*/ 247650 h 1519237"/>
                          <a:gd name="connsiteX224" fmla="*/ 52574 w 2005199"/>
                          <a:gd name="connsiteY224" fmla="*/ 264318 h 1519237"/>
                          <a:gd name="connsiteX225" fmla="*/ 54955 w 2005199"/>
                          <a:gd name="connsiteY225" fmla="*/ 271462 h 1519237"/>
                          <a:gd name="connsiteX226" fmla="*/ 62099 w 2005199"/>
                          <a:gd name="connsiteY226" fmla="*/ 280987 h 1519237"/>
                          <a:gd name="connsiteX227" fmla="*/ 71624 w 2005199"/>
                          <a:gd name="connsiteY227" fmla="*/ 302418 h 1519237"/>
                          <a:gd name="connsiteX228" fmla="*/ 76386 w 2005199"/>
                          <a:gd name="connsiteY228" fmla="*/ 316706 h 1519237"/>
                          <a:gd name="connsiteX229" fmla="*/ 78768 w 2005199"/>
                          <a:gd name="connsiteY229" fmla="*/ 323850 h 1519237"/>
                          <a:gd name="connsiteX230" fmla="*/ 83530 w 2005199"/>
                          <a:gd name="connsiteY230" fmla="*/ 333375 h 1519237"/>
                          <a:gd name="connsiteX231" fmla="*/ 88293 w 2005199"/>
                          <a:gd name="connsiteY231" fmla="*/ 347662 h 1519237"/>
                          <a:gd name="connsiteX232" fmla="*/ 90674 w 2005199"/>
                          <a:gd name="connsiteY232" fmla="*/ 354806 h 1519237"/>
                          <a:gd name="connsiteX233" fmla="*/ 93055 w 2005199"/>
                          <a:gd name="connsiteY233" fmla="*/ 361950 h 1519237"/>
                          <a:gd name="connsiteX234" fmla="*/ 95436 w 2005199"/>
                          <a:gd name="connsiteY234" fmla="*/ 371475 h 1519237"/>
                          <a:gd name="connsiteX235" fmla="*/ 100199 w 2005199"/>
                          <a:gd name="connsiteY235" fmla="*/ 385762 h 1519237"/>
                          <a:gd name="connsiteX236" fmla="*/ 97818 w 2005199"/>
                          <a:gd name="connsiteY236" fmla="*/ 400050 h 1519237"/>
                          <a:gd name="connsiteX237" fmla="*/ 93055 w 2005199"/>
                          <a:gd name="connsiteY237" fmla="*/ 414337 h 1519237"/>
                          <a:gd name="connsiteX238" fmla="*/ 88293 w 2005199"/>
                          <a:gd name="connsiteY238" fmla="*/ 428625 h 1519237"/>
                          <a:gd name="connsiteX239" fmla="*/ 85911 w 2005199"/>
                          <a:gd name="connsiteY239" fmla="*/ 435768 h 1519237"/>
                          <a:gd name="connsiteX240" fmla="*/ 81149 w 2005199"/>
                          <a:gd name="connsiteY240" fmla="*/ 452437 h 1519237"/>
                          <a:gd name="connsiteX241" fmla="*/ 78768 w 2005199"/>
                          <a:gd name="connsiteY241" fmla="*/ 490537 h 1519237"/>
                          <a:gd name="connsiteX242" fmla="*/ 76386 w 2005199"/>
                          <a:gd name="connsiteY242" fmla="*/ 516731 h 1519237"/>
                          <a:gd name="connsiteX243" fmla="*/ 74005 w 2005199"/>
                          <a:gd name="connsiteY243" fmla="*/ 576262 h 1519237"/>
                          <a:gd name="connsiteX244" fmla="*/ 69243 w 2005199"/>
                          <a:gd name="connsiteY244" fmla="*/ 590550 h 1519237"/>
                          <a:gd name="connsiteX245" fmla="*/ 62099 w 2005199"/>
                          <a:gd name="connsiteY245" fmla="*/ 607218 h 1519237"/>
                          <a:gd name="connsiteX246" fmla="*/ 54955 w 2005199"/>
                          <a:gd name="connsiteY246" fmla="*/ 609600 h 1519237"/>
                          <a:gd name="connsiteX247" fmla="*/ 52574 w 2005199"/>
                          <a:gd name="connsiteY247" fmla="*/ 616743 h 1519237"/>
                          <a:gd name="connsiteX248" fmla="*/ 40668 w 2005199"/>
                          <a:gd name="connsiteY248" fmla="*/ 631031 h 1519237"/>
                          <a:gd name="connsiteX249" fmla="*/ 33524 w 2005199"/>
                          <a:gd name="connsiteY249" fmla="*/ 645318 h 1519237"/>
                          <a:gd name="connsiteX250" fmla="*/ 26380 w 2005199"/>
                          <a:gd name="connsiteY250" fmla="*/ 650081 h 1519237"/>
                          <a:gd name="connsiteX251" fmla="*/ 16855 w 2005199"/>
                          <a:gd name="connsiteY251" fmla="*/ 678656 h 1519237"/>
                          <a:gd name="connsiteX252" fmla="*/ 12093 w 2005199"/>
                          <a:gd name="connsiteY252" fmla="*/ 692943 h 1519237"/>
                          <a:gd name="connsiteX253" fmla="*/ 9711 w 2005199"/>
                          <a:gd name="connsiteY253" fmla="*/ 700087 h 1519237"/>
                          <a:gd name="connsiteX254" fmla="*/ 4949 w 2005199"/>
                          <a:gd name="connsiteY254" fmla="*/ 707231 h 1519237"/>
                          <a:gd name="connsiteX255" fmla="*/ 2568 w 2005199"/>
                          <a:gd name="connsiteY255" fmla="*/ 719137 h 1519237"/>
                          <a:gd name="connsiteX256" fmla="*/ 2568 w 2005199"/>
                          <a:gd name="connsiteY256" fmla="*/ 792956 h 1519237"/>
                          <a:gd name="connsiteX257" fmla="*/ 7330 w 2005199"/>
                          <a:gd name="connsiteY257" fmla="*/ 800100 h 1519237"/>
                          <a:gd name="connsiteX258" fmla="*/ 14474 w 2005199"/>
                          <a:gd name="connsiteY258" fmla="*/ 809625 h 1519237"/>
                          <a:gd name="connsiteX259" fmla="*/ 28761 w 2005199"/>
                          <a:gd name="connsiteY259" fmla="*/ 821531 h 1519237"/>
                          <a:gd name="connsiteX260" fmla="*/ 35905 w 2005199"/>
                          <a:gd name="connsiteY260" fmla="*/ 828675 h 1519237"/>
                          <a:gd name="connsiteX261" fmla="*/ 52574 w 2005199"/>
                          <a:gd name="connsiteY261" fmla="*/ 840581 h 1519237"/>
                          <a:gd name="connsiteX262" fmla="*/ 64480 w 2005199"/>
                          <a:gd name="connsiteY262" fmla="*/ 857250 h 1519237"/>
                          <a:gd name="connsiteX263" fmla="*/ 69243 w 2005199"/>
                          <a:gd name="connsiteY263" fmla="*/ 864393 h 1519237"/>
                          <a:gd name="connsiteX264" fmla="*/ 90674 w 2005199"/>
                          <a:gd name="connsiteY264" fmla="*/ 883443 h 1519237"/>
                          <a:gd name="connsiteX265" fmla="*/ 100199 w 2005199"/>
                          <a:gd name="connsiteY265" fmla="*/ 892968 h 1519237"/>
                          <a:gd name="connsiteX266" fmla="*/ 116868 w 2005199"/>
                          <a:gd name="connsiteY266" fmla="*/ 904875 h 1519237"/>
                          <a:gd name="connsiteX267" fmla="*/ 131155 w 2005199"/>
                          <a:gd name="connsiteY267" fmla="*/ 914400 h 1519237"/>
                          <a:gd name="connsiteX268" fmla="*/ 140680 w 2005199"/>
                          <a:gd name="connsiteY268" fmla="*/ 933450 h 1519237"/>
                          <a:gd name="connsiteX269" fmla="*/ 154968 w 2005199"/>
                          <a:gd name="connsiteY269" fmla="*/ 945356 h 1519237"/>
                          <a:gd name="connsiteX270" fmla="*/ 162111 w 2005199"/>
                          <a:gd name="connsiteY270" fmla="*/ 959643 h 1519237"/>
                          <a:gd name="connsiteX271" fmla="*/ 166874 w 2005199"/>
                          <a:gd name="connsiteY271" fmla="*/ 969168 h 1519237"/>
                          <a:gd name="connsiteX272" fmla="*/ 174018 w 2005199"/>
                          <a:gd name="connsiteY272" fmla="*/ 976312 h 1519237"/>
                          <a:gd name="connsiteX273" fmla="*/ 188305 w 2005199"/>
                          <a:gd name="connsiteY273" fmla="*/ 995362 h 1519237"/>
                          <a:gd name="connsiteX274" fmla="*/ 183543 w 2005199"/>
                          <a:gd name="connsiteY274" fmla="*/ 1002506 h 1519237"/>
                          <a:gd name="connsiteX275" fmla="*/ 190686 w 2005199"/>
                          <a:gd name="connsiteY275" fmla="*/ 1009650 h 1519237"/>
                          <a:gd name="connsiteX276" fmla="*/ 195449 w 2005199"/>
                          <a:gd name="connsiteY276" fmla="*/ 1016793 h 1519237"/>
                          <a:gd name="connsiteX277" fmla="*/ 204974 w 2005199"/>
                          <a:gd name="connsiteY277" fmla="*/ 1038225 h 1519237"/>
                          <a:gd name="connsiteX278" fmla="*/ 212118 w 2005199"/>
                          <a:gd name="connsiteY278" fmla="*/ 1045368 h 1519237"/>
                          <a:gd name="connsiteX279" fmla="*/ 228786 w 2005199"/>
                          <a:gd name="connsiteY279" fmla="*/ 1066800 h 1519237"/>
                          <a:gd name="connsiteX280" fmla="*/ 235930 w 2005199"/>
                          <a:gd name="connsiteY280" fmla="*/ 1083468 h 1519237"/>
                          <a:gd name="connsiteX281" fmla="*/ 247836 w 2005199"/>
                          <a:gd name="connsiteY281" fmla="*/ 1097756 h 1519237"/>
                          <a:gd name="connsiteX282" fmla="*/ 250218 w 2005199"/>
                          <a:gd name="connsiteY282" fmla="*/ 1104900 h 1519237"/>
                          <a:gd name="connsiteX283" fmla="*/ 264505 w 2005199"/>
                          <a:gd name="connsiteY283" fmla="*/ 1131093 h 1519237"/>
                          <a:gd name="connsiteX284" fmla="*/ 266886 w 2005199"/>
                          <a:gd name="connsiteY284" fmla="*/ 1140618 h 1519237"/>
                          <a:gd name="connsiteX285" fmla="*/ 278793 w 2005199"/>
                          <a:gd name="connsiteY285" fmla="*/ 1145381 h 1519237"/>
                          <a:gd name="connsiteX286" fmla="*/ 285936 w 2005199"/>
                          <a:gd name="connsiteY286" fmla="*/ 1150143 h 1519237"/>
                          <a:gd name="connsiteX287" fmla="*/ 293080 w 2005199"/>
                          <a:gd name="connsiteY287" fmla="*/ 1164431 h 1519237"/>
                          <a:gd name="connsiteX288" fmla="*/ 297843 w 2005199"/>
                          <a:gd name="connsiteY288" fmla="*/ 1171575 h 1519237"/>
                          <a:gd name="connsiteX289" fmla="*/ 309749 w 2005199"/>
                          <a:gd name="connsiteY289" fmla="*/ 1197768 h 1519237"/>
                          <a:gd name="connsiteX290" fmla="*/ 319274 w 2005199"/>
                          <a:gd name="connsiteY290" fmla="*/ 1214437 h 1519237"/>
                          <a:gd name="connsiteX291" fmla="*/ 331180 w 2005199"/>
                          <a:gd name="connsiteY291" fmla="*/ 1240631 h 1519237"/>
                          <a:gd name="connsiteX292" fmla="*/ 343086 w 2005199"/>
                          <a:gd name="connsiteY292" fmla="*/ 1266825 h 1519237"/>
                          <a:gd name="connsiteX293" fmla="*/ 347849 w 2005199"/>
                          <a:gd name="connsiteY293" fmla="*/ 1273968 h 1519237"/>
                          <a:gd name="connsiteX294" fmla="*/ 352611 w 2005199"/>
                          <a:gd name="connsiteY294" fmla="*/ 1283493 h 1519237"/>
                          <a:gd name="connsiteX295" fmla="*/ 362136 w 2005199"/>
                          <a:gd name="connsiteY295" fmla="*/ 1297781 h 1519237"/>
                          <a:gd name="connsiteX296" fmla="*/ 366899 w 2005199"/>
                          <a:gd name="connsiteY296" fmla="*/ 1304925 h 1519237"/>
                          <a:gd name="connsiteX297" fmla="*/ 369280 w 2005199"/>
                          <a:gd name="connsiteY297" fmla="*/ 1312068 h 1519237"/>
                          <a:gd name="connsiteX298" fmla="*/ 376424 w 2005199"/>
                          <a:gd name="connsiteY298" fmla="*/ 1323975 h 1519237"/>
                          <a:gd name="connsiteX299" fmla="*/ 381186 w 2005199"/>
                          <a:gd name="connsiteY299" fmla="*/ 1331118 h 1519237"/>
                          <a:gd name="connsiteX300" fmla="*/ 383568 w 2005199"/>
                          <a:gd name="connsiteY300" fmla="*/ 1338262 h 1519237"/>
                          <a:gd name="connsiteX301" fmla="*/ 388330 w 2005199"/>
                          <a:gd name="connsiteY301" fmla="*/ 1345406 h 1519237"/>
                          <a:gd name="connsiteX302" fmla="*/ 393093 w 2005199"/>
                          <a:gd name="connsiteY302" fmla="*/ 1359693 h 1519237"/>
                          <a:gd name="connsiteX303" fmla="*/ 397855 w 2005199"/>
                          <a:gd name="connsiteY303" fmla="*/ 1373981 h 1519237"/>
                          <a:gd name="connsiteX304" fmla="*/ 400236 w 2005199"/>
                          <a:gd name="connsiteY304" fmla="*/ 1381125 h 1519237"/>
                          <a:gd name="connsiteX305" fmla="*/ 407380 w 2005199"/>
                          <a:gd name="connsiteY305" fmla="*/ 1385887 h 1519237"/>
                          <a:gd name="connsiteX306" fmla="*/ 407380 w 2005199"/>
                          <a:gd name="connsiteY306" fmla="*/ 1414462 h 1519237"/>
                          <a:gd name="connsiteX307" fmla="*/ 412143 w 2005199"/>
                          <a:gd name="connsiteY307" fmla="*/ 1421606 h 1519237"/>
                          <a:gd name="connsiteX308" fmla="*/ 419286 w 2005199"/>
                          <a:gd name="connsiteY308" fmla="*/ 1438275 h 1519237"/>
                          <a:gd name="connsiteX309" fmla="*/ 424049 w 2005199"/>
                          <a:gd name="connsiteY309" fmla="*/ 1450181 h 1519237"/>
                          <a:gd name="connsiteX310" fmla="*/ 428811 w 2005199"/>
                          <a:gd name="connsiteY310" fmla="*/ 1457325 h 1519237"/>
                          <a:gd name="connsiteX311" fmla="*/ 433574 w 2005199"/>
                          <a:gd name="connsiteY311" fmla="*/ 1471612 h 1519237"/>
                          <a:gd name="connsiteX312" fmla="*/ 435955 w 2005199"/>
                          <a:gd name="connsiteY312" fmla="*/ 1478756 h 1519237"/>
                          <a:gd name="connsiteX313" fmla="*/ 445480 w 2005199"/>
                          <a:gd name="connsiteY313" fmla="*/ 1495425 h 1519237"/>
                          <a:gd name="connsiteX314" fmla="*/ 447861 w 2005199"/>
                          <a:gd name="connsiteY314" fmla="*/ 1507331 h 1519237"/>
                          <a:gd name="connsiteX315" fmla="*/ 455005 w 2005199"/>
                          <a:gd name="connsiteY315" fmla="*/ 1519237 h 1519237"/>
                          <a:gd name="connsiteX316" fmla="*/ 455005 w 2005199"/>
                          <a:gd name="connsiteY316"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31268 w 2005199"/>
                          <a:gd name="connsiteY105" fmla="*/ 1164431 h 1519237"/>
                          <a:gd name="connsiteX106" fmla="*/ 1012218 w 2005199"/>
                          <a:gd name="connsiteY106" fmla="*/ 1169193 h 1519237"/>
                          <a:gd name="connsiteX107" fmla="*/ 997930 w 2005199"/>
                          <a:gd name="connsiteY107" fmla="*/ 1166812 h 1519237"/>
                          <a:gd name="connsiteX108" fmla="*/ 993168 w 2005199"/>
                          <a:gd name="connsiteY108" fmla="*/ 1147762 h 1519237"/>
                          <a:gd name="connsiteX109" fmla="*/ 988405 w 2005199"/>
                          <a:gd name="connsiteY109" fmla="*/ 1140618 h 1519237"/>
                          <a:gd name="connsiteX110" fmla="*/ 978880 w 2005199"/>
                          <a:gd name="connsiteY110" fmla="*/ 1112043 h 1519237"/>
                          <a:gd name="connsiteX111" fmla="*/ 976499 w 2005199"/>
                          <a:gd name="connsiteY111" fmla="*/ 1104900 h 1519237"/>
                          <a:gd name="connsiteX112" fmla="*/ 971736 w 2005199"/>
                          <a:gd name="connsiteY112" fmla="*/ 1097756 h 1519237"/>
                          <a:gd name="connsiteX113" fmla="*/ 966974 w 2005199"/>
                          <a:gd name="connsiteY113" fmla="*/ 1083468 h 1519237"/>
                          <a:gd name="connsiteX114" fmla="*/ 964593 w 2005199"/>
                          <a:gd name="connsiteY114" fmla="*/ 1076325 h 1519237"/>
                          <a:gd name="connsiteX115" fmla="*/ 959830 w 2005199"/>
                          <a:gd name="connsiteY115" fmla="*/ 1066800 h 1519237"/>
                          <a:gd name="connsiteX116" fmla="*/ 955068 w 2005199"/>
                          <a:gd name="connsiteY116" fmla="*/ 1052512 h 1519237"/>
                          <a:gd name="connsiteX117" fmla="*/ 950305 w 2005199"/>
                          <a:gd name="connsiteY117" fmla="*/ 1038225 h 1519237"/>
                          <a:gd name="connsiteX118" fmla="*/ 947924 w 2005199"/>
                          <a:gd name="connsiteY118" fmla="*/ 1031081 h 1519237"/>
                          <a:gd name="connsiteX119" fmla="*/ 943161 w 2005199"/>
                          <a:gd name="connsiteY119" fmla="*/ 1023937 h 1519237"/>
                          <a:gd name="connsiteX120" fmla="*/ 940780 w 2005199"/>
                          <a:gd name="connsiteY120" fmla="*/ 1016793 h 1519237"/>
                          <a:gd name="connsiteX121" fmla="*/ 936018 w 2005199"/>
                          <a:gd name="connsiteY121" fmla="*/ 1007268 h 1519237"/>
                          <a:gd name="connsiteX122" fmla="*/ 933636 w 2005199"/>
                          <a:gd name="connsiteY122" fmla="*/ 992981 h 1519237"/>
                          <a:gd name="connsiteX123" fmla="*/ 931255 w 2005199"/>
                          <a:gd name="connsiteY123" fmla="*/ 907256 h 1519237"/>
                          <a:gd name="connsiteX124" fmla="*/ 928874 w 2005199"/>
                          <a:gd name="connsiteY124" fmla="*/ 900112 h 1519237"/>
                          <a:gd name="connsiteX125" fmla="*/ 924111 w 2005199"/>
                          <a:gd name="connsiteY125" fmla="*/ 892968 h 1519237"/>
                          <a:gd name="connsiteX126" fmla="*/ 914586 w 2005199"/>
                          <a:gd name="connsiteY126" fmla="*/ 864393 h 1519237"/>
                          <a:gd name="connsiteX127" fmla="*/ 912205 w 2005199"/>
                          <a:gd name="connsiteY127" fmla="*/ 857250 h 1519237"/>
                          <a:gd name="connsiteX128" fmla="*/ 902680 w 2005199"/>
                          <a:gd name="connsiteY128" fmla="*/ 842962 h 1519237"/>
                          <a:gd name="connsiteX129" fmla="*/ 900299 w 2005199"/>
                          <a:gd name="connsiteY129" fmla="*/ 835818 h 1519237"/>
                          <a:gd name="connsiteX130" fmla="*/ 893155 w 2005199"/>
                          <a:gd name="connsiteY130" fmla="*/ 833437 h 1519237"/>
                          <a:gd name="connsiteX131" fmla="*/ 888393 w 2005199"/>
                          <a:gd name="connsiteY131" fmla="*/ 819150 h 1519237"/>
                          <a:gd name="connsiteX132" fmla="*/ 883630 w 2005199"/>
                          <a:gd name="connsiteY132" fmla="*/ 809625 h 1519237"/>
                          <a:gd name="connsiteX133" fmla="*/ 878868 w 2005199"/>
                          <a:gd name="connsiteY133" fmla="*/ 795337 h 1519237"/>
                          <a:gd name="connsiteX134" fmla="*/ 876486 w 2005199"/>
                          <a:gd name="connsiteY134" fmla="*/ 788193 h 1519237"/>
                          <a:gd name="connsiteX135" fmla="*/ 871724 w 2005199"/>
                          <a:gd name="connsiteY135" fmla="*/ 769143 h 1519237"/>
                          <a:gd name="connsiteX136" fmla="*/ 866961 w 2005199"/>
                          <a:gd name="connsiteY136" fmla="*/ 754856 h 1519237"/>
                          <a:gd name="connsiteX137" fmla="*/ 862199 w 2005199"/>
                          <a:gd name="connsiteY137" fmla="*/ 747712 h 1519237"/>
                          <a:gd name="connsiteX138" fmla="*/ 859818 w 2005199"/>
                          <a:gd name="connsiteY138" fmla="*/ 738187 h 1519237"/>
                          <a:gd name="connsiteX139" fmla="*/ 855055 w 2005199"/>
                          <a:gd name="connsiteY139" fmla="*/ 723900 h 1519237"/>
                          <a:gd name="connsiteX140" fmla="*/ 847911 w 2005199"/>
                          <a:gd name="connsiteY140" fmla="*/ 702468 h 1519237"/>
                          <a:gd name="connsiteX141" fmla="*/ 843149 w 2005199"/>
                          <a:gd name="connsiteY141" fmla="*/ 688181 h 1519237"/>
                          <a:gd name="connsiteX142" fmla="*/ 840768 w 2005199"/>
                          <a:gd name="connsiteY142" fmla="*/ 681037 h 1519237"/>
                          <a:gd name="connsiteX143" fmla="*/ 845530 w 2005199"/>
                          <a:gd name="connsiteY143" fmla="*/ 661987 h 1519237"/>
                          <a:gd name="connsiteX144" fmla="*/ 850293 w 2005199"/>
                          <a:gd name="connsiteY144" fmla="*/ 654843 h 1519237"/>
                          <a:gd name="connsiteX145" fmla="*/ 866961 w 2005199"/>
                          <a:gd name="connsiteY145" fmla="*/ 633412 h 1519237"/>
                          <a:gd name="connsiteX146" fmla="*/ 871724 w 2005199"/>
                          <a:gd name="connsiteY146" fmla="*/ 616743 h 1519237"/>
                          <a:gd name="connsiteX147" fmla="*/ 878868 w 2005199"/>
                          <a:gd name="connsiteY147" fmla="*/ 590550 h 1519237"/>
                          <a:gd name="connsiteX148" fmla="*/ 876486 w 2005199"/>
                          <a:gd name="connsiteY148" fmla="*/ 557212 h 1519237"/>
                          <a:gd name="connsiteX149" fmla="*/ 871724 w 2005199"/>
                          <a:gd name="connsiteY149" fmla="*/ 542925 h 1519237"/>
                          <a:gd name="connsiteX150" fmla="*/ 874105 w 2005199"/>
                          <a:gd name="connsiteY150" fmla="*/ 502443 h 1519237"/>
                          <a:gd name="connsiteX151" fmla="*/ 878868 w 2005199"/>
                          <a:gd name="connsiteY151" fmla="*/ 461962 h 1519237"/>
                          <a:gd name="connsiteX152" fmla="*/ 869342 w 2005199"/>
                          <a:gd name="connsiteY152" fmla="*/ 428625 h 1519237"/>
                          <a:gd name="connsiteX153" fmla="*/ 852674 w 2005199"/>
                          <a:gd name="connsiteY153" fmla="*/ 364331 h 1519237"/>
                          <a:gd name="connsiteX154" fmla="*/ 847911 w 2005199"/>
                          <a:gd name="connsiteY154" fmla="*/ 357187 h 1519237"/>
                          <a:gd name="connsiteX155" fmla="*/ 845530 w 2005199"/>
                          <a:gd name="connsiteY155" fmla="*/ 350043 h 1519237"/>
                          <a:gd name="connsiteX156" fmla="*/ 836005 w 2005199"/>
                          <a:gd name="connsiteY156" fmla="*/ 335756 h 1519237"/>
                          <a:gd name="connsiteX157" fmla="*/ 831243 w 2005199"/>
                          <a:gd name="connsiteY157" fmla="*/ 328612 h 1519237"/>
                          <a:gd name="connsiteX158" fmla="*/ 828861 w 2005199"/>
                          <a:gd name="connsiteY158" fmla="*/ 321468 h 1519237"/>
                          <a:gd name="connsiteX159" fmla="*/ 819336 w 2005199"/>
                          <a:gd name="connsiteY159" fmla="*/ 307181 h 1519237"/>
                          <a:gd name="connsiteX160" fmla="*/ 814574 w 2005199"/>
                          <a:gd name="connsiteY160" fmla="*/ 290512 h 1519237"/>
                          <a:gd name="connsiteX161" fmla="*/ 809811 w 2005199"/>
                          <a:gd name="connsiteY161" fmla="*/ 276225 h 1519237"/>
                          <a:gd name="connsiteX162" fmla="*/ 800286 w 2005199"/>
                          <a:gd name="connsiteY162" fmla="*/ 261937 h 1519237"/>
                          <a:gd name="connsiteX163" fmla="*/ 795524 w 2005199"/>
                          <a:gd name="connsiteY163" fmla="*/ 254793 h 1519237"/>
                          <a:gd name="connsiteX164" fmla="*/ 785999 w 2005199"/>
                          <a:gd name="connsiteY164" fmla="*/ 242887 h 1519237"/>
                          <a:gd name="connsiteX165" fmla="*/ 781236 w 2005199"/>
                          <a:gd name="connsiteY165" fmla="*/ 235743 h 1519237"/>
                          <a:gd name="connsiteX166" fmla="*/ 783618 w 2005199"/>
                          <a:gd name="connsiteY166" fmla="*/ 228600 h 1519237"/>
                          <a:gd name="connsiteX167" fmla="*/ 769330 w 2005199"/>
                          <a:gd name="connsiteY167" fmla="*/ 214312 h 1519237"/>
                          <a:gd name="connsiteX168" fmla="*/ 762186 w 2005199"/>
                          <a:gd name="connsiteY168" fmla="*/ 207168 h 1519237"/>
                          <a:gd name="connsiteX169" fmla="*/ 745518 w 2005199"/>
                          <a:gd name="connsiteY169" fmla="*/ 195262 h 1519237"/>
                          <a:gd name="connsiteX170" fmla="*/ 724086 w 2005199"/>
                          <a:gd name="connsiteY170" fmla="*/ 183356 h 1519237"/>
                          <a:gd name="connsiteX171" fmla="*/ 697893 w 2005199"/>
                          <a:gd name="connsiteY171" fmla="*/ 169068 h 1519237"/>
                          <a:gd name="connsiteX172" fmla="*/ 688368 w 2005199"/>
                          <a:gd name="connsiteY172" fmla="*/ 164306 h 1519237"/>
                          <a:gd name="connsiteX173" fmla="*/ 678843 w 2005199"/>
                          <a:gd name="connsiteY173" fmla="*/ 157162 h 1519237"/>
                          <a:gd name="connsiteX174" fmla="*/ 671699 w 2005199"/>
                          <a:gd name="connsiteY174" fmla="*/ 154781 h 1519237"/>
                          <a:gd name="connsiteX175" fmla="*/ 659793 w 2005199"/>
                          <a:gd name="connsiteY175" fmla="*/ 147637 h 1519237"/>
                          <a:gd name="connsiteX176" fmla="*/ 645505 w 2005199"/>
                          <a:gd name="connsiteY176" fmla="*/ 138112 h 1519237"/>
                          <a:gd name="connsiteX177" fmla="*/ 626455 w 2005199"/>
                          <a:gd name="connsiteY177" fmla="*/ 128587 h 1519237"/>
                          <a:gd name="connsiteX178" fmla="*/ 619311 w 2005199"/>
                          <a:gd name="connsiteY178" fmla="*/ 123825 h 1519237"/>
                          <a:gd name="connsiteX179" fmla="*/ 612168 w 2005199"/>
                          <a:gd name="connsiteY179" fmla="*/ 121443 h 1519237"/>
                          <a:gd name="connsiteX180" fmla="*/ 595499 w 2005199"/>
                          <a:gd name="connsiteY180" fmla="*/ 114300 h 1519237"/>
                          <a:gd name="connsiteX181" fmla="*/ 585974 w 2005199"/>
                          <a:gd name="connsiteY181" fmla="*/ 109537 h 1519237"/>
                          <a:gd name="connsiteX182" fmla="*/ 569305 w 2005199"/>
                          <a:gd name="connsiteY182" fmla="*/ 100012 h 1519237"/>
                          <a:gd name="connsiteX183" fmla="*/ 559780 w 2005199"/>
                          <a:gd name="connsiteY183" fmla="*/ 97631 h 1519237"/>
                          <a:gd name="connsiteX184" fmla="*/ 550255 w 2005199"/>
                          <a:gd name="connsiteY184" fmla="*/ 92868 h 1519237"/>
                          <a:gd name="connsiteX185" fmla="*/ 524061 w 2005199"/>
                          <a:gd name="connsiteY185" fmla="*/ 80962 h 1519237"/>
                          <a:gd name="connsiteX186" fmla="*/ 516918 w 2005199"/>
                          <a:gd name="connsiteY186" fmla="*/ 76200 h 1519237"/>
                          <a:gd name="connsiteX187" fmla="*/ 509774 w 2005199"/>
                          <a:gd name="connsiteY187" fmla="*/ 73818 h 1519237"/>
                          <a:gd name="connsiteX188" fmla="*/ 500249 w 2005199"/>
                          <a:gd name="connsiteY188" fmla="*/ 69056 h 1519237"/>
                          <a:gd name="connsiteX189" fmla="*/ 493105 w 2005199"/>
                          <a:gd name="connsiteY189" fmla="*/ 64293 h 1519237"/>
                          <a:gd name="connsiteX190" fmla="*/ 483580 w 2005199"/>
                          <a:gd name="connsiteY190" fmla="*/ 61912 h 1519237"/>
                          <a:gd name="connsiteX191" fmla="*/ 464530 w 2005199"/>
                          <a:gd name="connsiteY191" fmla="*/ 54768 h 1519237"/>
                          <a:gd name="connsiteX192" fmla="*/ 457386 w 2005199"/>
                          <a:gd name="connsiteY192" fmla="*/ 50006 h 1519237"/>
                          <a:gd name="connsiteX193" fmla="*/ 443099 w 2005199"/>
                          <a:gd name="connsiteY193" fmla="*/ 45243 h 1519237"/>
                          <a:gd name="connsiteX194" fmla="*/ 426430 w 2005199"/>
                          <a:gd name="connsiteY194" fmla="*/ 40481 h 1519237"/>
                          <a:gd name="connsiteX195" fmla="*/ 407380 w 2005199"/>
                          <a:gd name="connsiteY195" fmla="*/ 33337 h 1519237"/>
                          <a:gd name="connsiteX196" fmla="*/ 383568 w 2005199"/>
                          <a:gd name="connsiteY196" fmla="*/ 28575 h 1519237"/>
                          <a:gd name="connsiteX197" fmla="*/ 374043 w 2005199"/>
                          <a:gd name="connsiteY197" fmla="*/ 23812 h 1519237"/>
                          <a:gd name="connsiteX198" fmla="*/ 364518 w 2005199"/>
                          <a:gd name="connsiteY198" fmla="*/ 21431 h 1519237"/>
                          <a:gd name="connsiteX199" fmla="*/ 343086 w 2005199"/>
                          <a:gd name="connsiteY199" fmla="*/ 16668 h 1519237"/>
                          <a:gd name="connsiteX200" fmla="*/ 307368 w 2005199"/>
                          <a:gd name="connsiteY200" fmla="*/ 7143 h 1519237"/>
                          <a:gd name="connsiteX201" fmla="*/ 290699 w 2005199"/>
                          <a:gd name="connsiteY201" fmla="*/ 4762 h 1519237"/>
                          <a:gd name="connsiteX202" fmla="*/ 276411 w 2005199"/>
                          <a:gd name="connsiteY202" fmla="*/ 2381 h 1519237"/>
                          <a:gd name="connsiteX203" fmla="*/ 228786 w 2005199"/>
                          <a:gd name="connsiteY203" fmla="*/ 0 h 1519237"/>
                          <a:gd name="connsiteX204" fmla="*/ 145443 w 2005199"/>
                          <a:gd name="connsiteY204" fmla="*/ 2381 h 1519237"/>
                          <a:gd name="connsiteX205" fmla="*/ 116868 w 2005199"/>
                          <a:gd name="connsiteY205" fmla="*/ 4762 h 1519237"/>
                          <a:gd name="connsiteX206" fmla="*/ 109724 w 2005199"/>
                          <a:gd name="connsiteY206" fmla="*/ 9525 h 1519237"/>
                          <a:gd name="connsiteX207" fmla="*/ 100199 w 2005199"/>
                          <a:gd name="connsiteY207" fmla="*/ 14287 h 1519237"/>
                          <a:gd name="connsiteX208" fmla="*/ 90674 w 2005199"/>
                          <a:gd name="connsiteY208" fmla="*/ 21431 h 1519237"/>
                          <a:gd name="connsiteX209" fmla="*/ 76386 w 2005199"/>
                          <a:gd name="connsiteY209" fmla="*/ 30956 h 1519237"/>
                          <a:gd name="connsiteX210" fmla="*/ 69243 w 2005199"/>
                          <a:gd name="connsiteY210" fmla="*/ 35718 h 1519237"/>
                          <a:gd name="connsiteX211" fmla="*/ 62099 w 2005199"/>
                          <a:gd name="connsiteY211" fmla="*/ 40481 h 1519237"/>
                          <a:gd name="connsiteX212" fmla="*/ 52574 w 2005199"/>
                          <a:gd name="connsiteY212" fmla="*/ 54768 h 1519237"/>
                          <a:gd name="connsiteX213" fmla="*/ 40668 w 2005199"/>
                          <a:gd name="connsiteY213" fmla="*/ 71437 h 1519237"/>
                          <a:gd name="connsiteX214" fmla="*/ 35905 w 2005199"/>
                          <a:gd name="connsiteY214" fmla="*/ 85725 h 1519237"/>
                          <a:gd name="connsiteX215" fmla="*/ 33524 w 2005199"/>
                          <a:gd name="connsiteY215" fmla="*/ 92868 h 1519237"/>
                          <a:gd name="connsiteX216" fmla="*/ 31143 w 2005199"/>
                          <a:gd name="connsiteY216" fmla="*/ 119062 h 1519237"/>
                          <a:gd name="connsiteX217" fmla="*/ 26380 w 2005199"/>
                          <a:gd name="connsiteY217" fmla="*/ 133350 h 1519237"/>
                          <a:gd name="connsiteX218" fmla="*/ 23999 w 2005199"/>
                          <a:gd name="connsiteY218" fmla="*/ 140493 h 1519237"/>
                          <a:gd name="connsiteX219" fmla="*/ 23999 w 2005199"/>
                          <a:gd name="connsiteY219" fmla="*/ 197643 h 1519237"/>
                          <a:gd name="connsiteX220" fmla="*/ 28761 w 2005199"/>
                          <a:gd name="connsiteY220" fmla="*/ 216693 h 1519237"/>
                          <a:gd name="connsiteX221" fmla="*/ 38286 w 2005199"/>
                          <a:gd name="connsiteY221" fmla="*/ 233362 h 1519237"/>
                          <a:gd name="connsiteX222" fmla="*/ 43049 w 2005199"/>
                          <a:gd name="connsiteY222" fmla="*/ 247650 h 1519237"/>
                          <a:gd name="connsiteX223" fmla="*/ 52574 w 2005199"/>
                          <a:gd name="connsiteY223" fmla="*/ 264318 h 1519237"/>
                          <a:gd name="connsiteX224" fmla="*/ 54955 w 2005199"/>
                          <a:gd name="connsiteY224" fmla="*/ 271462 h 1519237"/>
                          <a:gd name="connsiteX225" fmla="*/ 62099 w 2005199"/>
                          <a:gd name="connsiteY225" fmla="*/ 280987 h 1519237"/>
                          <a:gd name="connsiteX226" fmla="*/ 71624 w 2005199"/>
                          <a:gd name="connsiteY226" fmla="*/ 302418 h 1519237"/>
                          <a:gd name="connsiteX227" fmla="*/ 76386 w 2005199"/>
                          <a:gd name="connsiteY227" fmla="*/ 316706 h 1519237"/>
                          <a:gd name="connsiteX228" fmla="*/ 78768 w 2005199"/>
                          <a:gd name="connsiteY228" fmla="*/ 323850 h 1519237"/>
                          <a:gd name="connsiteX229" fmla="*/ 83530 w 2005199"/>
                          <a:gd name="connsiteY229" fmla="*/ 333375 h 1519237"/>
                          <a:gd name="connsiteX230" fmla="*/ 88293 w 2005199"/>
                          <a:gd name="connsiteY230" fmla="*/ 347662 h 1519237"/>
                          <a:gd name="connsiteX231" fmla="*/ 90674 w 2005199"/>
                          <a:gd name="connsiteY231" fmla="*/ 354806 h 1519237"/>
                          <a:gd name="connsiteX232" fmla="*/ 93055 w 2005199"/>
                          <a:gd name="connsiteY232" fmla="*/ 361950 h 1519237"/>
                          <a:gd name="connsiteX233" fmla="*/ 95436 w 2005199"/>
                          <a:gd name="connsiteY233" fmla="*/ 371475 h 1519237"/>
                          <a:gd name="connsiteX234" fmla="*/ 100199 w 2005199"/>
                          <a:gd name="connsiteY234" fmla="*/ 385762 h 1519237"/>
                          <a:gd name="connsiteX235" fmla="*/ 97818 w 2005199"/>
                          <a:gd name="connsiteY235" fmla="*/ 400050 h 1519237"/>
                          <a:gd name="connsiteX236" fmla="*/ 93055 w 2005199"/>
                          <a:gd name="connsiteY236" fmla="*/ 414337 h 1519237"/>
                          <a:gd name="connsiteX237" fmla="*/ 88293 w 2005199"/>
                          <a:gd name="connsiteY237" fmla="*/ 428625 h 1519237"/>
                          <a:gd name="connsiteX238" fmla="*/ 85911 w 2005199"/>
                          <a:gd name="connsiteY238" fmla="*/ 435768 h 1519237"/>
                          <a:gd name="connsiteX239" fmla="*/ 81149 w 2005199"/>
                          <a:gd name="connsiteY239" fmla="*/ 452437 h 1519237"/>
                          <a:gd name="connsiteX240" fmla="*/ 78768 w 2005199"/>
                          <a:gd name="connsiteY240" fmla="*/ 490537 h 1519237"/>
                          <a:gd name="connsiteX241" fmla="*/ 76386 w 2005199"/>
                          <a:gd name="connsiteY241" fmla="*/ 516731 h 1519237"/>
                          <a:gd name="connsiteX242" fmla="*/ 74005 w 2005199"/>
                          <a:gd name="connsiteY242" fmla="*/ 576262 h 1519237"/>
                          <a:gd name="connsiteX243" fmla="*/ 69243 w 2005199"/>
                          <a:gd name="connsiteY243" fmla="*/ 590550 h 1519237"/>
                          <a:gd name="connsiteX244" fmla="*/ 62099 w 2005199"/>
                          <a:gd name="connsiteY244" fmla="*/ 607218 h 1519237"/>
                          <a:gd name="connsiteX245" fmla="*/ 54955 w 2005199"/>
                          <a:gd name="connsiteY245" fmla="*/ 609600 h 1519237"/>
                          <a:gd name="connsiteX246" fmla="*/ 52574 w 2005199"/>
                          <a:gd name="connsiteY246" fmla="*/ 616743 h 1519237"/>
                          <a:gd name="connsiteX247" fmla="*/ 40668 w 2005199"/>
                          <a:gd name="connsiteY247" fmla="*/ 631031 h 1519237"/>
                          <a:gd name="connsiteX248" fmla="*/ 33524 w 2005199"/>
                          <a:gd name="connsiteY248" fmla="*/ 645318 h 1519237"/>
                          <a:gd name="connsiteX249" fmla="*/ 26380 w 2005199"/>
                          <a:gd name="connsiteY249" fmla="*/ 650081 h 1519237"/>
                          <a:gd name="connsiteX250" fmla="*/ 16855 w 2005199"/>
                          <a:gd name="connsiteY250" fmla="*/ 678656 h 1519237"/>
                          <a:gd name="connsiteX251" fmla="*/ 12093 w 2005199"/>
                          <a:gd name="connsiteY251" fmla="*/ 692943 h 1519237"/>
                          <a:gd name="connsiteX252" fmla="*/ 9711 w 2005199"/>
                          <a:gd name="connsiteY252" fmla="*/ 700087 h 1519237"/>
                          <a:gd name="connsiteX253" fmla="*/ 4949 w 2005199"/>
                          <a:gd name="connsiteY253" fmla="*/ 707231 h 1519237"/>
                          <a:gd name="connsiteX254" fmla="*/ 2568 w 2005199"/>
                          <a:gd name="connsiteY254" fmla="*/ 719137 h 1519237"/>
                          <a:gd name="connsiteX255" fmla="*/ 2568 w 2005199"/>
                          <a:gd name="connsiteY255" fmla="*/ 792956 h 1519237"/>
                          <a:gd name="connsiteX256" fmla="*/ 7330 w 2005199"/>
                          <a:gd name="connsiteY256" fmla="*/ 800100 h 1519237"/>
                          <a:gd name="connsiteX257" fmla="*/ 14474 w 2005199"/>
                          <a:gd name="connsiteY257" fmla="*/ 809625 h 1519237"/>
                          <a:gd name="connsiteX258" fmla="*/ 28761 w 2005199"/>
                          <a:gd name="connsiteY258" fmla="*/ 821531 h 1519237"/>
                          <a:gd name="connsiteX259" fmla="*/ 35905 w 2005199"/>
                          <a:gd name="connsiteY259" fmla="*/ 828675 h 1519237"/>
                          <a:gd name="connsiteX260" fmla="*/ 52574 w 2005199"/>
                          <a:gd name="connsiteY260" fmla="*/ 840581 h 1519237"/>
                          <a:gd name="connsiteX261" fmla="*/ 64480 w 2005199"/>
                          <a:gd name="connsiteY261" fmla="*/ 857250 h 1519237"/>
                          <a:gd name="connsiteX262" fmla="*/ 69243 w 2005199"/>
                          <a:gd name="connsiteY262" fmla="*/ 864393 h 1519237"/>
                          <a:gd name="connsiteX263" fmla="*/ 90674 w 2005199"/>
                          <a:gd name="connsiteY263" fmla="*/ 883443 h 1519237"/>
                          <a:gd name="connsiteX264" fmla="*/ 100199 w 2005199"/>
                          <a:gd name="connsiteY264" fmla="*/ 892968 h 1519237"/>
                          <a:gd name="connsiteX265" fmla="*/ 116868 w 2005199"/>
                          <a:gd name="connsiteY265" fmla="*/ 904875 h 1519237"/>
                          <a:gd name="connsiteX266" fmla="*/ 131155 w 2005199"/>
                          <a:gd name="connsiteY266" fmla="*/ 914400 h 1519237"/>
                          <a:gd name="connsiteX267" fmla="*/ 140680 w 2005199"/>
                          <a:gd name="connsiteY267" fmla="*/ 933450 h 1519237"/>
                          <a:gd name="connsiteX268" fmla="*/ 154968 w 2005199"/>
                          <a:gd name="connsiteY268" fmla="*/ 945356 h 1519237"/>
                          <a:gd name="connsiteX269" fmla="*/ 162111 w 2005199"/>
                          <a:gd name="connsiteY269" fmla="*/ 959643 h 1519237"/>
                          <a:gd name="connsiteX270" fmla="*/ 166874 w 2005199"/>
                          <a:gd name="connsiteY270" fmla="*/ 969168 h 1519237"/>
                          <a:gd name="connsiteX271" fmla="*/ 174018 w 2005199"/>
                          <a:gd name="connsiteY271" fmla="*/ 976312 h 1519237"/>
                          <a:gd name="connsiteX272" fmla="*/ 188305 w 2005199"/>
                          <a:gd name="connsiteY272" fmla="*/ 995362 h 1519237"/>
                          <a:gd name="connsiteX273" fmla="*/ 183543 w 2005199"/>
                          <a:gd name="connsiteY273" fmla="*/ 1002506 h 1519237"/>
                          <a:gd name="connsiteX274" fmla="*/ 190686 w 2005199"/>
                          <a:gd name="connsiteY274" fmla="*/ 1009650 h 1519237"/>
                          <a:gd name="connsiteX275" fmla="*/ 195449 w 2005199"/>
                          <a:gd name="connsiteY275" fmla="*/ 1016793 h 1519237"/>
                          <a:gd name="connsiteX276" fmla="*/ 204974 w 2005199"/>
                          <a:gd name="connsiteY276" fmla="*/ 1038225 h 1519237"/>
                          <a:gd name="connsiteX277" fmla="*/ 212118 w 2005199"/>
                          <a:gd name="connsiteY277" fmla="*/ 1045368 h 1519237"/>
                          <a:gd name="connsiteX278" fmla="*/ 228786 w 2005199"/>
                          <a:gd name="connsiteY278" fmla="*/ 1066800 h 1519237"/>
                          <a:gd name="connsiteX279" fmla="*/ 235930 w 2005199"/>
                          <a:gd name="connsiteY279" fmla="*/ 1083468 h 1519237"/>
                          <a:gd name="connsiteX280" fmla="*/ 247836 w 2005199"/>
                          <a:gd name="connsiteY280" fmla="*/ 1097756 h 1519237"/>
                          <a:gd name="connsiteX281" fmla="*/ 250218 w 2005199"/>
                          <a:gd name="connsiteY281" fmla="*/ 1104900 h 1519237"/>
                          <a:gd name="connsiteX282" fmla="*/ 264505 w 2005199"/>
                          <a:gd name="connsiteY282" fmla="*/ 1131093 h 1519237"/>
                          <a:gd name="connsiteX283" fmla="*/ 266886 w 2005199"/>
                          <a:gd name="connsiteY283" fmla="*/ 1140618 h 1519237"/>
                          <a:gd name="connsiteX284" fmla="*/ 278793 w 2005199"/>
                          <a:gd name="connsiteY284" fmla="*/ 1145381 h 1519237"/>
                          <a:gd name="connsiteX285" fmla="*/ 285936 w 2005199"/>
                          <a:gd name="connsiteY285" fmla="*/ 1150143 h 1519237"/>
                          <a:gd name="connsiteX286" fmla="*/ 293080 w 2005199"/>
                          <a:gd name="connsiteY286" fmla="*/ 1164431 h 1519237"/>
                          <a:gd name="connsiteX287" fmla="*/ 297843 w 2005199"/>
                          <a:gd name="connsiteY287" fmla="*/ 1171575 h 1519237"/>
                          <a:gd name="connsiteX288" fmla="*/ 309749 w 2005199"/>
                          <a:gd name="connsiteY288" fmla="*/ 1197768 h 1519237"/>
                          <a:gd name="connsiteX289" fmla="*/ 319274 w 2005199"/>
                          <a:gd name="connsiteY289" fmla="*/ 1214437 h 1519237"/>
                          <a:gd name="connsiteX290" fmla="*/ 331180 w 2005199"/>
                          <a:gd name="connsiteY290" fmla="*/ 1240631 h 1519237"/>
                          <a:gd name="connsiteX291" fmla="*/ 343086 w 2005199"/>
                          <a:gd name="connsiteY291" fmla="*/ 1266825 h 1519237"/>
                          <a:gd name="connsiteX292" fmla="*/ 347849 w 2005199"/>
                          <a:gd name="connsiteY292" fmla="*/ 1273968 h 1519237"/>
                          <a:gd name="connsiteX293" fmla="*/ 352611 w 2005199"/>
                          <a:gd name="connsiteY293" fmla="*/ 1283493 h 1519237"/>
                          <a:gd name="connsiteX294" fmla="*/ 362136 w 2005199"/>
                          <a:gd name="connsiteY294" fmla="*/ 1297781 h 1519237"/>
                          <a:gd name="connsiteX295" fmla="*/ 366899 w 2005199"/>
                          <a:gd name="connsiteY295" fmla="*/ 1304925 h 1519237"/>
                          <a:gd name="connsiteX296" fmla="*/ 369280 w 2005199"/>
                          <a:gd name="connsiteY296" fmla="*/ 1312068 h 1519237"/>
                          <a:gd name="connsiteX297" fmla="*/ 376424 w 2005199"/>
                          <a:gd name="connsiteY297" fmla="*/ 1323975 h 1519237"/>
                          <a:gd name="connsiteX298" fmla="*/ 381186 w 2005199"/>
                          <a:gd name="connsiteY298" fmla="*/ 1331118 h 1519237"/>
                          <a:gd name="connsiteX299" fmla="*/ 383568 w 2005199"/>
                          <a:gd name="connsiteY299" fmla="*/ 1338262 h 1519237"/>
                          <a:gd name="connsiteX300" fmla="*/ 388330 w 2005199"/>
                          <a:gd name="connsiteY300" fmla="*/ 1345406 h 1519237"/>
                          <a:gd name="connsiteX301" fmla="*/ 393093 w 2005199"/>
                          <a:gd name="connsiteY301" fmla="*/ 1359693 h 1519237"/>
                          <a:gd name="connsiteX302" fmla="*/ 397855 w 2005199"/>
                          <a:gd name="connsiteY302" fmla="*/ 1373981 h 1519237"/>
                          <a:gd name="connsiteX303" fmla="*/ 400236 w 2005199"/>
                          <a:gd name="connsiteY303" fmla="*/ 1381125 h 1519237"/>
                          <a:gd name="connsiteX304" fmla="*/ 407380 w 2005199"/>
                          <a:gd name="connsiteY304" fmla="*/ 1385887 h 1519237"/>
                          <a:gd name="connsiteX305" fmla="*/ 407380 w 2005199"/>
                          <a:gd name="connsiteY305" fmla="*/ 1414462 h 1519237"/>
                          <a:gd name="connsiteX306" fmla="*/ 412143 w 2005199"/>
                          <a:gd name="connsiteY306" fmla="*/ 1421606 h 1519237"/>
                          <a:gd name="connsiteX307" fmla="*/ 419286 w 2005199"/>
                          <a:gd name="connsiteY307" fmla="*/ 1438275 h 1519237"/>
                          <a:gd name="connsiteX308" fmla="*/ 424049 w 2005199"/>
                          <a:gd name="connsiteY308" fmla="*/ 1450181 h 1519237"/>
                          <a:gd name="connsiteX309" fmla="*/ 428811 w 2005199"/>
                          <a:gd name="connsiteY309" fmla="*/ 1457325 h 1519237"/>
                          <a:gd name="connsiteX310" fmla="*/ 433574 w 2005199"/>
                          <a:gd name="connsiteY310" fmla="*/ 1471612 h 1519237"/>
                          <a:gd name="connsiteX311" fmla="*/ 435955 w 2005199"/>
                          <a:gd name="connsiteY311" fmla="*/ 1478756 h 1519237"/>
                          <a:gd name="connsiteX312" fmla="*/ 445480 w 2005199"/>
                          <a:gd name="connsiteY312" fmla="*/ 1495425 h 1519237"/>
                          <a:gd name="connsiteX313" fmla="*/ 447861 w 2005199"/>
                          <a:gd name="connsiteY313" fmla="*/ 1507331 h 1519237"/>
                          <a:gd name="connsiteX314" fmla="*/ 455005 w 2005199"/>
                          <a:gd name="connsiteY314" fmla="*/ 1519237 h 1519237"/>
                          <a:gd name="connsiteX315" fmla="*/ 455005 w 2005199"/>
                          <a:gd name="connsiteY315"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31268 w 2005199"/>
                          <a:gd name="connsiteY105" fmla="*/ 1164431 h 1519237"/>
                          <a:gd name="connsiteX106" fmla="*/ 1012218 w 2005199"/>
                          <a:gd name="connsiteY106" fmla="*/ 1169193 h 1519237"/>
                          <a:gd name="connsiteX107" fmla="*/ 993168 w 2005199"/>
                          <a:gd name="connsiteY107" fmla="*/ 1147762 h 1519237"/>
                          <a:gd name="connsiteX108" fmla="*/ 988405 w 2005199"/>
                          <a:gd name="connsiteY108" fmla="*/ 1140618 h 1519237"/>
                          <a:gd name="connsiteX109" fmla="*/ 978880 w 2005199"/>
                          <a:gd name="connsiteY109" fmla="*/ 1112043 h 1519237"/>
                          <a:gd name="connsiteX110" fmla="*/ 976499 w 2005199"/>
                          <a:gd name="connsiteY110" fmla="*/ 1104900 h 1519237"/>
                          <a:gd name="connsiteX111" fmla="*/ 971736 w 2005199"/>
                          <a:gd name="connsiteY111" fmla="*/ 1097756 h 1519237"/>
                          <a:gd name="connsiteX112" fmla="*/ 966974 w 2005199"/>
                          <a:gd name="connsiteY112" fmla="*/ 1083468 h 1519237"/>
                          <a:gd name="connsiteX113" fmla="*/ 964593 w 2005199"/>
                          <a:gd name="connsiteY113" fmla="*/ 1076325 h 1519237"/>
                          <a:gd name="connsiteX114" fmla="*/ 959830 w 2005199"/>
                          <a:gd name="connsiteY114" fmla="*/ 1066800 h 1519237"/>
                          <a:gd name="connsiteX115" fmla="*/ 955068 w 2005199"/>
                          <a:gd name="connsiteY115" fmla="*/ 1052512 h 1519237"/>
                          <a:gd name="connsiteX116" fmla="*/ 950305 w 2005199"/>
                          <a:gd name="connsiteY116" fmla="*/ 1038225 h 1519237"/>
                          <a:gd name="connsiteX117" fmla="*/ 947924 w 2005199"/>
                          <a:gd name="connsiteY117" fmla="*/ 1031081 h 1519237"/>
                          <a:gd name="connsiteX118" fmla="*/ 943161 w 2005199"/>
                          <a:gd name="connsiteY118" fmla="*/ 1023937 h 1519237"/>
                          <a:gd name="connsiteX119" fmla="*/ 940780 w 2005199"/>
                          <a:gd name="connsiteY119" fmla="*/ 1016793 h 1519237"/>
                          <a:gd name="connsiteX120" fmla="*/ 936018 w 2005199"/>
                          <a:gd name="connsiteY120" fmla="*/ 1007268 h 1519237"/>
                          <a:gd name="connsiteX121" fmla="*/ 933636 w 2005199"/>
                          <a:gd name="connsiteY121" fmla="*/ 992981 h 1519237"/>
                          <a:gd name="connsiteX122" fmla="*/ 931255 w 2005199"/>
                          <a:gd name="connsiteY122" fmla="*/ 907256 h 1519237"/>
                          <a:gd name="connsiteX123" fmla="*/ 928874 w 2005199"/>
                          <a:gd name="connsiteY123" fmla="*/ 900112 h 1519237"/>
                          <a:gd name="connsiteX124" fmla="*/ 924111 w 2005199"/>
                          <a:gd name="connsiteY124" fmla="*/ 892968 h 1519237"/>
                          <a:gd name="connsiteX125" fmla="*/ 914586 w 2005199"/>
                          <a:gd name="connsiteY125" fmla="*/ 864393 h 1519237"/>
                          <a:gd name="connsiteX126" fmla="*/ 912205 w 2005199"/>
                          <a:gd name="connsiteY126" fmla="*/ 857250 h 1519237"/>
                          <a:gd name="connsiteX127" fmla="*/ 902680 w 2005199"/>
                          <a:gd name="connsiteY127" fmla="*/ 842962 h 1519237"/>
                          <a:gd name="connsiteX128" fmla="*/ 900299 w 2005199"/>
                          <a:gd name="connsiteY128" fmla="*/ 835818 h 1519237"/>
                          <a:gd name="connsiteX129" fmla="*/ 893155 w 2005199"/>
                          <a:gd name="connsiteY129" fmla="*/ 833437 h 1519237"/>
                          <a:gd name="connsiteX130" fmla="*/ 888393 w 2005199"/>
                          <a:gd name="connsiteY130" fmla="*/ 819150 h 1519237"/>
                          <a:gd name="connsiteX131" fmla="*/ 883630 w 2005199"/>
                          <a:gd name="connsiteY131" fmla="*/ 809625 h 1519237"/>
                          <a:gd name="connsiteX132" fmla="*/ 878868 w 2005199"/>
                          <a:gd name="connsiteY132" fmla="*/ 795337 h 1519237"/>
                          <a:gd name="connsiteX133" fmla="*/ 876486 w 2005199"/>
                          <a:gd name="connsiteY133" fmla="*/ 788193 h 1519237"/>
                          <a:gd name="connsiteX134" fmla="*/ 871724 w 2005199"/>
                          <a:gd name="connsiteY134" fmla="*/ 769143 h 1519237"/>
                          <a:gd name="connsiteX135" fmla="*/ 866961 w 2005199"/>
                          <a:gd name="connsiteY135" fmla="*/ 754856 h 1519237"/>
                          <a:gd name="connsiteX136" fmla="*/ 862199 w 2005199"/>
                          <a:gd name="connsiteY136" fmla="*/ 747712 h 1519237"/>
                          <a:gd name="connsiteX137" fmla="*/ 859818 w 2005199"/>
                          <a:gd name="connsiteY137" fmla="*/ 738187 h 1519237"/>
                          <a:gd name="connsiteX138" fmla="*/ 855055 w 2005199"/>
                          <a:gd name="connsiteY138" fmla="*/ 723900 h 1519237"/>
                          <a:gd name="connsiteX139" fmla="*/ 847911 w 2005199"/>
                          <a:gd name="connsiteY139" fmla="*/ 702468 h 1519237"/>
                          <a:gd name="connsiteX140" fmla="*/ 843149 w 2005199"/>
                          <a:gd name="connsiteY140" fmla="*/ 688181 h 1519237"/>
                          <a:gd name="connsiteX141" fmla="*/ 840768 w 2005199"/>
                          <a:gd name="connsiteY141" fmla="*/ 681037 h 1519237"/>
                          <a:gd name="connsiteX142" fmla="*/ 845530 w 2005199"/>
                          <a:gd name="connsiteY142" fmla="*/ 661987 h 1519237"/>
                          <a:gd name="connsiteX143" fmla="*/ 850293 w 2005199"/>
                          <a:gd name="connsiteY143" fmla="*/ 654843 h 1519237"/>
                          <a:gd name="connsiteX144" fmla="*/ 866961 w 2005199"/>
                          <a:gd name="connsiteY144" fmla="*/ 633412 h 1519237"/>
                          <a:gd name="connsiteX145" fmla="*/ 871724 w 2005199"/>
                          <a:gd name="connsiteY145" fmla="*/ 616743 h 1519237"/>
                          <a:gd name="connsiteX146" fmla="*/ 878868 w 2005199"/>
                          <a:gd name="connsiteY146" fmla="*/ 590550 h 1519237"/>
                          <a:gd name="connsiteX147" fmla="*/ 876486 w 2005199"/>
                          <a:gd name="connsiteY147" fmla="*/ 557212 h 1519237"/>
                          <a:gd name="connsiteX148" fmla="*/ 871724 w 2005199"/>
                          <a:gd name="connsiteY148" fmla="*/ 542925 h 1519237"/>
                          <a:gd name="connsiteX149" fmla="*/ 874105 w 2005199"/>
                          <a:gd name="connsiteY149" fmla="*/ 502443 h 1519237"/>
                          <a:gd name="connsiteX150" fmla="*/ 878868 w 2005199"/>
                          <a:gd name="connsiteY150" fmla="*/ 461962 h 1519237"/>
                          <a:gd name="connsiteX151" fmla="*/ 869342 w 2005199"/>
                          <a:gd name="connsiteY151" fmla="*/ 428625 h 1519237"/>
                          <a:gd name="connsiteX152" fmla="*/ 852674 w 2005199"/>
                          <a:gd name="connsiteY152" fmla="*/ 364331 h 1519237"/>
                          <a:gd name="connsiteX153" fmla="*/ 847911 w 2005199"/>
                          <a:gd name="connsiteY153" fmla="*/ 357187 h 1519237"/>
                          <a:gd name="connsiteX154" fmla="*/ 845530 w 2005199"/>
                          <a:gd name="connsiteY154" fmla="*/ 350043 h 1519237"/>
                          <a:gd name="connsiteX155" fmla="*/ 836005 w 2005199"/>
                          <a:gd name="connsiteY155" fmla="*/ 335756 h 1519237"/>
                          <a:gd name="connsiteX156" fmla="*/ 831243 w 2005199"/>
                          <a:gd name="connsiteY156" fmla="*/ 328612 h 1519237"/>
                          <a:gd name="connsiteX157" fmla="*/ 828861 w 2005199"/>
                          <a:gd name="connsiteY157" fmla="*/ 321468 h 1519237"/>
                          <a:gd name="connsiteX158" fmla="*/ 819336 w 2005199"/>
                          <a:gd name="connsiteY158" fmla="*/ 307181 h 1519237"/>
                          <a:gd name="connsiteX159" fmla="*/ 814574 w 2005199"/>
                          <a:gd name="connsiteY159" fmla="*/ 290512 h 1519237"/>
                          <a:gd name="connsiteX160" fmla="*/ 809811 w 2005199"/>
                          <a:gd name="connsiteY160" fmla="*/ 276225 h 1519237"/>
                          <a:gd name="connsiteX161" fmla="*/ 800286 w 2005199"/>
                          <a:gd name="connsiteY161" fmla="*/ 261937 h 1519237"/>
                          <a:gd name="connsiteX162" fmla="*/ 795524 w 2005199"/>
                          <a:gd name="connsiteY162" fmla="*/ 254793 h 1519237"/>
                          <a:gd name="connsiteX163" fmla="*/ 785999 w 2005199"/>
                          <a:gd name="connsiteY163" fmla="*/ 242887 h 1519237"/>
                          <a:gd name="connsiteX164" fmla="*/ 781236 w 2005199"/>
                          <a:gd name="connsiteY164" fmla="*/ 235743 h 1519237"/>
                          <a:gd name="connsiteX165" fmla="*/ 783618 w 2005199"/>
                          <a:gd name="connsiteY165" fmla="*/ 228600 h 1519237"/>
                          <a:gd name="connsiteX166" fmla="*/ 769330 w 2005199"/>
                          <a:gd name="connsiteY166" fmla="*/ 214312 h 1519237"/>
                          <a:gd name="connsiteX167" fmla="*/ 762186 w 2005199"/>
                          <a:gd name="connsiteY167" fmla="*/ 207168 h 1519237"/>
                          <a:gd name="connsiteX168" fmla="*/ 745518 w 2005199"/>
                          <a:gd name="connsiteY168" fmla="*/ 195262 h 1519237"/>
                          <a:gd name="connsiteX169" fmla="*/ 724086 w 2005199"/>
                          <a:gd name="connsiteY169" fmla="*/ 183356 h 1519237"/>
                          <a:gd name="connsiteX170" fmla="*/ 697893 w 2005199"/>
                          <a:gd name="connsiteY170" fmla="*/ 169068 h 1519237"/>
                          <a:gd name="connsiteX171" fmla="*/ 688368 w 2005199"/>
                          <a:gd name="connsiteY171" fmla="*/ 164306 h 1519237"/>
                          <a:gd name="connsiteX172" fmla="*/ 678843 w 2005199"/>
                          <a:gd name="connsiteY172" fmla="*/ 157162 h 1519237"/>
                          <a:gd name="connsiteX173" fmla="*/ 671699 w 2005199"/>
                          <a:gd name="connsiteY173" fmla="*/ 154781 h 1519237"/>
                          <a:gd name="connsiteX174" fmla="*/ 659793 w 2005199"/>
                          <a:gd name="connsiteY174" fmla="*/ 147637 h 1519237"/>
                          <a:gd name="connsiteX175" fmla="*/ 645505 w 2005199"/>
                          <a:gd name="connsiteY175" fmla="*/ 138112 h 1519237"/>
                          <a:gd name="connsiteX176" fmla="*/ 626455 w 2005199"/>
                          <a:gd name="connsiteY176" fmla="*/ 128587 h 1519237"/>
                          <a:gd name="connsiteX177" fmla="*/ 619311 w 2005199"/>
                          <a:gd name="connsiteY177" fmla="*/ 123825 h 1519237"/>
                          <a:gd name="connsiteX178" fmla="*/ 612168 w 2005199"/>
                          <a:gd name="connsiteY178" fmla="*/ 121443 h 1519237"/>
                          <a:gd name="connsiteX179" fmla="*/ 595499 w 2005199"/>
                          <a:gd name="connsiteY179" fmla="*/ 114300 h 1519237"/>
                          <a:gd name="connsiteX180" fmla="*/ 585974 w 2005199"/>
                          <a:gd name="connsiteY180" fmla="*/ 109537 h 1519237"/>
                          <a:gd name="connsiteX181" fmla="*/ 569305 w 2005199"/>
                          <a:gd name="connsiteY181" fmla="*/ 100012 h 1519237"/>
                          <a:gd name="connsiteX182" fmla="*/ 559780 w 2005199"/>
                          <a:gd name="connsiteY182" fmla="*/ 97631 h 1519237"/>
                          <a:gd name="connsiteX183" fmla="*/ 550255 w 2005199"/>
                          <a:gd name="connsiteY183" fmla="*/ 92868 h 1519237"/>
                          <a:gd name="connsiteX184" fmla="*/ 524061 w 2005199"/>
                          <a:gd name="connsiteY184" fmla="*/ 80962 h 1519237"/>
                          <a:gd name="connsiteX185" fmla="*/ 516918 w 2005199"/>
                          <a:gd name="connsiteY185" fmla="*/ 76200 h 1519237"/>
                          <a:gd name="connsiteX186" fmla="*/ 509774 w 2005199"/>
                          <a:gd name="connsiteY186" fmla="*/ 73818 h 1519237"/>
                          <a:gd name="connsiteX187" fmla="*/ 500249 w 2005199"/>
                          <a:gd name="connsiteY187" fmla="*/ 69056 h 1519237"/>
                          <a:gd name="connsiteX188" fmla="*/ 493105 w 2005199"/>
                          <a:gd name="connsiteY188" fmla="*/ 64293 h 1519237"/>
                          <a:gd name="connsiteX189" fmla="*/ 483580 w 2005199"/>
                          <a:gd name="connsiteY189" fmla="*/ 61912 h 1519237"/>
                          <a:gd name="connsiteX190" fmla="*/ 464530 w 2005199"/>
                          <a:gd name="connsiteY190" fmla="*/ 54768 h 1519237"/>
                          <a:gd name="connsiteX191" fmla="*/ 457386 w 2005199"/>
                          <a:gd name="connsiteY191" fmla="*/ 50006 h 1519237"/>
                          <a:gd name="connsiteX192" fmla="*/ 443099 w 2005199"/>
                          <a:gd name="connsiteY192" fmla="*/ 45243 h 1519237"/>
                          <a:gd name="connsiteX193" fmla="*/ 426430 w 2005199"/>
                          <a:gd name="connsiteY193" fmla="*/ 40481 h 1519237"/>
                          <a:gd name="connsiteX194" fmla="*/ 407380 w 2005199"/>
                          <a:gd name="connsiteY194" fmla="*/ 33337 h 1519237"/>
                          <a:gd name="connsiteX195" fmla="*/ 383568 w 2005199"/>
                          <a:gd name="connsiteY195" fmla="*/ 28575 h 1519237"/>
                          <a:gd name="connsiteX196" fmla="*/ 374043 w 2005199"/>
                          <a:gd name="connsiteY196" fmla="*/ 23812 h 1519237"/>
                          <a:gd name="connsiteX197" fmla="*/ 364518 w 2005199"/>
                          <a:gd name="connsiteY197" fmla="*/ 21431 h 1519237"/>
                          <a:gd name="connsiteX198" fmla="*/ 343086 w 2005199"/>
                          <a:gd name="connsiteY198" fmla="*/ 16668 h 1519237"/>
                          <a:gd name="connsiteX199" fmla="*/ 307368 w 2005199"/>
                          <a:gd name="connsiteY199" fmla="*/ 7143 h 1519237"/>
                          <a:gd name="connsiteX200" fmla="*/ 290699 w 2005199"/>
                          <a:gd name="connsiteY200" fmla="*/ 4762 h 1519237"/>
                          <a:gd name="connsiteX201" fmla="*/ 276411 w 2005199"/>
                          <a:gd name="connsiteY201" fmla="*/ 2381 h 1519237"/>
                          <a:gd name="connsiteX202" fmla="*/ 228786 w 2005199"/>
                          <a:gd name="connsiteY202" fmla="*/ 0 h 1519237"/>
                          <a:gd name="connsiteX203" fmla="*/ 145443 w 2005199"/>
                          <a:gd name="connsiteY203" fmla="*/ 2381 h 1519237"/>
                          <a:gd name="connsiteX204" fmla="*/ 116868 w 2005199"/>
                          <a:gd name="connsiteY204" fmla="*/ 4762 h 1519237"/>
                          <a:gd name="connsiteX205" fmla="*/ 109724 w 2005199"/>
                          <a:gd name="connsiteY205" fmla="*/ 9525 h 1519237"/>
                          <a:gd name="connsiteX206" fmla="*/ 100199 w 2005199"/>
                          <a:gd name="connsiteY206" fmla="*/ 14287 h 1519237"/>
                          <a:gd name="connsiteX207" fmla="*/ 90674 w 2005199"/>
                          <a:gd name="connsiteY207" fmla="*/ 21431 h 1519237"/>
                          <a:gd name="connsiteX208" fmla="*/ 76386 w 2005199"/>
                          <a:gd name="connsiteY208" fmla="*/ 30956 h 1519237"/>
                          <a:gd name="connsiteX209" fmla="*/ 69243 w 2005199"/>
                          <a:gd name="connsiteY209" fmla="*/ 35718 h 1519237"/>
                          <a:gd name="connsiteX210" fmla="*/ 62099 w 2005199"/>
                          <a:gd name="connsiteY210" fmla="*/ 40481 h 1519237"/>
                          <a:gd name="connsiteX211" fmla="*/ 52574 w 2005199"/>
                          <a:gd name="connsiteY211" fmla="*/ 54768 h 1519237"/>
                          <a:gd name="connsiteX212" fmla="*/ 40668 w 2005199"/>
                          <a:gd name="connsiteY212" fmla="*/ 71437 h 1519237"/>
                          <a:gd name="connsiteX213" fmla="*/ 35905 w 2005199"/>
                          <a:gd name="connsiteY213" fmla="*/ 85725 h 1519237"/>
                          <a:gd name="connsiteX214" fmla="*/ 33524 w 2005199"/>
                          <a:gd name="connsiteY214" fmla="*/ 92868 h 1519237"/>
                          <a:gd name="connsiteX215" fmla="*/ 31143 w 2005199"/>
                          <a:gd name="connsiteY215" fmla="*/ 119062 h 1519237"/>
                          <a:gd name="connsiteX216" fmla="*/ 26380 w 2005199"/>
                          <a:gd name="connsiteY216" fmla="*/ 133350 h 1519237"/>
                          <a:gd name="connsiteX217" fmla="*/ 23999 w 2005199"/>
                          <a:gd name="connsiteY217" fmla="*/ 140493 h 1519237"/>
                          <a:gd name="connsiteX218" fmla="*/ 23999 w 2005199"/>
                          <a:gd name="connsiteY218" fmla="*/ 197643 h 1519237"/>
                          <a:gd name="connsiteX219" fmla="*/ 28761 w 2005199"/>
                          <a:gd name="connsiteY219" fmla="*/ 216693 h 1519237"/>
                          <a:gd name="connsiteX220" fmla="*/ 38286 w 2005199"/>
                          <a:gd name="connsiteY220" fmla="*/ 233362 h 1519237"/>
                          <a:gd name="connsiteX221" fmla="*/ 43049 w 2005199"/>
                          <a:gd name="connsiteY221" fmla="*/ 247650 h 1519237"/>
                          <a:gd name="connsiteX222" fmla="*/ 52574 w 2005199"/>
                          <a:gd name="connsiteY222" fmla="*/ 264318 h 1519237"/>
                          <a:gd name="connsiteX223" fmla="*/ 54955 w 2005199"/>
                          <a:gd name="connsiteY223" fmla="*/ 271462 h 1519237"/>
                          <a:gd name="connsiteX224" fmla="*/ 62099 w 2005199"/>
                          <a:gd name="connsiteY224" fmla="*/ 280987 h 1519237"/>
                          <a:gd name="connsiteX225" fmla="*/ 71624 w 2005199"/>
                          <a:gd name="connsiteY225" fmla="*/ 302418 h 1519237"/>
                          <a:gd name="connsiteX226" fmla="*/ 76386 w 2005199"/>
                          <a:gd name="connsiteY226" fmla="*/ 316706 h 1519237"/>
                          <a:gd name="connsiteX227" fmla="*/ 78768 w 2005199"/>
                          <a:gd name="connsiteY227" fmla="*/ 323850 h 1519237"/>
                          <a:gd name="connsiteX228" fmla="*/ 83530 w 2005199"/>
                          <a:gd name="connsiteY228" fmla="*/ 333375 h 1519237"/>
                          <a:gd name="connsiteX229" fmla="*/ 88293 w 2005199"/>
                          <a:gd name="connsiteY229" fmla="*/ 347662 h 1519237"/>
                          <a:gd name="connsiteX230" fmla="*/ 90674 w 2005199"/>
                          <a:gd name="connsiteY230" fmla="*/ 354806 h 1519237"/>
                          <a:gd name="connsiteX231" fmla="*/ 93055 w 2005199"/>
                          <a:gd name="connsiteY231" fmla="*/ 361950 h 1519237"/>
                          <a:gd name="connsiteX232" fmla="*/ 95436 w 2005199"/>
                          <a:gd name="connsiteY232" fmla="*/ 371475 h 1519237"/>
                          <a:gd name="connsiteX233" fmla="*/ 100199 w 2005199"/>
                          <a:gd name="connsiteY233" fmla="*/ 385762 h 1519237"/>
                          <a:gd name="connsiteX234" fmla="*/ 97818 w 2005199"/>
                          <a:gd name="connsiteY234" fmla="*/ 400050 h 1519237"/>
                          <a:gd name="connsiteX235" fmla="*/ 93055 w 2005199"/>
                          <a:gd name="connsiteY235" fmla="*/ 414337 h 1519237"/>
                          <a:gd name="connsiteX236" fmla="*/ 88293 w 2005199"/>
                          <a:gd name="connsiteY236" fmla="*/ 428625 h 1519237"/>
                          <a:gd name="connsiteX237" fmla="*/ 85911 w 2005199"/>
                          <a:gd name="connsiteY237" fmla="*/ 435768 h 1519237"/>
                          <a:gd name="connsiteX238" fmla="*/ 81149 w 2005199"/>
                          <a:gd name="connsiteY238" fmla="*/ 452437 h 1519237"/>
                          <a:gd name="connsiteX239" fmla="*/ 78768 w 2005199"/>
                          <a:gd name="connsiteY239" fmla="*/ 490537 h 1519237"/>
                          <a:gd name="connsiteX240" fmla="*/ 76386 w 2005199"/>
                          <a:gd name="connsiteY240" fmla="*/ 516731 h 1519237"/>
                          <a:gd name="connsiteX241" fmla="*/ 74005 w 2005199"/>
                          <a:gd name="connsiteY241" fmla="*/ 576262 h 1519237"/>
                          <a:gd name="connsiteX242" fmla="*/ 69243 w 2005199"/>
                          <a:gd name="connsiteY242" fmla="*/ 590550 h 1519237"/>
                          <a:gd name="connsiteX243" fmla="*/ 62099 w 2005199"/>
                          <a:gd name="connsiteY243" fmla="*/ 607218 h 1519237"/>
                          <a:gd name="connsiteX244" fmla="*/ 54955 w 2005199"/>
                          <a:gd name="connsiteY244" fmla="*/ 609600 h 1519237"/>
                          <a:gd name="connsiteX245" fmla="*/ 52574 w 2005199"/>
                          <a:gd name="connsiteY245" fmla="*/ 616743 h 1519237"/>
                          <a:gd name="connsiteX246" fmla="*/ 40668 w 2005199"/>
                          <a:gd name="connsiteY246" fmla="*/ 631031 h 1519237"/>
                          <a:gd name="connsiteX247" fmla="*/ 33524 w 2005199"/>
                          <a:gd name="connsiteY247" fmla="*/ 645318 h 1519237"/>
                          <a:gd name="connsiteX248" fmla="*/ 26380 w 2005199"/>
                          <a:gd name="connsiteY248" fmla="*/ 650081 h 1519237"/>
                          <a:gd name="connsiteX249" fmla="*/ 16855 w 2005199"/>
                          <a:gd name="connsiteY249" fmla="*/ 678656 h 1519237"/>
                          <a:gd name="connsiteX250" fmla="*/ 12093 w 2005199"/>
                          <a:gd name="connsiteY250" fmla="*/ 692943 h 1519237"/>
                          <a:gd name="connsiteX251" fmla="*/ 9711 w 2005199"/>
                          <a:gd name="connsiteY251" fmla="*/ 700087 h 1519237"/>
                          <a:gd name="connsiteX252" fmla="*/ 4949 w 2005199"/>
                          <a:gd name="connsiteY252" fmla="*/ 707231 h 1519237"/>
                          <a:gd name="connsiteX253" fmla="*/ 2568 w 2005199"/>
                          <a:gd name="connsiteY253" fmla="*/ 719137 h 1519237"/>
                          <a:gd name="connsiteX254" fmla="*/ 2568 w 2005199"/>
                          <a:gd name="connsiteY254" fmla="*/ 792956 h 1519237"/>
                          <a:gd name="connsiteX255" fmla="*/ 7330 w 2005199"/>
                          <a:gd name="connsiteY255" fmla="*/ 800100 h 1519237"/>
                          <a:gd name="connsiteX256" fmla="*/ 14474 w 2005199"/>
                          <a:gd name="connsiteY256" fmla="*/ 809625 h 1519237"/>
                          <a:gd name="connsiteX257" fmla="*/ 28761 w 2005199"/>
                          <a:gd name="connsiteY257" fmla="*/ 821531 h 1519237"/>
                          <a:gd name="connsiteX258" fmla="*/ 35905 w 2005199"/>
                          <a:gd name="connsiteY258" fmla="*/ 828675 h 1519237"/>
                          <a:gd name="connsiteX259" fmla="*/ 52574 w 2005199"/>
                          <a:gd name="connsiteY259" fmla="*/ 840581 h 1519237"/>
                          <a:gd name="connsiteX260" fmla="*/ 64480 w 2005199"/>
                          <a:gd name="connsiteY260" fmla="*/ 857250 h 1519237"/>
                          <a:gd name="connsiteX261" fmla="*/ 69243 w 2005199"/>
                          <a:gd name="connsiteY261" fmla="*/ 864393 h 1519237"/>
                          <a:gd name="connsiteX262" fmla="*/ 90674 w 2005199"/>
                          <a:gd name="connsiteY262" fmla="*/ 883443 h 1519237"/>
                          <a:gd name="connsiteX263" fmla="*/ 100199 w 2005199"/>
                          <a:gd name="connsiteY263" fmla="*/ 892968 h 1519237"/>
                          <a:gd name="connsiteX264" fmla="*/ 116868 w 2005199"/>
                          <a:gd name="connsiteY264" fmla="*/ 904875 h 1519237"/>
                          <a:gd name="connsiteX265" fmla="*/ 131155 w 2005199"/>
                          <a:gd name="connsiteY265" fmla="*/ 914400 h 1519237"/>
                          <a:gd name="connsiteX266" fmla="*/ 140680 w 2005199"/>
                          <a:gd name="connsiteY266" fmla="*/ 933450 h 1519237"/>
                          <a:gd name="connsiteX267" fmla="*/ 154968 w 2005199"/>
                          <a:gd name="connsiteY267" fmla="*/ 945356 h 1519237"/>
                          <a:gd name="connsiteX268" fmla="*/ 162111 w 2005199"/>
                          <a:gd name="connsiteY268" fmla="*/ 959643 h 1519237"/>
                          <a:gd name="connsiteX269" fmla="*/ 166874 w 2005199"/>
                          <a:gd name="connsiteY269" fmla="*/ 969168 h 1519237"/>
                          <a:gd name="connsiteX270" fmla="*/ 174018 w 2005199"/>
                          <a:gd name="connsiteY270" fmla="*/ 976312 h 1519237"/>
                          <a:gd name="connsiteX271" fmla="*/ 188305 w 2005199"/>
                          <a:gd name="connsiteY271" fmla="*/ 995362 h 1519237"/>
                          <a:gd name="connsiteX272" fmla="*/ 183543 w 2005199"/>
                          <a:gd name="connsiteY272" fmla="*/ 1002506 h 1519237"/>
                          <a:gd name="connsiteX273" fmla="*/ 190686 w 2005199"/>
                          <a:gd name="connsiteY273" fmla="*/ 1009650 h 1519237"/>
                          <a:gd name="connsiteX274" fmla="*/ 195449 w 2005199"/>
                          <a:gd name="connsiteY274" fmla="*/ 1016793 h 1519237"/>
                          <a:gd name="connsiteX275" fmla="*/ 204974 w 2005199"/>
                          <a:gd name="connsiteY275" fmla="*/ 1038225 h 1519237"/>
                          <a:gd name="connsiteX276" fmla="*/ 212118 w 2005199"/>
                          <a:gd name="connsiteY276" fmla="*/ 1045368 h 1519237"/>
                          <a:gd name="connsiteX277" fmla="*/ 228786 w 2005199"/>
                          <a:gd name="connsiteY277" fmla="*/ 1066800 h 1519237"/>
                          <a:gd name="connsiteX278" fmla="*/ 235930 w 2005199"/>
                          <a:gd name="connsiteY278" fmla="*/ 1083468 h 1519237"/>
                          <a:gd name="connsiteX279" fmla="*/ 247836 w 2005199"/>
                          <a:gd name="connsiteY279" fmla="*/ 1097756 h 1519237"/>
                          <a:gd name="connsiteX280" fmla="*/ 250218 w 2005199"/>
                          <a:gd name="connsiteY280" fmla="*/ 1104900 h 1519237"/>
                          <a:gd name="connsiteX281" fmla="*/ 264505 w 2005199"/>
                          <a:gd name="connsiteY281" fmla="*/ 1131093 h 1519237"/>
                          <a:gd name="connsiteX282" fmla="*/ 266886 w 2005199"/>
                          <a:gd name="connsiteY282" fmla="*/ 1140618 h 1519237"/>
                          <a:gd name="connsiteX283" fmla="*/ 278793 w 2005199"/>
                          <a:gd name="connsiteY283" fmla="*/ 1145381 h 1519237"/>
                          <a:gd name="connsiteX284" fmla="*/ 285936 w 2005199"/>
                          <a:gd name="connsiteY284" fmla="*/ 1150143 h 1519237"/>
                          <a:gd name="connsiteX285" fmla="*/ 293080 w 2005199"/>
                          <a:gd name="connsiteY285" fmla="*/ 1164431 h 1519237"/>
                          <a:gd name="connsiteX286" fmla="*/ 297843 w 2005199"/>
                          <a:gd name="connsiteY286" fmla="*/ 1171575 h 1519237"/>
                          <a:gd name="connsiteX287" fmla="*/ 309749 w 2005199"/>
                          <a:gd name="connsiteY287" fmla="*/ 1197768 h 1519237"/>
                          <a:gd name="connsiteX288" fmla="*/ 319274 w 2005199"/>
                          <a:gd name="connsiteY288" fmla="*/ 1214437 h 1519237"/>
                          <a:gd name="connsiteX289" fmla="*/ 331180 w 2005199"/>
                          <a:gd name="connsiteY289" fmla="*/ 1240631 h 1519237"/>
                          <a:gd name="connsiteX290" fmla="*/ 343086 w 2005199"/>
                          <a:gd name="connsiteY290" fmla="*/ 1266825 h 1519237"/>
                          <a:gd name="connsiteX291" fmla="*/ 347849 w 2005199"/>
                          <a:gd name="connsiteY291" fmla="*/ 1273968 h 1519237"/>
                          <a:gd name="connsiteX292" fmla="*/ 352611 w 2005199"/>
                          <a:gd name="connsiteY292" fmla="*/ 1283493 h 1519237"/>
                          <a:gd name="connsiteX293" fmla="*/ 362136 w 2005199"/>
                          <a:gd name="connsiteY293" fmla="*/ 1297781 h 1519237"/>
                          <a:gd name="connsiteX294" fmla="*/ 366899 w 2005199"/>
                          <a:gd name="connsiteY294" fmla="*/ 1304925 h 1519237"/>
                          <a:gd name="connsiteX295" fmla="*/ 369280 w 2005199"/>
                          <a:gd name="connsiteY295" fmla="*/ 1312068 h 1519237"/>
                          <a:gd name="connsiteX296" fmla="*/ 376424 w 2005199"/>
                          <a:gd name="connsiteY296" fmla="*/ 1323975 h 1519237"/>
                          <a:gd name="connsiteX297" fmla="*/ 381186 w 2005199"/>
                          <a:gd name="connsiteY297" fmla="*/ 1331118 h 1519237"/>
                          <a:gd name="connsiteX298" fmla="*/ 383568 w 2005199"/>
                          <a:gd name="connsiteY298" fmla="*/ 1338262 h 1519237"/>
                          <a:gd name="connsiteX299" fmla="*/ 388330 w 2005199"/>
                          <a:gd name="connsiteY299" fmla="*/ 1345406 h 1519237"/>
                          <a:gd name="connsiteX300" fmla="*/ 393093 w 2005199"/>
                          <a:gd name="connsiteY300" fmla="*/ 1359693 h 1519237"/>
                          <a:gd name="connsiteX301" fmla="*/ 397855 w 2005199"/>
                          <a:gd name="connsiteY301" fmla="*/ 1373981 h 1519237"/>
                          <a:gd name="connsiteX302" fmla="*/ 400236 w 2005199"/>
                          <a:gd name="connsiteY302" fmla="*/ 1381125 h 1519237"/>
                          <a:gd name="connsiteX303" fmla="*/ 407380 w 2005199"/>
                          <a:gd name="connsiteY303" fmla="*/ 1385887 h 1519237"/>
                          <a:gd name="connsiteX304" fmla="*/ 407380 w 2005199"/>
                          <a:gd name="connsiteY304" fmla="*/ 1414462 h 1519237"/>
                          <a:gd name="connsiteX305" fmla="*/ 412143 w 2005199"/>
                          <a:gd name="connsiteY305" fmla="*/ 1421606 h 1519237"/>
                          <a:gd name="connsiteX306" fmla="*/ 419286 w 2005199"/>
                          <a:gd name="connsiteY306" fmla="*/ 1438275 h 1519237"/>
                          <a:gd name="connsiteX307" fmla="*/ 424049 w 2005199"/>
                          <a:gd name="connsiteY307" fmla="*/ 1450181 h 1519237"/>
                          <a:gd name="connsiteX308" fmla="*/ 428811 w 2005199"/>
                          <a:gd name="connsiteY308" fmla="*/ 1457325 h 1519237"/>
                          <a:gd name="connsiteX309" fmla="*/ 433574 w 2005199"/>
                          <a:gd name="connsiteY309" fmla="*/ 1471612 h 1519237"/>
                          <a:gd name="connsiteX310" fmla="*/ 435955 w 2005199"/>
                          <a:gd name="connsiteY310" fmla="*/ 1478756 h 1519237"/>
                          <a:gd name="connsiteX311" fmla="*/ 445480 w 2005199"/>
                          <a:gd name="connsiteY311" fmla="*/ 1495425 h 1519237"/>
                          <a:gd name="connsiteX312" fmla="*/ 447861 w 2005199"/>
                          <a:gd name="connsiteY312" fmla="*/ 1507331 h 1519237"/>
                          <a:gd name="connsiteX313" fmla="*/ 455005 w 2005199"/>
                          <a:gd name="connsiteY313" fmla="*/ 1519237 h 1519237"/>
                          <a:gd name="connsiteX314" fmla="*/ 455005 w 2005199"/>
                          <a:gd name="connsiteY314"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93155 w 2005199"/>
                          <a:gd name="connsiteY128" fmla="*/ 833437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76486 w 2005199"/>
                          <a:gd name="connsiteY132" fmla="*/ 788193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55055 w 2005199"/>
                          <a:gd name="connsiteY137" fmla="*/ 723900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385887 h 1519237"/>
                          <a:gd name="connsiteX303" fmla="*/ 407380 w 2005199"/>
                          <a:gd name="connsiteY303" fmla="*/ 1414462 h 1519237"/>
                          <a:gd name="connsiteX304" fmla="*/ 412143 w 2005199"/>
                          <a:gd name="connsiteY304" fmla="*/ 1421606 h 1519237"/>
                          <a:gd name="connsiteX305" fmla="*/ 419286 w 2005199"/>
                          <a:gd name="connsiteY305" fmla="*/ 1438275 h 1519237"/>
                          <a:gd name="connsiteX306" fmla="*/ 424049 w 2005199"/>
                          <a:gd name="connsiteY306" fmla="*/ 1450181 h 1519237"/>
                          <a:gd name="connsiteX307" fmla="*/ 428811 w 2005199"/>
                          <a:gd name="connsiteY307" fmla="*/ 1457325 h 1519237"/>
                          <a:gd name="connsiteX308" fmla="*/ 433574 w 2005199"/>
                          <a:gd name="connsiteY308" fmla="*/ 1471612 h 1519237"/>
                          <a:gd name="connsiteX309" fmla="*/ 435955 w 2005199"/>
                          <a:gd name="connsiteY309" fmla="*/ 1478756 h 1519237"/>
                          <a:gd name="connsiteX310" fmla="*/ 445480 w 2005199"/>
                          <a:gd name="connsiteY310" fmla="*/ 1495425 h 1519237"/>
                          <a:gd name="connsiteX311" fmla="*/ 447861 w 2005199"/>
                          <a:gd name="connsiteY311" fmla="*/ 1507331 h 1519237"/>
                          <a:gd name="connsiteX312" fmla="*/ 455005 w 2005199"/>
                          <a:gd name="connsiteY312" fmla="*/ 1519237 h 1519237"/>
                          <a:gd name="connsiteX313" fmla="*/ 455005 w 2005199"/>
                          <a:gd name="connsiteY313"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93155 w 2005199"/>
                          <a:gd name="connsiteY128" fmla="*/ 833437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76486 w 2005199"/>
                          <a:gd name="connsiteY132" fmla="*/ 788193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55055 w 2005199"/>
                          <a:gd name="connsiteY137" fmla="*/ 723900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385887 h 1519237"/>
                          <a:gd name="connsiteX303" fmla="*/ 407380 w 2005199"/>
                          <a:gd name="connsiteY303" fmla="*/ 1414462 h 1519237"/>
                          <a:gd name="connsiteX304" fmla="*/ 412143 w 2005199"/>
                          <a:gd name="connsiteY304" fmla="*/ 1421606 h 1519237"/>
                          <a:gd name="connsiteX305" fmla="*/ 419286 w 2005199"/>
                          <a:gd name="connsiteY305" fmla="*/ 1438275 h 1519237"/>
                          <a:gd name="connsiteX306" fmla="*/ 424049 w 2005199"/>
                          <a:gd name="connsiteY306" fmla="*/ 1450181 h 1519237"/>
                          <a:gd name="connsiteX307" fmla="*/ 428811 w 2005199"/>
                          <a:gd name="connsiteY307" fmla="*/ 1457325 h 1519237"/>
                          <a:gd name="connsiteX308" fmla="*/ 433574 w 2005199"/>
                          <a:gd name="connsiteY308" fmla="*/ 1471612 h 1519237"/>
                          <a:gd name="connsiteX309" fmla="*/ 435955 w 2005199"/>
                          <a:gd name="connsiteY309" fmla="*/ 1478756 h 1519237"/>
                          <a:gd name="connsiteX310" fmla="*/ 445480 w 2005199"/>
                          <a:gd name="connsiteY310" fmla="*/ 1495425 h 1519237"/>
                          <a:gd name="connsiteX311" fmla="*/ 447861 w 2005199"/>
                          <a:gd name="connsiteY311" fmla="*/ 1507331 h 1519237"/>
                          <a:gd name="connsiteX312" fmla="*/ 455005 w 2005199"/>
                          <a:gd name="connsiteY312" fmla="*/ 1519237 h 1519237"/>
                          <a:gd name="connsiteX313" fmla="*/ 455005 w 2005199"/>
                          <a:gd name="connsiteY313"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93155 w 2005199"/>
                          <a:gd name="connsiteY128" fmla="*/ 833437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76486 w 2005199"/>
                          <a:gd name="connsiteY132" fmla="*/ 788193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55055 w 2005199"/>
                          <a:gd name="connsiteY137" fmla="*/ 723900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414462 h 1519237"/>
                          <a:gd name="connsiteX303" fmla="*/ 412143 w 2005199"/>
                          <a:gd name="connsiteY303" fmla="*/ 1421606 h 1519237"/>
                          <a:gd name="connsiteX304" fmla="*/ 419286 w 2005199"/>
                          <a:gd name="connsiteY304" fmla="*/ 1438275 h 1519237"/>
                          <a:gd name="connsiteX305" fmla="*/ 424049 w 2005199"/>
                          <a:gd name="connsiteY305" fmla="*/ 1450181 h 1519237"/>
                          <a:gd name="connsiteX306" fmla="*/ 428811 w 2005199"/>
                          <a:gd name="connsiteY306" fmla="*/ 1457325 h 1519237"/>
                          <a:gd name="connsiteX307" fmla="*/ 433574 w 2005199"/>
                          <a:gd name="connsiteY307" fmla="*/ 1471612 h 1519237"/>
                          <a:gd name="connsiteX308" fmla="*/ 435955 w 2005199"/>
                          <a:gd name="connsiteY308" fmla="*/ 1478756 h 1519237"/>
                          <a:gd name="connsiteX309" fmla="*/ 445480 w 2005199"/>
                          <a:gd name="connsiteY309" fmla="*/ 1495425 h 1519237"/>
                          <a:gd name="connsiteX310" fmla="*/ 447861 w 2005199"/>
                          <a:gd name="connsiteY310" fmla="*/ 1507331 h 1519237"/>
                          <a:gd name="connsiteX311" fmla="*/ 455005 w 2005199"/>
                          <a:gd name="connsiteY311" fmla="*/ 1519237 h 1519237"/>
                          <a:gd name="connsiteX312" fmla="*/ 455005 w 2005199"/>
                          <a:gd name="connsiteY31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93155 w 2005199"/>
                          <a:gd name="connsiteY128" fmla="*/ 833437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76486 w 2005199"/>
                          <a:gd name="connsiteY132" fmla="*/ 788193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43149 w 2005199"/>
                          <a:gd name="connsiteY137" fmla="*/ 735806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414462 h 1519237"/>
                          <a:gd name="connsiteX303" fmla="*/ 412143 w 2005199"/>
                          <a:gd name="connsiteY303" fmla="*/ 1421606 h 1519237"/>
                          <a:gd name="connsiteX304" fmla="*/ 419286 w 2005199"/>
                          <a:gd name="connsiteY304" fmla="*/ 1438275 h 1519237"/>
                          <a:gd name="connsiteX305" fmla="*/ 424049 w 2005199"/>
                          <a:gd name="connsiteY305" fmla="*/ 1450181 h 1519237"/>
                          <a:gd name="connsiteX306" fmla="*/ 428811 w 2005199"/>
                          <a:gd name="connsiteY306" fmla="*/ 1457325 h 1519237"/>
                          <a:gd name="connsiteX307" fmla="*/ 433574 w 2005199"/>
                          <a:gd name="connsiteY307" fmla="*/ 1471612 h 1519237"/>
                          <a:gd name="connsiteX308" fmla="*/ 435955 w 2005199"/>
                          <a:gd name="connsiteY308" fmla="*/ 1478756 h 1519237"/>
                          <a:gd name="connsiteX309" fmla="*/ 445480 w 2005199"/>
                          <a:gd name="connsiteY309" fmla="*/ 1495425 h 1519237"/>
                          <a:gd name="connsiteX310" fmla="*/ 447861 w 2005199"/>
                          <a:gd name="connsiteY310" fmla="*/ 1507331 h 1519237"/>
                          <a:gd name="connsiteX311" fmla="*/ 455005 w 2005199"/>
                          <a:gd name="connsiteY311" fmla="*/ 1519237 h 1519237"/>
                          <a:gd name="connsiteX312" fmla="*/ 455005 w 2005199"/>
                          <a:gd name="connsiteY31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93155 w 2005199"/>
                          <a:gd name="connsiteY128" fmla="*/ 833437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64580 w 2005199"/>
                          <a:gd name="connsiteY132" fmla="*/ 809624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43149 w 2005199"/>
                          <a:gd name="connsiteY137" fmla="*/ 735806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414462 h 1519237"/>
                          <a:gd name="connsiteX303" fmla="*/ 412143 w 2005199"/>
                          <a:gd name="connsiteY303" fmla="*/ 1421606 h 1519237"/>
                          <a:gd name="connsiteX304" fmla="*/ 419286 w 2005199"/>
                          <a:gd name="connsiteY304" fmla="*/ 1438275 h 1519237"/>
                          <a:gd name="connsiteX305" fmla="*/ 424049 w 2005199"/>
                          <a:gd name="connsiteY305" fmla="*/ 1450181 h 1519237"/>
                          <a:gd name="connsiteX306" fmla="*/ 428811 w 2005199"/>
                          <a:gd name="connsiteY306" fmla="*/ 1457325 h 1519237"/>
                          <a:gd name="connsiteX307" fmla="*/ 433574 w 2005199"/>
                          <a:gd name="connsiteY307" fmla="*/ 1471612 h 1519237"/>
                          <a:gd name="connsiteX308" fmla="*/ 435955 w 2005199"/>
                          <a:gd name="connsiteY308" fmla="*/ 1478756 h 1519237"/>
                          <a:gd name="connsiteX309" fmla="*/ 445480 w 2005199"/>
                          <a:gd name="connsiteY309" fmla="*/ 1495425 h 1519237"/>
                          <a:gd name="connsiteX310" fmla="*/ 447861 w 2005199"/>
                          <a:gd name="connsiteY310" fmla="*/ 1507331 h 1519237"/>
                          <a:gd name="connsiteX311" fmla="*/ 455005 w 2005199"/>
                          <a:gd name="connsiteY311" fmla="*/ 1519237 h 1519237"/>
                          <a:gd name="connsiteX312" fmla="*/ 455005 w 2005199"/>
                          <a:gd name="connsiteY31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24111 w 2005199"/>
                          <a:gd name="connsiteY123" fmla="*/ 892968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78867 w 2005199"/>
                          <a:gd name="connsiteY128" fmla="*/ 845344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64580 w 2005199"/>
                          <a:gd name="connsiteY132" fmla="*/ 809624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43149 w 2005199"/>
                          <a:gd name="connsiteY137" fmla="*/ 735806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414462 h 1519237"/>
                          <a:gd name="connsiteX303" fmla="*/ 412143 w 2005199"/>
                          <a:gd name="connsiteY303" fmla="*/ 1421606 h 1519237"/>
                          <a:gd name="connsiteX304" fmla="*/ 419286 w 2005199"/>
                          <a:gd name="connsiteY304" fmla="*/ 1438275 h 1519237"/>
                          <a:gd name="connsiteX305" fmla="*/ 424049 w 2005199"/>
                          <a:gd name="connsiteY305" fmla="*/ 1450181 h 1519237"/>
                          <a:gd name="connsiteX306" fmla="*/ 428811 w 2005199"/>
                          <a:gd name="connsiteY306" fmla="*/ 1457325 h 1519237"/>
                          <a:gd name="connsiteX307" fmla="*/ 433574 w 2005199"/>
                          <a:gd name="connsiteY307" fmla="*/ 1471612 h 1519237"/>
                          <a:gd name="connsiteX308" fmla="*/ 435955 w 2005199"/>
                          <a:gd name="connsiteY308" fmla="*/ 1478756 h 1519237"/>
                          <a:gd name="connsiteX309" fmla="*/ 445480 w 2005199"/>
                          <a:gd name="connsiteY309" fmla="*/ 1495425 h 1519237"/>
                          <a:gd name="connsiteX310" fmla="*/ 447861 w 2005199"/>
                          <a:gd name="connsiteY310" fmla="*/ 1507331 h 1519237"/>
                          <a:gd name="connsiteX311" fmla="*/ 455005 w 2005199"/>
                          <a:gd name="connsiteY311" fmla="*/ 1519237 h 1519237"/>
                          <a:gd name="connsiteX312" fmla="*/ 455005 w 2005199"/>
                          <a:gd name="connsiteY31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16967 w 2005199"/>
                          <a:gd name="connsiteY123" fmla="*/ 900112 h 1519237"/>
                          <a:gd name="connsiteX124" fmla="*/ 914586 w 2005199"/>
                          <a:gd name="connsiteY124" fmla="*/ 864393 h 1519237"/>
                          <a:gd name="connsiteX125" fmla="*/ 912205 w 2005199"/>
                          <a:gd name="connsiteY125" fmla="*/ 857250 h 1519237"/>
                          <a:gd name="connsiteX126" fmla="*/ 902680 w 2005199"/>
                          <a:gd name="connsiteY126" fmla="*/ 842962 h 1519237"/>
                          <a:gd name="connsiteX127" fmla="*/ 900299 w 2005199"/>
                          <a:gd name="connsiteY127" fmla="*/ 835818 h 1519237"/>
                          <a:gd name="connsiteX128" fmla="*/ 878867 w 2005199"/>
                          <a:gd name="connsiteY128" fmla="*/ 845344 h 1519237"/>
                          <a:gd name="connsiteX129" fmla="*/ 888393 w 2005199"/>
                          <a:gd name="connsiteY129" fmla="*/ 819150 h 1519237"/>
                          <a:gd name="connsiteX130" fmla="*/ 883630 w 2005199"/>
                          <a:gd name="connsiteY130" fmla="*/ 809625 h 1519237"/>
                          <a:gd name="connsiteX131" fmla="*/ 878868 w 2005199"/>
                          <a:gd name="connsiteY131" fmla="*/ 795337 h 1519237"/>
                          <a:gd name="connsiteX132" fmla="*/ 864580 w 2005199"/>
                          <a:gd name="connsiteY132" fmla="*/ 809624 h 1519237"/>
                          <a:gd name="connsiteX133" fmla="*/ 871724 w 2005199"/>
                          <a:gd name="connsiteY133" fmla="*/ 769143 h 1519237"/>
                          <a:gd name="connsiteX134" fmla="*/ 866961 w 2005199"/>
                          <a:gd name="connsiteY134" fmla="*/ 754856 h 1519237"/>
                          <a:gd name="connsiteX135" fmla="*/ 862199 w 2005199"/>
                          <a:gd name="connsiteY135" fmla="*/ 747712 h 1519237"/>
                          <a:gd name="connsiteX136" fmla="*/ 859818 w 2005199"/>
                          <a:gd name="connsiteY136" fmla="*/ 738187 h 1519237"/>
                          <a:gd name="connsiteX137" fmla="*/ 843149 w 2005199"/>
                          <a:gd name="connsiteY137" fmla="*/ 735806 h 1519237"/>
                          <a:gd name="connsiteX138" fmla="*/ 847911 w 2005199"/>
                          <a:gd name="connsiteY138" fmla="*/ 702468 h 1519237"/>
                          <a:gd name="connsiteX139" fmla="*/ 843149 w 2005199"/>
                          <a:gd name="connsiteY139" fmla="*/ 688181 h 1519237"/>
                          <a:gd name="connsiteX140" fmla="*/ 840768 w 2005199"/>
                          <a:gd name="connsiteY140" fmla="*/ 681037 h 1519237"/>
                          <a:gd name="connsiteX141" fmla="*/ 845530 w 2005199"/>
                          <a:gd name="connsiteY141" fmla="*/ 661987 h 1519237"/>
                          <a:gd name="connsiteX142" fmla="*/ 850293 w 2005199"/>
                          <a:gd name="connsiteY142" fmla="*/ 654843 h 1519237"/>
                          <a:gd name="connsiteX143" fmla="*/ 866961 w 2005199"/>
                          <a:gd name="connsiteY143" fmla="*/ 633412 h 1519237"/>
                          <a:gd name="connsiteX144" fmla="*/ 871724 w 2005199"/>
                          <a:gd name="connsiteY144" fmla="*/ 616743 h 1519237"/>
                          <a:gd name="connsiteX145" fmla="*/ 878868 w 2005199"/>
                          <a:gd name="connsiteY145" fmla="*/ 590550 h 1519237"/>
                          <a:gd name="connsiteX146" fmla="*/ 876486 w 2005199"/>
                          <a:gd name="connsiteY146" fmla="*/ 557212 h 1519237"/>
                          <a:gd name="connsiteX147" fmla="*/ 871724 w 2005199"/>
                          <a:gd name="connsiteY147" fmla="*/ 542925 h 1519237"/>
                          <a:gd name="connsiteX148" fmla="*/ 874105 w 2005199"/>
                          <a:gd name="connsiteY148" fmla="*/ 502443 h 1519237"/>
                          <a:gd name="connsiteX149" fmla="*/ 878868 w 2005199"/>
                          <a:gd name="connsiteY149" fmla="*/ 461962 h 1519237"/>
                          <a:gd name="connsiteX150" fmla="*/ 869342 w 2005199"/>
                          <a:gd name="connsiteY150" fmla="*/ 428625 h 1519237"/>
                          <a:gd name="connsiteX151" fmla="*/ 852674 w 2005199"/>
                          <a:gd name="connsiteY151" fmla="*/ 364331 h 1519237"/>
                          <a:gd name="connsiteX152" fmla="*/ 847911 w 2005199"/>
                          <a:gd name="connsiteY152" fmla="*/ 357187 h 1519237"/>
                          <a:gd name="connsiteX153" fmla="*/ 845530 w 2005199"/>
                          <a:gd name="connsiteY153" fmla="*/ 350043 h 1519237"/>
                          <a:gd name="connsiteX154" fmla="*/ 836005 w 2005199"/>
                          <a:gd name="connsiteY154" fmla="*/ 335756 h 1519237"/>
                          <a:gd name="connsiteX155" fmla="*/ 831243 w 2005199"/>
                          <a:gd name="connsiteY155" fmla="*/ 328612 h 1519237"/>
                          <a:gd name="connsiteX156" fmla="*/ 828861 w 2005199"/>
                          <a:gd name="connsiteY156" fmla="*/ 321468 h 1519237"/>
                          <a:gd name="connsiteX157" fmla="*/ 819336 w 2005199"/>
                          <a:gd name="connsiteY157" fmla="*/ 307181 h 1519237"/>
                          <a:gd name="connsiteX158" fmla="*/ 814574 w 2005199"/>
                          <a:gd name="connsiteY158" fmla="*/ 290512 h 1519237"/>
                          <a:gd name="connsiteX159" fmla="*/ 809811 w 2005199"/>
                          <a:gd name="connsiteY159" fmla="*/ 276225 h 1519237"/>
                          <a:gd name="connsiteX160" fmla="*/ 800286 w 2005199"/>
                          <a:gd name="connsiteY160" fmla="*/ 261937 h 1519237"/>
                          <a:gd name="connsiteX161" fmla="*/ 795524 w 2005199"/>
                          <a:gd name="connsiteY161" fmla="*/ 254793 h 1519237"/>
                          <a:gd name="connsiteX162" fmla="*/ 785999 w 2005199"/>
                          <a:gd name="connsiteY162" fmla="*/ 242887 h 1519237"/>
                          <a:gd name="connsiteX163" fmla="*/ 781236 w 2005199"/>
                          <a:gd name="connsiteY163" fmla="*/ 235743 h 1519237"/>
                          <a:gd name="connsiteX164" fmla="*/ 783618 w 2005199"/>
                          <a:gd name="connsiteY164" fmla="*/ 228600 h 1519237"/>
                          <a:gd name="connsiteX165" fmla="*/ 769330 w 2005199"/>
                          <a:gd name="connsiteY165" fmla="*/ 214312 h 1519237"/>
                          <a:gd name="connsiteX166" fmla="*/ 762186 w 2005199"/>
                          <a:gd name="connsiteY166" fmla="*/ 207168 h 1519237"/>
                          <a:gd name="connsiteX167" fmla="*/ 745518 w 2005199"/>
                          <a:gd name="connsiteY167" fmla="*/ 195262 h 1519237"/>
                          <a:gd name="connsiteX168" fmla="*/ 724086 w 2005199"/>
                          <a:gd name="connsiteY168" fmla="*/ 183356 h 1519237"/>
                          <a:gd name="connsiteX169" fmla="*/ 697893 w 2005199"/>
                          <a:gd name="connsiteY169" fmla="*/ 169068 h 1519237"/>
                          <a:gd name="connsiteX170" fmla="*/ 688368 w 2005199"/>
                          <a:gd name="connsiteY170" fmla="*/ 164306 h 1519237"/>
                          <a:gd name="connsiteX171" fmla="*/ 678843 w 2005199"/>
                          <a:gd name="connsiteY171" fmla="*/ 157162 h 1519237"/>
                          <a:gd name="connsiteX172" fmla="*/ 671699 w 2005199"/>
                          <a:gd name="connsiteY172" fmla="*/ 154781 h 1519237"/>
                          <a:gd name="connsiteX173" fmla="*/ 659793 w 2005199"/>
                          <a:gd name="connsiteY173" fmla="*/ 147637 h 1519237"/>
                          <a:gd name="connsiteX174" fmla="*/ 645505 w 2005199"/>
                          <a:gd name="connsiteY174" fmla="*/ 138112 h 1519237"/>
                          <a:gd name="connsiteX175" fmla="*/ 626455 w 2005199"/>
                          <a:gd name="connsiteY175" fmla="*/ 128587 h 1519237"/>
                          <a:gd name="connsiteX176" fmla="*/ 619311 w 2005199"/>
                          <a:gd name="connsiteY176" fmla="*/ 123825 h 1519237"/>
                          <a:gd name="connsiteX177" fmla="*/ 612168 w 2005199"/>
                          <a:gd name="connsiteY177" fmla="*/ 121443 h 1519237"/>
                          <a:gd name="connsiteX178" fmla="*/ 595499 w 2005199"/>
                          <a:gd name="connsiteY178" fmla="*/ 114300 h 1519237"/>
                          <a:gd name="connsiteX179" fmla="*/ 585974 w 2005199"/>
                          <a:gd name="connsiteY179" fmla="*/ 109537 h 1519237"/>
                          <a:gd name="connsiteX180" fmla="*/ 569305 w 2005199"/>
                          <a:gd name="connsiteY180" fmla="*/ 100012 h 1519237"/>
                          <a:gd name="connsiteX181" fmla="*/ 559780 w 2005199"/>
                          <a:gd name="connsiteY181" fmla="*/ 97631 h 1519237"/>
                          <a:gd name="connsiteX182" fmla="*/ 550255 w 2005199"/>
                          <a:gd name="connsiteY182" fmla="*/ 92868 h 1519237"/>
                          <a:gd name="connsiteX183" fmla="*/ 524061 w 2005199"/>
                          <a:gd name="connsiteY183" fmla="*/ 80962 h 1519237"/>
                          <a:gd name="connsiteX184" fmla="*/ 516918 w 2005199"/>
                          <a:gd name="connsiteY184" fmla="*/ 76200 h 1519237"/>
                          <a:gd name="connsiteX185" fmla="*/ 509774 w 2005199"/>
                          <a:gd name="connsiteY185" fmla="*/ 73818 h 1519237"/>
                          <a:gd name="connsiteX186" fmla="*/ 500249 w 2005199"/>
                          <a:gd name="connsiteY186" fmla="*/ 69056 h 1519237"/>
                          <a:gd name="connsiteX187" fmla="*/ 493105 w 2005199"/>
                          <a:gd name="connsiteY187" fmla="*/ 64293 h 1519237"/>
                          <a:gd name="connsiteX188" fmla="*/ 483580 w 2005199"/>
                          <a:gd name="connsiteY188" fmla="*/ 61912 h 1519237"/>
                          <a:gd name="connsiteX189" fmla="*/ 464530 w 2005199"/>
                          <a:gd name="connsiteY189" fmla="*/ 54768 h 1519237"/>
                          <a:gd name="connsiteX190" fmla="*/ 457386 w 2005199"/>
                          <a:gd name="connsiteY190" fmla="*/ 50006 h 1519237"/>
                          <a:gd name="connsiteX191" fmla="*/ 443099 w 2005199"/>
                          <a:gd name="connsiteY191" fmla="*/ 45243 h 1519237"/>
                          <a:gd name="connsiteX192" fmla="*/ 426430 w 2005199"/>
                          <a:gd name="connsiteY192" fmla="*/ 40481 h 1519237"/>
                          <a:gd name="connsiteX193" fmla="*/ 407380 w 2005199"/>
                          <a:gd name="connsiteY193" fmla="*/ 33337 h 1519237"/>
                          <a:gd name="connsiteX194" fmla="*/ 383568 w 2005199"/>
                          <a:gd name="connsiteY194" fmla="*/ 28575 h 1519237"/>
                          <a:gd name="connsiteX195" fmla="*/ 374043 w 2005199"/>
                          <a:gd name="connsiteY195" fmla="*/ 23812 h 1519237"/>
                          <a:gd name="connsiteX196" fmla="*/ 364518 w 2005199"/>
                          <a:gd name="connsiteY196" fmla="*/ 21431 h 1519237"/>
                          <a:gd name="connsiteX197" fmla="*/ 343086 w 2005199"/>
                          <a:gd name="connsiteY197" fmla="*/ 16668 h 1519237"/>
                          <a:gd name="connsiteX198" fmla="*/ 307368 w 2005199"/>
                          <a:gd name="connsiteY198" fmla="*/ 7143 h 1519237"/>
                          <a:gd name="connsiteX199" fmla="*/ 290699 w 2005199"/>
                          <a:gd name="connsiteY199" fmla="*/ 4762 h 1519237"/>
                          <a:gd name="connsiteX200" fmla="*/ 276411 w 2005199"/>
                          <a:gd name="connsiteY200" fmla="*/ 2381 h 1519237"/>
                          <a:gd name="connsiteX201" fmla="*/ 228786 w 2005199"/>
                          <a:gd name="connsiteY201" fmla="*/ 0 h 1519237"/>
                          <a:gd name="connsiteX202" fmla="*/ 145443 w 2005199"/>
                          <a:gd name="connsiteY202" fmla="*/ 2381 h 1519237"/>
                          <a:gd name="connsiteX203" fmla="*/ 116868 w 2005199"/>
                          <a:gd name="connsiteY203" fmla="*/ 4762 h 1519237"/>
                          <a:gd name="connsiteX204" fmla="*/ 109724 w 2005199"/>
                          <a:gd name="connsiteY204" fmla="*/ 9525 h 1519237"/>
                          <a:gd name="connsiteX205" fmla="*/ 100199 w 2005199"/>
                          <a:gd name="connsiteY205" fmla="*/ 14287 h 1519237"/>
                          <a:gd name="connsiteX206" fmla="*/ 90674 w 2005199"/>
                          <a:gd name="connsiteY206" fmla="*/ 21431 h 1519237"/>
                          <a:gd name="connsiteX207" fmla="*/ 76386 w 2005199"/>
                          <a:gd name="connsiteY207" fmla="*/ 30956 h 1519237"/>
                          <a:gd name="connsiteX208" fmla="*/ 69243 w 2005199"/>
                          <a:gd name="connsiteY208" fmla="*/ 35718 h 1519237"/>
                          <a:gd name="connsiteX209" fmla="*/ 62099 w 2005199"/>
                          <a:gd name="connsiteY209" fmla="*/ 40481 h 1519237"/>
                          <a:gd name="connsiteX210" fmla="*/ 52574 w 2005199"/>
                          <a:gd name="connsiteY210" fmla="*/ 54768 h 1519237"/>
                          <a:gd name="connsiteX211" fmla="*/ 40668 w 2005199"/>
                          <a:gd name="connsiteY211" fmla="*/ 71437 h 1519237"/>
                          <a:gd name="connsiteX212" fmla="*/ 35905 w 2005199"/>
                          <a:gd name="connsiteY212" fmla="*/ 85725 h 1519237"/>
                          <a:gd name="connsiteX213" fmla="*/ 33524 w 2005199"/>
                          <a:gd name="connsiteY213" fmla="*/ 92868 h 1519237"/>
                          <a:gd name="connsiteX214" fmla="*/ 31143 w 2005199"/>
                          <a:gd name="connsiteY214" fmla="*/ 119062 h 1519237"/>
                          <a:gd name="connsiteX215" fmla="*/ 26380 w 2005199"/>
                          <a:gd name="connsiteY215" fmla="*/ 133350 h 1519237"/>
                          <a:gd name="connsiteX216" fmla="*/ 23999 w 2005199"/>
                          <a:gd name="connsiteY216" fmla="*/ 140493 h 1519237"/>
                          <a:gd name="connsiteX217" fmla="*/ 23999 w 2005199"/>
                          <a:gd name="connsiteY217" fmla="*/ 197643 h 1519237"/>
                          <a:gd name="connsiteX218" fmla="*/ 28761 w 2005199"/>
                          <a:gd name="connsiteY218" fmla="*/ 216693 h 1519237"/>
                          <a:gd name="connsiteX219" fmla="*/ 38286 w 2005199"/>
                          <a:gd name="connsiteY219" fmla="*/ 233362 h 1519237"/>
                          <a:gd name="connsiteX220" fmla="*/ 43049 w 2005199"/>
                          <a:gd name="connsiteY220" fmla="*/ 247650 h 1519237"/>
                          <a:gd name="connsiteX221" fmla="*/ 52574 w 2005199"/>
                          <a:gd name="connsiteY221" fmla="*/ 264318 h 1519237"/>
                          <a:gd name="connsiteX222" fmla="*/ 54955 w 2005199"/>
                          <a:gd name="connsiteY222" fmla="*/ 271462 h 1519237"/>
                          <a:gd name="connsiteX223" fmla="*/ 62099 w 2005199"/>
                          <a:gd name="connsiteY223" fmla="*/ 280987 h 1519237"/>
                          <a:gd name="connsiteX224" fmla="*/ 71624 w 2005199"/>
                          <a:gd name="connsiteY224" fmla="*/ 302418 h 1519237"/>
                          <a:gd name="connsiteX225" fmla="*/ 76386 w 2005199"/>
                          <a:gd name="connsiteY225" fmla="*/ 316706 h 1519237"/>
                          <a:gd name="connsiteX226" fmla="*/ 78768 w 2005199"/>
                          <a:gd name="connsiteY226" fmla="*/ 323850 h 1519237"/>
                          <a:gd name="connsiteX227" fmla="*/ 83530 w 2005199"/>
                          <a:gd name="connsiteY227" fmla="*/ 333375 h 1519237"/>
                          <a:gd name="connsiteX228" fmla="*/ 88293 w 2005199"/>
                          <a:gd name="connsiteY228" fmla="*/ 347662 h 1519237"/>
                          <a:gd name="connsiteX229" fmla="*/ 90674 w 2005199"/>
                          <a:gd name="connsiteY229" fmla="*/ 354806 h 1519237"/>
                          <a:gd name="connsiteX230" fmla="*/ 93055 w 2005199"/>
                          <a:gd name="connsiteY230" fmla="*/ 361950 h 1519237"/>
                          <a:gd name="connsiteX231" fmla="*/ 95436 w 2005199"/>
                          <a:gd name="connsiteY231" fmla="*/ 371475 h 1519237"/>
                          <a:gd name="connsiteX232" fmla="*/ 100199 w 2005199"/>
                          <a:gd name="connsiteY232" fmla="*/ 385762 h 1519237"/>
                          <a:gd name="connsiteX233" fmla="*/ 97818 w 2005199"/>
                          <a:gd name="connsiteY233" fmla="*/ 400050 h 1519237"/>
                          <a:gd name="connsiteX234" fmla="*/ 93055 w 2005199"/>
                          <a:gd name="connsiteY234" fmla="*/ 414337 h 1519237"/>
                          <a:gd name="connsiteX235" fmla="*/ 88293 w 2005199"/>
                          <a:gd name="connsiteY235" fmla="*/ 428625 h 1519237"/>
                          <a:gd name="connsiteX236" fmla="*/ 85911 w 2005199"/>
                          <a:gd name="connsiteY236" fmla="*/ 435768 h 1519237"/>
                          <a:gd name="connsiteX237" fmla="*/ 81149 w 2005199"/>
                          <a:gd name="connsiteY237" fmla="*/ 452437 h 1519237"/>
                          <a:gd name="connsiteX238" fmla="*/ 78768 w 2005199"/>
                          <a:gd name="connsiteY238" fmla="*/ 490537 h 1519237"/>
                          <a:gd name="connsiteX239" fmla="*/ 76386 w 2005199"/>
                          <a:gd name="connsiteY239" fmla="*/ 516731 h 1519237"/>
                          <a:gd name="connsiteX240" fmla="*/ 74005 w 2005199"/>
                          <a:gd name="connsiteY240" fmla="*/ 576262 h 1519237"/>
                          <a:gd name="connsiteX241" fmla="*/ 69243 w 2005199"/>
                          <a:gd name="connsiteY241" fmla="*/ 590550 h 1519237"/>
                          <a:gd name="connsiteX242" fmla="*/ 62099 w 2005199"/>
                          <a:gd name="connsiteY242" fmla="*/ 607218 h 1519237"/>
                          <a:gd name="connsiteX243" fmla="*/ 54955 w 2005199"/>
                          <a:gd name="connsiteY243" fmla="*/ 609600 h 1519237"/>
                          <a:gd name="connsiteX244" fmla="*/ 52574 w 2005199"/>
                          <a:gd name="connsiteY244" fmla="*/ 616743 h 1519237"/>
                          <a:gd name="connsiteX245" fmla="*/ 40668 w 2005199"/>
                          <a:gd name="connsiteY245" fmla="*/ 631031 h 1519237"/>
                          <a:gd name="connsiteX246" fmla="*/ 33524 w 2005199"/>
                          <a:gd name="connsiteY246" fmla="*/ 645318 h 1519237"/>
                          <a:gd name="connsiteX247" fmla="*/ 26380 w 2005199"/>
                          <a:gd name="connsiteY247" fmla="*/ 650081 h 1519237"/>
                          <a:gd name="connsiteX248" fmla="*/ 16855 w 2005199"/>
                          <a:gd name="connsiteY248" fmla="*/ 678656 h 1519237"/>
                          <a:gd name="connsiteX249" fmla="*/ 12093 w 2005199"/>
                          <a:gd name="connsiteY249" fmla="*/ 692943 h 1519237"/>
                          <a:gd name="connsiteX250" fmla="*/ 9711 w 2005199"/>
                          <a:gd name="connsiteY250" fmla="*/ 700087 h 1519237"/>
                          <a:gd name="connsiteX251" fmla="*/ 4949 w 2005199"/>
                          <a:gd name="connsiteY251" fmla="*/ 707231 h 1519237"/>
                          <a:gd name="connsiteX252" fmla="*/ 2568 w 2005199"/>
                          <a:gd name="connsiteY252" fmla="*/ 719137 h 1519237"/>
                          <a:gd name="connsiteX253" fmla="*/ 2568 w 2005199"/>
                          <a:gd name="connsiteY253" fmla="*/ 792956 h 1519237"/>
                          <a:gd name="connsiteX254" fmla="*/ 7330 w 2005199"/>
                          <a:gd name="connsiteY254" fmla="*/ 800100 h 1519237"/>
                          <a:gd name="connsiteX255" fmla="*/ 14474 w 2005199"/>
                          <a:gd name="connsiteY255" fmla="*/ 809625 h 1519237"/>
                          <a:gd name="connsiteX256" fmla="*/ 28761 w 2005199"/>
                          <a:gd name="connsiteY256" fmla="*/ 821531 h 1519237"/>
                          <a:gd name="connsiteX257" fmla="*/ 35905 w 2005199"/>
                          <a:gd name="connsiteY257" fmla="*/ 828675 h 1519237"/>
                          <a:gd name="connsiteX258" fmla="*/ 52574 w 2005199"/>
                          <a:gd name="connsiteY258" fmla="*/ 840581 h 1519237"/>
                          <a:gd name="connsiteX259" fmla="*/ 64480 w 2005199"/>
                          <a:gd name="connsiteY259" fmla="*/ 857250 h 1519237"/>
                          <a:gd name="connsiteX260" fmla="*/ 69243 w 2005199"/>
                          <a:gd name="connsiteY260" fmla="*/ 864393 h 1519237"/>
                          <a:gd name="connsiteX261" fmla="*/ 90674 w 2005199"/>
                          <a:gd name="connsiteY261" fmla="*/ 883443 h 1519237"/>
                          <a:gd name="connsiteX262" fmla="*/ 100199 w 2005199"/>
                          <a:gd name="connsiteY262" fmla="*/ 892968 h 1519237"/>
                          <a:gd name="connsiteX263" fmla="*/ 116868 w 2005199"/>
                          <a:gd name="connsiteY263" fmla="*/ 904875 h 1519237"/>
                          <a:gd name="connsiteX264" fmla="*/ 131155 w 2005199"/>
                          <a:gd name="connsiteY264" fmla="*/ 914400 h 1519237"/>
                          <a:gd name="connsiteX265" fmla="*/ 140680 w 2005199"/>
                          <a:gd name="connsiteY265" fmla="*/ 933450 h 1519237"/>
                          <a:gd name="connsiteX266" fmla="*/ 154968 w 2005199"/>
                          <a:gd name="connsiteY266" fmla="*/ 945356 h 1519237"/>
                          <a:gd name="connsiteX267" fmla="*/ 162111 w 2005199"/>
                          <a:gd name="connsiteY267" fmla="*/ 959643 h 1519237"/>
                          <a:gd name="connsiteX268" fmla="*/ 166874 w 2005199"/>
                          <a:gd name="connsiteY268" fmla="*/ 969168 h 1519237"/>
                          <a:gd name="connsiteX269" fmla="*/ 174018 w 2005199"/>
                          <a:gd name="connsiteY269" fmla="*/ 976312 h 1519237"/>
                          <a:gd name="connsiteX270" fmla="*/ 188305 w 2005199"/>
                          <a:gd name="connsiteY270" fmla="*/ 995362 h 1519237"/>
                          <a:gd name="connsiteX271" fmla="*/ 183543 w 2005199"/>
                          <a:gd name="connsiteY271" fmla="*/ 1002506 h 1519237"/>
                          <a:gd name="connsiteX272" fmla="*/ 190686 w 2005199"/>
                          <a:gd name="connsiteY272" fmla="*/ 1009650 h 1519237"/>
                          <a:gd name="connsiteX273" fmla="*/ 195449 w 2005199"/>
                          <a:gd name="connsiteY273" fmla="*/ 1016793 h 1519237"/>
                          <a:gd name="connsiteX274" fmla="*/ 204974 w 2005199"/>
                          <a:gd name="connsiteY274" fmla="*/ 1038225 h 1519237"/>
                          <a:gd name="connsiteX275" fmla="*/ 212118 w 2005199"/>
                          <a:gd name="connsiteY275" fmla="*/ 1045368 h 1519237"/>
                          <a:gd name="connsiteX276" fmla="*/ 228786 w 2005199"/>
                          <a:gd name="connsiteY276" fmla="*/ 1066800 h 1519237"/>
                          <a:gd name="connsiteX277" fmla="*/ 235930 w 2005199"/>
                          <a:gd name="connsiteY277" fmla="*/ 1083468 h 1519237"/>
                          <a:gd name="connsiteX278" fmla="*/ 247836 w 2005199"/>
                          <a:gd name="connsiteY278" fmla="*/ 1097756 h 1519237"/>
                          <a:gd name="connsiteX279" fmla="*/ 250218 w 2005199"/>
                          <a:gd name="connsiteY279" fmla="*/ 1104900 h 1519237"/>
                          <a:gd name="connsiteX280" fmla="*/ 264505 w 2005199"/>
                          <a:gd name="connsiteY280" fmla="*/ 1131093 h 1519237"/>
                          <a:gd name="connsiteX281" fmla="*/ 266886 w 2005199"/>
                          <a:gd name="connsiteY281" fmla="*/ 1140618 h 1519237"/>
                          <a:gd name="connsiteX282" fmla="*/ 278793 w 2005199"/>
                          <a:gd name="connsiteY282" fmla="*/ 1145381 h 1519237"/>
                          <a:gd name="connsiteX283" fmla="*/ 285936 w 2005199"/>
                          <a:gd name="connsiteY283" fmla="*/ 1150143 h 1519237"/>
                          <a:gd name="connsiteX284" fmla="*/ 293080 w 2005199"/>
                          <a:gd name="connsiteY284" fmla="*/ 1164431 h 1519237"/>
                          <a:gd name="connsiteX285" fmla="*/ 297843 w 2005199"/>
                          <a:gd name="connsiteY285" fmla="*/ 1171575 h 1519237"/>
                          <a:gd name="connsiteX286" fmla="*/ 309749 w 2005199"/>
                          <a:gd name="connsiteY286" fmla="*/ 1197768 h 1519237"/>
                          <a:gd name="connsiteX287" fmla="*/ 319274 w 2005199"/>
                          <a:gd name="connsiteY287" fmla="*/ 1214437 h 1519237"/>
                          <a:gd name="connsiteX288" fmla="*/ 331180 w 2005199"/>
                          <a:gd name="connsiteY288" fmla="*/ 1240631 h 1519237"/>
                          <a:gd name="connsiteX289" fmla="*/ 343086 w 2005199"/>
                          <a:gd name="connsiteY289" fmla="*/ 1266825 h 1519237"/>
                          <a:gd name="connsiteX290" fmla="*/ 347849 w 2005199"/>
                          <a:gd name="connsiteY290" fmla="*/ 1273968 h 1519237"/>
                          <a:gd name="connsiteX291" fmla="*/ 352611 w 2005199"/>
                          <a:gd name="connsiteY291" fmla="*/ 1283493 h 1519237"/>
                          <a:gd name="connsiteX292" fmla="*/ 362136 w 2005199"/>
                          <a:gd name="connsiteY292" fmla="*/ 1297781 h 1519237"/>
                          <a:gd name="connsiteX293" fmla="*/ 366899 w 2005199"/>
                          <a:gd name="connsiteY293" fmla="*/ 1304925 h 1519237"/>
                          <a:gd name="connsiteX294" fmla="*/ 369280 w 2005199"/>
                          <a:gd name="connsiteY294" fmla="*/ 1312068 h 1519237"/>
                          <a:gd name="connsiteX295" fmla="*/ 376424 w 2005199"/>
                          <a:gd name="connsiteY295" fmla="*/ 1323975 h 1519237"/>
                          <a:gd name="connsiteX296" fmla="*/ 381186 w 2005199"/>
                          <a:gd name="connsiteY296" fmla="*/ 1331118 h 1519237"/>
                          <a:gd name="connsiteX297" fmla="*/ 383568 w 2005199"/>
                          <a:gd name="connsiteY297" fmla="*/ 1338262 h 1519237"/>
                          <a:gd name="connsiteX298" fmla="*/ 388330 w 2005199"/>
                          <a:gd name="connsiteY298" fmla="*/ 1345406 h 1519237"/>
                          <a:gd name="connsiteX299" fmla="*/ 393093 w 2005199"/>
                          <a:gd name="connsiteY299" fmla="*/ 1359693 h 1519237"/>
                          <a:gd name="connsiteX300" fmla="*/ 397855 w 2005199"/>
                          <a:gd name="connsiteY300" fmla="*/ 1373981 h 1519237"/>
                          <a:gd name="connsiteX301" fmla="*/ 400236 w 2005199"/>
                          <a:gd name="connsiteY301" fmla="*/ 1381125 h 1519237"/>
                          <a:gd name="connsiteX302" fmla="*/ 407380 w 2005199"/>
                          <a:gd name="connsiteY302" fmla="*/ 1414462 h 1519237"/>
                          <a:gd name="connsiteX303" fmla="*/ 412143 w 2005199"/>
                          <a:gd name="connsiteY303" fmla="*/ 1421606 h 1519237"/>
                          <a:gd name="connsiteX304" fmla="*/ 419286 w 2005199"/>
                          <a:gd name="connsiteY304" fmla="*/ 1438275 h 1519237"/>
                          <a:gd name="connsiteX305" fmla="*/ 424049 w 2005199"/>
                          <a:gd name="connsiteY305" fmla="*/ 1450181 h 1519237"/>
                          <a:gd name="connsiteX306" fmla="*/ 428811 w 2005199"/>
                          <a:gd name="connsiteY306" fmla="*/ 1457325 h 1519237"/>
                          <a:gd name="connsiteX307" fmla="*/ 433574 w 2005199"/>
                          <a:gd name="connsiteY307" fmla="*/ 1471612 h 1519237"/>
                          <a:gd name="connsiteX308" fmla="*/ 435955 w 2005199"/>
                          <a:gd name="connsiteY308" fmla="*/ 1478756 h 1519237"/>
                          <a:gd name="connsiteX309" fmla="*/ 445480 w 2005199"/>
                          <a:gd name="connsiteY309" fmla="*/ 1495425 h 1519237"/>
                          <a:gd name="connsiteX310" fmla="*/ 447861 w 2005199"/>
                          <a:gd name="connsiteY310" fmla="*/ 1507331 h 1519237"/>
                          <a:gd name="connsiteX311" fmla="*/ 455005 w 2005199"/>
                          <a:gd name="connsiteY311" fmla="*/ 1519237 h 1519237"/>
                          <a:gd name="connsiteX312" fmla="*/ 455005 w 2005199"/>
                          <a:gd name="connsiteY31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16967 w 2005199"/>
                          <a:gd name="connsiteY123" fmla="*/ 900112 h 1519237"/>
                          <a:gd name="connsiteX124" fmla="*/ 914586 w 2005199"/>
                          <a:gd name="connsiteY124" fmla="*/ 864393 h 1519237"/>
                          <a:gd name="connsiteX125" fmla="*/ 902680 w 2005199"/>
                          <a:gd name="connsiteY125" fmla="*/ 842962 h 1519237"/>
                          <a:gd name="connsiteX126" fmla="*/ 900299 w 2005199"/>
                          <a:gd name="connsiteY126" fmla="*/ 835818 h 1519237"/>
                          <a:gd name="connsiteX127" fmla="*/ 878867 w 2005199"/>
                          <a:gd name="connsiteY127" fmla="*/ 845344 h 1519237"/>
                          <a:gd name="connsiteX128" fmla="*/ 888393 w 2005199"/>
                          <a:gd name="connsiteY128" fmla="*/ 819150 h 1519237"/>
                          <a:gd name="connsiteX129" fmla="*/ 883630 w 2005199"/>
                          <a:gd name="connsiteY129" fmla="*/ 809625 h 1519237"/>
                          <a:gd name="connsiteX130" fmla="*/ 878868 w 2005199"/>
                          <a:gd name="connsiteY130" fmla="*/ 795337 h 1519237"/>
                          <a:gd name="connsiteX131" fmla="*/ 864580 w 2005199"/>
                          <a:gd name="connsiteY131" fmla="*/ 809624 h 1519237"/>
                          <a:gd name="connsiteX132" fmla="*/ 871724 w 2005199"/>
                          <a:gd name="connsiteY132" fmla="*/ 769143 h 1519237"/>
                          <a:gd name="connsiteX133" fmla="*/ 866961 w 2005199"/>
                          <a:gd name="connsiteY133" fmla="*/ 754856 h 1519237"/>
                          <a:gd name="connsiteX134" fmla="*/ 862199 w 2005199"/>
                          <a:gd name="connsiteY134" fmla="*/ 747712 h 1519237"/>
                          <a:gd name="connsiteX135" fmla="*/ 859818 w 2005199"/>
                          <a:gd name="connsiteY135" fmla="*/ 738187 h 1519237"/>
                          <a:gd name="connsiteX136" fmla="*/ 843149 w 2005199"/>
                          <a:gd name="connsiteY136" fmla="*/ 735806 h 1519237"/>
                          <a:gd name="connsiteX137" fmla="*/ 847911 w 2005199"/>
                          <a:gd name="connsiteY137" fmla="*/ 702468 h 1519237"/>
                          <a:gd name="connsiteX138" fmla="*/ 843149 w 2005199"/>
                          <a:gd name="connsiteY138" fmla="*/ 688181 h 1519237"/>
                          <a:gd name="connsiteX139" fmla="*/ 840768 w 2005199"/>
                          <a:gd name="connsiteY139" fmla="*/ 681037 h 1519237"/>
                          <a:gd name="connsiteX140" fmla="*/ 845530 w 2005199"/>
                          <a:gd name="connsiteY140" fmla="*/ 661987 h 1519237"/>
                          <a:gd name="connsiteX141" fmla="*/ 850293 w 2005199"/>
                          <a:gd name="connsiteY141" fmla="*/ 654843 h 1519237"/>
                          <a:gd name="connsiteX142" fmla="*/ 866961 w 2005199"/>
                          <a:gd name="connsiteY142" fmla="*/ 633412 h 1519237"/>
                          <a:gd name="connsiteX143" fmla="*/ 871724 w 2005199"/>
                          <a:gd name="connsiteY143" fmla="*/ 616743 h 1519237"/>
                          <a:gd name="connsiteX144" fmla="*/ 878868 w 2005199"/>
                          <a:gd name="connsiteY144" fmla="*/ 590550 h 1519237"/>
                          <a:gd name="connsiteX145" fmla="*/ 876486 w 2005199"/>
                          <a:gd name="connsiteY145" fmla="*/ 557212 h 1519237"/>
                          <a:gd name="connsiteX146" fmla="*/ 871724 w 2005199"/>
                          <a:gd name="connsiteY146" fmla="*/ 542925 h 1519237"/>
                          <a:gd name="connsiteX147" fmla="*/ 874105 w 2005199"/>
                          <a:gd name="connsiteY147" fmla="*/ 502443 h 1519237"/>
                          <a:gd name="connsiteX148" fmla="*/ 878868 w 2005199"/>
                          <a:gd name="connsiteY148" fmla="*/ 461962 h 1519237"/>
                          <a:gd name="connsiteX149" fmla="*/ 869342 w 2005199"/>
                          <a:gd name="connsiteY149" fmla="*/ 428625 h 1519237"/>
                          <a:gd name="connsiteX150" fmla="*/ 852674 w 2005199"/>
                          <a:gd name="connsiteY150" fmla="*/ 364331 h 1519237"/>
                          <a:gd name="connsiteX151" fmla="*/ 847911 w 2005199"/>
                          <a:gd name="connsiteY151" fmla="*/ 357187 h 1519237"/>
                          <a:gd name="connsiteX152" fmla="*/ 845530 w 2005199"/>
                          <a:gd name="connsiteY152" fmla="*/ 350043 h 1519237"/>
                          <a:gd name="connsiteX153" fmla="*/ 836005 w 2005199"/>
                          <a:gd name="connsiteY153" fmla="*/ 335756 h 1519237"/>
                          <a:gd name="connsiteX154" fmla="*/ 831243 w 2005199"/>
                          <a:gd name="connsiteY154" fmla="*/ 328612 h 1519237"/>
                          <a:gd name="connsiteX155" fmla="*/ 828861 w 2005199"/>
                          <a:gd name="connsiteY155" fmla="*/ 321468 h 1519237"/>
                          <a:gd name="connsiteX156" fmla="*/ 819336 w 2005199"/>
                          <a:gd name="connsiteY156" fmla="*/ 307181 h 1519237"/>
                          <a:gd name="connsiteX157" fmla="*/ 814574 w 2005199"/>
                          <a:gd name="connsiteY157" fmla="*/ 290512 h 1519237"/>
                          <a:gd name="connsiteX158" fmla="*/ 809811 w 2005199"/>
                          <a:gd name="connsiteY158" fmla="*/ 276225 h 1519237"/>
                          <a:gd name="connsiteX159" fmla="*/ 800286 w 2005199"/>
                          <a:gd name="connsiteY159" fmla="*/ 261937 h 1519237"/>
                          <a:gd name="connsiteX160" fmla="*/ 795524 w 2005199"/>
                          <a:gd name="connsiteY160" fmla="*/ 254793 h 1519237"/>
                          <a:gd name="connsiteX161" fmla="*/ 785999 w 2005199"/>
                          <a:gd name="connsiteY161" fmla="*/ 242887 h 1519237"/>
                          <a:gd name="connsiteX162" fmla="*/ 781236 w 2005199"/>
                          <a:gd name="connsiteY162" fmla="*/ 235743 h 1519237"/>
                          <a:gd name="connsiteX163" fmla="*/ 783618 w 2005199"/>
                          <a:gd name="connsiteY163" fmla="*/ 228600 h 1519237"/>
                          <a:gd name="connsiteX164" fmla="*/ 769330 w 2005199"/>
                          <a:gd name="connsiteY164" fmla="*/ 214312 h 1519237"/>
                          <a:gd name="connsiteX165" fmla="*/ 762186 w 2005199"/>
                          <a:gd name="connsiteY165" fmla="*/ 207168 h 1519237"/>
                          <a:gd name="connsiteX166" fmla="*/ 745518 w 2005199"/>
                          <a:gd name="connsiteY166" fmla="*/ 195262 h 1519237"/>
                          <a:gd name="connsiteX167" fmla="*/ 724086 w 2005199"/>
                          <a:gd name="connsiteY167" fmla="*/ 183356 h 1519237"/>
                          <a:gd name="connsiteX168" fmla="*/ 697893 w 2005199"/>
                          <a:gd name="connsiteY168" fmla="*/ 169068 h 1519237"/>
                          <a:gd name="connsiteX169" fmla="*/ 688368 w 2005199"/>
                          <a:gd name="connsiteY169" fmla="*/ 164306 h 1519237"/>
                          <a:gd name="connsiteX170" fmla="*/ 678843 w 2005199"/>
                          <a:gd name="connsiteY170" fmla="*/ 157162 h 1519237"/>
                          <a:gd name="connsiteX171" fmla="*/ 671699 w 2005199"/>
                          <a:gd name="connsiteY171" fmla="*/ 154781 h 1519237"/>
                          <a:gd name="connsiteX172" fmla="*/ 659793 w 2005199"/>
                          <a:gd name="connsiteY172" fmla="*/ 147637 h 1519237"/>
                          <a:gd name="connsiteX173" fmla="*/ 645505 w 2005199"/>
                          <a:gd name="connsiteY173" fmla="*/ 138112 h 1519237"/>
                          <a:gd name="connsiteX174" fmla="*/ 626455 w 2005199"/>
                          <a:gd name="connsiteY174" fmla="*/ 128587 h 1519237"/>
                          <a:gd name="connsiteX175" fmla="*/ 619311 w 2005199"/>
                          <a:gd name="connsiteY175" fmla="*/ 123825 h 1519237"/>
                          <a:gd name="connsiteX176" fmla="*/ 612168 w 2005199"/>
                          <a:gd name="connsiteY176" fmla="*/ 121443 h 1519237"/>
                          <a:gd name="connsiteX177" fmla="*/ 595499 w 2005199"/>
                          <a:gd name="connsiteY177" fmla="*/ 114300 h 1519237"/>
                          <a:gd name="connsiteX178" fmla="*/ 585974 w 2005199"/>
                          <a:gd name="connsiteY178" fmla="*/ 109537 h 1519237"/>
                          <a:gd name="connsiteX179" fmla="*/ 569305 w 2005199"/>
                          <a:gd name="connsiteY179" fmla="*/ 100012 h 1519237"/>
                          <a:gd name="connsiteX180" fmla="*/ 559780 w 2005199"/>
                          <a:gd name="connsiteY180" fmla="*/ 97631 h 1519237"/>
                          <a:gd name="connsiteX181" fmla="*/ 550255 w 2005199"/>
                          <a:gd name="connsiteY181" fmla="*/ 92868 h 1519237"/>
                          <a:gd name="connsiteX182" fmla="*/ 524061 w 2005199"/>
                          <a:gd name="connsiteY182" fmla="*/ 80962 h 1519237"/>
                          <a:gd name="connsiteX183" fmla="*/ 516918 w 2005199"/>
                          <a:gd name="connsiteY183" fmla="*/ 76200 h 1519237"/>
                          <a:gd name="connsiteX184" fmla="*/ 509774 w 2005199"/>
                          <a:gd name="connsiteY184" fmla="*/ 73818 h 1519237"/>
                          <a:gd name="connsiteX185" fmla="*/ 500249 w 2005199"/>
                          <a:gd name="connsiteY185" fmla="*/ 69056 h 1519237"/>
                          <a:gd name="connsiteX186" fmla="*/ 493105 w 2005199"/>
                          <a:gd name="connsiteY186" fmla="*/ 64293 h 1519237"/>
                          <a:gd name="connsiteX187" fmla="*/ 483580 w 2005199"/>
                          <a:gd name="connsiteY187" fmla="*/ 61912 h 1519237"/>
                          <a:gd name="connsiteX188" fmla="*/ 464530 w 2005199"/>
                          <a:gd name="connsiteY188" fmla="*/ 54768 h 1519237"/>
                          <a:gd name="connsiteX189" fmla="*/ 457386 w 2005199"/>
                          <a:gd name="connsiteY189" fmla="*/ 50006 h 1519237"/>
                          <a:gd name="connsiteX190" fmla="*/ 443099 w 2005199"/>
                          <a:gd name="connsiteY190" fmla="*/ 45243 h 1519237"/>
                          <a:gd name="connsiteX191" fmla="*/ 426430 w 2005199"/>
                          <a:gd name="connsiteY191" fmla="*/ 40481 h 1519237"/>
                          <a:gd name="connsiteX192" fmla="*/ 407380 w 2005199"/>
                          <a:gd name="connsiteY192" fmla="*/ 33337 h 1519237"/>
                          <a:gd name="connsiteX193" fmla="*/ 383568 w 2005199"/>
                          <a:gd name="connsiteY193" fmla="*/ 28575 h 1519237"/>
                          <a:gd name="connsiteX194" fmla="*/ 374043 w 2005199"/>
                          <a:gd name="connsiteY194" fmla="*/ 23812 h 1519237"/>
                          <a:gd name="connsiteX195" fmla="*/ 364518 w 2005199"/>
                          <a:gd name="connsiteY195" fmla="*/ 21431 h 1519237"/>
                          <a:gd name="connsiteX196" fmla="*/ 343086 w 2005199"/>
                          <a:gd name="connsiteY196" fmla="*/ 16668 h 1519237"/>
                          <a:gd name="connsiteX197" fmla="*/ 307368 w 2005199"/>
                          <a:gd name="connsiteY197" fmla="*/ 7143 h 1519237"/>
                          <a:gd name="connsiteX198" fmla="*/ 290699 w 2005199"/>
                          <a:gd name="connsiteY198" fmla="*/ 4762 h 1519237"/>
                          <a:gd name="connsiteX199" fmla="*/ 276411 w 2005199"/>
                          <a:gd name="connsiteY199" fmla="*/ 2381 h 1519237"/>
                          <a:gd name="connsiteX200" fmla="*/ 228786 w 2005199"/>
                          <a:gd name="connsiteY200" fmla="*/ 0 h 1519237"/>
                          <a:gd name="connsiteX201" fmla="*/ 145443 w 2005199"/>
                          <a:gd name="connsiteY201" fmla="*/ 2381 h 1519237"/>
                          <a:gd name="connsiteX202" fmla="*/ 116868 w 2005199"/>
                          <a:gd name="connsiteY202" fmla="*/ 4762 h 1519237"/>
                          <a:gd name="connsiteX203" fmla="*/ 109724 w 2005199"/>
                          <a:gd name="connsiteY203" fmla="*/ 9525 h 1519237"/>
                          <a:gd name="connsiteX204" fmla="*/ 100199 w 2005199"/>
                          <a:gd name="connsiteY204" fmla="*/ 14287 h 1519237"/>
                          <a:gd name="connsiteX205" fmla="*/ 90674 w 2005199"/>
                          <a:gd name="connsiteY205" fmla="*/ 21431 h 1519237"/>
                          <a:gd name="connsiteX206" fmla="*/ 76386 w 2005199"/>
                          <a:gd name="connsiteY206" fmla="*/ 30956 h 1519237"/>
                          <a:gd name="connsiteX207" fmla="*/ 69243 w 2005199"/>
                          <a:gd name="connsiteY207" fmla="*/ 35718 h 1519237"/>
                          <a:gd name="connsiteX208" fmla="*/ 62099 w 2005199"/>
                          <a:gd name="connsiteY208" fmla="*/ 40481 h 1519237"/>
                          <a:gd name="connsiteX209" fmla="*/ 52574 w 2005199"/>
                          <a:gd name="connsiteY209" fmla="*/ 54768 h 1519237"/>
                          <a:gd name="connsiteX210" fmla="*/ 40668 w 2005199"/>
                          <a:gd name="connsiteY210" fmla="*/ 71437 h 1519237"/>
                          <a:gd name="connsiteX211" fmla="*/ 35905 w 2005199"/>
                          <a:gd name="connsiteY211" fmla="*/ 85725 h 1519237"/>
                          <a:gd name="connsiteX212" fmla="*/ 33524 w 2005199"/>
                          <a:gd name="connsiteY212" fmla="*/ 92868 h 1519237"/>
                          <a:gd name="connsiteX213" fmla="*/ 31143 w 2005199"/>
                          <a:gd name="connsiteY213" fmla="*/ 119062 h 1519237"/>
                          <a:gd name="connsiteX214" fmla="*/ 26380 w 2005199"/>
                          <a:gd name="connsiteY214" fmla="*/ 133350 h 1519237"/>
                          <a:gd name="connsiteX215" fmla="*/ 23999 w 2005199"/>
                          <a:gd name="connsiteY215" fmla="*/ 140493 h 1519237"/>
                          <a:gd name="connsiteX216" fmla="*/ 23999 w 2005199"/>
                          <a:gd name="connsiteY216" fmla="*/ 197643 h 1519237"/>
                          <a:gd name="connsiteX217" fmla="*/ 28761 w 2005199"/>
                          <a:gd name="connsiteY217" fmla="*/ 216693 h 1519237"/>
                          <a:gd name="connsiteX218" fmla="*/ 38286 w 2005199"/>
                          <a:gd name="connsiteY218" fmla="*/ 233362 h 1519237"/>
                          <a:gd name="connsiteX219" fmla="*/ 43049 w 2005199"/>
                          <a:gd name="connsiteY219" fmla="*/ 247650 h 1519237"/>
                          <a:gd name="connsiteX220" fmla="*/ 52574 w 2005199"/>
                          <a:gd name="connsiteY220" fmla="*/ 264318 h 1519237"/>
                          <a:gd name="connsiteX221" fmla="*/ 54955 w 2005199"/>
                          <a:gd name="connsiteY221" fmla="*/ 271462 h 1519237"/>
                          <a:gd name="connsiteX222" fmla="*/ 62099 w 2005199"/>
                          <a:gd name="connsiteY222" fmla="*/ 280987 h 1519237"/>
                          <a:gd name="connsiteX223" fmla="*/ 71624 w 2005199"/>
                          <a:gd name="connsiteY223" fmla="*/ 302418 h 1519237"/>
                          <a:gd name="connsiteX224" fmla="*/ 76386 w 2005199"/>
                          <a:gd name="connsiteY224" fmla="*/ 316706 h 1519237"/>
                          <a:gd name="connsiteX225" fmla="*/ 78768 w 2005199"/>
                          <a:gd name="connsiteY225" fmla="*/ 323850 h 1519237"/>
                          <a:gd name="connsiteX226" fmla="*/ 83530 w 2005199"/>
                          <a:gd name="connsiteY226" fmla="*/ 333375 h 1519237"/>
                          <a:gd name="connsiteX227" fmla="*/ 88293 w 2005199"/>
                          <a:gd name="connsiteY227" fmla="*/ 347662 h 1519237"/>
                          <a:gd name="connsiteX228" fmla="*/ 90674 w 2005199"/>
                          <a:gd name="connsiteY228" fmla="*/ 354806 h 1519237"/>
                          <a:gd name="connsiteX229" fmla="*/ 93055 w 2005199"/>
                          <a:gd name="connsiteY229" fmla="*/ 361950 h 1519237"/>
                          <a:gd name="connsiteX230" fmla="*/ 95436 w 2005199"/>
                          <a:gd name="connsiteY230" fmla="*/ 371475 h 1519237"/>
                          <a:gd name="connsiteX231" fmla="*/ 100199 w 2005199"/>
                          <a:gd name="connsiteY231" fmla="*/ 385762 h 1519237"/>
                          <a:gd name="connsiteX232" fmla="*/ 97818 w 2005199"/>
                          <a:gd name="connsiteY232" fmla="*/ 400050 h 1519237"/>
                          <a:gd name="connsiteX233" fmla="*/ 93055 w 2005199"/>
                          <a:gd name="connsiteY233" fmla="*/ 414337 h 1519237"/>
                          <a:gd name="connsiteX234" fmla="*/ 88293 w 2005199"/>
                          <a:gd name="connsiteY234" fmla="*/ 428625 h 1519237"/>
                          <a:gd name="connsiteX235" fmla="*/ 85911 w 2005199"/>
                          <a:gd name="connsiteY235" fmla="*/ 435768 h 1519237"/>
                          <a:gd name="connsiteX236" fmla="*/ 81149 w 2005199"/>
                          <a:gd name="connsiteY236" fmla="*/ 452437 h 1519237"/>
                          <a:gd name="connsiteX237" fmla="*/ 78768 w 2005199"/>
                          <a:gd name="connsiteY237" fmla="*/ 490537 h 1519237"/>
                          <a:gd name="connsiteX238" fmla="*/ 76386 w 2005199"/>
                          <a:gd name="connsiteY238" fmla="*/ 516731 h 1519237"/>
                          <a:gd name="connsiteX239" fmla="*/ 74005 w 2005199"/>
                          <a:gd name="connsiteY239" fmla="*/ 576262 h 1519237"/>
                          <a:gd name="connsiteX240" fmla="*/ 69243 w 2005199"/>
                          <a:gd name="connsiteY240" fmla="*/ 590550 h 1519237"/>
                          <a:gd name="connsiteX241" fmla="*/ 62099 w 2005199"/>
                          <a:gd name="connsiteY241" fmla="*/ 607218 h 1519237"/>
                          <a:gd name="connsiteX242" fmla="*/ 54955 w 2005199"/>
                          <a:gd name="connsiteY242" fmla="*/ 609600 h 1519237"/>
                          <a:gd name="connsiteX243" fmla="*/ 52574 w 2005199"/>
                          <a:gd name="connsiteY243" fmla="*/ 616743 h 1519237"/>
                          <a:gd name="connsiteX244" fmla="*/ 40668 w 2005199"/>
                          <a:gd name="connsiteY244" fmla="*/ 631031 h 1519237"/>
                          <a:gd name="connsiteX245" fmla="*/ 33524 w 2005199"/>
                          <a:gd name="connsiteY245" fmla="*/ 645318 h 1519237"/>
                          <a:gd name="connsiteX246" fmla="*/ 26380 w 2005199"/>
                          <a:gd name="connsiteY246" fmla="*/ 650081 h 1519237"/>
                          <a:gd name="connsiteX247" fmla="*/ 16855 w 2005199"/>
                          <a:gd name="connsiteY247" fmla="*/ 678656 h 1519237"/>
                          <a:gd name="connsiteX248" fmla="*/ 12093 w 2005199"/>
                          <a:gd name="connsiteY248" fmla="*/ 692943 h 1519237"/>
                          <a:gd name="connsiteX249" fmla="*/ 9711 w 2005199"/>
                          <a:gd name="connsiteY249" fmla="*/ 700087 h 1519237"/>
                          <a:gd name="connsiteX250" fmla="*/ 4949 w 2005199"/>
                          <a:gd name="connsiteY250" fmla="*/ 707231 h 1519237"/>
                          <a:gd name="connsiteX251" fmla="*/ 2568 w 2005199"/>
                          <a:gd name="connsiteY251" fmla="*/ 719137 h 1519237"/>
                          <a:gd name="connsiteX252" fmla="*/ 2568 w 2005199"/>
                          <a:gd name="connsiteY252" fmla="*/ 792956 h 1519237"/>
                          <a:gd name="connsiteX253" fmla="*/ 7330 w 2005199"/>
                          <a:gd name="connsiteY253" fmla="*/ 800100 h 1519237"/>
                          <a:gd name="connsiteX254" fmla="*/ 14474 w 2005199"/>
                          <a:gd name="connsiteY254" fmla="*/ 809625 h 1519237"/>
                          <a:gd name="connsiteX255" fmla="*/ 28761 w 2005199"/>
                          <a:gd name="connsiteY255" fmla="*/ 821531 h 1519237"/>
                          <a:gd name="connsiteX256" fmla="*/ 35905 w 2005199"/>
                          <a:gd name="connsiteY256" fmla="*/ 828675 h 1519237"/>
                          <a:gd name="connsiteX257" fmla="*/ 52574 w 2005199"/>
                          <a:gd name="connsiteY257" fmla="*/ 840581 h 1519237"/>
                          <a:gd name="connsiteX258" fmla="*/ 64480 w 2005199"/>
                          <a:gd name="connsiteY258" fmla="*/ 857250 h 1519237"/>
                          <a:gd name="connsiteX259" fmla="*/ 69243 w 2005199"/>
                          <a:gd name="connsiteY259" fmla="*/ 864393 h 1519237"/>
                          <a:gd name="connsiteX260" fmla="*/ 90674 w 2005199"/>
                          <a:gd name="connsiteY260" fmla="*/ 883443 h 1519237"/>
                          <a:gd name="connsiteX261" fmla="*/ 100199 w 2005199"/>
                          <a:gd name="connsiteY261" fmla="*/ 892968 h 1519237"/>
                          <a:gd name="connsiteX262" fmla="*/ 116868 w 2005199"/>
                          <a:gd name="connsiteY262" fmla="*/ 904875 h 1519237"/>
                          <a:gd name="connsiteX263" fmla="*/ 131155 w 2005199"/>
                          <a:gd name="connsiteY263" fmla="*/ 914400 h 1519237"/>
                          <a:gd name="connsiteX264" fmla="*/ 140680 w 2005199"/>
                          <a:gd name="connsiteY264" fmla="*/ 933450 h 1519237"/>
                          <a:gd name="connsiteX265" fmla="*/ 154968 w 2005199"/>
                          <a:gd name="connsiteY265" fmla="*/ 945356 h 1519237"/>
                          <a:gd name="connsiteX266" fmla="*/ 162111 w 2005199"/>
                          <a:gd name="connsiteY266" fmla="*/ 959643 h 1519237"/>
                          <a:gd name="connsiteX267" fmla="*/ 166874 w 2005199"/>
                          <a:gd name="connsiteY267" fmla="*/ 969168 h 1519237"/>
                          <a:gd name="connsiteX268" fmla="*/ 174018 w 2005199"/>
                          <a:gd name="connsiteY268" fmla="*/ 976312 h 1519237"/>
                          <a:gd name="connsiteX269" fmla="*/ 188305 w 2005199"/>
                          <a:gd name="connsiteY269" fmla="*/ 995362 h 1519237"/>
                          <a:gd name="connsiteX270" fmla="*/ 183543 w 2005199"/>
                          <a:gd name="connsiteY270" fmla="*/ 1002506 h 1519237"/>
                          <a:gd name="connsiteX271" fmla="*/ 190686 w 2005199"/>
                          <a:gd name="connsiteY271" fmla="*/ 1009650 h 1519237"/>
                          <a:gd name="connsiteX272" fmla="*/ 195449 w 2005199"/>
                          <a:gd name="connsiteY272" fmla="*/ 1016793 h 1519237"/>
                          <a:gd name="connsiteX273" fmla="*/ 204974 w 2005199"/>
                          <a:gd name="connsiteY273" fmla="*/ 1038225 h 1519237"/>
                          <a:gd name="connsiteX274" fmla="*/ 212118 w 2005199"/>
                          <a:gd name="connsiteY274" fmla="*/ 1045368 h 1519237"/>
                          <a:gd name="connsiteX275" fmla="*/ 228786 w 2005199"/>
                          <a:gd name="connsiteY275" fmla="*/ 1066800 h 1519237"/>
                          <a:gd name="connsiteX276" fmla="*/ 235930 w 2005199"/>
                          <a:gd name="connsiteY276" fmla="*/ 1083468 h 1519237"/>
                          <a:gd name="connsiteX277" fmla="*/ 247836 w 2005199"/>
                          <a:gd name="connsiteY277" fmla="*/ 1097756 h 1519237"/>
                          <a:gd name="connsiteX278" fmla="*/ 250218 w 2005199"/>
                          <a:gd name="connsiteY278" fmla="*/ 1104900 h 1519237"/>
                          <a:gd name="connsiteX279" fmla="*/ 264505 w 2005199"/>
                          <a:gd name="connsiteY279" fmla="*/ 1131093 h 1519237"/>
                          <a:gd name="connsiteX280" fmla="*/ 266886 w 2005199"/>
                          <a:gd name="connsiteY280" fmla="*/ 1140618 h 1519237"/>
                          <a:gd name="connsiteX281" fmla="*/ 278793 w 2005199"/>
                          <a:gd name="connsiteY281" fmla="*/ 1145381 h 1519237"/>
                          <a:gd name="connsiteX282" fmla="*/ 285936 w 2005199"/>
                          <a:gd name="connsiteY282" fmla="*/ 1150143 h 1519237"/>
                          <a:gd name="connsiteX283" fmla="*/ 293080 w 2005199"/>
                          <a:gd name="connsiteY283" fmla="*/ 1164431 h 1519237"/>
                          <a:gd name="connsiteX284" fmla="*/ 297843 w 2005199"/>
                          <a:gd name="connsiteY284" fmla="*/ 1171575 h 1519237"/>
                          <a:gd name="connsiteX285" fmla="*/ 309749 w 2005199"/>
                          <a:gd name="connsiteY285" fmla="*/ 1197768 h 1519237"/>
                          <a:gd name="connsiteX286" fmla="*/ 319274 w 2005199"/>
                          <a:gd name="connsiteY286" fmla="*/ 1214437 h 1519237"/>
                          <a:gd name="connsiteX287" fmla="*/ 331180 w 2005199"/>
                          <a:gd name="connsiteY287" fmla="*/ 1240631 h 1519237"/>
                          <a:gd name="connsiteX288" fmla="*/ 343086 w 2005199"/>
                          <a:gd name="connsiteY288" fmla="*/ 1266825 h 1519237"/>
                          <a:gd name="connsiteX289" fmla="*/ 347849 w 2005199"/>
                          <a:gd name="connsiteY289" fmla="*/ 1273968 h 1519237"/>
                          <a:gd name="connsiteX290" fmla="*/ 352611 w 2005199"/>
                          <a:gd name="connsiteY290" fmla="*/ 1283493 h 1519237"/>
                          <a:gd name="connsiteX291" fmla="*/ 362136 w 2005199"/>
                          <a:gd name="connsiteY291" fmla="*/ 1297781 h 1519237"/>
                          <a:gd name="connsiteX292" fmla="*/ 366899 w 2005199"/>
                          <a:gd name="connsiteY292" fmla="*/ 1304925 h 1519237"/>
                          <a:gd name="connsiteX293" fmla="*/ 369280 w 2005199"/>
                          <a:gd name="connsiteY293" fmla="*/ 1312068 h 1519237"/>
                          <a:gd name="connsiteX294" fmla="*/ 376424 w 2005199"/>
                          <a:gd name="connsiteY294" fmla="*/ 1323975 h 1519237"/>
                          <a:gd name="connsiteX295" fmla="*/ 381186 w 2005199"/>
                          <a:gd name="connsiteY295" fmla="*/ 1331118 h 1519237"/>
                          <a:gd name="connsiteX296" fmla="*/ 383568 w 2005199"/>
                          <a:gd name="connsiteY296" fmla="*/ 1338262 h 1519237"/>
                          <a:gd name="connsiteX297" fmla="*/ 388330 w 2005199"/>
                          <a:gd name="connsiteY297" fmla="*/ 1345406 h 1519237"/>
                          <a:gd name="connsiteX298" fmla="*/ 393093 w 2005199"/>
                          <a:gd name="connsiteY298" fmla="*/ 1359693 h 1519237"/>
                          <a:gd name="connsiteX299" fmla="*/ 397855 w 2005199"/>
                          <a:gd name="connsiteY299" fmla="*/ 1373981 h 1519237"/>
                          <a:gd name="connsiteX300" fmla="*/ 400236 w 2005199"/>
                          <a:gd name="connsiteY300" fmla="*/ 1381125 h 1519237"/>
                          <a:gd name="connsiteX301" fmla="*/ 407380 w 2005199"/>
                          <a:gd name="connsiteY301" fmla="*/ 1414462 h 1519237"/>
                          <a:gd name="connsiteX302" fmla="*/ 412143 w 2005199"/>
                          <a:gd name="connsiteY302" fmla="*/ 1421606 h 1519237"/>
                          <a:gd name="connsiteX303" fmla="*/ 419286 w 2005199"/>
                          <a:gd name="connsiteY303" fmla="*/ 1438275 h 1519237"/>
                          <a:gd name="connsiteX304" fmla="*/ 424049 w 2005199"/>
                          <a:gd name="connsiteY304" fmla="*/ 1450181 h 1519237"/>
                          <a:gd name="connsiteX305" fmla="*/ 428811 w 2005199"/>
                          <a:gd name="connsiteY305" fmla="*/ 1457325 h 1519237"/>
                          <a:gd name="connsiteX306" fmla="*/ 433574 w 2005199"/>
                          <a:gd name="connsiteY306" fmla="*/ 1471612 h 1519237"/>
                          <a:gd name="connsiteX307" fmla="*/ 435955 w 2005199"/>
                          <a:gd name="connsiteY307" fmla="*/ 1478756 h 1519237"/>
                          <a:gd name="connsiteX308" fmla="*/ 445480 w 2005199"/>
                          <a:gd name="connsiteY308" fmla="*/ 1495425 h 1519237"/>
                          <a:gd name="connsiteX309" fmla="*/ 447861 w 2005199"/>
                          <a:gd name="connsiteY309" fmla="*/ 1507331 h 1519237"/>
                          <a:gd name="connsiteX310" fmla="*/ 455005 w 2005199"/>
                          <a:gd name="connsiteY310" fmla="*/ 1519237 h 1519237"/>
                          <a:gd name="connsiteX311" fmla="*/ 455005 w 2005199"/>
                          <a:gd name="connsiteY311"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31255 w 2005199"/>
                          <a:gd name="connsiteY121" fmla="*/ 907256 h 1519237"/>
                          <a:gd name="connsiteX122" fmla="*/ 928874 w 2005199"/>
                          <a:gd name="connsiteY122" fmla="*/ 900112 h 1519237"/>
                          <a:gd name="connsiteX123" fmla="*/ 916967 w 2005199"/>
                          <a:gd name="connsiteY123" fmla="*/ 900112 h 1519237"/>
                          <a:gd name="connsiteX124" fmla="*/ 902680 w 2005199"/>
                          <a:gd name="connsiteY124" fmla="*/ 842962 h 1519237"/>
                          <a:gd name="connsiteX125" fmla="*/ 900299 w 2005199"/>
                          <a:gd name="connsiteY125" fmla="*/ 835818 h 1519237"/>
                          <a:gd name="connsiteX126" fmla="*/ 878867 w 2005199"/>
                          <a:gd name="connsiteY126" fmla="*/ 845344 h 1519237"/>
                          <a:gd name="connsiteX127" fmla="*/ 888393 w 2005199"/>
                          <a:gd name="connsiteY127" fmla="*/ 819150 h 1519237"/>
                          <a:gd name="connsiteX128" fmla="*/ 883630 w 2005199"/>
                          <a:gd name="connsiteY128" fmla="*/ 809625 h 1519237"/>
                          <a:gd name="connsiteX129" fmla="*/ 878868 w 2005199"/>
                          <a:gd name="connsiteY129" fmla="*/ 795337 h 1519237"/>
                          <a:gd name="connsiteX130" fmla="*/ 864580 w 2005199"/>
                          <a:gd name="connsiteY130" fmla="*/ 809624 h 1519237"/>
                          <a:gd name="connsiteX131" fmla="*/ 871724 w 2005199"/>
                          <a:gd name="connsiteY131" fmla="*/ 769143 h 1519237"/>
                          <a:gd name="connsiteX132" fmla="*/ 866961 w 2005199"/>
                          <a:gd name="connsiteY132" fmla="*/ 754856 h 1519237"/>
                          <a:gd name="connsiteX133" fmla="*/ 862199 w 2005199"/>
                          <a:gd name="connsiteY133" fmla="*/ 747712 h 1519237"/>
                          <a:gd name="connsiteX134" fmla="*/ 859818 w 2005199"/>
                          <a:gd name="connsiteY134" fmla="*/ 738187 h 1519237"/>
                          <a:gd name="connsiteX135" fmla="*/ 843149 w 2005199"/>
                          <a:gd name="connsiteY135" fmla="*/ 735806 h 1519237"/>
                          <a:gd name="connsiteX136" fmla="*/ 847911 w 2005199"/>
                          <a:gd name="connsiteY136" fmla="*/ 702468 h 1519237"/>
                          <a:gd name="connsiteX137" fmla="*/ 843149 w 2005199"/>
                          <a:gd name="connsiteY137" fmla="*/ 688181 h 1519237"/>
                          <a:gd name="connsiteX138" fmla="*/ 840768 w 2005199"/>
                          <a:gd name="connsiteY138" fmla="*/ 681037 h 1519237"/>
                          <a:gd name="connsiteX139" fmla="*/ 845530 w 2005199"/>
                          <a:gd name="connsiteY139" fmla="*/ 661987 h 1519237"/>
                          <a:gd name="connsiteX140" fmla="*/ 850293 w 2005199"/>
                          <a:gd name="connsiteY140" fmla="*/ 654843 h 1519237"/>
                          <a:gd name="connsiteX141" fmla="*/ 866961 w 2005199"/>
                          <a:gd name="connsiteY141" fmla="*/ 633412 h 1519237"/>
                          <a:gd name="connsiteX142" fmla="*/ 871724 w 2005199"/>
                          <a:gd name="connsiteY142" fmla="*/ 616743 h 1519237"/>
                          <a:gd name="connsiteX143" fmla="*/ 878868 w 2005199"/>
                          <a:gd name="connsiteY143" fmla="*/ 590550 h 1519237"/>
                          <a:gd name="connsiteX144" fmla="*/ 876486 w 2005199"/>
                          <a:gd name="connsiteY144" fmla="*/ 557212 h 1519237"/>
                          <a:gd name="connsiteX145" fmla="*/ 871724 w 2005199"/>
                          <a:gd name="connsiteY145" fmla="*/ 542925 h 1519237"/>
                          <a:gd name="connsiteX146" fmla="*/ 874105 w 2005199"/>
                          <a:gd name="connsiteY146" fmla="*/ 502443 h 1519237"/>
                          <a:gd name="connsiteX147" fmla="*/ 878868 w 2005199"/>
                          <a:gd name="connsiteY147" fmla="*/ 461962 h 1519237"/>
                          <a:gd name="connsiteX148" fmla="*/ 869342 w 2005199"/>
                          <a:gd name="connsiteY148" fmla="*/ 428625 h 1519237"/>
                          <a:gd name="connsiteX149" fmla="*/ 852674 w 2005199"/>
                          <a:gd name="connsiteY149" fmla="*/ 364331 h 1519237"/>
                          <a:gd name="connsiteX150" fmla="*/ 847911 w 2005199"/>
                          <a:gd name="connsiteY150" fmla="*/ 357187 h 1519237"/>
                          <a:gd name="connsiteX151" fmla="*/ 845530 w 2005199"/>
                          <a:gd name="connsiteY151" fmla="*/ 350043 h 1519237"/>
                          <a:gd name="connsiteX152" fmla="*/ 836005 w 2005199"/>
                          <a:gd name="connsiteY152" fmla="*/ 335756 h 1519237"/>
                          <a:gd name="connsiteX153" fmla="*/ 831243 w 2005199"/>
                          <a:gd name="connsiteY153" fmla="*/ 328612 h 1519237"/>
                          <a:gd name="connsiteX154" fmla="*/ 828861 w 2005199"/>
                          <a:gd name="connsiteY154" fmla="*/ 321468 h 1519237"/>
                          <a:gd name="connsiteX155" fmla="*/ 819336 w 2005199"/>
                          <a:gd name="connsiteY155" fmla="*/ 307181 h 1519237"/>
                          <a:gd name="connsiteX156" fmla="*/ 814574 w 2005199"/>
                          <a:gd name="connsiteY156" fmla="*/ 290512 h 1519237"/>
                          <a:gd name="connsiteX157" fmla="*/ 809811 w 2005199"/>
                          <a:gd name="connsiteY157" fmla="*/ 276225 h 1519237"/>
                          <a:gd name="connsiteX158" fmla="*/ 800286 w 2005199"/>
                          <a:gd name="connsiteY158" fmla="*/ 261937 h 1519237"/>
                          <a:gd name="connsiteX159" fmla="*/ 795524 w 2005199"/>
                          <a:gd name="connsiteY159" fmla="*/ 254793 h 1519237"/>
                          <a:gd name="connsiteX160" fmla="*/ 785999 w 2005199"/>
                          <a:gd name="connsiteY160" fmla="*/ 242887 h 1519237"/>
                          <a:gd name="connsiteX161" fmla="*/ 781236 w 2005199"/>
                          <a:gd name="connsiteY161" fmla="*/ 235743 h 1519237"/>
                          <a:gd name="connsiteX162" fmla="*/ 783618 w 2005199"/>
                          <a:gd name="connsiteY162" fmla="*/ 228600 h 1519237"/>
                          <a:gd name="connsiteX163" fmla="*/ 769330 w 2005199"/>
                          <a:gd name="connsiteY163" fmla="*/ 214312 h 1519237"/>
                          <a:gd name="connsiteX164" fmla="*/ 762186 w 2005199"/>
                          <a:gd name="connsiteY164" fmla="*/ 207168 h 1519237"/>
                          <a:gd name="connsiteX165" fmla="*/ 745518 w 2005199"/>
                          <a:gd name="connsiteY165" fmla="*/ 195262 h 1519237"/>
                          <a:gd name="connsiteX166" fmla="*/ 724086 w 2005199"/>
                          <a:gd name="connsiteY166" fmla="*/ 183356 h 1519237"/>
                          <a:gd name="connsiteX167" fmla="*/ 697893 w 2005199"/>
                          <a:gd name="connsiteY167" fmla="*/ 169068 h 1519237"/>
                          <a:gd name="connsiteX168" fmla="*/ 688368 w 2005199"/>
                          <a:gd name="connsiteY168" fmla="*/ 164306 h 1519237"/>
                          <a:gd name="connsiteX169" fmla="*/ 678843 w 2005199"/>
                          <a:gd name="connsiteY169" fmla="*/ 157162 h 1519237"/>
                          <a:gd name="connsiteX170" fmla="*/ 671699 w 2005199"/>
                          <a:gd name="connsiteY170" fmla="*/ 154781 h 1519237"/>
                          <a:gd name="connsiteX171" fmla="*/ 659793 w 2005199"/>
                          <a:gd name="connsiteY171" fmla="*/ 147637 h 1519237"/>
                          <a:gd name="connsiteX172" fmla="*/ 645505 w 2005199"/>
                          <a:gd name="connsiteY172" fmla="*/ 138112 h 1519237"/>
                          <a:gd name="connsiteX173" fmla="*/ 626455 w 2005199"/>
                          <a:gd name="connsiteY173" fmla="*/ 128587 h 1519237"/>
                          <a:gd name="connsiteX174" fmla="*/ 619311 w 2005199"/>
                          <a:gd name="connsiteY174" fmla="*/ 123825 h 1519237"/>
                          <a:gd name="connsiteX175" fmla="*/ 612168 w 2005199"/>
                          <a:gd name="connsiteY175" fmla="*/ 121443 h 1519237"/>
                          <a:gd name="connsiteX176" fmla="*/ 595499 w 2005199"/>
                          <a:gd name="connsiteY176" fmla="*/ 114300 h 1519237"/>
                          <a:gd name="connsiteX177" fmla="*/ 585974 w 2005199"/>
                          <a:gd name="connsiteY177" fmla="*/ 109537 h 1519237"/>
                          <a:gd name="connsiteX178" fmla="*/ 569305 w 2005199"/>
                          <a:gd name="connsiteY178" fmla="*/ 100012 h 1519237"/>
                          <a:gd name="connsiteX179" fmla="*/ 559780 w 2005199"/>
                          <a:gd name="connsiteY179" fmla="*/ 97631 h 1519237"/>
                          <a:gd name="connsiteX180" fmla="*/ 550255 w 2005199"/>
                          <a:gd name="connsiteY180" fmla="*/ 92868 h 1519237"/>
                          <a:gd name="connsiteX181" fmla="*/ 524061 w 2005199"/>
                          <a:gd name="connsiteY181" fmla="*/ 80962 h 1519237"/>
                          <a:gd name="connsiteX182" fmla="*/ 516918 w 2005199"/>
                          <a:gd name="connsiteY182" fmla="*/ 76200 h 1519237"/>
                          <a:gd name="connsiteX183" fmla="*/ 509774 w 2005199"/>
                          <a:gd name="connsiteY183" fmla="*/ 73818 h 1519237"/>
                          <a:gd name="connsiteX184" fmla="*/ 500249 w 2005199"/>
                          <a:gd name="connsiteY184" fmla="*/ 69056 h 1519237"/>
                          <a:gd name="connsiteX185" fmla="*/ 493105 w 2005199"/>
                          <a:gd name="connsiteY185" fmla="*/ 64293 h 1519237"/>
                          <a:gd name="connsiteX186" fmla="*/ 483580 w 2005199"/>
                          <a:gd name="connsiteY186" fmla="*/ 61912 h 1519237"/>
                          <a:gd name="connsiteX187" fmla="*/ 464530 w 2005199"/>
                          <a:gd name="connsiteY187" fmla="*/ 54768 h 1519237"/>
                          <a:gd name="connsiteX188" fmla="*/ 457386 w 2005199"/>
                          <a:gd name="connsiteY188" fmla="*/ 50006 h 1519237"/>
                          <a:gd name="connsiteX189" fmla="*/ 443099 w 2005199"/>
                          <a:gd name="connsiteY189" fmla="*/ 45243 h 1519237"/>
                          <a:gd name="connsiteX190" fmla="*/ 426430 w 2005199"/>
                          <a:gd name="connsiteY190" fmla="*/ 40481 h 1519237"/>
                          <a:gd name="connsiteX191" fmla="*/ 407380 w 2005199"/>
                          <a:gd name="connsiteY191" fmla="*/ 33337 h 1519237"/>
                          <a:gd name="connsiteX192" fmla="*/ 383568 w 2005199"/>
                          <a:gd name="connsiteY192" fmla="*/ 28575 h 1519237"/>
                          <a:gd name="connsiteX193" fmla="*/ 374043 w 2005199"/>
                          <a:gd name="connsiteY193" fmla="*/ 23812 h 1519237"/>
                          <a:gd name="connsiteX194" fmla="*/ 364518 w 2005199"/>
                          <a:gd name="connsiteY194" fmla="*/ 21431 h 1519237"/>
                          <a:gd name="connsiteX195" fmla="*/ 343086 w 2005199"/>
                          <a:gd name="connsiteY195" fmla="*/ 16668 h 1519237"/>
                          <a:gd name="connsiteX196" fmla="*/ 307368 w 2005199"/>
                          <a:gd name="connsiteY196" fmla="*/ 7143 h 1519237"/>
                          <a:gd name="connsiteX197" fmla="*/ 290699 w 2005199"/>
                          <a:gd name="connsiteY197" fmla="*/ 4762 h 1519237"/>
                          <a:gd name="connsiteX198" fmla="*/ 276411 w 2005199"/>
                          <a:gd name="connsiteY198" fmla="*/ 2381 h 1519237"/>
                          <a:gd name="connsiteX199" fmla="*/ 228786 w 2005199"/>
                          <a:gd name="connsiteY199" fmla="*/ 0 h 1519237"/>
                          <a:gd name="connsiteX200" fmla="*/ 145443 w 2005199"/>
                          <a:gd name="connsiteY200" fmla="*/ 2381 h 1519237"/>
                          <a:gd name="connsiteX201" fmla="*/ 116868 w 2005199"/>
                          <a:gd name="connsiteY201" fmla="*/ 4762 h 1519237"/>
                          <a:gd name="connsiteX202" fmla="*/ 109724 w 2005199"/>
                          <a:gd name="connsiteY202" fmla="*/ 9525 h 1519237"/>
                          <a:gd name="connsiteX203" fmla="*/ 100199 w 2005199"/>
                          <a:gd name="connsiteY203" fmla="*/ 14287 h 1519237"/>
                          <a:gd name="connsiteX204" fmla="*/ 90674 w 2005199"/>
                          <a:gd name="connsiteY204" fmla="*/ 21431 h 1519237"/>
                          <a:gd name="connsiteX205" fmla="*/ 76386 w 2005199"/>
                          <a:gd name="connsiteY205" fmla="*/ 30956 h 1519237"/>
                          <a:gd name="connsiteX206" fmla="*/ 69243 w 2005199"/>
                          <a:gd name="connsiteY206" fmla="*/ 35718 h 1519237"/>
                          <a:gd name="connsiteX207" fmla="*/ 62099 w 2005199"/>
                          <a:gd name="connsiteY207" fmla="*/ 40481 h 1519237"/>
                          <a:gd name="connsiteX208" fmla="*/ 52574 w 2005199"/>
                          <a:gd name="connsiteY208" fmla="*/ 54768 h 1519237"/>
                          <a:gd name="connsiteX209" fmla="*/ 40668 w 2005199"/>
                          <a:gd name="connsiteY209" fmla="*/ 71437 h 1519237"/>
                          <a:gd name="connsiteX210" fmla="*/ 35905 w 2005199"/>
                          <a:gd name="connsiteY210" fmla="*/ 85725 h 1519237"/>
                          <a:gd name="connsiteX211" fmla="*/ 33524 w 2005199"/>
                          <a:gd name="connsiteY211" fmla="*/ 92868 h 1519237"/>
                          <a:gd name="connsiteX212" fmla="*/ 31143 w 2005199"/>
                          <a:gd name="connsiteY212" fmla="*/ 119062 h 1519237"/>
                          <a:gd name="connsiteX213" fmla="*/ 26380 w 2005199"/>
                          <a:gd name="connsiteY213" fmla="*/ 133350 h 1519237"/>
                          <a:gd name="connsiteX214" fmla="*/ 23999 w 2005199"/>
                          <a:gd name="connsiteY214" fmla="*/ 140493 h 1519237"/>
                          <a:gd name="connsiteX215" fmla="*/ 23999 w 2005199"/>
                          <a:gd name="connsiteY215" fmla="*/ 197643 h 1519237"/>
                          <a:gd name="connsiteX216" fmla="*/ 28761 w 2005199"/>
                          <a:gd name="connsiteY216" fmla="*/ 216693 h 1519237"/>
                          <a:gd name="connsiteX217" fmla="*/ 38286 w 2005199"/>
                          <a:gd name="connsiteY217" fmla="*/ 233362 h 1519237"/>
                          <a:gd name="connsiteX218" fmla="*/ 43049 w 2005199"/>
                          <a:gd name="connsiteY218" fmla="*/ 247650 h 1519237"/>
                          <a:gd name="connsiteX219" fmla="*/ 52574 w 2005199"/>
                          <a:gd name="connsiteY219" fmla="*/ 264318 h 1519237"/>
                          <a:gd name="connsiteX220" fmla="*/ 54955 w 2005199"/>
                          <a:gd name="connsiteY220" fmla="*/ 271462 h 1519237"/>
                          <a:gd name="connsiteX221" fmla="*/ 62099 w 2005199"/>
                          <a:gd name="connsiteY221" fmla="*/ 280987 h 1519237"/>
                          <a:gd name="connsiteX222" fmla="*/ 71624 w 2005199"/>
                          <a:gd name="connsiteY222" fmla="*/ 302418 h 1519237"/>
                          <a:gd name="connsiteX223" fmla="*/ 76386 w 2005199"/>
                          <a:gd name="connsiteY223" fmla="*/ 316706 h 1519237"/>
                          <a:gd name="connsiteX224" fmla="*/ 78768 w 2005199"/>
                          <a:gd name="connsiteY224" fmla="*/ 323850 h 1519237"/>
                          <a:gd name="connsiteX225" fmla="*/ 83530 w 2005199"/>
                          <a:gd name="connsiteY225" fmla="*/ 333375 h 1519237"/>
                          <a:gd name="connsiteX226" fmla="*/ 88293 w 2005199"/>
                          <a:gd name="connsiteY226" fmla="*/ 347662 h 1519237"/>
                          <a:gd name="connsiteX227" fmla="*/ 90674 w 2005199"/>
                          <a:gd name="connsiteY227" fmla="*/ 354806 h 1519237"/>
                          <a:gd name="connsiteX228" fmla="*/ 93055 w 2005199"/>
                          <a:gd name="connsiteY228" fmla="*/ 361950 h 1519237"/>
                          <a:gd name="connsiteX229" fmla="*/ 95436 w 2005199"/>
                          <a:gd name="connsiteY229" fmla="*/ 371475 h 1519237"/>
                          <a:gd name="connsiteX230" fmla="*/ 100199 w 2005199"/>
                          <a:gd name="connsiteY230" fmla="*/ 385762 h 1519237"/>
                          <a:gd name="connsiteX231" fmla="*/ 97818 w 2005199"/>
                          <a:gd name="connsiteY231" fmla="*/ 400050 h 1519237"/>
                          <a:gd name="connsiteX232" fmla="*/ 93055 w 2005199"/>
                          <a:gd name="connsiteY232" fmla="*/ 414337 h 1519237"/>
                          <a:gd name="connsiteX233" fmla="*/ 88293 w 2005199"/>
                          <a:gd name="connsiteY233" fmla="*/ 428625 h 1519237"/>
                          <a:gd name="connsiteX234" fmla="*/ 85911 w 2005199"/>
                          <a:gd name="connsiteY234" fmla="*/ 435768 h 1519237"/>
                          <a:gd name="connsiteX235" fmla="*/ 81149 w 2005199"/>
                          <a:gd name="connsiteY235" fmla="*/ 452437 h 1519237"/>
                          <a:gd name="connsiteX236" fmla="*/ 78768 w 2005199"/>
                          <a:gd name="connsiteY236" fmla="*/ 490537 h 1519237"/>
                          <a:gd name="connsiteX237" fmla="*/ 76386 w 2005199"/>
                          <a:gd name="connsiteY237" fmla="*/ 516731 h 1519237"/>
                          <a:gd name="connsiteX238" fmla="*/ 74005 w 2005199"/>
                          <a:gd name="connsiteY238" fmla="*/ 576262 h 1519237"/>
                          <a:gd name="connsiteX239" fmla="*/ 69243 w 2005199"/>
                          <a:gd name="connsiteY239" fmla="*/ 590550 h 1519237"/>
                          <a:gd name="connsiteX240" fmla="*/ 62099 w 2005199"/>
                          <a:gd name="connsiteY240" fmla="*/ 607218 h 1519237"/>
                          <a:gd name="connsiteX241" fmla="*/ 54955 w 2005199"/>
                          <a:gd name="connsiteY241" fmla="*/ 609600 h 1519237"/>
                          <a:gd name="connsiteX242" fmla="*/ 52574 w 2005199"/>
                          <a:gd name="connsiteY242" fmla="*/ 616743 h 1519237"/>
                          <a:gd name="connsiteX243" fmla="*/ 40668 w 2005199"/>
                          <a:gd name="connsiteY243" fmla="*/ 631031 h 1519237"/>
                          <a:gd name="connsiteX244" fmla="*/ 33524 w 2005199"/>
                          <a:gd name="connsiteY244" fmla="*/ 645318 h 1519237"/>
                          <a:gd name="connsiteX245" fmla="*/ 26380 w 2005199"/>
                          <a:gd name="connsiteY245" fmla="*/ 650081 h 1519237"/>
                          <a:gd name="connsiteX246" fmla="*/ 16855 w 2005199"/>
                          <a:gd name="connsiteY246" fmla="*/ 678656 h 1519237"/>
                          <a:gd name="connsiteX247" fmla="*/ 12093 w 2005199"/>
                          <a:gd name="connsiteY247" fmla="*/ 692943 h 1519237"/>
                          <a:gd name="connsiteX248" fmla="*/ 9711 w 2005199"/>
                          <a:gd name="connsiteY248" fmla="*/ 700087 h 1519237"/>
                          <a:gd name="connsiteX249" fmla="*/ 4949 w 2005199"/>
                          <a:gd name="connsiteY249" fmla="*/ 707231 h 1519237"/>
                          <a:gd name="connsiteX250" fmla="*/ 2568 w 2005199"/>
                          <a:gd name="connsiteY250" fmla="*/ 719137 h 1519237"/>
                          <a:gd name="connsiteX251" fmla="*/ 2568 w 2005199"/>
                          <a:gd name="connsiteY251" fmla="*/ 792956 h 1519237"/>
                          <a:gd name="connsiteX252" fmla="*/ 7330 w 2005199"/>
                          <a:gd name="connsiteY252" fmla="*/ 800100 h 1519237"/>
                          <a:gd name="connsiteX253" fmla="*/ 14474 w 2005199"/>
                          <a:gd name="connsiteY253" fmla="*/ 809625 h 1519237"/>
                          <a:gd name="connsiteX254" fmla="*/ 28761 w 2005199"/>
                          <a:gd name="connsiteY254" fmla="*/ 821531 h 1519237"/>
                          <a:gd name="connsiteX255" fmla="*/ 35905 w 2005199"/>
                          <a:gd name="connsiteY255" fmla="*/ 828675 h 1519237"/>
                          <a:gd name="connsiteX256" fmla="*/ 52574 w 2005199"/>
                          <a:gd name="connsiteY256" fmla="*/ 840581 h 1519237"/>
                          <a:gd name="connsiteX257" fmla="*/ 64480 w 2005199"/>
                          <a:gd name="connsiteY257" fmla="*/ 857250 h 1519237"/>
                          <a:gd name="connsiteX258" fmla="*/ 69243 w 2005199"/>
                          <a:gd name="connsiteY258" fmla="*/ 864393 h 1519237"/>
                          <a:gd name="connsiteX259" fmla="*/ 90674 w 2005199"/>
                          <a:gd name="connsiteY259" fmla="*/ 883443 h 1519237"/>
                          <a:gd name="connsiteX260" fmla="*/ 100199 w 2005199"/>
                          <a:gd name="connsiteY260" fmla="*/ 892968 h 1519237"/>
                          <a:gd name="connsiteX261" fmla="*/ 116868 w 2005199"/>
                          <a:gd name="connsiteY261" fmla="*/ 904875 h 1519237"/>
                          <a:gd name="connsiteX262" fmla="*/ 131155 w 2005199"/>
                          <a:gd name="connsiteY262" fmla="*/ 914400 h 1519237"/>
                          <a:gd name="connsiteX263" fmla="*/ 140680 w 2005199"/>
                          <a:gd name="connsiteY263" fmla="*/ 933450 h 1519237"/>
                          <a:gd name="connsiteX264" fmla="*/ 154968 w 2005199"/>
                          <a:gd name="connsiteY264" fmla="*/ 945356 h 1519237"/>
                          <a:gd name="connsiteX265" fmla="*/ 162111 w 2005199"/>
                          <a:gd name="connsiteY265" fmla="*/ 959643 h 1519237"/>
                          <a:gd name="connsiteX266" fmla="*/ 166874 w 2005199"/>
                          <a:gd name="connsiteY266" fmla="*/ 969168 h 1519237"/>
                          <a:gd name="connsiteX267" fmla="*/ 174018 w 2005199"/>
                          <a:gd name="connsiteY267" fmla="*/ 976312 h 1519237"/>
                          <a:gd name="connsiteX268" fmla="*/ 188305 w 2005199"/>
                          <a:gd name="connsiteY268" fmla="*/ 995362 h 1519237"/>
                          <a:gd name="connsiteX269" fmla="*/ 183543 w 2005199"/>
                          <a:gd name="connsiteY269" fmla="*/ 1002506 h 1519237"/>
                          <a:gd name="connsiteX270" fmla="*/ 190686 w 2005199"/>
                          <a:gd name="connsiteY270" fmla="*/ 1009650 h 1519237"/>
                          <a:gd name="connsiteX271" fmla="*/ 195449 w 2005199"/>
                          <a:gd name="connsiteY271" fmla="*/ 1016793 h 1519237"/>
                          <a:gd name="connsiteX272" fmla="*/ 204974 w 2005199"/>
                          <a:gd name="connsiteY272" fmla="*/ 1038225 h 1519237"/>
                          <a:gd name="connsiteX273" fmla="*/ 212118 w 2005199"/>
                          <a:gd name="connsiteY273" fmla="*/ 1045368 h 1519237"/>
                          <a:gd name="connsiteX274" fmla="*/ 228786 w 2005199"/>
                          <a:gd name="connsiteY274" fmla="*/ 1066800 h 1519237"/>
                          <a:gd name="connsiteX275" fmla="*/ 235930 w 2005199"/>
                          <a:gd name="connsiteY275" fmla="*/ 1083468 h 1519237"/>
                          <a:gd name="connsiteX276" fmla="*/ 247836 w 2005199"/>
                          <a:gd name="connsiteY276" fmla="*/ 1097756 h 1519237"/>
                          <a:gd name="connsiteX277" fmla="*/ 250218 w 2005199"/>
                          <a:gd name="connsiteY277" fmla="*/ 1104900 h 1519237"/>
                          <a:gd name="connsiteX278" fmla="*/ 264505 w 2005199"/>
                          <a:gd name="connsiteY278" fmla="*/ 1131093 h 1519237"/>
                          <a:gd name="connsiteX279" fmla="*/ 266886 w 2005199"/>
                          <a:gd name="connsiteY279" fmla="*/ 1140618 h 1519237"/>
                          <a:gd name="connsiteX280" fmla="*/ 278793 w 2005199"/>
                          <a:gd name="connsiteY280" fmla="*/ 1145381 h 1519237"/>
                          <a:gd name="connsiteX281" fmla="*/ 285936 w 2005199"/>
                          <a:gd name="connsiteY281" fmla="*/ 1150143 h 1519237"/>
                          <a:gd name="connsiteX282" fmla="*/ 293080 w 2005199"/>
                          <a:gd name="connsiteY282" fmla="*/ 1164431 h 1519237"/>
                          <a:gd name="connsiteX283" fmla="*/ 297843 w 2005199"/>
                          <a:gd name="connsiteY283" fmla="*/ 1171575 h 1519237"/>
                          <a:gd name="connsiteX284" fmla="*/ 309749 w 2005199"/>
                          <a:gd name="connsiteY284" fmla="*/ 1197768 h 1519237"/>
                          <a:gd name="connsiteX285" fmla="*/ 319274 w 2005199"/>
                          <a:gd name="connsiteY285" fmla="*/ 1214437 h 1519237"/>
                          <a:gd name="connsiteX286" fmla="*/ 331180 w 2005199"/>
                          <a:gd name="connsiteY286" fmla="*/ 1240631 h 1519237"/>
                          <a:gd name="connsiteX287" fmla="*/ 343086 w 2005199"/>
                          <a:gd name="connsiteY287" fmla="*/ 1266825 h 1519237"/>
                          <a:gd name="connsiteX288" fmla="*/ 347849 w 2005199"/>
                          <a:gd name="connsiteY288" fmla="*/ 1273968 h 1519237"/>
                          <a:gd name="connsiteX289" fmla="*/ 352611 w 2005199"/>
                          <a:gd name="connsiteY289" fmla="*/ 1283493 h 1519237"/>
                          <a:gd name="connsiteX290" fmla="*/ 362136 w 2005199"/>
                          <a:gd name="connsiteY290" fmla="*/ 1297781 h 1519237"/>
                          <a:gd name="connsiteX291" fmla="*/ 366899 w 2005199"/>
                          <a:gd name="connsiteY291" fmla="*/ 1304925 h 1519237"/>
                          <a:gd name="connsiteX292" fmla="*/ 369280 w 2005199"/>
                          <a:gd name="connsiteY292" fmla="*/ 1312068 h 1519237"/>
                          <a:gd name="connsiteX293" fmla="*/ 376424 w 2005199"/>
                          <a:gd name="connsiteY293" fmla="*/ 1323975 h 1519237"/>
                          <a:gd name="connsiteX294" fmla="*/ 381186 w 2005199"/>
                          <a:gd name="connsiteY294" fmla="*/ 1331118 h 1519237"/>
                          <a:gd name="connsiteX295" fmla="*/ 383568 w 2005199"/>
                          <a:gd name="connsiteY295" fmla="*/ 1338262 h 1519237"/>
                          <a:gd name="connsiteX296" fmla="*/ 388330 w 2005199"/>
                          <a:gd name="connsiteY296" fmla="*/ 1345406 h 1519237"/>
                          <a:gd name="connsiteX297" fmla="*/ 393093 w 2005199"/>
                          <a:gd name="connsiteY297" fmla="*/ 1359693 h 1519237"/>
                          <a:gd name="connsiteX298" fmla="*/ 397855 w 2005199"/>
                          <a:gd name="connsiteY298" fmla="*/ 1373981 h 1519237"/>
                          <a:gd name="connsiteX299" fmla="*/ 400236 w 2005199"/>
                          <a:gd name="connsiteY299" fmla="*/ 1381125 h 1519237"/>
                          <a:gd name="connsiteX300" fmla="*/ 407380 w 2005199"/>
                          <a:gd name="connsiteY300" fmla="*/ 1414462 h 1519237"/>
                          <a:gd name="connsiteX301" fmla="*/ 412143 w 2005199"/>
                          <a:gd name="connsiteY301" fmla="*/ 1421606 h 1519237"/>
                          <a:gd name="connsiteX302" fmla="*/ 419286 w 2005199"/>
                          <a:gd name="connsiteY302" fmla="*/ 1438275 h 1519237"/>
                          <a:gd name="connsiteX303" fmla="*/ 424049 w 2005199"/>
                          <a:gd name="connsiteY303" fmla="*/ 1450181 h 1519237"/>
                          <a:gd name="connsiteX304" fmla="*/ 428811 w 2005199"/>
                          <a:gd name="connsiteY304" fmla="*/ 1457325 h 1519237"/>
                          <a:gd name="connsiteX305" fmla="*/ 433574 w 2005199"/>
                          <a:gd name="connsiteY305" fmla="*/ 1471612 h 1519237"/>
                          <a:gd name="connsiteX306" fmla="*/ 435955 w 2005199"/>
                          <a:gd name="connsiteY306" fmla="*/ 1478756 h 1519237"/>
                          <a:gd name="connsiteX307" fmla="*/ 445480 w 2005199"/>
                          <a:gd name="connsiteY307" fmla="*/ 1495425 h 1519237"/>
                          <a:gd name="connsiteX308" fmla="*/ 447861 w 2005199"/>
                          <a:gd name="connsiteY308" fmla="*/ 1507331 h 1519237"/>
                          <a:gd name="connsiteX309" fmla="*/ 455005 w 2005199"/>
                          <a:gd name="connsiteY309" fmla="*/ 1519237 h 1519237"/>
                          <a:gd name="connsiteX310" fmla="*/ 455005 w 2005199"/>
                          <a:gd name="connsiteY310"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28874 w 2005199"/>
                          <a:gd name="connsiteY121" fmla="*/ 900112 h 1519237"/>
                          <a:gd name="connsiteX122" fmla="*/ 916967 w 2005199"/>
                          <a:gd name="connsiteY122" fmla="*/ 900112 h 1519237"/>
                          <a:gd name="connsiteX123" fmla="*/ 902680 w 2005199"/>
                          <a:gd name="connsiteY123" fmla="*/ 842962 h 1519237"/>
                          <a:gd name="connsiteX124" fmla="*/ 900299 w 2005199"/>
                          <a:gd name="connsiteY124" fmla="*/ 835818 h 1519237"/>
                          <a:gd name="connsiteX125" fmla="*/ 878867 w 2005199"/>
                          <a:gd name="connsiteY125" fmla="*/ 845344 h 1519237"/>
                          <a:gd name="connsiteX126" fmla="*/ 888393 w 2005199"/>
                          <a:gd name="connsiteY126" fmla="*/ 819150 h 1519237"/>
                          <a:gd name="connsiteX127" fmla="*/ 883630 w 2005199"/>
                          <a:gd name="connsiteY127" fmla="*/ 809625 h 1519237"/>
                          <a:gd name="connsiteX128" fmla="*/ 878868 w 2005199"/>
                          <a:gd name="connsiteY128" fmla="*/ 795337 h 1519237"/>
                          <a:gd name="connsiteX129" fmla="*/ 864580 w 2005199"/>
                          <a:gd name="connsiteY129" fmla="*/ 809624 h 1519237"/>
                          <a:gd name="connsiteX130" fmla="*/ 871724 w 2005199"/>
                          <a:gd name="connsiteY130" fmla="*/ 769143 h 1519237"/>
                          <a:gd name="connsiteX131" fmla="*/ 866961 w 2005199"/>
                          <a:gd name="connsiteY131" fmla="*/ 754856 h 1519237"/>
                          <a:gd name="connsiteX132" fmla="*/ 862199 w 2005199"/>
                          <a:gd name="connsiteY132" fmla="*/ 747712 h 1519237"/>
                          <a:gd name="connsiteX133" fmla="*/ 859818 w 2005199"/>
                          <a:gd name="connsiteY133" fmla="*/ 738187 h 1519237"/>
                          <a:gd name="connsiteX134" fmla="*/ 843149 w 2005199"/>
                          <a:gd name="connsiteY134" fmla="*/ 735806 h 1519237"/>
                          <a:gd name="connsiteX135" fmla="*/ 847911 w 2005199"/>
                          <a:gd name="connsiteY135" fmla="*/ 702468 h 1519237"/>
                          <a:gd name="connsiteX136" fmla="*/ 843149 w 2005199"/>
                          <a:gd name="connsiteY136" fmla="*/ 688181 h 1519237"/>
                          <a:gd name="connsiteX137" fmla="*/ 840768 w 2005199"/>
                          <a:gd name="connsiteY137" fmla="*/ 681037 h 1519237"/>
                          <a:gd name="connsiteX138" fmla="*/ 845530 w 2005199"/>
                          <a:gd name="connsiteY138" fmla="*/ 661987 h 1519237"/>
                          <a:gd name="connsiteX139" fmla="*/ 850293 w 2005199"/>
                          <a:gd name="connsiteY139" fmla="*/ 654843 h 1519237"/>
                          <a:gd name="connsiteX140" fmla="*/ 866961 w 2005199"/>
                          <a:gd name="connsiteY140" fmla="*/ 633412 h 1519237"/>
                          <a:gd name="connsiteX141" fmla="*/ 871724 w 2005199"/>
                          <a:gd name="connsiteY141" fmla="*/ 616743 h 1519237"/>
                          <a:gd name="connsiteX142" fmla="*/ 878868 w 2005199"/>
                          <a:gd name="connsiteY142" fmla="*/ 590550 h 1519237"/>
                          <a:gd name="connsiteX143" fmla="*/ 876486 w 2005199"/>
                          <a:gd name="connsiteY143" fmla="*/ 557212 h 1519237"/>
                          <a:gd name="connsiteX144" fmla="*/ 871724 w 2005199"/>
                          <a:gd name="connsiteY144" fmla="*/ 542925 h 1519237"/>
                          <a:gd name="connsiteX145" fmla="*/ 874105 w 2005199"/>
                          <a:gd name="connsiteY145" fmla="*/ 502443 h 1519237"/>
                          <a:gd name="connsiteX146" fmla="*/ 878868 w 2005199"/>
                          <a:gd name="connsiteY146" fmla="*/ 461962 h 1519237"/>
                          <a:gd name="connsiteX147" fmla="*/ 869342 w 2005199"/>
                          <a:gd name="connsiteY147" fmla="*/ 428625 h 1519237"/>
                          <a:gd name="connsiteX148" fmla="*/ 852674 w 2005199"/>
                          <a:gd name="connsiteY148" fmla="*/ 364331 h 1519237"/>
                          <a:gd name="connsiteX149" fmla="*/ 847911 w 2005199"/>
                          <a:gd name="connsiteY149" fmla="*/ 357187 h 1519237"/>
                          <a:gd name="connsiteX150" fmla="*/ 845530 w 2005199"/>
                          <a:gd name="connsiteY150" fmla="*/ 350043 h 1519237"/>
                          <a:gd name="connsiteX151" fmla="*/ 836005 w 2005199"/>
                          <a:gd name="connsiteY151" fmla="*/ 335756 h 1519237"/>
                          <a:gd name="connsiteX152" fmla="*/ 831243 w 2005199"/>
                          <a:gd name="connsiteY152" fmla="*/ 328612 h 1519237"/>
                          <a:gd name="connsiteX153" fmla="*/ 828861 w 2005199"/>
                          <a:gd name="connsiteY153" fmla="*/ 321468 h 1519237"/>
                          <a:gd name="connsiteX154" fmla="*/ 819336 w 2005199"/>
                          <a:gd name="connsiteY154" fmla="*/ 307181 h 1519237"/>
                          <a:gd name="connsiteX155" fmla="*/ 814574 w 2005199"/>
                          <a:gd name="connsiteY155" fmla="*/ 290512 h 1519237"/>
                          <a:gd name="connsiteX156" fmla="*/ 809811 w 2005199"/>
                          <a:gd name="connsiteY156" fmla="*/ 276225 h 1519237"/>
                          <a:gd name="connsiteX157" fmla="*/ 800286 w 2005199"/>
                          <a:gd name="connsiteY157" fmla="*/ 261937 h 1519237"/>
                          <a:gd name="connsiteX158" fmla="*/ 795524 w 2005199"/>
                          <a:gd name="connsiteY158" fmla="*/ 254793 h 1519237"/>
                          <a:gd name="connsiteX159" fmla="*/ 785999 w 2005199"/>
                          <a:gd name="connsiteY159" fmla="*/ 242887 h 1519237"/>
                          <a:gd name="connsiteX160" fmla="*/ 781236 w 2005199"/>
                          <a:gd name="connsiteY160" fmla="*/ 235743 h 1519237"/>
                          <a:gd name="connsiteX161" fmla="*/ 783618 w 2005199"/>
                          <a:gd name="connsiteY161" fmla="*/ 228600 h 1519237"/>
                          <a:gd name="connsiteX162" fmla="*/ 769330 w 2005199"/>
                          <a:gd name="connsiteY162" fmla="*/ 214312 h 1519237"/>
                          <a:gd name="connsiteX163" fmla="*/ 762186 w 2005199"/>
                          <a:gd name="connsiteY163" fmla="*/ 207168 h 1519237"/>
                          <a:gd name="connsiteX164" fmla="*/ 745518 w 2005199"/>
                          <a:gd name="connsiteY164" fmla="*/ 195262 h 1519237"/>
                          <a:gd name="connsiteX165" fmla="*/ 724086 w 2005199"/>
                          <a:gd name="connsiteY165" fmla="*/ 183356 h 1519237"/>
                          <a:gd name="connsiteX166" fmla="*/ 697893 w 2005199"/>
                          <a:gd name="connsiteY166" fmla="*/ 169068 h 1519237"/>
                          <a:gd name="connsiteX167" fmla="*/ 688368 w 2005199"/>
                          <a:gd name="connsiteY167" fmla="*/ 164306 h 1519237"/>
                          <a:gd name="connsiteX168" fmla="*/ 678843 w 2005199"/>
                          <a:gd name="connsiteY168" fmla="*/ 157162 h 1519237"/>
                          <a:gd name="connsiteX169" fmla="*/ 671699 w 2005199"/>
                          <a:gd name="connsiteY169" fmla="*/ 154781 h 1519237"/>
                          <a:gd name="connsiteX170" fmla="*/ 659793 w 2005199"/>
                          <a:gd name="connsiteY170" fmla="*/ 147637 h 1519237"/>
                          <a:gd name="connsiteX171" fmla="*/ 645505 w 2005199"/>
                          <a:gd name="connsiteY171" fmla="*/ 138112 h 1519237"/>
                          <a:gd name="connsiteX172" fmla="*/ 626455 w 2005199"/>
                          <a:gd name="connsiteY172" fmla="*/ 128587 h 1519237"/>
                          <a:gd name="connsiteX173" fmla="*/ 619311 w 2005199"/>
                          <a:gd name="connsiteY173" fmla="*/ 123825 h 1519237"/>
                          <a:gd name="connsiteX174" fmla="*/ 612168 w 2005199"/>
                          <a:gd name="connsiteY174" fmla="*/ 121443 h 1519237"/>
                          <a:gd name="connsiteX175" fmla="*/ 595499 w 2005199"/>
                          <a:gd name="connsiteY175" fmla="*/ 114300 h 1519237"/>
                          <a:gd name="connsiteX176" fmla="*/ 585974 w 2005199"/>
                          <a:gd name="connsiteY176" fmla="*/ 109537 h 1519237"/>
                          <a:gd name="connsiteX177" fmla="*/ 569305 w 2005199"/>
                          <a:gd name="connsiteY177" fmla="*/ 100012 h 1519237"/>
                          <a:gd name="connsiteX178" fmla="*/ 559780 w 2005199"/>
                          <a:gd name="connsiteY178" fmla="*/ 97631 h 1519237"/>
                          <a:gd name="connsiteX179" fmla="*/ 550255 w 2005199"/>
                          <a:gd name="connsiteY179" fmla="*/ 92868 h 1519237"/>
                          <a:gd name="connsiteX180" fmla="*/ 524061 w 2005199"/>
                          <a:gd name="connsiteY180" fmla="*/ 80962 h 1519237"/>
                          <a:gd name="connsiteX181" fmla="*/ 516918 w 2005199"/>
                          <a:gd name="connsiteY181" fmla="*/ 76200 h 1519237"/>
                          <a:gd name="connsiteX182" fmla="*/ 509774 w 2005199"/>
                          <a:gd name="connsiteY182" fmla="*/ 73818 h 1519237"/>
                          <a:gd name="connsiteX183" fmla="*/ 500249 w 2005199"/>
                          <a:gd name="connsiteY183" fmla="*/ 69056 h 1519237"/>
                          <a:gd name="connsiteX184" fmla="*/ 493105 w 2005199"/>
                          <a:gd name="connsiteY184" fmla="*/ 64293 h 1519237"/>
                          <a:gd name="connsiteX185" fmla="*/ 483580 w 2005199"/>
                          <a:gd name="connsiteY185" fmla="*/ 61912 h 1519237"/>
                          <a:gd name="connsiteX186" fmla="*/ 464530 w 2005199"/>
                          <a:gd name="connsiteY186" fmla="*/ 54768 h 1519237"/>
                          <a:gd name="connsiteX187" fmla="*/ 457386 w 2005199"/>
                          <a:gd name="connsiteY187" fmla="*/ 50006 h 1519237"/>
                          <a:gd name="connsiteX188" fmla="*/ 443099 w 2005199"/>
                          <a:gd name="connsiteY188" fmla="*/ 45243 h 1519237"/>
                          <a:gd name="connsiteX189" fmla="*/ 426430 w 2005199"/>
                          <a:gd name="connsiteY189" fmla="*/ 40481 h 1519237"/>
                          <a:gd name="connsiteX190" fmla="*/ 407380 w 2005199"/>
                          <a:gd name="connsiteY190" fmla="*/ 33337 h 1519237"/>
                          <a:gd name="connsiteX191" fmla="*/ 383568 w 2005199"/>
                          <a:gd name="connsiteY191" fmla="*/ 28575 h 1519237"/>
                          <a:gd name="connsiteX192" fmla="*/ 374043 w 2005199"/>
                          <a:gd name="connsiteY192" fmla="*/ 23812 h 1519237"/>
                          <a:gd name="connsiteX193" fmla="*/ 364518 w 2005199"/>
                          <a:gd name="connsiteY193" fmla="*/ 21431 h 1519237"/>
                          <a:gd name="connsiteX194" fmla="*/ 343086 w 2005199"/>
                          <a:gd name="connsiteY194" fmla="*/ 16668 h 1519237"/>
                          <a:gd name="connsiteX195" fmla="*/ 307368 w 2005199"/>
                          <a:gd name="connsiteY195" fmla="*/ 7143 h 1519237"/>
                          <a:gd name="connsiteX196" fmla="*/ 290699 w 2005199"/>
                          <a:gd name="connsiteY196" fmla="*/ 4762 h 1519237"/>
                          <a:gd name="connsiteX197" fmla="*/ 276411 w 2005199"/>
                          <a:gd name="connsiteY197" fmla="*/ 2381 h 1519237"/>
                          <a:gd name="connsiteX198" fmla="*/ 228786 w 2005199"/>
                          <a:gd name="connsiteY198" fmla="*/ 0 h 1519237"/>
                          <a:gd name="connsiteX199" fmla="*/ 145443 w 2005199"/>
                          <a:gd name="connsiteY199" fmla="*/ 2381 h 1519237"/>
                          <a:gd name="connsiteX200" fmla="*/ 116868 w 2005199"/>
                          <a:gd name="connsiteY200" fmla="*/ 4762 h 1519237"/>
                          <a:gd name="connsiteX201" fmla="*/ 109724 w 2005199"/>
                          <a:gd name="connsiteY201" fmla="*/ 9525 h 1519237"/>
                          <a:gd name="connsiteX202" fmla="*/ 100199 w 2005199"/>
                          <a:gd name="connsiteY202" fmla="*/ 14287 h 1519237"/>
                          <a:gd name="connsiteX203" fmla="*/ 90674 w 2005199"/>
                          <a:gd name="connsiteY203" fmla="*/ 21431 h 1519237"/>
                          <a:gd name="connsiteX204" fmla="*/ 76386 w 2005199"/>
                          <a:gd name="connsiteY204" fmla="*/ 30956 h 1519237"/>
                          <a:gd name="connsiteX205" fmla="*/ 69243 w 2005199"/>
                          <a:gd name="connsiteY205" fmla="*/ 35718 h 1519237"/>
                          <a:gd name="connsiteX206" fmla="*/ 62099 w 2005199"/>
                          <a:gd name="connsiteY206" fmla="*/ 40481 h 1519237"/>
                          <a:gd name="connsiteX207" fmla="*/ 52574 w 2005199"/>
                          <a:gd name="connsiteY207" fmla="*/ 54768 h 1519237"/>
                          <a:gd name="connsiteX208" fmla="*/ 40668 w 2005199"/>
                          <a:gd name="connsiteY208" fmla="*/ 71437 h 1519237"/>
                          <a:gd name="connsiteX209" fmla="*/ 35905 w 2005199"/>
                          <a:gd name="connsiteY209" fmla="*/ 85725 h 1519237"/>
                          <a:gd name="connsiteX210" fmla="*/ 33524 w 2005199"/>
                          <a:gd name="connsiteY210" fmla="*/ 92868 h 1519237"/>
                          <a:gd name="connsiteX211" fmla="*/ 31143 w 2005199"/>
                          <a:gd name="connsiteY211" fmla="*/ 119062 h 1519237"/>
                          <a:gd name="connsiteX212" fmla="*/ 26380 w 2005199"/>
                          <a:gd name="connsiteY212" fmla="*/ 133350 h 1519237"/>
                          <a:gd name="connsiteX213" fmla="*/ 23999 w 2005199"/>
                          <a:gd name="connsiteY213" fmla="*/ 140493 h 1519237"/>
                          <a:gd name="connsiteX214" fmla="*/ 23999 w 2005199"/>
                          <a:gd name="connsiteY214" fmla="*/ 197643 h 1519237"/>
                          <a:gd name="connsiteX215" fmla="*/ 28761 w 2005199"/>
                          <a:gd name="connsiteY215" fmla="*/ 216693 h 1519237"/>
                          <a:gd name="connsiteX216" fmla="*/ 38286 w 2005199"/>
                          <a:gd name="connsiteY216" fmla="*/ 233362 h 1519237"/>
                          <a:gd name="connsiteX217" fmla="*/ 43049 w 2005199"/>
                          <a:gd name="connsiteY217" fmla="*/ 247650 h 1519237"/>
                          <a:gd name="connsiteX218" fmla="*/ 52574 w 2005199"/>
                          <a:gd name="connsiteY218" fmla="*/ 264318 h 1519237"/>
                          <a:gd name="connsiteX219" fmla="*/ 54955 w 2005199"/>
                          <a:gd name="connsiteY219" fmla="*/ 271462 h 1519237"/>
                          <a:gd name="connsiteX220" fmla="*/ 62099 w 2005199"/>
                          <a:gd name="connsiteY220" fmla="*/ 280987 h 1519237"/>
                          <a:gd name="connsiteX221" fmla="*/ 71624 w 2005199"/>
                          <a:gd name="connsiteY221" fmla="*/ 302418 h 1519237"/>
                          <a:gd name="connsiteX222" fmla="*/ 76386 w 2005199"/>
                          <a:gd name="connsiteY222" fmla="*/ 316706 h 1519237"/>
                          <a:gd name="connsiteX223" fmla="*/ 78768 w 2005199"/>
                          <a:gd name="connsiteY223" fmla="*/ 323850 h 1519237"/>
                          <a:gd name="connsiteX224" fmla="*/ 83530 w 2005199"/>
                          <a:gd name="connsiteY224" fmla="*/ 333375 h 1519237"/>
                          <a:gd name="connsiteX225" fmla="*/ 88293 w 2005199"/>
                          <a:gd name="connsiteY225" fmla="*/ 347662 h 1519237"/>
                          <a:gd name="connsiteX226" fmla="*/ 90674 w 2005199"/>
                          <a:gd name="connsiteY226" fmla="*/ 354806 h 1519237"/>
                          <a:gd name="connsiteX227" fmla="*/ 93055 w 2005199"/>
                          <a:gd name="connsiteY227" fmla="*/ 361950 h 1519237"/>
                          <a:gd name="connsiteX228" fmla="*/ 95436 w 2005199"/>
                          <a:gd name="connsiteY228" fmla="*/ 371475 h 1519237"/>
                          <a:gd name="connsiteX229" fmla="*/ 100199 w 2005199"/>
                          <a:gd name="connsiteY229" fmla="*/ 385762 h 1519237"/>
                          <a:gd name="connsiteX230" fmla="*/ 97818 w 2005199"/>
                          <a:gd name="connsiteY230" fmla="*/ 400050 h 1519237"/>
                          <a:gd name="connsiteX231" fmla="*/ 93055 w 2005199"/>
                          <a:gd name="connsiteY231" fmla="*/ 414337 h 1519237"/>
                          <a:gd name="connsiteX232" fmla="*/ 88293 w 2005199"/>
                          <a:gd name="connsiteY232" fmla="*/ 428625 h 1519237"/>
                          <a:gd name="connsiteX233" fmla="*/ 85911 w 2005199"/>
                          <a:gd name="connsiteY233" fmla="*/ 435768 h 1519237"/>
                          <a:gd name="connsiteX234" fmla="*/ 81149 w 2005199"/>
                          <a:gd name="connsiteY234" fmla="*/ 452437 h 1519237"/>
                          <a:gd name="connsiteX235" fmla="*/ 78768 w 2005199"/>
                          <a:gd name="connsiteY235" fmla="*/ 490537 h 1519237"/>
                          <a:gd name="connsiteX236" fmla="*/ 76386 w 2005199"/>
                          <a:gd name="connsiteY236" fmla="*/ 516731 h 1519237"/>
                          <a:gd name="connsiteX237" fmla="*/ 74005 w 2005199"/>
                          <a:gd name="connsiteY237" fmla="*/ 576262 h 1519237"/>
                          <a:gd name="connsiteX238" fmla="*/ 69243 w 2005199"/>
                          <a:gd name="connsiteY238" fmla="*/ 590550 h 1519237"/>
                          <a:gd name="connsiteX239" fmla="*/ 62099 w 2005199"/>
                          <a:gd name="connsiteY239" fmla="*/ 607218 h 1519237"/>
                          <a:gd name="connsiteX240" fmla="*/ 54955 w 2005199"/>
                          <a:gd name="connsiteY240" fmla="*/ 609600 h 1519237"/>
                          <a:gd name="connsiteX241" fmla="*/ 52574 w 2005199"/>
                          <a:gd name="connsiteY241" fmla="*/ 616743 h 1519237"/>
                          <a:gd name="connsiteX242" fmla="*/ 40668 w 2005199"/>
                          <a:gd name="connsiteY242" fmla="*/ 631031 h 1519237"/>
                          <a:gd name="connsiteX243" fmla="*/ 33524 w 2005199"/>
                          <a:gd name="connsiteY243" fmla="*/ 645318 h 1519237"/>
                          <a:gd name="connsiteX244" fmla="*/ 26380 w 2005199"/>
                          <a:gd name="connsiteY244" fmla="*/ 650081 h 1519237"/>
                          <a:gd name="connsiteX245" fmla="*/ 16855 w 2005199"/>
                          <a:gd name="connsiteY245" fmla="*/ 678656 h 1519237"/>
                          <a:gd name="connsiteX246" fmla="*/ 12093 w 2005199"/>
                          <a:gd name="connsiteY246" fmla="*/ 692943 h 1519237"/>
                          <a:gd name="connsiteX247" fmla="*/ 9711 w 2005199"/>
                          <a:gd name="connsiteY247" fmla="*/ 700087 h 1519237"/>
                          <a:gd name="connsiteX248" fmla="*/ 4949 w 2005199"/>
                          <a:gd name="connsiteY248" fmla="*/ 707231 h 1519237"/>
                          <a:gd name="connsiteX249" fmla="*/ 2568 w 2005199"/>
                          <a:gd name="connsiteY249" fmla="*/ 719137 h 1519237"/>
                          <a:gd name="connsiteX250" fmla="*/ 2568 w 2005199"/>
                          <a:gd name="connsiteY250" fmla="*/ 792956 h 1519237"/>
                          <a:gd name="connsiteX251" fmla="*/ 7330 w 2005199"/>
                          <a:gd name="connsiteY251" fmla="*/ 800100 h 1519237"/>
                          <a:gd name="connsiteX252" fmla="*/ 14474 w 2005199"/>
                          <a:gd name="connsiteY252" fmla="*/ 809625 h 1519237"/>
                          <a:gd name="connsiteX253" fmla="*/ 28761 w 2005199"/>
                          <a:gd name="connsiteY253" fmla="*/ 821531 h 1519237"/>
                          <a:gd name="connsiteX254" fmla="*/ 35905 w 2005199"/>
                          <a:gd name="connsiteY254" fmla="*/ 828675 h 1519237"/>
                          <a:gd name="connsiteX255" fmla="*/ 52574 w 2005199"/>
                          <a:gd name="connsiteY255" fmla="*/ 840581 h 1519237"/>
                          <a:gd name="connsiteX256" fmla="*/ 64480 w 2005199"/>
                          <a:gd name="connsiteY256" fmla="*/ 857250 h 1519237"/>
                          <a:gd name="connsiteX257" fmla="*/ 69243 w 2005199"/>
                          <a:gd name="connsiteY257" fmla="*/ 864393 h 1519237"/>
                          <a:gd name="connsiteX258" fmla="*/ 90674 w 2005199"/>
                          <a:gd name="connsiteY258" fmla="*/ 883443 h 1519237"/>
                          <a:gd name="connsiteX259" fmla="*/ 100199 w 2005199"/>
                          <a:gd name="connsiteY259" fmla="*/ 892968 h 1519237"/>
                          <a:gd name="connsiteX260" fmla="*/ 116868 w 2005199"/>
                          <a:gd name="connsiteY260" fmla="*/ 904875 h 1519237"/>
                          <a:gd name="connsiteX261" fmla="*/ 131155 w 2005199"/>
                          <a:gd name="connsiteY261" fmla="*/ 914400 h 1519237"/>
                          <a:gd name="connsiteX262" fmla="*/ 140680 w 2005199"/>
                          <a:gd name="connsiteY262" fmla="*/ 933450 h 1519237"/>
                          <a:gd name="connsiteX263" fmla="*/ 154968 w 2005199"/>
                          <a:gd name="connsiteY263" fmla="*/ 945356 h 1519237"/>
                          <a:gd name="connsiteX264" fmla="*/ 162111 w 2005199"/>
                          <a:gd name="connsiteY264" fmla="*/ 959643 h 1519237"/>
                          <a:gd name="connsiteX265" fmla="*/ 166874 w 2005199"/>
                          <a:gd name="connsiteY265" fmla="*/ 969168 h 1519237"/>
                          <a:gd name="connsiteX266" fmla="*/ 174018 w 2005199"/>
                          <a:gd name="connsiteY266" fmla="*/ 976312 h 1519237"/>
                          <a:gd name="connsiteX267" fmla="*/ 188305 w 2005199"/>
                          <a:gd name="connsiteY267" fmla="*/ 995362 h 1519237"/>
                          <a:gd name="connsiteX268" fmla="*/ 183543 w 2005199"/>
                          <a:gd name="connsiteY268" fmla="*/ 1002506 h 1519237"/>
                          <a:gd name="connsiteX269" fmla="*/ 190686 w 2005199"/>
                          <a:gd name="connsiteY269" fmla="*/ 1009650 h 1519237"/>
                          <a:gd name="connsiteX270" fmla="*/ 195449 w 2005199"/>
                          <a:gd name="connsiteY270" fmla="*/ 1016793 h 1519237"/>
                          <a:gd name="connsiteX271" fmla="*/ 204974 w 2005199"/>
                          <a:gd name="connsiteY271" fmla="*/ 1038225 h 1519237"/>
                          <a:gd name="connsiteX272" fmla="*/ 212118 w 2005199"/>
                          <a:gd name="connsiteY272" fmla="*/ 1045368 h 1519237"/>
                          <a:gd name="connsiteX273" fmla="*/ 228786 w 2005199"/>
                          <a:gd name="connsiteY273" fmla="*/ 1066800 h 1519237"/>
                          <a:gd name="connsiteX274" fmla="*/ 235930 w 2005199"/>
                          <a:gd name="connsiteY274" fmla="*/ 1083468 h 1519237"/>
                          <a:gd name="connsiteX275" fmla="*/ 247836 w 2005199"/>
                          <a:gd name="connsiteY275" fmla="*/ 1097756 h 1519237"/>
                          <a:gd name="connsiteX276" fmla="*/ 250218 w 2005199"/>
                          <a:gd name="connsiteY276" fmla="*/ 1104900 h 1519237"/>
                          <a:gd name="connsiteX277" fmla="*/ 264505 w 2005199"/>
                          <a:gd name="connsiteY277" fmla="*/ 1131093 h 1519237"/>
                          <a:gd name="connsiteX278" fmla="*/ 266886 w 2005199"/>
                          <a:gd name="connsiteY278" fmla="*/ 1140618 h 1519237"/>
                          <a:gd name="connsiteX279" fmla="*/ 278793 w 2005199"/>
                          <a:gd name="connsiteY279" fmla="*/ 1145381 h 1519237"/>
                          <a:gd name="connsiteX280" fmla="*/ 285936 w 2005199"/>
                          <a:gd name="connsiteY280" fmla="*/ 1150143 h 1519237"/>
                          <a:gd name="connsiteX281" fmla="*/ 293080 w 2005199"/>
                          <a:gd name="connsiteY281" fmla="*/ 1164431 h 1519237"/>
                          <a:gd name="connsiteX282" fmla="*/ 297843 w 2005199"/>
                          <a:gd name="connsiteY282" fmla="*/ 1171575 h 1519237"/>
                          <a:gd name="connsiteX283" fmla="*/ 309749 w 2005199"/>
                          <a:gd name="connsiteY283" fmla="*/ 1197768 h 1519237"/>
                          <a:gd name="connsiteX284" fmla="*/ 319274 w 2005199"/>
                          <a:gd name="connsiteY284" fmla="*/ 1214437 h 1519237"/>
                          <a:gd name="connsiteX285" fmla="*/ 331180 w 2005199"/>
                          <a:gd name="connsiteY285" fmla="*/ 1240631 h 1519237"/>
                          <a:gd name="connsiteX286" fmla="*/ 343086 w 2005199"/>
                          <a:gd name="connsiteY286" fmla="*/ 1266825 h 1519237"/>
                          <a:gd name="connsiteX287" fmla="*/ 347849 w 2005199"/>
                          <a:gd name="connsiteY287" fmla="*/ 1273968 h 1519237"/>
                          <a:gd name="connsiteX288" fmla="*/ 352611 w 2005199"/>
                          <a:gd name="connsiteY288" fmla="*/ 1283493 h 1519237"/>
                          <a:gd name="connsiteX289" fmla="*/ 362136 w 2005199"/>
                          <a:gd name="connsiteY289" fmla="*/ 1297781 h 1519237"/>
                          <a:gd name="connsiteX290" fmla="*/ 366899 w 2005199"/>
                          <a:gd name="connsiteY290" fmla="*/ 1304925 h 1519237"/>
                          <a:gd name="connsiteX291" fmla="*/ 369280 w 2005199"/>
                          <a:gd name="connsiteY291" fmla="*/ 1312068 h 1519237"/>
                          <a:gd name="connsiteX292" fmla="*/ 376424 w 2005199"/>
                          <a:gd name="connsiteY292" fmla="*/ 1323975 h 1519237"/>
                          <a:gd name="connsiteX293" fmla="*/ 381186 w 2005199"/>
                          <a:gd name="connsiteY293" fmla="*/ 1331118 h 1519237"/>
                          <a:gd name="connsiteX294" fmla="*/ 383568 w 2005199"/>
                          <a:gd name="connsiteY294" fmla="*/ 1338262 h 1519237"/>
                          <a:gd name="connsiteX295" fmla="*/ 388330 w 2005199"/>
                          <a:gd name="connsiteY295" fmla="*/ 1345406 h 1519237"/>
                          <a:gd name="connsiteX296" fmla="*/ 393093 w 2005199"/>
                          <a:gd name="connsiteY296" fmla="*/ 1359693 h 1519237"/>
                          <a:gd name="connsiteX297" fmla="*/ 397855 w 2005199"/>
                          <a:gd name="connsiteY297" fmla="*/ 1373981 h 1519237"/>
                          <a:gd name="connsiteX298" fmla="*/ 400236 w 2005199"/>
                          <a:gd name="connsiteY298" fmla="*/ 1381125 h 1519237"/>
                          <a:gd name="connsiteX299" fmla="*/ 407380 w 2005199"/>
                          <a:gd name="connsiteY299" fmla="*/ 1414462 h 1519237"/>
                          <a:gd name="connsiteX300" fmla="*/ 412143 w 2005199"/>
                          <a:gd name="connsiteY300" fmla="*/ 1421606 h 1519237"/>
                          <a:gd name="connsiteX301" fmla="*/ 419286 w 2005199"/>
                          <a:gd name="connsiteY301" fmla="*/ 1438275 h 1519237"/>
                          <a:gd name="connsiteX302" fmla="*/ 424049 w 2005199"/>
                          <a:gd name="connsiteY302" fmla="*/ 1450181 h 1519237"/>
                          <a:gd name="connsiteX303" fmla="*/ 428811 w 2005199"/>
                          <a:gd name="connsiteY303" fmla="*/ 1457325 h 1519237"/>
                          <a:gd name="connsiteX304" fmla="*/ 433574 w 2005199"/>
                          <a:gd name="connsiteY304" fmla="*/ 1471612 h 1519237"/>
                          <a:gd name="connsiteX305" fmla="*/ 435955 w 2005199"/>
                          <a:gd name="connsiteY305" fmla="*/ 1478756 h 1519237"/>
                          <a:gd name="connsiteX306" fmla="*/ 445480 w 2005199"/>
                          <a:gd name="connsiteY306" fmla="*/ 1495425 h 1519237"/>
                          <a:gd name="connsiteX307" fmla="*/ 447861 w 2005199"/>
                          <a:gd name="connsiteY307" fmla="*/ 1507331 h 1519237"/>
                          <a:gd name="connsiteX308" fmla="*/ 455005 w 2005199"/>
                          <a:gd name="connsiteY308" fmla="*/ 1519237 h 1519237"/>
                          <a:gd name="connsiteX309" fmla="*/ 455005 w 2005199"/>
                          <a:gd name="connsiteY309"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902680 w 2005199"/>
                          <a:gd name="connsiteY122" fmla="*/ 842962 h 1519237"/>
                          <a:gd name="connsiteX123" fmla="*/ 900299 w 2005199"/>
                          <a:gd name="connsiteY123" fmla="*/ 835818 h 1519237"/>
                          <a:gd name="connsiteX124" fmla="*/ 878867 w 2005199"/>
                          <a:gd name="connsiteY124" fmla="*/ 845344 h 1519237"/>
                          <a:gd name="connsiteX125" fmla="*/ 888393 w 2005199"/>
                          <a:gd name="connsiteY125" fmla="*/ 819150 h 1519237"/>
                          <a:gd name="connsiteX126" fmla="*/ 883630 w 2005199"/>
                          <a:gd name="connsiteY126" fmla="*/ 809625 h 1519237"/>
                          <a:gd name="connsiteX127" fmla="*/ 878868 w 2005199"/>
                          <a:gd name="connsiteY127" fmla="*/ 795337 h 1519237"/>
                          <a:gd name="connsiteX128" fmla="*/ 864580 w 2005199"/>
                          <a:gd name="connsiteY128" fmla="*/ 809624 h 1519237"/>
                          <a:gd name="connsiteX129" fmla="*/ 871724 w 2005199"/>
                          <a:gd name="connsiteY129" fmla="*/ 769143 h 1519237"/>
                          <a:gd name="connsiteX130" fmla="*/ 866961 w 2005199"/>
                          <a:gd name="connsiteY130" fmla="*/ 754856 h 1519237"/>
                          <a:gd name="connsiteX131" fmla="*/ 862199 w 2005199"/>
                          <a:gd name="connsiteY131" fmla="*/ 747712 h 1519237"/>
                          <a:gd name="connsiteX132" fmla="*/ 859818 w 2005199"/>
                          <a:gd name="connsiteY132" fmla="*/ 738187 h 1519237"/>
                          <a:gd name="connsiteX133" fmla="*/ 843149 w 2005199"/>
                          <a:gd name="connsiteY133" fmla="*/ 735806 h 1519237"/>
                          <a:gd name="connsiteX134" fmla="*/ 847911 w 2005199"/>
                          <a:gd name="connsiteY134" fmla="*/ 702468 h 1519237"/>
                          <a:gd name="connsiteX135" fmla="*/ 843149 w 2005199"/>
                          <a:gd name="connsiteY135" fmla="*/ 688181 h 1519237"/>
                          <a:gd name="connsiteX136" fmla="*/ 840768 w 2005199"/>
                          <a:gd name="connsiteY136" fmla="*/ 681037 h 1519237"/>
                          <a:gd name="connsiteX137" fmla="*/ 845530 w 2005199"/>
                          <a:gd name="connsiteY137" fmla="*/ 661987 h 1519237"/>
                          <a:gd name="connsiteX138" fmla="*/ 850293 w 2005199"/>
                          <a:gd name="connsiteY138" fmla="*/ 654843 h 1519237"/>
                          <a:gd name="connsiteX139" fmla="*/ 866961 w 2005199"/>
                          <a:gd name="connsiteY139" fmla="*/ 633412 h 1519237"/>
                          <a:gd name="connsiteX140" fmla="*/ 871724 w 2005199"/>
                          <a:gd name="connsiteY140" fmla="*/ 616743 h 1519237"/>
                          <a:gd name="connsiteX141" fmla="*/ 878868 w 2005199"/>
                          <a:gd name="connsiteY141" fmla="*/ 590550 h 1519237"/>
                          <a:gd name="connsiteX142" fmla="*/ 876486 w 2005199"/>
                          <a:gd name="connsiteY142" fmla="*/ 557212 h 1519237"/>
                          <a:gd name="connsiteX143" fmla="*/ 871724 w 2005199"/>
                          <a:gd name="connsiteY143" fmla="*/ 542925 h 1519237"/>
                          <a:gd name="connsiteX144" fmla="*/ 874105 w 2005199"/>
                          <a:gd name="connsiteY144" fmla="*/ 502443 h 1519237"/>
                          <a:gd name="connsiteX145" fmla="*/ 878868 w 2005199"/>
                          <a:gd name="connsiteY145" fmla="*/ 461962 h 1519237"/>
                          <a:gd name="connsiteX146" fmla="*/ 869342 w 2005199"/>
                          <a:gd name="connsiteY146" fmla="*/ 428625 h 1519237"/>
                          <a:gd name="connsiteX147" fmla="*/ 852674 w 2005199"/>
                          <a:gd name="connsiteY147" fmla="*/ 364331 h 1519237"/>
                          <a:gd name="connsiteX148" fmla="*/ 847911 w 2005199"/>
                          <a:gd name="connsiteY148" fmla="*/ 357187 h 1519237"/>
                          <a:gd name="connsiteX149" fmla="*/ 845530 w 2005199"/>
                          <a:gd name="connsiteY149" fmla="*/ 350043 h 1519237"/>
                          <a:gd name="connsiteX150" fmla="*/ 836005 w 2005199"/>
                          <a:gd name="connsiteY150" fmla="*/ 335756 h 1519237"/>
                          <a:gd name="connsiteX151" fmla="*/ 831243 w 2005199"/>
                          <a:gd name="connsiteY151" fmla="*/ 328612 h 1519237"/>
                          <a:gd name="connsiteX152" fmla="*/ 828861 w 2005199"/>
                          <a:gd name="connsiteY152" fmla="*/ 321468 h 1519237"/>
                          <a:gd name="connsiteX153" fmla="*/ 819336 w 2005199"/>
                          <a:gd name="connsiteY153" fmla="*/ 307181 h 1519237"/>
                          <a:gd name="connsiteX154" fmla="*/ 814574 w 2005199"/>
                          <a:gd name="connsiteY154" fmla="*/ 290512 h 1519237"/>
                          <a:gd name="connsiteX155" fmla="*/ 809811 w 2005199"/>
                          <a:gd name="connsiteY155" fmla="*/ 276225 h 1519237"/>
                          <a:gd name="connsiteX156" fmla="*/ 800286 w 2005199"/>
                          <a:gd name="connsiteY156" fmla="*/ 261937 h 1519237"/>
                          <a:gd name="connsiteX157" fmla="*/ 795524 w 2005199"/>
                          <a:gd name="connsiteY157" fmla="*/ 254793 h 1519237"/>
                          <a:gd name="connsiteX158" fmla="*/ 785999 w 2005199"/>
                          <a:gd name="connsiteY158" fmla="*/ 242887 h 1519237"/>
                          <a:gd name="connsiteX159" fmla="*/ 781236 w 2005199"/>
                          <a:gd name="connsiteY159" fmla="*/ 235743 h 1519237"/>
                          <a:gd name="connsiteX160" fmla="*/ 783618 w 2005199"/>
                          <a:gd name="connsiteY160" fmla="*/ 228600 h 1519237"/>
                          <a:gd name="connsiteX161" fmla="*/ 769330 w 2005199"/>
                          <a:gd name="connsiteY161" fmla="*/ 214312 h 1519237"/>
                          <a:gd name="connsiteX162" fmla="*/ 762186 w 2005199"/>
                          <a:gd name="connsiteY162" fmla="*/ 207168 h 1519237"/>
                          <a:gd name="connsiteX163" fmla="*/ 745518 w 2005199"/>
                          <a:gd name="connsiteY163" fmla="*/ 195262 h 1519237"/>
                          <a:gd name="connsiteX164" fmla="*/ 724086 w 2005199"/>
                          <a:gd name="connsiteY164" fmla="*/ 183356 h 1519237"/>
                          <a:gd name="connsiteX165" fmla="*/ 697893 w 2005199"/>
                          <a:gd name="connsiteY165" fmla="*/ 169068 h 1519237"/>
                          <a:gd name="connsiteX166" fmla="*/ 688368 w 2005199"/>
                          <a:gd name="connsiteY166" fmla="*/ 164306 h 1519237"/>
                          <a:gd name="connsiteX167" fmla="*/ 678843 w 2005199"/>
                          <a:gd name="connsiteY167" fmla="*/ 157162 h 1519237"/>
                          <a:gd name="connsiteX168" fmla="*/ 671699 w 2005199"/>
                          <a:gd name="connsiteY168" fmla="*/ 154781 h 1519237"/>
                          <a:gd name="connsiteX169" fmla="*/ 659793 w 2005199"/>
                          <a:gd name="connsiteY169" fmla="*/ 147637 h 1519237"/>
                          <a:gd name="connsiteX170" fmla="*/ 645505 w 2005199"/>
                          <a:gd name="connsiteY170" fmla="*/ 138112 h 1519237"/>
                          <a:gd name="connsiteX171" fmla="*/ 626455 w 2005199"/>
                          <a:gd name="connsiteY171" fmla="*/ 128587 h 1519237"/>
                          <a:gd name="connsiteX172" fmla="*/ 619311 w 2005199"/>
                          <a:gd name="connsiteY172" fmla="*/ 123825 h 1519237"/>
                          <a:gd name="connsiteX173" fmla="*/ 612168 w 2005199"/>
                          <a:gd name="connsiteY173" fmla="*/ 121443 h 1519237"/>
                          <a:gd name="connsiteX174" fmla="*/ 595499 w 2005199"/>
                          <a:gd name="connsiteY174" fmla="*/ 114300 h 1519237"/>
                          <a:gd name="connsiteX175" fmla="*/ 585974 w 2005199"/>
                          <a:gd name="connsiteY175" fmla="*/ 109537 h 1519237"/>
                          <a:gd name="connsiteX176" fmla="*/ 569305 w 2005199"/>
                          <a:gd name="connsiteY176" fmla="*/ 100012 h 1519237"/>
                          <a:gd name="connsiteX177" fmla="*/ 559780 w 2005199"/>
                          <a:gd name="connsiteY177" fmla="*/ 97631 h 1519237"/>
                          <a:gd name="connsiteX178" fmla="*/ 550255 w 2005199"/>
                          <a:gd name="connsiteY178" fmla="*/ 92868 h 1519237"/>
                          <a:gd name="connsiteX179" fmla="*/ 524061 w 2005199"/>
                          <a:gd name="connsiteY179" fmla="*/ 80962 h 1519237"/>
                          <a:gd name="connsiteX180" fmla="*/ 516918 w 2005199"/>
                          <a:gd name="connsiteY180" fmla="*/ 76200 h 1519237"/>
                          <a:gd name="connsiteX181" fmla="*/ 509774 w 2005199"/>
                          <a:gd name="connsiteY181" fmla="*/ 73818 h 1519237"/>
                          <a:gd name="connsiteX182" fmla="*/ 500249 w 2005199"/>
                          <a:gd name="connsiteY182" fmla="*/ 69056 h 1519237"/>
                          <a:gd name="connsiteX183" fmla="*/ 493105 w 2005199"/>
                          <a:gd name="connsiteY183" fmla="*/ 64293 h 1519237"/>
                          <a:gd name="connsiteX184" fmla="*/ 483580 w 2005199"/>
                          <a:gd name="connsiteY184" fmla="*/ 61912 h 1519237"/>
                          <a:gd name="connsiteX185" fmla="*/ 464530 w 2005199"/>
                          <a:gd name="connsiteY185" fmla="*/ 54768 h 1519237"/>
                          <a:gd name="connsiteX186" fmla="*/ 457386 w 2005199"/>
                          <a:gd name="connsiteY186" fmla="*/ 50006 h 1519237"/>
                          <a:gd name="connsiteX187" fmla="*/ 443099 w 2005199"/>
                          <a:gd name="connsiteY187" fmla="*/ 45243 h 1519237"/>
                          <a:gd name="connsiteX188" fmla="*/ 426430 w 2005199"/>
                          <a:gd name="connsiteY188" fmla="*/ 40481 h 1519237"/>
                          <a:gd name="connsiteX189" fmla="*/ 407380 w 2005199"/>
                          <a:gd name="connsiteY189" fmla="*/ 33337 h 1519237"/>
                          <a:gd name="connsiteX190" fmla="*/ 383568 w 2005199"/>
                          <a:gd name="connsiteY190" fmla="*/ 28575 h 1519237"/>
                          <a:gd name="connsiteX191" fmla="*/ 374043 w 2005199"/>
                          <a:gd name="connsiteY191" fmla="*/ 23812 h 1519237"/>
                          <a:gd name="connsiteX192" fmla="*/ 364518 w 2005199"/>
                          <a:gd name="connsiteY192" fmla="*/ 21431 h 1519237"/>
                          <a:gd name="connsiteX193" fmla="*/ 343086 w 2005199"/>
                          <a:gd name="connsiteY193" fmla="*/ 16668 h 1519237"/>
                          <a:gd name="connsiteX194" fmla="*/ 307368 w 2005199"/>
                          <a:gd name="connsiteY194" fmla="*/ 7143 h 1519237"/>
                          <a:gd name="connsiteX195" fmla="*/ 290699 w 2005199"/>
                          <a:gd name="connsiteY195" fmla="*/ 4762 h 1519237"/>
                          <a:gd name="connsiteX196" fmla="*/ 276411 w 2005199"/>
                          <a:gd name="connsiteY196" fmla="*/ 2381 h 1519237"/>
                          <a:gd name="connsiteX197" fmla="*/ 228786 w 2005199"/>
                          <a:gd name="connsiteY197" fmla="*/ 0 h 1519237"/>
                          <a:gd name="connsiteX198" fmla="*/ 145443 w 2005199"/>
                          <a:gd name="connsiteY198" fmla="*/ 2381 h 1519237"/>
                          <a:gd name="connsiteX199" fmla="*/ 116868 w 2005199"/>
                          <a:gd name="connsiteY199" fmla="*/ 4762 h 1519237"/>
                          <a:gd name="connsiteX200" fmla="*/ 109724 w 2005199"/>
                          <a:gd name="connsiteY200" fmla="*/ 9525 h 1519237"/>
                          <a:gd name="connsiteX201" fmla="*/ 100199 w 2005199"/>
                          <a:gd name="connsiteY201" fmla="*/ 14287 h 1519237"/>
                          <a:gd name="connsiteX202" fmla="*/ 90674 w 2005199"/>
                          <a:gd name="connsiteY202" fmla="*/ 21431 h 1519237"/>
                          <a:gd name="connsiteX203" fmla="*/ 76386 w 2005199"/>
                          <a:gd name="connsiteY203" fmla="*/ 30956 h 1519237"/>
                          <a:gd name="connsiteX204" fmla="*/ 69243 w 2005199"/>
                          <a:gd name="connsiteY204" fmla="*/ 35718 h 1519237"/>
                          <a:gd name="connsiteX205" fmla="*/ 62099 w 2005199"/>
                          <a:gd name="connsiteY205" fmla="*/ 40481 h 1519237"/>
                          <a:gd name="connsiteX206" fmla="*/ 52574 w 2005199"/>
                          <a:gd name="connsiteY206" fmla="*/ 54768 h 1519237"/>
                          <a:gd name="connsiteX207" fmla="*/ 40668 w 2005199"/>
                          <a:gd name="connsiteY207" fmla="*/ 71437 h 1519237"/>
                          <a:gd name="connsiteX208" fmla="*/ 35905 w 2005199"/>
                          <a:gd name="connsiteY208" fmla="*/ 85725 h 1519237"/>
                          <a:gd name="connsiteX209" fmla="*/ 33524 w 2005199"/>
                          <a:gd name="connsiteY209" fmla="*/ 92868 h 1519237"/>
                          <a:gd name="connsiteX210" fmla="*/ 31143 w 2005199"/>
                          <a:gd name="connsiteY210" fmla="*/ 119062 h 1519237"/>
                          <a:gd name="connsiteX211" fmla="*/ 26380 w 2005199"/>
                          <a:gd name="connsiteY211" fmla="*/ 133350 h 1519237"/>
                          <a:gd name="connsiteX212" fmla="*/ 23999 w 2005199"/>
                          <a:gd name="connsiteY212" fmla="*/ 140493 h 1519237"/>
                          <a:gd name="connsiteX213" fmla="*/ 23999 w 2005199"/>
                          <a:gd name="connsiteY213" fmla="*/ 197643 h 1519237"/>
                          <a:gd name="connsiteX214" fmla="*/ 28761 w 2005199"/>
                          <a:gd name="connsiteY214" fmla="*/ 216693 h 1519237"/>
                          <a:gd name="connsiteX215" fmla="*/ 38286 w 2005199"/>
                          <a:gd name="connsiteY215" fmla="*/ 233362 h 1519237"/>
                          <a:gd name="connsiteX216" fmla="*/ 43049 w 2005199"/>
                          <a:gd name="connsiteY216" fmla="*/ 247650 h 1519237"/>
                          <a:gd name="connsiteX217" fmla="*/ 52574 w 2005199"/>
                          <a:gd name="connsiteY217" fmla="*/ 264318 h 1519237"/>
                          <a:gd name="connsiteX218" fmla="*/ 54955 w 2005199"/>
                          <a:gd name="connsiteY218" fmla="*/ 271462 h 1519237"/>
                          <a:gd name="connsiteX219" fmla="*/ 62099 w 2005199"/>
                          <a:gd name="connsiteY219" fmla="*/ 280987 h 1519237"/>
                          <a:gd name="connsiteX220" fmla="*/ 71624 w 2005199"/>
                          <a:gd name="connsiteY220" fmla="*/ 302418 h 1519237"/>
                          <a:gd name="connsiteX221" fmla="*/ 76386 w 2005199"/>
                          <a:gd name="connsiteY221" fmla="*/ 316706 h 1519237"/>
                          <a:gd name="connsiteX222" fmla="*/ 78768 w 2005199"/>
                          <a:gd name="connsiteY222" fmla="*/ 323850 h 1519237"/>
                          <a:gd name="connsiteX223" fmla="*/ 83530 w 2005199"/>
                          <a:gd name="connsiteY223" fmla="*/ 333375 h 1519237"/>
                          <a:gd name="connsiteX224" fmla="*/ 88293 w 2005199"/>
                          <a:gd name="connsiteY224" fmla="*/ 347662 h 1519237"/>
                          <a:gd name="connsiteX225" fmla="*/ 90674 w 2005199"/>
                          <a:gd name="connsiteY225" fmla="*/ 354806 h 1519237"/>
                          <a:gd name="connsiteX226" fmla="*/ 93055 w 2005199"/>
                          <a:gd name="connsiteY226" fmla="*/ 361950 h 1519237"/>
                          <a:gd name="connsiteX227" fmla="*/ 95436 w 2005199"/>
                          <a:gd name="connsiteY227" fmla="*/ 371475 h 1519237"/>
                          <a:gd name="connsiteX228" fmla="*/ 100199 w 2005199"/>
                          <a:gd name="connsiteY228" fmla="*/ 385762 h 1519237"/>
                          <a:gd name="connsiteX229" fmla="*/ 97818 w 2005199"/>
                          <a:gd name="connsiteY229" fmla="*/ 400050 h 1519237"/>
                          <a:gd name="connsiteX230" fmla="*/ 93055 w 2005199"/>
                          <a:gd name="connsiteY230" fmla="*/ 414337 h 1519237"/>
                          <a:gd name="connsiteX231" fmla="*/ 88293 w 2005199"/>
                          <a:gd name="connsiteY231" fmla="*/ 428625 h 1519237"/>
                          <a:gd name="connsiteX232" fmla="*/ 85911 w 2005199"/>
                          <a:gd name="connsiteY232" fmla="*/ 435768 h 1519237"/>
                          <a:gd name="connsiteX233" fmla="*/ 81149 w 2005199"/>
                          <a:gd name="connsiteY233" fmla="*/ 452437 h 1519237"/>
                          <a:gd name="connsiteX234" fmla="*/ 78768 w 2005199"/>
                          <a:gd name="connsiteY234" fmla="*/ 490537 h 1519237"/>
                          <a:gd name="connsiteX235" fmla="*/ 76386 w 2005199"/>
                          <a:gd name="connsiteY235" fmla="*/ 516731 h 1519237"/>
                          <a:gd name="connsiteX236" fmla="*/ 74005 w 2005199"/>
                          <a:gd name="connsiteY236" fmla="*/ 576262 h 1519237"/>
                          <a:gd name="connsiteX237" fmla="*/ 69243 w 2005199"/>
                          <a:gd name="connsiteY237" fmla="*/ 590550 h 1519237"/>
                          <a:gd name="connsiteX238" fmla="*/ 62099 w 2005199"/>
                          <a:gd name="connsiteY238" fmla="*/ 607218 h 1519237"/>
                          <a:gd name="connsiteX239" fmla="*/ 54955 w 2005199"/>
                          <a:gd name="connsiteY239" fmla="*/ 609600 h 1519237"/>
                          <a:gd name="connsiteX240" fmla="*/ 52574 w 2005199"/>
                          <a:gd name="connsiteY240" fmla="*/ 616743 h 1519237"/>
                          <a:gd name="connsiteX241" fmla="*/ 40668 w 2005199"/>
                          <a:gd name="connsiteY241" fmla="*/ 631031 h 1519237"/>
                          <a:gd name="connsiteX242" fmla="*/ 33524 w 2005199"/>
                          <a:gd name="connsiteY242" fmla="*/ 645318 h 1519237"/>
                          <a:gd name="connsiteX243" fmla="*/ 26380 w 2005199"/>
                          <a:gd name="connsiteY243" fmla="*/ 650081 h 1519237"/>
                          <a:gd name="connsiteX244" fmla="*/ 16855 w 2005199"/>
                          <a:gd name="connsiteY244" fmla="*/ 678656 h 1519237"/>
                          <a:gd name="connsiteX245" fmla="*/ 12093 w 2005199"/>
                          <a:gd name="connsiteY245" fmla="*/ 692943 h 1519237"/>
                          <a:gd name="connsiteX246" fmla="*/ 9711 w 2005199"/>
                          <a:gd name="connsiteY246" fmla="*/ 700087 h 1519237"/>
                          <a:gd name="connsiteX247" fmla="*/ 4949 w 2005199"/>
                          <a:gd name="connsiteY247" fmla="*/ 707231 h 1519237"/>
                          <a:gd name="connsiteX248" fmla="*/ 2568 w 2005199"/>
                          <a:gd name="connsiteY248" fmla="*/ 719137 h 1519237"/>
                          <a:gd name="connsiteX249" fmla="*/ 2568 w 2005199"/>
                          <a:gd name="connsiteY249" fmla="*/ 792956 h 1519237"/>
                          <a:gd name="connsiteX250" fmla="*/ 7330 w 2005199"/>
                          <a:gd name="connsiteY250" fmla="*/ 800100 h 1519237"/>
                          <a:gd name="connsiteX251" fmla="*/ 14474 w 2005199"/>
                          <a:gd name="connsiteY251" fmla="*/ 809625 h 1519237"/>
                          <a:gd name="connsiteX252" fmla="*/ 28761 w 2005199"/>
                          <a:gd name="connsiteY252" fmla="*/ 821531 h 1519237"/>
                          <a:gd name="connsiteX253" fmla="*/ 35905 w 2005199"/>
                          <a:gd name="connsiteY253" fmla="*/ 828675 h 1519237"/>
                          <a:gd name="connsiteX254" fmla="*/ 52574 w 2005199"/>
                          <a:gd name="connsiteY254" fmla="*/ 840581 h 1519237"/>
                          <a:gd name="connsiteX255" fmla="*/ 64480 w 2005199"/>
                          <a:gd name="connsiteY255" fmla="*/ 857250 h 1519237"/>
                          <a:gd name="connsiteX256" fmla="*/ 69243 w 2005199"/>
                          <a:gd name="connsiteY256" fmla="*/ 864393 h 1519237"/>
                          <a:gd name="connsiteX257" fmla="*/ 90674 w 2005199"/>
                          <a:gd name="connsiteY257" fmla="*/ 883443 h 1519237"/>
                          <a:gd name="connsiteX258" fmla="*/ 100199 w 2005199"/>
                          <a:gd name="connsiteY258" fmla="*/ 892968 h 1519237"/>
                          <a:gd name="connsiteX259" fmla="*/ 116868 w 2005199"/>
                          <a:gd name="connsiteY259" fmla="*/ 904875 h 1519237"/>
                          <a:gd name="connsiteX260" fmla="*/ 131155 w 2005199"/>
                          <a:gd name="connsiteY260" fmla="*/ 914400 h 1519237"/>
                          <a:gd name="connsiteX261" fmla="*/ 140680 w 2005199"/>
                          <a:gd name="connsiteY261" fmla="*/ 933450 h 1519237"/>
                          <a:gd name="connsiteX262" fmla="*/ 154968 w 2005199"/>
                          <a:gd name="connsiteY262" fmla="*/ 945356 h 1519237"/>
                          <a:gd name="connsiteX263" fmla="*/ 162111 w 2005199"/>
                          <a:gd name="connsiteY263" fmla="*/ 959643 h 1519237"/>
                          <a:gd name="connsiteX264" fmla="*/ 166874 w 2005199"/>
                          <a:gd name="connsiteY264" fmla="*/ 969168 h 1519237"/>
                          <a:gd name="connsiteX265" fmla="*/ 174018 w 2005199"/>
                          <a:gd name="connsiteY265" fmla="*/ 976312 h 1519237"/>
                          <a:gd name="connsiteX266" fmla="*/ 188305 w 2005199"/>
                          <a:gd name="connsiteY266" fmla="*/ 995362 h 1519237"/>
                          <a:gd name="connsiteX267" fmla="*/ 183543 w 2005199"/>
                          <a:gd name="connsiteY267" fmla="*/ 1002506 h 1519237"/>
                          <a:gd name="connsiteX268" fmla="*/ 190686 w 2005199"/>
                          <a:gd name="connsiteY268" fmla="*/ 1009650 h 1519237"/>
                          <a:gd name="connsiteX269" fmla="*/ 195449 w 2005199"/>
                          <a:gd name="connsiteY269" fmla="*/ 1016793 h 1519237"/>
                          <a:gd name="connsiteX270" fmla="*/ 204974 w 2005199"/>
                          <a:gd name="connsiteY270" fmla="*/ 1038225 h 1519237"/>
                          <a:gd name="connsiteX271" fmla="*/ 212118 w 2005199"/>
                          <a:gd name="connsiteY271" fmla="*/ 1045368 h 1519237"/>
                          <a:gd name="connsiteX272" fmla="*/ 228786 w 2005199"/>
                          <a:gd name="connsiteY272" fmla="*/ 1066800 h 1519237"/>
                          <a:gd name="connsiteX273" fmla="*/ 235930 w 2005199"/>
                          <a:gd name="connsiteY273" fmla="*/ 1083468 h 1519237"/>
                          <a:gd name="connsiteX274" fmla="*/ 247836 w 2005199"/>
                          <a:gd name="connsiteY274" fmla="*/ 1097756 h 1519237"/>
                          <a:gd name="connsiteX275" fmla="*/ 250218 w 2005199"/>
                          <a:gd name="connsiteY275" fmla="*/ 1104900 h 1519237"/>
                          <a:gd name="connsiteX276" fmla="*/ 264505 w 2005199"/>
                          <a:gd name="connsiteY276" fmla="*/ 1131093 h 1519237"/>
                          <a:gd name="connsiteX277" fmla="*/ 266886 w 2005199"/>
                          <a:gd name="connsiteY277" fmla="*/ 1140618 h 1519237"/>
                          <a:gd name="connsiteX278" fmla="*/ 278793 w 2005199"/>
                          <a:gd name="connsiteY278" fmla="*/ 1145381 h 1519237"/>
                          <a:gd name="connsiteX279" fmla="*/ 285936 w 2005199"/>
                          <a:gd name="connsiteY279" fmla="*/ 1150143 h 1519237"/>
                          <a:gd name="connsiteX280" fmla="*/ 293080 w 2005199"/>
                          <a:gd name="connsiteY280" fmla="*/ 1164431 h 1519237"/>
                          <a:gd name="connsiteX281" fmla="*/ 297843 w 2005199"/>
                          <a:gd name="connsiteY281" fmla="*/ 1171575 h 1519237"/>
                          <a:gd name="connsiteX282" fmla="*/ 309749 w 2005199"/>
                          <a:gd name="connsiteY282" fmla="*/ 1197768 h 1519237"/>
                          <a:gd name="connsiteX283" fmla="*/ 319274 w 2005199"/>
                          <a:gd name="connsiteY283" fmla="*/ 1214437 h 1519237"/>
                          <a:gd name="connsiteX284" fmla="*/ 331180 w 2005199"/>
                          <a:gd name="connsiteY284" fmla="*/ 1240631 h 1519237"/>
                          <a:gd name="connsiteX285" fmla="*/ 343086 w 2005199"/>
                          <a:gd name="connsiteY285" fmla="*/ 1266825 h 1519237"/>
                          <a:gd name="connsiteX286" fmla="*/ 347849 w 2005199"/>
                          <a:gd name="connsiteY286" fmla="*/ 1273968 h 1519237"/>
                          <a:gd name="connsiteX287" fmla="*/ 352611 w 2005199"/>
                          <a:gd name="connsiteY287" fmla="*/ 1283493 h 1519237"/>
                          <a:gd name="connsiteX288" fmla="*/ 362136 w 2005199"/>
                          <a:gd name="connsiteY288" fmla="*/ 1297781 h 1519237"/>
                          <a:gd name="connsiteX289" fmla="*/ 366899 w 2005199"/>
                          <a:gd name="connsiteY289" fmla="*/ 1304925 h 1519237"/>
                          <a:gd name="connsiteX290" fmla="*/ 369280 w 2005199"/>
                          <a:gd name="connsiteY290" fmla="*/ 1312068 h 1519237"/>
                          <a:gd name="connsiteX291" fmla="*/ 376424 w 2005199"/>
                          <a:gd name="connsiteY291" fmla="*/ 1323975 h 1519237"/>
                          <a:gd name="connsiteX292" fmla="*/ 381186 w 2005199"/>
                          <a:gd name="connsiteY292" fmla="*/ 1331118 h 1519237"/>
                          <a:gd name="connsiteX293" fmla="*/ 383568 w 2005199"/>
                          <a:gd name="connsiteY293" fmla="*/ 1338262 h 1519237"/>
                          <a:gd name="connsiteX294" fmla="*/ 388330 w 2005199"/>
                          <a:gd name="connsiteY294" fmla="*/ 1345406 h 1519237"/>
                          <a:gd name="connsiteX295" fmla="*/ 393093 w 2005199"/>
                          <a:gd name="connsiteY295" fmla="*/ 1359693 h 1519237"/>
                          <a:gd name="connsiteX296" fmla="*/ 397855 w 2005199"/>
                          <a:gd name="connsiteY296" fmla="*/ 1373981 h 1519237"/>
                          <a:gd name="connsiteX297" fmla="*/ 400236 w 2005199"/>
                          <a:gd name="connsiteY297" fmla="*/ 1381125 h 1519237"/>
                          <a:gd name="connsiteX298" fmla="*/ 407380 w 2005199"/>
                          <a:gd name="connsiteY298" fmla="*/ 1414462 h 1519237"/>
                          <a:gd name="connsiteX299" fmla="*/ 412143 w 2005199"/>
                          <a:gd name="connsiteY299" fmla="*/ 1421606 h 1519237"/>
                          <a:gd name="connsiteX300" fmla="*/ 419286 w 2005199"/>
                          <a:gd name="connsiteY300" fmla="*/ 1438275 h 1519237"/>
                          <a:gd name="connsiteX301" fmla="*/ 424049 w 2005199"/>
                          <a:gd name="connsiteY301" fmla="*/ 1450181 h 1519237"/>
                          <a:gd name="connsiteX302" fmla="*/ 428811 w 2005199"/>
                          <a:gd name="connsiteY302" fmla="*/ 1457325 h 1519237"/>
                          <a:gd name="connsiteX303" fmla="*/ 433574 w 2005199"/>
                          <a:gd name="connsiteY303" fmla="*/ 1471612 h 1519237"/>
                          <a:gd name="connsiteX304" fmla="*/ 435955 w 2005199"/>
                          <a:gd name="connsiteY304" fmla="*/ 1478756 h 1519237"/>
                          <a:gd name="connsiteX305" fmla="*/ 445480 w 2005199"/>
                          <a:gd name="connsiteY305" fmla="*/ 1495425 h 1519237"/>
                          <a:gd name="connsiteX306" fmla="*/ 447861 w 2005199"/>
                          <a:gd name="connsiteY306" fmla="*/ 1507331 h 1519237"/>
                          <a:gd name="connsiteX307" fmla="*/ 455005 w 2005199"/>
                          <a:gd name="connsiteY307" fmla="*/ 1519237 h 1519237"/>
                          <a:gd name="connsiteX308" fmla="*/ 455005 w 2005199"/>
                          <a:gd name="connsiteY308"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902680 w 2005199"/>
                          <a:gd name="connsiteY122" fmla="*/ 842962 h 1519237"/>
                          <a:gd name="connsiteX123" fmla="*/ 878867 w 2005199"/>
                          <a:gd name="connsiteY123" fmla="*/ 845344 h 1519237"/>
                          <a:gd name="connsiteX124" fmla="*/ 888393 w 2005199"/>
                          <a:gd name="connsiteY124" fmla="*/ 819150 h 1519237"/>
                          <a:gd name="connsiteX125" fmla="*/ 883630 w 2005199"/>
                          <a:gd name="connsiteY125" fmla="*/ 809625 h 1519237"/>
                          <a:gd name="connsiteX126" fmla="*/ 878868 w 2005199"/>
                          <a:gd name="connsiteY126" fmla="*/ 795337 h 1519237"/>
                          <a:gd name="connsiteX127" fmla="*/ 864580 w 2005199"/>
                          <a:gd name="connsiteY127" fmla="*/ 809624 h 1519237"/>
                          <a:gd name="connsiteX128" fmla="*/ 871724 w 2005199"/>
                          <a:gd name="connsiteY128" fmla="*/ 769143 h 1519237"/>
                          <a:gd name="connsiteX129" fmla="*/ 866961 w 2005199"/>
                          <a:gd name="connsiteY129" fmla="*/ 754856 h 1519237"/>
                          <a:gd name="connsiteX130" fmla="*/ 862199 w 2005199"/>
                          <a:gd name="connsiteY130" fmla="*/ 747712 h 1519237"/>
                          <a:gd name="connsiteX131" fmla="*/ 859818 w 2005199"/>
                          <a:gd name="connsiteY131" fmla="*/ 738187 h 1519237"/>
                          <a:gd name="connsiteX132" fmla="*/ 843149 w 2005199"/>
                          <a:gd name="connsiteY132" fmla="*/ 735806 h 1519237"/>
                          <a:gd name="connsiteX133" fmla="*/ 847911 w 2005199"/>
                          <a:gd name="connsiteY133" fmla="*/ 702468 h 1519237"/>
                          <a:gd name="connsiteX134" fmla="*/ 843149 w 2005199"/>
                          <a:gd name="connsiteY134" fmla="*/ 688181 h 1519237"/>
                          <a:gd name="connsiteX135" fmla="*/ 840768 w 2005199"/>
                          <a:gd name="connsiteY135" fmla="*/ 681037 h 1519237"/>
                          <a:gd name="connsiteX136" fmla="*/ 845530 w 2005199"/>
                          <a:gd name="connsiteY136" fmla="*/ 661987 h 1519237"/>
                          <a:gd name="connsiteX137" fmla="*/ 850293 w 2005199"/>
                          <a:gd name="connsiteY137" fmla="*/ 654843 h 1519237"/>
                          <a:gd name="connsiteX138" fmla="*/ 866961 w 2005199"/>
                          <a:gd name="connsiteY138" fmla="*/ 633412 h 1519237"/>
                          <a:gd name="connsiteX139" fmla="*/ 871724 w 2005199"/>
                          <a:gd name="connsiteY139" fmla="*/ 616743 h 1519237"/>
                          <a:gd name="connsiteX140" fmla="*/ 878868 w 2005199"/>
                          <a:gd name="connsiteY140" fmla="*/ 590550 h 1519237"/>
                          <a:gd name="connsiteX141" fmla="*/ 876486 w 2005199"/>
                          <a:gd name="connsiteY141" fmla="*/ 557212 h 1519237"/>
                          <a:gd name="connsiteX142" fmla="*/ 871724 w 2005199"/>
                          <a:gd name="connsiteY142" fmla="*/ 542925 h 1519237"/>
                          <a:gd name="connsiteX143" fmla="*/ 874105 w 2005199"/>
                          <a:gd name="connsiteY143" fmla="*/ 502443 h 1519237"/>
                          <a:gd name="connsiteX144" fmla="*/ 878868 w 2005199"/>
                          <a:gd name="connsiteY144" fmla="*/ 461962 h 1519237"/>
                          <a:gd name="connsiteX145" fmla="*/ 869342 w 2005199"/>
                          <a:gd name="connsiteY145" fmla="*/ 428625 h 1519237"/>
                          <a:gd name="connsiteX146" fmla="*/ 852674 w 2005199"/>
                          <a:gd name="connsiteY146" fmla="*/ 364331 h 1519237"/>
                          <a:gd name="connsiteX147" fmla="*/ 847911 w 2005199"/>
                          <a:gd name="connsiteY147" fmla="*/ 357187 h 1519237"/>
                          <a:gd name="connsiteX148" fmla="*/ 845530 w 2005199"/>
                          <a:gd name="connsiteY148" fmla="*/ 350043 h 1519237"/>
                          <a:gd name="connsiteX149" fmla="*/ 836005 w 2005199"/>
                          <a:gd name="connsiteY149" fmla="*/ 335756 h 1519237"/>
                          <a:gd name="connsiteX150" fmla="*/ 831243 w 2005199"/>
                          <a:gd name="connsiteY150" fmla="*/ 328612 h 1519237"/>
                          <a:gd name="connsiteX151" fmla="*/ 828861 w 2005199"/>
                          <a:gd name="connsiteY151" fmla="*/ 321468 h 1519237"/>
                          <a:gd name="connsiteX152" fmla="*/ 819336 w 2005199"/>
                          <a:gd name="connsiteY152" fmla="*/ 307181 h 1519237"/>
                          <a:gd name="connsiteX153" fmla="*/ 814574 w 2005199"/>
                          <a:gd name="connsiteY153" fmla="*/ 290512 h 1519237"/>
                          <a:gd name="connsiteX154" fmla="*/ 809811 w 2005199"/>
                          <a:gd name="connsiteY154" fmla="*/ 276225 h 1519237"/>
                          <a:gd name="connsiteX155" fmla="*/ 800286 w 2005199"/>
                          <a:gd name="connsiteY155" fmla="*/ 261937 h 1519237"/>
                          <a:gd name="connsiteX156" fmla="*/ 795524 w 2005199"/>
                          <a:gd name="connsiteY156" fmla="*/ 254793 h 1519237"/>
                          <a:gd name="connsiteX157" fmla="*/ 785999 w 2005199"/>
                          <a:gd name="connsiteY157" fmla="*/ 242887 h 1519237"/>
                          <a:gd name="connsiteX158" fmla="*/ 781236 w 2005199"/>
                          <a:gd name="connsiteY158" fmla="*/ 235743 h 1519237"/>
                          <a:gd name="connsiteX159" fmla="*/ 783618 w 2005199"/>
                          <a:gd name="connsiteY159" fmla="*/ 228600 h 1519237"/>
                          <a:gd name="connsiteX160" fmla="*/ 769330 w 2005199"/>
                          <a:gd name="connsiteY160" fmla="*/ 214312 h 1519237"/>
                          <a:gd name="connsiteX161" fmla="*/ 762186 w 2005199"/>
                          <a:gd name="connsiteY161" fmla="*/ 207168 h 1519237"/>
                          <a:gd name="connsiteX162" fmla="*/ 745518 w 2005199"/>
                          <a:gd name="connsiteY162" fmla="*/ 195262 h 1519237"/>
                          <a:gd name="connsiteX163" fmla="*/ 724086 w 2005199"/>
                          <a:gd name="connsiteY163" fmla="*/ 183356 h 1519237"/>
                          <a:gd name="connsiteX164" fmla="*/ 697893 w 2005199"/>
                          <a:gd name="connsiteY164" fmla="*/ 169068 h 1519237"/>
                          <a:gd name="connsiteX165" fmla="*/ 688368 w 2005199"/>
                          <a:gd name="connsiteY165" fmla="*/ 164306 h 1519237"/>
                          <a:gd name="connsiteX166" fmla="*/ 678843 w 2005199"/>
                          <a:gd name="connsiteY166" fmla="*/ 157162 h 1519237"/>
                          <a:gd name="connsiteX167" fmla="*/ 671699 w 2005199"/>
                          <a:gd name="connsiteY167" fmla="*/ 154781 h 1519237"/>
                          <a:gd name="connsiteX168" fmla="*/ 659793 w 2005199"/>
                          <a:gd name="connsiteY168" fmla="*/ 147637 h 1519237"/>
                          <a:gd name="connsiteX169" fmla="*/ 645505 w 2005199"/>
                          <a:gd name="connsiteY169" fmla="*/ 138112 h 1519237"/>
                          <a:gd name="connsiteX170" fmla="*/ 626455 w 2005199"/>
                          <a:gd name="connsiteY170" fmla="*/ 128587 h 1519237"/>
                          <a:gd name="connsiteX171" fmla="*/ 619311 w 2005199"/>
                          <a:gd name="connsiteY171" fmla="*/ 123825 h 1519237"/>
                          <a:gd name="connsiteX172" fmla="*/ 612168 w 2005199"/>
                          <a:gd name="connsiteY172" fmla="*/ 121443 h 1519237"/>
                          <a:gd name="connsiteX173" fmla="*/ 595499 w 2005199"/>
                          <a:gd name="connsiteY173" fmla="*/ 114300 h 1519237"/>
                          <a:gd name="connsiteX174" fmla="*/ 585974 w 2005199"/>
                          <a:gd name="connsiteY174" fmla="*/ 109537 h 1519237"/>
                          <a:gd name="connsiteX175" fmla="*/ 569305 w 2005199"/>
                          <a:gd name="connsiteY175" fmla="*/ 100012 h 1519237"/>
                          <a:gd name="connsiteX176" fmla="*/ 559780 w 2005199"/>
                          <a:gd name="connsiteY176" fmla="*/ 97631 h 1519237"/>
                          <a:gd name="connsiteX177" fmla="*/ 550255 w 2005199"/>
                          <a:gd name="connsiteY177" fmla="*/ 92868 h 1519237"/>
                          <a:gd name="connsiteX178" fmla="*/ 524061 w 2005199"/>
                          <a:gd name="connsiteY178" fmla="*/ 80962 h 1519237"/>
                          <a:gd name="connsiteX179" fmla="*/ 516918 w 2005199"/>
                          <a:gd name="connsiteY179" fmla="*/ 76200 h 1519237"/>
                          <a:gd name="connsiteX180" fmla="*/ 509774 w 2005199"/>
                          <a:gd name="connsiteY180" fmla="*/ 73818 h 1519237"/>
                          <a:gd name="connsiteX181" fmla="*/ 500249 w 2005199"/>
                          <a:gd name="connsiteY181" fmla="*/ 69056 h 1519237"/>
                          <a:gd name="connsiteX182" fmla="*/ 493105 w 2005199"/>
                          <a:gd name="connsiteY182" fmla="*/ 64293 h 1519237"/>
                          <a:gd name="connsiteX183" fmla="*/ 483580 w 2005199"/>
                          <a:gd name="connsiteY183" fmla="*/ 61912 h 1519237"/>
                          <a:gd name="connsiteX184" fmla="*/ 464530 w 2005199"/>
                          <a:gd name="connsiteY184" fmla="*/ 54768 h 1519237"/>
                          <a:gd name="connsiteX185" fmla="*/ 457386 w 2005199"/>
                          <a:gd name="connsiteY185" fmla="*/ 50006 h 1519237"/>
                          <a:gd name="connsiteX186" fmla="*/ 443099 w 2005199"/>
                          <a:gd name="connsiteY186" fmla="*/ 45243 h 1519237"/>
                          <a:gd name="connsiteX187" fmla="*/ 426430 w 2005199"/>
                          <a:gd name="connsiteY187" fmla="*/ 40481 h 1519237"/>
                          <a:gd name="connsiteX188" fmla="*/ 407380 w 2005199"/>
                          <a:gd name="connsiteY188" fmla="*/ 33337 h 1519237"/>
                          <a:gd name="connsiteX189" fmla="*/ 383568 w 2005199"/>
                          <a:gd name="connsiteY189" fmla="*/ 28575 h 1519237"/>
                          <a:gd name="connsiteX190" fmla="*/ 374043 w 2005199"/>
                          <a:gd name="connsiteY190" fmla="*/ 23812 h 1519237"/>
                          <a:gd name="connsiteX191" fmla="*/ 364518 w 2005199"/>
                          <a:gd name="connsiteY191" fmla="*/ 21431 h 1519237"/>
                          <a:gd name="connsiteX192" fmla="*/ 343086 w 2005199"/>
                          <a:gd name="connsiteY192" fmla="*/ 16668 h 1519237"/>
                          <a:gd name="connsiteX193" fmla="*/ 307368 w 2005199"/>
                          <a:gd name="connsiteY193" fmla="*/ 7143 h 1519237"/>
                          <a:gd name="connsiteX194" fmla="*/ 290699 w 2005199"/>
                          <a:gd name="connsiteY194" fmla="*/ 4762 h 1519237"/>
                          <a:gd name="connsiteX195" fmla="*/ 276411 w 2005199"/>
                          <a:gd name="connsiteY195" fmla="*/ 2381 h 1519237"/>
                          <a:gd name="connsiteX196" fmla="*/ 228786 w 2005199"/>
                          <a:gd name="connsiteY196" fmla="*/ 0 h 1519237"/>
                          <a:gd name="connsiteX197" fmla="*/ 145443 w 2005199"/>
                          <a:gd name="connsiteY197" fmla="*/ 2381 h 1519237"/>
                          <a:gd name="connsiteX198" fmla="*/ 116868 w 2005199"/>
                          <a:gd name="connsiteY198" fmla="*/ 4762 h 1519237"/>
                          <a:gd name="connsiteX199" fmla="*/ 109724 w 2005199"/>
                          <a:gd name="connsiteY199" fmla="*/ 9525 h 1519237"/>
                          <a:gd name="connsiteX200" fmla="*/ 100199 w 2005199"/>
                          <a:gd name="connsiteY200" fmla="*/ 14287 h 1519237"/>
                          <a:gd name="connsiteX201" fmla="*/ 90674 w 2005199"/>
                          <a:gd name="connsiteY201" fmla="*/ 21431 h 1519237"/>
                          <a:gd name="connsiteX202" fmla="*/ 76386 w 2005199"/>
                          <a:gd name="connsiteY202" fmla="*/ 30956 h 1519237"/>
                          <a:gd name="connsiteX203" fmla="*/ 69243 w 2005199"/>
                          <a:gd name="connsiteY203" fmla="*/ 35718 h 1519237"/>
                          <a:gd name="connsiteX204" fmla="*/ 62099 w 2005199"/>
                          <a:gd name="connsiteY204" fmla="*/ 40481 h 1519237"/>
                          <a:gd name="connsiteX205" fmla="*/ 52574 w 2005199"/>
                          <a:gd name="connsiteY205" fmla="*/ 54768 h 1519237"/>
                          <a:gd name="connsiteX206" fmla="*/ 40668 w 2005199"/>
                          <a:gd name="connsiteY206" fmla="*/ 71437 h 1519237"/>
                          <a:gd name="connsiteX207" fmla="*/ 35905 w 2005199"/>
                          <a:gd name="connsiteY207" fmla="*/ 85725 h 1519237"/>
                          <a:gd name="connsiteX208" fmla="*/ 33524 w 2005199"/>
                          <a:gd name="connsiteY208" fmla="*/ 92868 h 1519237"/>
                          <a:gd name="connsiteX209" fmla="*/ 31143 w 2005199"/>
                          <a:gd name="connsiteY209" fmla="*/ 119062 h 1519237"/>
                          <a:gd name="connsiteX210" fmla="*/ 26380 w 2005199"/>
                          <a:gd name="connsiteY210" fmla="*/ 133350 h 1519237"/>
                          <a:gd name="connsiteX211" fmla="*/ 23999 w 2005199"/>
                          <a:gd name="connsiteY211" fmla="*/ 140493 h 1519237"/>
                          <a:gd name="connsiteX212" fmla="*/ 23999 w 2005199"/>
                          <a:gd name="connsiteY212" fmla="*/ 197643 h 1519237"/>
                          <a:gd name="connsiteX213" fmla="*/ 28761 w 2005199"/>
                          <a:gd name="connsiteY213" fmla="*/ 216693 h 1519237"/>
                          <a:gd name="connsiteX214" fmla="*/ 38286 w 2005199"/>
                          <a:gd name="connsiteY214" fmla="*/ 233362 h 1519237"/>
                          <a:gd name="connsiteX215" fmla="*/ 43049 w 2005199"/>
                          <a:gd name="connsiteY215" fmla="*/ 247650 h 1519237"/>
                          <a:gd name="connsiteX216" fmla="*/ 52574 w 2005199"/>
                          <a:gd name="connsiteY216" fmla="*/ 264318 h 1519237"/>
                          <a:gd name="connsiteX217" fmla="*/ 54955 w 2005199"/>
                          <a:gd name="connsiteY217" fmla="*/ 271462 h 1519237"/>
                          <a:gd name="connsiteX218" fmla="*/ 62099 w 2005199"/>
                          <a:gd name="connsiteY218" fmla="*/ 280987 h 1519237"/>
                          <a:gd name="connsiteX219" fmla="*/ 71624 w 2005199"/>
                          <a:gd name="connsiteY219" fmla="*/ 302418 h 1519237"/>
                          <a:gd name="connsiteX220" fmla="*/ 76386 w 2005199"/>
                          <a:gd name="connsiteY220" fmla="*/ 316706 h 1519237"/>
                          <a:gd name="connsiteX221" fmla="*/ 78768 w 2005199"/>
                          <a:gd name="connsiteY221" fmla="*/ 323850 h 1519237"/>
                          <a:gd name="connsiteX222" fmla="*/ 83530 w 2005199"/>
                          <a:gd name="connsiteY222" fmla="*/ 333375 h 1519237"/>
                          <a:gd name="connsiteX223" fmla="*/ 88293 w 2005199"/>
                          <a:gd name="connsiteY223" fmla="*/ 347662 h 1519237"/>
                          <a:gd name="connsiteX224" fmla="*/ 90674 w 2005199"/>
                          <a:gd name="connsiteY224" fmla="*/ 354806 h 1519237"/>
                          <a:gd name="connsiteX225" fmla="*/ 93055 w 2005199"/>
                          <a:gd name="connsiteY225" fmla="*/ 361950 h 1519237"/>
                          <a:gd name="connsiteX226" fmla="*/ 95436 w 2005199"/>
                          <a:gd name="connsiteY226" fmla="*/ 371475 h 1519237"/>
                          <a:gd name="connsiteX227" fmla="*/ 100199 w 2005199"/>
                          <a:gd name="connsiteY227" fmla="*/ 385762 h 1519237"/>
                          <a:gd name="connsiteX228" fmla="*/ 97818 w 2005199"/>
                          <a:gd name="connsiteY228" fmla="*/ 400050 h 1519237"/>
                          <a:gd name="connsiteX229" fmla="*/ 93055 w 2005199"/>
                          <a:gd name="connsiteY229" fmla="*/ 414337 h 1519237"/>
                          <a:gd name="connsiteX230" fmla="*/ 88293 w 2005199"/>
                          <a:gd name="connsiteY230" fmla="*/ 428625 h 1519237"/>
                          <a:gd name="connsiteX231" fmla="*/ 85911 w 2005199"/>
                          <a:gd name="connsiteY231" fmla="*/ 435768 h 1519237"/>
                          <a:gd name="connsiteX232" fmla="*/ 81149 w 2005199"/>
                          <a:gd name="connsiteY232" fmla="*/ 452437 h 1519237"/>
                          <a:gd name="connsiteX233" fmla="*/ 78768 w 2005199"/>
                          <a:gd name="connsiteY233" fmla="*/ 490537 h 1519237"/>
                          <a:gd name="connsiteX234" fmla="*/ 76386 w 2005199"/>
                          <a:gd name="connsiteY234" fmla="*/ 516731 h 1519237"/>
                          <a:gd name="connsiteX235" fmla="*/ 74005 w 2005199"/>
                          <a:gd name="connsiteY235" fmla="*/ 576262 h 1519237"/>
                          <a:gd name="connsiteX236" fmla="*/ 69243 w 2005199"/>
                          <a:gd name="connsiteY236" fmla="*/ 590550 h 1519237"/>
                          <a:gd name="connsiteX237" fmla="*/ 62099 w 2005199"/>
                          <a:gd name="connsiteY237" fmla="*/ 607218 h 1519237"/>
                          <a:gd name="connsiteX238" fmla="*/ 54955 w 2005199"/>
                          <a:gd name="connsiteY238" fmla="*/ 609600 h 1519237"/>
                          <a:gd name="connsiteX239" fmla="*/ 52574 w 2005199"/>
                          <a:gd name="connsiteY239" fmla="*/ 616743 h 1519237"/>
                          <a:gd name="connsiteX240" fmla="*/ 40668 w 2005199"/>
                          <a:gd name="connsiteY240" fmla="*/ 631031 h 1519237"/>
                          <a:gd name="connsiteX241" fmla="*/ 33524 w 2005199"/>
                          <a:gd name="connsiteY241" fmla="*/ 645318 h 1519237"/>
                          <a:gd name="connsiteX242" fmla="*/ 26380 w 2005199"/>
                          <a:gd name="connsiteY242" fmla="*/ 650081 h 1519237"/>
                          <a:gd name="connsiteX243" fmla="*/ 16855 w 2005199"/>
                          <a:gd name="connsiteY243" fmla="*/ 678656 h 1519237"/>
                          <a:gd name="connsiteX244" fmla="*/ 12093 w 2005199"/>
                          <a:gd name="connsiteY244" fmla="*/ 692943 h 1519237"/>
                          <a:gd name="connsiteX245" fmla="*/ 9711 w 2005199"/>
                          <a:gd name="connsiteY245" fmla="*/ 700087 h 1519237"/>
                          <a:gd name="connsiteX246" fmla="*/ 4949 w 2005199"/>
                          <a:gd name="connsiteY246" fmla="*/ 707231 h 1519237"/>
                          <a:gd name="connsiteX247" fmla="*/ 2568 w 2005199"/>
                          <a:gd name="connsiteY247" fmla="*/ 719137 h 1519237"/>
                          <a:gd name="connsiteX248" fmla="*/ 2568 w 2005199"/>
                          <a:gd name="connsiteY248" fmla="*/ 792956 h 1519237"/>
                          <a:gd name="connsiteX249" fmla="*/ 7330 w 2005199"/>
                          <a:gd name="connsiteY249" fmla="*/ 800100 h 1519237"/>
                          <a:gd name="connsiteX250" fmla="*/ 14474 w 2005199"/>
                          <a:gd name="connsiteY250" fmla="*/ 809625 h 1519237"/>
                          <a:gd name="connsiteX251" fmla="*/ 28761 w 2005199"/>
                          <a:gd name="connsiteY251" fmla="*/ 821531 h 1519237"/>
                          <a:gd name="connsiteX252" fmla="*/ 35905 w 2005199"/>
                          <a:gd name="connsiteY252" fmla="*/ 828675 h 1519237"/>
                          <a:gd name="connsiteX253" fmla="*/ 52574 w 2005199"/>
                          <a:gd name="connsiteY253" fmla="*/ 840581 h 1519237"/>
                          <a:gd name="connsiteX254" fmla="*/ 64480 w 2005199"/>
                          <a:gd name="connsiteY254" fmla="*/ 857250 h 1519237"/>
                          <a:gd name="connsiteX255" fmla="*/ 69243 w 2005199"/>
                          <a:gd name="connsiteY255" fmla="*/ 864393 h 1519237"/>
                          <a:gd name="connsiteX256" fmla="*/ 90674 w 2005199"/>
                          <a:gd name="connsiteY256" fmla="*/ 883443 h 1519237"/>
                          <a:gd name="connsiteX257" fmla="*/ 100199 w 2005199"/>
                          <a:gd name="connsiteY257" fmla="*/ 892968 h 1519237"/>
                          <a:gd name="connsiteX258" fmla="*/ 116868 w 2005199"/>
                          <a:gd name="connsiteY258" fmla="*/ 904875 h 1519237"/>
                          <a:gd name="connsiteX259" fmla="*/ 131155 w 2005199"/>
                          <a:gd name="connsiteY259" fmla="*/ 914400 h 1519237"/>
                          <a:gd name="connsiteX260" fmla="*/ 140680 w 2005199"/>
                          <a:gd name="connsiteY260" fmla="*/ 933450 h 1519237"/>
                          <a:gd name="connsiteX261" fmla="*/ 154968 w 2005199"/>
                          <a:gd name="connsiteY261" fmla="*/ 945356 h 1519237"/>
                          <a:gd name="connsiteX262" fmla="*/ 162111 w 2005199"/>
                          <a:gd name="connsiteY262" fmla="*/ 959643 h 1519237"/>
                          <a:gd name="connsiteX263" fmla="*/ 166874 w 2005199"/>
                          <a:gd name="connsiteY263" fmla="*/ 969168 h 1519237"/>
                          <a:gd name="connsiteX264" fmla="*/ 174018 w 2005199"/>
                          <a:gd name="connsiteY264" fmla="*/ 976312 h 1519237"/>
                          <a:gd name="connsiteX265" fmla="*/ 188305 w 2005199"/>
                          <a:gd name="connsiteY265" fmla="*/ 995362 h 1519237"/>
                          <a:gd name="connsiteX266" fmla="*/ 183543 w 2005199"/>
                          <a:gd name="connsiteY266" fmla="*/ 1002506 h 1519237"/>
                          <a:gd name="connsiteX267" fmla="*/ 190686 w 2005199"/>
                          <a:gd name="connsiteY267" fmla="*/ 1009650 h 1519237"/>
                          <a:gd name="connsiteX268" fmla="*/ 195449 w 2005199"/>
                          <a:gd name="connsiteY268" fmla="*/ 1016793 h 1519237"/>
                          <a:gd name="connsiteX269" fmla="*/ 204974 w 2005199"/>
                          <a:gd name="connsiteY269" fmla="*/ 1038225 h 1519237"/>
                          <a:gd name="connsiteX270" fmla="*/ 212118 w 2005199"/>
                          <a:gd name="connsiteY270" fmla="*/ 1045368 h 1519237"/>
                          <a:gd name="connsiteX271" fmla="*/ 228786 w 2005199"/>
                          <a:gd name="connsiteY271" fmla="*/ 1066800 h 1519237"/>
                          <a:gd name="connsiteX272" fmla="*/ 235930 w 2005199"/>
                          <a:gd name="connsiteY272" fmla="*/ 1083468 h 1519237"/>
                          <a:gd name="connsiteX273" fmla="*/ 247836 w 2005199"/>
                          <a:gd name="connsiteY273" fmla="*/ 1097756 h 1519237"/>
                          <a:gd name="connsiteX274" fmla="*/ 250218 w 2005199"/>
                          <a:gd name="connsiteY274" fmla="*/ 1104900 h 1519237"/>
                          <a:gd name="connsiteX275" fmla="*/ 264505 w 2005199"/>
                          <a:gd name="connsiteY275" fmla="*/ 1131093 h 1519237"/>
                          <a:gd name="connsiteX276" fmla="*/ 266886 w 2005199"/>
                          <a:gd name="connsiteY276" fmla="*/ 1140618 h 1519237"/>
                          <a:gd name="connsiteX277" fmla="*/ 278793 w 2005199"/>
                          <a:gd name="connsiteY277" fmla="*/ 1145381 h 1519237"/>
                          <a:gd name="connsiteX278" fmla="*/ 285936 w 2005199"/>
                          <a:gd name="connsiteY278" fmla="*/ 1150143 h 1519237"/>
                          <a:gd name="connsiteX279" fmla="*/ 293080 w 2005199"/>
                          <a:gd name="connsiteY279" fmla="*/ 1164431 h 1519237"/>
                          <a:gd name="connsiteX280" fmla="*/ 297843 w 2005199"/>
                          <a:gd name="connsiteY280" fmla="*/ 1171575 h 1519237"/>
                          <a:gd name="connsiteX281" fmla="*/ 309749 w 2005199"/>
                          <a:gd name="connsiteY281" fmla="*/ 1197768 h 1519237"/>
                          <a:gd name="connsiteX282" fmla="*/ 319274 w 2005199"/>
                          <a:gd name="connsiteY282" fmla="*/ 1214437 h 1519237"/>
                          <a:gd name="connsiteX283" fmla="*/ 331180 w 2005199"/>
                          <a:gd name="connsiteY283" fmla="*/ 1240631 h 1519237"/>
                          <a:gd name="connsiteX284" fmla="*/ 343086 w 2005199"/>
                          <a:gd name="connsiteY284" fmla="*/ 1266825 h 1519237"/>
                          <a:gd name="connsiteX285" fmla="*/ 347849 w 2005199"/>
                          <a:gd name="connsiteY285" fmla="*/ 1273968 h 1519237"/>
                          <a:gd name="connsiteX286" fmla="*/ 352611 w 2005199"/>
                          <a:gd name="connsiteY286" fmla="*/ 1283493 h 1519237"/>
                          <a:gd name="connsiteX287" fmla="*/ 362136 w 2005199"/>
                          <a:gd name="connsiteY287" fmla="*/ 1297781 h 1519237"/>
                          <a:gd name="connsiteX288" fmla="*/ 366899 w 2005199"/>
                          <a:gd name="connsiteY288" fmla="*/ 1304925 h 1519237"/>
                          <a:gd name="connsiteX289" fmla="*/ 369280 w 2005199"/>
                          <a:gd name="connsiteY289" fmla="*/ 1312068 h 1519237"/>
                          <a:gd name="connsiteX290" fmla="*/ 376424 w 2005199"/>
                          <a:gd name="connsiteY290" fmla="*/ 1323975 h 1519237"/>
                          <a:gd name="connsiteX291" fmla="*/ 381186 w 2005199"/>
                          <a:gd name="connsiteY291" fmla="*/ 1331118 h 1519237"/>
                          <a:gd name="connsiteX292" fmla="*/ 383568 w 2005199"/>
                          <a:gd name="connsiteY292" fmla="*/ 1338262 h 1519237"/>
                          <a:gd name="connsiteX293" fmla="*/ 388330 w 2005199"/>
                          <a:gd name="connsiteY293" fmla="*/ 1345406 h 1519237"/>
                          <a:gd name="connsiteX294" fmla="*/ 393093 w 2005199"/>
                          <a:gd name="connsiteY294" fmla="*/ 1359693 h 1519237"/>
                          <a:gd name="connsiteX295" fmla="*/ 397855 w 2005199"/>
                          <a:gd name="connsiteY295" fmla="*/ 1373981 h 1519237"/>
                          <a:gd name="connsiteX296" fmla="*/ 400236 w 2005199"/>
                          <a:gd name="connsiteY296" fmla="*/ 1381125 h 1519237"/>
                          <a:gd name="connsiteX297" fmla="*/ 407380 w 2005199"/>
                          <a:gd name="connsiteY297" fmla="*/ 1414462 h 1519237"/>
                          <a:gd name="connsiteX298" fmla="*/ 412143 w 2005199"/>
                          <a:gd name="connsiteY298" fmla="*/ 1421606 h 1519237"/>
                          <a:gd name="connsiteX299" fmla="*/ 419286 w 2005199"/>
                          <a:gd name="connsiteY299" fmla="*/ 1438275 h 1519237"/>
                          <a:gd name="connsiteX300" fmla="*/ 424049 w 2005199"/>
                          <a:gd name="connsiteY300" fmla="*/ 1450181 h 1519237"/>
                          <a:gd name="connsiteX301" fmla="*/ 428811 w 2005199"/>
                          <a:gd name="connsiteY301" fmla="*/ 1457325 h 1519237"/>
                          <a:gd name="connsiteX302" fmla="*/ 433574 w 2005199"/>
                          <a:gd name="connsiteY302" fmla="*/ 1471612 h 1519237"/>
                          <a:gd name="connsiteX303" fmla="*/ 435955 w 2005199"/>
                          <a:gd name="connsiteY303" fmla="*/ 1478756 h 1519237"/>
                          <a:gd name="connsiteX304" fmla="*/ 445480 w 2005199"/>
                          <a:gd name="connsiteY304" fmla="*/ 1495425 h 1519237"/>
                          <a:gd name="connsiteX305" fmla="*/ 447861 w 2005199"/>
                          <a:gd name="connsiteY305" fmla="*/ 1507331 h 1519237"/>
                          <a:gd name="connsiteX306" fmla="*/ 455005 w 2005199"/>
                          <a:gd name="connsiteY306" fmla="*/ 1519237 h 1519237"/>
                          <a:gd name="connsiteX307" fmla="*/ 455005 w 2005199"/>
                          <a:gd name="connsiteY307"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8393 w 2005199"/>
                          <a:gd name="connsiteY124" fmla="*/ 819150 h 1519237"/>
                          <a:gd name="connsiteX125" fmla="*/ 883630 w 2005199"/>
                          <a:gd name="connsiteY125" fmla="*/ 809625 h 1519237"/>
                          <a:gd name="connsiteX126" fmla="*/ 878868 w 2005199"/>
                          <a:gd name="connsiteY126" fmla="*/ 795337 h 1519237"/>
                          <a:gd name="connsiteX127" fmla="*/ 864580 w 2005199"/>
                          <a:gd name="connsiteY127" fmla="*/ 809624 h 1519237"/>
                          <a:gd name="connsiteX128" fmla="*/ 871724 w 2005199"/>
                          <a:gd name="connsiteY128" fmla="*/ 769143 h 1519237"/>
                          <a:gd name="connsiteX129" fmla="*/ 866961 w 2005199"/>
                          <a:gd name="connsiteY129" fmla="*/ 754856 h 1519237"/>
                          <a:gd name="connsiteX130" fmla="*/ 862199 w 2005199"/>
                          <a:gd name="connsiteY130" fmla="*/ 747712 h 1519237"/>
                          <a:gd name="connsiteX131" fmla="*/ 859818 w 2005199"/>
                          <a:gd name="connsiteY131" fmla="*/ 738187 h 1519237"/>
                          <a:gd name="connsiteX132" fmla="*/ 843149 w 2005199"/>
                          <a:gd name="connsiteY132" fmla="*/ 735806 h 1519237"/>
                          <a:gd name="connsiteX133" fmla="*/ 847911 w 2005199"/>
                          <a:gd name="connsiteY133" fmla="*/ 702468 h 1519237"/>
                          <a:gd name="connsiteX134" fmla="*/ 843149 w 2005199"/>
                          <a:gd name="connsiteY134" fmla="*/ 688181 h 1519237"/>
                          <a:gd name="connsiteX135" fmla="*/ 840768 w 2005199"/>
                          <a:gd name="connsiteY135" fmla="*/ 681037 h 1519237"/>
                          <a:gd name="connsiteX136" fmla="*/ 845530 w 2005199"/>
                          <a:gd name="connsiteY136" fmla="*/ 661987 h 1519237"/>
                          <a:gd name="connsiteX137" fmla="*/ 850293 w 2005199"/>
                          <a:gd name="connsiteY137" fmla="*/ 654843 h 1519237"/>
                          <a:gd name="connsiteX138" fmla="*/ 866961 w 2005199"/>
                          <a:gd name="connsiteY138" fmla="*/ 633412 h 1519237"/>
                          <a:gd name="connsiteX139" fmla="*/ 871724 w 2005199"/>
                          <a:gd name="connsiteY139" fmla="*/ 616743 h 1519237"/>
                          <a:gd name="connsiteX140" fmla="*/ 878868 w 2005199"/>
                          <a:gd name="connsiteY140" fmla="*/ 590550 h 1519237"/>
                          <a:gd name="connsiteX141" fmla="*/ 876486 w 2005199"/>
                          <a:gd name="connsiteY141" fmla="*/ 557212 h 1519237"/>
                          <a:gd name="connsiteX142" fmla="*/ 871724 w 2005199"/>
                          <a:gd name="connsiteY142" fmla="*/ 542925 h 1519237"/>
                          <a:gd name="connsiteX143" fmla="*/ 874105 w 2005199"/>
                          <a:gd name="connsiteY143" fmla="*/ 502443 h 1519237"/>
                          <a:gd name="connsiteX144" fmla="*/ 878868 w 2005199"/>
                          <a:gd name="connsiteY144" fmla="*/ 461962 h 1519237"/>
                          <a:gd name="connsiteX145" fmla="*/ 869342 w 2005199"/>
                          <a:gd name="connsiteY145" fmla="*/ 428625 h 1519237"/>
                          <a:gd name="connsiteX146" fmla="*/ 852674 w 2005199"/>
                          <a:gd name="connsiteY146" fmla="*/ 364331 h 1519237"/>
                          <a:gd name="connsiteX147" fmla="*/ 847911 w 2005199"/>
                          <a:gd name="connsiteY147" fmla="*/ 357187 h 1519237"/>
                          <a:gd name="connsiteX148" fmla="*/ 845530 w 2005199"/>
                          <a:gd name="connsiteY148" fmla="*/ 350043 h 1519237"/>
                          <a:gd name="connsiteX149" fmla="*/ 836005 w 2005199"/>
                          <a:gd name="connsiteY149" fmla="*/ 335756 h 1519237"/>
                          <a:gd name="connsiteX150" fmla="*/ 831243 w 2005199"/>
                          <a:gd name="connsiteY150" fmla="*/ 328612 h 1519237"/>
                          <a:gd name="connsiteX151" fmla="*/ 828861 w 2005199"/>
                          <a:gd name="connsiteY151" fmla="*/ 321468 h 1519237"/>
                          <a:gd name="connsiteX152" fmla="*/ 819336 w 2005199"/>
                          <a:gd name="connsiteY152" fmla="*/ 307181 h 1519237"/>
                          <a:gd name="connsiteX153" fmla="*/ 814574 w 2005199"/>
                          <a:gd name="connsiteY153" fmla="*/ 290512 h 1519237"/>
                          <a:gd name="connsiteX154" fmla="*/ 809811 w 2005199"/>
                          <a:gd name="connsiteY154" fmla="*/ 276225 h 1519237"/>
                          <a:gd name="connsiteX155" fmla="*/ 800286 w 2005199"/>
                          <a:gd name="connsiteY155" fmla="*/ 261937 h 1519237"/>
                          <a:gd name="connsiteX156" fmla="*/ 795524 w 2005199"/>
                          <a:gd name="connsiteY156" fmla="*/ 254793 h 1519237"/>
                          <a:gd name="connsiteX157" fmla="*/ 785999 w 2005199"/>
                          <a:gd name="connsiteY157" fmla="*/ 242887 h 1519237"/>
                          <a:gd name="connsiteX158" fmla="*/ 781236 w 2005199"/>
                          <a:gd name="connsiteY158" fmla="*/ 235743 h 1519237"/>
                          <a:gd name="connsiteX159" fmla="*/ 783618 w 2005199"/>
                          <a:gd name="connsiteY159" fmla="*/ 228600 h 1519237"/>
                          <a:gd name="connsiteX160" fmla="*/ 769330 w 2005199"/>
                          <a:gd name="connsiteY160" fmla="*/ 214312 h 1519237"/>
                          <a:gd name="connsiteX161" fmla="*/ 762186 w 2005199"/>
                          <a:gd name="connsiteY161" fmla="*/ 207168 h 1519237"/>
                          <a:gd name="connsiteX162" fmla="*/ 745518 w 2005199"/>
                          <a:gd name="connsiteY162" fmla="*/ 195262 h 1519237"/>
                          <a:gd name="connsiteX163" fmla="*/ 724086 w 2005199"/>
                          <a:gd name="connsiteY163" fmla="*/ 183356 h 1519237"/>
                          <a:gd name="connsiteX164" fmla="*/ 697893 w 2005199"/>
                          <a:gd name="connsiteY164" fmla="*/ 169068 h 1519237"/>
                          <a:gd name="connsiteX165" fmla="*/ 688368 w 2005199"/>
                          <a:gd name="connsiteY165" fmla="*/ 164306 h 1519237"/>
                          <a:gd name="connsiteX166" fmla="*/ 678843 w 2005199"/>
                          <a:gd name="connsiteY166" fmla="*/ 157162 h 1519237"/>
                          <a:gd name="connsiteX167" fmla="*/ 671699 w 2005199"/>
                          <a:gd name="connsiteY167" fmla="*/ 154781 h 1519237"/>
                          <a:gd name="connsiteX168" fmla="*/ 659793 w 2005199"/>
                          <a:gd name="connsiteY168" fmla="*/ 147637 h 1519237"/>
                          <a:gd name="connsiteX169" fmla="*/ 645505 w 2005199"/>
                          <a:gd name="connsiteY169" fmla="*/ 138112 h 1519237"/>
                          <a:gd name="connsiteX170" fmla="*/ 626455 w 2005199"/>
                          <a:gd name="connsiteY170" fmla="*/ 128587 h 1519237"/>
                          <a:gd name="connsiteX171" fmla="*/ 619311 w 2005199"/>
                          <a:gd name="connsiteY171" fmla="*/ 123825 h 1519237"/>
                          <a:gd name="connsiteX172" fmla="*/ 612168 w 2005199"/>
                          <a:gd name="connsiteY172" fmla="*/ 121443 h 1519237"/>
                          <a:gd name="connsiteX173" fmla="*/ 595499 w 2005199"/>
                          <a:gd name="connsiteY173" fmla="*/ 114300 h 1519237"/>
                          <a:gd name="connsiteX174" fmla="*/ 585974 w 2005199"/>
                          <a:gd name="connsiteY174" fmla="*/ 109537 h 1519237"/>
                          <a:gd name="connsiteX175" fmla="*/ 569305 w 2005199"/>
                          <a:gd name="connsiteY175" fmla="*/ 100012 h 1519237"/>
                          <a:gd name="connsiteX176" fmla="*/ 559780 w 2005199"/>
                          <a:gd name="connsiteY176" fmla="*/ 97631 h 1519237"/>
                          <a:gd name="connsiteX177" fmla="*/ 550255 w 2005199"/>
                          <a:gd name="connsiteY177" fmla="*/ 92868 h 1519237"/>
                          <a:gd name="connsiteX178" fmla="*/ 524061 w 2005199"/>
                          <a:gd name="connsiteY178" fmla="*/ 80962 h 1519237"/>
                          <a:gd name="connsiteX179" fmla="*/ 516918 w 2005199"/>
                          <a:gd name="connsiteY179" fmla="*/ 76200 h 1519237"/>
                          <a:gd name="connsiteX180" fmla="*/ 509774 w 2005199"/>
                          <a:gd name="connsiteY180" fmla="*/ 73818 h 1519237"/>
                          <a:gd name="connsiteX181" fmla="*/ 500249 w 2005199"/>
                          <a:gd name="connsiteY181" fmla="*/ 69056 h 1519237"/>
                          <a:gd name="connsiteX182" fmla="*/ 493105 w 2005199"/>
                          <a:gd name="connsiteY182" fmla="*/ 64293 h 1519237"/>
                          <a:gd name="connsiteX183" fmla="*/ 483580 w 2005199"/>
                          <a:gd name="connsiteY183" fmla="*/ 61912 h 1519237"/>
                          <a:gd name="connsiteX184" fmla="*/ 464530 w 2005199"/>
                          <a:gd name="connsiteY184" fmla="*/ 54768 h 1519237"/>
                          <a:gd name="connsiteX185" fmla="*/ 457386 w 2005199"/>
                          <a:gd name="connsiteY185" fmla="*/ 50006 h 1519237"/>
                          <a:gd name="connsiteX186" fmla="*/ 443099 w 2005199"/>
                          <a:gd name="connsiteY186" fmla="*/ 45243 h 1519237"/>
                          <a:gd name="connsiteX187" fmla="*/ 426430 w 2005199"/>
                          <a:gd name="connsiteY187" fmla="*/ 40481 h 1519237"/>
                          <a:gd name="connsiteX188" fmla="*/ 407380 w 2005199"/>
                          <a:gd name="connsiteY188" fmla="*/ 33337 h 1519237"/>
                          <a:gd name="connsiteX189" fmla="*/ 383568 w 2005199"/>
                          <a:gd name="connsiteY189" fmla="*/ 28575 h 1519237"/>
                          <a:gd name="connsiteX190" fmla="*/ 374043 w 2005199"/>
                          <a:gd name="connsiteY190" fmla="*/ 23812 h 1519237"/>
                          <a:gd name="connsiteX191" fmla="*/ 364518 w 2005199"/>
                          <a:gd name="connsiteY191" fmla="*/ 21431 h 1519237"/>
                          <a:gd name="connsiteX192" fmla="*/ 343086 w 2005199"/>
                          <a:gd name="connsiteY192" fmla="*/ 16668 h 1519237"/>
                          <a:gd name="connsiteX193" fmla="*/ 307368 w 2005199"/>
                          <a:gd name="connsiteY193" fmla="*/ 7143 h 1519237"/>
                          <a:gd name="connsiteX194" fmla="*/ 290699 w 2005199"/>
                          <a:gd name="connsiteY194" fmla="*/ 4762 h 1519237"/>
                          <a:gd name="connsiteX195" fmla="*/ 276411 w 2005199"/>
                          <a:gd name="connsiteY195" fmla="*/ 2381 h 1519237"/>
                          <a:gd name="connsiteX196" fmla="*/ 228786 w 2005199"/>
                          <a:gd name="connsiteY196" fmla="*/ 0 h 1519237"/>
                          <a:gd name="connsiteX197" fmla="*/ 145443 w 2005199"/>
                          <a:gd name="connsiteY197" fmla="*/ 2381 h 1519237"/>
                          <a:gd name="connsiteX198" fmla="*/ 116868 w 2005199"/>
                          <a:gd name="connsiteY198" fmla="*/ 4762 h 1519237"/>
                          <a:gd name="connsiteX199" fmla="*/ 109724 w 2005199"/>
                          <a:gd name="connsiteY199" fmla="*/ 9525 h 1519237"/>
                          <a:gd name="connsiteX200" fmla="*/ 100199 w 2005199"/>
                          <a:gd name="connsiteY200" fmla="*/ 14287 h 1519237"/>
                          <a:gd name="connsiteX201" fmla="*/ 90674 w 2005199"/>
                          <a:gd name="connsiteY201" fmla="*/ 21431 h 1519237"/>
                          <a:gd name="connsiteX202" fmla="*/ 76386 w 2005199"/>
                          <a:gd name="connsiteY202" fmla="*/ 30956 h 1519237"/>
                          <a:gd name="connsiteX203" fmla="*/ 69243 w 2005199"/>
                          <a:gd name="connsiteY203" fmla="*/ 35718 h 1519237"/>
                          <a:gd name="connsiteX204" fmla="*/ 62099 w 2005199"/>
                          <a:gd name="connsiteY204" fmla="*/ 40481 h 1519237"/>
                          <a:gd name="connsiteX205" fmla="*/ 52574 w 2005199"/>
                          <a:gd name="connsiteY205" fmla="*/ 54768 h 1519237"/>
                          <a:gd name="connsiteX206" fmla="*/ 40668 w 2005199"/>
                          <a:gd name="connsiteY206" fmla="*/ 71437 h 1519237"/>
                          <a:gd name="connsiteX207" fmla="*/ 35905 w 2005199"/>
                          <a:gd name="connsiteY207" fmla="*/ 85725 h 1519237"/>
                          <a:gd name="connsiteX208" fmla="*/ 33524 w 2005199"/>
                          <a:gd name="connsiteY208" fmla="*/ 92868 h 1519237"/>
                          <a:gd name="connsiteX209" fmla="*/ 31143 w 2005199"/>
                          <a:gd name="connsiteY209" fmla="*/ 119062 h 1519237"/>
                          <a:gd name="connsiteX210" fmla="*/ 26380 w 2005199"/>
                          <a:gd name="connsiteY210" fmla="*/ 133350 h 1519237"/>
                          <a:gd name="connsiteX211" fmla="*/ 23999 w 2005199"/>
                          <a:gd name="connsiteY211" fmla="*/ 140493 h 1519237"/>
                          <a:gd name="connsiteX212" fmla="*/ 23999 w 2005199"/>
                          <a:gd name="connsiteY212" fmla="*/ 197643 h 1519237"/>
                          <a:gd name="connsiteX213" fmla="*/ 28761 w 2005199"/>
                          <a:gd name="connsiteY213" fmla="*/ 216693 h 1519237"/>
                          <a:gd name="connsiteX214" fmla="*/ 38286 w 2005199"/>
                          <a:gd name="connsiteY214" fmla="*/ 233362 h 1519237"/>
                          <a:gd name="connsiteX215" fmla="*/ 43049 w 2005199"/>
                          <a:gd name="connsiteY215" fmla="*/ 247650 h 1519237"/>
                          <a:gd name="connsiteX216" fmla="*/ 52574 w 2005199"/>
                          <a:gd name="connsiteY216" fmla="*/ 264318 h 1519237"/>
                          <a:gd name="connsiteX217" fmla="*/ 54955 w 2005199"/>
                          <a:gd name="connsiteY217" fmla="*/ 271462 h 1519237"/>
                          <a:gd name="connsiteX218" fmla="*/ 62099 w 2005199"/>
                          <a:gd name="connsiteY218" fmla="*/ 280987 h 1519237"/>
                          <a:gd name="connsiteX219" fmla="*/ 71624 w 2005199"/>
                          <a:gd name="connsiteY219" fmla="*/ 302418 h 1519237"/>
                          <a:gd name="connsiteX220" fmla="*/ 76386 w 2005199"/>
                          <a:gd name="connsiteY220" fmla="*/ 316706 h 1519237"/>
                          <a:gd name="connsiteX221" fmla="*/ 78768 w 2005199"/>
                          <a:gd name="connsiteY221" fmla="*/ 323850 h 1519237"/>
                          <a:gd name="connsiteX222" fmla="*/ 83530 w 2005199"/>
                          <a:gd name="connsiteY222" fmla="*/ 333375 h 1519237"/>
                          <a:gd name="connsiteX223" fmla="*/ 88293 w 2005199"/>
                          <a:gd name="connsiteY223" fmla="*/ 347662 h 1519237"/>
                          <a:gd name="connsiteX224" fmla="*/ 90674 w 2005199"/>
                          <a:gd name="connsiteY224" fmla="*/ 354806 h 1519237"/>
                          <a:gd name="connsiteX225" fmla="*/ 93055 w 2005199"/>
                          <a:gd name="connsiteY225" fmla="*/ 361950 h 1519237"/>
                          <a:gd name="connsiteX226" fmla="*/ 95436 w 2005199"/>
                          <a:gd name="connsiteY226" fmla="*/ 371475 h 1519237"/>
                          <a:gd name="connsiteX227" fmla="*/ 100199 w 2005199"/>
                          <a:gd name="connsiteY227" fmla="*/ 385762 h 1519237"/>
                          <a:gd name="connsiteX228" fmla="*/ 97818 w 2005199"/>
                          <a:gd name="connsiteY228" fmla="*/ 400050 h 1519237"/>
                          <a:gd name="connsiteX229" fmla="*/ 93055 w 2005199"/>
                          <a:gd name="connsiteY229" fmla="*/ 414337 h 1519237"/>
                          <a:gd name="connsiteX230" fmla="*/ 88293 w 2005199"/>
                          <a:gd name="connsiteY230" fmla="*/ 428625 h 1519237"/>
                          <a:gd name="connsiteX231" fmla="*/ 85911 w 2005199"/>
                          <a:gd name="connsiteY231" fmla="*/ 435768 h 1519237"/>
                          <a:gd name="connsiteX232" fmla="*/ 81149 w 2005199"/>
                          <a:gd name="connsiteY232" fmla="*/ 452437 h 1519237"/>
                          <a:gd name="connsiteX233" fmla="*/ 78768 w 2005199"/>
                          <a:gd name="connsiteY233" fmla="*/ 490537 h 1519237"/>
                          <a:gd name="connsiteX234" fmla="*/ 76386 w 2005199"/>
                          <a:gd name="connsiteY234" fmla="*/ 516731 h 1519237"/>
                          <a:gd name="connsiteX235" fmla="*/ 74005 w 2005199"/>
                          <a:gd name="connsiteY235" fmla="*/ 576262 h 1519237"/>
                          <a:gd name="connsiteX236" fmla="*/ 69243 w 2005199"/>
                          <a:gd name="connsiteY236" fmla="*/ 590550 h 1519237"/>
                          <a:gd name="connsiteX237" fmla="*/ 62099 w 2005199"/>
                          <a:gd name="connsiteY237" fmla="*/ 607218 h 1519237"/>
                          <a:gd name="connsiteX238" fmla="*/ 54955 w 2005199"/>
                          <a:gd name="connsiteY238" fmla="*/ 609600 h 1519237"/>
                          <a:gd name="connsiteX239" fmla="*/ 52574 w 2005199"/>
                          <a:gd name="connsiteY239" fmla="*/ 616743 h 1519237"/>
                          <a:gd name="connsiteX240" fmla="*/ 40668 w 2005199"/>
                          <a:gd name="connsiteY240" fmla="*/ 631031 h 1519237"/>
                          <a:gd name="connsiteX241" fmla="*/ 33524 w 2005199"/>
                          <a:gd name="connsiteY241" fmla="*/ 645318 h 1519237"/>
                          <a:gd name="connsiteX242" fmla="*/ 26380 w 2005199"/>
                          <a:gd name="connsiteY242" fmla="*/ 650081 h 1519237"/>
                          <a:gd name="connsiteX243" fmla="*/ 16855 w 2005199"/>
                          <a:gd name="connsiteY243" fmla="*/ 678656 h 1519237"/>
                          <a:gd name="connsiteX244" fmla="*/ 12093 w 2005199"/>
                          <a:gd name="connsiteY244" fmla="*/ 692943 h 1519237"/>
                          <a:gd name="connsiteX245" fmla="*/ 9711 w 2005199"/>
                          <a:gd name="connsiteY245" fmla="*/ 700087 h 1519237"/>
                          <a:gd name="connsiteX246" fmla="*/ 4949 w 2005199"/>
                          <a:gd name="connsiteY246" fmla="*/ 707231 h 1519237"/>
                          <a:gd name="connsiteX247" fmla="*/ 2568 w 2005199"/>
                          <a:gd name="connsiteY247" fmla="*/ 719137 h 1519237"/>
                          <a:gd name="connsiteX248" fmla="*/ 2568 w 2005199"/>
                          <a:gd name="connsiteY248" fmla="*/ 792956 h 1519237"/>
                          <a:gd name="connsiteX249" fmla="*/ 7330 w 2005199"/>
                          <a:gd name="connsiteY249" fmla="*/ 800100 h 1519237"/>
                          <a:gd name="connsiteX250" fmla="*/ 14474 w 2005199"/>
                          <a:gd name="connsiteY250" fmla="*/ 809625 h 1519237"/>
                          <a:gd name="connsiteX251" fmla="*/ 28761 w 2005199"/>
                          <a:gd name="connsiteY251" fmla="*/ 821531 h 1519237"/>
                          <a:gd name="connsiteX252" fmla="*/ 35905 w 2005199"/>
                          <a:gd name="connsiteY252" fmla="*/ 828675 h 1519237"/>
                          <a:gd name="connsiteX253" fmla="*/ 52574 w 2005199"/>
                          <a:gd name="connsiteY253" fmla="*/ 840581 h 1519237"/>
                          <a:gd name="connsiteX254" fmla="*/ 64480 w 2005199"/>
                          <a:gd name="connsiteY254" fmla="*/ 857250 h 1519237"/>
                          <a:gd name="connsiteX255" fmla="*/ 69243 w 2005199"/>
                          <a:gd name="connsiteY255" fmla="*/ 864393 h 1519237"/>
                          <a:gd name="connsiteX256" fmla="*/ 90674 w 2005199"/>
                          <a:gd name="connsiteY256" fmla="*/ 883443 h 1519237"/>
                          <a:gd name="connsiteX257" fmla="*/ 100199 w 2005199"/>
                          <a:gd name="connsiteY257" fmla="*/ 892968 h 1519237"/>
                          <a:gd name="connsiteX258" fmla="*/ 116868 w 2005199"/>
                          <a:gd name="connsiteY258" fmla="*/ 904875 h 1519237"/>
                          <a:gd name="connsiteX259" fmla="*/ 131155 w 2005199"/>
                          <a:gd name="connsiteY259" fmla="*/ 914400 h 1519237"/>
                          <a:gd name="connsiteX260" fmla="*/ 140680 w 2005199"/>
                          <a:gd name="connsiteY260" fmla="*/ 933450 h 1519237"/>
                          <a:gd name="connsiteX261" fmla="*/ 154968 w 2005199"/>
                          <a:gd name="connsiteY261" fmla="*/ 945356 h 1519237"/>
                          <a:gd name="connsiteX262" fmla="*/ 162111 w 2005199"/>
                          <a:gd name="connsiteY262" fmla="*/ 959643 h 1519237"/>
                          <a:gd name="connsiteX263" fmla="*/ 166874 w 2005199"/>
                          <a:gd name="connsiteY263" fmla="*/ 969168 h 1519237"/>
                          <a:gd name="connsiteX264" fmla="*/ 174018 w 2005199"/>
                          <a:gd name="connsiteY264" fmla="*/ 976312 h 1519237"/>
                          <a:gd name="connsiteX265" fmla="*/ 188305 w 2005199"/>
                          <a:gd name="connsiteY265" fmla="*/ 995362 h 1519237"/>
                          <a:gd name="connsiteX266" fmla="*/ 183543 w 2005199"/>
                          <a:gd name="connsiteY266" fmla="*/ 1002506 h 1519237"/>
                          <a:gd name="connsiteX267" fmla="*/ 190686 w 2005199"/>
                          <a:gd name="connsiteY267" fmla="*/ 1009650 h 1519237"/>
                          <a:gd name="connsiteX268" fmla="*/ 195449 w 2005199"/>
                          <a:gd name="connsiteY268" fmla="*/ 1016793 h 1519237"/>
                          <a:gd name="connsiteX269" fmla="*/ 204974 w 2005199"/>
                          <a:gd name="connsiteY269" fmla="*/ 1038225 h 1519237"/>
                          <a:gd name="connsiteX270" fmla="*/ 212118 w 2005199"/>
                          <a:gd name="connsiteY270" fmla="*/ 1045368 h 1519237"/>
                          <a:gd name="connsiteX271" fmla="*/ 228786 w 2005199"/>
                          <a:gd name="connsiteY271" fmla="*/ 1066800 h 1519237"/>
                          <a:gd name="connsiteX272" fmla="*/ 235930 w 2005199"/>
                          <a:gd name="connsiteY272" fmla="*/ 1083468 h 1519237"/>
                          <a:gd name="connsiteX273" fmla="*/ 247836 w 2005199"/>
                          <a:gd name="connsiteY273" fmla="*/ 1097756 h 1519237"/>
                          <a:gd name="connsiteX274" fmla="*/ 250218 w 2005199"/>
                          <a:gd name="connsiteY274" fmla="*/ 1104900 h 1519237"/>
                          <a:gd name="connsiteX275" fmla="*/ 264505 w 2005199"/>
                          <a:gd name="connsiteY275" fmla="*/ 1131093 h 1519237"/>
                          <a:gd name="connsiteX276" fmla="*/ 266886 w 2005199"/>
                          <a:gd name="connsiteY276" fmla="*/ 1140618 h 1519237"/>
                          <a:gd name="connsiteX277" fmla="*/ 278793 w 2005199"/>
                          <a:gd name="connsiteY277" fmla="*/ 1145381 h 1519237"/>
                          <a:gd name="connsiteX278" fmla="*/ 285936 w 2005199"/>
                          <a:gd name="connsiteY278" fmla="*/ 1150143 h 1519237"/>
                          <a:gd name="connsiteX279" fmla="*/ 293080 w 2005199"/>
                          <a:gd name="connsiteY279" fmla="*/ 1164431 h 1519237"/>
                          <a:gd name="connsiteX280" fmla="*/ 297843 w 2005199"/>
                          <a:gd name="connsiteY280" fmla="*/ 1171575 h 1519237"/>
                          <a:gd name="connsiteX281" fmla="*/ 309749 w 2005199"/>
                          <a:gd name="connsiteY281" fmla="*/ 1197768 h 1519237"/>
                          <a:gd name="connsiteX282" fmla="*/ 319274 w 2005199"/>
                          <a:gd name="connsiteY282" fmla="*/ 1214437 h 1519237"/>
                          <a:gd name="connsiteX283" fmla="*/ 331180 w 2005199"/>
                          <a:gd name="connsiteY283" fmla="*/ 1240631 h 1519237"/>
                          <a:gd name="connsiteX284" fmla="*/ 343086 w 2005199"/>
                          <a:gd name="connsiteY284" fmla="*/ 1266825 h 1519237"/>
                          <a:gd name="connsiteX285" fmla="*/ 347849 w 2005199"/>
                          <a:gd name="connsiteY285" fmla="*/ 1273968 h 1519237"/>
                          <a:gd name="connsiteX286" fmla="*/ 352611 w 2005199"/>
                          <a:gd name="connsiteY286" fmla="*/ 1283493 h 1519237"/>
                          <a:gd name="connsiteX287" fmla="*/ 362136 w 2005199"/>
                          <a:gd name="connsiteY287" fmla="*/ 1297781 h 1519237"/>
                          <a:gd name="connsiteX288" fmla="*/ 366899 w 2005199"/>
                          <a:gd name="connsiteY288" fmla="*/ 1304925 h 1519237"/>
                          <a:gd name="connsiteX289" fmla="*/ 369280 w 2005199"/>
                          <a:gd name="connsiteY289" fmla="*/ 1312068 h 1519237"/>
                          <a:gd name="connsiteX290" fmla="*/ 376424 w 2005199"/>
                          <a:gd name="connsiteY290" fmla="*/ 1323975 h 1519237"/>
                          <a:gd name="connsiteX291" fmla="*/ 381186 w 2005199"/>
                          <a:gd name="connsiteY291" fmla="*/ 1331118 h 1519237"/>
                          <a:gd name="connsiteX292" fmla="*/ 383568 w 2005199"/>
                          <a:gd name="connsiteY292" fmla="*/ 1338262 h 1519237"/>
                          <a:gd name="connsiteX293" fmla="*/ 388330 w 2005199"/>
                          <a:gd name="connsiteY293" fmla="*/ 1345406 h 1519237"/>
                          <a:gd name="connsiteX294" fmla="*/ 393093 w 2005199"/>
                          <a:gd name="connsiteY294" fmla="*/ 1359693 h 1519237"/>
                          <a:gd name="connsiteX295" fmla="*/ 397855 w 2005199"/>
                          <a:gd name="connsiteY295" fmla="*/ 1373981 h 1519237"/>
                          <a:gd name="connsiteX296" fmla="*/ 400236 w 2005199"/>
                          <a:gd name="connsiteY296" fmla="*/ 1381125 h 1519237"/>
                          <a:gd name="connsiteX297" fmla="*/ 407380 w 2005199"/>
                          <a:gd name="connsiteY297" fmla="*/ 1414462 h 1519237"/>
                          <a:gd name="connsiteX298" fmla="*/ 412143 w 2005199"/>
                          <a:gd name="connsiteY298" fmla="*/ 1421606 h 1519237"/>
                          <a:gd name="connsiteX299" fmla="*/ 419286 w 2005199"/>
                          <a:gd name="connsiteY299" fmla="*/ 1438275 h 1519237"/>
                          <a:gd name="connsiteX300" fmla="*/ 424049 w 2005199"/>
                          <a:gd name="connsiteY300" fmla="*/ 1450181 h 1519237"/>
                          <a:gd name="connsiteX301" fmla="*/ 428811 w 2005199"/>
                          <a:gd name="connsiteY301" fmla="*/ 1457325 h 1519237"/>
                          <a:gd name="connsiteX302" fmla="*/ 433574 w 2005199"/>
                          <a:gd name="connsiteY302" fmla="*/ 1471612 h 1519237"/>
                          <a:gd name="connsiteX303" fmla="*/ 435955 w 2005199"/>
                          <a:gd name="connsiteY303" fmla="*/ 1478756 h 1519237"/>
                          <a:gd name="connsiteX304" fmla="*/ 445480 w 2005199"/>
                          <a:gd name="connsiteY304" fmla="*/ 1495425 h 1519237"/>
                          <a:gd name="connsiteX305" fmla="*/ 447861 w 2005199"/>
                          <a:gd name="connsiteY305" fmla="*/ 1507331 h 1519237"/>
                          <a:gd name="connsiteX306" fmla="*/ 455005 w 2005199"/>
                          <a:gd name="connsiteY306" fmla="*/ 1519237 h 1519237"/>
                          <a:gd name="connsiteX307" fmla="*/ 455005 w 2005199"/>
                          <a:gd name="connsiteY307"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78868 w 2005199"/>
                          <a:gd name="connsiteY125" fmla="*/ 795337 h 1519237"/>
                          <a:gd name="connsiteX126" fmla="*/ 864580 w 2005199"/>
                          <a:gd name="connsiteY126" fmla="*/ 809624 h 1519237"/>
                          <a:gd name="connsiteX127" fmla="*/ 871724 w 2005199"/>
                          <a:gd name="connsiteY127" fmla="*/ 769143 h 1519237"/>
                          <a:gd name="connsiteX128" fmla="*/ 866961 w 2005199"/>
                          <a:gd name="connsiteY128" fmla="*/ 754856 h 1519237"/>
                          <a:gd name="connsiteX129" fmla="*/ 862199 w 2005199"/>
                          <a:gd name="connsiteY129" fmla="*/ 747712 h 1519237"/>
                          <a:gd name="connsiteX130" fmla="*/ 859818 w 2005199"/>
                          <a:gd name="connsiteY130" fmla="*/ 738187 h 1519237"/>
                          <a:gd name="connsiteX131" fmla="*/ 843149 w 2005199"/>
                          <a:gd name="connsiteY131" fmla="*/ 735806 h 1519237"/>
                          <a:gd name="connsiteX132" fmla="*/ 847911 w 2005199"/>
                          <a:gd name="connsiteY132" fmla="*/ 702468 h 1519237"/>
                          <a:gd name="connsiteX133" fmla="*/ 843149 w 2005199"/>
                          <a:gd name="connsiteY133" fmla="*/ 688181 h 1519237"/>
                          <a:gd name="connsiteX134" fmla="*/ 840768 w 2005199"/>
                          <a:gd name="connsiteY134" fmla="*/ 681037 h 1519237"/>
                          <a:gd name="connsiteX135" fmla="*/ 845530 w 2005199"/>
                          <a:gd name="connsiteY135" fmla="*/ 661987 h 1519237"/>
                          <a:gd name="connsiteX136" fmla="*/ 850293 w 2005199"/>
                          <a:gd name="connsiteY136" fmla="*/ 654843 h 1519237"/>
                          <a:gd name="connsiteX137" fmla="*/ 866961 w 2005199"/>
                          <a:gd name="connsiteY137" fmla="*/ 633412 h 1519237"/>
                          <a:gd name="connsiteX138" fmla="*/ 871724 w 2005199"/>
                          <a:gd name="connsiteY138" fmla="*/ 616743 h 1519237"/>
                          <a:gd name="connsiteX139" fmla="*/ 878868 w 2005199"/>
                          <a:gd name="connsiteY139" fmla="*/ 590550 h 1519237"/>
                          <a:gd name="connsiteX140" fmla="*/ 876486 w 2005199"/>
                          <a:gd name="connsiteY140" fmla="*/ 557212 h 1519237"/>
                          <a:gd name="connsiteX141" fmla="*/ 871724 w 2005199"/>
                          <a:gd name="connsiteY141" fmla="*/ 542925 h 1519237"/>
                          <a:gd name="connsiteX142" fmla="*/ 874105 w 2005199"/>
                          <a:gd name="connsiteY142" fmla="*/ 502443 h 1519237"/>
                          <a:gd name="connsiteX143" fmla="*/ 878868 w 2005199"/>
                          <a:gd name="connsiteY143" fmla="*/ 461962 h 1519237"/>
                          <a:gd name="connsiteX144" fmla="*/ 869342 w 2005199"/>
                          <a:gd name="connsiteY144" fmla="*/ 428625 h 1519237"/>
                          <a:gd name="connsiteX145" fmla="*/ 852674 w 2005199"/>
                          <a:gd name="connsiteY145" fmla="*/ 364331 h 1519237"/>
                          <a:gd name="connsiteX146" fmla="*/ 847911 w 2005199"/>
                          <a:gd name="connsiteY146" fmla="*/ 357187 h 1519237"/>
                          <a:gd name="connsiteX147" fmla="*/ 845530 w 2005199"/>
                          <a:gd name="connsiteY147" fmla="*/ 350043 h 1519237"/>
                          <a:gd name="connsiteX148" fmla="*/ 836005 w 2005199"/>
                          <a:gd name="connsiteY148" fmla="*/ 335756 h 1519237"/>
                          <a:gd name="connsiteX149" fmla="*/ 831243 w 2005199"/>
                          <a:gd name="connsiteY149" fmla="*/ 328612 h 1519237"/>
                          <a:gd name="connsiteX150" fmla="*/ 828861 w 2005199"/>
                          <a:gd name="connsiteY150" fmla="*/ 321468 h 1519237"/>
                          <a:gd name="connsiteX151" fmla="*/ 819336 w 2005199"/>
                          <a:gd name="connsiteY151" fmla="*/ 307181 h 1519237"/>
                          <a:gd name="connsiteX152" fmla="*/ 814574 w 2005199"/>
                          <a:gd name="connsiteY152" fmla="*/ 290512 h 1519237"/>
                          <a:gd name="connsiteX153" fmla="*/ 809811 w 2005199"/>
                          <a:gd name="connsiteY153" fmla="*/ 276225 h 1519237"/>
                          <a:gd name="connsiteX154" fmla="*/ 800286 w 2005199"/>
                          <a:gd name="connsiteY154" fmla="*/ 261937 h 1519237"/>
                          <a:gd name="connsiteX155" fmla="*/ 795524 w 2005199"/>
                          <a:gd name="connsiteY155" fmla="*/ 254793 h 1519237"/>
                          <a:gd name="connsiteX156" fmla="*/ 785999 w 2005199"/>
                          <a:gd name="connsiteY156" fmla="*/ 242887 h 1519237"/>
                          <a:gd name="connsiteX157" fmla="*/ 781236 w 2005199"/>
                          <a:gd name="connsiteY157" fmla="*/ 235743 h 1519237"/>
                          <a:gd name="connsiteX158" fmla="*/ 783618 w 2005199"/>
                          <a:gd name="connsiteY158" fmla="*/ 228600 h 1519237"/>
                          <a:gd name="connsiteX159" fmla="*/ 769330 w 2005199"/>
                          <a:gd name="connsiteY159" fmla="*/ 214312 h 1519237"/>
                          <a:gd name="connsiteX160" fmla="*/ 762186 w 2005199"/>
                          <a:gd name="connsiteY160" fmla="*/ 207168 h 1519237"/>
                          <a:gd name="connsiteX161" fmla="*/ 745518 w 2005199"/>
                          <a:gd name="connsiteY161" fmla="*/ 195262 h 1519237"/>
                          <a:gd name="connsiteX162" fmla="*/ 724086 w 2005199"/>
                          <a:gd name="connsiteY162" fmla="*/ 183356 h 1519237"/>
                          <a:gd name="connsiteX163" fmla="*/ 697893 w 2005199"/>
                          <a:gd name="connsiteY163" fmla="*/ 169068 h 1519237"/>
                          <a:gd name="connsiteX164" fmla="*/ 688368 w 2005199"/>
                          <a:gd name="connsiteY164" fmla="*/ 164306 h 1519237"/>
                          <a:gd name="connsiteX165" fmla="*/ 678843 w 2005199"/>
                          <a:gd name="connsiteY165" fmla="*/ 157162 h 1519237"/>
                          <a:gd name="connsiteX166" fmla="*/ 671699 w 2005199"/>
                          <a:gd name="connsiteY166" fmla="*/ 154781 h 1519237"/>
                          <a:gd name="connsiteX167" fmla="*/ 659793 w 2005199"/>
                          <a:gd name="connsiteY167" fmla="*/ 147637 h 1519237"/>
                          <a:gd name="connsiteX168" fmla="*/ 645505 w 2005199"/>
                          <a:gd name="connsiteY168" fmla="*/ 138112 h 1519237"/>
                          <a:gd name="connsiteX169" fmla="*/ 626455 w 2005199"/>
                          <a:gd name="connsiteY169" fmla="*/ 128587 h 1519237"/>
                          <a:gd name="connsiteX170" fmla="*/ 619311 w 2005199"/>
                          <a:gd name="connsiteY170" fmla="*/ 123825 h 1519237"/>
                          <a:gd name="connsiteX171" fmla="*/ 612168 w 2005199"/>
                          <a:gd name="connsiteY171" fmla="*/ 121443 h 1519237"/>
                          <a:gd name="connsiteX172" fmla="*/ 595499 w 2005199"/>
                          <a:gd name="connsiteY172" fmla="*/ 114300 h 1519237"/>
                          <a:gd name="connsiteX173" fmla="*/ 585974 w 2005199"/>
                          <a:gd name="connsiteY173" fmla="*/ 109537 h 1519237"/>
                          <a:gd name="connsiteX174" fmla="*/ 569305 w 2005199"/>
                          <a:gd name="connsiteY174" fmla="*/ 100012 h 1519237"/>
                          <a:gd name="connsiteX175" fmla="*/ 559780 w 2005199"/>
                          <a:gd name="connsiteY175" fmla="*/ 97631 h 1519237"/>
                          <a:gd name="connsiteX176" fmla="*/ 550255 w 2005199"/>
                          <a:gd name="connsiteY176" fmla="*/ 92868 h 1519237"/>
                          <a:gd name="connsiteX177" fmla="*/ 524061 w 2005199"/>
                          <a:gd name="connsiteY177" fmla="*/ 80962 h 1519237"/>
                          <a:gd name="connsiteX178" fmla="*/ 516918 w 2005199"/>
                          <a:gd name="connsiteY178" fmla="*/ 76200 h 1519237"/>
                          <a:gd name="connsiteX179" fmla="*/ 509774 w 2005199"/>
                          <a:gd name="connsiteY179" fmla="*/ 73818 h 1519237"/>
                          <a:gd name="connsiteX180" fmla="*/ 500249 w 2005199"/>
                          <a:gd name="connsiteY180" fmla="*/ 69056 h 1519237"/>
                          <a:gd name="connsiteX181" fmla="*/ 493105 w 2005199"/>
                          <a:gd name="connsiteY181" fmla="*/ 64293 h 1519237"/>
                          <a:gd name="connsiteX182" fmla="*/ 483580 w 2005199"/>
                          <a:gd name="connsiteY182" fmla="*/ 61912 h 1519237"/>
                          <a:gd name="connsiteX183" fmla="*/ 464530 w 2005199"/>
                          <a:gd name="connsiteY183" fmla="*/ 54768 h 1519237"/>
                          <a:gd name="connsiteX184" fmla="*/ 457386 w 2005199"/>
                          <a:gd name="connsiteY184" fmla="*/ 50006 h 1519237"/>
                          <a:gd name="connsiteX185" fmla="*/ 443099 w 2005199"/>
                          <a:gd name="connsiteY185" fmla="*/ 45243 h 1519237"/>
                          <a:gd name="connsiteX186" fmla="*/ 426430 w 2005199"/>
                          <a:gd name="connsiteY186" fmla="*/ 40481 h 1519237"/>
                          <a:gd name="connsiteX187" fmla="*/ 407380 w 2005199"/>
                          <a:gd name="connsiteY187" fmla="*/ 33337 h 1519237"/>
                          <a:gd name="connsiteX188" fmla="*/ 383568 w 2005199"/>
                          <a:gd name="connsiteY188" fmla="*/ 28575 h 1519237"/>
                          <a:gd name="connsiteX189" fmla="*/ 374043 w 2005199"/>
                          <a:gd name="connsiteY189" fmla="*/ 23812 h 1519237"/>
                          <a:gd name="connsiteX190" fmla="*/ 364518 w 2005199"/>
                          <a:gd name="connsiteY190" fmla="*/ 21431 h 1519237"/>
                          <a:gd name="connsiteX191" fmla="*/ 343086 w 2005199"/>
                          <a:gd name="connsiteY191" fmla="*/ 16668 h 1519237"/>
                          <a:gd name="connsiteX192" fmla="*/ 307368 w 2005199"/>
                          <a:gd name="connsiteY192" fmla="*/ 7143 h 1519237"/>
                          <a:gd name="connsiteX193" fmla="*/ 290699 w 2005199"/>
                          <a:gd name="connsiteY193" fmla="*/ 4762 h 1519237"/>
                          <a:gd name="connsiteX194" fmla="*/ 276411 w 2005199"/>
                          <a:gd name="connsiteY194" fmla="*/ 2381 h 1519237"/>
                          <a:gd name="connsiteX195" fmla="*/ 228786 w 2005199"/>
                          <a:gd name="connsiteY195" fmla="*/ 0 h 1519237"/>
                          <a:gd name="connsiteX196" fmla="*/ 145443 w 2005199"/>
                          <a:gd name="connsiteY196" fmla="*/ 2381 h 1519237"/>
                          <a:gd name="connsiteX197" fmla="*/ 116868 w 2005199"/>
                          <a:gd name="connsiteY197" fmla="*/ 4762 h 1519237"/>
                          <a:gd name="connsiteX198" fmla="*/ 109724 w 2005199"/>
                          <a:gd name="connsiteY198" fmla="*/ 9525 h 1519237"/>
                          <a:gd name="connsiteX199" fmla="*/ 100199 w 2005199"/>
                          <a:gd name="connsiteY199" fmla="*/ 14287 h 1519237"/>
                          <a:gd name="connsiteX200" fmla="*/ 90674 w 2005199"/>
                          <a:gd name="connsiteY200" fmla="*/ 21431 h 1519237"/>
                          <a:gd name="connsiteX201" fmla="*/ 76386 w 2005199"/>
                          <a:gd name="connsiteY201" fmla="*/ 30956 h 1519237"/>
                          <a:gd name="connsiteX202" fmla="*/ 69243 w 2005199"/>
                          <a:gd name="connsiteY202" fmla="*/ 35718 h 1519237"/>
                          <a:gd name="connsiteX203" fmla="*/ 62099 w 2005199"/>
                          <a:gd name="connsiteY203" fmla="*/ 40481 h 1519237"/>
                          <a:gd name="connsiteX204" fmla="*/ 52574 w 2005199"/>
                          <a:gd name="connsiteY204" fmla="*/ 54768 h 1519237"/>
                          <a:gd name="connsiteX205" fmla="*/ 40668 w 2005199"/>
                          <a:gd name="connsiteY205" fmla="*/ 71437 h 1519237"/>
                          <a:gd name="connsiteX206" fmla="*/ 35905 w 2005199"/>
                          <a:gd name="connsiteY206" fmla="*/ 85725 h 1519237"/>
                          <a:gd name="connsiteX207" fmla="*/ 33524 w 2005199"/>
                          <a:gd name="connsiteY207" fmla="*/ 92868 h 1519237"/>
                          <a:gd name="connsiteX208" fmla="*/ 31143 w 2005199"/>
                          <a:gd name="connsiteY208" fmla="*/ 119062 h 1519237"/>
                          <a:gd name="connsiteX209" fmla="*/ 26380 w 2005199"/>
                          <a:gd name="connsiteY209" fmla="*/ 133350 h 1519237"/>
                          <a:gd name="connsiteX210" fmla="*/ 23999 w 2005199"/>
                          <a:gd name="connsiteY210" fmla="*/ 140493 h 1519237"/>
                          <a:gd name="connsiteX211" fmla="*/ 23999 w 2005199"/>
                          <a:gd name="connsiteY211" fmla="*/ 197643 h 1519237"/>
                          <a:gd name="connsiteX212" fmla="*/ 28761 w 2005199"/>
                          <a:gd name="connsiteY212" fmla="*/ 216693 h 1519237"/>
                          <a:gd name="connsiteX213" fmla="*/ 38286 w 2005199"/>
                          <a:gd name="connsiteY213" fmla="*/ 233362 h 1519237"/>
                          <a:gd name="connsiteX214" fmla="*/ 43049 w 2005199"/>
                          <a:gd name="connsiteY214" fmla="*/ 247650 h 1519237"/>
                          <a:gd name="connsiteX215" fmla="*/ 52574 w 2005199"/>
                          <a:gd name="connsiteY215" fmla="*/ 264318 h 1519237"/>
                          <a:gd name="connsiteX216" fmla="*/ 54955 w 2005199"/>
                          <a:gd name="connsiteY216" fmla="*/ 271462 h 1519237"/>
                          <a:gd name="connsiteX217" fmla="*/ 62099 w 2005199"/>
                          <a:gd name="connsiteY217" fmla="*/ 280987 h 1519237"/>
                          <a:gd name="connsiteX218" fmla="*/ 71624 w 2005199"/>
                          <a:gd name="connsiteY218" fmla="*/ 302418 h 1519237"/>
                          <a:gd name="connsiteX219" fmla="*/ 76386 w 2005199"/>
                          <a:gd name="connsiteY219" fmla="*/ 316706 h 1519237"/>
                          <a:gd name="connsiteX220" fmla="*/ 78768 w 2005199"/>
                          <a:gd name="connsiteY220" fmla="*/ 323850 h 1519237"/>
                          <a:gd name="connsiteX221" fmla="*/ 83530 w 2005199"/>
                          <a:gd name="connsiteY221" fmla="*/ 333375 h 1519237"/>
                          <a:gd name="connsiteX222" fmla="*/ 88293 w 2005199"/>
                          <a:gd name="connsiteY222" fmla="*/ 347662 h 1519237"/>
                          <a:gd name="connsiteX223" fmla="*/ 90674 w 2005199"/>
                          <a:gd name="connsiteY223" fmla="*/ 354806 h 1519237"/>
                          <a:gd name="connsiteX224" fmla="*/ 93055 w 2005199"/>
                          <a:gd name="connsiteY224" fmla="*/ 361950 h 1519237"/>
                          <a:gd name="connsiteX225" fmla="*/ 95436 w 2005199"/>
                          <a:gd name="connsiteY225" fmla="*/ 371475 h 1519237"/>
                          <a:gd name="connsiteX226" fmla="*/ 100199 w 2005199"/>
                          <a:gd name="connsiteY226" fmla="*/ 385762 h 1519237"/>
                          <a:gd name="connsiteX227" fmla="*/ 97818 w 2005199"/>
                          <a:gd name="connsiteY227" fmla="*/ 400050 h 1519237"/>
                          <a:gd name="connsiteX228" fmla="*/ 93055 w 2005199"/>
                          <a:gd name="connsiteY228" fmla="*/ 414337 h 1519237"/>
                          <a:gd name="connsiteX229" fmla="*/ 88293 w 2005199"/>
                          <a:gd name="connsiteY229" fmla="*/ 428625 h 1519237"/>
                          <a:gd name="connsiteX230" fmla="*/ 85911 w 2005199"/>
                          <a:gd name="connsiteY230" fmla="*/ 435768 h 1519237"/>
                          <a:gd name="connsiteX231" fmla="*/ 81149 w 2005199"/>
                          <a:gd name="connsiteY231" fmla="*/ 452437 h 1519237"/>
                          <a:gd name="connsiteX232" fmla="*/ 78768 w 2005199"/>
                          <a:gd name="connsiteY232" fmla="*/ 490537 h 1519237"/>
                          <a:gd name="connsiteX233" fmla="*/ 76386 w 2005199"/>
                          <a:gd name="connsiteY233" fmla="*/ 516731 h 1519237"/>
                          <a:gd name="connsiteX234" fmla="*/ 74005 w 2005199"/>
                          <a:gd name="connsiteY234" fmla="*/ 576262 h 1519237"/>
                          <a:gd name="connsiteX235" fmla="*/ 69243 w 2005199"/>
                          <a:gd name="connsiteY235" fmla="*/ 590550 h 1519237"/>
                          <a:gd name="connsiteX236" fmla="*/ 62099 w 2005199"/>
                          <a:gd name="connsiteY236" fmla="*/ 607218 h 1519237"/>
                          <a:gd name="connsiteX237" fmla="*/ 54955 w 2005199"/>
                          <a:gd name="connsiteY237" fmla="*/ 609600 h 1519237"/>
                          <a:gd name="connsiteX238" fmla="*/ 52574 w 2005199"/>
                          <a:gd name="connsiteY238" fmla="*/ 616743 h 1519237"/>
                          <a:gd name="connsiteX239" fmla="*/ 40668 w 2005199"/>
                          <a:gd name="connsiteY239" fmla="*/ 631031 h 1519237"/>
                          <a:gd name="connsiteX240" fmla="*/ 33524 w 2005199"/>
                          <a:gd name="connsiteY240" fmla="*/ 645318 h 1519237"/>
                          <a:gd name="connsiteX241" fmla="*/ 26380 w 2005199"/>
                          <a:gd name="connsiteY241" fmla="*/ 650081 h 1519237"/>
                          <a:gd name="connsiteX242" fmla="*/ 16855 w 2005199"/>
                          <a:gd name="connsiteY242" fmla="*/ 678656 h 1519237"/>
                          <a:gd name="connsiteX243" fmla="*/ 12093 w 2005199"/>
                          <a:gd name="connsiteY243" fmla="*/ 692943 h 1519237"/>
                          <a:gd name="connsiteX244" fmla="*/ 9711 w 2005199"/>
                          <a:gd name="connsiteY244" fmla="*/ 700087 h 1519237"/>
                          <a:gd name="connsiteX245" fmla="*/ 4949 w 2005199"/>
                          <a:gd name="connsiteY245" fmla="*/ 707231 h 1519237"/>
                          <a:gd name="connsiteX246" fmla="*/ 2568 w 2005199"/>
                          <a:gd name="connsiteY246" fmla="*/ 719137 h 1519237"/>
                          <a:gd name="connsiteX247" fmla="*/ 2568 w 2005199"/>
                          <a:gd name="connsiteY247" fmla="*/ 792956 h 1519237"/>
                          <a:gd name="connsiteX248" fmla="*/ 7330 w 2005199"/>
                          <a:gd name="connsiteY248" fmla="*/ 800100 h 1519237"/>
                          <a:gd name="connsiteX249" fmla="*/ 14474 w 2005199"/>
                          <a:gd name="connsiteY249" fmla="*/ 809625 h 1519237"/>
                          <a:gd name="connsiteX250" fmla="*/ 28761 w 2005199"/>
                          <a:gd name="connsiteY250" fmla="*/ 821531 h 1519237"/>
                          <a:gd name="connsiteX251" fmla="*/ 35905 w 2005199"/>
                          <a:gd name="connsiteY251" fmla="*/ 828675 h 1519237"/>
                          <a:gd name="connsiteX252" fmla="*/ 52574 w 2005199"/>
                          <a:gd name="connsiteY252" fmla="*/ 840581 h 1519237"/>
                          <a:gd name="connsiteX253" fmla="*/ 64480 w 2005199"/>
                          <a:gd name="connsiteY253" fmla="*/ 857250 h 1519237"/>
                          <a:gd name="connsiteX254" fmla="*/ 69243 w 2005199"/>
                          <a:gd name="connsiteY254" fmla="*/ 864393 h 1519237"/>
                          <a:gd name="connsiteX255" fmla="*/ 90674 w 2005199"/>
                          <a:gd name="connsiteY255" fmla="*/ 883443 h 1519237"/>
                          <a:gd name="connsiteX256" fmla="*/ 100199 w 2005199"/>
                          <a:gd name="connsiteY256" fmla="*/ 892968 h 1519237"/>
                          <a:gd name="connsiteX257" fmla="*/ 116868 w 2005199"/>
                          <a:gd name="connsiteY257" fmla="*/ 904875 h 1519237"/>
                          <a:gd name="connsiteX258" fmla="*/ 131155 w 2005199"/>
                          <a:gd name="connsiteY258" fmla="*/ 914400 h 1519237"/>
                          <a:gd name="connsiteX259" fmla="*/ 140680 w 2005199"/>
                          <a:gd name="connsiteY259" fmla="*/ 933450 h 1519237"/>
                          <a:gd name="connsiteX260" fmla="*/ 154968 w 2005199"/>
                          <a:gd name="connsiteY260" fmla="*/ 945356 h 1519237"/>
                          <a:gd name="connsiteX261" fmla="*/ 162111 w 2005199"/>
                          <a:gd name="connsiteY261" fmla="*/ 959643 h 1519237"/>
                          <a:gd name="connsiteX262" fmla="*/ 166874 w 2005199"/>
                          <a:gd name="connsiteY262" fmla="*/ 969168 h 1519237"/>
                          <a:gd name="connsiteX263" fmla="*/ 174018 w 2005199"/>
                          <a:gd name="connsiteY263" fmla="*/ 976312 h 1519237"/>
                          <a:gd name="connsiteX264" fmla="*/ 188305 w 2005199"/>
                          <a:gd name="connsiteY264" fmla="*/ 995362 h 1519237"/>
                          <a:gd name="connsiteX265" fmla="*/ 183543 w 2005199"/>
                          <a:gd name="connsiteY265" fmla="*/ 1002506 h 1519237"/>
                          <a:gd name="connsiteX266" fmla="*/ 190686 w 2005199"/>
                          <a:gd name="connsiteY266" fmla="*/ 1009650 h 1519237"/>
                          <a:gd name="connsiteX267" fmla="*/ 195449 w 2005199"/>
                          <a:gd name="connsiteY267" fmla="*/ 1016793 h 1519237"/>
                          <a:gd name="connsiteX268" fmla="*/ 204974 w 2005199"/>
                          <a:gd name="connsiteY268" fmla="*/ 1038225 h 1519237"/>
                          <a:gd name="connsiteX269" fmla="*/ 212118 w 2005199"/>
                          <a:gd name="connsiteY269" fmla="*/ 1045368 h 1519237"/>
                          <a:gd name="connsiteX270" fmla="*/ 228786 w 2005199"/>
                          <a:gd name="connsiteY270" fmla="*/ 1066800 h 1519237"/>
                          <a:gd name="connsiteX271" fmla="*/ 235930 w 2005199"/>
                          <a:gd name="connsiteY271" fmla="*/ 1083468 h 1519237"/>
                          <a:gd name="connsiteX272" fmla="*/ 247836 w 2005199"/>
                          <a:gd name="connsiteY272" fmla="*/ 1097756 h 1519237"/>
                          <a:gd name="connsiteX273" fmla="*/ 250218 w 2005199"/>
                          <a:gd name="connsiteY273" fmla="*/ 1104900 h 1519237"/>
                          <a:gd name="connsiteX274" fmla="*/ 264505 w 2005199"/>
                          <a:gd name="connsiteY274" fmla="*/ 1131093 h 1519237"/>
                          <a:gd name="connsiteX275" fmla="*/ 266886 w 2005199"/>
                          <a:gd name="connsiteY275" fmla="*/ 1140618 h 1519237"/>
                          <a:gd name="connsiteX276" fmla="*/ 278793 w 2005199"/>
                          <a:gd name="connsiteY276" fmla="*/ 1145381 h 1519237"/>
                          <a:gd name="connsiteX277" fmla="*/ 285936 w 2005199"/>
                          <a:gd name="connsiteY277" fmla="*/ 1150143 h 1519237"/>
                          <a:gd name="connsiteX278" fmla="*/ 293080 w 2005199"/>
                          <a:gd name="connsiteY278" fmla="*/ 1164431 h 1519237"/>
                          <a:gd name="connsiteX279" fmla="*/ 297843 w 2005199"/>
                          <a:gd name="connsiteY279" fmla="*/ 1171575 h 1519237"/>
                          <a:gd name="connsiteX280" fmla="*/ 309749 w 2005199"/>
                          <a:gd name="connsiteY280" fmla="*/ 1197768 h 1519237"/>
                          <a:gd name="connsiteX281" fmla="*/ 319274 w 2005199"/>
                          <a:gd name="connsiteY281" fmla="*/ 1214437 h 1519237"/>
                          <a:gd name="connsiteX282" fmla="*/ 331180 w 2005199"/>
                          <a:gd name="connsiteY282" fmla="*/ 1240631 h 1519237"/>
                          <a:gd name="connsiteX283" fmla="*/ 343086 w 2005199"/>
                          <a:gd name="connsiteY283" fmla="*/ 1266825 h 1519237"/>
                          <a:gd name="connsiteX284" fmla="*/ 347849 w 2005199"/>
                          <a:gd name="connsiteY284" fmla="*/ 1273968 h 1519237"/>
                          <a:gd name="connsiteX285" fmla="*/ 352611 w 2005199"/>
                          <a:gd name="connsiteY285" fmla="*/ 1283493 h 1519237"/>
                          <a:gd name="connsiteX286" fmla="*/ 362136 w 2005199"/>
                          <a:gd name="connsiteY286" fmla="*/ 1297781 h 1519237"/>
                          <a:gd name="connsiteX287" fmla="*/ 366899 w 2005199"/>
                          <a:gd name="connsiteY287" fmla="*/ 1304925 h 1519237"/>
                          <a:gd name="connsiteX288" fmla="*/ 369280 w 2005199"/>
                          <a:gd name="connsiteY288" fmla="*/ 1312068 h 1519237"/>
                          <a:gd name="connsiteX289" fmla="*/ 376424 w 2005199"/>
                          <a:gd name="connsiteY289" fmla="*/ 1323975 h 1519237"/>
                          <a:gd name="connsiteX290" fmla="*/ 381186 w 2005199"/>
                          <a:gd name="connsiteY290" fmla="*/ 1331118 h 1519237"/>
                          <a:gd name="connsiteX291" fmla="*/ 383568 w 2005199"/>
                          <a:gd name="connsiteY291" fmla="*/ 1338262 h 1519237"/>
                          <a:gd name="connsiteX292" fmla="*/ 388330 w 2005199"/>
                          <a:gd name="connsiteY292" fmla="*/ 1345406 h 1519237"/>
                          <a:gd name="connsiteX293" fmla="*/ 393093 w 2005199"/>
                          <a:gd name="connsiteY293" fmla="*/ 1359693 h 1519237"/>
                          <a:gd name="connsiteX294" fmla="*/ 397855 w 2005199"/>
                          <a:gd name="connsiteY294" fmla="*/ 1373981 h 1519237"/>
                          <a:gd name="connsiteX295" fmla="*/ 400236 w 2005199"/>
                          <a:gd name="connsiteY295" fmla="*/ 1381125 h 1519237"/>
                          <a:gd name="connsiteX296" fmla="*/ 407380 w 2005199"/>
                          <a:gd name="connsiteY296" fmla="*/ 1414462 h 1519237"/>
                          <a:gd name="connsiteX297" fmla="*/ 412143 w 2005199"/>
                          <a:gd name="connsiteY297" fmla="*/ 1421606 h 1519237"/>
                          <a:gd name="connsiteX298" fmla="*/ 419286 w 2005199"/>
                          <a:gd name="connsiteY298" fmla="*/ 1438275 h 1519237"/>
                          <a:gd name="connsiteX299" fmla="*/ 424049 w 2005199"/>
                          <a:gd name="connsiteY299" fmla="*/ 1450181 h 1519237"/>
                          <a:gd name="connsiteX300" fmla="*/ 428811 w 2005199"/>
                          <a:gd name="connsiteY300" fmla="*/ 1457325 h 1519237"/>
                          <a:gd name="connsiteX301" fmla="*/ 433574 w 2005199"/>
                          <a:gd name="connsiteY301" fmla="*/ 1471612 h 1519237"/>
                          <a:gd name="connsiteX302" fmla="*/ 435955 w 2005199"/>
                          <a:gd name="connsiteY302" fmla="*/ 1478756 h 1519237"/>
                          <a:gd name="connsiteX303" fmla="*/ 445480 w 2005199"/>
                          <a:gd name="connsiteY303" fmla="*/ 1495425 h 1519237"/>
                          <a:gd name="connsiteX304" fmla="*/ 447861 w 2005199"/>
                          <a:gd name="connsiteY304" fmla="*/ 1507331 h 1519237"/>
                          <a:gd name="connsiteX305" fmla="*/ 455005 w 2005199"/>
                          <a:gd name="connsiteY305" fmla="*/ 1519237 h 1519237"/>
                          <a:gd name="connsiteX306" fmla="*/ 455005 w 2005199"/>
                          <a:gd name="connsiteY306"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78868 w 2005199"/>
                          <a:gd name="connsiteY125" fmla="*/ 795337 h 1519237"/>
                          <a:gd name="connsiteX126" fmla="*/ 864580 w 2005199"/>
                          <a:gd name="connsiteY126" fmla="*/ 809624 h 1519237"/>
                          <a:gd name="connsiteX127" fmla="*/ 866961 w 2005199"/>
                          <a:gd name="connsiteY127" fmla="*/ 754856 h 1519237"/>
                          <a:gd name="connsiteX128" fmla="*/ 862199 w 2005199"/>
                          <a:gd name="connsiteY128" fmla="*/ 747712 h 1519237"/>
                          <a:gd name="connsiteX129" fmla="*/ 859818 w 2005199"/>
                          <a:gd name="connsiteY129" fmla="*/ 738187 h 1519237"/>
                          <a:gd name="connsiteX130" fmla="*/ 843149 w 2005199"/>
                          <a:gd name="connsiteY130" fmla="*/ 735806 h 1519237"/>
                          <a:gd name="connsiteX131" fmla="*/ 847911 w 2005199"/>
                          <a:gd name="connsiteY131" fmla="*/ 702468 h 1519237"/>
                          <a:gd name="connsiteX132" fmla="*/ 843149 w 2005199"/>
                          <a:gd name="connsiteY132" fmla="*/ 688181 h 1519237"/>
                          <a:gd name="connsiteX133" fmla="*/ 840768 w 2005199"/>
                          <a:gd name="connsiteY133" fmla="*/ 681037 h 1519237"/>
                          <a:gd name="connsiteX134" fmla="*/ 845530 w 2005199"/>
                          <a:gd name="connsiteY134" fmla="*/ 661987 h 1519237"/>
                          <a:gd name="connsiteX135" fmla="*/ 850293 w 2005199"/>
                          <a:gd name="connsiteY135" fmla="*/ 654843 h 1519237"/>
                          <a:gd name="connsiteX136" fmla="*/ 866961 w 2005199"/>
                          <a:gd name="connsiteY136" fmla="*/ 633412 h 1519237"/>
                          <a:gd name="connsiteX137" fmla="*/ 871724 w 2005199"/>
                          <a:gd name="connsiteY137" fmla="*/ 616743 h 1519237"/>
                          <a:gd name="connsiteX138" fmla="*/ 878868 w 2005199"/>
                          <a:gd name="connsiteY138" fmla="*/ 590550 h 1519237"/>
                          <a:gd name="connsiteX139" fmla="*/ 876486 w 2005199"/>
                          <a:gd name="connsiteY139" fmla="*/ 557212 h 1519237"/>
                          <a:gd name="connsiteX140" fmla="*/ 871724 w 2005199"/>
                          <a:gd name="connsiteY140" fmla="*/ 542925 h 1519237"/>
                          <a:gd name="connsiteX141" fmla="*/ 874105 w 2005199"/>
                          <a:gd name="connsiteY141" fmla="*/ 502443 h 1519237"/>
                          <a:gd name="connsiteX142" fmla="*/ 878868 w 2005199"/>
                          <a:gd name="connsiteY142" fmla="*/ 461962 h 1519237"/>
                          <a:gd name="connsiteX143" fmla="*/ 869342 w 2005199"/>
                          <a:gd name="connsiteY143" fmla="*/ 428625 h 1519237"/>
                          <a:gd name="connsiteX144" fmla="*/ 852674 w 2005199"/>
                          <a:gd name="connsiteY144" fmla="*/ 364331 h 1519237"/>
                          <a:gd name="connsiteX145" fmla="*/ 847911 w 2005199"/>
                          <a:gd name="connsiteY145" fmla="*/ 357187 h 1519237"/>
                          <a:gd name="connsiteX146" fmla="*/ 845530 w 2005199"/>
                          <a:gd name="connsiteY146" fmla="*/ 350043 h 1519237"/>
                          <a:gd name="connsiteX147" fmla="*/ 836005 w 2005199"/>
                          <a:gd name="connsiteY147" fmla="*/ 335756 h 1519237"/>
                          <a:gd name="connsiteX148" fmla="*/ 831243 w 2005199"/>
                          <a:gd name="connsiteY148" fmla="*/ 328612 h 1519237"/>
                          <a:gd name="connsiteX149" fmla="*/ 828861 w 2005199"/>
                          <a:gd name="connsiteY149" fmla="*/ 321468 h 1519237"/>
                          <a:gd name="connsiteX150" fmla="*/ 819336 w 2005199"/>
                          <a:gd name="connsiteY150" fmla="*/ 307181 h 1519237"/>
                          <a:gd name="connsiteX151" fmla="*/ 814574 w 2005199"/>
                          <a:gd name="connsiteY151" fmla="*/ 290512 h 1519237"/>
                          <a:gd name="connsiteX152" fmla="*/ 809811 w 2005199"/>
                          <a:gd name="connsiteY152" fmla="*/ 276225 h 1519237"/>
                          <a:gd name="connsiteX153" fmla="*/ 800286 w 2005199"/>
                          <a:gd name="connsiteY153" fmla="*/ 261937 h 1519237"/>
                          <a:gd name="connsiteX154" fmla="*/ 795524 w 2005199"/>
                          <a:gd name="connsiteY154" fmla="*/ 254793 h 1519237"/>
                          <a:gd name="connsiteX155" fmla="*/ 785999 w 2005199"/>
                          <a:gd name="connsiteY155" fmla="*/ 242887 h 1519237"/>
                          <a:gd name="connsiteX156" fmla="*/ 781236 w 2005199"/>
                          <a:gd name="connsiteY156" fmla="*/ 235743 h 1519237"/>
                          <a:gd name="connsiteX157" fmla="*/ 783618 w 2005199"/>
                          <a:gd name="connsiteY157" fmla="*/ 228600 h 1519237"/>
                          <a:gd name="connsiteX158" fmla="*/ 769330 w 2005199"/>
                          <a:gd name="connsiteY158" fmla="*/ 214312 h 1519237"/>
                          <a:gd name="connsiteX159" fmla="*/ 762186 w 2005199"/>
                          <a:gd name="connsiteY159" fmla="*/ 207168 h 1519237"/>
                          <a:gd name="connsiteX160" fmla="*/ 745518 w 2005199"/>
                          <a:gd name="connsiteY160" fmla="*/ 195262 h 1519237"/>
                          <a:gd name="connsiteX161" fmla="*/ 724086 w 2005199"/>
                          <a:gd name="connsiteY161" fmla="*/ 183356 h 1519237"/>
                          <a:gd name="connsiteX162" fmla="*/ 697893 w 2005199"/>
                          <a:gd name="connsiteY162" fmla="*/ 169068 h 1519237"/>
                          <a:gd name="connsiteX163" fmla="*/ 688368 w 2005199"/>
                          <a:gd name="connsiteY163" fmla="*/ 164306 h 1519237"/>
                          <a:gd name="connsiteX164" fmla="*/ 678843 w 2005199"/>
                          <a:gd name="connsiteY164" fmla="*/ 157162 h 1519237"/>
                          <a:gd name="connsiteX165" fmla="*/ 671699 w 2005199"/>
                          <a:gd name="connsiteY165" fmla="*/ 154781 h 1519237"/>
                          <a:gd name="connsiteX166" fmla="*/ 659793 w 2005199"/>
                          <a:gd name="connsiteY166" fmla="*/ 147637 h 1519237"/>
                          <a:gd name="connsiteX167" fmla="*/ 645505 w 2005199"/>
                          <a:gd name="connsiteY167" fmla="*/ 138112 h 1519237"/>
                          <a:gd name="connsiteX168" fmla="*/ 626455 w 2005199"/>
                          <a:gd name="connsiteY168" fmla="*/ 128587 h 1519237"/>
                          <a:gd name="connsiteX169" fmla="*/ 619311 w 2005199"/>
                          <a:gd name="connsiteY169" fmla="*/ 123825 h 1519237"/>
                          <a:gd name="connsiteX170" fmla="*/ 612168 w 2005199"/>
                          <a:gd name="connsiteY170" fmla="*/ 121443 h 1519237"/>
                          <a:gd name="connsiteX171" fmla="*/ 595499 w 2005199"/>
                          <a:gd name="connsiteY171" fmla="*/ 114300 h 1519237"/>
                          <a:gd name="connsiteX172" fmla="*/ 585974 w 2005199"/>
                          <a:gd name="connsiteY172" fmla="*/ 109537 h 1519237"/>
                          <a:gd name="connsiteX173" fmla="*/ 569305 w 2005199"/>
                          <a:gd name="connsiteY173" fmla="*/ 100012 h 1519237"/>
                          <a:gd name="connsiteX174" fmla="*/ 559780 w 2005199"/>
                          <a:gd name="connsiteY174" fmla="*/ 97631 h 1519237"/>
                          <a:gd name="connsiteX175" fmla="*/ 550255 w 2005199"/>
                          <a:gd name="connsiteY175" fmla="*/ 92868 h 1519237"/>
                          <a:gd name="connsiteX176" fmla="*/ 524061 w 2005199"/>
                          <a:gd name="connsiteY176" fmla="*/ 80962 h 1519237"/>
                          <a:gd name="connsiteX177" fmla="*/ 516918 w 2005199"/>
                          <a:gd name="connsiteY177" fmla="*/ 76200 h 1519237"/>
                          <a:gd name="connsiteX178" fmla="*/ 509774 w 2005199"/>
                          <a:gd name="connsiteY178" fmla="*/ 73818 h 1519237"/>
                          <a:gd name="connsiteX179" fmla="*/ 500249 w 2005199"/>
                          <a:gd name="connsiteY179" fmla="*/ 69056 h 1519237"/>
                          <a:gd name="connsiteX180" fmla="*/ 493105 w 2005199"/>
                          <a:gd name="connsiteY180" fmla="*/ 64293 h 1519237"/>
                          <a:gd name="connsiteX181" fmla="*/ 483580 w 2005199"/>
                          <a:gd name="connsiteY181" fmla="*/ 61912 h 1519237"/>
                          <a:gd name="connsiteX182" fmla="*/ 464530 w 2005199"/>
                          <a:gd name="connsiteY182" fmla="*/ 54768 h 1519237"/>
                          <a:gd name="connsiteX183" fmla="*/ 457386 w 2005199"/>
                          <a:gd name="connsiteY183" fmla="*/ 50006 h 1519237"/>
                          <a:gd name="connsiteX184" fmla="*/ 443099 w 2005199"/>
                          <a:gd name="connsiteY184" fmla="*/ 45243 h 1519237"/>
                          <a:gd name="connsiteX185" fmla="*/ 426430 w 2005199"/>
                          <a:gd name="connsiteY185" fmla="*/ 40481 h 1519237"/>
                          <a:gd name="connsiteX186" fmla="*/ 407380 w 2005199"/>
                          <a:gd name="connsiteY186" fmla="*/ 33337 h 1519237"/>
                          <a:gd name="connsiteX187" fmla="*/ 383568 w 2005199"/>
                          <a:gd name="connsiteY187" fmla="*/ 28575 h 1519237"/>
                          <a:gd name="connsiteX188" fmla="*/ 374043 w 2005199"/>
                          <a:gd name="connsiteY188" fmla="*/ 23812 h 1519237"/>
                          <a:gd name="connsiteX189" fmla="*/ 364518 w 2005199"/>
                          <a:gd name="connsiteY189" fmla="*/ 21431 h 1519237"/>
                          <a:gd name="connsiteX190" fmla="*/ 343086 w 2005199"/>
                          <a:gd name="connsiteY190" fmla="*/ 16668 h 1519237"/>
                          <a:gd name="connsiteX191" fmla="*/ 307368 w 2005199"/>
                          <a:gd name="connsiteY191" fmla="*/ 7143 h 1519237"/>
                          <a:gd name="connsiteX192" fmla="*/ 290699 w 2005199"/>
                          <a:gd name="connsiteY192" fmla="*/ 4762 h 1519237"/>
                          <a:gd name="connsiteX193" fmla="*/ 276411 w 2005199"/>
                          <a:gd name="connsiteY193" fmla="*/ 2381 h 1519237"/>
                          <a:gd name="connsiteX194" fmla="*/ 228786 w 2005199"/>
                          <a:gd name="connsiteY194" fmla="*/ 0 h 1519237"/>
                          <a:gd name="connsiteX195" fmla="*/ 145443 w 2005199"/>
                          <a:gd name="connsiteY195" fmla="*/ 2381 h 1519237"/>
                          <a:gd name="connsiteX196" fmla="*/ 116868 w 2005199"/>
                          <a:gd name="connsiteY196" fmla="*/ 4762 h 1519237"/>
                          <a:gd name="connsiteX197" fmla="*/ 109724 w 2005199"/>
                          <a:gd name="connsiteY197" fmla="*/ 9525 h 1519237"/>
                          <a:gd name="connsiteX198" fmla="*/ 100199 w 2005199"/>
                          <a:gd name="connsiteY198" fmla="*/ 14287 h 1519237"/>
                          <a:gd name="connsiteX199" fmla="*/ 90674 w 2005199"/>
                          <a:gd name="connsiteY199" fmla="*/ 21431 h 1519237"/>
                          <a:gd name="connsiteX200" fmla="*/ 76386 w 2005199"/>
                          <a:gd name="connsiteY200" fmla="*/ 30956 h 1519237"/>
                          <a:gd name="connsiteX201" fmla="*/ 69243 w 2005199"/>
                          <a:gd name="connsiteY201" fmla="*/ 35718 h 1519237"/>
                          <a:gd name="connsiteX202" fmla="*/ 62099 w 2005199"/>
                          <a:gd name="connsiteY202" fmla="*/ 40481 h 1519237"/>
                          <a:gd name="connsiteX203" fmla="*/ 52574 w 2005199"/>
                          <a:gd name="connsiteY203" fmla="*/ 54768 h 1519237"/>
                          <a:gd name="connsiteX204" fmla="*/ 40668 w 2005199"/>
                          <a:gd name="connsiteY204" fmla="*/ 71437 h 1519237"/>
                          <a:gd name="connsiteX205" fmla="*/ 35905 w 2005199"/>
                          <a:gd name="connsiteY205" fmla="*/ 85725 h 1519237"/>
                          <a:gd name="connsiteX206" fmla="*/ 33524 w 2005199"/>
                          <a:gd name="connsiteY206" fmla="*/ 92868 h 1519237"/>
                          <a:gd name="connsiteX207" fmla="*/ 31143 w 2005199"/>
                          <a:gd name="connsiteY207" fmla="*/ 119062 h 1519237"/>
                          <a:gd name="connsiteX208" fmla="*/ 26380 w 2005199"/>
                          <a:gd name="connsiteY208" fmla="*/ 133350 h 1519237"/>
                          <a:gd name="connsiteX209" fmla="*/ 23999 w 2005199"/>
                          <a:gd name="connsiteY209" fmla="*/ 140493 h 1519237"/>
                          <a:gd name="connsiteX210" fmla="*/ 23999 w 2005199"/>
                          <a:gd name="connsiteY210" fmla="*/ 197643 h 1519237"/>
                          <a:gd name="connsiteX211" fmla="*/ 28761 w 2005199"/>
                          <a:gd name="connsiteY211" fmla="*/ 216693 h 1519237"/>
                          <a:gd name="connsiteX212" fmla="*/ 38286 w 2005199"/>
                          <a:gd name="connsiteY212" fmla="*/ 233362 h 1519237"/>
                          <a:gd name="connsiteX213" fmla="*/ 43049 w 2005199"/>
                          <a:gd name="connsiteY213" fmla="*/ 247650 h 1519237"/>
                          <a:gd name="connsiteX214" fmla="*/ 52574 w 2005199"/>
                          <a:gd name="connsiteY214" fmla="*/ 264318 h 1519237"/>
                          <a:gd name="connsiteX215" fmla="*/ 54955 w 2005199"/>
                          <a:gd name="connsiteY215" fmla="*/ 271462 h 1519237"/>
                          <a:gd name="connsiteX216" fmla="*/ 62099 w 2005199"/>
                          <a:gd name="connsiteY216" fmla="*/ 280987 h 1519237"/>
                          <a:gd name="connsiteX217" fmla="*/ 71624 w 2005199"/>
                          <a:gd name="connsiteY217" fmla="*/ 302418 h 1519237"/>
                          <a:gd name="connsiteX218" fmla="*/ 76386 w 2005199"/>
                          <a:gd name="connsiteY218" fmla="*/ 316706 h 1519237"/>
                          <a:gd name="connsiteX219" fmla="*/ 78768 w 2005199"/>
                          <a:gd name="connsiteY219" fmla="*/ 323850 h 1519237"/>
                          <a:gd name="connsiteX220" fmla="*/ 83530 w 2005199"/>
                          <a:gd name="connsiteY220" fmla="*/ 333375 h 1519237"/>
                          <a:gd name="connsiteX221" fmla="*/ 88293 w 2005199"/>
                          <a:gd name="connsiteY221" fmla="*/ 347662 h 1519237"/>
                          <a:gd name="connsiteX222" fmla="*/ 90674 w 2005199"/>
                          <a:gd name="connsiteY222" fmla="*/ 354806 h 1519237"/>
                          <a:gd name="connsiteX223" fmla="*/ 93055 w 2005199"/>
                          <a:gd name="connsiteY223" fmla="*/ 361950 h 1519237"/>
                          <a:gd name="connsiteX224" fmla="*/ 95436 w 2005199"/>
                          <a:gd name="connsiteY224" fmla="*/ 371475 h 1519237"/>
                          <a:gd name="connsiteX225" fmla="*/ 100199 w 2005199"/>
                          <a:gd name="connsiteY225" fmla="*/ 385762 h 1519237"/>
                          <a:gd name="connsiteX226" fmla="*/ 97818 w 2005199"/>
                          <a:gd name="connsiteY226" fmla="*/ 400050 h 1519237"/>
                          <a:gd name="connsiteX227" fmla="*/ 93055 w 2005199"/>
                          <a:gd name="connsiteY227" fmla="*/ 414337 h 1519237"/>
                          <a:gd name="connsiteX228" fmla="*/ 88293 w 2005199"/>
                          <a:gd name="connsiteY228" fmla="*/ 428625 h 1519237"/>
                          <a:gd name="connsiteX229" fmla="*/ 85911 w 2005199"/>
                          <a:gd name="connsiteY229" fmla="*/ 435768 h 1519237"/>
                          <a:gd name="connsiteX230" fmla="*/ 81149 w 2005199"/>
                          <a:gd name="connsiteY230" fmla="*/ 452437 h 1519237"/>
                          <a:gd name="connsiteX231" fmla="*/ 78768 w 2005199"/>
                          <a:gd name="connsiteY231" fmla="*/ 490537 h 1519237"/>
                          <a:gd name="connsiteX232" fmla="*/ 76386 w 2005199"/>
                          <a:gd name="connsiteY232" fmla="*/ 516731 h 1519237"/>
                          <a:gd name="connsiteX233" fmla="*/ 74005 w 2005199"/>
                          <a:gd name="connsiteY233" fmla="*/ 576262 h 1519237"/>
                          <a:gd name="connsiteX234" fmla="*/ 69243 w 2005199"/>
                          <a:gd name="connsiteY234" fmla="*/ 590550 h 1519237"/>
                          <a:gd name="connsiteX235" fmla="*/ 62099 w 2005199"/>
                          <a:gd name="connsiteY235" fmla="*/ 607218 h 1519237"/>
                          <a:gd name="connsiteX236" fmla="*/ 54955 w 2005199"/>
                          <a:gd name="connsiteY236" fmla="*/ 609600 h 1519237"/>
                          <a:gd name="connsiteX237" fmla="*/ 52574 w 2005199"/>
                          <a:gd name="connsiteY237" fmla="*/ 616743 h 1519237"/>
                          <a:gd name="connsiteX238" fmla="*/ 40668 w 2005199"/>
                          <a:gd name="connsiteY238" fmla="*/ 631031 h 1519237"/>
                          <a:gd name="connsiteX239" fmla="*/ 33524 w 2005199"/>
                          <a:gd name="connsiteY239" fmla="*/ 645318 h 1519237"/>
                          <a:gd name="connsiteX240" fmla="*/ 26380 w 2005199"/>
                          <a:gd name="connsiteY240" fmla="*/ 650081 h 1519237"/>
                          <a:gd name="connsiteX241" fmla="*/ 16855 w 2005199"/>
                          <a:gd name="connsiteY241" fmla="*/ 678656 h 1519237"/>
                          <a:gd name="connsiteX242" fmla="*/ 12093 w 2005199"/>
                          <a:gd name="connsiteY242" fmla="*/ 692943 h 1519237"/>
                          <a:gd name="connsiteX243" fmla="*/ 9711 w 2005199"/>
                          <a:gd name="connsiteY243" fmla="*/ 700087 h 1519237"/>
                          <a:gd name="connsiteX244" fmla="*/ 4949 w 2005199"/>
                          <a:gd name="connsiteY244" fmla="*/ 707231 h 1519237"/>
                          <a:gd name="connsiteX245" fmla="*/ 2568 w 2005199"/>
                          <a:gd name="connsiteY245" fmla="*/ 719137 h 1519237"/>
                          <a:gd name="connsiteX246" fmla="*/ 2568 w 2005199"/>
                          <a:gd name="connsiteY246" fmla="*/ 792956 h 1519237"/>
                          <a:gd name="connsiteX247" fmla="*/ 7330 w 2005199"/>
                          <a:gd name="connsiteY247" fmla="*/ 800100 h 1519237"/>
                          <a:gd name="connsiteX248" fmla="*/ 14474 w 2005199"/>
                          <a:gd name="connsiteY248" fmla="*/ 809625 h 1519237"/>
                          <a:gd name="connsiteX249" fmla="*/ 28761 w 2005199"/>
                          <a:gd name="connsiteY249" fmla="*/ 821531 h 1519237"/>
                          <a:gd name="connsiteX250" fmla="*/ 35905 w 2005199"/>
                          <a:gd name="connsiteY250" fmla="*/ 828675 h 1519237"/>
                          <a:gd name="connsiteX251" fmla="*/ 52574 w 2005199"/>
                          <a:gd name="connsiteY251" fmla="*/ 840581 h 1519237"/>
                          <a:gd name="connsiteX252" fmla="*/ 64480 w 2005199"/>
                          <a:gd name="connsiteY252" fmla="*/ 857250 h 1519237"/>
                          <a:gd name="connsiteX253" fmla="*/ 69243 w 2005199"/>
                          <a:gd name="connsiteY253" fmla="*/ 864393 h 1519237"/>
                          <a:gd name="connsiteX254" fmla="*/ 90674 w 2005199"/>
                          <a:gd name="connsiteY254" fmla="*/ 883443 h 1519237"/>
                          <a:gd name="connsiteX255" fmla="*/ 100199 w 2005199"/>
                          <a:gd name="connsiteY255" fmla="*/ 892968 h 1519237"/>
                          <a:gd name="connsiteX256" fmla="*/ 116868 w 2005199"/>
                          <a:gd name="connsiteY256" fmla="*/ 904875 h 1519237"/>
                          <a:gd name="connsiteX257" fmla="*/ 131155 w 2005199"/>
                          <a:gd name="connsiteY257" fmla="*/ 914400 h 1519237"/>
                          <a:gd name="connsiteX258" fmla="*/ 140680 w 2005199"/>
                          <a:gd name="connsiteY258" fmla="*/ 933450 h 1519237"/>
                          <a:gd name="connsiteX259" fmla="*/ 154968 w 2005199"/>
                          <a:gd name="connsiteY259" fmla="*/ 945356 h 1519237"/>
                          <a:gd name="connsiteX260" fmla="*/ 162111 w 2005199"/>
                          <a:gd name="connsiteY260" fmla="*/ 959643 h 1519237"/>
                          <a:gd name="connsiteX261" fmla="*/ 166874 w 2005199"/>
                          <a:gd name="connsiteY261" fmla="*/ 969168 h 1519237"/>
                          <a:gd name="connsiteX262" fmla="*/ 174018 w 2005199"/>
                          <a:gd name="connsiteY262" fmla="*/ 976312 h 1519237"/>
                          <a:gd name="connsiteX263" fmla="*/ 188305 w 2005199"/>
                          <a:gd name="connsiteY263" fmla="*/ 995362 h 1519237"/>
                          <a:gd name="connsiteX264" fmla="*/ 183543 w 2005199"/>
                          <a:gd name="connsiteY264" fmla="*/ 1002506 h 1519237"/>
                          <a:gd name="connsiteX265" fmla="*/ 190686 w 2005199"/>
                          <a:gd name="connsiteY265" fmla="*/ 1009650 h 1519237"/>
                          <a:gd name="connsiteX266" fmla="*/ 195449 w 2005199"/>
                          <a:gd name="connsiteY266" fmla="*/ 1016793 h 1519237"/>
                          <a:gd name="connsiteX267" fmla="*/ 204974 w 2005199"/>
                          <a:gd name="connsiteY267" fmla="*/ 1038225 h 1519237"/>
                          <a:gd name="connsiteX268" fmla="*/ 212118 w 2005199"/>
                          <a:gd name="connsiteY268" fmla="*/ 1045368 h 1519237"/>
                          <a:gd name="connsiteX269" fmla="*/ 228786 w 2005199"/>
                          <a:gd name="connsiteY269" fmla="*/ 1066800 h 1519237"/>
                          <a:gd name="connsiteX270" fmla="*/ 235930 w 2005199"/>
                          <a:gd name="connsiteY270" fmla="*/ 1083468 h 1519237"/>
                          <a:gd name="connsiteX271" fmla="*/ 247836 w 2005199"/>
                          <a:gd name="connsiteY271" fmla="*/ 1097756 h 1519237"/>
                          <a:gd name="connsiteX272" fmla="*/ 250218 w 2005199"/>
                          <a:gd name="connsiteY272" fmla="*/ 1104900 h 1519237"/>
                          <a:gd name="connsiteX273" fmla="*/ 264505 w 2005199"/>
                          <a:gd name="connsiteY273" fmla="*/ 1131093 h 1519237"/>
                          <a:gd name="connsiteX274" fmla="*/ 266886 w 2005199"/>
                          <a:gd name="connsiteY274" fmla="*/ 1140618 h 1519237"/>
                          <a:gd name="connsiteX275" fmla="*/ 278793 w 2005199"/>
                          <a:gd name="connsiteY275" fmla="*/ 1145381 h 1519237"/>
                          <a:gd name="connsiteX276" fmla="*/ 285936 w 2005199"/>
                          <a:gd name="connsiteY276" fmla="*/ 1150143 h 1519237"/>
                          <a:gd name="connsiteX277" fmla="*/ 293080 w 2005199"/>
                          <a:gd name="connsiteY277" fmla="*/ 1164431 h 1519237"/>
                          <a:gd name="connsiteX278" fmla="*/ 297843 w 2005199"/>
                          <a:gd name="connsiteY278" fmla="*/ 1171575 h 1519237"/>
                          <a:gd name="connsiteX279" fmla="*/ 309749 w 2005199"/>
                          <a:gd name="connsiteY279" fmla="*/ 1197768 h 1519237"/>
                          <a:gd name="connsiteX280" fmla="*/ 319274 w 2005199"/>
                          <a:gd name="connsiteY280" fmla="*/ 1214437 h 1519237"/>
                          <a:gd name="connsiteX281" fmla="*/ 331180 w 2005199"/>
                          <a:gd name="connsiteY281" fmla="*/ 1240631 h 1519237"/>
                          <a:gd name="connsiteX282" fmla="*/ 343086 w 2005199"/>
                          <a:gd name="connsiteY282" fmla="*/ 1266825 h 1519237"/>
                          <a:gd name="connsiteX283" fmla="*/ 347849 w 2005199"/>
                          <a:gd name="connsiteY283" fmla="*/ 1273968 h 1519237"/>
                          <a:gd name="connsiteX284" fmla="*/ 352611 w 2005199"/>
                          <a:gd name="connsiteY284" fmla="*/ 1283493 h 1519237"/>
                          <a:gd name="connsiteX285" fmla="*/ 362136 w 2005199"/>
                          <a:gd name="connsiteY285" fmla="*/ 1297781 h 1519237"/>
                          <a:gd name="connsiteX286" fmla="*/ 366899 w 2005199"/>
                          <a:gd name="connsiteY286" fmla="*/ 1304925 h 1519237"/>
                          <a:gd name="connsiteX287" fmla="*/ 369280 w 2005199"/>
                          <a:gd name="connsiteY287" fmla="*/ 1312068 h 1519237"/>
                          <a:gd name="connsiteX288" fmla="*/ 376424 w 2005199"/>
                          <a:gd name="connsiteY288" fmla="*/ 1323975 h 1519237"/>
                          <a:gd name="connsiteX289" fmla="*/ 381186 w 2005199"/>
                          <a:gd name="connsiteY289" fmla="*/ 1331118 h 1519237"/>
                          <a:gd name="connsiteX290" fmla="*/ 383568 w 2005199"/>
                          <a:gd name="connsiteY290" fmla="*/ 1338262 h 1519237"/>
                          <a:gd name="connsiteX291" fmla="*/ 388330 w 2005199"/>
                          <a:gd name="connsiteY291" fmla="*/ 1345406 h 1519237"/>
                          <a:gd name="connsiteX292" fmla="*/ 393093 w 2005199"/>
                          <a:gd name="connsiteY292" fmla="*/ 1359693 h 1519237"/>
                          <a:gd name="connsiteX293" fmla="*/ 397855 w 2005199"/>
                          <a:gd name="connsiteY293" fmla="*/ 1373981 h 1519237"/>
                          <a:gd name="connsiteX294" fmla="*/ 400236 w 2005199"/>
                          <a:gd name="connsiteY294" fmla="*/ 1381125 h 1519237"/>
                          <a:gd name="connsiteX295" fmla="*/ 407380 w 2005199"/>
                          <a:gd name="connsiteY295" fmla="*/ 1414462 h 1519237"/>
                          <a:gd name="connsiteX296" fmla="*/ 412143 w 2005199"/>
                          <a:gd name="connsiteY296" fmla="*/ 1421606 h 1519237"/>
                          <a:gd name="connsiteX297" fmla="*/ 419286 w 2005199"/>
                          <a:gd name="connsiteY297" fmla="*/ 1438275 h 1519237"/>
                          <a:gd name="connsiteX298" fmla="*/ 424049 w 2005199"/>
                          <a:gd name="connsiteY298" fmla="*/ 1450181 h 1519237"/>
                          <a:gd name="connsiteX299" fmla="*/ 428811 w 2005199"/>
                          <a:gd name="connsiteY299" fmla="*/ 1457325 h 1519237"/>
                          <a:gd name="connsiteX300" fmla="*/ 433574 w 2005199"/>
                          <a:gd name="connsiteY300" fmla="*/ 1471612 h 1519237"/>
                          <a:gd name="connsiteX301" fmla="*/ 435955 w 2005199"/>
                          <a:gd name="connsiteY301" fmla="*/ 1478756 h 1519237"/>
                          <a:gd name="connsiteX302" fmla="*/ 445480 w 2005199"/>
                          <a:gd name="connsiteY302" fmla="*/ 1495425 h 1519237"/>
                          <a:gd name="connsiteX303" fmla="*/ 447861 w 2005199"/>
                          <a:gd name="connsiteY303" fmla="*/ 1507331 h 1519237"/>
                          <a:gd name="connsiteX304" fmla="*/ 455005 w 2005199"/>
                          <a:gd name="connsiteY304" fmla="*/ 1519237 h 1519237"/>
                          <a:gd name="connsiteX305" fmla="*/ 455005 w 2005199"/>
                          <a:gd name="connsiteY305"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78868 w 2005199"/>
                          <a:gd name="connsiteY125" fmla="*/ 795337 h 1519237"/>
                          <a:gd name="connsiteX126" fmla="*/ 864580 w 2005199"/>
                          <a:gd name="connsiteY126" fmla="*/ 809624 h 1519237"/>
                          <a:gd name="connsiteX127" fmla="*/ 866961 w 2005199"/>
                          <a:gd name="connsiteY127" fmla="*/ 754856 h 1519237"/>
                          <a:gd name="connsiteX128" fmla="*/ 859818 w 2005199"/>
                          <a:gd name="connsiteY128" fmla="*/ 738187 h 1519237"/>
                          <a:gd name="connsiteX129" fmla="*/ 843149 w 2005199"/>
                          <a:gd name="connsiteY129" fmla="*/ 735806 h 1519237"/>
                          <a:gd name="connsiteX130" fmla="*/ 847911 w 2005199"/>
                          <a:gd name="connsiteY130" fmla="*/ 702468 h 1519237"/>
                          <a:gd name="connsiteX131" fmla="*/ 843149 w 2005199"/>
                          <a:gd name="connsiteY131" fmla="*/ 688181 h 1519237"/>
                          <a:gd name="connsiteX132" fmla="*/ 840768 w 2005199"/>
                          <a:gd name="connsiteY132" fmla="*/ 681037 h 1519237"/>
                          <a:gd name="connsiteX133" fmla="*/ 845530 w 2005199"/>
                          <a:gd name="connsiteY133" fmla="*/ 661987 h 1519237"/>
                          <a:gd name="connsiteX134" fmla="*/ 850293 w 2005199"/>
                          <a:gd name="connsiteY134" fmla="*/ 654843 h 1519237"/>
                          <a:gd name="connsiteX135" fmla="*/ 866961 w 2005199"/>
                          <a:gd name="connsiteY135" fmla="*/ 633412 h 1519237"/>
                          <a:gd name="connsiteX136" fmla="*/ 871724 w 2005199"/>
                          <a:gd name="connsiteY136" fmla="*/ 616743 h 1519237"/>
                          <a:gd name="connsiteX137" fmla="*/ 878868 w 2005199"/>
                          <a:gd name="connsiteY137" fmla="*/ 590550 h 1519237"/>
                          <a:gd name="connsiteX138" fmla="*/ 876486 w 2005199"/>
                          <a:gd name="connsiteY138" fmla="*/ 557212 h 1519237"/>
                          <a:gd name="connsiteX139" fmla="*/ 871724 w 2005199"/>
                          <a:gd name="connsiteY139" fmla="*/ 542925 h 1519237"/>
                          <a:gd name="connsiteX140" fmla="*/ 874105 w 2005199"/>
                          <a:gd name="connsiteY140" fmla="*/ 502443 h 1519237"/>
                          <a:gd name="connsiteX141" fmla="*/ 878868 w 2005199"/>
                          <a:gd name="connsiteY141" fmla="*/ 461962 h 1519237"/>
                          <a:gd name="connsiteX142" fmla="*/ 869342 w 2005199"/>
                          <a:gd name="connsiteY142" fmla="*/ 428625 h 1519237"/>
                          <a:gd name="connsiteX143" fmla="*/ 852674 w 2005199"/>
                          <a:gd name="connsiteY143" fmla="*/ 364331 h 1519237"/>
                          <a:gd name="connsiteX144" fmla="*/ 847911 w 2005199"/>
                          <a:gd name="connsiteY144" fmla="*/ 357187 h 1519237"/>
                          <a:gd name="connsiteX145" fmla="*/ 845530 w 2005199"/>
                          <a:gd name="connsiteY145" fmla="*/ 350043 h 1519237"/>
                          <a:gd name="connsiteX146" fmla="*/ 836005 w 2005199"/>
                          <a:gd name="connsiteY146" fmla="*/ 335756 h 1519237"/>
                          <a:gd name="connsiteX147" fmla="*/ 831243 w 2005199"/>
                          <a:gd name="connsiteY147" fmla="*/ 328612 h 1519237"/>
                          <a:gd name="connsiteX148" fmla="*/ 828861 w 2005199"/>
                          <a:gd name="connsiteY148" fmla="*/ 321468 h 1519237"/>
                          <a:gd name="connsiteX149" fmla="*/ 819336 w 2005199"/>
                          <a:gd name="connsiteY149" fmla="*/ 307181 h 1519237"/>
                          <a:gd name="connsiteX150" fmla="*/ 814574 w 2005199"/>
                          <a:gd name="connsiteY150" fmla="*/ 290512 h 1519237"/>
                          <a:gd name="connsiteX151" fmla="*/ 809811 w 2005199"/>
                          <a:gd name="connsiteY151" fmla="*/ 276225 h 1519237"/>
                          <a:gd name="connsiteX152" fmla="*/ 800286 w 2005199"/>
                          <a:gd name="connsiteY152" fmla="*/ 261937 h 1519237"/>
                          <a:gd name="connsiteX153" fmla="*/ 795524 w 2005199"/>
                          <a:gd name="connsiteY153" fmla="*/ 254793 h 1519237"/>
                          <a:gd name="connsiteX154" fmla="*/ 785999 w 2005199"/>
                          <a:gd name="connsiteY154" fmla="*/ 242887 h 1519237"/>
                          <a:gd name="connsiteX155" fmla="*/ 781236 w 2005199"/>
                          <a:gd name="connsiteY155" fmla="*/ 235743 h 1519237"/>
                          <a:gd name="connsiteX156" fmla="*/ 783618 w 2005199"/>
                          <a:gd name="connsiteY156" fmla="*/ 228600 h 1519237"/>
                          <a:gd name="connsiteX157" fmla="*/ 769330 w 2005199"/>
                          <a:gd name="connsiteY157" fmla="*/ 214312 h 1519237"/>
                          <a:gd name="connsiteX158" fmla="*/ 762186 w 2005199"/>
                          <a:gd name="connsiteY158" fmla="*/ 207168 h 1519237"/>
                          <a:gd name="connsiteX159" fmla="*/ 745518 w 2005199"/>
                          <a:gd name="connsiteY159" fmla="*/ 195262 h 1519237"/>
                          <a:gd name="connsiteX160" fmla="*/ 724086 w 2005199"/>
                          <a:gd name="connsiteY160" fmla="*/ 183356 h 1519237"/>
                          <a:gd name="connsiteX161" fmla="*/ 697893 w 2005199"/>
                          <a:gd name="connsiteY161" fmla="*/ 169068 h 1519237"/>
                          <a:gd name="connsiteX162" fmla="*/ 688368 w 2005199"/>
                          <a:gd name="connsiteY162" fmla="*/ 164306 h 1519237"/>
                          <a:gd name="connsiteX163" fmla="*/ 678843 w 2005199"/>
                          <a:gd name="connsiteY163" fmla="*/ 157162 h 1519237"/>
                          <a:gd name="connsiteX164" fmla="*/ 671699 w 2005199"/>
                          <a:gd name="connsiteY164" fmla="*/ 154781 h 1519237"/>
                          <a:gd name="connsiteX165" fmla="*/ 659793 w 2005199"/>
                          <a:gd name="connsiteY165" fmla="*/ 147637 h 1519237"/>
                          <a:gd name="connsiteX166" fmla="*/ 645505 w 2005199"/>
                          <a:gd name="connsiteY166" fmla="*/ 138112 h 1519237"/>
                          <a:gd name="connsiteX167" fmla="*/ 626455 w 2005199"/>
                          <a:gd name="connsiteY167" fmla="*/ 128587 h 1519237"/>
                          <a:gd name="connsiteX168" fmla="*/ 619311 w 2005199"/>
                          <a:gd name="connsiteY168" fmla="*/ 123825 h 1519237"/>
                          <a:gd name="connsiteX169" fmla="*/ 612168 w 2005199"/>
                          <a:gd name="connsiteY169" fmla="*/ 121443 h 1519237"/>
                          <a:gd name="connsiteX170" fmla="*/ 595499 w 2005199"/>
                          <a:gd name="connsiteY170" fmla="*/ 114300 h 1519237"/>
                          <a:gd name="connsiteX171" fmla="*/ 585974 w 2005199"/>
                          <a:gd name="connsiteY171" fmla="*/ 109537 h 1519237"/>
                          <a:gd name="connsiteX172" fmla="*/ 569305 w 2005199"/>
                          <a:gd name="connsiteY172" fmla="*/ 100012 h 1519237"/>
                          <a:gd name="connsiteX173" fmla="*/ 559780 w 2005199"/>
                          <a:gd name="connsiteY173" fmla="*/ 97631 h 1519237"/>
                          <a:gd name="connsiteX174" fmla="*/ 550255 w 2005199"/>
                          <a:gd name="connsiteY174" fmla="*/ 92868 h 1519237"/>
                          <a:gd name="connsiteX175" fmla="*/ 524061 w 2005199"/>
                          <a:gd name="connsiteY175" fmla="*/ 80962 h 1519237"/>
                          <a:gd name="connsiteX176" fmla="*/ 516918 w 2005199"/>
                          <a:gd name="connsiteY176" fmla="*/ 76200 h 1519237"/>
                          <a:gd name="connsiteX177" fmla="*/ 509774 w 2005199"/>
                          <a:gd name="connsiteY177" fmla="*/ 73818 h 1519237"/>
                          <a:gd name="connsiteX178" fmla="*/ 500249 w 2005199"/>
                          <a:gd name="connsiteY178" fmla="*/ 69056 h 1519237"/>
                          <a:gd name="connsiteX179" fmla="*/ 493105 w 2005199"/>
                          <a:gd name="connsiteY179" fmla="*/ 64293 h 1519237"/>
                          <a:gd name="connsiteX180" fmla="*/ 483580 w 2005199"/>
                          <a:gd name="connsiteY180" fmla="*/ 61912 h 1519237"/>
                          <a:gd name="connsiteX181" fmla="*/ 464530 w 2005199"/>
                          <a:gd name="connsiteY181" fmla="*/ 54768 h 1519237"/>
                          <a:gd name="connsiteX182" fmla="*/ 457386 w 2005199"/>
                          <a:gd name="connsiteY182" fmla="*/ 50006 h 1519237"/>
                          <a:gd name="connsiteX183" fmla="*/ 443099 w 2005199"/>
                          <a:gd name="connsiteY183" fmla="*/ 45243 h 1519237"/>
                          <a:gd name="connsiteX184" fmla="*/ 426430 w 2005199"/>
                          <a:gd name="connsiteY184" fmla="*/ 40481 h 1519237"/>
                          <a:gd name="connsiteX185" fmla="*/ 407380 w 2005199"/>
                          <a:gd name="connsiteY185" fmla="*/ 33337 h 1519237"/>
                          <a:gd name="connsiteX186" fmla="*/ 383568 w 2005199"/>
                          <a:gd name="connsiteY186" fmla="*/ 28575 h 1519237"/>
                          <a:gd name="connsiteX187" fmla="*/ 374043 w 2005199"/>
                          <a:gd name="connsiteY187" fmla="*/ 23812 h 1519237"/>
                          <a:gd name="connsiteX188" fmla="*/ 364518 w 2005199"/>
                          <a:gd name="connsiteY188" fmla="*/ 21431 h 1519237"/>
                          <a:gd name="connsiteX189" fmla="*/ 343086 w 2005199"/>
                          <a:gd name="connsiteY189" fmla="*/ 16668 h 1519237"/>
                          <a:gd name="connsiteX190" fmla="*/ 307368 w 2005199"/>
                          <a:gd name="connsiteY190" fmla="*/ 7143 h 1519237"/>
                          <a:gd name="connsiteX191" fmla="*/ 290699 w 2005199"/>
                          <a:gd name="connsiteY191" fmla="*/ 4762 h 1519237"/>
                          <a:gd name="connsiteX192" fmla="*/ 276411 w 2005199"/>
                          <a:gd name="connsiteY192" fmla="*/ 2381 h 1519237"/>
                          <a:gd name="connsiteX193" fmla="*/ 228786 w 2005199"/>
                          <a:gd name="connsiteY193" fmla="*/ 0 h 1519237"/>
                          <a:gd name="connsiteX194" fmla="*/ 145443 w 2005199"/>
                          <a:gd name="connsiteY194" fmla="*/ 2381 h 1519237"/>
                          <a:gd name="connsiteX195" fmla="*/ 116868 w 2005199"/>
                          <a:gd name="connsiteY195" fmla="*/ 4762 h 1519237"/>
                          <a:gd name="connsiteX196" fmla="*/ 109724 w 2005199"/>
                          <a:gd name="connsiteY196" fmla="*/ 9525 h 1519237"/>
                          <a:gd name="connsiteX197" fmla="*/ 100199 w 2005199"/>
                          <a:gd name="connsiteY197" fmla="*/ 14287 h 1519237"/>
                          <a:gd name="connsiteX198" fmla="*/ 90674 w 2005199"/>
                          <a:gd name="connsiteY198" fmla="*/ 21431 h 1519237"/>
                          <a:gd name="connsiteX199" fmla="*/ 76386 w 2005199"/>
                          <a:gd name="connsiteY199" fmla="*/ 30956 h 1519237"/>
                          <a:gd name="connsiteX200" fmla="*/ 69243 w 2005199"/>
                          <a:gd name="connsiteY200" fmla="*/ 35718 h 1519237"/>
                          <a:gd name="connsiteX201" fmla="*/ 62099 w 2005199"/>
                          <a:gd name="connsiteY201" fmla="*/ 40481 h 1519237"/>
                          <a:gd name="connsiteX202" fmla="*/ 52574 w 2005199"/>
                          <a:gd name="connsiteY202" fmla="*/ 54768 h 1519237"/>
                          <a:gd name="connsiteX203" fmla="*/ 40668 w 2005199"/>
                          <a:gd name="connsiteY203" fmla="*/ 71437 h 1519237"/>
                          <a:gd name="connsiteX204" fmla="*/ 35905 w 2005199"/>
                          <a:gd name="connsiteY204" fmla="*/ 85725 h 1519237"/>
                          <a:gd name="connsiteX205" fmla="*/ 33524 w 2005199"/>
                          <a:gd name="connsiteY205" fmla="*/ 92868 h 1519237"/>
                          <a:gd name="connsiteX206" fmla="*/ 31143 w 2005199"/>
                          <a:gd name="connsiteY206" fmla="*/ 119062 h 1519237"/>
                          <a:gd name="connsiteX207" fmla="*/ 26380 w 2005199"/>
                          <a:gd name="connsiteY207" fmla="*/ 133350 h 1519237"/>
                          <a:gd name="connsiteX208" fmla="*/ 23999 w 2005199"/>
                          <a:gd name="connsiteY208" fmla="*/ 140493 h 1519237"/>
                          <a:gd name="connsiteX209" fmla="*/ 23999 w 2005199"/>
                          <a:gd name="connsiteY209" fmla="*/ 197643 h 1519237"/>
                          <a:gd name="connsiteX210" fmla="*/ 28761 w 2005199"/>
                          <a:gd name="connsiteY210" fmla="*/ 216693 h 1519237"/>
                          <a:gd name="connsiteX211" fmla="*/ 38286 w 2005199"/>
                          <a:gd name="connsiteY211" fmla="*/ 233362 h 1519237"/>
                          <a:gd name="connsiteX212" fmla="*/ 43049 w 2005199"/>
                          <a:gd name="connsiteY212" fmla="*/ 247650 h 1519237"/>
                          <a:gd name="connsiteX213" fmla="*/ 52574 w 2005199"/>
                          <a:gd name="connsiteY213" fmla="*/ 264318 h 1519237"/>
                          <a:gd name="connsiteX214" fmla="*/ 54955 w 2005199"/>
                          <a:gd name="connsiteY214" fmla="*/ 271462 h 1519237"/>
                          <a:gd name="connsiteX215" fmla="*/ 62099 w 2005199"/>
                          <a:gd name="connsiteY215" fmla="*/ 280987 h 1519237"/>
                          <a:gd name="connsiteX216" fmla="*/ 71624 w 2005199"/>
                          <a:gd name="connsiteY216" fmla="*/ 302418 h 1519237"/>
                          <a:gd name="connsiteX217" fmla="*/ 76386 w 2005199"/>
                          <a:gd name="connsiteY217" fmla="*/ 316706 h 1519237"/>
                          <a:gd name="connsiteX218" fmla="*/ 78768 w 2005199"/>
                          <a:gd name="connsiteY218" fmla="*/ 323850 h 1519237"/>
                          <a:gd name="connsiteX219" fmla="*/ 83530 w 2005199"/>
                          <a:gd name="connsiteY219" fmla="*/ 333375 h 1519237"/>
                          <a:gd name="connsiteX220" fmla="*/ 88293 w 2005199"/>
                          <a:gd name="connsiteY220" fmla="*/ 347662 h 1519237"/>
                          <a:gd name="connsiteX221" fmla="*/ 90674 w 2005199"/>
                          <a:gd name="connsiteY221" fmla="*/ 354806 h 1519237"/>
                          <a:gd name="connsiteX222" fmla="*/ 93055 w 2005199"/>
                          <a:gd name="connsiteY222" fmla="*/ 361950 h 1519237"/>
                          <a:gd name="connsiteX223" fmla="*/ 95436 w 2005199"/>
                          <a:gd name="connsiteY223" fmla="*/ 371475 h 1519237"/>
                          <a:gd name="connsiteX224" fmla="*/ 100199 w 2005199"/>
                          <a:gd name="connsiteY224" fmla="*/ 385762 h 1519237"/>
                          <a:gd name="connsiteX225" fmla="*/ 97818 w 2005199"/>
                          <a:gd name="connsiteY225" fmla="*/ 400050 h 1519237"/>
                          <a:gd name="connsiteX226" fmla="*/ 93055 w 2005199"/>
                          <a:gd name="connsiteY226" fmla="*/ 414337 h 1519237"/>
                          <a:gd name="connsiteX227" fmla="*/ 88293 w 2005199"/>
                          <a:gd name="connsiteY227" fmla="*/ 428625 h 1519237"/>
                          <a:gd name="connsiteX228" fmla="*/ 85911 w 2005199"/>
                          <a:gd name="connsiteY228" fmla="*/ 435768 h 1519237"/>
                          <a:gd name="connsiteX229" fmla="*/ 81149 w 2005199"/>
                          <a:gd name="connsiteY229" fmla="*/ 452437 h 1519237"/>
                          <a:gd name="connsiteX230" fmla="*/ 78768 w 2005199"/>
                          <a:gd name="connsiteY230" fmla="*/ 490537 h 1519237"/>
                          <a:gd name="connsiteX231" fmla="*/ 76386 w 2005199"/>
                          <a:gd name="connsiteY231" fmla="*/ 516731 h 1519237"/>
                          <a:gd name="connsiteX232" fmla="*/ 74005 w 2005199"/>
                          <a:gd name="connsiteY232" fmla="*/ 576262 h 1519237"/>
                          <a:gd name="connsiteX233" fmla="*/ 69243 w 2005199"/>
                          <a:gd name="connsiteY233" fmla="*/ 590550 h 1519237"/>
                          <a:gd name="connsiteX234" fmla="*/ 62099 w 2005199"/>
                          <a:gd name="connsiteY234" fmla="*/ 607218 h 1519237"/>
                          <a:gd name="connsiteX235" fmla="*/ 54955 w 2005199"/>
                          <a:gd name="connsiteY235" fmla="*/ 609600 h 1519237"/>
                          <a:gd name="connsiteX236" fmla="*/ 52574 w 2005199"/>
                          <a:gd name="connsiteY236" fmla="*/ 616743 h 1519237"/>
                          <a:gd name="connsiteX237" fmla="*/ 40668 w 2005199"/>
                          <a:gd name="connsiteY237" fmla="*/ 631031 h 1519237"/>
                          <a:gd name="connsiteX238" fmla="*/ 33524 w 2005199"/>
                          <a:gd name="connsiteY238" fmla="*/ 645318 h 1519237"/>
                          <a:gd name="connsiteX239" fmla="*/ 26380 w 2005199"/>
                          <a:gd name="connsiteY239" fmla="*/ 650081 h 1519237"/>
                          <a:gd name="connsiteX240" fmla="*/ 16855 w 2005199"/>
                          <a:gd name="connsiteY240" fmla="*/ 678656 h 1519237"/>
                          <a:gd name="connsiteX241" fmla="*/ 12093 w 2005199"/>
                          <a:gd name="connsiteY241" fmla="*/ 692943 h 1519237"/>
                          <a:gd name="connsiteX242" fmla="*/ 9711 w 2005199"/>
                          <a:gd name="connsiteY242" fmla="*/ 700087 h 1519237"/>
                          <a:gd name="connsiteX243" fmla="*/ 4949 w 2005199"/>
                          <a:gd name="connsiteY243" fmla="*/ 707231 h 1519237"/>
                          <a:gd name="connsiteX244" fmla="*/ 2568 w 2005199"/>
                          <a:gd name="connsiteY244" fmla="*/ 719137 h 1519237"/>
                          <a:gd name="connsiteX245" fmla="*/ 2568 w 2005199"/>
                          <a:gd name="connsiteY245" fmla="*/ 792956 h 1519237"/>
                          <a:gd name="connsiteX246" fmla="*/ 7330 w 2005199"/>
                          <a:gd name="connsiteY246" fmla="*/ 800100 h 1519237"/>
                          <a:gd name="connsiteX247" fmla="*/ 14474 w 2005199"/>
                          <a:gd name="connsiteY247" fmla="*/ 809625 h 1519237"/>
                          <a:gd name="connsiteX248" fmla="*/ 28761 w 2005199"/>
                          <a:gd name="connsiteY248" fmla="*/ 821531 h 1519237"/>
                          <a:gd name="connsiteX249" fmla="*/ 35905 w 2005199"/>
                          <a:gd name="connsiteY249" fmla="*/ 828675 h 1519237"/>
                          <a:gd name="connsiteX250" fmla="*/ 52574 w 2005199"/>
                          <a:gd name="connsiteY250" fmla="*/ 840581 h 1519237"/>
                          <a:gd name="connsiteX251" fmla="*/ 64480 w 2005199"/>
                          <a:gd name="connsiteY251" fmla="*/ 857250 h 1519237"/>
                          <a:gd name="connsiteX252" fmla="*/ 69243 w 2005199"/>
                          <a:gd name="connsiteY252" fmla="*/ 864393 h 1519237"/>
                          <a:gd name="connsiteX253" fmla="*/ 90674 w 2005199"/>
                          <a:gd name="connsiteY253" fmla="*/ 883443 h 1519237"/>
                          <a:gd name="connsiteX254" fmla="*/ 100199 w 2005199"/>
                          <a:gd name="connsiteY254" fmla="*/ 892968 h 1519237"/>
                          <a:gd name="connsiteX255" fmla="*/ 116868 w 2005199"/>
                          <a:gd name="connsiteY255" fmla="*/ 904875 h 1519237"/>
                          <a:gd name="connsiteX256" fmla="*/ 131155 w 2005199"/>
                          <a:gd name="connsiteY256" fmla="*/ 914400 h 1519237"/>
                          <a:gd name="connsiteX257" fmla="*/ 140680 w 2005199"/>
                          <a:gd name="connsiteY257" fmla="*/ 933450 h 1519237"/>
                          <a:gd name="connsiteX258" fmla="*/ 154968 w 2005199"/>
                          <a:gd name="connsiteY258" fmla="*/ 945356 h 1519237"/>
                          <a:gd name="connsiteX259" fmla="*/ 162111 w 2005199"/>
                          <a:gd name="connsiteY259" fmla="*/ 959643 h 1519237"/>
                          <a:gd name="connsiteX260" fmla="*/ 166874 w 2005199"/>
                          <a:gd name="connsiteY260" fmla="*/ 969168 h 1519237"/>
                          <a:gd name="connsiteX261" fmla="*/ 174018 w 2005199"/>
                          <a:gd name="connsiteY261" fmla="*/ 976312 h 1519237"/>
                          <a:gd name="connsiteX262" fmla="*/ 188305 w 2005199"/>
                          <a:gd name="connsiteY262" fmla="*/ 995362 h 1519237"/>
                          <a:gd name="connsiteX263" fmla="*/ 183543 w 2005199"/>
                          <a:gd name="connsiteY263" fmla="*/ 1002506 h 1519237"/>
                          <a:gd name="connsiteX264" fmla="*/ 190686 w 2005199"/>
                          <a:gd name="connsiteY264" fmla="*/ 1009650 h 1519237"/>
                          <a:gd name="connsiteX265" fmla="*/ 195449 w 2005199"/>
                          <a:gd name="connsiteY265" fmla="*/ 1016793 h 1519237"/>
                          <a:gd name="connsiteX266" fmla="*/ 204974 w 2005199"/>
                          <a:gd name="connsiteY266" fmla="*/ 1038225 h 1519237"/>
                          <a:gd name="connsiteX267" fmla="*/ 212118 w 2005199"/>
                          <a:gd name="connsiteY267" fmla="*/ 1045368 h 1519237"/>
                          <a:gd name="connsiteX268" fmla="*/ 228786 w 2005199"/>
                          <a:gd name="connsiteY268" fmla="*/ 1066800 h 1519237"/>
                          <a:gd name="connsiteX269" fmla="*/ 235930 w 2005199"/>
                          <a:gd name="connsiteY269" fmla="*/ 1083468 h 1519237"/>
                          <a:gd name="connsiteX270" fmla="*/ 247836 w 2005199"/>
                          <a:gd name="connsiteY270" fmla="*/ 1097756 h 1519237"/>
                          <a:gd name="connsiteX271" fmla="*/ 250218 w 2005199"/>
                          <a:gd name="connsiteY271" fmla="*/ 1104900 h 1519237"/>
                          <a:gd name="connsiteX272" fmla="*/ 264505 w 2005199"/>
                          <a:gd name="connsiteY272" fmla="*/ 1131093 h 1519237"/>
                          <a:gd name="connsiteX273" fmla="*/ 266886 w 2005199"/>
                          <a:gd name="connsiteY273" fmla="*/ 1140618 h 1519237"/>
                          <a:gd name="connsiteX274" fmla="*/ 278793 w 2005199"/>
                          <a:gd name="connsiteY274" fmla="*/ 1145381 h 1519237"/>
                          <a:gd name="connsiteX275" fmla="*/ 285936 w 2005199"/>
                          <a:gd name="connsiteY275" fmla="*/ 1150143 h 1519237"/>
                          <a:gd name="connsiteX276" fmla="*/ 293080 w 2005199"/>
                          <a:gd name="connsiteY276" fmla="*/ 1164431 h 1519237"/>
                          <a:gd name="connsiteX277" fmla="*/ 297843 w 2005199"/>
                          <a:gd name="connsiteY277" fmla="*/ 1171575 h 1519237"/>
                          <a:gd name="connsiteX278" fmla="*/ 309749 w 2005199"/>
                          <a:gd name="connsiteY278" fmla="*/ 1197768 h 1519237"/>
                          <a:gd name="connsiteX279" fmla="*/ 319274 w 2005199"/>
                          <a:gd name="connsiteY279" fmla="*/ 1214437 h 1519237"/>
                          <a:gd name="connsiteX280" fmla="*/ 331180 w 2005199"/>
                          <a:gd name="connsiteY280" fmla="*/ 1240631 h 1519237"/>
                          <a:gd name="connsiteX281" fmla="*/ 343086 w 2005199"/>
                          <a:gd name="connsiteY281" fmla="*/ 1266825 h 1519237"/>
                          <a:gd name="connsiteX282" fmla="*/ 347849 w 2005199"/>
                          <a:gd name="connsiteY282" fmla="*/ 1273968 h 1519237"/>
                          <a:gd name="connsiteX283" fmla="*/ 352611 w 2005199"/>
                          <a:gd name="connsiteY283" fmla="*/ 1283493 h 1519237"/>
                          <a:gd name="connsiteX284" fmla="*/ 362136 w 2005199"/>
                          <a:gd name="connsiteY284" fmla="*/ 1297781 h 1519237"/>
                          <a:gd name="connsiteX285" fmla="*/ 366899 w 2005199"/>
                          <a:gd name="connsiteY285" fmla="*/ 1304925 h 1519237"/>
                          <a:gd name="connsiteX286" fmla="*/ 369280 w 2005199"/>
                          <a:gd name="connsiteY286" fmla="*/ 1312068 h 1519237"/>
                          <a:gd name="connsiteX287" fmla="*/ 376424 w 2005199"/>
                          <a:gd name="connsiteY287" fmla="*/ 1323975 h 1519237"/>
                          <a:gd name="connsiteX288" fmla="*/ 381186 w 2005199"/>
                          <a:gd name="connsiteY288" fmla="*/ 1331118 h 1519237"/>
                          <a:gd name="connsiteX289" fmla="*/ 383568 w 2005199"/>
                          <a:gd name="connsiteY289" fmla="*/ 1338262 h 1519237"/>
                          <a:gd name="connsiteX290" fmla="*/ 388330 w 2005199"/>
                          <a:gd name="connsiteY290" fmla="*/ 1345406 h 1519237"/>
                          <a:gd name="connsiteX291" fmla="*/ 393093 w 2005199"/>
                          <a:gd name="connsiteY291" fmla="*/ 1359693 h 1519237"/>
                          <a:gd name="connsiteX292" fmla="*/ 397855 w 2005199"/>
                          <a:gd name="connsiteY292" fmla="*/ 1373981 h 1519237"/>
                          <a:gd name="connsiteX293" fmla="*/ 400236 w 2005199"/>
                          <a:gd name="connsiteY293" fmla="*/ 1381125 h 1519237"/>
                          <a:gd name="connsiteX294" fmla="*/ 407380 w 2005199"/>
                          <a:gd name="connsiteY294" fmla="*/ 1414462 h 1519237"/>
                          <a:gd name="connsiteX295" fmla="*/ 412143 w 2005199"/>
                          <a:gd name="connsiteY295" fmla="*/ 1421606 h 1519237"/>
                          <a:gd name="connsiteX296" fmla="*/ 419286 w 2005199"/>
                          <a:gd name="connsiteY296" fmla="*/ 1438275 h 1519237"/>
                          <a:gd name="connsiteX297" fmla="*/ 424049 w 2005199"/>
                          <a:gd name="connsiteY297" fmla="*/ 1450181 h 1519237"/>
                          <a:gd name="connsiteX298" fmla="*/ 428811 w 2005199"/>
                          <a:gd name="connsiteY298" fmla="*/ 1457325 h 1519237"/>
                          <a:gd name="connsiteX299" fmla="*/ 433574 w 2005199"/>
                          <a:gd name="connsiteY299" fmla="*/ 1471612 h 1519237"/>
                          <a:gd name="connsiteX300" fmla="*/ 435955 w 2005199"/>
                          <a:gd name="connsiteY300" fmla="*/ 1478756 h 1519237"/>
                          <a:gd name="connsiteX301" fmla="*/ 445480 w 2005199"/>
                          <a:gd name="connsiteY301" fmla="*/ 1495425 h 1519237"/>
                          <a:gd name="connsiteX302" fmla="*/ 447861 w 2005199"/>
                          <a:gd name="connsiteY302" fmla="*/ 1507331 h 1519237"/>
                          <a:gd name="connsiteX303" fmla="*/ 455005 w 2005199"/>
                          <a:gd name="connsiteY303" fmla="*/ 1519237 h 1519237"/>
                          <a:gd name="connsiteX304" fmla="*/ 455005 w 2005199"/>
                          <a:gd name="connsiteY304"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78868 w 2005199"/>
                          <a:gd name="connsiteY125" fmla="*/ 795337 h 1519237"/>
                          <a:gd name="connsiteX126" fmla="*/ 864580 w 2005199"/>
                          <a:gd name="connsiteY126" fmla="*/ 809624 h 1519237"/>
                          <a:gd name="connsiteX127" fmla="*/ 859818 w 2005199"/>
                          <a:gd name="connsiteY127" fmla="*/ 738187 h 1519237"/>
                          <a:gd name="connsiteX128" fmla="*/ 843149 w 2005199"/>
                          <a:gd name="connsiteY128" fmla="*/ 735806 h 1519237"/>
                          <a:gd name="connsiteX129" fmla="*/ 847911 w 2005199"/>
                          <a:gd name="connsiteY129" fmla="*/ 702468 h 1519237"/>
                          <a:gd name="connsiteX130" fmla="*/ 843149 w 2005199"/>
                          <a:gd name="connsiteY130" fmla="*/ 688181 h 1519237"/>
                          <a:gd name="connsiteX131" fmla="*/ 840768 w 2005199"/>
                          <a:gd name="connsiteY131" fmla="*/ 681037 h 1519237"/>
                          <a:gd name="connsiteX132" fmla="*/ 845530 w 2005199"/>
                          <a:gd name="connsiteY132" fmla="*/ 661987 h 1519237"/>
                          <a:gd name="connsiteX133" fmla="*/ 850293 w 2005199"/>
                          <a:gd name="connsiteY133" fmla="*/ 654843 h 1519237"/>
                          <a:gd name="connsiteX134" fmla="*/ 866961 w 2005199"/>
                          <a:gd name="connsiteY134" fmla="*/ 633412 h 1519237"/>
                          <a:gd name="connsiteX135" fmla="*/ 871724 w 2005199"/>
                          <a:gd name="connsiteY135" fmla="*/ 616743 h 1519237"/>
                          <a:gd name="connsiteX136" fmla="*/ 878868 w 2005199"/>
                          <a:gd name="connsiteY136" fmla="*/ 590550 h 1519237"/>
                          <a:gd name="connsiteX137" fmla="*/ 876486 w 2005199"/>
                          <a:gd name="connsiteY137" fmla="*/ 557212 h 1519237"/>
                          <a:gd name="connsiteX138" fmla="*/ 871724 w 2005199"/>
                          <a:gd name="connsiteY138" fmla="*/ 542925 h 1519237"/>
                          <a:gd name="connsiteX139" fmla="*/ 874105 w 2005199"/>
                          <a:gd name="connsiteY139" fmla="*/ 502443 h 1519237"/>
                          <a:gd name="connsiteX140" fmla="*/ 878868 w 2005199"/>
                          <a:gd name="connsiteY140" fmla="*/ 461962 h 1519237"/>
                          <a:gd name="connsiteX141" fmla="*/ 869342 w 2005199"/>
                          <a:gd name="connsiteY141" fmla="*/ 428625 h 1519237"/>
                          <a:gd name="connsiteX142" fmla="*/ 852674 w 2005199"/>
                          <a:gd name="connsiteY142" fmla="*/ 364331 h 1519237"/>
                          <a:gd name="connsiteX143" fmla="*/ 847911 w 2005199"/>
                          <a:gd name="connsiteY143" fmla="*/ 357187 h 1519237"/>
                          <a:gd name="connsiteX144" fmla="*/ 845530 w 2005199"/>
                          <a:gd name="connsiteY144" fmla="*/ 350043 h 1519237"/>
                          <a:gd name="connsiteX145" fmla="*/ 836005 w 2005199"/>
                          <a:gd name="connsiteY145" fmla="*/ 335756 h 1519237"/>
                          <a:gd name="connsiteX146" fmla="*/ 831243 w 2005199"/>
                          <a:gd name="connsiteY146" fmla="*/ 328612 h 1519237"/>
                          <a:gd name="connsiteX147" fmla="*/ 828861 w 2005199"/>
                          <a:gd name="connsiteY147" fmla="*/ 321468 h 1519237"/>
                          <a:gd name="connsiteX148" fmla="*/ 819336 w 2005199"/>
                          <a:gd name="connsiteY148" fmla="*/ 307181 h 1519237"/>
                          <a:gd name="connsiteX149" fmla="*/ 814574 w 2005199"/>
                          <a:gd name="connsiteY149" fmla="*/ 290512 h 1519237"/>
                          <a:gd name="connsiteX150" fmla="*/ 809811 w 2005199"/>
                          <a:gd name="connsiteY150" fmla="*/ 276225 h 1519237"/>
                          <a:gd name="connsiteX151" fmla="*/ 800286 w 2005199"/>
                          <a:gd name="connsiteY151" fmla="*/ 261937 h 1519237"/>
                          <a:gd name="connsiteX152" fmla="*/ 795524 w 2005199"/>
                          <a:gd name="connsiteY152" fmla="*/ 254793 h 1519237"/>
                          <a:gd name="connsiteX153" fmla="*/ 785999 w 2005199"/>
                          <a:gd name="connsiteY153" fmla="*/ 242887 h 1519237"/>
                          <a:gd name="connsiteX154" fmla="*/ 781236 w 2005199"/>
                          <a:gd name="connsiteY154" fmla="*/ 235743 h 1519237"/>
                          <a:gd name="connsiteX155" fmla="*/ 783618 w 2005199"/>
                          <a:gd name="connsiteY155" fmla="*/ 228600 h 1519237"/>
                          <a:gd name="connsiteX156" fmla="*/ 769330 w 2005199"/>
                          <a:gd name="connsiteY156" fmla="*/ 214312 h 1519237"/>
                          <a:gd name="connsiteX157" fmla="*/ 762186 w 2005199"/>
                          <a:gd name="connsiteY157" fmla="*/ 207168 h 1519237"/>
                          <a:gd name="connsiteX158" fmla="*/ 745518 w 2005199"/>
                          <a:gd name="connsiteY158" fmla="*/ 195262 h 1519237"/>
                          <a:gd name="connsiteX159" fmla="*/ 724086 w 2005199"/>
                          <a:gd name="connsiteY159" fmla="*/ 183356 h 1519237"/>
                          <a:gd name="connsiteX160" fmla="*/ 697893 w 2005199"/>
                          <a:gd name="connsiteY160" fmla="*/ 169068 h 1519237"/>
                          <a:gd name="connsiteX161" fmla="*/ 688368 w 2005199"/>
                          <a:gd name="connsiteY161" fmla="*/ 164306 h 1519237"/>
                          <a:gd name="connsiteX162" fmla="*/ 678843 w 2005199"/>
                          <a:gd name="connsiteY162" fmla="*/ 157162 h 1519237"/>
                          <a:gd name="connsiteX163" fmla="*/ 671699 w 2005199"/>
                          <a:gd name="connsiteY163" fmla="*/ 154781 h 1519237"/>
                          <a:gd name="connsiteX164" fmla="*/ 659793 w 2005199"/>
                          <a:gd name="connsiteY164" fmla="*/ 147637 h 1519237"/>
                          <a:gd name="connsiteX165" fmla="*/ 645505 w 2005199"/>
                          <a:gd name="connsiteY165" fmla="*/ 138112 h 1519237"/>
                          <a:gd name="connsiteX166" fmla="*/ 626455 w 2005199"/>
                          <a:gd name="connsiteY166" fmla="*/ 128587 h 1519237"/>
                          <a:gd name="connsiteX167" fmla="*/ 619311 w 2005199"/>
                          <a:gd name="connsiteY167" fmla="*/ 123825 h 1519237"/>
                          <a:gd name="connsiteX168" fmla="*/ 612168 w 2005199"/>
                          <a:gd name="connsiteY168" fmla="*/ 121443 h 1519237"/>
                          <a:gd name="connsiteX169" fmla="*/ 595499 w 2005199"/>
                          <a:gd name="connsiteY169" fmla="*/ 114300 h 1519237"/>
                          <a:gd name="connsiteX170" fmla="*/ 585974 w 2005199"/>
                          <a:gd name="connsiteY170" fmla="*/ 109537 h 1519237"/>
                          <a:gd name="connsiteX171" fmla="*/ 569305 w 2005199"/>
                          <a:gd name="connsiteY171" fmla="*/ 100012 h 1519237"/>
                          <a:gd name="connsiteX172" fmla="*/ 559780 w 2005199"/>
                          <a:gd name="connsiteY172" fmla="*/ 97631 h 1519237"/>
                          <a:gd name="connsiteX173" fmla="*/ 550255 w 2005199"/>
                          <a:gd name="connsiteY173" fmla="*/ 92868 h 1519237"/>
                          <a:gd name="connsiteX174" fmla="*/ 524061 w 2005199"/>
                          <a:gd name="connsiteY174" fmla="*/ 80962 h 1519237"/>
                          <a:gd name="connsiteX175" fmla="*/ 516918 w 2005199"/>
                          <a:gd name="connsiteY175" fmla="*/ 76200 h 1519237"/>
                          <a:gd name="connsiteX176" fmla="*/ 509774 w 2005199"/>
                          <a:gd name="connsiteY176" fmla="*/ 73818 h 1519237"/>
                          <a:gd name="connsiteX177" fmla="*/ 500249 w 2005199"/>
                          <a:gd name="connsiteY177" fmla="*/ 69056 h 1519237"/>
                          <a:gd name="connsiteX178" fmla="*/ 493105 w 2005199"/>
                          <a:gd name="connsiteY178" fmla="*/ 64293 h 1519237"/>
                          <a:gd name="connsiteX179" fmla="*/ 483580 w 2005199"/>
                          <a:gd name="connsiteY179" fmla="*/ 61912 h 1519237"/>
                          <a:gd name="connsiteX180" fmla="*/ 464530 w 2005199"/>
                          <a:gd name="connsiteY180" fmla="*/ 54768 h 1519237"/>
                          <a:gd name="connsiteX181" fmla="*/ 457386 w 2005199"/>
                          <a:gd name="connsiteY181" fmla="*/ 50006 h 1519237"/>
                          <a:gd name="connsiteX182" fmla="*/ 443099 w 2005199"/>
                          <a:gd name="connsiteY182" fmla="*/ 45243 h 1519237"/>
                          <a:gd name="connsiteX183" fmla="*/ 426430 w 2005199"/>
                          <a:gd name="connsiteY183" fmla="*/ 40481 h 1519237"/>
                          <a:gd name="connsiteX184" fmla="*/ 407380 w 2005199"/>
                          <a:gd name="connsiteY184" fmla="*/ 33337 h 1519237"/>
                          <a:gd name="connsiteX185" fmla="*/ 383568 w 2005199"/>
                          <a:gd name="connsiteY185" fmla="*/ 28575 h 1519237"/>
                          <a:gd name="connsiteX186" fmla="*/ 374043 w 2005199"/>
                          <a:gd name="connsiteY186" fmla="*/ 23812 h 1519237"/>
                          <a:gd name="connsiteX187" fmla="*/ 364518 w 2005199"/>
                          <a:gd name="connsiteY187" fmla="*/ 21431 h 1519237"/>
                          <a:gd name="connsiteX188" fmla="*/ 343086 w 2005199"/>
                          <a:gd name="connsiteY188" fmla="*/ 16668 h 1519237"/>
                          <a:gd name="connsiteX189" fmla="*/ 307368 w 2005199"/>
                          <a:gd name="connsiteY189" fmla="*/ 7143 h 1519237"/>
                          <a:gd name="connsiteX190" fmla="*/ 290699 w 2005199"/>
                          <a:gd name="connsiteY190" fmla="*/ 4762 h 1519237"/>
                          <a:gd name="connsiteX191" fmla="*/ 276411 w 2005199"/>
                          <a:gd name="connsiteY191" fmla="*/ 2381 h 1519237"/>
                          <a:gd name="connsiteX192" fmla="*/ 228786 w 2005199"/>
                          <a:gd name="connsiteY192" fmla="*/ 0 h 1519237"/>
                          <a:gd name="connsiteX193" fmla="*/ 145443 w 2005199"/>
                          <a:gd name="connsiteY193" fmla="*/ 2381 h 1519237"/>
                          <a:gd name="connsiteX194" fmla="*/ 116868 w 2005199"/>
                          <a:gd name="connsiteY194" fmla="*/ 4762 h 1519237"/>
                          <a:gd name="connsiteX195" fmla="*/ 109724 w 2005199"/>
                          <a:gd name="connsiteY195" fmla="*/ 9525 h 1519237"/>
                          <a:gd name="connsiteX196" fmla="*/ 100199 w 2005199"/>
                          <a:gd name="connsiteY196" fmla="*/ 14287 h 1519237"/>
                          <a:gd name="connsiteX197" fmla="*/ 90674 w 2005199"/>
                          <a:gd name="connsiteY197" fmla="*/ 21431 h 1519237"/>
                          <a:gd name="connsiteX198" fmla="*/ 76386 w 2005199"/>
                          <a:gd name="connsiteY198" fmla="*/ 30956 h 1519237"/>
                          <a:gd name="connsiteX199" fmla="*/ 69243 w 2005199"/>
                          <a:gd name="connsiteY199" fmla="*/ 35718 h 1519237"/>
                          <a:gd name="connsiteX200" fmla="*/ 62099 w 2005199"/>
                          <a:gd name="connsiteY200" fmla="*/ 40481 h 1519237"/>
                          <a:gd name="connsiteX201" fmla="*/ 52574 w 2005199"/>
                          <a:gd name="connsiteY201" fmla="*/ 54768 h 1519237"/>
                          <a:gd name="connsiteX202" fmla="*/ 40668 w 2005199"/>
                          <a:gd name="connsiteY202" fmla="*/ 71437 h 1519237"/>
                          <a:gd name="connsiteX203" fmla="*/ 35905 w 2005199"/>
                          <a:gd name="connsiteY203" fmla="*/ 85725 h 1519237"/>
                          <a:gd name="connsiteX204" fmla="*/ 33524 w 2005199"/>
                          <a:gd name="connsiteY204" fmla="*/ 92868 h 1519237"/>
                          <a:gd name="connsiteX205" fmla="*/ 31143 w 2005199"/>
                          <a:gd name="connsiteY205" fmla="*/ 119062 h 1519237"/>
                          <a:gd name="connsiteX206" fmla="*/ 26380 w 2005199"/>
                          <a:gd name="connsiteY206" fmla="*/ 133350 h 1519237"/>
                          <a:gd name="connsiteX207" fmla="*/ 23999 w 2005199"/>
                          <a:gd name="connsiteY207" fmla="*/ 140493 h 1519237"/>
                          <a:gd name="connsiteX208" fmla="*/ 23999 w 2005199"/>
                          <a:gd name="connsiteY208" fmla="*/ 197643 h 1519237"/>
                          <a:gd name="connsiteX209" fmla="*/ 28761 w 2005199"/>
                          <a:gd name="connsiteY209" fmla="*/ 216693 h 1519237"/>
                          <a:gd name="connsiteX210" fmla="*/ 38286 w 2005199"/>
                          <a:gd name="connsiteY210" fmla="*/ 233362 h 1519237"/>
                          <a:gd name="connsiteX211" fmla="*/ 43049 w 2005199"/>
                          <a:gd name="connsiteY211" fmla="*/ 247650 h 1519237"/>
                          <a:gd name="connsiteX212" fmla="*/ 52574 w 2005199"/>
                          <a:gd name="connsiteY212" fmla="*/ 264318 h 1519237"/>
                          <a:gd name="connsiteX213" fmla="*/ 54955 w 2005199"/>
                          <a:gd name="connsiteY213" fmla="*/ 271462 h 1519237"/>
                          <a:gd name="connsiteX214" fmla="*/ 62099 w 2005199"/>
                          <a:gd name="connsiteY214" fmla="*/ 280987 h 1519237"/>
                          <a:gd name="connsiteX215" fmla="*/ 71624 w 2005199"/>
                          <a:gd name="connsiteY215" fmla="*/ 302418 h 1519237"/>
                          <a:gd name="connsiteX216" fmla="*/ 76386 w 2005199"/>
                          <a:gd name="connsiteY216" fmla="*/ 316706 h 1519237"/>
                          <a:gd name="connsiteX217" fmla="*/ 78768 w 2005199"/>
                          <a:gd name="connsiteY217" fmla="*/ 323850 h 1519237"/>
                          <a:gd name="connsiteX218" fmla="*/ 83530 w 2005199"/>
                          <a:gd name="connsiteY218" fmla="*/ 333375 h 1519237"/>
                          <a:gd name="connsiteX219" fmla="*/ 88293 w 2005199"/>
                          <a:gd name="connsiteY219" fmla="*/ 347662 h 1519237"/>
                          <a:gd name="connsiteX220" fmla="*/ 90674 w 2005199"/>
                          <a:gd name="connsiteY220" fmla="*/ 354806 h 1519237"/>
                          <a:gd name="connsiteX221" fmla="*/ 93055 w 2005199"/>
                          <a:gd name="connsiteY221" fmla="*/ 361950 h 1519237"/>
                          <a:gd name="connsiteX222" fmla="*/ 95436 w 2005199"/>
                          <a:gd name="connsiteY222" fmla="*/ 371475 h 1519237"/>
                          <a:gd name="connsiteX223" fmla="*/ 100199 w 2005199"/>
                          <a:gd name="connsiteY223" fmla="*/ 385762 h 1519237"/>
                          <a:gd name="connsiteX224" fmla="*/ 97818 w 2005199"/>
                          <a:gd name="connsiteY224" fmla="*/ 400050 h 1519237"/>
                          <a:gd name="connsiteX225" fmla="*/ 93055 w 2005199"/>
                          <a:gd name="connsiteY225" fmla="*/ 414337 h 1519237"/>
                          <a:gd name="connsiteX226" fmla="*/ 88293 w 2005199"/>
                          <a:gd name="connsiteY226" fmla="*/ 428625 h 1519237"/>
                          <a:gd name="connsiteX227" fmla="*/ 85911 w 2005199"/>
                          <a:gd name="connsiteY227" fmla="*/ 435768 h 1519237"/>
                          <a:gd name="connsiteX228" fmla="*/ 81149 w 2005199"/>
                          <a:gd name="connsiteY228" fmla="*/ 452437 h 1519237"/>
                          <a:gd name="connsiteX229" fmla="*/ 78768 w 2005199"/>
                          <a:gd name="connsiteY229" fmla="*/ 490537 h 1519237"/>
                          <a:gd name="connsiteX230" fmla="*/ 76386 w 2005199"/>
                          <a:gd name="connsiteY230" fmla="*/ 516731 h 1519237"/>
                          <a:gd name="connsiteX231" fmla="*/ 74005 w 2005199"/>
                          <a:gd name="connsiteY231" fmla="*/ 576262 h 1519237"/>
                          <a:gd name="connsiteX232" fmla="*/ 69243 w 2005199"/>
                          <a:gd name="connsiteY232" fmla="*/ 590550 h 1519237"/>
                          <a:gd name="connsiteX233" fmla="*/ 62099 w 2005199"/>
                          <a:gd name="connsiteY233" fmla="*/ 607218 h 1519237"/>
                          <a:gd name="connsiteX234" fmla="*/ 54955 w 2005199"/>
                          <a:gd name="connsiteY234" fmla="*/ 609600 h 1519237"/>
                          <a:gd name="connsiteX235" fmla="*/ 52574 w 2005199"/>
                          <a:gd name="connsiteY235" fmla="*/ 616743 h 1519237"/>
                          <a:gd name="connsiteX236" fmla="*/ 40668 w 2005199"/>
                          <a:gd name="connsiteY236" fmla="*/ 631031 h 1519237"/>
                          <a:gd name="connsiteX237" fmla="*/ 33524 w 2005199"/>
                          <a:gd name="connsiteY237" fmla="*/ 645318 h 1519237"/>
                          <a:gd name="connsiteX238" fmla="*/ 26380 w 2005199"/>
                          <a:gd name="connsiteY238" fmla="*/ 650081 h 1519237"/>
                          <a:gd name="connsiteX239" fmla="*/ 16855 w 2005199"/>
                          <a:gd name="connsiteY239" fmla="*/ 678656 h 1519237"/>
                          <a:gd name="connsiteX240" fmla="*/ 12093 w 2005199"/>
                          <a:gd name="connsiteY240" fmla="*/ 692943 h 1519237"/>
                          <a:gd name="connsiteX241" fmla="*/ 9711 w 2005199"/>
                          <a:gd name="connsiteY241" fmla="*/ 700087 h 1519237"/>
                          <a:gd name="connsiteX242" fmla="*/ 4949 w 2005199"/>
                          <a:gd name="connsiteY242" fmla="*/ 707231 h 1519237"/>
                          <a:gd name="connsiteX243" fmla="*/ 2568 w 2005199"/>
                          <a:gd name="connsiteY243" fmla="*/ 719137 h 1519237"/>
                          <a:gd name="connsiteX244" fmla="*/ 2568 w 2005199"/>
                          <a:gd name="connsiteY244" fmla="*/ 792956 h 1519237"/>
                          <a:gd name="connsiteX245" fmla="*/ 7330 w 2005199"/>
                          <a:gd name="connsiteY245" fmla="*/ 800100 h 1519237"/>
                          <a:gd name="connsiteX246" fmla="*/ 14474 w 2005199"/>
                          <a:gd name="connsiteY246" fmla="*/ 809625 h 1519237"/>
                          <a:gd name="connsiteX247" fmla="*/ 28761 w 2005199"/>
                          <a:gd name="connsiteY247" fmla="*/ 821531 h 1519237"/>
                          <a:gd name="connsiteX248" fmla="*/ 35905 w 2005199"/>
                          <a:gd name="connsiteY248" fmla="*/ 828675 h 1519237"/>
                          <a:gd name="connsiteX249" fmla="*/ 52574 w 2005199"/>
                          <a:gd name="connsiteY249" fmla="*/ 840581 h 1519237"/>
                          <a:gd name="connsiteX250" fmla="*/ 64480 w 2005199"/>
                          <a:gd name="connsiteY250" fmla="*/ 857250 h 1519237"/>
                          <a:gd name="connsiteX251" fmla="*/ 69243 w 2005199"/>
                          <a:gd name="connsiteY251" fmla="*/ 864393 h 1519237"/>
                          <a:gd name="connsiteX252" fmla="*/ 90674 w 2005199"/>
                          <a:gd name="connsiteY252" fmla="*/ 883443 h 1519237"/>
                          <a:gd name="connsiteX253" fmla="*/ 100199 w 2005199"/>
                          <a:gd name="connsiteY253" fmla="*/ 892968 h 1519237"/>
                          <a:gd name="connsiteX254" fmla="*/ 116868 w 2005199"/>
                          <a:gd name="connsiteY254" fmla="*/ 904875 h 1519237"/>
                          <a:gd name="connsiteX255" fmla="*/ 131155 w 2005199"/>
                          <a:gd name="connsiteY255" fmla="*/ 914400 h 1519237"/>
                          <a:gd name="connsiteX256" fmla="*/ 140680 w 2005199"/>
                          <a:gd name="connsiteY256" fmla="*/ 933450 h 1519237"/>
                          <a:gd name="connsiteX257" fmla="*/ 154968 w 2005199"/>
                          <a:gd name="connsiteY257" fmla="*/ 945356 h 1519237"/>
                          <a:gd name="connsiteX258" fmla="*/ 162111 w 2005199"/>
                          <a:gd name="connsiteY258" fmla="*/ 959643 h 1519237"/>
                          <a:gd name="connsiteX259" fmla="*/ 166874 w 2005199"/>
                          <a:gd name="connsiteY259" fmla="*/ 969168 h 1519237"/>
                          <a:gd name="connsiteX260" fmla="*/ 174018 w 2005199"/>
                          <a:gd name="connsiteY260" fmla="*/ 976312 h 1519237"/>
                          <a:gd name="connsiteX261" fmla="*/ 188305 w 2005199"/>
                          <a:gd name="connsiteY261" fmla="*/ 995362 h 1519237"/>
                          <a:gd name="connsiteX262" fmla="*/ 183543 w 2005199"/>
                          <a:gd name="connsiteY262" fmla="*/ 1002506 h 1519237"/>
                          <a:gd name="connsiteX263" fmla="*/ 190686 w 2005199"/>
                          <a:gd name="connsiteY263" fmla="*/ 1009650 h 1519237"/>
                          <a:gd name="connsiteX264" fmla="*/ 195449 w 2005199"/>
                          <a:gd name="connsiteY264" fmla="*/ 1016793 h 1519237"/>
                          <a:gd name="connsiteX265" fmla="*/ 204974 w 2005199"/>
                          <a:gd name="connsiteY265" fmla="*/ 1038225 h 1519237"/>
                          <a:gd name="connsiteX266" fmla="*/ 212118 w 2005199"/>
                          <a:gd name="connsiteY266" fmla="*/ 1045368 h 1519237"/>
                          <a:gd name="connsiteX267" fmla="*/ 228786 w 2005199"/>
                          <a:gd name="connsiteY267" fmla="*/ 1066800 h 1519237"/>
                          <a:gd name="connsiteX268" fmla="*/ 235930 w 2005199"/>
                          <a:gd name="connsiteY268" fmla="*/ 1083468 h 1519237"/>
                          <a:gd name="connsiteX269" fmla="*/ 247836 w 2005199"/>
                          <a:gd name="connsiteY269" fmla="*/ 1097756 h 1519237"/>
                          <a:gd name="connsiteX270" fmla="*/ 250218 w 2005199"/>
                          <a:gd name="connsiteY270" fmla="*/ 1104900 h 1519237"/>
                          <a:gd name="connsiteX271" fmla="*/ 264505 w 2005199"/>
                          <a:gd name="connsiteY271" fmla="*/ 1131093 h 1519237"/>
                          <a:gd name="connsiteX272" fmla="*/ 266886 w 2005199"/>
                          <a:gd name="connsiteY272" fmla="*/ 1140618 h 1519237"/>
                          <a:gd name="connsiteX273" fmla="*/ 278793 w 2005199"/>
                          <a:gd name="connsiteY273" fmla="*/ 1145381 h 1519237"/>
                          <a:gd name="connsiteX274" fmla="*/ 285936 w 2005199"/>
                          <a:gd name="connsiteY274" fmla="*/ 1150143 h 1519237"/>
                          <a:gd name="connsiteX275" fmla="*/ 293080 w 2005199"/>
                          <a:gd name="connsiteY275" fmla="*/ 1164431 h 1519237"/>
                          <a:gd name="connsiteX276" fmla="*/ 297843 w 2005199"/>
                          <a:gd name="connsiteY276" fmla="*/ 1171575 h 1519237"/>
                          <a:gd name="connsiteX277" fmla="*/ 309749 w 2005199"/>
                          <a:gd name="connsiteY277" fmla="*/ 1197768 h 1519237"/>
                          <a:gd name="connsiteX278" fmla="*/ 319274 w 2005199"/>
                          <a:gd name="connsiteY278" fmla="*/ 1214437 h 1519237"/>
                          <a:gd name="connsiteX279" fmla="*/ 331180 w 2005199"/>
                          <a:gd name="connsiteY279" fmla="*/ 1240631 h 1519237"/>
                          <a:gd name="connsiteX280" fmla="*/ 343086 w 2005199"/>
                          <a:gd name="connsiteY280" fmla="*/ 1266825 h 1519237"/>
                          <a:gd name="connsiteX281" fmla="*/ 347849 w 2005199"/>
                          <a:gd name="connsiteY281" fmla="*/ 1273968 h 1519237"/>
                          <a:gd name="connsiteX282" fmla="*/ 352611 w 2005199"/>
                          <a:gd name="connsiteY282" fmla="*/ 1283493 h 1519237"/>
                          <a:gd name="connsiteX283" fmla="*/ 362136 w 2005199"/>
                          <a:gd name="connsiteY283" fmla="*/ 1297781 h 1519237"/>
                          <a:gd name="connsiteX284" fmla="*/ 366899 w 2005199"/>
                          <a:gd name="connsiteY284" fmla="*/ 1304925 h 1519237"/>
                          <a:gd name="connsiteX285" fmla="*/ 369280 w 2005199"/>
                          <a:gd name="connsiteY285" fmla="*/ 1312068 h 1519237"/>
                          <a:gd name="connsiteX286" fmla="*/ 376424 w 2005199"/>
                          <a:gd name="connsiteY286" fmla="*/ 1323975 h 1519237"/>
                          <a:gd name="connsiteX287" fmla="*/ 381186 w 2005199"/>
                          <a:gd name="connsiteY287" fmla="*/ 1331118 h 1519237"/>
                          <a:gd name="connsiteX288" fmla="*/ 383568 w 2005199"/>
                          <a:gd name="connsiteY288" fmla="*/ 1338262 h 1519237"/>
                          <a:gd name="connsiteX289" fmla="*/ 388330 w 2005199"/>
                          <a:gd name="connsiteY289" fmla="*/ 1345406 h 1519237"/>
                          <a:gd name="connsiteX290" fmla="*/ 393093 w 2005199"/>
                          <a:gd name="connsiteY290" fmla="*/ 1359693 h 1519237"/>
                          <a:gd name="connsiteX291" fmla="*/ 397855 w 2005199"/>
                          <a:gd name="connsiteY291" fmla="*/ 1373981 h 1519237"/>
                          <a:gd name="connsiteX292" fmla="*/ 400236 w 2005199"/>
                          <a:gd name="connsiteY292" fmla="*/ 1381125 h 1519237"/>
                          <a:gd name="connsiteX293" fmla="*/ 407380 w 2005199"/>
                          <a:gd name="connsiteY293" fmla="*/ 1414462 h 1519237"/>
                          <a:gd name="connsiteX294" fmla="*/ 412143 w 2005199"/>
                          <a:gd name="connsiteY294" fmla="*/ 1421606 h 1519237"/>
                          <a:gd name="connsiteX295" fmla="*/ 419286 w 2005199"/>
                          <a:gd name="connsiteY295" fmla="*/ 1438275 h 1519237"/>
                          <a:gd name="connsiteX296" fmla="*/ 424049 w 2005199"/>
                          <a:gd name="connsiteY296" fmla="*/ 1450181 h 1519237"/>
                          <a:gd name="connsiteX297" fmla="*/ 428811 w 2005199"/>
                          <a:gd name="connsiteY297" fmla="*/ 1457325 h 1519237"/>
                          <a:gd name="connsiteX298" fmla="*/ 433574 w 2005199"/>
                          <a:gd name="connsiteY298" fmla="*/ 1471612 h 1519237"/>
                          <a:gd name="connsiteX299" fmla="*/ 435955 w 2005199"/>
                          <a:gd name="connsiteY299" fmla="*/ 1478756 h 1519237"/>
                          <a:gd name="connsiteX300" fmla="*/ 445480 w 2005199"/>
                          <a:gd name="connsiteY300" fmla="*/ 1495425 h 1519237"/>
                          <a:gd name="connsiteX301" fmla="*/ 447861 w 2005199"/>
                          <a:gd name="connsiteY301" fmla="*/ 1507331 h 1519237"/>
                          <a:gd name="connsiteX302" fmla="*/ 455005 w 2005199"/>
                          <a:gd name="connsiteY302" fmla="*/ 1519237 h 1519237"/>
                          <a:gd name="connsiteX303" fmla="*/ 455005 w 2005199"/>
                          <a:gd name="connsiteY303"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78868 w 2005199"/>
                          <a:gd name="connsiteY125" fmla="*/ 795337 h 1519237"/>
                          <a:gd name="connsiteX126" fmla="*/ 864580 w 2005199"/>
                          <a:gd name="connsiteY126" fmla="*/ 809624 h 1519237"/>
                          <a:gd name="connsiteX127" fmla="*/ 850293 w 2005199"/>
                          <a:gd name="connsiteY127" fmla="*/ 757237 h 1519237"/>
                          <a:gd name="connsiteX128" fmla="*/ 843149 w 2005199"/>
                          <a:gd name="connsiteY128" fmla="*/ 735806 h 1519237"/>
                          <a:gd name="connsiteX129" fmla="*/ 847911 w 2005199"/>
                          <a:gd name="connsiteY129" fmla="*/ 702468 h 1519237"/>
                          <a:gd name="connsiteX130" fmla="*/ 843149 w 2005199"/>
                          <a:gd name="connsiteY130" fmla="*/ 688181 h 1519237"/>
                          <a:gd name="connsiteX131" fmla="*/ 840768 w 2005199"/>
                          <a:gd name="connsiteY131" fmla="*/ 681037 h 1519237"/>
                          <a:gd name="connsiteX132" fmla="*/ 845530 w 2005199"/>
                          <a:gd name="connsiteY132" fmla="*/ 661987 h 1519237"/>
                          <a:gd name="connsiteX133" fmla="*/ 850293 w 2005199"/>
                          <a:gd name="connsiteY133" fmla="*/ 654843 h 1519237"/>
                          <a:gd name="connsiteX134" fmla="*/ 866961 w 2005199"/>
                          <a:gd name="connsiteY134" fmla="*/ 633412 h 1519237"/>
                          <a:gd name="connsiteX135" fmla="*/ 871724 w 2005199"/>
                          <a:gd name="connsiteY135" fmla="*/ 616743 h 1519237"/>
                          <a:gd name="connsiteX136" fmla="*/ 878868 w 2005199"/>
                          <a:gd name="connsiteY136" fmla="*/ 590550 h 1519237"/>
                          <a:gd name="connsiteX137" fmla="*/ 876486 w 2005199"/>
                          <a:gd name="connsiteY137" fmla="*/ 557212 h 1519237"/>
                          <a:gd name="connsiteX138" fmla="*/ 871724 w 2005199"/>
                          <a:gd name="connsiteY138" fmla="*/ 542925 h 1519237"/>
                          <a:gd name="connsiteX139" fmla="*/ 874105 w 2005199"/>
                          <a:gd name="connsiteY139" fmla="*/ 502443 h 1519237"/>
                          <a:gd name="connsiteX140" fmla="*/ 878868 w 2005199"/>
                          <a:gd name="connsiteY140" fmla="*/ 461962 h 1519237"/>
                          <a:gd name="connsiteX141" fmla="*/ 869342 w 2005199"/>
                          <a:gd name="connsiteY141" fmla="*/ 428625 h 1519237"/>
                          <a:gd name="connsiteX142" fmla="*/ 852674 w 2005199"/>
                          <a:gd name="connsiteY142" fmla="*/ 364331 h 1519237"/>
                          <a:gd name="connsiteX143" fmla="*/ 847911 w 2005199"/>
                          <a:gd name="connsiteY143" fmla="*/ 357187 h 1519237"/>
                          <a:gd name="connsiteX144" fmla="*/ 845530 w 2005199"/>
                          <a:gd name="connsiteY144" fmla="*/ 350043 h 1519237"/>
                          <a:gd name="connsiteX145" fmla="*/ 836005 w 2005199"/>
                          <a:gd name="connsiteY145" fmla="*/ 335756 h 1519237"/>
                          <a:gd name="connsiteX146" fmla="*/ 831243 w 2005199"/>
                          <a:gd name="connsiteY146" fmla="*/ 328612 h 1519237"/>
                          <a:gd name="connsiteX147" fmla="*/ 828861 w 2005199"/>
                          <a:gd name="connsiteY147" fmla="*/ 321468 h 1519237"/>
                          <a:gd name="connsiteX148" fmla="*/ 819336 w 2005199"/>
                          <a:gd name="connsiteY148" fmla="*/ 307181 h 1519237"/>
                          <a:gd name="connsiteX149" fmla="*/ 814574 w 2005199"/>
                          <a:gd name="connsiteY149" fmla="*/ 290512 h 1519237"/>
                          <a:gd name="connsiteX150" fmla="*/ 809811 w 2005199"/>
                          <a:gd name="connsiteY150" fmla="*/ 276225 h 1519237"/>
                          <a:gd name="connsiteX151" fmla="*/ 800286 w 2005199"/>
                          <a:gd name="connsiteY151" fmla="*/ 261937 h 1519237"/>
                          <a:gd name="connsiteX152" fmla="*/ 795524 w 2005199"/>
                          <a:gd name="connsiteY152" fmla="*/ 254793 h 1519237"/>
                          <a:gd name="connsiteX153" fmla="*/ 785999 w 2005199"/>
                          <a:gd name="connsiteY153" fmla="*/ 242887 h 1519237"/>
                          <a:gd name="connsiteX154" fmla="*/ 781236 w 2005199"/>
                          <a:gd name="connsiteY154" fmla="*/ 235743 h 1519237"/>
                          <a:gd name="connsiteX155" fmla="*/ 783618 w 2005199"/>
                          <a:gd name="connsiteY155" fmla="*/ 228600 h 1519237"/>
                          <a:gd name="connsiteX156" fmla="*/ 769330 w 2005199"/>
                          <a:gd name="connsiteY156" fmla="*/ 214312 h 1519237"/>
                          <a:gd name="connsiteX157" fmla="*/ 762186 w 2005199"/>
                          <a:gd name="connsiteY157" fmla="*/ 207168 h 1519237"/>
                          <a:gd name="connsiteX158" fmla="*/ 745518 w 2005199"/>
                          <a:gd name="connsiteY158" fmla="*/ 195262 h 1519237"/>
                          <a:gd name="connsiteX159" fmla="*/ 724086 w 2005199"/>
                          <a:gd name="connsiteY159" fmla="*/ 183356 h 1519237"/>
                          <a:gd name="connsiteX160" fmla="*/ 697893 w 2005199"/>
                          <a:gd name="connsiteY160" fmla="*/ 169068 h 1519237"/>
                          <a:gd name="connsiteX161" fmla="*/ 688368 w 2005199"/>
                          <a:gd name="connsiteY161" fmla="*/ 164306 h 1519237"/>
                          <a:gd name="connsiteX162" fmla="*/ 678843 w 2005199"/>
                          <a:gd name="connsiteY162" fmla="*/ 157162 h 1519237"/>
                          <a:gd name="connsiteX163" fmla="*/ 671699 w 2005199"/>
                          <a:gd name="connsiteY163" fmla="*/ 154781 h 1519237"/>
                          <a:gd name="connsiteX164" fmla="*/ 659793 w 2005199"/>
                          <a:gd name="connsiteY164" fmla="*/ 147637 h 1519237"/>
                          <a:gd name="connsiteX165" fmla="*/ 645505 w 2005199"/>
                          <a:gd name="connsiteY165" fmla="*/ 138112 h 1519237"/>
                          <a:gd name="connsiteX166" fmla="*/ 626455 w 2005199"/>
                          <a:gd name="connsiteY166" fmla="*/ 128587 h 1519237"/>
                          <a:gd name="connsiteX167" fmla="*/ 619311 w 2005199"/>
                          <a:gd name="connsiteY167" fmla="*/ 123825 h 1519237"/>
                          <a:gd name="connsiteX168" fmla="*/ 612168 w 2005199"/>
                          <a:gd name="connsiteY168" fmla="*/ 121443 h 1519237"/>
                          <a:gd name="connsiteX169" fmla="*/ 595499 w 2005199"/>
                          <a:gd name="connsiteY169" fmla="*/ 114300 h 1519237"/>
                          <a:gd name="connsiteX170" fmla="*/ 585974 w 2005199"/>
                          <a:gd name="connsiteY170" fmla="*/ 109537 h 1519237"/>
                          <a:gd name="connsiteX171" fmla="*/ 569305 w 2005199"/>
                          <a:gd name="connsiteY171" fmla="*/ 100012 h 1519237"/>
                          <a:gd name="connsiteX172" fmla="*/ 559780 w 2005199"/>
                          <a:gd name="connsiteY172" fmla="*/ 97631 h 1519237"/>
                          <a:gd name="connsiteX173" fmla="*/ 550255 w 2005199"/>
                          <a:gd name="connsiteY173" fmla="*/ 92868 h 1519237"/>
                          <a:gd name="connsiteX174" fmla="*/ 524061 w 2005199"/>
                          <a:gd name="connsiteY174" fmla="*/ 80962 h 1519237"/>
                          <a:gd name="connsiteX175" fmla="*/ 516918 w 2005199"/>
                          <a:gd name="connsiteY175" fmla="*/ 76200 h 1519237"/>
                          <a:gd name="connsiteX176" fmla="*/ 509774 w 2005199"/>
                          <a:gd name="connsiteY176" fmla="*/ 73818 h 1519237"/>
                          <a:gd name="connsiteX177" fmla="*/ 500249 w 2005199"/>
                          <a:gd name="connsiteY177" fmla="*/ 69056 h 1519237"/>
                          <a:gd name="connsiteX178" fmla="*/ 493105 w 2005199"/>
                          <a:gd name="connsiteY178" fmla="*/ 64293 h 1519237"/>
                          <a:gd name="connsiteX179" fmla="*/ 483580 w 2005199"/>
                          <a:gd name="connsiteY179" fmla="*/ 61912 h 1519237"/>
                          <a:gd name="connsiteX180" fmla="*/ 464530 w 2005199"/>
                          <a:gd name="connsiteY180" fmla="*/ 54768 h 1519237"/>
                          <a:gd name="connsiteX181" fmla="*/ 457386 w 2005199"/>
                          <a:gd name="connsiteY181" fmla="*/ 50006 h 1519237"/>
                          <a:gd name="connsiteX182" fmla="*/ 443099 w 2005199"/>
                          <a:gd name="connsiteY182" fmla="*/ 45243 h 1519237"/>
                          <a:gd name="connsiteX183" fmla="*/ 426430 w 2005199"/>
                          <a:gd name="connsiteY183" fmla="*/ 40481 h 1519237"/>
                          <a:gd name="connsiteX184" fmla="*/ 407380 w 2005199"/>
                          <a:gd name="connsiteY184" fmla="*/ 33337 h 1519237"/>
                          <a:gd name="connsiteX185" fmla="*/ 383568 w 2005199"/>
                          <a:gd name="connsiteY185" fmla="*/ 28575 h 1519237"/>
                          <a:gd name="connsiteX186" fmla="*/ 374043 w 2005199"/>
                          <a:gd name="connsiteY186" fmla="*/ 23812 h 1519237"/>
                          <a:gd name="connsiteX187" fmla="*/ 364518 w 2005199"/>
                          <a:gd name="connsiteY187" fmla="*/ 21431 h 1519237"/>
                          <a:gd name="connsiteX188" fmla="*/ 343086 w 2005199"/>
                          <a:gd name="connsiteY188" fmla="*/ 16668 h 1519237"/>
                          <a:gd name="connsiteX189" fmla="*/ 307368 w 2005199"/>
                          <a:gd name="connsiteY189" fmla="*/ 7143 h 1519237"/>
                          <a:gd name="connsiteX190" fmla="*/ 290699 w 2005199"/>
                          <a:gd name="connsiteY190" fmla="*/ 4762 h 1519237"/>
                          <a:gd name="connsiteX191" fmla="*/ 276411 w 2005199"/>
                          <a:gd name="connsiteY191" fmla="*/ 2381 h 1519237"/>
                          <a:gd name="connsiteX192" fmla="*/ 228786 w 2005199"/>
                          <a:gd name="connsiteY192" fmla="*/ 0 h 1519237"/>
                          <a:gd name="connsiteX193" fmla="*/ 145443 w 2005199"/>
                          <a:gd name="connsiteY193" fmla="*/ 2381 h 1519237"/>
                          <a:gd name="connsiteX194" fmla="*/ 116868 w 2005199"/>
                          <a:gd name="connsiteY194" fmla="*/ 4762 h 1519237"/>
                          <a:gd name="connsiteX195" fmla="*/ 109724 w 2005199"/>
                          <a:gd name="connsiteY195" fmla="*/ 9525 h 1519237"/>
                          <a:gd name="connsiteX196" fmla="*/ 100199 w 2005199"/>
                          <a:gd name="connsiteY196" fmla="*/ 14287 h 1519237"/>
                          <a:gd name="connsiteX197" fmla="*/ 90674 w 2005199"/>
                          <a:gd name="connsiteY197" fmla="*/ 21431 h 1519237"/>
                          <a:gd name="connsiteX198" fmla="*/ 76386 w 2005199"/>
                          <a:gd name="connsiteY198" fmla="*/ 30956 h 1519237"/>
                          <a:gd name="connsiteX199" fmla="*/ 69243 w 2005199"/>
                          <a:gd name="connsiteY199" fmla="*/ 35718 h 1519237"/>
                          <a:gd name="connsiteX200" fmla="*/ 62099 w 2005199"/>
                          <a:gd name="connsiteY200" fmla="*/ 40481 h 1519237"/>
                          <a:gd name="connsiteX201" fmla="*/ 52574 w 2005199"/>
                          <a:gd name="connsiteY201" fmla="*/ 54768 h 1519237"/>
                          <a:gd name="connsiteX202" fmla="*/ 40668 w 2005199"/>
                          <a:gd name="connsiteY202" fmla="*/ 71437 h 1519237"/>
                          <a:gd name="connsiteX203" fmla="*/ 35905 w 2005199"/>
                          <a:gd name="connsiteY203" fmla="*/ 85725 h 1519237"/>
                          <a:gd name="connsiteX204" fmla="*/ 33524 w 2005199"/>
                          <a:gd name="connsiteY204" fmla="*/ 92868 h 1519237"/>
                          <a:gd name="connsiteX205" fmla="*/ 31143 w 2005199"/>
                          <a:gd name="connsiteY205" fmla="*/ 119062 h 1519237"/>
                          <a:gd name="connsiteX206" fmla="*/ 26380 w 2005199"/>
                          <a:gd name="connsiteY206" fmla="*/ 133350 h 1519237"/>
                          <a:gd name="connsiteX207" fmla="*/ 23999 w 2005199"/>
                          <a:gd name="connsiteY207" fmla="*/ 140493 h 1519237"/>
                          <a:gd name="connsiteX208" fmla="*/ 23999 w 2005199"/>
                          <a:gd name="connsiteY208" fmla="*/ 197643 h 1519237"/>
                          <a:gd name="connsiteX209" fmla="*/ 28761 w 2005199"/>
                          <a:gd name="connsiteY209" fmla="*/ 216693 h 1519237"/>
                          <a:gd name="connsiteX210" fmla="*/ 38286 w 2005199"/>
                          <a:gd name="connsiteY210" fmla="*/ 233362 h 1519237"/>
                          <a:gd name="connsiteX211" fmla="*/ 43049 w 2005199"/>
                          <a:gd name="connsiteY211" fmla="*/ 247650 h 1519237"/>
                          <a:gd name="connsiteX212" fmla="*/ 52574 w 2005199"/>
                          <a:gd name="connsiteY212" fmla="*/ 264318 h 1519237"/>
                          <a:gd name="connsiteX213" fmla="*/ 54955 w 2005199"/>
                          <a:gd name="connsiteY213" fmla="*/ 271462 h 1519237"/>
                          <a:gd name="connsiteX214" fmla="*/ 62099 w 2005199"/>
                          <a:gd name="connsiteY214" fmla="*/ 280987 h 1519237"/>
                          <a:gd name="connsiteX215" fmla="*/ 71624 w 2005199"/>
                          <a:gd name="connsiteY215" fmla="*/ 302418 h 1519237"/>
                          <a:gd name="connsiteX216" fmla="*/ 76386 w 2005199"/>
                          <a:gd name="connsiteY216" fmla="*/ 316706 h 1519237"/>
                          <a:gd name="connsiteX217" fmla="*/ 78768 w 2005199"/>
                          <a:gd name="connsiteY217" fmla="*/ 323850 h 1519237"/>
                          <a:gd name="connsiteX218" fmla="*/ 83530 w 2005199"/>
                          <a:gd name="connsiteY218" fmla="*/ 333375 h 1519237"/>
                          <a:gd name="connsiteX219" fmla="*/ 88293 w 2005199"/>
                          <a:gd name="connsiteY219" fmla="*/ 347662 h 1519237"/>
                          <a:gd name="connsiteX220" fmla="*/ 90674 w 2005199"/>
                          <a:gd name="connsiteY220" fmla="*/ 354806 h 1519237"/>
                          <a:gd name="connsiteX221" fmla="*/ 93055 w 2005199"/>
                          <a:gd name="connsiteY221" fmla="*/ 361950 h 1519237"/>
                          <a:gd name="connsiteX222" fmla="*/ 95436 w 2005199"/>
                          <a:gd name="connsiteY222" fmla="*/ 371475 h 1519237"/>
                          <a:gd name="connsiteX223" fmla="*/ 100199 w 2005199"/>
                          <a:gd name="connsiteY223" fmla="*/ 385762 h 1519237"/>
                          <a:gd name="connsiteX224" fmla="*/ 97818 w 2005199"/>
                          <a:gd name="connsiteY224" fmla="*/ 400050 h 1519237"/>
                          <a:gd name="connsiteX225" fmla="*/ 93055 w 2005199"/>
                          <a:gd name="connsiteY225" fmla="*/ 414337 h 1519237"/>
                          <a:gd name="connsiteX226" fmla="*/ 88293 w 2005199"/>
                          <a:gd name="connsiteY226" fmla="*/ 428625 h 1519237"/>
                          <a:gd name="connsiteX227" fmla="*/ 85911 w 2005199"/>
                          <a:gd name="connsiteY227" fmla="*/ 435768 h 1519237"/>
                          <a:gd name="connsiteX228" fmla="*/ 81149 w 2005199"/>
                          <a:gd name="connsiteY228" fmla="*/ 452437 h 1519237"/>
                          <a:gd name="connsiteX229" fmla="*/ 78768 w 2005199"/>
                          <a:gd name="connsiteY229" fmla="*/ 490537 h 1519237"/>
                          <a:gd name="connsiteX230" fmla="*/ 76386 w 2005199"/>
                          <a:gd name="connsiteY230" fmla="*/ 516731 h 1519237"/>
                          <a:gd name="connsiteX231" fmla="*/ 74005 w 2005199"/>
                          <a:gd name="connsiteY231" fmla="*/ 576262 h 1519237"/>
                          <a:gd name="connsiteX232" fmla="*/ 69243 w 2005199"/>
                          <a:gd name="connsiteY232" fmla="*/ 590550 h 1519237"/>
                          <a:gd name="connsiteX233" fmla="*/ 62099 w 2005199"/>
                          <a:gd name="connsiteY233" fmla="*/ 607218 h 1519237"/>
                          <a:gd name="connsiteX234" fmla="*/ 54955 w 2005199"/>
                          <a:gd name="connsiteY234" fmla="*/ 609600 h 1519237"/>
                          <a:gd name="connsiteX235" fmla="*/ 52574 w 2005199"/>
                          <a:gd name="connsiteY235" fmla="*/ 616743 h 1519237"/>
                          <a:gd name="connsiteX236" fmla="*/ 40668 w 2005199"/>
                          <a:gd name="connsiteY236" fmla="*/ 631031 h 1519237"/>
                          <a:gd name="connsiteX237" fmla="*/ 33524 w 2005199"/>
                          <a:gd name="connsiteY237" fmla="*/ 645318 h 1519237"/>
                          <a:gd name="connsiteX238" fmla="*/ 26380 w 2005199"/>
                          <a:gd name="connsiteY238" fmla="*/ 650081 h 1519237"/>
                          <a:gd name="connsiteX239" fmla="*/ 16855 w 2005199"/>
                          <a:gd name="connsiteY239" fmla="*/ 678656 h 1519237"/>
                          <a:gd name="connsiteX240" fmla="*/ 12093 w 2005199"/>
                          <a:gd name="connsiteY240" fmla="*/ 692943 h 1519237"/>
                          <a:gd name="connsiteX241" fmla="*/ 9711 w 2005199"/>
                          <a:gd name="connsiteY241" fmla="*/ 700087 h 1519237"/>
                          <a:gd name="connsiteX242" fmla="*/ 4949 w 2005199"/>
                          <a:gd name="connsiteY242" fmla="*/ 707231 h 1519237"/>
                          <a:gd name="connsiteX243" fmla="*/ 2568 w 2005199"/>
                          <a:gd name="connsiteY243" fmla="*/ 719137 h 1519237"/>
                          <a:gd name="connsiteX244" fmla="*/ 2568 w 2005199"/>
                          <a:gd name="connsiteY244" fmla="*/ 792956 h 1519237"/>
                          <a:gd name="connsiteX245" fmla="*/ 7330 w 2005199"/>
                          <a:gd name="connsiteY245" fmla="*/ 800100 h 1519237"/>
                          <a:gd name="connsiteX246" fmla="*/ 14474 w 2005199"/>
                          <a:gd name="connsiteY246" fmla="*/ 809625 h 1519237"/>
                          <a:gd name="connsiteX247" fmla="*/ 28761 w 2005199"/>
                          <a:gd name="connsiteY247" fmla="*/ 821531 h 1519237"/>
                          <a:gd name="connsiteX248" fmla="*/ 35905 w 2005199"/>
                          <a:gd name="connsiteY248" fmla="*/ 828675 h 1519237"/>
                          <a:gd name="connsiteX249" fmla="*/ 52574 w 2005199"/>
                          <a:gd name="connsiteY249" fmla="*/ 840581 h 1519237"/>
                          <a:gd name="connsiteX250" fmla="*/ 64480 w 2005199"/>
                          <a:gd name="connsiteY250" fmla="*/ 857250 h 1519237"/>
                          <a:gd name="connsiteX251" fmla="*/ 69243 w 2005199"/>
                          <a:gd name="connsiteY251" fmla="*/ 864393 h 1519237"/>
                          <a:gd name="connsiteX252" fmla="*/ 90674 w 2005199"/>
                          <a:gd name="connsiteY252" fmla="*/ 883443 h 1519237"/>
                          <a:gd name="connsiteX253" fmla="*/ 100199 w 2005199"/>
                          <a:gd name="connsiteY253" fmla="*/ 892968 h 1519237"/>
                          <a:gd name="connsiteX254" fmla="*/ 116868 w 2005199"/>
                          <a:gd name="connsiteY254" fmla="*/ 904875 h 1519237"/>
                          <a:gd name="connsiteX255" fmla="*/ 131155 w 2005199"/>
                          <a:gd name="connsiteY255" fmla="*/ 914400 h 1519237"/>
                          <a:gd name="connsiteX256" fmla="*/ 140680 w 2005199"/>
                          <a:gd name="connsiteY256" fmla="*/ 933450 h 1519237"/>
                          <a:gd name="connsiteX257" fmla="*/ 154968 w 2005199"/>
                          <a:gd name="connsiteY257" fmla="*/ 945356 h 1519237"/>
                          <a:gd name="connsiteX258" fmla="*/ 162111 w 2005199"/>
                          <a:gd name="connsiteY258" fmla="*/ 959643 h 1519237"/>
                          <a:gd name="connsiteX259" fmla="*/ 166874 w 2005199"/>
                          <a:gd name="connsiteY259" fmla="*/ 969168 h 1519237"/>
                          <a:gd name="connsiteX260" fmla="*/ 174018 w 2005199"/>
                          <a:gd name="connsiteY260" fmla="*/ 976312 h 1519237"/>
                          <a:gd name="connsiteX261" fmla="*/ 188305 w 2005199"/>
                          <a:gd name="connsiteY261" fmla="*/ 995362 h 1519237"/>
                          <a:gd name="connsiteX262" fmla="*/ 183543 w 2005199"/>
                          <a:gd name="connsiteY262" fmla="*/ 1002506 h 1519237"/>
                          <a:gd name="connsiteX263" fmla="*/ 190686 w 2005199"/>
                          <a:gd name="connsiteY263" fmla="*/ 1009650 h 1519237"/>
                          <a:gd name="connsiteX264" fmla="*/ 195449 w 2005199"/>
                          <a:gd name="connsiteY264" fmla="*/ 1016793 h 1519237"/>
                          <a:gd name="connsiteX265" fmla="*/ 204974 w 2005199"/>
                          <a:gd name="connsiteY265" fmla="*/ 1038225 h 1519237"/>
                          <a:gd name="connsiteX266" fmla="*/ 212118 w 2005199"/>
                          <a:gd name="connsiteY266" fmla="*/ 1045368 h 1519237"/>
                          <a:gd name="connsiteX267" fmla="*/ 228786 w 2005199"/>
                          <a:gd name="connsiteY267" fmla="*/ 1066800 h 1519237"/>
                          <a:gd name="connsiteX268" fmla="*/ 235930 w 2005199"/>
                          <a:gd name="connsiteY268" fmla="*/ 1083468 h 1519237"/>
                          <a:gd name="connsiteX269" fmla="*/ 247836 w 2005199"/>
                          <a:gd name="connsiteY269" fmla="*/ 1097756 h 1519237"/>
                          <a:gd name="connsiteX270" fmla="*/ 250218 w 2005199"/>
                          <a:gd name="connsiteY270" fmla="*/ 1104900 h 1519237"/>
                          <a:gd name="connsiteX271" fmla="*/ 264505 w 2005199"/>
                          <a:gd name="connsiteY271" fmla="*/ 1131093 h 1519237"/>
                          <a:gd name="connsiteX272" fmla="*/ 266886 w 2005199"/>
                          <a:gd name="connsiteY272" fmla="*/ 1140618 h 1519237"/>
                          <a:gd name="connsiteX273" fmla="*/ 278793 w 2005199"/>
                          <a:gd name="connsiteY273" fmla="*/ 1145381 h 1519237"/>
                          <a:gd name="connsiteX274" fmla="*/ 285936 w 2005199"/>
                          <a:gd name="connsiteY274" fmla="*/ 1150143 h 1519237"/>
                          <a:gd name="connsiteX275" fmla="*/ 293080 w 2005199"/>
                          <a:gd name="connsiteY275" fmla="*/ 1164431 h 1519237"/>
                          <a:gd name="connsiteX276" fmla="*/ 297843 w 2005199"/>
                          <a:gd name="connsiteY276" fmla="*/ 1171575 h 1519237"/>
                          <a:gd name="connsiteX277" fmla="*/ 309749 w 2005199"/>
                          <a:gd name="connsiteY277" fmla="*/ 1197768 h 1519237"/>
                          <a:gd name="connsiteX278" fmla="*/ 319274 w 2005199"/>
                          <a:gd name="connsiteY278" fmla="*/ 1214437 h 1519237"/>
                          <a:gd name="connsiteX279" fmla="*/ 331180 w 2005199"/>
                          <a:gd name="connsiteY279" fmla="*/ 1240631 h 1519237"/>
                          <a:gd name="connsiteX280" fmla="*/ 343086 w 2005199"/>
                          <a:gd name="connsiteY280" fmla="*/ 1266825 h 1519237"/>
                          <a:gd name="connsiteX281" fmla="*/ 347849 w 2005199"/>
                          <a:gd name="connsiteY281" fmla="*/ 1273968 h 1519237"/>
                          <a:gd name="connsiteX282" fmla="*/ 352611 w 2005199"/>
                          <a:gd name="connsiteY282" fmla="*/ 1283493 h 1519237"/>
                          <a:gd name="connsiteX283" fmla="*/ 362136 w 2005199"/>
                          <a:gd name="connsiteY283" fmla="*/ 1297781 h 1519237"/>
                          <a:gd name="connsiteX284" fmla="*/ 366899 w 2005199"/>
                          <a:gd name="connsiteY284" fmla="*/ 1304925 h 1519237"/>
                          <a:gd name="connsiteX285" fmla="*/ 369280 w 2005199"/>
                          <a:gd name="connsiteY285" fmla="*/ 1312068 h 1519237"/>
                          <a:gd name="connsiteX286" fmla="*/ 376424 w 2005199"/>
                          <a:gd name="connsiteY286" fmla="*/ 1323975 h 1519237"/>
                          <a:gd name="connsiteX287" fmla="*/ 381186 w 2005199"/>
                          <a:gd name="connsiteY287" fmla="*/ 1331118 h 1519237"/>
                          <a:gd name="connsiteX288" fmla="*/ 383568 w 2005199"/>
                          <a:gd name="connsiteY288" fmla="*/ 1338262 h 1519237"/>
                          <a:gd name="connsiteX289" fmla="*/ 388330 w 2005199"/>
                          <a:gd name="connsiteY289" fmla="*/ 1345406 h 1519237"/>
                          <a:gd name="connsiteX290" fmla="*/ 393093 w 2005199"/>
                          <a:gd name="connsiteY290" fmla="*/ 1359693 h 1519237"/>
                          <a:gd name="connsiteX291" fmla="*/ 397855 w 2005199"/>
                          <a:gd name="connsiteY291" fmla="*/ 1373981 h 1519237"/>
                          <a:gd name="connsiteX292" fmla="*/ 400236 w 2005199"/>
                          <a:gd name="connsiteY292" fmla="*/ 1381125 h 1519237"/>
                          <a:gd name="connsiteX293" fmla="*/ 407380 w 2005199"/>
                          <a:gd name="connsiteY293" fmla="*/ 1414462 h 1519237"/>
                          <a:gd name="connsiteX294" fmla="*/ 412143 w 2005199"/>
                          <a:gd name="connsiteY294" fmla="*/ 1421606 h 1519237"/>
                          <a:gd name="connsiteX295" fmla="*/ 419286 w 2005199"/>
                          <a:gd name="connsiteY295" fmla="*/ 1438275 h 1519237"/>
                          <a:gd name="connsiteX296" fmla="*/ 424049 w 2005199"/>
                          <a:gd name="connsiteY296" fmla="*/ 1450181 h 1519237"/>
                          <a:gd name="connsiteX297" fmla="*/ 428811 w 2005199"/>
                          <a:gd name="connsiteY297" fmla="*/ 1457325 h 1519237"/>
                          <a:gd name="connsiteX298" fmla="*/ 433574 w 2005199"/>
                          <a:gd name="connsiteY298" fmla="*/ 1471612 h 1519237"/>
                          <a:gd name="connsiteX299" fmla="*/ 435955 w 2005199"/>
                          <a:gd name="connsiteY299" fmla="*/ 1478756 h 1519237"/>
                          <a:gd name="connsiteX300" fmla="*/ 445480 w 2005199"/>
                          <a:gd name="connsiteY300" fmla="*/ 1495425 h 1519237"/>
                          <a:gd name="connsiteX301" fmla="*/ 447861 w 2005199"/>
                          <a:gd name="connsiteY301" fmla="*/ 1507331 h 1519237"/>
                          <a:gd name="connsiteX302" fmla="*/ 455005 w 2005199"/>
                          <a:gd name="connsiteY302" fmla="*/ 1519237 h 1519237"/>
                          <a:gd name="connsiteX303" fmla="*/ 455005 w 2005199"/>
                          <a:gd name="connsiteY303"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83630 w 2005199"/>
                          <a:gd name="connsiteY124" fmla="*/ 809625 h 1519237"/>
                          <a:gd name="connsiteX125" fmla="*/ 864580 w 2005199"/>
                          <a:gd name="connsiteY125" fmla="*/ 809624 h 1519237"/>
                          <a:gd name="connsiteX126" fmla="*/ 850293 w 2005199"/>
                          <a:gd name="connsiteY126" fmla="*/ 757237 h 1519237"/>
                          <a:gd name="connsiteX127" fmla="*/ 843149 w 2005199"/>
                          <a:gd name="connsiteY127" fmla="*/ 735806 h 1519237"/>
                          <a:gd name="connsiteX128" fmla="*/ 847911 w 2005199"/>
                          <a:gd name="connsiteY128" fmla="*/ 702468 h 1519237"/>
                          <a:gd name="connsiteX129" fmla="*/ 843149 w 2005199"/>
                          <a:gd name="connsiteY129" fmla="*/ 688181 h 1519237"/>
                          <a:gd name="connsiteX130" fmla="*/ 840768 w 2005199"/>
                          <a:gd name="connsiteY130" fmla="*/ 681037 h 1519237"/>
                          <a:gd name="connsiteX131" fmla="*/ 845530 w 2005199"/>
                          <a:gd name="connsiteY131" fmla="*/ 661987 h 1519237"/>
                          <a:gd name="connsiteX132" fmla="*/ 850293 w 2005199"/>
                          <a:gd name="connsiteY132" fmla="*/ 654843 h 1519237"/>
                          <a:gd name="connsiteX133" fmla="*/ 866961 w 2005199"/>
                          <a:gd name="connsiteY133" fmla="*/ 633412 h 1519237"/>
                          <a:gd name="connsiteX134" fmla="*/ 871724 w 2005199"/>
                          <a:gd name="connsiteY134" fmla="*/ 616743 h 1519237"/>
                          <a:gd name="connsiteX135" fmla="*/ 878868 w 2005199"/>
                          <a:gd name="connsiteY135" fmla="*/ 590550 h 1519237"/>
                          <a:gd name="connsiteX136" fmla="*/ 876486 w 2005199"/>
                          <a:gd name="connsiteY136" fmla="*/ 557212 h 1519237"/>
                          <a:gd name="connsiteX137" fmla="*/ 871724 w 2005199"/>
                          <a:gd name="connsiteY137" fmla="*/ 542925 h 1519237"/>
                          <a:gd name="connsiteX138" fmla="*/ 874105 w 2005199"/>
                          <a:gd name="connsiteY138" fmla="*/ 502443 h 1519237"/>
                          <a:gd name="connsiteX139" fmla="*/ 878868 w 2005199"/>
                          <a:gd name="connsiteY139" fmla="*/ 461962 h 1519237"/>
                          <a:gd name="connsiteX140" fmla="*/ 869342 w 2005199"/>
                          <a:gd name="connsiteY140" fmla="*/ 428625 h 1519237"/>
                          <a:gd name="connsiteX141" fmla="*/ 852674 w 2005199"/>
                          <a:gd name="connsiteY141" fmla="*/ 364331 h 1519237"/>
                          <a:gd name="connsiteX142" fmla="*/ 847911 w 2005199"/>
                          <a:gd name="connsiteY142" fmla="*/ 357187 h 1519237"/>
                          <a:gd name="connsiteX143" fmla="*/ 845530 w 2005199"/>
                          <a:gd name="connsiteY143" fmla="*/ 350043 h 1519237"/>
                          <a:gd name="connsiteX144" fmla="*/ 836005 w 2005199"/>
                          <a:gd name="connsiteY144" fmla="*/ 335756 h 1519237"/>
                          <a:gd name="connsiteX145" fmla="*/ 831243 w 2005199"/>
                          <a:gd name="connsiteY145" fmla="*/ 328612 h 1519237"/>
                          <a:gd name="connsiteX146" fmla="*/ 828861 w 2005199"/>
                          <a:gd name="connsiteY146" fmla="*/ 321468 h 1519237"/>
                          <a:gd name="connsiteX147" fmla="*/ 819336 w 2005199"/>
                          <a:gd name="connsiteY147" fmla="*/ 307181 h 1519237"/>
                          <a:gd name="connsiteX148" fmla="*/ 814574 w 2005199"/>
                          <a:gd name="connsiteY148" fmla="*/ 290512 h 1519237"/>
                          <a:gd name="connsiteX149" fmla="*/ 809811 w 2005199"/>
                          <a:gd name="connsiteY149" fmla="*/ 276225 h 1519237"/>
                          <a:gd name="connsiteX150" fmla="*/ 800286 w 2005199"/>
                          <a:gd name="connsiteY150" fmla="*/ 261937 h 1519237"/>
                          <a:gd name="connsiteX151" fmla="*/ 795524 w 2005199"/>
                          <a:gd name="connsiteY151" fmla="*/ 254793 h 1519237"/>
                          <a:gd name="connsiteX152" fmla="*/ 785999 w 2005199"/>
                          <a:gd name="connsiteY152" fmla="*/ 242887 h 1519237"/>
                          <a:gd name="connsiteX153" fmla="*/ 781236 w 2005199"/>
                          <a:gd name="connsiteY153" fmla="*/ 235743 h 1519237"/>
                          <a:gd name="connsiteX154" fmla="*/ 783618 w 2005199"/>
                          <a:gd name="connsiteY154" fmla="*/ 228600 h 1519237"/>
                          <a:gd name="connsiteX155" fmla="*/ 769330 w 2005199"/>
                          <a:gd name="connsiteY155" fmla="*/ 214312 h 1519237"/>
                          <a:gd name="connsiteX156" fmla="*/ 762186 w 2005199"/>
                          <a:gd name="connsiteY156" fmla="*/ 207168 h 1519237"/>
                          <a:gd name="connsiteX157" fmla="*/ 745518 w 2005199"/>
                          <a:gd name="connsiteY157" fmla="*/ 195262 h 1519237"/>
                          <a:gd name="connsiteX158" fmla="*/ 724086 w 2005199"/>
                          <a:gd name="connsiteY158" fmla="*/ 183356 h 1519237"/>
                          <a:gd name="connsiteX159" fmla="*/ 697893 w 2005199"/>
                          <a:gd name="connsiteY159" fmla="*/ 169068 h 1519237"/>
                          <a:gd name="connsiteX160" fmla="*/ 688368 w 2005199"/>
                          <a:gd name="connsiteY160" fmla="*/ 164306 h 1519237"/>
                          <a:gd name="connsiteX161" fmla="*/ 678843 w 2005199"/>
                          <a:gd name="connsiteY161" fmla="*/ 157162 h 1519237"/>
                          <a:gd name="connsiteX162" fmla="*/ 671699 w 2005199"/>
                          <a:gd name="connsiteY162" fmla="*/ 154781 h 1519237"/>
                          <a:gd name="connsiteX163" fmla="*/ 659793 w 2005199"/>
                          <a:gd name="connsiteY163" fmla="*/ 147637 h 1519237"/>
                          <a:gd name="connsiteX164" fmla="*/ 645505 w 2005199"/>
                          <a:gd name="connsiteY164" fmla="*/ 138112 h 1519237"/>
                          <a:gd name="connsiteX165" fmla="*/ 626455 w 2005199"/>
                          <a:gd name="connsiteY165" fmla="*/ 128587 h 1519237"/>
                          <a:gd name="connsiteX166" fmla="*/ 619311 w 2005199"/>
                          <a:gd name="connsiteY166" fmla="*/ 123825 h 1519237"/>
                          <a:gd name="connsiteX167" fmla="*/ 612168 w 2005199"/>
                          <a:gd name="connsiteY167" fmla="*/ 121443 h 1519237"/>
                          <a:gd name="connsiteX168" fmla="*/ 595499 w 2005199"/>
                          <a:gd name="connsiteY168" fmla="*/ 114300 h 1519237"/>
                          <a:gd name="connsiteX169" fmla="*/ 585974 w 2005199"/>
                          <a:gd name="connsiteY169" fmla="*/ 109537 h 1519237"/>
                          <a:gd name="connsiteX170" fmla="*/ 569305 w 2005199"/>
                          <a:gd name="connsiteY170" fmla="*/ 100012 h 1519237"/>
                          <a:gd name="connsiteX171" fmla="*/ 559780 w 2005199"/>
                          <a:gd name="connsiteY171" fmla="*/ 97631 h 1519237"/>
                          <a:gd name="connsiteX172" fmla="*/ 550255 w 2005199"/>
                          <a:gd name="connsiteY172" fmla="*/ 92868 h 1519237"/>
                          <a:gd name="connsiteX173" fmla="*/ 524061 w 2005199"/>
                          <a:gd name="connsiteY173" fmla="*/ 80962 h 1519237"/>
                          <a:gd name="connsiteX174" fmla="*/ 516918 w 2005199"/>
                          <a:gd name="connsiteY174" fmla="*/ 76200 h 1519237"/>
                          <a:gd name="connsiteX175" fmla="*/ 509774 w 2005199"/>
                          <a:gd name="connsiteY175" fmla="*/ 73818 h 1519237"/>
                          <a:gd name="connsiteX176" fmla="*/ 500249 w 2005199"/>
                          <a:gd name="connsiteY176" fmla="*/ 69056 h 1519237"/>
                          <a:gd name="connsiteX177" fmla="*/ 493105 w 2005199"/>
                          <a:gd name="connsiteY177" fmla="*/ 64293 h 1519237"/>
                          <a:gd name="connsiteX178" fmla="*/ 483580 w 2005199"/>
                          <a:gd name="connsiteY178" fmla="*/ 61912 h 1519237"/>
                          <a:gd name="connsiteX179" fmla="*/ 464530 w 2005199"/>
                          <a:gd name="connsiteY179" fmla="*/ 54768 h 1519237"/>
                          <a:gd name="connsiteX180" fmla="*/ 457386 w 2005199"/>
                          <a:gd name="connsiteY180" fmla="*/ 50006 h 1519237"/>
                          <a:gd name="connsiteX181" fmla="*/ 443099 w 2005199"/>
                          <a:gd name="connsiteY181" fmla="*/ 45243 h 1519237"/>
                          <a:gd name="connsiteX182" fmla="*/ 426430 w 2005199"/>
                          <a:gd name="connsiteY182" fmla="*/ 40481 h 1519237"/>
                          <a:gd name="connsiteX183" fmla="*/ 407380 w 2005199"/>
                          <a:gd name="connsiteY183" fmla="*/ 33337 h 1519237"/>
                          <a:gd name="connsiteX184" fmla="*/ 383568 w 2005199"/>
                          <a:gd name="connsiteY184" fmla="*/ 28575 h 1519237"/>
                          <a:gd name="connsiteX185" fmla="*/ 374043 w 2005199"/>
                          <a:gd name="connsiteY185" fmla="*/ 23812 h 1519237"/>
                          <a:gd name="connsiteX186" fmla="*/ 364518 w 2005199"/>
                          <a:gd name="connsiteY186" fmla="*/ 21431 h 1519237"/>
                          <a:gd name="connsiteX187" fmla="*/ 343086 w 2005199"/>
                          <a:gd name="connsiteY187" fmla="*/ 16668 h 1519237"/>
                          <a:gd name="connsiteX188" fmla="*/ 307368 w 2005199"/>
                          <a:gd name="connsiteY188" fmla="*/ 7143 h 1519237"/>
                          <a:gd name="connsiteX189" fmla="*/ 290699 w 2005199"/>
                          <a:gd name="connsiteY189" fmla="*/ 4762 h 1519237"/>
                          <a:gd name="connsiteX190" fmla="*/ 276411 w 2005199"/>
                          <a:gd name="connsiteY190" fmla="*/ 2381 h 1519237"/>
                          <a:gd name="connsiteX191" fmla="*/ 228786 w 2005199"/>
                          <a:gd name="connsiteY191" fmla="*/ 0 h 1519237"/>
                          <a:gd name="connsiteX192" fmla="*/ 145443 w 2005199"/>
                          <a:gd name="connsiteY192" fmla="*/ 2381 h 1519237"/>
                          <a:gd name="connsiteX193" fmla="*/ 116868 w 2005199"/>
                          <a:gd name="connsiteY193" fmla="*/ 4762 h 1519237"/>
                          <a:gd name="connsiteX194" fmla="*/ 109724 w 2005199"/>
                          <a:gd name="connsiteY194" fmla="*/ 9525 h 1519237"/>
                          <a:gd name="connsiteX195" fmla="*/ 100199 w 2005199"/>
                          <a:gd name="connsiteY195" fmla="*/ 14287 h 1519237"/>
                          <a:gd name="connsiteX196" fmla="*/ 90674 w 2005199"/>
                          <a:gd name="connsiteY196" fmla="*/ 21431 h 1519237"/>
                          <a:gd name="connsiteX197" fmla="*/ 76386 w 2005199"/>
                          <a:gd name="connsiteY197" fmla="*/ 30956 h 1519237"/>
                          <a:gd name="connsiteX198" fmla="*/ 69243 w 2005199"/>
                          <a:gd name="connsiteY198" fmla="*/ 35718 h 1519237"/>
                          <a:gd name="connsiteX199" fmla="*/ 62099 w 2005199"/>
                          <a:gd name="connsiteY199" fmla="*/ 40481 h 1519237"/>
                          <a:gd name="connsiteX200" fmla="*/ 52574 w 2005199"/>
                          <a:gd name="connsiteY200" fmla="*/ 54768 h 1519237"/>
                          <a:gd name="connsiteX201" fmla="*/ 40668 w 2005199"/>
                          <a:gd name="connsiteY201" fmla="*/ 71437 h 1519237"/>
                          <a:gd name="connsiteX202" fmla="*/ 35905 w 2005199"/>
                          <a:gd name="connsiteY202" fmla="*/ 85725 h 1519237"/>
                          <a:gd name="connsiteX203" fmla="*/ 33524 w 2005199"/>
                          <a:gd name="connsiteY203" fmla="*/ 92868 h 1519237"/>
                          <a:gd name="connsiteX204" fmla="*/ 31143 w 2005199"/>
                          <a:gd name="connsiteY204" fmla="*/ 119062 h 1519237"/>
                          <a:gd name="connsiteX205" fmla="*/ 26380 w 2005199"/>
                          <a:gd name="connsiteY205" fmla="*/ 133350 h 1519237"/>
                          <a:gd name="connsiteX206" fmla="*/ 23999 w 2005199"/>
                          <a:gd name="connsiteY206" fmla="*/ 140493 h 1519237"/>
                          <a:gd name="connsiteX207" fmla="*/ 23999 w 2005199"/>
                          <a:gd name="connsiteY207" fmla="*/ 197643 h 1519237"/>
                          <a:gd name="connsiteX208" fmla="*/ 28761 w 2005199"/>
                          <a:gd name="connsiteY208" fmla="*/ 216693 h 1519237"/>
                          <a:gd name="connsiteX209" fmla="*/ 38286 w 2005199"/>
                          <a:gd name="connsiteY209" fmla="*/ 233362 h 1519237"/>
                          <a:gd name="connsiteX210" fmla="*/ 43049 w 2005199"/>
                          <a:gd name="connsiteY210" fmla="*/ 247650 h 1519237"/>
                          <a:gd name="connsiteX211" fmla="*/ 52574 w 2005199"/>
                          <a:gd name="connsiteY211" fmla="*/ 264318 h 1519237"/>
                          <a:gd name="connsiteX212" fmla="*/ 54955 w 2005199"/>
                          <a:gd name="connsiteY212" fmla="*/ 271462 h 1519237"/>
                          <a:gd name="connsiteX213" fmla="*/ 62099 w 2005199"/>
                          <a:gd name="connsiteY213" fmla="*/ 280987 h 1519237"/>
                          <a:gd name="connsiteX214" fmla="*/ 71624 w 2005199"/>
                          <a:gd name="connsiteY214" fmla="*/ 302418 h 1519237"/>
                          <a:gd name="connsiteX215" fmla="*/ 76386 w 2005199"/>
                          <a:gd name="connsiteY215" fmla="*/ 316706 h 1519237"/>
                          <a:gd name="connsiteX216" fmla="*/ 78768 w 2005199"/>
                          <a:gd name="connsiteY216" fmla="*/ 323850 h 1519237"/>
                          <a:gd name="connsiteX217" fmla="*/ 83530 w 2005199"/>
                          <a:gd name="connsiteY217" fmla="*/ 333375 h 1519237"/>
                          <a:gd name="connsiteX218" fmla="*/ 88293 w 2005199"/>
                          <a:gd name="connsiteY218" fmla="*/ 347662 h 1519237"/>
                          <a:gd name="connsiteX219" fmla="*/ 90674 w 2005199"/>
                          <a:gd name="connsiteY219" fmla="*/ 354806 h 1519237"/>
                          <a:gd name="connsiteX220" fmla="*/ 93055 w 2005199"/>
                          <a:gd name="connsiteY220" fmla="*/ 361950 h 1519237"/>
                          <a:gd name="connsiteX221" fmla="*/ 95436 w 2005199"/>
                          <a:gd name="connsiteY221" fmla="*/ 371475 h 1519237"/>
                          <a:gd name="connsiteX222" fmla="*/ 100199 w 2005199"/>
                          <a:gd name="connsiteY222" fmla="*/ 385762 h 1519237"/>
                          <a:gd name="connsiteX223" fmla="*/ 97818 w 2005199"/>
                          <a:gd name="connsiteY223" fmla="*/ 400050 h 1519237"/>
                          <a:gd name="connsiteX224" fmla="*/ 93055 w 2005199"/>
                          <a:gd name="connsiteY224" fmla="*/ 414337 h 1519237"/>
                          <a:gd name="connsiteX225" fmla="*/ 88293 w 2005199"/>
                          <a:gd name="connsiteY225" fmla="*/ 428625 h 1519237"/>
                          <a:gd name="connsiteX226" fmla="*/ 85911 w 2005199"/>
                          <a:gd name="connsiteY226" fmla="*/ 435768 h 1519237"/>
                          <a:gd name="connsiteX227" fmla="*/ 81149 w 2005199"/>
                          <a:gd name="connsiteY227" fmla="*/ 452437 h 1519237"/>
                          <a:gd name="connsiteX228" fmla="*/ 78768 w 2005199"/>
                          <a:gd name="connsiteY228" fmla="*/ 490537 h 1519237"/>
                          <a:gd name="connsiteX229" fmla="*/ 76386 w 2005199"/>
                          <a:gd name="connsiteY229" fmla="*/ 516731 h 1519237"/>
                          <a:gd name="connsiteX230" fmla="*/ 74005 w 2005199"/>
                          <a:gd name="connsiteY230" fmla="*/ 576262 h 1519237"/>
                          <a:gd name="connsiteX231" fmla="*/ 69243 w 2005199"/>
                          <a:gd name="connsiteY231" fmla="*/ 590550 h 1519237"/>
                          <a:gd name="connsiteX232" fmla="*/ 62099 w 2005199"/>
                          <a:gd name="connsiteY232" fmla="*/ 607218 h 1519237"/>
                          <a:gd name="connsiteX233" fmla="*/ 54955 w 2005199"/>
                          <a:gd name="connsiteY233" fmla="*/ 609600 h 1519237"/>
                          <a:gd name="connsiteX234" fmla="*/ 52574 w 2005199"/>
                          <a:gd name="connsiteY234" fmla="*/ 616743 h 1519237"/>
                          <a:gd name="connsiteX235" fmla="*/ 40668 w 2005199"/>
                          <a:gd name="connsiteY235" fmla="*/ 631031 h 1519237"/>
                          <a:gd name="connsiteX236" fmla="*/ 33524 w 2005199"/>
                          <a:gd name="connsiteY236" fmla="*/ 645318 h 1519237"/>
                          <a:gd name="connsiteX237" fmla="*/ 26380 w 2005199"/>
                          <a:gd name="connsiteY237" fmla="*/ 650081 h 1519237"/>
                          <a:gd name="connsiteX238" fmla="*/ 16855 w 2005199"/>
                          <a:gd name="connsiteY238" fmla="*/ 678656 h 1519237"/>
                          <a:gd name="connsiteX239" fmla="*/ 12093 w 2005199"/>
                          <a:gd name="connsiteY239" fmla="*/ 692943 h 1519237"/>
                          <a:gd name="connsiteX240" fmla="*/ 9711 w 2005199"/>
                          <a:gd name="connsiteY240" fmla="*/ 700087 h 1519237"/>
                          <a:gd name="connsiteX241" fmla="*/ 4949 w 2005199"/>
                          <a:gd name="connsiteY241" fmla="*/ 707231 h 1519237"/>
                          <a:gd name="connsiteX242" fmla="*/ 2568 w 2005199"/>
                          <a:gd name="connsiteY242" fmla="*/ 719137 h 1519237"/>
                          <a:gd name="connsiteX243" fmla="*/ 2568 w 2005199"/>
                          <a:gd name="connsiteY243" fmla="*/ 792956 h 1519237"/>
                          <a:gd name="connsiteX244" fmla="*/ 7330 w 2005199"/>
                          <a:gd name="connsiteY244" fmla="*/ 800100 h 1519237"/>
                          <a:gd name="connsiteX245" fmla="*/ 14474 w 2005199"/>
                          <a:gd name="connsiteY245" fmla="*/ 809625 h 1519237"/>
                          <a:gd name="connsiteX246" fmla="*/ 28761 w 2005199"/>
                          <a:gd name="connsiteY246" fmla="*/ 821531 h 1519237"/>
                          <a:gd name="connsiteX247" fmla="*/ 35905 w 2005199"/>
                          <a:gd name="connsiteY247" fmla="*/ 828675 h 1519237"/>
                          <a:gd name="connsiteX248" fmla="*/ 52574 w 2005199"/>
                          <a:gd name="connsiteY248" fmla="*/ 840581 h 1519237"/>
                          <a:gd name="connsiteX249" fmla="*/ 64480 w 2005199"/>
                          <a:gd name="connsiteY249" fmla="*/ 857250 h 1519237"/>
                          <a:gd name="connsiteX250" fmla="*/ 69243 w 2005199"/>
                          <a:gd name="connsiteY250" fmla="*/ 864393 h 1519237"/>
                          <a:gd name="connsiteX251" fmla="*/ 90674 w 2005199"/>
                          <a:gd name="connsiteY251" fmla="*/ 883443 h 1519237"/>
                          <a:gd name="connsiteX252" fmla="*/ 100199 w 2005199"/>
                          <a:gd name="connsiteY252" fmla="*/ 892968 h 1519237"/>
                          <a:gd name="connsiteX253" fmla="*/ 116868 w 2005199"/>
                          <a:gd name="connsiteY253" fmla="*/ 904875 h 1519237"/>
                          <a:gd name="connsiteX254" fmla="*/ 131155 w 2005199"/>
                          <a:gd name="connsiteY254" fmla="*/ 914400 h 1519237"/>
                          <a:gd name="connsiteX255" fmla="*/ 140680 w 2005199"/>
                          <a:gd name="connsiteY255" fmla="*/ 933450 h 1519237"/>
                          <a:gd name="connsiteX256" fmla="*/ 154968 w 2005199"/>
                          <a:gd name="connsiteY256" fmla="*/ 945356 h 1519237"/>
                          <a:gd name="connsiteX257" fmla="*/ 162111 w 2005199"/>
                          <a:gd name="connsiteY257" fmla="*/ 959643 h 1519237"/>
                          <a:gd name="connsiteX258" fmla="*/ 166874 w 2005199"/>
                          <a:gd name="connsiteY258" fmla="*/ 969168 h 1519237"/>
                          <a:gd name="connsiteX259" fmla="*/ 174018 w 2005199"/>
                          <a:gd name="connsiteY259" fmla="*/ 976312 h 1519237"/>
                          <a:gd name="connsiteX260" fmla="*/ 188305 w 2005199"/>
                          <a:gd name="connsiteY260" fmla="*/ 995362 h 1519237"/>
                          <a:gd name="connsiteX261" fmla="*/ 183543 w 2005199"/>
                          <a:gd name="connsiteY261" fmla="*/ 1002506 h 1519237"/>
                          <a:gd name="connsiteX262" fmla="*/ 190686 w 2005199"/>
                          <a:gd name="connsiteY262" fmla="*/ 1009650 h 1519237"/>
                          <a:gd name="connsiteX263" fmla="*/ 195449 w 2005199"/>
                          <a:gd name="connsiteY263" fmla="*/ 1016793 h 1519237"/>
                          <a:gd name="connsiteX264" fmla="*/ 204974 w 2005199"/>
                          <a:gd name="connsiteY264" fmla="*/ 1038225 h 1519237"/>
                          <a:gd name="connsiteX265" fmla="*/ 212118 w 2005199"/>
                          <a:gd name="connsiteY265" fmla="*/ 1045368 h 1519237"/>
                          <a:gd name="connsiteX266" fmla="*/ 228786 w 2005199"/>
                          <a:gd name="connsiteY266" fmla="*/ 1066800 h 1519237"/>
                          <a:gd name="connsiteX267" fmla="*/ 235930 w 2005199"/>
                          <a:gd name="connsiteY267" fmla="*/ 1083468 h 1519237"/>
                          <a:gd name="connsiteX268" fmla="*/ 247836 w 2005199"/>
                          <a:gd name="connsiteY268" fmla="*/ 1097756 h 1519237"/>
                          <a:gd name="connsiteX269" fmla="*/ 250218 w 2005199"/>
                          <a:gd name="connsiteY269" fmla="*/ 1104900 h 1519237"/>
                          <a:gd name="connsiteX270" fmla="*/ 264505 w 2005199"/>
                          <a:gd name="connsiteY270" fmla="*/ 1131093 h 1519237"/>
                          <a:gd name="connsiteX271" fmla="*/ 266886 w 2005199"/>
                          <a:gd name="connsiteY271" fmla="*/ 1140618 h 1519237"/>
                          <a:gd name="connsiteX272" fmla="*/ 278793 w 2005199"/>
                          <a:gd name="connsiteY272" fmla="*/ 1145381 h 1519237"/>
                          <a:gd name="connsiteX273" fmla="*/ 285936 w 2005199"/>
                          <a:gd name="connsiteY273" fmla="*/ 1150143 h 1519237"/>
                          <a:gd name="connsiteX274" fmla="*/ 293080 w 2005199"/>
                          <a:gd name="connsiteY274" fmla="*/ 1164431 h 1519237"/>
                          <a:gd name="connsiteX275" fmla="*/ 297843 w 2005199"/>
                          <a:gd name="connsiteY275" fmla="*/ 1171575 h 1519237"/>
                          <a:gd name="connsiteX276" fmla="*/ 309749 w 2005199"/>
                          <a:gd name="connsiteY276" fmla="*/ 1197768 h 1519237"/>
                          <a:gd name="connsiteX277" fmla="*/ 319274 w 2005199"/>
                          <a:gd name="connsiteY277" fmla="*/ 1214437 h 1519237"/>
                          <a:gd name="connsiteX278" fmla="*/ 331180 w 2005199"/>
                          <a:gd name="connsiteY278" fmla="*/ 1240631 h 1519237"/>
                          <a:gd name="connsiteX279" fmla="*/ 343086 w 2005199"/>
                          <a:gd name="connsiteY279" fmla="*/ 1266825 h 1519237"/>
                          <a:gd name="connsiteX280" fmla="*/ 347849 w 2005199"/>
                          <a:gd name="connsiteY280" fmla="*/ 1273968 h 1519237"/>
                          <a:gd name="connsiteX281" fmla="*/ 352611 w 2005199"/>
                          <a:gd name="connsiteY281" fmla="*/ 1283493 h 1519237"/>
                          <a:gd name="connsiteX282" fmla="*/ 362136 w 2005199"/>
                          <a:gd name="connsiteY282" fmla="*/ 1297781 h 1519237"/>
                          <a:gd name="connsiteX283" fmla="*/ 366899 w 2005199"/>
                          <a:gd name="connsiteY283" fmla="*/ 1304925 h 1519237"/>
                          <a:gd name="connsiteX284" fmla="*/ 369280 w 2005199"/>
                          <a:gd name="connsiteY284" fmla="*/ 1312068 h 1519237"/>
                          <a:gd name="connsiteX285" fmla="*/ 376424 w 2005199"/>
                          <a:gd name="connsiteY285" fmla="*/ 1323975 h 1519237"/>
                          <a:gd name="connsiteX286" fmla="*/ 381186 w 2005199"/>
                          <a:gd name="connsiteY286" fmla="*/ 1331118 h 1519237"/>
                          <a:gd name="connsiteX287" fmla="*/ 383568 w 2005199"/>
                          <a:gd name="connsiteY287" fmla="*/ 1338262 h 1519237"/>
                          <a:gd name="connsiteX288" fmla="*/ 388330 w 2005199"/>
                          <a:gd name="connsiteY288" fmla="*/ 1345406 h 1519237"/>
                          <a:gd name="connsiteX289" fmla="*/ 393093 w 2005199"/>
                          <a:gd name="connsiteY289" fmla="*/ 1359693 h 1519237"/>
                          <a:gd name="connsiteX290" fmla="*/ 397855 w 2005199"/>
                          <a:gd name="connsiteY290" fmla="*/ 1373981 h 1519237"/>
                          <a:gd name="connsiteX291" fmla="*/ 400236 w 2005199"/>
                          <a:gd name="connsiteY291" fmla="*/ 1381125 h 1519237"/>
                          <a:gd name="connsiteX292" fmla="*/ 407380 w 2005199"/>
                          <a:gd name="connsiteY292" fmla="*/ 1414462 h 1519237"/>
                          <a:gd name="connsiteX293" fmla="*/ 412143 w 2005199"/>
                          <a:gd name="connsiteY293" fmla="*/ 1421606 h 1519237"/>
                          <a:gd name="connsiteX294" fmla="*/ 419286 w 2005199"/>
                          <a:gd name="connsiteY294" fmla="*/ 1438275 h 1519237"/>
                          <a:gd name="connsiteX295" fmla="*/ 424049 w 2005199"/>
                          <a:gd name="connsiteY295" fmla="*/ 1450181 h 1519237"/>
                          <a:gd name="connsiteX296" fmla="*/ 428811 w 2005199"/>
                          <a:gd name="connsiteY296" fmla="*/ 1457325 h 1519237"/>
                          <a:gd name="connsiteX297" fmla="*/ 433574 w 2005199"/>
                          <a:gd name="connsiteY297" fmla="*/ 1471612 h 1519237"/>
                          <a:gd name="connsiteX298" fmla="*/ 435955 w 2005199"/>
                          <a:gd name="connsiteY298" fmla="*/ 1478756 h 1519237"/>
                          <a:gd name="connsiteX299" fmla="*/ 445480 w 2005199"/>
                          <a:gd name="connsiteY299" fmla="*/ 1495425 h 1519237"/>
                          <a:gd name="connsiteX300" fmla="*/ 447861 w 2005199"/>
                          <a:gd name="connsiteY300" fmla="*/ 1507331 h 1519237"/>
                          <a:gd name="connsiteX301" fmla="*/ 455005 w 2005199"/>
                          <a:gd name="connsiteY301" fmla="*/ 1519237 h 1519237"/>
                          <a:gd name="connsiteX302" fmla="*/ 455005 w 2005199"/>
                          <a:gd name="connsiteY302" fmla="*/ 1516856 h 1519237"/>
                          <a:gd name="connsiteX0" fmla="*/ 1867086 w 2005199"/>
                          <a:gd name="connsiteY0" fmla="*/ 790575 h 1519237"/>
                          <a:gd name="connsiteX1" fmla="*/ 1867086 w 2005199"/>
                          <a:gd name="connsiteY1" fmla="*/ 790575 h 1519237"/>
                          <a:gd name="connsiteX2" fmla="*/ 1871849 w 2005199"/>
                          <a:gd name="connsiteY2" fmla="*/ 812006 h 1519237"/>
                          <a:gd name="connsiteX3" fmla="*/ 1876611 w 2005199"/>
                          <a:gd name="connsiteY3" fmla="*/ 819150 h 1519237"/>
                          <a:gd name="connsiteX4" fmla="*/ 1886136 w 2005199"/>
                          <a:gd name="connsiteY4" fmla="*/ 840581 h 1519237"/>
                          <a:gd name="connsiteX5" fmla="*/ 1888518 w 2005199"/>
                          <a:gd name="connsiteY5" fmla="*/ 850106 h 1519237"/>
                          <a:gd name="connsiteX6" fmla="*/ 1890899 w 2005199"/>
                          <a:gd name="connsiteY6" fmla="*/ 857250 h 1519237"/>
                          <a:gd name="connsiteX7" fmla="*/ 1898043 w 2005199"/>
                          <a:gd name="connsiteY7" fmla="*/ 883443 h 1519237"/>
                          <a:gd name="connsiteX8" fmla="*/ 1902805 w 2005199"/>
                          <a:gd name="connsiteY8" fmla="*/ 897731 h 1519237"/>
                          <a:gd name="connsiteX9" fmla="*/ 1905186 w 2005199"/>
                          <a:gd name="connsiteY9" fmla="*/ 904875 h 1519237"/>
                          <a:gd name="connsiteX10" fmla="*/ 1909949 w 2005199"/>
                          <a:gd name="connsiteY10" fmla="*/ 912018 h 1519237"/>
                          <a:gd name="connsiteX11" fmla="*/ 1914711 w 2005199"/>
                          <a:gd name="connsiteY11" fmla="*/ 926306 h 1519237"/>
                          <a:gd name="connsiteX12" fmla="*/ 1917093 w 2005199"/>
                          <a:gd name="connsiteY12" fmla="*/ 933450 h 1519237"/>
                          <a:gd name="connsiteX13" fmla="*/ 1921855 w 2005199"/>
                          <a:gd name="connsiteY13" fmla="*/ 940593 h 1519237"/>
                          <a:gd name="connsiteX14" fmla="*/ 1928999 w 2005199"/>
                          <a:gd name="connsiteY14" fmla="*/ 957262 h 1519237"/>
                          <a:gd name="connsiteX15" fmla="*/ 1931380 w 2005199"/>
                          <a:gd name="connsiteY15" fmla="*/ 964406 h 1519237"/>
                          <a:gd name="connsiteX16" fmla="*/ 1938524 w 2005199"/>
                          <a:gd name="connsiteY16" fmla="*/ 971550 h 1519237"/>
                          <a:gd name="connsiteX17" fmla="*/ 1940905 w 2005199"/>
                          <a:gd name="connsiteY17" fmla="*/ 978693 h 1519237"/>
                          <a:gd name="connsiteX18" fmla="*/ 1950430 w 2005199"/>
                          <a:gd name="connsiteY18" fmla="*/ 992981 h 1519237"/>
                          <a:gd name="connsiteX19" fmla="*/ 1952811 w 2005199"/>
                          <a:gd name="connsiteY19" fmla="*/ 1000125 h 1519237"/>
                          <a:gd name="connsiteX20" fmla="*/ 1962336 w 2005199"/>
                          <a:gd name="connsiteY20" fmla="*/ 1014412 h 1519237"/>
                          <a:gd name="connsiteX21" fmla="*/ 1971861 w 2005199"/>
                          <a:gd name="connsiteY21" fmla="*/ 1035843 h 1519237"/>
                          <a:gd name="connsiteX22" fmla="*/ 1974243 w 2005199"/>
                          <a:gd name="connsiteY22" fmla="*/ 1045368 h 1519237"/>
                          <a:gd name="connsiteX23" fmla="*/ 1976624 w 2005199"/>
                          <a:gd name="connsiteY23" fmla="*/ 1057275 h 1519237"/>
                          <a:gd name="connsiteX24" fmla="*/ 1981386 w 2005199"/>
                          <a:gd name="connsiteY24" fmla="*/ 1071562 h 1519237"/>
                          <a:gd name="connsiteX25" fmla="*/ 1983768 w 2005199"/>
                          <a:gd name="connsiteY25" fmla="*/ 1078706 h 1519237"/>
                          <a:gd name="connsiteX26" fmla="*/ 1990911 w 2005199"/>
                          <a:gd name="connsiteY26" fmla="*/ 1102518 h 1519237"/>
                          <a:gd name="connsiteX27" fmla="*/ 1995674 w 2005199"/>
                          <a:gd name="connsiteY27" fmla="*/ 1109662 h 1519237"/>
                          <a:gd name="connsiteX28" fmla="*/ 2002818 w 2005199"/>
                          <a:gd name="connsiteY28" fmla="*/ 1133475 h 1519237"/>
                          <a:gd name="connsiteX29" fmla="*/ 2005199 w 2005199"/>
                          <a:gd name="connsiteY29" fmla="*/ 1140618 h 1519237"/>
                          <a:gd name="connsiteX30" fmla="*/ 2000436 w 2005199"/>
                          <a:gd name="connsiteY30" fmla="*/ 1178718 h 1519237"/>
                          <a:gd name="connsiteX31" fmla="*/ 1995674 w 2005199"/>
                          <a:gd name="connsiteY31" fmla="*/ 1185862 h 1519237"/>
                          <a:gd name="connsiteX32" fmla="*/ 1993293 w 2005199"/>
                          <a:gd name="connsiteY32" fmla="*/ 1193006 h 1519237"/>
                          <a:gd name="connsiteX33" fmla="*/ 1983768 w 2005199"/>
                          <a:gd name="connsiteY33" fmla="*/ 1207293 h 1519237"/>
                          <a:gd name="connsiteX34" fmla="*/ 1979005 w 2005199"/>
                          <a:gd name="connsiteY34" fmla="*/ 1214437 h 1519237"/>
                          <a:gd name="connsiteX35" fmla="*/ 1964718 w 2005199"/>
                          <a:gd name="connsiteY35" fmla="*/ 1226343 h 1519237"/>
                          <a:gd name="connsiteX36" fmla="*/ 1950430 w 2005199"/>
                          <a:gd name="connsiteY36" fmla="*/ 1235868 h 1519237"/>
                          <a:gd name="connsiteX37" fmla="*/ 1943286 w 2005199"/>
                          <a:gd name="connsiteY37" fmla="*/ 1240631 h 1519237"/>
                          <a:gd name="connsiteX38" fmla="*/ 1936143 w 2005199"/>
                          <a:gd name="connsiteY38" fmla="*/ 1245393 h 1519237"/>
                          <a:gd name="connsiteX39" fmla="*/ 1928999 w 2005199"/>
                          <a:gd name="connsiteY39" fmla="*/ 1250156 h 1519237"/>
                          <a:gd name="connsiteX40" fmla="*/ 1919474 w 2005199"/>
                          <a:gd name="connsiteY40" fmla="*/ 1254918 h 1519237"/>
                          <a:gd name="connsiteX41" fmla="*/ 1902805 w 2005199"/>
                          <a:gd name="connsiteY41" fmla="*/ 1262062 h 1519237"/>
                          <a:gd name="connsiteX42" fmla="*/ 1852799 w 2005199"/>
                          <a:gd name="connsiteY42" fmla="*/ 1259681 h 1519237"/>
                          <a:gd name="connsiteX43" fmla="*/ 1824224 w 2005199"/>
                          <a:gd name="connsiteY43" fmla="*/ 1233487 h 1519237"/>
                          <a:gd name="connsiteX44" fmla="*/ 1819461 w 2005199"/>
                          <a:gd name="connsiteY44" fmla="*/ 1226343 h 1519237"/>
                          <a:gd name="connsiteX45" fmla="*/ 1812318 w 2005199"/>
                          <a:gd name="connsiteY45" fmla="*/ 1219200 h 1519237"/>
                          <a:gd name="connsiteX46" fmla="*/ 1809936 w 2005199"/>
                          <a:gd name="connsiteY46" fmla="*/ 1212056 h 1519237"/>
                          <a:gd name="connsiteX47" fmla="*/ 1793268 w 2005199"/>
                          <a:gd name="connsiteY47" fmla="*/ 1202531 h 1519237"/>
                          <a:gd name="connsiteX48" fmla="*/ 1788505 w 2005199"/>
                          <a:gd name="connsiteY48" fmla="*/ 1195387 h 1519237"/>
                          <a:gd name="connsiteX49" fmla="*/ 1774218 w 2005199"/>
                          <a:gd name="connsiteY49" fmla="*/ 1185862 h 1519237"/>
                          <a:gd name="connsiteX50" fmla="*/ 1767074 w 2005199"/>
                          <a:gd name="connsiteY50" fmla="*/ 1171575 h 1519237"/>
                          <a:gd name="connsiteX51" fmla="*/ 1759930 w 2005199"/>
                          <a:gd name="connsiteY51" fmla="*/ 1164431 h 1519237"/>
                          <a:gd name="connsiteX52" fmla="*/ 1750405 w 2005199"/>
                          <a:gd name="connsiteY52" fmla="*/ 1150143 h 1519237"/>
                          <a:gd name="connsiteX53" fmla="*/ 1748024 w 2005199"/>
                          <a:gd name="connsiteY53" fmla="*/ 1143000 h 1519237"/>
                          <a:gd name="connsiteX54" fmla="*/ 1736118 w 2005199"/>
                          <a:gd name="connsiteY54" fmla="*/ 1128712 h 1519237"/>
                          <a:gd name="connsiteX55" fmla="*/ 1728974 w 2005199"/>
                          <a:gd name="connsiteY55" fmla="*/ 1114425 h 1519237"/>
                          <a:gd name="connsiteX56" fmla="*/ 1726593 w 2005199"/>
                          <a:gd name="connsiteY56" fmla="*/ 1107281 h 1519237"/>
                          <a:gd name="connsiteX57" fmla="*/ 1719449 w 2005199"/>
                          <a:gd name="connsiteY57" fmla="*/ 1104900 h 1519237"/>
                          <a:gd name="connsiteX58" fmla="*/ 1714686 w 2005199"/>
                          <a:gd name="connsiteY58" fmla="*/ 1097756 h 1519237"/>
                          <a:gd name="connsiteX59" fmla="*/ 1698018 w 2005199"/>
                          <a:gd name="connsiteY59" fmla="*/ 1090612 h 1519237"/>
                          <a:gd name="connsiteX60" fmla="*/ 1671824 w 2005199"/>
                          <a:gd name="connsiteY60" fmla="*/ 1083468 h 1519237"/>
                          <a:gd name="connsiteX61" fmla="*/ 1655155 w 2005199"/>
                          <a:gd name="connsiteY61" fmla="*/ 1078706 h 1519237"/>
                          <a:gd name="connsiteX62" fmla="*/ 1640868 w 2005199"/>
                          <a:gd name="connsiteY62" fmla="*/ 1076325 h 1519237"/>
                          <a:gd name="connsiteX63" fmla="*/ 1633724 w 2005199"/>
                          <a:gd name="connsiteY63" fmla="*/ 1069181 h 1519237"/>
                          <a:gd name="connsiteX64" fmla="*/ 1614674 w 2005199"/>
                          <a:gd name="connsiteY64" fmla="*/ 1059656 h 1519237"/>
                          <a:gd name="connsiteX65" fmla="*/ 1593243 w 2005199"/>
                          <a:gd name="connsiteY65" fmla="*/ 1042987 h 1519237"/>
                          <a:gd name="connsiteX66" fmla="*/ 1581336 w 2005199"/>
                          <a:gd name="connsiteY66" fmla="*/ 1038225 h 1519237"/>
                          <a:gd name="connsiteX67" fmla="*/ 1574193 w 2005199"/>
                          <a:gd name="connsiteY67" fmla="*/ 1033462 h 1519237"/>
                          <a:gd name="connsiteX68" fmla="*/ 1555143 w 2005199"/>
                          <a:gd name="connsiteY68" fmla="*/ 1023937 h 1519237"/>
                          <a:gd name="connsiteX69" fmla="*/ 1547999 w 2005199"/>
                          <a:gd name="connsiteY69" fmla="*/ 1019175 h 1519237"/>
                          <a:gd name="connsiteX70" fmla="*/ 1540855 w 2005199"/>
                          <a:gd name="connsiteY70" fmla="*/ 1016793 h 1519237"/>
                          <a:gd name="connsiteX71" fmla="*/ 1531330 w 2005199"/>
                          <a:gd name="connsiteY71" fmla="*/ 1012031 h 1519237"/>
                          <a:gd name="connsiteX72" fmla="*/ 1524186 w 2005199"/>
                          <a:gd name="connsiteY72" fmla="*/ 1007268 h 1519237"/>
                          <a:gd name="connsiteX73" fmla="*/ 1500374 w 2005199"/>
                          <a:gd name="connsiteY73" fmla="*/ 1000125 h 1519237"/>
                          <a:gd name="connsiteX74" fmla="*/ 1493230 w 2005199"/>
                          <a:gd name="connsiteY74" fmla="*/ 997743 h 1519237"/>
                          <a:gd name="connsiteX75" fmla="*/ 1476561 w 2005199"/>
                          <a:gd name="connsiteY75" fmla="*/ 992981 h 1519237"/>
                          <a:gd name="connsiteX76" fmla="*/ 1469418 w 2005199"/>
                          <a:gd name="connsiteY76" fmla="*/ 988218 h 1519237"/>
                          <a:gd name="connsiteX77" fmla="*/ 1450368 w 2005199"/>
                          <a:gd name="connsiteY77" fmla="*/ 981075 h 1519237"/>
                          <a:gd name="connsiteX78" fmla="*/ 1431318 w 2005199"/>
                          <a:gd name="connsiteY78" fmla="*/ 973931 h 1519237"/>
                          <a:gd name="connsiteX79" fmla="*/ 1409886 w 2005199"/>
                          <a:gd name="connsiteY79" fmla="*/ 969168 h 1519237"/>
                          <a:gd name="connsiteX80" fmla="*/ 1378930 w 2005199"/>
                          <a:gd name="connsiteY80" fmla="*/ 966787 h 1519237"/>
                          <a:gd name="connsiteX81" fmla="*/ 1336068 w 2005199"/>
                          <a:gd name="connsiteY81" fmla="*/ 962025 h 1519237"/>
                          <a:gd name="connsiteX82" fmla="*/ 1293205 w 2005199"/>
                          <a:gd name="connsiteY82" fmla="*/ 959643 h 1519237"/>
                          <a:gd name="connsiteX83" fmla="*/ 1286061 w 2005199"/>
                          <a:gd name="connsiteY83" fmla="*/ 957262 h 1519237"/>
                          <a:gd name="connsiteX84" fmla="*/ 1262249 w 2005199"/>
                          <a:gd name="connsiteY84" fmla="*/ 966787 h 1519237"/>
                          <a:gd name="connsiteX85" fmla="*/ 1252724 w 2005199"/>
                          <a:gd name="connsiteY85" fmla="*/ 969168 h 1519237"/>
                          <a:gd name="connsiteX86" fmla="*/ 1245580 w 2005199"/>
                          <a:gd name="connsiteY86" fmla="*/ 973931 h 1519237"/>
                          <a:gd name="connsiteX87" fmla="*/ 1238436 w 2005199"/>
                          <a:gd name="connsiteY87" fmla="*/ 981075 h 1519237"/>
                          <a:gd name="connsiteX88" fmla="*/ 1228911 w 2005199"/>
                          <a:gd name="connsiteY88" fmla="*/ 985837 h 1519237"/>
                          <a:gd name="connsiteX89" fmla="*/ 1214624 w 2005199"/>
                          <a:gd name="connsiteY89" fmla="*/ 995362 h 1519237"/>
                          <a:gd name="connsiteX90" fmla="*/ 1205099 w 2005199"/>
                          <a:gd name="connsiteY90" fmla="*/ 1009650 h 1519237"/>
                          <a:gd name="connsiteX91" fmla="*/ 1197955 w 2005199"/>
                          <a:gd name="connsiteY91" fmla="*/ 1023937 h 1519237"/>
                          <a:gd name="connsiteX92" fmla="*/ 1190811 w 2005199"/>
                          <a:gd name="connsiteY92" fmla="*/ 1028700 h 1519237"/>
                          <a:gd name="connsiteX93" fmla="*/ 1176524 w 2005199"/>
                          <a:gd name="connsiteY93" fmla="*/ 1045368 h 1519237"/>
                          <a:gd name="connsiteX94" fmla="*/ 1169380 w 2005199"/>
                          <a:gd name="connsiteY94" fmla="*/ 1052512 h 1519237"/>
                          <a:gd name="connsiteX95" fmla="*/ 1150330 w 2005199"/>
                          <a:gd name="connsiteY95" fmla="*/ 1073943 h 1519237"/>
                          <a:gd name="connsiteX96" fmla="*/ 1133661 w 2005199"/>
                          <a:gd name="connsiteY96" fmla="*/ 1085850 h 1519237"/>
                          <a:gd name="connsiteX97" fmla="*/ 1126518 w 2005199"/>
                          <a:gd name="connsiteY97" fmla="*/ 1092993 h 1519237"/>
                          <a:gd name="connsiteX98" fmla="*/ 1116993 w 2005199"/>
                          <a:gd name="connsiteY98" fmla="*/ 1107281 h 1519237"/>
                          <a:gd name="connsiteX99" fmla="*/ 1109849 w 2005199"/>
                          <a:gd name="connsiteY99" fmla="*/ 1116806 h 1519237"/>
                          <a:gd name="connsiteX100" fmla="*/ 1097943 w 2005199"/>
                          <a:gd name="connsiteY100" fmla="*/ 1131093 h 1519237"/>
                          <a:gd name="connsiteX101" fmla="*/ 1083655 w 2005199"/>
                          <a:gd name="connsiteY101" fmla="*/ 1140618 h 1519237"/>
                          <a:gd name="connsiteX102" fmla="*/ 1069368 w 2005199"/>
                          <a:gd name="connsiteY102" fmla="*/ 1152525 h 1519237"/>
                          <a:gd name="connsiteX103" fmla="*/ 1055080 w 2005199"/>
                          <a:gd name="connsiteY103" fmla="*/ 1157287 h 1519237"/>
                          <a:gd name="connsiteX104" fmla="*/ 1047936 w 2005199"/>
                          <a:gd name="connsiteY104" fmla="*/ 1162050 h 1519237"/>
                          <a:gd name="connsiteX105" fmla="*/ 1012218 w 2005199"/>
                          <a:gd name="connsiteY105" fmla="*/ 1169193 h 1519237"/>
                          <a:gd name="connsiteX106" fmla="*/ 993168 w 2005199"/>
                          <a:gd name="connsiteY106" fmla="*/ 1147762 h 1519237"/>
                          <a:gd name="connsiteX107" fmla="*/ 988405 w 2005199"/>
                          <a:gd name="connsiteY107" fmla="*/ 1140618 h 1519237"/>
                          <a:gd name="connsiteX108" fmla="*/ 978880 w 2005199"/>
                          <a:gd name="connsiteY108" fmla="*/ 1112043 h 1519237"/>
                          <a:gd name="connsiteX109" fmla="*/ 976499 w 2005199"/>
                          <a:gd name="connsiteY109" fmla="*/ 1104900 h 1519237"/>
                          <a:gd name="connsiteX110" fmla="*/ 971736 w 2005199"/>
                          <a:gd name="connsiteY110" fmla="*/ 1097756 h 1519237"/>
                          <a:gd name="connsiteX111" fmla="*/ 966974 w 2005199"/>
                          <a:gd name="connsiteY111" fmla="*/ 1083468 h 1519237"/>
                          <a:gd name="connsiteX112" fmla="*/ 964593 w 2005199"/>
                          <a:gd name="connsiteY112" fmla="*/ 1076325 h 1519237"/>
                          <a:gd name="connsiteX113" fmla="*/ 959830 w 2005199"/>
                          <a:gd name="connsiteY113" fmla="*/ 1066800 h 1519237"/>
                          <a:gd name="connsiteX114" fmla="*/ 955068 w 2005199"/>
                          <a:gd name="connsiteY114" fmla="*/ 1052512 h 1519237"/>
                          <a:gd name="connsiteX115" fmla="*/ 950305 w 2005199"/>
                          <a:gd name="connsiteY115" fmla="*/ 1038225 h 1519237"/>
                          <a:gd name="connsiteX116" fmla="*/ 947924 w 2005199"/>
                          <a:gd name="connsiteY116" fmla="*/ 1031081 h 1519237"/>
                          <a:gd name="connsiteX117" fmla="*/ 943161 w 2005199"/>
                          <a:gd name="connsiteY117" fmla="*/ 1023937 h 1519237"/>
                          <a:gd name="connsiteX118" fmla="*/ 940780 w 2005199"/>
                          <a:gd name="connsiteY118" fmla="*/ 1016793 h 1519237"/>
                          <a:gd name="connsiteX119" fmla="*/ 936018 w 2005199"/>
                          <a:gd name="connsiteY119" fmla="*/ 1007268 h 1519237"/>
                          <a:gd name="connsiteX120" fmla="*/ 933636 w 2005199"/>
                          <a:gd name="connsiteY120" fmla="*/ 992981 h 1519237"/>
                          <a:gd name="connsiteX121" fmla="*/ 916967 w 2005199"/>
                          <a:gd name="connsiteY121" fmla="*/ 900112 h 1519237"/>
                          <a:gd name="connsiteX122" fmla="*/ 888393 w 2005199"/>
                          <a:gd name="connsiteY122" fmla="*/ 862012 h 1519237"/>
                          <a:gd name="connsiteX123" fmla="*/ 878867 w 2005199"/>
                          <a:gd name="connsiteY123" fmla="*/ 845344 h 1519237"/>
                          <a:gd name="connsiteX124" fmla="*/ 864580 w 2005199"/>
                          <a:gd name="connsiteY124" fmla="*/ 809624 h 1519237"/>
                          <a:gd name="connsiteX125" fmla="*/ 850293 w 2005199"/>
                          <a:gd name="connsiteY125" fmla="*/ 757237 h 1519237"/>
                          <a:gd name="connsiteX126" fmla="*/ 843149 w 2005199"/>
                          <a:gd name="connsiteY126" fmla="*/ 735806 h 1519237"/>
                          <a:gd name="connsiteX127" fmla="*/ 847911 w 2005199"/>
                          <a:gd name="connsiteY127" fmla="*/ 702468 h 1519237"/>
                          <a:gd name="connsiteX128" fmla="*/ 843149 w 2005199"/>
                          <a:gd name="connsiteY128" fmla="*/ 688181 h 1519237"/>
                          <a:gd name="connsiteX129" fmla="*/ 840768 w 2005199"/>
                          <a:gd name="connsiteY129" fmla="*/ 681037 h 1519237"/>
                          <a:gd name="connsiteX130" fmla="*/ 845530 w 2005199"/>
                          <a:gd name="connsiteY130" fmla="*/ 661987 h 1519237"/>
                          <a:gd name="connsiteX131" fmla="*/ 850293 w 2005199"/>
                          <a:gd name="connsiteY131" fmla="*/ 654843 h 1519237"/>
                          <a:gd name="connsiteX132" fmla="*/ 866961 w 2005199"/>
                          <a:gd name="connsiteY132" fmla="*/ 633412 h 1519237"/>
                          <a:gd name="connsiteX133" fmla="*/ 871724 w 2005199"/>
                          <a:gd name="connsiteY133" fmla="*/ 616743 h 1519237"/>
                          <a:gd name="connsiteX134" fmla="*/ 878868 w 2005199"/>
                          <a:gd name="connsiteY134" fmla="*/ 590550 h 1519237"/>
                          <a:gd name="connsiteX135" fmla="*/ 876486 w 2005199"/>
                          <a:gd name="connsiteY135" fmla="*/ 557212 h 1519237"/>
                          <a:gd name="connsiteX136" fmla="*/ 871724 w 2005199"/>
                          <a:gd name="connsiteY136" fmla="*/ 542925 h 1519237"/>
                          <a:gd name="connsiteX137" fmla="*/ 874105 w 2005199"/>
                          <a:gd name="connsiteY137" fmla="*/ 502443 h 1519237"/>
                          <a:gd name="connsiteX138" fmla="*/ 878868 w 2005199"/>
                          <a:gd name="connsiteY138" fmla="*/ 461962 h 1519237"/>
                          <a:gd name="connsiteX139" fmla="*/ 869342 w 2005199"/>
                          <a:gd name="connsiteY139" fmla="*/ 428625 h 1519237"/>
                          <a:gd name="connsiteX140" fmla="*/ 852674 w 2005199"/>
                          <a:gd name="connsiteY140" fmla="*/ 364331 h 1519237"/>
                          <a:gd name="connsiteX141" fmla="*/ 847911 w 2005199"/>
                          <a:gd name="connsiteY141" fmla="*/ 357187 h 1519237"/>
                          <a:gd name="connsiteX142" fmla="*/ 845530 w 2005199"/>
                          <a:gd name="connsiteY142" fmla="*/ 350043 h 1519237"/>
                          <a:gd name="connsiteX143" fmla="*/ 836005 w 2005199"/>
                          <a:gd name="connsiteY143" fmla="*/ 335756 h 1519237"/>
                          <a:gd name="connsiteX144" fmla="*/ 831243 w 2005199"/>
                          <a:gd name="connsiteY144" fmla="*/ 328612 h 1519237"/>
                          <a:gd name="connsiteX145" fmla="*/ 828861 w 2005199"/>
                          <a:gd name="connsiteY145" fmla="*/ 321468 h 1519237"/>
                          <a:gd name="connsiteX146" fmla="*/ 819336 w 2005199"/>
                          <a:gd name="connsiteY146" fmla="*/ 307181 h 1519237"/>
                          <a:gd name="connsiteX147" fmla="*/ 814574 w 2005199"/>
                          <a:gd name="connsiteY147" fmla="*/ 290512 h 1519237"/>
                          <a:gd name="connsiteX148" fmla="*/ 809811 w 2005199"/>
                          <a:gd name="connsiteY148" fmla="*/ 276225 h 1519237"/>
                          <a:gd name="connsiteX149" fmla="*/ 800286 w 2005199"/>
                          <a:gd name="connsiteY149" fmla="*/ 261937 h 1519237"/>
                          <a:gd name="connsiteX150" fmla="*/ 795524 w 2005199"/>
                          <a:gd name="connsiteY150" fmla="*/ 254793 h 1519237"/>
                          <a:gd name="connsiteX151" fmla="*/ 785999 w 2005199"/>
                          <a:gd name="connsiteY151" fmla="*/ 242887 h 1519237"/>
                          <a:gd name="connsiteX152" fmla="*/ 781236 w 2005199"/>
                          <a:gd name="connsiteY152" fmla="*/ 235743 h 1519237"/>
                          <a:gd name="connsiteX153" fmla="*/ 783618 w 2005199"/>
                          <a:gd name="connsiteY153" fmla="*/ 228600 h 1519237"/>
                          <a:gd name="connsiteX154" fmla="*/ 769330 w 2005199"/>
                          <a:gd name="connsiteY154" fmla="*/ 214312 h 1519237"/>
                          <a:gd name="connsiteX155" fmla="*/ 762186 w 2005199"/>
                          <a:gd name="connsiteY155" fmla="*/ 207168 h 1519237"/>
                          <a:gd name="connsiteX156" fmla="*/ 745518 w 2005199"/>
                          <a:gd name="connsiteY156" fmla="*/ 195262 h 1519237"/>
                          <a:gd name="connsiteX157" fmla="*/ 724086 w 2005199"/>
                          <a:gd name="connsiteY157" fmla="*/ 183356 h 1519237"/>
                          <a:gd name="connsiteX158" fmla="*/ 697893 w 2005199"/>
                          <a:gd name="connsiteY158" fmla="*/ 169068 h 1519237"/>
                          <a:gd name="connsiteX159" fmla="*/ 688368 w 2005199"/>
                          <a:gd name="connsiteY159" fmla="*/ 164306 h 1519237"/>
                          <a:gd name="connsiteX160" fmla="*/ 678843 w 2005199"/>
                          <a:gd name="connsiteY160" fmla="*/ 157162 h 1519237"/>
                          <a:gd name="connsiteX161" fmla="*/ 671699 w 2005199"/>
                          <a:gd name="connsiteY161" fmla="*/ 154781 h 1519237"/>
                          <a:gd name="connsiteX162" fmla="*/ 659793 w 2005199"/>
                          <a:gd name="connsiteY162" fmla="*/ 147637 h 1519237"/>
                          <a:gd name="connsiteX163" fmla="*/ 645505 w 2005199"/>
                          <a:gd name="connsiteY163" fmla="*/ 138112 h 1519237"/>
                          <a:gd name="connsiteX164" fmla="*/ 626455 w 2005199"/>
                          <a:gd name="connsiteY164" fmla="*/ 128587 h 1519237"/>
                          <a:gd name="connsiteX165" fmla="*/ 619311 w 2005199"/>
                          <a:gd name="connsiteY165" fmla="*/ 123825 h 1519237"/>
                          <a:gd name="connsiteX166" fmla="*/ 612168 w 2005199"/>
                          <a:gd name="connsiteY166" fmla="*/ 121443 h 1519237"/>
                          <a:gd name="connsiteX167" fmla="*/ 595499 w 2005199"/>
                          <a:gd name="connsiteY167" fmla="*/ 114300 h 1519237"/>
                          <a:gd name="connsiteX168" fmla="*/ 585974 w 2005199"/>
                          <a:gd name="connsiteY168" fmla="*/ 109537 h 1519237"/>
                          <a:gd name="connsiteX169" fmla="*/ 569305 w 2005199"/>
                          <a:gd name="connsiteY169" fmla="*/ 100012 h 1519237"/>
                          <a:gd name="connsiteX170" fmla="*/ 559780 w 2005199"/>
                          <a:gd name="connsiteY170" fmla="*/ 97631 h 1519237"/>
                          <a:gd name="connsiteX171" fmla="*/ 550255 w 2005199"/>
                          <a:gd name="connsiteY171" fmla="*/ 92868 h 1519237"/>
                          <a:gd name="connsiteX172" fmla="*/ 524061 w 2005199"/>
                          <a:gd name="connsiteY172" fmla="*/ 80962 h 1519237"/>
                          <a:gd name="connsiteX173" fmla="*/ 516918 w 2005199"/>
                          <a:gd name="connsiteY173" fmla="*/ 76200 h 1519237"/>
                          <a:gd name="connsiteX174" fmla="*/ 509774 w 2005199"/>
                          <a:gd name="connsiteY174" fmla="*/ 73818 h 1519237"/>
                          <a:gd name="connsiteX175" fmla="*/ 500249 w 2005199"/>
                          <a:gd name="connsiteY175" fmla="*/ 69056 h 1519237"/>
                          <a:gd name="connsiteX176" fmla="*/ 493105 w 2005199"/>
                          <a:gd name="connsiteY176" fmla="*/ 64293 h 1519237"/>
                          <a:gd name="connsiteX177" fmla="*/ 483580 w 2005199"/>
                          <a:gd name="connsiteY177" fmla="*/ 61912 h 1519237"/>
                          <a:gd name="connsiteX178" fmla="*/ 464530 w 2005199"/>
                          <a:gd name="connsiteY178" fmla="*/ 54768 h 1519237"/>
                          <a:gd name="connsiteX179" fmla="*/ 457386 w 2005199"/>
                          <a:gd name="connsiteY179" fmla="*/ 50006 h 1519237"/>
                          <a:gd name="connsiteX180" fmla="*/ 443099 w 2005199"/>
                          <a:gd name="connsiteY180" fmla="*/ 45243 h 1519237"/>
                          <a:gd name="connsiteX181" fmla="*/ 426430 w 2005199"/>
                          <a:gd name="connsiteY181" fmla="*/ 40481 h 1519237"/>
                          <a:gd name="connsiteX182" fmla="*/ 407380 w 2005199"/>
                          <a:gd name="connsiteY182" fmla="*/ 33337 h 1519237"/>
                          <a:gd name="connsiteX183" fmla="*/ 383568 w 2005199"/>
                          <a:gd name="connsiteY183" fmla="*/ 28575 h 1519237"/>
                          <a:gd name="connsiteX184" fmla="*/ 374043 w 2005199"/>
                          <a:gd name="connsiteY184" fmla="*/ 23812 h 1519237"/>
                          <a:gd name="connsiteX185" fmla="*/ 364518 w 2005199"/>
                          <a:gd name="connsiteY185" fmla="*/ 21431 h 1519237"/>
                          <a:gd name="connsiteX186" fmla="*/ 343086 w 2005199"/>
                          <a:gd name="connsiteY186" fmla="*/ 16668 h 1519237"/>
                          <a:gd name="connsiteX187" fmla="*/ 307368 w 2005199"/>
                          <a:gd name="connsiteY187" fmla="*/ 7143 h 1519237"/>
                          <a:gd name="connsiteX188" fmla="*/ 290699 w 2005199"/>
                          <a:gd name="connsiteY188" fmla="*/ 4762 h 1519237"/>
                          <a:gd name="connsiteX189" fmla="*/ 276411 w 2005199"/>
                          <a:gd name="connsiteY189" fmla="*/ 2381 h 1519237"/>
                          <a:gd name="connsiteX190" fmla="*/ 228786 w 2005199"/>
                          <a:gd name="connsiteY190" fmla="*/ 0 h 1519237"/>
                          <a:gd name="connsiteX191" fmla="*/ 145443 w 2005199"/>
                          <a:gd name="connsiteY191" fmla="*/ 2381 h 1519237"/>
                          <a:gd name="connsiteX192" fmla="*/ 116868 w 2005199"/>
                          <a:gd name="connsiteY192" fmla="*/ 4762 h 1519237"/>
                          <a:gd name="connsiteX193" fmla="*/ 109724 w 2005199"/>
                          <a:gd name="connsiteY193" fmla="*/ 9525 h 1519237"/>
                          <a:gd name="connsiteX194" fmla="*/ 100199 w 2005199"/>
                          <a:gd name="connsiteY194" fmla="*/ 14287 h 1519237"/>
                          <a:gd name="connsiteX195" fmla="*/ 90674 w 2005199"/>
                          <a:gd name="connsiteY195" fmla="*/ 21431 h 1519237"/>
                          <a:gd name="connsiteX196" fmla="*/ 76386 w 2005199"/>
                          <a:gd name="connsiteY196" fmla="*/ 30956 h 1519237"/>
                          <a:gd name="connsiteX197" fmla="*/ 69243 w 2005199"/>
                          <a:gd name="connsiteY197" fmla="*/ 35718 h 1519237"/>
                          <a:gd name="connsiteX198" fmla="*/ 62099 w 2005199"/>
                          <a:gd name="connsiteY198" fmla="*/ 40481 h 1519237"/>
                          <a:gd name="connsiteX199" fmla="*/ 52574 w 2005199"/>
                          <a:gd name="connsiteY199" fmla="*/ 54768 h 1519237"/>
                          <a:gd name="connsiteX200" fmla="*/ 40668 w 2005199"/>
                          <a:gd name="connsiteY200" fmla="*/ 71437 h 1519237"/>
                          <a:gd name="connsiteX201" fmla="*/ 35905 w 2005199"/>
                          <a:gd name="connsiteY201" fmla="*/ 85725 h 1519237"/>
                          <a:gd name="connsiteX202" fmla="*/ 33524 w 2005199"/>
                          <a:gd name="connsiteY202" fmla="*/ 92868 h 1519237"/>
                          <a:gd name="connsiteX203" fmla="*/ 31143 w 2005199"/>
                          <a:gd name="connsiteY203" fmla="*/ 119062 h 1519237"/>
                          <a:gd name="connsiteX204" fmla="*/ 26380 w 2005199"/>
                          <a:gd name="connsiteY204" fmla="*/ 133350 h 1519237"/>
                          <a:gd name="connsiteX205" fmla="*/ 23999 w 2005199"/>
                          <a:gd name="connsiteY205" fmla="*/ 140493 h 1519237"/>
                          <a:gd name="connsiteX206" fmla="*/ 23999 w 2005199"/>
                          <a:gd name="connsiteY206" fmla="*/ 197643 h 1519237"/>
                          <a:gd name="connsiteX207" fmla="*/ 28761 w 2005199"/>
                          <a:gd name="connsiteY207" fmla="*/ 216693 h 1519237"/>
                          <a:gd name="connsiteX208" fmla="*/ 38286 w 2005199"/>
                          <a:gd name="connsiteY208" fmla="*/ 233362 h 1519237"/>
                          <a:gd name="connsiteX209" fmla="*/ 43049 w 2005199"/>
                          <a:gd name="connsiteY209" fmla="*/ 247650 h 1519237"/>
                          <a:gd name="connsiteX210" fmla="*/ 52574 w 2005199"/>
                          <a:gd name="connsiteY210" fmla="*/ 264318 h 1519237"/>
                          <a:gd name="connsiteX211" fmla="*/ 54955 w 2005199"/>
                          <a:gd name="connsiteY211" fmla="*/ 271462 h 1519237"/>
                          <a:gd name="connsiteX212" fmla="*/ 62099 w 2005199"/>
                          <a:gd name="connsiteY212" fmla="*/ 280987 h 1519237"/>
                          <a:gd name="connsiteX213" fmla="*/ 71624 w 2005199"/>
                          <a:gd name="connsiteY213" fmla="*/ 302418 h 1519237"/>
                          <a:gd name="connsiteX214" fmla="*/ 76386 w 2005199"/>
                          <a:gd name="connsiteY214" fmla="*/ 316706 h 1519237"/>
                          <a:gd name="connsiteX215" fmla="*/ 78768 w 2005199"/>
                          <a:gd name="connsiteY215" fmla="*/ 323850 h 1519237"/>
                          <a:gd name="connsiteX216" fmla="*/ 83530 w 2005199"/>
                          <a:gd name="connsiteY216" fmla="*/ 333375 h 1519237"/>
                          <a:gd name="connsiteX217" fmla="*/ 88293 w 2005199"/>
                          <a:gd name="connsiteY217" fmla="*/ 347662 h 1519237"/>
                          <a:gd name="connsiteX218" fmla="*/ 90674 w 2005199"/>
                          <a:gd name="connsiteY218" fmla="*/ 354806 h 1519237"/>
                          <a:gd name="connsiteX219" fmla="*/ 93055 w 2005199"/>
                          <a:gd name="connsiteY219" fmla="*/ 361950 h 1519237"/>
                          <a:gd name="connsiteX220" fmla="*/ 95436 w 2005199"/>
                          <a:gd name="connsiteY220" fmla="*/ 371475 h 1519237"/>
                          <a:gd name="connsiteX221" fmla="*/ 100199 w 2005199"/>
                          <a:gd name="connsiteY221" fmla="*/ 385762 h 1519237"/>
                          <a:gd name="connsiteX222" fmla="*/ 97818 w 2005199"/>
                          <a:gd name="connsiteY222" fmla="*/ 400050 h 1519237"/>
                          <a:gd name="connsiteX223" fmla="*/ 93055 w 2005199"/>
                          <a:gd name="connsiteY223" fmla="*/ 414337 h 1519237"/>
                          <a:gd name="connsiteX224" fmla="*/ 88293 w 2005199"/>
                          <a:gd name="connsiteY224" fmla="*/ 428625 h 1519237"/>
                          <a:gd name="connsiteX225" fmla="*/ 85911 w 2005199"/>
                          <a:gd name="connsiteY225" fmla="*/ 435768 h 1519237"/>
                          <a:gd name="connsiteX226" fmla="*/ 81149 w 2005199"/>
                          <a:gd name="connsiteY226" fmla="*/ 452437 h 1519237"/>
                          <a:gd name="connsiteX227" fmla="*/ 78768 w 2005199"/>
                          <a:gd name="connsiteY227" fmla="*/ 490537 h 1519237"/>
                          <a:gd name="connsiteX228" fmla="*/ 76386 w 2005199"/>
                          <a:gd name="connsiteY228" fmla="*/ 516731 h 1519237"/>
                          <a:gd name="connsiteX229" fmla="*/ 74005 w 2005199"/>
                          <a:gd name="connsiteY229" fmla="*/ 576262 h 1519237"/>
                          <a:gd name="connsiteX230" fmla="*/ 69243 w 2005199"/>
                          <a:gd name="connsiteY230" fmla="*/ 590550 h 1519237"/>
                          <a:gd name="connsiteX231" fmla="*/ 62099 w 2005199"/>
                          <a:gd name="connsiteY231" fmla="*/ 607218 h 1519237"/>
                          <a:gd name="connsiteX232" fmla="*/ 54955 w 2005199"/>
                          <a:gd name="connsiteY232" fmla="*/ 609600 h 1519237"/>
                          <a:gd name="connsiteX233" fmla="*/ 52574 w 2005199"/>
                          <a:gd name="connsiteY233" fmla="*/ 616743 h 1519237"/>
                          <a:gd name="connsiteX234" fmla="*/ 40668 w 2005199"/>
                          <a:gd name="connsiteY234" fmla="*/ 631031 h 1519237"/>
                          <a:gd name="connsiteX235" fmla="*/ 33524 w 2005199"/>
                          <a:gd name="connsiteY235" fmla="*/ 645318 h 1519237"/>
                          <a:gd name="connsiteX236" fmla="*/ 26380 w 2005199"/>
                          <a:gd name="connsiteY236" fmla="*/ 650081 h 1519237"/>
                          <a:gd name="connsiteX237" fmla="*/ 16855 w 2005199"/>
                          <a:gd name="connsiteY237" fmla="*/ 678656 h 1519237"/>
                          <a:gd name="connsiteX238" fmla="*/ 12093 w 2005199"/>
                          <a:gd name="connsiteY238" fmla="*/ 692943 h 1519237"/>
                          <a:gd name="connsiteX239" fmla="*/ 9711 w 2005199"/>
                          <a:gd name="connsiteY239" fmla="*/ 700087 h 1519237"/>
                          <a:gd name="connsiteX240" fmla="*/ 4949 w 2005199"/>
                          <a:gd name="connsiteY240" fmla="*/ 707231 h 1519237"/>
                          <a:gd name="connsiteX241" fmla="*/ 2568 w 2005199"/>
                          <a:gd name="connsiteY241" fmla="*/ 719137 h 1519237"/>
                          <a:gd name="connsiteX242" fmla="*/ 2568 w 2005199"/>
                          <a:gd name="connsiteY242" fmla="*/ 792956 h 1519237"/>
                          <a:gd name="connsiteX243" fmla="*/ 7330 w 2005199"/>
                          <a:gd name="connsiteY243" fmla="*/ 800100 h 1519237"/>
                          <a:gd name="connsiteX244" fmla="*/ 14474 w 2005199"/>
                          <a:gd name="connsiteY244" fmla="*/ 809625 h 1519237"/>
                          <a:gd name="connsiteX245" fmla="*/ 28761 w 2005199"/>
                          <a:gd name="connsiteY245" fmla="*/ 821531 h 1519237"/>
                          <a:gd name="connsiteX246" fmla="*/ 35905 w 2005199"/>
                          <a:gd name="connsiteY246" fmla="*/ 828675 h 1519237"/>
                          <a:gd name="connsiteX247" fmla="*/ 52574 w 2005199"/>
                          <a:gd name="connsiteY247" fmla="*/ 840581 h 1519237"/>
                          <a:gd name="connsiteX248" fmla="*/ 64480 w 2005199"/>
                          <a:gd name="connsiteY248" fmla="*/ 857250 h 1519237"/>
                          <a:gd name="connsiteX249" fmla="*/ 69243 w 2005199"/>
                          <a:gd name="connsiteY249" fmla="*/ 864393 h 1519237"/>
                          <a:gd name="connsiteX250" fmla="*/ 90674 w 2005199"/>
                          <a:gd name="connsiteY250" fmla="*/ 883443 h 1519237"/>
                          <a:gd name="connsiteX251" fmla="*/ 100199 w 2005199"/>
                          <a:gd name="connsiteY251" fmla="*/ 892968 h 1519237"/>
                          <a:gd name="connsiteX252" fmla="*/ 116868 w 2005199"/>
                          <a:gd name="connsiteY252" fmla="*/ 904875 h 1519237"/>
                          <a:gd name="connsiteX253" fmla="*/ 131155 w 2005199"/>
                          <a:gd name="connsiteY253" fmla="*/ 914400 h 1519237"/>
                          <a:gd name="connsiteX254" fmla="*/ 140680 w 2005199"/>
                          <a:gd name="connsiteY254" fmla="*/ 933450 h 1519237"/>
                          <a:gd name="connsiteX255" fmla="*/ 154968 w 2005199"/>
                          <a:gd name="connsiteY255" fmla="*/ 945356 h 1519237"/>
                          <a:gd name="connsiteX256" fmla="*/ 162111 w 2005199"/>
                          <a:gd name="connsiteY256" fmla="*/ 959643 h 1519237"/>
                          <a:gd name="connsiteX257" fmla="*/ 166874 w 2005199"/>
                          <a:gd name="connsiteY257" fmla="*/ 969168 h 1519237"/>
                          <a:gd name="connsiteX258" fmla="*/ 174018 w 2005199"/>
                          <a:gd name="connsiteY258" fmla="*/ 976312 h 1519237"/>
                          <a:gd name="connsiteX259" fmla="*/ 188305 w 2005199"/>
                          <a:gd name="connsiteY259" fmla="*/ 995362 h 1519237"/>
                          <a:gd name="connsiteX260" fmla="*/ 183543 w 2005199"/>
                          <a:gd name="connsiteY260" fmla="*/ 1002506 h 1519237"/>
                          <a:gd name="connsiteX261" fmla="*/ 190686 w 2005199"/>
                          <a:gd name="connsiteY261" fmla="*/ 1009650 h 1519237"/>
                          <a:gd name="connsiteX262" fmla="*/ 195449 w 2005199"/>
                          <a:gd name="connsiteY262" fmla="*/ 1016793 h 1519237"/>
                          <a:gd name="connsiteX263" fmla="*/ 204974 w 2005199"/>
                          <a:gd name="connsiteY263" fmla="*/ 1038225 h 1519237"/>
                          <a:gd name="connsiteX264" fmla="*/ 212118 w 2005199"/>
                          <a:gd name="connsiteY264" fmla="*/ 1045368 h 1519237"/>
                          <a:gd name="connsiteX265" fmla="*/ 228786 w 2005199"/>
                          <a:gd name="connsiteY265" fmla="*/ 1066800 h 1519237"/>
                          <a:gd name="connsiteX266" fmla="*/ 235930 w 2005199"/>
                          <a:gd name="connsiteY266" fmla="*/ 1083468 h 1519237"/>
                          <a:gd name="connsiteX267" fmla="*/ 247836 w 2005199"/>
                          <a:gd name="connsiteY267" fmla="*/ 1097756 h 1519237"/>
                          <a:gd name="connsiteX268" fmla="*/ 250218 w 2005199"/>
                          <a:gd name="connsiteY268" fmla="*/ 1104900 h 1519237"/>
                          <a:gd name="connsiteX269" fmla="*/ 264505 w 2005199"/>
                          <a:gd name="connsiteY269" fmla="*/ 1131093 h 1519237"/>
                          <a:gd name="connsiteX270" fmla="*/ 266886 w 2005199"/>
                          <a:gd name="connsiteY270" fmla="*/ 1140618 h 1519237"/>
                          <a:gd name="connsiteX271" fmla="*/ 278793 w 2005199"/>
                          <a:gd name="connsiteY271" fmla="*/ 1145381 h 1519237"/>
                          <a:gd name="connsiteX272" fmla="*/ 285936 w 2005199"/>
                          <a:gd name="connsiteY272" fmla="*/ 1150143 h 1519237"/>
                          <a:gd name="connsiteX273" fmla="*/ 293080 w 2005199"/>
                          <a:gd name="connsiteY273" fmla="*/ 1164431 h 1519237"/>
                          <a:gd name="connsiteX274" fmla="*/ 297843 w 2005199"/>
                          <a:gd name="connsiteY274" fmla="*/ 1171575 h 1519237"/>
                          <a:gd name="connsiteX275" fmla="*/ 309749 w 2005199"/>
                          <a:gd name="connsiteY275" fmla="*/ 1197768 h 1519237"/>
                          <a:gd name="connsiteX276" fmla="*/ 319274 w 2005199"/>
                          <a:gd name="connsiteY276" fmla="*/ 1214437 h 1519237"/>
                          <a:gd name="connsiteX277" fmla="*/ 331180 w 2005199"/>
                          <a:gd name="connsiteY277" fmla="*/ 1240631 h 1519237"/>
                          <a:gd name="connsiteX278" fmla="*/ 343086 w 2005199"/>
                          <a:gd name="connsiteY278" fmla="*/ 1266825 h 1519237"/>
                          <a:gd name="connsiteX279" fmla="*/ 347849 w 2005199"/>
                          <a:gd name="connsiteY279" fmla="*/ 1273968 h 1519237"/>
                          <a:gd name="connsiteX280" fmla="*/ 352611 w 2005199"/>
                          <a:gd name="connsiteY280" fmla="*/ 1283493 h 1519237"/>
                          <a:gd name="connsiteX281" fmla="*/ 362136 w 2005199"/>
                          <a:gd name="connsiteY281" fmla="*/ 1297781 h 1519237"/>
                          <a:gd name="connsiteX282" fmla="*/ 366899 w 2005199"/>
                          <a:gd name="connsiteY282" fmla="*/ 1304925 h 1519237"/>
                          <a:gd name="connsiteX283" fmla="*/ 369280 w 2005199"/>
                          <a:gd name="connsiteY283" fmla="*/ 1312068 h 1519237"/>
                          <a:gd name="connsiteX284" fmla="*/ 376424 w 2005199"/>
                          <a:gd name="connsiteY284" fmla="*/ 1323975 h 1519237"/>
                          <a:gd name="connsiteX285" fmla="*/ 381186 w 2005199"/>
                          <a:gd name="connsiteY285" fmla="*/ 1331118 h 1519237"/>
                          <a:gd name="connsiteX286" fmla="*/ 383568 w 2005199"/>
                          <a:gd name="connsiteY286" fmla="*/ 1338262 h 1519237"/>
                          <a:gd name="connsiteX287" fmla="*/ 388330 w 2005199"/>
                          <a:gd name="connsiteY287" fmla="*/ 1345406 h 1519237"/>
                          <a:gd name="connsiteX288" fmla="*/ 393093 w 2005199"/>
                          <a:gd name="connsiteY288" fmla="*/ 1359693 h 1519237"/>
                          <a:gd name="connsiteX289" fmla="*/ 397855 w 2005199"/>
                          <a:gd name="connsiteY289" fmla="*/ 1373981 h 1519237"/>
                          <a:gd name="connsiteX290" fmla="*/ 400236 w 2005199"/>
                          <a:gd name="connsiteY290" fmla="*/ 1381125 h 1519237"/>
                          <a:gd name="connsiteX291" fmla="*/ 407380 w 2005199"/>
                          <a:gd name="connsiteY291" fmla="*/ 1414462 h 1519237"/>
                          <a:gd name="connsiteX292" fmla="*/ 412143 w 2005199"/>
                          <a:gd name="connsiteY292" fmla="*/ 1421606 h 1519237"/>
                          <a:gd name="connsiteX293" fmla="*/ 419286 w 2005199"/>
                          <a:gd name="connsiteY293" fmla="*/ 1438275 h 1519237"/>
                          <a:gd name="connsiteX294" fmla="*/ 424049 w 2005199"/>
                          <a:gd name="connsiteY294" fmla="*/ 1450181 h 1519237"/>
                          <a:gd name="connsiteX295" fmla="*/ 428811 w 2005199"/>
                          <a:gd name="connsiteY295" fmla="*/ 1457325 h 1519237"/>
                          <a:gd name="connsiteX296" fmla="*/ 433574 w 2005199"/>
                          <a:gd name="connsiteY296" fmla="*/ 1471612 h 1519237"/>
                          <a:gd name="connsiteX297" fmla="*/ 435955 w 2005199"/>
                          <a:gd name="connsiteY297" fmla="*/ 1478756 h 1519237"/>
                          <a:gd name="connsiteX298" fmla="*/ 445480 w 2005199"/>
                          <a:gd name="connsiteY298" fmla="*/ 1495425 h 1519237"/>
                          <a:gd name="connsiteX299" fmla="*/ 447861 w 2005199"/>
                          <a:gd name="connsiteY299" fmla="*/ 1507331 h 1519237"/>
                          <a:gd name="connsiteX300" fmla="*/ 455005 w 2005199"/>
                          <a:gd name="connsiteY300" fmla="*/ 1519237 h 1519237"/>
                          <a:gd name="connsiteX301" fmla="*/ 455005 w 2005199"/>
                          <a:gd name="connsiteY301" fmla="*/ 1516856 h 151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005199" h="1519237">
                            <a:moveTo>
                              <a:pt x="1867086" y="790575"/>
                            </a:moveTo>
                            <a:lnTo>
                              <a:pt x="1867086" y="790575"/>
                            </a:lnTo>
                            <a:cubicBezTo>
                              <a:pt x="1868674" y="797719"/>
                              <a:pt x="1869535" y="805064"/>
                              <a:pt x="1871849" y="812006"/>
                            </a:cubicBezTo>
                            <a:cubicBezTo>
                              <a:pt x="1872754" y="814721"/>
                              <a:pt x="1875606" y="816470"/>
                              <a:pt x="1876611" y="819150"/>
                            </a:cubicBezTo>
                            <a:cubicBezTo>
                              <a:pt x="1885300" y="842319"/>
                              <a:pt x="1871144" y="820590"/>
                              <a:pt x="1886136" y="840581"/>
                            </a:cubicBezTo>
                            <a:cubicBezTo>
                              <a:pt x="1886930" y="843756"/>
                              <a:pt x="1887619" y="846959"/>
                              <a:pt x="1888518" y="850106"/>
                            </a:cubicBezTo>
                            <a:cubicBezTo>
                              <a:pt x="1889208" y="852520"/>
                              <a:pt x="1890290" y="854815"/>
                              <a:pt x="1890899" y="857250"/>
                            </a:cubicBezTo>
                            <a:cubicBezTo>
                              <a:pt x="1897629" y="884174"/>
                              <a:pt x="1887826" y="852794"/>
                              <a:pt x="1898043" y="883443"/>
                            </a:cubicBezTo>
                            <a:lnTo>
                              <a:pt x="1902805" y="897731"/>
                            </a:lnTo>
                            <a:cubicBezTo>
                              <a:pt x="1903599" y="900112"/>
                              <a:pt x="1903793" y="902787"/>
                              <a:pt x="1905186" y="904875"/>
                            </a:cubicBezTo>
                            <a:lnTo>
                              <a:pt x="1909949" y="912018"/>
                            </a:lnTo>
                            <a:lnTo>
                              <a:pt x="1914711" y="926306"/>
                            </a:lnTo>
                            <a:cubicBezTo>
                              <a:pt x="1915505" y="928687"/>
                              <a:pt x="1915701" y="931361"/>
                              <a:pt x="1917093" y="933450"/>
                            </a:cubicBezTo>
                            <a:lnTo>
                              <a:pt x="1921855" y="940593"/>
                            </a:lnTo>
                            <a:cubicBezTo>
                              <a:pt x="1926811" y="960418"/>
                              <a:pt x="1920776" y="940816"/>
                              <a:pt x="1928999" y="957262"/>
                            </a:cubicBezTo>
                            <a:cubicBezTo>
                              <a:pt x="1930122" y="959507"/>
                              <a:pt x="1929988" y="962317"/>
                              <a:pt x="1931380" y="964406"/>
                            </a:cubicBezTo>
                            <a:cubicBezTo>
                              <a:pt x="1933248" y="967208"/>
                              <a:pt x="1936143" y="969169"/>
                              <a:pt x="1938524" y="971550"/>
                            </a:cubicBezTo>
                            <a:cubicBezTo>
                              <a:pt x="1939318" y="973931"/>
                              <a:pt x="1939686" y="976499"/>
                              <a:pt x="1940905" y="978693"/>
                            </a:cubicBezTo>
                            <a:cubicBezTo>
                              <a:pt x="1943685" y="983697"/>
                              <a:pt x="1948620" y="987551"/>
                              <a:pt x="1950430" y="992981"/>
                            </a:cubicBezTo>
                            <a:cubicBezTo>
                              <a:pt x="1951224" y="995362"/>
                              <a:pt x="1951592" y="997931"/>
                              <a:pt x="1952811" y="1000125"/>
                            </a:cubicBezTo>
                            <a:cubicBezTo>
                              <a:pt x="1955591" y="1005128"/>
                              <a:pt x="1960526" y="1008982"/>
                              <a:pt x="1962336" y="1014412"/>
                            </a:cubicBezTo>
                            <a:cubicBezTo>
                              <a:pt x="1968004" y="1031415"/>
                              <a:pt x="1964314" y="1024523"/>
                              <a:pt x="1971861" y="1035843"/>
                            </a:cubicBezTo>
                            <a:cubicBezTo>
                              <a:pt x="1972655" y="1039018"/>
                              <a:pt x="1973533" y="1042173"/>
                              <a:pt x="1974243" y="1045368"/>
                            </a:cubicBezTo>
                            <a:cubicBezTo>
                              <a:pt x="1975121" y="1049319"/>
                              <a:pt x="1975559" y="1053370"/>
                              <a:pt x="1976624" y="1057275"/>
                            </a:cubicBezTo>
                            <a:cubicBezTo>
                              <a:pt x="1977945" y="1062118"/>
                              <a:pt x="1979799" y="1066800"/>
                              <a:pt x="1981386" y="1071562"/>
                            </a:cubicBezTo>
                            <a:cubicBezTo>
                              <a:pt x="1982180" y="1073943"/>
                              <a:pt x="1983159" y="1076271"/>
                              <a:pt x="1983768" y="1078706"/>
                            </a:cubicBezTo>
                            <a:cubicBezTo>
                              <a:pt x="1985099" y="1084030"/>
                              <a:pt x="1988592" y="1099040"/>
                              <a:pt x="1990911" y="1102518"/>
                            </a:cubicBezTo>
                            <a:lnTo>
                              <a:pt x="1995674" y="1109662"/>
                            </a:lnTo>
                            <a:cubicBezTo>
                              <a:pt x="1999273" y="1124059"/>
                              <a:pt x="1997020" y="1116081"/>
                              <a:pt x="2002818" y="1133475"/>
                            </a:cubicBezTo>
                            <a:lnTo>
                              <a:pt x="2005199" y="1140618"/>
                            </a:lnTo>
                            <a:cubicBezTo>
                              <a:pt x="2004911" y="1144072"/>
                              <a:pt x="2004327" y="1169639"/>
                              <a:pt x="2000436" y="1178718"/>
                            </a:cubicBezTo>
                            <a:cubicBezTo>
                              <a:pt x="1999309" y="1181348"/>
                              <a:pt x="1996954" y="1183302"/>
                              <a:pt x="1995674" y="1185862"/>
                            </a:cubicBezTo>
                            <a:cubicBezTo>
                              <a:pt x="1994552" y="1188107"/>
                              <a:pt x="1994512" y="1190812"/>
                              <a:pt x="1993293" y="1193006"/>
                            </a:cubicBezTo>
                            <a:cubicBezTo>
                              <a:pt x="1990513" y="1198009"/>
                              <a:pt x="1986943" y="1202531"/>
                              <a:pt x="1983768" y="1207293"/>
                            </a:cubicBezTo>
                            <a:cubicBezTo>
                              <a:pt x="1982180" y="1209674"/>
                              <a:pt x="1981386" y="1212849"/>
                              <a:pt x="1979005" y="1214437"/>
                            </a:cubicBezTo>
                            <a:cubicBezTo>
                              <a:pt x="1953464" y="1231465"/>
                              <a:pt x="1992232" y="1204944"/>
                              <a:pt x="1964718" y="1226343"/>
                            </a:cubicBezTo>
                            <a:cubicBezTo>
                              <a:pt x="1960200" y="1229857"/>
                              <a:pt x="1955193" y="1232693"/>
                              <a:pt x="1950430" y="1235868"/>
                            </a:cubicBezTo>
                            <a:lnTo>
                              <a:pt x="1943286" y="1240631"/>
                            </a:lnTo>
                            <a:lnTo>
                              <a:pt x="1936143" y="1245393"/>
                            </a:lnTo>
                            <a:cubicBezTo>
                              <a:pt x="1933762" y="1246981"/>
                              <a:pt x="1931559" y="1248876"/>
                              <a:pt x="1928999" y="1250156"/>
                            </a:cubicBezTo>
                            <a:cubicBezTo>
                              <a:pt x="1925824" y="1251743"/>
                              <a:pt x="1922737" y="1253520"/>
                              <a:pt x="1919474" y="1254918"/>
                            </a:cubicBezTo>
                            <a:cubicBezTo>
                              <a:pt x="1894948" y="1265429"/>
                              <a:pt x="1934393" y="1246269"/>
                              <a:pt x="1902805" y="1262062"/>
                            </a:cubicBezTo>
                            <a:cubicBezTo>
                              <a:pt x="1886136" y="1261268"/>
                              <a:pt x="1869377" y="1261594"/>
                              <a:pt x="1852799" y="1259681"/>
                            </a:cubicBezTo>
                            <a:cubicBezTo>
                              <a:pt x="1838033" y="1257977"/>
                              <a:pt x="1831405" y="1244259"/>
                              <a:pt x="1824224" y="1233487"/>
                            </a:cubicBezTo>
                            <a:cubicBezTo>
                              <a:pt x="1822636" y="1231106"/>
                              <a:pt x="1821485" y="1228367"/>
                              <a:pt x="1819461" y="1226343"/>
                            </a:cubicBezTo>
                            <a:lnTo>
                              <a:pt x="1812318" y="1219200"/>
                            </a:lnTo>
                            <a:cubicBezTo>
                              <a:pt x="1811524" y="1216819"/>
                              <a:pt x="1811543" y="1213984"/>
                              <a:pt x="1809936" y="1212056"/>
                            </a:cubicBezTo>
                            <a:cubicBezTo>
                              <a:pt x="1804391" y="1205402"/>
                              <a:pt x="1800390" y="1204905"/>
                              <a:pt x="1793268" y="1202531"/>
                            </a:cubicBezTo>
                            <a:cubicBezTo>
                              <a:pt x="1791680" y="1200150"/>
                              <a:pt x="1790659" y="1197272"/>
                              <a:pt x="1788505" y="1195387"/>
                            </a:cubicBezTo>
                            <a:cubicBezTo>
                              <a:pt x="1784198" y="1191618"/>
                              <a:pt x="1774218" y="1185862"/>
                              <a:pt x="1774218" y="1185862"/>
                            </a:cubicBezTo>
                            <a:cubicBezTo>
                              <a:pt x="1771831" y="1178703"/>
                              <a:pt x="1772202" y="1177729"/>
                              <a:pt x="1767074" y="1171575"/>
                            </a:cubicBezTo>
                            <a:cubicBezTo>
                              <a:pt x="1764918" y="1168988"/>
                              <a:pt x="1761998" y="1167089"/>
                              <a:pt x="1759930" y="1164431"/>
                            </a:cubicBezTo>
                            <a:cubicBezTo>
                              <a:pt x="1756416" y="1159913"/>
                              <a:pt x="1750405" y="1150143"/>
                              <a:pt x="1750405" y="1150143"/>
                            </a:cubicBezTo>
                            <a:cubicBezTo>
                              <a:pt x="1749611" y="1147762"/>
                              <a:pt x="1749146" y="1145245"/>
                              <a:pt x="1748024" y="1143000"/>
                            </a:cubicBezTo>
                            <a:cubicBezTo>
                              <a:pt x="1744709" y="1136371"/>
                              <a:pt x="1741383" y="1133978"/>
                              <a:pt x="1736118" y="1128712"/>
                            </a:cubicBezTo>
                            <a:cubicBezTo>
                              <a:pt x="1730128" y="1110747"/>
                              <a:pt x="1738210" y="1132897"/>
                              <a:pt x="1728974" y="1114425"/>
                            </a:cubicBezTo>
                            <a:cubicBezTo>
                              <a:pt x="1727852" y="1112180"/>
                              <a:pt x="1728368" y="1109056"/>
                              <a:pt x="1726593" y="1107281"/>
                            </a:cubicBezTo>
                            <a:cubicBezTo>
                              <a:pt x="1724818" y="1105506"/>
                              <a:pt x="1721830" y="1105694"/>
                              <a:pt x="1719449" y="1104900"/>
                            </a:cubicBezTo>
                            <a:cubicBezTo>
                              <a:pt x="1717861" y="1102519"/>
                              <a:pt x="1716885" y="1099588"/>
                              <a:pt x="1714686" y="1097756"/>
                            </a:cubicBezTo>
                            <a:cubicBezTo>
                              <a:pt x="1707253" y="1091561"/>
                              <a:pt x="1705463" y="1094334"/>
                              <a:pt x="1698018" y="1090612"/>
                            </a:cubicBezTo>
                            <a:cubicBezTo>
                              <a:pt x="1680008" y="1081608"/>
                              <a:pt x="1706104" y="1087754"/>
                              <a:pt x="1671824" y="1083468"/>
                            </a:cubicBezTo>
                            <a:cubicBezTo>
                              <a:pt x="1665015" y="1081199"/>
                              <a:pt x="1662630" y="1080201"/>
                              <a:pt x="1655155" y="1078706"/>
                            </a:cubicBezTo>
                            <a:cubicBezTo>
                              <a:pt x="1650421" y="1077759"/>
                              <a:pt x="1645630" y="1077119"/>
                              <a:pt x="1640868" y="1076325"/>
                            </a:cubicBezTo>
                            <a:cubicBezTo>
                              <a:pt x="1638487" y="1073944"/>
                              <a:pt x="1636565" y="1070989"/>
                              <a:pt x="1633724" y="1069181"/>
                            </a:cubicBezTo>
                            <a:cubicBezTo>
                              <a:pt x="1627734" y="1065369"/>
                              <a:pt x="1614674" y="1059656"/>
                              <a:pt x="1614674" y="1059656"/>
                            </a:cubicBezTo>
                            <a:cubicBezTo>
                              <a:pt x="1607953" y="1052935"/>
                              <a:pt x="1602735" y="1046783"/>
                              <a:pt x="1593243" y="1042987"/>
                            </a:cubicBezTo>
                            <a:cubicBezTo>
                              <a:pt x="1589274" y="1041400"/>
                              <a:pt x="1585159" y="1040137"/>
                              <a:pt x="1581336" y="1038225"/>
                            </a:cubicBezTo>
                            <a:cubicBezTo>
                              <a:pt x="1578776" y="1036945"/>
                              <a:pt x="1576705" y="1034832"/>
                              <a:pt x="1574193" y="1033462"/>
                            </a:cubicBezTo>
                            <a:cubicBezTo>
                              <a:pt x="1567960" y="1030062"/>
                              <a:pt x="1561050" y="1027875"/>
                              <a:pt x="1555143" y="1023937"/>
                            </a:cubicBezTo>
                            <a:cubicBezTo>
                              <a:pt x="1552762" y="1022350"/>
                              <a:pt x="1550559" y="1020455"/>
                              <a:pt x="1547999" y="1019175"/>
                            </a:cubicBezTo>
                            <a:cubicBezTo>
                              <a:pt x="1545754" y="1018052"/>
                              <a:pt x="1543162" y="1017782"/>
                              <a:pt x="1540855" y="1016793"/>
                            </a:cubicBezTo>
                            <a:cubicBezTo>
                              <a:pt x="1537592" y="1015395"/>
                              <a:pt x="1534412" y="1013792"/>
                              <a:pt x="1531330" y="1012031"/>
                            </a:cubicBezTo>
                            <a:cubicBezTo>
                              <a:pt x="1528845" y="1010611"/>
                              <a:pt x="1526801" y="1008430"/>
                              <a:pt x="1524186" y="1007268"/>
                            </a:cubicBezTo>
                            <a:cubicBezTo>
                              <a:pt x="1513997" y="1002740"/>
                              <a:pt x="1510073" y="1002896"/>
                              <a:pt x="1500374" y="1000125"/>
                            </a:cubicBezTo>
                            <a:cubicBezTo>
                              <a:pt x="1497960" y="999435"/>
                              <a:pt x="1495644" y="998433"/>
                              <a:pt x="1493230" y="997743"/>
                            </a:cubicBezTo>
                            <a:cubicBezTo>
                              <a:pt x="1472273" y="991755"/>
                              <a:pt x="1493710" y="998697"/>
                              <a:pt x="1476561" y="992981"/>
                            </a:cubicBezTo>
                            <a:cubicBezTo>
                              <a:pt x="1474180" y="991393"/>
                              <a:pt x="1471978" y="989498"/>
                              <a:pt x="1469418" y="988218"/>
                            </a:cubicBezTo>
                            <a:cubicBezTo>
                              <a:pt x="1463729" y="985373"/>
                              <a:pt x="1456547" y="983135"/>
                              <a:pt x="1450368" y="981075"/>
                            </a:cubicBezTo>
                            <a:cubicBezTo>
                              <a:pt x="1439337" y="973720"/>
                              <a:pt x="1446766" y="977364"/>
                              <a:pt x="1431318" y="973931"/>
                            </a:cubicBezTo>
                            <a:cubicBezTo>
                              <a:pt x="1424288" y="972369"/>
                              <a:pt x="1417060" y="969965"/>
                              <a:pt x="1409886" y="969168"/>
                            </a:cubicBezTo>
                            <a:cubicBezTo>
                              <a:pt x="1399600" y="968025"/>
                              <a:pt x="1389249" y="967581"/>
                              <a:pt x="1378930" y="966787"/>
                            </a:cubicBezTo>
                            <a:cubicBezTo>
                              <a:pt x="1359108" y="961832"/>
                              <a:pt x="1370929" y="964204"/>
                              <a:pt x="1336068" y="962025"/>
                            </a:cubicBezTo>
                            <a:lnTo>
                              <a:pt x="1293205" y="959643"/>
                            </a:lnTo>
                            <a:cubicBezTo>
                              <a:pt x="1290824" y="958849"/>
                              <a:pt x="1288556" y="956985"/>
                              <a:pt x="1286061" y="957262"/>
                            </a:cubicBezTo>
                            <a:cubicBezTo>
                              <a:pt x="1273888" y="958615"/>
                              <a:pt x="1272388" y="962985"/>
                              <a:pt x="1262249" y="966787"/>
                            </a:cubicBezTo>
                            <a:cubicBezTo>
                              <a:pt x="1259185" y="967936"/>
                              <a:pt x="1255899" y="968374"/>
                              <a:pt x="1252724" y="969168"/>
                            </a:cubicBezTo>
                            <a:cubicBezTo>
                              <a:pt x="1250343" y="970756"/>
                              <a:pt x="1247779" y="972099"/>
                              <a:pt x="1245580" y="973931"/>
                            </a:cubicBezTo>
                            <a:cubicBezTo>
                              <a:pt x="1242993" y="976087"/>
                              <a:pt x="1241176" y="979118"/>
                              <a:pt x="1238436" y="981075"/>
                            </a:cubicBezTo>
                            <a:cubicBezTo>
                              <a:pt x="1235547" y="983138"/>
                              <a:pt x="1231955" y="984011"/>
                              <a:pt x="1228911" y="985837"/>
                            </a:cubicBezTo>
                            <a:cubicBezTo>
                              <a:pt x="1224003" y="988782"/>
                              <a:pt x="1214624" y="995362"/>
                              <a:pt x="1214624" y="995362"/>
                            </a:cubicBezTo>
                            <a:cubicBezTo>
                              <a:pt x="1211449" y="1000125"/>
                              <a:pt x="1206909" y="1004220"/>
                              <a:pt x="1205099" y="1009650"/>
                            </a:cubicBezTo>
                            <a:cubicBezTo>
                              <a:pt x="1203162" y="1015461"/>
                              <a:pt x="1202572" y="1019320"/>
                              <a:pt x="1197955" y="1023937"/>
                            </a:cubicBezTo>
                            <a:cubicBezTo>
                              <a:pt x="1195931" y="1025961"/>
                              <a:pt x="1193010" y="1026868"/>
                              <a:pt x="1190811" y="1028700"/>
                            </a:cubicBezTo>
                            <a:cubicBezTo>
                              <a:pt x="1181949" y="1036085"/>
                              <a:pt x="1184407" y="1036172"/>
                              <a:pt x="1176524" y="1045368"/>
                            </a:cubicBezTo>
                            <a:cubicBezTo>
                              <a:pt x="1174332" y="1047925"/>
                              <a:pt x="1171536" y="1049925"/>
                              <a:pt x="1169380" y="1052512"/>
                            </a:cubicBezTo>
                            <a:cubicBezTo>
                              <a:pt x="1160431" y="1063252"/>
                              <a:pt x="1167705" y="1062359"/>
                              <a:pt x="1150330" y="1073943"/>
                            </a:cubicBezTo>
                            <a:cubicBezTo>
                              <a:pt x="1144677" y="1077712"/>
                              <a:pt x="1138830" y="1081420"/>
                              <a:pt x="1133661" y="1085850"/>
                            </a:cubicBezTo>
                            <a:cubicBezTo>
                              <a:pt x="1131104" y="1088041"/>
                              <a:pt x="1128899" y="1090612"/>
                              <a:pt x="1126518" y="1092993"/>
                            </a:cubicBezTo>
                            <a:cubicBezTo>
                              <a:pt x="1122467" y="1105144"/>
                              <a:pt x="1126722" y="1095930"/>
                              <a:pt x="1116993" y="1107281"/>
                            </a:cubicBezTo>
                            <a:cubicBezTo>
                              <a:pt x="1114410" y="1110294"/>
                              <a:pt x="1112156" y="1113577"/>
                              <a:pt x="1109849" y="1116806"/>
                            </a:cubicBezTo>
                            <a:cubicBezTo>
                              <a:pt x="1104936" y="1123684"/>
                              <a:pt x="1105089" y="1125535"/>
                              <a:pt x="1097943" y="1131093"/>
                            </a:cubicBezTo>
                            <a:cubicBezTo>
                              <a:pt x="1093425" y="1134607"/>
                              <a:pt x="1083655" y="1140618"/>
                              <a:pt x="1083655" y="1140618"/>
                            </a:cubicBezTo>
                            <a:cubicBezTo>
                              <a:pt x="1080038" y="1151471"/>
                              <a:pt x="1083408" y="1147420"/>
                              <a:pt x="1069368" y="1152525"/>
                            </a:cubicBezTo>
                            <a:cubicBezTo>
                              <a:pt x="1064650" y="1154241"/>
                              <a:pt x="1055080" y="1157287"/>
                              <a:pt x="1055080" y="1157287"/>
                            </a:cubicBezTo>
                            <a:cubicBezTo>
                              <a:pt x="1052699" y="1158875"/>
                              <a:pt x="1055080" y="1160066"/>
                              <a:pt x="1047936" y="1162050"/>
                            </a:cubicBezTo>
                            <a:cubicBezTo>
                              <a:pt x="1040792" y="1164034"/>
                              <a:pt x="1021346" y="1171574"/>
                              <a:pt x="1012218" y="1169193"/>
                            </a:cubicBezTo>
                            <a:cubicBezTo>
                              <a:pt x="1003090" y="1166812"/>
                              <a:pt x="997137" y="1152524"/>
                              <a:pt x="993168" y="1147762"/>
                            </a:cubicBezTo>
                            <a:cubicBezTo>
                              <a:pt x="989199" y="1143000"/>
                              <a:pt x="989993" y="1142999"/>
                              <a:pt x="988405" y="1140618"/>
                            </a:cubicBezTo>
                            <a:lnTo>
                              <a:pt x="978880" y="1112043"/>
                            </a:lnTo>
                            <a:cubicBezTo>
                              <a:pt x="978086" y="1109662"/>
                              <a:pt x="977891" y="1106988"/>
                              <a:pt x="976499" y="1104900"/>
                            </a:cubicBezTo>
                            <a:lnTo>
                              <a:pt x="971736" y="1097756"/>
                            </a:lnTo>
                            <a:lnTo>
                              <a:pt x="966974" y="1083468"/>
                            </a:lnTo>
                            <a:cubicBezTo>
                              <a:pt x="966180" y="1081087"/>
                              <a:pt x="965716" y="1078570"/>
                              <a:pt x="964593" y="1076325"/>
                            </a:cubicBezTo>
                            <a:cubicBezTo>
                              <a:pt x="963005" y="1073150"/>
                              <a:pt x="961148" y="1070096"/>
                              <a:pt x="959830" y="1066800"/>
                            </a:cubicBezTo>
                            <a:cubicBezTo>
                              <a:pt x="957966" y="1062139"/>
                              <a:pt x="956656" y="1057275"/>
                              <a:pt x="955068" y="1052512"/>
                            </a:cubicBezTo>
                            <a:lnTo>
                              <a:pt x="950305" y="1038225"/>
                            </a:lnTo>
                            <a:cubicBezTo>
                              <a:pt x="949511" y="1035844"/>
                              <a:pt x="949316" y="1033169"/>
                              <a:pt x="947924" y="1031081"/>
                            </a:cubicBezTo>
                            <a:lnTo>
                              <a:pt x="943161" y="1023937"/>
                            </a:lnTo>
                            <a:cubicBezTo>
                              <a:pt x="942367" y="1021556"/>
                              <a:pt x="941769" y="1019100"/>
                              <a:pt x="940780" y="1016793"/>
                            </a:cubicBezTo>
                            <a:cubicBezTo>
                              <a:pt x="939382" y="1013530"/>
                              <a:pt x="937038" y="1010668"/>
                              <a:pt x="936018" y="1007268"/>
                            </a:cubicBezTo>
                            <a:cubicBezTo>
                              <a:pt x="934631" y="1002644"/>
                              <a:pt x="934430" y="997743"/>
                              <a:pt x="933636" y="992981"/>
                            </a:cubicBezTo>
                            <a:cubicBezTo>
                              <a:pt x="930461" y="975122"/>
                              <a:pt x="922126" y="925115"/>
                              <a:pt x="916967" y="900112"/>
                            </a:cubicBezTo>
                            <a:cubicBezTo>
                              <a:pt x="911808" y="875109"/>
                              <a:pt x="894743" y="871140"/>
                              <a:pt x="888393" y="862012"/>
                            </a:cubicBezTo>
                            <a:cubicBezTo>
                              <a:pt x="882043" y="852884"/>
                              <a:pt x="882836" y="854075"/>
                              <a:pt x="878867" y="845344"/>
                            </a:cubicBezTo>
                            <a:cubicBezTo>
                              <a:pt x="874898" y="836613"/>
                              <a:pt x="869342" y="824308"/>
                              <a:pt x="864580" y="809624"/>
                            </a:cubicBezTo>
                            <a:cubicBezTo>
                              <a:pt x="859818" y="794940"/>
                              <a:pt x="853865" y="769540"/>
                              <a:pt x="850293" y="757237"/>
                            </a:cubicBezTo>
                            <a:cubicBezTo>
                              <a:pt x="846721" y="744934"/>
                              <a:pt x="843546" y="744934"/>
                              <a:pt x="843149" y="735806"/>
                            </a:cubicBezTo>
                            <a:cubicBezTo>
                              <a:pt x="842752" y="726678"/>
                              <a:pt x="847911" y="710405"/>
                              <a:pt x="847911" y="702468"/>
                            </a:cubicBezTo>
                            <a:cubicBezTo>
                              <a:pt x="847911" y="694531"/>
                              <a:pt x="844736" y="692943"/>
                              <a:pt x="843149" y="688181"/>
                            </a:cubicBezTo>
                            <a:lnTo>
                              <a:pt x="840768" y="681037"/>
                            </a:lnTo>
                            <a:cubicBezTo>
                              <a:pt x="841673" y="676511"/>
                              <a:pt x="843090" y="666867"/>
                              <a:pt x="845530" y="661987"/>
                            </a:cubicBezTo>
                            <a:cubicBezTo>
                              <a:pt x="846810" y="659427"/>
                              <a:pt x="848461" y="657042"/>
                              <a:pt x="850293" y="654843"/>
                            </a:cubicBezTo>
                            <a:cubicBezTo>
                              <a:pt x="857143" y="646623"/>
                              <a:pt x="862946" y="645452"/>
                              <a:pt x="866961" y="633412"/>
                            </a:cubicBezTo>
                            <a:cubicBezTo>
                              <a:pt x="874950" y="609451"/>
                              <a:pt x="862773" y="646581"/>
                              <a:pt x="871724" y="616743"/>
                            </a:cubicBezTo>
                            <a:cubicBezTo>
                              <a:pt x="878976" y="592568"/>
                              <a:pt x="874526" y="612255"/>
                              <a:pt x="878868" y="590550"/>
                            </a:cubicBezTo>
                            <a:cubicBezTo>
                              <a:pt x="878074" y="579437"/>
                              <a:pt x="878139" y="568230"/>
                              <a:pt x="876486" y="557212"/>
                            </a:cubicBezTo>
                            <a:cubicBezTo>
                              <a:pt x="875741" y="552248"/>
                              <a:pt x="871724" y="542925"/>
                              <a:pt x="871724" y="542925"/>
                            </a:cubicBezTo>
                            <a:cubicBezTo>
                              <a:pt x="872518" y="529431"/>
                              <a:pt x="873068" y="515921"/>
                              <a:pt x="874105" y="502443"/>
                            </a:cubicBezTo>
                            <a:cubicBezTo>
                              <a:pt x="875026" y="490462"/>
                              <a:pt x="879662" y="474265"/>
                              <a:pt x="878868" y="461962"/>
                            </a:cubicBezTo>
                            <a:cubicBezTo>
                              <a:pt x="878074" y="449659"/>
                              <a:pt x="868548" y="436562"/>
                              <a:pt x="869342" y="428625"/>
                            </a:cubicBezTo>
                            <a:cubicBezTo>
                              <a:pt x="864976" y="412353"/>
                              <a:pt x="856246" y="376237"/>
                              <a:pt x="852674" y="364331"/>
                            </a:cubicBezTo>
                            <a:cubicBezTo>
                              <a:pt x="851086" y="361950"/>
                              <a:pt x="849191" y="359747"/>
                              <a:pt x="847911" y="357187"/>
                            </a:cubicBezTo>
                            <a:cubicBezTo>
                              <a:pt x="846788" y="354942"/>
                              <a:pt x="846749" y="352237"/>
                              <a:pt x="845530" y="350043"/>
                            </a:cubicBezTo>
                            <a:cubicBezTo>
                              <a:pt x="842750" y="345040"/>
                              <a:pt x="839180" y="340518"/>
                              <a:pt x="836005" y="335756"/>
                            </a:cubicBezTo>
                            <a:cubicBezTo>
                              <a:pt x="834418" y="333375"/>
                              <a:pt x="832148" y="331327"/>
                              <a:pt x="831243" y="328612"/>
                            </a:cubicBezTo>
                            <a:cubicBezTo>
                              <a:pt x="830449" y="326231"/>
                              <a:pt x="830080" y="323662"/>
                              <a:pt x="828861" y="321468"/>
                            </a:cubicBezTo>
                            <a:cubicBezTo>
                              <a:pt x="826081" y="316465"/>
                              <a:pt x="819336" y="307181"/>
                              <a:pt x="819336" y="307181"/>
                            </a:cubicBezTo>
                            <a:cubicBezTo>
                              <a:pt x="811322" y="283134"/>
                              <a:pt x="823560" y="320462"/>
                              <a:pt x="814574" y="290512"/>
                            </a:cubicBezTo>
                            <a:cubicBezTo>
                              <a:pt x="813131" y="285704"/>
                              <a:pt x="812596" y="280402"/>
                              <a:pt x="809811" y="276225"/>
                            </a:cubicBezTo>
                            <a:lnTo>
                              <a:pt x="800286" y="261937"/>
                            </a:lnTo>
                            <a:cubicBezTo>
                              <a:pt x="798699" y="259556"/>
                              <a:pt x="796429" y="257508"/>
                              <a:pt x="795524" y="254793"/>
                            </a:cubicBezTo>
                            <a:cubicBezTo>
                              <a:pt x="792238" y="244935"/>
                              <a:pt x="795231" y="249042"/>
                              <a:pt x="785999" y="242887"/>
                            </a:cubicBezTo>
                            <a:cubicBezTo>
                              <a:pt x="784411" y="240506"/>
                              <a:pt x="781706" y="238566"/>
                              <a:pt x="781236" y="235743"/>
                            </a:cubicBezTo>
                            <a:cubicBezTo>
                              <a:pt x="780823" y="233267"/>
                              <a:pt x="784837" y="230794"/>
                              <a:pt x="783618" y="228600"/>
                            </a:cubicBezTo>
                            <a:cubicBezTo>
                              <a:pt x="780347" y="222712"/>
                              <a:pt x="774093" y="219075"/>
                              <a:pt x="769330" y="214312"/>
                            </a:cubicBezTo>
                            <a:cubicBezTo>
                              <a:pt x="766949" y="211931"/>
                              <a:pt x="764988" y="209036"/>
                              <a:pt x="762186" y="207168"/>
                            </a:cubicBezTo>
                            <a:cubicBezTo>
                              <a:pt x="738954" y="191680"/>
                              <a:pt x="775067" y="215946"/>
                              <a:pt x="745518" y="195262"/>
                            </a:cubicBezTo>
                            <a:cubicBezTo>
                              <a:pt x="730631" y="184841"/>
                              <a:pt x="736007" y="187329"/>
                              <a:pt x="724086" y="183356"/>
                            </a:cubicBezTo>
                            <a:cubicBezTo>
                              <a:pt x="711037" y="174655"/>
                              <a:pt x="719500" y="179871"/>
                              <a:pt x="697893" y="169068"/>
                            </a:cubicBezTo>
                            <a:cubicBezTo>
                              <a:pt x="694718" y="167481"/>
                              <a:pt x="691208" y="166436"/>
                              <a:pt x="688368" y="164306"/>
                            </a:cubicBezTo>
                            <a:cubicBezTo>
                              <a:pt x="685193" y="161925"/>
                              <a:pt x="682289" y="159131"/>
                              <a:pt x="678843" y="157162"/>
                            </a:cubicBezTo>
                            <a:cubicBezTo>
                              <a:pt x="676664" y="155917"/>
                              <a:pt x="673944" y="155904"/>
                              <a:pt x="671699" y="154781"/>
                            </a:cubicBezTo>
                            <a:cubicBezTo>
                              <a:pt x="667559" y="152711"/>
                              <a:pt x="663698" y="150122"/>
                              <a:pt x="659793" y="147637"/>
                            </a:cubicBezTo>
                            <a:cubicBezTo>
                              <a:pt x="654964" y="144564"/>
                              <a:pt x="650625" y="140672"/>
                              <a:pt x="645505" y="138112"/>
                            </a:cubicBezTo>
                            <a:cubicBezTo>
                              <a:pt x="639155" y="134937"/>
                              <a:pt x="632362" y="132525"/>
                              <a:pt x="626455" y="128587"/>
                            </a:cubicBezTo>
                            <a:cubicBezTo>
                              <a:pt x="624074" y="127000"/>
                              <a:pt x="621871" y="125105"/>
                              <a:pt x="619311" y="123825"/>
                            </a:cubicBezTo>
                            <a:cubicBezTo>
                              <a:pt x="617066" y="122702"/>
                              <a:pt x="614413" y="122566"/>
                              <a:pt x="612168" y="121443"/>
                            </a:cubicBezTo>
                            <a:cubicBezTo>
                              <a:pt x="595729" y="113223"/>
                              <a:pt x="615315" y="119254"/>
                              <a:pt x="595499" y="114300"/>
                            </a:cubicBezTo>
                            <a:cubicBezTo>
                              <a:pt x="592324" y="112712"/>
                              <a:pt x="589056" y="111298"/>
                              <a:pt x="585974" y="109537"/>
                            </a:cubicBezTo>
                            <a:cubicBezTo>
                              <a:pt x="577187" y="104516"/>
                              <a:pt x="579764" y="103934"/>
                              <a:pt x="569305" y="100012"/>
                            </a:cubicBezTo>
                            <a:cubicBezTo>
                              <a:pt x="566241" y="98863"/>
                              <a:pt x="562955" y="98425"/>
                              <a:pt x="559780" y="97631"/>
                            </a:cubicBezTo>
                            <a:cubicBezTo>
                              <a:pt x="556605" y="96043"/>
                              <a:pt x="553518" y="94266"/>
                              <a:pt x="550255" y="92868"/>
                            </a:cubicBezTo>
                            <a:cubicBezTo>
                              <a:pt x="536091" y="86798"/>
                              <a:pt x="546161" y="95695"/>
                              <a:pt x="524061" y="80962"/>
                            </a:cubicBezTo>
                            <a:cubicBezTo>
                              <a:pt x="521680" y="79375"/>
                              <a:pt x="519477" y="77480"/>
                              <a:pt x="516918" y="76200"/>
                            </a:cubicBezTo>
                            <a:cubicBezTo>
                              <a:pt x="514673" y="75077"/>
                              <a:pt x="512081" y="74807"/>
                              <a:pt x="509774" y="73818"/>
                            </a:cubicBezTo>
                            <a:cubicBezTo>
                              <a:pt x="506511" y="72420"/>
                              <a:pt x="503331" y="70817"/>
                              <a:pt x="500249" y="69056"/>
                            </a:cubicBezTo>
                            <a:cubicBezTo>
                              <a:pt x="497764" y="67636"/>
                              <a:pt x="495736" y="65420"/>
                              <a:pt x="493105" y="64293"/>
                            </a:cubicBezTo>
                            <a:cubicBezTo>
                              <a:pt x="490097" y="63004"/>
                              <a:pt x="486644" y="63061"/>
                              <a:pt x="483580" y="61912"/>
                            </a:cubicBezTo>
                            <a:cubicBezTo>
                              <a:pt x="458665" y="52570"/>
                              <a:pt x="488989" y="60885"/>
                              <a:pt x="464530" y="54768"/>
                            </a:cubicBezTo>
                            <a:cubicBezTo>
                              <a:pt x="462149" y="53181"/>
                              <a:pt x="460001" y="51168"/>
                              <a:pt x="457386" y="50006"/>
                            </a:cubicBezTo>
                            <a:cubicBezTo>
                              <a:pt x="452799" y="47967"/>
                              <a:pt x="447969" y="46460"/>
                              <a:pt x="443099" y="45243"/>
                            </a:cubicBezTo>
                            <a:cubicBezTo>
                              <a:pt x="438268" y="44035"/>
                              <a:pt x="431211" y="42530"/>
                              <a:pt x="426430" y="40481"/>
                            </a:cubicBezTo>
                            <a:cubicBezTo>
                              <a:pt x="412169" y="34369"/>
                              <a:pt x="422017" y="36473"/>
                              <a:pt x="407380" y="33337"/>
                            </a:cubicBezTo>
                            <a:cubicBezTo>
                              <a:pt x="399465" y="31641"/>
                              <a:pt x="383568" y="28575"/>
                              <a:pt x="383568" y="28575"/>
                            </a:cubicBezTo>
                            <a:cubicBezTo>
                              <a:pt x="380393" y="26987"/>
                              <a:pt x="377367" y="25058"/>
                              <a:pt x="374043" y="23812"/>
                            </a:cubicBezTo>
                            <a:cubicBezTo>
                              <a:pt x="370979" y="22663"/>
                              <a:pt x="367713" y="22141"/>
                              <a:pt x="364518" y="21431"/>
                            </a:cubicBezTo>
                            <a:cubicBezTo>
                              <a:pt x="353454" y="18973"/>
                              <a:pt x="353261" y="19576"/>
                              <a:pt x="343086" y="16668"/>
                            </a:cubicBezTo>
                            <a:cubicBezTo>
                              <a:pt x="327094" y="12098"/>
                              <a:pt x="336556" y="11312"/>
                              <a:pt x="307368" y="7143"/>
                            </a:cubicBezTo>
                            <a:lnTo>
                              <a:pt x="290699" y="4762"/>
                            </a:lnTo>
                            <a:cubicBezTo>
                              <a:pt x="285927" y="4028"/>
                              <a:pt x="281225" y="2751"/>
                              <a:pt x="276411" y="2381"/>
                            </a:cubicBezTo>
                            <a:cubicBezTo>
                              <a:pt x="260563" y="1162"/>
                              <a:pt x="244661" y="794"/>
                              <a:pt x="228786" y="0"/>
                            </a:cubicBezTo>
                            <a:lnTo>
                              <a:pt x="145443" y="2381"/>
                            </a:lnTo>
                            <a:cubicBezTo>
                              <a:pt x="135894" y="2787"/>
                              <a:pt x="126240" y="2887"/>
                              <a:pt x="116868" y="4762"/>
                            </a:cubicBezTo>
                            <a:cubicBezTo>
                              <a:pt x="114062" y="5323"/>
                              <a:pt x="112209" y="8105"/>
                              <a:pt x="109724" y="9525"/>
                            </a:cubicBezTo>
                            <a:cubicBezTo>
                              <a:pt x="106642" y="11286"/>
                              <a:pt x="103209" y="12406"/>
                              <a:pt x="100199" y="14287"/>
                            </a:cubicBezTo>
                            <a:cubicBezTo>
                              <a:pt x="96833" y="16390"/>
                              <a:pt x="93925" y="19155"/>
                              <a:pt x="90674" y="21431"/>
                            </a:cubicBezTo>
                            <a:cubicBezTo>
                              <a:pt x="85985" y="24713"/>
                              <a:pt x="81149" y="27781"/>
                              <a:pt x="76386" y="30956"/>
                            </a:cubicBezTo>
                            <a:lnTo>
                              <a:pt x="69243" y="35718"/>
                            </a:lnTo>
                            <a:lnTo>
                              <a:pt x="62099" y="40481"/>
                            </a:lnTo>
                            <a:cubicBezTo>
                              <a:pt x="58924" y="45243"/>
                              <a:pt x="56008" y="50189"/>
                              <a:pt x="52574" y="54768"/>
                            </a:cubicBezTo>
                            <a:cubicBezTo>
                              <a:pt x="51611" y="56052"/>
                              <a:pt x="41936" y="68584"/>
                              <a:pt x="40668" y="71437"/>
                            </a:cubicBezTo>
                            <a:cubicBezTo>
                              <a:pt x="38629" y="76025"/>
                              <a:pt x="37493" y="80962"/>
                              <a:pt x="35905" y="85725"/>
                            </a:cubicBezTo>
                            <a:lnTo>
                              <a:pt x="33524" y="92868"/>
                            </a:lnTo>
                            <a:cubicBezTo>
                              <a:pt x="32730" y="101599"/>
                              <a:pt x="32667" y="110428"/>
                              <a:pt x="31143" y="119062"/>
                            </a:cubicBezTo>
                            <a:cubicBezTo>
                              <a:pt x="30271" y="124006"/>
                              <a:pt x="27968" y="128587"/>
                              <a:pt x="26380" y="133350"/>
                            </a:cubicBezTo>
                            <a:lnTo>
                              <a:pt x="23999" y="140493"/>
                            </a:lnTo>
                            <a:cubicBezTo>
                              <a:pt x="19835" y="165483"/>
                              <a:pt x="19665" y="160075"/>
                              <a:pt x="23999" y="197643"/>
                            </a:cubicBezTo>
                            <a:cubicBezTo>
                              <a:pt x="24749" y="204145"/>
                              <a:pt x="25130" y="211247"/>
                              <a:pt x="28761" y="216693"/>
                            </a:cubicBezTo>
                            <a:cubicBezTo>
                              <a:pt x="33059" y="223139"/>
                              <a:pt x="35264" y="225806"/>
                              <a:pt x="38286" y="233362"/>
                            </a:cubicBezTo>
                            <a:cubicBezTo>
                              <a:pt x="40150" y="238023"/>
                              <a:pt x="40264" y="243473"/>
                              <a:pt x="43049" y="247650"/>
                            </a:cubicBezTo>
                            <a:cubicBezTo>
                              <a:pt x="47831" y="254822"/>
                              <a:pt x="48950" y="255861"/>
                              <a:pt x="52574" y="264318"/>
                            </a:cubicBezTo>
                            <a:cubicBezTo>
                              <a:pt x="53563" y="266625"/>
                              <a:pt x="53710" y="269283"/>
                              <a:pt x="54955" y="271462"/>
                            </a:cubicBezTo>
                            <a:cubicBezTo>
                              <a:pt x="56924" y="274908"/>
                              <a:pt x="59718" y="277812"/>
                              <a:pt x="62099" y="280987"/>
                            </a:cubicBezTo>
                            <a:cubicBezTo>
                              <a:pt x="67766" y="297990"/>
                              <a:pt x="64076" y="291098"/>
                              <a:pt x="71624" y="302418"/>
                            </a:cubicBezTo>
                            <a:lnTo>
                              <a:pt x="76386" y="316706"/>
                            </a:lnTo>
                            <a:cubicBezTo>
                              <a:pt x="77180" y="319087"/>
                              <a:pt x="77645" y="321605"/>
                              <a:pt x="78768" y="323850"/>
                            </a:cubicBezTo>
                            <a:cubicBezTo>
                              <a:pt x="80355" y="327025"/>
                              <a:pt x="82212" y="330079"/>
                              <a:pt x="83530" y="333375"/>
                            </a:cubicBezTo>
                            <a:cubicBezTo>
                              <a:pt x="85394" y="338036"/>
                              <a:pt x="86705" y="342900"/>
                              <a:pt x="88293" y="347662"/>
                            </a:cubicBezTo>
                            <a:lnTo>
                              <a:pt x="90674" y="354806"/>
                            </a:lnTo>
                            <a:cubicBezTo>
                              <a:pt x="91468" y="357187"/>
                              <a:pt x="92446" y="359515"/>
                              <a:pt x="93055" y="361950"/>
                            </a:cubicBezTo>
                            <a:cubicBezTo>
                              <a:pt x="93849" y="365125"/>
                              <a:pt x="94496" y="368340"/>
                              <a:pt x="95436" y="371475"/>
                            </a:cubicBezTo>
                            <a:cubicBezTo>
                              <a:pt x="96879" y="376283"/>
                              <a:pt x="98611" y="381000"/>
                              <a:pt x="100199" y="385762"/>
                            </a:cubicBezTo>
                            <a:cubicBezTo>
                              <a:pt x="99405" y="390525"/>
                              <a:pt x="98989" y="395366"/>
                              <a:pt x="97818" y="400050"/>
                            </a:cubicBezTo>
                            <a:cubicBezTo>
                              <a:pt x="96600" y="404920"/>
                              <a:pt x="94643" y="409575"/>
                              <a:pt x="93055" y="414337"/>
                            </a:cubicBezTo>
                            <a:lnTo>
                              <a:pt x="88293" y="428625"/>
                            </a:lnTo>
                            <a:cubicBezTo>
                              <a:pt x="87499" y="431006"/>
                              <a:pt x="86520" y="433333"/>
                              <a:pt x="85911" y="435768"/>
                            </a:cubicBezTo>
                            <a:cubicBezTo>
                              <a:pt x="82921" y="447728"/>
                              <a:pt x="84565" y="442188"/>
                              <a:pt x="81149" y="452437"/>
                            </a:cubicBezTo>
                            <a:cubicBezTo>
                              <a:pt x="80355" y="465137"/>
                              <a:pt x="79708" y="477847"/>
                              <a:pt x="78768" y="490537"/>
                            </a:cubicBezTo>
                            <a:cubicBezTo>
                              <a:pt x="78120" y="499280"/>
                              <a:pt x="76872" y="507977"/>
                              <a:pt x="76386" y="516731"/>
                            </a:cubicBezTo>
                            <a:cubicBezTo>
                              <a:pt x="75284" y="536560"/>
                              <a:pt x="75918" y="556495"/>
                              <a:pt x="74005" y="576262"/>
                            </a:cubicBezTo>
                            <a:cubicBezTo>
                              <a:pt x="73521" y="581259"/>
                              <a:pt x="70831" y="585787"/>
                              <a:pt x="69243" y="590550"/>
                            </a:cubicBezTo>
                            <a:cubicBezTo>
                              <a:pt x="67821" y="594816"/>
                              <a:pt x="65038" y="604279"/>
                              <a:pt x="62099" y="607218"/>
                            </a:cubicBezTo>
                            <a:cubicBezTo>
                              <a:pt x="60324" y="608993"/>
                              <a:pt x="57336" y="608806"/>
                              <a:pt x="54955" y="609600"/>
                            </a:cubicBezTo>
                            <a:cubicBezTo>
                              <a:pt x="54161" y="611981"/>
                              <a:pt x="53696" y="614498"/>
                              <a:pt x="52574" y="616743"/>
                            </a:cubicBezTo>
                            <a:cubicBezTo>
                              <a:pt x="49259" y="623372"/>
                              <a:pt x="45933" y="625765"/>
                              <a:pt x="40668" y="631031"/>
                            </a:cubicBezTo>
                            <a:cubicBezTo>
                              <a:pt x="38731" y="636840"/>
                              <a:pt x="38139" y="640703"/>
                              <a:pt x="33524" y="645318"/>
                            </a:cubicBezTo>
                            <a:cubicBezTo>
                              <a:pt x="31500" y="647342"/>
                              <a:pt x="28761" y="648493"/>
                              <a:pt x="26380" y="650081"/>
                            </a:cubicBezTo>
                            <a:lnTo>
                              <a:pt x="16855" y="678656"/>
                            </a:lnTo>
                            <a:lnTo>
                              <a:pt x="12093" y="692943"/>
                            </a:lnTo>
                            <a:cubicBezTo>
                              <a:pt x="11299" y="695324"/>
                              <a:pt x="11103" y="697998"/>
                              <a:pt x="9711" y="700087"/>
                            </a:cubicBezTo>
                            <a:lnTo>
                              <a:pt x="4949" y="707231"/>
                            </a:lnTo>
                            <a:cubicBezTo>
                              <a:pt x="4155" y="711200"/>
                              <a:pt x="3041" y="715117"/>
                              <a:pt x="2568" y="719137"/>
                            </a:cubicBezTo>
                            <a:cubicBezTo>
                              <a:pt x="-527" y="745444"/>
                              <a:pt x="-1172" y="765531"/>
                              <a:pt x="2568" y="792956"/>
                            </a:cubicBezTo>
                            <a:cubicBezTo>
                              <a:pt x="2955" y="795792"/>
                              <a:pt x="5667" y="797771"/>
                              <a:pt x="7330" y="800100"/>
                            </a:cubicBezTo>
                            <a:cubicBezTo>
                              <a:pt x="9637" y="803330"/>
                              <a:pt x="11891" y="806612"/>
                              <a:pt x="14474" y="809625"/>
                            </a:cubicBezTo>
                            <a:cubicBezTo>
                              <a:pt x="24906" y="821795"/>
                              <a:pt x="17742" y="812347"/>
                              <a:pt x="28761" y="821531"/>
                            </a:cubicBezTo>
                            <a:cubicBezTo>
                              <a:pt x="31348" y="823687"/>
                              <a:pt x="33348" y="826483"/>
                              <a:pt x="35905" y="828675"/>
                            </a:cubicBezTo>
                            <a:cubicBezTo>
                              <a:pt x="41069" y="833101"/>
                              <a:pt x="46925" y="836815"/>
                              <a:pt x="52574" y="840581"/>
                            </a:cubicBezTo>
                            <a:cubicBezTo>
                              <a:pt x="63775" y="857385"/>
                              <a:pt x="49742" y="836619"/>
                              <a:pt x="64480" y="857250"/>
                            </a:cubicBezTo>
                            <a:cubicBezTo>
                              <a:pt x="66144" y="859579"/>
                              <a:pt x="67342" y="862254"/>
                              <a:pt x="69243" y="864393"/>
                            </a:cubicBezTo>
                            <a:cubicBezTo>
                              <a:pt x="99286" y="898191"/>
                              <a:pt x="72091" y="867515"/>
                              <a:pt x="90674" y="883443"/>
                            </a:cubicBezTo>
                            <a:cubicBezTo>
                              <a:pt x="94083" y="886365"/>
                              <a:pt x="96724" y="890125"/>
                              <a:pt x="100199" y="892968"/>
                            </a:cubicBezTo>
                            <a:cubicBezTo>
                              <a:pt x="105484" y="897292"/>
                              <a:pt x="111536" y="900609"/>
                              <a:pt x="116868" y="904875"/>
                            </a:cubicBezTo>
                            <a:cubicBezTo>
                              <a:pt x="129608" y="915067"/>
                              <a:pt x="117967" y="910003"/>
                              <a:pt x="131155" y="914400"/>
                            </a:cubicBezTo>
                            <a:cubicBezTo>
                              <a:pt x="134330" y="920750"/>
                              <a:pt x="134773" y="929512"/>
                              <a:pt x="140680" y="933450"/>
                            </a:cubicBezTo>
                            <a:cubicBezTo>
                              <a:pt x="150626" y="940080"/>
                              <a:pt x="145800" y="936188"/>
                              <a:pt x="154968" y="945356"/>
                            </a:cubicBezTo>
                            <a:cubicBezTo>
                              <a:pt x="159333" y="958452"/>
                              <a:pt x="154727" y="946721"/>
                              <a:pt x="162111" y="959643"/>
                            </a:cubicBezTo>
                            <a:cubicBezTo>
                              <a:pt x="163872" y="962725"/>
                              <a:pt x="164811" y="966279"/>
                              <a:pt x="166874" y="969168"/>
                            </a:cubicBezTo>
                            <a:cubicBezTo>
                              <a:pt x="168832" y="971908"/>
                              <a:pt x="171800" y="973778"/>
                              <a:pt x="174018" y="976312"/>
                            </a:cubicBezTo>
                            <a:cubicBezTo>
                              <a:pt x="181939" y="985365"/>
                              <a:pt x="182634" y="986854"/>
                              <a:pt x="188305" y="995362"/>
                            </a:cubicBezTo>
                            <a:cubicBezTo>
                              <a:pt x="186718" y="997743"/>
                              <a:pt x="183073" y="999683"/>
                              <a:pt x="183543" y="1002506"/>
                            </a:cubicBezTo>
                            <a:cubicBezTo>
                              <a:pt x="184097" y="1005828"/>
                              <a:pt x="188530" y="1007063"/>
                              <a:pt x="190686" y="1009650"/>
                            </a:cubicBezTo>
                            <a:cubicBezTo>
                              <a:pt x="192518" y="1011848"/>
                              <a:pt x="193861" y="1014412"/>
                              <a:pt x="195449" y="1016793"/>
                            </a:cubicBezTo>
                            <a:cubicBezTo>
                              <a:pt x="198910" y="1027177"/>
                              <a:pt x="198684" y="1030677"/>
                              <a:pt x="204974" y="1038225"/>
                            </a:cubicBezTo>
                            <a:cubicBezTo>
                              <a:pt x="207130" y="1040812"/>
                              <a:pt x="209737" y="1042987"/>
                              <a:pt x="212118" y="1045368"/>
                            </a:cubicBezTo>
                            <a:cubicBezTo>
                              <a:pt x="223035" y="1067204"/>
                              <a:pt x="208606" y="1040854"/>
                              <a:pt x="228786" y="1066800"/>
                            </a:cubicBezTo>
                            <a:cubicBezTo>
                              <a:pt x="235727" y="1075724"/>
                              <a:pt x="231680" y="1074969"/>
                              <a:pt x="235930" y="1083468"/>
                            </a:cubicBezTo>
                            <a:cubicBezTo>
                              <a:pt x="239245" y="1090097"/>
                              <a:pt x="242571" y="1092490"/>
                              <a:pt x="247836" y="1097756"/>
                            </a:cubicBezTo>
                            <a:cubicBezTo>
                              <a:pt x="248630" y="1100137"/>
                              <a:pt x="249095" y="1102655"/>
                              <a:pt x="250218" y="1104900"/>
                            </a:cubicBezTo>
                            <a:cubicBezTo>
                              <a:pt x="256737" y="1117937"/>
                              <a:pt x="259111" y="1109515"/>
                              <a:pt x="264505" y="1131093"/>
                            </a:cubicBezTo>
                            <a:cubicBezTo>
                              <a:pt x="265299" y="1134268"/>
                              <a:pt x="264572" y="1138304"/>
                              <a:pt x="266886" y="1140618"/>
                            </a:cubicBezTo>
                            <a:cubicBezTo>
                              <a:pt x="269909" y="1143641"/>
                              <a:pt x="274970" y="1143469"/>
                              <a:pt x="278793" y="1145381"/>
                            </a:cubicBezTo>
                            <a:cubicBezTo>
                              <a:pt x="281352" y="1146661"/>
                              <a:pt x="283555" y="1148556"/>
                              <a:pt x="285936" y="1150143"/>
                            </a:cubicBezTo>
                            <a:cubicBezTo>
                              <a:pt x="299586" y="1170617"/>
                              <a:pt x="283221" y="1144713"/>
                              <a:pt x="293080" y="1164431"/>
                            </a:cubicBezTo>
                            <a:cubicBezTo>
                              <a:pt x="294360" y="1166991"/>
                              <a:pt x="296255" y="1169194"/>
                              <a:pt x="297843" y="1171575"/>
                            </a:cubicBezTo>
                            <a:cubicBezTo>
                              <a:pt x="301215" y="1181690"/>
                              <a:pt x="302650" y="1187118"/>
                              <a:pt x="309749" y="1197768"/>
                            </a:cubicBezTo>
                            <a:cubicBezTo>
                              <a:pt x="316480" y="1207866"/>
                              <a:pt x="313231" y="1202352"/>
                              <a:pt x="319274" y="1214437"/>
                            </a:cubicBezTo>
                            <a:cubicBezTo>
                              <a:pt x="324853" y="1236754"/>
                              <a:pt x="319408" y="1228859"/>
                              <a:pt x="331180" y="1240631"/>
                            </a:cubicBezTo>
                            <a:cubicBezTo>
                              <a:pt x="334551" y="1250745"/>
                              <a:pt x="335988" y="1256180"/>
                              <a:pt x="343086" y="1266825"/>
                            </a:cubicBezTo>
                            <a:cubicBezTo>
                              <a:pt x="344674" y="1269206"/>
                              <a:pt x="346429" y="1271483"/>
                              <a:pt x="347849" y="1273968"/>
                            </a:cubicBezTo>
                            <a:cubicBezTo>
                              <a:pt x="349610" y="1277050"/>
                              <a:pt x="350785" y="1280449"/>
                              <a:pt x="352611" y="1283493"/>
                            </a:cubicBezTo>
                            <a:cubicBezTo>
                              <a:pt x="355556" y="1288401"/>
                              <a:pt x="358961" y="1293018"/>
                              <a:pt x="362136" y="1297781"/>
                            </a:cubicBezTo>
                            <a:lnTo>
                              <a:pt x="366899" y="1304925"/>
                            </a:lnTo>
                            <a:cubicBezTo>
                              <a:pt x="367693" y="1307306"/>
                              <a:pt x="368158" y="1309823"/>
                              <a:pt x="369280" y="1312068"/>
                            </a:cubicBezTo>
                            <a:cubicBezTo>
                              <a:pt x="371350" y="1316208"/>
                              <a:pt x="373971" y="1320050"/>
                              <a:pt x="376424" y="1323975"/>
                            </a:cubicBezTo>
                            <a:cubicBezTo>
                              <a:pt x="377941" y="1326402"/>
                              <a:pt x="379906" y="1328559"/>
                              <a:pt x="381186" y="1331118"/>
                            </a:cubicBezTo>
                            <a:cubicBezTo>
                              <a:pt x="382309" y="1333363"/>
                              <a:pt x="382445" y="1336017"/>
                              <a:pt x="383568" y="1338262"/>
                            </a:cubicBezTo>
                            <a:cubicBezTo>
                              <a:pt x="384848" y="1340822"/>
                              <a:pt x="387168" y="1342791"/>
                              <a:pt x="388330" y="1345406"/>
                            </a:cubicBezTo>
                            <a:cubicBezTo>
                              <a:pt x="390369" y="1349993"/>
                              <a:pt x="391505" y="1354931"/>
                              <a:pt x="393093" y="1359693"/>
                            </a:cubicBezTo>
                            <a:lnTo>
                              <a:pt x="397855" y="1373981"/>
                            </a:lnTo>
                            <a:cubicBezTo>
                              <a:pt x="398649" y="1376362"/>
                              <a:pt x="398649" y="1374378"/>
                              <a:pt x="400236" y="1381125"/>
                            </a:cubicBezTo>
                            <a:cubicBezTo>
                              <a:pt x="401824" y="1387872"/>
                              <a:pt x="405396" y="1407715"/>
                              <a:pt x="407380" y="1414462"/>
                            </a:cubicBezTo>
                            <a:cubicBezTo>
                              <a:pt x="409364" y="1421209"/>
                              <a:pt x="410555" y="1419225"/>
                              <a:pt x="412143" y="1421606"/>
                            </a:cubicBezTo>
                            <a:cubicBezTo>
                              <a:pt x="417031" y="1436273"/>
                              <a:pt x="411443" y="1420629"/>
                              <a:pt x="419286" y="1438275"/>
                            </a:cubicBezTo>
                            <a:cubicBezTo>
                              <a:pt x="421022" y="1442181"/>
                              <a:pt x="422137" y="1446358"/>
                              <a:pt x="424049" y="1450181"/>
                            </a:cubicBezTo>
                            <a:cubicBezTo>
                              <a:pt x="425329" y="1452741"/>
                              <a:pt x="427649" y="1454710"/>
                              <a:pt x="428811" y="1457325"/>
                            </a:cubicBezTo>
                            <a:cubicBezTo>
                              <a:pt x="430850" y="1461912"/>
                              <a:pt x="431986" y="1466850"/>
                              <a:pt x="433574" y="1471612"/>
                            </a:cubicBezTo>
                            <a:cubicBezTo>
                              <a:pt x="434368" y="1473993"/>
                              <a:pt x="434832" y="1476511"/>
                              <a:pt x="435955" y="1478756"/>
                            </a:cubicBezTo>
                            <a:cubicBezTo>
                              <a:pt x="441998" y="1490841"/>
                              <a:pt x="438749" y="1485327"/>
                              <a:pt x="445480" y="1495425"/>
                            </a:cubicBezTo>
                            <a:cubicBezTo>
                              <a:pt x="446274" y="1499394"/>
                              <a:pt x="446217" y="1503633"/>
                              <a:pt x="447861" y="1507331"/>
                            </a:cubicBezTo>
                            <a:cubicBezTo>
                              <a:pt x="455481" y="1524476"/>
                              <a:pt x="455005" y="1511490"/>
                              <a:pt x="455005" y="1519237"/>
                            </a:cubicBezTo>
                            <a:lnTo>
                              <a:pt x="455005" y="1516856"/>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フリーフォーム 29"/>
                      <p:cNvSpPr/>
                      <p:nvPr/>
                    </p:nvSpPr>
                    <p:spPr>
                      <a:xfrm>
                        <a:off x="3400425" y="2388394"/>
                        <a:ext cx="807244" cy="1664494"/>
                      </a:xfrm>
                      <a:custGeom>
                        <a:avLst/>
                        <a:gdLst>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28625 w 807244"/>
                          <a:gd name="connsiteY124" fmla="*/ 1507331 h 1664494"/>
                          <a:gd name="connsiteX125" fmla="*/ 426244 w 807244"/>
                          <a:gd name="connsiteY125" fmla="*/ 1526381 h 1664494"/>
                          <a:gd name="connsiteX126" fmla="*/ 419100 w 807244"/>
                          <a:gd name="connsiteY126" fmla="*/ 1564481 h 1664494"/>
                          <a:gd name="connsiteX127" fmla="*/ 414338 w 807244"/>
                          <a:gd name="connsiteY127" fmla="*/ 1574006 h 1664494"/>
                          <a:gd name="connsiteX128" fmla="*/ 411956 w 807244"/>
                          <a:gd name="connsiteY128" fmla="*/ 1581150 h 1664494"/>
                          <a:gd name="connsiteX129" fmla="*/ 402431 w 807244"/>
                          <a:gd name="connsiteY129" fmla="*/ 1602581 h 1664494"/>
                          <a:gd name="connsiteX130" fmla="*/ 400050 w 807244"/>
                          <a:gd name="connsiteY130" fmla="*/ 1609725 h 1664494"/>
                          <a:gd name="connsiteX131" fmla="*/ 397669 w 807244"/>
                          <a:gd name="connsiteY131" fmla="*/ 1616869 h 1664494"/>
                          <a:gd name="connsiteX132" fmla="*/ 402431 w 807244"/>
                          <a:gd name="connsiteY132" fmla="*/ 1638300 h 1664494"/>
                          <a:gd name="connsiteX133" fmla="*/ 409575 w 807244"/>
                          <a:gd name="connsiteY133" fmla="*/ 1645444 h 1664494"/>
                          <a:gd name="connsiteX134" fmla="*/ 414338 w 807244"/>
                          <a:gd name="connsiteY134" fmla="*/ 1664494 h 1664494"/>
                          <a:gd name="connsiteX135" fmla="*/ 414338 w 807244"/>
                          <a:gd name="connsiteY135"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28625 w 807244"/>
                          <a:gd name="connsiteY124" fmla="*/ 1507331 h 1664494"/>
                          <a:gd name="connsiteX125" fmla="*/ 407194 w 807244"/>
                          <a:gd name="connsiteY125" fmla="*/ 1524000 h 1664494"/>
                          <a:gd name="connsiteX126" fmla="*/ 419100 w 807244"/>
                          <a:gd name="connsiteY126" fmla="*/ 1564481 h 1664494"/>
                          <a:gd name="connsiteX127" fmla="*/ 414338 w 807244"/>
                          <a:gd name="connsiteY127" fmla="*/ 1574006 h 1664494"/>
                          <a:gd name="connsiteX128" fmla="*/ 411956 w 807244"/>
                          <a:gd name="connsiteY128" fmla="*/ 1581150 h 1664494"/>
                          <a:gd name="connsiteX129" fmla="*/ 402431 w 807244"/>
                          <a:gd name="connsiteY129" fmla="*/ 1602581 h 1664494"/>
                          <a:gd name="connsiteX130" fmla="*/ 400050 w 807244"/>
                          <a:gd name="connsiteY130" fmla="*/ 1609725 h 1664494"/>
                          <a:gd name="connsiteX131" fmla="*/ 397669 w 807244"/>
                          <a:gd name="connsiteY131" fmla="*/ 1616869 h 1664494"/>
                          <a:gd name="connsiteX132" fmla="*/ 402431 w 807244"/>
                          <a:gd name="connsiteY132" fmla="*/ 1638300 h 1664494"/>
                          <a:gd name="connsiteX133" fmla="*/ 409575 w 807244"/>
                          <a:gd name="connsiteY133" fmla="*/ 1645444 h 1664494"/>
                          <a:gd name="connsiteX134" fmla="*/ 414338 w 807244"/>
                          <a:gd name="connsiteY134" fmla="*/ 1664494 h 1664494"/>
                          <a:gd name="connsiteX135" fmla="*/ 414338 w 807244"/>
                          <a:gd name="connsiteY135"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19100 w 807244"/>
                          <a:gd name="connsiteY126" fmla="*/ 1564481 h 1664494"/>
                          <a:gd name="connsiteX127" fmla="*/ 414338 w 807244"/>
                          <a:gd name="connsiteY127" fmla="*/ 1574006 h 1664494"/>
                          <a:gd name="connsiteX128" fmla="*/ 411956 w 807244"/>
                          <a:gd name="connsiteY128" fmla="*/ 1581150 h 1664494"/>
                          <a:gd name="connsiteX129" fmla="*/ 402431 w 807244"/>
                          <a:gd name="connsiteY129" fmla="*/ 1602581 h 1664494"/>
                          <a:gd name="connsiteX130" fmla="*/ 400050 w 807244"/>
                          <a:gd name="connsiteY130" fmla="*/ 1609725 h 1664494"/>
                          <a:gd name="connsiteX131" fmla="*/ 397669 w 807244"/>
                          <a:gd name="connsiteY131" fmla="*/ 1616869 h 1664494"/>
                          <a:gd name="connsiteX132" fmla="*/ 402431 w 807244"/>
                          <a:gd name="connsiteY132" fmla="*/ 1638300 h 1664494"/>
                          <a:gd name="connsiteX133" fmla="*/ 409575 w 807244"/>
                          <a:gd name="connsiteY133" fmla="*/ 1645444 h 1664494"/>
                          <a:gd name="connsiteX134" fmla="*/ 414338 w 807244"/>
                          <a:gd name="connsiteY134" fmla="*/ 1664494 h 1664494"/>
                          <a:gd name="connsiteX135" fmla="*/ 414338 w 807244"/>
                          <a:gd name="connsiteY135"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14338 w 807244"/>
                          <a:gd name="connsiteY127" fmla="*/ 1574006 h 1664494"/>
                          <a:gd name="connsiteX128" fmla="*/ 411956 w 807244"/>
                          <a:gd name="connsiteY128" fmla="*/ 1581150 h 1664494"/>
                          <a:gd name="connsiteX129" fmla="*/ 402431 w 807244"/>
                          <a:gd name="connsiteY129" fmla="*/ 1602581 h 1664494"/>
                          <a:gd name="connsiteX130" fmla="*/ 400050 w 807244"/>
                          <a:gd name="connsiteY130" fmla="*/ 1609725 h 1664494"/>
                          <a:gd name="connsiteX131" fmla="*/ 397669 w 807244"/>
                          <a:gd name="connsiteY131" fmla="*/ 1616869 h 1664494"/>
                          <a:gd name="connsiteX132" fmla="*/ 402431 w 807244"/>
                          <a:gd name="connsiteY132" fmla="*/ 1638300 h 1664494"/>
                          <a:gd name="connsiteX133" fmla="*/ 409575 w 807244"/>
                          <a:gd name="connsiteY133" fmla="*/ 1645444 h 1664494"/>
                          <a:gd name="connsiteX134" fmla="*/ 414338 w 807244"/>
                          <a:gd name="connsiteY134" fmla="*/ 1664494 h 1664494"/>
                          <a:gd name="connsiteX135" fmla="*/ 414338 w 807244"/>
                          <a:gd name="connsiteY135"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14338 w 807244"/>
                          <a:gd name="connsiteY127" fmla="*/ 1574006 h 1664494"/>
                          <a:gd name="connsiteX128" fmla="*/ 402431 w 807244"/>
                          <a:gd name="connsiteY128" fmla="*/ 1602581 h 1664494"/>
                          <a:gd name="connsiteX129" fmla="*/ 400050 w 807244"/>
                          <a:gd name="connsiteY129" fmla="*/ 1609725 h 1664494"/>
                          <a:gd name="connsiteX130" fmla="*/ 397669 w 807244"/>
                          <a:gd name="connsiteY130" fmla="*/ 1616869 h 1664494"/>
                          <a:gd name="connsiteX131" fmla="*/ 402431 w 807244"/>
                          <a:gd name="connsiteY131" fmla="*/ 1638300 h 1664494"/>
                          <a:gd name="connsiteX132" fmla="*/ 409575 w 807244"/>
                          <a:gd name="connsiteY132" fmla="*/ 1645444 h 1664494"/>
                          <a:gd name="connsiteX133" fmla="*/ 414338 w 807244"/>
                          <a:gd name="connsiteY133" fmla="*/ 1664494 h 1664494"/>
                          <a:gd name="connsiteX134" fmla="*/ 414338 w 807244"/>
                          <a:gd name="connsiteY134"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47700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02431 w 807244"/>
                          <a:gd name="connsiteY127" fmla="*/ 1602581 h 1664494"/>
                          <a:gd name="connsiteX128" fmla="*/ 400050 w 807244"/>
                          <a:gd name="connsiteY128" fmla="*/ 1609725 h 1664494"/>
                          <a:gd name="connsiteX129" fmla="*/ 397669 w 807244"/>
                          <a:gd name="connsiteY129" fmla="*/ 1616869 h 1664494"/>
                          <a:gd name="connsiteX130" fmla="*/ 402431 w 807244"/>
                          <a:gd name="connsiteY130" fmla="*/ 1638300 h 1664494"/>
                          <a:gd name="connsiteX131" fmla="*/ 409575 w 807244"/>
                          <a:gd name="connsiteY131" fmla="*/ 1645444 h 1664494"/>
                          <a:gd name="connsiteX132" fmla="*/ 414338 w 807244"/>
                          <a:gd name="connsiteY132" fmla="*/ 1664494 h 1664494"/>
                          <a:gd name="connsiteX133" fmla="*/ 414338 w 807244"/>
                          <a:gd name="connsiteY133"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52462 h 1664494"/>
                          <a:gd name="connsiteX56" fmla="*/ 692944 w 807244"/>
                          <a:gd name="connsiteY56" fmla="*/ 650081 h 1664494"/>
                          <a:gd name="connsiteX57" fmla="*/ 731044 w 807244"/>
                          <a:gd name="connsiteY57" fmla="*/ 635794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02431 w 807244"/>
                          <a:gd name="connsiteY127" fmla="*/ 1602581 h 1664494"/>
                          <a:gd name="connsiteX128" fmla="*/ 400050 w 807244"/>
                          <a:gd name="connsiteY128" fmla="*/ 1609725 h 1664494"/>
                          <a:gd name="connsiteX129" fmla="*/ 397669 w 807244"/>
                          <a:gd name="connsiteY129" fmla="*/ 1616869 h 1664494"/>
                          <a:gd name="connsiteX130" fmla="*/ 402431 w 807244"/>
                          <a:gd name="connsiteY130" fmla="*/ 1638300 h 1664494"/>
                          <a:gd name="connsiteX131" fmla="*/ 409575 w 807244"/>
                          <a:gd name="connsiteY131" fmla="*/ 1645444 h 1664494"/>
                          <a:gd name="connsiteX132" fmla="*/ 414338 w 807244"/>
                          <a:gd name="connsiteY132" fmla="*/ 1664494 h 1664494"/>
                          <a:gd name="connsiteX133" fmla="*/ 414338 w 807244"/>
                          <a:gd name="connsiteY133"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38175 h 1664494"/>
                          <a:gd name="connsiteX56" fmla="*/ 692944 w 807244"/>
                          <a:gd name="connsiteY56" fmla="*/ 650081 h 1664494"/>
                          <a:gd name="connsiteX57" fmla="*/ 731044 w 807244"/>
                          <a:gd name="connsiteY57" fmla="*/ 635794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02431 w 807244"/>
                          <a:gd name="connsiteY127" fmla="*/ 1602581 h 1664494"/>
                          <a:gd name="connsiteX128" fmla="*/ 400050 w 807244"/>
                          <a:gd name="connsiteY128" fmla="*/ 1609725 h 1664494"/>
                          <a:gd name="connsiteX129" fmla="*/ 397669 w 807244"/>
                          <a:gd name="connsiteY129" fmla="*/ 1616869 h 1664494"/>
                          <a:gd name="connsiteX130" fmla="*/ 402431 w 807244"/>
                          <a:gd name="connsiteY130" fmla="*/ 1638300 h 1664494"/>
                          <a:gd name="connsiteX131" fmla="*/ 409575 w 807244"/>
                          <a:gd name="connsiteY131" fmla="*/ 1645444 h 1664494"/>
                          <a:gd name="connsiteX132" fmla="*/ 414338 w 807244"/>
                          <a:gd name="connsiteY132" fmla="*/ 1664494 h 1664494"/>
                          <a:gd name="connsiteX133" fmla="*/ 414338 w 807244"/>
                          <a:gd name="connsiteY133"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38175 h 1664494"/>
                          <a:gd name="connsiteX56" fmla="*/ 702469 w 807244"/>
                          <a:gd name="connsiteY56" fmla="*/ 664368 h 1664494"/>
                          <a:gd name="connsiteX57" fmla="*/ 731044 w 807244"/>
                          <a:gd name="connsiteY57" fmla="*/ 635794 h 1664494"/>
                          <a:gd name="connsiteX58" fmla="*/ 773906 w 807244"/>
                          <a:gd name="connsiteY58" fmla="*/ 652462 h 1664494"/>
                          <a:gd name="connsiteX59" fmla="*/ 792956 w 807244"/>
                          <a:gd name="connsiteY59" fmla="*/ 661987 h 1664494"/>
                          <a:gd name="connsiteX60" fmla="*/ 802481 w 807244"/>
                          <a:gd name="connsiteY60" fmla="*/ 676275 h 1664494"/>
                          <a:gd name="connsiteX61" fmla="*/ 807244 w 807244"/>
                          <a:gd name="connsiteY61" fmla="*/ 702469 h 1664494"/>
                          <a:gd name="connsiteX62" fmla="*/ 804863 w 807244"/>
                          <a:gd name="connsiteY62" fmla="*/ 728662 h 1664494"/>
                          <a:gd name="connsiteX63" fmla="*/ 797719 w 807244"/>
                          <a:gd name="connsiteY63" fmla="*/ 733425 h 1664494"/>
                          <a:gd name="connsiteX64" fmla="*/ 790575 w 807244"/>
                          <a:gd name="connsiteY64" fmla="*/ 754856 h 1664494"/>
                          <a:gd name="connsiteX65" fmla="*/ 785813 w 807244"/>
                          <a:gd name="connsiteY65" fmla="*/ 769144 h 1664494"/>
                          <a:gd name="connsiteX66" fmla="*/ 783431 w 807244"/>
                          <a:gd name="connsiteY66" fmla="*/ 776287 h 1664494"/>
                          <a:gd name="connsiteX67" fmla="*/ 778669 w 807244"/>
                          <a:gd name="connsiteY67" fmla="*/ 783431 h 1664494"/>
                          <a:gd name="connsiteX68" fmla="*/ 769144 w 807244"/>
                          <a:gd name="connsiteY68" fmla="*/ 804862 h 1664494"/>
                          <a:gd name="connsiteX69" fmla="*/ 762000 w 807244"/>
                          <a:gd name="connsiteY69" fmla="*/ 812006 h 1664494"/>
                          <a:gd name="connsiteX70" fmla="*/ 752475 w 807244"/>
                          <a:gd name="connsiteY70" fmla="*/ 826294 h 1664494"/>
                          <a:gd name="connsiteX71" fmla="*/ 742950 w 807244"/>
                          <a:gd name="connsiteY71" fmla="*/ 840581 h 1664494"/>
                          <a:gd name="connsiteX72" fmla="*/ 738188 w 807244"/>
                          <a:gd name="connsiteY72" fmla="*/ 850106 h 1664494"/>
                          <a:gd name="connsiteX73" fmla="*/ 733425 w 807244"/>
                          <a:gd name="connsiteY73" fmla="*/ 857250 h 1664494"/>
                          <a:gd name="connsiteX74" fmla="*/ 723900 w 807244"/>
                          <a:gd name="connsiteY74" fmla="*/ 873919 h 1664494"/>
                          <a:gd name="connsiteX75" fmla="*/ 714375 w 807244"/>
                          <a:gd name="connsiteY75" fmla="*/ 902494 h 1664494"/>
                          <a:gd name="connsiteX76" fmla="*/ 709613 w 807244"/>
                          <a:gd name="connsiteY76" fmla="*/ 916781 h 1664494"/>
                          <a:gd name="connsiteX77" fmla="*/ 707231 w 807244"/>
                          <a:gd name="connsiteY77" fmla="*/ 926306 h 1664494"/>
                          <a:gd name="connsiteX78" fmla="*/ 704850 w 807244"/>
                          <a:gd name="connsiteY78" fmla="*/ 938212 h 1664494"/>
                          <a:gd name="connsiteX79" fmla="*/ 697706 w 807244"/>
                          <a:gd name="connsiteY79" fmla="*/ 954881 h 1664494"/>
                          <a:gd name="connsiteX80" fmla="*/ 692944 w 807244"/>
                          <a:gd name="connsiteY80" fmla="*/ 971550 h 1664494"/>
                          <a:gd name="connsiteX81" fmla="*/ 688181 w 807244"/>
                          <a:gd name="connsiteY81" fmla="*/ 978694 h 1664494"/>
                          <a:gd name="connsiteX82" fmla="*/ 685800 w 807244"/>
                          <a:gd name="connsiteY82" fmla="*/ 988219 h 1664494"/>
                          <a:gd name="connsiteX83" fmla="*/ 683419 w 807244"/>
                          <a:gd name="connsiteY83" fmla="*/ 995362 h 1664494"/>
                          <a:gd name="connsiteX84" fmla="*/ 688181 w 807244"/>
                          <a:gd name="connsiteY84" fmla="*/ 1009650 h 1664494"/>
                          <a:gd name="connsiteX85" fmla="*/ 692944 w 807244"/>
                          <a:gd name="connsiteY85" fmla="*/ 1031081 h 1664494"/>
                          <a:gd name="connsiteX86" fmla="*/ 690563 w 807244"/>
                          <a:gd name="connsiteY86" fmla="*/ 1081087 h 1664494"/>
                          <a:gd name="connsiteX87" fmla="*/ 688181 w 807244"/>
                          <a:gd name="connsiteY87" fmla="*/ 1102519 h 1664494"/>
                          <a:gd name="connsiteX88" fmla="*/ 690563 w 807244"/>
                          <a:gd name="connsiteY88" fmla="*/ 1145381 h 1664494"/>
                          <a:gd name="connsiteX89" fmla="*/ 697706 w 807244"/>
                          <a:gd name="connsiteY89" fmla="*/ 1185862 h 1664494"/>
                          <a:gd name="connsiteX90" fmla="*/ 709613 w 807244"/>
                          <a:gd name="connsiteY90" fmla="*/ 1200150 h 1664494"/>
                          <a:gd name="connsiteX91" fmla="*/ 711994 w 807244"/>
                          <a:gd name="connsiteY91" fmla="*/ 1207294 h 1664494"/>
                          <a:gd name="connsiteX92" fmla="*/ 719138 w 807244"/>
                          <a:gd name="connsiteY92" fmla="*/ 1214437 h 1664494"/>
                          <a:gd name="connsiteX93" fmla="*/ 723900 w 807244"/>
                          <a:gd name="connsiteY93" fmla="*/ 1243012 h 1664494"/>
                          <a:gd name="connsiteX94" fmla="*/ 733425 w 807244"/>
                          <a:gd name="connsiteY94" fmla="*/ 1257300 h 1664494"/>
                          <a:gd name="connsiteX95" fmla="*/ 742950 w 807244"/>
                          <a:gd name="connsiteY95" fmla="*/ 1273969 h 1664494"/>
                          <a:gd name="connsiteX96" fmla="*/ 747713 w 807244"/>
                          <a:gd name="connsiteY96" fmla="*/ 1281112 h 1664494"/>
                          <a:gd name="connsiteX97" fmla="*/ 754856 w 807244"/>
                          <a:gd name="connsiteY97" fmla="*/ 1288256 h 1664494"/>
                          <a:gd name="connsiteX98" fmla="*/ 766763 w 807244"/>
                          <a:gd name="connsiteY98" fmla="*/ 1304925 h 1664494"/>
                          <a:gd name="connsiteX99" fmla="*/ 773906 w 807244"/>
                          <a:gd name="connsiteY99" fmla="*/ 1328737 h 1664494"/>
                          <a:gd name="connsiteX100" fmla="*/ 776288 w 807244"/>
                          <a:gd name="connsiteY100" fmla="*/ 1335881 h 1664494"/>
                          <a:gd name="connsiteX101" fmla="*/ 778669 w 807244"/>
                          <a:gd name="connsiteY101" fmla="*/ 1347787 h 1664494"/>
                          <a:gd name="connsiteX102" fmla="*/ 783431 w 807244"/>
                          <a:gd name="connsiteY102" fmla="*/ 1362075 h 1664494"/>
                          <a:gd name="connsiteX103" fmla="*/ 785813 w 807244"/>
                          <a:gd name="connsiteY103" fmla="*/ 1369219 h 1664494"/>
                          <a:gd name="connsiteX104" fmla="*/ 790575 w 807244"/>
                          <a:gd name="connsiteY104" fmla="*/ 1388269 h 1664494"/>
                          <a:gd name="connsiteX105" fmla="*/ 792956 w 807244"/>
                          <a:gd name="connsiteY105" fmla="*/ 1438275 h 1664494"/>
                          <a:gd name="connsiteX106" fmla="*/ 790575 w 807244"/>
                          <a:gd name="connsiteY106" fmla="*/ 1471612 h 1664494"/>
                          <a:gd name="connsiteX107" fmla="*/ 788194 w 807244"/>
                          <a:gd name="connsiteY107" fmla="*/ 1478756 h 1664494"/>
                          <a:gd name="connsiteX108" fmla="*/ 781050 w 807244"/>
                          <a:gd name="connsiteY108" fmla="*/ 1483519 h 1664494"/>
                          <a:gd name="connsiteX109" fmla="*/ 771525 w 807244"/>
                          <a:gd name="connsiteY109" fmla="*/ 1485900 h 1664494"/>
                          <a:gd name="connsiteX110" fmla="*/ 752475 w 807244"/>
                          <a:gd name="connsiteY110" fmla="*/ 1483519 h 1664494"/>
                          <a:gd name="connsiteX111" fmla="*/ 745331 w 807244"/>
                          <a:gd name="connsiteY111" fmla="*/ 1481137 h 1664494"/>
                          <a:gd name="connsiteX112" fmla="*/ 721519 w 807244"/>
                          <a:gd name="connsiteY112" fmla="*/ 1478756 h 1664494"/>
                          <a:gd name="connsiteX113" fmla="*/ 704850 w 807244"/>
                          <a:gd name="connsiteY113" fmla="*/ 1476375 h 1664494"/>
                          <a:gd name="connsiteX114" fmla="*/ 688181 w 807244"/>
                          <a:gd name="connsiteY114" fmla="*/ 1471612 h 1664494"/>
                          <a:gd name="connsiteX115" fmla="*/ 676275 w 807244"/>
                          <a:gd name="connsiteY115" fmla="*/ 1469231 h 1664494"/>
                          <a:gd name="connsiteX116" fmla="*/ 640556 w 807244"/>
                          <a:gd name="connsiteY116" fmla="*/ 1464469 h 1664494"/>
                          <a:gd name="connsiteX117" fmla="*/ 621506 w 807244"/>
                          <a:gd name="connsiteY117" fmla="*/ 1454944 h 1664494"/>
                          <a:gd name="connsiteX118" fmla="*/ 583406 w 807244"/>
                          <a:gd name="connsiteY118" fmla="*/ 1450181 h 1664494"/>
                          <a:gd name="connsiteX119" fmla="*/ 571500 w 807244"/>
                          <a:gd name="connsiteY119" fmla="*/ 1447800 h 1664494"/>
                          <a:gd name="connsiteX120" fmla="*/ 564356 w 807244"/>
                          <a:gd name="connsiteY120" fmla="*/ 1445419 h 1664494"/>
                          <a:gd name="connsiteX121" fmla="*/ 552450 w 807244"/>
                          <a:gd name="connsiteY121" fmla="*/ 1443037 h 1664494"/>
                          <a:gd name="connsiteX122" fmla="*/ 447675 w 807244"/>
                          <a:gd name="connsiteY122" fmla="*/ 1452562 h 1664494"/>
                          <a:gd name="connsiteX123" fmla="*/ 438150 w 807244"/>
                          <a:gd name="connsiteY123" fmla="*/ 1473994 h 1664494"/>
                          <a:gd name="connsiteX124" fmla="*/ 419100 w 807244"/>
                          <a:gd name="connsiteY124" fmla="*/ 1500187 h 1664494"/>
                          <a:gd name="connsiteX125" fmla="*/ 407194 w 807244"/>
                          <a:gd name="connsiteY125" fmla="*/ 1524000 h 1664494"/>
                          <a:gd name="connsiteX126" fmla="*/ 409575 w 807244"/>
                          <a:gd name="connsiteY126" fmla="*/ 1562099 h 1664494"/>
                          <a:gd name="connsiteX127" fmla="*/ 402431 w 807244"/>
                          <a:gd name="connsiteY127" fmla="*/ 1602581 h 1664494"/>
                          <a:gd name="connsiteX128" fmla="*/ 400050 w 807244"/>
                          <a:gd name="connsiteY128" fmla="*/ 1609725 h 1664494"/>
                          <a:gd name="connsiteX129" fmla="*/ 397669 w 807244"/>
                          <a:gd name="connsiteY129" fmla="*/ 1616869 h 1664494"/>
                          <a:gd name="connsiteX130" fmla="*/ 402431 w 807244"/>
                          <a:gd name="connsiteY130" fmla="*/ 1638300 h 1664494"/>
                          <a:gd name="connsiteX131" fmla="*/ 409575 w 807244"/>
                          <a:gd name="connsiteY131" fmla="*/ 1645444 h 1664494"/>
                          <a:gd name="connsiteX132" fmla="*/ 414338 w 807244"/>
                          <a:gd name="connsiteY132" fmla="*/ 1664494 h 1664494"/>
                          <a:gd name="connsiteX133" fmla="*/ 414338 w 807244"/>
                          <a:gd name="connsiteY133"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11981 w 807244"/>
                          <a:gd name="connsiteY54" fmla="*/ 654844 h 1664494"/>
                          <a:gd name="connsiteX55" fmla="*/ 681038 w 807244"/>
                          <a:gd name="connsiteY55" fmla="*/ 638175 h 1664494"/>
                          <a:gd name="connsiteX56" fmla="*/ 731044 w 807244"/>
                          <a:gd name="connsiteY56" fmla="*/ 635794 h 1664494"/>
                          <a:gd name="connsiteX57" fmla="*/ 773906 w 807244"/>
                          <a:gd name="connsiteY57" fmla="*/ 652462 h 1664494"/>
                          <a:gd name="connsiteX58" fmla="*/ 792956 w 807244"/>
                          <a:gd name="connsiteY58" fmla="*/ 661987 h 1664494"/>
                          <a:gd name="connsiteX59" fmla="*/ 802481 w 807244"/>
                          <a:gd name="connsiteY59" fmla="*/ 676275 h 1664494"/>
                          <a:gd name="connsiteX60" fmla="*/ 807244 w 807244"/>
                          <a:gd name="connsiteY60" fmla="*/ 702469 h 1664494"/>
                          <a:gd name="connsiteX61" fmla="*/ 804863 w 807244"/>
                          <a:gd name="connsiteY61" fmla="*/ 728662 h 1664494"/>
                          <a:gd name="connsiteX62" fmla="*/ 797719 w 807244"/>
                          <a:gd name="connsiteY62" fmla="*/ 733425 h 1664494"/>
                          <a:gd name="connsiteX63" fmla="*/ 790575 w 807244"/>
                          <a:gd name="connsiteY63" fmla="*/ 754856 h 1664494"/>
                          <a:gd name="connsiteX64" fmla="*/ 785813 w 807244"/>
                          <a:gd name="connsiteY64" fmla="*/ 769144 h 1664494"/>
                          <a:gd name="connsiteX65" fmla="*/ 783431 w 807244"/>
                          <a:gd name="connsiteY65" fmla="*/ 776287 h 1664494"/>
                          <a:gd name="connsiteX66" fmla="*/ 778669 w 807244"/>
                          <a:gd name="connsiteY66" fmla="*/ 783431 h 1664494"/>
                          <a:gd name="connsiteX67" fmla="*/ 769144 w 807244"/>
                          <a:gd name="connsiteY67" fmla="*/ 804862 h 1664494"/>
                          <a:gd name="connsiteX68" fmla="*/ 762000 w 807244"/>
                          <a:gd name="connsiteY68" fmla="*/ 812006 h 1664494"/>
                          <a:gd name="connsiteX69" fmla="*/ 752475 w 807244"/>
                          <a:gd name="connsiteY69" fmla="*/ 826294 h 1664494"/>
                          <a:gd name="connsiteX70" fmla="*/ 742950 w 807244"/>
                          <a:gd name="connsiteY70" fmla="*/ 840581 h 1664494"/>
                          <a:gd name="connsiteX71" fmla="*/ 738188 w 807244"/>
                          <a:gd name="connsiteY71" fmla="*/ 850106 h 1664494"/>
                          <a:gd name="connsiteX72" fmla="*/ 733425 w 807244"/>
                          <a:gd name="connsiteY72" fmla="*/ 857250 h 1664494"/>
                          <a:gd name="connsiteX73" fmla="*/ 723900 w 807244"/>
                          <a:gd name="connsiteY73" fmla="*/ 873919 h 1664494"/>
                          <a:gd name="connsiteX74" fmla="*/ 714375 w 807244"/>
                          <a:gd name="connsiteY74" fmla="*/ 902494 h 1664494"/>
                          <a:gd name="connsiteX75" fmla="*/ 709613 w 807244"/>
                          <a:gd name="connsiteY75" fmla="*/ 916781 h 1664494"/>
                          <a:gd name="connsiteX76" fmla="*/ 707231 w 807244"/>
                          <a:gd name="connsiteY76" fmla="*/ 926306 h 1664494"/>
                          <a:gd name="connsiteX77" fmla="*/ 704850 w 807244"/>
                          <a:gd name="connsiteY77" fmla="*/ 938212 h 1664494"/>
                          <a:gd name="connsiteX78" fmla="*/ 697706 w 807244"/>
                          <a:gd name="connsiteY78" fmla="*/ 954881 h 1664494"/>
                          <a:gd name="connsiteX79" fmla="*/ 692944 w 807244"/>
                          <a:gd name="connsiteY79" fmla="*/ 971550 h 1664494"/>
                          <a:gd name="connsiteX80" fmla="*/ 688181 w 807244"/>
                          <a:gd name="connsiteY80" fmla="*/ 978694 h 1664494"/>
                          <a:gd name="connsiteX81" fmla="*/ 685800 w 807244"/>
                          <a:gd name="connsiteY81" fmla="*/ 988219 h 1664494"/>
                          <a:gd name="connsiteX82" fmla="*/ 683419 w 807244"/>
                          <a:gd name="connsiteY82" fmla="*/ 995362 h 1664494"/>
                          <a:gd name="connsiteX83" fmla="*/ 688181 w 807244"/>
                          <a:gd name="connsiteY83" fmla="*/ 1009650 h 1664494"/>
                          <a:gd name="connsiteX84" fmla="*/ 692944 w 807244"/>
                          <a:gd name="connsiteY84" fmla="*/ 1031081 h 1664494"/>
                          <a:gd name="connsiteX85" fmla="*/ 690563 w 807244"/>
                          <a:gd name="connsiteY85" fmla="*/ 1081087 h 1664494"/>
                          <a:gd name="connsiteX86" fmla="*/ 688181 w 807244"/>
                          <a:gd name="connsiteY86" fmla="*/ 1102519 h 1664494"/>
                          <a:gd name="connsiteX87" fmla="*/ 690563 w 807244"/>
                          <a:gd name="connsiteY87" fmla="*/ 1145381 h 1664494"/>
                          <a:gd name="connsiteX88" fmla="*/ 697706 w 807244"/>
                          <a:gd name="connsiteY88" fmla="*/ 1185862 h 1664494"/>
                          <a:gd name="connsiteX89" fmla="*/ 709613 w 807244"/>
                          <a:gd name="connsiteY89" fmla="*/ 1200150 h 1664494"/>
                          <a:gd name="connsiteX90" fmla="*/ 711994 w 807244"/>
                          <a:gd name="connsiteY90" fmla="*/ 1207294 h 1664494"/>
                          <a:gd name="connsiteX91" fmla="*/ 719138 w 807244"/>
                          <a:gd name="connsiteY91" fmla="*/ 1214437 h 1664494"/>
                          <a:gd name="connsiteX92" fmla="*/ 723900 w 807244"/>
                          <a:gd name="connsiteY92" fmla="*/ 1243012 h 1664494"/>
                          <a:gd name="connsiteX93" fmla="*/ 733425 w 807244"/>
                          <a:gd name="connsiteY93" fmla="*/ 1257300 h 1664494"/>
                          <a:gd name="connsiteX94" fmla="*/ 742950 w 807244"/>
                          <a:gd name="connsiteY94" fmla="*/ 1273969 h 1664494"/>
                          <a:gd name="connsiteX95" fmla="*/ 747713 w 807244"/>
                          <a:gd name="connsiteY95" fmla="*/ 1281112 h 1664494"/>
                          <a:gd name="connsiteX96" fmla="*/ 754856 w 807244"/>
                          <a:gd name="connsiteY96" fmla="*/ 1288256 h 1664494"/>
                          <a:gd name="connsiteX97" fmla="*/ 766763 w 807244"/>
                          <a:gd name="connsiteY97" fmla="*/ 1304925 h 1664494"/>
                          <a:gd name="connsiteX98" fmla="*/ 773906 w 807244"/>
                          <a:gd name="connsiteY98" fmla="*/ 1328737 h 1664494"/>
                          <a:gd name="connsiteX99" fmla="*/ 776288 w 807244"/>
                          <a:gd name="connsiteY99" fmla="*/ 1335881 h 1664494"/>
                          <a:gd name="connsiteX100" fmla="*/ 778669 w 807244"/>
                          <a:gd name="connsiteY100" fmla="*/ 1347787 h 1664494"/>
                          <a:gd name="connsiteX101" fmla="*/ 783431 w 807244"/>
                          <a:gd name="connsiteY101" fmla="*/ 1362075 h 1664494"/>
                          <a:gd name="connsiteX102" fmla="*/ 785813 w 807244"/>
                          <a:gd name="connsiteY102" fmla="*/ 1369219 h 1664494"/>
                          <a:gd name="connsiteX103" fmla="*/ 790575 w 807244"/>
                          <a:gd name="connsiteY103" fmla="*/ 1388269 h 1664494"/>
                          <a:gd name="connsiteX104" fmla="*/ 792956 w 807244"/>
                          <a:gd name="connsiteY104" fmla="*/ 1438275 h 1664494"/>
                          <a:gd name="connsiteX105" fmla="*/ 790575 w 807244"/>
                          <a:gd name="connsiteY105" fmla="*/ 1471612 h 1664494"/>
                          <a:gd name="connsiteX106" fmla="*/ 788194 w 807244"/>
                          <a:gd name="connsiteY106" fmla="*/ 1478756 h 1664494"/>
                          <a:gd name="connsiteX107" fmla="*/ 781050 w 807244"/>
                          <a:gd name="connsiteY107" fmla="*/ 1483519 h 1664494"/>
                          <a:gd name="connsiteX108" fmla="*/ 771525 w 807244"/>
                          <a:gd name="connsiteY108" fmla="*/ 1485900 h 1664494"/>
                          <a:gd name="connsiteX109" fmla="*/ 752475 w 807244"/>
                          <a:gd name="connsiteY109" fmla="*/ 1483519 h 1664494"/>
                          <a:gd name="connsiteX110" fmla="*/ 745331 w 807244"/>
                          <a:gd name="connsiteY110" fmla="*/ 1481137 h 1664494"/>
                          <a:gd name="connsiteX111" fmla="*/ 721519 w 807244"/>
                          <a:gd name="connsiteY111" fmla="*/ 1478756 h 1664494"/>
                          <a:gd name="connsiteX112" fmla="*/ 704850 w 807244"/>
                          <a:gd name="connsiteY112" fmla="*/ 1476375 h 1664494"/>
                          <a:gd name="connsiteX113" fmla="*/ 688181 w 807244"/>
                          <a:gd name="connsiteY113" fmla="*/ 1471612 h 1664494"/>
                          <a:gd name="connsiteX114" fmla="*/ 676275 w 807244"/>
                          <a:gd name="connsiteY114" fmla="*/ 1469231 h 1664494"/>
                          <a:gd name="connsiteX115" fmla="*/ 640556 w 807244"/>
                          <a:gd name="connsiteY115" fmla="*/ 1464469 h 1664494"/>
                          <a:gd name="connsiteX116" fmla="*/ 621506 w 807244"/>
                          <a:gd name="connsiteY116" fmla="*/ 1454944 h 1664494"/>
                          <a:gd name="connsiteX117" fmla="*/ 583406 w 807244"/>
                          <a:gd name="connsiteY117" fmla="*/ 1450181 h 1664494"/>
                          <a:gd name="connsiteX118" fmla="*/ 571500 w 807244"/>
                          <a:gd name="connsiteY118" fmla="*/ 1447800 h 1664494"/>
                          <a:gd name="connsiteX119" fmla="*/ 564356 w 807244"/>
                          <a:gd name="connsiteY119" fmla="*/ 1445419 h 1664494"/>
                          <a:gd name="connsiteX120" fmla="*/ 552450 w 807244"/>
                          <a:gd name="connsiteY120" fmla="*/ 1443037 h 1664494"/>
                          <a:gd name="connsiteX121" fmla="*/ 447675 w 807244"/>
                          <a:gd name="connsiteY121" fmla="*/ 1452562 h 1664494"/>
                          <a:gd name="connsiteX122" fmla="*/ 438150 w 807244"/>
                          <a:gd name="connsiteY122" fmla="*/ 1473994 h 1664494"/>
                          <a:gd name="connsiteX123" fmla="*/ 419100 w 807244"/>
                          <a:gd name="connsiteY123" fmla="*/ 1500187 h 1664494"/>
                          <a:gd name="connsiteX124" fmla="*/ 407194 w 807244"/>
                          <a:gd name="connsiteY124" fmla="*/ 1524000 h 1664494"/>
                          <a:gd name="connsiteX125" fmla="*/ 409575 w 807244"/>
                          <a:gd name="connsiteY125" fmla="*/ 1562099 h 1664494"/>
                          <a:gd name="connsiteX126" fmla="*/ 402431 w 807244"/>
                          <a:gd name="connsiteY126" fmla="*/ 1602581 h 1664494"/>
                          <a:gd name="connsiteX127" fmla="*/ 400050 w 807244"/>
                          <a:gd name="connsiteY127" fmla="*/ 1609725 h 1664494"/>
                          <a:gd name="connsiteX128" fmla="*/ 397669 w 807244"/>
                          <a:gd name="connsiteY128" fmla="*/ 1616869 h 1664494"/>
                          <a:gd name="connsiteX129" fmla="*/ 402431 w 807244"/>
                          <a:gd name="connsiteY129" fmla="*/ 1638300 h 1664494"/>
                          <a:gd name="connsiteX130" fmla="*/ 409575 w 807244"/>
                          <a:gd name="connsiteY130" fmla="*/ 1645444 h 1664494"/>
                          <a:gd name="connsiteX131" fmla="*/ 414338 w 807244"/>
                          <a:gd name="connsiteY131" fmla="*/ 1664494 h 1664494"/>
                          <a:gd name="connsiteX132" fmla="*/ 414338 w 807244"/>
                          <a:gd name="connsiteY132"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52462 h 1664494"/>
                          <a:gd name="connsiteX54" fmla="*/ 609600 w 807244"/>
                          <a:gd name="connsiteY54" fmla="*/ 642938 h 1664494"/>
                          <a:gd name="connsiteX55" fmla="*/ 681038 w 807244"/>
                          <a:gd name="connsiteY55" fmla="*/ 638175 h 1664494"/>
                          <a:gd name="connsiteX56" fmla="*/ 731044 w 807244"/>
                          <a:gd name="connsiteY56" fmla="*/ 635794 h 1664494"/>
                          <a:gd name="connsiteX57" fmla="*/ 773906 w 807244"/>
                          <a:gd name="connsiteY57" fmla="*/ 652462 h 1664494"/>
                          <a:gd name="connsiteX58" fmla="*/ 792956 w 807244"/>
                          <a:gd name="connsiteY58" fmla="*/ 661987 h 1664494"/>
                          <a:gd name="connsiteX59" fmla="*/ 802481 w 807244"/>
                          <a:gd name="connsiteY59" fmla="*/ 676275 h 1664494"/>
                          <a:gd name="connsiteX60" fmla="*/ 807244 w 807244"/>
                          <a:gd name="connsiteY60" fmla="*/ 702469 h 1664494"/>
                          <a:gd name="connsiteX61" fmla="*/ 804863 w 807244"/>
                          <a:gd name="connsiteY61" fmla="*/ 728662 h 1664494"/>
                          <a:gd name="connsiteX62" fmla="*/ 797719 w 807244"/>
                          <a:gd name="connsiteY62" fmla="*/ 733425 h 1664494"/>
                          <a:gd name="connsiteX63" fmla="*/ 790575 w 807244"/>
                          <a:gd name="connsiteY63" fmla="*/ 754856 h 1664494"/>
                          <a:gd name="connsiteX64" fmla="*/ 785813 w 807244"/>
                          <a:gd name="connsiteY64" fmla="*/ 769144 h 1664494"/>
                          <a:gd name="connsiteX65" fmla="*/ 783431 w 807244"/>
                          <a:gd name="connsiteY65" fmla="*/ 776287 h 1664494"/>
                          <a:gd name="connsiteX66" fmla="*/ 778669 w 807244"/>
                          <a:gd name="connsiteY66" fmla="*/ 783431 h 1664494"/>
                          <a:gd name="connsiteX67" fmla="*/ 769144 w 807244"/>
                          <a:gd name="connsiteY67" fmla="*/ 804862 h 1664494"/>
                          <a:gd name="connsiteX68" fmla="*/ 762000 w 807244"/>
                          <a:gd name="connsiteY68" fmla="*/ 812006 h 1664494"/>
                          <a:gd name="connsiteX69" fmla="*/ 752475 w 807244"/>
                          <a:gd name="connsiteY69" fmla="*/ 826294 h 1664494"/>
                          <a:gd name="connsiteX70" fmla="*/ 742950 w 807244"/>
                          <a:gd name="connsiteY70" fmla="*/ 840581 h 1664494"/>
                          <a:gd name="connsiteX71" fmla="*/ 738188 w 807244"/>
                          <a:gd name="connsiteY71" fmla="*/ 850106 h 1664494"/>
                          <a:gd name="connsiteX72" fmla="*/ 733425 w 807244"/>
                          <a:gd name="connsiteY72" fmla="*/ 857250 h 1664494"/>
                          <a:gd name="connsiteX73" fmla="*/ 723900 w 807244"/>
                          <a:gd name="connsiteY73" fmla="*/ 873919 h 1664494"/>
                          <a:gd name="connsiteX74" fmla="*/ 714375 w 807244"/>
                          <a:gd name="connsiteY74" fmla="*/ 902494 h 1664494"/>
                          <a:gd name="connsiteX75" fmla="*/ 709613 w 807244"/>
                          <a:gd name="connsiteY75" fmla="*/ 916781 h 1664494"/>
                          <a:gd name="connsiteX76" fmla="*/ 707231 w 807244"/>
                          <a:gd name="connsiteY76" fmla="*/ 926306 h 1664494"/>
                          <a:gd name="connsiteX77" fmla="*/ 704850 w 807244"/>
                          <a:gd name="connsiteY77" fmla="*/ 938212 h 1664494"/>
                          <a:gd name="connsiteX78" fmla="*/ 697706 w 807244"/>
                          <a:gd name="connsiteY78" fmla="*/ 954881 h 1664494"/>
                          <a:gd name="connsiteX79" fmla="*/ 692944 w 807244"/>
                          <a:gd name="connsiteY79" fmla="*/ 971550 h 1664494"/>
                          <a:gd name="connsiteX80" fmla="*/ 688181 w 807244"/>
                          <a:gd name="connsiteY80" fmla="*/ 978694 h 1664494"/>
                          <a:gd name="connsiteX81" fmla="*/ 685800 w 807244"/>
                          <a:gd name="connsiteY81" fmla="*/ 988219 h 1664494"/>
                          <a:gd name="connsiteX82" fmla="*/ 683419 w 807244"/>
                          <a:gd name="connsiteY82" fmla="*/ 995362 h 1664494"/>
                          <a:gd name="connsiteX83" fmla="*/ 688181 w 807244"/>
                          <a:gd name="connsiteY83" fmla="*/ 1009650 h 1664494"/>
                          <a:gd name="connsiteX84" fmla="*/ 692944 w 807244"/>
                          <a:gd name="connsiteY84" fmla="*/ 1031081 h 1664494"/>
                          <a:gd name="connsiteX85" fmla="*/ 690563 w 807244"/>
                          <a:gd name="connsiteY85" fmla="*/ 1081087 h 1664494"/>
                          <a:gd name="connsiteX86" fmla="*/ 688181 w 807244"/>
                          <a:gd name="connsiteY86" fmla="*/ 1102519 h 1664494"/>
                          <a:gd name="connsiteX87" fmla="*/ 690563 w 807244"/>
                          <a:gd name="connsiteY87" fmla="*/ 1145381 h 1664494"/>
                          <a:gd name="connsiteX88" fmla="*/ 697706 w 807244"/>
                          <a:gd name="connsiteY88" fmla="*/ 1185862 h 1664494"/>
                          <a:gd name="connsiteX89" fmla="*/ 709613 w 807244"/>
                          <a:gd name="connsiteY89" fmla="*/ 1200150 h 1664494"/>
                          <a:gd name="connsiteX90" fmla="*/ 711994 w 807244"/>
                          <a:gd name="connsiteY90" fmla="*/ 1207294 h 1664494"/>
                          <a:gd name="connsiteX91" fmla="*/ 719138 w 807244"/>
                          <a:gd name="connsiteY91" fmla="*/ 1214437 h 1664494"/>
                          <a:gd name="connsiteX92" fmla="*/ 723900 w 807244"/>
                          <a:gd name="connsiteY92" fmla="*/ 1243012 h 1664494"/>
                          <a:gd name="connsiteX93" fmla="*/ 733425 w 807244"/>
                          <a:gd name="connsiteY93" fmla="*/ 1257300 h 1664494"/>
                          <a:gd name="connsiteX94" fmla="*/ 742950 w 807244"/>
                          <a:gd name="connsiteY94" fmla="*/ 1273969 h 1664494"/>
                          <a:gd name="connsiteX95" fmla="*/ 747713 w 807244"/>
                          <a:gd name="connsiteY95" fmla="*/ 1281112 h 1664494"/>
                          <a:gd name="connsiteX96" fmla="*/ 754856 w 807244"/>
                          <a:gd name="connsiteY96" fmla="*/ 1288256 h 1664494"/>
                          <a:gd name="connsiteX97" fmla="*/ 766763 w 807244"/>
                          <a:gd name="connsiteY97" fmla="*/ 1304925 h 1664494"/>
                          <a:gd name="connsiteX98" fmla="*/ 773906 w 807244"/>
                          <a:gd name="connsiteY98" fmla="*/ 1328737 h 1664494"/>
                          <a:gd name="connsiteX99" fmla="*/ 776288 w 807244"/>
                          <a:gd name="connsiteY99" fmla="*/ 1335881 h 1664494"/>
                          <a:gd name="connsiteX100" fmla="*/ 778669 w 807244"/>
                          <a:gd name="connsiteY100" fmla="*/ 1347787 h 1664494"/>
                          <a:gd name="connsiteX101" fmla="*/ 783431 w 807244"/>
                          <a:gd name="connsiteY101" fmla="*/ 1362075 h 1664494"/>
                          <a:gd name="connsiteX102" fmla="*/ 785813 w 807244"/>
                          <a:gd name="connsiteY102" fmla="*/ 1369219 h 1664494"/>
                          <a:gd name="connsiteX103" fmla="*/ 790575 w 807244"/>
                          <a:gd name="connsiteY103" fmla="*/ 1388269 h 1664494"/>
                          <a:gd name="connsiteX104" fmla="*/ 792956 w 807244"/>
                          <a:gd name="connsiteY104" fmla="*/ 1438275 h 1664494"/>
                          <a:gd name="connsiteX105" fmla="*/ 790575 w 807244"/>
                          <a:gd name="connsiteY105" fmla="*/ 1471612 h 1664494"/>
                          <a:gd name="connsiteX106" fmla="*/ 788194 w 807244"/>
                          <a:gd name="connsiteY106" fmla="*/ 1478756 h 1664494"/>
                          <a:gd name="connsiteX107" fmla="*/ 781050 w 807244"/>
                          <a:gd name="connsiteY107" fmla="*/ 1483519 h 1664494"/>
                          <a:gd name="connsiteX108" fmla="*/ 771525 w 807244"/>
                          <a:gd name="connsiteY108" fmla="*/ 1485900 h 1664494"/>
                          <a:gd name="connsiteX109" fmla="*/ 752475 w 807244"/>
                          <a:gd name="connsiteY109" fmla="*/ 1483519 h 1664494"/>
                          <a:gd name="connsiteX110" fmla="*/ 745331 w 807244"/>
                          <a:gd name="connsiteY110" fmla="*/ 1481137 h 1664494"/>
                          <a:gd name="connsiteX111" fmla="*/ 721519 w 807244"/>
                          <a:gd name="connsiteY111" fmla="*/ 1478756 h 1664494"/>
                          <a:gd name="connsiteX112" fmla="*/ 704850 w 807244"/>
                          <a:gd name="connsiteY112" fmla="*/ 1476375 h 1664494"/>
                          <a:gd name="connsiteX113" fmla="*/ 688181 w 807244"/>
                          <a:gd name="connsiteY113" fmla="*/ 1471612 h 1664494"/>
                          <a:gd name="connsiteX114" fmla="*/ 676275 w 807244"/>
                          <a:gd name="connsiteY114" fmla="*/ 1469231 h 1664494"/>
                          <a:gd name="connsiteX115" fmla="*/ 640556 w 807244"/>
                          <a:gd name="connsiteY115" fmla="*/ 1464469 h 1664494"/>
                          <a:gd name="connsiteX116" fmla="*/ 621506 w 807244"/>
                          <a:gd name="connsiteY116" fmla="*/ 1454944 h 1664494"/>
                          <a:gd name="connsiteX117" fmla="*/ 583406 w 807244"/>
                          <a:gd name="connsiteY117" fmla="*/ 1450181 h 1664494"/>
                          <a:gd name="connsiteX118" fmla="*/ 571500 w 807244"/>
                          <a:gd name="connsiteY118" fmla="*/ 1447800 h 1664494"/>
                          <a:gd name="connsiteX119" fmla="*/ 564356 w 807244"/>
                          <a:gd name="connsiteY119" fmla="*/ 1445419 h 1664494"/>
                          <a:gd name="connsiteX120" fmla="*/ 552450 w 807244"/>
                          <a:gd name="connsiteY120" fmla="*/ 1443037 h 1664494"/>
                          <a:gd name="connsiteX121" fmla="*/ 447675 w 807244"/>
                          <a:gd name="connsiteY121" fmla="*/ 1452562 h 1664494"/>
                          <a:gd name="connsiteX122" fmla="*/ 438150 w 807244"/>
                          <a:gd name="connsiteY122" fmla="*/ 1473994 h 1664494"/>
                          <a:gd name="connsiteX123" fmla="*/ 419100 w 807244"/>
                          <a:gd name="connsiteY123" fmla="*/ 1500187 h 1664494"/>
                          <a:gd name="connsiteX124" fmla="*/ 407194 w 807244"/>
                          <a:gd name="connsiteY124" fmla="*/ 1524000 h 1664494"/>
                          <a:gd name="connsiteX125" fmla="*/ 409575 w 807244"/>
                          <a:gd name="connsiteY125" fmla="*/ 1562099 h 1664494"/>
                          <a:gd name="connsiteX126" fmla="*/ 402431 w 807244"/>
                          <a:gd name="connsiteY126" fmla="*/ 1602581 h 1664494"/>
                          <a:gd name="connsiteX127" fmla="*/ 400050 w 807244"/>
                          <a:gd name="connsiteY127" fmla="*/ 1609725 h 1664494"/>
                          <a:gd name="connsiteX128" fmla="*/ 397669 w 807244"/>
                          <a:gd name="connsiteY128" fmla="*/ 1616869 h 1664494"/>
                          <a:gd name="connsiteX129" fmla="*/ 402431 w 807244"/>
                          <a:gd name="connsiteY129" fmla="*/ 1638300 h 1664494"/>
                          <a:gd name="connsiteX130" fmla="*/ 409575 w 807244"/>
                          <a:gd name="connsiteY130" fmla="*/ 1645444 h 1664494"/>
                          <a:gd name="connsiteX131" fmla="*/ 414338 w 807244"/>
                          <a:gd name="connsiteY131" fmla="*/ 1664494 h 1664494"/>
                          <a:gd name="connsiteX132" fmla="*/ 414338 w 807244"/>
                          <a:gd name="connsiteY132"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66738 w 807244"/>
                          <a:gd name="connsiteY52" fmla="*/ 650081 h 1664494"/>
                          <a:gd name="connsiteX53" fmla="*/ 576263 w 807244"/>
                          <a:gd name="connsiteY53" fmla="*/ 642937 h 1664494"/>
                          <a:gd name="connsiteX54" fmla="*/ 609600 w 807244"/>
                          <a:gd name="connsiteY54" fmla="*/ 642938 h 1664494"/>
                          <a:gd name="connsiteX55" fmla="*/ 681038 w 807244"/>
                          <a:gd name="connsiteY55" fmla="*/ 638175 h 1664494"/>
                          <a:gd name="connsiteX56" fmla="*/ 731044 w 807244"/>
                          <a:gd name="connsiteY56" fmla="*/ 635794 h 1664494"/>
                          <a:gd name="connsiteX57" fmla="*/ 773906 w 807244"/>
                          <a:gd name="connsiteY57" fmla="*/ 652462 h 1664494"/>
                          <a:gd name="connsiteX58" fmla="*/ 792956 w 807244"/>
                          <a:gd name="connsiteY58" fmla="*/ 661987 h 1664494"/>
                          <a:gd name="connsiteX59" fmla="*/ 802481 w 807244"/>
                          <a:gd name="connsiteY59" fmla="*/ 676275 h 1664494"/>
                          <a:gd name="connsiteX60" fmla="*/ 807244 w 807244"/>
                          <a:gd name="connsiteY60" fmla="*/ 702469 h 1664494"/>
                          <a:gd name="connsiteX61" fmla="*/ 804863 w 807244"/>
                          <a:gd name="connsiteY61" fmla="*/ 728662 h 1664494"/>
                          <a:gd name="connsiteX62" fmla="*/ 797719 w 807244"/>
                          <a:gd name="connsiteY62" fmla="*/ 733425 h 1664494"/>
                          <a:gd name="connsiteX63" fmla="*/ 790575 w 807244"/>
                          <a:gd name="connsiteY63" fmla="*/ 754856 h 1664494"/>
                          <a:gd name="connsiteX64" fmla="*/ 785813 w 807244"/>
                          <a:gd name="connsiteY64" fmla="*/ 769144 h 1664494"/>
                          <a:gd name="connsiteX65" fmla="*/ 783431 w 807244"/>
                          <a:gd name="connsiteY65" fmla="*/ 776287 h 1664494"/>
                          <a:gd name="connsiteX66" fmla="*/ 778669 w 807244"/>
                          <a:gd name="connsiteY66" fmla="*/ 783431 h 1664494"/>
                          <a:gd name="connsiteX67" fmla="*/ 769144 w 807244"/>
                          <a:gd name="connsiteY67" fmla="*/ 804862 h 1664494"/>
                          <a:gd name="connsiteX68" fmla="*/ 762000 w 807244"/>
                          <a:gd name="connsiteY68" fmla="*/ 812006 h 1664494"/>
                          <a:gd name="connsiteX69" fmla="*/ 752475 w 807244"/>
                          <a:gd name="connsiteY69" fmla="*/ 826294 h 1664494"/>
                          <a:gd name="connsiteX70" fmla="*/ 742950 w 807244"/>
                          <a:gd name="connsiteY70" fmla="*/ 840581 h 1664494"/>
                          <a:gd name="connsiteX71" fmla="*/ 738188 w 807244"/>
                          <a:gd name="connsiteY71" fmla="*/ 850106 h 1664494"/>
                          <a:gd name="connsiteX72" fmla="*/ 733425 w 807244"/>
                          <a:gd name="connsiteY72" fmla="*/ 857250 h 1664494"/>
                          <a:gd name="connsiteX73" fmla="*/ 723900 w 807244"/>
                          <a:gd name="connsiteY73" fmla="*/ 873919 h 1664494"/>
                          <a:gd name="connsiteX74" fmla="*/ 714375 w 807244"/>
                          <a:gd name="connsiteY74" fmla="*/ 902494 h 1664494"/>
                          <a:gd name="connsiteX75" fmla="*/ 709613 w 807244"/>
                          <a:gd name="connsiteY75" fmla="*/ 916781 h 1664494"/>
                          <a:gd name="connsiteX76" fmla="*/ 707231 w 807244"/>
                          <a:gd name="connsiteY76" fmla="*/ 926306 h 1664494"/>
                          <a:gd name="connsiteX77" fmla="*/ 704850 w 807244"/>
                          <a:gd name="connsiteY77" fmla="*/ 938212 h 1664494"/>
                          <a:gd name="connsiteX78" fmla="*/ 697706 w 807244"/>
                          <a:gd name="connsiteY78" fmla="*/ 954881 h 1664494"/>
                          <a:gd name="connsiteX79" fmla="*/ 692944 w 807244"/>
                          <a:gd name="connsiteY79" fmla="*/ 971550 h 1664494"/>
                          <a:gd name="connsiteX80" fmla="*/ 688181 w 807244"/>
                          <a:gd name="connsiteY80" fmla="*/ 978694 h 1664494"/>
                          <a:gd name="connsiteX81" fmla="*/ 685800 w 807244"/>
                          <a:gd name="connsiteY81" fmla="*/ 988219 h 1664494"/>
                          <a:gd name="connsiteX82" fmla="*/ 683419 w 807244"/>
                          <a:gd name="connsiteY82" fmla="*/ 995362 h 1664494"/>
                          <a:gd name="connsiteX83" fmla="*/ 688181 w 807244"/>
                          <a:gd name="connsiteY83" fmla="*/ 1009650 h 1664494"/>
                          <a:gd name="connsiteX84" fmla="*/ 692944 w 807244"/>
                          <a:gd name="connsiteY84" fmla="*/ 1031081 h 1664494"/>
                          <a:gd name="connsiteX85" fmla="*/ 690563 w 807244"/>
                          <a:gd name="connsiteY85" fmla="*/ 1081087 h 1664494"/>
                          <a:gd name="connsiteX86" fmla="*/ 688181 w 807244"/>
                          <a:gd name="connsiteY86" fmla="*/ 1102519 h 1664494"/>
                          <a:gd name="connsiteX87" fmla="*/ 690563 w 807244"/>
                          <a:gd name="connsiteY87" fmla="*/ 1145381 h 1664494"/>
                          <a:gd name="connsiteX88" fmla="*/ 697706 w 807244"/>
                          <a:gd name="connsiteY88" fmla="*/ 1185862 h 1664494"/>
                          <a:gd name="connsiteX89" fmla="*/ 709613 w 807244"/>
                          <a:gd name="connsiteY89" fmla="*/ 1200150 h 1664494"/>
                          <a:gd name="connsiteX90" fmla="*/ 711994 w 807244"/>
                          <a:gd name="connsiteY90" fmla="*/ 1207294 h 1664494"/>
                          <a:gd name="connsiteX91" fmla="*/ 719138 w 807244"/>
                          <a:gd name="connsiteY91" fmla="*/ 1214437 h 1664494"/>
                          <a:gd name="connsiteX92" fmla="*/ 723900 w 807244"/>
                          <a:gd name="connsiteY92" fmla="*/ 1243012 h 1664494"/>
                          <a:gd name="connsiteX93" fmla="*/ 733425 w 807244"/>
                          <a:gd name="connsiteY93" fmla="*/ 1257300 h 1664494"/>
                          <a:gd name="connsiteX94" fmla="*/ 742950 w 807244"/>
                          <a:gd name="connsiteY94" fmla="*/ 1273969 h 1664494"/>
                          <a:gd name="connsiteX95" fmla="*/ 747713 w 807244"/>
                          <a:gd name="connsiteY95" fmla="*/ 1281112 h 1664494"/>
                          <a:gd name="connsiteX96" fmla="*/ 754856 w 807244"/>
                          <a:gd name="connsiteY96" fmla="*/ 1288256 h 1664494"/>
                          <a:gd name="connsiteX97" fmla="*/ 766763 w 807244"/>
                          <a:gd name="connsiteY97" fmla="*/ 1304925 h 1664494"/>
                          <a:gd name="connsiteX98" fmla="*/ 773906 w 807244"/>
                          <a:gd name="connsiteY98" fmla="*/ 1328737 h 1664494"/>
                          <a:gd name="connsiteX99" fmla="*/ 776288 w 807244"/>
                          <a:gd name="connsiteY99" fmla="*/ 1335881 h 1664494"/>
                          <a:gd name="connsiteX100" fmla="*/ 778669 w 807244"/>
                          <a:gd name="connsiteY100" fmla="*/ 1347787 h 1664494"/>
                          <a:gd name="connsiteX101" fmla="*/ 783431 w 807244"/>
                          <a:gd name="connsiteY101" fmla="*/ 1362075 h 1664494"/>
                          <a:gd name="connsiteX102" fmla="*/ 785813 w 807244"/>
                          <a:gd name="connsiteY102" fmla="*/ 1369219 h 1664494"/>
                          <a:gd name="connsiteX103" fmla="*/ 790575 w 807244"/>
                          <a:gd name="connsiteY103" fmla="*/ 1388269 h 1664494"/>
                          <a:gd name="connsiteX104" fmla="*/ 792956 w 807244"/>
                          <a:gd name="connsiteY104" fmla="*/ 1438275 h 1664494"/>
                          <a:gd name="connsiteX105" fmla="*/ 790575 w 807244"/>
                          <a:gd name="connsiteY105" fmla="*/ 1471612 h 1664494"/>
                          <a:gd name="connsiteX106" fmla="*/ 788194 w 807244"/>
                          <a:gd name="connsiteY106" fmla="*/ 1478756 h 1664494"/>
                          <a:gd name="connsiteX107" fmla="*/ 781050 w 807244"/>
                          <a:gd name="connsiteY107" fmla="*/ 1483519 h 1664494"/>
                          <a:gd name="connsiteX108" fmla="*/ 771525 w 807244"/>
                          <a:gd name="connsiteY108" fmla="*/ 1485900 h 1664494"/>
                          <a:gd name="connsiteX109" fmla="*/ 752475 w 807244"/>
                          <a:gd name="connsiteY109" fmla="*/ 1483519 h 1664494"/>
                          <a:gd name="connsiteX110" fmla="*/ 745331 w 807244"/>
                          <a:gd name="connsiteY110" fmla="*/ 1481137 h 1664494"/>
                          <a:gd name="connsiteX111" fmla="*/ 721519 w 807244"/>
                          <a:gd name="connsiteY111" fmla="*/ 1478756 h 1664494"/>
                          <a:gd name="connsiteX112" fmla="*/ 704850 w 807244"/>
                          <a:gd name="connsiteY112" fmla="*/ 1476375 h 1664494"/>
                          <a:gd name="connsiteX113" fmla="*/ 688181 w 807244"/>
                          <a:gd name="connsiteY113" fmla="*/ 1471612 h 1664494"/>
                          <a:gd name="connsiteX114" fmla="*/ 676275 w 807244"/>
                          <a:gd name="connsiteY114" fmla="*/ 1469231 h 1664494"/>
                          <a:gd name="connsiteX115" fmla="*/ 640556 w 807244"/>
                          <a:gd name="connsiteY115" fmla="*/ 1464469 h 1664494"/>
                          <a:gd name="connsiteX116" fmla="*/ 621506 w 807244"/>
                          <a:gd name="connsiteY116" fmla="*/ 1454944 h 1664494"/>
                          <a:gd name="connsiteX117" fmla="*/ 583406 w 807244"/>
                          <a:gd name="connsiteY117" fmla="*/ 1450181 h 1664494"/>
                          <a:gd name="connsiteX118" fmla="*/ 571500 w 807244"/>
                          <a:gd name="connsiteY118" fmla="*/ 1447800 h 1664494"/>
                          <a:gd name="connsiteX119" fmla="*/ 564356 w 807244"/>
                          <a:gd name="connsiteY119" fmla="*/ 1445419 h 1664494"/>
                          <a:gd name="connsiteX120" fmla="*/ 552450 w 807244"/>
                          <a:gd name="connsiteY120" fmla="*/ 1443037 h 1664494"/>
                          <a:gd name="connsiteX121" fmla="*/ 447675 w 807244"/>
                          <a:gd name="connsiteY121" fmla="*/ 1452562 h 1664494"/>
                          <a:gd name="connsiteX122" fmla="*/ 438150 w 807244"/>
                          <a:gd name="connsiteY122" fmla="*/ 1473994 h 1664494"/>
                          <a:gd name="connsiteX123" fmla="*/ 419100 w 807244"/>
                          <a:gd name="connsiteY123" fmla="*/ 1500187 h 1664494"/>
                          <a:gd name="connsiteX124" fmla="*/ 407194 w 807244"/>
                          <a:gd name="connsiteY124" fmla="*/ 1524000 h 1664494"/>
                          <a:gd name="connsiteX125" fmla="*/ 409575 w 807244"/>
                          <a:gd name="connsiteY125" fmla="*/ 1562099 h 1664494"/>
                          <a:gd name="connsiteX126" fmla="*/ 402431 w 807244"/>
                          <a:gd name="connsiteY126" fmla="*/ 1602581 h 1664494"/>
                          <a:gd name="connsiteX127" fmla="*/ 400050 w 807244"/>
                          <a:gd name="connsiteY127" fmla="*/ 1609725 h 1664494"/>
                          <a:gd name="connsiteX128" fmla="*/ 397669 w 807244"/>
                          <a:gd name="connsiteY128" fmla="*/ 1616869 h 1664494"/>
                          <a:gd name="connsiteX129" fmla="*/ 402431 w 807244"/>
                          <a:gd name="connsiteY129" fmla="*/ 1638300 h 1664494"/>
                          <a:gd name="connsiteX130" fmla="*/ 409575 w 807244"/>
                          <a:gd name="connsiteY130" fmla="*/ 1645444 h 1664494"/>
                          <a:gd name="connsiteX131" fmla="*/ 414338 w 807244"/>
                          <a:gd name="connsiteY131" fmla="*/ 1664494 h 1664494"/>
                          <a:gd name="connsiteX132" fmla="*/ 414338 w 807244"/>
                          <a:gd name="connsiteY132" fmla="*/ 1664494 h 1664494"/>
                          <a:gd name="connsiteX0" fmla="*/ 2381 w 807244"/>
                          <a:gd name="connsiteY0" fmla="*/ 0 h 1664494"/>
                          <a:gd name="connsiteX1" fmla="*/ 2381 w 807244"/>
                          <a:gd name="connsiteY1" fmla="*/ 0 h 1664494"/>
                          <a:gd name="connsiteX2" fmla="*/ 4763 w 807244"/>
                          <a:gd name="connsiteY2" fmla="*/ 21431 h 1664494"/>
                          <a:gd name="connsiteX3" fmla="*/ 7144 w 807244"/>
                          <a:gd name="connsiteY3" fmla="*/ 121444 h 1664494"/>
                          <a:gd name="connsiteX4" fmla="*/ 14288 w 807244"/>
                          <a:gd name="connsiteY4" fmla="*/ 142875 h 1664494"/>
                          <a:gd name="connsiteX5" fmla="*/ 16669 w 807244"/>
                          <a:gd name="connsiteY5" fmla="*/ 150019 h 1664494"/>
                          <a:gd name="connsiteX6" fmla="*/ 11906 w 807244"/>
                          <a:gd name="connsiteY6" fmla="*/ 185737 h 1664494"/>
                          <a:gd name="connsiteX7" fmla="*/ 7144 w 807244"/>
                          <a:gd name="connsiteY7" fmla="*/ 200025 h 1664494"/>
                          <a:gd name="connsiteX8" fmla="*/ 2381 w 807244"/>
                          <a:gd name="connsiteY8" fmla="*/ 221456 h 1664494"/>
                          <a:gd name="connsiteX9" fmla="*/ 0 w 807244"/>
                          <a:gd name="connsiteY9" fmla="*/ 235744 h 1664494"/>
                          <a:gd name="connsiteX10" fmla="*/ 2381 w 807244"/>
                          <a:gd name="connsiteY10" fmla="*/ 264319 h 1664494"/>
                          <a:gd name="connsiteX11" fmla="*/ 4763 w 807244"/>
                          <a:gd name="connsiteY11" fmla="*/ 273844 h 1664494"/>
                          <a:gd name="connsiteX12" fmla="*/ 7144 w 807244"/>
                          <a:gd name="connsiteY12" fmla="*/ 288131 h 1664494"/>
                          <a:gd name="connsiteX13" fmla="*/ 9525 w 807244"/>
                          <a:gd name="connsiteY13" fmla="*/ 316706 h 1664494"/>
                          <a:gd name="connsiteX14" fmla="*/ 11906 w 807244"/>
                          <a:gd name="connsiteY14" fmla="*/ 323850 h 1664494"/>
                          <a:gd name="connsiteX15" fmla="*/ 19050 w 807244"/>
                          <a:gd name="connsiteY15" fmla="*/ 347662 h 1664494"/>
                          <a:gd name="connsiteX16" fmla="*/ 23813 w 807244"/>
                          <a:gd name="connsiteY16" fmla="*/ 354806 h 1664494"/>
                          <a:gd name="connsiteX17" fmla="*/ 30956 w 807244"/>
                          <a:gd name="connsiteY17" fmla="*/ 369094 h 1664494"/>
                          <a:gd name="connsiteX18" fmla="*/ 33338 w 807244"/>
                          <a:gd name="connsiteY18" fmla="*/ 376237 h 1664494"/>
                          <a:gd name="connsiteX19" fmla="*/ 38100 w 807244"/>
                          <a:gd name="connsiteY19" fmla="*/ 383381 h 1664494"/>
                          <a:gd name="connsiteX20" fmla="*/ 40481 w 807244"/>
                          <a:gd name="connsiteY20" fmla="*/ 390525 h 1664494"/>
                          <a:gd name="connsiteX21" fmla="*/ 45244 w 807244"/>
                          <a:gd name="connsiteY21" fmla="*/ 400050 h 1664494"/>
                          <a:gd name="connsiteX22" fmla="*/ 54769 w 807244"/>
                          <a:gd name="connsiteY22" fmla="*/ 414337 h 1664494"/>
                          <a:gd name="connsiteX23" fmla="*/ 57150 w 807244"/>
                          <a:gd name="connsiteY23" fmla="*/ 421481 h 1664494"/>
                          <a:gd name="connsiteX24" fmla="*/ 80963 w 807244"/>
                          <a:gd name="connsiteY24" fmla="*/ 438150 h 1664494"/>
                          <a:gd name="connsiteX25" fmla="*/ 102394 w 807244"/>
                          <a:gd name="connsiteY25" fmla="*/ 450056 h 1664494"/>
                          <a:gd name="connsiteX26" fmla="*/ 116681 w 807244"/>
                          <a:gd name="connsiteY26" fmla="*/ 454819 h 1664494"/>
                          <a:gd name="connsiteX27" fmla="*/ 123825 w 807244"/>
                          <a:gd name="connsiteY27" fmla="*/ 457200 h 1664494"/>
                          <a:gd name="connsiteX28" fmla="*/ 145256 w 807244"/>
                          <a:gd name="connsiteY28" fmla="*/ 459581 h 1664494"/>
                          <a:gd name="connsiteX29" fmla="*/ 190500 w 807244"/>
                          <a:gd name="connsiteY29" fmla="*/ 473869 h 1664494"/>
                          <a:gd name="connsiteX30" fmla="*/ 197644 w 807244"/>
                          <a:gd name="connsiteY30" fmla="*/ 478631 h 1664494"/>
                          <a:gd name="connsiteX31" fmla="*/ 214313 w 807244"/>
                          <a:gd name="connsiteY31" fmla="*/ 483394 h 1664494"/>
                          <a:gd name="connsiteX32" fmla="*/ 226219 w 807244"/>
                          <a:gd name="connsiteY32" fmla="*/ 490537 h 1664494"/>
                          <a:gd name="connsiteX33" fmla="*/ 259556 w 807244"/>
                          <a:gd name="connsiteY33" fmla="*/ 502444 h 1664494"/>
                          <a:gd name="connsiteX34" fmla="*/ 273844 w 807244"/>
                          <a:gd name="connsiteY34" fmla="*/ 509587 h 1664494"/>
                          <a:gd name="connsiteX35" fmla="*/ 285750 w 807244"/>
                          <a:gd name="connsiteY35" fmla="*/ 516731 h 1664494"/>
                          <a:gd name="connsiteX36" fmla="*/ 300038 w 807244"/>
                          <a:gd name="connsiteY36" fmla="*/ 521494 h 1664494"/>
                          <a:gd name="connsiteX37" fmla="*/ 307181 w 807244"/>
                          <a:gd name="connsiteY37" fmla="*/ 528637 h 1664494"/>
                          <a:gd name="connsiteX38" fmla="*/ 326231 w 807244"/>
                          <a:gd name="connsiteY38" fmla="*/ 538162 h 1664494"/>
                          <a:gd name="connsiteX39" fmla="*/ 335756 w 807244"/>
                          <a:gd name="connsiteY39" fmla="*/ 545306 h 1664494"/>
                          <a:gd name="connsiteX40" fmla="*/ 340519 w 807244"/>
                          <a:gd name="connsiteY40" fmla="*/ 561975 h 1664494"/>
                          <a:gd name="connsiteX41" fmla="*/ 342900 w 807244"/>
                          <a:gd name="connsiteY41" fmla="*/ 569119 h 1664494"/>
                          <a:gd name="connsiteX42" fmla="*/ 357188 w 807244"/>
                          <a:gd name="connsiteY42" fmla="*/ 583406 h 1664494"/>
                          <a:gd name="connsiteX43" fmla="*/ 364331 w 807244"/>
                          <a:gd name="connsiteY43" fmla="*/ 590550 h 1664494"/>
                          <a:gd name="connsiteX44" fmla="*/ 381000 w 807244"/>
                          <a:gd name="connsiteY44" fmla="*/ 602456 h 1664494"/>
                          <a:gd name="connsiteX45" fmla="*/ 388144 w 807244"/>
                          <a:gd name="connsiteY45" fmla="*/ 604837 h 1664494"/>
                          <a:gd name="connsiteX46" fmla="*/ 392906 w 807244"/>
                          <a:gd name="connsiteY46" fmla="*/ 611981 h 1664494"/>
                          <a:gd name="connsiteX47" fmla="*/ 409575 w 807244"/>
                          <a:gd name="connsiteY47" fmla="*/ 619125 h 1664494"/>
                          <a:gd name="connsiteX48" fmla="*/ 419100 w 807244"/>
                          <a:gd name="connsiteY48" fmla="*/ 626269 h 1664494"/>
                          <a:gd name="connsiteX49" fmla="*/ 433388 w 807244"/>
                          <a:gd name="connsiteY49" fmla="*/ 631031 h 1664494"/>
                          <a:gd name="connsiteX50" fmla="*/ 440531 w 807244"/>
                          <a:gd name="connsiteY50" fmla="*/ 635794 h 1664494"/>
                          <a:gd name="connsiteX51" fmla="*/ 516731 w 807244"/>
                          <a:gd name="connsiteY51" fmla="*/ 645319 h 1664494"/>
                          <a:gd name="connsiteX52" fmla="*/ 576263 w 807244"/>
                          <a:gd name="connsiteY52" fmla="*/ 642937 h 1664494"/>
                          <a:gd name="connsiteX53" fmla="*/ 609600 w 807244"/>
                          <a:gd name="connsiteY53" fmla="*/ 642938 h 1664494"/>
                          <a:gd name="connsiteX54" fmla="*/ 681038 w 807244"/>
                          <a:gd name="connsiteY54" fmla="*/ 638175 h 1664494"/>
                          <a:gd name="connsiteX55" fmla="*/ 731044 w 807244"/>
                          <a:gd name="connsiteY55" fmla="*/ 635794 h 1664494"/>
                          <a:gd name="connsiteX56" fmla="*/ 773906 w 807244"/>
                          <a:gd name="connsiteY56" fmla="*/ 652462 h 1664494"/>
                          <a:gd name="connsiteX57" fmla="*/ 792956 w 807244"/>
                          <a:gd name="connsiteY57" fmla="*/ 661987 h 1664494"/>
                          <a:gd name="connsiteX58" fmla="*/ 802481 w 807244"/>
                          <a:gd name="connsiteY58" fmla="*/ 676275 h 1664494"/>
                          <a:gd name="connsiteX59" fmla="*/ 807244 w 807244"/>
                          <a:gd name="connsiteY59" fmla="*/ 702469 h 1664494"/>
                          <a:gd name="connsiteX60" fmla="*/ 804863 w 807244"/>
                          <a:gd name="connsiteY60" fmla="*/ 728662 h 1664494"/>
                          <a:gd name="connsiteX61" fmla="*/ 797719 w 807244"/>
                          <a:gd name="connsiteY61" fmla="*/ 733425 h 1664494"/>
                          <a:gd name="connsiteX62" fmla="*/ 790575 w 807244"/>
                          <a:gd name="connsiteY62" fmla="*/ 754856 h 1664494"/>
                          <a:gd name="connsiteX63" fmla="*/ 785813 w 807244"/>
                          <a:gd name="connsiteY63" fmla="*/ 769144 h 1664494"/>
                          <a:gd name="connsiteX64" fmla="*/ 783431 w 807244"/>
                          <a:gd name="connsiteY64" fmla="*/ 776287 h 1664494"/>
                          <a:gd name="connsiteX65" fmla="*/ 778669 w 807244"/>
                          <a:gd name="connsiteY65" fmla="*/ 783431 h 1664494"/>
                          <a:gd name="connsiteX66" fmla="*/ 769144 w 807244"/>
                          <a:gd name="connsiteY66" fmla="*/ 804862 h 1664494"/>
                          <a:gd name="connsiteX67" fmla="*/ 762000 w 807244"/>
                          <a:gd name="connsiteY67" fmla="*/ 812006 h 1664494"/>
                          <a:gd name="connsiteX68" fmla="*/ 752475 w 807244"/>
                          <a:gd name="connsiteY68" fmla="*/ 826294 h 1664494"/>
                          <a:gd name="connsiteX69" fmla="*/ 742950 w 807244"/>
                          <a:gd name="connsiteY69" fmla="*/ 840581 h 1664494"/>
                          <a:gd name="connsiteX70" fmla="*/ 738188 w 807244"/>
                          <a:gd name="connsiteY70" fmla="*/ 850106 h 1664494"/>
                          <a:gd name="connsiteX71" fmla="*/ 733425 w 807244"/>
                          <a:gd name="connsiteY71" fmla="*/ 857250 h 1664494"/>
                          <a:gd name="connsiteX72" fmla="*/ 723900 w 807244"/>
                          <a:gd name="connsiteY72" fmla="*/ 873919 h 1664494"/>
                          <a:gd name="connsiteX73" fmla="*/ 714375 w 807244"/>
                          <a:gd name="connsiteY73" fmla="*/ 902494 h 1664494"/>
                          <a:gd name="connsiteX74" fmla="*/ 709613 w 807244"/>
                          <a:gd name="connsiteY74" fmla="*/ 916781 h 1664494"/>
                          <a:gd name="connsiteX75" fmla="*/ 707231 w 807244"/>
                          <a:gd name="connsiteY75" fmla="*/ 926306 h 1664494"/>
                          <a:gd name="connsiteX76" fmla="*/ 704850 w 807244"/>
                          <a:gd name="connsiteY76" fmla="*/ 938212 h 1664494"/>
                          <a:gd name="connsiteX77" fmla="*/ 697706 w 807244"/>
                          <a:gd name="connsiteY77" fmla="*/ 954881 h 1664494"/>
                          <a:gd name="connsiteX78" fmla="*/ 692944 w 807244"/>
                          <a:gd name="connsiteY78" fmla="*/ 971550 h 1664494"/>
                          <a:gd name="connsiteX79" fmla="*/ 688181 w 807244"/>
                          <a:gd name="connsiteY79" fmla="*/ 978694 h 1664494"/>
                          <a:gd name="connsiteX80" fmla="*/ 685800 w 807244"/>
                          <a:gd name="connsiteY80" fmla="*/ 988219 h 1664494"/>
                          <a:gd name="connsiteX81" fmla="*/ 683419 w 807244"/>
                          <a:gd name="connsiteY81" fmla="*/ 995362 h 1664494"/>
                          <a:gd name="connsiteX82" fmla="*/ 688181 w 807244"/>
                          <a:gd name="connsiteY82" fmla="*/ 1009650 h 1664494"/>
                          <a:gd name="connsiteX83" fmla="*/ 692944 w 807244"/>
                          <a:gd name="connsiteY83" fmla="*/ 1031081 h 1664494"/>
                          <a:gd name="connsiteX84" fmla="*/ 690563 w 807244"/>
                          <a:gd name="connsiteY84" fmla="*/ 1081087 h 1664494"/>
                          <a:gd name="connsiteX85" fmla="*/ 688181 w 807244"/>
                          <a:gd name="connsiteY85" fmla="*/ 1102519 h 1664494"/>
                          <a:gd name="connsiteX86" fmla="*/ 690563 w 807244"/>
                          <a:gd name="connsiteY86" fmla="*/ 1145381 h 1664494"/>
                          <a:gd name="connsiteX87" fmla="*/ 697706 w 807244"/>
                          <a:gd name="connsiteY87" fmla="*/ 1185862 h 1664494"/>
                          <a:gd name="connsiteX88" fmla="*/ 709613 w 807244"/>
                          <a:gd name="connsiteY88" fmla="*/ 1200150 h 1664494"/>
                          <a:gd name="connsiteX89" fmla="*/ 711994 w 807244"/>
                          <a:gd name="connsiteY89" fmla="*/ 1207294 h 1664494"/>
                          <a:gd name="connsiteX90" fmla="*/ 719138 w 807244"/>
                          <a:gd name="connsiteY90" fmla="*/ 1214437 h 1664494"/>
                          <a:gd name="connsiteX91" fmla="*/ 723900 w 807244"/>
                          <a:gd name="connsiteY91" fmla="*/ 1243012 h 1664494"/>
                          <a:gd name="connsiteX92" fmla="*/ 733425 w 807244"/>
                          <a:gd name="connsiteY92" fmla="*/ 1257300 h 1664494"/>
                          <a:gd name="connsiteX93" fmla="*/ 742950 w 807244"/>
                          <a:gd name="connsiteY93" fmla="*/ 1273969 h 1664494"/>
                          <a:gd name="connsiteX94" fmla="*/ 747713 w 807244"/>
                          <a:gd name="connsiteY94" fmla="*/ 1281112 h 1664494"/>
                          <a:gd name="connsiteX95" fmla="*/ 754856 w 807244"/>
                          <a:gd name="connsiteY95" fmla="*/ 1288256 h 1664494"/>
                          <a:gd name="connsiteX96" fmla="*/ 766763 w 807244"/>
                          <a:gd name="connsiteY96" fmla="*/ 1304925 h 1664494"/>
                          <a:gd name="connsiteX97" fmla="*/ 773906 w 807244"/>
                          <a:gd name="connsiteY97" fmla="*/ 1328737 h 1664494"/>
                          <a:gd name="connsiteX98" fmla="*/ 776288 w 807244"/>
                          <a:gd name="connsiteY98" fmla="*/ 1335881 h 1664494"/>
                          <a:gd name="connsiteX99" fmla="*/ 778669 w 807244"/>
                          <a:gd name="connsiteY99" fmla="*/ 1347787 h 1664494"/>
                          <a:gd name="connsiteX100" fmla="*/ 783431 w 807244"/>
                          <a:gd name="connsiteY100" fmla="*/ 1362075 h 1664494"/>
                          <a:gd name="connsiteX101" fmla="*/ 785813 w 807244"/>
                          <a:gd name="connsiteY101" fmla="*/ 1369219 h 1664494"/>
                          <a:gd name="connsiteX102" fmla="*/ 790575 w 807244"/>
                          <a:gd name="connsiteY102" fmla="*/ 1388269 h 1664494"/>
                          <a:gd name="connsiteX103" fmla="*/ 792956 w 807244"/>
                          <a:gd name="connsiteY103" fmla="*/ 1438275 h 1664494"/>
                          <a:gd name="connsiteX104" fmla="*/ 790575 w 807244"/>
                          <a:gd name="connsiteY104" fmla="*/ 1471612 h 1664494"/>
                          <a:gd name="connsiteX105" fmla="*/ 788194 w 807244"/>
                          <a:gd name="connsiteY105" fmla="*/ 1478756 h 1664494"/>
                          <a:gd name="connsiteX106" fmla="*/ 781050 w 807244"/>
                          <a:gd name="connsiteY106" fmla="*/ 1483519 h 1664494"/>
                          <a:gd name="connsiteX107" fmla="*/ 771525 w 807244"/>
                          <a:gd name="connsiteY107" fmla="*/ 1485900 h 1664494"/>
                          <a:gd name="connsiteX108" fmla="*/ 752475 w 807244"/>
                          <a:gd name="connsiteY108" fmla="*/ 1483519 h 1664494"/>
                          <a:gd name="connsiteX109" fmla="*/ 745331 w 807244"/>
                          <a:gd name="connsiteY109" fmla="*/ 1481137 h 1664494"/>
                          <a:gd name="connsiteX110" fmla="*/ 721519 w 807244"/>
                          <a:gd name="connsiteY110" fmla="*/ 1478756 h 1664494"/>
                          <a:gd name="connsiteX111" fmla="*/ 704850 w 807244"/>
                          <a:gd name="connsiteY111" fmla="*/ 1476375 h 1664494"/>
                          <a:gd name="connsiteX112" fmla="*/ 688181 w 807244"/>
                          <a:gd name="connsiteY112" fmla="*/ 1471612 h 1664494"/>
                          <a:gd name="connsiteX113" fmla="*/ 676275 w 807244"/>
                          <a:gd name="connsiteY113" fmla="*/ 1469231 h 1664494"/>
                          <a:gd name="connsiteX114" fmla="*/ 640556 w 807244"/>
                          <a:gd name="connsiteY114" fmla="*/ 1464469 h 1664494"/>
                          <a:gd name="connsiteX115" fmla="*/ 621506 w 807244"/>
                          <a:gd name="connsiteY115" fmla="*/ 1454944 h 1664494"/>
                          <a:gd name="connsiteX116" fmla="*/ 583406 w 807244"/>
                          <a:gd name="connsiteY116" fmla="*/ 1450181 h 1664494"/>
                          <a:gd name="connsiteX117" fmla="*/ 571500 w 807244"/>
                          <a:gd name="connsiteY117" fmla="*/ 1447800 h 1664494"/>
                          <a:gd name="connsiteX118" fmla="*/ 564356 w 807244"/>
                          <a:gd name="connsiteY118" fmla="*/ 1445419 h 1664494"/>
                          <a:gd name="connsiteX119" fmla="*/ 552450 w 807244"/>
                          <a:gd name="connsiteY119" fmla="*/ 1443037 h 1664494"/>
                          <a:gd name="connsiteX120" fmla="*/ 447675 w 807244"/>
                          <a:gd name="connsiteY120" fmla="*/ 1452562 h 1664494"/>
                          <a:gd name="connsiteX121" fmla="*/ 438150 w 807244"/>
                          <a:gd name="connsiteY121" fmla="*/ 1473994 h 1664494"/>
                          <a:gd name="connsiteX122" fmla="*/ 419100 w 807244"/>
                          <a:gd name="connsiteY122" fmla="*/ 1500187 h 1664494"/>
                          <a:gd name="connsiteX123" fmla="*/ 407194 w 807244"/>
                          <a:gd name="connsiteY123" fmla="*/ 1524000 h 1664494"/>
                          <a:gd name="connsiteX124" fmla="*/ 409575 w 807244"/>
                          <a:gd name="connsiteY124" fmla="*/ 1562099 h 1664494"/>
                          <a:gd name="connsiteX125" fmla="*/ 402431 w 807244"/>
                          <a:gd name="connsiteY125" fmla="*/ 1602581 h 1664494"/>
                          <a:gd name="connsiteX126" fmla="*/ 400050 w 807244"/>
                          <a:gd name="connsiteY126" fmla="*/ 1609725 h 1664494"/>
                          <a:gd name="connsiteX127" fmla="*/ 397669 w 807244"/>
                          <a:gd name="connsiteY127" fmla="*/ 1616869 h 1664494"/>
                          <a:gd name="connsiteX128" fmla="*/ 402431 w 807244"/>
                          <a:gd name="connsiteY128" fmla="*/ 1638300 h 1664494"/>
                          <a:gd name="connsiteX129" fmla="*/ 409575 w 807244"/>
                          <a:gd name="connsiteY129" fmla="*/ 1645444 h 1664494"/>
                          <a:gd name="connsiteX130" fmla="*/ 414338 w 807244"/>
                          <a:gd name="connsiteY130" fmla="*/ 1664494 h 1664494"/>
                          <a:gd name="connsiteX131" fmla="*/ 414338 w 807244"/>
                          <a:gd name="connsiteY131" fmla="*/ 1664494 h 166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807244" h="1664494">
                            <a:moveTo>
                              <a:pt x="2381" y="0"/>
                            </a:moveTo>
                            <a:lnTo>
                              <a:pt x="2381" y="0"/>
                            </a:lnTo>
                            <a:cubicBezTo>
                              <a:pt x="3175" y="7144"/>
                              <a:pt x="4481" y="14249"/>
                              <a:pt x="4763" y="21431"/>
                            </a:cubicBezTo>
                            <a:cubicBezTo>
                              <a:pt x="6070" y="54752"/>
                              <a:pt x="5064" y="88162"/>
                              <a:pt x="7144" y="121444"/>
                            </a:cubicBezTo>
                            <a:cubicBezTo>
                              <a:pt x="7145" y="121453"/>
                              <a:pt x="13096" y="139299"/>
                              <a:pt x="14288" y="142875"/>
                            </a:cubicBezTo>
                            <a:lnTo>
                              <a:pt x="16669" y="150019"/>
                            </a:lnTo>
                            <a:cubicBezTo>
                              <a:pt x="15521" y="161502"/>
                              <a:pt x="15023" y="174308"/>
                              <a:pt x="11906" y="185737"/>
                            </a:cubicBezTo>
                            <a:cubicBezTo>
                              <a:pt x="10585" y="190580"/>
                              <a:pt x="7969" y="195073"/>
                              <a:pt x="7144" y="200025"/>
                            </a:cubicBezTo>
                            <a:cubicBezTo>
                              <a:pt x="4350" y="216788"/>
                              <a:pt x="6290" y="209732"/>
                              <a:pt x="2381" y="221456"/>
                            </a:cubicBezTo>
                            <a:cubicBezTo>
                              <a:pt x="1587" y="226219"/>
                              <a:pt x="0" y="230916"/>
                              <a:pt x="0" y="235744"/>
                            </a:cubicBezTo>
                            <a:cubicBezTo>
                              <a:pt x="0" y="245302"/>
                              <a:pt x="1195" y="254835"/>
                              <a:pt x="2381" y="264319"/>
                            </a:cubicBezTo>
                            <a:cubicBezTo>
                              <a:pt x="2787" y="267566"/>
                              <a:pt x="4121" y="270635"/>
                              <a:pt x="4763" y="273844"/>
                            </a:cubicBezTo>
                            <a:cubicBezTo>
                              <a:pt x="5710" y="278578"/>
                              <a:pt x="6350" y="283369"/>
                              <a:pt x="7144" y="288131"/>
                            </a:cubicBezTo>
                            <a:cubicBezTo>
                              <a:pt x="7938" y="297656"/>
                              <a:pt x="8262" y="307232"/>
                              <a:pt x="9525" y="316706"/>
                            </a:cubicBezTo>
                            <a:cubicBezTo>
                              <a:pt x="9857" y="319194"/>
                              <a:pt x="11216" y="321436"/>
                              <a:pt x="11906" y="323850"/>
                            </a:cubicBezTo>
                            <a:cubicBezTo>
                              <a:pt x="13569" y="329669"/>
                              <a:pt x="16224" y="343424"/>
                              <a:pt x="19050" y="347662"/>
                            </a:cubicBezTo>
                            <a:lnTo>
                              <a:pt x="23813" y="354806"/>
                            </a:lnTo>
                            <a:cubicBezTo>
                              <a:pt x="29794" y="372753"/>
                              <a:pt x="21729" y="350640"/>
                              <a:pt x="30956" y="369094"/>
                            </a:cubicBezTo>
                            <a:cubicBezTo>
                              <a:pt x="32079" y="371339"/>
                              <a:pt x="32215" y="373992"/>
                              <a:pt x="33338" y="376237"/>
                            </a:cubicBezTo>
                            <a:cubicBezTo>
                              <a:pt x="34618" y="378797"/>
                              <a:pt x="36820" y="380821"/>
                              <a:pt x="38100" y="383381"/>
                            </a:cubicBezTo>
                            <a:cubicBezTo>
                              <a:pt x="39222" y="385626"/>
                              <a:pt x="39492" y="388218"/>
                              <a:pt x="40481" y="390525"/>
                            </a:cubicBezTo>
                            <a:cubicBezTo>
                              <a:pt x="41879" y="393788"/>
                              <a:pt x="43418" y="397006"/>
                              <a:pt x="45244" y="400050"/>
                            </a:cubicBezTo>
                            <a:cubicBezTo>
                              <a:pt x="48189" y="404958"/>
                              <a:pt x="54769" y="414337"/>
                              <a:pt x="54769" y="414337"/>
                            </a:cubicBezTo>
                            <a:cubicBezTo>
                              <a:pt x="55563" y="416718"/>
                              <a:pt x="55543" y="419553"/>
                              <a:pt x="57150" y="421481"/>
                            </a:cubicBezTo>
                            <a:cubicBezTo>
                              <a:pt x="59322" y="424087"/>
                              <a:pt x="80582" y="437921"/>
                              <a:pt x="80963" y="438150"/>
                            </a:cubicBezTo>
                            <a:cubicBezTo>
                              <a:pt x="87011" y="441779"/>
                              <a:pt x="95557" y="447321"/>
                              <a:pt x="102394" y="450056"/>
                            </a:cubicBezTo>
                            <a:cubicBezTo>
                              <a:pt x="107055" y="451920"/>
                              <a:pt x="111919" y="453231"/>
                              <a:pt x="116681" y="454819"/>
                            </a:cubicBezTo>
                            <a:cubicBezTo>
                              <a:pt x="119062" y="455613"/>
                              <a:pt x="121330" y="456923"/>
                              <a:pt x="123825" y="457200"/>
                            </a:cubicBezTo>
                            <a:lnTo>
                              <a:pt x="145256" y="459581"/>
                            </a:lnTo>
                            <a:cubicBezTo>
                              <a:pt x="154157" y="462124"/>
                              <a:pt x="178422" y="467830"/>
                              <a:pt x="190500" y="473869"/>
                            </a:cubicBezTo>
                            <a:cubicBezTo>
                              <a:pt x="193060" y="475149"/>
                              <a:pt x="195013" y="477504"/>
                              <a:pt x="197644" y="478631"/>
                            </a:cubicBezTo>
                            <a:cubicBezTo>
                              <a:pt x="208342" y="483215"/>
                              <a:pt x="205033" y="478754"/>
                              <a:pt x="214313" y="483394"/>
                            </a:cubicBezTo>
                            <a:cubicBezTo>
                              <a:pt x="218453" y="485464"/>
                              <a:pt x="221965" y="488714"/>
                              <a:pt x="226219" y="490537"/>
                            </a:cubicBezTo>
                            <a:cubicBezTo>
                              <a:pt x="275307" y="511574"/>
                              <a:pt x="227261" y="487765"/>
                              <a:pt x="259556" y="502444"/>
                            </a:cubicBezTo>
                            <a:cubicBezTo>
                              <a:pt x="264403" y="504647"/>
                              <a:pt x="269169" y="507037"/>
                              <a:pt x="273844" y="509587"/>
                            </a:cubicBezTo>
                            <a:cubicBezTo>
                              <a:pt x="277907" y="511803"/>
                              <a:pt x="281537" y="514816"/>
                              <a:pt x="285750" y="516731"/>
                            </a:cubicBezTo>
                            <a:cubicBezTo>
                              <a:pt x="290320" y="518809"/>
                              <a:pt x="295275" y="519906"/>
                              <a:pt x="300038" y="521494"/>
                            </a:cubicBezTo>
                            <a:cubicBezTo>
                              <a:pt x="302419" y="523875"/>
                              <a:pt x="304340" y="526829"/>
                              <a:pt x="307181" y="528637"/>
                            </a:cubicBezTo>
                            <a:cubicBezTo>
                              <a:pt x="313171" y="532449"/>
                              <a:pt x="320551" y="533902"/>
                              <a:pt x="326231" y="538162"/>
                            </a:cubicBezTo>
                            <a:lnTo>
                              <a:pt x="335756" y="545306"/>
                            </a:lnTo>
                            <a:cubicBezTo>
                              <a:pt x="341461" y="562415"/>
                              <a:pt x="334547" y="541070"/>
                              <a:pt x="340519" y="561975"/>
                            </a:cubicBezTo>
                            <a:cubicBezTo>
                              <a:pt x="341209" y="564389"/>
                              <a:pt x="341655" y="566940"/>
                              <a:pt x="342900" y="569119"/>
                            </a:cubicBezTo>
                            <a:cubicBezTo>
                              <a:pt x="350368" y="582189"/>
                              <a:pt x="347746" y="575538"/>
                              <a:pt x="357188" y="583406"/>
                            </a:cubicBezTo>
                            <a:cubicBezTo>
                              <a:pt x="359775" y="585562"/>
                              <a:pt x="361774" y="588358"/>
                              <a:pt x="364331" y="590550"/>
                            </a:cubicBezTo>
                            <a:cubicBezTo>
                              <a:pt x="365844" y="591847"/>
                              <a:pt x="377982" y="600947"/>
                              <a:pt x="381000" y="602456"/>
                            </a:cubicBezTo>
                            <a:cubicBezTo>
                              <a:pt x="383245" y="603578"/>
                              <a:pt x="385763" y="604043"/>
                              <a:pt x="388144" y="604837"/>
                            </a:cubicBezTo>
                            <a:cubicBezTo>
                              <a:pt x="389731" y="607218"/>
                              <a:pt x="390708" y="610149"/>
                              <a:pt x="392906" y="611981"/>
                            </a:cubicBezTo>
                            <a:cubicBezTo>
                              <a:pt x="396831" y="615252"/>
                              <a:pt x="404611" y="617471"/>
                              <a:pt x="409575" y="619125"/>
                            </a:cubicBezTo>
                            <a:cubicBezTo>
                              <a:pt x="412750" y="621506"/>
                              <a:pt x="415550" y="624494"/>
                              <a:pt x="419100" y="626269"/>
                            </a:cubicBezTo>
                            <a:cubicBezTo>
                              <a:pt x="423590" y="628514"/>
                              <a:pt x="433388" y="631031"/>
                              <a:pt x="433388" y="631031"/>
                            </a:cubicBezTo>
                            <a:cubicBezTo>
                              <a:pt x="435769" y="632619"/>
                              <a:pt x="437774" y="635028"/>
                              <a:pt x="440531" y="635794"/>
                            </a:cubicBezTo>
                            <a:cubicBezTo>
                              <a:pt x="472102" y="644564"/>
                              <a:pt x="483502" y="643364"/>
                              <a:pt x="516731" y="645319"/>
                            </a:cubicBezTo>
                            <a:cubicBezTo>
                              <a:pt x="539353" y="646509"/>
                              <a:pt x="560785" y="643334"/>
                              <a:pt x="576263" y="642937"/>
                            </a:cubicBezTo>
                            <a:cubicBezTo>
                              <a:pt x="591741" y="642540"/>
                              <a:pt x="597694" y="642144"/>
                              <a:pt x="609600" y="642938"/>
                            </a:cubicBezTo>
                            <a:cubicBezTo>
                              <a:pt x="632619" y="642144"/>
                              <a:pt x="660797" y="639366"/>
                              <a:pt x="681038" y="638175"/>
                            </a:cubicBezTo>
                            <a:cubicBezTo>
                              <a:pt x="701279" y="636984"/>
                              <a:pt x="715566" y="633413"/>
                              <a:pt x="731044" y="635794"/>
                            </a:cubicBezTo>
                            <a:cubicBezTo>
                              <a:pt x="746522" y="638175"/>
                              <a:pt x="763587" y="648097"/>
                              <a:pt x="773906" y="652462"/>
                            </a:cubicBezTo>
                            <a:cubicBezTo>
                              <a:pt x="784225" y="656827"/>
                              <a:pt x="792956" y="661987"/>
                              <a:pt x="792956" y="661987"/>
                            </a:cubicBezTo>
                            <a:cubicBezTo>
                              <a:pt x="796131" y="666750"/>
                              <a:pt x="801771" y="670595"/>
                              <a:pt x="802481" y="676275"/>
                            </a:cubicBezTo>
                            <a:cubicBezTo>
                              <a:pt x="805174" y="697816"/>
                              <a:pt x="802840" y="689254"/>
                              <a:pt x="807244" y="702469"/>
                            </a:cubicBezTo>
                            <a:cubicBezTo>
                              <a:pt x="806450" y="711200"/>
                              <a:pt x="807441" y="720283"/>
                              <a:pt x="804863" y="728662"/>
                            </a:cubicBezTo>
                            <a:cubicBezTo>
                              <a:pt x="804021" y="731398"/>
                              <a:pt x="799236" y="730998"/>
                              <a:pt x="797719" y="733425"/>
                            </a:cubicBezTo>
                            <a:cubicBezTo>
                              <a:pt x="797716" y="733430"/>
                              <a:pt x="791766" y="751281"/>
                              <a:pt x="790575" y="754856"/>
                            </a:cubicBezTo>
                            <a:lnTo>
                              <a:pt x="785813" y="769144"/>
                            </a:lnTo>
                            <a:cubicBezTo>
                              <a:pt x="785019" y="771525"/>
                              <a:pt x="784823" y="774199"/>
                              <a:pt x="783431" y="776287"/>
                            </a:cubicBezTo>
                            <a:cubicBezTo>
                              <a:pt x="781844" y="778668"/>
                              <a:pt x="779831" y="780816"/>
                              <a:pt x="778669" y="783431"/>
                            </a:cubicBezTo>
                            <a:cubicBezTo>
                              <a:pt x="772737" y="796778"/>
                              <a:pt x="776841" y="795625"/>
                              <a:pt x="769144" y="804862"/>
                            </a:cubicBezTo>
                            <a:cubicBezTo>
                              <a:pt x="766988" y="807449"/>
                              <a:pt x="764381" y="809625"/>
                              <a:pt x="762000" y="812006"/>
                            </a:cubicBezTo>
                            <a:cubicBezTo>
                              <a:pt x="756339" y="828991"/>
                              <a:pt x="764366" y="808459"/>
                              <a:pt x="752475" y="826294"/>
                            </a:cubicBezTo>
                            <a:cubicBezTo>
                              <a:pt x="738690" y="846971"/>
                              <a:pt x="765742" y="817789"/>
                              <a:pt x="742950" y="840581"/>
                            </a:cubicBezTo>
                            <a:cubicBezTo>
                              <a:pt x="741363" y="843756"/>
                              <a:pt x="739949" y="847024"/>
                              <a:pt x="738188" y="850106"/>
                            </a:cubicBezTo>
                            <a:cubicBezTo>
                              <a:pt x="736768" y="852591"/>
                              <a:pt x="734552" y="854619"/>
                              <a:pt x="733425" y="857250"/>
                            </a:cubicBezTo>
                            <a:cubicBezTo>
                              <a:pt x="726229" y="874041"/>
                              <a:pt x="737473" y="860346"/>
                              <a:pt x="723900" y="873919"/>
                            </a:cubicBezTo>
                            <a:lnTo>
                              <a:pt x="714375" y="902494"/>
                            </a:lnTo>
                            <a:lnTo>
                              <a:pt x="709613" y="916781"/>
                            </a:lnTo>
                            <a:cubicBezTo>
                              <a:pt x="708819" y="919956"/>
                              <a:pt x="707941" y="923111"/>
                              <a:pt x="707231" y="926306"/>
                            </a:cubicBezTo>
                            <a:cubicBezTo>
                              <a:pt x="706353" y="930257"/>
                              <a:pt x="705832" y="934286"/>
                              <a:pt x="704850" y="938212"/>
                            </a:cubicBezTo>
                            <a:cubicBezTo>
                              <a:pt x="703098" y="945222"/>
                              <a:pt x="701115" y="948063"/>
                              <a:pt x="697706" y="954881"/>
                            </a:cubicBezTo>
                            <a:cubicBezTo>
                              <a:pt x="696943" y="957931"/>
                              <a:pt x="694652" y="968135"/>
                              <a:pt x="692944" y="971550"/>
                            </a:cubicBezTo>
                            <a:cubicBezTo>
                              <a:pt x="691664" y="974110"/>
                              <a:pt x="689769" y="976313"/>
                              <a:pt x="688181" y="978694"/>
                            </a:cubicBezTo>
                            <a:cubicBezTo>
                              <a:pt x="687387" y="981869"/>
                              <a:pt x="686699" y="985072"/>
                              <a:pt x="685800" y="988219"/>
                            </a:cubicBezTo>
                            <a:cubicBezTo>
                              <a:pt x="685111" y="990632"/>
                              <a:pt x="683142" y="992868"/>
                              <a:pt x="683419" y="995362"/>
                            </a:cubicBezTo>
                            <a:cubicBezTo>
                              <a:pt x="683973" y="1000352"/>
                              <a:pt x="687355" y="1004698"/>
                              <a:pt x="688181" y="1009650"/>
                            </a:cubicBezTo>
                            <a:cubicBezTo>
                              <a:pt x="690976" y="1026413"/>
                              <a:pt x="689036" y="1019357"/>
                              <a:pt x="692944" y="1031081"/>
                            </a:cubicBezTo>
                            <a:cubicBezTo>
                              <a:pt x="692150" y="1047750"/>
                              <a:pt x="691673" y="1064436"/>
                              <a:pt x="690563" y="1081087"/>
                            </a:cubicBezTo>
                            <a:cubicBezTo>
                              <a:pt x="690085" y="1088259"/>
                              <a:pt x="688181" y="1095331"/>
                              <a:pt x="688181" y="1102519"/>
                            </a:cubicBezTo>
                            <a:cubicBezTo>
                              <a:pt x="688181" y="1116828"/>
                              <a:pt x="689578" y="1131106"/>
                              <a:pt x="690563" y="1145381"/>
                            </a:cubicBezTo>
                            <a:cubicBezTo>
                              <a:pt x="690714" y="1147570"/>
                              <a:pt x="691709" y="1179865"/>
                              <a:pt x="697706" y="1185862"/>
                            </a:cubicBezTo>
                            <a:cubicBezTo>
                              <a:pt x="706874" y="1195030"/>
                              <a:pt x="702982" y="1190204"/>
                              <a:pt x="709613" y="1200150"/>
                            </a:cubicBezTo>
                            <a:cubicBezTo>
                              <a:pt x="710407" y="1202531"/>
                              <a:pt x="710602" y="1205205"/>
                              <a:pt x="711994" y="1207294"/>
                            </a:cubicBezTo>
                            <a:cubicBezTo>
                              <a:pt x="713862" y="1210096"/>
                              <a:pt x="717632" y="1211425"/>
                              <a:pt x="719138" y="1214437"/>
                            </a:cubicBezTo>
                            <a:cubicBezTo>
                              <a:pt x="720828" y="1217817"/>
                              <a:pt x="723431" y="1241792"/>
                              <a:pt x="723900" y="1243012"/>
                            </a:cubicBezTo>
                            <a:cubicBezTo>
                              <a:pt x="725955" y="1248354"/>
                              <a:pt x="731615" y="1251870"/>
                              <a:pt x="733425" y="1257300"/>
                            </a:cubicBezTo>
                            <a:cubicBezTo>
                              <a:pt x="737288" y="1268892"/>
                              <a:pt x="733940" y="1261357"/>
                              <a:pt x="742950" y="1273969"/>
                            </a:cubicBezTo>
                            <a:cubicBezTo>
                              <a:pt x="744614" y="1276298"/>
                              <a:pt x="745881" y="1278914"/>
                              <a:pt x="747713" y="1281112"/>
                            </a:cubicBezTo>
                            <a:cubicBezTo>
                              <a:pt x="749869" y="1283699"/>
                              <a:pt x="752665" y="1285699"/>
                              <a:pt x="754856" y="1288256"/>
                            </a:cubicBezTo>
                            <a:cubicBezTo>
                              <a:pt x="759287" y="1293426"/>
                              <a:pt x="762993" y="1299271"/>
                              <a:pt x="766763" y="1304925"/>
                            </a:cubicBezTo>
                            <a:cubicBezTo>
                              <a:pt x="770360" y="1319315"/>
                              <a:pt x="768111" y="1311353"/>
                              <a:pt x="773906" y="1328737"/>
                            </a:cubicBezTo>
                            <a:cubicBezTo>
                              <a:pt x="774700" y="1331118"/>
                              <a:pt x="775796" y="1333420"/>
                              <a:pt x="776288" y="1335881"/>
                            </a:cubicBezTo>
                            <a:cubicBezTo>
                              <a:pt x="777082" y="1339850"/>
                              <a:pt x="777604" y="1343882"/>
                              <a:pt x="778669" y="1347787"/>
                            </a:cubicBezTo>
                            <a:cubicBezTo>
                              <a:pt x="779990" y="1352630"/>
                              <a:pt x="781843" y="1357312"/>
                              <a:pt x="783431" y="1362075"/>
                            </a:cubicBezTo>
                            <a:cubicBezTo>
                              <a:pt x="784225" y="1364456"/>
                              <a:pt x="785321" y="1366758"/>
                              <a:pt x="785813" y="1369219"/>
                            </a:cubicBezTo>
                            <a:cubicBezTo>
                              <a:pt x="788686" y="1383586"/>
                              <a:pt x="786914" y="1377285"/>
                              <a:pt x="790575" y="1388269"/>
                            </a:cubicBezTo>
                            <a:cubicBezTo>
                              <a:pt x="791369" y="1404938"/>
                              <a:pt x="792956" y="1421587"/>
                              <a:pt x="792956" y="1438275"/>
                            </a:cubicBezTo>
                            <a:cubicBezTo>
                              <a:pt x="792956" y="1449416"/>
                              <a:pt x="791877" y="1460548"/>
                              <a:pt x="790575" y="1471612"/>
                            </a:cubicBezTo>
                            <a:cubicBezTo>
                              <a:pt x="790282" y="1474105"/>
                              <a:pt x="789762" y="1476796"/>
                              <a:pt x="788194" y="1478756"/>
                            </a:cubicBezTo>
                            <a:cubicBezTo>
                              <a:pt x="786406" y="1480991"/>
                              <a:pt x="783681" y="1482392"/>
                              <a:pt x="781050" y="1483519"/>
                            </a:cubicBezTo>
                            <a:cubicBezTo>
                              <a:pt x="778042" y="1484808"/>
                              <a:pt x="774700" y="1485106"/>
                              <a:pt x="771525" y="1485900"/>
                            </a:cubicBezTo>
                            <a:cubicBezTo>
                              <a:pt x="765175" y="1485106"/>
                              <a:pt x="758771" y="1484664"/>
                              <a:pt x="752475" y="1483519"/>
                            </a:cubicBezTo>
                            <a:cubicBezTo>
                              <a:pt x="750005" y="1483070"/>
                              <a:pt x="747812" y="1481519"/>
                              <a:pt x="745331" y="1481137"/>
                            </a:cubicBezTo>
                            <a:cubicBezTo>
                              <a:pt x="737447" y="1479924"/>
                              <a:pt x="729441" y="1479688"/>
                              <a:pt x="721519" y="1478756"/>
                            </a:cubicBezTo>
                            <a:cubicBezTo>
                              <a:pt x="715945" y="1478100"/>
                              <a:pt x="710406" y="1477169"/>
                              <a:pt x="704850" y="1476375"/>
                            </a:cubicBezTo>
                            <a:cubicBezTo>
                              <a:pt x="696900" y="1473725"/>
                              <a:pt x="697143" y="1473604"/>
                              <a:pt x="688181" y="1471612"/>
                            </a:cubicBezTo>
                            <a:cubicBezTo>
                              <a:pt x="684230" y="1470734"/>
                              <a:pt x="680287" y="1469766"/>
                              <a:pt x="676275" y="1469231"/>
                            </a:cubicBezTo>
                            <a:cubicBezTo>
                              <a:pt x="634512" y="1463663"/>
                              <a:pt x="667350" y="1469827"/>
                              <a:pt x="640556" y="1464469"/>
                            </a:cubicBezTo>
                            <a:cubicBezTo>
                              <a:pt x="634206" y="1461294"/>
                              <a:pt x="628551" y="1455825"/>
                              <a:pt x="621506" y="1454944"/>
                            </a:cubicBezTo>
                            <a:cubicBezTo>
                              <a:pt x="608806" y="1453356"/>
                              <a:pt x="595956" y="1452691"/>
                              <a:pt x="583406" y="1450181"/>
                            </a:cubicBezTo>
                            <a:cubicBezTo>
                              <a:pt x="579437" y="1449387"/>
                              <a:pt x="575426" y="1448782"/>
                              <a:pt x="571500" y="1447800"/>
                            </a:cubicBezTo>
                            <a:cubicBezTo>
                              <a:pt x="569065" y="1447191"/>
                              <a:pt x="566791" y="1446028"/>
                              <a:pt x="564356" y="1445419"/>
                            </a:cubicBezTo>
                            <a:cubicBezTo>
                              <a:pt x="560430" y="1444437"/>
                              <a:pt x="556419" y="1443831"/>
                              <a:pt x="552450" y="1443037"/>
                            </a:cubicBezTo>
                            <a:cubicBezTo>
                              <a:pt x="524940" y="1443725"/>
                              <a:pt x="473649" y="1426588"/>
                              <a:pt x="447675" y="1452562"/>
                            </a:cubicBezTo>
                            <a:cubicBezTo>
                              <a:pt x="442016" y="1458221"/>
                              <a:pt x="442913" y="1466057"/>
                              <a:pt x="438150" y="1473994"/>
                            </a:cubicBezTo>
                            <a:cubicBezTo>
                              <a:pt x="433388" y="1481932"/>
                              <a:pt x="424259" y="1491853"/>
                              <a:pt x="419100" y="1500187"/>
                            </a:cubicBezTo>
                            <a:cubicBezTo>
                              <a:pt x="413941" y="1508521"/>
                              <a:pt x="408782" y="1513681"/>
                              <a:pt x="407194" y="1524000"/>
                            </a:cubicBezTo>
                            <a:cubicBezTo>
                              <a:pt x="405607" y="1534319"/>
                              <a:pt x="410369" y="1549002"/>
                              <a:pt x="409575" y="1562099"/>
                            </a:cubicBezTo>
                            <a:cubicBezTo>
                              <a:pt x="408781" y="1575196"/>
                              <a:pt x="404019" y="1594643"/>
                              <a:pt x="402431" y="1602581"/>
                            </a:cubicBezTo>
                            <a:cubicBezTo>
                              <a:pt x="400843" y="1610519"/>
                              <a:pt x="400844" y="1607344"/>
                              <a:pt x="400050" y="1609725"/>
                            </a:cubicBezTo>
                            <a:lnTo>
                              <a:pt x="397669" y="1616869"/>
                            </a:lnTo>
                            <a:cubicBezTo>
                              <a:pt x="397957" y="1618597"/>
                              <a:pt x="399826" y="1634393"/>
                              <a:pt x="402431" y="1638300"/>
                            </a:cubicBezTo>
                            <a:cubicBezTo>
                              <a:pt x="404299" y="1641102"/>
                              <a:pt x="407617" y="1642704"/>
                              <a:pt x="409575" y="1645444"/>
                            </a:cubicBezTo>
                            <a:cubicBezTo>
                              <a:pt x="415758" y="1654100"/>
                              <a:pt x="414338" y="1654736"/>
                              <a:pt x="414338" y="1664494"/>
                            </a:cubicBezTo>
                            <a:lnTo>
                              <a:pt x="414338" y="1664494"/>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フリーフォーム 30"/>
                      <p:cNvSpPr/>
                      <p:nvPr/>
                    </p:nvSpPr>
                    <p:spPr>
                      <a:xfrm>
                        <a:off x="2219325" y="3683794"/>
                        <a:ext cx="1597819" cy="1759744"/>
                      </a:xfrm>
                      <a:custGeom>
                        <a:avLst/>
                        <a:gdLst>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9125 w 1597819"/>
                          <a:gd name="connsiteY108" fmla="*/ 452437 h 1759744"/>
                          <a:gd name="connsiteX109" fmla="*/ 616744 w 1597819"/>
                          <a:gd name="connsiteY109" fmla="*/ 464344 h 1759744"/>
                          <a:gd name="connsiteX110" fmla="*/ 611981 w 1597819"/>
                          <a:gd name="connsiteY110" fmla="*/ 478631 h 1759744"/>
                          <a:gd name="connsiteX111" fmla="*/ 602456 w 1597819"/>
                          <a:gd name="connsiteY111" fmla="*/ 492919 h 1759744"/>
                          <a:gd name="connsiteX112" fmla="*/ 595313 w 1597819"/>
                          <a:gd name="connsiteY112" fmla="*/ 507206 h 1759744"/>
                          <a:gd name="connsiteX113" fmla="*/ 588169 w 1597819"/>
                          <a:gd name="connsiteY113" fmla="*/ 514350 h 1759744"/>
                          <a:gd name="connsiteX114" fmla="*/ 581025 w 1597819"/>
                          <a:gd name="connsiteY114" fmla="*/ 523875 h 1759744"/>
                          <a:gd name="connsiteX115" fmla="*/ 569119 w 1597819"/>
                          <a:gd name="connsiteY115" fmla="*/ 538162 h 1759744"/>
                          <a:gd name="connsiteX116" fmla="*/ 561975 w 1597819"/>
                          <a:gd name="connsiteY116" fmla="*/ 540544 h 1759744"/>
                          <a:gd name="connsiteX117" fmla="*/ 528638 w 1597819"/>
                          <a:gd name="connsiteY117" fmla="*/ 533400 h 1759744"/>
                          <a:gd name="connsiteX118" fmla="*/ 521494 w 1597819"/>
                          <a:gd name="connsiteY118" fmla="*/ 531019 h 1759744"/>
                          <a:gd name="connsiteX119" fmla="*/ 514350 w 1597819"/>
                          <a:gd name="connsiteY119" fmla="*/ 526256 h 1759744"/>
                          <a:gd name="connsiteX120" fmla="*/ 507206 w 1597819"/>
                          <a:gd name="connsiteY120" fmla="*/ 523875 h 1759744"/>
                          <a:gd name="connsiteX121" fmla="*/ 488156 w 1597819"/>
                          <a:gd name="connsiteY121" fmla="*/ 516731 h 1759744"/>
                          <a:gd name="connsiteX122" fmla="*/ 478631 w 1597819"/>
                          <a:gd name="connsiteY122" fmla="*/ 514350 h 1759744"/>
                          <a:gd name="connsiteX123" fmla="*/ 471488 w 1597819"/>
                          <a:gd name="connsiteY123" fmla="*/ 511969 h 1759744"/>
                          <a:gd name="connsiteX124" fmla="*/ 452438 w 1597819"/>
                          <a:gd name="connsiteY124" fmla="*/ 509587 h 1759744"/>
                          <a:gd name="connsiteX125" fmla="*/ 426244 w 1597819"/>
                          <a:gd name="connsiteY125" fmla="*/ 502444 h 1759744"/>
                          <a:gd name="connsiteX126" fmla="*/ 411956 w 1597819"/>
                          <a:gd name="connsiteY126" fmla="*/ 495300 h 1759744"/>
                          <a:gd name="connsiteX127" fmla="*/ 404813 w 1597819"/>
                          <a:gd name="connsiteY127" fmla="*/ 490537 h 1759744"/>
                          <a:gd name="connsiteX128" fmla="*/ 392906 w 1597819"/>
                          <a:gd name="connsiteY128" fmla="*/ 488156 h 1759744"/>
                          <a:gd name="connsiteX129" fmla="*/ 381000 w 1597819"/>
                          <a:gd name="connsiteY129" fmla="*/ 483394 h 1759744"/>
                          <a:gd name="connsiteX130" fmla="*/ 371475 w 1597819"/>
                          <a:gd name="connsiteY130" fmla="*/ 478631 h 1759744"/>
                          <a:gd name="connsiteX131" fmla="*/ 354806 w 1597819"/>
                          <a:gd name="connsiteY131" fmla="*/ 473869 h 1759744"/>
                          <a:gd name="connsiteX132" fmla="*/ 335756 w 1597819"/>
                          <a:gd name="connsiteY132" fmla="*/ 464344 h 1759744"/>
                          <a:gd name="connsiteX133" fmla="*/ 328613 w 1597819"/>
                          <a:gd name="connsiteY133" fmla="*/ 461962 h 1759744"/>
                          <a:gd name="connsiteX134" fmla="*/ 314325 w 1597819"/>
                          <a:gd name="connsiteY134" fmla="*/ 452437 h 1759744"/>
                          <a:gd name="connsiteX135" fmla="*/ 307181 w 1597819"/>
                          <a:gd name="connsiteY135" fmla="*/ 445294 h 1759744"/>
                          <a:gd name="connsiteX136" fmla="*/ 292894 w 1597819"/>
                          <a:gd name="connsiteY136" fmla="*/ 440531 h 1759744"/>
                          <a:gd name="connsiteX137" fmla="*/ 276225 w 1597819"/>
                          <a:gd name="connsiteY137" fmla="*/ 435769 h 1759744"/>
                          <a:gd name="connsiteX138" fmla="*/ 235744 w 1597819"/>
                          <a:gd name="connsiteY138" fmla="*/ 433387 h 1759744"/>
                          <a:gd name="connsiteX139" fmla="*/ 228600 w 1597819"/>
                          <a:gd name="connsiteY139" fmla="*/ 431006 h 1759744"/>
                          <a:gd name="connsiteX140" fmla="*/ 219075 w 1597819"/>
                          <a:gd name="connsiteY140" fmla="*/ 428625 h 1759744"/>
                          <a:gd name="connsiteX141" fmla="*/ 211931 w 1597819"/>
                          <a:gd name="connsiteY141" fmla="*/ 423862 h 1759744"/>
                          <a:gd name="connsiteX142" fmla="*/ 197644 w 1597819"/>
                          <a:gd name="connsiteY142" fmla="*/ 419100 h 1759744"/>
                          <a:gd name="connsiteX143" fmla="*/ 190500 w 1597819"/>
                          <a:gd name="connsiteY143" fmla="*/ 414337 h 1759744"/>
                          <a:gd name="connsiteX144" fmla="*/ 171450 w 1597819"/>
                          <a:gd name="connsiteY144" fmla="*/ 409575 h 1759744"/>
                          <a:gd name="connsiteX145" fmla="*/ 164306 w 1597819"/>
                          <a:gd name="connsiteY145" fmla="*/ 407194 h 1759744"/>
                          <a:gd name="connsiteX146" fmla="*/ 69056 w 1597819"/>
                          <a:gd name="connsiteY146" fmla="*/ 411956 h 1759744"/>
                          <a:gd name="connsiteX147" fmla="*/ 61913 w 1597819"/>
                          <a:gd name="connsiteY147" fmla="*/ 414337 h 1759744"/>
                          <a:gd name="connsiteX148" fmla="*/ 47625 w 1597819"/>
                          <a:gd name="connsiteY148" fmla="*/ 423862 h 1759744"/>
                          <a:gd name="connsiteX149" fmla="*/ 40481 w 1597819"/>
                          <a:gd name="connsiteY149" fmla="*/ 428625 h 1759744"/>
                          <a:gd name="connsiteX150" fmla="*/ 35719 w 1597819"/>
                          <a:gd name="connsiteY150" fmla="*/ 435769 h 1759744"/>
                          <a:gd name="connsiteX151" fmla="*/ 23813 w 1597819"/>
                          <a:gd name="connsiteY151" fmla="*/ 452437 h 1759744"/>
                          <a:gd name="connsiteX152" fmla="*/ 21431 w 1597819"/>
                          <a:gd name="connsiteY152" fmla="*/ 481012 h 1759744"/>
                          <a:gd name="connsiteX153" fmla="*/ 14288 w 1597819"/>
                          <a:gd name="connsiteY153" fmla="*/ 495300 h 1759744"/>
                          <a:gd name="connsiteX154" fmla="*/ 14288 w 1597819"/>
                          <a:gd name="connsiteY154" fmla="*/ 545306 h 1759744"/>
                          <a:gd name="connsiteX155" fmla="*/ 19050 w 1597819"/>
                          <a:gd name="connsiteY155" fmla="*/ 578644 h 1759744"/>
                          <a:gd name="connsiteX156" fmla="*/ 26194 w 1597819"/>
                          <a:gd name="connsiteY156" fmla="*/ 657225 h 1759744"/>
                          <a:gd name="connsiteX157" fmla="*/ 30956 w 1597819"/>
                          <a:gd name="connsiteY157" fmla="*/ 731044 h 1759744"/>
                          <a:gd name="connsiteX158" fmla="*/ 9525 w 1597819"/>
                          <a:gd name="connsiteY158" fmla="*/ 814387 h 1759744"/>
                          <a:gd name="connsiteX159" fmla="*/ 4763 w 1597819"/>
                          <a:gd name="connsiteY159" fmla="*/ 866775 h 1759744"/>
                          <a:gd name="connsiteX160" fmla="*/ 0 w 1597819"/>
                          <a:gd name="connsiteY160" fmla="*/ 912019 h 1759744"/>
                          <a:gd name="connsiteX161" fmla="*/ 19050 w 1597819"/>
                          <a:gd name="connsiteY161" fmla="*/ 966787 h 1759744"/>
                          <a:gd name="connsiteX162" fmla="*/ 61913 w 1597819"/>
                          <a:gd name="connsiteY162" fmla="*/ 1054894 h 1759744"/>
                          <a:gd name="connsiteX163" fmla="*/ 138113 w 1597819"/>
                          <a:gd name="connsiteY163" fmla="*/ 1150144 h 1759744"/>
                          <a:gd name="connsiteX164" fmla="*/ 188119 w 1597819"/>
                          <a:gd name="connsiteY164" fmla="*/ 1202531 h 1759744"/>
                          <a:gd name="connsiteX165" fmla="*/ 219075 w 1597819"/>
                          <a:gd name="connsiteY165" fmla="*/ 1262062 h 1759744"/>
                          <a:gd name="connsiteX166" fmla="*/ 230981 w 1597819"/>
                          <a:gd name="connsiteY166" fmla="*/ 1319212 h 1759744"/>
                          <a:gd name="connsiteX167" fmla="*/ 242888 w 1597819"/>
                          <a:gd name="connsiteY167" fmla="*/ 1385887 h 1759744"/>
                          <a:gd name="connsiteX168" fmla="*/ 273844 w 1597819"/>
                          <a:gd name="connsiteY168" fmla="*/ 1459706 h 1759744"/>
                          <a:gd name="connsiteX169" fmla="*/ 302419 w 1597819"/>
                          <a:gd name="connsiteY169" fmla="*/ 1528762 h 1759744"/>
                          <a:gd name="connsiteX170" fmla="*/ 335756 w 1597819"/>
                          <a:gd name="connsiteY170" fmla="*/ 1640681 h 1759744"/>
                          <a:gd name="connsiteX171" fmla="*/ 376238 w 1597819"/>
                          <a:gd name="connsiteY171" fmla="*/ 1719262 h 1759744"/>
                          <a:gd name="connsiteX172" fmla="*/ 416719 w 1597819"/>
                          <a:gd name="connsiteY172" fmla="*/ 1759744 h 1759744"/>
                          <a:gd name="connsiteX173" fmla="*/ 416719 w 1597819"/>
                          <a:gd name="connsiteY173" fmla="*/ 1759744 h 1759744"/>
                          <a:gd name="connsiteX174" fmla="*/ 416719 w 1597819"/>
                          <a:gd name="connsiteY174"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9125 w 1597819"/>
                          <a:gd name="connsiteY108" fmla="*/ 452437 h 1759744"/>
                          <a:gd name="connsiteX109" fmla="*/ 616744 w 1597819"/>
                          <a:gd name="connsiteY109" fmla="*/ 464344 h 1759744"/>
                          <a:gd name="connsiteX110" fmla="*/ 611981 w 1597819"/>
                          <a:gd name="connsiteY110" fmla="*/ 478631 h 1759744"/>
                          <a:gd name="connsiteX111" fmla="*/ 602456 w 1597819"/>
                          <a:gd name="connsiteY111" fmla="*/ 492919 h 1759744"/>
                          <a:gd name="connsiteX112" fmla="*/ 595313 w 1597819"/>
                          <a:gd name="connsiteY112" fmla="*/ 507206 h 1759744"/>
                          <a:gd name="connsiteX113" fmla="*/ 581025 w 1597819"/>
                          <a:gd name="connsiteY113" fmla="*/ 523875 h 1759744"/>
                          <a:gd name="connsiteX114" fmla="*/ 569119 w 1597819"/>
                          <a:gd name="connsiteY114" fmla="*/ 538162 h 1759744"/>
                          <a:gd name="connsiteX115" fmla="*/ 561975 w 1597819"/>
                          <a:gd name="connsiteY115" fmla="*/ 540544 h 1759744"/>
                          <a:gd name="connsiteX116" fmla="*/ 528638 w 1597819"/>
                          <a:gd name="connsiteY116" fmla="*/ 533400 h 1759744"/>
                          <a:gd name="connsiteX117" fmla="*/ 521494 w 1597819"/>
                          <a:gd name="connsiteY117" fmla="*/ 531019 h 1759744"/>
                          <a:gd name="connsiteX118" fmla="*/ 514350 w 1597819"/>
                          <a:gd name="connsiteY118" fmla="*/ 526256 h 1759744"/>
                          <a:gd name="connsiteX119" fmla="*/ 507206 w 1597819"/>
                          <a:gd name="connsiteY119" fmla="*/ 523875 h 1759744"/>
                          <a:gd name="connsiteX120" fmla="*/ 488156 w 1597819"/>
                          <a:gd name="connsiteY120" fmla="*/ 516731 h 1759744"/>
                          <a:gd name="connsiteX121" fmla="*/ 478631 w 1597819"/>
                          <a:gd name="connsiteY121" fmla="*/ 514350 h 1759744"/>
                          <a:gd name="connsiteX122" fmla="*/ 471488 w 1597819"/>
                          <a:gd name="connsiteY122" fmla="*/ 511969 h 1759744"/>
                          <a:gd name="connsiteX123" fmla="*/ 452438 w 1597819"/>
                          <a:gd name="connsiteY123" fmla="*/ 509587 h 1759744"/>
                          <a:gd name="connsiteX124" fmla="*/ 426244 w 1597819"/>
                          <a:gd name="connsiteY124" fmla="*/ 502444 h 1759744"/>
                          <a:gd name="connsiteX125" fmla="*/ 411956 w 1597819"/>
                          <a:gd name="connsiteY125" fmla="*/ 495300 h 1759744"/>
                          <a:gd name="connsiteX126" fmla="*/ 404813 w 1597819"/>
                          <a:gd name="connsiteY126" fmla="*/ 490537 h 1759744"/>
                          <a:gd name="connsiteX127" fmla="*/ 392906 w 1597819"/>
                          <a:gd name="connsiteY127" fmla="*/ 488156 h 1759744"/>
                          <a:gd name="connsiteX128" fmla="*/ 381000 w 1597819"/>
                          <a:gd name="connsiteY128" fmla="*/ 483394 h 1759744"/>
                          <a:gd name="connsiteX129" fmla="*/ 371475 w 1597819"/>
                          <a:gd name="connsiteY129" fmla="*/ 478631 h 1759744"/>
                          <a:gd name="connsiteX130" fmla="*/ 354806 w 1597819"/>
                          <a:gd name="connsiteY130" fmla="*/ 473869 h 1759744"/>
                          <a:gd name="connsiteX131" fmla="*/ 335756 w 1597819"/>
                          <a:gd name="connsiteY131" fmla="*/ 464344 h 1759744"/>
                          <a:gd name="connsiteX132" fmla="*/ 328613 w 1597819"/>
                          <a:gd name="connsiteY132" fmla="*/ 461962 h 1759744"/>
                          <a:gd name="connsiteX133" fmla="*/ 314325 w 1597819"/>
                          <a:gd name="connsiteY133" fmla="*/ 452437 h 1759744"/>
                          <a:gd name="connsiteX134" fmla="*/ 307181 w 1597819"/>
                          <a:gd name="connsiteY134" fmla="*/ 445294 h 1759744"/>
                          <a:gd name="connsiteX135" fmla="*/ 292894 w 1597819"/>
                          <a:gd name="connsiteY135" fmla="*/ 440531 h 1759744"/>
                          <a:gd name="connsiteX136" fmla="*/ 276225 w 1597819"/>
                          <a:gd name="connsiteY136" fmla="*/ 435769 h 1759744"/>
                          <a:gd name="connsiteX137" fmla="*/ 235744 w 1597819"/>
                          <a:gd name="connsiteY137" fmla="*/ 433387 h 1759744"/>
                          <a:gd name="connsiteX138" fmla="*/ 228600 w 1597819"/>
                          <a:gd name="connsiteY138" fmla="*/ 431006 h 1759744"/>
                          <a:gd name="connsiteX139" fmla="*/ 219075 w 1597819"/>
                          <a:gd name="connsiteY139" fmla="*/ 428625 h 1759744"/>
                          <a:gd name="connsiteX140" fmla="*/ 211931 w 1597819"/>
                          <a:gd name="connsiteY140" fmla="*/ 423862 h 1759744"/>
                          <a:gd name="connsiteX141" fmla="*/ 197644 w 1597819"/>
                          <a:gd name="connsiteY141" fmla="*/ 419100 h 1759744"/>
                          <a:gd name="connsiteX142" fmla="*/ 190500 w 1597819"/>
                          <a:gd name="connsiteY142" fmla="*/ 414337 h 1759744"/>
                          <a:gd name="connsiteX143" fmla="*/ 171450 w 1597819"/>
                          <a:gd name="connsiteY143" fmla="*/ 409575 h 1759744"/>
                          <a:gd name="connsiteX144" fmla="*/ 164306 w 1597819"/>
                          <a:gd name="connsiteY144" fmla="*/ 407194 h 1759744"/>
                          <a:gd name="connsiteX145" fmla="*/ 69056 w 1597819"/>
                          <a:gd name="connsiteY145" fmla="*/ 411956 h 1759744"/>
                          <a:gd name="connsiteX146" fmla="*/ 61913 w 1597819"/>
                          <a:gd name="connsiteY146" fmla="*/ 414337 h 1759744"/>
                          <a:gd name="connsiteX147" fmla="*/ 47625 w 1597819"/>
                          <a:gd name="connsiteY147" fmla="*/ 423862 h 1759744"/>
                          <a:gd name="connsiteX148" fmla="*/ 40481 w 1597819"/>
                          <a:gd name="connsiteY148" fmla="*/ 428625 h 1759744"/>
                          <a:gd name="connsiteX149" fmla="*/ 35719 w 1597819"/>
                          <a:gd name="connsiteY149" fmla="*/ 435769 h 1759744"/>
                          <a:gd name="connsiteX150" fmla="*/ 23813 w 1597819"/>
                          <a:gd name="connsiteY150" fmla="*/ 452437 h 1759744"/>
                          <a:gd name="connsiteX151" fmla="*/ 21431 w 1597819"/>
                          <a:gd name="connsiteY151" fmla="*/ 481012 h 1759744"/>
                          <a:gd name="connsiteX152" fmla="*/ 14288 w 1597819"/>
                          <a:gd name="connsiteY152" fmla="*/ 495300 h 1759744"/>
                          <a:gd name="connsiteX153" fmla="*/ 14288 w 1597819"/>
                          <a:gd name="connsiteY153" fmla="*/ 545306 h 1759744"/>
                          <a:gd name="connsiteX154" fmla="*/ 19050 w 1597819"/>
                          <a:gd name="connsiteY154" fmla="*/ 578644 h 1759744"/>
                          <a:gd name="connsiteX155" fmla="*/ 26194 w 1597819"/>
                          <a:gd name="connsiteY155" fmla="*/ 657225 h 1759744"/>
                          <a:gd name="connsiteX156" fmla="*/ 30956 w 1597819"/>
                          <a:gd name="connsiteY156" fmla="*/ 731044 h 1759744"/>
                          <a:gd name="connsiteX157" fmla="*/ 9525 w 1597819"/>
                          <a:gd name="connsiteY157" fmla="*/ 814387 h 1759744"/>
                          <a:gd name="connsiteX158" fmla="*/ 4763 w 1597819"/>
                          <a:gd name="connsiteY158" fmla="*/ 866775 h 1759744"/>
                          <a:gd name="connsiteX159" fmla="*/ 0 w 1597819"/>
                          <a:gd name="connsiteY159" fmla="*/ 912019 h 1759744"/>
                          <a:gd name="connsiteX160" fmla="*/ 19050 w 1597819"/>
                          <a:gd name="connsiteY160" fmla="*/ 966787 h 1759744"/>
                          <a:gd name="connsiteX161" fmla="*/ 61913 w 1597819"/>
                          <a:gd name="connsiteY161" fmla="*/ 1054894 h 1759744"/>
                          <a:gd name="connsiteX162" fmla="*/ 138113 w 1597819"/>
                          <a:gd name="connsiteY162" fmla="*/ 1150144 h 1759744"/>
                          <a:gd name="connsiteX163" fmla="*/ 188119 w 1597819"/>
                          <a:gd name="connsiteY163" fmla="*/ 1202531 h 1759744"/>
                          <a:gd name="connsiteX164" fmla="*/ 219075 w 1597819"/>
                          <a:gd name="connsiteY164" fmla="*/ 1262062 h 1759744"/>
                          <a:gd name="connsiteX165" fmla="*/ 230981 w 1597819"/>
                          <a:gd name="connsiteY165" fmla="*/ 1319212 h 1759744"/>
                          <a:gd name="connsiteX166" fmla="*/ 242888 w 1597819"/>
                          <a:gd name="connsiteY166" fmla="*/ 1385887 h 1759744"/>
                          <a:gd name="connsiteX167" fmla="*/ 273844 w 1597819"/>
                          <a:gd name="connsiteY167" fmla="*/ 1459706 h 1759744"/>
                          <a:gd name="connsiteX168" fmla="*/ 302419 w 1597819"/>
                          <a:gd name="connsiteY168" fmla="*/ 1528762 h 1759744"/>
                          <a:gd name="connsiteX169" fmla="*/ 335756 w 1597819"/>
                          <a:gd name="connsiteY169" fmla="*/ 1640681 h 1759744"/>
                          <a:gd name="connsiteX170" fmla="*/ 376238 w 1597819"/>
                          <a:gd name="connsiteY170" fmla="*/ 1719262 h 1759744"/>
                          <a:gd name="connsiteX171" fmla="*/ 416719 w 1597819"/>
                          <a:gd name="connsiteY171" fmla="*/ 1759744 h 1759744"/>
                          <a:gd name="connsiteX172" fmla="*/ 416719 w 1597819"/>
                          <a:gd name="connsiteY172" fmla="*/ 1759744 h 1759744"/>
                          <a:gd name="connsiteX173" fmla="*/ 416719 w 1597819"/>
                          <a:gd name="connsiteY173"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9125 w 1597819"/>
                          <a:gd name="connsiteY108" fmla="*/ 452437 h 1759744"/>
                          <a:gd name="connsiteX109" fmla="*/ 616744 w 1597819"/>
                          <a:gd name="connsiteY109" fmla="*/ 464344 h 1759744"/>
                          <a:gd name="connsiteX110" fmla="*/ 611981 w 1597819"/>
                          <a:gd name="connsiteY110" fmla="*/ 478631 h 1759744"/>
                          <a:gd name="connsiteX111" fmla="*/ 595313 w 1597819"/>
                          <a:gd name="connsiteY111" fmla="*/ 507206 h 1759744"/>
                          <a:gd name="connsiteX112" fmla="*/ 581025 w 1597819"/>
                          <a:gd name="connsiteY112" fmla="*/ 523875 h 1759744"/>
                          <a:gd name="connsiteX113" fmla="*/ 569119 w 1597819"/>
                          <a:gd name="connsiteY113" fmla="*/ 538162 h 1759744"/>
                          <a:gd name="connsiteX114" fmla="*/ 561975 w 1597819"/>
                          <a:gd name="connsiteY114" fmla="*/ 540544 h 1759744"/>
                          <a:gd name="connsiteX115" fmla="*/ 528638 w 1597819"/>
                          <a:gd name="connsiteY115" fmla="*/ 533400 h 1759744"/>
                          <a:gd name="connsiteX116" fmla="*/ 521494 w 1597819"/>
                          <a:gd name="connsiteY116" fmla="*/ 531019 h 1759744"/>
                          <a:gd name="connsiteX117" fmla="*/ 514350 w 1597819"/>
                          <a:gd name="connsiteY117" fmla="*/ 526256 h 1759744"/>
                          <a:gd name="connsiteX118" fmla="*/ 507206 w 1597819"/>
                          <a:gd name="connsiteY118" fmla="*/ 523875 h 1759744"/>
                          <a:gd name="connsiteX119" fmla="*/ 488156 w 1597819"/>
                          <a:gd name="connsiteY119" fmla="*/ 516731 h 1759744"/>
                          <a:gd name="connsiteX120" fmla="*/ 478631 w 1597819"/>
                          <a:gd name="connsiteY120" fmla="*/ 514350 h 1759744"/>
                          <a:gd name="connsiteX121" fmla="*/ 471488 w 1597819"/>
                          <a:gd name="connsiteY121" fmla="*/ 511969 h 1759744"/>
                          <a:gd name="connsiteX122" fmla="*/ 452438 w 1597819"/>
                          <a:gd name="connsiteY122" fmla="*/ 509587 h 1759744"/>
                          <a:gd name="connsiteX123" fmla="*/ 426244 w 1597819"/>
                          <a:gd name="connsiteY123" fmla="*/ 502444 h 1759744"/>
                          <a:gd name="connsiteX124" fmla="*/ 411956 w 1597819"/>
                          <a:gd name="connsiteY124" fmla="*/ 495300 h 1759744"/>
                          <a:gd name="connsiteX125" fmla="*/ 404813 w 1597819"/>
                          <a:gd name="connsiteY125" fmla="*/ 490537 h 1759744"/>
                          <a:gd name="connsiteX126" fmla="*/ 392906 w 1597819"/>
                          <a:gd name="connsiteY126" fmla="*/ 488156 h 1759744"/>
                          <a:gd name="connsiteX127" fmla="*/ 381000 w 1597819"/>
                          <a:gd name="connsiteY127" fmla="*/ 483394 h 1759744"/>
                          <a:gd name="connsiteX128" fmla="*/ 371475 w 1597819"/>
                          <a:gd name="connsiteY128" fmla="*/ 478631 h 1759744"/>
                          <a:gd name="connsiteX129" fmla="*/ 354806 w 1597819"/>
                          <a:gd name="connsiteY129" fmla="*/ 473869 h 1759744"/>
                          <a:gd name="connsiteX130" fmla="*/ 335756 w 1597819"/>
                          <a:gd name="connsiteY130" fmla="*/ 464344 h 1759744"/>
                          <a:gd name="connsiteX131" fmla="*/ 328613 w 1597819"/>
                          <a:gd name="connsiteY131" fmla="*/ 461962 h 1759744"/>
                          <a:gd name="connsiteX132" fmla="*/ 314325 w 1597819"/>
                          <a:gd name="connsiteY132" fmla="*/ 452437 h 1759744"/>
                          <a:gd name="connsiteX133" fmla="*/ 307181 w 1597819"/>
                          <a:gd name="connsiteY133" fmla="*/ 445294 h 1759744"/>
                          <a:gd name="connsiteX134" fmla="*/ 292894 w 1597819"/>
                          <a:gd name="connsiteY134" fmla="*/ 440531 h 1759744"/>
                          <a:gd name="connsiteX135" fmla="*/ 276225 w 1597819"/>
                          <a:gd name="connsiteY135" fmla="*/ 435769 h 1759744"/>
                          <a:gd name="connsiteX136" fmla="*/ 235744 w 1597819"/>
                          <a:gd name="connsiteY136" fmla="*/ 433387 h 1759744"/>
                          <a:gd name="connsiteX137" fmla="*/ 228600 w 1597819"/>
                          <a:gd name="connsiteY137" fmla="*/ 431006 h 1759744"/>
                          <a:gd name="connsiteX138" fmla="*/ 219075 w 1597819"/>
                          <a:gd name="connsiteY138" fmla="*/ 428625 h 1759744"/>
                          <a:gd name="connsiteX139" fmla="*/ 211931 w 1597819"/>
                          <a:gd name="connsiteY139" fmla="*/ 423862 h 1759744"/>
                          <a:gd name="connsiteX140" fmla="*/ 197644 w 1597819"/>
                          <a:gd name="connsiteY140" fmla="*/ 419100 h 1759744"/>
                          <a:gd name="connsiteX141" fmla="*/ 190500 w 1597819"/>
                          <a:gd name="connsiteY141" fmla="*/ 414337 h 1759744"/>
                          <a:gd name="connsiteX142" fmla="*/ 171450 w 1597819"/>
                          <a:gd name="connsiteY142" fmla="*/ 409575 h 1759744"/>
                          <a:gd name="connsiteX143" fmla="*/ 164306 w 1597819"/>
                          <a:gd name="connsiteY143" fmla="*/ 407194 h 1759744"/>
                          <a:gd name="connsiteX144" fmla="*/ 69056 w 1597819"/>
                          <a:gd name="connsiteY144" fmla="*/ 411956 h 1759744"/>
                          <a:gd name="connsiteX145" fmla="*/ 61913 w 1597819"/>
                          <a:gd name="connsiteY145" fmla="*/ 414337 h 1759744"/>
                          <a:gd name="connsiteX146" fmla="*/ 47625 w 1597819"/>
                          <a:gd name="connsiteY146" fmla="*/ 423862 h 1759744"/>
                          <a:gd name="connsiteX147" fmla="*/ 40481 w 1597819"/>
                          <a:gd name="connsiteY147" fmla="*/ 428625 h 1759744"/>
                          <a:gd name="connsiteX148" fmla="*/ 35719 w 1597819"/>
                          <a:gd name="connsiteY148" fmla="*/ 435769 h 1759744"/>
                          <a:gd name="connsiteX149" fmla="*/ 23813 w 1597819"/>
                          <a:gd name="connsiteY149" fmla="*/ 452437 h 1759744"/>
                          <a:gd name="connsiteX150" fmla="*/ 21431 w 1597819"/>
                          <a:gd name="connsiteY150" fmla="*/ 481012 h 1759744"/>
                          <a:gd name="connsiteX151" fmla="*/ 14288 w 1597819"/>
                          <a:gd name="connsiteY151" fmla="*/ 495300 h 1759744"/>
                          <a:gd name="connsiteX152" fmla="*/ 14288 w 1597819"/>
                          <a:gd name="connsiteY152" fmla="*/ 545306 h 1759744"/>
                          <a:gd name="connsiteX153" fmla="*/ 19050 w 1597819"/>
                          <a:gd name="connsiteY153" fmla="*/ 578644 h 1759744"/>
                          <a:gd name="connsiteX154" fmla="*/ 26194 w 1597819"/>
                          <a:gd name="connsiteY154" fmla="*/ 657225 h 1759744"/>
                          <a:gd name="connsiteX155" fmla="*/ 30956 w 1597819"/>
                          <a:gd name="connsiteY155" fmla="*/ 731044 h 1759744"/>
                          <a:gd name="connsiteX156" fmla="*/ 9525 w 1597819"/>
                          <a:gd name="connsiteY156" fmla="*/ 814387 h 1759744"/>
                          <a:gd name="connsiteX157" fmla="*/ 4763 w 1597819"/>
                          <a:gd name="connsiteY157" fmla="*/ 866775 h 1759744"/>
                          <a:gd name="connsiteX158" fmla="*/ 0 w 1597819"/>
                          <a:gd name="connsiteY158" fmla="*/ 912019 h 1759744"/>
                          <a:gd name="connsiteX159" fmla="*/ 19050 w 1597819"/>
                          <a:gd name="connsiteY159" fmla="*/ 966787 h 1759744"/>
                          <a:gd name="connsiteX160" fmla="*/ 61913 w 1597819"/>
                          <a:gd name="connsiteY160" fmla="*/ 1054894 h 1759744"/>
                          <a:gd name="connsiteX161" fmla="*/ 138113 w 1597819"/>
                          <a:gd name="connsiteY161" fmla="*/ 1150144 h 1759744"/>
                          <a:gd name="connsiteX162" fmla="*/ 188119 w 1597819"/>
                          <a:gd name="connsiteY162" fmla="*/ 1202531 h 1759744"/>
                          <a:gd name="connsiteX163" fmla="*/ 219075 w 1597819"/>
                          <a:gd name="connsiteY163" fmla="*/ 1262062 h 1759744"/>
                          <a:gd name="connsiteX164" fmla="*/ 230981 w 1597819"/>
                          <a:gd name="connsiteY164" fmla="*/ 1319212 h 1759744"/>
                          <a:gd name="connsiteX165" fmla="*/ 242888 w 1597819"/>
                          <a:gd name="connsiteY165" fmla="*/ 1385887 h 1759744"/>
                          <a:gd name="connsiteX166" fmla="*/ 273844 w 1597819"/>
                          <a:gd name="connsiteY166" fmla="*/ 1459706 h 1759744"/>
                          <a:gd name="connsiteX167" fmla="*/ 302419 w 1597819"/>
                          <a:gd name="connsiteY167" fmla="*/ 1528762 h 1759744"/>
                          <a:gd name="connsiteX168" fmla="*/ 335756 w 1597819"/>
                          <a:gd name="connsiteY168" fmla="*/ 1640681 h 1759744"/>
                          <a:gd name="connsiteX169" fmla="*/ 376238 w 1597819"/>
                          <a:gd name="connsiteY169" fmla="*/ 1719262 h 1759744"/>
                          <a:gd name="connsiteX170" fmla="*/ 416719 w 1597819"/>
                          <a:gd name="connsiteY170" fmla="*/ 1759744 h 1759744"/>
                          <a:gd name="connsiteX171" fmla="*/ 416719 w 1597819"/>
                          <a:gd name="connsiteY171" fmla="*/ 1759744 h 1759744"/>
                          <a:gd name="connsiteX172" fmla="*/ 416719 w 1597819"/>
                          <a:gd name="connsiteY172"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9125 w 1597819"/>
                          <a:gd name="connsiteY108" fmla="*/ 452437 h 1759744"/>
                          <a:gd name="connsiteX109" fmla="*/ 616744 w 1597819"/>
                          <a:gd name="connsiteY109" fmla="*/ 464344 h 1759744"/>
                          <a:gd name="connsiteX110" fmla="*/ 611981 w 1597819"/>
                          <a:gd name="connsiteY110" fmla="*/ 478631 h 1759744"/>
                          <a:gd name="connsiteX111" fmla="*/ 581025 w 1597819"/>
                          <a:gd name="connsiteY111" fmla="*/ 523875 h 1759744"/>
                          <a:gd name="connsiteX112" fmla="*/ 569119 w 1597819"/>
                          <a:gd name="connsiteY112" fmla="*/ 538162 h 1759744"/>
                          <a:gd name="connsiteX113" fmla="*/ 561975 w 1597819"/>
                          <a:gd name="connsiteY113" fmla="*/ 540544 h 1759744"/>
                          <a:gd name="connsiteX114" fmla="*/ 528638 w 1597819"/>
                          <a:gd name="connsiteY114" fmla="*/ 533400 h 1759744"/>
                          <a:gd name="connsiteX115" fmla="*/ 521494 w 1597819"/>
                          <a:gd name="connsiteY115" fmla="*/ 531019 h 1759744"/>
                          <a:gd name="connsiteX116" fmla="*/ 514350 w 1597819"/>
                          <a:gd name="connsiteY116" fmla="*/ 526256 h 1759744"/>
                          <a:gd name="connsiteX117" fmla="*/ 507206 w 1597819"/>
                          <a:gd name="connsiteY117" fmla="*/ 523875 h 1759744"/>
                          <a:gd name="connsiteX118" fmla="*/ 488156 w 1597819"/>
                          <a:gd name="connsiteY118" fmla="*/ 516731 h 1759744"/>
                          <a:gd name="connsiteX119" fmla="*/ 478631 w 1597819"/>
                          <a:gd name="connsiteY119" fmla="*/ 514350 h 1759744"/>
                          <a:gd name="connsiteX120" fmla="*/ 471488 w 1597819"/>
                          <a:gd name="connsiteY120" fmla="*/ 511969 h 1759744"/>
                          <a:gd name="connsiteX121" fmla="*/ 452438 w 1597819"/>
                          <a:gd name="connsiteY121" fmla="*/ 509587 h 1759744"/>
                          <a:gd name="connsiteX122" fmla="*/ 426244 w 1597819"/>
                          <a:gd name="connsiteY122" fmla="*/ 502444 h 1759744"/>
                          <a:gd name="connsiteX123" fmla="*/ 411956 w 1597819"/>
                          <a:gd name="connsiteY123" fmla="*/ 495300 h 1759744"/>
                          <a:gd name="connsiteX124" fmla="*/ 404813 w 1597819"/>
                          <a:gd name="connsiteY124" fmla="*/ 490537 h 1759744"/>
                          <a:gd name="connsiteX125" fmla="*/ 392906 w 1597819"/>
                          <a:gd name="connsiteY125" fmla="*/ 488156 h 1759744"/>
                          <a:gd name="connsiteX126" fmla="*/ 381000 w 1597819"/>
                          <a:gd name="connsiteY126" fmla="*/ 483394 h 1759744"/>
                          <a:gd name="connsiteX127" fmla="*/ 371475 w 1597819"/>
                          <a:gd name="connsiteY127" fmla="*/ 478631 h 1759744"/>
                          <a:gd name="connsiteX128" fmla="*/ 354806 w 1597819"/>
                          <a:gd name="connsiteY128" fmla="*/ 473869 h 1759744"/>
                          <a:gd name="connsiteX129" fmla="*/ 335756 w 1597819"/>
                          <a:gd name="connsiteY129" fmla="*/ 464344 h 1759744"/>
                          <a:gd name="connsiteX130" fmla="*/ 328613 w 1597819"/>
                          <a:gd name="connsiteY130" fmla="*/ 461962 h 1759744"/>
                          <a:gd name="connsiteX131" fmla="*/ 314325 w 1597819"/>
                          <a:gd name="connsiteY131" fmla="*/ 452437 h 1759744"/>
                          <a:gd name="connsiteX132" fmla="*/ 307181 w 1597819"/>
                          <a:gd name="connsiteY132" fmla="*/ 445294 h 1759744"/>
                          <a:gd name="connsiteX133" fmla="*/ 292894 w 1597819"/>
                          <a:gd name="connsiteY133" fmla="*/ 440531 h 1759744"/>
                          <a:gd name="connsiteX134" fmla="*/ 276225 w 1597819"/>
                          <a:gd name="connsiteY134" fmla="*/ 435769 h 1759744"/>
                          <a:gd name="connsiteX135" fmla="*/ 235744 w 1597819"/>
                          <a:gd name="connsiteY135" fmla="*/ 433387 h 1759744"/>
                          <a:gd name="connsiteX136" fmla="*/ 228600 w 1597819"/>
                          <a:gd name="connsiteY136" fmla="*/ 431006 h 1759744"/>
                          <a:gd name="connsiteX137" fmla="*/ 219075 w 1597819"/>
                          <a:gd name="connsiteY137" fmla="*/ 428625 h 1759744"/>
                          <a:gd name="connsiteX138" fmla="*/ 211931 w 1597819"/>
                          <a:gd name="connsiteY138" fmla="*/ 423862 h 1759744"/>
                          <a:gd name="connsiteX139" fmla="*/ 197644 w 1597819"/>
                          <a:gd name="connsiteY139" fmla="*/ 419100 h 1759744"/>
                          <a:gd name="connsiteX140" fmla="*/ 190500 w 1597819"/>
                          <a:gd name="connsiteY140" fmla="*/ 414337 h 1759744"/>
                          <a:gd name="connsiteX141" fmla="*/ 171450 w 1597819"/>
                          <a:gd name="connsiteY141" fmla="*/ 409575 h 1759744"/>
                          <a:gd name="connsiteX142" fmla="*/ 164306 w 1597819"/>
                          <a:gd name="connsiteY142" fmla="*/ 407194 h 1759744"/>
                          <a:gd name="connsiteX143" fmla="*/ 69056 w 1597819"/>
                          <a:gd name="connsiteY143" fmla="*/ 411956 h 1759744"/>
                          <a:gd name="connsiteX144" fmla="*/ 61913 w 1597819"/>
                          <a:gd name="connsiteY144" fmla="*/ 414337 h 1759744"/>
                          <a:gd name="connsiteX145" fmla="*/ 47625 w 1597819"/>
                          <a:gd name="connsiteY145" fmla="*/ 423862 h 1759744"/>
                          <a:gd name="connsiteX146" fmla="*/ 40481 w 1597819"/>
                          <a:gd name="connsiteY146" fmla="*/ 428625 h 1759744"/>
                          <a:gd name="connsiteX147" fmla="*/ 35719 w 1597819"/>
                          <a:gd name="connsiteY147" fmla="*/ 435769 h 1759744"/>
                          <a:gd name="connsiteX148" fmla="*/ 23813 w 1597819"/>
                          <a:gd name="connsiteY148" fmla="*/ 452437 h 1759744"/>
                          <a:gd name="connsiteX149" fmla="*/ 21431 w 1597819"/>
                          <a:gd name="connsiteY149" fmla="*/ 481012 h 1759744"/>
                          <a:gd name="connsiteX150" fmla="*/ 14288 w 1597819"/>
                          <a:gd name="connsiteY150" fmla="*/ 495300 h 1759744"/>
                          <a:gd name="connsiteX151" fmla="*/ 14288 w 1597819"/>
                          <a:gd name="connsiteY151" fmla="*/ 545306 h 1759744"/>
                          <a:gd name="connsiteX152" fmla="*/ 19050 w 1597819"/>
                          <a:gd name="connsiteY152" fmla="*/ 578644 h 1759744"/>
                          <a:gd name="connsiteX153" fmla="*/ 26194 w 1597819"/>
                          <a:gd name="connsiteY153" fmla="*/ 657225 h 1759744"/>
                          <a:gd name="connsiteX154" fmla="*/ 30956 w 1597819"/>
                          <a:gd name="connsiteY154" fmla="*/ 731044 h 1759744"/>
                          <a:gd name="connsiteX155" fmla="*/ 9525 w 1597819"/>
                          <a:gd name="connsiteY155" fmla="*/ 814387 h 1759744"/>
                          <a:gd name="connsiteX156" fmla="*/ 4763 w 1597819"/>
                          <a:gd name="connsiteY156" fmla="*/ 866775 h 1759744"/>
                          <a:gd name="connsiteX157" fmla="*/ 0 w 1597819"/>
                          <a:gd name="connsiteY157" fmla="*/ 912019 h 1759744"/>
                          <a:gd name="connsiteX158" fmla="*/ 19050 w 1597819"/>
                          <a:gd name="connsiteY158" fmla="*/ 966787 h 1759744"/>
                          <a:gd name="connsiteX159" fmla="*/ 61913 w 1597819"/>
                          <a:gd name="connsiteY159" fmla="*/ 1054894 h 1759744"/>
                          <a:gd name="connsiteX160" fmla="*/ 138113 w 1597819"/>
                          <a:gd name="connsiteY160" fmla="*/ 1150144 h 1759744"/>
                          <a:gd name="connsiteX161" fmla="*/ 188119 w 1597819"/>
                          <a:gd name="connsiteY161" fmla="*/ 1202531 h 1759744"/>
                          <a:gd name="connsiteX162" fmla="*/ 219075 w 1597819"/>
                          <a:gd name="connsiteY162" fmla="*/ 1262062 h 1759744"/>
                          <a:gd name="connsiteX163" fmla="*/ 230981 w 1597819"/>
                          <a:gd name="connsiteY163" fmla="*/ 1319212 h 1759744"/>
                          <a:gd name="connsiteX164" fmla="*/ 242888 w 1597819"/>
                          <a:gd name="connsiteY164" fmla="*/ 1385887 h 1759744"/>
                          <a:gd name="connsiteX165" fmla="*/ 273844 w 1597819"/>
                          <a:gd name="connsiteY165" fmla="*/ 1459706 h 1759744"/>
                          <a:gd name="connsiteX166" fmla="*/ 302419 w 1597819"/>
                          <a:gd name="connsiteY166" fmla="*/ 1528762 h 1759744"/>
                          <a:gd name="connsiteX167" fmla="*/ 335756 w 1597819"/>
                          <a:gd name="connsiteY167" fmla="*/ 1640681 h 1759744"/>
                          <a:gd name="connsiteX168" fmla="*/ 376238 w 1597819"/>
                          <a:gd name="connsiteY168" fmla="*/ 1719262 h 1759744"/>
                          <a:gd name="connsiteX169" fmla="*/ 416719 w 1597819"/>
                          <a:gd name="connsiteY169" fmla="*/ 1759744 h 1759744"/>
                          <a:gd name="connsiteX170" fmla="*/ 416719 w 1597819"/>
                          <a:gd name="connsiteY170" fmla="*/ 1759744 h 1759744"/>
                          <a:gd name="connsiteX171" fmla="*/ 416719 w 1597819"/>
                          <a:gd name="connsiteY171"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9125 w 1597819"/>
                          <a:gd name="connsiteY108" fmla="*/ 452437 h 1759744"/>
                          <a:gd name="connsiteX109" fmla="*/ 616744 w 1597819"/>
                          <a:gd name="connsiteY109" fmla="*/ 464344 h 1759744"/>
                          <a:gd name="connsiteX110" fmla="*/ 597693 w 1597819"/>
                          <a:gd name="connsiteY110" fmla="*/ 471487 h 1759744"/>
                          <a:gd name="connsiteX111" fmla="*/ 581025 w 1597819"/>
                          <a:gd name="connsiteY111" fmla="*/ 523875 h 1759744"/>
                          <a:gd name="connsiteX112" fmla="*/ 569119 w 1597819"/>
                          <a:gd name="connsiteY112" fmla="*/ 538162 h 1759744"/>
                          <a:gd name="connsiteX113" fmla="*/ 561975 w 1597819"/>
                          <a:gd name="connsiteY113" fmla="*/ 540544 h 1759744"/>
                          <a:gd name="connsiteX114" fmla="*/ 528638 w 1597819"/>
                          <a:gd name="connsiteY114" fmla="*/ 533400 h 1759744"/>
                          <a:gd name="connsiteX115" fmla="*/ 521494 w 1597819"/>
                          <a:gd name="connsiteY115" fmla="*/ 531019 h 1759744"/>
                          <a:gd name="connsiteX116" fmla="*/ 514350 w 1597819"/>
                          <a:gd name="connsiteY116" fmla="*/ 526256 h 1759744"/>
                          <a:gd name="connsiteX117" fmla="*/ 507206 w 1597819"/>
                          <a:gd name="connsiteY117" fmla="*/ 523875 h 1759744"/>
                          <a:gd name="connsiteX118" fmla="*/ 488156 w 1597819"/>
                          <a:gd name="connsiteY118" fmla="*/ 516731 h 1759744"/>
                          <a:gd name="connsiteX119" fmla="*/ 478631 w 1597819"/>
                          <a:gd name="connsiteY119" fmla="*/ 514350 h 1759744"/>
                          <a:gd name="connsiteX120" fmla="*/ 471488 w 1597819"/>
                          <a:gd name="connsiteY120" fmla="*/ 511969 h 1759744"/>
                          <a:gd name="connsiteX121" fmla="*/ 452438 w 1597819"/>
                          <a:gd name="connsiteY121" fmla="*/ 509587 h 1759744"/>
                          <a:gd name="connsiteX122" fmla="*/ 426244 w 1597819"/>
                          <a:gd name="connsiteY122" fmla="*/ 502444 h 1759744"/>
                          <a:gd name="connsiteX123" fmla="*/ 411956 w 1597819"/>
                          <a:gd name="connsiteY123" fmla="*/ 495300 h 1759744"/>
                          <a:gd name="connsiteX124" fmla="*/ 404813 w 1597819"/>
                          <a:gd name="connsiteY124" fmla="*/ 490537 h 1759744"/>
                          <a:gd name="connsiteX125" fmla="*/ 392906 w 1597819"/>
                          <a:gd name="connsiteY125" fmla="*/ 488156 h 1759744"/>
                          <a:gd name="connsiteX126" fmla="*/ 381000 w 1597819"/>
                          <a:gd name="connsiteY126" fmla="*/ 483394 h 1759744"/>
                          <a:gd name="connsiteX127" fmla="*/ 371475 w 1597819"/>
                          <a:gd name="connsiteY127" fmla="*/ 478631 h 1759744"/>
                          <a:gd name="connsiteX128" fmla="*/ 354806 w 1597819"/>
                          <a:gd name="connsiteY128" fmla="*/ 473869 h 1759744"/>
                          <a:gd name="connsiteX129" fmla="*/ 335756 w 1597819"/>
                          <a:gd name="connsiteY129" fmla="*/ 464344 h 1759744"/>
                          <a:gd name="connsiteX130" fmla="*/ 328613 w 1597819"/>
                          <a:gd name="connsiteY130" fmla="*/ 461962 h 1759744"/>
                          <a:gd name="connsiteX131" fmla="*/ 314325 w 1597819"/>
                          <a:gd name="connsiteY131" fmla="*/ 452437 h 1759744"/>
                          <a:gd name="connsiteX132" fmla="*/ 307181 w 1597819"/>
                          <a:gd name="connsiteY132" fmla="*/ 445294 h 1759744"/>
                          <a:gd name="connsiteX133" fmla="*/ 292894 w 1597819"/>
                          <a:gd name="connsiteY133" fmla="*/ 440531 h 1759744"/>
                          <a:gd name="connsiteX134" fmla="*/ 276225 w 1597819"/>
                          <a:gd name="connsiteY134" fmla="*/ 435769 h 1759744"/>
                          <a:gd name="connsiteX135" fmla="*/ 235744 w 1597819"/>
                          <a:gd name="connsiteY135" fmla="*/ 433387 h 1759744"/>
                          <a:gd name="connsiteX136" fmla="*/ 228600 w 1597819"/>
                          <a:gd name="connsiteY136" fmla="*/ 431006 h 1759744"/>
                          <a:gd name="connsiteX137" fmla="*/ 219075 w 1597819"/>
                          <a:gd name="connsiteY137" fmla="*/ 428625 h 1759744"/>
                          <a:gd name="connsiteX138" fmla="*/ 211931 w 1597819"/>
                          <a:gd name="connsiteY138" fmla="*/ 423862 h 1759744"/>
                          <a:gd name="connsiteX139" fmla="*/ 197644 w 1597819"/>
                          <a:gd name="connsiteY139" fmla="*/ 419100 h 1759744"/>
                          <a:gd name="connsiteX140" fmla="*/ 190500 w 1597819"/>
                          <a:gd name="connsiteY140" fmla="*/ 414337 h 1759744"/>
                          <a:gd name="connsiteX141" fmla="*/ 171450 w 1597819"/>
                          <a:gd name="connsiteY141" fmla="*/ 409575 h 1759744"/>
                          <a:gd name="connsiteX142" fmla="*/ 164306 w 1597819"/>
                          <a:gd name="connsiteY142" fmla="*/ 407194 h 1759744"/>
                          <a:gd name="connsiteX143" fmla="*/ 69056 w 1597819"/>
                          <a:gd name="connsiteY143" fmla="*/ 411956 h 1759744"/>
                          <a:gd name="connsiteX144" fmla="*/ 61913 w 1597819"/>
                          <a:gd name="connsiteY144" fmla="*/ 414337 h 1759744"/>
                          <a:gd name="connsiteX145" fmla="*/ 47625 w 1597819"/>
                          <a:gd name="connsiteY145" fmla="*/ 423862 h 1759744"/>
                          <a:gd name="connsiteX146" fmla="*/ 40481 w 1597819"/>
                          <a:gd name="connsiteY146" fmla="*/ 428625 h 1759744"/>
                          <a:gd name="connsiteX147" fmla="*/ 35719 w 1597819"/>
                          <a:gd name="connsiteY147" fmla="*/ 435769 h 1759744"/>
                          <a:gd name="connsiteX148" fmla="*/ 23813 w 1597819"/>
                          <a:gd name="connsiteY148" fmla="*/ 452437 h 1759744"/>
                          <a:gd name="connsiteX149" fmla="*/ 21431 w 1597819"/>
                          <a:gd name="connsiteY149" fmla="*/ 481012 h 1759744"/>
                          <a:gd name="connsiteX150" fmla="*/ 14288 w 1597819"/>
                          <a:gd name="connsiteY150" fmla="*/ 495300 h 1759744"/>
                          <a:gd name="connsiteX151" fmla="*/ 14288 w 1597819"/>
                          <a:gd name="connsiteY151" fmla="*/ 545306 h 1759744"/>
                          <a:gd name="connsiteX152" fmla="*/ 19050 w 1597819"/>
                          <a:gd name="connsiteY152" fmla="*/ 578644 h 1759744"/>
                          <a:gd name="connsiteX153" fmla="*/ 26194 w 1597819"/>
                          <a:gd name="connsiteY153" fmla="*/ 657225 h 1759744"/>
                          <a:gd name="connsiteX154" fmla="*/ 30956 w 1597819"/>
                          <a:gd name="connsiteY154" fmla="*/ 731044 h 1759744"/>
                          <a:gd name="connsiteX155" fmla="*/ 9525 w 1597819"/>
                          <a:gd name="connsiteY155" fmla="*/ 814387 h 1759744"/>
                          <a:gd name="connsiteX156" fmla="*/ 4763 w 1597819"/>
                          <a:gd name="connsiteY156" fmla="*/ 866775 h 1759744"/>
                          <a:gd name="connsiteX157" fmla="*/ 0 w 1597819"/>
                          <a:gd name="connsiteY157" fmla="*/ 912019 h 1759744"/>
                          <a:gd name="connsiteX158" fmla="*/ 19050 w 1597819"/>
                          <a:gd name="connsiteY158" fmla="*/ 966787 h 1759744"/>
                          <a:gd name="connsiteX159" fmla="*/ 61913 w 1597819"/>
                          <a:gd name="connsiteY159" fmla="*/ 1054894 h 1759744"/>
                          <a:gd name="connsiteX160" fmla="*/ 138113 w 1597819"/>
                          <a:gd name="connsiteY160" fmla="*/ 1150144 h 1759744"/>
                          <a:gd name="connsiteX161" fmla="*/ 188119 w 1597819"/>
                          <a:gd name="connsiteY161" fmla="*/ 1202531 h 1759744"/>
                          <a:gd name="connsiteX162" fmla="*/ 219075 w 1597819"/>
                          <a:gd name="connsiteY162" fmla="*/ 1262062 h 1759744"/>
                          <a:gd name="connsiteX163" fmla="*/ 230981 w 1597819"/>
                          <a:gd name="connsiteY163" fmla="*/ 1319212 h 1759744"/>
                          <a:gd name="connsiteX164" fmla="*/ 242888 w 1597819"/>
                          <a:gd name="connsiteY164" fmla="*/ 1385887 h 1759744"/>
                          <a:gd name="connsiteX165" fmla="*/ 273844 w 1597819"/>
                          <a:gd name="connsiteY165" fmla="*/ 1459706 h 1759744"/>
                          <a:gd name="connsiteX166" fmla="*/ 302419 w 1597819"/>
                          <a:gd name="connsiteY166" fmla="*/ 1528762 h 1759744"/>
                          <a:gd name="connsiteX167" fmla="*/ 335756 w 1597819"/>
                          <a:gd name="connsiteY167" fmla="*/ 1640681 h 1759744"/>
                          <a:gd name="connsiteX168" fmla="*/ 376238 w 1597819"/>
                          <a:gd name="connsiteY168" fmla="*/ 1719262 h 1759744"/>
                          <a:gd name="connsiteX169" fmla="*/ 416719 w 1597819"/>
                          <a:gd name="connsiteY169" fmla="*/ 1759744 h 1759744"/>
                          <a:gd name="connsiteX170" fmla="*/ 416719 w 1597819"/>
                          <a:gd name="connsiteY170" fmla="*/ 1759744 h 1759744"/>
                          <a:gd name="connsiteX171" fmla="*/ 416719 w 1597819"/>
                          <a:gd name="connsiteY171"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616744 w 1597819"/>
                          <a:gd name="connsiteY108" fmla="*/ 464344 h 1759744"/>
                          <a:gd name="connsiteX109" fmla="*/ 597693 w 1597819"/>
                          <a:gd name="connsiteY109" fmla="*/ 471487 h 1759744"/>
                          <a:gd name="connsiteX110" fmla="*/ 581025 w 1597819"/>
                          <a:gd name="connsiteY110" fmla="*/ 523875 h 1759744"/>
                          <a:gd name="connsiteX111" fmla="*/ 569119 w 1597819"/>
                          <a:gd name="connsiteY111" fmla="*/ 538162 h 1759744"/>
                          <a:gd name="connsiteX112" fmla="*/ 561975 w 1597819"/>
                          <a:gd name="connsiteY112" fmla="*/ 540544 h 1759744"/>
                          <a:gd name="connsiteX113" fmla="*/ 528638 w 1597819"/>
                          <a:gd name="connsiteY113" fmla="*/ 533400 h 1759744"/>
                          <a:gd name="connsiteX114" fmla="*/ 521494 w 1597819"/>
                          <a:gd name="connsiteY114" fmla="*/ 531019 h 1759744"/>
                          <a:gd name="connsiteX115" fmla="*/ 514350 w 1597819"/>
                          <a:gd name="connsiteY115" fmla="*/ 526256 h 1759744"/>
                          <a:gd name="connsiteX116" fmla="*/ 507206 w 1597819"/>
                          <a:gd name="connsiteY116" fmla="*/ 523875 h 1759744"/>
                          <a:gd name="connsiteX117" fmla="*/ 488156 w 1597819"/>
                          <a:gd name="connsiteY117" fmla="*/ 516731 h 1759744"/>
                          <a:gd name="connsiteX118" fmla="*/ 478631 w 1597819"/>
                          <a:gd name="connsiteY118" fmla="*/ 514350 h 1759744"/>
                          <a:gd name="connsiteX119" fmla="*/ 471488 w 1597819"/>
                          <a:gd name="connsiteY119" fmla="*/ 511969 h 1759744"/>
                          <a:gd name="connsiteX120" fmla="*/ 452438 w 1597819"/>
                          <a:gd name="connsiteY120" fmla="*/ 509587 h 1759744"/>
                          <a:gd name="connsiteX121" fmla="*/ 426244 w 1597819"/>
                          <a:gd name="connsiteY121" fmla="*/ 502444 h 1759744"/>
                          <a:gd name="connsiteX122" fmla="*/ 411956 w 1597819"/>
                          <a:gd name="connsiteY122" fmla="*/ 495300 h 1759744"/>
                          <a:gd name="connsiteX123" fmla="*/ 404813 w 1597819"/>
                          <a:gd name="connsiteY123" fmla="*/ 490537 h 1759744"/>
                          <a:gd name="connsiteX124" fmla="*/ 392906 w 1597819"/>
                          <a:gd name="connsiteY124" fmla="*/ 488156 h 1759744"/>
                          <a:gd name="connsiteX125" fmla="*/ 381000 w 1597819"/>
                          <a:gd name="connsiteY125" fmla="*/ 483394 h 1759744"/>
                          <a:gd name="connsiteX126" fmla="*/ 371475 w 1597819"/>
                          <a:gd name="connsiteY126" fmla="*/ 478631 h 1759744"/>
                          <a:gd name="connsiteX127" fmla="*/ 354806 w 1597819"/>
                          <a:gd name="connsiteY127" fmla="*/ 473869 h 1759744"/>
                          <a:gd name="connsiteX128" fmla="*/ 335756 w 1597819"/>
                          <a:gd name="connsiteY128" fmla="*/ 464344 h 1759744"/>
                          <a:gd name="connsiteX129" fmla="*/ 328613 w 1597819"/>
                          <a:gd name="connsiteY129" fmla="*/ 461962 h 1759744"/>
                          <a:gd name="connsiteX130" fmla="*/ 314325 w 1597819"/>
                          <a:gd name="connsiteY130" fmla="*/ 452437 h 1759744"/>
                          <a:gd name="connsiteX131" fmla="*/ 307181 w 1597819"/>
                          <a:gd name="connsiteY131" fmla="*/ 445294 h 1759744"/>
                          <a:gd name="connsiteX132" fmla="*/ 292894 w 1597819"/>
                          <a:gd name="connsiteY132" fmla="*/ 440531 h 1759744"/>
                          <a:gd name="connsiteX133" fmla="*/ 276225 w 1597819"/>
                          <a:gd name="connsiteY133" fmla="*/ 435769 h 1759744"/>
                          <a:gd name="connsiteX134" fmla="*/ 235744 w 1597819"/>
                          <a:gd name="connsiteY134" fmla="*/ 433387 h 1759744"/>
                          <a:gd name="connsiteX135" fmla="*/ 228600 w 1597819"/>
                          <a:gd name="connsiteY135" fmla="*/ 431006 h 1759744"/>
                          <a:gd name="connsiteX136" fmla="*/ 219075 w 1597819"/>
                          <a:gd name="connsiteY136" fmla="*/ 428625 h 1759744"/>
                          <a:gd name="connsiteX137" fmla="*/ 211931 w 1597819"/>
                          <a:gd name="connsiteY137" fmla="*/ 423862 h 1759744"/>
                          <a:gd name="connsiteX138" fmla="*/ 197644 w 1597819"/>
                          <a:gd name="connsiteY138" fmla="*/ 419100 h 1759744"/>
                          <a:gd name="connsiteX139" fmla="*/ 190500 w 1597819"/>
                          <a:gd name="connsiteY139" fmla="*/ 414337 h 1759744"/>
                          <a:gd name="connsiteX140" fmla="*/ 171450 w 1597819"/>
                          <a:gd name="connsiteY140" fmla="*/ 409575 h 1759744"/>
                          <a:gd name="connsiteX141" fmla="*/ 164306 w 1597819"/>
                          <a:gd name="connsiteY141" fmla="*/ 407194 h 1759744"/>
                          <a:gd name="connsiteX142" fmla="*/ 69056 w 1597819"/>
                          <a:gd name="connsiteY142" fmla="*/ 411956 h 1759744"/>
                          <a:gd name="connsiteX143" fmla="*/ 61913 w 1597819"/>
                          <a:gd name="connsiteY143" fmla="*/ 414337 h 1759744"/>
                          <a:gd name="connsiteX144" fmla="*/ 47625 w 1597819"/>
                          <a:gd name="connsiteY144" fmla="*/ 423862 h 1759744"/>
                          <a:gd name="connsiteX145" fmla="*/ 40481 w 1597819"/>
                          <a:gd name="connsiteY145" fmla="*/ 428625 h 1759744"/>
                          <a:gd name="connsiteX146" fmla="*/ 35719 w 1597819"/>
                          <a:gd name="connsiteY146" fmla="*/ 435769 h 1759744"/>
                          <a:gd name="connsiteX147" fmla="*/ 23813 w 1597819"/>
                          <a:gd name="connsiteY147" fmla="*/ 452437 h 1759744"/>
                          <a:gd name="connsiteX148" fmla="*/ 21431 w 1597819"/>
                          <a:gd name="connsiteY148" fmla="*/ 481012 h 1759744"/>
                          <a:gd name="connsiteX149" fmla="*/ 14288 w 1597819"/>
                          <a:gd name="connsiteY149" fmla="*/ 495300 h 1759744"/>
                          <a:gd name="connsiteX150" fmla="*/ 14288 w 1597819"/>
                          <a:gd name="connsiteY150" fmla="*/ 545306 h 1759744"/>
                          <a:gd name="connsiteX151" fmla="*/ 19050 w 1597819"/>
                          <a:gd name="connsiteY151" fmla="*/ 578644 h 1759744"/>
                          <a:gd name="connsiteX152" fmla="*/ 26194 w 1597819"/>
                          <a:gd name="connsiteY152" fmla="*/ 657225 h 1759744"/>
                          <a:gd name="connsiteX153" fmla="*/ 30956 w 1597819"/>
                          <a:gd name="connsiteY153" fmla="*/ 731044 h 1759744"/>
                          <a:gd name="connsiteX154" fmla="*/ 9525 w 1597819"/>
                          <a:gd name="connsiteY154" fmla="*/ 814387 h 1759744"/>
                          <a:gd name="connsiteX155" fmla="*/ 4763 w 1597819"/>
                          <a:gd name="connsiteY155" fmla="*/ 866775 h 1759744"/>
                          <a:gd name="connsiteX156" fmla="*/ 0 w 1597819"/>
                          <a:gd name="connsiteY156" fmla="*/ 912019 h 1759744"/>
                          <a:gd name="connsiteX157" fmla="*/ 19050 w 1597819"/>
                          <a:gd name="connsiteY157" fmla="*/ 966787 h 1759744"/>
                          <a:gd name="connsiteX158" fmla="*/ 61913 w 1597819"/>
                          <a:gd name="connsiteY158" fmla="*/ 1054894 h 1759744"/>
                          <a:gd name="connsiteX159" fmla="*/ 138113 w 1597819"/>
                          <a:gd name="connsiteY159" fmla="*/ 1150144 h 1759744"/>
                          <a:gd name="connsiteX160" fmla="*/ 188119 w 1597819"/>
                          <a:gd name="connsiteY160" fmla="*/ 1202531 h 1759744"/>
                          <a:gd name="connsiteX161" fmla="*/ 219075 w 1597819"/>
                          <a:gd name="connsiteY161" fmla="*/ 1262062 h 1759744"/>
                          <a:gd name="connsiteX162" fmla="*/ 230981 w 1597819"/>
                          <a:gd name="connsiteY162" fmla="*/ 1319212 h 1759744"/>
                          <a:gd name="connsiteX163" fmla="*/ 242888 w 1597819"/>
                          <a:gd name="connsiteY163" fmla="*/ 1385887 h 1759744"/>
                          <a:gd name="connsiteX164" fmla="*/ 273844 w 1597819"/>
                          <a:gd name="connsiteY164" fmla="*/ 1459706 h 1759744"/>
                          <a:gd name="connsiteX165" fmla="*/ 302419 w 1597819"/>
                          <a:gd name="connsiteY165" fmla="*/ 1528762 h 1759744"/>
                          <a:gd name="connsiteX166" fmla="*/ 335756 w 1597819"/>
                          <a:gd name="connsiteY166" fmla="*/ 1640681 h 1759744"/>
                          <a:gd name="connsiteX167" fmla="*/ 376238 w 1597819"/>
                          <a:gd name="connsiteY167" fmla="*/ 1719262 h 1759744"/>
                          <a:gd name="connsiteX168" fmla="*/ 416719 w 1597819"/>
                          <a:gd name="connsiteY168" fmla="*/ 1759744 h 1759744"/>
                          <a:gd name="connsiteX169" fmla="*/ 416719 w 1597819"/>
                          <a:gd name="connsiteY169" fmla="*/ 1759744 h 1759744"/>
                          <a:gd name="connsiteX170" fmla="*/ 416719 w 1597819"/>
                          <a:gd name="connsiteY170"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621506 w 1597819"/>
                          <a:gd name="connsiteY107" fmla="*/ 445294 h 1759744"/>
                          <a:gd name="connsiteX108" fmla="*/ 597693 w 1597819"/>
                          <a:gd name="connsiteY108" fmla="*/ 471487 h 1759744"/>
                          <a:gd name="connsiteX109" fmla="*/ 581025 w 1597819"/>
                          <a:gd name="connsiteY109" fmla="*/ 523875 h 1759744"/>
                          <a:gd name="connsiteX110" fmla="*/ 569119 w 1597819"/>
                          <a:gd name="connsiteY110" fmla="*/ 538162 h 1759744"/>
                          <a:gd name="connsiteX111" fmla="*/ 561975 w 1597819"/>
                          <a:gd name="connsiteY111" fmla="*/ 540544 h 1759744"/>
                          <a:gd name="connsiteX112" fmla="*/ 528638 w 1597819"/>
                          <a:gd name="connsiteY112" fmla="*/ 533400 h 1759744"/>
                          <a:gd name="connsiteX113" fmla="*/ 521494 w 1597819"/>
                          <a:gd name="connsiteY113" fmla="*/ 531019 h 1759744"/>
                          <a:gd name="connsiteX114" fmla="*/ 514350 w 1597819"/>
                          <a:gd name="connsiteY114" fmla="*/ 526256 h 1759744"/>
                          <a:gd name="connsiteX115" fmla="*/ 507206 w 1597819"/>
                          <a:gd name="connsiteY115" fmla="*/ 523875 h 1759744"/>
                          <a:gd name="connsiteX116" fmla="*/ 488156 w 1597819"/>
                          <a:gd name="connsiteY116" fmla="*/ 516731 h 1759744"/>
                          <a:gd name="connsiteX117" fmla="*/ 478631 w 1597819"/>
                          <a:gd name="connsiteY117" fmla="*/ 514350 h 1759744"/>
                          <a:gd name="connsiteX118" fmla="*/ 471488 w 1597819"/>
                          <a:gd name="connsiteY118" fmla="*/ 511969 h 1759744"/>
                          <a:gd name="connsiteX119" fmla="*/ 452438 w 1597819"/>
                          <a:gd name="connsiteY119" fmla="*/ 509587 h 1759744"/>
                          <a:gd name="connsiteX120" fmla="*/ 426244 w 1597819"/>
                          <a:gd name="connsiteY120" fmla="*/ 502444 h 1759744"/>
                          <a:gd name="connsiteX121" fmla="*/ 411956 w 1597819"/>
                          <a:gd name="connsiteY121" fmla="*/ 495300 h 1759744"/>
                          <a:gd name="connsiteX122" fmla="*/ 404813 w 1597819"/>
                          <a:gd name="connsiteY122" fmla="*/ 490537 h 1759744"/>
                          <a:gd name="connsiteX123" fmla="*/ 392906 w 1597819"/>
                          <a:gd name="connsiteY123" fmla="*/ 488156 h 1759744"/>
                          <a:gd name="connsiteX124" fmla="*/ 381000 w 1597819"/>
                          <a:gd name="connsiteY124" fmla="*/ 483394 h 1759744"/>
                          <a:gd name="connsiteX125" fmla="*/ 371475 w 1597819"/>
                          <a:gd name="connsiteY125" fmla="*/ 478631 h 1759744"/>
                          <a:gd name="connsiteX126" fmla="*/ 354806 w 1597819"/>
                          <a:gd name="connsiteY126" fmla="*/ 473869 h 1759744"/>
                          <a:gd name="connsiteX127" fmla="*/ 335756 w 1597819"/>
                          <a:gd name="connsiteY127" fmla="*/ 464344 h 1759744"/>
                          <a:gd name="connsiteX128" fmla="*/ 328613 w 1597819"/>
                          <a:gd name="connsiteY128" fmla="*/ 461962 h 1759744"/>
                          <a:gd name="connsiteX129" fmla="*/ 314325 w 1597819"/>
                          <a:gd name="connsiteY129" fmla="*/ 452437 h 1759744"/>
                          <a:gd name="connsiteX130" fmla="*/ 307181 w 1597819"/>
                          <a:gd name="connsiteY130" fmla="*/ 445294 h 1759744"/>
                          <a:gd name="connsiteX131" fmla="*/ 292894 w 1597819"/>
                          <a:gd name="connsiteY131" fmla="*/ 440531 h 1759744"/>
                          <a:gd name="connsiteX132" fmla="*/ 276225 w 1597819"/>
                          <a:gd name="connsiteY132" fmla="*/ 435769 h 1759744"/>
                          <a:gd name="connsiteX133" fmla="*/ 235744 w 1597819"/>
                          <a:gd name="connsiteY133" fmla="*/ 433387 h 1759744"/>
                          <a:gd name="connsiteX134" fmla="*/ 228600 w 1597819"/>
                          <a:gd name="connsiteY134" fmla="*/ 431006 h 1759744"/>
                          <a:gd name="connsiteX135" fmla="*/ 219075 w 1597819"/>
                          <a:gd name="connsiteY135" fmla="*/ 428625 h 1759744"/>
                          <a:gd name="connsiteX136" fmla="*/ 211931 w 1597819"/>
                          <a:gd name="connsiteY136" fmla="*/ 423862 h 1759744"/>
                          <a:gd name="connsiteX137" fmla="*/ 197644 w 1597819"/>
                          <a:gd name="connsiteY137" fmla="*/ 419100 h 1759744"/>
                          <a:gd name="connsiteX138" fmla="*/ 190500 w 1597819"/>
                          <a:gd name="connsiteY138" fmla="*/ 414337 h 1759744"/>
                          <a:gd name="connsiteX139" fmla="*/ 171450 w 1597819"/>
                          <a:gd name="connsiteY139" fmla="*/ 409575 h 1759744"/>
                          <a:gd name="connsiteX140" fmla="*/ 164306 w 1597819"/>
                          <a:gd name="connsiteY140" fmla="*/ 407194 h 1759744"/>
                          <a:gd name="connsiteX141" fmla="*/ 69056 w 1597819"/>
                          <a:gd name="connsiteY141" fmla="*/ 411956 h 1759744"/>
                          <a:gd name="connsiteX142" fmla="*/ 61913 w 1597819"/>
                          <a:gd name="connsiteY142" fmla="*/ 414337 h 1759744"/>
                          <a:gd name="connsiteX143" fmla="*/ 47625 w 1597819"/>
                          <a:gd name="connsiteY143" fmla="*/ 423862 h 1759744"/>
                          <a:gd name="connsiteX144" fmla="*/ 40481 w 1597819"/>
                          <a:gd name="connsiteY144" fmla="*/ 428625 h 1759744"/>
                          <a:gd name="connsiteX145" fmla="*/ 35719 w 1597819"/>
                          <a:gd name="connsiteY145" fmla="*/ 435769 h 1759744"/>
                          <a:gd name="connsiteX146" fmla="*/ 23813 w 1597819"/>
                          <a:gd name="connsiteY146" fmla="*/ 452437 h 1759744"/>
                          <a:gd name="connsiteX147" fmla="*/ 21431 w 1597819"/>
                          <a:gd name="connsiteY147" fmla="*/ 481012 h 1759744"/>
                          <a:gd name="connsiteX148" fmla="*/ 14288 w 1597819"/>
                          <a:gd name="connsiteY148" fmla="*/ 495300 h 1759744"/>
                          <a:gd name="connsiteX149" fmla="*/ 14288 w 1597819"/>
                          <a:gd name="connsiteY149" fmla="*/ 545306 h 1759744"/>
                          <a:gd name="connsiteX150" fmla="*/ 19050 w 1597819"/>
                          <a:gd name="connsiteY150" fmla="*/ 578644 h 1759744"/>
                          <a:gd name="connsiteX151" fmla="*/ 26194 w 1597819"/>
                          <a:gd name="connsiteY151" fmla="*/ 657225 h 1759744"/>
                          <a:gd name="connsiteX152" fmla="*/ 30956 w 1597819"/>
                          <a:gd name="connsiteY152" fmla="*/ 731044 h 1759744"/>
                          <a:gd name="connsiteX153" fmla="*/ 9525 w 1597819"/>
                          <a:gd name="connsiteY153" fmla="*/ 814387 h 1759744"/>
                          <a:gd name="connsiteX154" fmla="*/ 4763 w 1597819"/>
                          <a:gd name="connsiteY154" fmla="*/ 866775 h 1759744"/>
                          <a:gd name="connsiteX155" fmla="*/ 0 w 1597819"/>
                          <a:gd name="connsiteY155" fmla="*/ 912019 h 1759744"/>
                          <a:gd name="connsiteX156" fmla="*/ 19050 w 1597819"/>
                          <a:gd name="connsiteY156" fmla="*/ 966787 h 1759744"/>
                          <a:gd name="connsiteX157" fmla="*/ 61913 w 1597819"/>
                          <a:gd name="connsiteY157" fmla="*/ 1054894 h 1759744"/>
                          <a:gd name="connsiteX158" fmla="*/ 138113 w 1597819"/>
                          <a:gd name="connsiteY158" fmla="*/ 1150144 h 1759744"/>
                          <a:gd name="connsiteX159" fmla="*/ 188119 w 1597819"/>
                          <a:gd name="connsiteY159" fmla="*/ 1202531 h 1759744"/>
                          <a:gd name="connsiteX160" fmla="*/ 219075 w 1597819"/>
                          <a:gd name="connsiteY160" fmla="*/ 1262062 h 1759744"/>
                          <a:gd name="connsiteX161" fmla="*/ 230981 w 1597819"/>
                          <a:gd name="connsiteY161" fmla="*/ 1319212 h 1759744"/>
                          <a:gd name="connsiteX162" fmla="*/ 242888 w 1597819"/>
                          <a:gd name="connsiteY162" fmla="*/ 1385887 h 1759744"/>
                          <a:gd name="connsiteX163" fmla="*/ 273844 w 1597819"/>
                          <a:gd name="connsiteY163" fmla="*/ 1459706 h 1759744"/>
                          <a:gd name="connsiteX164" fmla="*/ 302419 w 1597819"/>
                          <a:gd name="connsiteY164" fmla="*/ 1528762 h 1759744"/>
                          <a:gd name="connsiteX165" fmla="*/ 335756 w 1597819"/>
                          <a:gd name="connsiteY165" fmla="*/ 1640681 h 1759744"/>
                          <a:gd name="connsiteX166" fmla="*/ 376238 w 1597819"/>
                          <a:gd name="connsiteY166" fmla="*/ 1719262 h 1759744"/>
                          <a:gd name="connsiteX167" fmla="*/ 416719 w 1597819"/>
                          <a:gd name="connsiteY167" fmla="*/ 1759744 h 1759744"/>
                          <a:gd name="connsiteX168" fmla="*/ 416719 w 1597819"/>
                          <a:gd name="connsiteY168" fmla="*/ 1759744 h 1759744"/>
                          <a:gd name="connsiteX169" fmla="*/ 416719 w 1597819"/>
                          <a:gd name="connsiteY169"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597693 w 1597819"/>
                          <a:gd name="connsiteY107" fmla="*/ 471487 h 1759744"/>
                          <a:gd name="connsiteX108" fmla="*/ 581025 w 1597819"/>
                          <a:gd name="connsiteY108" fmla="*/ 523875 h 1759744"/>
                          <a:gd name="connsiteX109" fmla="*/ 569119 w 1597819"/>
                          <a:gd name="connsiteY109" fmla="*/ 538162 h 1759744"/>
                          <a:gd name="connsiteX110" fmla="*/ 561975 w 1597819"/>
                          <a:gd name="connsiteY110" fmla="*/ 540544 h 1759744"/>
                          <a:gd name="connsiteX111" fmla="*/ 528638 w 1597819"/>
                          <a:gd name="connsiteY111" fmla="*/ 533400 h 1759744"/>
                          <a:gd name="connsiteX112" fmla="*/ 521494 w 1597819"/>
                          <a:gd name="connsiteY112" fmla="*/ 531019 h 1759744"/>
                          <a:gd name="connsiteX113" fmla="*/ 514350 w 1597819"/>
                          <a:gd name="connsiteY113" fmla="*/ 526256 h 1759744"/>
                          <a:gd name="connsiteX114" fmla="*/ 507206 w 1597819"/>
                          <a:gd name="connsiteY114" fmla="*/ 523875 h 1759744"/>
                          <a:gd name="connsiteX115" fmla="*/ 488156 w 1597819"/>
                          <a:gd name="connsiteY115" fmla="*/ 516731 h 1759744"/>
                          <a:gd name="connsiteX116" fmla="*/ 478631 w 1597819"/>
                          <a:gd name="connsiteY116" fmla="*/ 514350 h 1759744"/>
                          <a:gd name="connsiteX117" fmla="*/ 471488 w 1597819"/>
                          <a:gd name="connsiteY117" fmla="*/ 511969 h 1759744"/>
                          <a:gd name="connsiteX118" fmla="*/ 452438 w 1597819"/>
                          <a:gd name="connsiteY118" fmla="*/ 509587 h 1759744"/>
                          <a:gd name="connsiteX119" fmla="*/ 426244 w 1597819"/>
                          <a:gd name="connsiteY119" fmla="*/ 502444 h 1759744"/>
                          <a:gd name="connsiteX120" fmla="*/ 411956 w 1597819"/>
                          <a:gd name="connsiteY120" fmla="*/ 495300 h 1759744"/>
                          <a:gd name="connsiteX121" fmla="*/ 404813 w 1597819"/>
                          <a:gd name="connsiteY121" fmla="*/ 490537 h 1759744"/>
                          <a:gd name="connsiteX122" fmla="*/ 392906 w 1597819"/>
                          <a:gd name="connsiteY122" fmla="*/ 488156 h 1759744"/>
                          <a:gd name="connsiteX123" fmla="*/ 381000 w 1597819"/>
                          <a:gd name="connsiteY123" fmla="*/ 483394 h 1759744"/>
                          <a:gd name="connsiteX124" fmla="*/ 371475 w 1597819"/>
                          <a:gd name="connsiteY124" fmla="*/ 478631 h 1759744"/>
                          <a:gd name="connsiteX125" fmla="*/ 354806 w 1597819"/>
                          <a:gd name="connsiteY125" fmla="*/ 473869 h 1759744"/>
                          <a:gd name="connsiteX126" fmla="*/ 335756 w 1597819"/>
                          <a:gd name="connsiteY126" fmla="*/ 464344 h 1759744"/>
                          <a:gd name="connsiteX127" fmla="*/ 328613 w 1597819"/>
                          <a:gd name="connsiteY127" fmla="*/ 461962 h 1759744"/>
                          <a:gd name="connsiteX128" fmla="*/ 314325 w 1597819"/>
                          <a:gd name="connsiteY128" fmla="*/ 452437 h 1759744"/>
                          <a:gd name="connsiteX129" fmla="*/ 307181 w 1597819"/>
                          <a:gd name="connsiteY129" fmla="*/ 445294 h 1759744"/>
                          <a:gd name="connsiteX130" fmla="*/ 292894 w 1597819"/>
                          <a:gd name="connsiteY130" fmla="*/ 440531 h 1759744"/>
                          <a:gd name="connsiteX131" fmla="*/ 276225 w 1597819"/>
                          <a:gd name="connsiteY131" fmla="*/ 435769 h 1759744"/>
                          <a:gd name="connsiteX132" fmla="*/ 235744 w 1597819"/>
                          <a:gd name="connsiteY132" fmla="*/ 433387 h 1759744"/>
                          <a:gd name="connsiteX133" fmla="*/ 228600 w 1597819"/>
                          <a:gd name="connsiteY133" fmla="*/ 431006 h 1759744"/>
                          <a:gd name="connsiteX134" fmla="*/ 219075 w 1597819"/>
                          <a:gd name="connsiteY134" fmla="*/ 428625 h 1759744"/>
                          <a:gd name="connsiteX135" fmla="*/ 211931 w 1597819"/>
                          <a:gd name="connsiteY135" fmla="*/ 423862 h 1759744"/>
                          <a:gd name="connsiteX136" fmla="*/ 197644 w 1597819"/>
                          <a:gd name="connsiteY136" fmla="*/ 419100 h 1759744"/>
                          <a:gd name="connsiteX137" fmla="*/ 190500 w 1597819"/>
                          <a:gd name="connsiteY137" fmla="*/ 414337 h 1759744"/>
                          <a:gd name="connsiteX138" fmla="*/ 171450 w 1597819"/>
                          <a:gd name="connsiteY138" fmla="*/ 409575 h 1759744"/>
                          <a:gd name="connsiteX139" fmla="*/ 164306 w 1597819"/>
                          <a:gd name="connsiteY139" fmla="*/ 407194 h 1759744"/>
                          <a:gd name="connsiteX140" fmla="*/ 69056 w 1597819"/>
                          <a:gd name="connsiteY140" fmla="*/ 411956 h 1759744"/>
                          <a:gd name="connsiteX141" fmla="*/ 61913 w 1597819"/>
                          <a:gd name="connsiteY141" fmla="*/ 414337 h 1759744"/>
                          <a:gd name="connsiteX142" fmla="*/ 47625 w 1597819"/>
                          <a:gd name="connsiteY142" fmla="*/ 423862 h 1759744"/>
                          <a:gd name="connsiteX143" fmla="*/ 40481 w 1597819"/>
                          <a:gd name="connsiteY143" fmla="*/ 428625 h 1759744"/>
                          <a:gd name="connsiteX144" fmla="*/ 35719 w 1597819"/>
                          <a:gd name="connsiteY144" fmla="*/ 435769 h 1759744"/>
                          <a:gd name="connsiteX145" fmla="*/ 23813 w 1597819"/>
                          <a:gd name="connsiteY145" fmla="*/ 452437 h 1759744"/>
                          <a:gd name="connsiteX146" fmla="*/ 21431 w 1597819"/>
                          <a:gd name="connsiteY146" fmla="*/ 481012 h 1759744"/>
                          <a:gd name="connsiteX147" fmla="*/ 14288 w 1597819"/>
                          <a:gd name="connsiteY147" fmla="*/ 495300 h 1759744"/>
                          <a:gd name="connsiteX148" fmla="*/ 14288 w 1597819"/>
                          <a:gd name="connsiteY148" fmla="*/ 545306 h 1759744"/>
                          <a:gd name="connsiteX149" fmla="*/ 19050 w 1597819"/>
                          <a:gd name="connsiteY149" fmla="*/ 578644 h 1759744"/>
                          <a:gd name="connsiteX150" fmla="*/ 26194 w 1597819"/>
                          <a:gd name="connsiteY150" fmla="*/ 657225 h 1759744"/>
                          <a:gd name="connsiteX151" fmla="*/ 30956 w 1597819"/>
                          <a:gd name="connsiteY151" fmla="*/ 731044 h 1759744"/>
                          <a:gd name="connsiteX152" fmla="*/ 9525 w 1597819"/>
                          <a:gd name="connsiteY152" fmla="*/ 814387 h 1759744"/>
                          <a:gd name="connsiteX153" fmla="*/ 4763 w 1597819"/>
                          <a:gd name="connsiteY153" fmla="*/ 866775 h 1759744"/>
                          <a:gd name="connsiteX154" fmla="*/ 0 w 1597819"/>
                          <a:gd name="connsiteY154" fmla="*/ 912019 h 1759744"/>
                          <a:gd name="connsiteX155" fmla="*/ 19050 w 1597819"/>
                          <a:gd name="connsiteY155" fmla="*/ 966787 h 1759744"/>
                          <a:gd name="connsiteX156" fmla="*/ 61913 w 1597819"/>
                          <a:gd name="connsiteY156" fmla="*/ 1054894 h 1759744"/>
                          <a:gd name="connsiteX157" fmla="*/ 138113 w 1597819"/>
                          <a:gd name="connsiteY157" fmla="*/ 1150144 h 1759744"/>
                          <a:gd name="connsiteX158" fmla="*/ 188119 w 1597819"/>
                          <a:gd name="connsiteY158" fmla="*/ 1202531 h 1759744"/>
                          <a:gd name="connsiteX159" fmla="*/ 219075 w 1597819"/>
                          <a:gd name="connsiteY159" fmla="*/ 1262062 h 1759744"/>
                          <a:gd name="connsiteX160" fmla="*/ 230981 w 1597819"/>
                          <a:gd name="connsiteY160" fmla="*/ 1319212 h 1759744"/>
                          <a:gd name="connsiteX161" fmla="*/ 242888 w 1597819"/>
                          <a:gd name="connsiteY161" fmla="*/ 1385887 h 1759744"/>
                          <a:gd name="connsiteX162" fmla="*/ 273844 w 1597819"/>
                          <a:gd name="connsiteY162" fmla="*/ 1459706 h 1759744"/>
                          <a:gd name="connsiteX163" fmla="*/ 302419 w 1597819"/>
                          <a:gd name="connsiteY163" fmla="*/ 1528762 h 1759744"/>
                          <a:gd name="connsiteX164" fmla="*/ 335756 w 1597819"/>
                          <a:gd name="connsiteY164" fmla="*/ 1640681 h 1759744"/>
                          <a:gd name="connsiteX165" fmla="*/ 376238 w 1597819"/>
                          <a:gd name="connsiteY165" fmla="*/ 1719262 h 1759744"/>
                          <a:gd name="connsiteX166" fmla="*/ 416719 w 1597819"/>
                          <a:gd name="connsiteY166" fmla="*/ 1759744 h 1759744"/>
                          <a:gd name="connsiteX167" fmla="*/ 416719 w 1597819"/>
                          <a:gd name="connsiteY167" fmla="*/ 1759744 h 1759744"/>
                          <a:gd name="connsiteX168" fmla="*/ 416719 w 1597819"/>
                          <a:gd name="connsiteY168"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597693 w 1597819"/>
                          <a:gd name="connsiteY107" fmla="*/ 471487 h 1759744"/>
                          <a:gd name="connsiteX108" fmla="*/ 583406 w 1597819"/>
                          <a:gd name="connsiteY108" fmla="*/ 504825 h 1759744"/>
                          <a:gd name="connsiteX109" fmla="*/ 569119 w 1597819"/>
                          <a:gd name="connsiteY109" fmla="*/ 538162 h 1759744"/>
                          <a:gd name="connsiteX110" fmla="*/ 561975 w 1597819"/>
                          <a:gd name="connsiteY110" fmla="*/ 540544 h 1759744"/>
                          <a:gd name="connsiteX111" fmla="*/ 528638 w 1597819"/>
                          <a:gd name="connsiteY111" fmla="*/ 533400 h 1759744"/>
                          <a:gd name="connsiteX112" fmla="*/ 521494 w 1597819"/>
                          <a:gd name="connsiteY112" fmla="*/ 531019 h 1759744"/>
                          <a:gd name="connsiteX113" fmla="*/ 514350 w 1597819"/>
                          <a:gd name="connsiteY113" fmla="*/ 526256 h 1759744"/>
                          <a:gd name="connsiteX114" fmla="*/ 507206 w 1597819"/>
                          <a:gd name="connsiteY114" fmla="*/ 523875 h 1759744"/>
                          <a:gd name="connsiteX115" fmla="*/ 488156 w 1597819"/>
                          <a:gd name="connsiteY115" fmla="*/ 516731 h 1759744"/>
                          <a:gd name="connsiteX116" fmla="*/ 478631 w 1597819"/>
                          <a:gd name="connsiteY116" fmla="*/ 514350 h 1759744"/>
                          <a:gd name="connsiteX117" fmla="*/ 471488 w 1597819"/>
                          <a:gd name="connsiteY117" fmla="*/ 511969 h 1759744"/>
                          <a:gd name="connsiteX118" fmla="*/ 452438 w 1597819"/>
                          <a:gd name="connsiteY118" fmla="*/ 509587 h 1759744"/>
                          <a:gd name="connsiteX119" fmla="*/ 426244 w 1597819"/>
                          <a:gd name="connsiteY119" fmla="*/ 502444 h 1759744"/>
                          <a:gd name="connsiteX120" fmla="*/ 411956 w 1597819"/>
                          <a:gd name="connsiteY120" fmla="*/ 495300 h 1759744"/>
                          <a:gd name="connsiteX121" fmla="*/ 404813 w 1597819"/>
                          <a:gd name="connsiteY121" fmla="*/ 490537 h 1759744"/>
                          <a:gd name="connsiteX122" fmla="*/ 392906 w 1597819"/>
                          <a:gd name="connsiteY122" fmla="*/ 488156 h 1759744"/>
                          <a:gd name="connsiteX123" fmla="*/ 381000 w 1597819"/>
                          <a:gd name="connsiteY123" fmla="*/ 483394 h 1759744"/>
                          <a:gd name="connsiteX124" fmla="*/ 371475 w 1597819"/>
                          <a:gd name="connsiteY124" fmla="*/ 478631 h 1759744"/>
                          <a:gd name="connsiteX125" fmla="*/ 354806 w 1597819"/>
                          <a:gd name="connsiteY125" fmla="*/ 473869 h 1759744"/>
                          <a:gd name="connsiteX126" fmla="*/ 335756 w 1597819"/>
                          <a:gd name="connsiteY126" fmla="*/ 464344 h 1759744"/>
                          <a:gd name="connsiteX127" fmla="*/ 328613 w 1597819"/>
                          <a:gd name="connsiteY127" fmla="*/ 461962 h 1759744"/>
                          <a:gd name="connsiteX128" fmla="*/ 314325 w 1597819"/>
                          <a:gd name="connsiteY128" fmla="*/ 452437 h 1759744"/>
                          <a:gd name="connsiteX129" fmla="*/ 307181 w 1597819"/>
                          <a:gd name="connsiteY129" fmla="*/ 445294 h 1759744"/>
                          <a:gd name="connsiteX130" fmla="*/ 292894 w 1597819"/>
                          <a:gd name="connsiteY130" fmla="*/ 440531 h 1759744"/>
                          <a:gd name="connsiteX131" fmla="*/ 276225 w 1597819"/>
                          <a:gd name="connsiteY131" fmla="*/ 435769 h 1759744"/>
                          <a:gd name="connsiteX132" fmla="*/ 235744 w 1597819"/>
                          <a:gd name="connsiteY132" fmla="*/ 433387 h 1759744"/>
                          <a:gd name="connsiteX133" fmla="*/ 228600 w 1597819"/>
                          <a:gd name="connsiteY133" fmla="*/ 431006 h 1759744"/>
                          <a:gd name="connsiteX134" fmla="*/ 219075 w 1597819"/>
                          <a:gd name="connsiteY134" fmla="*/ 428625 h 1759744"/>
                          <a:gd name="connsiteX135" fmla="*/ 211931 w 1597819"/>
                          <a:gd name="connsiteY135" fmla="*/ 423862 h 1759744"/>
                          <a:gd name="connsiteX136" fmla="*/ 197644 w 1597819"/>
                          <a:gd name="connsiteY136" fmla="*/ 419100 h 1759744"/>
                          <a:gd name="connsiteX137" fmla="*/ 190500 w 1597819"/>
                          <a:gd name="connsiteY137" fmla="*/ 414337 h 1759744"/>
                          <a:gd name="connsiteX138" fmla="*/ 171450 w 1597819"/>
                          <a:gd name="connsiteY138" fmla="*/ 409575 h 1759744"/>
                          <a:gd name="connsiteX139" fmla="*/ 164306 w 1597819"/>
                          <a:gd name="connsiteY139" fmla="*/ 407194 h 1759744"/>
                          <a:gd name="connsiteX140" fmla="*/ 69056 w 1597819"/>
                          <a:gd name="connsiteY140" fmla="*/ 411956 h 1759744"/>
                          <a:gd name="connsiteX141" fmla="*/ 61913 w 1597819"/>
                          <a:gd name="connsiteY141" fmla="*/ 414337 h 1759744"/>
                          <a:gd name="connsiteX142" fmla="*/ 47625 w 1597819"/>
                          <a:gd name="connsiteY142" fmla="*/ 423862 h 1759744"/>
                          <a:gd name="connsiteX143" fmla="*/ 40481 w 1597819"/>
                          <a:gd name="connsiteY143" fmla="*/ 428625 h 1759744"/>
                          <a:gd name="connsiteX144" fmla="*/ 35719 w 1597819"/>
                          <a:gd name="connsiteY144" fmla="*/ 435769 h 1759744"/>
                          <a:gd name="connsiteX145" fmla="*/ 23813 w 1597819"/>
                          <a:gd name="connsiteY145" fmla="*/ 452437 h 1759744"/>
                          <a:gd name="connsiteX146" fmla="*/ 21431 w 1597819"/>
                          <a:gd name="connsiteY146" fmla="*/ 481012 h 1759744"/>
                          <a:gd name="connsiteX147" fmla="*/ 14288 w 1597819"/>
                          <a:gd name="connsiteY147" fmla="*/ 495300 h 1759744"/>
                          <a:gd name="connsiteX148" fmla="*/ 14288 w 1597819"/>
                          <a:gd name="connsiteY148" fmla="*/ 545306 h 1759744"/>
                          <a:gd name="connsiteX149" fmla="*/ 19050 w 1597819"/>
                          <a:gd name="connsiteY149" fmla="*/ 578644 h 1759744"/>
                          <a:gd name="connsiteX150" fmla="*/ 26194 w 1597819"/>
                          <a:gd name="connsiteY150" fmla="*/ 657225 h 1759744"/>
                          <a:gd name="connsiteX151" fmla="*/ 30956 w 1597819"/>
                          <a:gd name="connsiteY151" fmla="*/ 731044 h 1759744"/>
                          <a:gd name="connsiteX152" fmla="*/ 9525 w 1597819"/>
                          <a:gd name="connsiteY152" fmla="*/ 814387 h 1759744"/>
                          <a:gd name="connsiteX153" fmla="*/ 4763 w 1597819"/>
                          <a:gd name="connsiteY153" fmla="*/ 866775 h 1759744"/>
                          <a:gd name="connsiteX154" fmla="*/ 0 w 1597819"/>
                          <a:gd name="connsiteY154" fmla="*/ 912019 h 1759744"/>
                          <a:gd name="connsiteX155" fmla="*/ 19050 w 1597819"/>
                          <a:gd name="connsiteY155" fmla="*/ 966787 h 1759744"/>
                          <a:gd name="connsiteX156" fmla="*/ 61913 w 1597819"/>
                          <a:gd name="connsiteY156" fmla="*/ 1054894 h 1759744"/>
                          <a:gd name="connsiteX157" fmla="*/ 138113 w 1597819"/>
                          <a:gd name="connsiteY157" fmla="*/ 1150144 h 1759744"/>
                          <a:gd name="connsiteX158" fmla="*/ 188119 w 1597819"/>
                          <a:gd name="connsiteY158" fmla="*/ 1202531 h 1759744"/>
                          <a:gd name="connsiteX159" fmla="*/ 219075 w 1597819"/>
                          <a:gd name="connsiteY159" fmla="*/ 1262062 h 1759744"/>
                          <a:gd name="connsiteX160" fmla="*/ 230981 w 1597819"/>
                          <a:gd name="connsiteY160" fmla="*/ 1319212 h 1759744"/>
                          <a:gd name="connsiteX161" fmla="*/ 242888 w 1597819"/>
                          <a:gd name="connsiteY161" fmla="*/ 1385887 h 1759744"/>
                          <a:gd name="connsiteX162" fmla="*/ 273844 w 1597819"/>
                          <a:gd name="connsiteY162" fmla="*/ 1459706 h 1759744"/>
                          <a:gd name="connsiteX163" fmla="*/ 302419 w 1597819"/>
                          <a:gd name="connsiteY163" fmla="*/ 1528762 h 1759744"/>
                          <a:gd name="connsiteX164" fmla="*/ 335756 w 1597819"/>
                          <a:gd name="connsiteY164" fmla="*/ 1640681 h 1759744"/>
                          <a:gd name="connsiteX165" fmla="*/ 376238 w 1597819"/>
                          <a:gd name="connsiteY165" fmla="*/ 1719262 h 1759744"/>
                          <a:gd name="connsiteX166" fmla="*/ 416719 w 1597819"/>
                          <a:gd name="connsiteY166" fmla="*/ 1759744 h 1759744"/>
                          <a:gd name="connsiteX167" fmla="*/ 416719 w 1597819"/>
                          <a:gd name="connsiteY167" fmla="*/ 1759744 h 1759744"/>
                          <a:gd name="connsiteX168" fmla="*/ 416719 w 1597819"/>
                          <a:gd name="connsiteY168"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73981 w 1597819"/>
                          <a:gd name="connsiteY28" fmla="*/ 428625 h 1759744"/>
                          <a:gd name="connsiteX29" fmla="*/ 1369219 w 1597819"/>
                          <a:gd name="connsiteY29" fmla="*/ 421481 h 1759744"/>
                          <a:gd name="connsiteX30" fmla="*/ 1362075 w 1597819"/>
                          <a:gd name="connsiteY30" fmla="*/ 416719 h 1759744"/>
                          <a:gd name="connsiteX31" fmla="*/ 1347788 w 1597819"/>
                          <a:gd name="connsiteY31" fmla="*/ 404812 h 1759744"/>
                          <a:gd name="connsiteX32" fmla="*/ 1343025 w 1597819"/>
                          <a:gd name="connsiteY32" fmla="*/ 390525 h 1759744"/>
                          <a:gd name="connsiteX33" fmla="*/ 1338263 w 1597819"/>
                          <a:gd name="connsiteY33" fmla="*/ 383381 h 1759744"/>
                          <a:gd name="connsiteX34" fmla="*/ 1335881 w 1597819"/>
                          <a:gd name="connsiteY34" fmla="*/ 376237 h 1759744"/>
                          <a:gd name="connsiteX35" fmla="*/ 1326356 w 1597819"/>
                          <a:gd name="connsiteY35" fmla="*/ 359569 h 1759744"/>
                          <a:gd name="connsiteX36" fmla="*/ 1323975 w 1597819"/>
                          <a:gd name="connsiteY36" fmla="*/ 352425 h 1759744"/>
                          <a:gd name="connsiteX37" fmla="*/ 1314450 w 1597819"/>
                          <a:gd name="connsiteY37" fmla="*/ 338137 h 1759744"/>
                          <a:gd name="connsiteX38" fmla="*/ 1302544 w 1597819"/>
                          <a:gd name="connsiteY38" fmla="*/ 316706 h 1759744"/>
                          <a:gd name="connsiteX39" fmla="*/ 1297781 w 1597819"/>
                          <a:gd name="connsiteY39" fmla="*/ 309562 h 1759744"/>
                          <a:gd name="connsiteX40" fmla="*/ 1295400 w 1597819"/>
                          <a:gd name="connsiteY40" fmla="*/ 300037 h 1759744"/>
                          <a:gd name="connsiteX41" fmla="*/ 1290638 w 1597819"/>
                          <a:gd name="connsiteY41" fmla="*/ 292894 h 1759744"/>
                          <a:gd name="connsiteX42" fmla="*/ 1285875 w 1597819"/>
                          <a:gd name="connsiteY42" fmla="*/ 283369 h 1759744"/>
                          <a:gd name="connsiteX43" fmla="*/ 1278731 w 1597819"/>
                          <a:gd name="connsiteY43" fmla="*/ 259556 h 1759744"/>
                          <a:gd name="connsiteX44" fmla="*/ 1276350 w 1597819"/>
                          <a:gd name="connsiteY44" fmla="*/ 252412 h 1759744"/>
                          <a:gd name="connsiteX45" fmla="*/ 1273969 w 1597819"/>
                          <a:gd name="connsiteY45" fmla="*/ 242887 h 1759744"/>
                          <a:gd name="connsiteX46" fmla="*/ 1269206 w 1597819"/>
                          <a:gd name="connsiteY46" fmla="*/ 235744 h 1759744"/>
                          <a:gd name="connsiteX47" fmla="*/ 1266825 w 1597819"/>
                          <a:gd name="connsiteY47" fmla="*/ 226219 h 1759744"/>
                          <a:gd name="connsiteX48" fmla="*/ 1257300 w 1597819"/>
                          <a:gd name="connsiteY48" fmla="*/ 211931 h 1759744"/>
                          <a:gd name="connsiteX49" fmla="*/ 1247775 w 1597819"/>
                          <a:gd name="connsiteY49" fmla="*/ 197644 h 1759744"/>
                          <a:gd name="connsiteX50" fmla="*/ 1238250 w 1597819"/>
                          <a:gd name="connsiteY50" fmla="*/ 183356 h 1759744"/>
                          <a:gd name="connsiteX51" fmla="*/ 1226344 w 1597819"/>
                          <a:gd name="connsiteY51" fmla="*/ 159544 h 1759744"/>
                          <a:gd name="connsiteX52" fmla="*/ 1221581 w 1597819"/>
                          <a:gd name="connsiteY52" fmla="*/ 152400 h 1759744"/>
                          <a:gd name="connsiteX53" fmla="*/ 1216819 w 1597819"/>
                          <a:gd name="connsiteY53" fmla="*/ 145256 h 1759744"/>
                          <a:gd name="connsiteX54" fmla="*/ 1209675 w 1597819"/>
                          <a:gd name="connsiteY54" fmla="*/ 135731 h 1759744"/>
                          <a:gd name="connsiteX55" fmla="*/ 1204913 w 1597819"/>
                          <a:gd name="connsiteY55" fmla="*/ 128587 h 1759744"/>
                          <a:gd name="connsiteX56" fmla="*/ 1197769 w 1597819"/>
                          <a:gd name="connsiteY56" fmla="*/ 121444 h 1759744"/>
                          <a:gd name="connsiteX57" fmla="*/ 1193006 w 1597819"/>
                          <a:gd name="connsiteY57" fmla="*/ 111919 h 1759744"/>
                          <a:gd name="connsiteX58" fmla="*/ 1185863 w 1597819"/>
                          <a:gd name="connsiteY58" fmla="*/ 104775 h 1759744"/>
                          <a:gd name="connsiteX59" fmla="*/ 1183481 w 1597819"/>
                          <a:gd name="connsiteY59" fmla="*/ 97631 h 1759744"/>
                          <a:gd name="connsiteX60" fmla="*/ 1178719 w 1597819"/>
                          <a:gd name="connsiteY60" fmla="*/ 90487 h 1759744"/>
                          <a:gd name="connsiteX61" fmla="*/ 1171575 w 1597819"/>
                          <a:gd name="connsiteY61" fmla="*/ 76200 h 1759744"/>
                          <a:gd name="connsiteX62" fmla="*/ 1162050 w 1597819"/>
                          <a:gd name="connsiteY62" fmla="*/ 54769 h 1759744"/>
                          <a:gd name="connsiteX63" fmla="*/ 1154906 w 1597819"/>
                          <a:gd name="connsiteY63" fmla="*/ 50006 h 1759744"/>
                          <a:gd name="connsiteX64" fmla="*/ 1145381 w 1597819"/>
                          <a:gd name="connsiteY64" fmla="*/ 35719 h 1759744"/>
                          <a:gd name="connsiteX65" fmla="*/ 1131094 w 1597819"/>
                          <a:gd name="connsiteY65" fmla="*/ 26194 h 1759744"/>
                          <a:gd name="connsiteX66" fmla="*/ 1123950 w 1597819"/>
                          <a:gd name="connsiteY66" fmla="*/ 23812 h 1759744"/>
                          <a:gd name="connsiteX67" fmla="*/ 1107281 w 1597819"/>
                          <a:gd name="connsiteY67" fmla="*/ 14287 h 1759744"/>
                          <a:gd name="connsiteX68" fmla="*/ 1083469 w 1597819"/>
                          <a:gd name="connsiteY68" fmla="*/ 9525 h 1759744"/>
                          <a:gd name="connsiteX69" fmla="*/ 1073944 w 1597819"/>
                          <a:gd name="connsiteY69" fmla="*/ 4762 h 1759744"/>
                          <a:gd name="connsiteX70" fmla="*/ 1050131 w 1597819"/>
                          <a:gd name="connsiteY70" fmla="*/ 0 h 1759744"/>
                          <a:gd name="connsiteX71" fmla="*/ 926306 w 1597819"/>
                          <a:gd name="connsiteY71" fmla="*/ 2381 h 1759744"/>
                          <a:gd name="connsiteX72" fmla="*/ 916781 w 1597819"/>
                          <a:gd name="connsiteY72" fmla="*/ 4762 h 1759744"/>
                          <a:gd name="connsiteX73" fmla="*/ 883444 w 1597819"/>
                          <a:gd name="connsiteY73" fmla="*/ 9525 h 1759744"/>
                          <a:gd name="connsiteX74" fmla="*/ 876300 w 1597819"/>
                          <a:gd name="connsiteY74" fmla="*/ 11906 h 1759744"/>
                          <a:gd name="connsiteX75" fmla="*/ 838200 w 1597819"/>
                          <a:gd name="connsiteY75" fmla="*/ 16669 h 1759744"/>
                          <a:gd name="connsiteX76" fmla="*/ 812006 w 1597819"/>
                          <a:gd name="connsiteY76" fmla="*/ 21431 h 1759744"/>
                          <a:gd name="connsiteX77" fmla="*/ 797719 w 1597819"/>
                          <a:gd name="connsiteY77" fmla="*/ 30956 h 1759744"/>
                          <a:gd name="connsiteX78" fmla="*/ 783431 w 1597819"/>
                          <a:gd name="connsiteY78" fmla="*/ 42862 h 1759744"/>
                          <a:gd name="connsiteX79" fmla="*/ 769144 w 1597819"/>
                          <a:gd name="connsiteY79" fmla="*/ 64294 h 1759744"/>
                          <a:gd name="connsiteX80" fmla="*/ 764381 w 1597819"/>
                          <a:gd name="connsiteY80" fmla="*/ 71437 h 1759744"/>
                          <a:gd name="connsiteX81" fmla="*/ 757238 w 1597819"/>
                          <a:gd name="connsiteY81" fmla="*/ 76200 h 1759744"/>
                          <a:gd name="connsiteX82" fmla="*/ 752475 w 1597819"/>
                          <a:gd name="connsiteY82" fmla="*/ 83344 h 1759744"/>
                          <a:gd name="connsiteX83" fmla="*/ 750094 w 1597819"/>
                          <a:gd name="connsiteY83" fmla="*/ 90487 h 1759744"/>
                          <a:gd name="connsiteX84" fmla="*/ 740569 w 1597819"/>
                          <a:gd name="connsiteY84" fmla="*/ 104775 h 1759744"/>
                          <a:gd name="connsiteX85" fmla="*/ 738188 w 1597819"/>
                          <a:gd name="connsiteY85" fmla="*/ 111919 h 1759744"/>
                          <a:gd name="connsiteX86" fmla="*/ 728663 w 1597819"/>
                          <a:gd name="connsiteY86" fmla="*/ 126206 h 1759744"/>
                          <a:gd name="connsiteX87" fmla="*/ 721519 w 1597819"/>
                          <a:gd name="connsiteY87" fmla="*/ 140494 h 1759744"/>
                          <a:gd name="connsiteX88" fmla="*/ 714375 w 1597819"/>
                          <a:gd name="connsiteY88" fmla="*/ 154781 h 1759744"/>
                          <a:gd name="connsiteX89" fmla="*/ 711994 w 1597819"/>
                          <a:gd name="connsiteY89" fmla="*/ 161925 h 1759744"/>
                          <a:gd name="connsiteX90" fmla="*/ 702469 w 1597819"/>
                          <a:gd name="connsiteY90" fmla="*/ 176212 h 1759744"/>
                          <a:gd name="connsiteX91" fmla="*/ 692944 w 1597819"/>
                          <a:gd name="connsiteY91" fmla="*/ 204787 h 1759744"/>
                          <a:gd name="connsiteX92" fmla="*/ 690563 w 1597819"/>
                          <a:gd name="connsiteY92" fmla="*/ 211931 h 1759744"/>
                          <a:gd name="connsiteX93" fmla="*/ 681038 w 1597819"/>
                          <a:gd name="connsiteY93" fmla="*/ 226219 h 1759744"/>
                          <a:gd name="connsiteX94" fmla="*/ 678656 w 1597819"/>
                          <a:gd name="connsiteY94" fmla="*/ 233362 h 1759744"/>
                          <a:gd name="connsiteX95" fmla="*/ 669131 w 1597819"/>
                          <a:gd name="connsiteY95" fmla="*/ 247650 h 1759744"/>
                          <a:gd name="connsiteX96" fmla="*/ 664369 w 1597819"/>
                          <a:gd name="connsiteY96" fmla="*/ 254794 h 1759744"/>
                          <a:gd name="connsiteX97" fmla="*/ 657225 w 1597819"/>
                          <a:gd name="connsiteY97" fmla="*/ 269081 h 1759744"/>
                          <a:gd name="connsiteX98" fmla="*/ 650081 w 1597819"/>
                          <a:gd name="connsiteY98" fmla="*/ 283369 h 1759744"/>
                          <a:gd name="connsiteX99" fmla="*/ 645319 w 1597819"/>
                          <a:gd name="connsiteY99" fmla="*/ 300037 h 1759744"/>
                          <a:gd name="connsiteX100" fmla="*/ 640556 w 1597819"/>
                          <a:gd name="connsiteY100" fmla="*/ 335756 h 1759744"/>
                          <a:gd name="connsiteX101" fmla="*/ 638175 w 1597819"/>
                          <a:gd name="connsiteY101" fmla="*/ 345281 h 1759744"/>
                          <a:gd name="connsiteX102" fmla="*/ 635794 w 1597819"/>
                          <a:gd name="connsiteY102" fmla="*/ 361950 h 1759744"/>
                          <a:gd name="connsiteX103" fmla="*/ 631031 w 1597819"/>
                          <a:gd name="connsiteY103" fmla="*/ 376237 h 1759744"/>
                          <a:gd name="connsiteX104" fmla="*/ 628650 w 1597819"/>
                          <a:gd name="connsiteY104" fmla="*/ 383381 h 1759744"/>
                          <a:gd name="connsiteX105" fmla="*/ 626269 w 1597819"/>
                          <a:gd name="connsiteY105" fmla="*/ 390525 h 1759744"/>
                          <a:gd name="connsiteX106" fmla="*/ 623888 w 1597819"/>
                          <a:gd name="connsiteY106" fmla="*/ 397669 h 1759744"/>
                          <a:gd name="connsiteX107" fmla="*/ 597693 w 1597819"/>
                          <a:gd name="connsiteY107" fmla="*/ 471487 h 1759744"/>
                          <a:gd name="connsiteX108" fmla="*/ 583406 w 1597819"/>
                          <a:gd name="connsiteY108" fmla="*/ 504825 h 1759744"/>
                          <a:gd name="connsiteX109" fmla="*/ 569119 w 1597819"/>
                          <a:gd name="connsiteY109" fmla="*/ 538162 h 1759744"/>
                          <a:gd name="connsiteX110" fmla="*/ 528638 w 1597819"/>
                          <a:gd name="connsiteY110" fmla="*/ 533400 h 1759744"/>
                          <a:gd name="connsiteX111" fmla="*/ 521494 w 1597819"/>
                          <a:gd name="connsiteY111" fmla="*/ 531019 h 1759744"/>
                          <a:gd name="connsiteX112" fmla="*/ 514350 w 1597819"/>
                          <a:gd name="connsiteY112" fmla="*/ 526256 h 1759744"/>
                          <a:gd name="connsiteX113" fmla="*/ 507206 w 1597819"/>
                          <a:gd name="connsiteY113" fmla="*/ 523875 h 1759744"/>
                          <a:gd name="connsiteX114" fmla="*/ 488156 w 1597819"/>
                          <a:gd name="connsiteY114" fmla="*/ 516731 h 1759744"/>
                          <a:gd name="connsiteX115" fmla="*/ 478631 w 1597819"/>
                          <a:gd name="connsiteY115" fmla="*/ 514350 h 1759744"/>
                          <a:gd name="connsiteX116" fmla="*/ 471488 w 1597819"/>
                          <a:gd name="connsiteY116" fmla="*/ 511969 h 1759744"/>
                          <a:gd name="connsiteX117" fmla="*/ 452438 w 1597819"/>
                          <a:gd name="connsiteY117" fmla="*/ 509587 h 1759744"/>
                          <a:gd name="connsiteX118" fmla="*/ 426244 w 1597819"/>
                          <a:gd name="connsiteY118" fmla="*/ 502444 h 1759744"/>
                          <a:gd name="connsiteX119" fmla="*/ 411956 w 1597819"/>
                          <a:gd name="connsiteY119" fmla="*/ 495300 h 1759744"/>
                          <a:gd name="connsiteX120" fmla="*/ 404813 w 1597819"/>
                          <a:gd name="connsiteY120" fmla="*/ 490537 h 1759744"/>
                          <a:gd name="connsiteX121" fmla="*/ 392906 w 1597819"/>
                          <a:gd name="connsiteY121" fmla="*/ 488156 h 1759744"/>
                          <a:gd name="connsiteX122" fmla="*/ 381000 w 1597819"/>
                          <a:gd name="connsiteY122" fmla="*/ 483394 h 1759744"/>
                          <a:gd name="connsiteX123" fmla="*/ 371475 w 1597819"/>
                          <a:gd name="connsiteY123" fmla="*/ 478631 h 1759744"/>
                          <a:gd name="connsiteX124" fmla="*/ 354806 w 1597819"/>
                          <a:gd name="connsiteY124" fmla="*/ 473869 h 1759744"/>
                          <a:gd name="connsiteX125" fmla="*/ 335756 w 1597819"/>
                          <a:gd name="connsiteY125" fmla="*/ 464344 h 1759744"/>
                          <a:gd name="connsiteX126" fmla="*/ 328613 w 1597819"/>
                          <a:gd name="connsiteY126" fmla="*/ 461962 h 1759744"/>
                          <a:gd name="connsiteX127" fmla="*/ 314325 w 1597819"/>
                          <a:gd name="connsiteY127" fmla="*/ 452437 h 1759744"/>
                          <a:gd name="connsiteX128" fmla="*/ 307181 w 1597819"/>
                          <a:gd name="connsiteY128" fmla="*/ 445294 h 1759744"/>
                          <a:gd name="connsiteX129" fmla="*/ 292894 w 1597819"/>
                          <a:gd name="connsiteY129" fmla="*/ 440531 h 1759744"/>
                          <a:gd name="connsiteX130" fmla="*/ 276225 w 1597819"/>
                          <a:gd name="connsiteY130" fmla="*/ 435769 h 1759744"/>
                          <a:gd name="connsiteX131" fmla="*/ 235744 w 1597819"/>
                          <a:gd name="connsiteY131" fmla="*/ 433387 h 1759744"/>
                          <a:gd name="connsiteX132" fmla="*/ 228600 w 1597819"/>
                          <a:gd name="connsiteY132" fmla="*/ 431006 h 1759744"/>
                          <a:gd name="connsiteX133" fmla="*/ 219075 w 1597819"/>
                          <a:gd name="connsiteY133" fmla="*/ 428625 h 1759744"/>
                          <a:gd name="connsiteX134" fmla="*/ 211931 w 1597819"/>
                          <a:gd name="connsiteY134" fmla="*/ 423862 h 1759744"/>
                          <a:gd name="connsiteX135" fmla="*/ 197644 w 1597819"/>
                          <a:gd name="connsiteY135" fmla="*/ 419100 h 1759744"/>
                          <a:gd name="connsiteX136" fmla="*/ 190500 w 1597819"/>
                          <a:gd name="connsiteY136" fmla="*/ 414337 h 1759744"/>
                          <a:gd name="connsiteX137" fmla="*/ 171450 w 1597819"/>
                          <a:gd name="connsiteY137" fmla="*/ 409575 h 1759744"/>
                          <a:gd name="connsiteX138" fmla="*/ 164306 w 1597819"/>
                          <a:gd name="connsiteY138" fmla="*/ 407194 h 1759744"/>
                          <a:gd name="connsiteX139" fmla="*/ 69056 w 1597819"/>
                          <a:gd name="connsiteY139" fmla="*/ 411956 h 1759744"/>
                          <a:gd name="connsiteX140" fmla="*/ 61913 w 1597819"/>
                          <a:gd name="connsiteY140" fmla="*/ 414337 h 1759744"/>
                          <a:gd name="connsiteX141" fmla="*/ 47625 w 1597819"/>
                          <a:gd name="connsiteY141" fmla="*/ 423862 h 1759744"/>
                          <a:gd name="connsiteX142" fmla="*/ 40481 w 1597819"/>
                          <a:gd name="connsiteY142" fmla="*/ 428625 h 1759744"/>
                          <a:gd name="connsiteX143" fmla="*/ 35719 w 1597819"/>
                          <a:gd name="connsiteY143" fmla="*/ 435769 h 1759744"/>
                          <a:gd name="connsiteX144" fmla="*/ 23813 w 1597819"/>
                          <a:gd name="connsiteY144" fmla="*/ 452437 h 1759744"/>
                          <a:gd name="connsiteX145" fmla="*/ 21431 w 1597819"/>
                          <a:gd name="connsiteY145" fmla="*/ 481012 h 1759744"/>
                          <a:gd name="connsiteX146" fmla="*/ 14288 w 1597819"/>
                          <a:gd name="connsiteY146" fmla="*/ 495300 h 1759744"/>
                          <a:gd name="connsiteX147" fmla="*/ 14288 w 1597819"/>
                          <a:gd name="connsiteY147" fmla="*/ 545306 h 1759744"/>
                          <a:gd name="connsiteX148" fmla="*/ 19050 w 1597819"/>
                          <a:gd name="connsiteY148" fmla="*/ 578644 h 1759744"/>
                          <a:gd name="connsiteX149" fmla="*/ 26194 w 1597819"/>
                          <a:gd name="connsiteY149" fmla="*/ 657225 h 1759744"/>
                          <a:gd name="connsiteX150" fmla="*/ 30956 w 1597819"/>
                          <a:gd name="connsiteY150" fmla="*/ 731044 h 1759744"/>
                          <a:gd name="connsiteX151" fmla="*/ 9525 w 1597819"/>
                          <a:gd name="connsiteY151" fmla="*/ 814387 h 1759744"/>
                          <a:gd name="connsiteX152" fmla="*/ 4763 w 1597819"/>
                          <a:gd name="connsiteY152" fmla="*/ 866775 h 1759744"/>
                          <a:gd name="connsiteX153" fmla="*/ 0 w 1597819"/>
                          <a:gd name="connsiteY153" fmla="*/ 912019 h 1759744"/>
                          <a:gd name="connsiteX154" fmla="*/ 19050 w 1597819"/>
                          <a:gd name="connsiteY154" fmla="*/ 966787 h 1759744"/>
                          <a:gd name="connsiteX155" fmla="*/ 61913 w 1597819"/>
                          <a:gd name="connsiteY155" fmla="*/ 1054894 h 1759744"/>
                          <a:gd name="connsiteX156" fmla="*/ 138113 w 1597819"/>
                          <a:gd name="connsiteY156" fmla="*/ 1150144 h 1759744"/>
                          <a:gd name="connsiteX157" fmla="*/ 188119 w 1597819"/>
                          <a:gd name="connsiteY157" fmla="*/ 1202531 h 1759744"/>
                          <a:gd name="connsiteX158" fmla="*/ 219075 w 1597819"/>
                          <a:gd name="connsiteY158" fmla="*/ 1262062 h 1759744"/>
                          <a:gd name="connsiteX159" fmla="*/ 230981 w 1597819"/>
                          <a:gd name="connsiteY159" fmla="*/ 1319212 h 1759744"/>
                          <a:gd name="connsiteX160" fmla="*/ 242888 w 1597819"/>
                          <a:gd name="connsiteY160" fmla="*/ 1385887 h 1759744"/>
                          <a:gd name="connsiteX161" fmla="*/ 273844 w 1597819"/>
                          <a:gd name="connsiteY161" fmla="*/ 1459706 h 1759744"/>
                          <a:gd name="connsiteX162" fmla="*/ 302419 w 1597819"/>
                          <a:gd name="connsiteY162" fmla="*/ 1528762 h 1759744"/>
                          <a:gd name="connsiteX163" fmla="*/ 335756 w 1597819"/>
                          <a:gd name="connsiteY163" fmla="*/ 1640681 h 1759744"/>
                          <a:gd name="connsiteX164" fmla="*/ 376238 w 1597819"/>
                          <a:gd name="connsiteY164" fmla="*/ 1719262 h 1759744"/>
                          <a:gd name="connsiteX165" fmla="*/ 416719 w 1597819"/>
                          <a:gd name="connsiteY165" fmla="*/ 1759744 h 1759744"/>
                          <a:gd name="connsiteX166" fmla="*/ 416719 w 1597819"/>
                          <a:gd name="connsiteY166" fmla="*/ 1759744 h 1759744"/>
                          <a:gd name="connsiteX167" fmla="*/ 416719 w 1597819"/>
                          <a:gd name="connsiteY167"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69219 w 1597819"/>
                          <a:gd name="connsiteY28" fmla="*/ 421481 h 1759744"/>
                          <a:gd name="connsiteX29" fmla="*/ 1362075 w 1597819"/>
                          <a:gd name="connsiteY29" fmla="*/ 416719 h 1759744"/>
                          <a:gd name="connsiteX30" fmla="*/ 1347788 w 1597819"/>
                          <a:gd name="connsiteY30" fmla="*/ 404812 h 1759744"/>
                          <a:gd name="connsiteX31" fmla="*/ 1343025 w 1597819"/>
                          <a:gd name="connsiteY31" fmla="*/ 390525 h 1759744"/>
                          <a:gd name="connsiteX32" fmla="*/ 1338263 w 1597819"/>
                          <a:gd name="connsiteY32" fmla="*/ 383381 h 1759744"/>
                          <a:gd name="connsiteX33" fmla="*/ 1335881 w 1597819"/>
                          <a:gd name="connsiteY33" fmla="*/ 376237 h 1759744"/>
                          <a:gd name="connsiteX34" fmla="*/ 1326356 w 1597819"/>
                          <a:gd name="connsiteY34" fmla="*/ 359569 h 1759744"/>
                          <a:gd name="connsiteX35" fmla="*/ 1323975 w 1597819"/>
                          <a:gd name="connsiteY35" fmla="*/ 352425 h 1759744"/>
                          <a:gd name="connsiteX36" fmla="*/ 1314450 w 1597819"/>
                          <a:gd name="connsiteY36" fmla="*/ 338137 h 1759744"/>
                          <a:gd name="connsiteX37" fmla="*/ 1302544 w 1597819"/>
                          <a:gd name="connsiteY37" fmla="*/ 316706 h 1759744"/>
                          <a:gd name="connsiteX38" fmla="*/ 1297781 w 1597819"/>
                          <a:gd name="connsiteY38" fmla="*/ 309562 h 1759744"/>
                          <a:gd name="connsiteX39" fmla="*/ 1295400 w 1597819"/>
                          <a:gd name="connsiteY39" fmla="*/ 300037 h 1759744"/>
                          <a:gd name="connsiteX40" fmla="*/ 1290638 w 1597819"/>
                          <a:gd name="connsiteY40" fmla="*/ 292894 h 1759744"/>
                          <a:gd name="connsiteX41" fmla="*/ 1285875 w 1597819"/>
                          <a:gd name="connsiteY41" fmla="*/ 283369 h 1759744"/>
                          <a:gd name="connsiteX42" fmla="*/ 1278731 w 1597819"/>
                          <a:gd name="connsiteY42" fmla="*/ 259556 h 1759744"/>
                          <a:gd name="connsiteX43" fmla="*/ 1276350 w 1597819"/>
                          <a:gd name="connsiteY43" fmla="*/ 252412 h 1759744"/>
                          <a:gd name="connsiteX44" fmla="*/ 1273969 w 1597819"/>
                          <a:gd name="connsiteY44" fmla="*/ 242887 h 1759744"/>
                          <a:gd name="connsiteX45" fmla="*/ 1269206 w 1597819"/>
                          <a:gd name="connsiteY45" fmla="*/ 235744 h 1759744"/>
                          <a:gd name="connsiteX46" fmla="*/ 1266825 w 1597819"/>
                          <a:gd name="connsiteY46" fmla="*/ 226219 h 1759744"/>
                          <a:gd name="connsiteX47" fmla="*/ 1257300 w 1597819"/>
                          <a:gd name="connsiteY47" fmla="*/ 211931 h 1759744"/>
                          <a:gd name="connsiteX48" fmla="*/ 1247775 w 1597819"/>
                          <a:gd name="connsiteY48" fmla="*/ 197644 h 1759744"/>
                          <a:gd name="connsiteX49" fmla="*/ 1238250 w 1597819"/>
                          <a:gd name="connsiteY49" fmla="*/ 183356 h 1759744"/>
                          <a:gd name="connsiteX50" fmla="*/ 1226344 w 1597819"/>
                          <a:gd name="connsiteY50" fmla="*/ 159544 h 1759744"/>
                          <a:gd name="connsiteX51" fmla="*/ 1221581 w 1597819"/>
                          <a:gd name="connsiteY51" fmla="*/ 152400 h 1759744"/>
                          <a:gd name="connsiteX52" fmla="*/ 1216819 w 1597819"/>
                          <a:gd name="connsiteY52" fmla="*/ 145256 h 1759744"/>
                          <a:gd name="connsiteX53" fmla="*/ 1209675 w 1597819"/>
                          <a:gd name="connsiteY53" fmla="*/ 135731 h 1759744"/>
                          <a:gd name="connsiteX54" fmla="*/ 1204913 w 1597819"/>
                          <a:gd name="connsiteY54" fmla="*/ 128587 h 1759744"/>
                          <a:gd name="connsiteX55" fmla="*/ 1197769 w 1597819"/>
                          <a:gd name="connsiteY55" fmla="*/ 121444 h 1759744"/>
                          <a:gd name="connsiteX56" fmla="*/ 1193006 w 1597819"/>
                          <a:gd name="connsiteY56" fmla="*/ 111919 h 1759744"/>
                          <a:gd name="connsiteX57" fmla="*/ 1185863 w 1597819"/>
                          <a:gd name="connsiteY57" fmla="*/ 104775 h 1759744"/>
                          <a:gd name="connsiteX58" fmla="*/ 1183481 w 1597819"/>
                          <a:gd name="connsiteY58" fmla="*/ 97631 h 1759744"/>
                          <a:gd name="connsiteX59" fmla="*/ 1178719 w 1597819"/>
                          <a:gd name="connsiteY59" fmla="*/ 90487 h 1759744"/>
                          <a:gd name="connsiteX60" fmla="*/ 1171575 w 1597819"/>
                          <a:gd name="connsiteY60" fmla="*/ 76200 h 1759744"/>
                          <a:gd name="connsiteX61" fmla="*/ 1162050 w 1597819"/>
                          <a:gd name="connsiteY61" fmla="*/ 54769 h 1759744"/>
                          <a:gd name="connsiteX62" fmla="*/ 1154906 w 1597819"/>
                          <a:gd name="connsiteY62" fmla="*/ 50006 h 1759744"/>
                          <a:gd name="connsiteX63" fmla="*/ 1145381 w 1597819"/>
                          <a:gd name="connsiteY63" fmla="*/ 35719 h 1759744"/>
                          <a:gd name="connsiteX64" fmla="*/ 1131094 w 1597819"/>
                          <a:gd name="connsiteY64" fmla="*/ 26194 h 1759744"/>
                          <a:gd name="connsiteX65" fmla="*/ 1123950 w 1597819"/>
                          <a:gd name="connsiteY65" fmla="*/ 23812 h 1759744"/>
                          <a:gd name="connsiteX66" fmla="*/ 1107281 w 1597819"/>
                          <a:gd name="connsiteY66" fmla="*/ 14287 h 1759744"/>
                          <a:gd name="connsiteX67" fmla="*/ 1083469 w 1597819"/>
                          <a:gd name="connsiteY67" fmla="*/ 9525 h 1759744"/>
                          <a:gd name="connsiteX68" fmla="*/ 1073944 w 1597819"/>
                          <a:gd name="connsiteY68" fmla="*/ 4762 h 1759744"/>
                          <a:gd name="connsiteX69" fmla="*/ 1050131 w 1597819"/>
                          <a:gd name="connsiteY69" fmla="*/ 0 h 1759744"/>
                          <a:gd name="connsiteX70" fmla="*/ 926306 w 1597819"/>
                          <a:gd name="connsiteY70" fmla="*/ 2381 h 1759744"/>
                          <a:gd name="connsiteX71" fmla="*/ 916781 w 1597819"/>
                          <a:gd name="connsiteY71" fmla="*/ 4762 h 1759744"/>
                          <a:gd name="connsiteX72" fmla="*/ 883444 w 1597819"/>
                          <a:gd name="connsiteY72" fmla="*/ 9525 h 1759744"/>
                          <a:gd name="connsiteX73" fmla="*/ 876300 w 1597819"/>
                          <a:gd name="connsiteY73" fmla="*/ 11906 h 1759744"/>
                          <a:gd name="connsiteX74" fmla="*/ 838200 w 1597819"/>
                          <a:gd name="connsiteY74" fmla="*/ 16669 h 1759744"/>
                          <a:gd name="connsiteX75" fmla="*/ 812006 w 1597819"/>
                          <a:gd name="connsiteY75" fmla="*/ 21431 h 1759744"/>
                          <a:gd name="connsiteX76" fmla="*/ 797719 w 1597819"/>
                          <a:gd name="connsiteY76" fmla="*/ 30956 h 1759744"/>
                          <a:gd name="connsiteX77" fmla="*/ 783431 w 1597819"/>
                          <a:gd name="connsiteY77" fmla="*/ 42862 h 1759744"/>
                          <a:gd name="connsiteX78" fmla="*/ 769144 w 1597819"/>
                          <a:gd name="connsiteY78" fmla="*/ 64294 h 1759744"/>
                          <a:gd name="connsiteX79" fmla="*/ 764381 w 1597819"/>
                          <a:gd name="connsiteY79" fmla="*/ 71437 h 1759744"/>
                          <a:gd name="connsiteX80" fmla="*/ 757238 w 1597819"/>
                          <a:gd name="connsiteY80" fmla="*/ 76200 h 1759744"/>
                          <a:gd name="connsiteX81" fmla="*/ 752475 w 1597819"/>
                          <a:gd name="connsiteY81" fmla="*/ 83344 h 1759744"/>
                          <a:gd name="connsiteX82" fmla="*/ 750094 w 1597819"/>
                          <a:gd name="connsiteY82" fmla="*/ 90487 h 1759744"/>
                          <a:gd name="connsiteX83" fmla="*/ 740569 w 1597819"/>
                          <a:gd name="connsiteY83" fmla="*/ 104775 h 1759744"/>
                          <a:gd name="connsiteX84" fmla="*/ 738188 w 1597819"/>
                          <a:gd name="connsiteY84" fmla="*/ 111919 h 1759744"/>
                          <a:gd name="connsiteX85" fmla="*/ 728663 w 1597819"/>
                          <a:gd name="connsiteY85" fmla="*/ 126206 h 1759744"/>
                          <a:gd name="connsiteX86" fmla="*/ 721519 w 1597819"/>
                          <a:gd name="connsiteY86" fmla="*/ 140494 h 1759744"/>
                          <a:gd name="connsiteX87" fmla="*/ 714375 w 1597819"/>
                          <a:gd name="connsiteY87" fmla="*/ 154781 h 1759744"/>
                          <a:gd name="connsiteX88" fmla="*/ 711994 w 1597819"/>
                          <a:gd name="connsiteY88" fmla="*/ 161925 h 1759744"/>
                          <a:gd name="connsiteX89" fmla="*/ 702469 w 1597819"/>
                          <a:gd name="connsiteY89" fmla="*/ 176212 h 1759744"/>
                          <a:gd name="connsiteX90" fmla="*/ 692944 w 1597819"/>
                          <a:gd name="connsiteY90" fmla="*/ 204787 h 1759744"/>
                          <a:gd name="connsiteX91" fmla="*/ 690563 w 1597819"/>
                          <a:gd name="connsiteY91" fmla="*/ 211931 h 1759744"/>
                          <a:gd name="connsiteX92" fmla="*/ 681038 w 1597819"/>
                          <a:gd name="connsiteY92" fmla="*/ 226219 h 1759744"/>
                          <a:gd name="connsiteX93" fmla="*/ 678656 w 1597819"/>
                          <a:gd name="connsiteY93" fmla="*/ 233362 h 1759744"/>
                          <a:gd name="connsiteX94" fmla="*/ 669131 w 1597819"/>
                          <a:gd name="connsiteY94" fmla="*/ 247650 h 1759744"/>
                          <a:gd name="connsiteX95" fmla="*/ 664369 w 1597819"/>
                          <a:gd name="connsiteY95" fmla="*/ 254794 h 1759744"/>
                          <a:gd name="connsiteX96" fmla="*/ 657225 w 1597819"/>
                          <a:gd name="connsiteY96" fmla="*/ 269081 h 1759744"/>
                          <a:gd name="connsiteX97" fmla="*/ 650081 w 1597819"/>
                          <a:gd name="connsiteY97" fmla="*/ 283369 h 1759744"/>
                          <a:gd name="connsiteX98" fmla="*/ 645319 w 1597819"/>
                          <a:gd name="connsiteY98" fmla="*/ 300037 h 1759744"/>
                          <a:gd name="connsiteX99" fmla="*/ 640556 w 1597819"/>
                          <a:gd name="connsiteY99" fmla="*/ 335756 h 1759744"/>
                          <a:gd name="connsiteX100" fmla="*/ 638175 w 1597819"/>
                          <a:gd name="connsiteY100" fmla="*/ 345281 h 1759744"/>
                          <a:gd name="connsiteX101" fmla="*/ 635794 w 1597819"/>
                          <a:gd name="connsiteY101" fmla="*/ 361950 h 1759744"/>
                          <a:gd name="connsiteX102" fmla="*/ 631031 w 1597819"/>
                          <a:gd name="connsiteY102" fmla="*/ 376237 h 1759744"/>
                          <a:gd name="connsiteX103" fmla="*/ 628650 w 1597819"/>
                          <a:gd name="connsiteY103" fmla="*/ 383381 h 1759744"/>
                          <a:gd name="connsiteX104" fmla="*/ 626269 w 1597819"/>
                          <a:gd name="connsiteY104" fmla="*/ 390525 h 1759744"/>
                          <a:gd name="connsiteX105" fmla="*/ 623888 w 1597819"/>
                          <a:gd name="connsiteY105" fmla="*/ 397669 h 1759744"/>
                          <a:gd name="connsiteX106" fmla="*/ 597693 w 1597819"/>
                          <a:gd name="connsiteY106" fmla="*/ 471487 h 1759744"/>
                          <a:gd name="connsiteX107" fmla="*/ 583406 w 1597819"/>
                          <a:gd name="connsiteY107" fmla="*/ 504825 h 1759744"/>
                          <a:gd name="connsiteX108" fmla="*/ 569119 w 1597819"/>
                          <a:gd name="connsiteY108" fmla="*/ 538162 h 1759744"/>
                          <a:gd name="connsiteX109" fmla="*/ 528638 w 1597819"/>
                          <a:gd name="connsiteY109" fmla="*/ 533400 h 1759744"/>
                          <a:gd name="connsiteX110" fmla="*/ 521494 w 1597819"/>
                          <a:gd name="connsiteY110" fmla="*/ 531019 h 1759744"/>
                          <a:gd name="connsiteX111" fmla="*/ 514350 w 1597819"/>
                          <a:gd name="connsiteY111" fmla="*/ 526256 h 1759744"/>
                          <a:gd name="connsiteX112" fmla="*/ 507206 w 1597819"/>
                          <a:gd name="connsiteY112" fmla="*/ 523875 h 1759744"/>
                          <a:gd name="connsiteX113" fmla="*/ 488156 w 1597819"/>
                          <a:gd name="connsiteY113" fmla="*/ 516731 h 1759744"/>
                          <a:gd name="connsiteX114" fmla="*/ 478631 w 1597819"/>
                          <a:gd name="connsiteY114" fmla="*/ 514350 h 1759744"/>
                          <a:gd name="connsiteX115" fmla="*/ 471488 w 1597819"/>
                          <a:gd name="connsiteY115" fmla="*/ 511969 h 1759744"/>
                          <a:gd name="connsiteX116" fmla="*/ 452438 w 1597819"/>
                          <a:gd name="connsiteY116" fmla="*/ 509587 h 1759744"/>
                          <a:gd name="connsiteX117" fmla="*/ 426244 w 1597819"/>
                          <a:gd name="connsiteY117" fmla="*/ 502444 h 1759744"/>
                          <a:gd name="connsiteX118" fmla="*/ 411956 w 1597819"/>
                          <a:gd name="connsiteY118" fmla="*/ 495300 h 1759744"/>
                          <a:gd name="connsiteX119" fmla="*/ 404813 w 1597819"/>
                          <a:gd name="connsiteY119" fmla="*/ 490537 h 1759744"/>
                          <a:gd name="connsiteX120" fmla="*/ 392906 w 1597819"/>
                          <a:gd name="connsiteY120" fmla="*/ 488156 h 1759744"/>
                          <a:gd name="connsiteX121" fmla="*/ 381000 w 1597819"/>
                          <a:gd name="connsiteY121" fmla="*/ 483394 h 1759744"/>
                          <a:gd name="connsiteX122" fmla="*/ 371475 w 1597819"/>
                          <a:gd name="connsiteY122" fmla="*/ 478631 h 1759744"/>
                          <a:gd name="connsiteX123" fmla="*/ 354806 w 1597819"/>
                          <a:gd name="connsiteY123" fmla="*/ 473869 h 1759744"/>
                          <a:gd name="connsiteX124" fmla="*/ 335756 w 1597819"/>
                          <a:gd name="connsiteY124" fmla="*/ 464344 h 1759744"/>
                          <a:gd name="connsiteX125" fmla="*/ 328613 w 1597819"/>
                          <a:gd name="connsiteY125" fmla="*/ 461962 h 1759744"/>
                          <a:gd name="connsiteX126" fmla="*/ 314325 w 1597819"/>
                          <a:gd name="connsiteY126" fmla="*/ 452437 h 1759744"/>
                          <a:gd name="connsiteX127" fmla="*/ 307181 w 1597819"/>
                          <a:gd name="connsiteY127" fmla="*/ 445294 h 1759744"/>
                          <a:gd name="connsiteX128" fmla="*/ 292894 w 1597819"/>
                          <a:gd name="connsiteY128" fmla="*/ 440531 h 1759744"/>
                          <a:gd name="connsiteX129" fmla="*/ 276225 w 1597819"/>
                          <a:gd name="connsiteY129" fmla="*/ 435769 h 1759744"/>
                          <a:gd name="connsiteX130" fmla="*/ 235744 w 1597819"/>
                          <a:gd name="connsiteY130" fmla="*/ 433387 h 1759744"/>
                          <a:gd name="connsiteX131" fmla="*/ 228600 w 1597819"/>
                          <a:gd name="connsiteY131" fmla="*/ 431006 h 1759744"/>
                          <a:gd name="connsiteX132" fmla="*/ 219075 w 1597819"/>
                          <a:gd name="connsiteY132" fmla="*/ 428625 h 1759744"/>
                          <a:gd name="connsiteX133" fmla="*/ 211931 w 1597819"/>
                          <a:gd name="connsiteY133" fmla="*/ 423862 h 1759744"/>
                          <a:gd name="connsiteX134" fmla="*/ 197644 w 1597819"/>
                          <a:gd name="connsiteY134" fmla="*/ 419100 h 1759744"/>
                          <a:gd name="connsiteX135" fmla="*/ 190500 w 1597819"/>
                          <a:gd name="connsiteY135" fmla="*/ 414337 h 1759744"/>
                          <a:gd name="connsiteX136" fmla="*/ 171450 w 1597819"/>
                          <a:gd name="connsiteY136" fmla="*/ 409575 h 1759744"/>
                          <a:gd name="connsiteX137" fmla="*/ 164306 w 1597819"/>
                          <a:gd name="connsiteY137" fmla="*/ 407194 h 1759744"/>
                          <a:gd name="connsiteX138" fmla="*/ 69056 w 1597819"/>
                          <a:gd name="connsiteY138" fmla="*/ 411956 h 1759744"/>
                          <a:gd name="connsiteX139" fmla="*/ 61913 w 1597819"/>
                          <a:gd name="connsiteY139" fmla="*/ 414337 h 1759744"/>
                          <a:gd name="connsiteX140" fmla="*/ 47625 w 1597819"/>
                          <a:gd name="connsiteY140" fmla="*/ 423862 h 1759744"/>
                          <a:gd name="connsiteX141" fmla="*/ 40481 w 1597819"/>
                          <a:gd name="connsiteY141" fmla="*/ 428625 h 1759744"/>
                          <a:gd name="connsiteX142" fmla="*/ 35719 w 1597819"/>
                          <a:gd name="connsiteY142" fmla="*/ 435769 h 1759744"/>
                          <a:gd name="connsiteX143" fmla="*/ 23813 w 1597819"/>
                          <a:gd name="connsiteY143" fmla="*/ 452437 h 1759744"/>
                          <a:gd name="connsiteX144" fmla="*/ 21431 w 1597819"/>
                          <a:gd name="connsiteY144" fmla="*/ 481012 h 1759744"/>
                          <a:gd name="connsiteX145" fmla="*/ 14288 w 1597819"/>
                          <a:gd name="connsiteY145" fmla="*/ 495300 h 1759744"/>
                          <a:gd name="connsiteX146" fmla="*/ 14288 w 1597819"/>
                          <a:gd name="connsiteY146" fmla="*/ 545306 h 1759744"/>
                          <a:gd name="connsiteX147" fmla="*/ 19050 w 1597819"/>
                          <a:gd name="connsiteY147" fmla="*/ 578644 h 1759744"/>
                          <a:gd name="connsiteX148" fmla="*/ 26194 w 1597819"/>
                          <a:gd name="connsiteY148" fmla="*/ 657225 h 1759744"/>
                          <a:gd name="connsiteX149" fmla="*/ 30956 w 1597819"/>
                          <a:gd name="connsiteY149" fmla="*/ 731044 h 1759744"/>
                          <a:gd name="connsiteX150" fmla="*/ 9525 w 1597819"/>
                          <a:gd name="connsiteY150" fmla="*/ 814387 h 1759744"/>
                          <a:gd name="connsiteX151" fmla="*/ 4763 w 1597819"/>
                          <a:gd name="connsiteY151" fmla="*/ 866775 h 1759744"/>
                          <a:gd name="connsiteX152" fmla="*/ 0 w 1597819"/>
                          <a:gd name="connsiteY152" fmla="*/ 912019 h 1759744"/>
                          <a:gd name="connsiteX153" fmla="*/ 19050 w 1597819"/>
                          <a:gd name="connsiteY153" fmla="*/ 966787 h 1759744"/>
                          <a:gd name="connsiteX154" fmla="*/ 61913 w 1597819"/>
                          <a:gd name="connsiteY154" fmla="*/ 1054894 h 1759744"/>
                          <a:gd name="connsiteX155" fmla="*/ 138113 w 1597819"/>
                          <a:gd name="connsiteY155" fmla="*/ 1150144 h 1759744"/>
                          <a:gd name="connsiteX156" fmla="*/ 188119 w 1597819"/>
                          <a:gd name="connsiteY156" fmla="*/ 1202531 h 1759744"/>
                          <a:gd name="connsiteX157" fmla="*/ 219075 w 1597819"/>
                          <a:gd name="connsiteY157" fmla="*/ 1262062 h 1759744"/>
                          <a:gd name="connsiteX158" fmla="*/ 230981 w 1597819"/>
                          <a:gd name="connsiteY158" fmla="*/ 1319212 h 1759744"/>
                          <a:gd name="connsiteX159" fmla="*/ 242888 w 1597819"/>
                          <a:gd name="connsiteY159" fmla="*/ 1385887 h 1759744"/>
                          <a:gd name="connsiteX160" fmla="*/ 273844 w 1597819"/>
                          <a:gd name="connsiteY160" fmla="*/ 1459706 h 1759744"/>
                          <a:gd name="connsiteX161" fmla="*/ 302419 w 1597819"/>
                          <a:gd name="connsiteY161" fmla="*/ 1528762 h 1759744"/>
                          <a:gd name="connsiteX162" fmla="*/ 335756 w 1597819"/>
                          <a:gd name="connsiteY162" fmla="*/ 1640681 h 1759744"/>
                          <a:gd name="connsiteX163" fmla="*/ 376238 w 1597819"/>
                          <a:gd name="connsiteY163" fmla="*/ 1719262 h 1759744"/>
                          <a:gd name="connsiteX164" fmla="*/ 416719 w 1597819"/>
                          <a:gd name="connsiteY164" fmla="*/ 1759744 h 1759744"/>
                          <a:gd name="connsiteX165" fmla="*/ 416719 w 1597819"/>
                          <a:gd name="connsiteY165" fmla="*/ 1759744 h 1759744"/>
                          <a:gd name="connsiteX166" fmla="*/ 416719 w 1597819"/>
                          <a:gd name="connsiteY166"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81125 w 1597819"/>
                          <a:gd name="connsiteY27" fmla="*/ 435769 h 1759744"/>
                          <a:gd name="connsiteX28" fmla="*/ 1369219 w 1597819"/>
                          <a:gd name="connsiteY28" fmla="*/ 421481 h 1759744"/>
                          <a:gd name="connsiteX29" fmla="*/ 1362075 w 1597819"/>
                          <a:gd name="connsiteY29" fmla="*/ 416719 h 1759744"/>
                          <a:gd name="connsiteX30" fmla="*/ 1343025 w 1597819"/>
                          <a:gd name="connsiteY30" fmla="*/ 390525 h 1759744"/>
                          <a:gd name="connsiteX31" fmla="*/ 1338263 w 1597819"/>
                          <a:gd name="connsiteY31" fmla="*/ 383381 h 1759744"/>
                          <a:gd name="connsiteX32" fmla="*/ 1335881 w 1597819"/>
                          <a:gd name="connsiteY32" fmla="*/ 376237 h 1759744"/>
                          <a:gd name="connsiteX33" fmla="*/ 1326356 w 1597819"/>
                          <a:gd name="connsiteY33" fmla="*/ 359569 h 1759744"/>
                          <a:gd name="connsiteX34" fmla="*/ 1323975 w 1597819"/>
                          <a:gd name="connsiteY34" fmla="*/ 352425 h 1759744"/>
                          <a:gd name="connsiteX35" fmla="*/ 1314450 w 1597819"/>
                          <a:gd name="connsiteY35" fmla="*/ 338137 h 1759744"/>
                          <a:gd name="connsiteX36" fmla="*/ 1302544 w 1597819"/>
                          <a:gd name="connsiteY36" fmla="*/ 316706 h 1759744"/>
                          <a:gd name="connsiteX37" fmla="*/ 1297781 w 1597819"/>
                          <a:gd name="connsiteY37" fmla="*/ 309562 h 1759744"/>
                          <a:gd name="connsiteX38" fmla="*/ 1295400 w 1597819"/>
                          <a:gd name="connsiteY38" fmla="*/ 300037 h 1759744"/>
                          <a:gd name="connsiteX39" fmla="*/ 1290638 w 1597819"/>
                          <a:gd name="connsiteY39" fmla="*/ 292894 h 1759744"/>
                          <a:gd name="connsiteX40" fmla="*/ 1285875 w 1597819"/>
                          <a:gd name="connsiteY40" fmla="*/ 283369 h 1759744"/>
                          <a:gd name="connsiteX41" fmla="*/ 1278731 w 1597819"/>
                          <a:gd name="connsiteY41" fmla="*/ 259556 h 1759744"/>
                          <a:gd name="connsiteX42" fmla="*/ 1276350 w 1597819"/>
                          <a:gd name="connsiteY42" fmla="*/ 252412 h 1759744"/>
                          <a:gd name="connsiteX43" fmla="*/ 1273969 w 1597819"/>
                          <a:gd name="connsiteY43" fmla="*/ 242887 h 1759744"/>
                          <a:gd name="connsiteX44" fmla="*/ 1269206 w 1597819"/>
                          <a:gd name="connsiteY44" fmla="*/ 235744 h 1759744"/>
                          <a:gd name="connsiteX45" fmla="*/ 1266825 w 1597819"/>
                          <a:gd name="connsiteY45" fmla="*/ 226219 h 1759744"/>
                          <a:gd name="connsiteX46" fmla="*/ 1257300 w 1597819"/>
                          <a:gd name="connsiteY46" fmla="*/ 211931 h 1759744"/>
                          <a:gd name="connsiteX47" fmla="*/ 1247775 w 1597819"/>
                          <a:gd name="connsiteY47" fmla="*/ 197644 h 1759744"/>
                          <a:gd name="connsiteX48" fmla="*/ 1238250 w 1597819"/>
                          <a:gd name="connsiteY48" fmla="*/ 183356 h 1759744"/>
                          <a:gd name="connsiteX49" fmla="*/ 1226344 w 1597819"/>
                          <a:gd name="connsiteY49" fmla="*/ 159544 h 1759744"/>
                          <a:gd name="connsiteX50" fmla="*/ 1221581 w 1597819"/>
                          <a:gd name="connsiteY50" fmla="*/ 152400 h 1759744"/>
                          <a:gd name="connsiteX51" fmla="*/ 1216819 w 1597819"/>
                          <a:gd name="connsiteY51" fmla="*/ 145256 h 1759744"/>
                          <a:gd name="connsiteX52" fmla="*/ 1209675 w 1597819"/>
                          <a:gd name="connsiteY52" fmla="*/ 135731 h 1759744"/>
                          <a:gd name="connsiteX53" fmla="*/ 1204913 w 1597819"/>
                          <a:gd name="connsiteY53" fmla="*/ 128587 h 1759744"/>
                          <a:gd name="connsiteX54" fmla="*/ 1197769 w 1597819"/>
                          <a:gd name="connsiteY54" fmla="*/ 121444 h 1759744"/>
                          <a:gd name="connsiteX55" fmla="*/ 1193006 w 1597819"/>
                          <a:gd name="connsiteY55" fmla="*/ 111919 h 1759744"/>
                          <a:gd name="connsiteX56" fmla="*/ 1185863 w 1597819"/>
                          <a:gd name="connsiteY56" fmla="*/ 104775 h 1759744"/>
                          <a:gd name="connsiteX57" fmla="*/ 1183481 w 1597819"/>
                          <a:gd name="connsiteY57" fmla="*/ 97631 h 1759744"/>
                          <a:gd name="connsiteX58" fmla="*/ 1178719 w 1597819"/>
                          <a:gd name="connsiteY58" fmla="*/ 90487 h 1759744"/>
                          <a:gd name="connsiteX59" fmla="*/ 1171575 w 1597819"/>
                          <a:gd name="connsiteY59" fmla="*/ 76200 h 1759744"/>
                          <a:gd name="connsiteX60" fmla="*/ 1162050 w 1597819"/>
                          <a:gd name="connsiteY60" fmla="*/ 54769 h 1759744"/>
                          <a:gd name="connsiteX61" fmla="*/ 1154906 w 1597819"/>
                          <a:gd name="connsiteY61" fmla="*/ 50006 h 1759744"/>
                          <a:gd name="connsiteX62" fmla="*/ 1145381 w 1597819"/>
                          <a:gd name="connsiteY62" fmla="*/ 35719 h 1759744"/>
                          <a:gd name="connsiteX63" fmla="*/ 1131094 w 1597819"/>
                          <a:gd name="connsiteY63" fmla="*/ 26194 h 1759744"/>
                          <a:gd name="connsiteX64" fmla="*/ 1123950 w 1597819"/>
                          <a:gd name="connsiteY64" fmla="*/ 23812 h 1759744"/>
                          <a:gd name="connsiteX65" fmla="*/ 1107281 w 1597819"/>
                          <a:gd name="connsiteY65" fmla="*/ 14287 h 1759744"/>
                          <a:gd name="connsiteX66" fmla="*/ 1083469 w 1597819"/>
                          <a:gd name="connsiteY66" fmla="*/ 9525 h 1759744"/>
                          <a:gd name="connsiteX67" fmla="*/ 1073944 w 1597819"/>
                          <a:gd name="connsiteY67" fmla="*/ 4762 h 1759744"/>
                          <a:gd name="connsiteX68" fmla="*/ 1050131 w 1597819"/>
                          <a:gd name="connsiteY68" fmla="*/ 0 h 1759744"/>
                          <a:gd name="connsiteX69" fmla="*/ 926306 w 1597819"/>
                          <a:gd name="connsiteY69" fmla="*/ 2381 h 1759744"/>
                          <a:gd name="connsiteX70" fmla="*/ 916781 w 1597819"/>
                          <a:gd name="connsiteY70" fmla="*/ 4762 h 1759744"/>
                          <a:gd name="connsiteX71" fmla="*/ 883444 w 1597819"/>
                          <a:gd name="connsiteY71" fmla="*/ 9525 h 1759744"/>
                          <a:gd name="connsiteX72" fmla="*/ 876300 w 1597819"/>
                          <a:gd name="connsiteY72" fmla="*/ 11906 h 1759744"/>
                          <a:gd name="connsiteX73" fmla="*/ 838200 w 1597819"/>
                          <a:gd name="connsiteY73" fmla="*/ 16669 h 1759744"/>
                          <a:gd name="connsiteX74" fmla="*/ 812006 w 1597819"/>
                          <a:gd name="connsiteY74" fmla="*/ 21431 h 1759744"/>
                          <a:gd name="connsiteX75" fmla="*/ 797719 w 1597819"/>
                          <a:gd name="connsiteY75" fmla="*/ 30956 h 1759744"/>
                          <a:gd name="connsiteX76" fmla="*/ 783431 w 1597819"/>
                          <a:gd name="connsiteY76" fmla="*/ 42862 h 1759744"/>
                          <a:gd name="connsiteX77" fmla="*/ 769144 w 1597819"/>
                          <a:gd name="connsiteY77" fmla="*/ 64294 h 1759744"/>
                          <a:gd name="connsiteX78" fmla="*/ 764381 w 1597819"/>
                          <a:gd name="connsiteY78" fmla="*/ 71437 h 1759744"/>
                          <a:gd name="connsiteX79" fmla="*/ 757238 w 1597819"/>
                          <a:gd name="connsiteY79" fmla="*/ 76200 h 1759744"/>
                          <a:gd name="connsiteX80" fmla="*/ 752475 w 1597819"/>
                          <a:gd name="connsiteY80" fmla="*/ 83344 h 1759744"/>
                          <a:gd name="connsiteX81" fmla="*/ 750094 w 1597819"/>
                          <a:gd name="connsiteY81" fmla="*/ 90487 h 1759744"/>
                          <a:gd name="connsiteX82" fmla="*/ 740569 w 1597819"/>
                          <a:gd name="connsiteY82" fmla="*/ 104775 h 1759744"/>
                          <a:gd name="connsiteX83" fmla="*/ 738188 w 1597819"/>
                          <a:gd name="connsiteY83" fmla="*/ 111919 h 1759744"/>
                          <a:gd name="connsiteX84" fmla="*/ 728663 w 1597819"/>
                          <a:gd name="connsiteY84" fmla="*/ 126206 h 1759744"/>
                          <a:gd name="connsiteX85" fmla="*/ 721519 w 1597819"/>
                          <a:gd name="connsiteY85" fmla="*/ 140494 h 1759744"/>
                          <a:gd name="connsiteX86" fmla="*/ 714375 w 1597819"/>
                          <a:gd name="connsiteY86" fmla="*/ 154781 h 1759744"/>
                          <a:gd name="connsiteX87" fmla="*/ 711994 w 1597819"/>
                          <a:gd name="connsiteY87" fmla="*/ 161925 h 1759744"/>
                          <a:gd name="connsiteX88" fmla="*/ 702469 w 1597819"/>
                          <a:gd name="connsiteY88" fmla="*/ 176212 h 1759744"/>
                          <a:gd name="connsiteX89" fmla="*/ 692944 w 1597819"/>
                          <a:gd name="connsiteY89" fmla="*/ 204787 h 1759744"/>
                          <a:gd name="connsiteX90" fmla="*/ 690563 w 1597819"/>
                          <a:gd name="connsiteY90" fmla="*/ 211931 h 1759744"/>
                          <a:gd name="connsiteX91" fmla="*/ 681038 w 1597819"/>
                          <a:gd name="connsiteY91" fmla="*/ 226219 h 1759744"/>
                          <a:gd name="connsiteX92" fmla="*/ 678656 w 1597819"/>
                          <a:gd name="connsiteY92" fmla="*/ 233362 h 1759744"/>
                          <a:gd name="connsiteX93" fmla="*/ 669131 w 1597819"/>
                          <a:gd name="connsiteY93" fmla="*/ 247650 h 1759744"/>
                          <a:gd name="connsiteX94" fmla="*/ 664369 w 1597819"/>
                          <a:gd name="connsiteY94" fmla="*/ 254794 h 1759744"/>
                          <a:gd name="connsiteX95" fmla="*/ 657225 w 1597819"/>
                          <a:gd name="connsiteY95" fmla="*/ 269081 h 1759744"/>
                          <a:gd name="connsiteX96" fmla="*/ 650081 w 1597819"/>
                          <a:gd name="connsiteY96" fmla="*/ 283369 h 1759744"/>
                          <a:gd name="connsiteX97" fmla="*/ 645319 w 1597819"/>
                          <a:gd name="connsiteY97" fmla="*/ 300037 h 1759744"/>
                          <a:gd name="connsiteX98" fmla="*/ 640556 w 1597819"/>
                          <a:gd name="connsiteY98" fmla="*/ 335756 h 1759744"/>
                          <a:gd name="connsiteX99" fmla="*/ 638175 w 1597819"/>
                          <a:gd name="connsiteY99" fmla="*/ 345281 h 1759744"/>
                          <a:gd name="connsiteX100" fmla="*/ 635794 w 1597819"/>
                          <a:gd name="connsiteY100" fmla="*/ 361950 h 1759744"/>
                          <a:gd name="connsiteX101" fmla="*/ 631031 w 1597819"/>
                          <a:gd name="connsiteY101" fmla="*/ 376237 h 1759744"/>
                          <a:gd name="connsiteX102" fmla="*/ 628650 w 1597819"/>
                          <a:gd name="connsiteY102" fmla="*/ 383381 h 1759744"/>
                          <a:gd name="connsiteX103" fmla="*/ 626269 w 1597819"/>
                          <a:gd name="connsiteY103" fmla="*/ 390525 h 1759744"/>
                          <a:gd name="connsiteX104" fmla="*/ 623888 w 1597819"/>
                          <a:gd name="connsiteY104" fmla="*/ 397669 h 1759744"/>
                          <a:gd name="connsiteX105" fmla="*/ 597693 w 1597819"/>
                          <a:gd name="connsiteY105" fmla="*/ 471487 h 1759744"/>
                          <a:gd name="connsiteX106" fmla="*/ 583406 w 1597819"/>
                          <a:gd name="connsiteY106" fmla="*/ 504825 h 1759744"/>
                          <a:gd name="connsiteX107" fmla="*/ 569119 w 1597819"/>
                          <a:gd name="connsiteY107" fmla="*/ 538162 h 1759744"/>
                          <a:gd name="connsiteX108" fmla="*/ 528638 w 1597819"/>
                          <a:gd name="connsiteY108" fmla="*/ 533400 h 1759744"/>
                          <a:gd name="connsiteX109" fmla="*/ 521494 w 1597819"/>
                          <a:gd name="connsiteY109" fmla="*/ 531019 h 1759744"/>
                          <a:gd name="connsiteX110" fmla="*/ 514350 w 1597819"/>
                          <a:gd name="connsiteY110" fmla="*/ 526256 h 1759744"/>
                          <a:gd name="connsiteX111" fmla="*/ 507206 w 1597819"/>
                          <a:gd name="connsiteY111" fmla="*/ 523875 h 1759744"/>
                          <a:gd name="connsiteX112" fmla="*/ 488156 w 1597819"/>
                          <a:gd name="connsiteY112" fmla="*/ 516731 h 1759744"/>
                          <a:gd name="connsiteX113" fmla="*/ 478631 w 1597819"/>
                          <a:gd name="connsiteY113" fmla="*/ 514350 h 1759744"/>
                          <a:gd name="connsiteX114" fmla="*/ 471488 w 1597819"/>
                          <a:gd name="connsiteY114" fmla="*/ 511969 h 1759744"/>
                          <a:gd name="connsiteX115" fmla="*/ 452438 w 1597819"/>
                          <a:gd name="connsiteY115" fmla="*/ 509587 h 1759744"/>
                          <a:gd name="connsiteX116" fmla="*/ 426244 w 1597819"/>
                          <a:gd name="connsiteY116" fmla="*/ 502444 h 1759744"/>
                          <a:gd name="connsiteX117" fmla="*/ 411956 w 1597819"/>
                          <a:gd name="connsiteY117" fmla="*/ 495300 h 1759744"/>
                          <a:gd name="connsiteX118" fmla="*/ 404813 w 1597819"/>
                          <a:gd name="connsiteY118" fmla="*/ 490537 h 1759744"/>
                          <a:gd name="connsiteX119" fmla="*/ 392906 w 1597819"/>
                          <a:gd name="connsiteY119" fmla="*/ 488156 h 1759744"/>
                          <a:gd name="connsiteX120" fmla="*/ 381000 w 1597819"/>
                          <a:gd name="connsiteY120" fmla="*/ 483394 h 1759744"/>
                          <a:gd name="connsiteX121" fmla="*/ 371475 w 1597819"/>
                          <a:gd name="connsiteY121" fmla="*/ 478631 h 1759744"/>
                          <a:gd name="connsiteX122" fmla="*/ 354806 w 1597819"/>
                          <a:gd name="connsiteY122" fmla="*/ 473869 h 1759744"/>
                          <a:gd name="connsiteX123" fmla="*/ 335756 w 1597819"/>
                          <a:gd name="connsiteY123" fmla="*/ 464344 h 1759744"/>
                          <a:gd name="connsiteX124" fmla="*/ 328613 w 1597819"/>
                          <a:gd name="connsiteY124" fmla="*/ 461962 h 1759744"/>
                          <a:gd name="connsiteX125" fmla="*/ 314325 w 1597819"/>
                          <a:gd name="connsiteY125" fmla="*/ 452437 h 1759744"/>
                          <a:gd name="connsiteX126" fmla="*/ 307181 w 1597819"/>
                          <a:gd name="connsiteY126" fmla="*/ 445294 h 1759744"/>
                          <a:gd name="connsiteX127" fmla="*/ 292894 w 1597819"/>
                          <a:gd name="connsiteY127" fmla="*/ 440531 h 1759744"/>
                          <a:gd name="connsiteX128" fmla="*/ 276225 w 1597819"/>
                          <a:gd name="connsiteY128" fmla="*/ 435769 h 1759744"/>
                          <a:gd name="connsiteX129" fmla="*/ 235744 w 1597819"/>
                          <a:gd name="connsiteY129" fmla="*/ 433387 h 1759744"/>
                          <a:gd name="connsiteX130" fmla="*/ 228600 w 1597819"/>
                          <a:gd name="connsiteY130" fmla="*/ 431006 h 1759744"/>
                          <a:gd name="connsiteX131" fmla="*/ 219075 w 1597819"/>
                          <a:gd name="connsiteY131" fmla="*/ 428625 h 1759744"/>
                          <a:gd name="connsiteX132" fmla="*/ 211931 w 1597819"/>
                          <a:gd name="connsiteY132" fmla="*/ 423862 h 1759744"/>
                          <a:gd name="connsiteX133" fmla="*/ 197644 w 1597819"/>
                          <a:gd name="connsiteY133" fmla="*/ 419100 h 1759744"/>
                          <a:gd name="connsiteX134" fmla="*/ 190500 w 1597819"/>
                          <a:gd name="connsiteY134" fmla="*/ 414337 h 1759744"/>
                          <a:gd name="connsiteX135" fmla="*/ 171450 w 1597819"/>
                          <a:gd name="connsiteY135" fmla="*/ 409575 h 1759744"/>
                          <a:gd name="connsiteX136" fmla="*/ 164306 w 1597819"/>
                          <a:gd name="connsiteY136" fmla="*/ 407194 h 1759744"/>
                          <a:gd name="connsiteX137" fmla="*/ 69056 w 1597819"/>
                          <a:gd name="connsiteY137" fmla="*/ 411956 h 1759744"/>
                          <a:gd name="connsiteX138" fmla="*/ 61913 w 1597819"/>
                          <a:gd name="connsiteY138" fmla="*/ 414337 h 1759744"/>
                          <a:gd name="connsiteX139" fmla="*/ 47625 w 1597819"/>
                          <a:gd name="connsiteY139" fmla="*/ 423862 h 1759744"/>
                          <a:gd name="connsiteX140" fmla="*/ 40481 w 1597819"/>
                          <a:gd name="connsiteY140" fmla="*/ 428625 h 1759744"/>
                          <a:gd name="connsiteX141" fmla="*/ 35719 w 1597819"/>
                          <a:gd name="connsiteY141" fmla="*/ 435769 h 1759744"/>
                          <a:gd name="connsiteX142" fmla="*/ 23813 w 1597819"/>
                          <a:gd name="connsiteY142" fmla="*/ 452437 h 1759744"/>
                          <a:gd name="connsiteX143" fmla="*/ 21431 w 1597819"/>
                          <a:gd name="connsiteY143" fmla="*/ 481012 h 1759744"/>
                          <a:gd name="connsiteX144" fmla="*/ 14288 w 1597819"/>
                          <a:gd name="connsiteY144" fmla="*/ 495300 h 1759744"/>
                          <a:gd name="connsiteX145" fmla="*/ 14288 w 1597819"/>
                          <a:gd name="connsiteY145" fmla="*/ 545306 h 1759744"/>
                          <a:gd name="connsiteX146" fmla="*/ 19050 w 1597819"/>
                          <a:gd name="connsiteY146" fmla="*/ 578644 h 1759744"/>
                          <a:gd name="connsiteX147" fmla="*/ 26194 w 1597819"/>
                          <a:gd name="connsiteY147" fmla="*/ 657225 h 1759744"/>
                          <a:gd name="connsiteX148" fmla="*/ 30956 w 1597819"/>
                          <a:gd name="connsiteY148" fmla="*/ 731044 h 1759744"/>
                          <a:gd name="connsiteX149" fmla="*/ 9525 w 1597819"/>
                          <a:gd name="connsiteY149" fmla="*/ 814387 h 1759744"/>
                          <a:gd name="connsiteX150" fmla="*/ 4763 w 1597819"/>
                          <a:gd name="connsiteY150" fmla="*/ 866775 h 1759744"/>
                          <a:gd name="connsiteX151" fmla="*/ 0 w 1597819"/>
                          <a:gd name="connsiteY151" fmla="*/ 912019 h 1759744"/>
                          <a:gd name="connsiteX152" fmla="*/ 19050 w 1597819"/>
                          <a:gd name="connsiteY152" fmla="*/ 966787 h 1759744"/>
                          <a:gd name="connsiteX153" fmla="*/ 61913 w 1597819"/>
                          <a:gd name="connsiteY153" fmla="*/ 1054894 h 1759744"/>
                          <a:gd name="connsiteX154" fmla="*/ 138113 w 1597819"/>
                          <a:gd name="connsiteY154" fmla="*/ 1150144 h 1759744"/>
                          <a:gd name="connsiteX155" fmla="*/ 188119 w 1597819"/>
                          <a:gd name="connsiteY155" fmla="*/ 1202531 h 1759744"/>
                          <a:gd name="connsiteX156" fmla="*/ 219075 w 1597819"/>
                          <a:gd name="connsiteY156" fmla="*/ 1262062 h 1759744"/>
                          <a:gd name="connsiteX157" fmla="*/ 230981 w 1597819"/>
                          <a:gd name="connsiteY157" fmla="*/ 1319212 h 1759744"/>
                          <a:gd name="connsiteX158" fmla="*/ 242888 w 1597819"/>
                          <a:gd name="connsiteY158" fmla="*/ 1385887 h 1759744"/>
                          <a:gd name="connsiteX159" fmla="*/ 273844 w 1597819"/>
                          <a:gd name="connsiteY159" fmla="*/ 1459706 h 1759744"/>
                          <a:gd name="connsiteX160" fmla="*/ 302419 w 1597819"/>
                          <a:gd name="connsiteY160" fmla="*/ 1528762 h 1759744"/>
                          <a:gd name="connsiteX161" fmla="*/ 335756 w 1597819"/>
                          <a:gd name="connsiteY161" fmla="*/ 1640681 h 1759744"/>
                          <a:gd name="connsiteX162" fmla="*/ 376238 w 1597819"/>
                          <a:gd name="connsiteY162" fmla="*/ 1719262 h 1759744"/>
                          <a:gd name="connsiteX163" fmla="*/ 416719 w 1597819"/>
                          <a:gd name="connsiteY163" fmla="*/ 1759744 h 1759744"/>
                          <a:gd name="connsiteX164" fmla="*/ 416719 w 1597819"/>
                          <a:gd name="connsiteY164" fmla="*/ 1759744 h 1759744"/>
                          <a:gd name="connsiteX165" fmla="*/ 416719 w 1597819"/>
                          <a:gd name="connsiteY165"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69219 w 1597819"/>
                          <a:gd name="connsiteY27" fmla="*/ 421481 h 1759744"/>
                          <a:gd name="connsiteX28" fmla="*/ 1362075 w 1597819"/>
                          <a:gd name="connsiteY28" fmla="*/ 416719 h 1759744"/>
                          <a:gd name="connsiteX29" fmla="*/ 1343025 w 1597819"/>
                          <a:gd name="connsiteY29" fmla="*/ 390525 h 1759744"/>
                          <a:gd name="connsiteX30" fmla="*/ 1338263 w 1597819"/>
                          <a:gd name="connsiteY30" fmla="*/ 383381 h 1759744"/>
                          <a:gd name="connsiteX31" fmla="*/ 1335881 w 1597819"/>
                          <a:gd name="connsiteY31" fmla="*/ 376237 h 1759744"/>
                          <a:gd name="connsiteX32" fmla="*/ 1326356 w 1597819"/>
                          <a:gd name="connsiteY32" fmla="*/ 359569 h 1759744"/>
                          <a:gd name="connsiteX33" fmla="*/ 1323975 w 1597819"/>
                          <a:gd name="connsiteY33" fmla="*/ 352425 h 1759744"/>
                          <a:gd name="connsiteX34" fmla="*/ 1314450 w 1597819"/>
                          <a:gd name="connsiteY34" fmla="*/ 338137 h 1759744"/>
                          <a:gd name="connsiteX35" fmla="*/ 1302544 w 1597819"/>
                          <a:gd name="connsiteY35" fmla="*/ 316706 h 1759744"/>
                          <a:gd name="connsiteX36" fmla="*/ 1297781 w 1597819"/>
                          <a:gd name="connsiteY36" fmla="*/ 309562 h 1759744"/>
                          <a:gd name="connsiteX37" fmla="*/ 1295400 w 1597819"/>
                          <a:gd name="connsiteY37" fmla="*/ 300037 h 1759744"/>
                          <a:gd name="connsiteX38" fmla="*/ 1290638 w 1597819"/>
                          <a:gd name="connsiteY38" fmla="*/ 292894 h 1759744"/>
                          <a:gd name="connsiteX39" fmla="*/ 1285875 w 1597819"/>
                          <a:gd name="connsiteY39" fmla="*/ 283369 h 1759744"/>
                          <a:gd name="connsiteX40" fmla="*/ 1278731 w 1597819"/>
                          <a:gd name="connsiteY40" fmla="*/ 259556 h 1759744"/>
                          <a:gd name="connsiteX41" fmla="*/ 1276350 w 1597819"/>
                          <a:gd name="connsiteY41" fmla="*/ 252412 h 1759744"/>
                          <a:gd name="connsiteX42" fmla="*/ 1273969 w 1597819"/>
                          <a:gd name="connsiteY42" fmla="*/ 242887 h 1759744"/>
                          <a:gd name="connsiteX43" fmla="*/ 1269206 w 1597819"/>
                          <a:gd name="connsiteY43" fmla="*/ 235744 h 1759744"/>
                          <a:gd name="connsiteX44" fmla="*/ 1266825 w 1597819"/>
                          <a:gd name="connsiteY44" fmla="*/ 226219 h 1759744"/>
                          <a:gd name="connsiteX45" fmla="*/ 1257300 w 1597819"/>
                          <a:gd name="connsiteY45" fmla="*/ 211931 h 1759744"/>
                          <a:gd name="connsiteX46" fmla="*/ 1247775 w 1597819"/>
                          <a:gd name="connsiteY46" fmla="*/ 197644 h 1759744"/>
                          <a:gd name="connsiteX47" fmla="*/ 1238250 w 1597819"/>
                          <a:gd name="connsiteY47" fmla="*/ 183356 h 1759744"/>
                          <a:gd name="connsiteX48" fmla="*/ 1226344 w 1597819"/>
                          <a:gd name="connsiteY48" fmla="*/ 159544 h 1759744"/>
                          <a:gd name="connsiteX49" fmla="*/ 1221581 w 1597819"/>
                          <a:gd name="connsiteY49" fmla="*/ 152400 h 1759744"/>
                          <a:gd name="connsiteX50" fmla="*/ 1216819 w 1597819"/>
                          <a:gd name="connsiteY50" fmla="*/ 145256 h 1759744"/>
                          <a:gd name="connsiteX51" fmla="*/ 1209675 w 1597819"/>
                          <a:gd name="connsiteY51" fmla="*/ 135731 h 1759744"/>
                          <a:gd name="connsiteX52" fmla="*/ 1204913 w 1597819"/>
                          <a:gd name="connsiteY52" fmla="*/ 128587 h 1759744"/>
                          <a:gd name="connsiteX53" fmla="*/ 1197769 w 1597819"/>
                          <a:gd name="connsiteY53" fmla="*/ 121444 h 1759744"/>
                          <a:gd name="connsiteX54" fmla="*/ 1193006 w 1597819"/>
                          <a:gd name="connsiteY54" fmla="*/ 111919 h 1759744"/>
                          <a:gd name="connsiteX55" fmla="*/ 1185863 w 1597819"/>
                          <a:gd name="connsiteY55" fmla="*/ 104775 h 1759744"/>
                          <a:gd name="connsiteX56" fmla="*/ 1183481 w 1597819"/>
                          <a:gd name="connsiteY56" fmla="*/ 97631 h 1759744"/>
                          <a:gd name="connsiteX57" fmla="*/ 1178719 w 1597819"/>
                          <a:gd name="connsiteY57" fmla="*/ 90487 h 1759744"/>
                          <a:gd name="connsiteX58" fmla="*/ 1171575 w 1597819"/>
                          <a:gd name="connsiteY58" fmla="*/ 76200 h 1759744"/>
                          <a:gd name="connsiteX59" fmla="*/ 1162050 w 1597819"/>
                          <a:gd name="connsiteY59" fmla="*/ 54769 h 1759744"/>
                          <a:gd name="connsiteX60" fmla="*/ 1154906 w 1597819"/>
                          <a:gd name="connsiteY60" fmla="*/ 50006 h 1759744"/>
                          <a:gd name="connsiteX61" fmla="*/ 1145381 w 1597819"/>
                          <a:gd name="connsiteY61" fmla="*/ 35719 h 1759744"/>
                          <a:gd name="connsiteX62" fmla="*/ 1131094 w 1597819"/>
                          <a:gd name="connsiteY62" fmla="*/ 26194 h 1759744"/>
                          <a:gd name="connsiteX63" fmla="*/ 1123950 w 1597819"/>
                          <a:gd name="connsiteY63" fmla="*/ 23812 h 1759744"/>
                          <a:gd name="connsiteX64" fmla="*/ 1107281 w 1597819"/>
                          <a:gd name="connsiteY64" fmla="*/ 14287 h 1759744"/>
                          <a:gd name="connsiteX65" fmla="*/ 1083469 w 1597819"/>
                          <a:gd name="connsiteY65" fmla="*/ 9525 h 1759744"/>
                          <a:gd name="connsiteX66" fmla="*/ 1073944 w 1597819"/>
                          <a:gd name="connsiteY66" fmla="*/ 4762 h 1759744"/>
                          <a:gd name="connsiteX67" fmla="*/ 1050131 w 1597819"/>
                          <a:gd name="connsiteY67" fmla="*/ 0 h 1759744"/>
                          <a:gd name="connsiteX68" fmla="*/ 926306 w 1597819"/>
                          <a:gd name="connsiteY68" fmla="*/ 2381 h 1759744"/>
                          <a:gd name="connsiteX69" fmla="*/ 916781 w 1597819"/>
                          <a:gd name="connsiteY69" fmla="*/ 4762 h 1759744"/>
                          <a:gd name="connsiteX70" fmla="*/ 883444 w 1597819"/>
                          <a:gd name="connsiteY70" fmla="*/ 9525 h 1759744"/>
                          <a:gd name="connsiteX71" fmla="*/ 876300 w 1597819"/>
                          <a:gd name="connsiteY71" fmla="*/ 11906 h 1759744"/>
                          <a:gd name="connsiteX72" fmla="*/ 838200 w 1597819"/>
                          <a:gd name="connsiteY72" fmla="*/ 16669 h 1759744"/>
                          <a:gd name="connsiteX73" fmla="*/ 812006 w 1597819"/>
                          <a:gd name="connsiteY73" fmla="*/ 21431 h 1759744"/>
                          <a:gd name="connsiteX74" fmla="*/ 797719 w 1597819"/>
                          <a:gd name="connsiteY74" fmla="*/ 30956 h 1759744"/>
                          <a:gd name="connsiteX75" fmla="*/ 783431 w 1597819"/>
                          <a:gd name="connsiteY75" fmla="*/ 42862 h 1759744"/>
                          <a:gd name="connsiteX76" fmla="*/ 769144 w 1597819"/>
                          <a:gd name="connsiteY76" fmla="*/ 64294 h 1759744"/>
                          <a:gd name="connsiteX77" fmla="*/ 764381 w 1597819"/>
                          <a:gd name="connsiteY77" fmla="*/ 71437 h 1759744"/>
                          <a:gd name="connsiteX78" fmla="*/ 757238 w 1597819"/>
                          <a:gd name="connsiteY78" fmla="*/ 76200 h 1759744"/>
                          <a:gd name="connsiteX79" fmla="*/ 752475 w 1597819"/>
                          <a:gd name="connsiteY79" fmla="*/ 83344 h 1759744"/>
                          <a:gd name="connsiteX80" fmla="*/ 750094 w 1597819"/>
                          <a:gd name="connsiteY80" fmla="*/ 90487 h 1759744"/>
                          <a:gd name="connsiteX81" fmla="*/ 740569 w 1597819"/>
                          <a:gd name="connsiteY81" fmla="*/ 104775 h 1759744"/>
                          <a:gd name="connsiteX82" fmla="*/ 738188 w 1597819"/>
                          <a:gd name="connsiteY82" fmla="*/ 111919 h 1759744"/>
                          <a:gd name="connsiteX83" fmla="*/ 728663 w 1597819"/>
                          <a:gd name="connsiteY83" fmla="*/ 126206 h 1759744"/>
                          <a:gd name="connsiteX84" fmla="*/ 721519 w 1597819"/>
                          <a:gd name="connsiteY84" fmla="*/ 140494 h 1759744"/>
                          <a:gd name="connsiteX85" fmla="*/ 714375 w 1597819"/>
                          <a:gd name="connsiteY85" fmla="*/ 154781 h 1759744"/>
                          <a:gd name="connsiteX86" fmla="*/ 711994 w 1597819"/>
                          <a:gd name="connsiteY86" fmla="*/ 161925 h 1759744"/>
                          <a:gd name="connsiteX87" fmla="*/ 702469 w 1597819"/>
                          <a:gd name="connsiteY87" fmla="*/ 176212 h 1759744"/>
                          <a:gd name="connsiteX88" fmla="*/ 692944 w 1597819"/>
                          <a:gd name="connsiteY88" fmla="*/ 204787 h 1759744"/>
                          <a:gd name="connsiteX89" fmla="*/ 690563 w 1597819"/>
                          <a:gd name="connsiteY89" fmla="*/ 211931 h 1759744"/>
                          <a:gd name="connsiteX90" fmla="*/ 681038 w 1597819"/>
                          <a:gd name="connsiteY90" fmla="*/ 226219 h 1759744"/>
                          <a:gd name="connsiteX91" fmla="*/ 678656 w 1597819"/>
                          <a:gd name="connsiteY91" fmla="*/ 233362 h 1759744"/>
                          <a:gd name="connsiteX92" fmla="*/ 669131 w 1597819"/>
                          <a:gd name="connsiteY92" fmla="*/ 247650 h 1759744"/>
                          <a:gd name="connsiteX93" fmla="*/ 664369 w 1597819"/>
                          <a:gd name="connsiteY93" fmla="*/ 254794 h 1759744"/>
                          <a:gd name="connsiteX94" fmla="*/ 657225 w 1597819"/>
                          <a:gd name="connsiteY94" fmla="*/ 269081 h 1759744"/>
                          <a:gd name="connsiteX95" fmla="*/ 650081 w 1597819"/>
                          <a:gd name="connsiteY95" fmla="*/ 283369 h 1759744"/>
                          <a:gd name="connsiteX96" fmla="*/ 645319 w 1597819"/>
                          <a:gd name="connsiteY96" fmla="*/ 300037 h 1759744"/>
                          <a:gd name="connsiteX97" fmla="*/ 640556 w 1597819"/>
                          <a:gd name="connsiteY97" fmla="*/ 335756 h 1759744"/>
                          <a:gd name="connsiteX98" fmla="*/ 638175 w 1597819"/>
                          <a:gd name="connsiteY98" fmla="*/ 345281 h 1759744"/>
                          <a:gd name="connsiteX99" fmla="*/ 635794 w 1597819"/>
                          <a:gd name="connsiteY99" fmla="*/ 361950 h 1759744"/>
                          <a:gd name="connsiteX100" fmla="*/ 631031 w 1597819"/>
                          <a:gd name="connsiteY100" fmla="*/ 376237 h 1759744"/>
                          <a:gd name="connsiteX101" fmla="*/ 628650 w 1597819"/>
                          <a:gd name="connsiteY101" fmla="*/ 383381 h 1759744"/>
                          <a:gd name="connsiteX102" fmla="*/ 626269 w 1597819"/>
                          <a:gd name="connsiteY102" fmla="*/ 390525 h 1759744"/>
                          <a:gd name="connsiteX103" fmla="*/ 623888 w 1597819"/>
                          <a:gd name="connsiteY103" fmla="*/ 397669 h 1759744"/>
                          <a:gd name="connsiteX104" fmla="*/ 597693 w 1597819"/>
                          <a:gd name="connsiteY104" fmla="*/ 471487 h 1759744"/>
                          <a:gd name="connsiteX105" fmla="*/ 583406 w 1597819"/>
                          <a:gd name="connsiteY105" fmla="*/ 504825 h 1759744"/>
                          <a:gd name="connsiteX106" fmla="*/ 569119 w 1597819"/>
                          <a:gd name="connsiteY106" fmla="*/ 538162 h 1759744"/>
                          <a:gd name="connsiteX107" fmla="*/ 528638 w 1597819"/>
                          <a:gd name="connsiteY107" fmla="*/ 533400 h 1759744"/>
                          <a:gd name="connsiteX108" fmla="*/ 521494 w 1597819"/>
                          <a:gd name="connsiteY108" fmla="*/ 531019 h 1759744"/>
                          <a:gd name="connsiteX109" fmla="*/ 514350 w 1597819"/>
                          <a:gd name="connsiteY109" fmla="*/ 526256 h 1759744"/>
                          <a:gd name="connsiteX110" fmla="*/ 507206 w 1597819"/>
                          <a:gd name="connsiteY110" fmla="*/ 523875 h 1759744"/>
                          <a:gd name="connsiteX111" fmla="*/ 488156 w 1597819"/>
                          <a:gd name="connsiteY111" fmla="*/ 516731 h 1759744"/>
                          <a:gd name="connsiteX112" fmla="*/ 478631 w 1597819"/>
                          <a:gd name="connsiteY112" fmla="*/ 514350 h 1759744"/>
                          <a:gd name="connsiteX113" fmla="*/ 471488 w 1597819"/>
                          <a:gd name="connsiteY113" fmla="*/ 511969 h 1759744"/>
                          <a:gd name="connsiteX114" fmla="*/ 452438 w 1597819"/>
                          <a:gd name="connsiteY114" fmla="*/ 509587 h 1759744"/>
                          <a:gd name="connsiteX115" fmla="*/ 426244 w 1597819"/>
                          <a:gd name="connsiteY115" fmla="*/ 502444 h 1759744"/>
                          <a:gd name="connsiteX116" fmla="*/ 411956 w 1597819"/>
                          <a:gd name="connsiteY116" fmla="*/ 495300 h 1759744"/>
                          <a:gd name="connsiteX117" fmla="*/ 404813 w 1597819"/>
                          <a:gd name="connsiteY117" fmla="*/ 490537 h 1759744"/>
                          <a:gd name="connsiteX118" fmla="*/ 392906 w 1597819"/>
                          <a:gd name="connsiteY118" fmla="*/ 488156 h 1759744"/>
                          <a:gd name="connsiteX119" fmla="*/ 381000 w 1597819"/>
                          <a:gd name="connsiteY119" fmla="*/ 483394 h 1759744"/>
                          <a:gd name="connsiteX120" fmla="*/ 371475 w 1597819"/>
                          <a:gd name="connsiteY120" fmla="*/ 478631 h 1759744"/>
                          <a:gd name="connsiteX121" fmla="*/ 354806 w 1597819"/>
                          <a:gd name="connsiteY121" fmla="*/ 473869 h 1759744"/>
                          <a:gd name="connsiteX122" fmla="*/ 335756 w 1597819"/>
                          <a:gd name="connsiteY122" fmla="*/ 464344 h 1759744"/>
                          <a:gd name="connsiteX123" fmla="*/ 328613 w 1597819"/>
                          <a:gd name="connsiteY123" fmla="*/ 461962 h 1759744"/>
                          <a:gd name="connsiteX124" fmla="*/ 314325 w 1597819"/>
                          <a:gd name="connsiteY124" fmla="*/ 452437 h 1759744"/>
                          <a:gd name="connsiteX125" fmla="*/ 307181 w 1597819"/>
                          <a:gd name="connsiteY125" fmla="*/ 445294 h 1759744"/>
                          <a:gd name="connsiteX126" fmla="*/ 292894 w 1597819"/>
                          <a:gd name="connsiteY126" fmla="*/ 440531 h 1759744"/>
                          <a:gd name="connsiteX127" fmla="*/ 276225 w 1597819"/>
                          <a:gd name="connsiteY127" fmla="*/ 435769 h 1759744"/>
                          <a:gd name="connsiteX128" fmla="*/ 235744 w 1597819"/>
                          <a:gd name="connsiteY128" fmla="*/ 433387 h 1759744"/>
                          <a:gd name="connsiteX129" fmla="*/ 228600 w 1597819"/>
                          <a:gd name="connsiteY129" fmla="*/ 431006 h 1759744"/>
                          <a:gd name="connsiteX130" fmla="*/ 219075 w 1597819"/>
                          <a:gd name="connsiteY130" fmla="*/ 428625 h 1759744"/>
                          <a:gd name="connsiteX131" fmla="*/ 211931 w 1597819"/>
                          <a:gd name="connsiteY131" fmla="*/ 423862 h 1759744"/>
                          <a:gd name="connsiteX132" fmla="*/ 197644 w 1597819"/>
                          <a:gd name="connsiteY132" fmla="*/ 419100 h 1759744"/>
                          <a:gd name="connsiteX133" fmla="*/ 190500 w 1597819"/>
                          <a:gd name="connsiteY133" fmla="*/ 414337 h 1759744"/>
                          <a:gd name="connsiteX134" fmla="*/ 171450 w 1597819"/>
                          <a:gd name="connsiteY134" fmla="*/ 409575 h 1759744"/>
                          <a:gd name="connsiteX135" fmla="*/ 164306 w 1597819"/>
                          <a:gd name="connsiteY135" fmla="*/ 407194 h 1759744"/>
                          <a:gd name="connsiteX136" fmla="*/ 69056 w 1597819"/>
                          <a:gd name="connsiteY136" fmla="*/ 411956 h 1759744"/>
                          <a:gd name="connsiteX137" fmla="*/ 61913 w 1597819"/>
                          <a:gd name="connsiteY137" fmla="*/ 414337 h 1759744"/>
                          <a:gd name="connsiteX138" fmla="*/ 47625 w 1597819"/>
                          <a:gd name="connsiteY138" fmla="*/ 423862 h 1759744"/>
                          <a:gd name="connsiteX139" fmla="*/ 40481 w 1597819"/>
                          <a:gd name="connsiteY139" fmla="*/ 428625 h 1759744"/>
                          <a:gd name="connsiteX140" fmla="*/ 35719 w 1597819"/>
                          <a:gd name="connsiteY140" fmla="*/ 435769 h 1759744"/>
                          <a:gd name="connsiteX141" fmla="*/ 23813 w 1597819"/>
                          <a:gd name="connsiteY141" fmla="*/ 452437 h 1759744"/>
                          <a:gd name="connsiteX142" fmla="*/ 21431 w 1597819"/>
                          <a:gd name="connsiteY142" fmla="*/ 481012 h 1759744"/>
                          <a:gd name="connsiteX143" fmla="*/ 14288 w 1597819"/>
                          <a:gd name="connsiteY143" fmla="*/ 495300 h 1759744"/>
                          <a:gd name="connsiteX144" fmla="*/ 14288 w 1597819"/>
                          <a:gd name="connsiteY144" fmla="*/ 545306 h 1759744"/>
                          <a:gd name="connsiteX145" fmla="*/ 19050 w 1597819"/>
                          <a:gd name="connsiteY145" fmla="*/ 578644 h 1759744"/>
                          <a:gd name="connsiteX146" fmla="*/ 26194 w 1597819"/>
                          <a:gd name="connsiteY146" fmla="*/ 657225 h 1759744"/>
                          <a:gd name="connsiteX147" fmla="*/ 30956 w 1597819"/>
                          <a:gd name="connsiteY147" fmla="*/ 731044 h 1759744"/>
                          <a:gd name="connsiteX148" fmla="*/ 9525 w 1597819"/>
                          <a:gd name="connsiteY148" fmla="*/ 814387 h 1759744"/>
                          <a:gd name="connsiteX149" fmla="*/ 4763 w 1597819"/>
                          <a:gd name="connsiteY149" fmla="*/ 866775 h 1759744"/>
                          <a:gd name="connsiteX150" fmla="*/ 0 w 1597819"/>
                          <a:gd name="connsiteY150" fmla="*/ 912019 h 1759744"/>
                          <a:gd name="connsiteX151" fmla="*/ 19050 w 1597819"/>
                          <a:gd name="connsiteY151" fmla="*/ 966787 h 1759744"/>
                          <a:gd name="connsiteX152" fmla="*/ 61913 w 1597819"/>
                          <a:gd name="connsiteY152" fmla="*/ 1054894 h 1759744"/>
                          <a:gd name="connsiteX153" fmla="*/ 138113 w 1597819"/>
                          <a:gd name="connsiteY153" fmla="*/ 1150144 h 1759744"/>
                          <a:gd name="connsiteX154" fmla="*/ 188119 w 1597819"/>
                          <a:gd name="connsiteY154" fmla="*/ 1202531 h 1759744"/>
                          <a:gd name="connsiteX155" fmla="*/ 219075 w 1597819"/>
                          <a:gd name="connsiteY155" fmla="*/ 1262062 h 1759744"/>
                          <a:gd name="connsiteX156" fmla="*/ 230981 w 1597819"/>
                          <a:gd name="connsiteY156" fmla="*/ 1319212 h 1759744"/>
                          <a:gd name="connsiteX157" fmla="*/ 242888 w 1597819"/>
                          <a:gd name="connsiteY157" fmla="*/ 1385887 h 1759744"/>
                          <a:gd name="connsiteX158" fmla="*/ 273844 w 1597819"/>
                          <a:gd name="connsiteY158" fmla="*/ 1459706 h 1759744"/>
                          <a:gd name="connsiteX159" fmla="*/ 302419 w 1597819"/>
                          <a:gd name="connsiteY159" fmla="*/ 1528762 h 1759744"/>
                          <a:gd name="connsiteX160" fmla="*/ 335756 w 1597819"/>
                          <a:gd name="connsiteY160" fmla="*/ 1640681 h 1759744"/>
                          <a:gd name="connsiteX161" fmla="*/ 376238 w 1597819"/>
                          <a:gd name="connsiteY161" fmla="*/ 1719262 h 1759744"/>
                          <a:gd name="connsiteX162" fmla="*/ 416719 w 1597819"/>
                          <a:gd name="connsiteY162" fmla="*/ 1759744 h 1759744"/>
                          <a:gd name="connsiteX163" fmla="*/ 416719 w 1597819"/>
                          <a:gd name="connsiteY163" fmla="*/ 1759744 h 1759744"/>
                          <a:gd name="connsiteX164" fmla="*/ 416719 w 1597819"/>
                          <a:gd name="connsiteY164"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69219 w 1597819"/>
                          <a:gd name="connsiteY27" fmla="*/ 421481 h 1759744"/>
                          <a:gd name="connsiteX28" fmla="*/ 1343025 w 1597819"/>
                          <a:gd name="connsiteY28" fmla="*/ 390525 h 1759744"/>
                          <a:gd name="connsiteX29" fmla="*/ 1338263 w 1597819"/>
                          <a:gd name="connsiteY29" fmla="*/ 383381 h 1759744"/>
                          <a:gd name="connsiteX30" fmla="*/ 1335881 w 1597819"/>
                          <a:gd name="connsiteY30" fmla="*/ 376237 h 1759744"/>
                          <a:gd name="connsiteX31" fmla="*/ 1326356 w 1597819"/>
                          <a:gd name="connsiteY31" fmla="*/ 359569 h 1759744"/>
                          <a:gd name="connsiteX32" fmla="*/ 1323975 w 1597819"/>
                          <a:gd name="connsiteY32" fmla="*/ 352425 h 1759744"/>
                          <a:gd name="connsiteX33" fmla="*/ 1314450 w 1597819"/>
                          <a:gd name="connsiteY33" fmla="*/ 338137 h 1759744"/>
                          <a:gd name="connsiteX34" fmla="*/ 1302544 w 1597819"/>
                          <a:gd name="connsiteY34" fmla="*/ 316706 h 1759744"/>
                          <a:gd name="connsiteX35" fmla="*/ 1297781 w 1597819"/>
                          <a:gd name="connsiteY35" fmla="*/ 309562 h 1759744"/>
                          <a:gd name="connsiteX36" fmla="*/ 1295400 w 1597819"/>
                          <a:gd name="connsiteY36" fmla="*/ 300037 h 1759744"/>
                          <a:gd name="connsiteX37" fmla="*/ 1290638 w 1597819"/>
                          <a:gd name="connsiteY37" fmla="*/ 292894 h 1759744"/>
                          <a:gd name="connsiteX38" fmla="*/ 1285875 w 1597819"/>
                          <a:gd name="connsiteY38" fmla="*/ 283369 h 1759744"/>
                          <a:gd name="connsiteX39" fmla="*/ 1278731 w 1597819"/>
                          <a:gd name="connsiteY39" fmla="*/ 259556 h 1759744"/>
                          <a:gd name="connsiteX40" fmla="*/ 1276350 w 1597819"/>
                          <a:gd name="connsiteY40" fmla="*/ 252412 h 1759744"/>
                          <a:gd name="connsiteX41" fmla="*/ 1273969 w 1597819"/>
                          <a:gd name="connsiteY41" fmla="*/ 242887 h 1759744"/>
                          <a:gd name="connsiteX42" fmla="*/ 1269206 w 1597819"/>
                          <a:gd name="connsiteY42" fmla="*/ 235744 h 1759744"/>
                          <a:gd name="connsiteX43" fmla="*/ 1266825 w 1597819"/>
                          <a:gd name="connsiteY43" fmla="*/ 226219 h 1759744"/>
                          <a:gd name="connsiteX44" fmla="*/ 1257300 w 1597819"/>
                          <a:gd name="connsiteY44" fmla="*/ 211931 h 1759744"/>
                          <a:gd name="connsiteX45" fmla="*/ 1247775 w 1597819"/>
                          <a:gd name="connsiteY45" fmla="*/ 197644 h 1759744"/>
                          <a:gd name="connsiteX46" fmla="*/ 1238250 w 1597819"/>
                          <a:gd name="connsiteY46" fmla="*/ 183356 h 1759744"/>
                          <a:gd name="connsiteX47" fmla="*/ 1226344 w 1597819"/>
                          <a:gd name="connsiteY47" fmla="*/ 159544 h 1759744"/>
                          <a:gd name="connsiteX48" fmla="*/ 1221581 w 1597819"/>
                          <a:gd name="connsiteY48" fmla="*/ 152400 h 1759744"/>
                          <a:gd name="connsiteX49" fmla="*/ 1216819 w 1597819"/>
                          <a:gd name="connsiteY49" fmla="*/ 145256 h 1759744"/>
                          <a:gd name="connsiteX50" fmla="*/ 1209675 w 1597819"/>
                          <a:gd name="connsiteY50" fmla="*/ 135731 h 1759744"/>
                          <a:gd name="connsiteX51" fmla="*/ 1204913 w 1597819"/>
                          <a:gd name="connsiteY51" fmla="*/ 128587 h 1759744"/>
                          <a:gd name="connsiteX52" fmla="*/ 1197769 w 1597819"/>
                          <a:gd name="connsiteY52" fmla="*/ 121444 h 1759744"/>
                          <a:gd name="connsiteX53" fmla="*/ 1193006 w 1597819"/>
                          <a:gd name="connsiteY53" fmla="*/ 111919 h 1759744"/>
                          <a:gd name="connsiteX54" fmla="*/ 1185863 w 1597819"/>
                          <a:gd name="connsiteY54" fmla="*/ 104775 h 1759744"/>
                          <a:gd name="connsiteX55" fmla="*/ 1183481 w 1597819"/>
                          <a:gd name="connsiteY55" fmla="*/ 97631 h 1759744"/>
                          <a:gd name="connsiteX56" fmla="*/ 1178719 w 1597819"/>
                          <a:gd name="connsiteY56" fmla="*/ 90487 h 1759744"/>
                          <a:gd name="connsiteX57" fmla="*/ 1171575 w 1597819"/>
                          <a:gd name="connsiteY57" fmla="*/ 76200 h 1759744"/>
                          <a:gd name="connsiteX58" fmla="*/ 1162050 w 1597819"/>
                          <a:gd name="connsiteY58" fmla="*/ 54769 h 1759744"/>
                          <a:gd name="connsiteX59" fmla="*/ 1154906 w 1597819"/>
                          <a:gd name="connsiteY59" fmla="*/ 50006 h 1759744"/>
                          <a:gd name="connsiteX60" fmla="*/ 1145381 w 1597819"/>
                          <a:gd name="connsiteY60" fmla="*/ 35719 h 1759744"/>
                          <a:gd name="connsiteX61" fmla="*/ 1131094 w 1597819"/>
                          <a:gd name="connsiteY61" fmla="*/ 26194 h 1759744"/>
                          <a:gd name="connsiteX62" fmla="*/ 1123950 w 1597819"/>
                          <a:gd name="connsiteY62" fmla="*/ 23812 h 1759744"/>
                          <a:gd name="connsiteX63" fmla="*/ 1107281 w 1597819"/>
                          <a:gd name="connsiteY63" fmla="*/ 14287 h 1759744"/>
                          <a:gd name="connsiteX64" fmla="*/ 1083469 w 1597819"/>
                          <a:gd name="connsiteY64" fmla="*/ 9525 h 1759744"/>
                          <a:gd name="connsiteX65" fmla="*/ 1073944 w 1597819"/>
                          <a:gd name="connsiteY65" fmla="*/ 4762 h 1759744"/>
                          <a:gd name="connsiteX66" fmla="*/ 1050131 w 1597819"/>
                          <a:gd name="connsiteY66" fmla="*/ 0 h 1759744"/>
                          <a:gd name="connsiteX67" fmla="*/ 926306 w 1597819"/>
                          <a:gd name="connsiteY67" fmla="*/ 2381 h 1759744"/>
                          <a:gd name="connsiteX68" fmla="*/ 916781 w 1597819"/>
                          <a:gd name="connsiteY68" fmla="*/ 4762 h 1759744"/>
                          <a:gd name="connsiteX69" fmla="*/ 883444 w 1597819"/>
                          <a:gd name="connsiteY69" fmla="*/ 9525 h 1759744"/>
                          <a:gd name="connsiteX70" fmla="*/ 876300 w 1597819"/>
                          <a:gd name="connsiteY70" fmla="*/ 11906 h 1759744"/>
                          <a:gd name="connsiteX71" fmla="*/ 838200 w 1597819"/>
                          <a:gd name="connsiteY71" fmla="*/ 16669 h 1759744"/>
                          <a:gd name="connsiteX72" fmla="*/ 812006 w 1597819"/>
                          <a:gd name="connsiteY72" fmla="*/ 21431 h 1759744"/>
                          <a:gd name="connsiteX73" fmla="*/ 797719 w 1597819"/>
                          <a:gd name="connsiteY73" fmla="*/ 30956 h 1759744"/>
                          <a:gd name="connsiteX74" fmla="*/ 783431 w 1597819"/>
                          <a:gd name="connsiteY74" fmla="*/ 42862 h 1759744"/>
                          <a:gd name="connsiteX75" fmla="*/ 769144 w 1597819"/>
                          <a:gd name="connsiteY75" fmla="*/ 64294 h 1759744"/>
                          <a:gd name="connsiteX76" fmla="*/ 764381 w 1597819"/>
                          <a:gd name="connsiteY76" fmla="*/ 71437 h 1759744"/>
                          <a:gd name="connsiteX77" fmla="*/ 757238 w 1597819"/>
                          <a:gd name="connsiteY77" fmla="*/ 76200 h 1759744"/>
                          <a:gd name="connsiteX78" fmla="*/ 752475 w 1597819"/>
                          <a:gd name="connsiteY78" fmla="*/ 83344 h 1759744"/>
                          <a:gd name="connsiteX79" fmla="*/ 750094 w 1597819"/>
                          <a:gd name="connsiteY79" fmla="*/ 90487 h 1759744"/>
                          <a:gd name="connsiteX80" fmla="*/ 740569 w 1597819"/>
                          <a:gd name="connsiteY80" fmla="*/ 104775 h 1759744"/>
                          <a:gd name="connsiteX81" fmla="*/ 738188 w 1597819"/>
                          <a:gd name="connsiteY81" fmla="*/ 111919 h 1759744"/>
                          <a:gd name="connsiteX82" fmla="*/ 728663 w 1597819"/>
                          <a:gd name="connsiteY82" fmla="*/ 126206 h 1759744"/>
                          <a:gd name="connsiteX83" fmla="*/ 721519 w 1597819"/>
                          <a:gd name="connsiteY83" fmla="*/ 140494 h 1759744"/>
                          <a:gd name="connsiteX84" fmla="*/ 714375 w 1597819"/>
                          <a:gd name="connsiteY84" fmla="*/ 154781 h 1759744"/>
                          <a:gd name="connsiteX85" fmla="*/ 711994 w 1597819"/>
                          <a:gd name="connsiteY85" fmla="*/ 161925 h 1759744"/>
                          <a:gd name="connsiteX86" fmla="*/ 702469 w 1597819"/>
                          <a:gd name="connsiteY86" fmla="*/ 176212 h 1759744"/>
                          <a:gd name="connsiteX87" fmla="*/ 692944 w 1597819"/>
                          <a:gd name="connsiteY87" fmla="*/ 204787 h 1759744"/>
                          <a:gd name="connsiteX88" fmla="*/ 690563 w 1597819"/>
                          <a:gd name="connsiteY88" fmla="*/ 211931 h 1759744"/>
                          <a:gd name="connsiteX89" fmla="*/ 681038 w 1597819"/>
                          <a:gd name="connsiteY89" fmla="*/ 226219 h 1759744"/>
                          <a:gd name="connsiteX90" fmla="*/ 678656 w 1597819"/>
                          <a:gd name="connsiteY90" fmla="*/ 233362 h 1759744"/>
                          <a:gd name="connsiteX91" fmla="*/ 669131 w 1597819"/>
                          <a:gd name="connsiteY91" fmla="*/ 247650 h 1759744"/>
                          <a:gd name="connsiteX92" fmla="*/ 664369 w 1597819"/>
                          <a:gd name="connsiteY92" fmla="*/ 254794 h 1759744"/>
                          <a:gd name="connsiteX93" fmla="*/ 657225 w 1597819"/>
                          <a:gd name="connsiteY93" fmla="*/ 269081 h 1759744"/>
                          <a:gd name="connsiteX94" fmla="*/ 650081 w 1597819"/>
                          <a:gd name="connsiteY94" fmla="*/ 283369 h 1759744"/>
                          <a:gd name="connsiteX95" fmla="*/ 645319 w 1597819"/>
                          <a:gd name="connsiteY95" fmla="*/ 300037 h 1759744"/>
                          <a:gd name="connsiteX96" fmla="*/ 640556 w 1597819"/>
                          <a:gd name="connsiteY96" fmla="*/ 335756 h 1759744"/>
                          <a:gd name="connsiteX97" fmla="*/ 638175 w 1597819"/>
                          <a:gd name="connsiteY97" fmla="*/ 345281 h 1759744"/>
                          <a:gd name="connsiteX98" fmla="*/ 635794 w 1597819"/>
                          <a:gd name="connsiteY98" fmla="*/ 361950 h 1759744"/>
                          <a:gd name="connsiteX99" fmla="*/ 631031 w 1597819"/>
                          <a:gd name="connsiteY99" fmla="*/ 376237 h 1759744"/>
                          <a:gd name="connsiteX100" fmla="*/ 628650 w 1597819"/>
                          <a:gd name="connsiteY100" fmla="*/ 383381 h 1759744"/>
                          <a:gd name="connsiteX101" fmla="*/ 626269 w 1597819"/>
                          <a:gd name="connsiteY101" fmla="*/ 390525 h 1759744"/>
                          <a:gd name="connsiteX102" fmla="*/ 623888 w 1597819"/>
                          <a:gd name="connsiteY102" fmla="*/ 397669 h 1759744"/>
                          <a:gd name="connsiteX103" fmla="*/ 597693 w 1597819"/>
                          <a:gd name="connsiteY103" fmla="*/ 471487 h 1759744"/>
                          <a:gd name="connsiteX104" fmla="*/ 583406 w 1597819"/>
                          <a:gd name="connsiteY104" fmla="*/ 504825 h 1759744"/>
                          <a:gd name="connsiteX105" fmla="*/ 569119 w 1597819"/>
                          <a:gd name="connsiteY105" fmla="*/ 538162 h 1759744"/>
                          <a:gd name="connsiteX106" fmla="*/ 528638 w 1597819"/>
                          <a:gd name="connsiteY106" fmla="*/ 533400 h 1759744"/>
                          <a:gd name="connsiteX107" fmla="*/ 521494 w 1597819"/>
                          <a:gd name="connsiteY107" fmla="*/ 531019 h 1759744"/>
                          <a:gd name="connsiteX108" fmla="*/ 514350 w 1597819"/>
                          <a:gd name="connsiteY108" fmla="*/ 526256 h 1759744"/>
                          <a:gd name="connsiteX109" fmla="*/ 507206 w 1597819"/>
                          <a:gd name="connsiteY109" fmla="*/ 523875 h 1759744"/>
                          <a:gd name="connsiteX110" fmla="*/ 488156 w 1597819"/>
                          <a:gd name="connsiteY110" fmla="*/ 516731 h 1759744"/>
                          <a:gd name="connsiteX111" fmla="*/ 478631 w 1597819"/>
                          <a:gd name="connsiteY111" fmla="*/ 514350 h 1759744"/>
                          <a:gd name="connsiteX112" fmla="*/ 471488 w 1597819"/>
                          <a:gd name="connsiteY112" fmla="*/ 511969 h 1759744"/>
                          <a:gd name="connsiteX113" fmla="*/ 452438 w 1597819"/>
                          <a:gd name="connsiteY113" fmla="*/ 509587 h 1759744"/>
                          <a:gd name="connsiteX114" fmla="*/ 426244 w 1597819"/>
                          <a:gd name="connsiteY114" fmla="*/ 502444 h 1759744"/>
                          <a:gd name="connsiteX115" fmla="*/ 411956 w 1597819"/>
                          <a:gd name="connsiteY115" fmla="*/ 495300 h 1759744"/>
                          <a:gd name="connsiteX116" fmla="*/ 404813 w 1597819"/>
                          <a:gd name="connsiteY116" fmla="*/ 490537 h 1759744"/>
                          <a:gd name="connsiteX117" fmla="*/ 392906 w 1597819"/>
                          <a:gd name="connsiteY117" fmla="*/ 488156 h 1759744"/>
                          <a:gd name="connsiteX118" fmla="*/ 381000 w 1597819"/>
                          <a:gd name="connsiteY118" fmla="*/ 483394 h 1759744"/>
                          <a:gd name="connsiteX119" fmla="*/ 371475 w 1597819"/>
                          <a:gd name="connsiteY119" fmla="*/ 478631 h 1759744"/>
                          <a:gd name="connsiteX120" fmla="*/ 354806 w 1597819"/>
                          <a:gd name="connsiteY120" fmla="*/ 473869 h 1759744"/>
                          <a:gd name="connsiteX121" fmla="*/ 335756 w 1597819"/>
                          <a:gd name="connsiteY121" fmla="*/ 464344 h 1759744"/>
                          <a:gd name="connsiteX122" fmla="*/ 328613 w 1597819"/>
                          <a:gd name="connsiteY122" fmla="*/ 461962 h 1759744"/>
                          <a:gd name="connsiteX123" fmla="*/ 314325 w 1597819"/>
                          <a:gd name="connsiteY123" fmla="*/ 452437 h 1759744"/>
                          <a:gd name="connsiteX124" fmla="*/ 307181 w 1597819"/>
                          <a:gd name="connsiteY124" fmla="*/ 445294 h 1759744"/>
                          <a:gd name="connsiteX125" fmla="*/ 292894 w 1597819"/>
                          <a:gd name="connsiteY125" fmla="*/ 440531 h 1759744"/>
                          <a:gd name="connsiteX126" fmla="*/ 276225 w 1597819"/>
                          <a:gd name="connsiteY126" fmla="*/ 435769 h 1759744"/>
                          <a:gd name="connsiteX127" fmla="*/ 235744 w 1597819"/>
                          <a:gd name="connsiteY127" fmla="*/ 433387 h 1759744"/>
                          <a:gd name="connsiteX128" fmla="*/ 228600 w 1597819"/>
                          <a:gd name="connsiteY128" fmla="*/ 431006 h 1759744"/>
                          <a:gd name="connsiteX129" fmla="*/ 219075 w 1597819"/>
                          <a:gd name="connsiteY129" fmla="*/ 428625 h 1759744"/>
                          <a:gd name="connsiteX130" fmla="*/ 211931 w 1597819"/>
                          <a:gd name="connsiteY130" fmla="*/ 423862 h 1759744"/>
                          <a:gd name="connsiteX131" fmla="*/ 197644 w 1597819"/>
                          <a:gd name="connsiteY131" fmla="*/ 419100 h 1759744"/>
                          <a:gd name="connsiteX132" fmla="*/ 190500 w 1597819"/>
                          <a:gd name="connsiteY132" fmla="*/ 414337 h 1759744"/>
                          <a:gd name="connsiteX133" fmla="*/ 171450 w 1597819"/>
                          <a:gd name="connsiteY133" fmla="*/ 409575 h 1759744"/>
                          <a:gd name="connsiteX134" fmla="*/ 164306 w 1597819"/>
                          <a:gd name="connsiteY134" fmla="*/ 407194 h 1759744"/>
                          <a:gd name="connsiteX135" fmla="*/ 69056 w 1597819"/>
                          <a:gd name="connsiteY135" fmla="*/ 411956 h 1759744"/>
                          <a:gd name="connsiteX136" fmla="*/ 61913 w 1597819"/>
                          <a:gd name="connsiteY136" fmla="*/ 414337 h 1759744"/>
                          <a:gd name="connsiteX137" fmla="*/ 47625 w 1597819"/>
                          <a:gd name="connsiteY137" fmla="*/ 423862 h 1759744"/>
                          <a:gd name="connsiteX138" fmla="*/ 40481 w 1597819"/>
                          <a:gd name="connsiteY138" fmla="*/ 428625 h 1759744"/>
                          <a:gd name="connsiteX139" fmla="*/ 35719 w 1597819"/>
                          <a:gd name="connsiteY139" fmla="*/ 435769 h 1759744"/>
                          <a:gd name="connsiteX140" fmla="*/ 23813 w 1597819"/>
                          <a:gd name="connsiteY140" fmla="*/ 452437 h 1759744"/>
                          <a:gd name="connsiteX141" fmla="*/ 21431 w 1597819"/>
                          <a:gd name="connsiteY141" fmla="*/ 481012 h 1759744"/>
                          <a:gd name="connsiteX142" fmla="*/ 14288 w 1597819"/>
                          <a:gd name="connsiteY142" fmla="*/ 495300 h 1759744"/>
                          <a:gd name="connsiteX143" fmla="*/ 14288 w 1597819"/>
                          <a:gd name="connsiteY143" fmla="*/ 545306 h 1759744"/>
                          <a:gd name="connsiteX144" fmla="*/ 19050 w 1597819"/>
                          <a:gd name="connsiteY144" fmla="*/ 578644 h 1759744"/>
                          <a:gd name="connsiteX145" fmla="*/ 26194 w 1597819"/>
                          <a:gd name="connsiteY145" fmla="*/ 657225 h 1759744"/>
                          <a:gd name="connsiteX146" fmla="*/ 30956 w 1597819"/>
                          <a:gd name="connsiteY146" fmla="*/ 731044 h 1759744"/>
                          <a:gd name="connsiteX147" fmla="*/ 9525 w 1597819"/>
                          <a:gd name="connsiteY147" fmla="*/ 814387 h 1759744"/>
                          <a:gd name="connsiteX148" fmla="*/ 4763 w 1597819"/>
                          <a:gd name="connsiteY148" fmla="*/ 866775 h 1759744"/>
                          <a:gd name="connsiteX149" fmla="*/ 0 w 1597819"/>
                          <a:gd name="connsiteY149" fmla="*/ 912019 h 1759744"/>
                          <a:gd name="connsiteX150" fmla="*/ 19050 w 1597819"/>
                          <a:gd name="connsiteY150" fmla="*/ 966787 h 1759744"/>
                          <a:gd name="connsiteX151" fmla="*/ 61913 w 1597819"/>
                          <a:gd name="connsiteY151" fmla="*/ 1054894 h 1759744"/>
                          <a:gd name="connsiteX152" fmla="*/ 138113 w 1597819"/>
                          <a:gd name="connsiteY152" fmla="*/ 1150144 h 1759744"/>
                          <a:gd name="connsiteX153" fmla="*/ 188119 w 1597819"/>
                          <a:gd name="connsiteY153" fmla="*/ 1202531 h 1759744"/>
                          <a:gd name="connsiteX154" fmla="*/ 219075 w 1597819"/>
                          <a:gd name="connsiteY154" fmla="*/ 1262062 h 1759744"/>
                          <a:gd name="connsiteX155" fmla="*/ 230981 w 1597819"/>
                          <a:gd name="connsiteY155" fmla="*/ 1319212 h 1759744"/>
                          <a:gd name="connsiteX156" fmla="*/ 242888 w 1597819"/>
                          <a:gd name="connsiteY156" fmla="*/ 1385887 h 1759744"/>
                          <a:gd name="connsiteX157" fmla="*/ 273844 w 1597819"/>
                          <a:gd name="connsiteY157" fmla="*/ 1459706 h 1759744"/>
                          <a:gd name="connsiteX158" fmla="*/ 302419 w 1597819"/>
                          <a:gd name="connsiteY158" fmla="*/ 1528762 h 1759744"/>
                          <a:gd name="connsiteX159" fmla="*/ 335756 w 1597819"/>
                          <a:gd name="connsiteY159" fmla="*/ 1640681 h 1759744"/>
                          <a:gd name="connsiteX160" fmla="*/ 376238 w 1597819"/>
                          <a:gd name="connsiteY160" fmla="*/ 1719262 h 1759744"/>
                          <a:gd name="connsiteX161" fmla="*/ 416719 w 1597819"/>
                          <a:gd name="connsiteY161" fmla="*/ 1759744 h 1759744"/>
                          <a:gd name="connsiteX162" fmla="*/ 416719 w 1597819"/>
                          <a:gd name="connsiteY162" fmla="*/ 1759744 h 1759744"/>
                          <a:gd name="connsiteX163" fmla="*/ 416719 w 1597819"/>
                          <a:gd name="connsiteY163"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402556 w 1597819"/>
                          <a:gd name="connsiteY23" fmla="*/ 473869 h 1759744"/>
                          <a:gd name="connsiteX24" fmla="*/ 1393031 w 1597819"/>
                          <a:gd name="connsiteY24" fmla="*/ 464344 h 1759744"/>
                          <a:gd name="connsiteX25" fmla="*/ 1390650 w 1597819"/>
                          <a:gd name="connsiteY25" fmla="*/ 457200 h 1759744"/>
                          <a:gd name="connsiteX26" fmla="*/ 1385888 w 1597819"/>
                          <a:gd name="connsiteY26" fmla="*/ 450056 h 1759744"/>
                          <a:gd name="connsiteX27" fmla="*/ 1362076 w 1597819"/>
                          <a:gd name="connsiteY27" fmla="*/ 416718 h 1759744"/>
                          <a:gd name="connsiteX28" fmla="*/ 1343025 w 1597819"/>
                          <a:gd name="connsiteY28" fmla="*/ 390525 h 1759744"/>
                          <a:gd name="connsiteX29" fmla="*/ 1338263 w 1597819"/>
                          <a:gd name="connsiteY29" fmla="*/ 383381 h 1759744"/>
                          <a:gd name="connsiteX30" fmla="*/ 1335881 w 1597819"/>
                          <a:gd name="connsiteY30" fmla="*/ 376237 h 1759744"/>
                          <a:gd name="connsiteX31" fmla="*/ 1326356 w 1597819"/>
                          <a:gd name="connsiteY31" fmla="*/ 359569 h 1759744"/>
                          <a:gd name="connsiteX32" fmla="*/ 1323975 w 1597819"/>
                          <a:gd name="connsiteY32" fmla="*/ 352425 h 1759744"/>
                          <a:gd name="connsiteX33" fmla="*/ 1314450 w 1597819"/>
                          <a:gd name="connsiteY33" fmla="*/ 338137 h 1759744"/>
                          <a:gd name="connsiteX34" fmla="*/ 1302544 w 1597819"/>
                          <a:gd name="connsiteY34" fmla="*/ 316706 h 1759744"/>
                          <a:gd name="connsiteX35" fmla="*/ 1297781 w 1597819"/>
                          <a:gd name="connsiteY35" fmla="*/ 309562 h 1759744"/>
                          <a:gd name="connsiteX36" fmla="*/ 1295400 w 1597819"/>
                          <a:gd name="connsiteY36" fmla="*/ 300037 h 1759744"/>
                          <a:gd name="connsiteX37" fmla="*/ 1290638 w 1597819"/>
                          <a:gd name="connsiteY37" fmla="*/ 292894 h 1759744"/>
                          <a:gd name="connsiteX38" fmla="*/ 1285875 w 1597819"/>
                          <a:gd name="connsiteY38" fmla="*/ 283369 h 1759744"/>
                          <a:gd name="connsiteX39" fmla="*/ 1278731 w 1597819"/>
                          <a:gd name="connsiteY39" fmla="*/ 259556 h 1759744"/>
                          <a:gd name="connsiteX40" fmla="*/ 1276350 w 1597819"/>
                          <a:gd name="connsiteY40" fmla="*/ 252412 h 1759744"/>
                          <a:gd name="connsiteX41" fmla="*/ 1273969 w 1597819"/>
                          <a:gd name="connsiteY41" fmla="*/ 242887 h 1759744"/>
                          <a:gd name="connsiteX42" fmla="*/ 1269206 w 1597819"/>
                          <a:gd name="connsiteY42" fmla="*/ 235744 h 1759744"/>
                          <a:gd name="connsiteX43" fmla="*/ 1266825 w 1597819"/>
                          <a:gd name="connsiteY43" fmla="*/ 226219 h 1759744"/>
                          <a:gd name="connsiteX44" fmla="*/ 1257300 w 1597819"/>
                          <a:gd name="connsiteY44" fmla="*/ 211931 h 1759744"/>
                          <a:gd name="connsiteX45" fmla="*/ 1247775 w 1597819"/>
                          <a:gd name="connsiteY45" fmla="*/ 197644 h 1759744"/>
                          <a:gd name="connsiteX46" fmla="*/ 1238250 w 1597819"/>
                          <a:gd name="connsiteY46" fmla="*/ 183356 h 1759744"/>
                          <a:gd name="connsiteX47" fmla="*/ 1226344 w 1597819"/>
                          <a:gd name="connsiteY47" fmla="*/ 159544 h 1759744"/>
                          <a:gd name="connsiteX48" fmla="*/ 1221581 w 1597819"/>
                          <a:gd name="connsiteY48" fmla="*/ 152400 h 1759744"/>
                          <a:gd name="connsiteX49" fmla="*/ 1216819 w 1597819"/>
                          <a:gd name="connsiteY49" fmla="*/ 145256 h 1759744"/>
                          <a:gd name="connsiteX50" fmla="*/ 1209675 w 1597819"/>
                          <a:gd name="connsiteY50" fmla="*/ 135731 h 1759744"/>
                          <a:gd name="connsiteX51" fmla="*/ 1204913 w 1597819"/>
                          <a:gd name="connsiteY51" fmla="*/ 128587 h 1759744"/>
                          <a:gd name="connsiteX52" fmla="*/ 1197769 w 1597819"/>
                          <a:gd name="connsiteY52" fmla="*/ 121444 h 1759744"/>
                          <a:gd name="connsiteX53" fmla="*/ 1193006 w 1597819"/>
                          <a:gd name="connsiteY53" fmla="*/ 111919 h 1759744"/>
                          <a:gd name="connsiteX54" fmla="*/ 1185863 w 1597819"/>
                          <a:gd name="connsiteY54" fmla="*/ 104775 h 1759744"/>
                          <a:gd name="connsiteX55" fmla="*/ 1183481 w 1597819"/>
                          <a:gd name="connsiteY55" fmla="*/ 97631 h 1759744"/>
                          <a:gd name="connsiteX56" fmla="*/ 1178719 w 1597819"/>
                          <a:gd name="connsiteY56" fmla="*/ 90487 h 1759744"/>
                          <a:gd name="connsiteX57" fmla="*/ 1171575 w 1597819"/>
                          <a:gd name="connsiteY57" fmla="*/ 76200 h 1759744"/>
                          <a:gd name="connsiteX58" fmla="*/ 1162050 w 1597819"/>
                          <a:gd name="connsiteY58" fmla="*/ 54769 h 1759744"/>
                          <a:gd name="connsiteX59" fmla="*/ 1154906 w 1597819"/>
                          <a:gd name="connsiteY59" fmla="*/ 50006 h 1759744"/>
                          <a:gd name="connsiteX60" fmla="*/ 1145381 w 1597819"/>
                          <a:gd name="connsiteY60" fmla="*/ 35719 h 1759744"/>
                          <a:gd name="connsiteX61" fmla="*/ 1131094 w 1597819"/>
                          <a:gd name="connsiteY61" fmla="*/ 26194 h 1759744"/>
                          <a:gd name="connsiteX62" fmla="*/ 1123950 w 1597819"/>
                          <a:gd name="connsiteY62" fmla="*/ 23812 h 1759744"/>
                          <a:gd name="connsiteX63" fmla="*/ 1107281 w 1597819"/>
                          <a:gd name="connsiteY63" fmla="*/ 14287 h 1759744"/>
                          <a:gd name="connsiteX64" fmla="*/ 1083469 w 1597819"/>
                          <a:gd name="connsiteY64" fmla="*/ 9525 h 1759744"/>
                          <a:gd name="connsiteX65" fmla="*/ 1073944 w 1597819"/>
                          <a:gd name="connsiteY65" fmla="*/ 4762 h 1759744"/>
                          <a:gd name="connsiteX66" fmla="*/ 1050131 w 1597819"/>
                          <a:gd name="connsiteY66" fmla="*/ 0 h 1759744"/>
                          <a:gd name="connsiteX67" fmla="*/ 926306 w 1597819"/>
                          <a:gd name="connsiteY67" fmla="*/ 2381 h 1759744"/>
                          <a:gd name="connsiteX68" fmla="*/ 916781 w 1597819"/>
                          <a:gd name="connsiteY68" fmla="*/ 4762 h 1759744"/>
                          <a:gd name="connsiteX69" fmla="*/ 883444 w 1597819"/>
                          <a:gd name="connsiteY69" fmla="*/ 9525 h 1759744"/>
                          <a:gd name="connsiteX70" fmla="*/ 876300 w 1597819"/>
                          <a:gd name="connsiteY70" fmla="*/ 11906 h 1759744"/>
                          <a:gd name="connsiteX71" fmla="*/ 838200 w 1597819"/>
                          <a:gd name="connsiteY71" fmla="*/ 16669 h 1759744"/>
                          <a:gd name="connsiteX72" fmla="*/ 812006 w 1597819"/>
                          <a:gd name="connsiteY72" fmla="*/ 21431 h 1759744"/>
                          <a:gd name="connsiteX73" fmla="*/ 797719 w 1597819"/>
                          <a:gd name="connsiteY73" fmla="*/ 30956 h 1759744"/>
                          <a:gd name="connsiteX74" fmla="*/ 783431 w 1597819"/>
                          <a:gd name="connsiteY74" fmla="*/ 42862 h 1759744"/>
                          <a:gd name="connsiteX75" fmla="*/ 769144 w 1597819"/>
                          <a:gd name="connsiteY75" fmla="*/ 64294 h 1759744"/>
                          <a:gd name="connsiteX76" fmla="*/ 764381 w 1597819"/>
                          <a:gd name="connsiteY76" fmla="*/ 71437 h 1759744"/>
                          <a:gd name="connsiteX77" fmla="*/ 757238 w 1597819"/>
                          <a:gd name="connsiteY77" fmla="*/ 76200 h 1759744"/>
                          <a:gd name="connsiteX78" fmla="*/ 752475 w 1597819"/>
                          <a:gd name="connsiteY78" fmla="*/ 83344 h 1759744"/>
                          <a:gd name="connsiteX79" fmla="*/ 750094 w 1597819"/>
                          <a:gd name="connsiteY79" fmla="*/ 90487 h 1759744"/>
                          <a:gd name="connsiteX80" fmla="*/ 740569 w 1597819"/>
                          <a:gd name="connsiteY80" fmla="*/ 104775 h 1759744"/>
                          <a:gd name="connsiteX81" fmla="*/ 738188 w 1597819"/>
                          <a:gd name="connsiteY81" fmla="*/ 111919 h 1759744"/>
                          <a:gd name="connsiteX82" fmla="*/ 728663 w 1597819"/>
                          <a:gd name="connsiteY82" fmla="*/ 126206 h 1759744"/>
                          <a:gd name="connsiteX83" fmla="*/ 721519 w 1597819"/>
                          <a:gd name="connsiteY83" fmla="*/ 140494 h 1759744"/>
                          <a:gd name="connsiteX84" fmla="*/ 714375 w 1597819"/>
                          <a:gd name="connsiteY84" fmla="*/ 154781 h 1759744"/>
                          <a:gd name="connsiteX85" fmla="*/ 711994 w 1597819"/>
                          <a:gd name="connsiteY85" fmla="*/ 161925 h 1759744"/>
                          <a:gd name="connsiteX86" fmla="*/ 702469 w 1597819"/>
                          <a:gd name="connsiteY86" fmla="*/ 176212 h 1759744"/>
                          <a:gd name="connsiteX87" fmla="*/ 692944 w 1597819"/>
                          <a:gd name="connsiteY87" fmla="*/ 204787 h 1759744"/>
                          <a:gd name="connsiteX88" fmla="*/ 690563 w 1597819"/>
                          <a:gd name="connsiteY88" fmla="*/ 211931 h 1759744"/>
                          <a:gd name="connsiteX89" fmla="*/ 681038 w 1597819"/>
                          <a:gd name="connsiteY89" fmla="*/ 226219 h 1759744"/>
                          <a:gd name="connsiteX90" fmla="*/ 678656 w 1597819"/>
                          <a:gd name="connsiteY90" fmla="*/ 233362 h 1759744"/>
                          <a:gd name="connsiteX91" fmla="*/ 669131 w 1597819"/>
                          <a:gd name="connsiteY91" fmla="*/ 247650 h 1759744"/>
                          <a:gd name="connsiteX92" fmla="*/ 664369 w 1597819"/>
                          <a:gd name="connsiteY92" fmla="*/ 254794 h 1759744"/>
                          <a:gd name="connsiteX93" fmla="*/ 657225 w 1597819"/>
                          <a:gd name="connsiteY93" fmla="*/ 269081 h 1759744"/>
                          <a:gd name="connsiteX94" fmla="*/ 650081 w 1597819"/>
                          <a:gd name="connsiteY94" fmla="*/ 283369 h 1759744"/>
                          <a:gd name="connsiteX95" fmla="*/ 645319 w 1597819"/>
                          <a:gd name="connsiteY95" fmla="*/ 300037 h 1759744"/>
                          <a:gd name="connsiteX96" fmla="*/ 640556 w 1597819"/>
                          <a:gd name="connsiteY96" fmla="*/ 335756 h 1759744"/>
                          <a:gd name="connsiteX97" fmla="*/ 638175 w 1597819"/>
                          <a:gd name="connsiteY97" fmla="*/ 345281 h 1759744"/>
                          <a:gd name="connsiteX98" fmla="*/ 635794 w 1597819"/>
                          <a:gd name="connsiteY98" fmla="*/ 361950 h 1759744"/>
                          <a:gd name="connsiteX99" fmla="*/ 631031 w 1597819"/>
                          <a:gd name="connsiteY99" fmla="*/ 376237 h 1759744"/>
                          <a:gd name="connsiteX100" fmla="*/ 628650 w 1597819"/>
                          <a:gd name="connsiteY100" fmla="*/ 383381 h 1759744"/>
                          <a:gd name="connsiteX101" fmla="*/ 626269 w 1597819"/>
                          <a:gd name="connsiteY101" fmla="*/ 390525 h 1759744"/>
                          <a:gd name="connsiteX102" fmla="*/ 623888 w 1597819"/>
                          <a:gd name="connsiteY102" fmla="*/ 397669 h 1759744"/>
                          <a:gd name="connsiteX103" fmla="*/ 597693 w 1597819"/>
                          <a:gd name="connsiteY103" fmla="*/ 471487 h 1759744"/>
                          <a:gd name="connsiteX104" fmla="*/ 583406 w 1597819"/>
                          <a:gd name="connsiteY104" fmla="*/ 504825 h 1759744"/>
                          <a:gd name="connsiteX105" fmla="*/ 569119 w 1597819"/>
                          <a:gd name="connsiteY105" fmla="*/ 538162 h 1759744"/>
                          <a:gd name="connsiteX106" fmla="*/ 528638 w 1597819"/>
                          <a:gd name="connsiteY106" fmla="*/ 533400 h 1759744"/>
                          <a:gd name="connsiteX107" fmla="*/ 521494 w 1597819"/>
                          <a:gd name="connsiteY107" fmla="*/ 531019 h 1759744"/>
                          <a:gd name="connsiteX108" fmla="*/ 514350 w 1597819"/>
                          <a:gd name="connsiteY108" fmla="*/ 526256 h 1759744"/>
                          <a:gd name="connsiteX109" fmla="*/ 507206 w 1597819"/>
                          <a:gd name="connsiteY109" fmla="*/ 523875 h 1759744"/>
                          <a:gd name="connsiteX110" fmla="*/ 488156 w 1597819"/>
                          <a:gd name="connsiteY110" fmla="*/ 516731 h 1759744"/>
                          <a:gd name="connsiteX111" fmla="*/ 478631 w 1597819"/>
                          <a:gd name="connsiteY111" fmla="*/ 514350 h 1759744"/>
                          <a:gd name="connsiteX112" fmla="*/ 471488 w 1597819"/>
                          <a:gd name="connsiteY112" fmla="*/ 511969 h 1759744"/>
                          <a:gd name="connsiteX113" fmla="*/ 452438 w 1597819"/>
                          <a:gd name="connsiteY113" fmla="*/ 509587 h 1759744"/>
                          <a:gd name="connsiteX114" fmla="*/ 426244 w 1597819"/>
                          <a:gd name="connsiteY114" fmla="*/ 502444 h 1759744"/>
                          <a:gd name="connsiteX115" fmla="*/ 411956 w 1597819"/>
                          <a:gd name="connsiteY115" fmla="*/ 495300 h 1759744"/>
                          <a:gd name="connsiteX116" fmla="*/ 404813 w 1597819"/>
                          <a:gd name="connsiteY116" fmla="*/ 490537 h 1759744"/>
                          <a:gd name="connsiteX117" fmla="*/ 392906 w 1597819"/>
                          <a:gd name="connsiteY117" fmla="*/ 488156 h 1759744"/>
                          <a:gd name="connsiteX118" fmla="*/ 381000 w 1597819"/>
                          <a:gd name="connsiteY118" fmla="*/ 483394 h 1759744"/>
                          <a:gd name="connsiteX119" fmla="*/ 371475 w 1597819"/>
                          <a:gd name="connsiteY119" fmla="*/ 478631 h 1759744"/>
                          <a:gd name="connsiteX120" fmla="*/ 354806 w 1597819"/>
                          <a:gd name="connsiteY120" fmla="*/ 473869 h 1759744"/>
                          <a:gd name="connsiteX121" fmla="*/ 335756 w 1597819"/>
                          <a:gd name="connsiteY121" fmla="*/ 464344 h 1759744"/>
                          <a:gd name="connsiteX122" fmla="*/ 328613 w 1597819"/>
                          <a:gd name="connsiteY122" fmla="*/ 461962 h 1759744"/>
                          <a:gd name="connsiteX123" fmla="*/ 314325 w 1597819"/>
                          <a:gd name="connsiteY123" fmla="*/ 452437 h 1759744"/>
                          <a:gd name="connsiteX124" fmla="*/ 307181 w 1597819"/>
                          <a:gd name="connsiteY124" fmla="*/ 445294 h 1759744"/>
                          <a:gd name="connsiteX125" fmla="*/ 292894 w 1597819"/>
                          <a:gd name="connsiteY125" fmla="*/ 440531 h 1759744"/>
                          <a:gd name="connsiteX126" fmla="*/ 276225 w 1597819"/>
                          <a:gd name="connsiteY126" fmla="*/ 435769 h 1759744"/>
                          <a:gd name="connsiteX127" fmla="*/ 235744 w 1597819"/>
                          <a:gd name="connsiteY127" fmla="*/ 433387 h 1759744"/>
                          <a:gd name="connsiteX128" fmla="*/ 228600 w 1597819"/>
                          <a:gd name="connsiteY128" fmla="*/ 431006 h 1759744"/>
                          <a:gd name="connsiteX129" fmla="*/ 219075 w 1597819"/>
                          <a:gd name="connsiteY129" fmla="*/ 428625 h 1759744"/>
                          <a:gd name="connsiteX130" fmla="*/ 211931 w 1597819"/>
                          <a:gd name="connsiteY130" fmla="*/ 423862 h 1759744"/>
                          <a:gd name="connsiteX131" fmla="*/ 197644 w 1597819"/>
                          <a:gd name="connsiteY131" fmla="*/ 419100 h 1759744"/>
                          <a:gd name="connsiteX132" fmla="*/ 190500 w 1597819"/>
                          <a:gd name="connsiteY132" fmla="*/ 414337 h 1759744"/>
                          <a:gd name="connsiteX133" fmla="*/ 171450 w 1597819"/>
                          <a:gd name="connsiteY133" fmla="*/ 409575 h 1759744"/>
                          <a:gd name="connsiteX134" fmla="*/ 164306 w 1597819"/>
                          <a:gd name="connsiteY134" fmla="*/ 407194 h 1759744"/>
                          <a:gd name="connsiteX135" fmla="*/ 69056 w 1597819"/>
                          <a:gd name="connsiteY135" fmla="*/ 411956 h 1759744"/>
                          <a:gd name="connsiteX136" fmla="*/ 61913 w 1597819"/>
                          <a:gd name="connsiteY136" fmla="*/ 414337 h 1759744"/>
                          <a:gd name="connsiteX137" fmla="*/ 47625 w 1597819"/>
                          <a:gd name="connsiteY137" fmla="*/ 423862 h 1759744"/>
                          <a:gd name="connsiteX138" fmla="*/ 40481 w 1597819"/>
                          <a:gd name="connsiteY138" fmla="*/ 428625 h 1759744"/>
                          <a:gd name="connsiteX139" fmla="*/ 35719 w 1597819"/>
                          <a:gd name="connsiteY139" fmla="*/ 435769 h 1759744"/>
                          <a:gd name="connsiteX140" fmla="*/ 23813 w 1597819"/>
                          <a:gd name="connsiteY140" fmla="*/ 452437 h 1759744"/>
                          <a:gd name="connsiteX141" fmla="*/ 21431 w 1597819"/>
                          <a:gd name="connsiteY141" fmla="*/ 481012 h 1759744"/>
                          <a:gd name="connsiteX142" fmla="*/ 14288 w 1597819"/>
                          <a:gd name="connsiteY142" fmla="*/ 495300 h 1759744"/>
                          <a:gd name="connsiteX143" fmla="*/ 14288 w 1597819"/>
                          <a:gd name="connsiteY143" fmla="*/ 545306 h 1759744"/>
                          <a:gd name="connsiteX144" fmla="*/ 19050 w 1597819"/>
                          <a:gd name="connsiteY144" fmla="*/ 578644 h 1759744"/>
                          <a:gd name="connsiteX145" fmla="*/ 26194 w 1597819"/>
                          <a:gd name="connsiteY145" fmla="*/ 657225 h 1759744"/>
                          <a:gd name="connsiteX146" fmla="*/ 30956 w 1597819"/>
                          <a:gd name="connsiteY146" fmla="*/ 731044 h 1759744"/>
                          <a:gd name="connsiteX147" fmla="*/ 9525 w 1597819"/>
                          <a:gd name="connsiteY147" fmla="*/ 814387 h 1759744"/>
                          <a:gd name="connsiteX148" fmla="*/ 4763 w 1597819"/>
                          <a:gd name="connsiteY148" fmla="*/ 866775 h 1759744"/>
                          <a:gd name="connsiteX149" fmla="*/ 0 w 1597819"/>
                          <a:gd name="connsiteY149" fmla="*/ 912019 h 1759744"/>
                          <a:gd name="connsiteX150" fmla="*/ 19050 w 1597819"/>
                          <a:gd name="connsiteY150" fmla="*/ 966787 h 1759744"/>
                          <a:gd name="connsiteX151" fmla="*/ 61913 w 1597819"/>
                          <a:gd name="connsiteY151" fmla="*/ 1054894 h 1759744"/>
                          <a:gd name="connsiteX152" fmla="*/ 138113 w 1597819"/>
                          <a:gd name="connsiteY152" fmla="*/ 1150144 h 1759744"/>
                          <a:gd name="connsiteX153" fmla="*/ 188119 w 1597819"/>
                          <a:gd name="connsiteY153" fmla="*/ 1202531 h 1759744"/>
                          <a:gd name="connsiteX154" fmla="*/ 219075 w 1597819"/>
                          <a:gd name="connsiteY154" fmla="*/ 1262062 h 1759744"/>
                          <a:gd name="connsiteX155" fmla="*/ 230981 w 1597819"/>
                          <a:gd name="connsiteY155" fmla="*/ 1319212 h 1759744"/>
                          <a:gd name="connsiteX156" fmla="*/ 242888 w 1597819"/>
                          <a:gd name="connsiteY156" fmla="*/ 1385887 h 1759744"/>
                          <a:gd name="connsiteX157" fmla="*/ 273844 w 1597819"/>
                          <a:gd name="connsiteY157" fmla="*/ 1459706 h 1759744"/>
                          <a:gd name="connsiteX158" fmla="*/ 302419 w 1597819"/>
                          <a:gd name="connsiteY158" fmla="*/ 1528762 h 1759744"/>
                          <a:gd name="connsiteX159" fmla="*/ 335756 w 1597819"/>
                          <a:gd name="connsiteY159" fmla="*/ 1640681 h 1759744"/>
                          <a:gd name="connsiteX160" fmla="*/ 376238 w 1597819"/>
                          <a:gd name="connsiteY160" fmla="*/ 1719262 h 1759744"/>
                          <a:gd name="connsiteX161" fmla="*/ 416719 w 1597819"/>
                          <a:gd name="connsiteY161" fmla="*/ 1759744 h 1759744"/>
                          <a:gd name="connsiteX162" fmla="*/ 416719 w 1597819"/>
                          <a:gd name="connsiteY162" fmla="*/ 1759744 h 1759744"/>
                          <a:gd name="connsiteX163" fmla="*/ 416719 w 1597819"/>
                          <a:gd name="connsiteY163"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407319 w 1597819"/>
                          <a:gd name="connsiteY22" fmla="*/ 481012 h 1759744"/>
                          <a:gd name="connsiteX23" fmla="*/ 1393031 w 1597819"/>
                          <a:gd name="connsiteY23" fmla="*/ 464344 h 1759744"/>
                          <a:gd name="connsiteX24" fmla="*/ 1390650 w 1597819"/>
                          <a:gd name="connsiteY24" fmla="*/ 457200 h 1759744"/>
                          <a:gd name="connsiteX25" fmla="*/ 1385888 w 1597819"/>
                          <a:gd name="connsiteY25" fmla="*/ 450056 h 1759744"/>
                          <a:gd name="connsiteX26" fmla="*/ 1362076 w 1597819"/>
                          <a:gd name="connsiteY26" fmla="*/ 416718 h 1759744"/>
                          <a:gd name="connsiteX27" fmla="*/ 1343025 w 1597819"/>
                          <a:gd name="connsiteY27" fmla="*/ 390525 h 1759744"/>
                          <a:gd name="connsiteX28" fmla="*/ 1338263 w 1597819"/>
                          <a:gd name="connsiteY28" fmla="*/ 383381 h 1759744"/>
                          <a:gd name="connsiteX29" fmla="*/ 1335881 w 1597819"/>
                          <a:gd name="connsiteY29" fmla="*/ 376237 h 1759744"/>
                          <a:gd name="connsiteX30" fmla="*/ 1326356 w 1597819"/>
                          <a:gd name="connsiteY30" fmla="*/ 359569 h 1759744"/>
                          <a:gd name="connsiteX31" fmla="*/ 1323975 w 1597819"/>
                          <a:gd name="connsiteY31" fmla="*/ 352425 h 1759744"/>
                          <a:gd name="connsiteX32" fmla="*/ 1314450 w 1597819"/>
                          <a:gd name="connsiteY32" fmla="*/ 338137 h 1759744"/>
                          <a:gd name="connsiteX33" fmla="*/ 1302544 w 1597819"/>
                          <a:gd name="connsiteY33" fmla="*/ 316706 h 1759744"/>
                          <a:gd name="connsiteX34" fmla="*/ 1297781 w 1597819"/>
                          <a:gd name="connsiteY34" fmla="*/ 309562 h 1759744"/>
                          <a:gd name="connsiteX35" fmla="*/ 1295400 w 1597819"/>
                          <a:gd name="connsiteY35" fmla="*/ 300037 h 1759744"/>
                          <a:gd name="connsiteX36" fmla="*/ 1290638 w 1597819"/>
                          <a:gd name="connsiteY36" fmla="*/ 292894 h 1759744"/>
                          <a:gd name="connsiteX37" fmla="*/ 1285875 w 1597819"/>
                          <a:gd name="connsiteY37" fmla="*/ 283369 h 1759744"/>
                          <a:gd name="connsiteX38" fmla="*/ 1278731 w 1597819"/>
                          <a:gd name="connsiteY38" fmla="*/ 259556 h 1759744"/>
                          <a:gd name="connsiteX39" fmla="*/ 1276350 w 1597819"/>
                          <a:gd name="connsiteY39" fmla="*/ 252412 h 1759744"/>
                          <a:gd name="connsiteX40" fmla="*/ 1273969 w 1597819"/>
                          <a:gd name="connsiteY40" fmla="*/ 242887 h 1759744"/>
                          <a:gd name="connsiteX41" fmla="*/ 1269206 w 1597819"/>
                          <a:gd name="connsiteY41" fmla="*/ 235744 h 1759744"/>
                          <a:gd name="connsiteX42" fmla="*/ 1266825 w 1597819"/>
                          <a:gd name="connsiteY42" fmla="*/ 226219 h 1759744"/>
                          <a:gd name="connsiteX43" fmla="*/ 1257300 w 1597819"/>
                          <a:gd name="connsiteY43" fmla="*/ 211931 h 1759744"/>
                          <a:gd name="connsiteX44" fmla="*/ 1247775 w 1597819"/>
                          <a:gd name="connsiteY44" fmla="*/ 197644 h 1759744"/>
                          <a:gd name="connsiteX45" fmla="*/ 1238250 w 1597819"/>
                          <a:gd name="connsiteY45" fmla="*/ 183356 h 1759744"/>
                          <a:gd name="connsiteX46" fmla="*/ 1226344 w 1597819"/>
                          <a:gd name="connsiteY46" fmla="*/ 159544 h 1759744"/>
                          <a:gd name="connsiteX47" fmla="*/ 1221581 w 1597819"/>
                          <a:gd name="connsiteY47" fmla="*/ 152400 h 1759744"/>
                          <a:gd name="connsiteX48" fmla="*/ 1216819 w 1597819"/>
                          <a:gd name="connsiteY48" fmla="*/ 145256 h 1759744"/>
                          <a:gd name="connsiteX49" fmla="*/ 1209675 w 1597819"/>
                          <a:gd name="connsiteY49" fmla="*/ 135731 h 1759744"/>
                          <a:gd name="connsiteX50" fmla="*/ 1204913 w 1597819"/>
                          <a:gd name="connsiteY50" fmla="*/ 128587 h 1759744"/>
                          <a:gd name="connsiteX51" fmla="*/ 1197769 w 1597819"/>
                          <a:gd name="connsiteY51" fmla="*/ 121444 h 1759744"/>
                          <a:gd name="connsiteX52" fmla="*/ 1193006 w 1597819"/>
                          <a:gd name="connsiteY52" fmla="*/ 111919 h 1759744"/>
                          <a:gd name="connsiteX53" fmla="*/ 1185863 w 1597819"/>
                          <a:gd name="connsiteY53" fmla="*/ 104775 h 1759744"/>
                          <a:gd name="connsiteX54" fmla="*/ 1183481 w 1597819"/>
                          <a:gd name="connsiteY54" fmla="*/ 97631 h 1759744"/>
                          <a:gd name="connsiteX55" fmla="*/ 1178719 w 1597819"/>
                          <a:gd name="connsiteY55" fmla="*/ 90487 h 1759744"/>
                          <a:gd name="connsiteX56" fmla="*/ 1171575 w 1597819"/>
                          <a:gd name="connsiteY56" fmla="*/ 76200 h 1759744"/>
                          <a:gd name="connsiteX57" fmla="*/ 1162050 w 1597819"/>
                          <a:gd name="connsiteY57" fmla="*/ 54769 h 1759744"/>
                          <a:gd name="connsiteX58" fmla="*/ 1154906 w 1597819"/>
                          <a:gd name="connsiteY58" fmla="*/ 50006 h 1759744"/>
                          <a:gd name="connsiteX59" fmla="*/ 1145381 w 1597819"/>
                          <a:gd name="connsiteY59" fmla="*/ 35719 h 1759744"/>
                          <a:gd name="connsiteX60" fmla="*/ 1131094 w 1597819"/>
                          <a:gd name="connsiteY60" fmla="*/ 26194 h 1759744"/>
                          <a:gd name="connsiteX61" fmla="*/ 1123950 w 1597819"/>
                          <a:gd name="connsiteY61" fmla="*/ 23812 h 1759744"/>
                          <a:gd name="connsiteX62" fmla="*/ 1107281 w 1597819"/>
                          <a:gd name="connsiteY62" fmla="*/ 14287 h 1759744"/>
                          <a:gd name="connsiteX63" fmla="*/ 1083469 w 1597819"/>
                          <a:gd name="connsiteY63" fmla="*/ 9525 h 1759744"/>
                          <a:gd name="connsiteX64" fmla="*/ 1073944 w 1597819"/>
                          <a:gd name="connsiteY64" fmla="*/ 4762 h 1759744"/>
                          <a:gd name="connsiteX65" fmla="*/ 1050131 w 1597819"/>
                          <a:gd name="connsiteY65" fmla="*/ 0 h 1759744"/>
                          <a:gd name="connsiteX66" fmla="*/ 926306 w 1597819"/>
                          <a:gd name="connsiteY66" fmla="*/ 2381 h 1759744"/>
                          <a:gd name="connsiteX67" fmla="*/ 916781 w 1597819"/>
                          <a:gd name="connsiteY67" fmla="*/ 4762 h 1759744"/>
                          <a:gd name="connsiteX68" fmla="*/ 883444 w 1597819"/>
                          <a:gd name="connsiteY68" fmla="*/ 9525 h 1759744"/>
                          <a:gd name="connsiteX69" fmla="*/ 876300 w 1597819"/>
                          <a:gd name="connsiteY69" fmla="*/ 11906 h 1759744"/>
                          <a:gd name="connsiteX70" fmla="*/ 838200 w 1597819"/>
                          <a:gd name="connsiteY70" fmla="*/ 16669 h 1759744"/>
                          <a:gd name="connsiteX71" fmla="*/ 812006 w 1597819"/>
                          <a:gd name="connsiteY71" fmla="*/ 21431 h 1759744"/>
                          <a:gd name="connsiteX72" fmla="*/ 797719 w 1597819"/>
                          <a:gd name="connsiteY72" fmla="*/ 30956 h 1759744"/>
                          <a:gd name="connsiteX73" fmla="*/ 783431 w 1597819"/>
                          <a:gd name="connsiteY73" fmla="*/ 42862 h 1759744"/>
                          <a:gd name="connsiteX74" fmla="*/ 769144 w 1597819"/>
                          <a:gd name="connsiteY74" fmla="*/ 64294 h 1759744"/>
                          <a:gd name="connsiteX75" fmla="*/ 764381 w 1597819"/>
                          <a:gd name="connsiteY75" fmla="*/ 71437 h 1759744"/>
                          <a:gd name="connsiteX76" fmla="*/ 757238 w 1597819"/>
                          <a:gd name="connsiteY76" fmla="*/ 76200 h 1759744"/>
                          <a:gd name="connsiteX77" fmla="*/ 752475 w 1597819"/>
                          <a:gd name="connsiteY77" fmla="*/ 83344 h 1759744"/>
                          <a:gd name="connsiteX78" fmla="*/ 750094 w 1597819"/>
                          <a:gd name="connsiteY78" fmla="*/ 90487 h 1759744"/>
                          <a:gd name="connsiteX79" fmla="*/ 740569 w 1597819"/>
                          <a:gd name="connsiteY79" fmla="*/ 104775 h 1759744"/>
                          <a:gd name="connsiteX80" fmla="*/ 738188 w 1597819"/>
                          <a:gd name="connsiteY80" fmla="*/ 111919 h 1759744"/>
                          <a:gd name="connsiteX81" fmla="*/ 728663 w 1597819"/>
                          <a:gd name="connsiteY81" fmla="*/ 126206 h 1759744"/>
                          <a:gd name="connsiteX82" fmla="*/ 721519 w 1597819"/>
                          <a:gd name="connsiteY82" fmla="*/ 140494 h 1759744"/>
                          <a:gd name="connsiteX83" fmla="*/ 714375 w 1597819"/>
                          <a:gd name="connsiteY83" fmla="*/ 154781 h 1759744"/>
                          <a:gd name="connsiteX84" fmla="*/ 711994 w 1597819"/>
                          <a:gd name="connsiteY84" fmla="*/ 161925 h 1759744"/>
                          <a:gd name="connsiteX85" fmla="*/ 702469 w 1597819"/>
                          <a:gd name="connsiteY85" fmla="*/ 176212 h 1759744"/>
                          <a:gd name="connsiteX86" fmla="*/ 692944 w 1597819"/>
                          <a:gd name="connsiteY86" fmla="*/ 204787 h 1759744"/>
                          <a:gd name="connsiteX87" fmla="*/ 690563 w 1597819"/>
                          <a:gd name="connsiteY87" fmla="*/ 211931 h 1759744"/>
                          <a:gd name="connsiteX88" fmla="*/ 681038 w 1597819"/>
                          <a:gd name="connsiteY88" fmla="*/ 226219 h 1759744"/>
                          <a:gd name="connsiteX89" fmla="*/ 678656 w 1597819"/>
                          <a:gd name="connsiteY89" fmla="*/ 233362 h 1759744"/>
                          <a:gd name="connsiteX90" fmla="*/ 669131 w 1597819"/>
                          <a:gd name="connsiteY90" fmla="*/ 247650 h 1759744"/>
                          <a:gd name="connsiteX91" fmla="*/ 664369 w 1597819"/>
                          <a:gd name="connsiteY91" fmla="*/ 254794 h 1759744"/>
                          <a:gd name="connsiteX92" fmla="*/ 657225 w 1597819"/>
                          <a:gd name="connsiteY92" fmla="*/ 269081 h 1759744"/>
                          <a:gd name="connsiteX93" fmla="*/ 650081 w 1597819"/>
                          <a:gd name="connsiteY93" fmla="*/ 283369 h 1759744"/>
                          <a:gd name="connsiteX94" fmla="*/ 645319 w 1597819"/>
                          <a:gd name="connsiteY94" fmla="*/ 300037 h 1759744"/>
                          <a:gd name="connsiteX95" fmla="*/ 640556 w 1597819"/>
                          <a:gd name="connsiteY95" fmla="*/ 335756 h 1759744"/>
                          <a:gd name="connsiteX96" fmla="*/ 638175 w 1597819"/>
                          <a:gd name="connsiteY96" fmla="*/ 345281 h 1759744"/>
                          <a:gd name="connsiteX97" fmla="*/ 635794 w 1597819"/>
                          <a:gd name="connsiteY97" fmla="*/ 361950 h 1759744"/>
                          <a:gd name="connsiteX98" fmla="*/ 631031 w 1597819"/>
                          <a:gd name="connsiteY98" fmla="*/ 376237 h 1759744"/>
                          <a:gd name="connsiteX99" fmla="*/ 628650 w 1597819"/>
                          <a:gd name="connsiteY99" fmla="*/ 383381 h 1759744"/>
                          <a:gd name="connsiteX100" fmla="*/ 626269 w 1597819"/>
                          <a:gd name="connsiteY100" fmla="*/ 390525 h 1759744"/>
                          <a:gd name="connsiteX101" fmla="*/ 623888 w 1597819"/>
                          <a:gd name="connsiteY101" fmla="*/ 397669 h 1759744"/>
                          <a:gd name="connsiteX102" fmla="*/ 597693 w 1597819"/>
                          <a:gd name="connsiteY102" fmla="*/ 471487 h 1759744"/>
                          <a:gd name="connsiteX103" fmla="*/ 583406 w 1597819"/>
                          <a:gd name="connsiteY103" fmla="*/ 504825 h 1759744"/>
                          <a:gd name="connsiteX104" fmla="*/ 569119 w 1597819"/>
                          <a:gd name="connsiteY104" fmla="*/ 538162 h 1759744"/>
                          <a:gd name="connsiteX105" fmla="*/ 528638 w 1597819"/>
                          <a:gd name="connsiteY105" fmla="*/ 533400 h 1759744"/>
                          <a:gd name="connsiteX106" fmla="*/ 521494 w 1597819"/>
                          <a:gd name="connsiteY106" fmla="*/ 531019 h 1759744"/>
                          <a:gd name="connsiteX107" fmla="*/ 514350 w 1597819"/>
                          <a:gd name="connsiteY107" fmla="*/ 526256 h 1759744"/>
                          <a:gd name="connsiteX108" fmla="*/ 507206 w 1597819"/>
                          <a:gd name="connsiteY108" fmla="*/ 523875 h 1759744"/>
                          <a:gd name="connsiteX109" fmla="*/ 488156 w 1597819"/>
                          <a:gd name="connsiteY109" fmla="*/ 516731 h 1759744"/>
                          <a:gd name="connsiteX110" fmla="*/ 478631 w 1597819"/>
                          <a:gd name="connsiteY110" fmla="*/ 514350 h 1759744"/>
                          <a:gd name="connsiteX111" fmla="*/ 471488 w 1597819"/>
                          <a:gd name="connsiteY111" fmla="*/ 511969 h 1759744"/>
                          <a:gd name="connsiteX112" fmla="*/ 452438 w 1597819"/>
                          <a:gd name="connsiteY112" fmla="*/ 509587 h 1759744"/>
                          <a:gd name="connsiteX113" fmla="*/ 426244 w 1597819"/>
                          <a:gd name="connsiteY113" fmla="*/ 502444 h 1759744"/>
                          <a:gd name="connsiteX114" fmla="*/ 411956 w 1597819"/>
                          <a:gd name="connsiteY114" fmla="*/ 495300 h 1759744"/>
                          <a:gd name="connsiteX115" fmla="*/ 404813 w 1597819"/>
                          <a:gd name="connsiteY115" fmla="*/ 490537 h 1759744"/>
                          <a:gd name="connsiteX116" fmla="*/ 392906 w 1597819"/>
                          <a:gd name="connsiteY116" fmla="*/ 488156 h 1759744"/>
                          <a:gd name="connsiteX117" fmla="*/ 381000 w 1597819"/>
                          <a:gd name="connsiteY117" fmla="*/ 483394 h 1759744"/>
                          <a:gd name="connsiteX118" fmla="*/ 371475 w 1597819"/>
                          <a:gd name="connsiteY118" fmla="*/ 478631 h 1759744"/>
                          <a:gd name="connsiteX119" fmla="*/ 354806 w 1597819"/>
                          <a:gd name="connsiteY119" fmla="*/ 473869 h 1759744"/>
                          <a:gd name="connsiteX120" fmla="*/ 335756 w 1597819"/>
                          <a:gd name="connsiteY120" fmla="*/ 464344 h 1759744"/>
                          <a:gd name="connsiteX121" fmla="*/ 328613 w 1597819"/>
                          <a:gd name="connsiteY121" fmla="*/ 461962 h 1759744"/>
                          <a:gd name="connsiteX122" fmla="*/ 314325 w 1597819"/>
                          <a:gd name="connsiteY122" fmla="*/ 452437 h 1759744"/>
                          <a:gd name="connsiteX123" fmla="*/ 307181 w 1597819"/>
                          <a:gd name="connsiteY123" fmla="*/ 445294 h 1759744"/>
                          <a:gd name="connsiteX124" fmla="*/ 292894 w 1597819"/>
                          <a:gd name="connsiteY124" fmla="*/ 440531 h 1759744"/>
                          <a:gd name="connsiteX125" fmla="*/ 276225 w 1597819"/>
                          <a:gd name="connsiteY125" fmla="*/ 435769 h 1759744"/>
                          <a:gd name="connsiteX126" fmla="*/ 235744 w 1597819"/>
                          <a:gd name="connsiteY126" fmla="*/ 433387 h 1759744"/>
                          <a:gd name="connsiteX127" fmla="*/ 228600 w 1597819"/>
                          <a:gd name="connsiteY127" fmla="*/ 431006 h 1759744"/>
                          <a:gd name="connsiteX128" fmla="*/ 219075 w 1597819"/>
                          <a:gd name="connsiteY128" fmla="*/ 428625 h 1759744"/>
                          <a:gd name="connsiteX129" fmla="*/ 211931 w 1597819"/>
                          <a:gd name="connsiteY129" fmla="*/ 423862 h 1759744"/>
                          <a:gd name="connsiteX130" fmla="*/ 197644 w 1597819"/>
                          <a:gd name="connsiteY130" fmla="*/ 419100 h 1759744"/>
                          <a:gd name="connsiteX131" fmla="*/ 190500 w 1597819"/>
                          <a:gd name="connsiteY131" fmla="*/ 414337 h 1759744"/>
                          <a:gd name="connsiteX132" fmla="*/ 171450 w 1597819"/>
                          <a:gd name="connsiteY132" fmla="*/ 409575 h 1759744"/>
                          <a:gd name="connsiteX133" fmla="*/ 164306 w 1597819"/>
                          <a:gd name="connsiteY133" fmla="*/ 407194 h 1759744"/>
                          <a:gd name="connsiteX134" fmla="*/ 69056 w 1597819"/>
                          <a:gd name="connsiteY134" fmla="*/ 411956 h 1759744"/>
                          <a:gd name="connsiteX135" fmla="*/ 61913 w 1597819"/>
                          <a:gd name="connsiteY135" fmla="*/ 414337 h 1759744"/>
                          <a:gd name="connsiteX136" fmla="*/ 47625 w 1597819"/>
                          <a:gd name="connsiteY136" fmla="*/ 423862 h 1759744"/>
                          <a:gd name="connsiteX137" fmla="*/ 40481 w 1597819"/>
                          <a:gd name="connsiteY137" fmla="*/ 428625 h 1759744"/>
                          <a:gd name="connsiteX138" fmla="*/ 35719 w 1597819"/>
                          <a:gd name="connsiteY138" fmla="*/ 435769 h 1759744"/>
                          <a:gd name="connsiteX139" fmla="*/ 23813 w 1597819"/>
                          <a:gd name="connsiteY139" fmla="*/ 452437 h 1759744"/>
                          <a:gd name="connsiteX140" fmla="*/ 21431 w 1597819"/>
                          <a:gd name="connsiteY140" fmla="*/ 481012 h 1759744"/>
                          <a:gd name="connsiteX141" fmla="*/ 14288 w 1597819"/>
                          <a:gd name="connsiteY141" fmla="*/ 495300 h 1759744"/>
                          <a:gd name="connsiteX142" fmla="*/ 14288 w 1597819"/>
                          <a:gd name="connsiteY142" fmla="*/ 545306 h 1759744"/>
                          <a:gd name="connsiteX143" fmla="*/ 19050 w 1597819"/>
                          <a:gd name="connsiteY143" fmla="*/ 578644 h 1759744"/>
                          <a:gd name="connsiteX144" fmla="*/ 26194 w 1597819"/>
                          <a:gd name="connsiteY144" fmla="*/ 657225 h 1759744"/>
                          <a:gd name="connsiteX145" fmla="*/ 30956 w 1597819"/>
                          <a:gd name="connsiteY145" fmla="*/ 731044 h 1759744"/>
                          <a:gd name="connsiteX146" fmla="*/ 9525 w 1597819"/>
                          <a:gd name="connsiteY146" fmla="*/ 814387 h 1759744"/>
                          <a:gd name="connsiteX147" fmla="*/ 4763 w 1597819"/>
                          <a:gd name="connsiteY147" fmla="*/ 866775 h 1759744"/>
                          <a:gd name="connsiteX148" fmla="*/ 0 w 1597819"/>
                          <a:gd name="connsiteY148" fmla="*/ 912019 h 1759744"/>
                          <a:gd name="connsiteX149" fmla="*/ 19050 w 1597819"/>
                          <a:gd name="connsiteY149" fmla="*/ 966787 h 1759744"/>
                          <a:gd name="connsiteX150" fmla="*/ 61913 w 1597819"/>
                          <a:gd name="connsiteY150" fmla="*/ 1054894 h 1759744"/>
                          <a:gd name="connsiteX151" fmla="*/ 138113 w 1597819"/>
                          <a:gd name="connsiteY151" fmla="*/ 1150144 h 1759744"/>
                          <a:gd name="connsiteX152" fmla="*/ 188119 w 1597819"/>
                          <a:gd name="connsiteY152" fmla="*/ 1202531 h 1759744"/>
                          <a:gd name="connsiteX153" fmla="*/ 219075 w 1597819"/>
                          <a:gd name="connsiteY153" fmla="*/ 1262062 h 1759744"/>
                          <a:gd name="connsiteX154" fmla="*/ 230981 w 1597819"/>
                          <a:gd name="connsiteY154" fmla="*/ 1319212 h 1759744"/>
                          <a:gd name="connsiteX155" fmla="*/ 242888 w 1597819"/>
                          <a:gd name="connsiteY155" fmla="*/ 1385887 h 1759744"/>
                          <a:gd name="connsiteX156" fmla="*/ 273844 w 1597819"/>
                          <a:gd name="connsiteY156" fmla="*/ 1459706 h 1759744"/>
                          <a:gd name="connsiteX157" fmla="*/ 302419 w 1597819"/>
                          <a:gd name="connsiteY157" fmla="*/ 1528762 h 1759744"/>
                          <a:gd name="connsiteX158" fmla="*/ 335756 w 1597819"/>
                          <a:gd name="connsiteY158" fmla="*/ 1640681 h 1759744"/>
                          <a:gd name="connsiteX159" fmla="*/ 376238 w 1597819"/>
                          <a:gd name="connsiteY159" fmla="*/ 1719262 h 1759744"/>
                          <a:gd name="connsiteX160" fmla="*/ 416719 w 1597819"/>
                          <a:gd name="connsiteY160" fmla="*/ 1759744 h 1759744"/>
                          <a:gd name="connsiteX161" fmla="*/ 416719 w 1597819"/>
                          <a:gd name="connsiteY161" fmla="*/ 1759744 h 1759744"/>
                          <a:gd name="connsiteX162" fmla="*/ 416719 w 1597819"/>
                          <a:gd name="connsiteY162"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393031 w 1597819"/>
                          <a:gd name="connsiteY22" fmla="*/ 464344 h 1759744"/>
                          <a:gd name="connsiteX23" fmla="*/ 1390650 w 1597819"/>
                          <a:gd name="connsiteY23" fmla="*/ 457200 h 1759744"/>
                          <a:gd name="connsiteX24" fmla="*/ 1385888 w 1597819"/>
                          <a:gd name="connsiteY24" fmla="*/ 450056 h 1759744"/>
                          <a:gd name="connsiteX25" fmla="*/ 1362076 w 1597819"/>
                          <a:gd name="connsiteY25" fmla="*/ 416718 h 1759744"/>
                          <a:gd name="connsiteX26" fmla="*/ 1343025 w 1597819"/>
                          <a:gd name="connsiteY26" fmla="*/ 390525 h 1759744"/>
                          <a:gd name="connsiteX27" fmla="*/ 1338263 w 1597819"/>
                          <a:gd name="connsiteY27" fmla="*/ 383381 h 1759744"/>
                          <a:gd name="connsiteX28" fmla="*/ 1335881 w 1597819"/>
                          <a:gd name="connsiteY28" fmla="*/ 376237 h 1759744"/>
                          <a:gd name="connsiteX29" fmla="*/ 1326356 w 1597819"/>
                          <a:gd name="connsiteY29" fmla="*/ 359569 h 1759744"/>
                          <a:gd name="connsiteX30" fmla="*/ 1323975 w 1597819"/>
                          <a:gd name="connsiteY30" fmla="*/ 352425 h 1759744"/>
                          <a:gd name="connsiteX31" fmla="*/ 1314450 w 1597819"/>
                          <a:gd name="connsiteY31" fmla="*/ 338137 h 1759744"/>
                          <a:gd name="connsiteX32" fmla="*/ 1302544 w 1597819"/>
                          <a:gd name="connsiteY32" fmla="*/ 316706 h 1759744"/>
                          <a:gd name="connsiteX33" fmla="*/ 1297781 w 1597819"/>
                          <a:gd name="connsiteY33" fmla="*/ 309562 h 1759744"/>
                          <a:gd name="connsiteX34" fmla="*/ 1295400 w 1597819"/>
                          <a:gd name="connsiteY34" fmla="*/ 300037 h 1759744"/>
                          <a:gd name="connsiteX35" fmla="*/ 1290638 w 1597819"/>
                          <a:gd name="connsiteY35" fmla="*/ 292894 h 1759744"/>
                          <a:gd name="connsiteX36" fmla="*/ 1285875 w 1597819"/>
                          <a:gd name="connsiteY36" fmla="*/ 283369 h 1759744"/>
                          <a:gd name="connsiteX37" fmla="*/ 1278731 w 1597819"/>
                          <a:gd name="connsiteY37" fmla="*/ 259556 h 1759744"/>
                          <a:gd name="connsiteX38" fmla="*/ 1276350 w 1597819"/>
                          <a:gd name="connsiteY38" fmla="*/ 252412 h 1759744"/>
                          <a:gd name="connsiteX39" fmla="*/ 1273969 w 1597819"/>
                          <a:gd name="connsiteY39" fmla="*/ 242887 h 1759744"/>
                          <a:gd name="connsiteX40" fmla="*/ 1269206 w 1597819"/>
                          <a:gd name="connsiteY40" fmla="*/ 235744 h 1759744"/>
                          <a:gd name="connsiteX41" fmla="*/ 1266825 w 1597819"/>
                          <a:gd name="connsiteY41" fmla="*/ 226219 h 1759744"/>
                          <a:gd name="connsiteX42" fmla="*/ 1257300 w 1597819"/>
                          <a:gd name="connsiteY42" fmla="*/ 211931 h 1759744"/>
                          <a:gd name="connsiteX43" fmla="*/ 1247775 w 1597819"/>
                          <a:gd name="connsiteY43" fmla="*/ 197644 h 1759744"/>
                          <a:gd name="connsiteX44" fmla="*/ 1238250 w 1597819"/>
                          <a:gd name="connsiteY44" fmla="*/ 183356 h 1759744"/>
                          <a:gd name="connsiteX45" fmla="*/ 1226344 w 1597819"/>
                          <a:gd name="connsiteY45" fmla="*/ 159544 h 1759744"/>
                          <a:gd name="connsiteX46" fmla="*/ 1221581 w 1597819"/>
                          <a:gd name="connsiteY46" fmla="*/ 152400 h 1759744"/>
                          <a:gd name="connsiteX47" fmla="*/ 1216819 w 1597819"/>
                          <a:gd name="connsiteY47" fmla="*/ 145256 h 1759744"/>
                          <a:gd name="connsiteX48" fmla="*/ 1209675 w 1597819"/>
                          <a:gd name="connsiteY48" fmla="*/ 135731 h 1759744"/>
                          <a:gd name="connsiteX49" fmla="*/ 1204913 w 1597819"/>
                          <a:gd name="connsiteY49" fmla="*/ 128587 h 1759744"/>
                          <a:gd name="connsiteX50" fmla="*/ 1197769 w 1597819"/>
                          <a:gd name="connsiteY50" fmla="*/ 121444 h 1759744"/>
                          <a:gd name="connsiteX51" fmla="*/ 1193006 w 1597819"/>
                          <a:gd name="connsiteY51" fmla="*/ 111919 h 1759744"/>
                          <a:gd name="connsiteX52" fmla="*/ 1185863 w 1597819"/>
                          <a:gd name="connsiteY52" fmla="*/ 104775 h 1759744"/>
                          <a:gd name="connsiteX53" fmla="*/ 1183481 w 1597819"/>
                          <a:gd name="connsiteY53" fmla="*/ 97631 h 1759744"/>
                          <a:gd name="connsiteX54" fmla="*/ 1178719 w 1597819"/>
                          <a:gd name="connsiteY54" fmla="*/ 90487 h 1759744"/>
                          <a:gd name="connsiteX55" fmla="*/ 1171575 w 1597819"/>
                          <a:gd name="connsiteY55" fmla="*/ 76200 h 1759744"/>
                          <a:gd name="connsiteX56" fmla="*/ 1162050 w 1597819"/>
                          <a:gd name="connsiteY56" fmla="*/ 54769 h 1759744"/>
                          <a:gd name="connsiteX57" fmla="*/ 1154906 w 1597819"/>
                          <a:gd name="connsiteY57" fmla="*/ 50006 h 1759744"/>
                          <a:gd name="connsiteX58" fmla="*/ 1145381 w 1597819"/>
                          <a:gd name="connsiteY58" fmla="*/ 35719 h 1759744"/>
                          <a:gd name="connsiteX59" fmla="*/ 1131094 w 1597819"/>
                          <a:gd name="connsiteY59" fmla="*/ 26194 h 1759744"/>
                          <a:gd name="connsiteX60" fmla="*/ 1123950 w 1597819"/>
                          <a:gd name="connsiteY60" fmla="*/ 23812 h 1759744"/>
                          <a:gd name="connsiteX61" fmla="*/ 1107281 w 1597819"/>
                          <a:gd name="connsiteY61" fmla="*/ 14287 h 1759744"/>
                          <a:gd name="connsiteX62" fmla="*/ 1083469 w 1597819"/>
                          <a:gd name="connsiteY62" fmla="*/ 9525 h 1759744"/>
                          <a:gd name="connsiteX63" fmla="*/ 1073944 w 1597819"/>
                          <a:gd name="connsiteY63" fmla="*/ 4762 h 1759744"/>
                          <a:gd name="connsiteX64" fmla="*/ 1050131 w 1597819"/>
                          <a:gd name="connsiteY64" fmla="*/ 0 h 1759744"/>
                          <a:gd name="connsiteX65" fmla="*/ 926306 w 1597819"/>
                          <a:gd name="connsiteY65" fmla="*/ 2381 h 1759744"/>
                          <a:gd name="connsiteX66" fmla="*/ 916781 w 1597819"/>
                          <a:gd name="connsiteY66" fmla="*/ 4762 h 1759744"/>
                          <a:gd name="connsiteX67" fmla="*/ 883444 w 1597819"/>
                          <a:gd name="connsiteY67" fmla="*/ 9525 h 1759744"/>
                          <a:gd name="connsiteX68" fmla="*/ 876300 w 1597819"/>
                          <a:gd name="connsiteY68" fmla="*/ 11906 h 1759744"/>
                          <a:gd name="connsiteX69" fmla="*/ 838200 w 1597819"/>
                          <a:gd name="connsiteY69" fmla="*/ 16669 h 1759744"/>
                          <a:gd name="connsiteX70" fmla="*/ 812006 w 1597819"/>
                          <a:gd name="connsiteY70" fmla="*/ 21431 h 1759744"/>
                          <a:gd name="connsiteX71" fmla="*/ 797719 w 1597819"/>
                          <a:gd name="connsiteY71" fmla="*/ 30956 h 1759744"/>
                          <a:gd name="connsiteX72" fmla="*/ 783431 w 1597819"/>
                          <a:gd name="connsiteY72" fmla="*/ 42862 h 1759744"/>
                          <a:gd name="connsiteX73" fmla="*/ 769144 w 1597819"/>
                          <a:gd name="connsiteY73" fmla="*/ 64294 h 1759744"/>
                          <a:gd name="connsiteX74" fmla="*/ 764381 w 1597819"/>
                          <a:gd name="connsiteY74" fmla="*/ 71437 h 1759744"/>
                          <a:gd name="connsiteX75" fmla="*/ 757238 w 1597819"/>
                          <a:gd name="connsiteY75" fmla="*/ 76200 h 1759744"/>
                          <a:gd name="connsiteX76" fmla="*/ 752475 w 1597819"/>
                          <a:gd name="connsiteY76" fmla="*/ 83344 h 1759744"/>
                          <a:gd name="connsiteX77" fmla="*/ 750094 w 1597819"/>
                          <a:gd name="connsiteY77" fmla="*/ 90487 h 1759744"/>
                          <a:gd name="connsiteX78" fmla="*/ 740569 w 1597819"/>
                          <a:gd name="connsiteY78" fmla="*/ 104775 h 1759744"/>
                          <a:gd name="connsiteX79" fmla="*/ 738188 w 1597819"/>
                          <a:gd name="connsiteY79" fmla="*/ 111919 h 1759744"/>
                          <a:gd name="connsiteX80" fmla="*/ 728663 w 1597819"/>
                          <a:gd name="connsiteY80" fmla="*/ 126206 h 1759744"/>
                          <a:gd name="connsiteX81" fmla="*/ 721519 w 1597819"/>
                          <a:gd name="connsiteY81" fmla="*/ 140494 h 1759744"/>
                          <a:gd name="connsiteX82" fmla="*/ 714375 w 1597819"/>
                          <a:gd name="connsiteY82" fmla="*/ 154781 h 1759744"/>
                          <a:gd name="connsiteX83" fmla="*/ 711994 w 1597819"/>
                          <a:gd name="connsiteY83" fmla="*/ 161925 h 1759744"/>
                          <a:gd name="connsiteX84" fmla="*/ 702469 w 1597819"/>
                          <a:gd name="connsiteY84" fmla="*/ 176212 h 1759744"/>
                          <a:gd name="connsiteX85" fmla="*/ 692944 w 1597819"/>
                          <a:gd name="connsiteY85" fmla="*/ 204787 h 1759744"/>
                          <a:gd name="connsiteX86" fmla="*/ 690563 w 1597819"/>
                          <a:gd name="connsiteY86" fmla="*/ 211931 h 1759744"/>
                          <a:gd name="connsiteX87" fmla="*/ 681038 w 1597819"/>
                          <a:gd name="connsiteY87" fmla="*/ 226219 h 1759744"/>
                          <a:gd name="connsiteX88" fmla="*/ 678656 w 1597819"/>
                          <a:gd name="connsiteY88" fmla="*/ 233362 h 1759744"/>
                          <a:gd name="connsiteX89" fmla="*/ 669131 w 1597819"/>
                          <a:gd name="connsiteY89" fmla="*/ 247650 h 1759744"/>
                          <a:gd name="connsiteX90" fmla="*/ 664369 w 1597819"/>
                          <a:gd name="connsiteY90" fmla="*/ 254794 h 1759744"/>
                          <a:gd name="connsiteX91" fmla="*/ 657225 w 1597819"/>
                          <a:gd name="connsiteY91" fmla="*/ 269081 h 1759744"/>
                          <a:gd name="connsiteX92" fmla="*/ 650081 w 1597819"/>
                          <a:gd name="connsiteY92" fmla="*/ 283369 h 1759744"/>
                          <a:gd name="connsiteX93" fmla="*/ 645319 w 1597819"/>
                          <a:gd name="connsiteY93" fmla="*/ 300037 h 1759744"/>
                          <a:gd name="connsiteX94" fmla="*/ 640556 w 1597819"/>
                          <a:gd name="connsiteY94" fmla="*/ 335756 h 1759744"/>
                          <a:gd name="connsiteX95" fmla="*/ 638175 w 1597819"/>
                          <a:gd name="connsiteY95" fmla="*/ 345281 h 1759744"/>
                          <a:gd name="connsiteX96" fmla="*/ 635794 w 1597819"/>
                          <a:gd name="connsiteY96" fmla="*/ 361950 h 1759744"/>
                          <a:gd name="connsiteX97" fmla="*/ 631031 w 1597819"/>
                          <a:gd name="connsiteY97" fmla="*/ 376237 h 1759744"/>
                          <a:gd name="connsiteX98" fmla="*/ 628650 w 1597819"/>
                          <a:gd name="connsiteY98" fmla="*/ 383381 h 1759744"/>
                          <a:gd name="connsiteX99" fmla="*/ 626269 w 1597819"/>
                          <a:gd name="connsiteY99" fmla="*/ 390525 h 1759744"/>
                          <a:gd name="connsiteX100" fmla="*/ 623888 w 1597819"/>
                          <a:gd name="connsiteY100" fmla="*/ 397669 h 1759744"/>
                          <a:gd name="connsiteX101" fmla="*/ 597693 w 1597819"/>
                          <a:gd name="connsiteY101" fmla="*/ 471487 h 1759744"/>
                          <a:gd name="connsiteX102" fmla="*/ 583406 w 1597819"/>
                          <a:gd name="connsiteY102" fmla="*/ 504825 h 1759744"/>
                          <a:gd name="connsiteX103" fmla="*/ 569119 w 1597819"/>
                          <a:gd name="connsiteY103" fmla="*/ 538162 h 1759744"/>
                          <a:gd name="connsiteX104" fmla="*/ 528638 w 1597819"/>
                          <a:gd name="connsiteY104" fmla="*/ 533400 h 1759744"/>
                          <a:gd name="connsiteX105" fmla="*/ 521494 w 1597819"/>
                          <a:gd name="connsiteY105" fmla="*/ 531019 h 1759744"/>
                          <a:gd name="connsiteX106" fmla="*/ 514350 w 1597819"/>
                          <a:gd name="connsiteY106" fmla="*/ 526256 h 1759744"/>
                          <a:gd name="connsiteX107" fmla="*/ 507206 w 1597819"/>
                          <a:gd name="connsiteY107" fmla="*/ 523875 h 1759744"/>
                          <a:gd name="connsiteX108" fmla="*/ 488156 w 1597819"/>
                          <a:gd name="connsiteY108" fmla="*/ 516731 h 1759744"/>
                          <a:gd name="connsiteX109" fmla="*/ 478631 w 1597819"/>
                          <a:gd name="connsiteY109" fmla="*/ 514350 h 1759744"/>
                          <a:gd name="connsiteX110" fmla="*/ 471488 w 1597819"/>
                          <a:gd name="connsiteY110" fmla="*/ 511969 h 1759744"/>
                          <a:gd name="connsiteX111" fmla="*/ 452438 w 1597819"/>
                          <a:gd name="connsiteY111" fmla="*/ 509587 h 1759744"/>
                          <a:gd name="connsiteX112" fmla="*/ 426244 w 1597819"/>
                          <a:gd name="connsiteY112" fmla="*/ 502444 h 1759744"/>
                          <a:gd name="connsiteX113" fmla="*/ 411956 w 1597819"/>
                          <a:gd name="connsiteY113" fmla="*/ 495300 h 1759744"/>
                          <a:gd name="connsiteX114" fmla="*/ 404813 w 1597819"/>
                          <a:gd name="connsiteY114" fmla="*/ 490537 h 1759744"/>
                          <a:gd name="connsiteX115" fmla="*/ 392906 w 1597819"/>
                          <a:gd name="connsiteY115" fmla="*/ 488156 h 1759744"/>
                          <a:gd name="connsiteX116" fmla="*/ 381000 w 1597819"/>
                          <a:gd name="connsiteY116" fmla="*/ 483394 h 1759744"/>
                          <a:gd name="connsiteX117" fmla="*/ 371475 w 1597819"/>
                          <a:gd name="connsiteY117" fmla="*/ 478631 h 1759744"/>
                          <a:gd name="connsiteX118" fmla="*/ 354806 w 1597819"/>
                          <a:gd name="connsiteY118" fmla="*/ 473869 h 1759744"/>
                          <a:gd name="connsiteX119" fmla="*/ 335756 w 1597819"/>
                          <a:gd name="connsiteY119" fmla="*/ 464344 h 1759744"/>
                          <a:gd name="connsiteX120" fmla="*/ 328613 w 1597819"/>
                          <a:gd name="connsiteY120" fmla="*/ 461962 h 1759744"/>
                          <a:gd name="connsiteX121" fmla="*/ 314325 w 1597819"/>
                          <a:gd name="connsiteY121" fmla="*/ 452437 h 1759744"/>
                          <a:gd name="connsiteX122" fmla="*/ 307181 w 1597819"/>
                          <a:gd name="connsiteY122" fmla="*/ 445294 h 1759744"/>
                          <a:gd name="connsiteX123" fmla="*/ 292894 w 1597819"/>
                          <a:gd name="connsiteY123" fmla="*/ 440531 h 1759744"/>
                          <a:gd name="connsiteX124" fmla="*/ 276225 w 1597819"/>
                          <a:gd name="connsiteY124" fmla="*/ 435769 h 1759744"/>
                          <a:gd name="connsiteX125" fmla="*/ 235744 w 1597819"/>
                          <a:gd name="connsiteY125" fmla="*/ 433387 h 1759744"/>
                          <a:gd name="connsiteX126" fmla="*/ 228600 w 1597819"/>
                          <a:gd name="connsiteY126" fmla="*/ 431006 h 1759744"/>
                          <a:gd name="connsiteX127" fmla="*/ 219075 w 1597819"/>
                          <a:gd name="connsiteY127" fmla="*/ 428625 h 1759744"/>
                          <a:gd name="connsiteX128" fmla="*/ 211931 w 1597819"/>
                          <a:gd name="connsiteY128" fmla="*/ 423862 h 1759744"/>
                          <a:gd name="connsiteX129" fmla="*/ 197644 w 1597819"/>
                          <a:gd name="connsiteY129" fmla="*/ 419100 h 1759744"/>
                          <a:gd name="connsiteX130" fmla="*/ 190500 w 1597819"/>
                          <a:gd name="connsiteY130" fmla="*/ 414337 h 1759744"/>
                          <a:gd name="connsiteX131" fmla="*/ 171450 w 1597819"/>
                          <a:gd name="connsiteY131" fmla="*/ 409575 h 1759744"/>
                          <a:gd name="connsiteX132" fmla="*/ 164306 w 1597819"/>
                          <a:gd name="connsiteY132" fmla="*/ 407194 h 1759744"/>
                          <a:gd name="connsiteX133" fmla="*/ 69056 w 1597819"/>
                          <a:gd name="connsiteY133" fmla="*/ 411956 h 1759744"/>
                          <a:gd name="connsiteX134" fmla="*/ 61913 w 1597819"/>
                          <a:gd name="connsiteY134" fmla="*/ 414337 h 1759744"/>
                          <a:gd name="connsiteX135" fmla="*/ 47625 w 1597819"/>
                          <a:gd name="connsiteY135" fmla="*/ 423862 h 1759744"/>
                          <a:gd name="connsiteX136" fmla="*/ 40481 w 1597819"/>
                          <a:gd name="connsiteY136" fmla="*/ 428625 h 1759744"/>
                          <a:gd name="connsiteX137" fmla="*/ 35719 w 1597819"/>
                          <a:gd name="connsiteY137" fmla="*/ 435769 h 1759744"/>
                          <a:gd name="connsiteX138" fmla="*/ 23813 w 1597819"/>
                          <a:gd name="connsiteY138" fmla="*/ 452437 h 1759744"/>
                          <a:gd name="connsiteX139" fmla="*/ 21431 w 1597819"/>
                          <a:gd name="connsiteY139" fmla="*/ 481012 h 1759744"/>
                          <a:gd name="connsiteX140" fmla="*/ 14288 w 1597819"/>
                          <a:gd name="connsiteY140" fmla="*/ 495300 h 1759744"/>
                          <a:gd name="connsiteX141" fmla="*/ 14288 w 1597819"/>
                          <a:gd name="connsiteY141" fmla="*/ 545306 h 1759744"/>
                          <a:gd name="connsiteX142" fmla="*/ 19050 w 1597819"/>
                          <a:gd name="connsiteY142" fmla="*/ 578644 h 1759744"/>
                          <a:gd name="connsiteX143" fmla="*/ 26194 w 1597819"/>
                          <a:gd name="connsiteY143" fmla="*/ 657225 h 1759744"/>
                          <a:gd name="connsiteX144" fmla="*/ 30956 w 1597819"/>
                          <a:gd name="connsiteY144" fmla="*/ 731044 h 1759744"/>
                          <a:gd name="connsiteX145" fmla="*/ 9525 w 1597819"/>
                          <a:gd name="connsiteY145" fmla="*/ 814387 h 1759744"/>
                          <a:gd name="connsiteX146" fmla="*/ 4763 w 1597819"/>
                          <a:gd name="connsiteY146" fmla="*/ 866775 h 1759744"/>
                          <a:gd name="connsiteX147" fmla="*/ 0 w 1597819"/>
                          <a:gd name="connsiteY147" fmla="*/ 912019 h 1759744"/>
                          <a:gd name="connsiteX148" fmla="*/ 19050 w 1597819"/>
                          <a:gd name="connsiteY148" fmla="*/ 966787 h 1759744"/>
                          <a:gd name="connsiteX149" fmla="*/ 61913 w 1597819"/>
                          <a:gd name="connsiteY149" fmla="*/ 1054894 h 1759744"/>
                          <a:gd name="connsiteX150" fmla="*/ 138113 w 1597819"/>
                          <a:gd name="connsiteY150" fmla="*/ 1150144 h 1759744"/>
                          <a:gd name="connsiteX151" fmla="*/ 188119 w 1597819"/>
                          <a:gd name="connsiteY151" fmla="*/ 1202531 h 1759744"/>
                          <a:gd name="connsiteX152" fmla="*/ 219075 w 1597819"/>
                          <a:gd name="connsiteY152" fmla="*/ 1262062 h 1759744"/>
                          <a:gd name="connsiteX153" fmla="*/ 230981 w 1597819"/>
                          <a:gd name="connsiteY153" fmla="*/ 1319212 h 1759744"/>
                          <a:gd name="connsiteX154" fmla="*/ 242888 w 1597819"/>
                          <a:gd name="connsiteY154" fmla="*/ 1385887 h 1759744"/>
                          <a:gd name="connsiteX155" fmla="*/ 273844 w 1597819"/>
                          <a:gd name="connsiteY155" fmla="*/ 1459706 h 1759744"/>
                          <a:gd name="connsiteX156" fmla="*/ 302419 w 1597819"/>
                          <a:gd name="connsiteY156" fmla="*/ 1528762 h 1759744"/>
                          <a:gd name="connsiteX157" fmla="*/ 335756 w 1597819"/>
                          <a:gd name="connsiteY157" fmla="*/ 1640681 h 1759744"/>
                          <a:gd name="connsiteX158" fmla="*/ 376238 w 1597819"/>
                          <a:gd name="connsiteY158" fmla="*/ 1719262 h 1759744"/>
                          <a:gd name="connsiteX159" fmla="*/ 416719 w 1597819"/>
                          <a:gd name="connsiteY159" fmla="*/ 1759744 h 1759744"/>
                          <a:gd name="connsiteX160" fmla="*/ 416719 w 1597819"/>
                          <a:gd name="connsiteY160" fmla="*/ 1759744 h 1759744"/>
                          <a:gd name="connsiteX161" fmla="*/ 416719 w 1597819"/>
                          <a:gd name="connsiteY161"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393031 w 1597819"/>
                          <a:gd name="connsiteY22" fmla="*/ 464344 h 1759744"/>
                          <a:gd name="connsiteX23" fmla="*/ 1385888 w 1597819"/>
                          <a:gd name="connsiteY23" fmla="*/ 450056 h 1759744"/>
                          <a:gd name="connsiteX24" fmla="*/ 1362076 w 1597819"/>
                          <a:gd name="connsiteY24" fmla="*/ 416718 h 1759744"/>
                          <a:gd name="connsiteX25" fmla="*/ 1343025 w 1597819"/>
                          <a:gd name="connsiteY25" fmla="*/ 390525 h 1759744"/>
                          <a:gd name="connsiteX26" fmla="*/ 1338263 w 1597819"/>
                          <a:gd name="connsiteY26" fmla="*/ 383381 h 1759744"/>
                          <a:gd name="connsiteX27" fmla="*/ 1335881 w 1597819"/>
                          <a:gd name="connsiteY27" fmla="*/ 376237 h 1759744"/>
                          <a:gd name="connsiteX28" fmla="*/ 1326356 w 1597819"/>
                          <a:gd name="connsiteY28" fmla="*/ 359569 h 1759744"/>
                          <a:gd name="connsiteX29" fmla="*/ 1323975 w 1597819"/>
                          <a:gd name="connsiteY29" fmla="*/ 352425 h 1759744"/>
                          <a:gd name="connsiteX30" fmla="*/ 1314450 w 1597819"/>
                          <a:gd name="connsiteY30" fmla="*/ 338137 h 1759744"/>
                          <a:gd name="connsiteX31" fmla="*/ 1302544 w 1597819"/>
                          <a:gd name="connsiteY31" fmla="*/ 316706 h 1759744"/>
                          <a:gd name="connsiteX32" fmla="*/ 1297781 w 1597819"/>
                          <a:gd name="connsiteY32" fmla="*/ 309562 h 1759744"/>
                          <a:gd name="connsiteX33" fmla="*/ 1295400 w 1597819"/>
                          <a:gd name="connsiteY33" fmla="*/ 300037 h 1759744"/>
                          <a:gd name="connsiteX34" fmla="*/ 1290638 w 1597819"/>
                          <a:gd name="connsiteY34" fmla="*/ 292894 h 1759744"/>
                          <a:gd name="connsiteX35" fmla="*/ 1285875 w 1597819"/>
                          <a:gd name="connsiteY35" fmla="*/ 283369 h 1759744"/>
                          <a:gd name="connsiteX36" fmla="*/ 1278731 w 1597819"/>
                          <a:gd name="connsiteY36" fmla="*/ 259556 h 1759744"/>
                          <a:gd name="connsiteX37" fmla="*/ 1276350 w 1597819"/>
                          <a:gd name="connsiteY37" fmla="*/ 252412 h 1759744"/>
                          <a:gd name="connsiteX38" fmla="*/ 1273969 w 1597819"/>
                          <a:gd name="connsiteY38" fmla="*/ 242887 h 1759744"/>
                          <a:gd name="connsiteX39" fmla="*/ 1269206 w 1597819"/>
                          <a:gd name="connsiteY39" fmla="*/ 235744 h 1759744"/>
                          <a:gd name="connsiteX40" fmla="*/ 1266825 w 1597819"/>
                          <a:gd name="connsiteY40" fmla="*/ 226219 h 1759744"/>
                          <a:gd name="connsiteX41" fmla="*/ 1257300 w 1597819"/>
                          <a:gd name="connsiteY41" fmla="*/ 211931 h 1759744"/>
                          <a:gd name="connsiteX42" fmla="*/ 1247775 w 1597819"/>
                          <a:gd name="connsiteY42" fmla="*/ 197644 h 1759744"/>
                          <a:gd name="connsiteX43" fmla="*/ 1238250 w 1597819"/>
                          <a:gd name="connsiteY43" fmla="*/ 183356 h 1759744"/>
                          <a:gd name="connsiteX44" fmla="*/ 1226344 w 1597819"/>
                          <a:gd name="connsiteY44" fmla="*/ 159544 h 1759744"/>
                          <a:gd name="connsiteX45" fmla="*/ 1221581 w 1597819"/>
                          <a:gd name="connsiteY45" fmla="*/ 152400 h 1759744"/>
                          <a:gd name="connsiteX46" fmla="*/ 1216819 w 1597819"/>
                          <a:gd name="connsiteY46" fmla="*/ 145256 h 1759744"/>
                          <a:gd name="connsiteX47" fmla="*/ 1209675 w 1597819"/>
                          <a:gd name="connsiteY47" fmla="*/ 135731 h 1759744"/>
                          <a:gd name="connsiteX48" fmla="*/ 1204913 w 1597819"/>
                          <a:gd name="connsiteY48" fmla="*/ 128587 h 1759744"/>
                          <a:gd name="connsiteX49" fmla="*/ 1197769 w 1597819"/>
                          <a:gd name="connsiteY49" fmla="*/ 121444 h 1759744"/>
                          <a:gd name="connsiteX50" fmla="*/ 1193006 w 1597819"/>
                          <a:gd name="connsiteY50" fmla="*/ 111919 h 1759744"/>
                          <a:gd name="connsiteX51" fmla="*/ 1185863 w 1597819"/>
                          <a:gd name="connsiteY51" fmla="*/ 104775 h 1759744"/>
                          <a:gd name="connsiteX52" fmla="*/ 1183481 w 1597819"/>
                          <a:gd name="connsiteY52" fmla="*/ 97631 h 1759744"/>
                          <a:gd name="connsiteX53" fmla="*/ 1178719 w 1597819"/>
                          <a:gd name="connsiteY53" fmla="*/ 90487 h 1759744"/>
                          <a:gd name="connsiteX54" fmla="*/ 1171575 w 1597819"/>
                          <a:gd name="connsiteY54" fmla="*/ 76200 h 1759744"/>
                          <a:gd name="connsiteX55" fmla="*/ 1162050 w 1597819"/>
                          <a:gd name="connsiteY55" fmla="*/ 54769 h 1759744"/>
                          <a:gd name="connsiteX56" fmla="*/ 1154906 w 1597819"/>
                          <a:gd name="connsiteY56" fmla="*/ 50006 h 1759744"/>
                          <a:gd name="connsiteX57" fmla="*/ 1145381 w 1597819"/>
                          <a:gd name="connsiteY57" fmla="*/ 35719 h 1759744"/>
                          <a:gd name="connsiteX58" fmla="*/ 1131094 w 1597819"/>
                          <a:gd name="connsiteY58" fmla="*/ 26194 h 1759744"/>
                          <a:gd name="connsiteX59" fmla="*/ 1123950 w 1597819"/>
                          <a:gd name="connsiteY59" fmla="*/ 23812 h 1759744"/>
                          <a:gd name="connsiteX60" fmla="*/ 1107281 w 1597819"/>
                          <a:gd name="connsiteY60" fmla="*/ 14287 h 1759744"/>
                          <a:gd name="connsiteX61" fmla="*/ 1083469 w 1597819"/>
                          <a:gd name="connsiteY61" fmla="*/ 9525 h 1759744"/>
                          <a:gd name="connsiteX62" fmla="*/ 1073944 w 1597819"/>
                          <a:gd name="connsiteY62" fmla="*/ 4762 h 1759744"/>
                          <a:gd name="connsiteX63" fmla="*/ 1050131 w 1597819"/>
                          <a:gd name="connsiteY63" fmla="*/ 0 h 1759744"/>
                          <a:gd name="connsiteX64" fmla="*/ 926306 w 1597819"/>
                          <a:gd name="connsiteY64" fmla="*/ 2381 h 1759744"/>
                          <a:gd name="connsiteX65" fmla="*/ 916781 w 1597819"/>
                          <a:gd name="connsiteY65" fmla="*/ 4762 h 1759744"/>
                          <a:gd name="connsiteX66" fmla="*/ 883444 w 1597819"/>
                          <a:gd name="connsiteY66" fmla="*/ 9525 h 1759744"/>
                          <a:gd name="connsiteX67" fmla="*/ 876300 w 1597819"/>
                          <a:gd name="connsiteY67" fmla="*/ 11906 h 1759744"/>
                          <a:gd name="connsiteX68" fmla="*/ 838200 w 1597819"/>
                          <a:gd name="connsiteY68" fmla="*/ 16669 h 1759744"/>
                          <a:gd name="connsiteX69" fmla="*/ 812006 w 1597819"/>
                          <a:gd name="connsiteY69" fmla="*/ 21431 h 1759744"/>
                          <a:gd name="connsiteX70" fmla="*/ 797719 w 1597819"/>
                          <a:gd name="connsiteY70" fmla="*/ 30956 h 1759744"/>
                          <a:gd name="connsiteX71" fmla="*/ 783431 w 1597819"/>
                          <a:gd name="connsiteY71" fmla="*/ 42862 h 1759744"/>
                          <a:gd name="connsiteX72" fmla="*/ 769144 w 1597819"/>
                          <a:gd name="connsiteY72" fmla="*/ 64294 h 1759744"/>
                          <a:gd name="connsiteX73" fmla="*/ 764381 w 1597819"/>
                          <a:gd name="connsiteY73" fmla="*/ 71437 h 1759744"/>
                          <a:gd name="connsiteX74" fmla="*/ 757238 w 1597819"/>
                          <a:gd name="connsiteY74" fmla="*/ 76200 h 1759744"/>
                          <a:gd name="connsiteX75" fmla="*/ 752475 w 1597819"/>
                          <a:gd name="connsiteY75" fmla="*/ 83344 h 1759744"/>
                          <a:gd name="connsiteX76" fmla="*/ 750094 w 1597819"/>
                          <a:gd name="connsiteY76" fmla="*/ 90487 h 1759744"/>
                          <a:gd name="connsiteX77" fmla="*/ 740569 w 1597819"/>
                          <a:gd name="connsiteY77" fmla="*/ 104775 h 1759744"/>
                          <a:gd name="connsiteX78" fmla="*/ 738188 w 1597819"/>
                          <a:gd name="connsiteY78" fmla="*/ 111919 h 1759744"/>
                          <a:gd name="connsiteX79" fmla="*/ 728663 w 1597819"/>
                          <a:gd name="connsiteY79" fmla="*/ 126206 h 1759744"/>
                          <a:gd name="connsiteX80" fmla="*/ 721519 w 1597819"/>
                          <a:gd name="connsiteY80" fmla="*/ 140494 h 1759744"/>
                          <a:gd name="connsiteX81" fmla="*/ 714375 w 1597819"/>
                          <a:gd name="connsiteY81" fmla="*/ 154781 h 1759744"/>
                          <a:gd name="connsiteX82" fmla="*/ 711994 w 1597819"/>
                          <a:gd name="connsiteY82" fmla="*/ 161925 h 1759744"/>
                          <a:gd name="connsiteX83" fmla="*/ 702469 w 1597819"/>
                          <a:gd name="connsiteY83" fmla="*/ 176212 h 1759744"/>
                          <a:gd name="connsiteX84" fmla="*/ 692944 w 1597819"/>
                          <a:gd name="connsiteY84" fmla="*/ 204787 h 1759744"/>
                          <a:gd name="connsiteX85" fmla="*/ 690563 w 1597819"/>
                          <a:gd name="connsiteY85" fmla="*/ 211931 h 1759744"/>
                          <a:gd name="connsiteX86" fmla="*/ 681038 w 1597819"/>
                          <a:gd name="connsiteY86" fmla="*/ 226219 h 1759744"/>
                          <a:gd name="connsiteX87" fmla="*/ 678656 w 1597819"/>
                          <a:gd name="connsiteY87" fmla="*/ 233362 h 1759744"/>
                          <a:gd name="connsiteX88" fmla="*/ 669131 w 1597819"/>
                          <a:gd name="connsiteY88" fmla="*/ 247650 h 1759744"/>
                          <a:gd name="connsiteX89" fmla="*/ 664369 w 1597819"/>
                          <a:gd name="connsiteY89" fmla="*/ 254794 h 1759744"/>
                          <a:gd name="connsiteX90" fmla="*/ 657225 w 1597819"/>
                          <a:gd name="connsiteY90" fmla="*/ 269081 h 1759744"/>
                          <a:gd name="connsiteX91" fmla="*/ 650081 w 1597819"/>
                          <a:gd name="connsiteY91" fmla="*/ 283369 h 1759744"/>
                          <a:gd name="connsiteX92" fmla="*/ 645319 w 1597819"/>
                          <a:gd name="connsiteY92" fmla="*/ 300037 h 1759744"/>
                          <a:gd name="connsiteX93" fmla="*/ 640556 w 1597819"/>
                          <a:gd name="connsiteY93" fmla="*/ 335756 h 1759744"/>
                          <a:gd name="connsiteX94" fmla="*/ 638175 w 1597819"/>
                          <a:gd name="connsiteY94" fmla="*/ 345281 h 1759744"/>
                          <a:gd name="connsiteX95" fmla="*/ 635794 w 1597819"/>
                          <a:gd name="connsiteY95" fmla="*/ 361950 h 1759744"/>
                          <a:gd name="connsiteX96" fmla="*/ 631031 w 1597819"/>
                          <a:gd name="connsiteY96" fmla="*/ 376237 h 1759744"/>
                          <a:gd name="connsiteX97" fmla="*/ 628650 w 1597819"/>
                          <a:gd name="connsiteY97" fmla="*/ 383381 h 1759744"/>
                          <a:gd name="connsiteX98" fmla="*/ 626269 w 1597819"/>
                          <a:gd name="connsiteY98" fmla="*/ 390525 h 1759744"/>
                          <a:gd name="connsiteX99" fmla="*/ 623888 w 1597819"/>
                          <a:gd name="connsiteY99" fmla="*/ 397669 h 1759744"/>
                          <a:gd name="connsiteX100" fmla="*/ 597693 w 1597819"/>
                          <a:gd name="connsiteY100" fmla="*/ 471487 h 1759744"/>
                          <a:gd name="connsiteX101" fmla="*/ 583406 w 1597819"/>
                          <a:gd name="connsiteY101" fmla="*/ 504825 h 1759744"/>
                          <a:gd name="connsiteX102" fmla="*/ 569119 w 1597819"/>
                          <a:gd name="connsiteY102" fmla="*/ 538162 h 1759744"/>
                          <a:gd name="connsiteX103" fmla="*/ 528638 w 1597819"/>
                          <a:gd name="connsiteY103" fmla="*/ 533400 h 1759744"/>
                          <a:gd name="connsiteX104" fmla="*/ 521494 w 1597819"/>
                          <a:gd name="connsiteY104" fmla="*/ 531019 h 1759744"/>
                          <a:gd name="connsiteX105" fmla="*/ 514350 w 1597819"/>
                          <a:gd name="connsiteY105" fmla="*/ 526256 h 1759744"/>
                          <a:gd name="connsiteX106" fmla="*/ 507206 w 1597819"/>
                          <a:gd name="connsiteY106" fmla="*/ 523875 h 1759744"/>
                          <a:gd name="connsiteX107" fmla="*/ 488156 w 1597819"/>
                          <a:gd name="connsiteY107" fmla="*/ 516731 h 1759744"/>
                          <a:gd name="connsiteX108" fmla="*/ 478631 w 1597819"/>
                          <a:gd name="connsiteY108" fmla="*/ 514350 h 1759744"/>
                          <a:gd name="connsiteX109" fmla="*/ 471488 w 1597819"/>
                          <a:gd name="connsiteY109" fmla="*/ 511969 h 1759744"/>
                          <a:gd name="connsiteX110" fmla="*/ 452438 w 1597819"/>
                          <a:gd name="connsiteY110" fmla="*/ 509587 h 1759744"/>
                          <a:gd name="connsiteX111" fmla="*/ 426244 w 1597819"/>
                          <a:gd name="connsiteY111" fmla="*/ 502444 h 1759744"/>
                          <a:gd name="connsiteX112" fmla="*/ 411956 w 1597819"/>
                          <a:gd name="connsiteY112" fmla="*/ 495300 h 1759744"/>
                          <a:gd name="connsiteX113" fmla="*/ 404813 w 1597819"/>
                          <a:gd name="connsiteY113" fmla="*/ 490537 h 1759744"/>
                          <a:gd name="connsiteX114" fmla="*/ 392906 w 1597819"/>
                          <a:gd name="connsiteY114" fmla="*/ 488156 h 1759744"/>
                          <a:gd name="connsiteX115" fmla="*/ 381000 w 1597819"/>
                          <a:gd name="connsiteY115" fmla="*/ 483394 h 1759744"/>
                          <a:gd name="connsiteX116" fmla="*/ 371475 w 1597819"/>
                          <a:gd name="connsiteY116" fmla="*/ 478631 h 1759744"/>
                          <a:gd name="connsiteX117" fmla="*/ 354806 w 1597819"/>
                          <a:gd name="connsiteY117" fmla="*/ 473869 h 1759744"/>
                          <a:gd name="connsiteX118" fmla="*/ 335756 w 1597819"/>
                          <a:gd name="connsiteY118" fmla="*/ 464344 h 1759744"/>
                          <a:gd name="connsiteX119" fmla="*/ 328613 w 1597819"/>
                          <a:gd name="connsiteY119" fmla="*/ 461962 h 1759744"/>
                          <a:gd name="connsiteX120" fmla="*/ 314325 w 1597819"/>
                          <a:gd name="connsiteY120" fmla="*/ 452437 h 1759744"/>
                          <a:gd name="connsiteX121" fmla="*/ 307181 w 1597819"/>
                          <a:gd name="connsiteY121" fmla="*/ 445294 h 1759744"/>
                          <a:gd name="connsiteX122" fmla="*/ 292894 w 1597819"/>
                          <a:gd name="connsiteY122" fmla="*/ 440531 h 1759744"/>
                          <a:gd name="connsiteX123" fmla="*/ 276225 w 1597819"/>
                          <a:gd name="connsiteY123" fmla="*/ 435769 h 1759744"/>
                          <a:gd name="connsiteX124" fmla="*/ 235744 w 1597819"/>
                          <a:gd name="connsiteY124" fmla="*/ 433387 h 1759744"/>
                          <a:gd name="connsiteX125" fmla="*/ 228600 w 1597819"/>
                          <a:gd name="connsiteY125" fmla="*/ 431006 h 1759744"/>
                          <a:gd name="connsiteX126" fmla="*/ 219075 w 1597819"/>
                          <a:gd name="connsiteY126" fmla="*/ 428625 h 1759744"/>
                          <a:gd name="connsiteX127" fmla="*/ 211931 w 1597819"/>
                          <a:gd name="connsiteY127" fmla="*/ 423862 h 1759744"/>
                          <a:gd name="connsiteX128" fmla="*/ 197644 w 1597819"/>
                          <a:gd name="connsiteY128" fmla="*/ 419100 h 1759744"/>
                          <a:gd name="connsiteX129" fmla="*/ 190500 w 1597819"/>
                          <a:gd name="connsiteY129" fmla="*/ 414337 h 1759744"/>
                          <a:gd name="connsiteX130" fmla="*/ 171450 w 1597819"/>
                          <a:gd name="connsiteY130" fmla="*/ 409575 h 1759744"/>
                          <a:gd name="connsiteX131" fmla="*/ 164306 w 1597819"/>
                          <a:gd name="connsiteY131" fmla="*/ 407194 h 1759744"/>
                          <a:gd name="connsiteX132" fmla="*/ 69056 w 1597819"/>
                          <a:gd name="connsiteY132" fmla="*/ 411956 h 1759744"/>
                          <a:gd name="connsiteX133" fmla="*/ 61913 w 1597819"/>
                          <a:gd name="connsiteY133" fmla="*/ 414337 h 1759744"/>
                          <a:gd name="connsiteX134" fmla="*/ 47625 w 1597819"/>
                          <a:gd name="connsiteY134" fmla="*/ 423862 h 1759744"/>
                          <a:gd name="connsiteX135" fmla="*/ 40481 w 1597819"/>
                          <a:gd name="connsiteY135" fmla="*/ 428625 h 1759744"/>
                          <a:gd name="connsiteX136" fmla="*/ 35719 w 1597819"/>
                          <a:gd name="connsiteY136" fmla="*/ 435769 h 1759744"/>
                          <a:gd name="connsiteX137" fmla="*/ 23813 w 1597819"/>
                          <a:gd name="connsiteY137" fmla="*/ 452437 h 1759744"/>
                          <a:gd name="connsiteX138" fmla="*/ 21431 w 1597819"/>
                          <a:gd name="connsiteY138" fmla="*/ 481012 h 1759744"/>
                          <a:gd name="connsiteX139" fmla="*/ 14288 w 1597819"/>
                          <a:gd name="connsiteY139" fmla="*/ 495300 h 1759744"/>
                          <a:gd name="connsiteX140" fmla="*/ 14288 w 1597819"/>
                          <a:gd name="connsiteY140" fmla="*/ 545306 h 1759744"/>
                          <a:gd name="connsiteX141" fmla="*/ 19050 w 1597819"/>
                          <a:gd name="connsiteY141" fmla="*/ 578644 h 1759744"/>
                          <a:gd name="connsiteX142" fmla="*/ 26194 w 1597819"/>
                          <a:gd name="connsiteY142" fmla="*/ 657225 h 1759744"/>
                          <a:gd name="connsiteX143" fmla="*/ 30956 w 1597819"/>
                          <a:gd name="connsiteY143" fmla="*/ 731044 h 1759744"/>
                          <a:gd name="connsiteX144" fmla="*/ 9525 w 1597819"/>
                          <a:gd name="connsiteY144" fmla="*/ 814387 h 1759744"/>
                          <a:gd name="connsiteX145" fmla="*/ 4763 w 1597819"/>
                          <a:gd name="connsiteY145" fmla="*/ 866775 h 1759744"/>
                          <a:gd name="connsiteX146" fmla="*/ 0 w 1597819"/>
                          <a:gd name="connsiteY146" fmla="*/ 912019 h 1759744"/>
                          <a:gd name="connsiteX147" fmla="*/ 19050 w 1597819"/>
                          <a:gd name="connsiteY147" fmla="*/ 966787 h 1759744"/>
                          <a:gd name="connsiteX148" fmla="*/ 61913 w 1597819"/>
                          <a:gd name="connsiteY148" fmla="*/ 1054894 h 1759744"/>
                          <a:gd name="connsiteX149" fmla="*/ 138113 w 1597819"/>
                          <a:gd name="connsiteY149" fmla="*/ 1150144 h 1759744"/>
                          <a:gd name="connsiteX150" fmla="*/ 188119 w 1597819"/>
                          <a:gd name="connsiteY150" fmla="*/ 1202531 h 1759744"/>
                          <a:gd name="connsiteX151" fmla="*/ 219075 w 1597819"/>
                          <a:gd name="connsiteY151" fmla="*/ 1262062 h 1759744"/>
                          <a:gd name="connsiteX152" fmla="*/ 230981 w 1597819"/>
                          <a:gd name="connsiteY152" fmla="*/ 1319212 h 1759744"/>
                          <a:gd name="connsiteX153" fmla="*/ 242888 w 1597819"/>
                          <a:gd name="connsiteY153" fmla="*/ 1385887 h 1759744"/>
                          <a:gd name="connsiteX154" fmla="*/ 273844 w 1597819"/>
                          <a:gd name="connsiteY154" fmla="*/ 1459706 h 1759744"/>
                          <a:gd name="connsiteX155" fmla="*/ 302419 w 1597819"/>
                          <a:gd name="connsiteY155" fmla="*/ 1528762 h 1759744"/>
                          <a:gd name="connsiteX156" fmla="*/ 335756 w 1597819"/>
                          <a:gd name="connsiteY156" fmla="*/ 1640681 h 1759744"/>
                          <a:gd name="connsiteX157" fmla="*/ 376238 w 1597819"/>
                          <a:gd name="connsiteY157" fmla="*/ 1719262 h 1759744"/>
                          <a:gd name="connsiteX158" fmla="*/ 416719 w 1597819"/>
                          <a:gd name="connsiteY158" fmla="*/ 1759744 h 1759744"/>
                          <a:gd name="connsiteX159" fmla="*/ 416719 w 1597819"/>
                          <a:gd name="connsiteY159" fmla="*/ 1759744 h 1759744"/>
                          <a:gd name="connsiteX160" fmla="*/ 416719 w 1597819"/>
                          <a:gd name="connsiteY160" fmla="*/ 1759744 h 1759744"/>
                          <a:gd name="connsiteX0" fmla="*/ 1597819 w 1597819"/>
                          <a:gd name="connsiteY0" fmla="*/ 366712 h 1759744"/>
                          <a:gd name="connsiteX1" fmla="*/ 1597819 w 1597819"/>
                          <a:gd name="connsiteY1" fmla="*/ 366712 h 1759744"/>
                          <a:gd name="connsiteX2" fmla="*/ 1593056 w 1597819"/>
                          <a:gd name="connsiteY2" fmla="*/ 421481 h 1759744"/>
                          <a:gd name="connsiteX3" fmla="*/ 1583531 w 1597819"/>
                          <a:gd name="connsiteY3" fmla="*/ 442912 h 1759744"/>
                          <a:gd name="connsiteX4" fmla="*/ 1576388 w 1597819"/>
                          <a:gd name="connsiteY4" fmla="*/ 447675 h 1759744"/>
                          <a:gd name="connsiteX5" fmla="*/ 1574006 w 1597819"/>
                          <a:gd name="connsiteY5" fmla="*/ 454819 h 1759744"/>
                          <a:gd name="connsiteX6" fmla="*/ 1559719 w 1597819"/>
                          <a:gd name="connsiteY6" fmla="*/ 461962 h 1759744"/>
                          <a:gd name="connsiteX7" fmla="*/ 1554956 w 1597819"/>
                          <a:gd name="connsiteY7" fmla="*/ 469106 h 1759744"/>
                          <a:gd name="connsiteX8" fmla="*/ 1547813 w 1597819"/>
                          <a:gd name="connsiteY8" fmla="*/ 473869 h 1759744"/>
                          <a:gd name="connsiteX9" fmla="*/ 1543050 w 1597819"/>
                          <a:gd name="connsiteY9" fmla="*/ 483394 h 1759744"/>
                          <a:gd name="connsiteX10" fmla="*/ 1540669 w 1597819"/>
                          <a:gd name="connsiteY10" fmla="*/ 490537 h 1759744"/>
                          <a:gd name="connsiteX11" fmla="*/ 1531144 w 1597819"/>
                          <a:gd name="connsiteY11" fmla="*/ 497681 h 1759744"/>
                          <a:gd name="connsiteX12" fmla="*/ 1521619 w 1597819"/>
                          <a:gd name="connsiteY12" fmla="*/ 507206 h 1759744"/>
                          <a:gd name="connsiteX13" fmla="*/ 1516856 w 1597819"/>
                          <a:gd name="connsiteY13" fmla="*/ 516731 h 1759744"/>
                          <a:gd name="connsiteX14" fmla="*/ 1509713 w 1597819"/>
                          <a:gd name="connsiteY14" fmla="*/ 521494 h 1759744"/>
                          <a:gd name="connsiteX15" fmla="*/ 1490663 w 1597819"/>
                          <a:gd name="connsiteY15" fmla="*/ 531019 h 1759744"/>
                          <a:gd name="connsiteX16" fmla="*/ 1457325 w 1597819"/>
                          <a:gd name="connsiteY16" fmla="*/ 528637 h 1759744"/>
                          <a:gd name="connsiteX17" fmla="*/ 1450181 w 1597819"/>
                          <a:gd name="connsiteY17" fmla="*/ 526256 h 1759744"/>
                          <a:gd name="connsiteX18" fmla="*/ 1440656 w 1597819"/>
                          <a:gd name="connsiteY18" fmla="*/ 523875 h 1759744"/>
                          <a:gd name="connsiteX19" fmla="*/ 1433513 w 1597819"/>
                          <a:gd name="connsiteY19" fmla="*/ 516731 h 1759744"/>
                          <a:gd name="connsiteX20" fmla="*/ 1414463 w 1597819"/>
                          <a:gd name="connsiteY20" fmla="*/ 507206 h 1759744"/>
                          <a:gd name="connsiteX21" fmla="*/ 1412081 w 1597819"/>
                          <a:gd name="connsiteY21" fmla="*/ 500062 h 1759744"/>
                          <a:gd name="connsiteX22" fmla="*/ 1385888 w 1597819"/>
                          <a:gd name="connsiteY22" fmla="*/ 450056 h 1759744"/>
                          <a:gd name="connsiteX23" fmla="*/ 1362076 w 1597819"/>
                          <a:gd name="connsiteY23" fmla="*/ 416718 h 1759744"/>
                          <a:gd name="connsiteX24" fmla="*/ 1343025 w 1597819"/>
                          <a:gd name="connsiteY24" fmla="*/ 390525 h 1759744"/>
                          <a:gd name="connsiteX25" fmla="*/ 1338263 w 1597819"/>
                          <a:gd name="connsiteY25" fmla="*/ 383381 h 1759744"/>
                          <a:gd name="connsiteX26" fmla="*/ 1335881 w 1597819"/>
                          <a:gd name="connsiteY26" fmla="*/ 376237 h 1759744"/>
                          <a:gd name="connsiteX27" fmla="*/ 1326356 w 1597819"/>
                          <a:gd name="connsiteY27" fmla="*/ 359569 h 1759744"/>
                          <a:gd name="connsiteX28" fmla="*/ 1323975 w 1597819"/>
                          <a:gd name="connsiteY28" fmla="*/ 352425 h 1759744"/>
                          <a:gd name="connsiteX29" fmla="*/ 1314450 w 1597819"/>
                          <a:gd name="connsiteY29" fmla="*/ 338137 h 1759744"/>
                          <a:gd name="connsiteX30" fmla="*/ 1302544 w 1597819"/>
                          <a:gd name="connsiteY30" fmla="*/ 316706 h 1759744"/>
                          <a:gd name="connsiteX31" fmla="*/ 1297781 w 1597819"/>
                          <a:gd name="connsiteY31" fmla="*/ 309562 h 1759744"/>
                          <a:gd name="connsiteX32" fmla="*/ 1295400 w 1597819"/>
                          <a:gd name="connsiteY32" fmla="*/ 300037 h 1759744"/>
                          <a:gd name="connsiteX33" fmla="*/ 1290638 w 1597819"/>
                          <a:gd name="connsiteY33" fmla="*/ 292894 h 1759744"/>
                          <a:gd name="connsiteX34" fmla="*/ 1285875 w 1597819"/>
                          <a:gd name="connsiteY34" fmla="*/ 283369 h 1759744"/>
                          <a:gd name="connsiteX35" fmla="*/ 1278731 w 1597819"/>
                          <a:gd name="connsiteY35" fmla="*/ 259556 h 1759744"/>
                          <a:gd name="connsiteX36" fmla="*/ 1276350 w 1597819"/>
                          <a:gd name="connsiteY36" fmla="*/ 252412 h 1759744"/>
                          <a:gd name="connsiteX37" fmla="*/ 1273969 w 1597819"/>
                          <a:gd name="connsiteY37" fmla="*/ 242887 h 1759744"/>
                          <a:gd name="connsiteX38" fmla="*/ 1269206 w 1597819"/>
                          <a:gd name="connsiteY38" fmla="*/ 235744 h 1759744"/>
                          <a:gd name="connsiteX39" fmla="*/ 1266825 w 1597819"/>
                          <a:gd name="connsiteY39" fmla="*/ 226219 h 1759744"/>
                          <a:gd name="connsiteX40" fmla="*/ 1257300 w 1597819"/>
                          <a:gd name="connsiteY40" fmla="*/ 211931 h 1759744"/>
                          <a:gd name="connsiteX41" fmla="*/ 1247775 w 1597819"/>
                          <a:gd name="connsiteY41" fmla="*/ 197644 h 1759744"/>
                          <a:gd name="connsiteX42" fmla="*/ 1238250 w 1597819"/>
                          <a:gd name="connsiteY42" fmla="*/ 183356 h 1759744"/>
                          <a:gd name="connsiteX43" fmla="*/ 1226344 w 1597819"/>
                          <a:gd name="connsiteY43" fmla="*/ 159544 h 1759744"/>
                          <a:gd name="connsiteX44" fmla="*/ 1221581 w 1597819"/>
                          <a:gd name="connsiteY44" fmla="*/ 152400 h 1759744"/>
                          <a:gd name="connsiteX45" fmla="*/ 1216819 w 1597819"/>
                          <a:gd name="connsiteY45" fmla="*/ 145256 h 1759744"/>
                          <a:gd name="connsiteX46" fmla="*/ 1209675 w 1597819"/>
                          <a:gd name="connsiteY46" fmla="*/ 135731 h 1759744"/>
                          <a:gd name="connsiteX47" fmla="*/ 1204913 w 1597819"/>
                          <a:gd name="connsiteY47" fmla="*/ 128587 h 1759744"/>
                          <a:gd name="connsiteX48" fmla="*/ 1197769 w 1597819"/>
                          <a:gd name="connsiteY48" fmla="*/ 121444 h 1759744"/>
                          <a:gd name="connsiteX49" fmla="*/ 1193006 w 1597819"/>
                          <a:gd name="connsiteY49" fmla="*/ 111919 h 1759744"/>
                          <a:gd name="connsiteX50" fmla="*/ 1185863 w 1597819"/>
                          <a:gd name="connsiteY50" fmla="*/ 104775 h 1759744"/>
                          <a:gd name="connsiteX51" fmla="*/ 1183481 w 1597819"/>
                          <a:gd name="connsiteY51" fmla="*/ 97631 h 1759744"/>
                          <a:gd name="connsiteX52" fmla="*/ 1178719 w 1597819"/>
                          <a:gd name="connsiteY52" fmla="*/ 90487 h 1759744"/>
                          <a:gd name="connsiteX53" fmla="*/ 1171575 w 1597819"/>
                          <a:gd name="connsiteY53" fmla="*/ 76200 h 1759744"/>
                          <a:gd name="connsiteX54" fmla="*/ 1162050 w 1597819"/>
                          <a:gd name="connsiteY54" fmla="*/ 54769 h 1759744"/>
                          <a:gd name="connsiteX55" fmla="*/ 1154906 w 1597819"/>
                          <a:gd name="connsiteY55" fmla="*/ 50006 h 1759744"/>
                          <a:gd name="connsiteX56" fmla="*/ 1145381 w 1597819"/>
                          <a:gd name="connsiteY56" fmla="*/ 35719 h 1759744"/>
                          <a:gd name="connsiteX57" fmla="*/ 1131094 w 1597819"/>
                          <a:gd name="connsiteY57" fmla="*/ 26194 h 1759744"/>
                          <a:gd name="connsiteX58" fmla="*/ 1123950 w 1597819"/>
                          <a:gd name="connsiteY58" fmla="*/ 23812 h 1759744"/>
                          <a:gd name="connsiteX59" fmla="*/ 1107281 w 1597819"/>
                          <a:gd name="connsiteY59" fmla="*/ 14287 h 1759744"/>
                          <a:gd name="connsiteX60" fmla="*/ 1083469 w 1597819"/>
                          <a:gd name="connsiteY60" fmla="*/ 9525 h 1759744"/>
                          <a:gd name="connsiteX61" fmla="*/ 1073944 w 1597819"/>
                          <a:gd name="connsiteY61" fmla="*/ 4762 h 1759744"/>
                          <a:gd name="connsiteX62" fmla="*/ 1050131 w 1597819"/>
                          <a:gd name="connsiteY62" fmla="*/ 0 h 1759744"/>
                          <a:gd name="connsiteX63" fmla="*/ 926306 w 1597819"/>
                          <a:gd name="connsiteY63" fmla="*/ 2381 h 1759744"/>
                          <a:gd name="connsiteX64" fmla="*/ 916781 w 1597819"/>
                          <a:gd name="connsiteY64" fmla="*/ 4762 h 1759744"/>
                          <a:gd name="connsiteX65" fmla="*/ 883444 w 1597819"/>
                          <a:gd name="connsiteY65" fmla="*/ 9525 h 1759744"/>
                          <a:gd name="connsiteX66" fmla="*/ 876300 w 1597819"/>
                          <a:gd name="connsiteY66" fmla="*/ 11906 h 1759744"/>
                          <a:gd name="connsiteX67" fmla="*/ 838200 w 1597819"/>
                          <a:gd name="connsiteY67" fmla="*/ 16669 h 1759744"/>
                          <a:gd name="connsiteX68" fmla="*/ 812006 w 1597819"/>
                          <a:gd name="connsiteY68" fmla="*/ 21431 h 1759744"/>
                          <a:gd name="connsiteX69" fmla="*/ 797719 w 1597819"/>
                          <a:gd name="connsiteY69" fmla="*/ 30956 h 1759744"/>
                          <a:gd name="connsiteX70" fmla="*/ 783431 w 1597819"/>
                          <a:gd name="connsiteY70" fmla="*/ 42862 h 1759744"/>
                          <a:gd name="connsiteX71" fmla="*/ 769144 w 1597819"/>
                          <a:gd name="connsiteY71" fmla="*/ 64294 h 1759744"/>
                          <a:gd name="connsiteX72" fmla="*/ 764381 w 1597819"/>
                          <a:gd name="connsiteY72" fmla="*/ 71437 h 1759744"/>
                          <a:gd name="connsiteX73" fmla="*/ 757238 w 1597819"/>
                          <a:gd name="connsiteY73" fmla="*/ 76200 h 1759744"/>
                          <a:gd name="connsiteX74" fmla="*/ 752475 w 1597819"/>
                          <a:gd name="connsiteY74" fmla="*/ 83344 h 1759744"/>
                          <a:gd name="connsiteX75" fmla="*/ 750094 w 1597819"/>
                          <a:gd name="connsiteY75" fmla="*/ 90487 h 1759744"/>
                          <a:gd name="connsiteX76" fmla="*/ 740569 w 1597819"/>
                          <a:gd name="connsiteY76" fmla="*/ 104775 h 1759744"/>
                          <a:gd name="connsiteX77" fmla="*/ 738188 w 1597819"/>
                          <a:gd name="connsiteY77" fmla="*/ 111919 h 1759744"/>
                          <a:gd name="connsiteX78" fmla="*/ 728663 w 1597819"/>
                          <a:gd name="connsiteY78" fmla="*/ 126206 h 1759744"/>
                          <a:gd name="connsiteX79" fmla="*/ 721519 w 1597819"/>
                          <a:gd name="connsiteY79" fmla="*/ 140494 h 1759744"/>
                          <a:gd name="connsiteX80" fmla="*/ 714375 w 1597819"/>
                          <a:gd name="connsiteY80" fmla="*/ 154781 h 1759744"/>
                          <a:gd name="connsiteX81" fmla="*/ 711994 w 1597819"/>
                          <a:gd name="connsiteY81" fmla="*/ 161925 h 1759744"/>
                          <a:gd name="connsiteX82" fmla="*/ 702469 w 1597819"/>
                          <a:gd name="connsiteY82" fmla="*/ 176212 h 1759744"/>
                          <a:gd name="connsiteX83" fmla="*/ 692944 w 1597819"/>
                          <a:gd name="connsiteY83" fmla="*/ 204787 h 1759744"/>
                          <a:gd name="connsiteX84" fmla="*/ 690563 w 1597819"/>
                          <a:gd name="connsiteY84" fmla="*/ 211931 h 1759744"/>
                          <a:gd name="connsiteX85" fmla="*/ 681038 w 1597819"/>
                          <a:gd name="connsiteY85" fmla="*/ 226219 h 1759744"/>
                          <a:gd name="connsiteX86" fmla="*/ 678656 w 1597819"/>
                          <a:gd name="connsiteY86" fmla="*/ 233362 h 1759744"/>
                          <a:gd name="connsiteX87" fmla="*/ 669131 w 1597819"/>
                          <a:gd name="connsiteY87" fmla="*/ 247650 h 1759744"/>
                          <a:gd name="connsiteX88" fmla="*/ 664369 w 1597819"/>
                          <a:gd name="connsiteY88" fmla="*/ 254794 h 1759744"/>
                          <a:gd name="connsiteX89" fmla="*/ 657225 w 1597819"/>
                          <a:gd name="connsiteY89" fmla="*/ 269081 h 1759744"/>
                          <a:gd name="connsiteX90" fmla="*/ 650081 w 1597819"/>
                          <a:gd name="connsiteY90" fmla="*/ 283369 h 1759744"/>
                          <a:gd name="connsiteX91" fmla="*/ 645319 w 1597819"/>
                          <a:gd name="connsiteY91" fmla="*/ 300037 h 1759744"/>
                          <a:gd name="connsiteX92" fmla="*/ 640556 w 1597819"/>
                          <a:gd name="connsiteY92" fmla="*/ 335756 h 1759744"/>
                          <a:gd name="connsiteX93" fmla="*/ 638175 w 1597819"/>
                          <a:gd name="connsiteY93" fmla="*/ 345281 h 1759744"/>
                          <a:gd name="connsiteX94" fmla="*/ 635794 w 1597819"/>
                          <a:gd name="connsiteY94" fmla="*/ 361950 h 1759744"/>
                          <a:gd name="connsiteX95" fmla="*/ 631031 w 1597819"/>
                          <a:gd name="connsiteY95" fmla="*/ 376237 h 1759744"/>
                          <a:gd name="connsiteX96" fmla="*/ 628650 w 1597819"/>
                          <a:gd name="connsiteY96" fmla="*/ 383381 h 1759744"/>
                          <a:gd name="connsiteX97" fmla="*/ 626269 w 1597819"/>
                          <a:gd name="connsiteY97" fmla="*/ 390525 h 1759744"/>
                          <a:gd name="connsiteX98" fmla="*/ 623888 w 1597819"/>
                          <a:gd name="connsiteY98" fmla="*/ 397669 h 1759744"/>
                          <a:gd name="connsiteX99" fmla="*/ 597693 w 1597819"/>
                          <a:gd name="connsiteY99" fmla="*/ 471487 h 1759744"/>
                          <a:gd name="connsiteX100" fmla="*/ 583406 w 1597819"/>
                          <a:gd name="connsiteY100" fmla="*/ 504825 h 1759744"/>
                          <a:gd name="connsiteX101" fmla="*/ 569119 w 1597819"/>
                          <a:gd name="connsiteY101" fmla="*/ 538162 h 1759744"/>
                          <a:gd name="connsiteX102" fmla="*/ 528638 w 1597819"/>
                          <a:gd name="connsiteY102" fmla="*/ 533400 h 1759744"/>
                          <a:gd name="connsiteX103" fmla="*/ 521494 w 1597819"/>
                          <a:gd name="connsiteY103" fmla="*/ 531019 h 1759744"/>
                          <a:gd name="connsiteX104" fmla="*/ 514350 w 1597819"/>
                          <a:gd name="connsiteY104" fmla="*/ 526256 h 1759744"/>
                          <a:gd name="connsiteX105" fmla="*/ 507206 w 1597819"/>
                          <a:gd name="connsiteY105" fmla="*/ 523875 h 1759744"/>
                          <a:gd name="connsiteX106" fmla="*/ 488156 w 1597819"/>
                          <a:gd name="connsiteY106" fmla="*/ 516731 h 1759744"/>
                          <a:gd name="connsiteX107" fmla="*/ 478631 w 1597819"/>
                          <a:gd name="connsiteY107" fmla="*/ 514350 h 1759744"/>
                          <a:gd name="connsiteX108" fmla="*/ 471488 w 1597819"/>
                          <a:gd name="connsiteY108" fmla="*/ 511969 h 1759744"/>
                          <a:gd name="connsiteX109" fmla="*/ 452438 w 1597819"/>
                          <a:gd name="connsiteY109" fmla="*/ 509587 h 1759744"/>
                          <a:gd name="connsiteX110" fmla="*/ 426244 w 1597819"/>
                          <a:gd name="connsiteY110" fmla="*/ 502444 h 1759744"/>
                          <a:gd name="connsiteX111" fmla="*/ 411956 w 1597819"/>
                          <a:gd name="connsiteY111" fmla="*/ 495300 h 1759744"/>
                          <a:gd name="connsiteX112" fmla="*/ 404813 w 1597819"/>
                          <a:gd name="connsiteY112" fmla="*/ 490537 h 1759744"/>
                          <a:gd name="connsiteX113" fmla="*/ 392906 w 1597819"/>
                          <a:gd name="connsiteY113" fmla="*/ 488156 h 1759744"/>
                          <a:gd name="connsiteX114" fmla="*/ 381000 w 1597819"/>
                          <a:gd name="connsiteY114" fmla="*/ 483394 h 1759744"/>
                          <a:gd name="connsiteX115" fmla="*/ 371475 w 1597819"/>
                          <a:gd name="connsiteY115" fmla="*/ 478631 h 1759744"/>
                          <a:gd name="connsiteX116" fmla="*/ 354806 w 1597819"/>
                          <a:gd name="connsiteY116" fmla="*/ 473869 h 1759744"/>
                          <a:gd name="connsiteX117" fmla="*/ 335756 w 1597819"/>
                          <a:gd name="connsiteY117" fmla="*/ 464344 h 1759744"/>
                          <a:gd name="connsiteX118" fmla="*/ 328613 w 1597819"/>
                          <a:gd name="connsiteY118" fmla="*/ 461962 h 1759744"/>
                          <a:gd name="connsiteX119" fmla="*/ 314325 w 1597819"/>
                          <a:gd name="connsiteY119" fmla="*/ 452437 h 1759744"/>
                          <a:gd name="connsiteX120" fmla="*/ 307181 w 1597819"/>
                          <a:gd name="connsiteY120" fmla="*/ 445294 h 1759744"/>
                          <a:gd name="connsiteX121" fmla="*/ 292894 w 1597819"/>
                          <a:gd name="connsiteY121" fmla="*/ 440531 h 1759744"/>
                          <a:gd name="connsiteX122" fmla="*/ 276225 w 1597819"/>
                          <a:gd name="connsiteY122" fmla="*/ 435769 h 1759744"/>
                          <a:gd name="connsiteX123" fmla="*/ 235744 w 1597819"/>
                          <a:gd name="connsiteY123" fmla="*/ 433387 h 1759744"/>
                          <a:gd name="connsiteX124" fmla="*/ 228600 w 1597819"/>
                          <a:gd name="connsiteY124" fmla="*/ 431006 h 1759744"/>
                          <a:gd name="connsiteX125" fmla="*/ 219075 w 1597819"/>
                          <a:gd name="connsiteY125" fmla="*/ 428625 h 1759744"/>
                          <a:gd name="connsiteX126" fmla="*/ 211931 w 1597819"/>
                          <a:gd name="connsiteY126" fmla="*/ 423862 h 1759744"/>
                          <a:gd name="connsiteX127" fmla="*/ 197644 w 1597819"/>
                          <a:gd name="connsiteY127" fmla="*/ 419100 h 1759744"/>
                          <a:gd name="connsiteX128" fmla="*/ 190500 w 1597819"/>
                          <a:gd name="connsiteY128" fmla="*/ 414337 h 1759744"/>
                          <a:gd name="connsiteX129" fmla="*/ 171450 w 1597819"/>
                          <a:gd name="connsiteY129" fmla="*/ 409575 h 1759744"/>
                          <a:gd name="connsiteX130" fmla="*/ 164306 w 1597819"/>
                          <a:gd name="connsiteY130" fmla="*/ 407194 h 1759744"/>
                          <a:gd name="connsiteX131" fmla="*/ 69056 w 1597819"/>
                          <a:gd name="connsiteY131" fmla="*/ 411956 h 1759744"/>
                          <a:gd name="connsiteX132" fmla="*/ 61913 w 1597819"/>
                          <a:gd name="connsiteY132" fmla="*/ 414337 h 1759744"/>
                          <a:gd name="connsiteX133" fmla="*/ 47625 w 1597819"/>
                          <a:gd name="connsiteY133" fmla="*/ 423862 h 1759744"/>
                          <a:gd name="connsiteX134" fmla="*/ 40481 w 1597819"/>
                          <a:gd name="connsiteY134" fmla="*/ 428625 h 1759744"/>
                          <a:gd name="connsiteX135" fmla="*/ 35719 w 1597819"/>
                          <a:gd name="connsiteY135" fmla="*/ 435769 h 1759744"/>
                          <a:gd name="connsiteX136" fmla="*/ 23813 w 1597819"/>
                          <a:gd name="connsiteY136" fmla="*/ 452437 h 1759744"/>
                          <a:gd name="connsiteX137" fmla="*/ 21431 w 1597819"/>
                          <a:gd name="connsiteY137" fmla="*/ 481012 h 1759744"/>
                          <a:gd name="connsiteX138" fmla="*/ 14288 w 1597819"/>
                          <a:gd name="connsiteY138" fmla="*/ 495300 h 1759744"/>
                          <a:gd name="connsiteX139" fmla="*/ 14288 w 1597819"/>
                          <a:gd name="connsiteY139" fmla="*/ 545306 h 1759744"/>
                          <a:gd name="connsiteX140" fmla="*/ 19050 w 1597819"/>
                          <a:gd name="connsiteY140" fmla="*/ 578644 h 1759744"/>
                          <a:gd name="connsiteX141" fmla="*/ 26194 w 1597819"/>
                          <a:gd name="connsiteY141" fmla="*/ 657225 h 1759744"/>
                          <a:gd name="connsiteX142" fmla="*/ 30956 w 1597819"/>
                          <a:gd name="connsiteY142" fmla="*/ 731044 h 1759744"/>
                          <a:gd name="connsiteX143" fmla="*/ 9525 w 1597819"/>
                          <a:gd name="connsiteY143" fmla="*/ 814387 h 1759744"/>
                          <a:gd name="connsiteX144" fmla="*/ 4763 w 1597819"/>
                          <a:gd name="connsiteY144" fmla="*/ 866775 h 1759744"/>
                          <a:gd name="connsiteX145" fmla="*/ 0 w 1597819"/>
                          <a:gd name="connsiteY145" fmla="*/ 912019 h 1759744"/>
                          <a:gd name="connsiteX146" fmla="*/ 19050 w 1597819"/>
                          <a:gd name="connsiteY146" fmla="*/ 966787 h 1759744"/>
                          <a:gd name="connsiteX147" fmla="*/ 61913 w 1597819"/>
                          <a:gd name="connsiteY147" fmla="*/ 1054894 h 1759744"/>
                          <a:gd name="connsiteX148" fmla="*/ 138113 w 1597819"/>
                          <a:gd name="connsiteY148" fmla="*/ 1150144 h 1759744"/>
                          <a:gd name="connsiteX149" fmla="*/ 188119 w 1597819"/>
                          <a:gd name="connsiteY149" fmla="*/ 1202531 h 1759744"/>
                          <a:gd name="connsiteX150" fmla="*/ 219075 w 1597819"/>
                          <a:gd name="connsiteY150" fmla="*/ 1262062 h 1759744"/>
                          <a:gd name="connsiteX151" fmla="*/ 230981 w 1597819"/>
                          <a:gd name="connsiteY151" fmla="*/ 1319212 h 1759744"/>
                          <a:gd name="connsiteX152" fmla="*/ 242888 w 1597819"/>
                          <a:gd name="connsiteY152" fmla="*/ 1385887 h 1759744"/>
                          <a:gd name="connsiteX153" fmla="*/ 273844 w 1597819"/>
                          <a:gd name="connsiteY153" fmla="*/ 1459706 h 1759744"/>
                          <a:gd name="connsiteX154" fmla="*/ 302419 w 1597819"/>
                          <a:gd name="connsiteY154" fmla="*/ 1528762 h 1759744"/>
                          <a:gd name="connsiteX155" fmla="*/ 335756 w 1597819"/>
                          <a:gd name="connsiteY155" fmla="*/ 1640681 h 1759744"/>
                          <a:gd name="connsiteX156" fmla="*/ 376238 w 1597819"/>
                          <a:gd name="connsiteY156" fmla="*/ 1719262 h 1759744"/>
                          <a:gd name="connsiteX157" fmla="*/ 416719 w 1597819"/>
                          <a:gd name="connsiteY157" fmla="*/ 1759744 h 1759744"/>
                          <a:gd name="connsiteX158" fmla="*/ 416719 w 1597819"/>
                          <a:gd name="connsiteY158" fmla="*/ 1759744 h 1759744"/>
                          <a:gd name="connsiteX159" fmla="*/ 416719 w 1597819"/>
                          <a:gd name="connsiteY159" fmla="*/ 1759744 h 175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597819" h="1759744">
                            <a:moveTo>
                              <a:pt x="1597819" y="366712"/>
                            </a:moveTo>
                            <a:lnTo>
                              <a:pt x="1597819" y="366712"/>
                            </a:lnTo>
                            <a:cubicBezTo>
                              <a:pt x="1596918" y="382933"/>
                              <a:pt x="1597763" y="404222"/>
                              <a:pt x="1593056" y="421481"/>
                            </a:cubicBezTo>
                            <a:cubicBezTo>
                              <a:pt x="1591286" y="427971"/>
                              <a:pt x="1588858" y="437585"/>
                              <a:pt x="1583531" y="442912"/>
                            </a:cubicBezTo>
                            <a:cubicBezTo>
                              <a:pt x="1581507" y="444936"/>
                              <a:pt x="1578769" y="446087"/>
                              <a:pt x="1576388" y="447675"/>
                            </a:cubicBezTo>
                            <a:cubicBezTo>
                              <a:pt x="1575594" y="450056"/>
                              <a:pt x="1575574" y="452859"/>
                              <a:pt x="1574006" y="454819"/>
                            </a:cubicBezTo>
                            <a:cubicBezTo>
                              <a:pt x="1570649" y="459016"/>
                              <a:pt x="1564425" y="460394"/>
                              <a:pt x="1559719" y="461962"/>
                            </a:cubicBezTo>
                            <a:cubicBezTo>
                              <a:pt x="1558131" y="464343"/>
                              <a:pt x="1556980" y="467082"/>
                              <a:pt x="1554956" y="469106"/>
                            </a:cubicBezTo>
                            <a:cubicBezTo>
                              <a:pt x="1552932" y="471130"/>
                              <a:pt x="1549645" y="471670"/>
                              <a:pt x="1547813" y="473869"/>
                            </a:cubicBezTo>
                            <a:cubicBezTo>
                              <a:pt x="1545541" y="476596"/>
                              <a:pt x="1544448" y="480131"/>
                              <a:pt x="1543050" y="483394"/>
                            </a:cubicBezTo>
                            <a:cubicBezTo>
                              <a:pt x="1542061" y="485701"/>
                              <a:pt x="1542276" y="488609"/>
                              <a:pt x="1540669" y="490537"/>
                            </a:cubicBezTo>
                            <a:cubicBezTo>
                              <a:pt x="1538128" y="493586"/>
                              <a:pt x="1534319" y="495300"/>
                              <a:pt x="1531144" y="497681"/>
                            </a:cubicBezTo>
                            <a:cubicBezTo>
                              <a:pt x="1524795" y="516730"/>
                              <a:pt x="1534318" y="494508"/>
                              <a:pt x="1521619" y="507206"/>
                            </a:cubicBezTo>
                            <a:cubicBezTo>
                              <a:pt x="1519109" y="509716"/>
                              <a:pt x="1519128" y="514004"/>
                              <a:pt x="1516856" y="516731"/>
                            </a:cubicBezTo>
                            <a:cubicBezTo>
                              <a:pt x="1515024" y="518930"/>
                              <a:pt x="1511911" y="519662"/>
                              <a:pt x="1509713" y="521494"/>
                            </a:cubicBezTo>
                            <a:cubicBezTo>
                              <a:pt x="1497076" y="532025"/>
                              <a:pt x="1509033" y="527344"/>
                              <a:pt x="1490663" y="531019"/>
                            </a:cubicBezTo>
                            <a:cubicBezTo>
                              <a:pt x="1479550" y="530225"/>
                              <a:pt x="1468390" y="529939"/>
                              <a:pt x="1457325" y="528637"/>
                            </a:cubicBezTo>
                            <a:cubicBezTo>
                              <a:pt x="1454832" y="528344"/>
                              <a:pt x="1452595" y="526946"/>
                              <a:pt x="1450181" y="526256"/>
                            </a:cubicBezTo>
                            <a:cubicBezTo>
                              <a:pt x="1447034" y="525357"/>
                              <a:pt x="1443831" y="524669"/>
                              <a:pt x="1440656" y="523875"/>
                            </a:cubicBezTo>
                            <a:cubicBezTo>
                              <a:pt x="1438275" y="521494"/>
                              <a:pt x="1436354" y="518539"/>
                              <a:pt x="1433513" y="516731"/>
                            </a:cubicBezTo>
                            <a:cubicBezTo>
                              <a:pt x="1427523" y="512919"/>
                              <a:pt x="1414463" y="507206"/>
                              <a:pt x="1414463" y="507206"/>
                            </a:cubicBezTo>
                            <a:cubicBezTo>
                              <a:pt x="1413669" y="504825"/>
                              <a:pt x="1416844" y="509587"/>
                              <a:pt x="1412081" y="500062"/>
                            </a:cubicBezTo>
                            <a:cubicBezTo>
                              <a:pt x="1407318" y="490537"/>
                              <a:pt x="1394222" y="463947"/>
                              <a:pt x="1385888" y="450056"/>
                            </a:cubicBezTo>
                            <a:cubicBezTo>
                              <a:pt x="1377554" y="436165"/>
                              <a:pt x="1369220" y="426640"/>
                              <a:pt x="1362076" y="416718"/>
                            </a:cubicBezTo>
                            <a:cubicBezTo>
                              <a:pt x="1354932" y="406796"/>
                              <a:pt x="1346994" y="396081"/>
                              <a:pt x="1343025" y="390525"/>
                            </a:cubicBezTo>
                            <a:cubicBezTo>
                              <a:pt x="1339056" y="384969"/>
                              <a:pt x="1339543" y="385941"/>
                              <a:pt x="1338263" y="383381"/>
                            </a:cubicBezTo>
                            <a:cubicBezTo>
                              <a:pt x="1337140" y="381136"/>
                              <a:pt x="1337004" y="378482"/>
                              <a:pt x="1335881" y="376237"/>
                            </a:cubicBezTo>
                            <a:cubicBezTo>
                              <a:pt x="1323931" y="352339"/>
                              <a:pt x="1338873" y="388774"/>
                              <a:pt x="1326356" y="359569"/>
                            </a:cubicBezTo>
                            <a:cubicBezTo>
                              <a:pt x="1325367" y="357262"/>
                              <a:pt x="1325194" y="354619"/>
                              <a:pt x="1323975" y="352425"/>
                            </a:cubicBezTo>
                            <a:cubicBezTo>
                              <a:pt x="1321195" y="347421"/>
                              <a:pt x="1314450" y="338137"/>
                              <a:pt x="1314450" y="338137"/>
                            </a:cubicBezTo>
                            <a:cubicBezTo>
                              <a:pt x="1310259" y="325564"/>
                              <a:pt x="1313461" y="333081"/>
                              <a:pt x="1302544" y="316706"/>
                            </a:cubicBezTo>
                            <a:lnTo>
                              <a:pt x="1297781" y="309562"/>
                            </a:lnTo>
                            <a:cubicBezTo>
                              <a:pt x="1296987" y="306387"/>
                              <a:pt x="1296689" y="303045"/>
                              <a:pt x="1295400" y="300037"/>
                            </a:cubicBezTo>
                            <a:cubicBezTo>
                              <a:pt x="1294273" y="297407"/>
                              <a:pt x="1292058" y="295379"/>
                              <a:pt x="1290638" y="292894"/>
                            </a:cubicBezTo>
                            <a:cubicBezTo>
                              <a:pt x="1288877" y="289812"/>
                              <a:pt x="1287193" y="286665"/>
                              <a:pt x="1285875" y="283369"/>
                            </a:cubicBezTo>
                            <a:cubicBezTo>
                              <a:pt x="1280223" y="269239"/>
                              <a:pt x="1282237" y="271824"/>
                              <a:pt x="1278731" y="259556"/>
                            </a:cubicBezTo>
                            <a:cubicBezTo>
                              <a:pt x="1278041" y="257142"/>
                              <a:pt x="1277040" y="254826"/>
                              <a:pt x="1276350" y="252412"/>
                            </a:cubicBezTo>
                            <a:cubicBezTo>
                              <a:pt x="1275451" y="249265"/>
                              <a:pt x="1275258" y="245895"/>
                              <a:pt x="1273969" y="242887"/>
                            </a:cubicBezTo>
                            <a:cubicBezTo>
                              <a:pt x="1272842" y="240257"/>
                              <a:pt x="1270794" y="238125"/>
                              <a:pt x="1269206" y="235744"/>
                            </a:cubicBezTo>
                            <a:cubicBezTo>
                              <a:pt x="1268412" y="232569"/>
                              <a:pt x="1268289" y="229146"/>
                              <a:pt x="1266825" y="226219"/>
                            </a:cubicBezTo>
                            <a:cubicBezTo>
                              <a:pt x="1264265" y="221099"/>
                              <a:pt x="1257300" y="211931"/>
                              <a:pt x="1257300" y="211931"/>
                            </a:cubicBezTo>
                            <a:cubicBezTo>
                              <a:pt x="1252746" y="198267"/>
                              <a:pt x="1258181" y="211022"/>
                              <a:pt x="1247775" y="197644"/>
                            </a:cubicBezTo>
                            <a:cubicBezTo>
                              <a:pt x="1244261" y="193126"/>
                              <a:pt x="1238250" y="183356"/>
                              <a:pt x="1238250" y="183356"/>
                            </a:cubicBezTo>
                            <a:cubicBezTo>
                              <a:pt x="1234481" y="168278"/>
                              <a:pt x="1237684" y="176554"/>
                              <a:pt x="1226344" y="159544"/>
                            </a:cubicBezTo>
                            <a:lnTo>
                              <a:pt x="1221581" y="152400"/>
                            </a:lnTo>
                            <a:cubicBezTo>
                              <a:pt x="1219994" y="150019"/>
                              <a:pt x="1218536" y="147545"/>
                              <a:pt x="1216819" y="145256"/>
                            </a:cubicBezTo>
                            <a:cubicBezTo>
                              <a:pt x="1214438" y="142081"/>
                              <a:pt x="1211982" y="138961"/>
                              <a:pt x="1209675" y="135731"/>
                            </a:cubicBezTo>
                            <a:cubicBezTo>
                              <a:pt x="1208012" y="133402"/>
                              <a:pt x="1206745" y="130786"/>
                              <a:pt x="1204913" y="128587"/>
                            </a:cubicBezTo>
                            <a:cubicBezTo>
                              <a:pt x="1202757" y="126000"/>
                              <a:pt x="1200150" y="123825"/>
                              <a:pt x="1197769" y="121444"/>
                            </a:cubicBezTo>
                            <a:cubicBezTo>
                              <a:pt x="1196181" y="118269"/>
                              <a:pt x="1195069" y="114808"/>
                              <a:pt x="1193006" y="111919"/>
                            </a:cubicBezTo>
                            <a:cubicBezTo>
                              <a:pt x="1191049" y="109179"/>
                              <a:pt x="1187731" y="107577"/>
                              <a:pt x="1185863" y="104775"/>
                            </a:cubicBezTo>
                            <a:cubicBezTo>
                              <a:pt x="1184471" y="102686"/>
                              <a:pt x="1184604" y="99876"/>
                              <a:pt x="1183481" y="97631"/>
                            </a:cubicBezTo>
                            <a:cubicBezTo>
                              <a:pt x="1182201" y="95071"/>
                              <a:pt x="1179999" y="93047"/>
                              <a:pt x="1178719" y="90487"/>
                            </a:cubicBezTo>
                            <a:cubicBezTo>
                              <a:pt x="1168865" y="70778"/>
                              <a:pt x="1185220" y="96666"/>
                              <a:pt x="1171575" y="76200"/>
                            </a:cubicBezTo>
                            <a:cubicBezTo>
                              <a:pt x="1169216" y="69122"/>
                              <a:pt x="1167712" y="60431"/>
                              <a:pt x="1162050" y="54769"/>
                            </a:cubicBezTo>
                            <a:cubicBezTo>
                              <a:pt x="1160026" y="52745"/>
                              <a:pt x="1157287" y="51594"/>
                              <a:pt x="1154906" y="50006"/>
                            </a:cubicBezTo>
                            <a:cubicBezTo>
                              <a:pt x="1151731" y="45244"/>
                              <a:pt x="1150143" y="38894"/>
                              <a:pt x="1145381" y="35719"/>
                            </a:cubicBezTo>
                            <a:cubicBezTo>
                              <a:pt x="1140619" y="32544"/>
                              <a:pt x="1136524" y="28004"/>
                              <a:pt x="1131094" y="26194"/>
                            </a:cubicBezTo>
                            <a:cubicBezTo>
                              <a:pt x="1128713" y="25400"/>
                              <a:pt x="1126195" y="24935"/>
                              <a:pt x="1123950" y="23812"/>
                            </a:cubicBezTo>
                            <a:cubicBezTo>
                              <a:pt x="1110141" y="16908"/>
                              <a:pt x="1123968" y="20545"/>
                              <a:pt x="1107281" y="14287"/>
                            </a:cubicBezTo>
                            <a:cubicBezTo>
                              <a:pt x="1101599" y="12156"/>
                              <a:pt x="1088405" y="10348"/>
                              <a:pt x="1083469" y="9525"/>
                            </a:cubicBezTo>
                            <a:cubicBezTo>
                              <a:pt x="1080294" y="7937"/>
                              <a:pt x="1077357" y="5737"/>
                              <a:pt x="1073944" y="4762"/>
                            </a:cubicBezTo>
                            <a:cubicBezTo>
                              <a:pt x="1066161" y="2538"/>
                              <a:pt x="1050131" y="0"/>
                              <a:pt x="1050131" y="0"/>
                            </a:cubicBezTo>
                            <a:lnTo>
                              <a:pt x="926306" y="2381"/>
                            </a:lnTo>
                            <a:cubicBezTo>
                              <a:pt x="923035" y="2498"/>
                              <a:pt x="920009" y="4224"/>
                              <a:pt x="916781" y="4762"/>
                            </a:cubicBezTo>
                            <a:cubicBezTo>
                              <a:pt x="905709" y="6607"/>
                              <a:pt x="883444" y="9525"/>
                              <a:pt x="883444" y="9525"/>
                            </a:cubicBezTo>
                            <a:cubicBezTo>
                              <a:pt x="881063" y="10319"/>
                              <a:pt x="878761" y="11414"/>
                              <a:pt x="876300" y="11906"/>
                            </a:cubicBezTo>
                            <a:cubicBezTo>
                              <a:pt x="866742" y="13817"/>
                              <a:pt x="846990" y="15570"/>
                              <a:pt x="838200" y="16669"/>
                            </a:cubicBezTo>
                            <a:cubicBezTo>
                              <a:pt x="821131" y="18803"/>
                              <a:pt x="825320" y="18103"/>
                              <a:pt x="812006" y="21431"/>
                            </a:cubicBezTo>
                            <a:cubicBezTo>
                              <a:pt x="807244" y="24606"/>
                              <a:pt x="801766" y="26909"/>
                              <a:pt x="797719" y="30956"/>
                            </a:cubicBezTo>
                            <a:cubicBezTo>
                              <a:pt x="788551" y="40124"/>
                              <a:pt x="793377" y="36232"/>
                              <a:pt x="783431" y="42862"/>
                            </a:cubicBezTo>
                            <a:lnTo>
                              <a:pt x="769144" y="64294"/>
                            </a:lnTo>
                            <a:cubicBezTo>
                              <a:pt x="767557" y="66675"/>
                              <a:pt x="766762" y="69849"/>
                              <a:pt x="764381" y="71437"/>
                            </a:cubicBezTo>
                            <a:lnTo>
                              <a:pt x="757238" y="76200"/>
                            </a:lnTo>
                            <a:cubicBezTo>
                              <a:pt x="755650" y="78581"/>
                              <a:pt x="753755" y="80784"/>
                              <a:pt x="752475" y="83344"/>
                            </a:cubicBezTo>
                            <a:cubicBezTo>
                              <a:pt x="751353" y="85589"/>
                              <a:pt x="751313" y="88293"/>
                              <a:pt x="750094" y="90487"/>
                            </a:cubicBezTo>
                            <a:cubicBezTo>
                              <a:pt x="747314" y="95491"/>
                              <a:pt x="742379" y="99345"/>
                              <a:pt x="740569" y="104775"/>
                            </a:cubicBezTo>
                            <a:cubicBezTo>
                              <a:pt x="739775" y="107156"/>
                              <a:pt x="739407" y="109725"/>
                              <a:pt x="738188" y="111919"/>
                            </a:cubicBezTo>
                            <a:cubicBezTo>
                              <a:pt x="735408" y="116922"/>
                              <a:pt x="730473" y="120776"/>
                              <a:pt x="728663" y="126206"/>
                            </a:cubicBezTo>
                            <a:cubicBezTo>
                              <a:pt x="722674" y="144167"/>
                              <a:pt x="730753" y="122025"/>
                              <a:pt x="721519" y="140494"/>
                            </a:cubicBezTo>
                            <a:cubicBezTo>
                              <a:pt x="711665" y="160203"/>
                              <a:pt x="728020" y="134315"/>
                              <a:pt x="714375" y="154781"/>
                            </a:cubicBezTo>
                            <a:cubicBezTo>
                              <a:pt x="713581" y="157162"/>
                              <a:pt x="713213" y="159731"/>
                              <a:pt x="711994" y="161925"/>
                            </a:cubicBezTo>
                            <a:cubicBezTo>
                              <a:pt x="709214" y="166928"/>
                              <a:pt x="702469" y="176212"/>
                              <a:pt x="702469" y="176212"/>
                            </a:cubicBezTo>
                            <a:lnTo>
                              <a:pt x="692944" y="204787"/>
                            </a:lnTo>
                            <a:cubicBezTo>
                              <a:pt x="692150" y="207168"/>
                              <a:pt x="691955" y="209842"/>
                              <a:pt x="690563" y="211931"/>
                            </a:cubicBezTo>
                            <a:cubicBezTo>
                              <a:pt x="687388" y="216694"/>
                              <a:pt x="682849" y="220789"/>
                              <a:pt x="681038" y="226219"/>
                            </a:cubicBezTo>
                            <a:cubicBezTo>
                              <a:pt x="680244" y="228600"/>
                              <a:pt x="679875" y="231168"/>
                              <a:pt x="678656" y="233362"/>
                            </a:cubicBezTo>
                            <a:cubicBezTo>
                              <a:pt x="675876" y="238366"/>
                              <a:pt x="672306" y="242887"/>
                              <a:pt x="669131" y="247650"/>
                            </a:cubicBezTo>
                            <a:cubicBezTo>
                              <a:pt x="667544" y="250031"/>
                              <a:pt x="665274" y="252079"/>
                              <a:pt x="664369" y="254794"/>
                            </a:cubicBezTo>
                            <a:cubicBezTo>
                              <a:pt x="661083" y="264652"/>
                              <a:pt x="663380" y="259849"/>
                              <a:pt x="657225" y="269081"/>
                            </a:cubicBezTo>
                            <a:cubicBezTo>
                              <a:pt x="651242" y="287034"/>
                              <a:pt x="659312" y="264908"/>
                              <a:pt x="650081" y="283369"/>
                            </a:cubicBezTo>
                            <a:cubicBezTo>
                              <a:pt x="648568" y="286395"/>
                              <a:pt x="645828" y="297494"/>
                              <a:pt x="645319" y="300037"/>
                            </a:cubicBezTo>
                            <a:cubicBezTo>
                              <a:pt x="640870" y="322285"/>
                              <a:pt x="644791" y="308232"/>
                              <a:pt x="640556" y="335756"/>
                            </a:cubicBezTo>
                            <a:cubicBezTo>
                              <a:pt x="640058" y="338991"/>
                              <a:pt x="638760" y="342061"/>
                              <a:pt x="638175" y="345281"/>
                            </a:cubicBezTo>
                            <a:cubicBezTo>
                              <a:pt x="637171" y="350803"/>
                              <a:pt x="637056" y="356481"/>
                              <a:pt x="635794" y="361950"/>
                            </a:cubicBezTo>
                            <a:cubicBezTo>
                              <a:pt x="634665" y="366841"/>
                              <a:pt x="632619" y="371475"/>
                              <a:pt x="631031" y="376237"/>
                            </a:cubicBezTo>
                            <a:lnTo>
                              <a:pt x="628650" y="383381"/>
                            </a:lnTo>
                            <a:lnTo>
                              <a:pt x="626269" y="390525"/>
                            </a:lnTo>
                            <a:cubicBezTo>
                              <a:pt x="625475" y="392906"/>
                              <a:pt x="628651" y="384175"/>
                              <a:pt x="623888" y="397669"/>
                            </a:cubicBezTo>
                            <a:cubicBezTo>
                              <a:pt x="619125" y="411163"/>
                              <a:pt x="604440" y="453628"/>
                              <a:pt x="597693" y="471487"/>
                            </a:cubicBezTo>
                            <a:cubicBezTo>
                              <a:pt x="590946" y="489346"/>
                              <a:pt x="588168" y="493712"/>
                              <a:pt x="583406" y="504825"/>
                            </a:cubicBezTo>
                            <a:cubicBezTo>
                              <a:pt x="578644" y="515938"/>
                              <a:pt x="578247" y="533400"/>
                              <a:pt x="569119" y="538162"/>
                            </a:cubicBezTo>
                            <a:cubicBezTo>
                              <a:pt x="559991" y="542924"/>
                              <a:pt x="536575" y="534590"/>
                              <a:pt x="528638" y="533400"/>
                            </a:cubicBezTo>
                            <a:cubicBezTo>
                              <a:pt x="520701" y="532210"/>
                              <a:pt x="523875" y="531813"/>
                              <a:pt x="521494" y="531019"/>
                            </a:cubicBezTo>
                            <a:cubicBezTo>
                              <a:pt x="519113" y="529431"/>
                              <a:pt x="516910" y="527536"/>
                              <a:pt x="514350" y="526256"/>
                            </a:cubicBezTo>
                            <a:cubicBezTo>
                              <a:pt x="512105" y="525133"/>
                              <a:pt x="509556" y="524756"/>
                              <a:pt x="507206" y="523875"/>
                            </a:cubicBezTo>
                            <a:cubicBezTo>
                              <a:pt x="499143" y="520851"/>
                              <a:pt x="495730" y="518895"/>
                              <a:pt x="488156" y="516731"/>
                            </a:cubicBezTo>
                            <a:cubicBezTo>
                              <a:pt x="485009" y="515832"/>
                              <a:pt x="481778" y="515249"/>
                              <a:pt x="478631" y="514350"/>
                            </a:cubicBezTo>
                            <a:cubicBezTo>
                              <a:pt x="476218" y="513661"/>
                              <a:pt x="473957" y="512418"/>
                              <a:pt x="471488" y="511969"/>
                            </a:cubicBezTo>
                            <a:cubicBezTo>
                              <a:pt x="465192" y="510824"/>
                              <a:pt x="458728" y="510766"/>
                              <a:pt x="452438" y="509587"/>
                            </a:cubicBezTo>
                            <a:cubicBezTo>
                              <a:pt x="440159" y="507285"/>
                              <a:pt x="436067" y="505718"/>
                              <a:pt x="426244" y="502444"/>
                            </a:cubicBezTo>
                            <a:cubicBezTo>
                              <a:pt x="405765" y="488790"/>
                              <a:pt x="431679" y="505162"/>
                              <a:pt x="411956" y="495300"/>
                            </a:cubicBezTo>
                            <a:cubicBezTo>
                              <a:pt x="409396" y="494020"/>
                              <a:pt x="407493" y="491542"/>
                              <a:pt x="404813" y="490537"/>
                            </a:cubicBezTo>
                            <a:cubicBezTo>
                              <a:pt x="401023" y="489116"/>
                              <a:pt x="396875" y="488950"/>
                              <a:pt x="392906" y="488156"/>
                            </a:cubicBezTo>
                            <a:cubicBezTo>
                              <a:pt x="388937" y="486569"/>
                              <a:pt x="384906" y="485130"/>
                              <a:pt x="381000" y="483394"/>
                            </a:cubicBezTo>
                            <a:cubicBezTo>
                              <a:pt x="377756" y="481952"/>
                              <a:pt x="374799" y="479877"/>
                              <a:pt x="371475" y="478631"/>
                            </a:cubicBezTo>
                            <a:cubicBezTo>
                              <a:pt x="361082" y="474734"/>
                              <a:pt x="363853" y="477981"/>
                              <a:pt x="354806" y="473869"/>
                            </a:cubicBezTo>
                            <a:cubicBezTo>
                              <a:pt x="348343" y="470931"/>
                              <a:pt x="342491" y="466590"/>
                              <a:pt x="335756" y="464344"/>
                            </a:cubicBezTo>
                            <a:cubicBezTo>
                              <a:pt x="333375" y="463550"/>
                              <a:pt x="330807" y="463181"/>
                              <a:pt x="328613" y="461962"/>
                            </a:cubicBezTo>
                            <a:cubicBezTo>
                              <a:pt x="323609" y="459182"/>
                              <a:pt x="318373" y="456484"/>
                              <a:pt x="314325" y="452437"/>
                            </a:cubicBezTo>
                            <a:cubicBezTo>
                              <a:pt x="311944" y="450056"/>
                              <a:pt x="310125" y="446929"/>
                              <a:pt x="307181" y="445294"/>
                            </a:cubicBezTo>
                            <a:cubicBezTo>
                              <a:pt x="302793" y="442856"/>
                              <a:pt x="297656" y="442119"/>
                              <a:pt x="292894" y="440531"/>
                            </a:cubicBezTo>
                            <a:cubicBezTo>
                              <a:pt x="288609" y="439103"/>
                              <a:pt x="280410" y="436168"/>
                              <a:pt x="276225" y="435769"/>
                            </a:cubicBezTo>
                            <a:cubicBezTo>
                              <a:pt x="262769" y="434487"/>
                              <a:pt x="249238" y="434181"/>
                              <a:pt x="235744" y="433387"/>
                            </a:cubicBezTo>
                            <a:cubicBezTo>
                              <a:pt x="233363" y="432593"/>
                              <a:pt x="231014" y="431696"/>
                              <a:pt x="228600" y="431006"/>
                            </a:cubicBezTo>
                            <a:cubicBezTo>
                              <a:pt x="225453" y="430107"/>
                              <a:pt x="222083" y="429914"/>
                              <a:pt x="219075" y="428625"/>
                            </a:cubicBezTo>
                            <a:cubicBezTo>
                              <a:pt x="216444" y="427498"/>
                              <a:pt x="214546" y="425024"/>
                              <a:pt x="211931" y="423862"/>
                            </a:cubicBezTo>
                            <a:cubicBezTo>
                              <a:pt x="207344" y="421823"/>
                              <a:pt x="197644" y="419100"/>
                              <a:pt x="197644" y="419100"/>
                            </a:cubicBezTo>
                            <a:cubicBezTo>
                              <a:pt x="195263" y="417512"/>
                              <a:pt x="193190" y="415315"/>
                              <a:pt x="190500" y="414337"/>
                            </a:cubicBezTo>
                            <a:cubicBezTo>
                              <a:pt x="184349" y="412100"/>
                              <a:pt x="177660" y="411645"/>
                              <a:pt x="171450" y="409575"/>
                            </a:cubicBezTo>
                            <a:lnTo>
                              <a:pt x="164306" y="407194"/>
                            </a:lnTo>
                            <a:cubicBezTo>
                              <a:pt x="144456" y="407778"/>
                              <a:pt x="98184" y="405484"/>
                              <a:pt x="69056" y="411956"/>
                            </a:cubicBezTo>
                            <a:cubicBezTo>
                              <a:pt x="66606" y="412500"/>
                              <a:pt x="64294" y="413543"/>
                              <a:pt x="61913" y="414337"/>
                            </a:cubicBezTo>
                            <a:lnTo>
                              <a:pt x="47625" y="423862"/>
                            </a:lnTo>
                            <a:lnTo>
                              <a:pt x="40481" y="428625"/>
                            </a:lnTo>
                            <a:cubicBezTo>
                              <a:pt x="38894" y="431006"/>
                              <a:pt x="37382" y="433440"/>
                              <a:pt x="35719" y="435769"/>
                            </a:cubicBezTo>
                            <a:cubicBezTo>
                              <a:pt x="20939" y="456462"/>
                              <a:pt x="35044" y="435590"/>
                              <a:pt x="23813" y="452437"/>
                            </a:cubicBezTo>
                            <a:cubicBezTo>
                              <a:pt x="23019" y="461962"/>
                              <a:pt x="23306" y="471640"/>
                              <a:pt x="21431" y="481012"/>
                            </a:cubicBezTo>
                            <a:cubicBezTo>
                              <a:pt x="18284" y="496747"/>
                              <a:pt x="14936" y="479738"/>
                              <a:pt x="14288" y="495300"/>
                            </a:cubicBezTo>
                            <a:cubicBezTo>
                              <a:pt x="13594" y="511954"/>
                              <a:pt x="14288" y="528637"/>
                              <a:pt x="14288" y="545306"/>
                            </a:cubicBezTo>
                            <a:lnTo>
                              <a:pt x="19050" y="578644"/>
                            </a:lnTo>
                            <a:lnTo>
                              <a:pt x="26194" y="657225"/>
                            </a:lnTo>
                            <a:lnTo>
                              <a:pt x="30956" y="731044"/>
                            </a:lnTo>
                            <a:lnTo>
                              <a:pt x="9525" y="814387"/>
                            </a:lnTo>
                            <a:lnTo>
                              <a:pt x="4763" y="866775"/>
                            </a:lnTo>
                            <a:lnTo>
                              <a:pt x="0" y="912019"/>
                            </a:lnTo>
                            <a:lnTo>
                              <a:pt x="19050" y="966787"/>
                            </a:lnTo>
                            <a:lnTo>
                              <a:pt x="61913" y="1054894"/>
                            </a:lnTo>
                            <a:lnTo>
                              <a:pt x="138113" y="1150144"/>
                            </a:lnTo>
                            <a:lnTo>
                              <a:pt x="188119" y="1202531"/>
                            </a:lnTo>
                            <a:lnTo>
                              <a:pt x="219075" y="1262062"/>
                            </a:lnTo>
                            <a:lnTo>
                              <a:pt x="230981" y="1319212"/>
                            </a:lnTo>
                            <a:lnTo>
                              <a:pt x="242888" y="1385887"/>
                            </a:lnTo>
                            <a:lnTo>
                              <a:pt x="273844" y="1459706"/>
                            </a:lnTo>
                            <a:lnTo>
                              <a:pt x="302419" y="1528762"/>
                            </a:lnTo>
                            <a:lnTo>
                              <a:pt x="335756" y="1640681"/>
                            </a:lnTo>
                            <a:lnTo>
                              <a:pt x="376238" y="1719262"/>
                            </a:lnTo>
                            <a:lnTo>
                              <a:pt x="416719" y="1759744"/>
                            </a:lnTo>
                            <a:lnTo>
                              <a:pt x="416719" y="1759744"/>
                            </a:lnTo>
                            <a:lnTo>
                              <a:pt x="416719" y="1759744"/>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 name="フリーフォーム 31"/>
                      <p:cNvSpPr/>
                      <p:nvPr/>
                    </p:nvSpPr>
                    <p:spPr>
                      <a:xfrm>
                        <a:off x="2633663" y="5243274"/>
                        <a:ext cx="1483518" cy="1802846"/>
                      </a:xfrm>
                      <a:custGeom>
                        <a:avLst/>
                        <a:gdLst>
                          <a:gd name="connsiteX0" fmla="*/ 0 w 1483518"/>
                          <a:gd name="connsiteY0" fmla="*/ 197883 h 1793321"/>
                          <a:gd name="connsiteX1" fmla="*/ 0 w 1483518"/>
                          <a:gd name="connsiteY1" fmla="*/ 197883 h 1793321"/>
                          <a:gd name="connsiteX2" fmla="*/ 28575 w 1483518"/>
                          <a:gd name="connsiteY2" fmla="*/ 200265 h 1793321"/>
                          <a:gd name="connsiteX3" fmla="*/ 42862 w 1483518"/>
                          <a:gd name="connsiteY3" fmla="*/ 207408 h 1793321"/>
                          <a:gd name="connsiteX4" fmla="*/ 57150 w 1483518"/>
                          <a:gd name="connsiteY4" fmla="*/ 212171 h 1793321"/>
                          <a:gd name="connsiteX5" fmla="*/ 64293 w 1483518"/>
                          <a:gd name="connsiteY5" fmla="*/ 214552 h 1793321"/>
                          <a:gd name="connsiteX6" fmla="*/ 83343 w 1483518"/>
                          <a:gd name="connsiteY6" fmla="*/ 224077 h 1793321"/>
                          <a:gd name="connsiteX7" fmla="*/ 100012 w 1483518"/>
                          <a:gd name="connsiteY7" fmla="*/ 228840 h 1793321"/>
                          <a:gd name="connsiteX8" fmla="*/ 121443 w 1483518"/>
                          <a:gd name="connsiteY8" fmla="*/ 238365 h 1793321"/>
                          <a:gd name="connsiteX9" fmla="*/ 128587 w 1483518"/>
                          <a:gd name="connsiteY9" fmla="*/ 240746 h 1793321"/>
                          <a:gd name="connsiteX10" fmla="*/ 138112 w 1483518"/>
                          <a:gd name="connsiteY10" fmla="*/ 243127 h 1793321"/>
                          <a:gd name="connsiteX11" fmla="*/ 150018 w 1483518"/>
                          <a:gd name="connsiteY11" fmla="*/ 247890 h 1793321"/>
                          <a:gd name="connsiteX12" fmla="*/ 159543 w 1483518"/>
                          <a:gd name="connsiteY12" fmla="*/ 250271 h 1793321"/>
                          <a:gd name="connsiteX13" fmla="*/ 173831 w 1483518"/>
                          <a:gd name="connsiteY13" fmla="*/ 255033 h 1793321"/>
                          <a:gd name="connsiteX14" fmla="*/ 180975 w 1483518"/>
                          <a:gd name="connsiteY14" fmla="*/ 257415 h 1793321"/>
                          <a:gd name="connsiteX15" fmla="*/ 216693 w 1483518"/>
                          <a:gd name="connsiteY15" fmla="*/ 255033 h 1793321"/>
                          <a:gd name="connsiteX16" fmla="*/ 223837 w 1483518"/>
                          <a:gd name="connsiteY16" fmla="*/ 252652 h 1793321"/>
                          <a:gd name="connsiteX17" fmla="*/ 254793 w 1483518"/>
                          <a:gd name="connsiteY17" fmla="*/ 247890 h 1793321"/>
                          <a:gd name="connsiteX18" fmla="*/ 261937 w 1483518"/>
                          <a:gd name="connsiteY18" fmla="*/ 245508 h 1793321"/>
                          <a:gd name="connsiteX19" fmla="*/ 285750 w 1483518"/>
                          <a:gd name="connsiteY19" fmla="*/ 240746 h 1793321"/>
                          <a:gd name="connsiteX20" fmla="*/ 307181 w 1483518"/>
                          <a:gd name="connsiteY20" fmla="*/ 233602 h 1793321"/>
                          <a:gd name="connsiteX21" fmla="*/ 314325 w 1483518"/>
                          <a:gd name="connsiteY21" fmla="*/ 231221 h 1793321"/>
                          <a:gd name="connsiteX22" fmla="*/ 357187 w 1483518"/>
                          <a:gd name="connsiteY22" fmla="*/ 226458 h 1793321"/>
                          <a:gd name="connsiteX23" fmla="*/ 366712 w 1483518"/>
                          <a:gd name="connsiteY23" fmla="*/ 224077 h 1793321"/>
                          <a:gd name="connsiteX24" fmla="*/ 373856 w 1483518"/>
                          <a:gd name="connsiteY24" fmla="*/ 221696 h 1793321"/>
                          <a:gd name="connsiteX25" fmla="*/ 385762 w 1483518"/>
                          <a:gd name="connsiteY25" fmla="*/ 219315 h 1793321"/>
                          <a:gd name="connsiteX26" fmla="*/ 392906 w 1483518"/>
                          <a:gd name="connsiteY26" fmla="*/ 216933 h 1793321"/>
                          <a:gd name="connsiteX27" fmla="*/ 414337 w 1483518"/>
                          <a:gd name="connsiteY27" fmla="*/ 212171 h 1793321"/>
                          <a:gd name="connsiteX28" fmla="*/ 423862 w 1483518"/>
                          <a:gd name="connsiteY28" fmla="*/ 207408 h 1793321"/>
                          <a:gd name="connsiteX29" fmla="*/ 431006 w 1483518"/>
                          <a:gd name="connsiteY29" fmla="*/ 205027 h 1793321"/>
                          <a:gd name="connsiteX30" fmla="*/ 445293 w 1483518"/>
                          <a:gd name="connsiteY30" fmla="*/ 193121 h 1793321"/>
                          <a:gd name="connsiteX31" fmla="*/ 459581 w 1483518"/>
                          <a:gd name="connsiteY31" fmla="*/ 188358 h 1793321"/>
                          <a:gd name="connsiteX32" fmla="*/ 473868 w 1483518"/>
                          <a:gd name="connsiteY32" fmla="*/ 178833 h 1793321"/>
                          <a:gd name="connsiteX33" fmla="*/ 488156 w 1483518"/>
                          <a:gd name="connsiteY33" fmla="*/ 174071 h 1793321"/>
                          <a:gd name="connsiteX34" fmla="*/ 495300 w 1483518"/>
                          <a:gd name="connsiteY34" fmla="*/ 171690 h 1793321"/>
                          <a:gd name="connsiteX35" fmla="*/ 502443 w 1483518"/>
                          <a:gd name="connsiteY35" fmla="*/ 166927 h 1793321"/>
                          <a:gd name="connsiteX36" fmla="*/ 516731 w 1483518"/>
                          <a:gd name="connsiteY36" fmla="*/ 162165 h 1793321"/>
                          <a:gd name="connsiteX37" fmla="*/ 523875 w 1483518"/>
                          <a:gd name="connsiteY37" fmla="*/ 159783 h 1793321"/>
                          <a:gd name="connsiteX38" fmla="*/ 531018 w 1483518"/>
                          <a:gd name="connsiteY38" fmla="*/ 157402 h 1793321"/>
                          <a:gd name="connsiteX39" fmla="*/ 538162 w 1483518"/>
                          <a:gd name="connsiteY39" fmla="*/ 155021 h 1793321"/>
                          <a:gd name="connsiteX40" fmla="*/ 552450 w 1483518"/>
                          <a:gd name="connsiteY40" fmla="*/ 147877 h 1793321"/>
                          <a:gd name="connsiteX41" fmla="*/ 559593 w 1483518"/>
                          <a:gd name="connsiteY41" fmla="*/ 143115 h 1793321"/>
                          <a:gd name="connsiteX42" fmla="*/ 566737 w 1483518"/>
                          <a:gd name="connsiteY42" fmla="*/ 140733 h 1793321"/>
                          <a:gd name="connsiteX43" fmla="*/ 573881 w 1483518"/>
                          <a:gd name="connsiteY43" fmla="*/ 135971 h 1793321"/>
                          <a:gd name="connsiteX44" fmla="*/ 588168 w 1483518"/>
                          <a:gd name="connsiteY44" fmla="*/ 131208 h 1793321"/>
                          <a:gd name="connsiteX45" fmla="*/ 595312 w 1483518"/>
                          <a:gd name="connsiteY45" fmla="*/ 128827 h 1793321"/>
                          <a:gd name="connsiteX46" fmla="*/ 602456 w 1483518"/>
                          <a:gd name="connsiteY46" fmla="*/ 124065 h 1793321"/>
                          <a:gd name="connsiteX47" fmla="*/ 611981 w 1483518"/>
                          <a:gd name="connsiteY47" fmla="*/ 121683 h 1793321"/>
                          <a:gd name="connsiteX48" fmla="*/ 633412 w 1483518"/>
                          <a:gd name="connsiteY48" fmla="*/ 114540 h 1793321"/>
                          <a:gd name="connsiteX49" fmla="*/ 647700 w 1483518"/>
                          <a:gd name="connsiteY49" fmla="*/ 107396 h 1793321"/>
                          <a:gd name="connsiteX50" fmla="*/ 671512 w 1483518"/>
                          <a:gd name="connsiteY50" fmla="*/ 100252 h 1793321"/>
                          <a:gd name="connsiteX51" fmla="*/ 685800 w 1483518"/>
                          <a:gd name="connsiteY51" fmla="*/ 93108 h 1793321"/>
                          <a:gd name="connsiteX52" fmla="*/ 700087 w 1483518"/>
                          <a:gd name="connsiteY52" fmla="*/ 85965 h 1793321"/>
                          <a:gd name="connsiteX53" fmla="*/ 721518 w 1483518"/>
                          <a:gd name="connsiteY53" fmla="*/ 71677 h 1793321"/>
                          <a:gd name="connsiteX54" fmla="*/ 728662 w 1483518"/>
                          <a:gd name="connsiteY54" fmla="*/ 66915 h 1793321"/>
                          <a:gd name="connsiteX55" fmla="*/ 742950 w 1483518"/>
                          <a:gd name="connsiteY55" fmla="*/ 57390 h 1793321"/>
                          <a:gd name="connsiteX56" fmla="*/ 757237 w 1483518"/>
                          <a:gd name="connsiteY56" fmla="*/ 45483 h 1793321"/>
                          <a:gd name="connsiteX57" fmla="*/ 764381 w 1483518"/>
                          <a:gd name="connsiteY57" fmla="*/ 43102 h 1793321"/>
                          <a:gd name="connsiteX58" fmla="*/ 778668 w 1483518"/>
                          <a:gd name="connsiteY58" fmla="*/ 33577 h 1793321"/>
                          <a:gd name="connsiteX59" fmla="*/ 785812 w 1483518"/>
                          <a:gd name="connsiteY59" fmla="*/ 28815 h 1793321"/>
                          <a:gd name="connsiteX60" fmla="*/ 792956 w 1483518"/>
                          <a:gd name="connsiteY60" fmla="*/ 24052 h 1793321"/>
                          <a:gd name="connsiteX61" fmla="*/ 800100 w 1483518"/>
                          <a:gd name="connsiteY61" fmla="*/ 21671 h 1793321"/>
                          <a:gd name="connsiteX62" fmla="*/ 823912 w 1483518"/>
                          <a:gd name="connsiteY62" fmla="*/ 12146 h 1793321"/>
                          <a:gd name="connsiteX63" fmla="*/ 831056 w 1483518"/>
                          <a:gd name="connsiteY63" fmla="*/ 9765 h 1793321"/>
                          <a:gd name="connsiteX64" fmla="*/ 909637 w 1483518"/>
                          <a:gd name="connsiteY64" fmla="*/ 7383 h 1793321"/>
                          <a:gd name="connsiteX65" fmla="*/ 916781 w 1483518"/>
                          <a:gd name="connsiteY65" fmla="*/ 9765 h 1793321"/>
                          <a:gd name="connsiteX66" fmla="*/ 935831 w 1483518"/>
                          <a:gd name="connsiteY66" fmla="*/ 12146 h 1793321"/>
                          <a:gd name="connsiteX67" fmla="*/ 952500 w 1483518"/>
                          <a:gd name="connsiteY67" fmla="*/ 14527 h 1793321"/>
                          <a:gd name="connsiteX68" fmla="*/ 976312 w 1483518"/>
                          <a:gd name="connsiteY68" fmla="*/ 19290 h 1793321"/>
                          <a:gd name="connsiteX69" fmla="*/ 992981 w 1483518"/>
                          <a:gd name="connsiteY69" fmla="*/ 28815 h 1793321"/>
                          <a:gd name="connsiteX70" fmla="*/ 1004887 w 1483518"/>
                          <a:gd name="connsiteY70" fmla="*/ 31196 h 1793321"/>
                          <a:gd name="connsiteX71" fmla="*/ 1023937 w 1483518"/>
                          <a:gd name="connsiteY71" fmla="*/ 35958 h 1793321"/>
                          <a:gd name="connsiteX72" fmla="*/ 1047750 w 1483518"/>
                          <a:gd name="connsiteY72" fmla="*/ 40721 h 1793321"/>
                          <a:gd name="connsiteX73" fmla="*/ 1073943 w 1483518"/>
                          <a:gd name="connsiteY73" fmla="*/ 47865 h 1793321"/>
                          <a:gd name="connsiteX74" fmla="*/ 1088231 w 1483518"/>
                          <a:gd name="connsiteY74" fmla="*/ 52627 h 1793321"/>
                          <a:gd name="connsiteX75" fmla="*/ 1095375 w 1483518"/>
                          <a:gd name="connsiteY75" fmla="*/ 55008 h 1793321"/>
                          <a:gd name="connsiteX76" fmla="*/ 1121568 w 1483518"/>
                          <a:gd name="connsiteY76" fmla="*/ 59771 h 1793321"/>
                          <a:gd name="connsiteX77" fmla="*/ 1135856 w 1483518"/>
                          <a:gd name="connsiteY77" fmla="*/ 64533 h 1793321"/>
                          <a:gd name="connsiteX78" fmla="*/ 1152525 w 1483518"/>
                          <a:gd name="connsiteY78" fmla="*/ 71677 h 1793321"/>
                          <a:gd name="connsiteX79" fmla="*/ 1166812 w 1483518"/>
                          <a:gd name="connsiteY79" fmla="*/ 74058 h 1793321"/>
                          <a:gd name="connsiteX80" fmla="*/ 1193006 w 1483518"/>
                          <a:gd name="connsiteY80" fmla="*/ 78821 h 1793321"/>
                          <a:gd name="connsiteX81" fmla="*/ 1207293 w 1483518"/>
                          <a:gd name="connsiteY81" fmla="*/ 81202 h 1793321"/>
                          <a:gd name="connsiteX82" fmla="*/ 1216818 w 1483518"/>
                          <a:gd name="connsiteY82" fmla="*/ 83583 h 1793321"/>
                          <a:gd name="connsiteX83" fmla="*/ 1245393 w 1483518"/>
                          <a:gd name="connsiteY83" fmla="*/ 85965 h 1793321"/>
                          <a:gd name="connsiteX84" fmla="*/ 1254918 w 1483518"/>
                          <a:gd name="connsiteY84" fmla="*/ 88346 h 1793321"/>
                          <a:gd name="connsiteX85" fmla="*/ 1269206 w 1483518"/>
                          <a:gd name="connsiteY85" fmla="*/ 93108 h 1793321"/>
                          <a:gd name="connsiteX86" fmla="*/ 1357312 w 1483518"/>
                          <a:gd name="connsiteY86" fmla="*/ 97871 h 1793321"/>
                          <a:gd name="connsiteX87" fmla="*/ 1378743 w 1483518"/>
                          <a:gd name="connsiteY87" fmla="*/ 102633 h 1793321"/>
                          <a:gd name="connsiteX88" fmla="*/ 1393031 w 1483518"/>
                          <a:gd name="connsiteY88" fmla="*/ 107396 h 1793321"/>
                          <a:gd name="connsiteX89" fmla="*/ 1400175 w 1483518"/>
                          <a:gd name="connsiteY89" fmla="*/ 109777 h 1793321"/>
                          <a:gd name="connsiteX90" fmla="*/ 1407318 w 1483518"/>
                          <a:gd name="connsiteY90" fmla="*/ 112158 h 1793321"/>
                          <a:gd name="connsiteX91" fmla="*/ 1414462 w 1483518"/>
                          <a:gd name="connsiteY91" fmla="*/ 116921 h 1793321"/>
                          <a:gd name="connsiteX92" fmla="*/ 1428750 w 1483518"/>
                          <a:gd name="connsiteY92" fmla="*/ 121683 h 1793321"/>
                          <a:gd name="connsiteX93" fmla="*/ 1447800 w 1483518"/>
                          <a:gd name="connsiteY93" fmla="*/ 138352 h 1793321"/>
                          <a:gd name="connsiteX94" fmla="*/ 1462087 w 1483518"/>
                          <a:gd name="connsiteY94" fmla="*/ 147877 h 1793321"/>
                          <a:gd name="connsiteX95" fmla="*/ 1471612 w 1483518"/>
                          <a:gd name="connsiteY95" fmla="*/ 152640 h 1793321"/>
                          <a:gd name="connsiteX96" fmla="*/ 1483518 w 1483518"/>
                          <a:gd name="connsiteY96" fmla="*/ 174071 h 1793321"/>
                          <a:gd name="connsiteX97" fmla="*/ 1481137 w 1483518"/>
                          <a:gd name="connsiteY97" fmla="*/ 302658 h 1793321"/>
                          <a:gd name="connsiteX98" fmla="*/ 1478756 w 1483518"/>
                          <a:gd name="connsiteY98" fmla="*/ 316946 h 1793321"/>
                          <a:gd name="connsiteX99" fmla="*/ 1476375 w 1483518"/>
                          <a:gd name="connsiteY99" fmla="*/ 324090 h 1793321"/>
                          <a:gd name="connsiteX100" fmla="*/ 1466850 w 1483518"/>
                          <a:gd name="connsiteY100" fmla="*/ 357427 h 1793321"/>
                          <a:gd name="connsiteX101" fmla="*/ 1462087 w 1483518"/>
                          <a:gd name="connsiteY101" fmla="*/ 364571 h 1793321"/>
                          <a:gd name="connsiteX102" fmla="*/ 1457325 w 1483518"/>
                          <a:gd name="connsiteY102" fmla="*/ 381240 h 1793321"/>
                          <a:gd name="connsiteX103" fmla="*/ 1454943 w 1483518"/>
                          <a:gd name="connsiteY103" fmla="*/ 393146 h 1793321"/>
                          <a:gd name="connsiteX104" fmla="*/ 1450181 w 1483518"/>
                          <a:gd name="connsiteY104" fmla="*/ 407433 h 1793321"/>
                          <a:gd name="connsiteX105" fmla="*/ 1445418 w 1483518"/>
                          <a:gd name="connsiteY105" fmla="*/ 433627 h 1793321"/>
                          <a:gd name="connsiteX106" fmla="*/ 1443037 w 1483518"/>
                          <a:gd name="connsiteY106" fmla="*/ 443152 h 1793321"/>
                          <a:gd name="connsiteX107" fmla="*/ 1435893 w 1483518"/>
                          <a:gd name="connsiteY107" fmla="*/ 447915 h 1793321"/>
                          <a:gd name="connsiteX108" fmla="*/ 1433512 w 1483518"/>
                          <a:gd name="connsiteY108" fmla="*/ 455058 h 1793321"/>
                          <a:gd name="connsiteX109" fmla="*/ 1421606 w 1483518"/>
                          <a:gd name="connsiteY109" fmla="*/ 457440 h 1793321"/>
                          <a:gd name="connsiteX110" fmla="*/ 1395412 w 1483518"/>
                          <a:gd name="connsiteY110" fmla="*/ 462202 h 1793321"/>
                          <a:gd name="connsiteX111" fmla="*/ 1378743 w 1483518"/>
                          <a:gd name="connsiteY111" fmla="*/ 466965 h 1793321"/>
                          <a:gd name="connsiteX112" fmla="*/ 1364456 w 1483518"/>
                          <a:gd name="connsiteY112" fmla="*/ 471727 h 1793321"/>
                          <a:gd name="connsiteX113" fmla="*/ 1350168 w 1483518"/>
                          <a:gd name="connsiteY113" fmla="*/ 474108 h 1793321"/>
                          <a:gd name="connsiteX114" fmla="*/ 1343025 w 1483518"/>
                          <a:gd name="connsiteY114" fmla="*/ 476490 h 1793321"/>
                          <a:gd name="connsiteX115" fmla="*/ 1335881 w 1483518"/>
                          <a:gd name="connsiteY115" fmla="*/ 481252 h 1793321"/>
                          <a:gd name="connsiteX116" fmla="*/ 1326356 w 1483518"/>
                          <a:gd name="connsiteY116" fmla="*/ 483633 h 1793321"/>
                          <a:gd name="connsiteX117" fmla="*/ 1319212 w 1483518"/>
                          <a:gd name="connsiteY117" fmla="*/ 486015 h 1793321"/>
                          <a:gd name="connsiteX118" fmla="*/ 1309687 w 1483518"/>
                          <a:gd name="connsiteY118" fmla="*/ 490777 h 1793321"/>
                          <a:gd name="connsiteX119" fmla="*/ 1302543 w 1483518"/>
                          <a:gd name="connsiteY119" fmla="*/ 495540 h 1793321"/>
                          <a:gd name="connsiteX120" fmla="*/ 1293018 w 1483518"/>
                          <a:gd name="connsiteY120" fmla="*/ 497921 h 1793321"/>
                          <a:gd name="connsiteX121" fmla="*/ 1264443 w 1483518"/>
                          <a:gd name="connsiteY121" fmla="*/ 512208 h 1793321"/>
                          <a:gd name="connsiteX122" fmla="*/ 1257300 w 1483518"/>
                          <a:gd name="connsiteY122" fmla="*/ 514590 h 1793321"/>
                          <a:gd name="connsiteX123" fmla="*/ 1250156 w 1483518"/>
                          <a:gd name="connsiteY123" fmla="*/ 516971 h 1793321"/>
                          <a:gd name="connsiteX124" fmla="*/ 1235868 w 1483518"/>
                          <a:gd name="connsiteY124" fmla="*/ 526496 h 1793321"/>
                          <a:gd name="connsiteX125" fmla="*/ 1212056 w 1483518"/>
                          <a:gd name="connsiteY125" fmla="*/ 543165 h 1793321"/>
                          <a:gd name="connsiteX126" fmla="*/ 1209675 w 1483518"/>
                          <a:gd name="connsiteY126" fmla="*/ 550308 h 1793321"/>
                          <a:gd name="connsiteX127" fmla="*/ 1202531 w 1483518"/>
                          <a:gd name="connsiteY127" fmla="*/ 552690 h 1793321"/>
                          <a:gd name="connsiteX128" fmla="*/ 1195387 w 1483518"/>
                          <a:gd name="connsiteY128" fmla="*/ 557452 h 1793321"/>
                          <a:gd name="connsiteX129" fmla="*/ 1185862 w 1483518"/>
                          <a:gd name="connsiteY129" fmla="*/ 571740 h 1793321"/>
                          <a:gd name="connsiteX130" fmla="*/ 1178718 w 1483518"/>
                          <a:gd name="connsiteY130" fmla="*/ 586027 h 1793321"/>
                          <a:gd name="connsiteX131" fmla="*/ 1173956 w 1483518"/>
                          <a:gd name="connsiteY131" fmla="*/ 619365 h 1793321"/>
                          <a:gd name="connsiteX132" fmla="*/ 1171575 w 1483518"/>
                          <a:gd name="connsiteY132" fmla="*/ 640796 h 1793321"/>
                          <a:gd name="connsiteX133" fmla="*/ 1162050 w 1483518"/>
                          <a:gd name="connsiteY133" fmla="*/ 662227 h 1793321"/>
                          <a:gd name="connsiteX134" fmla="*/ 1152525 w 1483518"/>
                          <a:gd name="connsiteY134" fmla="*/ 683658 h 1793321"/>
                          <a:gd name="connsiteX135" fmla="*/ 1145381 w 1483518"/>
                          <a:gd name="connsiteY135" fmla="*/ 688421 h 1793321"/>
                          <a:gd name="connsiteX136" fmla="*/ 1140618 w 1483518"/>
                          <a:gd name="connsiteY136" fmla="*/ 695565 h 1793321"/>
                          <a:gd name="connsiteX137" fmla="*/ 1123950 w 1483518"/>
                          <a:gd name="connsiteY137" fmla="*/ 707471 h 1793321"/>
                          <a:gd name="connsiteX138" fmla="*/ 1112043 w 1483518"/>
                          <a:gd name="connsiteY138" fmla="*/ 724140 h 1793321"/>
                          <a:gd name="connsiteX139" fmla="*/ 1104900 w 1483518"/>
                          <a:gd name="connsiteY139" fmla="*/ 728902 h 1793321"/>
                          <a:gd name="connsiteX140" fmla="*/ 1083468 w 1483518"/>
                          <a:gd name="connsiteY140" fmla="*/ 745571 h 1793321"/>
                          <a:gd name="connsiteX141" fmla="*/ 1076325 w 1483518"/>
                          <a:gd name="connsiteY141" fmla="*/ 750333 h 1793321"/>
                          <a:gd name="connsiteX142" fmla="*/ 1059656 w 1483518"/>
                          <a:gd name="connsiteY142" fmla="*/ 755096 h 1793321"/>
                          <a:gd name="connsiteX143" fmla="*/ 1033462 w 1483518"/>
                          <a:gd name="connsiteY143" fmla="*/ 769383 h 1793321"/>
                          <a:gd name="connsiteX144" fmla="*/ 966787 w 1483518"/>
                          <a:gd name="connsiteY144" fmla="*/ 771765 h 1793321"/>
                          <a:gd name="connsiteX145" fmla="*/ 959643 w 1483518"/>
                          <a:gd name="connsiteY145" fmla="*/ 774146 h 1793321"/>
                          <a:gd name="connsiteX146" fmla="*/ 952500 w 1483518"/>
                          <a:gd name="connsiteY146" fmla="*/ 778908 h 1793321"/>
                          <a:gd name="connsiteX147" fmla="*/ 940593 w 1483518"/>
                          <a:gd name="connsiteY147" fmla="*/ 781290 h 1793321"/>
                          <a:gd name="connsiteX148" fmla="*/ 926306 w 1483518"/>
                          <a:gd name="connsiteY148" fmla="*/ 788433 h 1793321"/>
                          <a:gd name="connsiteX149" fmla="*/ 902493 w 1483518"/>
                          <a:gd name="connsiteY149" fmla="*/ 797958 h 1793321"/>
                          <a:gd name="connsiteX150" fmla="*/ 895350 w 1483518"/>
                          <a:gd name="connsiteY150" fmla="*/ 802721 h 1793321"/>
                          <a:gd name="connsiteX151" fmla="*/ 888206 w 1483518"/>
                          <a:gd name="connsiteY151" fmla="*/ 809865 h 1793321"/>
                          <a:gd name="connsiteX152" fmla="*/ 873918 w 1483518"/>
                          <a:gd name="connsiteY152" fmla="*/ 814627 h 1793321"/>
                          <a:gd name="connsiteX153" fmla="*/ 866775 w 1483518"/>
                          <a:gd name="connsiteY153" fmla="*/ 817008 h 1793321"/>
                          <a:gd name="connsiteX154" fmla="*/ 838200 w 1483518"/>
                          <a:gd name="connsiteY154" fmla="*/ 831296 h 1793321"/>
                          <a:gd name="connsiteX155" fmla="*/ 831056 w 1483518"/>
                          <a:gd name="connsiteY155" fmla="*/ 833677 h 1793321"/>
                          <a:gd name="connsiteX156" fmla="*/ 823912 w 1483518"/>
                          <a:gd name="connsiteY156" fmla="*/ 838440 h 1793321"/>
                          <a:gd name="connsiteX157" fmla="*/ 800100 w 1483518"/>
                          <a:gd name="connsiteY157" fmla="*/ 845583 h 1793321"/>
                          <a:gd name="connsiteX158" fmla="*/ 776287 w 1483518"/>
                          <a:gd name="connsiteY158" fmla="*/ 855108 h 1793321"/>
                          <a:gd name="connsiteX159" fmla="*/ 769143 w 1483518"/>
                          <a:gd name="connsiteY159" fmla="*/ 857490 h 1793321"/>
                          <a:gd name="connsiteX160" fmla="*/ 759618 w 1483518"/>
                          <a:gd name="connsiteY160" fmla="*/ 859871 h 1793321"/>
                          <a:gd name="connsiteX161" fmla="*/ 750093 w 1483518"/>
                          <a:gd name="connsiteY161" fmla="*/ 864633 h 1793321"/>
                          <a:gd name="connsiteX162" fmla="*/ 740568 w 1483518"/>
                          <a:gd name="connsiteY162" fmla="*/ 867015 h 1793321"/>
                          <a:gd name="connsiteX163" fmla="*/ 723900 w 1483518"/>
                          <a:gd name="connsiteY163" fmla="*/ 876540 h 1793321"/>
                          <a:gd name="connsiteX164" fmla="*/ 709612 w 1483518"/>
                          <a:gd name="connsiteY164" fmla="*/ 881302 h 1793321"/>
                          <a:gd name="connsiteX165" fmla="*/ 695325 w 1483518"/>
                          <a:gd name="connsiteY165" fmla="*/ 890827 h 1793321"/>
                          <a:gd name="connsiteX166" fmla="*/ 688181 w 1483518"/>
                          <a:gd name="connsiteY166" fmla="*/ 895590 h 1793321"/>
                          <a:gd name="connsiteX167" fmla="*/ 669131 w 1483518"/>
                          <a:gd name="connsiteY167" fmla="*/ 902733 h 1793321"/>
                          <a:gd name="connsiteX168" fmla="*/ 654843 w 1483518"/>
                          <a:gd name="connsiteY168" fmla="*/ 914640 h 1793321"/>
                          <a:gd name="connsiteX169" fmla="*/ 640556 w 1483518"/>
                          <a:gd name="connsiteY169" fmla="*/ 919402 h 1793321"/>
                          <a:gd name="connsiteX170" fmla="*/ 621506 w 1483518"/>
                          <a:gd name="connsiteY170" fmla="*/ 926546 h 1793321"/>
                          <a:gd name="connsiteX171" fmla="*/ 600075 w 1483518"/>
                          <a:gd name="connsiteY171" fmla="*/ 940833 h 1793321"/>
                          <a:gd name="connsiteX172" fmla="*/ 585787 w 1483518"/>
                          <a:gd name="connsiteY172" fmla="*/ 950358 h 1793321"/>
                          <a:gd name="connsiteX173" fmla="*/ 578643 w 1483518"/>
                          <a:gd name="connsiteY173" fmla="*/ 952740 h 1793321"/>
                          <a:gd name="connsiteX174" fmla="*/ 571500 w 1483518"/>
                          <a:gd name="connsiteY174" fmla="*/ 959883 h 1793321"/>
                          <a:gd name="connsiteX175" fmla="*/ 554831 w 1483518"/>
                          <a:gd name="connsiteY175" fmla="*/ 969408 h 1793321"/>
                          <a:gd name="connsiteX176" fmla="*/ 550068 w 1483518"/>
                          <a:gd name="connsiteY176" fmla="*/ 976552 h 1793321"/>
                          <a:gd name="connsiteX177" fmla="*/ 542925 w 1483518"/>
                          <a:gd name="connsiteY177" fmla="*/ 981315 h 1793321"/>
                          <a:gd name="connsiteX178" fmla="*/ 540543 w 1483518"/>
                          <a:gd name="connsiteY178" fmla="*/ 988458 h 1793321"/>
                          <a:gd name="connsiteX179" fmla="*/ 511968 w 1483518"/>
                          <a:gd name="connsiteY179" fmla="*/ 1012271 h 1793321"/>
                          <a:gd name="connsiteX180" fmla="*/ 507206 w 1483518"/>
                          <a:gd name="connsiteY180" fmla="*/ 1019415 h 1793321"/>
                          <a:gd name="connsiteX181" fmla="*/ 504825 w 1483518"/>
                          <a:gd name="connsiteY181" fmla="*/ 1026558 h 1793321"/>
                          <a:gd name="connsiteX182" fmla="*/ 495300 w 1483518"/>
                          <a:gd name="connsiteY182" fmla="*/ 1040846 h 1793321"/>
                          <a:gd name="connsiteX183" fmla="*/ 490537 w 1483518"/>
                          <a:gd name="connsiteY183" fmla="*/ 1047990 h 1793321"/>
                          <a:gd name="connsiteX184" fmla="*/ 488156 w 1483518"/>
                          <a:gd name="connsiteY184" fmla="*/ 1055133 h 1793321"/>
                          <a:gd name="connsiteX185" fmla="*/ 483393 w 1483518"/>
                          <a:gd name="connsiteY185" fmla="*/ 1081327 h 1793321"/>
                          <a:gd name="connsiteX186" fmla="*/ 481012 w 1483518"/>
                          <a:gd name="connsiteY186" fmla="*/ 1088471 h 1793321"/>
                          <a:gd name="connsiteX187" fmla="*/ 483393 w 1483518"/>
                          <a:gd name="connsiteY187" fmla="*/ 1102758 h 1793321"/>
                          <a:gd name="connsiteX188" fmla="*/ 485775 w 1483518"/>
                          <a:gd name="connsiteY188" fmla="*/ 1124190 h 1793321"/>
                          <a:gd name="connsiteX189" fmla="*/ 488156 w 1483518"/>
                          <a:gd name="connsiteY189" fmla="*/ 1136096 h 1793321"/>
                          <a:gd name="connsiteX190" fmla="*/ 495300 w 1483518"/>
                          <a:gd name="connsiteY190" fmla="*/ 1145621 h 1793321"/>
                          <a:gd name="connsiteX191" fmla="*/ 509587 w 1483518"/>
                          <a:gd name="connsiteY191" fmla="*/ 1159908 h 1793321"/>
                          <a:gd name="connsiteX192" fmla="*/ 523875 w 1483518"/>
                          <a:gd name="connsiteY192" fmla="*/ 1169433 h 1793321"/>
                          <a:gd name="connsiteX193" fmla="*/ 535781 w 1483518"/>
                          <a:gd name="connsiteY193" fmla="*/ 1183721 h 1793321"/>
                          <a:gd name="connsiteX194" fmla="*/ 552450 w 1483518"/>
                          <a:gd name="connsiteY194" fmla="*/ 1207533 h 1793321"/>
                          <a:gd name="connsiteX195" fmla="*/ 569118 w 1483518"/>
                          <a:gd name="connsiteY195" fmla="*/ 1217058 h 1793321"/>
                          <a:gd name="connsiteX196" fmla="*/ 583406 w 1483518"/>
                          <a:gd name="connsiteY196" fmla="*/ 1231346 h 1793321"/>
                          <a:gd name="connsiteX197" fmla="*/ 585787 w 1483518"/>
                          <a:gd name="connsiteY197" fmla="*/ 1238490 h 1793321"/>
                          <a:gd name="connsiteX198" fmla="*/ 600075 w 1483518"/>
                          <a:gd name="connsiteY198" fmla="*/ 1248015 h 1793321"/>
                          <a:gd name="connsiteX199" fmla="*/ 611981 w 1483518"/>
                          <a:gd name="connsiteY199" fmla="*/ 1259921 h 1793321"/>
                          <a:gd name="connsiteX200" fmla="*/ 619125 w 1483518"/>
                          <a:gd name="connsiteY200" fmla="*/ 1267065 h 1793321"/>
                          <a:gd name="connsiteX201" fmla="*/ 626268 w 1483518"/>
                          <a:gd name="connsiteY201" fmla="*/ 1271827 h 1793321"/>
                          <a:gd name="connsiteX202" fmla="*/ 645318 w 1483518"/>
                          <a:gd name="connsiteY202" fmla="*/ 1283733 h 1793321"/>
                          <a:gd name="connsiteX203" fmla="*/ 650081 w 1483518"/>
                          <a:gd name="connsiteY203" fmla="*/ 1295640 h 1793321"/>
                          <a:gd name="connsiteX204" fmla="*/ 652462 w 1483518"/>
                          <a:gd name="connsiteY204" fmla="*/ 1302783 h 1793321"/>
                          <a:gd name="connsiteX205" fmla="*/ 657225 w 1483518"/>
                          <a:gd name="connsiteY205" fmla="*/ 1309927 h 1793321"/>
                          <a:gd name="connsiteX206" fmla="*/ 671512 w 1483518"/>
                          <a:gd name="connsiteY206" fmla="*/ 1338502 h 1793321"/>
                          <a:gd name="connsiteX207" fmla="*/ 676275 w 1483518"/>
                          <a:gd name="connsiteY207" fmla="*/ 1345646 h 1793321"/>
                          <a:gd name="connsiteX208" fmla="*/ 681037 w 1483518"/>
                          <a:gd name="connsiteY208" fmla="*/ 1359933 h 1793321"/>
                          <a:gd name="connsiteX209" fmla="*/ 683418 w 1483518"/>
                          <a:gd name="connsiteY209" fmla="*/ 1367077 h 1793321"/>
                          <a:gd name="connsiteX210" fmla="*/ 688181 w 1483518"/>
                          <a:gd name="connsiteY210" fmla="*/ 1374221 h 1793321"/>
                          <a:gd name="connsiteX211" fmla="*/ 692943 w 1483518"/>
                          <a:gd name="connsiteY211" fmla="*/ 1393271 h 1793321"/>
                          <a:gd name="connsiteX212" fmla="*/ 697706 w 1483518"/>
                          <a:gd name="connsiteY212" fmla="*/ 1414702 h 1793321"/>
                          <a:gd name="connsiteX213" fmla="*/ 702468 w 1483518"/>
                          <a:gd name="connsiteY213" fmla="*/ 1428990 h 1793321"/>
                          <a:gd name="connsiteX214" fmla="*/ 697706 w 1483518"/>
                          <a:gd name="connsiteY214" fmla="*/ 1474233 h 1793321"/>
                          <a:gd name="connsiteX215" fmla="*/ 692943 w 1483518"/>
                          <a:gd name="connsiteY215" fmla="*/ 1481377 h 1793321"/>
                          <a:gd name="connsiteX216" fmla="*/ 683418 w 1483518"/>
                          <a:gd name="connsiteY216" fmla="*/ 1483758 h 1793321"/>
                          <a:gd name="connsiteX217" fmla="*/ 676275 w 1483518"/>
                          <a:gd name="connsiteY217" fmla="*/ 1488521 h 1793321"/>
                          <a:gd name="connsiteX218" fmla="*/ 640556 w 1483518"/>
                          <a:gd name="connsiteY218" fmla="*/ 1488521 h 1793321"/>
                          <a:gd name="connsiteX219" fmla="*/ 633412 w 1483518"/>
                          <a:gd name="connsiteY219" fmla="*/ 1486140 h 1793321"/>
                          <a:gd name="connsiteX220" fmla="*/ 581025 w 1483518"/>
                          <a:gd name="connsiteY220" fmla="*/ 1481377 h 1793321"/>
                          <a:gd name="connsiteX221" fmla="*/ 576262 w 1483518"/>
                          <a:gd name="connsiteY221" fmla="*/ 1474233 h 1793321"/>
                          <a:gd name="connsiteX222" fmla="*/ 566737 w 1483518"/>
                          <a:gd name="connsiteY222" fmla="*/ 1471852 h 1793321"/>
                          <a:gd name="connsiteX223" fmla="*/ 528637 w 1483518"/>
                          <a:gd name="connsiteY223" fmla="*/ 1469471 h 1793321"/>
                          <a:gd name="connsiteX224" fmla="*/ 514350 w 1483518"/>
                          <a:gd name="connsiteY224" fmla="*/ 1464708 h 1793321"/>
                          <a:gd name="connsiteX225" fmla="*/ 497681 w 1483518"/>
                          <a:gd name="connsiteY225" fmla="*/ 1462327 h 1793321"/>
                          <a:gd name="connsiteX226" fmla="*/ 478631 w 1483518"/>
                          <a:gd name="connsiteY226" fmla="*/ 1455183 h 1793321"/>
                          <a:gd name="connsiteX227" fmla="*/ 457200 w 1483518"/>
                          <a:gd name="connsiteY227" fmla="*/ 1452802 h 1793321"/>
                          <a:gd name="connsiteX228" fmla="*/ 409575 w 1483518"/>
                          <a:gd name="connsiteY228" fmla="*/ 1448040 h 1793321"/>
                          <a:gd name="connsiteX229" fmla="*/ 345281 w 1483518"/>
                          <a:gd name="connsiteY229" fmla="*/ 1440896 h 1793321"/>
                          <a:gd name="connsiteX230" fmla="*/ 235743 w 1483518"/>
                          <a:gd name="connsiteY230" fmla="*/ 1440896 h 1793321"/>
                          <a:gd name="connsiteX231" fmla="*/ 228600 w 1483518"/>
                          <a:gd name="connsiteY231" fmla="*/ 1448040 h 1793321"/>
                          <a:gd name="connsiteX232" fmla="*/ 219075 w 1483518"/>
                          <a:gd name="connsiteY232" fmla="*/ 1450421 h 1793321"/>
                          <a:gd name="connsiteX233" fmla="*/ 211931 w 1483518"/>
                          <a:gd name="connsiteY233" fmla="*/ 1457565 h 1793321"/>
                          <a:gd name="connsiteX234" fmla="*/ 197643 w 1483518"/>
                          <a:gd name="connsiteY234" fmla="*/ 1467090 h 1793321"/>
                          <a:gd name="connsiteX235" fmla="*/ 188118 w 1483518"/>
                          <a:gd name="connsiteY235" fmla="*/ 1474233 h 1793321"/>
                          <a:gd name="connsiteX236" fmla="*/ 180975 w 1483518"/>
                          <a:gd name="connsiteY236" fmla="*/ 1490902 h 1793321"/>
                          <a:gd name="connsiteX237" fmla="*/ 173831 w 1483518"/>
                          <a:gd name="connsiteY237" fmla="*/ 1498046 h 1793321"/>
                          <a:gd name="connsiteX238" fmla="*/ 166687 w 1483518"/>
                          <a:gd name="connsiteY238" fmla="*/ 1512333 h 1793321"/>
                          <a:gd name="connsiteX239" fmla="*/ 157162 w 1483518"/>
                          <a:gd name="connsiteY239" fmla="*/ 1526621 h 1793321"/>
                          <a:gd name="connsiteX240" fmla="*/ 150018 w 1483518"/>
                          <a:gd name="connsiteY240" fmla="*/ 1540908 h 1793321"/>
                          <a:gd name="connsiteX241" fmla="*/ 140493 w 1483518"/>
                          <a:gd name="connsiteY241" fmla="*/ 1555196 h 1793321"/>
                          <a:gd name="connsiteX242" fmla="*/ 138112 w 1483518"/>
                          <a:gd name="connsiteY242" fmla="*/ 1562340 h 1793321"/>
                          <a:gd name="connsiteX243" fmla="*/ 130968 w 1483518"/>
                          <a:gd name="connsiteY243" fmla="*/ 1576627 h 1793321"/>
                          <a:gd name="connsiteX244" fmla="*/ 128587 w 1483518"/>
                          <a:gd name="connsiteY244" fmla="*/ 1600440 h 1793321"/>
                          <a:gd name="connsiteX245" fmla="*/ 119062 w 1483518"/>
                          <a:gd name="connsiteY245" fmla="*/ 1633777 h 1793321"/>
                          <a:gd name="connsiteX246" fmla="*/ 114300 w 1483518"/>
                          <a:gd name="connsiteY246" fmla="*/ 1648065 h 1793321"/>
                          <a:gd name="connsiteX247" fmla="*/ 109537 w 1483518"/>
                          <a:gd name="connsiteY247" fmla="*/ 1664733 h 1793321"/>
                          <a:gd name="connsiteX248" fmla="*/ 111918 w 1483518"/>
                          <a:gd name="connsiteY248" fmla="*/ 1693308 h 1793321"/>
                          <a:gd name="connsiteX249" fmla="*/ 114300 w 1483518"/>
                          <a:gd name="connsiteY249" fmla="*/ 1700452 h 1793321"/>
                          <a:gd name="connsiteX250" fmla="*/ 119062 w 1483518"/>
                          <a:gd name="connsiteY250" fmla="*/ 1717121 h 1793321"/>
                          <a:gd name="connsiteX251" fmla="*/ 121443 w 1483518"/>
                          <a:gd name="connsiteY251" fmla="*/ 1767127 h 1793321"/>
                          <a:gd name="connsiteX252" fmla="*/ 126206 w 1483518"/>
                          <a:gd name="connsiteY252" fmla="*/ 1793321 h 1793321"/>
                          <a:gd name="connsiteX253" fmla="*/ 126206 w 1483518"/>
                          <a:gd name="connsiteY253" fmla="*/ 1793321 h 1793321"/>
                          <a:gd name="connsiteX0" fmla="*/ 0 w 1483518"/>
                          <a:gd name="connsiteY0" fmla="*/ 197883 h 1793321"/>
                          <a:gd name="connsiteX1" fmla="*/ 0 w 1483518"/>
                          <a:gd name="connsiteY1" fmla="*/ 197883 h 1793321"/>
                          <a:gd name="connsiteX2" fmla="*/ 42862 w 1483518"/>
                          <a:gd name="connsiteY2" fmla="*/ 207408 h 1793321"/>
                          <a:gd name="connsiteX3" fmla="*/ 57150 w 1483518"/>
                          <a:gd name="connsiteY3" fmla="*/ 212171 h 1793321"/>
                          <a:gd name="connsiteX4" fmla="*/ 64293 w 1483518"/>
                          <a:gd name="connsiteY4" fmla="*/ 214552 h 1793321"/>
                          <a:gd name="connsiteX5" fmla="*/ 83343 w 1483518"/>
                          <a:gd name="connsiteY5" fmla="*/ 224077 h 1793321"/>
                          <a:gd name="connsiteX6" fmla="*/ 100012 w 1483518"/>
                          <a:gd name="connsiteY6" fmla="*/ 228840 h 1793321"/>
                          <a:gd name="connsiteX7" fmla="*/ 121443 w 1483518"/>
                          <a:gd name="connsiteY7" fmla="*/ 238365 h 1793321"/>
                          <a:gd name="connsiteX8" fmla="*/ 128587 w 1483518"/>
                          <a:gd name="connsiteY8" fmla="*/ 240746 h 1793321"/>
                          <a:gd name="connsiteX9" fmla="*/ 138112 w 1483518"/>
                          <a:gd name="connsiteY9" fmla="*/ 243127 h 1793321"/>
                          <a:gd name="connsiteX10" fmla="*/ 150018 w 1483518"/>
                          <a:gd name="connsiteY10" fmla="*/ 247890 h 1793321"/>
                          <a:gd name="connsiteX11" fmla="*/ 159543 w 1483518"/>
                          <a:gd name="connsiteY11" fmla="*/ 250271 h 1793321"/>
                          <a:gd name="connsiteX12" fmla="*/ 173831 w 1483518"/>
                          <a:gd name="connsiteY12" fmla="*/ 255033 h 1793321"/>
                          <a:gd name="connsiteX13" fmla="*/ 180975 w 1483518"/>
                          <a:gd name="connsiteY13" fmla="*/ 257415 h 1793321"/>
                          <a:gd name="connsiteX14" fmla="*/ 216693 w 1483518"/>
                          <a:gd name="connsiteY14" fmla="*/ 255033 h 1793321"/>
                          <a:gd name="connsiteX15" fmla="*/ 223837 w 1483518"/>
                          <a:gd name="connsiteY15" fmla="*/ 252652 h 1793321"/>
                          <a:gd name="connsiteX16" fmla="*/ 254793 w 1483518"/>
                          <a:gd name="connsiteY16" fmla="*/ 247890 h 1793321"/>
                          <a:gd name="connsiteX17" fmla="*/ 261937 w 1483518"/>
                          <a:gd name="connsiteY17" fmla="*/ 245508 h 1793321"/>
                          <a:gd name="connsiteX18" fmla="*/ 285750 w 1483518"/>
                          <a:gd name="connsiteY18" fmla="*/ 240746 h 1793321"/>
                          <a:gd name="connsiteX19" fmla="*/ 307181 w 1483518"/>
                          <a:gd name="connsiteY19" fmla="*/ 233602 h 1793321"/>
                          <a:gd name="connsiteX20" fmla="*/ 314325 w 1483518"/>
                          <a:gd name="connsiteY20" fmla="*/ 231221 h 1793321"/>
                          <a:gd name="connsiteX21" fmla="*/ 357187 w 1483518"/>
                          <a:gd name="connsiteY21" fmla="*/ 226458 h 1793321"/>
                          <a:gd name="connsiteX22" fmla="*/ 366712 w 1483518"/>
                          <a:gd name="connsiteY22" fmla="*/ 224077 h 1793321"/>
                          <a:gd name="connsiteX23" fmla="*/ 373856 w 1483518"/>
                          <a:gd name="connsiteY23" fmla="*/ 221696 h 1793321"/>
                          <a:gd name="connsiteX24" fmla="*/ 385762 w 1483518"/>
                          <a:gd name="connsiteY24" fmla="*/ 219315 h 1793321"/>
                          <a:gd name="connsiteX25" fmla="*/ 392906 w 1483518"/>
                          <a:gd name="connsiteY25" fmla="*/ 216933 h 1793321"/>
                          <a:gd name="connsiteX26" fmla="*/ 414337 w 1483518"/>
                          <a:gd name="connsiteY26" fmla="*/ 212171 h 1793321"/>
                          <a:gd name="connsiteX27" fmla="*/ 423862 w 1483518"/>
                          <a:gd name="connsiteY27" fmla="*/ 207408 h 1793321"/>
                          <a:gd name="connsiteX28" fmla="*/ 431006 w 1483518"/>
                          <a:gd name="connsiteY28" fmla="*/ 205027 h 1793321"/>
                          <a:gd name="connsiteX29" fmla="*/ 445293 w 1483518"/>
                          <a:gd name="connsiteY29" fmla="*/ 193121 h 1793321"/>
                          <a:gd name="connsiteX30" fmla="*/ 459581 w 1483518"/>
                          <a:gd name="connsiteY30" fmla="*/ 188358 h 1793321"/>
                          <a:gd name="connsiteX31" fmla="*/ 473868 w 1483518"/>
                          <a:gd name="connsiteY31" fmla="*/ 178833 h 1793321"/>
                          <a:gd name="connsiteX32" fmla="*/ 488156 w 1483518"/>
                          <a:gd name="connsiteY32" fmla="*/ 174071 h 1793321"/>
                          <a:gd name="connsiteX33" fmla="*/ 495300 w 1483518"/>
                          <a:gd name="connsiteY33" fmla="*/ 171690 h 1793321"/>
                          <a:gd name="connsiteX34" fmla="*/ 502443 w 1483518"/>
                          <a:gd name="connsiteY34" fmla="*/ 166927 h 1793321"/>
                          <a:gd name="connsiteX35" fmla="*/ 516731 w 1483518"/>
                          <a:gd name="connsiteY35" fmla="*/ 162165 h 1793321"/>
                          <a:gd name="connsiteX36" fmla="*/ 523875 w 1483518"/>
                          <a:gd name="connsiteY36" fmla="*/ 159783 h 1793321"/>
                          <a:gd name="connsiteX37" fmla="*/ 531018 w 1483518"/>
                          <a:gd name="connsiteY37" fmla="*/ 157402 h 1793321"/>
                          <a:gd name="connsiteX38" fmla="*/ 538162 w 1483518"/>
                          <a:gd name="connsiteY38" fmla="*/ 155021 h 1793321"/>
                          <a:gd name="connsiteX39" fmla="*/ 552450 w 1483518"/>
                          <a:gd name="connsiteY39" fmla="*/ 147877 h 1793321"/>
                          <a:gd name="connsiteX40" fmla="*/ 559593 w 1483518"/>
                          <a:gd name="connsiteY40" fmla="*/ 143115 h 1793321"/>
                          <a:gd name="connsiteX41" fmla="*/ 566737 w 1483518"/>
                          <a:gd name="connsiteY41" fmla="*/ 140733 h 1793321"/>
                          <a:gd name="connsiteX42" fmla="*/ 573881 w 1483518"/>
                          <a:gd name="connsiteY42" fmla="*/ 135971 h 1793321"/>
                          <a:gd name="connsiteX43" fmla="*/ 588168 w 1483518"/>
                          <a:gd name="connsiteY43" fmla="*/ 131208 h 1793321"/>
                          <a:gd name="connsiteX44" fmla="*/ 595312 w 1483518"/>
                          <a:gd name="connsiteY44" fmla="*/ 128827 h 1793321"/>
                          <a:gd name="connsiteX45" fmla="*/ 602456 w 1483518"/>
                          <a:gd name="connsiteY45" fmla="*/ 124065 h 1793321"/>
                          <a:gd name="connsiteX46" fmla="*/ 611981 w 1483518"/>
                          <a:gd name="connsiteY46" fmla="*/ 121683 h 1793321"/>
                          <a:gd name="connsiteX47" fmla="*/ 633412 w 1483518"/>
                          <a:gd name="connsiteY47" fmla="*/ 114540 h 1793321"/>
                          <a:gd name="connsiteX48" fmla="*/ 647700 w 1483518"/>
                          <a:gd name="connsiteY48" fmla="*/ 107396 h 1793321"/>
                          <a:gd name="connsiteX49" fmla="*/ 671512 w 1483518"/>
                          <a:gd name="connsiteY49" fmla="*/ 100252 h 1793321"/>
                          <a:gd name="connsiteX50" fmla="*/ 685800 w 1483518"/>
                          <a:gd name="connsiteY50" fmla="*/ 93108 h 1793321"/>
                          <a:gd name="connsiteX51" fmla="*/ 700087 w 1483518"/>
                          <a:gd name="connsiteY51" fmla="*/ 85965 h 1793321"/>
                          <a:gd name="connsiteX52" fmla="*/ 721518 w 1483518"/>
                          <a:gd name="connsiteY52" fmla="*/ 71677 h 1793321"/>
                          <a:gd name="connsiteX53" fmla="*/ 728662 w 1483518"/>
                          <a:gd name="connsiteY53" fmla="*/ 66915 h 1793321"/>
                          <a:gd name="connsiteX54" fmla="*/ 742950 w 1483518"/>
                          <a:gd name="connsiteY54" fmla="*/ 57390 h 1793321"/>
                          <a:gd name="connsiteX55" fmla="*/ 757237 w 1483518"/>
                          <a:gd name="connsiteY55" fmla="*/ 45483 h 1793321"/>
                          <a:gd name="connsiteX56" fmla="*/ 764381 w 1483518"/>
                          <a:gd name="connsiteY56" fmla="*/ 43102 h 1793321"/>
                          <a:gd name="connsiteX57" fmla="*/ 778668 w 1483518"/>
                          <a:gd name="connsiteY57" fmla="*/ 33577 h 1793321"/>
                          <a:gd name="connsiteX58" fmla="*/ 785812 w 1483518"/>
                          <a:gd name="connsiteY58" fmla="*/ 28815 h 1793321"/>
                          <a:gd name="connsiteX59" fmla="*/ 792956 w 1483518"/>
                          <a:gd name="connsiteY59" fmla="*/ 24052 h 1793321"/>
                          <a:gd name="connsiteX60" fmla="*/ 800100 w 1483518"/>
                          <a:gd name="connsiteY60" fmla="*/ 21671 h 1793321"/>
                          <a:gd name="connsiteX61" fmla="*/ 823912 w 1483518"/>
                          <a:gd name="connsiteY61" fmla="*/ 12146 h 1793321"/>
                          <a:gd name="connsiteX62" fmla="*/ 831056 w 1483518"/>
                          <a:gd name="connsiteY62" fmla="*/ 9765 h 1793321"/>
                          <a:gd name="connsiteX63" fmla="*/ 909637 w 1483518"/>
                          <a:gd name="connsiteY63" fmla="*/ 7383 h 1793321"/>
                          <a:gd name="connsiteX64" fmla="*/ 916781 w 1483518"/>
                          <a:gd name="connsiteY64" fmla="*/ 9765 h 1793321"/>
                          <a:gd name="connsiteX65" fmla="*/ 935831 w 1483518"/>
                          <a:gd name="connsiteY65" fmla="*/ 12146 h 1793321"/>
                          <a:gd name="connsiteX66" fmla="*/ 952500 w 1483518"/>
                          <a:gd name="connsiteY66" fmla="*/ 14527 h 1793321"/>
                          <a:gd name="connsiteX67" fmla="*/ 976312 w 1483518"/>
                          <a:gd name="connsiteY67" fmla="*/ 19290 h 1793321"/>
                          <a:gd name="connsiteX68" fmla="*/ 992981 w 1483518"/>
                          <a:gd name="connsiteY68" fmla="*/ 28815 h 1793321"/>
                          <a:gd name="connsiteX69" fmla="*/ 1004887 w 1483518"/>
                          <a:gd name="connsiteY69" fmla="*/ 31196 h 1793321"/>
                          <a:gd name="connsiteX70" fmla="*/ 1023937 w 1483518"/>
                          <a:gd name="connsiteY70" fmla="*/ 35958 h 1793321"/>
                          <a:gd name="connsiteX71" fmla="*/ 1047750 w 1483518"/>
                          <a:gd name="connsiteY71" fmla="*/ 40721 h 1793321"/>
                          <a:gd name="connsiteX72" fmla="*/ 1073943 w 1483518"/>
                          <a:gd name="connsiteY72" fmla="*/ 47865 h 1793321"/>
                          <a:gd name="connsiteX73" fmla="*/ 1088231 w 1483518"/>
                          <a:gd name="connsiteY73" fmla="*/ 52627 h 1793321"/>
                          <a:gd name="connsiteX74" fmla="*/ 1095375 w 1483518"/>
                          <a:gd name="connsiteY74" fmla="*/ 55008 h 1793321"/>
                          <a:gd name="connsiteX75" fmla="*/ 1121568 w 1483518"/>
                          <a:gd name="connsiteY75" fmla="*/ 59771 h 1793321"/>
                          <a:gd name="connsiteX76" fmla="*/ 1135856 w 1483518"/>
                          <a:gd name="connsiteY76" fmla="*/ 64533 h 1793321"/>
                          <a:gd name="connsiteX77" fmla="*/ 1152525 w 1483518"/>
                          <a:gd name="connsiteY77" fmla="*/ 71677 h 1793321"/>
                          <a:gd name="connsiteX78" fmla="*/ 1166812 w 1483518"/>
                          <a:gd name="connsiteY78" fmla="*/ 74058 h 1793321"/>
                          <a:gd name="connsiteX79" fmla="*/ 1193006 w 1483518"/>
                          <a:gd name="connsiteY79" fmla="*/ 78821 h 1793321"/>
                          <a:gd name="connsiteX80" fmla="*/ 1207293 w 1483518"/>
                          <a:gd name="connsiteY80" fmla="*/ 81202 h 1793321"/>
                          <a:gd name="connsiteX81" fmla="*/ 1216818 w 1483518"/>
                          <a:gd name="connsiteY81" fmla="*/ 83583 h 1793321"/>
                          <a:gd name="connsiteX82" fmla="*/ 1245393 w 1483518"/>
                          <a:gd name="connsiteY82" fmla="*/ 85965 h 1793321"/>
                          <a:gd name="connsiteX83" fmla="*/ 1254918 w 1483518"/>
                          <a:gd name="connsiteY83" fmla="*/ 88346 h 1793321"/>
                          <a:gd name="connsiteX84" fmla="*/ 1269206 w 1483518"/>
                          <a:gd name="connsiteY84" fmla="*/ 93108 h 1793321"/>
                          <a:gd name="connsiteX85" fmla="*/ 1357312 w 1483518"/>
                          <a:gd name="connsiteY85" fmla="*/ 97871 h 1793321"/>
                          <a:gd name="connsiteX86" fmla="*/ 1378743 w 1483518"/>
                          <a:gd name="connsiteY86" fmla="*/ 102633 h 1793321"/>
                          <a:gd name="connsiteX87" fmla="*/ 1393031 w 1483518"/>
                          <a:gd name="connsiteY87" fmla="*/ 107396 h 1793321"/>
                          <a:gd name="connsiteX88" fmla="*/ 1400175 w 1483518"/>
                          <a:gd name="connsiteY88" fmla="*/ 109777 h 1793321"/>
                          <a:gd name="connsiteX89" fmla="*/ 1407318 w 1483518"/>
                          <a:gd name="connsiteY89" fmla="*/ 112158 h 1793321"/>
                          <a:gd name="connsiteX90" fmla="*/ 1414462 w 1483518"/>
                          <a:gd name="connsiteY90" fmla="*/ 116921 h 1793321"/>
                          <a:gd name="connsiteX91" fmla="*/ 1428750 w 1483518"/>
                          <a:gd name="connsiteY91" fmla="*/ 121683 h 1793321"/>
                          <a:gd name="connsiteX92" fmla="*/ 1447800 w 1483518"/>
                          <a:gd name="connsiteY92" fmla="*/ 138352 h 1793321"/>
                          <a:gd name="connsiteX93" fmla="*/ 1462087 w 1483518"/>
                          <a:gd name="connsiteY93" fmla="*/ 147877 h 1793321"/>
                          <a:gd name="connsiteX94" fmla="*/ 1471612 w 1483518"/>
                          <a:gd name="connsiteY94" fmla="*/ 152640 h 1793321"/>
                          <a:gd name="connsiteX95" fmla="*/ 1483518 w 1483518"/>
                          <a:gd name="connsiteY95" fmla="*/ 174071 h 1793321"/>
                          <a:gd name="connsiteX96" fmla="*/ 1481137 w 1483518"/>
                          <a:gd name="connsiteY96" fmla="*/ 302658 h 1793321"/>
                          <a:gd name="connsiteX97" fmla="*/ 1478756 w 1483518"/>
                          <a:gd name="connsiteY97" fmla="*/ 316946 h 1793321"/>
                          <a:gd name="connsiteX98" fmla="*/ 1476375 w 1483518"/>
                          <a:gd name="connsiteY98" fmla="*/ 324090 h 1793321"/>
                          <a:gd name="connsiteX99" fmla="*/ 1466850 w 1483518"/>
                          <a:gd name="connsiteY99" fmla="*/ 357427 h 1793321"/>
                          <a:gd name="connsiteX100" fmla="*/ 1462087 w 1483518"/>
                          <a:gd name="connsiteY100" fmla="*/ 364571 h 1793321"/>
                          <a:gd name="connsiteX101" fmla="*/ 1457325 w 1483518"/>
                          <a:gd name="connsiteY101" fmla="*/ 381240 h 1793321"/>
                          <a:gd name="connsiteX102" fmla="*/ 1454943 w 1483518"/>
                          <a:gd name="connsiteY102" fmla="*/ 393146 h 1793321"/>
                          <a:gd name="connsiteX103" fmla="*/ 1450181 w 1483518"/>
                          <a:gd name="connsiteY103" fmla="*/ 407433 h 1793321"/>
                          <a:gd name="connsiteX104" fmla="*/ 1445418 w 1483518"/>
                          <a:gd name="connsiteY104" fmla="*/ 433627 h 1793321"/>
                          <a:gd name="connsiteX105" fmla="*/ 1443037 w 1483518"/>
                          <a:gd name="connsiteY105" fmla="*/ 443152 h 1793321"/>
                          <a:gd name="connsiteX106" fmla="*/ 1435893 w 1483518"/>
                          <a:gd name="connsiteY106" fmla="*/ 447915 h 1793321"/>
                          <a:gd name="connsiteX107" fmla="*/ 1433512 w 1483518"/>
                          <a:gd name="connsiteY107" fmla="*/ 455058 h 1793321"/>
                          <a:gd name="connsiteX108" fmla="*/ 1421606 w 1483518"/>
                          <a:gd name="connsiteY108" fmla="*/ 457440 h 1793321"/>
                          <a:gd name="connsiteX109" fmla="*/ 1395412 w 1483518"/>
                          <a:gd name="connsiteY109" fmla="*/ 462202 h 1793321"/>
                          <a:gd name="connsiteX110" fmla="*/ 1378743 w 1483518"/>
                          <a:gd name="connsiteY110" fmla="*/ 466965 h 1793321"/>
                          <a:gd name="connsiteX111" fmla="*/ 1364456 w 1483518"/>
                          <a:gd name="connsiteY111" fmla="*/ 471727 h 1793321"/>
                          <a:gd name="connsiteX112" fmla="*/ 1350168 w 1483518"/>
                          <a:gd name="connsiteY112" fmla="*/ 474108 h 1793321"/>
                          <a:gd name="connsiteX113" fmla="*/ 1343025 w 1483518"/>
                          <a:gd name="connsiteY113" fmla="*/ 476490 h 1793321"/>
                          <a:gd name="connsiteX114" fmla="*/ 1335881 w 1483518"/>
                          <a:gd name="connsiteY114" fmla="*/ 481252 h 1793321"/>
                          <a:gd name="connsiteX115" fmla="*/ 1326356 w 1483518"/>
                          <a:gd name="connsiteY115" fmla="*/ 483633 h 1793321"/>
                          <a:gd name="connsiteX116" fmla="*/ 1319212 w 1483518"/>
                          <a:gd name="connsiteY116" fmla="*/ 486015 h 1793321"/>
                          <a:gd name="connsiteX117" fmla="*/ 1309687 w 1483518"/>
                          <a:gd name="connsiteY117" fmla="*/ 490777 h 1793321"/>
                          <a:gd name="connsiteX118" fmla="*/ 1302543 w 1483518"/>
                          <a:gd name="connsiteY118" fmla="*/ 495540 h 1793321"/>
                          <a:gd name="connsiteX119" fmla="*/ 1293018 w 1483518"/>
                          <a:gd name="connsiteY119" fmla="*/ 497921 h 1793321"/>
                          <a:gd name="connsiteX120" fmla="*/ 1264443 w 1483518"/>
                          <a:gd name="connsiteY120" fmla="*/ 512208 h 1793321"/>
                          <a:gd name="connsiteX121" fmla="*/ 1257300 w 1483518"/>
                          <a:gd name="connsiteY121" fmla="*/ 514590 h 1793321"/>
                          <a:gd name="connsiteX122" fmla="*/ 1250156 w 1483518"/>
                          <a:gd name="connsiteY122" fmla="*/ 516971 h 1793321"/>
                          <a:gd name="connsiteX123" fmla="*/ 1235868 w 1483518"/>
                          <a:gd name="connsiteY123" fmla="*/ 526496 h 1793321"/>
                          <a:gd name="connsiteX124" fmla="*/ 1212056 w 1483518"/>
                          <a:gd name="connsiteY124" fmla="*/ 543165 h 1793321"/>
                          <a:gd name="connsiteX125" fmla="*/ 1209675 w 1483518"/>
                          <a:gd name="connsiteY125" fmla="*/ 550308 h 1793321"/>
                          <a:gd name="connsiteX126" fmla="*/ 1202531 w 1483518"/>
                          <a:gd name="connsiteY126" fmla="*/ 552690 h 1793321"/>
                          <a:gd name="connsiteX127" fmla="*/ 1195387 w 1483518"/>
                          <a:gd name="connsiteY127" fmla="*/ 557452 h 1793321"/>
                          <a:gd name="connsiteX128" fmla="*/ 1185862 w 1483518"/>
                          <a:gd name="connsiteY128" fmla="*/ 571740 h 1793321"/>
                          <a:gd name="connsiteX129" fmla="*/ 1178718 w 1483518"/>
                          <a:gd name="connsiteY129" fmla="*/ 586027 h 1793321"/>
                          <a:gd name="connsiteX130" fmla="*/ 1173956 w 1483518"/>
                          <a:gd name="connsiteY130" fmla="*/ 619365 h 1793321"/>
                          <a:gd name="connsiteX131" fmla="*/ 1171575 w 1483518"/>
                          <a:gd name="connsiteY131" fmla="*/ 640796 h 1793321"/>
                          <a:gd name="connsiteX132" fmla="*/ 1162050 w 1483518"/>
                          <a:gd name="connsiteY132" fmla="*/ 662227 h 1793321"/>
                          <a:gd name="connsiteX133" fmla="*/ 1152525 w 1483518"/>
                          <a:gd name="connsiteY133" fmla="*/ 683658 h 1793321"/>
                          <a:gd name="connsiteX134" fmla="*/ 1145381 w 1483518"/>
                          <a:gd name="connsiteY134" fmla="*/ 688421 h 1793321"/>
                          <a:gd name="connsiteX135" fmla="*/ 1140618 w 1483518"/>
                          <a:gd name="connsiteY135" fmla="*/ 695565 h 1793321"/>
                          <a:gd name="connsiteX136" fmla="*/ 1123950 w 1483518"/>
                          <a:gd name="connsiteY136" fmla="*/ 707471 h 1793321"/>
                          <a:gd name="connsiteX137" fmla="*/ 1112043 w 1483518"/>
                          <a:gd name="connsiteY137" fmla="*/ 724140 h 1793321"/>
                          <a:gd name="connsiteX138" fmla="*/ 1104900 w 1483518"/>
                          <a:gd name="connsiteY138" fmla="*/ 728902 h 1793321"/>
                          <a:gd name="connsiteX139" fmla="*/ 1083468 w 1483518"/>
                          <a:gd name="connsiteY139" fmla="*/ 745571 h 1793321"/>
                          <a:gd name="connsiteX140" fmla="*/ 1076325 w 1483518"/>
                          <a:gd name="connsiteY140" fmla="*/ 750333 h 1793321"/>
                          <a:gd name="connsiteX141" fmla="*/ 1059656 w 1483518"/>
                          <a:gd name="connsiteY141" fmla="*/ 755096 h 1793321"/>
                          <a:gd name="connsiteX142" fmla="*/ 1033462 w 1483518"/>
                          <a:gd name="connsiteY142" fmla="*/ 769383 h 1793321"/>
                          <a:gd name="connsiteX143" fmla="*/ 966787 w 1483518"/>
                          <a:gd name="connsiteY143" fmla="*/ 771765 h 1793321"/>
                          <a:gd name="connsiteX144" fmla="*/ 959643 w 1483518"/>
                          <a:gd name="connsiteY144" fmla="*/ 774146 h 1793321"/>
                          <a:gd name="connsiteX145" fmla="*/ 952500 w 1483518"/>
                          <a:gd name="connsiteY145" fmla="*/ 778908 h 1793321"/>
                          <a:gd name="connsiteX146" fmla="*/ 940593 w 1483518"/>
                          <a:gd name="connsiteY146" fmla="*/ 781290 h 1793321"/>
                          <a:gd name="connsiteX147" fmla="*/ 926306 w 1483518"/>
                          <a:gd name="connsiteY147" fmla="*/ 788433 h 1793321"/>
                          <a:gd name="connsiteX148" fmla="*/ 902493 w 1483518"/>
                          <a:gd name="connsiteY148" fmla="*/ 797958 h 1793321"/>
                          <a:gd name="connsiteX149" fmla="*/ 895350 w 1483518"/>
                          <a:gd name="connsiteY149" fmla="*/ 802721 h 1793321"/>
                          <a:gd name="connsiteX150" fmla="*/ 888206 w 1483518"/>
                          <a:gd name="connsiteY150" fmla="*/ 809865 h 1793321"/>
                          <a:gd name="connsiteX151" fmla="*/ 873918 w 1483518"/>
                          <a:gd name="connsiteY151" fmla="*/ 814627 h 1793321"/>
                          <a:gd name="connsiteX152" fmla="*/ 866775 w 1483518"/>
                          <a:gd name="connsiteY152" fmla="*/ 817008 h 1793321"/>
                          <a:gd name="connsiteX153" fmla="*/ 838200 w 1483518"/>
                          <a:gd name="connsiteY153" fmla="*/ 831296 h 1793321"/>
                          <a:gd name="connsiteX154" fmla="*/ 831056 w 1483518"/>
                          <a:gd name="connsiteY154" fmla="*/ 833677 h 1793321"/>
                          <a:gd name="connsiteX155" fmla="*/ 823912 w 1483518"/>
                          <a:gd name="connsiteY155" fmla="*/ 838440 h 1793321"/>
                          <a:gd name="connsiteX156" fmla="*/ 800100 w 1483518"/>
                          <a:gd name="connsiteY156" fmla="*/ 845583 h 1793321"/>
                          <a:gd name="connsiteX157" fmla="*/ 776287 w 1483518"/>
                          <a:gd name="connsiteY157" fmla="*/ 855108 h 1793321"/>
                          <a:gd name="connsiteX158" fmla="*/ 769143 w 1483518"/>
                          <a:gd name="connsiteY158" fmla="*/ 857490 h 1793321"/>
                          <a:gd name="connsiteX159" fmla="*/ 759618 w 1483518"/>
                          <a:gd name="connsiteY159" fmla="*/ 859871 h 1793321"/>
                          <a:gd name="connsiteX160" fmla="*/ 750093 w 1483518"/>
                          <a:gd name="connsiteY160" fmla="*/ 864633 h 1793321"/>
                          <a:gd name="connsiteX161" fmla="*/ 740568 w 1483518"/>
                          <a:gd name="connsiteY161" fmla="*/ 867015 h 1793321"/>
                          <a:gd name="connsiteX162" fmla="*/ 723900 w 1483518"/>
                          <a:gd name="connsiteY162" fmla="*/ 876540 h 1793321"/>
                          <a:gd name="connsiteX163" fmla="*/ 709612 w 1483518"/>
                          <a:gd name="connsiteY163" fmla="*/ 881302 h 1793321"/>
                          <a:gd name="connsiteX164" fmla="*/ 695325 w 1483518"/>
                          <a:gd name="connsiteY164" fmla="*/ 890827 h 1793321"/>
                          <a:gd name="connsiteX165" fmla="*/ 688181 w 1483518"/>
                          <a:gd name="connsiteY165" fmla="*/ 895590 h 1793321"/>
                          <a:gd name="connsiteX166" fmla="*/ 669131 w 1483518"/>
                          <a:gd name="connsiteY166" fmla="*/ 902733 h 1793321"/>
                          <a:gd name="connsiteX167" fmla="*/ 654843 w 1483518"/>
                          <a:gd name="connsiteY167" fmla="*/ 914640 h 1793321"/>
                          <a:gd name="connsiteX168" fmla="*/ 640556 w 1483518"/>
                          <a:gd name="connsiteY168" fmla="*/ 919402 h 1793321"/>
                          <a:gd name="connsiteX169" fmla="*/ 621506 w 1483518"/>
                          <a:gd name="connsiteY169" fmla="*/ 926546 h 1793321"/>
                          <a:gd name="connsiteX170" fmla="*/ 600075 w 1483518"/>
                          <a:gd name="connsiteY170" fmla="*/ 940833 h 1793321"/>
                          <a:gd name="connsiteX171" fmla="*/ 585787 w 1483518"/>
                          <a:gd name="connsiteY171" fmla="*/ 950358 h 1793321"/>
                          <a:gd name="connsiteX172" fmla="*/ 578643 w 1483518"/>
                          <a:gd name="connsiteY172" fmla="*/ 952740 h 1793321"/>
                          <a:gd name="connsiteX173" fmla="*/ 571500 w 1483518"/>
                          <a:gd name="connsiteY173" fmla="*/ 959883 h 1793321"/>
                          <a:gd name="connsiteX174" fmla="*/ 554831 w 1483518"/>
                          <a:gd name="connsiteY174" fmla="*/ 969408 h 1793321"/>
                          <a:gd name="connsiteX175" fmla="*/ 550068 w 1483518"/>
                          <a:gd name="connsiteY175" fmla="*/ 976552 h 1793321"/>
                          <a:gd name="connsiteX176" fmla="*/ 542925 w 1483518"/>
                          <a:gd name="connsiteY176" fmla="*/ 981315 h 1793321"/>
                          <a:gd name="connsiteX177" fmla="*/ 540543 w 1483518"/>
                          <a:gd name="connsiteY177" fmla="*/ 988458 h 1793321"/>
                          <a:gd name="connsiteX178" fmla="*/ 511968 w 1483518"/>
                          <a:gd name="connsiteY178" fmla="*/ 1012271 h 1793321"/>
                          <a:gd name="connsiteX179" fmla="*/ 507206 w 1483518"/>
                          <a:gd name="connsiteY179" fmla="*/ 1019415 h 1793321"/>
                          <a:gd name="connsiteX180" fmla="*/ 504825 w 1483518"/>
                          <a:gd name="connsiteY180" fmla="*/ 1026558 h 1793321"/>
                          <a:gd name="connsiteX181" fmla="*/ 495300 w 1483518"/>
                          <a:gd name="connsiteY181" fmla="*/ 1040846 h 1793321"/>
                          <a:gd name="connsiteX182" fmla="*/ 490537 w 1483518"/>
                          <a:gd name="connsiteY182" fmla="*/ 1047990 h 1793321"/>
                          <a:gd name="connsiteX183" fmla="*/ 488156 w 1483518"/>
                          <a:gd name="connsiteY183" fmla="*/ 1055133 h 1793321"/>
                          <a:gd name="connsiteX184" fmla="*/ 483393 w 1483518"/>
                          <a:gd name="connsiteY184" fmla="*/ 1081327 h 1793321"/>
                          <a:gd name="connsiteX185" fmla="*/ 481012 w 1483518"/>
                          <a:gd name="connsiteY185" fmla="*/ 1088471 h 1793321"/>
                          <a:gd name="connsiteX186" fmla="*/ 483393 w 1483518"/>
                          <a:gd name="connsiteY186" fmla="*/ 1102758 h 1793321"/>
                          <a:gd name="connsiteX187" fmla="*/ 485775 w 1483518"/>
                          <a:gd name="connsiteY187" fmla="*/ 1124190 h 1793321"/>
                          <a:gd name="connsiteX188" fmla="*/ 488156 w 1483518"/>
                          <a:gd name="connsiteY188" fmla="*/ 1136096 h 1793321"/>
                          <a:gd name="connsiteX189" fmla="*/ 495300 w 1483518"/>
                          <a:gd name="connsiteY189" fmla="*/ 1145621 h 1793321"/>
                          <a:gd name="connsiteX190" fmla="*/ 509587 w 1483518"/>
                          <a:gd name="connsiteY190" fmla="*/ 1159908 h 1793321"/>
                          <a:gd name="connsiteX191" fmla="*/ 523875 w 1483518"/>
                          <a:gd name="connsiteY191" fmla="*/ 1169433 h 1793321"/>
                          <a:gd name="connsiteX192" fmla="*/ 535781 w 1483518"/>
                          <a:gd name="connsiteY192" fmla="*/ 1183721 h 1793321"/>
                          <a:gd name="connsiteX193" fmla="*/ 552450 w 1483518"/>
                          <a:gd name="connsiteY193" fmla="*/ 1207533 h 1793321"/>
                          <a:gd name="connsiteX194" fmla="*/ 569118 w 1483518"/>
                          <a:gd name="connsiteY194" fmla="*/ 1217058 h 1793321"/>
                          <a:gd name="connsiteX195" fmla="*/ 583406 w 1483518"/>
                          <a:gd name="connsiteY195" fmla="*/ 1231346 h 1793321"/>
                          <a:gd name="connsiteX196" fmla="*/ 585787 w 1483518"/>
                          <a:gd name="connsiteY196" fmla="*/ 1238490 h 1793321"/>
                          <a:gd name="connsiteX197" fmla="*/ 600075 w 1483518"/>
                          <a:gd name="connsiteY197" fmla="*/ 1248015 h 1793321"/>
                          <a:gd name="connsiteX198" fmla="*/ 611981 w 1483518"/>
                          <a:gd name="connsiteY198" fmla="*/ 1259921 h 1793321"/>
                          <a:gd name="connsiteX199" fmla="*/ 619125 w 1483518"/>
                          <a:gd name="connsiteY199" fmla="*/ 1267065 h 1793321"/>
                          <a:gd name="connsiteX200" fmla="*/ 626268 w 1483518"/>
                          <a:gd name="connsiteY200" fmla="*/ 1271827 h 1793321"/>
                          <a:gd name="connsiteX201" fmla="*/ 645318 w 1483518"/>
                          <a:gd name="connsiteY201" fmla="*/ 1283733 h 1793321"/>
                          <a:gd name="connsiteX202" fmla="*/ 650081 w 1483518"/>
                          <a:gd name="connsiteY202" fmla="*/ 1295640 h 1793321"/>
                          <a:gd name="connsiteX203" fmla="*/ 652462 w 1483518"/>
                          <a:gd name="connsiteY203" fmla="*/ 1302783 h 1793321"/>
                          <a:gd name="connsiteX204" fmla="*/ 657225 w 1483518"/>
                          <a:gd name="connsiteY204" fmla="*/ 1309927 h 1793321"/>
                          <a:gd name="connsiteX205" fmla="*/ 671512 w 1483518"/>
                          <a:gd name="connsiteY205" fmla="*/ 1338502 h 1793321"/>
                          <a:gd name="connsiteX206" fmla="*/ 676275 w 1483518"/>
                          <a:gd name="connsiteY206" fmla="*/ 1345646 h 1793321"/>
                          <a:gd name="connsiteX207" fmla="*/ 681037 w 1483518"/>
                          <a:gd name="connsiteY207" fmla="*/ 1359933 h 1793321"/>
                          <a:gd name="connsiteX208" fmla="*/ 683418 w 1483518"/>
                          <a:gd name="connsiteY208" fmla="*/ 1367077 h 1793321"/>
                          <a:gd name="connsiteX209" fmla="*/ 688181 w 1483518"/>
                          <a:gd name="connsiteY209" fmla="*/ 1374221 h 1793321"/>
                          <a:gd name="connsiteX210" fmla="*/ 692943 w 1483518"/>
                          <a:gd name="connsiteY210" fmla="*/ 1393271 h 1793321"/>
                          <a:gd name="connsiteX211" fmla="*/ 697706 w 1483518"/>
                          <a:gd name="connsiteY211" fmla="*/ 1414702 h 1793321"/>
                          <a:gd name="connsiteX212" fmla="*/ 702468 w 1483518"/>
                          <a:gd name="connsiteY212" fmla="*/ 1428990 h 1793321"/>
                          <a:gd name="connsiteX213" fmla="*/ 697706 w 1483518"/>
                          <a:gd name="connsiteY213" fmla="*/ 1474233 h 1793321"/>
                          <a:gd name="connsiteX214" fmla="*/ 692943 w 1483518"/>
                          <a:gd name="connsiteY214" fmla="*/ 1481377 h 1793321"/>
                          <a:gd name="connsiteX215" fmla="*/ 683418 w 1483518"/>
                          <a:gd name="connsiteY215" fmla="*/ 1483758 h 1793321"/>
                          <a:gd name="connsiteX216" fmla="*/ 676275 w 1483518"/>
                          <a:gd name="connsiteY216" fmla="*/ 1488521 h 1793321"/>
                          <a:gd name="connsiteX217" fmla="*/ 640556 w 1483518"/>
                          <a:gd name="connsiteY217" fmla="*/ 1488521 h 1793321"/>
                          <a:gd name="connsiteX218" fmla="*/ 633412 w 1483518"/>
                          <a:gd name="connsiteY218" fmla="*/ 1486140 h 1793321"/>
                          <a:gd name="connsiteX219" fmla="*/ 581025 w 1483518"/>
                          <a:gd name="connsiteY219" fmla="*/ 1481377 h 1793321"/>
                          <a:gd name="connsiteX220" fmla="*/ 576262 w 1483518"/>
                          <a:gd name="connsiteY220" fmla="*/ 1474233 h 1793321"/>
                          <a:gd name="connsiteX221" fmla="*/ 566737 w 1483518"/>
                          <a:gd name="connsiteY221" fmla="*/ 1471852 h 1793321"/>
                          <a:gd name="connsiteX222" fmla="*/ 528637 w 1483518"/>
                          <a:gd name="connsiteY222" fmla="*/ 1469471 h 1793321"/>
                          <a:gd name="connsiteX223" fmla="*/ 514350 w 1483518"/>
                          <a:gd name="connsiteY223" fmla="*/ 1464708 h 1793321"/>
                          <a:gd name="connsiteX224" fmla="*/ 497681 w 1483518"/>
                          <a:gd name="connsiteY224" fmla="*/ 1462327 h 1793321"/>
                          <a:gd name="connsiteX225" fmla="*/ 478631 w 1483518"/>
                          <a:gd name="connsiteY225" fmla="*/ 1455183 h 1793321"/>
                          <a:gd name="connsiteX226" fmla="*/ 457200 w 1483518"/>
                          <a:gd name="connsiteY226" fmla="*/ 1452802 h 1793321"/>
                          <a:gd name="connsiteX227" fmla="*/ 409575 w 1483518"/>
                          <a:gd name="connsiteY227" fmla="*/ 1448040 h 1793321"/>
                          <a:gd name="connsiteX228" fmla="*/ 345281 w 1483518"/>
                          <a:gd name="connsiteY228" fmla="*/ 1440896 h 1793321"/>
                          <a:gd name="connsiteX229" fmla="*/ 235743 w 1483518"/>
                          <a:gd name="connsiteY229" fmla="*/ 1440896 h 1793321"/>
                          <a:gd name="connsiteX230" fmla="*/ 228600 w 1483518"/>
                          <a:gd name="connsiteY230" fmla="*/ 1448040 h 1793321"/>
                          <a:gd name="connsiteX231" fmla="*/ 219075 w 1483518"/>
                          <a:gd name="connsiteY231" fmla="*/ 1450421 h 1793321"/>
                          <a:gd name="connsiteX232" fmla="*/ 211931 w 1483518"/>
                          <a:gd name="connsiteY232" fmla="*/ 1457565 h 1793321"/>
                          <a:gd name="connsiteX233" fmla="*/ 197643 w 1483518"/>
                          <a:gd name="connsiteY233" fmla="*/ 1467090 h 1793321"/>
                          <a:gd name="connsiteX234" fmla="*/ 188118 w 1483518"/>
                          <a:gd name="connsiteY234" fmla="*/ 1474233 h 1793321"/>
                          <a:gd name="connsiteX235" fmla="*/ 180975 w 1483518"/>
                          <a:gd name="connsiteY235" fmla="*/ 1490902 h 1793321"/>
                          <a:gd name="connsiteX236" fmla="*/ 173831 w 1483518"/>
                          <a:gd name="connsiteY236" fmla="*/ 1498046 h 1793321"/>
                          <a:gd name="connsiteX237" fmla="*/ 166687 w 1483518"/>
                          <a:gd name="connsiteY237" fmla="*/ 1512333 h 1793321"/>
                          <a:gd name="connsiteX238" fmla="*/ 157162 w 1483518"/>
                          <a:gd name="connsiteY238" fmla="*/ 1526621 h 1793321"/>
                          <a:gd name="connsiteX239" fmla="*/ 150018 w 1483518"/>
                          <a:gd name="connsiteY239" fmla="*/ 1540908 h 1793321"/>
                          <a:gd name="connsiteX240" fmla="*/ 140493 w 1483518"/>
                          <a:gd name="connsiteY240" fmla="*/ 1555196 h 1793321"/>
                          <a:gd name="connsiteX241" fmla="*/ 138112 w 1483518"/>
                          <a:gd name="connsiteY241" fmla="*/ 1562340 h 1793321"/>
                          <a:gd name="connsiteX242" fmla="*/ 130968 w 1483518"/>
                          <a:gd name="connsiteY242" fmla="*/ 1576627 h 1793321"/>
                          <a:gd name="connsiteX243" fmla="*/ 128587 w 1483518"/>
                          <a:gd name="connsiteY243" fmla="*/ 1600440 h 1793321"/>
                          <a:gd name="connsiteX244" fmla="*/ 119062 w 1483518"/>
                          <a:gd name="connsiteY244" fmla="*/ 1633777 h 1793321"/>
                          <a:gd name="connsiteX245" fmla="*/ 114300 w 1483518"/>
                          <a:gd name="connsiteY245" fmla="*/ 1648065 h 1793321"/>
                          <a:gd name="connsiteX246" fmla="*/ 109537 w 1483518"/>
                          <a:gd name="connsiteY246" fmla="*/ 1664733 h 1793321"/>
                          <a:gd name="connsiteX247" fmla="*/ 111918 w 1483518"/>
                          <a:gd name="connsiteY247" fmla="*/ 1693308 h 1793321"/>
                          <a:gd name="connsiteX248" fmla="*/ 114300 w 1483518"/>
                          <a:gd name="connsiteY248" fmla="*/ 1700452 h 1793321"/>
                          <a:gd name="connsiteX249" fmla="*/ 119062 w 1483518"/>
                          <a:gd name="connsiteY249" fmla="*/ 1717121 h 1793321"/>
                          <a:gd name="connsiteX250" fmla="*/ 121443 w 1483518"/>
                          <a:gd name="connsiteY250" fmla="*/ 1767127 h 1793321"/>
                          <a:gd name="connsiteX251" fmla="*/ 126206 w 1483518"/>
                          <a:gd name="connsiteY251" fmla="*/ 1793321 h 1793321"/>
                          <a:gd name="connsiteX252" fmla="*/ 126206 w 1483518"/>
                          <a:gd name="connsiteY252" fmla="*/ 1793321 h 1793321"/>
                          <a:gd name="connsiteX0" fmla="*/ 0 w 1483518"/>
                          <a:gd name="connsiteY0" fmla="*/ 197883 h 1793321"/>
                          <a:gd name="connsiteX1" fmla="*/ 0 w 1483518"/>
                          <a:gd name="connsiteY1" fmla="*/ 197883 h 1793321"/>
                          <a:gd name="connsiteX2" fmla="*/ 42862 w 1483518"/>
                          <a:gd name="connsiteY2" fmla="*/ 207408 h 1793321"/>
                          <a:gd name="connsiteX3" fmla="*/ 57150 w 1483518"/>
                          <a:gd name="connsiteY3" fmla="*/ 212171 h 1793321"/>
                          <a:gd name="connsiteX4" fmla="*/ 83343 w 1483518"/>
                          <a:gd name="connsiteY4" fmla="*/ 224077 h 1793321"/>
                          <a:gd name="connsiteX5" fmla="*/ 100012 w 1483518"/>
                          <a:gd name="connsiteY5" fmla="*/ 228840 h 1793321"/>
                          <a:gd name="connsiteX6" fmla="*/ 121443 w 1483518"/>
                          <a:gd name="connsiteY6" fmla="*/ 238365 h 1793321"/>
                          <a:gd name="connsiteX7" fmla="*/ 128587 w 1483518"/>
                          <a:gd name="connsiteY7" fmla="*/ 240746 h 1793321"/>
                          <a:gd name="connsiteX8" fmla="*/ 138112 w 1483518"/>
                          <a:gd name="connsiteY8" fmla="*/ 243127 h 1793321"/>
                          <a:gd name="connsiteX9" fmla="*/ 150018 w 1483518"/>
                          <a:gd name="connsiteY9" fmla="*/ 247890 h 1793321"/>
                          <a:gd name="connsiteX10" fmla="*/ 159543 w 1483518"/>
                          <a:gd name="connsiteY10" fmla="*/ 250271 h 1793321"/>
                          <a:gd name="connsiteX11" fmla="*/ 173831 w 1483518"/>
                          <a:gd name="connsiteY11" fmla="*/ 255033 h 1793321"/>
                          <a:gd name="connsiteX12" fmla="*/ 180975 w 1483518"/>
                          <a:gd name="connsiteY12" fmla="*/ 257415 h 1793321"/>
                          <a:gd name="connsiteX13" fmla="*/ 216693 w 1483518"/>
                          <a:gd name="connsiteY13" fmla="*/ 255033 h 1793321"/>
                          <a:gd name="connsiteX14" fmla="*/ 223837 w 1483518"/>
                          <a:gd name="connsiteY14" fmla="*/ 252652 h 1793321"/>
                          <a:gd name="connsiteX15" fmla="*/ 254793 w 1483518"/>
                          <a:gd name="connsiteY15" fmla="*/ 247890 h 1793321"/>
                          <a:gd name="connsiteX16" fmla="*/ 261937 w 1483518"/>
                          <a:gd name="connsiteY16" fmla="*/ 245508 h 1793321"/>
                          <a:gd name="connsiteX17" fmla="*/ 285750 w 1483518"/>
                          <a:gd name="connsiteY17" fmla="*/ 240746 h 1793321"/>
                          <a:gd name="connsiteX18" fmla="*/ 307181 w 1483518"/>
                          <a:gd name="connsiteY18" fmla="*/ 233602 h 1793321"/>
                          <a:gd name="connsiteX19" fmla="*/ 314325 w 1483518"/>
                          <a:gd name="connsiteY19" fmla="*/ 231221 h 1793321"/>
                          <a:gd name="connsiteX20" fmla="*/ 357187 w 1483518"/>
                          <a:gd name="connsiteY20" fmla="*/ 226458 h 1793321"/>
                          <a:gd name="connsiteX21" fmla="*/ 366712 w 1483518"/>
                          <a:gd name="connsiteY21" fmla="*/ 224077 h 1793321"/>
                          <a:gd name="connsiteX22" fmla="*/ 373856 w 1483518"/>
                          <a:gd name="connsiteY22" fmla="*/ 221696 h 1793321"/>
                          <a:gd name="connsiteX23" fmla="*/ 385762 w 1483518"/>
                          <a:gd name="connsiteY23" fmla="*/ 219315 h 1793321"/>
                          <a:gd name="connsiteX24" fmla="*/ 392906 w 1483518"/>
                          <a:gd name="connsiteY24" fmla="*/ 216933 h 1793321"/>
                          <a:gd name="connsiteX25" fmla="*/ 414337 w 1483518"/>
                          <a:gd name="connsiteY25" fmla="*/ 212171 h 1793321"/>
                          <a:gd name="connsiteX26" fmla="*/ 423862 w 1483518"/>
                          <a:gd name="connsiteY26" fmla="*/ 207408 h 1793321"/>
                          <a:gd name="connsiteX27" fmla="*/ 431006 w 1483518"/>
                          <a:gd name="connsiteY27" fmla="*/ 205027 h 1793321"/>
                          <a:gd name="connsiteX28" fmla="*/ 445293 w 1483518"/>
                          <a:gd name="connsiteY28" fmla="*/ 193121 h 1793321"/>
                          <a:gd name="connsiteX29" fmla="*/ 459581 w 1483518"/>
                          <a:gd name="connsiteY29" fmla="*/ 188358 h 1793321"/>
                          <a:gd name="connsiteX30" fmla="*/ 473868 w 1483518"/>
                          <a:gd name="connsiteY30" fmla="*/ 178833 h 1793321"/>
                          <a:gd name="connsiteX31" fmla="*/ 488156 w 1483518"/>
                          <a:gd name="connsiteY31" fmla="*/ 174071 h 1793321"/>
                          <a:gd name="connsiteX32" fmla="*/ 495300 w 1483518"/>
                          <a:gd name="connsiteY32" fmla="*/ 171690 h 1793321"/>
                          <a:gd name="connsiteX33" fmla="*/ 502443 w 1483518"/>
                          <a:gd name="connsiteY33" fmla="*/ 166927 h 1793321"/>
                          <a:gd name="connsiteX34" fmla="*/ 516731 w 1483518"/>
                          <a:gd name="connsiteY34" fmla="*/ 162165 h 1793321"/>
                          <a:gd name="connsiteX35" fmla="*/ 523875 w 1483518"/>
                          <a:gd name="connsiteY35" fmla="*/ 159783 h 1793321"/>
                          <a:gd name="connsiteX36" fmla="*/ 531018 w 1483518"/>
                          <a:gd name="connsiteY36" fmla="*/ 157402 h 1793321"/>
                          <a:gd name="connsiteX37" fmla="*/ 538162 w 1483518"/>
                          <a:gd name="connsiteY37" fmla="*/ 155021 h 1793321"/>
                          <a:gd name="connsiteX38" fmla="*/ 552450 w 1483518"/>
                          <a:gd name="connsiteY38" fmla="*/ 147877 h 1793321"/>
                          <a:gd name="connsiteX39" fmla="*/ 559593 w 1483518"/>
                          <a:gd name="connsiteY39" fmla="*/ 143115 h 1793321"/>
                          <a:gd name="connsiteX40" fmla="*/ 566737 w 1483518"/>
                          <a:gd name="connsiteY40" fmla="*/ 140733 h 1793321"/>
                          <a:gd name="connsiteX41" fmla="*/ 573881 w 1483518"/>
                          <a:gd name="connsiteY41" fmla="*/ 135971 h 1793321"/>
                          <a:gd name="connsiteX42" fmla="*/ 588168 w 1483518"/>
                          <a:gd name="connsiteY42" fmla="*/ 131208 h 1793321"/>
                          <a:gd name="connsiteX43" fmla="*/ 595312 w 1483518"/>
                          <a:gd name="connsiteY43" fmla="*/ 128827 h 1793321"/>
                          <a:gd name="connsiteX44" fmla="*/ 602456 w 1483518"/>
                          <a:gd name="connsiteY44" fmla="*/ 124065 h 1793321"/>
                          <a:gd name="connsiteX45" fmla="*/ 611981 w 1483518"/>
                          <a:gd name="connsiteY45" fmla="*/ 121683 h 1793321"/>
                          <a:gd name="connsiteX46" fmla="*/ 633412 w 1483518"/>
                          <a:gd name="connsiteY46" fmla="*/ 114540 h 1793321"/>
                          <a:gd name="connsiteX47" fmla="*/ 647700 w 1483518"/>
                          <a:gd name="connsiteY47" fmla="*/ 107396 h 1793321"/>
                          <a:gd name="connsiteX48" fmla="*/ 671512 w 1483518"/>
                          <a:gd name="connsiteY48" fmla="*/ 100252 h 1793321"/>
                          <a:gd name="connsiteX49" fmla="*/ 685800 w 1483518"/>
                          <a:gd name="connsiteY49" fmla="*/ 93108 h 1793321"/>
                          <a:gd name="connsiteX50" fmla="*/ 700087 w 1483518"/>
                          <a:gd name="connsiteY50" fmla="*/ 85965 h 1793321"/>
                          <a:gd name="connsiteX51" fmla="*/ 721518 w 1483518"/>
                          <a:gd name="connsiteY51" fmla="*/ 71677 h 1793321"/>
                          <a:gd name="connsiteX52" fmla="*/ 728662 w 1483518"/>
                          <a:gd name="connsiteY52" fmla="*/ 66915 h 1793321"/>
                          <a:gd name="connsiteX53" fmla="*/ 742950 w 1483518"/>
                          <a:gd name="connsiteY53" fmla="*/ 57390 h 1793321"/>
                          <a:gd name="connsiteX54" fmla="*/ 757237 w 1483518"/>
                          <a:gd name="connsiteY54" fmla="*/ 45483 h 1793321"/>
                          <a:gd name="connsiteX55" fmla="*/ 764381 w 1483518"/>
                          <a:gd name="connsiteY55" fmla="*/ 43102 h 1793321"/>
                          <a:gd name="connsiteX56" fmla="*/ 778668 w 1483518"/>
                          <a:gd name="connsiteY56" fmla="*/ 33577 h 1793321"/>
                          <a:gd name="connsiteX57" fmla="*/ 785812 w 1483518"/>
                          <a:gd name="connsiteY57" fmla="*/ 28815 h 1793321"/>
                          <a:gd name="connsiteX58" fmla="*/ 792956 w 1483518"/>
                          <a:gd name="connsiteY58" fmla="*/ 24052 h 1793321"/>
                          <a:gd name="connsiteX59" fmla="*/ 800100 w 1483518"/>
                          <a:gd name="connsiteY59" fmla="*/ 21671 h 1793321"/>
                          <a:gd name="connsiteX60" fmla="*/ 823912 w 1483518"/>
                          <a:gd name="connsiteY60" fmla="*/ 12146 h 1793321"/>
                          <a:gd name="connsiteX61" fmla="*/ 831056 w 1483518"/>
                          <a:gd name="connsiteY61" fmla="*/ 9765 h 1793321"/>
                          <a:gd name="connsiteX62" fmla="*/ 909637 w 1483518"/>
                          <a:gd name="connsiteY62" fmla="*/ 7383 h 1793321"/>
                          <a:gd name="connsiteX63" fmla="*/ 916781 w 1483518"/>
                          <a:gd name="connsiteY63" fmla="*/ 9765 h 1793321"/>
                          <a:gd name="connsiteX64" fmla="*/ 935831 w 1483518"/>
                          <a:gd name="connsiteY64" fmla="*/ 12146 h 1793321"/>
                          <a:gd name="connsiteX65" fmla="*/ 952500 w 1483518"/>
                          <a:gd name="connsiteY65" fmla="*/ 14527 h 1793321"/>
                          <a:gd name="connsiteX66" fmla="*/ 976312 w 1483518"/>
                          <a:gd name="connsiteY66" fmla="*/ 19290 h 1793321"/>
                          <a:gd name="connsiteX67" fmla="*/ 992981 w 1483518"/>
                          <a:gd name="connsiteY67" fmla="*/ 28815 h 1793321"/>
                          <a:gd name="connsiteX68" fmla="*/ 1004887 w 1483518"/>
                          <a:gd name="connsiteY68" fmla="*/ 31196 h 1793321"/>
                          <a:gd name="connsiteX69" fmla="*/ 1023937 w 1483518"/>
                          <a:gd name="connsiteY69" fmla="*/ 35958 h 1793321"/>
                          <a:gd name="connsiteX70" fmla="*/ 1047750 w 1483518"/>
                          <a:gd name="connsiteY70" fmla="*/ 40721 h 1793321"/>
                          <a:gd name="connsiteX71" fmla="*/ 1073943 w 1483518"/>
                          <a:gd name="connsiteY71" fmla="*/ 47865 h 1793321"/>
                          <a:gd name="connsiteX72" fmla="*/ 1088231 w 1483518"/>
                          <a:gd name="connsiteY72" fmla="*/ 52627 h 1793321"/>
                          <a:gd name="connsiteX73" fmla="*/ 1095375 w 1483518"/>
                          <a:gd name="connsiteY73" fmla="*/ 55008 h 1793321"/>
                          <a:gd name="connsiteX74" fmla="*/ 1121568 w 1483518"/>
                          <a:gd name="connsiteY74" fmla="*/ 59771 h 1793321"/>
                          <a:gd name="connsiteX75" fmla="*/ 1135856 w 1483518"/>
                          <a:gd name="connsiteY75" fmla="*/ 64533 h 1793321"/>
                          <a:gd name="connsiteX76" fmla="*/ 1152525 w 1483518"/>
                          <a:gd name="connsiteY76" fmla="*/ 71677 h 1793321"/>
                          <a:gd name="connsiteX77" fmla="*/ 1166812 w 1483518"/>
                          <a:gd name="connsiteY77" fmla="*/ 74058 h 1793321"/>
                          <a:gd name="connsiteX78" fmla="*/ 1193006 w 1483518"/>
                          <a:gd name="connsiteY78" fmla="*/ 78821 h 1793321"/>
                          <a:gd name="connsiteX79" fmla="*/ 1207293 w 1483518"/>
                          <a:gd name="connsiteY79" fmla="*/ 81202 h 1793321"/>
                          <a:gd name="connsiteX80" fmla="*/ 1216818 w 1483518"/>
                          <a:gd name="connsiteY80" fmla="*/ 83583 h 1793321"/>
                          <a:gd name="connsiteX81" fmla="*/ 1245393 w 1483518"/>
                          <a:gd name="connsiteY81" fmla="*/ 85965 h 1793321"/>
                          <a:gd name="connsiteX82" fmla="*/ 1254918 w 1483518"/>
                          <a:gd name="connsiteY82" fmla="*/ 88346 h 1793321"/>
                          <a:gd name="connsiteX83" fmla="*/ 1269206 w 1483518"/>
                          <a:gd name="connsiteY83" fmla="*/ 93108 h 1793321"/>
                          <a:gd name="connsiteX84" fmla="*/ 1357312 w 1483518"/>
                          <a:gd name="connsiteY84" fmla="*/ 97871 h 1793321"/>
                          <a:gd name="connsiteX85" fmla="*/ 1378743 w 1483518"/>
                          <a:gd name="connsiteY85" fmla="*/ 102633 h 1793321"/>
                          <a:gd name="connsiteX86" fmla="*/ 1393031 w 1483518"/>
                          <a:gd name="connsiteY86" fmla="*/ 107396 h 1793321"/>
                          <a:gd name="connsiteX87" fmla="*/ 1400175 w 1483518"/>
                          <a:gd name="connsiteY87" fmla="*/ 109777 h 1793321"/>
                          <a:gd name="connsiteX88" fmla="*/ 1407318 w 1483518"/>
                          <a:gd name="connsiteY88" fmla="*/ 112158 h 1793321"/>
                          <a:gd name="connsiteX89" fmla="*/ 1414462 w 1483518"/>
                          <a:gd name="connsiteY89" fmla="*/ 116921 h 1793321"/>
                          <a:gd name="connsiteX90" fmla="*/ 1428750 w 1483518"/>
                          <a:gd name="connsiteY90" fmla="*/ 121683 h 1793321"/>
                          <a:gd name="connsiteX91" fmla="*/ 1447800 w 1483518"/>
                          <a:gd name="connsiteY91" fmla="*/ 138352 h 1793321"/>
                          <a:gd name="connsiteX92" fmla="*/ 1462087 w 1483518"/>
                          <a:gd name="connsiteY92" fmla="*/ 147877 h 1793321"/>
                          <a:gd name="connsiteX93" fmla="*/ 1471612 w 1483518"/>
                          <a:gd name="connsiteY93" fmla="*/ 152640 h 1793321"/>
                          <a:gd name="connsiteX94" fmla="*/ 1483518 w 1483518"/>
                          <a:gd name="connsiteY94" fmla="*/ 174071 h 1793321"/>
                          <a:gd name="connsiteX95" fmla="*/ 1481137 w 1483518"/>
                          <a:gd name="connsiteY95" fmla="*/ 302658 h 1793321"/>
                          <a:gd name="connsiteX96" fmla="*/ 1478756 w 1483518"/>
                          <a:gd name="connsiteY96" fmla="*/ 316946 h 1793321"/>
                          <a:gd name="connsiteX97" fmla="*/ 1476375 w 1483518"/>
                          <a:gd name="connsiteY97" fmla="*/ 324090 h 1793321"/>
                          <a:gd name="connsiteX98" fmla="*/ 1466850 w 1483518"/>
                          <a:gd name="connsiteY98" fmla="*/ 357427 h 1793321"/>
                          <a:gd name="connsiteX99" fmla="*/ 1462087 w 1483518"/>
                          <a:gd name="connsiteY99" fmla="*/ 364571 h 1793321"/>
                          <a:gd name="connsiteX100" fmla="*/ 1457325 w 1483518"/>
                          <a:gd name="connsiteY100" fmla="*/ 381240 h 1793321"/>
                          <a:gd name="connsiteX101" fmla="*/ 1454943 w 1483518"/>
                          <a:gd name="connsiteY101" fmla="*/ 393146 h 1793321"/>
                          <a:gd name="connsiteX102" fmla="*/ 1450181 w 1483518"/>
                          <a:gd name="connsiteY102" fmla="*/ 407433 h 1793321"/>
                          <a:gd name="connsiteX103" fmla="*/ 1445418 w 1483518"/>
                          <a:gd name="connsiteY103" fmla="*/ 433627 h 1793321"/>
                          <a:gd name="connsiteX104" fmla="*/ 1443037 w 1483518"/>
                          <a:gd name="connsiteY104" fmla="*/ 443152 h 1793321"/>
                          <a:gd name="connsiteX105" fmla="*/ 1435893 w 1483518"/>
                          <a:gd name="connsiteY105" fmla="*/ 447915 h 1793321"/>
                          <a:gd name="connsiteX106" fmla="*/ 1433512 w 1483518"/>
                          <a:gd name="connsiteY106" fmla="*/ 455058 h 1793321"/>
                          <a:gd name="connsiteX107" fmla="*/ 1421606 w 1483518"/>
                          <a:gd name="connsiteY107" fmla="*/ 457440 h 1793321"/>
                          <a:gd name="connsiteX108" fmla="*/ 1395412 w 1483518"/>
                          <a:gd name="connsiteY108" fmla="*/ 462202 h 1793321"/>
                          <a:gd name="connsiteX109" fmla="*/ 1378743 w 1483518"/>
                          <a:gd name="connsiteY109" fmla="*/ 466965 h 1793321"/>
                          <a:gd name="connsiteX110" fmla="*/ 1364456 w 1483518"/>
                          <a:gd name="connsiteY110" fmla="*/ 471727 h 1793321"/>
                          <a:gd name="connsiteX111" fmla="*/ 1350168 w 1483518"/>
                          <a:gd name="connsiteY111" fmla="*/ 474108 h 1793321"/>
                          <a:gd name="connsiteX112" fmla="*/ 1343025 w 1483518"/>
                          <a:gd name="connsiteY112" fmla="*/ 476490 h 1793321"/>
                          <a:gd name="connsiteX113" fmla="*/ 1335881 w 1483518"/>
                          <a:gd name="connsiteY113" fmla="*/ 481252 h 1793321"/>
                          <a:gd name="connsiteX114" fmla="*/ 1326356 w 1483518"/>
                          <a:gd name="connsiteY114" fmla="*/ 483633 h 1793321"/>
                          <a:gd name="connsiteX115" fmla="*/ 1319212 w 1483518"/>
                          <a:gd name="connsiteY115" fmla="*/ 486015 h 1793321"/>
                          <a:gd name="connsiteX116" fmla="*/ 1309687 w 1483518"/>
                          <a:gd name="connsiteY116" fmla="*/ 490777 h 1793321"/>
                          <a:gd name="connsiteX117" fmla="*/ 1302543 w 1483518"/>
                          <a:gd name="connsiteY117" fmla="*/ 495540 h 1793321"/>
                          <a:gd name="connsiteX118" fmla="*/ 1293018 w 1483518"/>
                          <a:gd name="connsiteY118" fmla="*/ 497921 h 1793321"/>
                          <a:gd name="connsiteX119" fmla="*/ 1264443 w 1483518"/>
                          <a:gd name="connsiteY119" fmla="*/ 512208 h 1793321"/>
                          <a:gd name="connsiteX120" fmla="*/ 1257300 w 1483518"/>
                          <a:gd name="connsiteY120" fmla="*/ 514590 h 1793321"/>
                          <a:gd name="connsiteX121" fmla="*/ 1250156 w 1483518"/>
                          <a:gd name="connsiteY121" fmla="*/ 516971 h 1793321"/>
                          <a:gd name="connsiteX122" fmla="*/ 1235868 w 1483518"/>
                          <a:gd name="connsiteY122" fmla="*/ 526496 h 1793321"/>
                          <a:gd name="connsiteX123" fmla="*/ 1212056 w 1483518"/>
                          <a:gd name="connsiteY123" fmla="*/ 543165 h 1793321"/>
                          <a:gd name="connsiteX124" fmla="*/ 1209675 w 1483518"/>
                          <a:gd name="connsiteY124" fmla="*/ 550308 h 1793321"/>
                          <a:gd name="connsiteX125" fmla="*/ 1202531 w 1483518"/>
                          <a:gd name="connsiteY125" fmla="*/ 552690 h 1793321"/>
                          <a:gd name="connsiteX126" fmla="*/ 1195387 w 1483518"/>
                          <a:gd name="connsiteY126" fmla="*/ 557452 h 1793321"/>
                          <a:gd name="connsiteX127" fmla="*/ 1185862 w 1483518"/>
                          <a:gd name="connsiteY127" fmla="*/ 571740 h 1793321"/>
                          <a:gd name="connsiteX128" fmla="*/ 1178718 w 1483518"/>
                          <a:gd name="connsiteY128" fmla="*/ 586027 h 1793321"/>
                          <a:gd name="connsiteX129" fmla="*/ 1173956 w 1483518"/>
                          <a:gd name="connsiteY129" fmla="*/ 619365 h 1793321"/>
                          <a:gd name="connsiteX130" fmla="*/ 1171575 w 1483518"/>
                          <a:gd name="connsiteY130" fmla="*/ 640796 h 1793321"/>
                          <a:gd name="connsiteX131" fmla="*/ 1162050 w 1483518"/>
                          <a:gd name="connsiteY131" fmla="*/ 662227 h 1793321"/>
                          <a:gd name="connsiteX132" fmla="*/ 1152525 w 1483518"/>
                          <a:gd name="connsiteY132" fmla="*/ 683658 h 1793321"/>
                          <a:gd name="connsiteX133" fmla="*/ 1145381 w 1483518"/>
                          <a:gd name="connsiteY133" fmla="*/ 688421 h 1793321"/>
                          <a:gd name="connsiteX134" fmla="*/ 1140618 w 1483518"/>
                          <a:gd name="connsiteY134" fmla="*/ 695565 h 1793321"/>
                          <a:gd name="connsiteX135" fmla="*/ 1123950 w 1483518"/>
                          <a:gd name="connsiteY135" fmla="*/ 707471 h 1793321"/>
                          <a:gd name="connsiteX136" fmla="*/ 1112043 w 1483518"/>
                          <a:gd name="connsiteY136" fmla="*/ 724140 h 1793321"/>
                          <a:gd name="connsiteX137" fmla="*/ 1104900 w 1483518"/>
                          <a:gd name="connsiteY137" fmla="*/ 728902 h 1793321"/>
                          <a:gd name="connsiteX138" fmla="*/ 1083468 w 1483518"/>
                          <a:gd name="connsiteY138" fmla="*/ 745571 h 1793321"/>
                          <a:gd name="connsiteX139" fmla="*/ 1076325 w 1483518"/>
                          <a:gd name="connsiteY139" fmla="*/ 750333 h 1793321"/>
                          <a:gd name="connsiteX140" fmla="*/ 1059656 w 1483518"/>
                          <a:gd name="connsiteY140" fmla="*/ 755096 h 1793321"/>
                          <a:gd name="connsiteX141" fmla="*/ 1033462 w 1483518"/>
                          <a:gd name="connsiteY141" fmla="*/ 769383 h 1793321"/>
                          <a:gd name="connsiteX142" fmla="*/ 966787 w 1483518"/>
                          <a:gd name="connsiteY142" fmla="*/ 771765 h 1793321"/>
                          <a:gd name="connsiteX143" fmla="*/ 959643 w 1483518"/>
                          <a:gd name="connsiteY143" fmla="*/ 774146 h 1793321"/>
                          <a:gd name="connsiteX144" fmla="*/ 952500 w 1483518"/>
                          <a:gd name="connsiteY144" fmla="*/ 778908 h 1793321"/>
                          <a:gd name="connsiteX145" fmla="*/ 940593 w 1483518"/>
                          <a:gd name="connsiteY145" fmla="*/ 781290 h 1793321"/>
                          <a:gd name="connsiteX146" fmla="*/ 926306 w 1483518"/>
                          <a:gd name="connsiteY146" fmla="*/ 788433 h 1793321"/>
                          <a:gd name="connsiteX147" fmla="*/ 902493 w 1483518"/>
                          <a:gd name="connsiteY147" fmla="*/ 797958 h 1793321"/>
                          <a:gd name="connsiteX148" fmla="*/ 895350 w 1483518"/>
                          <a:gd name="connsiteY148" fmla="*/ 802721 h 1793321"/>
                          <a:gd name="connsiteX149" fmla="*/ 888206 w 1483518"/>
                          <a:gd name="connsiteY149" fmla="*/ 809865 h 1793321"/>
                          <a:gd name="connsiteX150" fmla="*/ 873918 w 1483518"/>
                          <a:gd name="connsiteY150" fmla="*/ 814627 h 1793321"/>
                          <a:gd name="connsiteX151" fmla="*/ 866775 w 1483518"/>
                          <a:gd name="connsiteY151" fmla="*/ 817008 h 1793321"/>
                          <a:gd name="connsiteX152" fmla="*/ 838200 w 1483518"/>
                          <a:gd name="connsiteY152" fmla="*/ 831296 h 1793321"/>
                          <a:gd name="connsiteX153" fmla="*/ 831056 w 1483518"/>
                          <a:gd name="connsiteY153" fmla="*/ 833677 h 1793321"/>
                          <a:gd name="connsiteX154" fmla="*/ 823912 w 1483518"/>
                          <a:gd name="connsiteY154" fmla="*/ 838440 h 1793321"/>
                          <a:gd name="connsiteX155" fmla="*/ 800100 w 1483518"/>
                          <a:gd name="connsiteY155" fmla="*/ 845583 h 1793321"/>
                          <a:gd name="connsiteX156" fmla="*/ 776287 w 1483518"/>
                          <a:gd name="connsiteY156" fmla="*/ 855108 h 1793321"/>
                          <a:gd name="connsiteX157" fmla="*/ 769143 w 1483518"/>
                          <a:gd name="connsiteY157" fmla="*/ 857490 h 1793321"/>
                          <a:gd name="connsiteX158" fmla="*/ 759618 w 1483518"/>
                          <a:gd name="connsiteY158" fmla="*/ 859871 h 1793321"/>
                          <a:gd name="connsiteX159" fmla="*/ 750093 w 1483518"/>
                          <a:gd name="connsiteY159" fmla="*/ 864633 h 1793321"/>
                          <a:gd name="connsiteX160" fmla="*/ 740568 w 1483518"/>
                          <a:gd name="connsiteY160" fmla="*/ 867015 h 1793321"/>
                          <a:gd name="connsiteX161" fmla="*/ 723900 w 1483518"/>
                          <a:gd name="connsiteY161" fmla="*/ 876540 h 1793321"/>
                          <a:gd name="connsiteX162" fmla="*/ 709612 w 1483518"/>
                          <a:gd name="connsiteY162" fmla="*/ 881302 h 1793321"/>
                          <a:gd name="connsiteX163" fmla="*/ 695325 w 1483518"/>
                          <a:gd name="connsiteY163" fmla="*/ 890827 h 1793321"/>
                          <a:gd name="connsiteX164" fmla="*/ 688181 w 1483518"/>
                          <a:gd name="connsiteY164" fmla="*/ 895590 h 1793321"/>
                          <a:gd name="connsiteX165" fmla="*/ 669131 w 1483518"/>
                          <a:gd name="connsiteY165" fmla="*/ 902733 h 1793321"/>
                          <a:gd name="connsiteX166" fmla="*/ 654843 w 1483518"/>
                          <a:gd name="connsiteY166" fmla="*/ 914640 h 1793321"/>
                          <a:gd name="connsiteX167" fmla="*/ 640556 w 1483518"/>
                          <a:gd name="connsiteY167" fmla="*/ 919402 h 1793321"/>
                          <a:gd name="connsiteX168" fmla="*/ 621506 w 1483518"/>
                          <a:gd name="connsiteY168" fmla="*/ 926546 h 1793321"/>
                          <a:gd name="connsiteX169" fmla="*/ 600075 w 1483518"/>
                          <a:gd name="connsiteY169" fmla="*/ 940833 h 1793321"/>
                          <a:gd name="connsiteX170" fmla="*/ 585787 w 1483518"/>
                          <a:gd name="connsiteY170" fmla="*/ 950358 h 1793321"/>
                          <a:gd name="connsiteX171" fmla="*/ 578643 w 1483518"/>
                          <a:gd name="connsiteY171" fmla="*/ 952740 h 1793321"/>
                          <a:gd name="connsiteX172" fmla="*/ 571500 w 1483518"/>
                          <a:gd name="connsiteY172" fmla="*/ 959883 h 1793321"/>
                          <a:gd name="connsiteX173" fmla="*/ 554831 w 1483518"/>
                          <a:gd name="connsiteY173" fmla="*/ 969408 h 1793321"/>
                          <a:gd name="connsiteX174" fmla="*/ 550068 w 1483518"/>
                          <a:gd name="connsiteY174" fmla="*/ 976552 h 1793321"/>
                          <a:gd name="connsiteX175" fmla="*/ 542925 w 1483518"/>
                          <a:gd name="connsiteY175" fmla="*/ 981315 h 1793321"/>
                          <a:gd name="connsiteX176" fmla="*/ 540543 w 1483518"/>
                          <a:gd name="connsiteY176" fmla="*/ 988458 h 1793321"/>
                          <a:gd name="connsiteX177" fmla="*/ 511968 w 1483518"/>
                          <a:gd name="connsiteY177" fmla="*/ 1012271 h 1793321"/>
                          <a:gd name="connsiteX178" fmla="*/ 507206 w 1483518"/>
                          <a:gd name="connsiteY178" fmla="*/ 1019415 h 1793321"/>
                          <a:gd name="connsiteX179" fmla="*/ 504825 w 1483518"/>
                          <a:gd name="connsiteY179" fmla="*/ 1026558 h 1793321"/>
                          <a:gd name="connsiteX180" fmla="*/ 495300 w 1483518"/>
                          <a:gd name="connsiteY180" fmla="*/ 1040846 h 1793321"/>
                          <a:gd name="connsiteX181" fmla="*/ 490537 w 1483518"/>
                          <a:gd name="connsiteY181" fmla="*/ 1047990 h 1793321"/>
                          <a:gd name="connsiteX182" fmla="*/ 488156 w 1483518"/>
                          <a:gd name="connsiteY182" fmla="*/ 1055133 h 1793321"/>
                          <a:gd name="connsiteX183" fmla="*/ 483393 w 1483518"/>
                          <a:gd name="connsiteY183" fmla="*/ 1081327 h 1793321"/>
                          <a:gd name="connsiteX184" fmla="*/ 481012 w 1483518"/>
                          <a:gd name="connsiteY184" fmla="*/ 1088471 h 1793321"/>
                          <a:gd name="connsiteX185" fmla="*/ 483393 w 1483518"/>
                          <a:gd name="connsiteY185" fmla="*/ 1102758 h 1793321"/>
                          <a:gd name="connsiteX186" fmla="*/ 485775 w 1483518"/>
                          <a:gd name="connsiteY186" fmla="*/ 1124190 h 1793321"/>
                          <a:gd name="connsiteX187" fmla="*/ 488156 w 1483518"/>
                          <a:gd name="connsiteY187" fmla="*/ 1136096 h 1793321"/>
                          <a:gd name="connsiteX188" fmla="*/ 495300 w 1483518"/>
                          <a:gd name="connsiteY188" fmla="*/ 1145621 h 1793321"/>
                          <a:gd name="connsiteX189" fmla="*/ 509587 w 1483518"/>
                          <a:gd name="connsiteY189" fmla="*/ 1159908 h 1793321"/>
                          <a:gd name="connsiteX190" fmla="*/ 523875 w 1483518"/>
                          <a:gd name="connsiteY190" fmla="*/ 1169433 h 1793321"/>
                          <a:gd name="connsiteX191" fmla="*/ 535781 w 1483518"/>
                          <a:gd name="connsiteY191" fmla="*/ 1183721 h 1793321"/>
                          <a:gd name="connsiteX192" fmla="*/ 552450 w 1483518"/>
                          <a:gd name="connsiteY192" fmla="*/ 1207533 h 1793321"/>
                          <a:gd name="connsiteX193" fmla="*/ 569118 w 1483518"/>
                          <a:gd name="connsiteY193" fmla="*/ 1217058 h 1793321"/>
                          <a:gd name="connsiteX194" fmla="*/ 583406 w 1483518"/>
                          <a:gd name="connsiteY194" fmla="*/ 1231346 h 1793321"/>
                          <a:gd name="connsiteX195" fmla="*/ 585787 w 1483518"/>
                          <a:gd name="connsiteY195" fmla="*/ 1238490 h 1793321"/>
                          <a:gd name="connsiteX196" fmla="*/ 600075 w 1483518"/>
                          <a:gd name="connsiteY196" fmla="*/ 1248015 h 1793321"/>
                          <a:gd name="connsiteX197" fmla="*/ 611981 w 1483518"/>
                          <a:gd name="connsiteY197" fmla="*/ 1259921 h 1793321"/>
                          <a:gd name="connsiteX198" fmla="*/ 619125 w 1483518"/>
                          <a:gd name="connsiteY198" fmla="*/ 1267065 h 1793321"/>
                          <a:gd name="connsiteX199" fmla="*/ 626268 w 1483518"/>
                          <a:gd name="connsiteY199" fmla="*/ 1271827 h 1793321"/>
                          <a:gd name="connsiteX200" fmla="*/ 645318 w 1483518"/>
                          <a:gd name="connsiteY200" fmla="*/ 1283733 h 1793321"/>
                          <a:gd name="connsiteX201" fmla="*/ 650081 w 1483518"/>
                          <a:gd name="connsiteY201" fmla="*/ 1295640 h 1793321"/>
                          <a:gd name="connsiteX202" fmla="*/ 652462 w 1483518"/>
                          <a:gd name="connsiteY202" fmla="*/ 1302783 h 1793321"/>
                          <a:gd name="connsiteX203" fmla="*/ 657225 w 1483518"/>
                          <a:gd name="connsiteY203" fmla="*/ 1309927 h 1793321"/>
                          <a:gd name="connsiteX204" fmla="*/ 671512 w 1483518"/>
                          <a:gd name="connsiteY204" fmla="*/ 1338502 h 1793321"/>
                          <a:gd name="connsiteX205" fmla="*/ 676275 w 1483518"/>
                          <a:gd name="connsiteY205" fmla="*/ 1345646 h 1793321"/>
                          <a:gd name="connsiteX206" fmla="*/ 681037 w 1483518"/>
                          <a:gd name="connsiteY206" fmla="*/ 1359933 h 1793321"/>
                          <a:gd name="connsiteX207" fmla="*/ 683418 w 1483518"/>
                          <a:gd name="connsiteY207" fmla="*/ 1367077 h 1793321"/>
                          <a:gd name="connsiteX208" fmla="*/ 688181 w 1483518"/>
                          <a:gd name="connsiteY208" fmla="*/ 1374221 h 1793321"/>
                          <a:gd name="connsiteX209" fmla="*/ 692943 w 1483518"/>
                          <a:gd name="connsiteY209" fmla="*/ 1393271 h 1793321"/>
                          <a:gd name="connsiteX210" fmla="*/ 697706 w 1483518"/>
                          <a:gd name="connsiteY210" fmla="*/ 1414702 h 1793321"/>
                          <a:gd name="connsiteX211" fmla="*/ 702468 w 1483518"/>
                          <a:gd name="connsiteY211" fmla="*/ 1428990 h 1793321"/>
                          <a:gd name="connsiteX212" fmla="*/ 697706 w 1483518"/>
                          <a:gd name="connsiteY212" fmla="*/ 1474233 h 1793321"/>
                          <a:gd name="connsiteX213" fmla="*/ 692943 w 1483518"/>
                          <a:gd name="connsiteY213" fmla="*/ 1481377 h 1793321"/>
                          <a:gd name="connsiteX214" fmla="*/ 683418 w 1483518"/>
                          <a:gd name="connsiteY214" fmla="*/ 1483758 h 1793321"/>
                          <a:gd name="connsiteX215" fmla="*/ 676275 w 1483518"/>
                          <a:gd name="connsiteY215" fmla="*/ 1488521 h 1793321"/>
                          <a:gd name="connsiteX216" fmla="*/ 640556 w 1483518"/>
                          <a:gd name="connsiteY216" fmla="*/ 1488521 h 1793321"/>
                          <a:gd name="connsiteX217" fmla="*/ 633412 w 1483518"/>
                          <a:gd name="connsiteY217" fmla="*/ 1486140 h 1793321"/>
                          <a:gd name="connsiteX218" fmla="*/ 581025 w 1483518"/>
                          <a:gd name="connsiteY218" fmla="*/ 1481377 h 1793321"/>
                          <a:gd name="connsiteX219" fmla="*/ 576262 w 1483518"/>
                          <a:gd name="connsiteY219" fmla="*/ 1474233 h 1793321"/>
                          <a:gd name="connsiteX220" fmla="*/ 566737 w 1483518"/>
                          <a:gd name="connsiteY220" fmla="*/ 1471852 h 1793321"/>
                          <a:gd name="connsiteX221" fmla="*/ 528637 w 1483518"/>
                          <a:gd name="connsiteY221" fmla="*/ 1469471 h 1793321"/>
                          <a:gd name="connsiteX222" fmla="*/ 514350 w 1483518"/>
                          <a:gd name="connsiteY222" fmla="*/ 1464708 h 1793321"/>
                          <a:gd name="connsiteX223" fmla="*/ 497681 w 1483518"/>
                          <a:gd name="connsiteY223" fmla="*/ 1462327 h 1793321"/>
                          <a:gd name="connsiteX224" fmla="*/ 478631 w 1483518"/>
                          <a:gd name="connsiteY224" fmla="*/ 1455183 h 1793321"/>
                          <a:gd name="connsiteX225" fmla="*/ 457200 w 1483518"/>
                          <a:gd name="connsiteY225" fmla="*/ 1452802 h 1793321"/>
                          <a:gd name="connsiteX226" fmla="*/ 409575 w 1483518"/>
                          <a:gd name="connsiteY226" fmla="*/ 1448040 h 1793321"/>
                          <a:gd name="connsiteX227" fmla="*/ 345281 w 1483518"/>
                          <a:gd name="connsiteY227" fmla="*/ 1440896 h 1793321"/>
                          <a:gd name="connsiteX228" fmla="*/ 235743 w 1483518"/>
                          <a:gd name="connsiteY228" fmla="*/ 1440896 h 1793321"/>
                          <a:gd name="connsiteX229" fmla="*/ 228600 w 1483518"/>
                          <a:gd name="connsiteY229" fmla="*/ 1448040 h 1793321"/>
                          <a:gd name="connsiteX230" fmla="*/ 219075 w 1483518"/>
                          <a:gd name="connsiteY230" fmla="*/ 1450421 h 1793321"/>
                          <a:gd name="connsiteX231" fmla="*/ 211931 w 1483518"/>
                          <a:gd name="connsiteY231" fmla="*/ 1457565 h 1793321"/>
                          <a:gd name="connsiteX232" fmla="*/ 197643 w 1483518"/>
                          <a:gd name="connsiteY232" fmla="*/ 1467090 h 1793321"/>
                          <a:gd name="connsiteX233" fmla="*/ 188118 w 1483518"/>
                          <a:gd name="connsiteY233" fmla="*/ 1474233 h 1793321"/>
                          <a:gd name="connsiteX234" fmla="*/ 180975 w 1483518"/>
                          <a:gd name="connsiteY234" fmla="*/ 1490902 h 1793321"/>
                          <a:gd name="connsiteX235" fmla="*/ 173831 w 1483518"/>
                          <a:gd name="connsiteY235" fmla="*/ 1498046 h 1793321"/>
                          <a:gd name="connsiteX236" fmla="*/ 166687 w 1483518"/>
                          <a:gd name="connsiteY236" fmla="*/ 1512333 h 1793321"/>
                          <a:gd name="connsiteX237" fmla="*/ 157162 w 1483518"/>
                          <a:gd name="connsiteY237" fmla="*/ 1526621 h 1793321"/>
                          <a:gd name="connsiteX238" fmla="*/ 150018 w 1483518"/>
                          <a:gd name="connsiteY238" fmla="*/ 1540908 h 1793321"/>
                          <a:gd name="connsiteX239" fmla="*/ 140493 w 1483518"/>
                          <a:gd name="connsiteY239" fmla="*/ 1555196 h 1793321"/>
                          <a:gd name="connsiteX240" fmla="*/ 138112 w 1483518"/>
                          <a:gd name="connsiteY240" fmla="*/ 1562340 h 1793321"/>
                          <a:gd name="connsiteX241" fmla="*/ 130968 w 1483518"/>
                          <a:gd name="connsiteY241" fmla="*/ 1576627 h 1793321"/>
                          <a:gd name="connsiteX242" fmla="*/ 128587 w 1483518"/>
                          <a:gd name="connsiteY242" fmla="*/ 1600440 h 1793321"/>
                          <a:gd name="connsiteX243" fmla="*/ 119062 w 1483518"/>
                          <a:gd name="connsiteY243" fmla="*/ 1633777 h 1793321"/>
                          <a:gd name="connsiteX244" fmla="*/ 114300 w 1483518"/>
                          <a:gd name="connsiteY244" fmla="*/ 1648065 h 1793321"/>
                          <a:gd name="connsiteX245" fmla="*/ 109537 w 1483518"/>
                          <a:gd name="connsiteY245" fmla="*/ 1664733 h 1793321"/>
                          <a:gd name="connsiteX246" fmla="*/ 111918 w 1483518"/>
                          <a:gd name="connsiteY246" fmla="*/ 1693308 h 1793321"/>
                          <a:gd name="connsiteX247" fmla="*/ 114300 w 1483518"/>
                          <a:gd name="connsiteY247" fmla="*/ 1700452 h 1793321"/>
                          <a:gd name="connsiteX248" fmla="*/ 119062 w 1483518"/>
                          <a:gd name="connsiteY248" fmla="*/ 1717121 h 1793321"/>
                          <a:gd name="connsiteX249" fmla="*/ 121443 w 1483518"/>
                          <a:gd name="connsiteY249" fmla="*/ 1767127 h 1793321"/>
                          <a:gd name="connsiteX250" fmla="*/ 126206 w 1483518"/>
                          <a:gd name="connsiteY250" fmla="*/ 1793321 h 1793321"/>
                          <a:gd name="connsiteX251" fmla="*/ 126206 w 1483518"/>
                          <a:gd name="connsiteY251" fmla="*/ 1793321 h 1793321"/>
                          <a:gd name="connsiteX0" fmla="*/ 0 w 1483518"/>
                          <a:gd name="connsiteY0" fmla="*/ 197883 h 1793321"/>
                          <a:gd name="connsiteX1" fmla="*/ 0 w 1483518"/>
                          <a:gd name="connsiteY1" fmla="*/ 197883 h 1793321"/>
                          <a:gd name="connsiteX2" fmla="*/ 42862 w 1483518"/>
                          <a:gd name="connsiteY2" fmla="*/ 207408 h 1793321"/>
                          <a:gd name="connsiteX3" fmla="*/ 83343 w 1483518"/>
                          <a:gd name="connsiteY3" fmla="*/ 224077 h 1793321"/>
                          <a:gd name="connsiteX4" fmla="*/ 100012 w 1483518"/>
                          <a:gd name="connsiteY4" fmla="*/ 228840 h 1793321"/>
                          <a:gd name="connsiteX5" fmla="*/ 121443 w 1483518"/>
                          <a:gd name="connsiteY5" fmla="*/ 238365 h 1793321"/>
                          <a:gd name="connsiteX6" fmla="*/ 128587 w 1483518"/>
                          <a:gd name="connsiteY6" fmla="*/ 240746 h 1793321"/>
                          <a:gd name="connsiteX7" fmla="*/ 138112 w 1483518"/>
                          <a:gd name="connsiteY7" fmla="*/ 243127 h 1793321"/>
                          <a:gd name="connsiteX8" fmla="*/ 150018 w 1483518"/>
                          <a:gd name="connsiteY8" fmla="*/ 247890 h 1793321"/>
                          <a:gd name="connsiteX9" fmla="*/ 159543 w 1483518"/>
                          <a:gd name="connsiteY9" fmla="*/ 250271 h 1793321"/>
                          <a:gd name="connsiteX10" fmla="*/ 173831 w 1483518"/>
                          <a:gd name="connsiteY10" fmla="*/ 255033 h 1793321"/>
                          <a:gd name="connsiteX11" fmla="*/ 180975 w 1483518"/>
                          <a:gd name="connsiteY11" fmla="*/ 257415 h 1793321"/>
                          <a:gd name="connsiteX12" fmla="*/ 216693 w 1483518"/>
                          <a:gd name="connsiteY12" fmla="*/ 255033 h 1793321"/>
                          <a:gd name="connsiteX13" fmla="*/ 223837 w 1483518"/>
                          <a:gd name="connsiteY13" fmla="*/ 252652 h 1793321"/>
                          <a:gd name="connsiteX14" fmla="*/ 254793 w 1483518"/>
                          <a:gd name="connsiteY14" fmla="*/ 247890 h 1793321"/>
                          <a:gd name="connsiteX15" fmla="*/ 261937 w 1483518"/>
                          <a:gd name="connsiteY15" fmla="*/ 245508 h 1793321"/>
                          <a:gd name="connsiteX16" fmla="*/ 285750 w 1483518"/>
                          <a:gd name="connsiteY16" fmla="*/ 240746 h 1793321"/>
                          <a:gd name="connsiteX17" fmla="*/ 307181 w 1483518"/>
                          <a:gd name="connsiteY17" fmla="*/ 233602 h 1793321"/>
                          <a:gd name="connsiteX18" fmla="*/ 314325 w 1483518"/>
                          <a:gd name="connsiteY18" fmla="*/ 231221 h 1793321"/>
                          <a:gd name="connsiteX19" fmla="*/ 357187 w 1483518"/>
                          <a:gd name="connsiteY19" fmla="*/ 226458 h 1793321"/>
                          <a:gd name="connsiteX20" fmla="*/ 366712 w 1483518"/>
                          <a:gd name="connsiteY20" fmla="*/ 224077 h 1793321"/>
                          <a:gd name="connsiteX21" fmla="*/ 373856 w 1483518"/>
                          <a:gd name="connsiteY21" fmla="*/ 221696 h 1793321"/>
                          <a:gd name="connsiteX22" fmla="*/ 385762 w 1483518"/>
                          <a:gd name="connsiteY22" fmla="*/ 219315 h 1793321"/>
                          <a:gd name="connsiteX23" fmla="*/ 392906 w 1483518"/>
                          <a:gd name="connsiteY23" fmla="*/ 216933 h 1793321"/>
                          <a:gd name="connsiteX24" fmla="*/ 414337 w 1483518"/>
                          <a:gd name="connsiteY24" fmla="*/ 212171 h 1793321"/>
                          <a:gd name="connsiteX25" fmla="*/ 423862 w 1483518"/>
                          <a:gd name="connsiteY25" fmla="*/ 207408 h 1793321"/>
                          <a:gd name="connsiteX26" fmla="*/ 431006 w 1483518"/>
                          <a:gd name="connsiteY26" fmla="*/ 205027 h 1793321"/>
                          <a:gd name="connsiteX27" fmla="*/ 445293 w 1483518"/>
                          <a:gd name="connsiteY27" fmla="*/ 193121 h 1793321"/>
                          <a:gd name="connsiteX28" fmla="*/ 459581 w 1483518"/>
                          <a:gd name="connsiteY28" fmla="*/ 188358 h 1793321"/>
                          <a:gd name="connsiteX29" fmla="*/ 473868 w 1483518"/>
                          <a:gd name="connsiteY29" fmla="*/ 178833 h 1793321"/>
                          <a:gd name="connsiteX30" fmla="*/ 488156 w 1483518"/>
                          <a:gd name="connsiteY30" fmla="*/ 174071 h 1793321"/>
                          <a:gd name="connsiteX31" fmla="*/ 495300 w 1483518"/>
                          <a:gd name="connsiteY31" fmla="*/ 171690 h 1793321"/>
                          <a:gd name="connsiteX32" fmla="*/ 502443 w 1483518"/>
                          <a:gd name="connsiteY32" fmla="*/ 166927 h 1793321"/>
                          <a:gd name="connsiteX33" fmla="*/ 516731 w 1483518"/>
                          <a:gd name="connsiteY33" fmla="*/ 162165 h 1793321"/>
                          <a:gd name="connsiteX34" fmla="*/ 523875 w 1483518"/>
                          <a:gd name="connsiteY34" fmla="*/ 159783 h 1793321"/>
                          <a:gd name="connsiteX35" fmla="*/ 531018 w 1483518"/>
                          <a:gd name="connsiteY35" fmla="*/ 157402 h 1793321"/>
                          <a:gd name="connsiteX36" fmla="*/ 538162 w 1483518"/>
                          <a:gd name="connsiteY36" fmla="*/ 155021 h 1793321"/>
                          <a:gd name="connsiteX37" fmla="*/ 552450 w 1483518"/>
                          <a:gd name="connsiteY37" fmla="*/ 147877 h 1793321"/>
                          <a:gd name="connsiteX38" fmla="*/ 559593 w 1483518"/>
                          <a:gd name="connsiteY38" fmla="*/ 143115 h 1793321"/>
                          <a:gd name="connsiteX39" fmla="*/ 566737 w 1483518"/>
                          <a:gd name="connsiteY39" fmla="*/ 140733 h 1793321"/>
                          <a:gd name="connsiteX40" fmla="*/ 573881 w 1483518"/>
                          <a:gd name="connsiteY40" fmla="*/ 135971 h 1793321"/>
                          <a:gd name="connsiteX41" fmla="*/ 588168 w 1483518"/>
                          <a:gd name="connsiteY41" fmla="*/ 131208 h 1793321"/>
                          <a:gd name="connsiteX42" fmla="*/ 595312 w 1483518"/>
                          <a:gd name="connsiteY42" fmla="*/ 128827 h 1793321"/>
                          <a:gd name="connsiteX43" fmla="*/ 602456 w 1483518"/>
                          <a:gd name="connsiteY43" fmla="*/ 124065 h 1793321"/>
                          <a:gd name="connsiteX44" fmla="*/ 611981 w 1483518"/>
                          <a:gd name="connsiteY44" fmla="*/ 121683 h 1793321"/>
                          <a:gd name="connsiteX45" fmla="*/ 633412 w 1483518"/>
                          <a:gd name="connsiteY45" fmla="*/ 114540 h 1793321"/>
                          <a:gd name="connsiteX46" fmla="*/ 647700 w 1483518"/>
                          <a:gd name="connsiteY46" fmla="*/ 107396 h 1793321"/>
                          <a:gd name="connsiteX47" fmla="*/ 671512 w 1483518"/>
                          <a:gd name="connsiteY47" fmla="*/ 100252 h 1793321"/>
                          <a:gd name="connsiteX48" fmla="*/ 685800 w 1483518"/>
                          <a:gd name="connsiteY48" fmla="*/ 93108 h 1793321"/>
                          <a:gd name="connsiteX49" fmla="*/ 700087 w 1483518"/>
                          <a:gd name="connsiteY49" fmla="*/ 85965 h 1793321"/>
                          <a:gd name="connsiteX50" fmla="*/ 721518 w 1483518"/>
                          <a:gd name="connsiteY50" fmla="*/ 71677 h 1793321"/>
                          <a:gd name="connsiteX51" fmla="*/ 728662 w 1483518"/>
                          <a:gd name="connsiteY51" fmla="*/ 66915 h 1793321"/>
                          <a:gd name="connsiteX52" fmla="*/ 742950 w 1483518"/>
                          <a:gd name="connsiteY52" fmla="*/ 57390 h 1793321"/>
                          <a:gd name="connsiteX53" fmla="*/ 757237 w 1483518"/>
                          <a:gd name="connsiteY53" fmla="*/ 45483 h 1793321"/>
                          <a:gd name="connsiteX54" fmla="*/ 764381 w 1483518"/>
                          <a:gd name="connsiteY54" fmla="*/ 43102 h 1793321"/>
                          <a:gd name="connsiteX55" fmla="*/ 778668 w 1483518"/>
                          <a:gd name="connsiteY55" fmla="*/ 33577 h 1793321"/>
                          <a:gd name="connsiteX56" fmla="*/ 785812 w 1483518"/>
                          <a:gd name="connsiteY56" fmla="*/ 28815 h 1793321"/>
                          <a:gd name="connsiteX57" fmla="*/ 792956 w 1483518"/>
                          <a:gd name="connsiteY57" fmla="*/ 24052 h 1793321"/>
                          <a:gd name="connsiteX58" fmla="*/ 800100 w 1483518"/>
                          <a:gd name="connsiteY58" fmla="*/ 21671 h 1793321"/>
                          <a:gd name="connsiteX59" fmla="*/ 823912 w 1483518"/>
                          <a:gd name="connsiteY59" fmla="*/ 12146 h 1793321"/>
                          <a:gd name="connsiteX60" fmla="*/ 831056 w 1483518"/>
                          <a:gd name="connsiteY60" fmla="*/ 9765 h 1793321"/>
                          <a:gd name="connsiteX61" fmla="*/ 909637 w 1483518"/>
                          <a:gd name="connsiteY61" fmla="*/ 7383 h 1793321"/>
                          <a:gd name="connsiteX62" fmla="*/ 916781 w 1483518"/>
                          <a:gd name="connsiteY62" fmla="*/ 9765 h 1793321"/>
                          <a:gd name="connsiteX63" fmla="*/ 935831 w 1483518"/>
                          <a:gd name="connsiteY63" fmla="*/ 12146 h 1793321"/>
                          <a:gd name="connsiteX64" fmla="*/ 952500 w 1483518"/>
                          <a:gd name="connsiteY64" fmla="*/ 14527 h 1793321"/>
                          <a:gd name="connsiteX65" fmla="*/ 976312 w 1483518"/>
                          <a:gd name="connsiteY65" fmla="*/ 19290 h 1793321"/>
                          <a:gd name="connsiteX66" fmla="*/ 992981 w 1483518"/>
                          <a:gd name="connsiteY66" fmla="*/ 28815 h 1793321"/>
                          <a:gd name="connsiteX67" fmla="*/ 1004887 w 1483518"/>
                          <a:gd name="connsiteY67" fmla="*/ 31196 h 1793321"/>
                          <a:gd name="connsiteX68" fmla="*/ 1023937 w 1483518"/>
                          <a:gd name="connsiteY68" fmla="*/ 35958 h 1793321"/>
                          <a:gd name="connsiteX69" fmla="*/ 1047750 w 1483518"/>
                          <a:gd name="connsiteY69" fmla="*/ 40721 h 1793321"/>
                          <a:gd name="connsiteX70" fmla="*/ 1073943 w 1483518"/>
                          <a:gd name="connsiteY70" fmla="*/ 47865 h 1793321"/>
                          <a:gd name="connsiteX71" fmla="*/ 1088231 w 1483518"/>
                          <a:gd name="connsiteY71" fmla="*/ 52627 h 1793321"/>
                          <a:gd name="connsiteX72" fmla="*/ 1095375 w 1483518"/>
                          <a:gd name="connsiteY72" fmla="*/ 55008 h 1793321"/>
                          <a:gd name="connsiteX73" fmla="*/ 1121568 w 1483518"/>
                          <a:gd name="connsiteY73" fmla="*/ 59771 h 1793321"/>
                          <a:gd name="connsiteX74" fmla="*/ 1135856 w 1483518"/>
                          <a:gd name="connsiteY74" fmla="*/ 64533 h 1793321"/>
                          <a:gd name="connsiteX75" fmla="*/ 1152525 w 1483518"/>
                          <a:gd name="connsiteY75" fmla="*/ 71677 h 1793321"/>
                          <a:gd name="connsiteX76" fmla="*/ 1166812 w 1483518"/>
                          <a:gd name="connsiteY76" fmla="*/ 74058 h 1793321"/>
                          <a:gd name="connsiteX77" fmla="*/ 1193006 w 1483518"/>
                          <a:gd name="connsiteY77" fmla="*/ 78821 h 1793321"/>
                          <a:gd name="connsiteX78" fmla="*/ 1207293 w 1483518"/>
                          <a:gd name="connsiteY78" fmla="*/ 81202 h 1793321"/>
                          <a:gd name="connsiteX79" fmla="*/ 1216818 w 1483518"/>
                          <a:gd name="connsiteY79" fmla="*/ 83583 h 1793321"/>
                          <a:gd name="connsiteX80" fmla="*/ 1245393 w 1483518"/>
                          <a:gd name="connsiteY80" fmla="*/ 85965 h 1793321"/>
                          <a:gd name="connsiteX81" fmla="*/ 1254918 w 1483518"/>
                          <a:gd name="connsiteY81" fmla="*/ 88346 h 1793321"/>
                          <a:gd name="connsiteX82" fmla="*/ 1269206 w 1483518"/>
                          <a:gd name="connsiteY82" fmla="*/ 93108 h 1793321"/>
                          <a:gd name="connsiteX83" fmla="*/ 1357312 w 1483518"/>
                          <a:gd name="connsiteY83" fmla="*/ 97871 h 1793321"/>
                          <a:gd name="connsiteX84" fmla="*/ 1378743 w 1483518"/>
                          <a:gd name="connsiteY84" fmla="*/ 102633 h 1793321"/>
                          <a:gd name="connsiteX85" fmla="*/ 1393031 w 1483518"/>
                          <a:gd name="connsiteY85" fmla="*/ 107396 h 1793321"/>
                          <a:gd name="connsiteX86" fmla="*/ 1400175 w 1483518"/>
                          <a:gd name="connsiteY86" fmla="*/ 109777 h 1793321"/>
                          <a:gd name="connsiteX87" fmla="*/ 1407318 w 1483518"/>
                          <a:gd name="connsiteY87" fmla="*/ 112158 h 1793321"/>
                          <a:gd name="connsiteX88" fmla="*/ 1414462 w 1483518"/>
                          <a:gd name="connsiteY88" fmla="*/ 116921 h 1793321"/>
                          <a:gd name="connsiteX89" fmla="*/ 1428750 w 1483518"/>
                          <a:gd name="connsiteY89" fmla="*/ 121683 h 1793321"/>
                          <a:gd name="connsiteX90" fmla="*/ 1447800 w 1483518"/>
                          <a:gd name="connsiteY90" fmla="*/ 138352 h 1793321"/>
                          <a:gd name="connsiteX91" fmla="*/ 1462087 w 1483518"/>
                          <a:gd name="connsiteY91" fmla="*/ 147877 h 1793321"/>
                          <a:gd name="connsiteX92" fmla="*/ 1471612 w 1483518"/>
                          <a:gd name="connsiteY92" fmla="*/ 152640 h 1793321"/>
                          <a:gd name="connsiteX93" fmla="*/ 1483518 w 1483518"/>
                          <a:gd name="connsiteY93" fmla="*/ 174071 h 1793321"/>
                          <a:gd name="connsiteX94" fmla="*/ 1481137 w 1483518"/>
                          <a:gd name="connsiteY94" fmla="*/ 302658 h 1793321"/>
                          <a:gd name="connsiteX95" fmla="*/ 1478756 w 1483518"/>
                          <a:gd name="connsiteY95" fmla="*/ 316946 h 1793321"/>
                          <a:gd name="connsiteX96" fmla="*/ 1476375 w 1483518"/>
                          <a:gd name="connsiteY96" fmla="*/ 324090 h 1793321"/>
                          <a:gd name="connsiteX97" fmla="*/ 1466850 w 1483518"/>
                          <a:gd name="connsiteY97" fmla="*/ 357427 h 1793321"/>
                          <a:gd name="connsiteX98" fmla="*/ 1462087 w 1483518"/>
                          <a:gd name="connsiteY98" fmla="*/ 364571 h 1793321"/>
                          <a:gd name="connsiteX99" fmla="*/ 1457325 w 1483518"/>
                          <a:gd name="connsiteY99" fmla="*/ 381240 h 1793321"/>
                          <a:gd name="connsiteX100" fmla="*/ 1454943 w 1483518"/>
                          <a:gd name="connsiteY100" fmla="*/ 393146 h 1793321"/>
                          <a:gd name="connsiteX101" fmla="*/ 1450181 w 1483518"/>
                          <a:gd name="connsiteY101" fmla="*/ 407433 h 1793321"/>
                          <a:gd name="connsiteX102" fmla="*/ 1445418 w 1483518"/>
                          <a:gd name="connsiteY102" fmla="*/ 433627 h 1793321"/>
                          <a:gd name="connsiteX103" fmla="*/ 1443037 w 1483518"/>
                          <a:gd name="connsiteY103" fmla="*/ 443152 h 1793321"/>
                          <a:gd name="connsiteX104" fmla="*/ 1435893 w 1483518"/>
                          <a:gd name="connsiteY104" fmla="*/ 447915 h 1793321"/>
                          <a:gd name="connsiteX105" fmla="*/ 1433512 w 1483518"/>
                          <a:gd name="connsiteY105" fmla="*/ 455058 h 1793321"/>
                          <a:gd name="connsiteX106" fmla="*/ 1421606 w 1483518"/>
                          <a:gd name="connsiteY106" fmla="*/ 457440 h 1793321"/>
                          <a:gd name="connsiteX107" fmla="*/ 1395412 w 1483518"/>
                          <a:gd name="connsiteY107" fmla="*/ 462202 h 1793321"/>
                          <a:gd name="connsiteX108" fmla="*/ 1378743 w 1483518"/>
                          <a:gd name="connsiteY108" fmla="*/ 466965 h 1793321"/>
                          <a:gd name="connsiteX109" fmla="*/ 1364456 w 1483518"/>
                          <a:gd name="connsiteY109" fmla="*/ 471727 h 1793321"/>
                          <a:gd name="connsiteX110" fmla="*/ 1350168 w 1483518"/>
                          <a:gd name="connsiteY110" fmla="*/ 474108 h 1793321"/>
                          <a:gd name="connsiteX111" fmla="*/ 1343025 w 1483518"/>
                          <a:gd name="connsiteY111" fmla="*/ 476490 h 1793321"/>
                          <a:gd name="connsiteX112" fmla="*/ 1335881 w 1483518"/>
                          <a:gd name="connsiteY112" fmla="*/ 481252 h 1793321"/>
                          <a:gd name="connsiteX113" fmla="*/ 1326356 w 1483518"/>
                          <a:gd name="connsiteY113" fmla="*/ 483633 h 1793321"/>
                          <a:gd name="connsiteX114" fmla="*/ 1319212 w 1483518"/>
                          <a:gd name="connsiteY114" fmla="*/ 486015 h 1793321"/>
                          <a:gd name="connsiteX115" fmla="*/ 1309687 w 1483518"/>
                          <a:gd name="connsiteY115" fmla="*/ 490777 h 1793321"/>
                          <a:gd name="connsiteX116" fmla="*/ 1302543 w 1483518"/>
                          <a:gd name="connsiteY116" fmla="*/ 495540 h 1793321"/>
                          <a:gd name="connsiteX117" fmla="*/ 1293018 w 1483518"/>
                          <a:gd name="connsiteY117" fmla="*/ 497921 h 1793321"/>
                          <a:gd name="connsiteX118" fmla="*/ 1264443 w 1483518"/>
                          <a:gd name="connsiteY118" fmla="*/ 512208 h 1793321"/>
                          <a:gd name="connsiteX119" fmla="*/ 1257300 w 1483518"/>
                          <a:gd name="connsiteY119" fmla="*/ 514590 h 1793321"/>
                          <a:gd name="connsiteX120" fmla="*/ 1250156 w 1483518"/>
                          <a:gd name="connsiteY120" fmla="*/ 516971 h 1793321"/>
                          <a:gd name="connsiteX121" fmla="*/ 1235868 w 1483518"/>
                          <a:gd name="connsiteY121" fmla="*/ 526496 h 1793321"/>
                          <a:gd name="connsiteX122" fmla="*/ 1212056 w 1483518"/>
                          <a:gd name="connsiteY122" fmla="*/ 543165 h 1793321"/>
                          <a:gd name="connsiteX123" fmla="*/ 1209675 w 1483518"/>
                          <a:gd name="connsiteY123" fmla="*/ 550308 h 1793321"/>
                          <a:gd name="connsiteX124" fmla="*/ 1202531 w 1483518"/>
                          <a:gd name="connsiteY124" fmla="*/ 552690 h 1793321"/>
                          <a:gd name="connsiteX125" fmla="*/ 1195387 w 1483518"/>
                          <a:gd name="connsiteY125" fmla="*/ 557452 h 1793321"/>
                          <a:gd name="connsiteX126" fmla="*/ 1185862 w 1483518"/>
                          <a:gd name="connsiteY126" fmla="*/ 571740 h 1793321"/>
                          <a:gd name="connsiteX127" fmla="*/ 1178718 w 1483518"/>
                          <a:gd name="connsiteY127" fmla="*/ 586027 h 1793321"/>
                          <a:gd name="connsiteX128" fmla="*/ 1173956 w 1483518"/>
                          <a:gd name="connsiteY128" fmla="*/ 619365 h 1793321"/>
                          <a:gd name="connsiteX129" fmla="*/ 1171575 w 1483518"/>
                          <a:gd name="connsiteY129" fmla="*/ 640796 h 1793321"/>
                          <a:gd name="connsiteX130" fmla="*/ 1162050 w 1483518"/>
                          <a:gd name="connsiteY130" fmla="*/ 662227 h 1793321"/>
                          <a:gd name="connsiteX131" fmla="*/ 1152525 w 1483518"/>
                          <a:gd name="connsiteY131" fmla="*/ 683658 h 1793321"/>
                          <a:gd name="connsiteX132" fmla="*/ 1145381 w 1483518"/>
                          <a:gd name="connsiteY132" fmla="*/ 688421 h 1793321"/>
                          <a:gd name="connsiteX133" fmla="*/ 1140618 w 1483518"/>
                          <a:gd name="connsiteY133" fmla="*/ 695565 h 1793321"/>
                          <a:gd name="connsiteX134" fmla="*/ 1123950 w 1483518"/>
                          <a:gd name="connsiteY134" fmla="*/ 707471 h 1793321"/>
                          <a:gd name="connsiteX135" fmla="*/ 1112043 w 1483518"/>
                          <a:gd name="connsiteY135" fmla="*/ 724140 h 1793321"/>
                          <a:gd name="connsiteX136" fmla="*/ 1104900 w 1483518"/>
                          <a:gd name="connsiteY136" fmla="*/ 728902 h 1793321"/>
                          <a:gd name="connsiteX137" fmla="*/ 1083468 w 1483518"/>
                          <a:gd name="connsiteY137" fmla="*/ 745571 h 1793321"/>
                          <a:gd name="connsiteX138" fmla="*/ 1076325 w 1483518"/>
                          <a:gd name="connsiteY138" fmla="*/ 750333 h 1793321"/>
                          <a:gd name="connsiteX139" fmla="*/ 1059656 w 1483518"/>
                          <a:gd name="connsiteY139" fmla="*/ 755096 h 1793321"/>
                          <a:gd name="connsiteX140" fmla="*/ 1033462 w 1483518"/>
                          <a:gd name="connsiteY140" fmla="*/ 769383 h 1793321"/>
                          <a:gd name="connsiteX141" fmla="*/ 966787 w 1483518"/>
                          <a:gd name="connsiteY141" fmla="*/ 771765 h 1793321"/>
                          <a:gd name="connsiteX142" fmla="*/ 959643 w 1483518"/>
                          <a:gd name="connsiteY142" fmla="*/ 774146 h 1793321"/>
                          <a:gd name="connsiteX143" fmla="*/ 952500 w 1483518"/>
                          <a:gd name="connsiteY143" fmla="*/ 778908 h 1793321"/>
                          <a:gd name="connsiteX144" fmla="*/ 940593 w 1483518"/>
                          <a:gd name="connsiteY144" fmla="*/ 781290 h 1793321"/>
                          <a:gd name="connsiteX145" fmla="*/ 926306 w 1483518"/>
                          <a:gd name="connsiteY145" fmla="*/ 788433 h 1793321"/>
                          <a:gd name="connsiteX146" fmla="*/ 902493 w 1483518"/>
                          <a:gd name="connsiteY146" fmla="*/ 797958 h 1793321"/>
                          <a:gd name="connsiteX147" fmla="*/ 895350 w 1483518"/>
                          <a:gd name="connsiteY147" fmla="*/ 802721 h 1793321"/>
                          <a:gd name="connsiteX148" fmla="*/ 888206 w 1483518"/>
                          <a:gd name="connsiteY148" fmla="*/ 809865 h 1793321"/>
                          <a:gd name="connsiteX149" fmla="*/ 873918 w 1483518"/>
                          <a:gd name="connsiteY149" fmla="*/ 814627 h 1793321"/>
                          <a:gd name="connsiteX150" fmla="*/ 866775 w 1483518"/>
                          <a:gd name="connsiteY150" fmla="*/ 817008 h 1793321"/>
                          <a:gd name="connsiteX151" fmla="*/ 838200 w 1483518"/>
                          <a:gd name="connsiteY151" fmla="*/ 831296 h 1793321"/>
                          <a:gd name="connsiteX152" fmla="*/ 831056 w 1483518"/>
                          <a:gd name="connsiteY152" fmla="*/ 833677 h 1793321"/>
                          <a:gd name="connsiteX153" fmla="*/ 823912 w 1483518"/>
                          <a:gd name="connsiteY153" fmla="*/ 838440 h 1793321"/>
                          <a:gd name="connsiteX154" fmla="*/ 800100 w 1483518"/>
                          <a:gd name="connsiteY154" fmla="*/ 845583 h 1793321"/>
                          <a:gd name="connsiteX155" fmla="*/ 776287 w 1483518"/>
                          <a:gd name="connsiteY155" fmla="*/ 855108 h 1793321"/>
                          <a:gd name="connsiteX156" fmla="*/ 769143 w 1483518"/>
                          <a:gd name="connsiteY156" fmla="*/ 857490 h 1793321"/>
                          <a:gd name="connsiteX157" fmla="*/ 759618 w 1483518"/>
                          <a:gd name="connsiteY157" fmla="*/ 859871 h 1793321"/>
                          <a:gd name="connsiteX158" fmla="*/ 750093 w 1483518"/>
                          <a:gd name="connsiteY158" fmla="*/ 864633 h 1793321"/>
                          <a:gd name="connsiteX159" fmla="*/ 740568 w 1483518"/>
                          <a:gd name="connsiteY159" fmla="*/ 867015 h 1793321"/>
                          <a:gd name="connsiteX160" fmla="*/ 723900 w 1483518"/>
                          <a:gd name="connsiteY160" fmla="*/ 876540 h 1793321"/>
                          <a:gd name="connsiteX161" fmla="*/ 709612 w 1483518"/>
                          <a:gd name="connsiteY161" fmla="*/ 881302 h 1793321"/>
                          <a:gd name="connsiteX162" fmla="*/ 695325 w 1483518"/>
                          <a:gd name="connsiteY162" fmla="*/ 890827 h 1793321"/>
                          <a:gd name="connsiteX163" fmla="*/ 688181 w 1483518"/>
                          <a:gd name="connsiteY163" fmla="*/ 895590 h 1793321"/>
                          <a:gd name="connsiteX164" fmla="*/ 669131 w 1483518"/>
                          <a:gd name="connsiteY164" fmla="*/ 902733 h 1793321"/>
                          <a:gd name="connsiteX165" fmla="*/ 654843 w 1483518"/>
                          <a:gd name="connsiteY165" fmla="*/ 914640 h 1793321"/>
                          <a:gd name="connsiteX166" fmla="*/ 640556 w 1483518"/>
                          <a:gd name="connsiteY166" fmla="*/ 919402 h 1793321"/>
                          <a:gd name="connsiteX167" fmla="*/ 621506 w 1483518"/>
                          <a:gd name="connsiteY167" fmla="*/ 926546 h 1793321"/>
                          <a:gd name="connsiteX168" fmla="*/ 600075 w 1483518"/>
                          <a:gd name="connsiteY168" fmla="*/ 940833 h 1793321"/>
                          <a:gd name="connsiteX169" fmla="*/ 585787 w 1483518"/>
                          <a:gd name="connsiteY169" fmla="*/ 950358 h 1793321"/>
                          <a:gd name="connsiteX170" fmla="*/ 578643 w 1483518"/>
                          <a:gd name="connsiteY170" fmla="*/ 952740 h 1793321"/>
                          <a:gd name="connsiteX171" fmla="*/ 571500 w 1483518"/>
                          <a:gd name="connsiteY171" fmla="*/ 959883 h 1793321"/>
                          <a:gd name="connsiteX172" fmla="*/ 554831 w 1483518"/>
                          <a:gd name="connsiteY172" fmla="*/ 969408 h 1793321"/>
                          <a:gd name="connsiteX173" fmla="*/ 550068 w 1483518"/>
                          <a:gd name="connsiteY173" fmla="*/ 976552 h 1793321"/>
                          <a:gd name="connsiteX174" fmla="*/ 542925 w 1483518"/>
                          <a:gd name="connsiteY174" fmla="*/ 981315 h 1793321"/>
                          <a:gd name="connsiteX175" fmla="*/ 540543 w 1483518"/>
                          <a:gd name="connsiteY175" fmla="*/ 988458 h 1793321"/>
                          <a:gd name="connsiteX176" fmla="*/ 511968 w 1483518"/>
                          <a:gd name="connsiteY176" fmla="*/ 1012271 h 1793321"/>
                          <a:gd name="connsiteX177" fmla="*/ 507206 w 1483518"/>
                          <a:gd name="connsiteY177" fmla="*/ 1019415 h 1793321"/>
                          <a:gd name="connsiteX178" fmla="*/ 504825 w 1483518"/>
                          <a:gd name="connsiteY178" fmla="*/ 1026558 h 1793321"/>
                          <a:gd name="connsiteX179" fmla="*/ 495300 w 1483518"/>
                          <a:gd name="connsiteY179" fmla="*/ 1040846 h 1793321"/>
                          <a:gd name="connsiteX180" fmla="*/ 490537 w 1483518"/>
                          <a:gd name="connsiteY180" fmla="*/ 1047990 h 1793321"/>
                          <a:gd name="connsiteX181" fmla="*/ 488156 w 1483518"/>
                          <a:gd name="connsiteY181" fmla="*/ 1055133 h 1793321"/>
                          <a:gd name="connsiteX182" fmla="*/ 483393 w 1483518"/>
                          <a:gd name="connsiteY182" fmla="*/ 1081327 h 1793321"/>
                          <a:gd name="connsiteX183" fmla="*/ 481012 w 1483518"/>
                          <a:gd name="connsiteY183" fmla="*/ 1088471 h 1793321"/>
                          <a:gd name="connsiteX184" fmla="*/ 483393 w 1483518"/>
                          <a:gd name="connsiteY184" fmla="*/ 1102758 h 1793321"/>
                          <a:gd name="connsiteX185" fmla="*/ 485775 w 1483518"/>
                          <a:gd name="connsiteY185" fmla="*/ 1124190 h 1793321"/>
                          <a:gd name="connsiteX186" fmla="*/ 488156 w 1483518"/>
                          <a:gd name="connsiteY186" fmla="*/ 1136096 h 1793321"/>
                          <a:gd name="connsiteX187" fmla="*/ 495300 w 1483518"/>
                          <a:gd name="connsiteY187" fmla="*/ 1145621 h 1793321"/>
                          <a:gd name="connsiteX188" fmla="*/ 509587 w 1483518"/>
                          <a:gd name="connsiteY188" fmla="*/ 1159908 h 1793321"/>
                          <a:gd name="connsiteX189" fmla="*/ 523875 w 1483518"/>
                          <a:gd name="connsiteY189" fmla="*/ 1169433 h 1793321"/>
                          <a:gd name="connsiteX190" fmla="*/ 535781 w 1483518"/>
                          <a:gd name="connsiteY190" fmla="*/ 1183721 h 1793321"/>
                          <a:gd name="connsiteX191" fmla="*/ 552450 w 1483518"/>
                          <a:gd name="connsiteY191" fmla="*/ 1207533 h 1793321"/>
                          <a:gd name="connsiteX192" fmla="*/ 569118 w 1483518"/>
                          <a:gd name="connsiteY192" fmla="*/ 1217058 h 1793321"/>
                          <a:gd name="connsiteX193" fmla="*/ 583406 w 1483518"/>
                          <a:gd name="connsiteY193" fmla="*/ 1231346 h 1793321"/>
                          <a:gd name="connsiteX194" fmla="*/ 585787 w 1483518"/>
                          <a:gd name="connsiteY194" fmla="*/ 1238490 h 1793321"/>
                          <a:gd name="connsiteX195" fmla="*/ 600075 w 1483518"/>
                          <a:gd name="connsiteY195" fmla="*/ 1248015 h 1793321"/>
                          <a:gd name="connsiteX196" fmla="*/ 611981 w 1483518"/>
                          <a:gd name="connsiteY196" fmla="*/ 1259921 h 1793321"/>
                          <a:gd name="connsiteX197" fmla="*/ 619125 w 1483518"/>
                          <a:gd name="connsiteY197" fmla="*/ 1267065 h 1793321"/>
                          <a:gd name="connsiteX198" fmla="*/ 626268 w 1483518"/>
                          <a:gd name="connsiteY198" fmla="*/ 1271827 h 1793321"/>
                          <a:gd name="connsiteX199" fmla="*/ 645318 w 1483518"/>
                          <a:gd name="connsiteY199" fmla="*/ 1283733 h 1793321"/>
                          <a:gd name="connsiteX200" fmla="*/ 650081 w 1483518"/>
                          <a:gd name="connsiteY200" fmla="*/ 1295640 h 1793321"/>
                          <a:gd name="connsiteX201" fmla="*/ 652462 w 1483518"/>
                          <a:gd name="connsiteY201" fmla="*/ 1302783 h 1793321"/>
                          <a:gd name="connsiteX202" fmla="*/ 657225 w 1483518"/>
                          <a:gd name="connsiteY202" fmla="*/ 1309927 h 1793321"/>
                          <a:gd name="connsiteX203" fmla="*/ 671512 w 1483518"/>
                          <a:gd name="connsiteY203" fmla="*/ 1338502 h 1793321"/>
                          <a:gd name="connsiteX204" fmla="*/ 676275 w 1483518"/>
                          <a:gd name="connsiteY204" fmla="*/ 1345646 h 1793321"/>
                          <a:gd name="connsiteX205" fmla="*/ 681037 w 1483518"/>
                          <a:gd name="connsiteY205" fmla="*/ 1359933 h 1793321"/>
                          <a:gd name="connsiteX206" fmla="*/ 683418 w 1483518"/>
                          <a:gd name="connsiteY206" fmla="*/ 1367077 h 1793321"/>
                          <a:gd name="connsiteX207" fmla="*/ 688181 w 1483518"/>
                          <a:gd name="connsiteY207" fmla="*/ 1374221 h 1793321"/>
                          <a:gd name="connsiteX208" fmla="*/ 692943 w 1483518"/>
                          <a:gd name="connsiteY208" fmla="*/ 1393271 h 1793321"/>
                          <a:gd name="connsiteX209" fmla="*/ 697706 w 1483518"/>
                          <a:gd name="connsiteY209" fmla="*/ 1414702 h 1793321"/>
                          <a:gd name="connsiteX210" fmla="*/ 702468 w 1483518"/>
                          <a:gd name="connsiteY210" fmla="*/ 1428990 h 1793321"/>
                          <a:gd name="connsiteX211" fmla="*/ 697706 w 1483518"/>
                          <a:gd name="connsiteY211" fmla="*/ 1474233 h 1793321"/>
                          <a:gd name="connsiteX212" fmla="*/ 692943 w 1483518"/>
                          <a:gd name="connsiteY212" fmla="*/ 1481377 h 1793321"/>
                          <a:gd name="connsiteX213" fmla="*/ 683418 w 1483518"/>
                          <a:gd name="connsiteY213" fmla="*/ 1483758 h 1793321"/>
                          <a:gd name="connsiteX214" fmla="*/ 676275 w 1483518"/>
                          <a:gd name="connsiteY214" fmla="*/ 1488521 h 1793321"/>
                          <a:gd name="connsiteX215" fmla="*/ 640556 w 1483518"/>
                          <a:gd name="connsiteY215" fmla="*/ 1488521 h 1793321"/>
                          <a:gd name="connsiteX216" fmla="*/ 633412 w 1483518"/>
                          <a:gd name="connsiteY216" fmla="*/ 1486140 h 1793321"/>
                          <a:gd name="connsiteX217" fmla="*/ 581025 w 1483518"/>
                          <a:gd name="connsiteY217" fmla="*/ 1481377 h 1793321"/>
                          <a:gd name="connsiteX218" fmla="*/ 576262 w 1483518"/>
                          <a:gd name="connsiteY218" fmla="*/ 1474233 h 1793321"/>
                          <a:gd name="connsiteX219" fmla="*/ 566737 w 1483518"/>
                          <a:gd name="connsiteY219" fmla="*/ 1471852 h 1793321"/>
                          <a:gd name="connsiteX220" fmla="*/ 528637 w 1483518"/>
                          <a:gd name="connsiteY220" fmla="*/ 1469471 h 1793321"/>
                          <a:gd name="connsiteX221" fmla="*/ 514350 w 1483518"/>
                          <a:gd name="connsiteY221" fmla="*/ 1464708 h 1793321"/>
                          <a:gd name="connsiteX222" fmla="*/ 497681 w 1483518"/>
                          <a:gd name="connsiteY222" fmla="*/ 1462327 h 1793321"/>
                          <a:gd name="connsiteX223" fmla="*/ 478631 w 1483518"/>
                          <a:gd name="connsiteY223" fmla="*/ 1455183 h 1793321"/>
                          <a:gd name="connsiteX224" fmla="*/ 457200 w 1483518"/>
                          <a:gd name="connsiteY224" fmla="*/ 1452802 h 1793321"/>
                          <a:gd name="connsiteX225" fmla="*/ 409575 w 1483518"/>
                          <a:gd name="connsiteY225" fmla="*/ 1448040 h 1793321"/>
                          <a:gd name="connsiteX226" fmla="*/ 345281 w 1483518"/>
                          <a:gd name="connsiteY226" fmla="*/ 1440896 h 1793321"/>
                          <a:gd name="connsiteX227" fmla="*/ 235743 w 1483518"/>
                          <a:gd name="connsiteY227" fmla="*/ 1440896 h 1793321"/>
                          <a:gd name="connsiteX228" fmla="*/ 228600 w 1483518"/>
                          <a:gd name="connsiteY228" fmla="*/ 1448040 h 1793321"/>
                          <a:gd name="connsiteX229" fmla="*/ 219075 w 1483518"/>
                          <a:gd name="connsiteY229" fmla="*/ 1450421 h 1793321"/>
                          <a:gd name="connsiteX230" fmla="*/ 211931 w 1483518"/>
                          <a:gd name="connsiteY230" fmla="*/ 1457565 h 1793321"/>
                          <a:gd name="connsiteX231" fmla="*/ 197643 w 1483518"/>
                          <a:gd name="connsiteY231" fmla="*/ 1467090 h 1793321"/>
                          <a:gd name="connsiteX232" fmla="*/ 188118 w 1483518"/>
                          <a:gd name="connsiteY232" fmla="*/ 1474233 h 1793321"/>
                          <a:gd name="connsiteX233" fmla="*/ 180975 w 1483518"/>
                          <a:gd name="connsiteY233" fmla="*/ 1490902 h 1793321"/>
                          <a:gd name="connsiteX234" fmla="*/ 173831 w 1483518"/>
                          <a:gd name="connsiteY234" fmla="*/ 1498046 h 1793321"/>
                          <a:gd name="connsiteX235" fmla="*/ 166687 w 1483518"/>
                          <a:gd name="connsiteY235" fmla="*/ 1512333 h 1793321"/>
                          <a:gd name="connsiteX236" fmla="*/ 157162 w 1483518"/>
                          <a:gd name="connsiteY236" fmla="*/ 1526621 h 1793321"/>
                          <a:gd name="connsiteX237" fmla="*/ 150018 w 1483518"/>
                          <a:gd name="connsiteY237" fmla="*/ 1540908 h 1793321"/>
                          <a:gd name="connsiteX238" fmla="*/ 140493 w 1483518"/>
                          <a:gd name="connsiteY238" fmla="*/ 1555196 h 1793321"/>
                          <a:gd name="connsiteX239" fmla="*/ 138112 w 1483518"/>
                          <a:gd name="connsiteY239" fmla="*/ 1562340 h 1793321"/>
                          <a:gd name="connsiteX240" fmla="*/ 130968 w 1483518"/>
                          <a:gd name="connsiteY240" fmla="*/ 1576627 h 1793321"/>
                          <a:gd name="connsiteX241" fmla="*/ 128587 w 1483518"/>
                          <a:gd name="connsiteY241" fmla="*/ 1600440 h 1793321"/>
                          <a:gd name="connsiteX242" fmla="*/ 119062 w 1483518"/>
                          <a:gd name="connsiteY242" fmla="*/ 1633777 h 1793321"/>
                          <a:gd name="connsiteX243" fmla="*/ 114300 w 1483518"/>
                          <a:gd name="connsiteY243" fmla="*/ 1648065 h 1793321"/>
                          <a:gd name="connsiteX244" fmla="*/ 109537 w 1483518"/>
                          <a:gd name="connsiteY244" fmla="*/ 1664733 h 1793321"/>
                          <a:gd name="connsiteX245" fmla="*/ 111918 w 1483518"/>
                          <a:gd name="connsiteY245" fmla="*/ 1693308 h 1793321"/>
                          <a:gd name="connsiteX246" fmla="*/ 114300 w 1483518"/>
                          <a:gd name="connsiteY246" fmla="*/ 1700452 h 1793321"/>
                          <a:gd name="connsiteX247" fmla="*/ 119062 w 1483518"/>
                          <a:gd name="connsiteY247" fmla="*/ 1717121 h 1793321"/>
                          <a:gd name="connsiteX248" fmla="*/ 121443 w 1483518"/>
                          <a:gd name="connsiteY248" fmla="*/ 1767127 h 1793321"/>
                          <a:gd name="connsiteX249" fmla="*/ 126206 w 1483518"/>
                          <a:gd name="connsiteY249" fmla="*/ 1793321 h 1793321"/>
                          <a:gd name="connsiteX250" fmla="*/ 126206 w 1483518"/>
                          <a:gd name="connsiteY250" fmla="*/ 1793321 h 1793321"/>
                          <a:gd name="connsiteX0" fmla="*/ 0 w 1483518"/>
                          <a:gd name="connsiteY0" fmla="*/ 197883 h 1793321"/>
                          <a:gd name="connsiteX1" fmla="*/ 0 w 1483518"/>
                          <a:gd name="connsiteY1" fmla="*/ 197883 h 1793321"/>
                          <a:gd name="connsiteX2" fmla="*/ 38100 w 1483518"/>
                          <a:gd name="connsiteY2" fmla="*/ 214552 h 1793321"/>
                          <a:gd name="connsiteX3" fmla="*/ 83343 w 1483518"/>
                          <a:gd name="connsiteY3" fmla="*/ 224077 h 1793321"/>
                          <a:gd name="connsiteX4" fmla="*/ 100012 w 1483518"/>
                          <a:gd name="connsiteY4" fmla="*/ 228840 h 1793321"/>
                          <a:gd name="connsiteX5" fmla="*/ 121443 w 1483518"/>
                          <a:gd name="connsiteY5" fmla="*/ 238365 h 1793321"/>
                          <a:gd name="connsiteX6" fmla="*/ 128587 w 1483518"/>
                          <a:gd name="connsiteY6" fmla="*/ 240746 h 1793321"/>
                          <a:gd name="connsiteX7" fmla="*/ 138112 w 1483518"/>
                          <a:gd name="connsiteY7" fmla="*/ 243127 h 1793321"/>
                          <a:gd name="connsiteX8" fmla="*/ 150018 w 1483518"/>
                          <a:gd name="connsiteY8" fmla="*/ 247890 h 1793321"/>
                          <a:gd name="connsiteX9" fmla="*/ 159543 w 1483518"/>
                          <a:gd name="connsiteY9" fmla="*/ 250271 h 1793321"/>
                          <a:gd name="connsiteX10" fmla="*/ 173831 w 1483518"/>
                          <a:gd name="connsiteY10" fmla="*/ 255033 h 1793321"/>
                          <a:gd name="connsiteX11" fmla="*/ 180975 w 1483518"/>
                          <a:gd name="connsiteY11" fmla="*/ 257415 h 1793321"/>
                          <a:gd name="connsiteX12" fmla="*/ 216693 w 1483518"/>
                          <a:gd name="connsiteY12" fmla="*/ 255033 h 1793321"/>
                          <a:gd name="connsiteX13" fmla="*/ 223837 w 1483518"/>
                          <a:gd name="connsiteY13" fmla="*/ 252652 h 1793321"/>
                          <a:gd name="connsiteX14" fmla="*/ 254793 w 1483518"/>
                          <a:gd name="connsiteY14" fmla="*/ 247890 h 1793321"/>
                          <a:gd name="connsiteX15" fmla="*/ 261937 w 1483518"/>
                          <a:gd name="connsiteY15" fmla="*/ 245508 h 1793321"/>
                          <a:gd name="connsiteX16" fmla="*/ 285750 w 1483518"/>
                          <a:gd name="connsiteY16" fmla="*/ 240746 h 1793321"/>
                          <a:gd name="connsiteX17" fmla="*/ 307181 w 1483518"/>
                          <a:gd name="connsiteY17" fmla="*/ 233602 h 1793321"/>
                          <a:gd name="connsiteX18" fmla="*/ 314325 w 1483518"/>
                          <a:gd name="connsiteY18" fmla="*/ 231221 h 1793321"/>
                          <a:gd name="connsiteX19" fmla="*/ 357187 w 1483518"/>
                          <a:gd name="connsiteY19" fmla="*/ 226458 h 1793321"/>
                          <a:gd name="connsiteX20" fmla="*/ 366712 w 1483518"/>
                          <a:gd name="connsiteY20" fmla="*/ 224077 h 1793321"/>
                          <a:gd name="connsiteX21" fmla="*/ 373856 w 1483518"/>
                          <a:gd name="connsiteY21" fmla="*/ 221696 h 1793321"/>
                          <a:gd name="connsiteX22" fmla="*/ 385762 w 1483518"/>
                          <a:gd name="connsiteY22" fmla="*/ 219315 h 1793321"/>
                          <a:gd name="connsiteX23" fmla="*/ 392906 w 1483518"/>
                          <a:gd name="connsiteY23" fmla="*/ 216933 h 1793321"/>
                          <a:gd name="connsiteX24" fmla="*/ 414337 w 1483518"/>
                          <a:gd name="connsiteY24" fmla="*/ 212171 h 1793321"/>
                          <a:gd name="connsiteX25" fmla="*/ 423862 w 1483518"/>
                          <a:gd name="connsiteY25" fmla="*/ 207408 h 1793321"/>
                          <a:gd name="connsiteX26" fmla="*/ 431006 w 1483518"/>
                          <a:gd name="connsiteY26" fmla="*/ 205027 h 1793321"/>
                          <a:gd name="connsiteX27" fmla="*/ 445293 w 1483518"/>
                          <a:gd name="connsiteY27" fmla="*/ 193121 h 1793321"/>
                          <a:gd name="connsiteX28" fmla="*/ 459581 w 1483518"/>
                          <a:gd name="connsiteY28" fmla="*/ 188358 h 1793321"/>
                          <a:gd name="connsiteX29" fmla="*/ 473868 w 1483518"/>
                          <a:gd name="connsiteY29" fmla="*/ 178833 h 1793321"/>
                          <a:gd name="connsiteX30" fmla="*/ 488156 w 1483518"/>
                          <a:gd name="connsiteY30" fmla="*/ 174071 h 1793321"/>
                          <a:gd name="connsiteX31" fmla="*/ 495300 w 1483518"/>
                          <a:gd name="connsiteY31" fmla="*/ 171690 h 1793321"/>
                          <a:gd name="connsiteX32" fmla="*/ 502443 w 1483518"/>
                          <a:gd name="connsiteY32" fmla="*/ 166927 h 1793321"/>
                          <a:gd name="connsiteX33" fmla="*/ 516731 w 1483518"/>
                          <a:gd name="connsiteY33" fmla="*/ 162165 h 1793321"/>
                          <a:gd name="connsiteX34" fmla="*/ 523875 w 1483518"/>
                          <a:gd name="connsiteY34" fmla="*/ 159783 h 1793321"/>
                          <a:gd name="connsiteX35" fmla="*/ 531018 w 1483518"/>
                          <a:gd name="connsiteY35" fmla="*/ 157402 h 1793321"/>
                          <a:gd name="connsiteX36" fmla="*/ 538162 w 1483518"/>
                          <a:gd name="connsiteY36" fmla="*/ 155021 h 1793321"/>
                          <a:gd name="connsiteX37" fmla="*/ 552450 w 1483518"/>
                          <a:gd name="connsiteY37" fmla="*/ 147877 h 1793321"/>
                          <a:gd name="connsiteX38" fmla="*/ 559593 w 1483518"/>
                          <a:gd name="connsiteY38" fmla="*/ 143115 h 1793321"/>
                          <a:gd name="connsiteX39" fmla="*/ 566737 w 1483518"/>
                          <a:gd name="connsiteY39" fmla="*/ 140733 h 1793321"/>
                          <a:gd name="connsiteX40" fmla="*/ 573881 w 1483518"/>
                          <a:gd name="connsiteY40" fmla="*/ 135971 h 1793321"/>
                          <a:gd name="connsiteX41" fmla="*/ 588168 w 1483518"/>
                          <a:gd name="connsiteY41" fmla="*/ 131208 h 1793321"/>
                          <a:gd name="connsiteX42" fmla="*/ 595312 w 1483518"/>
                          <a:gd name="connsiteY42" fmla="*/ 128827 h 1793321"/>
                          <a:gd name="connsiteX43" fmla="*/ 602456 w 1483518"/>
                          <a:gd name="connsiteY43" fmla="*/ 124065 h 1793321"/>
                          <a:gd name="connsiteX44" fmla="*/ 611981 w 1483518"/>
                          <a:gd name="connsiteY44" fmla="*/ 121683 h 1793321"/>
                          <a:gd name="connsiteX45" fmla="*/ 633412 w 1483518"/>
                          <a:gd name="connsiteY45" fmla="*/ 114540 h 1793321"/>
                          <a:gd name="connsiteX46" fmla="*/ 647700 w 1483518"/>
                          <a:gd name="connsiteY46" fmla="*/ 107396 h 1793321"/>
                          <a:gd name="connsiteX47" fmla="*/ 671512 w 1483518"/>
                          <a:gd name="connsiteY47" fmla="*/ 100252 h 1793321"/>
                          <a:gd name="connsiteX48" fmla="*/ 685800 w 1483518"/>
                          <a:gd name="connsiteY48" fmla="*/ 93108 h 1793321"/>
                          <a:gd name="connsiteX49" fmla="*/ 700087 w 1483518"/>
                          <a:gd name="connsiteY49" fmla="*/ 85965 h 1793321"/>
                          <a:gd name="connsiteX50" fmla="*/ 721518 w 1483518"/>
                          <a:gd name="connsiteY50" fmla="*/ 71677 h 1793321"/>
                          <a:gd name="connsiteX51" fmla="*/ 728662 w 1483518"/>
                          <a:gd name="connsiteY51" fmla="*/ 66915 h 1793321"/>
                          <a:gd name="connsiteX52" fmla="*/ 742950 w 1483518"/>
                          <a:gd name="connsiteY52" fmla="*/ 57390 h 1793321"/>
                          <a:gd name="connsiteX53" fmla="*/ 757237 w 1483518"/>
                          <a:gd name="connsiteY53" fmla="*/ 45483 h 1793321"/>
                          <a:gd name="connsiteX54" fmla="*/ 764381 w 1483518"/>
                          <a:gd name="connsiteY54" fmla="*/ 43102 h 1793321"/>
                          <a:gd name="connsiteX55" fmla="*/ 778668 w 1483518"/>
                          <a:gd name="connsiteY55" fmla="*/ 33577 h 1793321"/>
                          <a:gd name="connsiteX56" fmla="*/ 785812 w 1483518"/>
                          <a:gd name="connsiteY56" fmla="*/ 28815 h 1793321"/>
                          <a:gd name="connsiteX57" fmla="*/ 792956 w 1483518"/>
                          <a:gd name="connsiteY57" fmla="*/ 24052 h 1793321"/>
                          <a:gd name="connsiteX58" fmla="*/ 800100 w 1483518"/>
                          <a:gd name="connsiteY58" fmla="*/ 21671 h 1793321"/>
                          <a:gd name="connsiteX59" fmla="*/ 823912 w 1483518"/>
                          <a:gd name="connsiteY59" fmla="*/ 12146 h 1793321"/>
                          <a:gd name="connsiteX60" fmla="*/ 831056 w 1483518"/>
                          <a:gd name="connsiteY60" fmla="*/ 9765 h 1793321"/>
                          <a:gd name="connsiteX61" fmla="*/ 909637 w 1483518"/>
                          <a:gd name="connsiteY61" fmla="*/ 7383 h 1793321"/>
                          <a:gd name="connsiteX62" fmla="*/ 916781 w 1483518"/>
                          <a:gd name="connsiteY62" fmla="*/ 9765 h 1793321"/>
                          <a:gd name="connsiteX63" fmla="*/ 935831 w 1483518"/>
                          <a:gd name="connsiteY63" fmla="*/ 12146 h 1793321"/>
                          <a:gd name="connsiteX64" fmla="*/ 952500 w 1483518"/>
                          <a:gd name="connsiteY64" fmla="*/ 14527 h 1793321"/>
                          <a:gd name="connsiteX65" fmla="*/ 976312 w 1483518"/>
                          <a:gd name="connsiteY65" fmla="*/ 19290 h 1793321"/>
                          <a:gd name="connsiteX66" fmla="*/ 992981 w 1483518"/>
                          <a:gd name="connsiteY66" fmla="*/ 28815 h 1793321"/>
                          <a:gd name="connsiteX67" fmla="*/ 1004887 w 1483518"/>
                          <a:gd name="connsiteY67" fmla="*/ 31196 h 1793321"/>
                          <a:gd name="connsiteX68" fmla="*/ 1023937 w 1483518"/>
                          <a:gd name="connsiteY68" fmla="*/ 35958 h 1793321"/>
                          <a:gd name="connsiteX69" fmla="*/ 1047750 w 1483518"/>
                          <a:gd name="connsiteY69" fmla="*/ 40721 h 1793321"/>
                          <a:gd name="connsiteX70" fmla="*/ 1073943 w 1483518"/>
                          <a:gd name="connsiteY70" fmla="*/ 47865 h 1793321"/>
                          <a:gd name="connsiteX71" fmla="*/ 1088231 w 1483518"/>
                          <a:gd name="connsiteY71" fmla="*/ 52627 h 1793321"/>
                          <a:gd name="connsiteX72" fmla="*/ 1095375 w 1483518"/>
                          <a:gd name="connsiteY72" fmla="*/ 55008 h 1793321"/>
                          <a:gd name="connsiteX73" fmla="*/ 1121568 w 1483518"/>
                          <a:gd name="connsiteY73" fmla="*/ 59771 h 1793321"/>
                          <a:gd name="connsiteX74" fmla="*/ 1135856 w 1483518"/>
                          <a:gd name="connsiteY74" fmla="*/ 64533 h 1793321"/>
                          <a:gd name="connsiteX75" fmla="*/ 1152525 w 1483518"/>
                          <a:gd name="connsiteY75" fmla="*/ 71677 h 1793321"/>
                          <a:gd name="connsiteX76" fmla="*/ 1166812 w 1483518"/>
                          <a:gd name="connsiteY76" fmla="*/ 74058 h 1793321"/>
                          <a:gd name="connsiteX77" fmla="*/ 1193006 w 1483518"/>
                          <a:gd name="connsiteY77" fmla="*/ 78821 h 1793321"/>
                          <a:gd name="connsiteX78" fmla="*/ 1207293 w 1483518"/>
                          <a:gd name="connsiteY78" fmla="*/ 81202 h 1793321"/>
                          <a:gd name="connsiteX79" fmla="*/ 1216818 w 1483518"/>
                          <a:gd name="connsiteY79" fmla="*/ 83583 h 1793321"/>
                          <a:gd name="connsiteX80" fmla="*/ 1245393 w 1483518"/>
                          <a:gd name="connsiteY80" fmla="*/ 85965 h 1793321"/>
                          <a:gd name="connsiteX81" fmla="*/ 1254918 w 1483518"/>
                          <a:gd name="connsiteY81" fmla="*/ 88346 h 1793321"/>
                          <a:gd name="connsiteX82" fmla="*/ 1269206 w 1483518"/>
                          <a:gd name="connsiteY82" fmla="*/ 93108 h 1793321"/>
                          <a:gd name="connsiteX83" fmla="*/ 1357312 w 1483518"/>
                          <a:gd name="connsiteY83" fmla="*/ 97871 h 1793321"/>
                          <a:gd name="connsiteX84" fmla="*/ 1378743 w 1483518"/>
                          <a:gd name="connsiteY84" fmla="*/ 102633 h 1793321"/>
                          <a:gd name="connsiteX85" fmla="*/ 1393031 w 1483518"/>
                          <a:gd name="connsiteY85" fmla="*/ 107396 h 1793321"/>
                          <a:gd name="connsiteX86" fmla="*/ 1400175 w 1483518"/>
                          <a:gd name="connsiteY86" fmla="*/ 109777 h 1793321"/>
                          <a:gd name="connsiteX87" fmla="*/ 1407318 w 1483518"/>
                          <a:gd name="connsiteY87" fmla="*/ 112158 h 1793321"/>
                          <a:gd name="connsiteX88" fmla="*/ 1414462 w 1483518"/>
                          <a:gd name="connsiteY88" fmla="*/ 116921 h 1793321"/>
                          <a:gd name="connsiteX89" fmla="*/ 1428750 w 1483518"/>
                          <a:gd name="connsiteY89" fmla="*/ 121683 h 1793321"/>
                          <a:gd name="connsiteX90" fmla="*/ 1447800 w 1483518"/>
                          <a:gd name="connsiteY90" fmla="*/ 138352 h 1793321"/>
                          <a:gd name="connsiteX91" fmla="*/ 1462087 w 1483518"/>
                          <a:gd name="connsiteY91" fmla="*/ 147877 h 1793321"/>
                          <a:gd name="connsiteX92" fmla="*/ 1471612 w 1483518"/>
                          <a:gd name="connsiteY92" fmla="*/ 152640 h 1793321"/>
                          <a:gd name="connsiteX93" fmla="*/ 1483518 w 1483518"/>
                          <a:gd name="connsiteY93" fmla="*/ 174071 h 1793321"/>
                          <a:gd name="connsiteX94" fmla="*/ 1481137 w 1483518"/>
                          <a:gd name="connsiteY94" fmla="*/ 302658 h 1793321"/>
                          <a:gd name="connsiteX95" fmla="*/ 1478756 w 1483518"/>
                          <a:gd name="connsiteY95" fmla="*/ 316946 h 1793321"/>
                          <a:gd name="connsiteX96" fmla="*/ 1476375 w 1483518"/>
                          <a:gd name="connsiteY96" fmla="*/ 324090 h 1793321"/>
                          <a:gd name="connsiteX97" fmla="*/ 1466850 w 1483518"/>
                          <a:gd name="connsiteY97" fmla="*/ 357427 h 1793321"/>
                          <a:gd name="connsiteX98" fmla="*/ 1462087 w 1483518"/>
                          <a:gd name="connsiteY98" fmla="*/ 364571 h 1793321"/>
                          <a:gd name="connsiteX99" fmla="*/ 1457325 w 1483518"/>
                          <a:gd name="connsiteY99" fmla="*/ 381240 h 1793321"/>
                          <a:gd name="connsiteX100" fmla="*/ 1454943 w 1483518"/>
                          <a:gd name="connsiteY100" fmla="*/ 393146 h 1793321"/>
                          <a:gd name="connsiteX101" fmla="*/ 1450181 w 1483518"/>
                          <a:gd name="connsiteY101" fmla="*/ 407433 h 1793321"/>
                          <a:gd name="connsiteX102" fmla="*/ 1445418 w 1483518"/>
                          <a:gd name="connsiteY102" fmla="*/ 433627 h 1793321"/>
                          <a:gd name="connsiteX103" fmla="*/ 1443037 w 1483518"/>
                          <a:gd name="connsiteY103" fmla="*/ 443152 h 1793321"/>
                          <a:gd name="connsiteX104" fmla="*/ 1435893 w 1483518"/>
                          <a:gd name="connsiteY104" fmla="*/ 447915 h 1793321"/>
                          <a:gd name="connsiteX105" fmla="*/ 1433512 w 1483518"/>
                          <a:gd name="connsiteY105" fmla="*/ 455058 h 1793321"/>
                          <a:gd name="connsiteX106" fmla="*/ 1421606 w 1483518"/>
                          <a:gd name="connsiteY106" fmla="*/ 457440 h 1793321"/>
                          <a:gd name="connsiteX107" fmla="*/ 1395412 w 1483518"/>
                          <a:gd name="connsiteY107" fmla="*/ 462202 h 1793321"/>
                          <a:gd name="connsiteX108" fmla="*/ 1378743 w 1483518"/>
                          <a:gd name="connsiteY108" fmla="*/ 466965 h 1793321"/>
                          <a:gd name="connsiteX109" fmla="*/ 1364456 w 1483518"/>
                          <a:gd name="connsiteY109" fmla="*/ 471727 h 1793321"/>
                          <a:gd name="connsiteX110" fmla="*/ 1350168 w 1483518"/>
                          <a:gd name="connsiteY110" fmla="*/ 474108 h 1793321"/>
                          <a:gd name="connsiteX111" fmla="*/ 1343025 w 1483518"/>
                          <a:gd name="connsiteY111" fmla="*/ 476490 h 1793321"/>
                          <a:gd name="connsiteX112" fmla="*/ 1335881 w 1483518"/>
                          <a:gd name="connsiteY112" fmla="*/ 481252 h 1793321"/>
                          <a:gd name="connsiteX113" fmla="*/ 1326356 w 1483518"/>
                          <a:gd name="connsiteY113" fmla="*/ 483633 h 1793321"/>
                          <a:gd name="connsiteX114" fmla="*/ 1319212 w 1483518"/>
                          <a:gd name="connsiteY114" fmla="*/ 486015 h 1793321"/>
                          <a:gd name="connsiteX115" fmla="*/ 1309687 w 1483518"/>
                          <a:gd name="connsiteY115" fmla="*/ 490777 h 1793321"/>
                          <a:gd name="connsiteX116" fmla="*/ 1302543 w 1483518"/>
                          <a:gd name="connsiteY116" fmla="*/ 495540 h 1793321"/>
                          <a:gd name="connsiteX117" fmla="*/ 1293018 w 1483518"/>
                          <a:gd name="connsiteY117" fmla="*/ 497921 h 1793321"/>
                          <a:gd name="connsiteX118" fmla="*/ 1264443 w 1483518"/>
                          <a:gd name="connsiteY118" fmla="*/ 512208 h 1793321"/>
                          <a:gd name="connsiteX119" fmla="*/ 1257300 w 1483518"/>
                          <a:gd name="connsiteY119" fmla="*/ 514590 h 1793321"/>
                          <a:gd name="connsiteX120" fmla="*/ 1250156 w 1483518"/>
                          <a:gd name="connsiteY120" fmla="*/ 516971 h 1793321"/>
                          <a:gd name="connsiteX121" fmla="*/ 1235868 w 1483518"/>
                          <a:gd name="connsiteY121" fmla="*/ 526496 h 1793321"/>
                          <a:gd name="connsiteX122" fmla="*/ 1212056 w 1483518"/>
                          <a:gd name="connsiteY122" fmla="*/ 543165 h 1793321"/>
                          <a:gd name="connsiteX123" fmla="*/ 1209675 w 1483518"/>
                          <a:gd name="connsiteY123" fmla="*/ 550308 h 1793321"/>
                          <a:gd name="connsiteX124" fmla="*/ 1202531 w 1483518"/>
                          <a:gd name="connsiteY124" fmla="*/ 552690 h 1793321"/>
                          <a:gd name="connsiteX125" fmla="*/ 1195387 w 1483518"/>
                          <a:gd name="connsiteY125" fmla="*/ 557452 h 1793321"/>
                          <a:gd name="connsiteX126" fmla="*/ 1185862 w 1483518"/>
                          <a:gd name="connsiteY126" fmla="*/ 571740 h 1793321"/>
                          <a:gd name="connsiteX127" fmla="*/ 1178718 w 1483518"/>
                          <a:gd name="connsiteY127" fmla="*/ 586027 h 1793321"/>
                          <a:gd name="connsiteX128" fmla="*/ 1173956 w 1483518"/>
                          <a:gd name="connsiteY128" fmla="*/ 619365 h 1793321"/>
                          <a:gd name="connsiteX129" fmla="*/ 1171575 w 1483518"/>
                          <a:gd name="connsiteY129" fmla="*/ 640796 h 1793321"/>
                          <a:gd name="connsiteX130" fmla="*/ 1162050 w 1483518"/>
                          <a:gd name="connsiteY130" fmla="*/ 662227 h 1793321"/>
                          <a:gd name="connsiteX131" fmla="*/ 1152525 w 1483518"/>
                          <a:gd name="connsiteY131" fmla="*/ 683658 h 1793321"/>
                          <a:gd name="connsiteX132" fmla="*/ 1145381 w 1483518"/>
                          <a:gd name="connsiteY132" fmla="*/ 688421 h 1793321"/>
                          <a:gd name="connsiteX133" fmla="*/ 1140618 w 1483518"/>
                          <a:gd name="connsiteY133" fmla="*/ 695565 h 1793321"/>
                          <a:gd name="connsiteX134" fmla="*/ 1123950 w 1483518"/>
                          <a:gd name="connsiteY134" fmla="*/ 707471 h 1793321"/>
                          <a:gd name="connsiteX135" fmla="*/ 1112043 w 1483518"/>
                          <a:gd name="connsiteY135" fmla="*/ 724140 h 1793321"/>
                          <a:gd name="connsiteX136" fmla="*/ 1104900 w 1483518"/>
                          <a:gd name="connsiteY136" fmla="*/ 728902 h 1793321"/>
                          <a:gd name="connsiteX137" fmla="*/ 1083468 w 1483518"/>
                          <a:gd name="connsiteY137" fmla="*/ 745571 h 1793321"/>
                          <a:gd name="connsiteX138" fmla="*/ 1076325 w 1483518"/>
                          <a:gd name="connsiteY138" fmla="*/ 750333 h 1793321"/>
                          <a:gd name="connsiteX139" fmla="*/ 1059656 w 1483518"/>
                          <a:gd name="connsiteY139" fmla="*/ 755096 h 1793321"/>
                          <a:gd name="connsiteX140" fmla="*/ 1033462 w 1483518"/>
                          <a:gd name="connsiteY140" fmla="*/ 769383 h 1793321"/>
                          <a:gd name="connsiteX141" fmla="*/ 966787 w 1483518"/>
                          <a:gd name="connsiteY141" fmla="*/ 771765 h 1793321"/>
                          <a:gd name="connsiteX142" fmla="*/ 959643 w 1483518"/>
                          <a:gd name="connsiteY142" fmla="*/ 774146 h 1793321"/>
                          <a:gd name="connsiteX143" fmla="*/ 952500 w 1483518"/>
                          <a:gd name="connsiteY143" fmla="*/ 778908 h 1793321"/>
                          <a:gd name="connsiteX144" fmla="*/ 940593 w 1483518"/>
                          <a:gd name="connsiteY144" fmla="*/ 781290 h 1793321"/>
                          <a:gd name="connsiteX145" fmla="*/ 926306 w 1483518"/>
                          <a:gd name="connsiteY145" fmla="*/ 788433 h 1793321"/>
                          <a:gd name="connsiteX146" fmla="*/ 902493 w 1483518"/>
                          <a:gd name="connsiteY146" fmla="*/ 797958 h 1793321"/>
                          <a:gd name="connsiteX147" fmla="*/ 895350 w 1483518"/>
                          <a:gd name="connsiteY147" fmla="*/ 802721 h 1793321"/>
                          <a:gd name="connsiteX148" fmla="*/ 888206 w 1483518"/>
                          <a:gd name="connsiteY148" fmla="*/ 809865 h 1793321"/>
                          <a:gd name="connsiteX149" fmla="*/ 873918 w 1483518"/>
                          <a:gd name="connsiteY149" fmla="*/ 814627 h 1793321"/>
                          <a:gd name="connsiteX150" fmla="*/ 866775 w 1483518"/>
                          <a:gd name="connsiteY150" fmla="*/ 817008 h 1793321"/>
                          <a:gd name="connsiteX151" fmla="*/ 838200 w 1483518"/>
                          <a:gd name="connsiteY151" fmla="*/ 831296 h 1793321"/>
                          <a:gd name="connsiteX152" fmla="*/ 831056 w 1483518"/>
                          <a:gd name="connsiteY152" fmla="*/ 833677 h 1793321"/>
                          <a:gd name="connsiteX153" fmla="*/ 823912 w 1483518"/>
                          <a:gd name="connsiteY153" fmla="*/ 838440 h 1793321"/>
                          <a:gd name="connsiteX154" fmla="*/ 800100 w 1483518"/>
                          <a:gd name="connsiteY154" fmla="*/ 845583 h 1793321"/>
                          <a:gd name="connsiteX155" fmla="*/ 776287 w 1483518"/>
                          <a:gd name="connsiteY155" fmla="*/ 855108 h 1793321"/>
                          <a:gd name="connsiteX156" fmla="*/ 769143 w 1483518"/>
                          <a:gd name="connsiteY156" fmla="*/ 857490 h 1793321"/>
                          <a:gd name="connsiteX157" fmla="*/ 759618 w 1483518"/>
                          <a:gd name="connsiteY157" fmla="*/ 859871 h 1793321"/>
                          <a:gd name="connsiteX158" fmla="*/ 750093 w 1483518"/>
                          <a:gd name="connsiteY158" fmla="*/ 864633 h 1793321"/>
                          <a:gd name="connsiteX159" fmla="*/ 740568 w 1483518"/>
                          <a:gd name="connsiteY159" fmla="*/ 867015 h 1793321"/>
                          <a:gd name="connsiteX160" fmla="*/ 723900 w 1483518"/>
                          <a:gd name="connsiteY160" fmla="*/ 876540 h 1793321"/>
                          <a:gd name="connsiteX161" fmla="*/ 709612 w 1483518"/>
                          <a:gd name="connsiteY161" fmla="*/ 881302 h 1793321"/>
                          <a:gd name="connsiteX162" fmla="*/ 695325 w 1483518"/>
                          <a:gd name="connsiteY162" fmla="*/ 890827 h 1793321"/>
                          <a:gd name="connsiteX163" fmla="*/ 688181 w 1483518"/>
                          <a:gd name="connsiteY163" fmla="*/ 895590 h 1793321"/>
                          <a:gd name="connsiteX164" fmla="*/ 669131 w 1483518"/>
                          <a:gd name="connsiteY164" fmla="*/ 902733 h 1793321"/>
                          <a:gd name="connsiteX165" fmla="*/ 654843 w 1483518"/>
                          <a:gd name="connsiteY165" fmla="*/ 914640 h 1793321"/>
                          <a:gd name="connsiteX166" fmla="*/ 640556 w 1483518"/>
                          <a:gd name="connsiteY166" fmla="*/ 919402 h 1793321"/>
                          <a:gd name="connsiteX167" fmla="*/ 621506 w 1483518"/>
                          <a:gd name="connsiteY167" fmla="*/ 926546 h 1793321"/>
                          <a:gd name="connsiteX168" fmla="*/ 600075 w 1483518"/>
                          <a:gd name="connsiteY168" fmla="*/ 940833 h 1793321"/>
                          <a:gd name="connsiteX169" fmla="*/ 585787 w 1483518"/>
                          <a:gd name="connsiteY169" fmla="*/ 950358 h 1793321"/>
                          <a:gd name="connsiteX170" fmla="*/ 578643 w 1483518"/>
                          <a:gd name="connsiteY170" fmla="*/ 952740 h 1793321"/>
                          <a:gd name="connsiteX171" fmla="*/ 571500 w 1483518"/>
                          <a:gd name="connsiteY171" fmla="*/ 959883 h 1793321"/>
                          <a:gd name="connsiteX172" fmla="*/ 554831 w 1483518"/>
                          <a:gd name="connsiteY172" fmla="*/ 969408 h 1793321"/>
                          <a:gd name="connsiteX173" fmla="*/ 550068 w 1483518"/>
                          <a:gd name="connsiteY173" fmla="*/ 976552 h 1793321"/>
                          <a:gd name="connsiteX174" fmla="*/ 542925 w 1483518"/>
                          <a:gd name="connsiteY174" fmla="*/ 981315 h 1793321"/>
                          <a:gd name="connsiteX175" fmla="*/ 540543 w 1483518"/>
                          <a:gd name="connsiteY175" fmla="*/ 988458 h 1793321"/>
                          <a:gd name="connsiteX176" fmla="*/ 511968 w 1483518"/>
                          <a:gd name="connsiteY176" fmla="*/ 1012271 h 1793321"/>
                          <a:gd name="connsiteX177" fmla="*/ 507206 w 1483518"/>
                          <a:gd name="connsiteY177" fmla="*/ 1019415 h 1793321"/>
                          <a:gd name="connsiteX178" fmla="*/ 504825 w 1483518"/>
                          <a:gd name="connsiteY178" fmla="*/ 1026558 h 1793321"/>
                          <a:gd name="connsiteX179" fmla="*/ 495300 w 1483518"/>
                          <a:gd name="connsiteY179" fmla="*/ 1040846 h 1793321"/>
                          <a:gd name="connsiteX180" fmla="*/ 490537 w 1483518"/>
                          <a:gd name="connsiteY180" fmla="*/ 1047990 h 1793321"/>
                          <a:gd name="connsiteX181" fmla="*/ 488156 w 1483518"/>
                          <a:gd name="connsiteY181" fmla="*/ 1055133 h 1793321"/>
                          <a:gd name="connsiteX182" fmla="*/ 483393 w 1483518"/>
                          <a:gd name="connsiteY182" fmla="*/ 1081327 h 1793321"/>
                          <a:gd name="connsiteX183" fmla="*/ 481012 w 1483518"/>
                          <a:gd name="connsiteY183" fmla="*/ 1088471 h 1793321"/>
                          <a:gd name="connsiteX184" fmla="*/ 483393 w 1483518"/>
                          <a:gd name="connsiteY184" fmla="*/ 1102758 h 1793321"/>
                          <a:gd name="connsiteX185" fmla="*/ 485775 w 1483518"/>
                          <a:gd name="connsiteY185" fmla="*/ 1124190 h 1793321"/>
                          <a:gd name="connsiteX186" fmla="*/ 488156 w 1483518"/>
                          <a:gd name="connsiteY186" fmla="*/ 1136096 h 1793321"/>
                          <a:gd name="connsiteX187" fmla="*/ 495300 w 1483518"/>
                          <a:gd name="connsiteY187" fmla="*/ 1145621 h 1793321"/>
                          <a:gd name="connsiteX188" fmla="*/ 509587 w 1483518"/>
                          <a:gd name="connsiteY188" fmla="*/ 1159908 h 1793321"/>
                          <a:gd name="connsiteX189" fmla="*/ 523875 w 1483518"/>
                          <a:gd name="connsiteY189" fmla="*/ 1169433 h 1793321"/>
                          <a:gd name="connsiteX190" fmla="*/ 535781 w 1483518"/>
                          <a:gd name="connsiteY190" fmla="*/ 1183721 h 1793321"/>
                          <a:gd name="connsiteX191" fmla="*/ 552450 w 1483518"/>
                          <a:gd name="connsiteY191" fmla="*/ 1207533 h 1793321"/>
                          <a:gd name="connsiteX192" fmla="*/ 569118 w 1483518"/>
                          <a:gd name="connsiteY192" fmla="*/ 1217058 h 1793321"/>
                          <a:gd name="connsiteX193" fmla="*/ 583406 w 1483518"/>
                          <a:gd name="connsiteY193" fmla="*/ 1231346 h 1793321"/>
                          <a:gd name="connsiteX194" fmla="*/ 585787 w 1483518"/>
                          <a:gd name="connsiteY194" fmla="*/ 1238490 h 1793321"/>
                          <a:gd name="connsiteX195" fmla="*/ 600075 w 1483518"/>
                          <a:gd name="connsiteY195" fmla="*/ 1248015 h 1793321"/>
                          <a:gd name="connsiteX196" fmla="*/ 611981 w 1483518"/>
                          <a:gd name="connsiteY196" fmla="*/ 1259921 h 1793321"/>
                          <a:gd name="connsiteX197" fmla="*/ 619125 w 1483518"/>
                          <a:gd name="connsiteY197" fmla="*/ 1267065 h 1793321"/>
                          <a:gd name="connsiteX198" fmla="*/ 626268 w 1483518"/>
                          <a:gd name="connsiteY198" fmla="*/ 1271827 h 1793321"/>
                          <a:gd name="connsiteX199" fmla="*/ 645318 w 1483518"/>
                          <a:gd name="connsiteY199" fmla="*/ 1283733 h 1793321"/>
                          <a:gd name="connsiteX200" fmla="*/ 650081 w 1483518"/>
                          <a:gd name="connsiteY200" fmla="*/ 1295640 h 1793321"/>
                          <a:gd name="connsiteX201" fmla="*/ 652462 w 1483518"/>
                          <a:gd name="connsiteY201" fmla="*/ 1302783 h 1793321"/>
                          <a:gd name="connsiteX202" fmla="*/ 657225 w 1483518"/>
                          <a:gd name="connsiteY202" fmla="*/ 1309927 h 1793321"/>
                          <a:gd name="connsiteX203" fmla="*/ 671512 w 1483518"/>
                          <a:gd name="connsiteY203" fmla="*/ 1338502 h 1793321"/>
                          <a:gd name="connsiteX204" fmla="*/ 676275 w 1483518"/>
                          <a:gd name="connsiteY204" fmla="*/ 1345646 h 1793321"/>
                          <a:gd name="connsiteX205" fmla="*/ 681037 w 1483518"/>
                          <a:gd name="connsiteY205" fmla="*/ 1359933 h 1793321"/>
                          <a:gd name="connsiteX206" fmla="*/ 683418 w 1483518"/>
                          <a:gd name="connsiteY206" fmla="*/ 1367077 h 1793321"/>
                          <a:gd name="connsiteX207" fmla="*/ 688181 w 1483518"/>
                          <a:gd name="connsiteY207" fmla="*/ 1374221 h 1793321"/>
                          <a:gd name="connsiteX208" fmla="*/ 692943 w 1483518"/>
                          <a:gd name="connsiteY208" fmla="*/ 1393271 h 1793321"/>
                          <a:gd name="connsiteX209" fmla="*/ 697706 w 1483518"/>
                          <a:gd name="connsiteY209" fmla="*/ 1414702 h 1793321"/>
                          <a:gd name="connsiteX210" fmla="*/ 702468 w 1483518"/>
                          <a:gd name="connsiteY210" fmla="*/ 1428990 h 1793321"/>
                          <a:gd name="connsiteX211" fmla="*/ 697706 w 1483518"/>
                          <a:gd name="connsiteY211" fmla="*/ 1474233 h 1793321"/>
                          <a:gd name="connsiteX212" fmla="*/ 692943 w 1483518"/>
                          <a:gd name="connsiteY212" fmla="*/ 1481377 h 1793321"/>
                          <a:gd name="connsiteX213" fmla="*/ 683418 w 1483518"/>
                          <a:gd name="connsiteY213" fmla="*/ 1483758 h 1793321"/>
                          <a:gd name="connsiteX214" fmla="*/ 676275 w 1483518"/>
                          <a:gd name="connsiteY214" fmla="*/ 1488521 h 1793321"/>
                          <a:gd name="connsiteX215" fmla="*/ 640556 w 1483518"/>
                          <a:gd name="connsiteY215" fmla="*/ 1488521 h 1793321"/>
                          <a:gd name="connsiteX216" fmla="*/ 633412 w 1483518"/>
                          <a:gd name="connsiteY216" fmla="*/ 1486140 h 1793321"/>
                          <a:gd name="connsiteX217" fmla="*/ 581025 w 1483518"/>
                          <a:gd name="connsiteY217" fmla="*/ 1481377 h 1793321"/>
                          <a:gd name="connsiteX218" fmla="*/ 576262 w 1483518"/>
                          <a:gd name="connsiteY218" fmla="*/ 1474233 h 1793321"/>
                          <a:gd name="connsiteX219" fmla="*/ 566737 w 1483518"/>
                          <a:gd name="connsiteY219" fmla="*/ 1471852 h 1793321"/>
                          <a:gd name="connsiteX220" fmla="*/ 528637 w 1483518"/>
                          <a:gd name="connsiteY220" fmla="*/ 1469471 h 1793321"/>
                          <a:gd name="connsiteX221" fmla="*/ 514350 w 1483518"/>
                          <a:gd name="connsiteY221" fmla="*/ 1464708 h 1793321"/>
                          <a:gd name="connsiteX222" fmla="*/ 497681 w 1483518"/>
                          <a:gd name="connsiteY222" fmla="*/ 1462327 h 1793321"/>
                          <a:gd name="connsiteX223" fmla="*/ 478631 w 1483518"/>
                          <a:gd name="connsiteY223" fmla="*/ 1455183 h 1793321"/>
                          <a:gd name="connsiteX224" fmla="*/ 457200 w 1483518"/>
                          <a:gd name="connsiteY224" fmla="*/ 1452802 h 1793321"/>
                          <a:gd name="connsiteX225" fmla="*/ 409575 w 1483518"/>
                          <a:gd name="connsiteY225" fmla="*/ 1448040 h 1793321"/>
                          <a:gd name="connsiteX226" fmla="*/ 345281 w 1483518"/>
                          <a:gd name="connsiteY226" fmla="*/ 1440896 h 1793321"/>
                          <a:gd name="connsiteX227" fmla="*/ 235743 w 1483518"/>
                          <a:gd name="connsiteY227" fmla="*/ 1440896 h 1793321"/>
                          <a:gd name="connsiteX228" fmla="*/ 228600 w 1483518"/>
                          <a:gd name="connsiteY228" fmla="*/ 1448040 h 1793321"/>
                          <a:gd name="connsiteX229" fmla="*/ 219075 w 1483518"/>
                          <a:gd name="connsiteY229" fmla="*/ 1450421 h 1793321"/>
                          <a:gd name="connsiteX230" fmla="*/ 211931 w 1483518"/>
                          <a:gd name="connsiteY230" fmla="*/ 1457565 h 1793321"/>
                          <a:gd name="connsiteX231" fmla="*/ 197643 w 1483518"/>
                          <a:gd name="connsiteY231" fmla="*/ 1467090 h 1793321"/>
                          <a:gd name="connsiteX232" fmla="*/ 188118 w 1483518"/>
                          <a:gd name="connsiteY232" fmla="*/ 1474233 h 1793321"/>
                          <a:gd name="connsiteX233" fmla="*/ 180975 w 1483518"/>
                          <a:gd name="connsiteY233" fmla="*/ 1490902 h 1793321"/>
                          <a:gd name="connsiteX234" fmla="*/ 173831 w 1483518"/>
                          <a:gd name="connsiteY234" fmla="*/ 1498046 h 1793321"/>
                          <a:gd name="connsiteX235" fmla="*/ 166687 w 1483518"/>
                          <a:gd name="connsiteY235" fmla="*/ 1512333 h 1793321"/>
                          <a:gd name="connsiteX236" fmla="*/ 157162 w 1483518"/>
                          <a:gd name="connsiteY236" fmla="*/ 1526621 h 1793321"/>
                          <a:gd name="connsiteX237" fmla="*/ 150018 w 1483518"/>
                          <a:gd name="connsiteY237" fmla="*/ 1540908 h 1793321"/>
                          <a:gd name="connsiteX238" fmla="*/ 140493 w 1483518"/>
                          <a:gd name="connsiteY238" fmla="*/ 1555196 h 1793321"/>
                          <a:gd name="connsiteX239" fmla="*/ 138112 w 1483518"/>
                          <a:gd name="connsiteY239" fmla="*/ 1562340 h 1793321"/>
                          <a:gd name="connsiteX240" fmla="*/ 130968 w 1483518"/>
                          <a:gd name="connsiteY240" fmla="*/ 1576627 h 1793321"/>
                          <a:gd name="connsiteX241" fmla="*/ 128587 w 1483518"/>
                          <a:gd name="connsiteY241" fmla="*/ 1600440 h 1793321"/>
                          <a:gd name="connsiteX242" fmla="*/ 119062 w 1483518"/>
                          <a:gd name="connsiteY242" fmla="*/ 1633777 h 1793321"/>
                          <a:gd name="connsiteX243" fmla="*/ 114300 w 1483518"/>
                          <a:gd name="connsiteY243" fmla="*/ 1648065 h 1793321"/>
                          <a:gd name="connsiteX244" fmla="*/ 109537 w 1483518"/>
                          <a:gd name="connsiteY244" fmla="*/ 1664733 h 1793321"/>
                          <a:gd name="connsiteX245" fmla="*/ 111918 w 1483518"/>
                          <a:gd name="connsiteY245" fmla="*/ 1693308 h 1793321"/>
                          <a:gd name="connsiteX246" fmla="*/ 114300 w 1483518"/>
                          <a:gd name="connsiteY246" fmla="*/ 1700452 h 1793321"/>
                          <a:gd name="connsiteX247" fmla="*/ 119062 w 1483518"/>
                          <a:gd name="connsiteY247" fmla="*/ 1717121 h 1793321"/>
                          <a:gd name="connsiteX248" fmla="*/ 121443 w 1483518"/>
                          <a:gd name="connsiteY248" fmla="*/ 1767127 h 1793321"/>
                          <a:gd name="connsiteX249" fmla="*/ 126206 w 1483518"/>
                          <a:gd name="connsiteY249" fmla="*/ 1793321 h 1793321"/>
                          <a:gd name="connsiteX250" fmla="*/ 126206 w 1483518"/>
                          <a:gd name="connsiteY250" fmla="*/ 1793321 h 1793321"/>
                          <a:gd name="connsiteX0" fmla="*/ 0 w 1483518"/>
                          <a:gd name="connsiteY0" fmla="*/ 197883 h 1793321"/>
                          <a:gd name="connsiteX1" fmla="*/ 0 w 1483518"/>
                          <a:gd name="connsiteY1" fmla="*/ 197883 h 1793321"/>
                          <a:gd name="connsiteX2" fmla="*/ 38100 w 1483518"/>
                          <a:gd name="connsiteY2" fmla="*/ 214552 h 1793321"/>
                          <a:gd name="connsiteX3" fmla="*/ 83343 w 1483518"/>
                          <a:gd name="connsiteY3" fmla="*/ 224077 h 1793321"/>
                          <a:gd name="connsiteX4" fmla="*/ 100012 w 1483518"/>
                          <a:gd name="connsiteY4" fmla="*/ 228840 h 1793321"/>
                          <a:gd name="connsiteX5" fmla="*/ 121443 w 1483518"/>
                          <a:gd name="connsiteY5" fmla="*/ 238365 h 1793321"/>
                          <a:gd name="connsiteX6" fmla="*/ 128587 w 1483518"/>
                          <a:gd name="connsiteY6" fmla="*/ 240746 h 1793321"/>
                          <a:gd name="connsiteX7" fmla="*/ 138112 w 1483518"/>
                          <a:gd name="connsiteY7" fmla="*/ 243127 h 1793321"/>
                          <a:gd name="connsiteX8" fmla="*/ 150018 w 1483518"/>
                          <a:gd name="connsiteY8" fmla="*/ 247890 h 1793321"/>
                          <a:gd name="connsiteX9" fmla="*/ 159543 w 1483518"/>
                          <a:gd name="connsiteY9" fmla="*/ 250271 h 1793321"/>
                          <a:gd name="connsiteX10" fmla="*/ 173831 w 1483518"/>
                          <a:gd name="connsiteY10" fmla="*/ 255033 h 1793321"/>
                          <a:gd name="connsiteX11" fmla="*/ 180975 w 1483518"/>
                          <a:gd name="connsiteY11" fmla="*/ 257415 h 1793321"/>
                          <a:gd name="connsiteX12" fmla="*/ 216693 w 1483518"/>
                          <a:gd name="connsiteY12" fmla="*/ 255033 h 1793321"/>
                          <a:gd name="connsiteX13" fmla="*/ 223837 w 1483518"/>
                          <a:gd name="connsiteY13" fmla="*/ 252652 h 1793321"/>
                          <a:gd name="connsiteX14" fmla="*/ 254793 w 1483518"/>
                          <a:gd name="connsiteY14" fmla="*/ 247890 h 1793321"/>
                          <a:gd name="connsiteX15" fmla="*/ 261937 w 1483518"/>
                          <a:gd name="connsiteY15" fmla="*/ 245508 h 1793321"/>
                          <a:gd name="connsiteX16" fmla="*/ 285750 w 1483518"/>
                          <a:gd name="connsiteY16" fmla="*/ 240746 h 1793321"/>
                          <a:gd name="connsiteX17" fmla="*/ 307181 w 1483518"/>
                          <a:gd name="connsiteY17" fmla="*/ 233602 h 1793321"/>
                          <a:gd name="connsiteX18" fmla="*/ 314325 w 1483518"/>
                          <a:gd name="connsiteY18" fmla="*/ 231221 h 1793321"/>
                          <a:gd name="connsiteX19" fmla="*/ 357187 w 1483518"/>
                          <a:gd name="connsiteY19" fmla="*/ 226458 h 1793321"/>
                          <a:gd name="connsiteX20" fmla="*/ 366712 w 1483518"/>
                          <a:gd name="connsiteY20" fmla="*/ 224077 h 1793321"/>
                          <a:gd name="connsiteX21" fmla="*/ 373856 w 1483518"/>
                          <a:gd name="connsiteY21" fmla="*/ 221696 h 1793321"/>
                          <a:gd name="connsiteX22" fmla="*/ 385762 w 1483518"/>
                          <a:gd name="connsiteY22" fmla="*/ 219315 h 1793321"/>
                          <a:gd name="connsiteX23" fmla="*/ 392906 w 1483518"/>
                          <a:gd name="connsiteY23" fmla="*/ 216933 h 1793321"/>
                          <a:gd name="connsiteX24" fmla="*/ 414337 w 1483518"/>
                          <a:gd name="connsiteY24" fmla="*/ 212171 h 1793321"/>
                          <a:gd name="connsiteX25" fmla="*/ 423862 w 1483518"/>
                          <a:gd name="connsiteY25" fmla="*/ 207408 h 1793321"/>
                          <a:gd name="connsiteX26" fmla="*/ 431006 w 1483518"/>
                          <a:gd name="connsiteY26" fmla="*/ 205027 h 1793321"/>
                          <a:gd name="connsiteX27" fmla="*/ 445293 w 1483518"/>
                          <a:gd name="connsiteY27" fmla="*/ 193121 h 1793321"/>
                          <a:gd name="connsiteX28" fmla="*/ 459581 w 1483518"/>
                          <a:gd name="connsiteY28" fmla="*/ 188358 h 1793321"/>
                          <a:gd name="connsiteX29" fmla="*/ 473868 w 1483518"/>
                          <a:gd name="connsiteY29" fmla="*/ 178833 h 1793321"/>
                          <a:gd name="connsiteX30" fmla="*/ 488156 w 1483518"/>
                          <a:gd name="connsiteY30" fmla="*/ 174071 h 1793321"/>
                          <a:gd name="connsiteX31" fmla="*/ 495300 w 1483518"/>
                          <a:gd name="connsiteY31" fmla="*/ 171690 h 1793321"/>
                          <a:gd name="connsiteX32" fmla="*/ 502443 w 1483518"/>
                          <a:gd name="connsiteY32" fmla="*/ 166927 h 1793321"/>
                          <a:gd name="connsiteX33" fmla="*/ 516731 w 1483518"/>
                          <a:gd name="connsiteY33" fmla="*/ 162165 h 1793321"/>
                          <a:gd name="connsiteX34" fmla="*/ 523875 w 1483518"/>
                          <a:gd name="connsiteY34" fmla="*/ 159783 h 1793321"/>
                          <a:gd name="connsiteX35" fmla="*/ 531018 w 1483518"/>
                          <a:gd name="connsiteY35" fmla="*/ 157402 h 1793321"/>
                          <a:gd name="connsiteX36" fmla="*/ 538162 w 1483518"/>
                          <a:gd name="connsiteY36" fmla="*/ 155021 h 1793321"/>
                          <a:gd name="connsiteX37" fmla="*/ 552450 w 1483518"/>
                          <a:gd name="connsiteY37" fmla="*/ 147877 h 1793321"/>
                          <a:gd name="connsiteX38" fmla="*/ 559593 w 1483518"/>
                          <a:gd name="connsiteY38" fmla="*/ 143115 h 1793321"/>
                          <a:gd name="connsiteX39" fmla="*/ 566737 w 1483518"/>
                          <a:gd name="connsiteY39" fmla="*/ 140733 h 1793321"/>
                          <a:gd name="connsiteX40" fmla="*/ 573881 w 1483518"/>
                          <a:gd name="connsiteY40" fmla="*/ 135971 h 1793321"/>
                          <a:gd name="connsiteX41" fmla="*/ 588168 w 1483518"/>
                          <a:gd name="connsiteY41" fmla="*/ 131208 h 1793321"/>
                          <a:gd name="connsiteX42" fmla="*/ 595312 w 1483518"/>
                          <a:gd name="connsiteY42" fmla="*/ 128827 h 1793321"/>
                          <a:gd name="connsiteX43" fmla="*/ 602456 w 1483518"/>
                          <a:gd name="connsiteY43" fmla="*/ 124065 h 1793321"/>
                          <a:gd name="connsiteX44" fmla="*/ 611981 w 1483518"/>
                          <a:gd name="connsiteY44" fmla="*/ 121683 h 1793321"/>
                          <a:gd name="connsiteX45" fmla="*/ 633412 w 1483518"/>
                          <a:gd name="connsiteY45" fmla="*/ 114540 h 1793321"/>
                          <a:gd name="connsiteX46" fmla="*/ 647700 w 1483518"/>
                          <a:gd name="connsiteY46" fmla="*/ 107396 h 1793321"/>
                          <a:gd name="connsiteX47" fmla="*/ 671512 w 1483518"/>
                          <a:gd name="connsiteY47" fmla="*/ 100252 h 1793321"/>
                          <a:gd name="connsiteX48" fmla="*/ 685800 w 1483518"/>
                          <a:gd name="connsiteY48" fmla="*/ 93108 h 1793321"/>
                          <a:gd name="connsiteX49" fmla="*/ 700087 w 1483518"/>
                          <a:gd name="connsiteY49" fmla="*/ 85965 h 1793321"/>
                          <a:gd name="connsiteX50" fmla="*/ 721518 w 1483518"/>
                          <a:gd name="connsiteY50" fmla="*/ 71677 h 1793321"/>
                          <a:gd name="connsiteX51" fmla="*/ 728662 w 1483518"/>
                          <a:gd name="connsiteY51" fmla="*/ 66915 h 1793321"/>
                          <a:gd name="connsiteX52" fmla="*/ 742950 w 1483518"/>
                          <a:gd name="connsiteY52" fmla="*/ 57390 h 1793321"/>
                          <a:gd name="connsiteX53" fmla="*/ 757237 w 1483518"/>
                          <a:gd name="connsiteY53" fmla="*/ 45483 h 1793321"/>
                          <a:gd name="connsiteX54" fmla="*/ 764381 w 1483518"/>
                          <a:gd name="connsiteY54" fmla="*/ 43102 h 1793321"/>
                          <a:gd name="connsiteX55" fmla="*/ 778668 w 1483518"/>
                          <a:gd name="connsiteY55" fmla="*/ 33577 h 1793321"/>
                          <a:gd name="connsiteX56" fmla="*/ 785812 w 1483518"/>
                          <a:gd name="connsiteY56" fmla="*/ 28815 h 1793321"/>
                          <a:gd name="connsiteX57" fmla="*/ 792956 w 1483518"/>
                          <a:gd name="connsiteY57" fmla="*/ 24052 h 1793321"/>
                          <a:gd name="connsiteX58" fmla="*/ 800100 w 1483518"/>
                          <a:gd name="connsiteY58" fmla="*/ 21671 h 1793321"/>
                          <a:gd name="connsiteX59" fmla="*/ 823912 w 1483518"/>
                          <a:gd name="connsiteY59" fmla="*/ 12146 h 1793321"/>
                          <a:gd name="connsiteX60" fmla="*/ 831056 w 1483518"/>
                          <a:gd name="connsiteY60" fmla="*/ 9765 h 1793321"/>
                          <a:gd name="connsiteX61" fmla="*/ 909637 w 1483518"/>
                          <a:gd name="connsiteY61" fmla="*/ 7383 h 1793321"/>
                          <a:gd name="connsiteX62" fmla="*/ 916781 w 1483518"/>
                          <a:gd name="connsiteY62" fmla="*/ 9765 h 1793321"/>
                          <a:gd name="connsiteX63" fmla="*/ 935831 w 1483518"/>
                          <a:gd name="connsiteY63" fmla="*/ 12146 h 1793321"/>
                          <a:gd name="connsiteX64" fmla="*/ 952500 w 1483518"/>
                          <a:gd name="connsiteY64" fmla="*/ 14527 h 1793321"/>
                          <a:gd name="connsiteX65" fmla="*/ 976312 w 1483518"/>
                          <a:gd name="connsiteY65" fmla="*/ 19290 h 1793321"/>
                          <a:gd name="connsiteX66" fmla="*/ 992981 w 1483518"/>
                          <a:gd name="connsiteY66" fmla="*/ 28815 h 1793321"/>
                          <a:gd name="connsiteX67" fmla="*/ 1004887 w 1483518"/>
                          <a:gd name="connsiteY67" fmla="*/ 31196 h 1793321"/>
                          <a:gd name="connsiteX68" fmla="*/ 1023937 w 1483518"/>
                          <a:gd name="connsiteY68" fmla="*/ 35958 h 1793321"/>
                          <a:gd name="connsiteX69" fmla="*/ 1047750 w 1483518"/>
                          <a:gd name="connsiteY69" fmla="*/ 40721 h 1793321"/>
                          <a:gd name="connsiteX70" fmla="*/ 1073943 w 1483518"/>
                          <a:gd name="connsiteY70" fmla="*/ 47865 h 1793321"/>
                          <a:gd name="connsiteX71" fmla="*/ 1088231 w 1483518"/>
                          <a:gd name="connsiteY71" fmla="*/ 52627 h 1793321"/>
                          <a:gd name="connsiteX72" fmla="*/ 1095375 w 1483518"/>
                          <a:gd name="connsiteY72" fmla="*/ 55008 h 1793321"/>
                          <a:gd name="connsiteX73" fmla="*/ 1121568 w 1483518"/>
                          <a:gd name="connsiteY73" fmla="*/ 59771 h 1793321"/>
                          <a:gd name="connsiteX74" fmla="*/ 1135856 w 1483518"/>
                          <a:gd name="connsiteY74" fmla="*/ 64533 h 1793321"/>
                          <a:gd name="connsiteX75" fmla="*/ 1152525 w 1483518"/>
                          <a:gd name="connsiteY75" fmla="*/ 71677 h 1793321"/>
                          <a:gd name="connsiteX76" fmla="*/ 1166812 w 1483518"/>
                          <a:gd name="connsiteY76" fmla="*/ 74058 h 1793321"/>
                          <a:gd name="connsiteX77" fmla="*/ 1193006 w 1483518"/>
                          <a:gd name="connsiteY77" fmla="*/ 78821 h 1793321"/>
                          <a:gd name="connsiteX78" fmla="*/ 1207293 w 1483518"/>
                          <a:gd name="connsiteY78" fmla="*/ 81202 h 1793321"/>
                          <a:gd name="connsiteX79" fmla="*/ 1216818 w 1483518"/>
                          <a:gd name="connsiteY79" fmla="*/ 83583 h 1793321"/>
                          <a:gd name="connsiteX80" fmla="*/ 1245393 w 1483518"/>
                          <a:gd name="connsiteY80" fmla="*/ 85965 h 1793321"/>
                          <a:gd name="connsiteX81" fmla="*/ 1254918 w 1483518"/>
                          <a:gd name="connsiteY81" fmla="*/ 88346 h 1793321"/>
                          <a:gd name="connsiteX82" fmla="*/ 1269206 w 1483518"/>
                          <a:gd name="connsiteY82" fmla="*/ 93108 h 1793321"/>
                          <a:gd name="connsiteX83" fmla="*/ 1357312 w 1483518"/>
                          <a:gd name="connsiteY83" fmla="*/ 97871 h 1793321"/>
                          <a:gd name="connsiteX84" fmla="*/ 1378743 w 1483518"/>
                          <a:gd name="connsiteY84" fmla="*/ 102633 h 1793321"/>
                          <a:gd name="connsiteX85" fmla="*/ 1393031 w 1483518"/>
                          <a:gd name="connsiteY85" fmla="*/ 107396 h 1793321"/>
                          <a:gd name="connsiteX86" fmla="*/ 1400175 w 1483518"/>
                          <a:gd name="connsiteY86" fmla="*/ 109777 h 1793321"/>
                          <a:gd name="connsiteX87" fmla="*/ 1407318 w 1483518"/>
                          <a:gd name="connsiteY87" fmla="*/ 112158 h 1793321"/>
                          <a:gd name="connsiteX88" fmla="*/ 1414462 w 1483518"/>
                          <a:gd name="connsiteY88" fmla="*/ 116921 h 1793321"/>
                          <a:gd name="connsiteX89" fmla="*/ 1428750 w 1483518"/>
                          <a:gd name="connsiteY89" fmla="*/ 121683 h 1793321"/>
                          <a:gd name="connsiteX90" fmla="*/ 1447800 w 1483518"/>
                          <a:gd name="connsiteY90" fmla="*/ 138352 h 1793321"/>
                          <a:gd name="connsiteX91" fmla="*/ 1462087 w 1483518"/>
                          <a:gd name="connsiteY91" fmla="*/ 147877 h 1793321"/>
                          <a:gd name="connsiteX92" fmla="*/ 1471612 w 1483518"/>
                          <a:gd name="connsiteY92" fmla="*/ 152640 h 1793321"/>
                          <a:gd name="connsiteX93" fmla="*/ 1483518 w 1483518"/>
                          <a:gd name="connsiteY93" fmla="*/ 174071 h 1793321"/>
                          <a:gd name="connsiteX94" fmla="*/ 1481137 w 1483518"/>
                          <a:gd name="connsiteY94" fmla="*/ 302658 h 1793321"/>
                          <a:gd name="connsiteX95" fmla="*/ 1478756 w 1483518"/>
                          <a:gd name="connsiteY95" fmla="*/ 316946 h 1793321"/>
                          <a:gd name="connsiteX96" fmla="*/ 1476375 w 1483518"/>
                          <a:gd name="connsiteY96" fmla="*/ 324090 h 1793321"/>
                          <a:gd name="connsiteX97" fmla="*/ 1466850 w 1483518"/>
                          <a:gd name="connsiteY97" fmla="*/ 357427 h 1793321"/>
                          <a:gd name="connsiteX98" fmla="*/ 1462087 w 1483518"/>
                          <a:gd name="connsiteY98" fmla="*/ 364571 h 1793321"/>
                          <a:gd name="connsiteX99" fmla="*/ 1457325 w 1483518"/>
                          <a:gd name="connsiteY99" fmla="*/ 381240 h 1793321"/>
                          <a:gd name="connsiteX100" fmla="*/ 1454943 w 1483518"/>
                          <a:gd name="connsiteY100" fmla="*/ 393146 h 1793321"/>
                          <a:gd name="connsiteX101" fmla="*/ 1450181 w 1483518"/>
                          <a:gd name="connsiteY101" fmla="*/ 407433 h 1793321"/>
                          <a:gd name="connsiteX102" fmla="*/ 1445418 w 1483518"/>
                          <a:gd name="connsiteY102" fmla="*/ 433627 h 1793321"/>
                          <a:gd name="connsiteX103" fmla="*/ 1443037 w 1483518"/>
                          <a:gd name="connsiteY103" fmla="*/ 443152 h 1793321"/>
                          <a:gd name="connsiteX104" fmla="*/ 1435893 w 1483518"/>
                          <a:gd name="connsiteY104" fmla="*/ 447915 h 1793321"/>
                          <a:gd name="connsiteX105" fmla="*/ 1433512 w 1483518"/>
                          <a:gd name="connsiteY105" fmla="*/ 455058 h 1793321"/>
                          <a:gd name="connsiteX106" fmla="*/ 1421606 w 1483518"/>
                          <a:gd name="connsiteY106" fmla="*/ 457440 h 1793321"/>
                          <a:gd name="connsiteX107" fmla="*/ 1395412 w 1483518"/>
                          <a:gd name="connsiteY107" fmla="*/ 462202 h 1793321"/>
                          <a:gd name="connsiteX108" fmla="*/ 1378743 w 1483518"/>
                          <a:gd name="connsiteY108" fmla="*/ 466965 h 1793321"/>
                          <a:gd name="connsiteX109" fmla="*/ 1364456 w 1483518"/>
                          <a:gd name="connsiteY109" fmla="*/ 471727 h 1793321"/>
                          <a:gd name="connsiteX110" fmla="*/ 1350168 w 1483518"/>
                          <a:gd name="connsiteY110" fmla="*/ 474108 h 1793321"/>
                          <a:gd name="connsiteX111" fmla="*/ 1343025 w 1483518"/>
                          <a:gd name="connsiteY111" fmla="*/ 476490 h 1793321"/>
                          <a:gd name="connsiteX112" fmla="*/ 1335881 w 1483518"/>
                          <a:gd name="connsiteY112" fmla="*/ 481252 h 1793321"/>
                          <a:gd name="connsiteX113" fmla="*/ 1326356 w 1483518"/>
                          <a:gd name="connsiteY113" fmla="*/ 483633 h 1793321"/>
                          <a:gd name="connsiteX114" fmla="*/ 1319212 w 1483518"/>
                          <a:gd name="connsiteY114" fmla="*/ 486015 h 1793321"/>
                          <a:gd name="connsiteX115" fmla="*/ 1309687 w 1483518"/>
                          <a:gd name="connsiteY115" fmla="*/ 490777 h 1793321"/>
                          <a:gd name="connsiteX116" fmla="*/ 1302543 w 1483518"/>
                          <a:gd name="connsiteY116" fmla="*/ 495540 h 1793321"/>
                          <a:gd name="connsiteX117" fmla="*/ 1293018 w 1483518"/>
                          <a:gd name="connsiteY117" fmla="*/ 497921 h 1793321"/>
                          <a:gd name="connsiteX118" fmla="*/ 1264443 w 1483518"/>
                          <a:gd name="connsiteY118" fmla="*/ 512208 h 1793321"/>
                          <a:gd name="connsiteX119" fmla="*/ 1257300 w 1483518"/>
                          <a:gd name="connsiteY119" fmla="*/ 514590 h 1793321"/>
                          <a:gd name="connsiteX120" fmla="*/ 1250156 w 1483518"/>
                          <a:gd name="connsiteY120" fmla="*/ 516971 h 1793321"/>
                          <a:gd name="connsiteX121" fmla="*/ 1235868 w 1483518"/>
                          <a:gd name="connsiteY121" fmla="*/ 526496 h 1793321"/>
                          <a:gd name="connsiteX122" fmla="*/ 1212056 w 1483518"/>
                          <a:gd name="connsiteY122" fmla="*/ 543165 h 1793321"/>
                          <a:gd name="connsiteX123" fmla="*/ 1209675 w 1483518"/>
                          <a:gd name="connsiteY123" fmla="*/ 550308 h 1793321"/>
                          <a:gd name="connsiteX124" fmla="*/ 1202531 w 1483518"/>
                          <a:gd name="connsiteY124" fmla="*/ 552690 h 1793321"/>
                          <a:gd name="connsiteX125" fmla="*/ 1195387 w 1483518"/>
                          <a:gd name="connsiteY125" fmla="*/ 557452 h 1793321"/>
                          <a:gd name="connsiteX126" fmla="*/ 1185862 w 1483518"/>
                          <a:gd name="connsiteY126" fmla="*/ 571740 h 1793321"/>
                          <a:gd name="connsiteX127" fmla="*/ 1178718 w 1483518"/>
                          <a:gd name="connsiteY127" fmla="*/ 586027 h 1793321"/>
                          <a:gd name="connsiteX128" fmla="*/ 1173956 w 1483518"/>
                          <a:gd name="connsiteY128" fmla="*/ 619365 h 1793321"/>
                          <a:gd name="connsiteX129" fmla="*/ 1171575 w 1483518"/>
                          <a:gd name="connsiteY129" fmla="*/ 640796 h 1793321"/>
                          <a:gd name="connsiteX130" fmla="*/ 1162050 w 1483518"/>
                          <a:gd name="connsiteY130" fmla="*/ 662227 h 1793321"/>
                          <a:gd name="connsiteX131" fmla="*/ 1152525 w 1483518"/>
                          <a:gd name="connsiteY131" fmla="*/ 683658 h 1793321"/>
                          <a:gd name="connsiteX132" fmla="*/ 1145381 w 1483518"/>
                          <a:gd name="connsiteY132" fmla="*/ 688421 h 1793321"/>
                          <a:gd name="connsiteX133" fmla="*/ 1140618 w 1483518"/>
                          <a:gd name="connsiteY133" fmla="*/ 695565 h 1793321"/>
                          <a:gd name="connsiteX134" fmla="*/ 1123950 w 1483518"/>
                          <a:gd name="connsiteY134" fmla="*/ 707471 h 1793321"/>
                          <a:gd name="connsiteX135" fmla="*/ 1112043 w 1483518"/>
                          <a:gd name="connsiteY135" fmla="*/ 724140 h 1793321"/>
                          <a:gd name="connsiteX136" fmla="*/ 1104900 w 1483518"/>
                          <a:gd name="connsiteY136" fmla="*/ 728902 h 1793321"/>
                          <a:gd name="connsiteX137" fmla="*/ 1083468 w 1483518"/>
                          <a:gd name="connsiteY137" fmla="*/ 745571 h 1793321"/>
                          <a:gd name="connsiteX138" fmla="*/ 1076325 w 1483518"/>
                          <a:gd name="connsiteY138" fmla="*/ 750333 h 1793321"/>
                          <a:gd name="connsiteX139" fmla="*/ 1059656 w 1483518"/>
                          <a:gd name="connsiteY139" fmla="*/ 755096 h 1793321"/>
                          <a:gd name="connsiteX140" fmla="*/ 1033462 w 1483518"/>
                          <a:gd name="connsiteY140" fmla="*/ 769383 h 1793321"/>
                          <a:gd name="connsiteX141" fmla="*/ 966787 w 1483518"/>
                          <a:gd name="connsiteY141" fmla="*/ 771765 h 1793321"/>
                          <a:gd name="connsiteX142" fmla="*/ 959643 w 1483518"/>
                          <a:gd name="connsiteY142" fmla="*/ 774146 h 1793321"/>
                          <a:gd name="connsiteX143" fmla="*/ 952500 w 1483518"/>
                          <a:gd name="connsiteY143" fmla="*/ 778908 h 1793321"/>
                          <a:gd name="connsiteX144" fmla="*/ 940593 w 1483518"/>
                          <a:gd name="connsiteY144" fmla="*/ 781290 h 1793321"/>
                          <a:gd name="connsiteX145" fmla="*/ 926306 w 1483518"/>
                          <a:gd name="connsiteY145" fmla="*/ 788433 h 1793321"/>
                          <a:gd name="connsiteX146" fmla="*/ 902493 w 1483518"/>
                          <a:gd name="connsiteY146" fmla="*/ 797958 h 1793321"/>
                          <a:gd name="connsiteX147" fmla="*/ 895350 w 1483518"/>
                          <a:gd name="connsiteY147" fmla="*/ 802721 h 1793321"/>
                          <a:gd name="connsiteX148" fmla="*/ 888206 w 1483518"/>
                          <a:gd name="connsiteY148" fmla="*/ 809865 h 1793321"/>
                          <a:gd name="connsiteX149" fmla="*/ 873918 w 1483518"/>
                          <a:gd name="connsiteY149" fmla="*/ 814627 h 1793321"/>
                          <a:gd name="connsiteX150" fmla="*/ 866775 w 1483518"/>
                          <a:gd name="connsiteY150" fmla="*/ 817008 h 1793321"/>
                          <a:gd name="connsiteX151" fmla="*/ 838200 w 1483518"/>
                          <a:gd name="connsiteY151" fmla="*/ 831296 h 1793321"/>
                          <a:gd name="connsiteX152" fmla="*/ 831056 w 1483518"/>
                          <a:gd name="connsiteY152" fmla="*/ 833677 h 1793321"/>
                          <a:gd name="connsiteX153" fmla="*/ 823912 w 1483518"/>
                          <a:gd name="connsiteY153" fmla="*/ 838440 h 1793321"/>
                          <a:gd name="connsiteX154" fmla="*/ 800100 w 1483518"/>
                          <a:gd name="connsiteY154" fmla="*/ 845583 h 1793321"/>
                          <a:gd name="connsiteX155" fmla="*/ 776287 w 1483518"/>
                          <a:gd name="connsiteY155" fmla="*/ 855108 h 1793321"/>
                          <a:gd name="connsiteX156" fmla="*/ 769143 w 1483518"/>
                          <a:gd name="connsiteY156" fmla="*/ 857490 h 1793321"/>
                          <a:gd name="connsiteX157" fmla="*/ 759618 w 1483518"/>
                          <a:gd name="connsiteY157" fmla="*/ 859871 h 1793321"/>
                          <a:gd name="connsiteX158" fmla="*/ 750093 w 1483518"/>
                          <a:gd name="connsiteY158" fmla="*/ 864633 h 1793321"/>
                          <a:gd name="connsiteX159" fmla="*/ 740568 w 1483518"/>
                          <a:gd name="connsiteY159" fmla="*/ 867015 h 1793321"/>
                          <a:gd name="connsiteX160" fmla="*/ 723900 w 1483518"/>
                          <a:gd name="connsiteY160" fmla="*/ 876540 h 1793321"/>
                          <a:gd name="connsiteX161" fmla="*/ 709612 w 1483518"/>
                          <a:gd name="connsiteY161" fmla="*/ 881302 h 1793321"/>
                          <a:gd name="connsiteX162" fmla="*/ 695325 w 1483518"/>
                          <a:gd name="connsiteY162" fmla="*/ 890827 h 1793321"/>
                          <a:gd name="connsiteX163" fmla="*/ 688181 w 1483518"/>
                          <a:gd name="connsiteY163" fmla="*/ 895590 h 1793321"/>
                          <a:gd name="connsiteX164" fmla="*/ 669131 w 1483518"/>
                          <a:gd name="connsiteY164" fmla="*/ 902733 h 1793321"/>
                          <a:gd name="connsiteX165" fmla="*/ 654843 w 1483518"/>
                          <a:gd name="connsiteY165" fmla="*/ 914640 h 1793321"/>
                          <a:gd name="connsiteX166" fmla="*/ 640556 w 1483518"/>
                          <a:gd name="connsiteY166" fmla="*/ 919402 h 1793321"/>
                          <a:gd name="connsiteX167" fmla="*/ 621506 w 1483518"/>
                          <a:gd name="connsiteY167" fmla="*/ 926546 h 1793321"/>
                          <a:gd name="connsiteX168" fmla="*/ 600075 w 1483518"/>
                          <a:gd name="connsiteY168" fmla="*/ 940833 h 1793321"/>
                          <a:gd name="connsiteX169" fmla="*/ 585787 w 1483518"/>
                          <a:gd name="connsiteY169" fmla="*/ 950358 h 1793321"/>
                          <a:gd name="connsiteX170" fmla="*/ 578643 w 1483518"/>
                          <a:gd name="connsiteY170" fmla="*/ 952740 h 1793321"/>
                          <a:gd name="connsiteX171" fmla="*/ 571500 w 1483518"/>
                          <a:gd name="connsiteY171" fmla="*/ 959883 h 1793321"/>
                          <a:gd name="connsiteX172" fmla="*/ 554831 w 1483518"/>
                          <a:gd name="connsiteY172" fmla="*/ 969408 h 1793321"/>
                          <a:gd name="connsiteX173" fmla="*/ 550068 w 1483518"/>
                          <a:gd name="connsiteY173" fmla="*/ 976552 h 1793321"/>
                          <a:gd name="connsiteX174" fmla="*/ 542925 w 1483518"/>
                          <a:gd name="connsiteY174" fmla="*/ 981315 h 1793321"/>
                          <a:gd name="connsiteX175" fmla="*/ 540543 w 1483518"/>
                          <a:gd name="connsiteY175" fmla="*/ 988458 h 1793321"/>
                          <a:gd name="connsiteX176" fmla="*/ 511968 w 1483518"/>
                          <a:gd name="connsiteY176" fmla="*/ 1012271 h 1793321"/>
                          <a:gd name="connsiteX177" fmla="*/ 507206 w 1483518"/>
                          <a:gd name="connsiteY177" fmla="*/ 1019415 h 1793321"/>
                          <a:gd name="connsiteX178" fmla="*/ 504825 w 1483518"/>
                          <a:gd name="connsiteY178" fmla="*/ 1026558 h 1793321"/>
                          <a:gd name="connsiteX179" fmla="*/ 495300 w 1483518"/>
                          <a:gd name="connsiteY179" fmla="*/ 1040846 h 1793321"/>
                          <a:gd name="connsiteX180" fmla="*/ 490537 w 1483518"/>
                          <a:gd name="connsiteY180" fmla="*/ 1047990 h 1793321"/>
                          <a:gd name="connsiteX181" fmla="*/ 488156 w 1483518"/>
                          <a:gd name="connsiteY181" fmla="*/ 1055133 h 1793321"/>
                          <a:gd name="connsiteX182" fmla="*/ 483393 w 1483518"/>
                          <a:gd name="connsiteY182" fmla="*/ 1081327 h 1793321"/>
                          <a:gd name="connsiteX183" fmla="*/ 481012 w 1483518"/>
                          <a:gd name="connsiteY183" fmla="*/ 1088471 h 1793321"/>
                          <a:gd name="connsiteX184" fmla="*/ 483393 w 1483518"/>
                          <a:gd name="connsiteY184" fmla="*/ 1102758 h 1793321"/>
                          <a:gd name="connsiteX185" fmla="*/ 485775 w 1483518"/>
                          <a:gd name="connsiteY185" fmla="*/ 1124190 h 1793321"/>
                          <a:gd name="connsiteX186" fmla="*/ 488156 w 1483518"/>
                          <a:gd name="connsiteY186" fmla="*/ 1136096 h 1793321"/>
                          <a:gd name="connsiteX187" fmla="*/ 495300 w 1483518"/>
                          <a:gd name="connsiteY187" fmla="*/ 1145621 h 1793321"/>
                          <a:gd name="connsiteX188" fmla="*/ 509587 w 1483518"/>
                          <a:gd name="connsiteY188" fmla="*/ 1159908 h 1793321"/>
                          <a:gd name="connsiteX189" fmla="*/ 523875 w 1483518"/>
                          <a:gd name="connsiteY189" fmla="*/ 1169433 h 1793321"/>
                          <a:gd name="connsiteX190" fmla="*/ 535781 w 1483518"/>
                          <a:gd name="connsiteY190" fmla="*/ 1183721 h 1793321"/>
                          <a:gd name="connsiteX191" fmla="*/ 552450 w 1483518"/>
                          <a:gd name="connsiteY191" fmla="*/ 1207533 h 1793321"/>
                          <a:gd name="connsiteX192" fmla="*/ 569118 w 1483518"/>
                          <a:gd name="connsiteY192" fmla="*/ 1217058 h 1793321"/>
                          <a:gd name="connsiteX193" fmla="*/ 583406 w 1483518"/>
                          <a:gd name="connsiteY193" fmla="*/ 1231346 h 1793321"/>
                          <a:gd name="connsiteX194" fmla="*/ 585787 w 1483518"/>
                          <a:gd name="connsiteY194" fmla="*/ 1238490 h 1793321"/>
                          <a:gd name="connsiteX195" fmla="*/ 600075 w 1483518"/>
                          <a:gd name="connsiteY195" fmla="*/ 1248015 h 1793321"/>
                          <a:gd name="connsiteX196" fmla="*/ 611981 w 1483518"/>
                          <a:gd name="connsiteY196" fmla="*/ 1259921 h 1793321"/>
                          <a:gd name="connsiteX197" fmla="*/ 619125 w 1483518"/>
                          <a:gd name="connsiteY197" fmla="*/ 1267065 h 1793321"/>
                          <a:gd name="connsiteX198" fmla="*/ 626268 w 1483518"/>
                          <a:gd name="connsiteY198" fmla="*/ 1271827 h 1793321"/>
                          <a:gd name="connsiteX199" fmla="*/ 645318 w 1483518"/>
                          <a:gd name="connsiteY199" fmla="*/ 1283733 h 1793321"/>
                          <a:gd name="connsiteX200" fmla="*/ 650081 w 1483518"/>
                          <a:gd name="connsiteY200" fmla="*/ 1295640 h 1793321"/>
                          <a:gd name="connsiteX201" fmla="*/ 652462 w 1483518"/>
                          <a:gd name="connsiteY201" fmla="*/ 1302783 h 1793321"/>
                          <a:gd name="connsiteX202" fmla="*/ 657225 w 1483518"/>
                          <a:gd name="connsiteY202" fmla="*/ 1309927 h 1793321"/>
                          <a:gd name="connsiteX203" fmla="*/ 671512 w 1483518"/>
                          <a:gd name="connsiteY203" fmla="*/ 1338502 h 1793321"/>
                          <a:gd name="connsiteX204" fmla="*/ 676275 w 1483518"/>
                          <a:gd name="connsiteY204" fmla="*/ 1345646 h 1793321"/>
                          <a:gd name="connsiteX205" fmla="*/ 681037 w 1483518"/>
                          <a:gd name="connsiteY205" fmla="*/ 1359933 h 1793321"/>
                          <a:gd name="connsiteX206" fmla="*/ 683418 w 1483518"/>
                          <a:gd name="connsiteY206" fmla="*/ 1367077 h 1793321"/>
                          <a:gd name="connsiteX207" fmla="*/ 688181 w 1483518"/>
                          <a:gd name="connsiteY207" fmla="*/ 1374221 h 1793321"/>
                          <a:gd name="connsiteX208" fmla="*/ 692943 w 1483518"/>
                          <a:gd name="connsiteY208" fmla="*/ 1393271 h 1793321"/>
                          <a:gd name="connsiteX209" fmla="*/ 697706 w 1483518"/>
                          <a:gd name="connsiteY209" fmla="*/ 1414702 h 1793321"/>
                          <a:gd name="connsiteX210" fmla="*/ 702468 w 1483518"/>
                          <a:gd name="connsiteY210" fmla="*/ 1428990 h 1793321"/>
                          <a:gd name="connsiteX211" fmla="*/ 697706 w 1483518"/>
                          <a:gd name="connsiteY211" fmla="*/ 1474233 h 1793321"/>
                          <a:gd name="connsiteX212" fmla="*/ 692943 w 1483518"/>
                          <a:gd name="connsiteY212" fmla="*/ 1481377 h 1793321"/>
                          <a:gd name="connsiteX213" fmla="*/ 683418 w 1483518"/>
                          <a:gd name="connsiteY213" fmla="*/ 1483758 h 1793321"/>
                          <a:gd name="connsiteX214" fmla="*/ 676275 w 1483518"/>
                          <a:gd name="connsiteY214" fmla="*/ 1488521 h 1793321"/>
                          <a:gd name="connsiteX215" fmla="*/ 640556 w 1483518"/>
                          <a:gd name="connsiteY215" fmla="*/ 1488521 h 1793321"/>
                          <a:gd name="connsiteX216" fmla="*/ 633412 w 1483518"/>
                          <a:gd name="connsiteY216" fmla="*/ 1486140 h 1793321"/>
                          <a:gd name="connsiteX217" fmla="*/ 581025 w 1483518"/>
                          <a:gd name="connsiteY217" fmla="*/ 1481377 h 1793321"/>
                          <a:gd name="connsiteX218" fmla="*/ 576262 w 1483518"/>
                          <a:gd name="connsiteY218" fmla="*/ 1474233 h 1793321"/>
                          <a:gd name="connsiteX219" fmla="*/ 566737 w 1483518"/>
                          <a:gd name="connsiteY219" fmla="*/ 1471852 h 1793321"/>
                          <a:gd name="connsiteX220" fmla="*/ 528637 w 1483518"/>
                          <a:gd name="connsiteY220" fmla="*/ 1469471 h 1793321"/>
                          <a:gd name="connsiteX221" fmla="*/ 514350 w 1483518"/>
                          <a:gd name="connsiteY221" fmla="*/ 1464708 h 1793321"/>
                          <a:gd name="connsiteX222" fmla="*/ 497681 w 1483518"/>
                          <a:gd name="connsiteY222" fmla="*/ 1462327 h 1793321"/>
                          <a:gd name="connsiteX223" fmla="*/ 478631 w 1483518"/>
                          <a:gd name="connsiteY223" fmla="*/ 1455183 h 1793321"/>
                          <a:gd name="connsiteX224" fmla="*/ 457200 w 1483518"/>
                          <a:gd name="connsiteY224" fmla="*/ 1452802 h 1793321"/>
                          <a:gd name="connsiteX225" fmla="*/ 409575 w 1483518"/>
                          <a:gd name="connsiteY225" fmla="*/ 1448040 h 1793321"/>
                          <a:gd name="connsiteX226" fmla="*/ 345281 w 1483518"/>
                          <a:gd name="connsiteY226" fmla="*/ 1440896 h 1793321"/>
                          <a:gd name="connsiteX227" fmla="*/ 235743 w 1483518"/>
                          <a:gd name="connsiteY227" fmla="*/ 1440896 h 1793321"/>
                          <a:gd name="connsiteX228" fmla="*/ 228600 w 1483518"/>
                          <a:gd name="connsiteY228" fmla="*/ 1448040 h 1793321"/>
                          <a:gd name="connsiteX229" fmla="*/ 219075 w 1483518"/>
                          <a:gd name="connsiteY229" fmla="*/ 1450421 h 1793321"/>
                          <a:gd name="connsiteX230" fmla="*/ 211931 w 1483518"/>
                          <a:gd name="connsiteY230" fmla="*/ 1457565 h 1793321"/>
                          <a:gd name="connsiteX231" fmla="*/ 197643 w 1483518"/>
                          <a:gd name="connsiteY231" fmla="*/ 1467090 h 1793321"/>
                          <a:gd name="connsiteX232" fmla="*/ 188118 w 1483518"/>
                          <a:gd name="connsiteY232" fmla="*/ 1474233 h 1793321"/>
                          <a:gd name="connsiteX233" fmla="*/ 180975 w 1483518"/>
                          <a:gd name="connsiteY233" fmla="*/ 1490902 h 1793321"/>
                          <a:gd name="connsiteX234" fmla="*/ 173831 w 1483518"/>
                          <a:gd name="connsiteY234" fmla="*/ 1498046 h 1793321"/>
                          <a:gd name="connsiteX235" fmla="*/ 166687 w 1483518"/>
                          <a:gd name="connsiteY235" fmla="*/ 1512333 h 1793321"/>
                          <a:gd name="connsiteX236" fmla="*/ 157162 w 1483518"/>
                          <a:gd name="connsiteY236" fmla="*/ 1526621 h 1793321"/>
                          <a:gd name="connsiteX237" fmla="*/ 150018 w 1483518"/>
                          <a:gd name="connsiteY237" fmla="*/ 1540908 h 1793321"/>
                          <a:gd name="connsiteX238" fmla="*/ 140493 w 1483518"/>
                          <a:gd name="connsiteY238" fmla="*/ 1555196 h 1793321"/>
                          <a:gd name="connsiteX239" fmla="*/ 138112 w 1483518"/>
                          <a:gd name="connsiteY239" fmla="*/ 1562340 h 1793321"/>
                          <a:gd name="connsiteX240" fmla="*/ 130968 w 1483518"/>
                          <a:gd name="connsiteY240" fmla="*/ 1576627 h 1793321"/>
                          <a:gd name="connsiteX241" fmla="*/ 128587 w 1483518"/>
                          <a:gd name="connsiteY241" fmla="*/ 1600440 h 1793321"/>
                          <a:gd name="connsiteX242" fmla="*/ 119062 w 1483518"/>
                          <a:gd name="connsiteY242" fmla="*/ 1633777 h 1793321"/>
                          <a:gd name="connsiteX243" fmla="*/ 114300 w 1483518"/>
                          <a:gd name="connsiteY243" fmla="*/ 1648065 h 1793321"/>
                          <a:gd name="connsiteX244" fmla="*/ 109537 w 1483518"/>
                          <a:gd name="connsiteY244" fmla="*/ 1664733 h 1793321"/>
                          <a:gd name="connsiteX245" fmla="*/ 111918 w 1483518"/>
                          <a:gd name="connsiteY245" fmla="*/ 1693308 h 1793321"/>
                          <a:gd name="connsiteX246" fmla="*/ 114300 w 1483518"/>
                          <a:gd name="connsiteY246" fmla="*/ 1700452 h 1793321"/>
                          <a:gd name="connsiteX247" fmla="*/ 121443 w 1483518"/>
                          <a:gd name="connsiteY247" fmla="*/ 1767127 h 1793321"/>
                          <a:gd name="connsiteX248" fmla="*/ 126206 w 1483518"/>
                          <a:gd name="connsiteY248" fmla="*/ 1793321 h 1793321"/>
                          <a:gd name="connsiteX249" fmla="*/ 126206 w 1483518"/>
                          <a:gd name="connsiteY249" fmla="*/ 1793321 h 1793321"/>
                          <a:gd name="connsiteX0" fmla="*/ 0 w 1483518"/>
                          <a:gd name="connsiteY0" fmla="*/ 197883 h 1795261"/>
                          <a:gd name="connsiteX1" fmla="*/ 0 w 1483518"/>
                          <a:gd name="connsiteY1" fmla="*/ 197883 h 1795261"/>
                          <a:gd name="connsiteX2" fmla="*/ 38100 w 1483518"/>
                          <a:gd name="connsiteY2" fmla="*/ 214552 h 1795261"/>
                          <a:gd name="connsiteX3" fmla="*/ 83343 w 1483518"/>
                          <a:gd name="connsiteY3" fmla="*/ 224077 h 1795261"/>
                          <a:gd name="connsiteX4" fmla="*/ 100012 w 1483518"/>
                          <a:gd name="connsiteY4" fmla="*/ 228840 h 1795261"/>
                          <a:gd name="connsiteX5" fmla="*/ 121443 w 1483518"/>
                          <a:gd name="connsiteY5" fmla="*/ 238365 h 1795261"/>
                          <a:gd name="connsiteX6" fmla="*/ 128587 w 1483518"/>
                          <a:gd name="connsiteY6" fmla="*/ 240746 h 1795261"/>
                          <a:gd name="connsiteX7" fmla="*/ 138112 w 1483518"/>
                          <a:gd name="connsiteY7" fmla="*/ 243127 h 1795261"/>
                          <a:gd name="connsiteX8" fmla="*/ 150018 w 1483518"/>
                          <a:gd name="connsiteY8" fmla="*/ 247890 h 1795261"/>
                          <a:gd name="connsiteX9" fmla="*/ 159543 w 1483518"/>
                          <a:gd name="connsiteY9" fmla="*/ 250271 h 1795261"/>
                          <a:gd name="connsiteX10" fmla="*/ 173831 w 1483518"/>
                          <a:gd name="connsiteY10" fmla="*/ 255033 h 1795261"/>
                          <a:gd name="connsiteX11" fmla="*/ 180975 w 1483518"/>
                          <a:gd name="connsiteY11" fmla="*/ 257415 h 1795261"/>
                          <a:gd name="connsiteX12" fmla="*/ 216693 w 1483518"/>
                          <a:gd name="connsiteY12" fmla="*/ 255033 h 1795261"/>
                          <a:gd name="connsiteX13" fmla="*/ 223837 w 1483518"/>
                          <a:gd name="connsiteY13" fmla="*/ 252652 h 1795261"/>
                          <a:gd name="connsiteX14" fmla="*/ 254793 w 1483518"/>
                          <a:gd name="connsiteY14" fmla="*/ 247890 h 1795261"/>
                          <a:gd name="connsiteX15" fmla="*/ 261937 w 1483518"/>
                          <a:gd name="connsiteY15" fmla="*/ 245508 h 1795261"/>
                          <a:gd name="connsiteX16" fmla="*/ 285750 w 1483518"/>
                          <a:gd name="connsiteY16" fmla="*/ 240746 h 1795261"/>
                          <a:gd name="connsiteX17" fmla="*/ 307181 w 1483518"/>
                          <a:gd name="connsiteY17" fmla="*/ 233602 h 1795261"/>
                          <a:gd name="connsiteX18" fmla="*/ 314325 w 1483518"/>
                          <a:gd name="connsiteY18" fmla="*/ 231221 h 1795261"/>
                          <a:gd name="connsiteX19" fmla="*/ 357187 w 1483518"/>
                          <a:gd name="connsiteY19" fmla="*/ 226458 h 1795261"/>
                          <a:gd name="connsiteX20" fmla="*/ 366712 w 1483518"/>
                          <a:gd name="connsiteY20" fmla="*/ 224077 h 1795261"/>
                          <a:gd name="connsiteX21" fmla="*/ 373856 w 1483518"/>
                          <a:gd name="connsiteY21" fmla="*/ 221696 h 1795261"/>
                          <a:gd name="connsiteX22" fmla="*/ 385762 w 1483518"/>
                          <a:gd name="connsiteY22" fmla="*/ 219315 h 1795261"/>
                          <a:gd name="connsiteX23" fmla="*/ 392906 w 1483518"/>
                          <a:gd name="connsiteY23" fmla="*/ 216933 h 1795261"/>
                          <a:gd name="connsiteX24" fmla="*/ 414337 w 1483518"/>
                          <a:gd name="connsiteY24" fmla="*/ 212171 h 1795261"/>
                          <a:gd name="connsiteX25" fmla="*/ 423862 w 1483518"/>
                          <a:gd name="connsiteY25" fmla="*/ 207408 h 1795261"/>
                          <a:gd name="connsiteX26" fmla="*/ 431006 w 1483518"/>
                          <a:gd name="connsiteY26" fmla="*/ 205027 h 1795261"/>
                          <a:gd name="connsiteX27" fmla="*/ 445293 w 1483518"/>
                          <a:gd name="connsiteY27" fmla="*/ 193121 h 1795261"/>
                          <a:gd name="connsiteX28" fmla="*/ 459581 w 1483518"/>
                          <a:gd name="connsiteY28" fmla="*/ 188358 h 1795261"/>
                          <a:gd name="connsiteX29" fmla="*/ 473868 w 1483518"/>
                          <a:gd name="connsiteY29" fmla="*/ 178833 h 1795261"/>
                          <a:gd name="connsiteX30" fmla="*/ 488156 w 1483518"/>
                          <a:gd name="connsiteY30" fmla="*/ 174071 h 1795261"/>
                          <a:gd name="connsiteX31" fmla="*/ 495300 w 1483518"/>
                          <a:gd name="connsiteY31" fmla="*/ 171690 h 1795261"/>
                          <a:gd name="connsiteX32" fmla="*/ 502443 w 1483518"/>
                          <a:gd name="connsiteY32" fmla="*/ 166927 h 1795261"/>
                          <a:gd name="connsiteX33" fmla="*/ 516731 w 1483518"/>
                          <a:gd name="connsiteY33" fmla="*/ 162165 h 1795261"/>
                          <a:gd name="connsiteX34" fmla="*/ 523875 w 1483518"/>
                          <a:gd name="connsiteY34" fmla="*/ 159783 h 1795261"/>
                          <a:gd name="connsiteX35" fmla="*/ 531018 w 1483518"/>
                          <a:gd name="connsiteY35" fmla="*/ 157402 h 1795261"/>
                          <a:gd name="connsiteX36" fmla="*/ 538162 w 1483518"/>
                          <a:gd name="connsiteY36" fmla="*/ 155021 h 1795261"/>
                          <a:gd name="connsiteX37" fmla="*/ 552450 w 1483518"/>
                          <a:gd name="connsiteY37" fmla="*/ 147877 h 1795261"/>
                          <a:gd name="connsiteX38" fmla="*/ 559593 w 1483518"/>
                          <a:gd name="connsiteY38" fmla="*/ 143115 h 1795261"/>
                          <a:gd name="connsiteX39" fmla="*/ 566737 w 1483518"/>
                          <a:gd name="connsiteY39" fmla="*/ 140733 h 1795261"/>
                          <a:gd name="connsiteX40" fmla="*/ 573881 w 1483518"/>
                          <a:gd name="connsiteY40" fmla="*/ 135971 h 1795261"/>
                          <a:gd name="connsiteX41" fmla="*/ 588168 w 1483518"/>
                          <a:gd name="connsiteY41" fmla="*/ 131208 h 1795261"/>
                          <a:gd name="connsiteX42" fmla="*/ 595312 w 1483518"/>
                          <a:gd name="connsiteY42" fmla="*/ 128827 h 1795261"/>
                          <a:gd name="connsiteX43" fmla="*/ 602456 w 1483518"/>
                          <a:gd name="connsiteY43" fmla="*/ 124065 h 1795261"/>
                          <a:gd name="connsiteX44" fmla="*/ 611981 w 1483518"/>
                          <a:gd name="connsiteY44" fmla="*/ 121683 h 1795261"/>
                          <a:gd name="connsiteX45" fmla="*/ 633412 w 1483518"/>
                          <a:gd name="connsiteY45" fmla="*/ 114540 h 1795261"/>
                          <a:gd name="connsiteX46" fmla="*/ 647700 w 1483518"/>
                          <a:gd name="connsiteY46" fmla="*/ 107396 h 1795261"/>
                          <a:gd name="connsiteX47" fmla="*/ 671512 w 1483518"/>
                          <a:gd name="connsiteY47" fmla="*/ 100252 h 1795261"/>
                          <a:gd name="connsiteX48" fmla="*/ 685800 w 1483518"/>
                          <a:gd name="connsiteY48" fmla="*/ 93108 h 1795261"/>
                          <a:gd name="connsiteX49" fmla="*/ 700087 w 1483518"/>
                          <a:gd name="connsiteY49" fmla="*/ 85965 h 1795261"/>
                          <a:gd name="connsiteX50" fmla="*/ 721518 w 1483518"/>
                          <a:gd name="connsiteY50" fmla="*/ 71677 h 1795261"/>
                          <a:gd name="connsiteX51" fmla="*/ 728662 w 1483518"/>
                          <a:gd name="connsiteY51" fmla="*/ 66915 h 1795261"/>
                          <a:gd name="connsiteX52" fmla="*/ 742950 w 1483518"/>
                          <a:gd name="connsiteY52" fmla="*/ 57390 h 1795261"/>
                          <a:gd name="connsiteX53" fmla="*/ 757237 w 1483518"/>
                          <a:gd name="connsiteY53" fmla="*/ 45483 h 1795261"/>
                          <a:gd name="connsiteX54" fmla="*/ 764381 w 1483518"/>
                          <a:gd name="connsiteY54" fmla="*/ 43102 h 1795261"/>
                          <a:gd name="connsiteX55" fmla="*/ 778668 w 1483518"/>
                          <a:gd name="connsiteY55" fmla="*/ 33577 h 1795261"/>
                          <a:gd name="connsiteX56" fmla="*/ 785812 w 1483518"/>
                          <a:gd name="connsiteY56" fmla="*/ 28815 h 1795261"/>
                          <a:gd name="connsiteX57" fmla="*/ 792956 w 1483518"/>
                          <a:gd name="connsiteY57" fmla="*/ 24052 h 1795261"/>
                          <a:gd name="connsiteX58" fmla="*/ 800100 w 1483518"/>
                          <a:gd name="connsiteY58" fmla="*/ 21671 h 1795261"/>
                          <a:gd name="connsiteX59" fmla="*/ 823912 w 1483518"/>
                          <a:gd name="connsiteY59" fmla="*/ 12146 h 1795261"/>
                          <a:gd name="connsiteX60" fmla="*/ 831056 w 1483518"/>
                          <a:gd name="connsiteY60" fmla="*/ 9765 h 1795261"/>
                          <a:gd name="connsiteX61" fmla="*/ 909637 w 1483518"/>
                          <a:gd name="connsiteY61" fmla="*/ 7383 h 1795261"/>
                          <a:gd name="connsiteX62" fmla="*/ 916781 w 1483518"/>
                          <a:gd name="connsiteY62" fmla="*/ 9765 h 1795261"/>
                          <a:gd name="connsiteX63" fmla="*/ 935831 w 1483518"/>
                          <a:gd name="connsiteY63" fmla="*/ 12146 h 1795261"/>
                          <a:gd name="connsiteX64" fmla="*/ 952500 w 1483518"/>
                          <a:gd name="connsiteY64" fmla="*/ 14527 h 1795261"/>
                          <a:gd name="connsiteX65" fmla="*/ 976312 w 1483518"/>
                          <a:gd name="connsiteY65" fmla="*/ 19290 h 1795261"/>
                          <a:gd name="connsiteX66" fmla="*/ 992981 w 1483518"/>
                          <a:gd name="connsiteY66" fmla="*/ 28815 h 1795261"/>
                          <a:gd name="connsiteX67" fmla="*/ 1004887 w 1483518"/>
                          <a:gd name="connsiteY67" fmla="*/ 31196 h 1795261"/>
                          <a:gd name="connsiteX68" fmla="*/ 1023937 w 1483518"/>
                          <a:gd name="connsiteY68" fmla="*/ 35958 h 1795261"/>
                          <a:gd name="connsiteX69" fmla="*/ 1047750 w 1483518"/>
                          <a:gd name="connsiteY69" fmla="*/ 40721 h 1795261"/>
                          <a:gd name="connsiteX70" fmla="*/ 1073943 w 1483518"/>
                          <a:gd name="connsiteY70" fmla="*/ 47865 h 1795261"/>
                          <a:gd name="connsiteX71" fmla="*/ 1088231 w 1483518"/>
                          <a:gd name="connsiteY71" fmla="*/ 52627 h 1795261"/>
                          <a:gd name="connsiteX72" fmla="*/ 1095375 w 1483518"/>
                          <a:gd name="connsiteY72" fmla="*/ 55008 h 1795261"/>
                          <a:gd name="connsiteX73" fmla="*/ 1121568 w 1483518"/>
                          <a:gd name="connsiteY73" fmla="*/ 59771 h 1795261"/>
                          <a:gd name="connsiteX74" fmla="*/ 1135856 w 1483518"/>
                          <a:gd name="connsiteY74" fmla="*/ 64533 h 1795261"/>
                          <a:gd name="connsiteX75" fmla="*/ 1152525 w 1483518"/>
                          <a:gd name="connsiteY75" fmla="*/ 71677 h 1795261"/>
                          <a:gd name="connsiteX76" fmla="*/ 1166812 w 1483518"/>
                          <a:gd name="connsiteY76" fmla="*/ 74058 h 1795261"/>
                          <a:gd name="connsiteX77" fmla="*/ 1193006 w 1483518"/>
                          <a:gd name="connsiteY77" fmla="*/ 78821 h 1795261"/>
                          <a:gd name="connsiteX78" fmla="*/ 1207293 w 1483518"/>
                          <a:gd name="connsiteY78" fmla="*/ 81202 h 1795261"/>
                          <a:gd name="connsiteX79" fmla="*/ 1216818 w 1483518"/>
                          <a:gd name="connsiteY79" fmla="*/ 83583 h 1795261"/>
                          <a:gd name="connsiteX80" fmla="*/ 1245393 w 1483518"/>
                          <a:gd name="connsiteY80" fmla="*/ 85965 h 1795261"/>
                          <a:gd name="connsiteX81" fmla="*/ 1254918 w 1483518"/>
                          <a:gd name="connsiteY81" fmla="*/ 88346 h 1795261"/>
                          <a:gd name="connsiteX82" fmla="*/ 1269206 w 1483518"/>
                          <a:gd name="connsiteY82" fmla="*/ 93108 h 1795261"/>
                          <a:gd name="connsiteX83" fmla="*/ 1357312 w 1483518"/>
                          <a:gd name="connsiteY83" fmla="*/ 97871 h 1795261"/>
                          <a:gd name="connsiteX84" fmla="*/ 1378743 w 1483518"/>
                          <a:gd name="connsiteY84" fmla="*/ 102633 h 1795261"/>
                          <a:gd name="connsiteX85" fmla="*/ 1393031 w 1483518"/>
                          <a:gd name="connsiteY85" fmla="*/ 107396 h 1795261"/>
                          <a:gd name="connsiteX86" fmla="*/ 1400175 w 1483518"/>
                          <a:gd name="connsiteY86" fmla="*/ 109777 h 1795261"/>
                          <a:gd name="connsiteX87" fmla="*/ 1407318 w 1483518"/>
                          <a:gd name="connsiteY87" fmla="*/ 112158 h 1795261"/>
                          <a:gd name="connsiteX88" fmla="*/ 1414462 w 1483518"/>
                          <a:gd name="connsiteY88" fmla="*/ 116921 h 1795261"/>
                          <a:gd name="connsiteX89" fmla="*/ 1428750 w 1483518"/>
                          <a:gd name="connsiteY89" fmla="*/ 121683 h 1795261"/>
                          <a:gd name="connsiteX90" fmla="*/ 1447800 w 1483518"/>
                          <a:gd name="connsiteY90" fmla="*/ 138352 h 1795261"/>
                          <a:gd name="connsiteX91" fmla="*/ 1462087 w 1483518"/>
                          <a:gd name="connsiteY91" fmla="*/ 147877 h 1795261"/>
                          <a:gd name="connsiteX92" fmla="*/ 1471612 w 1483518"/>
                          <a:gd name="connsiteY92" fmla="*/ 152640 h 1795261"/>
                          <a:gd name="connsiteX93" fmla="*/ 1483518 w 1483518"/>
                          <a:gd name="connsiteY93" fmla="*/ 174071 h 1795261"/>
                          <a:gd name="connsiteX94" fmla="*/ 1481137 w 1483518"/>
                          <a:gd name="connsiteY94" fmla="*/ 302658 h 1795261"/>
                          <a:gd name="connsiteX95" fmla="*/ 1478756 w 1483518"/>
                          <a:gd name="connsiteY95" fmla="*/ 316946 h 1795261"/>
                          <a:gd name="connsiteX96" fmla="*/ 1476375 w 1483518"/>
                          <a:gd name="connsiteY96" fmla="*/ 324090 h 1795261"/>
                          <a:gd name="connsiteX97" fmla="*/ 1466850 w 1483518"/>
                          <a:gd name="connsiteY97" fmla="*/ 357427 h 1795261"/>
                          <a:gd name="connsiteX98" fmla="*/ 1462087 w 1483518"/>
                          <a:gd name="connsiteY98" fmla="*/ 364571 h 1795261"/>
                          <a:gd name="connsiteX99" fmla="*/ 1457325 w 1483518"/>
                          <a:gd name="connsiteY99" fmla="*/ 381240 h 1795261"/>
                          <a:gd name="connsiteX100" fmla="*/ 1454943 w 1483518"/>
                          <a:gd name="connsiteY100" fmla="*/ 393146 h 1795261"/>
                          <a:gd name="connsiteX101" fmla="*/ 1450181 w 1483518"/>
                          <a:gd name="connsiteY101" fmla="*/ 407433 h 1795261"/>
                          <a:gd name="connsiteX102" fmla="*/ 1445418 w 1483518"/>
                          <a:gd name="connsiteY102" fmla="*/ 433627 h 1795261"/>
                          <a:gd name="connsiteX103" fmla="*/ 1443037 w 1483518"/>
                          <a:gd name="connsiteY103" fmla="*/ 443152 h 1795261"/>
                          <a:gd name="connsiteX104" fmla="*/ 1435893 w 1483518"/>
                          <a:gd name="connsiteY104" fmla="*/ 447915 h 1795261"/>
                          <a:gd name="connsiteX105" fmla="*/ 1433512 w 1483518"/>
                          <a:gd name="connsiteY105" fmla="*/ 455058 h 1795261"/>
                          <a:gd name="connsiteX106" fmla="*/ 1421606 w 1483518"/>
                          <a:gd name="connsiteY106" fmla="*/ 457440 h 1795261"/>
                          <a:gd name="connsiteX107" fmla="*/ 1395412 w 1483518"/>
                          <a:gd name="connsiteY107" fmla="*/ 462202 h 1795261"/>
                          <a:gd name="connsiteX108" fmla="*/ 1378743 w 1483518"/>
                          <a:gd name="connsiteY108" fmla="*/ 466965 h 1795261"/>
                          <a:gd name="connsiteX109" fmla="*/ 1364456 w 1483518"/>
                          <a:gd name="connsiteY109" fmla="*/ 471727 h 1795261"/>
                          <a:gd name="connsiteX110" fmla="*/ 1350168 w 1483518"/>
                          <a:gd name="connsiteY110" fmla="*/ 474108 h 1795261"/>
                          <a:gd name="connsiteX111" fmla="*/ 1343025 w 1483518"/>
                          <a:gd name="connsiteY111" fmla="*/ 476490 h 1795261"/>
                          <a:gd name="connsiteX112" fmla="*/ 1335881 w 1483518"/>
                          <a:gd name="connsiteY112" fmla="*/ 481252 h 1795261"/>
                          <a:gd name="connsiteX113" fmla="*/ 1326356 w 1483518"/>
                          <a:gd name="connsiteY113" fmla="*/ 483633 h 1795261"/>
                          <a:gd name="connsiteX114" fmla="*/ 1319212 w 1483518"/>
                          <a:gd name="connsiteY114" fmla="*/ 486015 h 1795261"/>
                          <a:gd name="connsiteX115" fmla="*/ 1309687 w 1483518"/>
                          <a:gd name="connsiteY115" fmla="*/ 490777 h 1795261"/>
                          <a:gd name="connsiteX116" fmla="*/ 1302543 w 1483518"/>
                          <a:gd name="connsiteY116" fmla="*/ 495540 h 1795261"/>
                          <a:gd name="connsiteX117" fmla="*/ 1293018 w 1483518"/>
                          <a:gd name="connsiteY117" fmla="*/ 497921 h 1795261"/>
                          <a:gd name="connsiteX118" fmla="*/ 1264443 w 1483518"/>
                          <a:gd name="connsiteY118" fmla="*/ 512208 h 1795261"/>
                          <a:gd name="connsiteX119" fmla="*/ 1257300 w 1483518"/>
                          <a:gd name="connsiteY119" fmla="*/ 514590 h 1795261"/>
                          <a:gd name="connsiteX120" fmla="*/ 1250156 w 1483518"/>
                          <a:gd name="connsiteY120" fmla="*/ 516971 h 1795261"/>
                          <a:gd name="connsiteX121" fmla="*/ 1235868 w 1483518"/>
                          <a:gd name="connsiteY121" fmla="*/ 526496 h 1795261"/>
                          <a:gd name="connsiteX122" fmla="*/ 1212056 w 1483518"/>
                          <a:gd name="connsiteY122" fmla="*/ 543165 h 1795261"/>
                          <a:gd name="connsiteX123" fmla="*/ 1209675 w 1483518"/>
                          <a:gd name="connsiteY123" fmla="*/ 550308 h 1795261"/>
                          <a:gd name="connsiteX124" fmla="*/ 1202531 w 1483518"/>
                          <a:gd name="connsiteY124" fmla="*/ 552690 h 1795261"/>
                          <a:gd name="connsiteX125" fmla="*/ 1195387 w 1483518"/>
                          <a:gd name="connsiteY125" fmla="*/ 557452 h 1795261"/>
                          <a:gd name="connsiteX126" fmla="*/ 1185862 w 1483518"/>
                          <a:gd name="connsiteY126" fmla="*/ 571740 h 1795261"/>
                          <a:gd name="connsiteX127" fmla="*/ 1178718 w 1483518"/>
                          <a:gd name="connsiteY127" fmla="*/ 586027 h 1795261"/>
                          <a:gd name="connsiteX128" fmla="*/ 1173956 w 1483518"/>
                          <a:gd name="connsiteY128" fmla="*/ 619365 h 1795261"/>
                          <a:gd name="connsiteX129" fmla="*/ 1171575 w 1483518"/>
                          <a:gd name="connsiteY129" fmla="*/ 640796 h 1795261"/>
                          <a:gd name="connsiteX130" fmla="*/ 1162050 w 1483518"/>
                          <a:gd name="connsiteY130" fmla="*/ 662227 h 1795261"/>
                          <a:gd name="connsiteX131" fmla="*/ 1152525 w 1483518"/>
                          <a:gd name="connsiteY131" fmla="*/ 683658 h 1795261"/>
                          <a:gd name="connsiteX132" fmla="*/ 1145381 w 1483518"/>
                          <a:gd name="connsiteY132" fmla="*/ 688421 h 1795261"/>
                          <a:gd name="connsiteX133" fmla="*/ 1140618 w 1483518"/>
                          <a:gd name="connsiteY133" fmla="*/ 695565 h 1795261"/>
                          <a:gd name="connsiteX134" fmla="*/ 1123950 w 1483518"/>
                          <a:gd name="connsiteY134" fmla="*/ 707471 h 1795261"/>
                          <a:gd name="connsiteX135" fmla="*/ 1112043 w 1483518"/>
                          <a:gd name="connsiteY135" fmla="*/ 724140 h 1795261"/>
                          <a:gd name="connsiteX136" fmla="*/ 1104900 w 1483518"/>
                          <a:gd name="connsiteY136" fmla="*/ 728902 h 1795261"/>
                          <a:gd name="connsiteX137" fmla="*/ 1083468 w 1483518"/>
                          <a:gd name="connsiteY137" fmla="*/ 745571 h 1795261"/>
                          <a:gd name="connsiteX138" fmla="*/ 1076325 w 1483518"/>
                          <a:gd name="connsiteY138" fmla="*/ 750333 h 1795261"/>
                          <a:gd name="connsiteX139" fmla="*/ 1059656 w 1483518"/>
                          <a:gd name="connsiteY139" fmla="*/ 755096 h 1795261"/>
                          <a:gd name="connsiteX140" fmla="*/ 1033462 w 1483518"/>
                          <a:gd name="connsiteY140" fmla="*/ 769383 h 1795261"/>
                          <a:gd name="connsiteX141" fmla="*/ 966787 w 1483518"/>
                          <a:gd name="connsiteY141" fmla="*/ 771765 h 1795261"/>
                          <a:gd name="connsiteX142" fmla="*/ 959643 w 1483518"/>
                          <a:gd name="connsiteY142" fmla="*/ 774146 h 1795261"/>
                          <a:gd name="connsiteX143" fmla="*/ 952500 w 1483518"/>
                          <a:gd name="connsiteY143" fmla="*/ 778908 h 1795261"/>
                          <a:gd name="connsiteX144" fmla="*/ 940593 w 1483518"/>
                          <a:gd name="connsiteY144" fmla="*/ 781290 h 1795261"/>
                          <a:gd name="connsiteX145" fmla="*/ 926306 w 1483518"/>
                          <a:gd name="connsiteY145" fmla="*/ 788433 h 1795261"/>
                          <a:gd name="connsiteX146" fmla="*/ 902493 w 1483518"/>
                          <a:gd name="connsiteY146" fmla="*/ 797958 h 1795261"/>
                          <a:gd name="connsiteX147" fmla="*/ 895350 w 1483518"/>
                          <a:gd name="connsiteY147" fmla="*/ 802721 h 1795261"/>
                          <a:gd name="connsiteX148" fmla="*/ 888206 w 1483518"/>
                          <a:gd name="connsiteY148" fmla="*/ 809865 h 1795261"/>
                          <a:gd name="connsiteX149" fmla="*/ 873918 w 1483518"/>
                          <a:gd name="connsiteY149" fmla="*/ 814627 h 1795261"/>
                          <a:gd name="connsiteX150" fmla="*/ 866775 w 1483518"/>
                          <a:gd name="connsiteY150" fmla="*/ 817008 h 1795261"/>
                          <a:gd name="connsiteX151" fmla="*/ 838200 w 1483518"/>
                          <a:gd name="connsiteY151" fmla="*/ 831296 h 1795261"/>
                          <a:gd name="connsiteX152" fmla="*/ 831056 w 1483518"/>
                          <a:gd name="connsiteY152" fmla="*/ 833677 h 1795261"/>
                          <a:gd name="connsiteX153" fmla="*/ 823912 w 1483518"/>
                          <a:gd name="connsiteY153" fmla="*/ 838440 h 1795261"/>
                          <a:gd name="connsiteX154" fmla="*/ 800100 w 1483518"/>
                          <a:gd name="connsiteY154" fmla="*/ 845583 h 1795261"/>
                          <a:gd name="connsiteX155" fmla="*/ 776287 w 1483518"/>
                          <a:gd name="connsiteY155" fmla="*/ 855108 h 1795261"/>
                          <a:gd name="connsiteX156" fmla="*/ 769143 w 1483518"/>
                          <a:gd name="connsiteY156" fmla="*/ 857490 h 1795261"/>
                          <a:gd name="connsiteX157" fmla="*/ 759618 w 1483518"/>
                          <a:gd name="connsiteY157" fmla="*/ 859871 h 1795261"/>
                          <a:gd name="connsiteX158" fmla="*/ 750093 w 1483518"/>
                          <a:gd name="connsiteY158" fmla="*/ 864633 h 1795261"/>
                          <a:gd name="connsiteX159" fmla="*/ 740568 w 1483518"/>
                          <a:gd name="connsiteY159" fmla="*/ 867015 h 1795261"/>
                          <a:gd name="connsiteX160" fmla="*/ 723900 w 1483518"/>
                          <a:gd name="connsiteY160" fmla="*/ 876540 h 1795261"/>
                          <a:gd name="connsiteX161" fmla="*/ 709612 w 1483518"/>
                          <a:gd name="connsiteY161" fmla="*/ 881302 h 1795261"/>
                          <a:gd name="connsiteX162" fmla="*/ 695325 w 1483518"/>
                          <a:gd name="connsiteY162" fmla="*/ 890827 h 1795261"/>
                          <a:gd name="connsiteX163" fmla="*/ 688181 w 1483518"/>
                          <a:gd name="connsiteY163" fmla="*/ 895590 h 1795261"/>
                          <a:gd name="connsiteX164" fmla="*/ 669131 w 1483518"/>
                          <a:gd name="connsiteY164" fmla="*/ 902733 h 1795261"/>
                          <a:gd name="connsiteX165" fmla="*/ 654843 w 1483518"/>
                          <a:gd name="connsiteY165" fmla="*/ 914640 h 1795261"/>
                          <a:gd name="connsiteX166" fmla="*/ 640556 w 1483518"/>
                          <a:gd name="connsiteY166" fmla="*/ 919402 h 1795261"/>
                          <a:gd name="connsiteX167" fmla="*/ 621506 w 1483518"/>
                          <a:gd name="connsiteY167" fmla="*/ 926546 h 1795261"/>
                          <a:gd name="connsiteX168" fmla="*/ 600075 w 1483518"/>
                          <a:gd name="connsiteY168" fmla="*/ 940833 h 1795261"/>
                          <a:gd name="connsiteX169" fmla="*/ 585787 w 1483518"/>
                          <a:gd name="connsiteY169" fmla="*/ 950358 h 1795261"/>
                          <a:gd name="connsiteX170" fmla="*/ 578643 w 1483518"/>
                          <a:gd name="connsiteY170" fmla="*/ 952740 h 1795261"/>
                          <a:gd name="connsiteX171" fmla="*/ 571500 w 1483518"/>
                          <a:gd name="connsiteY171" fmla="*/ 959883 h 1795261"/>
                          <a:gd name="connsiteX172" fmla="*/ 554831 w 1483518"/>
                          <a:gd name="connsiteY172" fmla="*/ 969408 h 1795261"/>
                          <a:gd name="connsiteX173" fmla="*/ 550068 w 1483518"/>
                          <a:gd name="connsiteY173" fmla="*/ 976552 h 1795261"/>
                          <a:gd name="connsiteX174" fmla="*/ 542925 w 1483518"/>
                          <a:gd name="connsiteY174" fmla="*/ 981315 h 1795261"/>
                          <a:gd name="connsiteX175" fmla="*/ 540543 w 1483518"/>
                          <a:gd name="connsiteY175" fmla="*/ 988458 h 1795261"/>
                          <a:gd name="connsiteX176" fmla="*/ 511968 w 1483518"/>
                          <a:gd name="connsiteY176" fmla="*/ 1012271 h 1795261"/>
                          <a:gd name="connsiteX177" fmla="*/ 507206 w 1483518"/>
                          <a:gd name="connsiteY177" fmla="*/ 1019415 h 1795261"/>
                          <a:gd name="connsiteX178" fmla="*/ 504825 w 1483518"/>
                          <a:gd name="connsiteY178" fmla="*/ 1026558 h 1795261"/>
                          <a:gd name="connsiteX179" fmla="*/ 495300 w 1483518"/>
                          <a:gd name="connsiteY179" fmla="*/ 1040846 h 1795261"/>
                          <a:gd name="connsiteX180" fmla="*/ 490537 w 1483518"/>
                          <a:gd name="connsiteY180" fmla="*/ 1047990 h 1795261"/>
                          <a:gd name="connsiteX181" fmla="*/ 488156 w 1483518"/>
                          <a:gd name="connsiteY181" fmla="*/ 1055133 h 1795261"/>
                          <a:gd name="connsiteX182" fmla="*/ 483393 w 1483518"/>
                          <a:gd name="connsiteY182" fmla="*/ 1081327 h 1795261"/>
                          <a:gd name="connsiteX183" fmla="*/ 481012 w 1483518"/>
                          <a:gd name="connsiteY183" fmla="*/ 1088471 h 1795261"/>
                          <a:gd name="connsiteX184" fmla="*/ 483393 w 1483518"/>
                          <a:gd name="connsiteY184" fmla="*/ 1102758 h 1795261"/>
                          <a:gd name="connsiteX185" fmla="*/ 485775 w 1483518"/>
                          <a:gd name="connsiteY185" fmla="*/ 1124190 h 1795261"/>
                          <a:gd name="connsiteX186" fmla="*/ 488156 w 1483518"/>
                          <a:gd name="connsiteY186" fmla="*/ 1136096 h 1795261"/>
                          <a:gd name="connsiteX187" fmla="*/ 495300 w 1483518"/>
                          <a:gd name="connsiteY187" fmla="*/ 1145621 h 1795261"/>
                          <a:gd name="connsiteX188" fmla="*/ 509587 w 1483518"/>
                          <a:gd name="connsiteY188" fmla="*/ 1159908 h 1795261"/>
                          <a:gd name="connsiteX189" fmla="*/ 523875 w 1483518"/>
                          <a:gd name="connsiteY189" fmla="*/ 1169433 h 1795261"/>
                          <a:gd name="connsiteX190" fmla="*/ 535781 w 1483518"/>
                          <a:gd name="connsiteY190" fmla="*/ 1183721 h 1795261"/>
                          <a:gd name="connsiteX191" fmla="*/ 552450 w 1483518"/>
                          <a:gd name="connsiteY191" fmla="*/ 1207533 h 1795261"/>
                          <a:gd name="connsiteX192" fmla="*/ 569118 w 1483518"/>
                          <a:gd name="connsiteY192" fmla="*/ 1217058 h 1795261"/>
                          <a:gd name="connsiteX193" fmla="*/ 583406 w 1483518"/>
                          <a:gd name="connsiteY193" fmla="*/ 1231346 h 1795261"/>
                          <a:gd name="connsiteX194" fmla="*/ 585787 w 1483518"/>
                          <a:gd name="connsiteY194" fmla="*/ 1238490 h 1795261"/>
                          <a:gd name="connsiteX195" fmla="*/ 600075 w 1483518"/>
                          <a:gd name="connsiteY195" fmla="*/ 1248015 h 1795261"/>
                          <a:gd name="connsiteX196" fmla="*/ 611981 w 1483518"/>
                          <a:gd name="connsiteY196" fmla="*/ 1259921 h 1795261"/>
                          <a:gd name="connsiteX197" fmla="*/ 619125 w 1483518"/>
                          <a:gd name="connsiteY197" fmla="*/ 1267065 h 1795261"/>
                          <a:gd name="connsiteX198" fmla="*/ 626268 w 1483518"/>
                          <a:gd name="connsiteY198" fmla="*/ 1271827 h 1795261"/>
                          <a:gd name="connsiteX199" fmla="*/ 645318 w 1483518"/>
                          <a:gd name="connsiteY199" fmla="*/ 1283733 h 1795261"/>
                          <a:gd name="connsiteX200" fmla="*/ 650081 w 1483518"/>
                          <a:gd name="connsiteY200" fmla="*/ 1295640 h 1795261"/>
                          <a:gd name="connsiteX201" fmla="*/ 652462 w 1483518"/>
                          <a:gd name="connsiteY201" fmla="*/ 1302783 h 1795261"/>
                          <a:gd name="connsiteX202" fmla="*/ 657225 w 1483518"/>
                          <a:gd name="connsiteY202" fmla="*/ 1309927 h 1795261"/>
                          <a:gd name="connsiteX203" fmla="*/ 671512 w 1483518"/>
                          <a:gd name="connsiteY203" fmla="*/ 1338502 h 1795261"/>
                          <a:gd name="connsiteX204" fmla="*/ 676275 w 1483518"/>
                          <a:gd name="connsiteY204" fmla="*/ 1345646 h 1795261"/>
                          <a:gd name="connsiteX205" fmla="*/ 681037 w 1483518"/>
                          <a:gd name="connsiteY205" fmla="*/ 1359933 h 1795261"/>
                          <a:gd name="connsiteX206" fmla="*/ 683418 w 1483518"/>
                          <a:gd name="connsiteY206" fmla="*/ 1367077 h 1795261"/>
                          <a:gd name="connsiteX207" fmla="*/ 688181 w 1483518"/>
                          <a:gd name="connsiteY207" fmla="*/ 1374221 h 1795261"/>
                          <a:gd name="connsiteX208" fmla="*/ 692943 w 1483518"/>
                          <a:gd name="connsiteY208" fmla="*/ 1393271 h 1795261"/>
                          <a:gd name="connsiteX209" fmla="*/ 697706 w 1483518"/>
                          <a:gd name="connsiteY209" fmla="*/ 1414702 h 1795261"/>
                          <a:gd name="connsiteX210" fmla="*/ 702468 w 1483518"/>
                          <a:gd name="connsiteY210" fmla="*/ 1428990 h 1795261"/>
                          <a:gd name="connsiteX211" fmla="*/ 697706 w 1483518"/>
                          <a:gd name="connsiteY211" fmla="*/ 1474233 h 1795261"/>
                          <a:gd name="connsiteX212" fmla="*/ 692943 w 1483518"/>
                          <a:gd name="connsiteY212" fmla="*/ 1481377 h 1795261"/>
                          <a:gd name="connsiteX213" fmla="*/ 683418 w 1483518"/>
                          <a:gd name="connsiteY213" fmla="*/ 1483758 h 1795261"/>
                          <a:gd name="connsiteX214" fmla="*/ 676275 w 1483518"/>
                          <a:gd name="connsiteY214" fmla="*/ 1488521 h 1795261"/>
                          <a:gd name="connsiteX215" fmla="*/ 640556 w 1483518"/>
                          <a:gd name="connsiteY215" fmla="*/ 1488521 h 1795261"/>
                          <a:gd name="connsiteX216" fmla="*/ 633412 w 1483518"/>
                          <a:gd name="connsiteY216" fmla="*/ 1486140 h 1795261"/>
                          <a:gd name="connsiteX217" fmla="*/ 581025 w 1483518"/>
                          <a:gd name="connsiteY217" fmla="*/ 1481377 h 1795261"/>
                          <a:gd name="connsiteX218" fmla="*/ 576262 w 1483518"/>
                          <a:gd name="connsiteY218" fmla="*/ 1474233 h 1795261"/>
                          <a:gd name="connsiteX219" fmla="*/ 566737 w 1483518"/>
                          <a:gd name="connsiteY219" fmla="*/ 1471852 h 1795261"/>
                          <a:gd name="connsiteX220" fmla="*/ 528637 w 1483518"/>
                          <a:gd name="connsiteY220" fmla="*/ 1469471 h 1795261"/>
                          <a:gd name="connsiteX221" fmla="*/ 514350 w 1483518"/>
                          <a:gd name="connsiteY221" fmla="*/ 1464708 h 1795261"/>
                          <a:gd name="connsiteX222" fmla="*/ 497681 w 1483518"/>
                          <a:gd name="connsiteY222" fmla="*/ 1462327 h 1795261"/>
                          <a:gd name="connsiteX223" fmla="*/ 478631 w 1483518"/>
                          <a:gd name="connsiteY223" fmla="*/ 1455183 h 1795261"/>
                          <a:gd name="connsiteX224" fmla="*/ 457200 w 1483518"/>
                          <a:gd name="connsiteY224" fmla="*/ 1452802 h 1795261"/>
                          <a:gd name="connsiteX225" fmla="*/ 409575 w 1483518"/>
                          <a:gd name="connsiteY225" fmla="*/ 1448040 h 1795261"/>
                          <a:gd name="connsiteX226" fmla="*/ 345281 w 1483518"/>
                          <a:gd name="connsiteY226" fmla="*/ 1440896 h 1795261"/>
                          <a:gd name="connsiteX227" fmla="*/ 235743 w 1483518"/>
                          <a:gd name="connsiteY227" fmla="*/ 1440896 h 1795261"/>
                          <a:gd name="connsiteX228" fmla="*/ 228600 w 1483518"/>
                          <a:gd name="connsiteY228" fmla="*/ 1448040 h 1795261"/>
                          <a:gd name="connsiteX229" fmla="*/ 219075 w 1483518"/>
                          <a:gd name="connsiteY229" fmla="*/ 1450421 h 1795261"/>
                          <a:gd name="connsiteX230" fmla="*/ 211931 w 1483518"/>
                          <a:gd name="connsiteY230" fmla="*/ 1457565 h 1795261"/>
                          <a:gd name="connsiteX231" fmla="*/ 197643 w 1483518"/>
                          <a:gd name="connsiteY231" fmla="*/ 1467090 h 1795261"/>
                          <a:gd name="connsiteX232" fmla="*/ 188118 w 1483518"/>
                          <a:gd name="connsiteY232" fmla="*/ 1474233 h 1795261"/>
                          <a:gd name="connsiteX233" fmla="*/ 180975 w 1483518"/>
                          <a:gd name="connsiteY233" fmla="*/ 1490902 h 1795261"/>
                          <a:gd name="connsiteX234" fmla="*/ 173831 w 1483518"/>
                          <a:gd name="connsiteY234" fmla="*/ 1498046 h 1795261"/>
                          <a:gd name="connsiteX235" fmla="*/ 166687 w 1483518"/>
                          <a:gd name="connsiteY235" fmla="*/ 1512333 h 1795261"/>
                          <a:gd name="connsiteX236" fmla="*/ 157162 w 1483518"/>
                          <a:gd name="connsiteY236" fmla="*/ 1526621 h 1795261"/>
                          <a:gd name="connsiteX237" fmla="*/ 150018 w 1483518"/>
                          <a:gd name="connsiteY237" fmla="*/ 1540908 h 1795261"/>
                          <a:gd name="connsiteX238" fmla="*/ 140493 w 1483518"/>
                          <a:gd name="connsiteY238" fmla="*/ 1555196 h 1795261"/>
                          <a:gd name="connsiteX239" fmla="*/ 138112 w 1483518"/>
                          <a:gd name="connsiteY239" fmla="*/ 1562340 h 1795261"/>
                          <a:gd name="connsiteX240" fmla="*/ 130968 w 1483518"/>
                          <a:gd name="connsiteY240" fmla="*/ 1576627 h 1795261"/>
                          <a:gd name="connsiteX241" fmla="*/ 128587 w 1483518"/>
                          <a:gd name="connsiteY241" fmla="*/ 1600440 h 1795261"/>
                          <a:gd name="connsiteX242" fmla="*/ 119062 w 1483518"/>
                          <a:gd name="connsiteY242" fmla="*/ 1633777 h 1795261"/>
                          <a:gd name="connsiteX243" fmla="*/ 114300 w 1483518"/>
                          <a:gd name="connsiteY243" fmla="*/ 1648065 h 1795261"/>
                          <a:gd name="connsiteX244" fmla="*/ 109537 w 1483518"/>
                          <a:gd name="connsiteY244" fmla="*/ 1664733 h 1795261"/>
                          <a:gd name="connsiteX245" fmla="*/ 111918 w 1483518"/>
                          <a:gd name="connsiteY245" fmla="*/ 1693308 h 1795261"/>
                          <a:gd name="connsiteX246" fmla="*/ 114300 w 1483518"/>
                          <a:gd name="connsiteY246" fmla="*/ 1700452 h 1795261"/>
                          <a:gd name="connsiteX247" fmla="*/ 121443 w 1483518"/>
                          <a:gd name="connsiteY247" fmla="*/ 1767127 h 1795261"/>
                          <a:gd name="connsiteX248" fmla="*/ 126206 w 1483518"/>
                          <a:gd name="connsiteY248" fmla="*/ 1793321 h 1795261"/>
                          <a:gd name="connsiteX249" fmla="*/ 114299 w 1483518"/>
                          <a:gd name="connsiteY249" fmla="*/ 1793321 h 1795261"/>
                          <a:gd name="connsiteX0" fmla="*/ 0 w 1483518"/>
                          <a:gd name="connsiteY0" fmla="*/ 197883 h 1795261"/>
                          <a:gd name="connsiteX1" fmla="*/ 0 w 1483518"/>
                          <a:gd name="connsiteY1" fmla="*/ 197883 h 1795261"/>
                          <a:gd name="connsiteX2" fmla="*/ 38100 w 1483518"/>
                          <a:gd name="connsiteY2" fmla="*/ 214552 h 1795261"/>
                          <a:gd name="connsiteX3" fmla="*/ 83343 w 1483518"/>
                          <a:gd name="connsiteY3" fmla="*/ 224077 h 1795261"/>
                          <a:gd name="connsiteX4" fmla="*/ 100012 w 1483518"/>
                          <a:gd name="connsiteY4" fmla="*/ 228840 h 1795261"/>
                          <a:gd name="connsiteX5" fmla="*/ 121443 w 1483518"/>
                          <a:gd name="connsiteY5" fmla="*/ 238365 h 1795261"/>
                          <a:gd name="connsiteX6" fmla="*/ 128587 w 1483518"/>
                          <a:gd name="connsiteY6" fmla="*/ 240746 h 1795261"/>
                          <a:gd name="connsiteX7" fmla="*/ 138112 w 1483518"/>
                          <a:gd name="connsiteY7" fmla="*/ 243127 h 1795261"/>
                          <a:gd name="connsiteX8" fmla="*/ 150018 w 1483518"/>
                          <a:gd name="connsiteY8" fmla="*/ 247890 h 1795261"/>
                          <a:gd name="connsiteX9" fmla="*/ 159543 w 1483518"/>
                          <a:gd name="connsiteY9" fmla="*/ 250271 h 1795261"/>
                          <a:gd name="connsiteX10" fmla="*/ 173831 w 1483518"/>
                          <a:gd name="connsiteY10" fmla="*/ 255033 h 1795261"/>
                          <a:gd name="connsiteX11" fmla="*/ 180975 w 1483518"/>
                          <a:gd name="connsiteY11" fmla="*/ 257415 h 1795261"/>
                          <a:gd name="connsiteX12" fmla="*/ 216693 w 1483518"/>
                          <a:gd name="connsiteY12" fmla="*/ 255033 h 1795261"/>
                          <a:gd name="connsiteX13" fmla="*/ 223837 w 1483518"/>
                          <a:gd name="connsiteY13" fmla="*/ 252652 h 1795261"/>
                          <a:gd name="connsiteX14" fmla="*/ 254793 w 1483518"/>
                          <a:gd name="connsiteY14" fmla="*/ 247890 h 1795261"/>
                          <a:gd name="connsiteX15" fmla="*/ 261937 w 1483518"/>
                          <a:gd name="connsiteY15" fmla="*/ 245508 h 1795261"/>
                          <a:gd name="connsiteX16" fmla="*/ 285750 w 1483518"/>
                          <a:gd name="connsiteY16" fmla="*/ 240746 h 1795261"/>
                          <a:gd name="connsiteX17" fmla="*/ 307181 w 1483518"/>
                          <a:gd name="connsiteY17" fmla="*/ 233602 h 1795261"/>
                          <a:gd name="connsiteX18" fmla="*/ 314325 w 1483518"/>
                          <a:gd name="connsiteY18" fmla="*/ 231221 h 1795261"/>
                          <a:gd name="connsiteX19" fmla="*/ 357187 w 1483518"/>
                          <a:gd name="connsiteY19" fmla="*/ 226458 h 1795261"/>
                          <a:gd name="connsiteX20" fmla="*/ 366712 w 1483518"/>
                          <a:gd name="connsiteY20" fmla="*/ 224077 h 1795261"/>
                          <a:gd name="connsiteX21" fmla="*/ 373856 w 1483518"/>
                          <a:gd name="connsiteY21" fmla="*/ 221696 h 1795261"/>
                          <a:gd name="connsiteX22" fmla="*/ 385762 w 1483518"/>
                          <a:gd name="connsiteY22" fmla="*/ 219315 h 1795261"/>
                          <a:gd name="connsiteX23" fmla="*/ 392906 w 1483518"/>
                          <a:gd name="connsiteY23" fmla="*/ 216933 h 1795261"/>
                          <a:gd name="connsiteX24" fmla="*/ 414337 w 1483518"/>
                          <a:gd name="connsiteY24" fmla="*/ 212171 h 1795261"/>
                          <a:gd name="connsiteX25" fmla="*/ 423862 w 1483518"/>
                          <a:gd name="connsiteY25" fmla="*/ 207408 h 1795261"/>
                          <a:gd name="connsiteX26" fmla="*/ 431006 w 1483518"/>
                          <a:gd name="connsiteY26" fmla="*/ 205027 h 1795261"/>
                          <a:gd name="connsiteX27" fmla="*/ 445293 w 1483518"/>
                          <a:gd name="connsiteY27" fmla="*/ 193121 h 1795261"/>
                          <a:gd name="connsiteX28" fmla="*/ 459581 w 1483518"/>
                          <a:gd name="connsiteY28" fmla="*/ 188358 h 1795261"/>
                          <a:gd name="connsiteX29" fmla="*/ 473868 w 1483518"/>
                          <a:gd name="connsiteY29" fmla="*/ 178833 h 1795261"/>
                          <a:gd name="connsiteX30" fmla="*/ 488156 w 1483518"/>
                          <a:gd name="connsiteY30" fmla="*/ 174071 h 1795261"/>
                          <a:gd name="connsiteX31" fmla="*/ 495300 w 1483518"/>
                          <a:gd name="connsiteY31" fmla="*/ 171690 h 1795261"/>
                          <a:gd name="connsiteX32" fmla="*/ 502443 w 1483518"/>
                          <a:gd name="connsiteY32" fmla="*/ 166927 h 1795261"/>
                          <a:gd name="connsiteX33" fmla="*/ 516731 w 1483518"/>
                          <a:gd name="connsiteY33" fmla="*/ 162165 h 1795261"/>
                          <a:gd name="connsiteX34" fmla="*/ 523875 w 1483518"/>
                          <a:gd name="connsiteY34" fmla="*/ 159783 h 1795261"/>
                          <a:gd name="connsiteX35" fmla="*/ 531018 w 1483518"/>
                          <a:gd name="connsiteY35" fmla="*/ 157402 h 1795261"/>
                          <a:gd name="connsiteX36" fmla="*/ 538162 w 1483518"/>
                          <a:gd name="connsiteY36" fmla="*/ 155021 h 1795261"/>
                          <a:gd name="connsiteX37" fmla="*/ 552450 w 1483518"/>
                          <a:gd name="connsiteY37" fmla="*/ 147877 h 1795261"/>
                          <a:gd name="connsiteX38" fmla="*/ 559593 w 1483518"/>
                          <a:gd name="connsiteY38" fmla="*/ 143115 h 1795261"/>
                          <a:gd name="connsiteX39" fmla="*/ 566737 w 1483518"/>
                          <a:gd name="connsiteY39" fmla="*/ 140733 h 1795261"/>
                          <a:gd name="connsiteX40" fmla="*/ 573881 w 1483518"/>
                          <a:gd name="connsiteY40" fmla="*/ 135971 h 1795261"/>
                          <a:gd name="connsiteX41" fmla="*/ 588168 w 1483518"/>
                          <a:gd name="connsiteY41" fmla="*/ 131208 h 1795261"/>
                          <a:gd name="connsiteX42" fmla="*/ 595312 w 1483518"/>
                          <a:gd name="connsiteY42" fmla="*/ 128827 h 1795261"/>
                          <a:gd name="connsiteX43" fmla="*/ 602456 w 1483518"/>
                          <a:gd name="connsiteY43" fmla="*/ 124065 h 1795261"/>
                          <a:gd name="connsiteX44" fmla="*/ 611981 w 1483518"/>
                          <a:gd name="connsiteY44" fmla="*/ 121683 h 1795261"/>
                          <a:gd name="connsiteX45" fmla="*/ 633412 w 1483518"/>
                          <a:gd name="connsiteY45" fmla="*/ 114540 h 1795261"/>
                          <a:gd name="connsiteX46" fmla="*/ 647700 w 1483518"/>
                          <a:gd name="connsiteY46" fmla="*/ 107396 h 1795261"/>
                          <a:gd name="connsiteX47" fmla="*/ 671512 w 1483518"/>
                          <a:gd name="connsiteY47" fmla="*/ 100252 h 1795261"/>
                          <a:gd name="connsiteX48" fmla="*/ 685800 w 1483518"/>
                          <a:gd name="connsiteY48" fmla="*/ 93108 h 1795261"/>
                          <a:gd name="connsiteX49" fmla="*/ 700087 w 1483518"/>
                          <a:gd name="connsiteY49" fmla="*/ 85965 h 1795261"/>
                          <a:gd name="connsiteX50" fmla="*/ 721518 w 1483518"/>
                          <a:gd name="connsiteY50" fmla="*/ 71677 h 1795261"/>
                          <a:gd name="connsiteX51" fmla="*/ 728662 w 1483518"/>
                          <a:gd name="connsiteY51" fmla="*/ 66915 h 1795261"/>
                          <a:gd name="connsiteX52" fmla="*/ 742950 w 1483518"/>
                          <a:gd name="connsiteY52" fmla="*/ 57390 h 1795261"/>
                          <a:gd name="connsiteX53" fmla="*/ 757237 w 1483518"/>
                          <a:gd name="connsiteY53" fmla="*/ 45483 h 1795261"/>
                          <a:gd name="connsiteX54" fmla="*/ 764381 w 1483518"/>
                          <a:gd name="connsiteY54" fmla="*/ 43102 h 1795261"/>
                          <a:gd name="connsiteX55" fmla="*/ 778668 w 1483518"/>
                          <a:gd name="connsiteY55" fmla="*/ 33577 h 1795261"/>
                          <a:gd name="connsiteX56" fmla="*/ 785812 w 1483518"/>
                          <a:gd name="connsiteY56" fmla="*/ 28815 h 1795261"/>
                          <a:gd name="connsiteX57" fmla="*/ 792956 w 1483518"/>
                          <a:gd name="connsiteY57" fmla="*/ 24052 h 1795261"/>
                          <a:gd name="connsiteX58" fmla="*/ 800100 w 1483518"/>
                          <a:gd name="connsiteY58" fmla="*/ 21671 h 1795261"/>
                          <a:gd name="connsiteX59" fmla="*/ 823912 w 1483518"/>
                          <a:gd name="connsiteY59" fmla="*/ 12146 h 1795261"/>
                          <a:gd name="connsiteX60" fmla="*/ 831056 w 1483518"/>
                          <a:gd name="connsiteY60" fmla="*/ 9765 h 1795261"/>
                          <a:gd name="connsiteX61" fmla="*/ 909637 w 1483518"/>
                          <a:gd name="connsiteY61" fmla="*/ 7383 h 1795261"/>
                          <a:gd name="connsiteX62" fmla="*/ 916781 w 1483518"/>
                          <a:gd name="connsiteY62" fmla="*/ 9765 h 1795261"/>
                          <a:gd name="connsiteX63" fmla="*/ 935831 w 1483518"/>
                          <a:gd name="connsiteY63" fmla="*/ 12146 h 1795261"/>
                          <a:gd name="connsiteX64" fmla="*/ 952500 w 1483518"/>
                          <a:gd name="connsiteY64" fmla="*/ 14527 h 1795261"/>
                          <a:gd name="connsiteX65" fmla="*/ 976312 w 1483518"/>
                          <a:gd name="connsiteY65" fmla="*/ 19290 h 1795261"/>
                          <a:gd name="connsiteX66" fmla="*/ 992981 w 1483518"/>
                          <a:gd name="connsiteY66" fmla="*/ 28815 h 1795261"/>
                          <a:gd name="connsiteX67" fmla="*/ 1004887 w 1483518"/>
                          <a:gd name="connsiteY67" fmla="*/ 31196 h 1795261"/>
                          <a:gd name="connsiteX68" fmla="*/ 1023937 w 1483518"/>
                          <a:gd name="connsiteY68" fmla="*/ 35958 h 1795261"/>
                          <a:gd name="connsiteX69" fmla="*/ 1047750 w 1483518"/>
                          <a:gd name="connsiteY69" fmla="*/ 40721 h 1795261"/>
                          <a:gd name="connsiteX70" fmla="*/ 1073943 w 1483518"/>
                          <a:gd name="connsiteY70" fmla="*/ 47865 h 1795261"/>
                          <a:gd name="connsiteX71" fmla="*/ 1088231 w 1483518"/>
                          <a:gd name="connsiteY71" fmla="*/ 52627 h 1795261"/>
                          <a:gd name="connsiteX72" fmla="*/ 1095375 w 1483518"/>
                          <a:gd name="connsiteY72" fmla="*/ 55008 h 1795261"/>
                          <a:gd name="connsiteX73" fmla="*/ 1121568 w 1483518"/>
                          <a:gd name="connsiteY73" fmla="*/ 59771 h 1795261"/>
                          <a:gd name="connsiteX74" fmla="*/ 1135856 w 1483518"/>
                          <a:gd name="connsiteY74" fmla="*/ 64533 h 1795261"/>
                          <a:gd name="connsiteX75" fmla="*/ 1152525 w 1483518"/>
                          <a:gd name="connsiteY75" fmla="*/ 71677 h 1795261"/>
                          <a:gd name="connsiteX76" fmla="*/ 1166812 w 1483518"/>
                          <a:gd name="connsiteY76" fmla="*/ 74058 h 1795261"/>
                          <a:gd name="connsiteX77" fmla="*/ 1193006 w 1483518"/>
                          <a:gd name="connsiteY77" fmla="*/ 78821 h 1795261"/>
                          <a:gd name="connsiteX78" fmla="*/ 1207293 w 1483518"/>
                          <a:gd name="connsiteY78" fmla="*/ 81202 h 1795261"/>
                          <a:gd name="connsiteX79" fmla="*/ 1216818 w 1483518"/>
                          <a:gd name="connsiteY79" fmla="*/ 83583 h 1795261"/>
                          <a:gd name="connsiteX80" fmla="*/ 1245393 w 1483518"/>
                          <a:gd name="connsiteY80" fmla="*/ 85965 h 1795261"/>
                          <a:gd name="connsiteX81" fmla="*/ 1254918 w 1483518"/>
                          <a:gd name="connsiteY81" fmla="*/ 88346 h 1795261"/>
                          <a:gd name="connsiteX82" fmla="*/ 1269206 w 1483518"/>
                          <a:gd name="connsiteY82" fmla="*/ 93108 h 1795261"/>
                          <a:gd name="connsiteX83" fmla="*/ 1357312 w 1483518"/>
                          <a:gd name="connsiteY83" fmla="*/ 97871 h 1795261"/>
                          <a:gd name="connsiteX84" fmla="*/ 1378743 w 1483518"/>
                          <a:gd name="connsiteY84" fmla="*/ 102633 h 1795261"/>
                          <a:gd name="connsiteX85" fmla="*/ 1393031 w 1483518"/>
                          <a:gd name="connsiteY85" fmla="*/ 107396 h 1795261"/>
                          <a:gd name="connsiteX86" fmla="*/ 1400175 w 1483518"/>
                          <a:gd name="connsiteY86" fmla="*/ 109777 h 1795261"/>
                          <a:gd name="connsiteX87" fmla="*/ 1407318 w 1483518"/>
                          <a:gd name="connsiteY87" fmla="*/ 112158 h 1795261"/>
                          <a:gd name="connsiteX88" fmla="*/ 1414462 w 1483518"/>
                          <a:gd name="connsiteY88" fmla="*/ 116921 h 1795261"/>
                          <a:gd name="connsiteX89" fmla="*/ 1428750 w 1483518"/>
                          <a:gd name="connsiteY89" fmla="*/ 121683 h 1795261"/>
                          <a:gd name="connsiteX90" fmla="*/ 1447800 w 1483518"/>
                          <a:gd name="connsiteY90" fmla="*/ 138352 h 1795261"/>
                          <a:gd name="connsiteX91" fmla="*/ 1462087 w 1483518"/>
                          <a:gd name="connsiteY91" fmla="*/ 147877 h 1795261"/>
                          <a:gd name="connsiteX92" fmla="*/ 1471612 w 1483518"/>
                          <a:gd name="connsiteY92" fmla="*/ 152640 h 1795261"/>
                          <a:gd name="connsiteX93" fmla="*/ 1483518 w 1483518"/>
                          <a:gd name="connsiteY93" fmla="*/ 174071 h 1795261"/>
                          <a:gd name="connsiteX94" fmla="*/ 1481137 w 1483518"/>
                          <a:gd name="connsiteY94" fmla="*/ 302658 h 1795261"/>
                          <a:gd name="connsiteX95" fmla="*/ 1478756 w 1483518"/>
                          <a:gd name="connsiteY95" fmla="*/ 316946 h 1795261"/>
                          <a:gd name="connsiteX96" fmla="*/ 1476375 w 1483518"/>
                          <a:gd name="connsiteY96" fmla="*/ 324090 h 1795261"/>
                          <a:gd name="connsiteX97" fmla="*/ 1466850 w 1483518"/>
                          <a:gd name="connsiteY97" fmla="*/ 357427 h 1795261"/>
                          <a:gd name="connsiteX98" fmla="*/ 1462087 w 1483518"/>
                          <a:gd name="connsiteY98" fmla="*/ 364571 h 1795261"/>
                          <a:gd name="connsiteX99" fmla="*/ 1457325 w 1483518"/>
                          <a:gd name="connsiteY99" fmla="*/ 381240 h 1795261"/>
                          <a:gd name="connsiteX100" fmla="*/ 1454943 w 1483518"/>
                          <a:gd name="connsiteY100" fmla="*/ 393146 h 1795261"/>
                          <a:gd name="connsiteX101" fmla="*/ 1450181 w 1483518"/>
                          <a:gd name="connsiteY101" fmla="*/ 407433 h 1795261"/>
                          <a:gd name="connsiteX102" fmla="*/ 1445418 w 1483518"/>
                          <a:gd name="connsiteY102" fmla="*/ 433627 h 1795261"/>
                          <a:gd name="connsiteX103" fmla="*/ 1443037 w 1483518"/>
                          <a:gd name="connsiteY103" fmla="*/ 443152 h 1795261"/>
                          <a:gd name="connsiteX104" fmla="*/ 1435893 w 1483518"/>
                          <a:gd name="connsiteY104" fmla="*/ 447915 h 1795261"/>
                          <a:gd name="connsiteX105" fmla="*/ 1433512 w 1483518"/>
                          <a:gd name="connsiteY105" fmla="*/ 455058 h 1795261"/>
                          <a:gd name="connsiteX106" fmla="*/ 1421606 w 1483518"/>
                          <a:gd name="connsiteY106" fmla="*/ 457440 h 1795261"/>
                          <a:gd name="connsiteX107" fmla="*/ 1395412 w 1483518"/>
                          <a:gd name="connsiteY107" fmla="*/ 462202 h 1795261"/>
                          <a:gd name="connsiteX108" fmla="*/ 1378743 w 1483518"/>
                          <a:gd name="connsiteY108" fmla="*/ 466965 h 1795261"/>
                          <a:gd name="connsiteX109" fmla="*/ 1364456 w 1483518"/>
                          <a:gd name="connsiteY109" fmla="*/ 471727 h 1795261"/>
                          <a:gd name="connsiteX110" fmla="*/ 1350168 w 1483518"/>
                          <a:gd name="connsiteY110" fmla="*/ 474108 h 1795261"/>
                          <a:gd name="connsiteX111" fmla="*/ 1343025 w 1483518"/>
                          <a:gd name="connsiteY111" fmla="*/ 476490 h 1795261"/>
                          <a:gd name="connsiteX112" fmla="*/ 1335881 w 1483518"/>
                          <a:gd name="connsiteY112" fmla="*/ 481252 h 1795261"/>
                          <a:gd name="connsiteX113" fmla="*/ 1326356 w 1483518"/>
                          <a:gd name="connsiteY113" fmla="*/ 483633 h 1795261"/>
                          <a:gd name="connsiteX114" fmla="*/ 1319212 w 1483518"/>
                          <a:gd name="connsiteY114" fmla="*/ 486015 h 1795261"/>
                          <a:gd name="connsiteX115" fmla="*/ 1309687 w 1483518"/>
                          <a:gd name="connsiteY115" fmla="*/ 490777 h 1795261"/>
                          <a:gd name="connsiteX116" fmla="*/ 1302543 w 1483518"/>
                          <a:gd name="connsiteY116" fmla="*/ 495540 h 1795261"/>
                          <a:gd name="connsiteX117" fmla="*/ 1293018 w 1483518"/>
                          <a:gd name="connsiteY117" fmla="*/ 497921 h 1795261"/>
                          <a:gd name="connsiteX118" fmla="*/ 1264443 w 1483518"/>
                          <a:gd name="connsiteY118" fmla="*/ 512208 h 1795261"/>
                          <a:gd name="connsiteX119" fmla="*/ 1257300 w 1483518"/>
                          <a:gd name="connsiteY119" fmla="*/ 514590 h 1795261"/>
                          <a:gd name="connsiteX120" fmla="*/ 1250156 w 1483518"/>
                          <a:gd name="connsiteY120" fmla="*/ 516971 h 1795261"/>
                          <a:gd name="connsiteX121" fmla="*/ 1235868 w 1483518"/>
                          <a:gd name="connsiteY121" fmla="*/ 526496 h 1795261"/>
                          <a:gd name="connsiteX122" fmla="*/ 1212056 w 1483518"/>
                          <a:gd name="connsiteY122" fmla="*/ 543165 h 1795261"/>
                          <a:gd name="connsiteX123" fmla="*/ 1209675 w 1483518"/>
                          <a:gd name="connsiteY123" fmla="*/ 550308 h 1795261"/>
                          <a:gd name="connsiteX124" fmla="*/ 1202531 w 1483518"/>
                          <a:gd name="connsiteY124" fmla="*/ 552690 h 1795261"/>
                          <a:gd name="connsiteX125" fmla="*/ 1195387 w 1483518"/>
                          <a:gd name="connsiteY125" fmla="*/ 557452 h 1795261"/>
                          <a:gd name="connsiteX126" fmla="*/ 1185862 w 1483518"/>
                          <a:gd name="connsiteY126" fmla="*/ 571740 h 1795261"/>
                          <a:gd name="connsiteX127" fmla="*/ 1178718 w 1483518"/>
                          <a:gd name="connsiteY127" fmla="*/ 586027 h 1795261"/>
                          <a:gd name="connsiteX128" fmla="*/ 1173956 w 1483518"/>
                          <a:gd name="connsiteY128" fmla="*/ 619365 h 1795261"/>
                          <a:gd name="connsiteX129" fmla="*/ 1171575 w 1483518"/>
                          <a:gd name="connsiteY129" fmla="*/ 640796 h 1795261"/>
                          <a:gd name="connsiteX130" fmla="*/ 1162050 w 1483518"/>
                          <a:gd name="connsiteY130" fmla="*/ 662227 h 1795261"/>
                          <a:gd name="connsiteX131" fmla="*/ 1152525 w 1483518"/>
                          <a:gd name="connsiteY131" fmla="*/ 683658 h 1795261"/>
                          <a:gd name="connsiteX132" fmla="*/ 1145381 w 1483518"/>
                          <a:gd name="connsiteY132" fmla="*/ 688421 h 1795261"/>
                          <a:gd name="connsiteX133" fmla="*/ 1140618 w 1483518"/>
                          <a:gd name="connsiteY133" fmla="*/ 695565 h 1795261"/>
                          <a:gd name="connsiteX134" fmla="*/ 1123950 w 1483518"/>
                          <a:gd name="connsiteY134" fmla="*/ 707471 h 1795261"/>
                          <a:gd name="connsiteX135" fmla="*/ 1112043 w 1483518"/>
                          <a:gd name="connsiteY135" fmla="*/ 724140 h 1795261"/>
                          <a:gd name="connsiteX136" fmla="*/ 1104900 w 1483518"/>
                          <a:gd name="connsiteY136" fmla="*/ 728902 h 1795261"/>
                          <a:gd name="connsiteX137" fmla="*/ 1083468 w 1483518"/>
                          <a:gd name="connsiteY137" fmla="*/ 745571 h 1795261"/>
                          <a:gd name="connsiteX138" fmla="*/ 1076325 w 1483518"/>
                          <a:gd name="connsiteY138" fmla="*/ 750333 h 1795261"/>
                          <a:gd name="connsiteX139" fmla="*/ 1059656 w 1483518"/>
                          <a:gd name="connsiteY139" fmla="*/ 755096 h 1795261"/>
                          <a:gd name="connsiteX140" fmla="*/ 1033462 w 1483518"/>
                          <a:gd name="connsiteY140" fmla="*/ 769383 h 1795261"/>
                          <a:gd name="connsiteX141" fmla="*/ 966787 w 1483518"/>
                          <a:gd name="connsiteY141" fmla="*/ 771765 h 1795261"/>
                          <a:gd name="connsiteX142" fmla="*/ 959643 w 1483518"/>
                          <a:gd name="connsiteY142" fmla="*/ 774146 h 1795261"/>
                          <a:gd name="connsiteX143" fmla="*/ 952500 w 1483518"/>
                          <a:gd name="connsiteY143" fmla="*/ 778908 h 1795261"/>
                          <a:gd name="connsiteX144" fmla="*/ 940593 w 1483518"/>
                          <a:gd name="connsiteY144" fmla="*/ 781290 h 1795261"/>
                          <a:gd name="connsiteX145" fmla="*/ 926306 w 1483518"/>
                          <a:gd name="connsiteY145" fmla="*/ 788433 h 1795261"/>
                          <a:gd name="connsiteX146" fmla="*/ 902493 w 1483518"/>
                          <a:gd name="connsiteY146" fmla="*/ 797958 h 1795261"/>
                          <a:gd name="connsiteX147" fmla="*/ 895350 w 1483518"/>
                          <a:gd name="connsiteY147" fmla="*/ 802721 h 1795261"/>
                          <a:gd name="connsiteX148" fmla="*/ 888206 w 1483518"/>
                          <a:gd name="connsiteY148" fmla="*/ 809865 h 1795261"/>
                          <a:gd name="connsiteX149" fmla="*/ 873918 w 1483518"/>
                          <a:gd name="connsiteY149" fmla="*/ 814627 h 1795261"/>
                          <a:gd name="connsiteX150" fmla="*/ 866775 w 1483518"/>
                          <a:gd name="connsiteY150" fmla="*/ 817008 h 1795261"/>
                          <a:gd name="connsiteX151" fmla="*/ 838200 w 1483518"/>
                          <a:gd name="connsiteY151" fmla="*/ 831296 h 1795261"/>
                          <a:gd name="connsiteX152" fmla="*/ 831056 w 1483518"/>
                          <a:gd name="connsiteY152" fmla="*/ 833677 h 1795261"/>
                          <a:gd name="connsiteX153" fmla="*/ 823912 w 1483518"/>
                          <a:gd name="connsiteY153" fmla="*/ 838440 h 1795261"/>
                          <a:gd name="connsiteX154" fmla="*/ 800100 w 1483518"/>
                          <a:gd name="connsiteY154" fmla="*/ 845583 h 1795261"/>
                          <a:gd name="connsiteX155" fmla="*/ 776287 w 1483518"/>
                          <a:gd name="connsiteY155" fmla="*/ 855108 h 1795261"/>
                          <a:gd name="connsiteX156" fmla="*/ 769143 w 1483518"/>
                          <a:gd name="connsiteY156" fmla="*/ 857490 h 1795261"/>
                          <a:gd name="connsiteX157" fmla="*/ 759618 w 1483518"/>
                          <a:gd name="connsiteY157" fmla="*/ 859871 h 1795261"/>
                          <a:gd name="connsiteX158" fmla="*/ 750093 w 1483518"/>
                          <a:gd name="connsiteY158" fmla="*/ 864633 h 1795261"/>
                          <a:gd name="connsiteX159" fmla="*/ 740568 w 1483518"/>
                          <a:gd name="connsiteY159" fmla="*/ 867015 h 1795261"/>
                          <a:gd name="connsiteX160" fmla="*/ 723900 w 1483518"/>
                          <a:gd name="connsiteY160" fmla="*/ 876540 h 1795261"/>
                          <a:gd name="connsiteX161" fmla="*/ 709612 w 1483518"/>
                          <a:gd name="connsiteY161" fmla="*/ 881302 h 1795261"/>
                          <a:gd name="connsiteX162" fmla="*/ 695325 w 1483518"/>
                          <a:gd name="connsiteY162" fmla="*/ 890827 h 1795261"/>
                          <a:gd name="connsiteX163" fmla="*/ 688181 w 1483518"/>
                          <a:gd name="connsiteY163" fmla="*/ 895590 h 1795261"/>
                          <a:gd name="connsiteX164" fmla="*/ 669131 w 1483518"/>
                          <a:gd name="connsiteY164" fmla="*/ 902733 h 1795261"/>
                          <a:gd name="connsiteX165" fmla="*/ 654843 w 1483518"/>
                          <a:gd name="connsiteY165" fmla="*/ 914640 h 1795261"/>
                          <a:gd name="connsiteX166" fmla="*/ 640556 w 1483518"/>
                          <a:gd name="connsiteY166" fmla="*/ 919402 h 1795261"/>
                          <a:gd name="connsiteX167" fmla="*/ 621506 w 1483518"/>
                          <a:gd name="connsiteY167" fmla="*/ 926546 h 1795261"/>
                          <a:gd name="connsiteX168" fmla="*/ 600075 w 1483518"/>
                          <a:gd name="connsiteY168" fmla="*/ 940833 h 1795261"/>
                          <a:gd name="connsiteX169" fmla="*/ 585787 w 1483518"/>
                          <a:gd name="connsiteY169" fmla="*/ 950358 h 1795261"/>
                          <a:gd name="connsiteX170" fmla="*/ 578643 w 1483518"/>
                          <a:gd name="connsiteY170" fmla="*/ 952740 h 1795261"/>
                          <a:gd name="connsiteX171" fmla="*/ 571500 w 1483518"/>
                          <a:gd name="connsiteY171" fmla="*/ 959883 h 1795261"/>
                          <a:gd name="connsiteX172" fmla="*/ 554831 w 1483518"/>
                          <a:gd name="connsiteY172" fmla="*/ 969408 h 1795261"/>
                          <a:gd name="connsiteX173" fmla="*/ 550068 w 1483518"/>
                          <a:gd name="connsiteY173" fmla="*/ 976552 h 1795261"/>
                          <a:gd name="connsiteX174" fmla="*/ 542925 w 1483518"/>
                          <a:gd name="connsiteY174" fmla="*/ 981315 h 1795261"/>
                          <a:gd name="connsiteX175" fmla="*/ 540543 w 1483518"/>
                          <a:gd name="connsiteY175" fmla="*/ 988458 h 1795261"/>
                          <a:gd name="connsiteX176" fmla="*/ 511968 w 1483518"/>
                          <a:gd name="connsiteY176" fmla="*/ 1012271 h 1795261"/>
                          <a:gd name="connsiteX177" fmla="*/ 507206 w 1483518"/>
                          <a:gd name="connsiteY177" fmla="*/ 1019415 h 1795261"/>
                          <a:gd name="connsiteX178" fmla="*/ 504825 w 1483518"/>
                          <a:gd name="connsiteY178" fmla="*/ 1026558 h 1795261"/>
                          <a:gd name="connsiteX179" fmla="*/ 495300 w 1483518"/>
                          <a:gd name="connsiteY179" fmla="*/ 1040846 h 1795261"/>
                          <a:gd name="connsiteX180" fmla="*/ 490537 w 1483518"/>
                          <a:gd name="connsiteY180" fmla="*/ 1047990 h 1795261"/>
                          <a:gd name="connsiteX181" fmla="*/ 488156 w 1483518"/>
                          <a:gd name="connsiteY181" fmla="*/ 1055133 h 1795261"/>
                          <a:gd name="connsiteX182" fmla="*/ 483393 w 1483518"/>
                          <a:gd name="connsiteY182" fmla="*/ 1081327 h 1795261"/>
                          <a:gd name="connsiteX183" fmla="*/ 481012 w 1483518"/>
                          <a:gd name="connsiteY183" fmla="*/ 1088471 h 1795261"/>
                          <a:gd name="connsiteX184" fmla="*/ 483393 w 1483518"/>
                          <a:gd name="connsiteY184" fmla="*/ 1102758 h 1795261"/>
                          <a:gd name="connsiteX185" fmla="*/ 485775 w 1483518"/>
                          <a:gd name="connsiteY185" fmla="*/ 1124190 h 1795261"/>
                          <a:gd name="connsiteX186" fmla="*/ 488156 w 1483518"/>
                          <a:gd name="connsiteY186" fmla="*/ 1136096 h 1795261"/>
                          <a:gd name="connsiteX187" fmla="*/ 495300 w 1483518"/>
                          <a:gd name="connsiteY187" fmla="*/ 1145621 h 1795261"/>
                          <a:gd name="connsiteX188" fmla="*/ 509587 w 1483518"/>
                          <a:gd name="connsiteY188" fmla="*/ 1159908 h 1795261"/>
                          <a:gd name="connsiteX189" fmla="*/ 523875 w 1483518"/>
                          <a:gd name="connsiteY189" fmla="*/ 1169433 h 1795261"/>
                          <a:gd name="connsiteX190" fmla="*/ 535781 w 1483518"/>
                          <a:gd name="connsiteY190" fmla="*/ 1183721 h 1795261"/>
                          <a:gd name="connsiteX191" fmla="*/ 552450 w 1483518"/>
                          <a:gd name="connsiteY191" fmla="*/ 1207533 h 1795261"/>
                          <a:gd name="connsiteX192" fmla="*/ 569118 w 1483518"/>
                          <a:gd name="connsiteY192" fmla="*/ 1217058 h 1795261"/>
                          <a:gd name="connsiteX193" fmla="*/ 583406 w 1483518"/>
                          <a:gd name="connsiteY193" fmla="*/ 1231346 h 1795261"/>
                          <a:gd name="connsiteX194" fmla="*/ 585787 w 1483518"/>
                          <a:gd name="connsiteY194" fmla="*/ 1238490 h 1795261"/>
                          <a:gd name="connsiteX195" fmla="*/ 600075 w 1483518"/>
                          <a:gd name="connsiteY195" fmla="*/ 1248015 h 1795261"/>
                          <a:gd name="connsiteX196" fmla="*/ 611981 w 1483518"/>
                          <a:gd name="connsiteY196" fmla="*/ 1259921 h 1795261"/>
                          <a:gd name="connsiteX197" fmla="*/ 619125 w 1483518"/>
                          <a:gd name="connsiteY197" fmla="*/ 1267065 h 1795261"/>
                          <a:gd name="connsiteX198" fmla="*/ 626268 w 1483518"/>
                          <a:gd name="connsiteY198" fmla="*/ 1271827 h 1795261"/>
                          <a:gd name="connsiteX199" fmla="*/ 645318 w 1483518"/>
                          <a:gd name="connsiteY199" fmla="*/ 1283733 h 1795261"/>
                          <a:gd name="connsiteX200" fmla="*/ 650081 w 1483518"/>
                          <a:gd name="connsiteY200" fmla="*/ 1295640 h 1795261"/>
                          <a:gd name="connsiteX201" fmla="*/ 652462 w 1483518"/>
                          <a:gd name="connsiteY201" fmla="*/ 1302783 h 1795261"/>
                          <a:gd name="connsiteX202" fmla="*/ 657225 w 1483518"/>
                          <a:gd name="connsiteY202" fmla="*/ 1309927 h 1795261"/>
                          <a:gd name="connsiteX203" fmla="*/ 671512 w 1483518"/>
                          <a:gd name="connsiteY203" fmla="*/ 1338502 h 1795261"/>
                          <a:gd name="connsiteX204" fmla="*/ 676275 w 1483518"/>
                          <a:gd name="connsiteY204" fmla="*/ 1345646 h 1795261"/>
                          <a:gd name="connsiteX205" fmla="*/ 681037 w 1483518"/>
                          <a:gd name="connsiteY205" fmla="*/ 1359933 h 1795261"/>
                          <a:gd name="connsiteX206" fmla="*/ 683418 w 1483518"/>
                          <a:gd name="connsiteY206" fmla="*/ 1367077 h 1795261"/>
                          <a:gd name="connsiteX207" fmla="*/ 688181 w 1483518"/>
                          <a:gd name="connsiteY207" fmla="*/ 1374221 h 1795261"/>
                          <a:gd name="connsiteX208" fmla="*/ 692943 w 1483518"/>
                          <a:gd name="connsiteY208" fmla="*/ 1393271 h 1795261"/>
                          <a:gd name="connsiteX209" fmla="*/ 697706 w 1483518"/>
                          <a:gd name="connsiteY209" fmla="*/ 1414702 h 1795261"/>
                          <a:gd name="connsiteX210" fmla="*/ 702468 w 1483518"/>
                          <a:gd name="connsiteY210" fmla="*/ 1428990 h 1795261"/>
                          <a:gd name="connsiteX211" fmla="*/ 697706 w 1483518"/>
                          <a:gd name="connsiteY211" fmla="*/ 1474233 h 1795261"/>
                          <a:gd name="connsiteX212" fmla="*/ 692943 w 1483518"/>
                          <a:gd name="connsiteY212" fmla="*/ 1481377 h 1795261"/>
                          <a:gd name="connsiteX213" fmla="*/ 683418 w 1483518"/>
                          <a:gd name="connsiteY213" fmla="*/ 1483758 h 1795261"/>
                          <a:gd name="connsiteX214" fmla="*/ 676275 w 1483518"/>
                          <a:gd name="connsiteY214" fmla="*/ 1488521 h 1795261"/>
                          <a:gd name="connsiteX215" fmla="*/ 640556 w 1483518"/>
                          <a:gd name="connsiteY215" fmla="*/ 1488521 h 1795261"/>
                          <a:gd name="connsiteX216" fmla="*/ 633412 w 1483518"/>
                          <a:gd name="connsiteY216" fmla="*/ 1486140 h 1795261"/>
                          <a:gd name="connsiteX217" fmla="*/ 581025 w 1483518"/>
                          <a:gd name="connsiteY217" fmla="*/ 1481377 h 1795261"/>
                          <a:gd name="connsiteX218" fmla="*/ 576262 w 1483518"/>
                          <a:gd name="connsiteY218" fmla="*/ 1474233 h 1795261"/>
                          <a:gd name="connsiteX219" fmla="*/ 566737 w 1483518"/>
                          <a:gd name="connsiteY219" fmla="*/ 1471852 h 1795261"/>
                          <a:gd name="connsiteX220" fmla="*/ 528637 w 1483518"/>
                          <a:gd name="connsiteY220" fmla="*/ 1469471 h 1795261"/>
                          <a:gd name="connsiteX221" fmla="*/ 514350 w 1483518"/>
                          <a:gd name="connsiteY221" fmla="*/ 1464708 h 1795261"/>
                          <a:gd name="connsiteX222" fmla="*/ 497681 w 1483518"/>
                          <a:gd name="connsiteY222" fmla="*/ 1462327 h 1795261"/>
                          <a:gd name="connsiteX223" fmla="*/ 478631 w 1483518"/>
                          <a:gd name="connsiteY223" fmla="*/ 1455183 h 1795261"/>
                          <a:gd name="connsiteX224" fmla="*/ 457200 w 1483518"/>
                          <a:gd name="connsiteY224" fmla="*/ 1452802 h 1795261"/>
                          <a:gd name="connsiteX225" fmla="*/ 409575 w 1483518"/>
                          <a:gd name="connsiteY225" fmla="*/ 1448040 h 1795261"/>
                          <a:gd name="connsiteX226" fmla="*/ 345281 w 1483518"/>
                          <a:gd name="connsiteY226" fmla="*/ 1440896 h 1795261"/>
                          <a:gd name="connsiteX227" fmla="*/ 235743 w 1483518"/>
                          <a:gd name="connsiteY227" fmla="*/ 1440896 h 1795261"/>
                          <a:gd name="connsiteX228" fmla="*/ 228600 w 1483518"/>
                          <a:gd name="connsiteY228" fmla="*/ 1448040 h 1795261"/>
                          <a:gd name="connsiteX229" fmla="*/ 219075 w 1483518"/>
                          <a:gd name="connsiteY229" fmla="*/ 1450421 h 1795261"/>
                          <a:gd name="connsiteX230" fmla="*/ 211931 w 1483518"/>
                          <a:gd name="connsiteY230" fmla="*/ 1457565 h 1795261"/>
                          <a:gd name="connsiteX231" fmla="*/ 197643 w 1483518"/>
                          <a:gd name="connsiteY231" fmla="*/ 1467090 h 1795261"/>
                          <a:gd name="connsiteX232" fmla="*/ 188118 w 1483518"/>
                          <a:gd name="connsiteY232" fmla="*/ 1474233 h 1795261"/>
                          <a:gd name="connsiteX233" fmla="*/ 180975 w 1483518"/>
                          <a:gd name="connsiteY233" fmla="*/ 1490902 h 1795261"/>
                          <a:gd name="connsiteX234" fmla="*/ 173831 w 1483518"/>
                          <a:gd name="connsiteY234" fmla="*/ 1498046 h 1795261"/>
                          <a:gd name="connsiteX235" fmla="*/ 166687 w 1483518"/>
                          <a:gd name="connsiteY235" fmla="*/ 1512333 h 1795261"/>
                          <a:gd name="connsiteX236" fmla="*/ 157162 w 1483518"/>
                          <a:gd name="connsiteY236" fmla="*/ 1526621 h 1795261"/>
                          <a:gd name="connsiteX237" fmla="*/ 150018 w 1483518"/>
                          <a:gd name="connsiteY237" fmla="*/ 1540908 h 1795261"/>
                          <a:gd name="connsiteX238" fmla="*/ 140493 w 1483518"/>
                          <a:gd name="connsiteY238" fmla="*/ 1555196 h 1795261"/>
                          <a:gd name="connsiteX239" fmla="*/ 138112 w 1483518"/>
                          <a:gd name="connsiteY239" fmla="*/ 1562340 h 1795261"/>
                          <a:gd name="connsiteX240" fmla="*/ 130968 w 1483518"/>
                          <a:gd name="connsiteY240" fmla="*/ 1576627 h 1795261"/>
                          <a:gd name="connsiteX241" fmla="*/ 128587 w 1483518"/>
                          <a:gd name="connsiteY241" fmla="*/ 1600440 h 1795261"/>
                          <a:gd name="connsiteX242" fmla="*/ 119062 w 1483518"/>
                          <a:gd name="connsiteY242" fmla="*/ 1633777 h 1795261"/>
                          <a:gd name="connsiteX243" fmla="*/ 114300 w 1483518"/>
                          <a:gd name="connsiteY243" fmla="*/ 1648065 h 1795261"/>
                          <a:gd name="connsiteX244" fmla="*/ 109537 w 1483518"/>
                          <a:gd name="connsiteY244" fmla="*/ 1664733 h 1795261"/>
                          <a:gd name="connsiteX245" fmla="*/ 111918 w 1483518"/>
                          <a:gd name="connsiteY245" fmla="*/ 1693308 h 1795261"/>
                          <a:gd name="connsiteX246" fmla="*/ 114300 w 1483518"/>
                          <a:gd name="connsiteY246" fmla="*/ 1700452 h 1795261"/>
                          <a:gd name="connsiteX247" fmla="*/ 109536 w 1483518"/>
                          <a:gd name="connsiteY247" fmla="*/ 1767127 h 1795261"/>
                          <a:gd name="connsiteX248" fmla="*/ 126206 w 1483518"/>
                          <a:gd name="connsiteY248" fmla="*/ 1793321 h 1795261"/>
                          <a:gd name="connsiteX249" fmla="*/ 114299 w 1483518"/>
                          <a:gd name="connsiteY249" fmla="*/ 1793321 h 1795261"/>
                          <a:gd name="connsiteX0" fmla="*/ 0 w 1483518"/>
                          <a:gd name="connsiteY0" fmla="*/ 197883 h 1793321"/>
                          <a:gd name="connsiteX1" fmla="*/ 0 w 1483518"/>
                          <a:gd name="connsiteY1" fmla="*/ 197883 h 1793321"/>
                          <a:gd name="connsiteX2" fmla="*/ 38100 w 1483518"/>
                          <a:gd name="connsiteY2" fmla="*/ 214552 h 1793321"/>
                          <a:gd name="connsiteX3" fmla="*/ 83343 w 1483518"/>
                          <a:gd name="connsiteY3" fmla="*/ 224077 h 1793321"/>
                          <a:gd name="connsiteX4" fmla="*/ 100012 w 1483518"/>
                          <a:gd name="connsiteY4" fmla="*/ 228840 h 1793321"/>
                          <a:gd name="connsiteX5" fmla="*/ 121443 w 1483518"/>
                          <a:gd name="connsiteY5" fmla="*/ 238365 h 1793321"/>
                          <a:gd name="connsiteX6" fmla="*/ 128587 w 1483518"/>
                          <a:gd name="connsiteY6" fmla="*/ 240746 h 1793321"/>
                          <a:gd name="connsiteX7" fmla="*/ 138112 w 1483518"/>
                          <a:gd name="connsiteY7" fmla="*/ 243127 h 1793321"/>
                          <a:gd name="connsiteX8" fmla="*/ 150018 w 1483518"/>
                          <a:gd name="connsiteY8" fmla="*/ 247890 h 1793321"/>
                          <a:gd name="connsiteX9" fmla="*/ 159543 w 1483518"/>
                          <a:gd name="connsiteY9" fmla="*/ 250271 h 1793321"/>
                          <a:gd name="connsiteX10" fmla="*/ 173831 w 1483518"/>
                          <a:gd name="connsiteY10" fmla="*/ 255033 h 1793321"/>
                          <a:gd name="connsiteX11" fmla="*/ 180975 w 1483518"/>
                          <a:gd name="connsiteY11" fmla="*/ 257415 h 1793321"/>
                          <a:gd name="connsiteX12" fmla="*/ 216693 w 1483518"/>
                          <a:gd name="connsiteY12" fmla="*/ 255033 h 1793321"/>
                          <a:gd name="connsiteX13" fmla="*/ 223837 w 1483518"/>
                          <a:gd name="connsiteY13" fmla="*/ 252652 h 1793321"/>
                          <a:gd name="connsiteX14" fmla="*/ 254793 w 1483518"/>
                          <a:gd name="connsiteY14" fmla="*/ 247890 h 1793321"/>
                          <a:gd name="connsiteX15" fmla="*/ 261937 w 1483518"/>
                          <a:gd name="connsiteY15" fmla="*/ 245508 h 1793321"/>
                          <a:gd name="connsiteX16" fmla="*/ 285750 w 1483518"/>
                          <a:gd name="connsiteY16" fmla="*/ 240746 h 1793321"/>
                          <a:gd name="connsiteX17" fmla="*/ 307181 w 1483518"/>
                          <a:gd name="connsiteY17" fmla="*/ 233602 h 1793321"/>
                          <a:gd name="connsiteX18" fmla="*/ 314325 w 1483518"/>
                          <a:gd name="connsiteY18" fmla="*/ 231221 h 1793321"/>
                          <a:gd name="connsiteX19" fmla="*/ 357187 w 1483518"/>
                          <a:gd name="connsiteY19" fmla="*/ 226458 h 1793321"/>
                          <a:gd name="connsiteX20" fmla="*/ 366712 w 1483518"/>
                          <a:gd name="connsiteY20" fmla="*/ 224077 h 1793321"/>
                          <a:gd name="connsiteX21" fmla="*/ 373856 w 1483518"/>
                          <a:gd name="connsiteY21" fmla="*/ 221696 h 1793321"/>
                          <a:gd name="connsiteX22" fmla="*/ 385762 w 1483518"/>
                          <a:gd name="connsiteY22" fmla="*/ 219315 h 1793321"/>
                          <a:gd name="connsiteX23" fmla="*/ 392906 w 1483518"/>
                          <a:gd name="connsiteY23" fmla="*/ 216933 h 1793321"/>
                          <a:gd name="connsiteX24" fmla="*/ 414337 w 1483518"/>
                          <a:gd name="connsiteY24" fmla="*/ 212171 h 1793321"/>
                          <a:gd name="connsiteX25" fmla="*/ 423862 w 1483518"/>
                          <a:gd name="connsiteY25" fmla="*/ 207408 h 1793321"/>
                          <a:gd name="connsiteX26" fmla="*/ 431006 w 1483518"/>
                          <a:gd name="connsiteY26" fmla="*/ 205027 h 1793321"/>
                          <a:gd name="connsiteX27" fmla="*/ 445293 w 1483518"/>
                          <a:gd name="connsiteY27" fmla="*/ 193121 h 1793321"/>
                          <a:gd name="connsiteX28" fmla="*/ 459581 w 1483518"/>
                          <a:gd name="connsiteY28" fmla="*/ 188358 h 1793321"/>
                          <a:gd name="connsiteX29" fmla="*/ 473868 w 1483518"/>
                          <a:gd name="connsiteY29" fmla="*/ 178833 h 1793321"/>
                          <a:gd name="connsiteX30" fmla="*/ 488156 w 1483518"/>
                          <a:gd name="connsiteY30" fmla="*/ 174071 h 1793321"/>
                          <a:gd name="connsiteX31" fmla="*/ 495300 w 1483518"/>
                          <a:gd name="connsiteY31" fmla="*/ 171690 h 1793321"/>
                          <a:gd name="connsiteX32" fmla="*/ 502443 w 1483518"/>
                          <a:gd name="connsiteY32" fmla="*/ 166927 h 1793321"/>
                          <a:gd name="connsiteX33" fmla="*/ 516731 w 1483518"/>
                          <a:gd name="connsiteY33" fmla="*/ 162165 h 1793321"/>
                          <a:gd name="connsiteX34" fmla="*/ 523875 w 1483518"/>
                          <a:gd name="connsiteY34" fmla="*/ 159783 h 1793321"/>
                          <a:gd name="connsiteX35" fmla="*/ 531018 w 1483518"/>
                          <a:gd name="connsiteY35" fmla="*/ 157402 h 1793321"/>
                          <a:gd name="connsiteX36" fmla="*/ 538162 w 1483518"/>
                          <a:gd name="connsiteY36" fmla="*/ 155021 h 1793321"/>
                          <a:gd name="connsiteX37" fmla="*/ 552450 w 1483518"/>
                          <a:gd name="connsiteY37" fmla="*/ 147877 h 1793321"/>
                          <a:gd name="connsiteX38" fmla="*/ 559593 w 1483518"/>
                          <a:gd name="connsiteY38" fmla="*/ 143115 h 1793321"/>
                          <a:gd name="connsiteX39" fmla="*/ 566737 w 1483518"/>
                          <a:gd name="connsiteY39" fmla="*/ 140733 h 1793321"/>
                          <a:gd name="connsiteX40" fmla="*/ 573881 w 1483518"/>
                          <a:gd name="connsiteY40" fmla="*/ 135971 h 1793321"/>
                          <a:gd name="connsiteX41" fmla="*/ 588168 w 1483518"/>
                          <a:gd name="connsiteY41" fmla="*/ 131208 h 1793321"/>
                          <a:gd name="connsiteX42" fmla="*/ 595312 w 1483518"/>
                          <a:gd name="connsiteY42" fmla="*/ 128827 h 1793321"/>
                          <a:gd name="connsiteX43" fmla="*/ 602456 w 1483518"/>
                          <a:gd name="connsiteY43" fmla="*/ 124065 h 1793321"/>
                          <a:gd name="connsiteX44" fmla="*/ 611981 w 1483518"/>
                          <a:gd name="connsiteY44" fmla="*/ 121683 h 1793321"/>
                          <a:gd name="connsiteX45" fmla="*/ 633412 w 1483518"/>
                          <a:gd name="connsiteY45" fmla="*/ 114540 h 1793321"/>
                          <a:gd name="connsiteX46" fmla="*/ 647700 w 1483518"/>
                          <a:gd name="connsiteY46" fmla="*/ 107396 h 1793321"/>
                          <a:gd name="connsiteX47" fmla="*/ 671512 w 1483518"/>
                          <a:gd name="connsiteY47" fmla="*/ 100252 h 1793321"/>
                          <a:gd name="connsiteX48" fmla="*/ 685800 w 1483518"/>
                          <a:gd name="connsiteY48" fmla="*/ 93108 h 1793321"/>
                          <a:gd name="connsiteX49" fmla="*/ 700087 w 1483518"/>
                          <a:gd name="connsiteY49" fmla="*/ 85965 h 1793321"/>
                          <a:gd name="connsiteX50" fmla="*/ 721518 w 1483518"/>
                          <a:gd name="connsiteY50" fmla="*/ 71677 h 1793321"/>
                          <a:gd name="connsiteX51" fmla="*/ 728662 w 1483518"/>
                          <a:gd name="connsiteY51" fmla="*/ 66915 h 1793321"/>
                          <a:gd name="connsiteX52" fmla="*/ 742950 w 1483518"/>
                          <a:gd name="connsiteY52" fmla="*/ 57390 h 1793321"/>
                          <a:gd name="connsiteX53" fmla="*/ 757237 w 1483518"/>
                          <a:gd name="connsiteY53" fmla="*/ 45483 h 1793321"/>
                          <a:gd name="connsiteX54" fmla="*/ 764381 w 1483518"/>
                          <a:gd name="connsiteY54" fmla="*/ 43102 h 1793321"/>
                          <a:gd name="connsiteX55" fmla="*/ 778668 w 1483518"/>
                          <a:gd name="connsiteY55" fmla="*/ 33577 h 1793321"/>
                          <a:gd name="connsiteX56" fmla="*/ 785812 w 1483518"/>
                          <a:gd name="connsiteY56" fmla="*/ 28815 h 1793321"/>
                          <a:gd name="connsiteX57" fmla="*/ 792956 w 1483518"/>
                          <a:gd name="connsiteY57" fmla="*/ 24052 h 1793321"/>
                          <a:gd name="connsiteX58" fmla="*/ 800100 w 1483518"/>
                          <a:gd name="connsiteY58" fmla="*/ 21671 h 1793321"/>
                          <a:gd name="connsiteX59" fmla="*/ 823912 w 1483518"/>
                          <a:gd name="connsiteY59" fmla="*/ 12146 h 1793321"/>
                          <a:gd name="connsiteX60" fmla="*/ 831056 w 1483518"/>
                          <a:gd name="connsiteY60" fmla="*/ 9765 h 1793321"/>
                          <a:gd name="connsiteX61" fmla="*/ 909637 w 1483518"/>
                          <a:gd name="connsiteY61" fmla="*/ 7383 h 1793321"/>
                          <a:gd name="connsiteX62" fmla="*/ 916781 w 1483518"/>
                          <a:gd name="connsiteY62" fmla="*/ 9765 h 1793321"/>
                          <a:gd name="connsiteX63" fmla="*/ 935831 w 1483518"/>
                          <a:gd name="connsiteY63" fmla="*/ 12146 h 1793321"/>
                          <a:gd name="connsiteX64" fmla="*/ 952500 w 1483518"/>
                          <a:gd name="connsiteY64" fmla="*/ 14527 h 1793321"/>
                          <a:gd name="connsiteX65" fmla="*/ 976312 w 1483518"/>
                          <a:gd name="connsiteY65" fmla="*/ 19290 h 1793321"/>
                          <a:gd name="connsiteX66" fmla="*/ 992981 w 1483518"/>
                          <a:gd name="connsiteY66" fmla="*/ 28815 h 1793321"/>
                          <a:gd name="connsiteX67" fmla="*/ 1004887 w 1483518"/>
                          <a:gd name="connsiteY67" fmla="*/ 31196 h 1793321"/>
                          <a:gd name="connsiteX68" fmla="*/ 1023937 w 1483518"/>
                          <a:gd name="connsiteY68" fmla="*/ 35958 h 1793321"/>
                          <a:gd name="connsiteX69" fmla="*/ 1047750 w 1483518"/>
                          <a:gd name="connsiteY69" fmla="*/ 40721 h 1793321"/>
                          <a:gd name="connsiteX70" fmla="*/ 1073943 w 1483518"/>
                          <a:gd name="connsiteY70" fmla="*/ 47865 h 1793321"/>
                          <a:gd name="connsiteX71" fmla="*/ 1088231 w 1483518"/>
                          <a:gd name="connsiteY71" fmla="*/ 52627 h 1793321"/>
                          <a:gd name="connsiteX72" fmla="*/ 1095375 w 1483518"/>
                          <a:gd name="connsiteY72" fmla="*/ 55008 h 1793321"/>
                          <a:gd name="connsiteX73" fmla="*/ 1121568 w 1483518"/>
                          <a:gd name="connsiteY73" fmla="*/ 59771 h 1793321"/>
                          <a:gd name="connsiteX74" fmla="*/ 1135856 w 1483518"/>
                          <a:gd name="connsiteY74" fmla="*/ 64533 h 1793321"/>
                          <a:gd name="connsiteX75" fmla="*/ 1152525 w 1483518"/>
                          <a:gd name="connsiteY75" fmla="*/ 71677 h 1793321"/>
                          <a:gd name="connsiteX76" fmla="*/ 1166812 w 1483518"/>
                          <a:gd name="connsiteY76" fmla="*/ 74058 h 1793321"/>
                          <a:gd name="connsiteX77" fmla="*/ 1193006 w 1483518"/>
                          <a:gd name="connsiteY77" fmla="*/ 78821 h 1793321"/>
                          <a:gd name="connsiteX78" fmla="*/ 1207293 w 1483518"/>
                          <a:gd name="connsiteY78" fmla="*/ 81202 h 1793321"/>
                          <a:gd name="connsiteX79" fmla="*/ 1216818 w 1483518"/>
                          <a:gd name="connsiteY79" fmla="*/ 83583 h 1793321"/>
                          <a:gd name="connsiteX80" fmla="*/ 1245393 w 1483518"/>
                          <a:gd name="connsiteY80" fmla="*/ 85965 h 1793321"/>
                          <a:gd name="connsiteX81" fmla="*/ 1254918 w 1483518"/>
                          <a:gd name="connsiteY81" fmla="*/ 88346 h 1793321"/>
                          <a:gd name="connsiteX82" fmla="*/ 1269206 w 1483518"/>
                          <a:gd name="connsiteY82" fmla="*/ 93108 h 1793321"/>
                          <a:gd name="connsiteX83" fmla="*/ 1357312 w 1483518"/>
                          <a:gd name="connsiteY83" fmla="*/ 97871 h 1793321"/>
                          <a:gd name="connsiteX84" fmla="*/ 1378743 w 1483518"/>
                          <a:gd name="connsiteY84" fmla="*/ 102633 h 1793321"/>
                          <a:gd name="connsiteX85" fmla="*/ 1393031 w 1483518"/>
                          <a:gd name="connsiteY85" fmla="*/ 107396 h 1793321"/>
                          <a:gd name="connsiteX86" fmla="*/ 1400175 w 1483518"/>
                          <a:gd name="connsiteY86" fmla="*/ 109777 h 1793321"/>
                          <a:gd name="connsiteX87" fmla="*/ 1407318 w 1483518"/>
                          <a:gd name="connsiteY87" fmla="*/ 112158 h 1793321"/>
                          <a:gd name="connsiteX88" fmla="*/ 1414462 w 1483518"/>
                          <a:gd name="connsiteY88" fmla="*/ 116921 h 1793321"/>
                          <a:gd name="connsiteX89" fmla="*/ 1428750 w 1483518"/>
                          <a:gd name="connsiteY89" fmla="*/ 121683 h 1793321"/>
                          <a:gd name="connsiteX90" fmla="*/ 1447800 w 1483518"/>
                          <a:gd name="connsiteY90" fmla="*/ 138352 h 1793321"/>
                          <a:gd name="connsiteX91" fmla="*/ 1462087 w 1483518"/>
                          <a:gd name="connsiteY91" fmla="*/ 147877 h 1793321"/>
                          <a:gd name="connsiteX92" fmla="*/ 1471612 w 1483518"/>
                          <a:gd name="connsiteY92" fmla="*/ 152640 h 1793321"/>
                          <a:gd name="connsiteX93" fmla="*/ 1483518 w 1483518"/>
                          <a:gd name="connsiteY93" fmla="*/ 174071 h 1793321"/>
                          <a:gd name="connsiteX94" fmla="*/ 1481137 w 1483518"/>
                          <a:gd name="connsiteY94" fmla="*/ 302658 h 1793321"/>
                          <a:gd name="connsiteX95" fmla="*/ 1478756 w 1483518"/>
                          <a:gd name="connsiteY95" fmla="*/ 316946 h 1793321"/>
                          <a:gd name="connsiteX96" fmla="*/ 1476375 w 1483518"/>
                          <a:gd name="connsiteY96" fmla="*/ 324090 h 1793321"/>
                          <a:gd name="connsiteX97" fmla="*/ 1466850 w 1483518"/>
                          <a:gd name="connsiteY97" fmla="*/ 357427 h 1793321"/>
                          <a:gd name="connsiteX98" fmla="*/ 1462087 w 1483518"/>
                          <a:gd name="connsiteY98" fmla="*/ 364571 h 1793321"/>
                          <a:gd name="connsiteX99" fmla="*/ 1457325 w 1483518"/>
                          <a:gd name="connsiteY99" fmla="*/ 381240 h 1793321"/>
                          <a:gd name="connsiteX100" fmla="*/ 1454943 w 1483518"/>
                          <a:gd name="connsiteY100" fmla="*/ 393146 h 1793321"/>
                          <a:gd name="connsiteX101" fmla="*/ 1450181 w 1483518"/>
                          <a:gd name="connsiteY101" fmla="*/ 407433 h 1793321"/>
                          <a:gd name="connsiteX102" fmla="*/ 1445418 w 1483518"/>
                          <a:gd name="connsiteY102" fmla="*/ 433627 h 1793321"/>
                          <a:gd name="connsiteX103" fmla="*/ 1443037 w 1483518"/>
                          <a:gd name="connsiteY103" fmla="*/ 443152 h 1793321"/>
                          <a:gd name="connsiteX104" fmla="*/ 1435893 w 1483518"/>
                          <a:gd name="connsiteY104" fmla="*/ 447915 h 1793321"/>
                          <a:gd name="connsiteX105" fmla="*/ 1433512 w 1483518"/>
                          <a:gd name="connsiteY105" fmla="*/ 455058 h 1793321"/>
                          <a:gd name="connsiteX106" fmla="*/ 1421606 w 1483518"/>
                          <a:gd name="connsiteY106" fmla="*/ 457440 h 1793321"/>
                          <a:gd name="connsiteX107" fmla="*/ 1395412 w 1483518"/>
                          <a:gd name="connsiteY107" fmla="*/ 462202 h 1793321"/>
                          <a:gd name="connsiteX108" fmla="*/ 1378743 w 1483518"/>
                          <a:gd name="connsiteY108" fmla="*/ 466965 h 1793321"/>
                          <a:gd name="connsiteX109" fmla="*/ 1364456 w 1483518"/>
                          <a:gd name="connsiteY109" fmla="*/ 471727 h 1793321"/>
                          <a:gd name="connsiteX110" fmla="*/ 1350168 w 1483518"/>
                          <a:gd name="connsiteY110" fmla="*/ 474108 h 1793321"/>
                          <a:gd name="connsiteX111" fmla="*/ 1343025 w 1483518"/>
                          <a:gd name="connsiteY111" fmla="*/ 476490 h 1793321"/>
                          <a:gd name="connsiteX112" fmla="*/ 1335881 w 1483518"/>
                          <a:gd name="connsiteY112" fmla="*/ 481252 h 1793321"/>
                          <a:gd name="connsiteX113" fmla="*/ 1326356 w 1483518"/>
                          <a:gd name="connsiteY113" fmla="*/ 483633 h 1793321"/>
                          <a:gd name="connsiteX114" fmla="*/ 1319212 w 1483518"/>
                          <a:gd name="connsiteY114" fmla="*/ 486015 h 1793321"/>
                          <a:gd name="connsiteX115" fmla="*/ 1309687 w 1483518"/>
                          <a:gd name="connsiteY115" fmla="*/ 490777 h 1793321"/>
                          <a:gd name="connsiteX116" fmla="*/ 1302543 w 1483518"/>
                          <a:gd name="connsiteY116" fmla="*/ 495540 h 1793321"/>
                          <a:gd name="connsiteX117" fmla="*/ 1293018 w 1483518"/>
                          <a:gd name="connsiteY117" fmla="*/ 497921 h 1793321"/>
                          <a:gd name="connsiteX118" fmla="*/ 1264443 w 1483518"/>
                          <a:gd name="connsiteY118" fmla="*/ 512208 h 1793321"/>
                          <a:gd name="connsiteX119" fmla="*/ 1257300 w 1483518"/>
                          <a:gd name="connsiteY119" fmla="*/ 514590 h 1793321"/>
                          <a:gd name="connsiteX120" fmla="*/ 1250156 w 1483518"/>
                          <a:gd name="connsiteY120" fmla="*/ 516971 h 1793321"/>
                          <a:gd name="connsiteX121" fmla="*/ 1235868 w 1483518"/>
                          <a:gd name="connsiteY121" fmla="*/ 526496 h 1793321"/>
                          <a:gd name="connsiteX122" fmla="*/ 1212056 w 1483518"/>
                          <a:gd name="connsiteY122" fmla="*/ 543165 h 1793321"/>
                          <a:gd name="connsiteX123" fmla="*/ 1209675 w 1483518"/>
                          <a:gd name="connsiteY123" fmla="*/ 550308 h 1793321"/>
                          <a:gd name="connsiteX124" fmla="*/ 1202531 w 1483518"/>
                          <a:gd name="connsiteY124" fmla="*/ 552690 h 1793321"/>
                          <a:gd name="connsiteX125" fmla="*/ 1195387 w 1483518"/>
                          <a:gd name="connsiteY125" fmla="*/ 557452 h 1793321"/>
                          <a:gd name="connsiteX126" fmla="*/ 1185862 w 1483518"/>
                          <a:gd name="connsiteY126" fmla="*/ 571740 h 1793321"/>
                          <a:gd name="connsiteX127" fmla="*/ 1178718 w 1483518"/>
                          <a:gd name="connsiteY127" fmla="*/ 586027 h 1793321"/>
                          <a:gd name="connsiteX128" fmla="*/ 1173956 w 1483518"/>
                          <a:gd name="connsiteY128" fmla="*/ 619365 h 1793321"/>
                          <a:gd name="connsiteX129" fmla="*/ 1171575 w 1483518"/>
                          <a:gd name="connsiteY129" fmla="*/ 640796 h 1793321"/>
                          <a:gd name="connsiteX130" fmla="*/ 1162050 w 1483518"/>
                          <a:gd name="connsiteY130" fmla="*/ 662227 h 1793321"/>
                          <a:gd name="connsiteX131" fmla="*/ 1152525 w 1483518"/>
                          <a:gd name="connsiteY131" fmla="*/ 683658 h 1793321"/>
                          <a:gd name="connsiteX132" fmla="*/ 1145381 w 1483518"/>
                          <a:gd name="connsiteY132" fmla="*/ 688421 h 1793321"/>
                          <a:gd name="connsiteX133" fmla="*/ 1140618 w 1483518"/>
                          <a:gd name="connsiteY133" fmla="*/ 695565 h 1793321"/>
                          <a:gd name="connsiteX134" fmla="*/ 1123950 w 1483518"/>
                          <a:gd name="connsiteY134" fmla="*/ 707471 h 1793321"/>
                          <a:gd name="connsiteX135" fmla="*/ 1112043 w 1483518"/>
                          <a:gd name="connsiteY135" fmla="*/ 724140 h 1793321"/>
                          <a:gd name="connsiteX136" fmla="*/ 1104900 w 1483518"/>
                          <a:gd name="connsiteY136" fmla="*/ 728902 h 1793321"/>
                          <a:gd name="connsiteX137" fmla="*/ 1083468 w 1483518"/>
                          <a:gd name="connsiteY137" fmla="*/ 745571 h 1793321"/>
                          <a:gd name="connsiteX138" fmla="*/ 1076325 w 1483518"/>
                          <a:gd name="connsiteY138" fmla="*/ 750333 h 1793321"/>
                          <a:gd name="connsiteX139" fmla="*/ 1059656 w 1483518"/>
                          <a:gd name="connsiteY139" fmla="*/ 755096 h 1793321"/>
                          <a:gd name="connsiteX140" fmla="*/ 1033462 w 1483518"/>
                          <a:gd name="connsiteY140" fmla="*/ 769383 h 1793321"/>
                          <a:gd name="connsiteX141" fmla="*/ 966787 w 1483518"/>
                          <a:gd name="connsiteY141" fmla="*/ 771765 h 1793321"/>
                          <a:gd name="connsiteX142" fmla="*/ 959643 w 1483518"/>
                          <a:gd name="connsiteY142" fmla="*/ 774146 h 1793321"/>
                          <a:gd name="connsiteX143" fmla="*/ 952500 w 1483518"/>
                          <a:gd name="connsiteY143" fmla="*/ 778908 h 1793321"/>
                          <a:gd name="connsiteX144" fmla="*/ 940593 w 1483518"/>
                          <a:gd name="connsiteY144" fmla="*/ 781290 h 1793321"/>
                          <a:gd name="connsiteX145" fmla="*/ 926306 w 1483518"/>
                          <a:gd name="connsiteY145" fmla="*/ 788433 h 1793321"/>
                          <a:gd name="connsiteX146" fmla="*/ 902493 w 1483518"/>
                          <a:gd name="connsiteY146" fmla="*/ 797958 h 1793321"/>
                          <a:gd name="connsiteX147" fmla="*/ 895350 w 1483518"/>
                          <a:gd name="connsiteY147" fmla="*/ 802721 h 1793321"/>
                          <a:gd name="connsiteX148" fmla="*/ 888206 w 1483518"/>
                          <a:gd name="connsiteY148" fmla="*/ 809865 h 1793321"/>
                          <a:gd name="connsiteX149" fmla="*/ 873918 w 1483518"/>
                          <a:gd name="connsiteY149" fmla="*/ 814627 h 1793321"/>
                          <a:gd name="connsiteX150" fmla="*/ 866775 w 1483518"/>
                          <a:gd name="connsiteY150" fmla="*/ 817008 h 1793321"/>
                          <a:gd name="connsiteX151" fmla="*/ 838200 w 1483518"/>
                          <a:gd name="connsiteY151" fmla="*/ 831296 h 1793321"/>
                          <a:gd name="connsiteX152" fmla="*/ 831056 w 1483518"/>
                          <a:gd name="connsiteY152" fmla="*/ 833677 h 1793321"/>
                          <a:gd name="connsiteX153" fmla="*/ 823912 w 1483518"/>
                          <a:gd name="connsiteY153" fmla="*/ 838440 h 1793321"/>
                          <a:gd name="connsiteX154" fmla="*/ 800100 w 1483518"/>
                          <a:gd name="connsiteY154" fmla="*/ 845583 h 1793321"/>
                          <a:gd name="connsiteX155" fmla="*/ 776287 w 1483518"/>
                          <a:gd name="connsiteY155" fmla="*/ 855108 h 1793321"/>
                          <a:gd name="connsiteX156" fmla="*/ 769143 w 1483518"/>
                          <a:gd name="connsiteY156" fmla="*/ 857490 h 1793321"/>
                          <a:gd name="connsiteX157" fmla="*/ 759618 w 1483518"/>
                          <a:gd name="connsiteY157" fmla="*/ 859871 h 1793321"/>
                          <a:gd name="connsiteX158" fmla="*/ 750093 w 1483518"/>
                          <a:gd name="connsiteY158" fmla="*/ 864633 h 1793321"/>
                          <a:gd name="connsiteX159" fmla="*/ 740568 w 1483518"/>
                          <a:gd name="connsiteY159" fmla="*/ 867015 h 1793321"/>
                          <a:gd name="connsiteX160" fmla="*/ 723900 w 1483518"/>
                          <a:gd name="connsiteY160" fmla="*/ 876540 h 1793321"/>
                          <a:gd name="connsiteX161" fmla="*/ 709612 w 1483518"/>
                          <a:gd name="connsiteY161" fmla="*/ 881302 h 1793321"/>
                          <a:gd name="connsiteX162" fmla="*/ 695325 w 1483518"/>
                          <a:gd name="connsiteY162" fmla="*/ 890827 h 1793321"/>
                          <a:gd name="connsiteX163" fmla="*/ 688181 w 1483518"/>
                          <a:gd name="connsiteY163" fmla="*/ 895590 h 1793321"/>
                          <a:gd name="connsiteX164" fmla="*/ 669131 w 1483518"/>
                          <a:gd name="connsiteY164" fmla="*/ 902733 h 1793321"/>
                          <a:gd name="connsiteX165" fmla="*/ 654843 w 1483518"/>
                          <a:gd name="connsiteY165" fmla="*/ 914640 h 1793321"/>
                          <a:gd name="connsiteX166" fmla="*/ 640556 w 1483518"/>
                          <a:gd name="connsiteY166" fmla="*/ 919402 h 1793321"/>
                          <a:gd name="connsiteX167" fmla="*/ 621506 w 1483518"/>
                          <a:gd name="connsiteY167" fmla="*/ 926546 h 1793321"/>
                          <a:gd name="connsiteX168" fmla="*/ 600075 w 1483518"/>
                          <a:gd name="connsiteY168" fmla="*/ 940833 h 1793321"/>
                          <a:gd name="connsiteX169" fmla="*/ 585787 w 1483518"/>
                          <a:gd name="connsiteY169" fmla="*/ 950358 h 1793321"/>
                          <a:gd name="connsiteX170" fmla="*/ 578643 w 1483518"/>
                          <a:gd name="connsiteY170" fmla="*/ 952740 h 1793321"/>
                          <a:gd name="connsiteX171" fmla="*/ 571500 w 1483518"/>
                          <a:gd name="connsiteY171" fmla="*/ 959883 h 1793321"/>
                          <a:gd name="connsiteX172" fmla="*/ 554831 w 1483518"/>
                          <a:gd name="connsiteY172" fmla="*/ 969408 h 1793321"/>
                          <a:gd name="connsiteX173" fmla="*/ 550068 w 1483518"/>
                          <a:gd name="connsiteY173" fmla="*/ 976552 h 1793321"/>
                          <a:gd name="connsiteX174" fmla="*/ 542925 w 1483518"/>
                          <a:gd name="connsiteY174" fmla="*/ 981315 h 1793321"/>
                          <a:gd name="connsiteX175" fmla="*/ 540543 w 1483518"/>
                          <a:gd name="connsiteY175" fmla="*/ 988458 h 1793321"/>
                          <a:gd name="connsiteX176" fmla="*/ 511968 w 1483518"/>
                          <a:gd name="connsiteY176" fmla="*/ 1012271 h 1793321"/>
                          <a:gd name="connsiteX177" fmla="*/ 507206 w 1483518"/>
                          <a:gd name="connsiteY177" fmla="*/ 1019415 h 1793321"/>
                          <a:gd name="connsiteX178" fmla="*/ 504825 w 1483518"/>
                          <a:gd name="connsiteY178" fmla="*/ 1026558 h 1793321"/>
                          <a:gd name="connsiteX179" fmla="*/ 495300 w 1483518"/>
                          <a:gd name="connsiteY179" fmla="*/ 1040846 h 1793321"/>
                          <a:gd name="connsiteX180" fmla="*/ 490537 w 1483518"/>
                          <a:gd name="connsiteY180" fmla="*/ 1047990 h 1793321"/>
                          <a:gd name="connsiteX181" fmla="*/ 488156 w 1483518"/>
                          <a:gd name="connsiteY181" fmla="*/ 1055133 h 1793321"/>
                          <a:gd name="connsiteX182" fmla="*/ 483393 w 1483518"/>
                          <a:gd name="connsiteY182" fmla="*/ 1081327 h 1793321"/>
                          <a:gd name="connsiteX183" fmla="*/ 481012 w 1483518"/>
                          <a:gd name="connsiteY183" fmla="*/ 1088471 h 1793321"/>
                          <a:gd name="connsiteX184" fmla="*/ 483393 w 1483518"/>
                          <a:gd name="connsiteY184" fmla="*/ 1102758 h 1793321"/>
                          <a:gd name="connsiteX185" fmla="*/ 485775 w 1483518"/>
                          <a:gd name="connsiteY185" fmla="*/ 1124190 h 1793321"/>
                          <a:gd name="connsiteX186" fmla="*/ 488156 w 1483518"/>
                          <a:gd name="connsiteY186" fmla="*/ 1136096 h 1793321"/>
                          <a:gd name="connsiteX187" fmla="*/ 495300 w 1483518"/>
                          <a:gd name="connsiteY187" fmla="*/ 1145621 h 1793321"/>
                          <a:gd name="connsiteX188" fmla="*/ 509587 w 1483518"/>
                          <a:gd name="connsiteY188" fmla="*/ 1159908 h 1793321"/>
                          <a:gd name="connsiteX189" fmla="*/ 523875 w 1483518"/>
                          <a:gd name="connsiteY189" fmla="*/ 1169433 h 1793321"/>
                          <a:gd name="connsiteX190" fmla="*/ 535781 w 1483518"/>
                          <a:gd name="connsiteY190" fmla="*/ 1183721 h 1793321"/>
                          <a:gd name="connsiteX191" fmla="*/ 552450 w 1483518"/>
                          <a:gd name="connsiteY191" fmla="*/ 1207533 h 1793321"/>
                          <a:gd name="connsiteX192" fmla="*/ 569118 w 1483518"/>
                          <a:gd name="connsiteY192" fmla="*/ 1217058 h 1793321"/>
                          <a:gd name="connsiteX193" fmla="*/ 583406 w 1483518"/>
                          <a:gd name="connsiteY193" fmla="*/ 1231346 h 1793321"/>
                          <a:gd name="connsiteX194" fmla="*/ 585787 w 1483518"/>
                          <a:gd name="connsiteY194" fmla="*/ 1238490 h 1793321"/>
                          <a:gd name="connsiteX195" fmla="*/ 600075 w 1483518"/>
                          <a:gd name="connsiteY195" fmla="*/ 1248015 h 1793321"/>
                          <a:gd name="connsiteX196" fmla="*/ 611981 w 1483518"/>
                          <a:gd name="connsiteY196" fmla="*/ 1259921 h 1793321"/>
                          <a:gd name="connsiteX197" fmla="*/ 619125 w 1483518"/>
                          <a:gd name="connsiteY197" fmla="*/ 1267065 h 1793321"/>
                          <a:gd name="connsiteX198" fmla="*/ 626268 w 1483518"/>
                          <a:gd name="connsiteY198" fmla="*/ 1271827 h 1793321"/>
                          <a:gd name="connsiteX199" fmla="*/ 645318 w 1483518"/>
                          <a:gd name="connsiteY199" fmla="*/ 1283733 h 1793321"/>
                          <a:gd name="connsiteX200" fmla="*/ 650081 w 1483518"/>
                          <a:gd name="connsiteY200" fmla="*/ 1295640 h 1793321"/>
                          <a:gd name="connsiteX201" fmla="*/ 652462 w 1483518"/>
                          <a:gd name="connsiteY201" fmla="*/ 1302783 h 1793321"/>
                          <a:gd name="connsiteX202" fmla="*/ 657225 w 1483518"/>
                          <a:gd name="connsiteY202" fmla="*/ 1309927 h 1793321"/>
                          <a:gd name="connsiteX203" fmla="*/ 671512 w 1483518"/>
                          <a:gd name="connsiteY203" fmla="*/ 1338502 h 1793321"/>
                          <a:gd name="connsiteX204" fmla="*/ 676275 w 1483518"/>
                          <a:gd name="connsiteY204" fmla="*/ 1345646 h 1793321"/>
                          <a:gd name="connsiteX205" fmla="*/ 681037 w 1483518"/>
                          <a:gd name="connsiteY205" fmla="*/ 1359933 h 1793321"/>
                          <a:gd name="connsiteX206" fmla="*/ 683418 w 1483518"/>
                          <a:gd name="connsiteY206" fmla="*/ 1367077 h 1793321"/>
                          <a:gd name="connsiteX207" fmla="*/ 688181 w 1483518"/>
                          <a:gd name="connsiteY207" fmla="*/ 1374221 h 1793321"/>
                          <a:gd name="connsiteX208" fmla="*/ 692943 w 1483518"/>
                          <a:gd name="connsiteY208" fmla="*/ 1393271 h 1793321"/>
                          <a:gd name="connsiteX209" fmla="*/ 697706 w 1483518"/>
                          <a:gd name="connsiteY209" fmla="*/ 1414702 h 1793321"/>
                          <a:gd name="connsiteX210" fmla="*/ 702468 w 1483518"/>
                          <a:gd name="connsiteY210" fmla="*/ 1428990 h 1793321"/>
                          <a:gd name="connsiteX211" fmla="*/ 697706 w 1483518"/>
                          <a:gd name="connsiteY211" fmla="*/ 1474233 h 1793321"/>
                          <a:gd name="connsiteX212" fmla="*/ 692943 w 1483518"/>
                          <a:gd name="connsiteY212" fmla="*/ 1481377 h 1793321"/>
                          <a:gd name="connsiteX213" fmla="*/ 683418 w 1483518"/>
                          <a:gd name="connsiteY213" fmla="*/ 1483758 h 1793321"/>
                          <a:gd name="connsiteX214" fmla="*/ 676275 w 1483518"/>
                          <a:gd name="connsiteY214" fmla="*/ 1488521 h 1793321"/>
                          <a:gd name="connsiteX215" fmla="*/ 640556 w 1483518"/>
                          <a:gd name="connsiteY215" fmla="*/ 1488521 h 1793321"/>
                          <a:gd name="connsiteX216" fmla="*/ 633412 w 1483518"/>
                          <a:gd name="connsiteY216" fmla="*/ 1486140 h 1793321"/>
                          <a:gd name="connsiteX217" fmla="*/ 581025 w 1483518"/>
                          <a:gd name="connsiteY217" fmla="*/ 1481377 h 1793321"/>
                          <a:gd name="connsiteX218" fmla="*/ 576262 w 1483518"/>
                          <a:gd name="connsiteY218" fmla="*/ 1474233 h 1793321"/>
                          <a:gd name="connsiteX219" fmla="*/ 566737 w 1483518"/>
                          <a:gd name="connsiteY219" fmla="*/ 1471852 h 1793321"/>
                          <a:gd name="connsiteX220" fmla="*/ 528637 w 1483518"/>
                          <a:gd name="connsiteY220" fmla="*/ 1469471 h 1793321"/>
                          <a:gd name="connsiteX221" fmla="*/ 514350 w 1483518"/>
                          <a:gd name="connsiteY221" fmla="*/ 1464708 h 1793321"/>
                          <a:gd name="connsiteX222" fmla="*/ 497681 w 1483518"/>
                          <a:gd name="connsiteY222" fmla="*/ 1462327 h 1793321"/>
                          <a:gd name="connsiteX223" fmla="*/ 478631 w 1483518"/>
                          <a:gd name="connsiteY223" fmla="*/ 1455183 h 1793321"/>
                          <a:gd name="connsiteX224" fmla="*/ 457200 w 1483518"/>
                          <a:gd name="connsiteY224" fmla="*/ 1452802 h 1793321"/>
                          <a:gd name="connsiteX225" fmla="*/ 409575 w 1483518"/>
                          <a:gd name="connsiteY225" fmla="*/ 1448040 h 1793321"/>
                          <a:gd name="connsiteX226" fmla="*/ 345281 w 1483518"/>
                          <a:gd name="connsiteY226" fmla="*/ 1440896 h 1793321"/>
                          <a:gd name="connsiteX227" fmla="*/ 235743 w 1483518"/>
                          <a:gd name="connsiteY227" fmla="*/ 1440896 h 1793321"/>
                          <a:gd name="connsiteX228" fmla="*/ 228600 w 1483518"/>
                          <a:gd name="connsiteY228" fmla="*/ 1448040 h 1793321"/>
                          <a:gd name="connsiteX229" fmla="*/ 219075 w 1483518"/>
                          <a:gd name="connsiteY229" fmla="*/ 1450421 h 1793321"/>
                          <a:gd name="connsiteX230" fmla="*/ 211931 w 1483518"/>
                          <a:gd name="connsiteY230" fmla="*/ 1457565 h 1793321"/>
                          <a:gd name="connsiteX231" fmla="*/ 197643 w 1483518"/>
                          <a:gd name="connsiteY231" fmla="*/ 1467090 h 1793321"/>
                          <a:gd name="connsiteX232" fmla="*/ 188118 w 1483518"/>
                          <a:gd name="connsiteY232" fmla="*/ 1474233 h 1793321"/>
                          <a:gd name="connsiteX233" fmla="*/ 180975 w 1483518"/>
                          <a:gd name="connsiteY233" fmla="*/ 1490902 h 1793321"/>
                          <a:gd name="connsiteX234" fmla="*/ 173831 w 1483518"/>
                          <a:gd name="connsiteY234" fmla="*/ 1498046 h 1793321"/>
                          <a:gd name="connsiteX235" fmla="*/ 166687 w 1483518"/>
                          <a:gd name="connsiteY235" fmla="*/ 1512333 h 1793321"/>
                          <a:gd name="connsiteX236" fmla="*/ 157162 w 1483518"/>
                          <a:gd name="connsiteY236" fmla="*/ 1526621 h 1793321"/>
                          <a:gd name="connsiteX237" fmla="*/ 150018 w 1483518"/>
                          <a:gd name="connsiteY237" fmla="*/ 1540908 h 1793321"/>
                          <a:gd name="connsiteX238" fmla="*/ 140493 w 1483518"/>
                          <a:gd name="connsiteY238" fmla="*/ 1555196 h 1793321"/>
                          <a:gd name="connsiteX239" fmla="*/ 138112 w 1483518"/>
                          <a:gd name="connsiteY239" fmla="*/ 1562340 h 1793321"/>
                          <a:gd name="connsiteX240" fmla="*/ 130968 w 1483518"/>
                          <a:gd name="connsiteY240" fmla="*/ 1576627 h 1793321"/>
                          <a:gd name="connsiteX241" fmla="*/ 128587 w 1483518"/>
                          <a:gd name="connsiteY241" fmla="*/ 1600440 h 1793321"/>
                          <a:gd name="connsiteX242" fmla="*/ 119062 w 1483518"/>
                          <a:gd name="connsiteY242" fmla="*/ 1633777 h 1793321"/>
                          <a:gd name="connsiteX243" fmla="*/ 114300 w 1483518"/>
                          <a:gd name="connsiteY243" fmla="*/ 1648065 h 1793321"/>
                          <a:gd name="connsiteX244" fmla="*/ 109537 w 1483518"/>
                          <a:gd name="connsiteY244" fmla="*/ 1664733 h 1793321"/>
                          <a:gd name="connsiteX245" fmla="*/ 111918 w 1483518"/>
                          <a:gd name="connsiteY245" fmla="*/ 1693308 h 1793321"/>
                          <a:gd name="connsiteX246" fmla="*/ 114300 w 1483518"/>
                          <a:gd name="connsiteY246" fmla="*/ 1700452 h 1793321"/>
                          <a:gd name="connsiteX247" fmla="*/ 109536 w 1483518"/>
                          <a:gd name="connsiteY247" fmla="*/ 1767127 h 1793321"/>
                          <a:gd name="connsiteX248" fmla="*/ 126206 w 1483518"/>
                          <a:gd name="connsiteY248" fmla="*/ 1793321 h 1793321"/>
                          <a:gd name="connsiteX0" fmla="*/ 0 w 1483518"/>
                          <a:gd name="connsiteY0" fmla="*/ 197883 h 1802846"/>
                          <a:gd name="connsiteX1" fmla="*/ 0 w 1483518"/>
                          <a:gd name="connsiteY1" fmla="*/ 197883 h 1802846"/>
                          <a:gd name="connsiteX2" fmla="*/ 38100 w 1483518"/>
                          <a:gd name="connsiteY2" fmla="*/ 214552 h 1802846"/>
                          <a:gd name="connsiteX3" fmla="*/ 83343 w 1483518"/>
                          <a:gd name="connsiteY3" fmla="*/ 224077 h 1802846"/>
                          <a:gd name="connsiteX4" fmla="*/ 100012 w 1483518"/>
                          <a:gd name="connsiteY4" fmla="*/ 228840 h 1802846"/>
                          <a:gd name="connsiteX5" fmla="*/ 121443 w 1483518"/>
                          <a:gd name="connsiteY5" fmla="*/ 238365 h 1802846"/>
                          <a:gd name="connsiteX6" fmla="*/ 128587 w 1483518"/>
                          <a:gd name="connsiteY6" fmla="*/ 240746 h 1802846"/>
                          <a:gd name="connsiteX7" fmla="*/ 138112 w 1483518"/>
                          <a:gd name="connsiteY7" fmla="*/ 243127 h 1802846"/>
                          <a:gd name="connsiteX8" fmla="*/ 150018 w 1483518"/>
                          <a:gd name="connsiteY8" fmla="*/ 247890 h 1802846"/>
                          <a:gd name="connsiteX9" fmla="*/ 159543 w 1483518"/>
                          <a:gd name="connsiteY9" fmla="*/ 250271 h 1802846"/>
                          <a:gd name="connsiteX10" fmla="*/ 173831 w 1483518"/>
                          <a:gd name="connsiteY10" fmla="*/ 255033 h 1802846"/>
                          <a:gd name="connsiteX11" fmla="*/ 180975 w 1483518"/>
                          <a:gd name="connsiteY11" fmla="*/ 257415 h 1802846"/>
                          <a:gd name="connsiteX12" fmla="*/ 216693 w 1483518"/>
                          <a:gd name="connsiteY12" fmla="*/ 255033 h 1802846"/>
                          <a:gd name="connsiteX13" fmla="*/ 223837 w 1483518"/>
                          <a:gd name="connsiteY13" fmla="*/ 252652 h 1802846"/>
                          <a:gd name="connsiteX14" fmla="*/ 254793 w 1483518"/>
                          <a:gd name="connsiteY14" fmla="*/ 247890 h 1802846"/>
                          <a:gd name="connsiteX15" fmla="*/ 261937 w 1483518"/>
                          <a:gd name="connsiteY15" fmla="*/ 245508 h 1802846"/>
                          <a:gd name="connsiteX16" fmla="*/ 285750 w 1483518"/>
                          <a:gd name="connsiteY16" fmla="*/ 240746 h 1802846"/>
                          <a:gd name="connsiteX17" fmla="*/ 307181 w 1483518"/>
                          <a:gd name="connsiteY17" fmla="*/ 233602 h 1802846"/>
                          <a:gd name="connsiteX18" fmla="*/ 314325 w 1483518"/>
                          <a:gd name="connsiteY18" fmla="*/ 231221 h 1802846"/>
                          <a:gd name="connsiteX19" fmla="*/ 357187 w 1483518"/>
                          <a:gd name="connsiteY19" fmla="*/ 226458 h 1802846"/>
                          <a:gd name="connsiteX20" fmla="*/ 366712 w 1483518"/>
                          <a:gd name="connsiteY20" fmla="*/ 224077 h 1802846"/>
                          <a:gd name="connsiteX21" fmla="*/ 373856 w 1483518"/>
                          <a:gd name="connsiteY21" fmla="*/ 221696 h 1802846"/>
                          <a:gd name="connsiteX22" fmla="*/ 385762 w 1483518"/>
                          <a:gd name="connsiteY22" fmla="*/ 219315 h 1802846"/>
                          <a:gd name="connsiteX23" fmla="*/ 392906 w 1483518"/>
                          <a:gd name="connsiteY23" fmla="*/ 216933 h 1802846"/>
                          <a:gd name="connsiteX24" fmla="*/ 414337 w 1483518"/>
                          <a:gd name="connsiteY24" fmla="*/ 212171 h 1802846"/>
                          <a:gd name="connsiteX25" fmla="*/ 423862 w 1483518"/>
                          <a:gd name="connsiteY25" fmla="*/ 207408 h 1802846"/>
                          <a:gd name="connsiteX26" fmla="*/ 431006 w 1483518"/>
                          <a:gd name="connsiteY26" fmla="*/ 205027 h 1802846"/>
                          <a:gd name="connsiteX27" fmla="*/ 445293 w 1483518"/>
                          <a:gd name="connsiteY27" fmla="*/ 193121 h 1802846"/>
                          <a:gd name="connsiteX28" fmla="*/ 459581 w 1483518"/>
                          <a:gd name="connsiteY28" fmla="*/ 188358 h 1802846"/>
                          <a:gd name="connsiteX29" fmla="*/ 473868 w 1483518"/>
                          <a:gd name="connsiteY29" fmla="*/ 178833 h 1802846"/>
                          <a:gd name="connsiteX30" fmla="*/ 488156 w 1483518"/>
                          <a:gd name="connsiteY30" fmla="*/ 174071 h 1802846"/>
                          <a:gd name="connsiteX31" fmla="*/ 495300 w 1483518"/>
                          <a:gd name="connsiteY31" fmla="*/ 171690 h 1802846"/>
                          <a:gd name="connsiteX32" fmla="*/ 502443 w 1483518"/>
                          <a:gd name="connsiteY32" fmla="*/ 166927 h 1802846"/>
                          <a:gd name="connsiteX33" fmla="*/ 516731 w 1483518"/>
                          <a:gd name="connsiteY33" fmla="*/ 162165 h 1802846"/>
                          <a:gd name="connsiteX34" fmla="*/ 523875 w 1483518"/>
                          <a:gd name="connsiteY34" fmla="*/ 159783 h 1802846"/>
                          <a:gd name="connsiteX35" fmla="*/ 531018 w 1483518"/>
                          <a:gd name="connsiteY35" fmla="*/ 157402 h 1802846"/>
                          <a:gd name="connsiteX36" fmla="*/ 538162 w 1483518"/>
                          <a:gd name="connsiteY36" fmla="*/ 155021 h 1802846"/>
                          <a:gd name="connsiteX37" fmla="*/ 552450 w 1483518"/>
                          <a:gd name="connsiteY37" fmla="*/ 147877 h 1802846"/>
                          <a:gd name="connsiteX38" fmla="*/ 559593 w 1483518"/>
                          <a:gd name="connsiteY38" fmla="*/ 143115 h 1802846"/>
                          <a:gd name="connsiteX39" fmla="*/ 566737 w 1483518"/>
                          <a:gd name="connsiteY39" fmla="*/ 140733 h 1802846"/>
                          <a:gd name="connsiteX40" fmla="*/ 573881 w 1483518"/>
                          <a:gd name="connsiteY40" fmla="*/ 135971 h 1802846"/>
                          <a:gd name="connsiteX41" fmla="*/ 588168 w 1483518"/>
                          <a:gd name="connsiteY41" fmla="*/ 131208 h 1802846"/>
                          <a:gd name="connsiteX42" fmla="*/ 595312 w 1483518"/>
                          <a:gd name="connsiteY42" fmla="*/ 128827 h 1802846"/>
                          <a:gd name="connsiteX43" fmla="*/ 602456 w 1483518"/>
                          <a:gd name="connsiteY43" fmla="*/ 124065 h 1802846"/>
                          <a:gd name="connsiteX44" fmla="*/ 611981 w 1483518"/>
                          <a:gd name="connsiteY44" fmla="*/ 121683 h 1802846"/>
                          <a:gd name="connsiteX45" fmla="*/ 633412 w 1483518"/>
                          <a:gd name="connsiteY45" fmla="*/ 114540 h 1802846"/>
                          <a:gd name="connsiteX46" fmla="*/ 647700 w 1483518"/>
                          <a:gd name="connsiteY46" fmla="*/ 107396 h 1802846"/>
                          <a:gd name="connsiteX47" fmla="*/ 671512 w 1483518"/>
                          <a:gd name="connsiteY47" fmla="*/ 100252 h 1802846"/>
                          <a:gd name="connsiteX48" fmla="*/ 685800 w 1483518"/>
                          <a:gd name="connsiteY48" fmla="*/ 93108 h 1802846"/>
                          <a:gd name="connsiteX49" fmla="*/ 700087 w 1483518"/>
                          <a:gd name="connsiteY49" fmla="*/ 85965 h 1802846"/>
                          <a:gd name="connsiteX50" fmla="*/ 721518 w 1483518"/>
                          <a:gd name="connsiteY50" fmla="*/ 71677 h 1802846"/>
                          <a:gd name="connsiteX51" fmla="*/ 728662 w 1483518"/>
                          <a:gd name="connsiteY51" fmla="*/ 66915 h 1802846"/>
                          <a:gd name="connsiteX52" fmla="*/ 742950 w 1483518"/>
                          <a:gd name="connsiteY52" fmla="*/ 57390 h 1802846"/>
                          <a:gd name="connsiteX53" fmla="*/ 757237 w 1483518"/>
                          <a:gd name="connsiteY53" fmla="*/ 45483 h 1802846"/>
                          <a:gd name="connsiteX54" fmla="*/ 764381 w 1483518"/>
                          <a:gd name="connsiteY54" fmla="*/ 43102 h 1802846"/>
                          <a:gd name="connsiteX55" fmla="*/ 778668 w 1483518"/>
                          <a:gd name="connsiteY55" fmla="*/ 33577 h 1802846"/>
                          <a:gd name="connsiteX56" fmla="*/ 785812 w 1483518"/>
                          <a:gd name="connsiteY56" fmla="*/ 28815 h 1802846"/>
                          <a:gd name="connsiteX57" fmla="*/ 792956 w 1483518"/>
                          <a:gd name="connsiteY57" fmla="*/ 24052 h 1802846"/>
                          <a:gd name="connsiteX58" fmla="*/ 800100 w 1483518"/>
                          <a:gd name="connsiteY58" fmla="*/ 21671 h 1802846"/>
                          <a:gd name="connsiteX59" fmla="*/ 823912 w 1483518"/>
                          <a:gd name="connsiteY59" fmla="*/ 12146 h 1802846"/>
                          <a:gd name="connsiteX60" fmla="*/ 831056 w 1483518"/>
                          <a:gd name="connsiteY60" fmla="*/ 9765 h 1802846"/>
                          <a:gd name="connsiteX61" fmla="*/ 909637 w 1483518"/>
                          <a:gd name="connsiteY61" fmla="*/ 7383 h 1802846"/>
                          <a:gd name="connsiteX62" fmla="*/ 916781 w 1483518"/>
                          <a:gd name="connsiteY62" fmla="*/ 9765 h 1802846"/>
                          <a:gd name="connsiteX63" fmla="*/ 935831 w 1483518"/>
                          <a:gd name="connsiteY63" fmla="*/ 12146 h 1802846"/>
                          <a:gd name="connsiteX64" fmla="*/ 952500 w 1483518"/>
                          <a:gd name="connsiteY64" fmla="*/ 14527 h 1802846"/>
                          <a:gd name="connsiteX65" fmla="*/ 976312 w 1483518"/>
                          <a:gd name="connsiteY65" fmla="*/ 19290 h 1802846"/>
                          <a:gd name="connsiteX66" fmla="*/ 992981 w 1483518"/>
                          <a:gd name="connsiteY66" fmla="*/ 28815 h 1802846"/>
                          <a:gd name="connsiteX67" fmla="*/ 1004887 w 1483518"/>
                          <a:gd name="connsiteY67" fmla="*/ 31196 h 1802846"/>
                          <a:gd name="connsiteX68" fmla="*/ 1023937 w 1483518"/>
                          <a:gd name="connsiteY68" fmla="*/ 35958 h 1802846"/>
                          <a:gd name="connsiteX69" fmla="*/ 1047750 w 1483518"/>
                          <a:gd name="connsiteY69" fmla="*/ 40721 h 1802846"/>
                          <a:gd name="connsiteX70" fmla="*/ 1073943 w 1483518"/>
                          <a:gd name="connsiteY70" fmla="*/ 47865 h 1802846"/>
                          <a:gd name="connsiteX71" fmla="*/ 1088231 w 1483518"/>
                          <a:gd name="connsiteY71" fmla="*/ 52627 h 1802846"/>
                          <a:gd name="connsiteX72" fmla="*/ 1095375 w 1483518"/>
                          <a:gd name="connsiteY72" fmla="*/ 55008 h 1802846"/>
                          <a:gd name="connsiteX73" fmla="*/ 1121568 w 1483518"/>
                          <a:gd name="connsiteY73" fmla="*/ 59771 h 1802846"/>
                          <a:gd name="connsiteX74" fmla="*/ 1135856 w 1483518"/>
                          <a:gd name="connsiteY74" fmla="*/ 64533 h 1802846"/>
                          <a:gd name="connsiteX75" fmla="*/ 1152525 w 1483518"/>
                          <a:gd name="connsiteY75" fmla="*/ 71677 h 1802846"/>
                          <a:gd name="connsiteX76" fmla="*/ 1166812 w 1483518"/>
                          <a:gd name="connsiteY76" fmla="*/ 74058 h 1802846"/>
                          <a:gd name="connsiteX77" fmla="*/ 1193006 w 1483518"/>
                          <a:gd name="connsiteY77" fmla="*/ 78821 h 1802846"/>
                          <a:gd name="connsiteX78" fmla="*/ 1207293 w 1483518"/>
                          <a:gd name="connsiteY78" fmla="*/ 81202 h 1802846"/>
                          <a:gd name="connsiteX79" fmla="*/ 1216818 w 1483518"/>
                          <a:gd name="connsiteY79" fmla="*/ 83583 h 1802846"/>
                          <a:gd name="connsiteX80" fmla="*/ 1245393 w 1483518"/>
                          <a:gd name="connsiteY80" fmla="*/ 85965 h 1802846"/>
                          <a:gd name="connsiteX81" fmla="*/ 1254918 w 1483518"/>
                          <a:gd name="connsiteY81" fmla="*/ 88346 h 1802846"/>
                          <a:gd name="connsiteX82" fmla="*/ 1269206 w 1483518"/>
                          <a:gd name="connsiteY82" fmla="*/ 93108 h 1802846"/>
                          <a:gd name="connsiteX83" fmla="*/ 1357312 w 1483518"/>
                          <a:gd name="connsiteY83" fmla="*/ 97871 h 1802846"/>
                          <a:gd name="connsiteX84" fmla="*/ 1378743 w 1483518"/>
                          <a:gd name="connsiteY84" fmla="*/ 102633 h 1802846"/>
                          <a:gd name="connsiteX85" fmla="*/ 1393031 w 1483518"/>
                          <a:gd name="connsiteY85" fmla="*/ 107396 h 1802846"/>
                          <a:gd name="connsiteX86" fmla="*/ 1400175 w 1483518"/>
                          <a:gd name="connsiteY86" fmla="*/ 109777 h 1802846"/>
                          <a:gd name="connsiteX87" fmla="*/ 1407318 w 1483518"/>
                          <a:gd name="connsiteY87" fmla="*/ 112158 h 1802846"/>
                          <a:gd name="connsiteX88" fmla="*/ 1414462 w 1483518"/>
                          <a:gd name="connsiteY88" fmla="*/ 116921 h 1802846"/>
                          <a:gd name="connsiteX89" fmla="*/ 1428750 w 1483518"/>
                          <a:gd name="connsiteY89" fmla="*/ 121683 h 1802846"/>
                          <a:gd name="connsiteX90" fmla="*/ 1447800 w 1483518"/>
                          <a:gd name="connsiteY90" fmla="*/ 138352 h 1802846"/>
                          <a:gd name="connsiteX91" fmla="*/ 1462087 w 1483518"/>
                          <a:gd name="connsiteY91" fmla="*/ 147877 h 1802846"/>
                          <a:gd name="connsiteX92" fmla="*/ 1471612 w 1483518"/>
                          <a:gd name="connsiteY92" fmla="*/ 152640 h 1802846"/>
                          <a:gd name="connsiteX93" fmla="*/ 1483518 w 1483518"/>
                          <a:gd name="connsiteY93" fmla="*/ 174071 h 1802846"/>
                          <a:gd name="connsiteX94" fmla="*/ 1481137 w 1483518"/>
                          <a:gd name="connsiteY94" fmla="*/ 302658 h 1802846"/>
                          <a:gd name="connsiteX95" fmla="*/ 1478756 w 1483518"/>
                          <a:gd name="connsiteY95" fmla="*/ 316946 h 1802846"/>
                          <a:gd name="connsiteX96" fmla="*/ 1476375 w 1483518"/>
                          <a:gd name="connsiteY96" fmla="*/ 324090 h 1802846"/>
                          <a:gd name="connsiteX97" fmla="*/ 1466850 w 1483518"/>
                          <a:gd name="connsiteY97" fmla="*/ 357427 h 1802846"/>
                          <a:gd name="connsiteX98" fmla="*/ 1462087 w 1483518"/>
                          <a:gd name="connsiteY98" fmla="*/ 364571 h 1802846"/>
                          <a:gd name="connsiteX99" fmla="*/ 1457325 w 1483518"/>
                          <a:gd name="connsiteY99" fmla="*/ 381240 h 1802846"/>
                          <a:gd name="connsiteX100" fmla="*/ 1454943 w 1483518"/>
                          <a:gd name="connsiteY100" fmla="*/ 393146 h 1802846"/>
                          <a:gd name="connsiteX101" fmla="*/ 1450181 w 1483518"/>
                          <a:gd name="connsiteY101" fmla="*/ 407433 h 1802846"/>
                          <a:gd name="connsiteX102" fmla="*/ 1445418 w 1483518"/>
                          <a:gd name="connsiteY102" fmla="*/ 433627 h 1802846"/>
                          <a:gd name="connsiteX103" fmla="*/ 1443037 w 1483518"/>
                          <a:gd name="connsiteY103" fmla="*/ 443152 h 1802846"/>
                          <a:gd name="connsiteX104" fmla="*/ 1435893 w 1483518"/>
                          <a:gd name="connsiteY104" fmla="*/ 447915 h 1802846"/>
                          <a:gd name="connsiteX105" fmla="*/ 1433512 w 1483518"/>
                          <a:gd name="connsiteY105" fmla="*/ 455058 h 1802846"/>
                          <a:gd name="connsiteX106" fmla="*/ 1421606 w 1483518"/>
                          <a:gd name="connsiteY106" fmla="*/ 457440 h 1802846"/>
                          <a:gd name="connsiteX107" fmla="*/ 1395412 w 1483518"/>
                          <a:gd name="connsiteY107" fmla="*/ 462202 h 1802846"/>
                          <a:gd name="connsiteX108" fmla="*/ 1378743 w 1483518"/>
                          <a:gd name="connsiteY108" fmla="*/ 466965 h 1802846"/>
                          <a:gd name="connsiteX109" fmla="*/ 1364456 w 1483518"/>
                          <a:gd name="connsiteY109" fmla="*/ 471727 h 1802846"/>
                          <a:gd name="connsiteX110" fmla="*/ 1350168 w 1483518"/>
                          <a:gd name="connsiteY110" fmla="*/ 474108 h 1802846"/>
                          <a:gd name="connsiteX111" fmla="*/ 1343025 w 1483518"/>
                          <a:gd name="connsiteY111" fmla="*/ 476490 h 1802846"/>
                          <a:gd name="connsiteX112" fmla="*/ 1335881 w 1483518"/>
                          <a:gd name="connsiteY112" fmla="*/ 481252 h 1802846"/>
                          <a:gd name="connsiteX113" fmla="*/ 1326356 w 1483518"/>
                          <a:gd name="connsiteY113" fmla="*/ 483633 h 1802846"/>
                          <a:gd name="connsiteX114" fmla="*/ 1319212 w 1483518"/>
                          <a:gd name="connsiteY114" fmla="*/ 486015 h 1802846"/>
                          <a:gd name="connsiteX115" fmla="*/ 1309687 w 1483518"/>
                          <a:gd name="connsiteY115" fmla="*/ 490777 h 1802846"/>
                          <a:gd name="connsiteX116" fmla="*/ 1302543 w 1483518"/>
                          <a:gd name="connsiteY116" fmla="*/ 495540 h 1802846"/>
                          <a:gd name="connsiteX117" fmla="*/ 1293018 w 1483518"/>
                          <a:gd name="connsiteY117" fmla="*/ 497921 h 1802846"/>
                          <a:gd name="connsiteX118" fmla="*/ 1264443 w 1483518"/>
                          <a:gd name="connsiteY118" fmla="*/ 512208 h 1802846"/>
                          <a:gd name="connsiteX119" fmla="*/ 1257300 w 1483518"/>
                          <a:gd name="connsiteY119" fmla="*/ 514590 h 1802846"/>
                          <a:gd name="connsiteX120" fmla="*/ 1250156 w 1483518"/>
                          <a:gd name="connsiteY120" fmla="*/ 516971 h 1802846"/>
                          <a:gd name="connsiteX121" fmla="*/ 1235868 w 1483518"/>
                          <a:gd name="connsiteY121" fmla="*/ 526496 h 1802846"/>
                          <a:gd name="connsiteX122" fmla="*/ 1212056 w 1483518"/>
                          <a:gd name="connsiteY122" fmla="*/ 543165 h 1802846"/>
                          <a:gd name="connsiteX123" fmla="*/ 1209675 w 1483518"/>
                          <a:gd name="connsiteY123" fmla="*/ 550308 h 1802846"/>
                          <a:gd name="connsiteX124" fmla="*/ 1202531 w 1483518"/>
                          <a:gd name="connsiteY124" fmla="*/ 552690 h 1802846"/>
                          <a:gd name="connsiteX125" fmla="*/ 1195387 w 1483518"/>
                          <a:gd name="connsiteY125" fmla="*/ 557452 h 1802846"/>
                          <a:gd name="connsiteX126" fmla="*/ 1185862 w 1483518"/>
                          <a:gd name="connsiteY126" fmla="*/ 571740 h 1802846"/>
                          <a:gd name="connsiteX127" fmla="*/ 1178718 w 1483518"/>
                          <a:gd name="connsiteY127" fmla="*/ 586027 h 1802846"/>
                          <a:gd name="connsiteX128" fmla="*/ 1173956 w 1483518"/>
                          <a:gd name="connsiteY128" fmla="*/ 619365 h 1802846"/>
                          <a:gd name="connsiteX129" fmla="*/ 1171575 w 1483518"/>
                          <a:gd name="connsiteY129" fmla="*/ 640796 h 1802846"/>
                          <a:gd name="connsiteX130" fmla="*/ 1162050 w 1483518"/>
                          <a:gd name="connsiteY130" fmla="*/ 662227 h 1802846"/>
                          <a:gd name="connsiteX131" fmla="*/ 1152525 w 1483518"/>
                          <a:gd name="connsiteY131" fmla="*/ 683658 h 1802846"/>
                          <a:gd name="connsiteX132" fmla="*/ 1145381 w 1483518"/>
                          <a:gd name="connsiteY132" fmla="*/ 688421 h 1802846"/>
                          <a:gd name="connsiteX133" fmla="*/ 1140618 w 1483518"/>
                          <a:gd name="connsiteY133" fmla="*/ 695565 h 1802846"/>
                          <a:gd name="connsiteX134" fmla="*/ 1123950 w 1483518"/>
                          <a:gd name="connsiteY134" fmla="*/ 707471 h 1802846"/>
                          <a:gd name="connsiteX135" fmla="*/ 1112043 w 1483518"/>
                          <a:gd name="connsiteY135" fmla="*/ 724140 h 1802846"/>
                          <a:gd name="connsiteX136" fmla="*/ 1104900 w 1483518"/>
                          <a:gd name="connsiteY136" fmla="*/ 728902 h 1802846"/>
                          <a:gd name="connsiteX137" fmla="*/ 1083468 w 1483518"/>
                          <a:gd name="connsiteY137" fmla="*/ 745571 h 1802846"/>
                          <a:gd name="connsiteX138" fmla="*/ 1076325 w 1483518"/>
                          <a:gd name="connsiteY138" fmla="*/ 750333 h 1802846"/>
                          <a:gd name="connsiteX139" fmla="*/ 1059656 w 1483518"/>
                          <a:gd name="connsiteY139" fmla="*/ 755096 h 1802846"/>
                          <a:gd name="connsiteX140" fmla="*/ 1033462 w 1483518"/>
                          <a:gd name="connsiteY140" fmla="*/ 769383 h 1802846"/>
                          <a:gd name="connsiteX141" fmla="*/ 966787 w 1483518"/>
                          <a:gd name="connsiteY141" fmla="*/ 771765 h 1802846"/>
                          <a:gd name="connsiteX142" fmla="*/ 959643 w 1483518"/>
                          <a:gd name="connsiteY142" fmla="*/ 774146 h 1802846"/>
                          <a:gd name="connsiteX143" fmla="*/ 952500 w 1483518"/>
                          <a:gd name="connsiteY143" fmla="*/ 778908 h 1802846"/>
                          <a:gd name="connsiteX144" fmla="*/ 940593 w 1483518"/>
                          <a:gd name="connsiteY144" fmla="*/ 781290 h 1802846"/>
                          <a:gd name="connsiteX145" fmla="*/ 926306 w 1483518"/>
                          <a:gd name="connsiteY145" fmla="*/ 788433 h 1802846"/>
                          <a:gd name="connsiteX146" fmla="*/ 902493 w 1483518"/>
                          <a:gd name="connsiteY146" fmla="*/ 797958 h 1802846"/>
                          <a:gd name="connsiteX147" fmla="*/ 895350 w 1483518"/>
                          <a:gd name="connsiteY147" fmla="*/ 802721 h 1802846"/>
                          <a:gd name="connsiteX148" fmla="*/ 888206 w 1483518"/>
                          <a:gd name="connsiteY148" fmla="*/ 809865 h 1802846"/>
                          <a:gd name="connsiteX149" fmla="*/ 873918 w 1483518"/>
                          <a:gd name="connsiteY149" fmla="*/ 814627 h 1802846"/>
                          <a:gd name="connsiteX150" fmla="*/ 866775 w 1483518"/>
                          <a:gd name="connsiteY150" fmla="*/ 817008 h 1802846"/>
                          <a:gd name="connsiteX151" fmla="*/ 838200 w 1483518"/>
                          <a:gd name="connsiteY151" fmla="*/ 831296 h 1802846"/>
                          <a:gd name="connsiteX152" fmla="*/ 831056 w 1483518"/>
                          <a:gd name="connsiteY152" fmla="*/ 833677 h 1802846"/>
                          <a:gd name="connsiteX153" fmla="*/ 823912 w 1483518"/>
                          <a:gd name="connsiteY153" fmla="*/ 838440 h 1802846"/>
                          <a:gd name="connsiteX154" fmla="*/ 800100 w 1483518"/>
                          <a:gd name="connsiteY154" fmla="*/ 845583 h 1802846"/>
                          <a:gd name="connsiteX155" fmla="*/ 776287 w 1483518"/>
                          <a:gd name="connsiteY155" fmla="*/ 855108 h 1802846"/>
                          <a:gd name="connsiteX156" fmla="*/ 769143 w 1483518"/>
                          <a:gd name="connsiteY156" fmla="*/ 857490 h 1802846"/>
                          <a:gd name="connsiteX157" fmla="*/ 759618 w 1483518"/>
                          <a:gd name="connsiteY157" fmla="*/ 859871 h 1802846"/>
                          <a:gd name="connsiteX158" fmla="*/ 750093 w 1483518"/>
                          <a:gd name="connsiteY158" fmla="*/ 864633 h 1802846"/>
                          <a:gd name="connsiteX159" fmla="*/ 740568 w 1483518"/>
                          <a:gd name="connsiteY159" fmla="*/ 867015 h 1802846"/>
                          <a:gd name="connsiteX160" fmla="*/ 723900 w 1483518"/>
                          <a:gd name="connsiteY160" fmla="*/ 876540 h 1802846"/>
                          <a:gd name="connsiteX161" fmla="*/ 709612 w 1483518"/>
                          <a:gd name="connsiteY161" fmla="*/ 881302 h 1802846"/>
                          <a:gd name="connsiteX162" fmla="*/ 695325 w 1483518"/>
                          <a:gd name="connsiteY162" fmla="*/ 890827 h 1802846"/>
                          <a:gd name="connsiteX163" fmla="*/ 688181 w 1483518"/>
                          <a:gd name="connsiteY163" fmla="*/ 895590 h 1802846"/>
                          <a:gd name="connsiteX164" fmla="*/ 669131 w 1483518"/>
                          <a:gd name="connsiteY164" fmla="*/ 902733 h 1802846"/>
                          <a:gd name="connsiteX165" fmla="*/ 654843 w 1483518"/>
                          <a:gd name="connsiteY165" fmla="*/ 914640 h 1802846"/>
                          <a:gd name="connsiteX166" fmla="*/ 640556 w 1483518"/>
                          <a:gd name="connsiteY166" fmla="*/ 919402 h 1802846"/>
                          <a:gd name="connsiteX167" fmla="*/ 621506 w 1483518"/>
                          <a:gd name="connsiteY167" fmla="*/ 926546 h 1802846"/>
                          <a:gd name="connsiteX168" fmla="*/ 600075 w 1483518"/>
                          <a:gd name="connsiteY168" fmla="*/ 940833 h 1802846"/>
                          <a:gd name="connsiteX169" fmla="*/ 585787 w 1483518"/>
                          <a:gd name="connsiteY169" fmla="*/ 950358 h 1802846"/>
                          <a:gd name="connsiteX170" fmla="*/ 578643 w 1483518"/>
                          <a:gd name="connsiteY170" fmla="*/ 952740 h 1802846"/>
                          <a:gd name="connsiteX171" fmla="*/ 571500 w 1483518"/>
                          <a:gd name="connsiteY171" fmla="*/ 959883 h 1802846"/>
                          <a:gd name="connsiteX172" fmla="*/ 554831 w 1483518"/>
                          <a:gd name="connsiteY172" fmla="*/ 969408 h 1802846"/>
                          <a:gd name="connsiteX173" fmla="*/ 550068 w 1483518"/>
                          <a:gd name="connsiteY173" fmla="*/ 976552 h 1802846"/>
                          <a:gd name="connsiteX174" fmla="*/ 542925 w 1483518"/>
                          <a:gd name="connsiteY174" fmla="*/ 981315 h 1802846"/>
                          <a:gd name="connsiteX175" fmla="*/ 540543 w 1483518"/>
                          <a:gd name="connsiteY175" fmla="*/ 988458 h 1802846"/>
                          <a:gd name="connsiteX176" fmla="*/ 511968 w 1483518"/>
                          <a:gd name="connsiteY176" fmla="*/ 1012271 h 1802846"/>
                          <a:gd name="connsiteX177" fmla="*/ 507206 w 1483518"/>
                          <a:gd name="connsiteY177" fmla="*/ 1019415 h 1802846"/>
                          <a:gd name="connsiteX178" fmla="*/ 504825 w 1483518"/>
                          <a:gd name="connsiteY178" fmla="*/ 1026558 h 1802846"/>
                          <a:gd name="connsiteX179" fmla="*/ 495300 w 1483518"/>
                          <a:gd name="connsiteY179" fmla="*/ 1040846 h 1802846"/>
                          <a:gd name="connsiteX180" fmla="*/ 490537 w 1483518"/>
                          <a:gd name="connsiteY180" fmla="*/ 1047990 h 1802846"/>
                          <a:gd name="connsiteX181" fmla="*/ 488156 w 1483518"/>
                          <a:gd name="connsiteY181" fmla="*/ 1055133 h 1802846"/>
                          <a:gd name="connsiteX182" fmla="*/ 483393 w 1483518"/>
                          <a:gd name="connsiteY182" fmla="*/ 1081327 h 1802846"/>
                          <a:gd name="connsiteX183" fmla="*/ 481012 w 1483518"/>
                          <a:gd name="connsiteY183" fmla="*/ 1088471 h 1802846"/>
                          <a:gd name="connsiteX184" fmla="*/ 483393 w 1483518"/>
                          <a:gd name="connsiteY184" fmla="*/ 1102758 h 1802846"/>
                          <a:gd name="connsiteX185" fmla="*/ 485775 w 1483518"/>
                          <a:gd name="connsiteY185" fmla="*/ 1124190 h 1802846"/>
                          <a:gd name="connsiteX186" fmla="*/ 488156 w 1483518"/>
                          <a:gd name="connsiteY186" fmla="*/ 1136096 h 1802846"/>
                          <a:gd name="connsiteX187" fmla="*/ 495300 w 1483518"/>
                          <a:gd name="connsiteY187" fmla="*/ 1145621 h 1802846"/>
                          <a:gd name="connsiteX188" fmla="*/ 509587 w 1483518"/>
                          <a:gd name="connsiteY188" fmla="*/ 1159908 h 1802846"/>
                          <a:gd name="connsiteX189" fmla="*/ 523875 w 1483518"/>
                          <a:gd name="connsiteY189" fmla="*/ 1169433 h 1802846"/>
                          <a:gd name="connsiteX190" fmla="*/ 535781 w 1483518"/>
                          <a:gd name="connsiteY190" fmla="*/ 1183721 h 1802846"/>
                          <a:gd name="connsiteX191" fmla="*/ 552450 w 1483518"/>
                          <a:gd name="connsiteY191" fmla="*/ 1207533 h 1802846"/>
                          <a:gd name="connsiteX192" fmla="*/ 569118 w 1483518"/>
                          <a:gd name="connsiteY192" fmla="*/ 1217058 h 1802846"/>
                          <a:gd name="connsiteX193" fmla="*/ 583406 w 1483518"/>
                          <a:gd name="connsiteY193" fmla="*/ 1231346 h 1802846"/>
                          <a:gd name="connsiteX194" fmla="*/ 585787 w 1483518"/>
                          <a:gd name="connsiteY194" fmla="*/ 1238490 h 1802846"/>
                          <a:gd name="connsiteX195" fmla="*/ 600075 w 1483518"/>
                          <a:gd name="connsiteY195" fmla="*/ 1248015 h 1802846"/>
                          <a:gd name="connsiteX196" fmla="*/ 611981 w 1483518"/>
                          <a:gd name="connsiteY196" fmla="*/ 1259921 h 1802846"/>
                          <a:gd name="connsiteX197" fmla="*/ 619125 w 1483518"/>
                          <a:gd name="connsiteY197" fmla="*/ 1267065 h 1802846"/>
                          <a:gd name="connsiteX198" fmla="*/ 626268 w 1483518"/>
                          <a:gd name="connsiteY198" fmla="*/ 1271827 h 1802846"/>
                          <a:gd name="connsiteX199" fmla="*/ 645318 w 1483518"/>
                          <a:gd name="connsiteY199" fmla="*/ 1283733 h 1802846"/>
                          <a:gd name="connsiteX200" fmla="*/ 650081 w 1483518"/>
                          <a:gd name="connsiteY200" fmla="*/ 1295640 h 1802846"/>
                          <a:gd name="connsiteX201" fmla="*/ 652462 w 1483518"/>
                          <a:gd name="connsiteY201" fmla="*/ 1302783 h 1802846"/>
                          <a:gd name="connsiteX202" fmla="*/ 657225 w 1483518"/>
                          <a:gd name="connsiteY202" fmla="*/ 1309927 h 1802846"/>
                          <a:gd name="connsiteX203" fmla="*/ 671512 w 1483518"/>
                          <a:gd name="connsiteY203" fmla="*/ 1338502 h 1802846"/>
                          <a:gd name="connsiteX204" fmla="*/ 676275 w 1483518"/>
                          <a:gd name="connsiteY204" fmla="*/ 1345646 h 1802846"/>
                          <a:gd name="connsiteX205" fmla="*/ 681037 w 1483518"/>
                          <a:gd name="connsiteY205" fmla="*/ 1359933 h 1802846"/>
                          <a:gd name="connsiteX206" fmla="*/ 683418 w 1483518"/>
                          <a:gd name="connsiteY206" fmla="*/ 1367077 h 1802846"/>
                          <a:gd name="connsiteX207" fmla="*/ 688181 w 1483518"/>
                          <a:gd name="connsiteY207" fmla="*/ 1374221 h 1802846"/>
                          <a:gd name="connsiteX208" fmla="*/ 692943 w 1483518"/>
                          <a:gd name="connsiteY208" fmla="*/ 1393271 h 1802846"/>
                          <a:gd name="connsiteX209" fmla="*/ 697706 w 1483518"/>
                          <a:gd name="connsiteY209" fmla="*/ 1414702 h 1802846"/>
                          <a:gd name="connsiteX210" fmla="*/ 702468 w 1483518"/>
                          <a:gd name="connsiteY210" fmla="*/ 1428990 h 1802846"/>
                          <a:gd name="connsiteX211" fmla="*/ 697706 w 1483518"/>
                          <a:gd name="connsiteY211" fmla="*/ 1474233 h 1802846"/>
                          <a:gd name="connsiteX212" fmla="*/ 692943 w 1483518"/>
                          <a:gd name="connsiteY212" fmla="*/ 1481377 h 1802846"/>
                          <a:gd name="connsiteX213" fmla="*/ 683418 w 1483518"/>
                          <a:gd name="connsiteY213" fmla="*/ 1483758 h 1802846"/>
                          <a:gd name="connsiteX214" fmla="*/ 676275 w 1483518"/>
                          <a:gd name="connsiteY214" fmla="*/ 1488521 h 1802846"/>
                          <a:gd name="connsiteX215" fmla="*/ 640556 w 1483518"/>
                          <a:gd name="connsiteY215" fmla="*/ 1488521 h 1802846"/>
                          <a:gd name="connsiteX216" fmla="*/ 633412 w 1483518"/>
                          <a:gd name="connsiteY216" fmla="*/ 1486140 h 1802846"/>
                          <a:gd name="connsiteX217" fmla="*/ 581025 w 1483518"/>
                          <a:gd name="connsiteY217" fmla="*/ 1481377 h 1802846"/>
                          <a:gd name="connsiteX218" fmla="*/ 576262 w 1483518"/>
                          <a:gd name="connsiteY218" fmla="*/ 1474233 h 1802846"/>
                          <a:gd name="connsiteX219" fmla="*/ 566737 w 1483518"/>
                          <a:gd name="connsiteY219" fmla="*/ 1471852 h 1802846"/>
                          <a:gd name="connsiteX220" fmla="*/ 528637 w 1483518"/>
                          <a:gd name="connsiteY220" fmla="*/ 1469471 h 1802846"/>
                          <a:gd name="connsiteX221" fmla="*/ 514350 w 1483518"/>
                          <a:gd name="connsiteY221" fmla="*/ 1464708 h 1802846"/>
                          <a:gd name="connsiteX222" fmla="*/ 497681 w 1483518"/>
                          <a:gd name="connsiteY222" fmla="*/ 1462327 h 1802846"/>
                          <a:gd name="connsiteX223" fmla="*/ 478631 w 1483518"/>
                          <a:gd name="connsiteY223" fmla="*/ 1455183 h 1802846"/>
                          <a:gd name="connsiteX224" fmla="*/ 457200 w 1483518"/>
                          <a:gd name="connsiteY224" fmla="*/ 1452802 h 1802846"/>
                          <a:gd name="connsiteX225" fmla="*/ 409575 w 1483518"/>
                          <a:gd name="connsiteY225" fmla="*/ 1448040 h 1802846"/>
                          <a:gd name="connsiteX226" fmla="*/ 345281 w 1483518"/>
                          <a:gd name="connsiteY226" fmla="*/ 1440896 h 1802846"/>
                          <a:gd name="connsiteX227" fmla="*/ 235743 w 1483518"/>
                          <a:gd name="connsiteY227" fmla="*/ 1440896 h 1802846"/>
                          <a:gd name="connsiteX228" fmla="*/ 228600 w 1483518"/>
                          <a:gd name="connsiteY228" fmla="*/ 1448040 h 1802846"/>
                          <a:gd name="connsiteX229" fmla="*/ 219075 w 1483518"/>
                          <a:gd name="connsiteY229" fmla="*/ 1450421 h 1802846"/>
                          <a:gd name="connsiteX230" fmla="*/ 211931 w 1483518"/>
                          <a:gd name="connsiteY230" fmla="*/ 1457565 h 1802846"/>
                          <a:gd name="connsiteX231" fmla="*/ 197643 w 1483518"/>
                          <a:gd name="connsiteY231" fmla="*/ 1467090 h 1802846"/>
                          <a:gd name="connsiteX232" fmla="*/ 188118 w 1483518"/>
                          <a:gd name="connsiteY232" fmla="*/ 1474233 h 1802846"/>
                          <a:gd name="connsiteX233" fmla="*/ 180975 w 1483518"/>
                          <a:gd name="connsiteY233" fmla="*/ 1490902 h 1802846"/>
                          <a:gd name="connsiteX234" fmla="*/ 173831 w 1483518"/>
                          <a:gd name="connsiteY234" fmla="*/ 1498046 h 1802846"/>
                          <a:gd name="connsiteX235" fmla="*/ 166687 w 1483518"/>
                          <a:gd name="connsiteY235" fmla="*/ 1512333 h 1802846"/>
                          <a:gd name="connsiteX236" fmla="*/ 157162 w 1483518"/>
                          <a:gd name="connsiteY236" fmla="*/ 1526621 h 1802846"/>
                          <a:gd name="connsiteX237" fmla="*/ 150018 w 1483518"/>
                          <a:gd name="connsiteY237" fmla="*/ 1540908 h 1802846"/>
                          <a:gd name="connsiteX238" fmla="*/ 140493 w 1483518"/>
                          <a:gd name="connsiteY238" fmla="*/ 1555196 h 1802846"/>
                          <a:gd name="connsiteX239" fmla="*/ 138112 w 1483518"/>
                          <a:gd name="connsiteY239" fmla="*/ 1562340 h 1802846"/>
                          <a:gd name="connsiteX240" fmla="*/ 130968 w 1483518"/>
                          <a:gd name="connsiteY240" fmla="*/ 1576627 h 1802846"/>
                          <a:gd name="connsiteX241" fmla="*/ 128587 w 1483518"/>
                          <a:gd name="connsiteY241" fmla="*/ 1600440 h 1802846"/>
                          <a:gd name="connsiteX242" fmla="*/ 119062 w 1483518"/>
                          <a:gd name="connsiteY242" fmla="*/ 1633777 h 1802846"/>
                          <a:gd name="connsiteX243" fmla="*/ 114300 w 1483518"/>
                          <a:gd name="connsiteY243" fmla="*/ 1648065 h 1802846"/>
                          <a:gd name="connsiteX244" fmla="*/ 109537 w 1483518"/>
                          <a:gd name="connsiteY244" fmla="*/ 1664733 h 1802846"/>
                          <a:gd name="connsiteX245" fmla="*/ 111918 w 1483518"/>
                          <a:gd name="connsiteY245" fmla="*/ 1693308 h 1802846"/>
                          <a:gd name="connsiteX246" fmla="*/ 114300 w 1483518"/>
                          <a:gd name="connsiteY246" fmla="*/ 1700452 h 1802846"/>
                          <a:gd name="connsiteX247" fmla="*/ 109536 w 1483518"/>
                          <a:gd name="connsiteY247" fmla="*/ 1767127 h 1802846"/>
                          <a:gd name="connsiteX248" fmla="*/ 119063 w 1483518"/>
                          <a:gd name="connsiteY248" fmla="*/ 1802846 h 180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83518" h="1802846">
                            <a:moveTo>
                              <a:pt x="0" y="197883"/>
                            </a:moveTo>
                            <a:lnTo>
                              <a:pt x="0" y="197883"/>
                            </a:lnTo>
                            <a:cubicBezTo>
                              <a:pt x="6350" y="200661"/>
                              <a:pt x="24210" y="210186"/>
                              <a:pt x="38100" y="214552"/>
                            </a:cubicBezTo>
                            <a:cubicBezTo>
                              <a:pt x="51991" y="218918"/>
                              <a:pt x="73024" y="221696"/>
                              <a:pt x="83343" y="224077"/>
                            </a:cubicBezTo>
                            <a:cubicBezTo>
                              <a:pt x="93662" y="226458"/>
                              <a:pt x="96591" y="227130"/>
                              <a:pt x="100012" y="228840"/>
                            </a:cubicBezTo>
                            <a:cubicBezTo>
                              <a:pt x="122647" y="240158"/>
                              <a:pt x="84595" y="226082"/>
                              <a:pt x="121443" y="238365"/>
                            </a:cubicBezTo>
                            <a:cubicBezTo>
                              <a:pt x="123824" y="239159"/>
                              <a:pt x="126152" y="240137"/>
                              <a:pt x="128587" y="240746"/>
                            </a:cubicBezTo>
                            <a:cubicBezTo>
                              <a:pt x="131762" y="241540"/>
                              <a:pt x="135007" y="242092"/>
                              <a:pt x="138112" y="243127"/>
                            </a:cubicBezTo>
                            <a:cubicBezTo>
                              <a:pt x="142167" y="244479"/>
                              <a:pt x="145963" y="246538"/>
                              <a:pt x="150018" y="247890"/>
                            </a:cubicBezTo>
                            <a:cubicBezTo>
                              <a:pt x="153123" y="248925"/>
                              <a:pt x="156408" y="249331"/>
                              <a:pt x="159543" y="250271"/>
                            </a:cubicBezTo>
                            <a:cubicBezTo>
                              <a:pt x="164352" y="251713"/>
                              <a:pt x="169068" y="253445"/>
                              <a:pt x="173831" y="255033"/>
                            </a:cubicBezTo>
                            <a:lnTo>
                              <a:pt x="180975" y="257415"/>
                            </a:lnTo>
                            <a:cubicBezTo>
                              <a:pt x="192881" y="256621"/>
                              <a:pt x="204834" y="256351"/>
                              <a:pt x="216693" y="255033"/>
                            </a:cubicBezTo>
                            <a:cubicBezTo>
                              <a:pt x="219188" y="254756"/>
                              <a:pt x="221387" y="253196"/>
                              <a:pt x="223837" y="252652"/>
                            </a:cubicBezTo>
                            <a:cubicBezTo>
                              <a:pt x="229782" y="251331"/>
                              <a:pt x="249478" y="248649"/>
                              <a:pt x="254793" y="247890"/>
                            </a:cubicBezTo>
                            <a:cubicBezTo>
                              <a:pt x="257174" y="247096"/>
                              <a:pt x="259487" y="246053"/>
                              <a:pt x="261937" y="245508"/>
                            </a:cubicBezTo>
                            <a:cubicBezTo>
                              <a:pt x="278485" y="241830"/>
                              <a:pt x="272197" y="244812"/>
                              <a:pt x="285750" y="240746"/>
                            </a:cubicBezTo>
                            <a:cubicBezTo>
                              <a:pt x="292963" y="238582"/>
                              <a:pt x="300037" y="235983"/>
                              <a:pt x="307181" y="233602"/>
                            </a:cubicBezTo>
                            <a:cubicBezTo>
                              <a:pt x="309562" y="232808"/>
                              <a:pt x="311834" y="231532"/>
                              <a:pt x="314325" y="231221"/>
                            </a:cubicBezTo>
                            <a:cubicBezTo>
                              <a:pt x="341290" y="227851"/>
                              <a:pt x="327007" y="229477"/>
                              <a:pt x="357187" y="226458"/>
                            </a:cubicBezTo>
                            <a:cubicBezTo>
                              <a:pt x="360362" y="225664"/>
                              <a:pt x="363565" y="224976"/>
                              <a:pt x="366712" y="224077"/>
                            </a:cubicBezTo>
                            <a:cubicBezTo>
                              <a:pt x="369126" y="223387"/>
                              <a:pt x="371421" y="222305"/>
                              <a:pt x="373856" y="221696"/>
                            </a:cubicBezTo>
                            <a:cubicBezTo>
                              <a:pt x="377782" y="220714"/>
                              <a:pt x="381836" y="220297"/>
                              <a:pt x="385762" y="219315"/>
                            </a:cubicBezTo>
                            <a:cubicBezTo>
                              <a:pt x="388197" y="218706"/>
                              <a:pt x="390492" y="217623"/>
                              <a:pt x="392906" y="216933"/>
                            </a:cubicBezTo>
                            <a:cubicBezTo>
                              <a:pt x="400747" y="214692"/>
                              <a:pt x="406160" y="213806"/>
                              <a:pt x="414337" y="212171"/>
                            </a:cubicBezTo>
                            <a:cubicBezTo>
                              <a:pt x="417512" y="210583"/>
                              <a:pt x="420599" y="208806"/>
                              <a:pt x="423862" y="207408"/>
                            </a:cubicBezTo>
                            <a:cubicBezTo>
                              <a:pt x="426169" y="206419"/>
                              <a:pt x="428917" y="206419"/>
                              <a:pt x="431006" y="205027"/>
                            </a:cubicBezTo>
                            <a:cubicBezTo>
                              <a:pt x="442222" y="197550"/>
                              <a:pt x="433607" y="198315"/>
                              <a:pt x="445293" y="193121"/>
                            </a:cubicBezTo>
                            <a:cubicBezTo>
                              <a:pt x="449881" y="191082"/>
                              <a:pt x="455404" y="191143"/>
                              <a:pt x="459581" y="188358"/>
                            </a:cubicBezTo>
                            <a:cubicBezTo>
                              <a:pt x="464343" y="185183"/>
                              <a:pt x="468438" y="180643"/>
                              <a:pt x="473868" y="178833"/>
                            </a:cubicBezTo>
                            <a:lnTo>
                              <a:pt x="488156" y="174071"/>
                            </a:lnTo>
                            <a:lnTo>
                              <a:pt x="495300" y="171690"/>
                            </a:lnTo>
                            <a:cubicBezTo>
                              <a:pt x="497681" y="170102"/>
                              <a:pt x="499828" y="168089"/>
                              <a:pt x="502443" y="166927"/>
                            </a:cubicBezTo>
                            <a:cubicBezTo>
                              <a:pt x="507031" y="164888"/>
                              <a:pt x="511968" y="163753"/>
                              <a:pt x="516731" y="162165"/>
                            </a:cubicBezTo>
                            <a:lnTo>
                              <a:pt x="523875" y="159783"/>
                            </a:lnTo>
                            <a:lnTo>
                              <a:pt x="531018" y="157402"/>
                            </a:lnTo>
                            <a:lnTo>
                              <a:pt x="538162" y="155021"/>
                            </a:lnTo>
                            <a:cubicBezTo>
                              <a:pt x="558631" y="141374"/>
                              <a:pt x="532736" y="157733"/>
                              <a:pt x="552450" y="147877"/>
                            </a:cubicBezTo>
                            <a:cubicBezTo>
                              <a:pt x="555010" y="146597"/>
                              <a:pt x="557034" y="144395"/>
                              <a:pt x="559593" y="143115"/>
                            </a:cubicBezTo>
                            <a:cubicBezTo>
                              <a:pt x="561838" y="141992"/>
                              <a:pt x="564492" y="141856"/>
                              <a:pt x="566737" y="140733"/>
                            </a:cubicBezTo>
                            <a:cubicBezTo>
                              <a:pt x="569297" y="139453"/>
                              <a:pt x="571266" y="137133"/>
                              <a:pt x="573881" y="135971"/>
                            </a:cubicBezTo>
                            <a:cubicBezTo>
                              <a:pt x="578468" y="133932"/>
                              <a:pt x="583406" y="132796"/>
                              <a:pt x="588168" y="131208"/>
                            </a:cubicBezTo>
                            <a:cubicBezTo>
                              <a:pt x="590549" y="130414"/>
                              <a:pt x="593223" y="130219"/>
                              <a:pt x="595312" y="128827"/>
                            </a:cubicBezTo>
                            <a:cubicBezTo>
                              <a:pt x="597693" y="127240"/>
                              <a:pt x="599826" y="125192"/>
                              <a:pt x="602456" y="124065"/>
                            </a:cubicBezTo>
                            <a:cubicBezTo>
                              <a:pt x="605464" y="122776"/>
                              <a:pt x="608846" y="122623"/>
                              <a:pt x="611981" y="121683"/>
                            </a:cubicBezTo>
                            <a:cubicBezTo>
                              <a:pt x="619193" y="119519"/>
                              <a:pt x="626268" y="116921"/>
                              <a:pt x="633412" y="114540"/>
                            </a:cubicBezTo>
                            <a:cubicBezTo>
                              <a:pt x="659457" y="105858"/>
                              <a:pt x="620014" y="119701"/>
                              <a:pt x="647700" y="107396"/>
                            </a:cubicBezTo>
                            <a:cubicBezTo>
                              <a:pt x="655159" y="104081"/>
                              <a:pt x="663592" y="102232"/>
                              <a:pt x="671512" y="100252"/>
                            </a:cubicBezTo>
                            <a:cubicBezTo>
                              <a:pt x="691990" y="86602"/>
                              <a:pt x="666078" y="102970"/>
                              <a:pt x="685800" y="93108"/>
                            </a:cubicBezTo>
                            <a:cubicBezTo>
                              <a:pt x="704257" y="83879"/>
                              <a:pt x="682136" y="91948"/>
                              <a:pt x="700087" y="85965"/>
                            </a:cubicBezTo>
                            <a:lnTo>
                              <a:pt x="721518" y="71677"/>
                            </a:lnTo>
                            <a:cubicBezTo>
                              <a:pt x="723899" y="70089"/>
                              <a:pt x="726638" y="68939"/>
                              <a:pt x="728662" y="66915"/>
                            </a:cubicBezTo>
                            <a:cubicBezTo>
                              <a:pt x="737581" y="57996"/>
                              <a:pt x="732611" y="60836"/>
                              <a:pt x="742950" y="57390"/>
                            </a:cubicBezTo>
                            <a:cubicBezTo>
                              <a:pt x="748216" y="52123"/>
                              <a:pt x="750606" y="48798"/>
                              <a:pt x="757237" y="45483"/>
                            </a:cubicBezTo>
                            <a:cubicBezTo>
                              <a:pt x="759482" y="44360"/>
                              <a:pt x="762187" y="44321"/>
                              <a:pt x="764381" y="43102"/>
                            </a:cubicBezTo>
                            <a:cubicBezTo>
                              <a:pt x="769384" y="40322"/>
                              <a:pt x="773906" y="36752"/>
                              <a:pt x="778668" y="33577"/>
                            </a:cubicBezTo>
                            <a:lnTo>
                              <a:pt x="785812" y="28815"/>
                            </a:lnTo>
                            <a:cubicBezTo>
                              <a:pt x="788193" y="27227"/>
                              <a:pt x="790241" y="24957"/>
                              <a:pt x="792956" y="24052"/>
                            </a:cubicBezTo>
                            <a:cubicBezTo>
                              <a:pt x="795337" y="23258"/>
                              <a:pt x="797793" y="22660"/>
                              <a:pt x="800100" y="21671"/>
                            </a:cubicBezTo>
                            <a:cubicBezTo>
                              <a:pt x="824627" y="11159"/>
                              <a:pt x="791392" y="22985"/>
                              <a:pt x="823912" y="12146"/>
                            </a:cubicBezTo>
                            <a:lnTo>
                              <a:pt x="831056" y="9765"/>
                            </a:lnTo>
                            <a:cubicBezTo>
                              <a:pt x="857689" y="-7991"/>
                              <a:pt x="838126" y="3049"/>
                              <a:pt x="909637" y="7383"/>
                            </a:cubicBezTo>
                            <a:cubicBezTo>
                              <a:pt x="912143" y="7535"/>
                              <a:pt x="914311" y="9316"/>
                              <a:pt x="916781" y="9765"/>
                            </a:cubicBezTo>
                            <a:cubicBezTo>
                              <a:pt x="923077" y="10910"/>
                              <a:pt x="929488" y="11300"/>
                              <a:pt x="935831" y="12146"/>
                            </a:cubicBezTo>
                            <a:cubicBezTo>
                              <a:pt x="941395" y="12888"/>
                              <a:pt x="946973" y="13552"/>
                              <a:pt x="952500" y="14527"/>
                            </a:cubicBezTo>
                            <a:cubicBezTo>
                              <a:pt x="960471" y="15934"/>
                              <a:pt x="976312" y="19290"/>
                              <a:pt x="976312" y="19290"/>
                            </a:cubicBezTo>
                            <a:cubicBezTo>
                              <a:pt x="981536" y="22772"/>
                              <a:pt x="986942" y="26802"/>
                              <a:pt x="992981" y="28815"/>
                            </a:cubicBezTo>
                            <a:cubicBezTo>
                              <a:pt x="996821" y="30095"/>
                              <a:pt x="1000943" y="30286"/>
                              <a:pt x="1004887" y="31196"/>
                            </a:cubicBezTo>
                            <a:cubicBezTo>
                              <a:pt x="1011265" y="32668"/>
                              <a:pt x="1017519" y="34674"/>
                              <a:pt x="1023937" y="35958"/>
                            </a:cubicBezTo>
                            <a:cubicBezTo>
                              <a:pt x="1031875" y="37546"/>
                              <a:pt x="1040070" y="38161"/>
                              <a:pt x="1047750" y="40721"/>
                            </a:cubicBezTo>
                            <a:cubicBezTo>
                              <a:pt x="1090915" y="55108"/>
                              <a:pt x="1036927" y="37770"/>
                              <a:pt x="1073943" y="47865"/>
                            </a:cubicBezTo>
                            <a:cubicBezTo>
                              <a:pt x="1078786" y="49186"/>
                              <a:pt x="1083468" y="51040"/>
                              <a:pt x="1088231" y="52627"/>
                            </a:cubicBezTo>
                            <a:cubicBezTo>
                              <a:pt x="1090612" y="53421"/>
                              <a:pt x="1092890" y="54653"/>
                              <a:pt x="1095375" y="55008"/>
                            </a:cubicBezTo>
                            <a:cubicBezTo>
                              <a:pt x="1107112" y="56685"/>
                              <a:pt x="1111363" y="56710"/>
                              <a:pt x="1121568" y="59771"/>
                            </a:cubicBezTo>
                            <a:cubicBezTo>
                              <a:pt x="1126377" y="61213"/>
                              <a:pt x="1131366" y="62288"/>
                              <a:pt x="1135856" y="64533"/>
                            </a:cubicBezTo>
                            <a:cubicBezTo>
                              <a:pt x="1141683" y="67447"/>
                              <a:pt x="1146216" y="70275"/>
                              <a:pt x="1152525" y="71677"/>
                            </a:cubicBezTo>
                            <a:cubicBezTo>
                              <a:pt x="1157238" y="72724"/>
                              <a:pt x="1162050" y="73264"/>
                              <a:pt x="1166812" y="74058"/>
                            </a:cubicBezTo>
                            <a:cubicBezTo>
                              <a:pt x="1180819" y="78728"/>
                              <a:pt x="1169447" y="75456"/>
                              <a:pt x="1193006" y="78821"/>
                            </a:cubicBezTo>
                            <a:cubicBezTo>
                              <a:pt x="1197785" y="79504"/>
                              <a:pt x="1202559" y="80255"/>
                              <a:pt x="1207293" y="81202"/>
                            </a:cubicBezTo>
                            <a:cubicBezTo>
                              <a:pt x="1210502" y="81844"/>
                              <a:pt x="1213571" y="83177"/>
                              <a:pt x="1216818" y="83583"/>
                            </a:cubicBezTo>
                            <a:cubicBezTo>
                              <a:pt x="1226302" y="84769"/>
                              <a:pt x="1235868" y="85171"/>
                              <a:pt x="1245393" y="85965"/>
                            </a:cubicBezTo>
                            <a:cubicBezTo>
                              <a:pt x="1248568" y="86759"/>
                              <a:pt x="1251783" y="87406"/>
                              <a:pt x="1254918" y="88346"/>
                            </a:cubicBezTo>
                            <a:cubicBezTo>
                              <a:pt x="1259727" y="89788"/>
                              <a:pt x="1264192" y="92857"/>
                              <a:pt x="1269206" y="93108"/>
                            </a:cubicBezTo>
                            <a:lnTo>
                              <a:pt x="1357312" y="97871"/>
                            </a:lnTo>
                            <a:cubicBezTo>
                              <a:pt x="1377759" y="104686"/>
                              <a:pt x="1345202" y="94247"/>
                              <a:pt x="1378743" y="102633"/>
                            </a:cubicBezTo>
                            <a:cubicBezTo>
                              <a:pt x="1383613" y="103851"/>
                              <a:pt x="1388268" y="105808"/>
                              <a:pt x="1393031" y="107396"/>
                            </a:cubicBezTo>
                            <a:lnTo>
                              <a:pt x="1400175" y="109777"/>
                            </a:lnTo>
                            <a:lnTo>
                              <a:pt x="1407318" y="112158"/>
                            </a:lnTo>
                            <a:cubicBezTo>
                              <a:pt x="1409699" y="113746"/>
                              <a:pt x="1411847" y="115759"/>
                              <a:pt x="1414462" y="116921"/>
                            </a:cubicBezTo>
                            <a:cubicBezTo>
                              <a:pt x="1419050" y="118960"/>
                              <a:pt x="1428750" y="121683"/>
                              <a:pt x="1428750" y="121683"/>
                            </a:cubicBezTo>
                            <a:cubicBezTo>
                              <a:pt x="1436687" y="133591"/>
                              <a:pt x="1431130" y="127238"/>
                              <a:pt x="1447800" y="138352"/>
                            </a:cubicBezTo>
                            <a:lnTo>
                              <a:pt x="1462087" y="147877"/>
                            </a:lnTo>
                            <a:lnTo>
                              <a:pt x="1471612" y="152640"/>
                            </a:lnTo>
                            <a:cubicBezTo>
                              <a:pt x="1482529" y="169016"/>
                              <a:pt x="1479327" y="161497"/>
                              <a:pt x="1483518" y="174071"/>
                            </a:cubicBezTo>
                            <a:cubicBezTo>
                              <a:pt x="1482724" y="216933"/>
                              <a:pt x="1482565" y="259812"/>
                              <a:pt x="1481137" y="302658"/>
                            </a:cubicBezTo>
                            <a:cubicBezTo>
                              <a:pt x="1480976" y="307484"/>
                              <a:pt x="1479803" y="312233"/>
                              <a:pt x="1478756" y="316946"/>
                            </a:cubicBezTo>
                            <a:cubicBezTo>
                              <a:pt x="1478212" y="319396"/>
                              <a:pt x="1477035" y="321668"/>
                              <a:pt x="1476375" y="324090"/>
                            </a:cubicBezTo>
                            <a:cubicBezTo>
                              <a:pt x="1475643" y="326772"/>
                              <a:pt x="1469656" y="353218"/>
                              <a:pt x="1466850" y="357427"/>
                            </a:cubicBezTo>
                            <a:lnTo>
                              <a:pt x="1462087" y="364571"/>
                            </a:lnTo>
                            <a:cubicBezTo>
                              <a:pt x="1459435" y="372529"/>
                              <a:pt x="1459319" y="372266"/>
                              <a:pt x="1457325" y="381240"/>
                            </a:cubicBezTo>
                            <a:cubicBezTo>
                              <a:pt x="1456447" y="385191"/>
                              <a:pt x="1456008" y="389241"/>
                              <a:pt x="1454943" y="393146"/>
                            </a:cubicBezTo>
                            <a:cubicBezTo>
                              <a:pt x="1453622" y="397989"/>
                              <a:pt x="1450181" y="407433"/>
                              <a:pt x="1450181" y="407433"/>
                            </a:cubicBezTo>
                            <a:cubicBezTo>
                              <a:pt x="1446240" y="438968"/>
                              <a:pt x="1450314" y="416492"/>
                              <a:pt x="1445418" y="433627"/>
                            </a:cubicBezTo>
                            <a:cubicBezTo>
                              <a:pt x="1444519" y="436774"/>
                              <a:pt x="1444852" y="440429"/>
                              <a:pt x="1443037" y="443152"/>
                            </a:cubicBezTo>
                            <a:cubicBezTo>
                              <a:pt x="1441449" y="445533"/>
                              <a:pt x="1438274" y="446327"/>
                              <a:pt x="1435893" y="447915"/>
                            </a:cubicBezTo>
                            <a:cubicBezTo>
                              <a:pt x="1435099" y="450296"/>
                              <a:pt x="1435600" y="453666"/>
                              <a:pt x="1433512" y="455058"/>
                            </a:cubicBezTo>
                            <a:cubicBezTo>
                              <a:pt x="1430144" y="457303"/>
                              <a:pt x="1425557" y="456562"/>
                              <a:pt x="1421606" y="457440"/>
                            </a:cubicBezTo>
                            <a:cubicBezTo>
                              <a:pt x="1401409" y="461929"/>
                              <a:pt x="1424285" y="458078"/>
                              <a:pt x="1395412" y="462202"/>
                            </a:cubicBezTo>
                            <a:cubicBezTo>
                              <a:pt x="1371394" y="470207"/>
                              <a:pt x="1408655" y="457991"/>
                              <a:pt x="1378743" y="466965"/>
                            </a:cubicBezTo>
                            <a:cubicBezTo>
                              <a:pt x="1373935" y="468408"/>
                              <a:pt x="1369408" y="470902"/>
                              <a:pt x="1364456" y="471727"/>
                            </a:cubicBezTo>
                            <a:lnTo>
                              <a:pt x="1350168" y="474108"/>
                            </a:lnTo>
                            <a:cubicBezTo>
                              <a:pt x="1347787" y="474902"/>
                              <a:pt x="1345270" y="475367"/>
                              <a:pt x="1343025" y="476490"/>
                            </a:cubicBezTo>
                            <a:cubicBezTo>
                              <a:pt x="1340465" y="477770"/>
                              <a:pt x="1338512" y="480125"/>
                              <a:pt x="1335881" y="481252"/>
                            </a:cubicBezTo>
                            <a:cubicBezTo>
                              <a:pt x="1332873" y="482541"/>
                              <a:pt x="1329503" y="482734"/>
                              <a:pt x="1326356" y="483633"/>
                            </a:cubicBezTo>
                            <a:cubicBezTo>
                              <a:pt x="1323942" y="484323"/>
                              <a:pt x="1321519" y="485026"/>
                              <a:pt x="1319212" y="486015"/>
                            </a:cubicBezTo>
                            <a:cubicBezTo>
                              <a:pt x="1315949" y="487413"/>
                              <a:pt x="1312769" y="489016"/>
                              <a:pt x="1309687" y="490777"/>
                            </a:cubicBezTo>
                            <a:cubicBezTo>
                              <a:pt x="1307202" y="492197"/>
                              <a:pt x="1305174" y="494413"/>
                              <a:pt x="1302543" y="495540"/>
                            </a:cubicBezTo>
                            <a:cubicBezTo>
                              <a:pt x="1299535" y="496829"/>
                              <a:pt x="1296193" y="497127"/>
                              <a:pt x="1293018" y="497921"/>
                            </a:cubicBezTo>
                            <a:cubicBezTo>
                              <a:pt x="1274550" y="510234"/>
                              <a:pt x="1284165" y="505634"/>
                              <a:pt x="1264443" y="512208"/>
                            </a:cubicBezTo>
                            <a:lnTo>
                              <a:pt x="1257300" y="514590"/>
                            </a:lnTo>
                            <a:lnTo>
                              <a:pt x="1250156" y="516971"/>
                            </a:lnTo>
                            <a:cubicBezTo>
                              <a:pt x="1234300" y="532827"/>
                              <a:pt x="1251377" y="517880"/>
                              <a:pt x="1235868" y="526496"/>
                            </a:cubicBezTo>
                            <a:cubicBezTo>
                              <a:pt x="1228331" y="530683"/>
                              <a:pt x="1219190" y="537814"/>
                              <a:pt x="1212056" y="543165"/>
                            </a:cubicBezTo>
                            <a:cubicBezTo>
                              <a:pt x="1211262" y="545546"/>
                              <a:pt x="1211450" y="548533"/>
                              <a:pt x="1209675" y="550308"/>
                            </a:cubicBezTo>
                            <a:cubicBezTo>
                              <a:pt x="1207900" y="552083"/>
                              <a:pt x="1204776" y="551567"/>
                              <a:pt x="1202531" y="552690"/>
                            </a:cubicBezTo>
                            <a:cubicBezTo>
                              <a:pt x="1199971" y="553970"/>
                              <a:pt x="1197768" y="555865"/>
                              <a:pt x="1195387" y="557452"/>
                            </a:cubicBezTo>
                            <a:cubicBezTo>
                              <a:pt x="1192212" y="562215"/>
                              <a:pt x="1187672" y="566310"/>
                              <a:pt x="1185862" y="571740"/>
                            </a:cubicBezTo>
                            <a:cubicBezTo>
                              <a:pt x="1182576" y="581598"/>
                              <a:pt x="1184873" y="576795"/>
                              <a:pt x="1178718" y="586027"/>
                            </a:cubicBezTo>
                            <a:cubicBezTo>
                              <a:pt x="1175735" y="603929"/>
                              <a:pt x="1176340" y="599100"/>
                              <a:pt x="1173956" y="619365"/>
                            </a:cubicBezTo>
                            <a:cubicBezTo>
                              <a:pt x="1173116" y="626503"/>
                              <a:pt x="1172985" y="633748"/>
                              <a:pt x="1171575" y="640796"/>
                            </a:cubicBezTo>
                            <a:cubicBezTo>
                              <a:pt x="1166420" y="666569"/>
                              <a:pt x="1169304" y="645905"/>
                              <a:pt x="1162050" y="662227"/>
                            </a:cubicBezTo>
                            <a:cubicBezTo>
                              <a:pt x="1158278" y="670713"/>
                              <a:pt x="1158991" y="677192"/>
                              <a:pt x="1152525" y="683658"/>
                            </a:cubicBezTo>
                            <a:cubicBezTo>
                              <a:pt x="1150501" y="685682"/>
                              <a:pt x="1147762" y="686833"/>
                              <a:pt x="1145381" y="688421"/>
                            </a:cubicBezTo>
                            <a:cubicBezTo>
                              <a:pt x="1143793" y="690802"/>
                              <a:pt x="1142642" y="693541"/>
                              <a:pt x="1140618" y="695565"/>
                            </a:cubicBezTo>
                            <a:cubicBezTo>
                              <a:pt x="1137670" y="698513"/>
                              <a:pt x="1128001" y="704770"/>
                              <a:pt x="1123950" y="707471"/>
                            </a:cubicBezTo>
                            <a:cubicBezTo>
                              <a:pt x="1121246" y="711527"/>
                              <a:pt x="1114996" y="721187"/>
                              <a:pt x="1112043" y="724140"/>
                            </a:cubicBezTo>
                            <a:cubicBezTo>
                              <a:pt x="1110020" y="726163"/>
                              <a:pt x="1107098" y="727070"/>
                              <a:pt x="1104900" y="728902"/>
                            </a:cubicBezTo>
                            <a:cubicBezTo>
                              <a:pt x="1082519" y="747553"/>
                              <a:pt x="1119576" y="721500"/>
                              <a:pt x="1083468" y="745571"/>
                            </a:cubicBezTo>
                            <a:cubicBezTo>
                              <a:pt x="1081087" y="747158"/>
                              <a:pt x="1079040" y="749428"/>
                              <a:pt x="1076325" y="750333"/>
                            </a:cubicBezTo>
                            <a:cubicBezTo>
                              <a:pt x="1066076" y="753750"/>
                              <a:pt x="1071616" y="752106"/>
                              <a:pt x="1059656" y="755096"/>
                            </a:cubicBezTo>
                            <a:cubicBezTo>
                              <a:pt x="1058860" y="755593"/>
                              <a:pt x="1040878" y="768905"/>
                              <a:pt x="1033462" y="769383"/>
                            </a:cubicBezTo>
                            <a:cubicBezTo>
                              <a:pt x="1011269" y="770815"/>
                              <a:pt x="989012" y="770971"/>
                              <a:pt x="966787" y="771765"/>
                            </a:cubicBezTo>
                            <a:cubicBezTo>
                              <a:pt x="964406" y="772559"/>
                              <a:pt x="961888" y="773024"/>
                              <a:pt x="959643" y="774146"/>
                            </a:cubicBezTo>
                            <a:cubicBezTo>
                              <a:pt x="957083" y="775426"/>
                              <a:pt x="955179" y="777903"/>
                              <a:pt x="952500" y="778908"/>
                            </a:cubicBezTo>
                            <a:cubicBezTo>
                              <a:pt x="948710" y="780329"/>
                              <a:pt x="944520" y="780308"/>
                              <a:pt x="940593" y="781290"/>
                            </a:cubicBezTo>
                            <a:cubicBezTo>
                              <a:pt x="925707" y="785012"/>
                              <a:pt x="941271" y="781782"/>
                              <a:pt x="926306" y="788433"/>
                            </a:cubicBezTo>
                            <a:cubicBezTo>
                              <a:pt x="904371" y="798182"/>
                              <a:pt x="919534" y="788220"/>
                              <a:pt x="902493" y="797958"/>
                            </a:cubicBezTo>
                            <a:cubicBezTo>
                              <a:pt x="900008" y="799378"/>
                              <a:pt x="897548" y="800889"/>
                              <a:pt x="895350" y="802721"/>
                            </a:cubicBezTo>
                            <a:cubicBezTo>
                              <a:pt x="892763" y="804877"/>
                              <a:pt x="891150" y="808230"/>
                              <a:pt x="888206" y="809865"/>
                            </a:cubicBezTo>
                            <a:cubicBezTo>
                              <a:pt x="883817" y="812303"/>
                              <a:pt x="878681" y="813040"/>
                              <a:pt x="873918" y="814627"/>
                            </a:cubicBezTo>
                            <a:lnTo>
                              <a:pt x="866775" y="817008"/>
                            </a:lnTo>
                            <a:cubicBezTo>
                              <a:pt x="848312" y="829316"/>
                              <a:pt x="857915" y="824724"/>
                              <a:pt x="838200" y="831296"/>
                            </a:cubicBezTo>
                            <a:lnTo>
                              <a:pt x="831056" y="833677"/>
                            </a:lnTo>
                            <a:cubicBezTo>
                              <a:pt x="828675" y="835265"/>
                              <a:pt x="826527" y="837278"/>
                              <a:pt x="823912" y="838440"/>
                            </a:cubicBezTo>
                            <a:cubicBezTo>
                              <a:pt x="816459" y="841752"/>
                              <a:pt x="808015" y="843604"/>
                              <a:pt x="800100" y="845583"/>
                            </a:cubicBezTo>
                            <a:cubicBezTo>
                              <a:pt x="786081" y="852593"/>
                              <a:pt x="793948" y="849221"/>
                              <a:pt x="776287" y="855108"/>
                            </a:cubicBezTo>
                            <a:cubicBezTo>
                              <a:pt x="773906" y="855902"/>
                              <a:pt x="771578" y="856881"/>
                              <a:pt x="769143" y="857490"/>
                            </a:cubicBezTo>
                            <a:cubicBezTo>
                              <a:pt x="765968" y="858284"/>
                              <a:pt x="762682" y="858722"/>
                              <a:pt x="759618" y="859871"/>
                            </a:cubicBezTo>
                            <a:cubicBezTo>
                              <a:pt x="756294" y="861117"/>
                              <a:pt x="753417" y="863387"/>
                              <a:pt x="750093" y="864633"/>
                            </a:cubicBezTo>
                            <a:cubicBezTo>
                              <a:pt x="747029" y="865782"/>
                              <a:pt x="743632" y="865866"/>
                              <a:pt x="740568" y="867015"/>
                            </a:cubicBezTo>
                            <a:cubicBezTo>
                              <a:pt x="710124" y="878432"/>
                              <a:pt x="748798" y="865474"/>
                              <a:pt x="723900" y="876540"/>
                            </a:cubicBezTo>
                            <a:cubicBezTo>
                              <a:pt x="719312" y="878579"/>
                              <a:pt x="709612" y="881302"/>
                              <a:pt x="709612" y="881302"/>
                            </a:cubicBezTo>
                            <a:lnTo>
                              <a:pt x="695325" y="890827"/>
                            </a:lnTo>
                            <a:cubicBezTo>
                              <a:pt x="692944" y="892415"/>
                              <a:pt x="690838" y="894527"/>
                              <a:pt x="688181" y="895590"/>
                            </a:cubicBezTo>
                            <a:cubicBezTo>
                              <a:pt x="673944" y="901284"/>
                              <a:pt x="680330" y="899001"/>
                              <a:pt x="669131" y="902733"/>
                            </a:cubicBezTo>
                            <a:cubicBezTo>
                              <a:pt x="664645" y="907219"/>
                              <a:pt x="660810" y="911988"/>
                              <a:pt x="654843" y="914640"/>
                            </a:cubicBezTo>
                            <a:cubicBezTo>
                              <a:pt x="650256" y="916679"/>
                              <a:pt x="645046" y="917157"/>
                              <a:pt x="640556" y="919402"/>
                            </a:cubicBezTo>
                            <a:cubicBezTo>
                              <a:pt x="628104" y="925629"/>
                              <a:pt x="634475" y="923304"/>
                              <a:pt x="621506" y="926546"/>
                            </a:cubicBezTo>
                            <a:lnTo>
                              <a:pt x="600075" y="940833"/>
                            </a:lnTo>
                            <a:lnTo>
                              <a:pt x="585787" y="950358"/>
                            </a:lnTo>
                            <a:lnTo>
                              <a:pt x="578643" y="952740"/>
                            </a:lnTo>
                            <a:cubicBezTo>
                              <a:pt x="576262" y="955121"/>
                              <a:pt x="574087" y="957727"/>
                              <a:pt x="571500" y="959883"/>
                            </a:cubicBezTo>
                            <a:cubicBezTo>
                              <a:pt x="566449" y="964092"/>
                              <a:pt x="560657" y="966495"/>
                              <a:pt x="554831" y="969408"/>
                            </a:cubicBezTo>
                            <a:cubicBezTo>
                              <a:pt x="553243" y="971789"/>
                              <a:pt x="552092" y="974528"/>
                              <a:pt x="550068" y="976552"/>
                            </a:cubicBezTo>
                            <a:cubicBezTo>
                              <a:pt x="548044" y="978576"/>
                              <a:pt x="544713" y="979080"/>
                              <a:pt x="542925" y="981315"/>
                            </a:cubicBezTo>
                            <a:cubicBezTo>
                              <a:pt x="541357" y="983275"/>
                              <a:pt x="542318" y="986683"/>
                              <a:pt x="540543" y="988458"/>
                            </a:cubicBezTo>
                            <a:cubicBezTo>
                              <a:pt x="522981" y="1006019"/>
                              <a:pt x="527563" y="988876"/>
                              <a:pt x="511968" y="1012271"/>
                            </a:cubicBezTo>
                            <a:cubicBezTo>
                              <a:pt x="510381" y="1014652"/>
                              <a:pt x="508486" y="1016855"/>
                              <a:pt x="507206" y="1019415"/>
                            </a:cubicBezTo>
                            <a:cubicBezTo>
                              <a:pt x="506084" y="1021660"/>
                              <a:pt x="506044" y="1024364"/>
                              <a:pt x="504825" y="1026558"/>
                            </a:cubicBezTo>
                            <a:cubicBezTo>
                              <a:pt x="502045" y="1031562"/>
                              <a:pt x="498475" y="1036083"/>
                              <a:pt x="495300" y="1040846"/>
                            </a:cubicBezTo>
                            <a:lnTo>
                              <a:pt x="490537" y="1047990"/>
                            </a:lnTo>
                            <a:cubicBezTo>
                              <a:pt x="489743" y="1050371"/>
                              <a:pt x="488700" y="1052683"/>
                              <a:pt x="488156" y="1055133"/>
                            </a:cubicBezTo>
                            <a:cubicBezTo>
                              <a:pt x="483904" y="1074270"/>
                              <a:pt x="487733" y="1063968"/>
                              <a:pt x="483393" y="1081327"/>
                            </a:cubicBezTo>
                            <a:cubicBezTo>
                              <a:pt x="482784" y="1083762"/>
                              <a:pt x="481806" y="1086090"/>
                              <a:pt x="481012" y="1088471"/>
                            </a:cubicBezTo>
                            <a:cubicBezTo>
                              <a:pt x="481806" y="1093233"/>
                              <a:pt x="482755" y="1097972"/>
                              <a:pt x="483393" y="1102758"/>
                            </a:cubicBezTo>
                            <a:cubicBezTo>
                              <a:pt x="484343" y="1109883"/>
                              <a:pt x="484758" y="1117074"/>
                              <a:pt x="485775" y="1124190"/>
                            </a:cubicBezTo>
                            <a:cubicBezTo>
                              <a:pt x="486347" y="1128197"/>
                              <a:pt x="486512" y="1132398"/>
                              <a:pt x="488156" y="1136096"/>
                            </a:cubicBezTo>
                            <a:cubicBezTo>
                              <a:pt x="489768" y="1139723"/>
                              <a:pt x="492645" y="1142671"/>
                              <a:pt x="495300" y="1145621"/>
                            </a:cubicBezTo>
                            <a:cubicBezTo>
                              <a:pt x="499805" y="1150627"/>
                              <a:pt x="503983" y="1156172"/>
                              <a:pt x="509587" y="1159908"/>
                            </a:cubicBezTo>
                            <a:lnTo>
                              <a:pt x="523875" y="1169433"/>
                            </a:lnTo>
                            <a:cubicBezTo>
                              <a:pt x="540767" y="1203221"/>
                              <a:pt x="516935" y="1159490"/>
                              <a:pt x="535781" y="1183721"/>
                            </a:cubicBezTo>
                            <a:cubicBezTo>
                              <a:pt x="544990" y="1195561"/>
                              <a:pt x="541826" y="1199945"/>
                              <a:pt x="552450" y="1207533"/>
                            </a:cubicBezTo>
                            <a:cubicBezTo>
                              <a:pt x="558983" y="1212199"/>
                              <a:pt x="563497" y="1211437"/>
                              <a:pt x="569118" y="1217058"/>
                            </a:cubicBezTo>
                            <a:cubicBezTo>
                              <a:pt x="586841" y="1234781"/>
                              <a:pt x="566570" y="1220121"/>
                              <a:pt x="583406" y="1231346"/>
                            </a:cubicBezTo>
                            <a:cubicBezTo>
                              <a:pt x="584200" y="1233727"/>
                              <a:pt x="584012" y="1236715"/>
                              <a:pt x="585787" y="1238490"/>
                            </a:cubicBezTo>
                            <a:cubicBezTo>
                              <a:pt x="589834" y="1242537"/>
                              <a:pt x="600075" y="1248015"/>
                              <a:pt x="600075" y="1248015"/>
                            </a:cubicBezTo>
                            <a:cubicBezTo>
                              <a:pt x="608805" y="1261110"/>
                              <a:pt x="600075" y="1249999"/>
                              <a:pt x="611981" y="1259921"/>
                            </a:cubicBezTo>
                            <a:cubicBezTo>
                              <a:pt x="614568" y="1262077"/>
                              <a:pt x="616538" y="1264909"/>
                              <a:pt x="619125" y="1267065"/>
                            </a:cubicBezTo>
                            <a:cubicBezTo>
                              <a:pt x="621323" y="1268897"/>
                              <a:pt x="623939" y="1270164"/>
                              <a:pt x="626268" y="1271827"/>
                            </a:cubicBezTo>
                            <a:cubicBezTo>
                              <a:pt x="640693" y="1282131"/>
                              <a:pt x="630400" y="1276275"/>
                              <a:pt x="645318" y="1283733"/>
                            </a:cubicBezTo>
                            <a:cubicBezTo>
                              <a:pt x="646906" y="1287702"/>
                              <a:pt x="648580" y="1291637"/>
                              <a:pt x="650081" y="1295640"/>
                            </a:cubicBezTo>
                            <a:cubicBezTo>
                              <a:pt x="650962" y="1297990"/>
                              <a:pt x="651340" y="1300538"/>
                              <a:pt x="652462" y="1302783"/>
                            </a:cubicBezTo>
                            <a:cubicBezTo>
                              <a:pt x="653742" y="1305343"/>
                              <a:pt x="655637" y="1307546"/>
                              <a:pt x="657225" y="1309927"/>
                            </a:cubicBezTo>
                            <a:cubicBezTo>
                              <a:pt x="663797" y="1329645"/>
                              <a:pt x="659202" y="1320038"/>
                              <a:pt x="671512" y="1338502"/>
                            </a:cubicBezTo>
                            <a:lnTo>
                              <a:pt x="676275" y="1345646"/>
                            </a:lnTo>
                            <a:lnTo>
                              <a:pt x="681037" y="1359933"/>
                            </a:lnTo>
                            <a:cubicBezTo>
                              <a:pt x="681831" y="1362314"/>
                              <a:pt x="682026" y="1364989"/>
                              <a:pt x="683418" y="1367077"/>
                            </a:cubicBezTo>
                            <a:lnTo>
                              <a:pt x="688181" y="1374221"/>
                            </a:lnTo>
                            <a:cubicBezTo>
                              <a:pt x="689768" y="1380571"/>
                              <a:pt x="691659" y="1386853"/>
                              <a:pt x="692943" y="1393271"/>
                            </a:cubicBezTo>
                            <a:cubicBezTo>
                              <a:pt x="694302" y="1400062"/>
                              <a:pt x="695690" y="1407982"/>
                              <a:pt x="697706" y="1414702"/>
                            </a:cubicBezTo>
                            <a:cubicBezTo>
                              <a:pt x="699148" y="1419511"/>
                              <a:pt x="702468" y="1428990"/>
                              <a:pt x="702468" y="1428990"/>
                            </a:cubicBezTo>
                            <a:cubicBezTo>
                              <a:pt x="702250" y="1432478"/>
                              <a:pt x="703653" y="1462339"/>
                              <a:pt x="697706" y="1474233"/>
                            </a:cubicBezTo>
                            <a:cubicBezTo>
                              <a:pt x="696426" y="1476793"/>
                              <a:pt x="695324" y="1479789"/>
                              <a:pt x="692943" y="1481377"/>
                            </a:cubicBezTo>
                            <a:cubicBezTo>
                              <a:pt x="690220" y="1483192"/>
                              <a:pt x="686593" y="1482964"/>
                              <a:pt x="683418" y="1483758"/>
                            </a:cubicBezTo>
                            <a:cubicBezTo>
                              <a:pt x="681037" y="1485346"/>
                              <a:pt x="678835" y="1487241"/>
                              <a:pt x="676275" y="1488521"/>
                            </a:cubicBezTo>
                            <a:cubicBezTo>
                              <a:pt x="664697" y="1494310"/>
                              <a:pt x="653987" y="1489640"/>
                              <a:pt x="640556" y="1488521"/>
                            </a:cubicBezTo>
                            <a:cubicBezTo>
                              <a:pt x="638175" y="1487727"/>
                              <a:pt x="635862" y="1486685"/>
                              <a:pt x="633412" y="1486140"/>
                            </a:cubicBezTo>
                            <a:cubicBezTo>
                              <a:pt x="615901" y="1482248"/>
                              <a:pt x="599359" y="1482523"/>
                              <a:pt x="581025" y="1481377"/>
                            </a:cubicBezTo>
                            <a:cubicBezTo>
                              <a:pt x="579437" y="1478996"/>
                              <a:pt x="578643" y="1475821"/>
                              <a:pt x="576262" y="1474233"/>
                            </a:cubicBezTo>
                            <a:cubicBezTo>
                              <a:pt x="573539" y="1472418"/>
                              <a:pt x="569993" y="1472178"/>
                              <a:pt x="566737" y="1471852"/>
                            </a:cubicBezTo>
                            <a:cubicBezTo>
                              <a:pt x="554075" y="1470586"/>
                              <a:pt x="541337" y="1470265"/>
                              <a:pt x="528637" y="1469471"/>
                            </a:cubicBezTo>
                            <a:cubicBezTo>
                              <a:pt x="523875" y="1467883"/>
                              <a:pt x="519241" y="1465837"/>
                              <a:pt x="514350" y="1464708"/>
                            </a:cubicBezTo>
                            <a:cubicBezTo>
                              <a:pt x="508881" y="1463446"/>
                              <a:pt x="503096" y="1463804"/>
                              <a:pt x="497681" y="1462327"/>
                            </a:cubicBezTo>
                            <a:cubicBezTo>
                              <a:pt x="472804" y="1455543"/>
                              <a:pt x="503055" y="1458941"/>
                              <a:pt x="478631" y="1455183"/>
                            </a:cubicBezTo>
                            <a:cubicBezTo>
                              <a:pt x="471527" y="1454090"/>
                              <a:pt x="464325" y="1453752"/>
                              <a:pt x="457200" y="1452802"/>
                            </a:cubicBezTo>
                            <a:cubicBezTo>
                              <a:pt x="418314" y="1447618"/>
                              <a:pt x="479129" y="1453008"/>
                              <a:pt x="409575" y="1448040"/>
                            </a:cubicBezTo>
                            <a:cubicBezTo>
                              <a:pt x="379456" y="1438000"/>
                              <a:pt x="400302" y="1443516"/>
                              <a:pt x="345281" y="1440896"/>
                            </a:cubicBezTo>
                            <a:cubicBezTo>
                              <a:pt x="302679" y="1436636"/>
                              <a:pt x="294845" y="1434834"/>
                              <a:pt x="235743" y="1440896"/>
                            </a:cubicBezTo>
                            <a:cubicBezTo>
                              <a:pt x="232393" y="1441240"/>
                              <a:pt x="231524" y="1446369"/>
                              <a:pt x="228600" y="1448040"/>
                            </a:cubicBezTo>
                            <a:cubicBezTo>
                              <a:pt x="225759" y="1449664"/>
                              <a:pt x="222250" y="1449627"/>
                              <a:pt x="219075" y="1450421"/>
                            </a:cubicBezTo>
                            <a:cubicBezTo>
                              <a:pt x="216694" y="1452802"/>
                              <a:pt x="214589" y="1455497"/>
                              <a:pt x="211931" y="1457565"/>
                            </a:cubicBezTo>
                            <a:cubicBezTo>
                              <a:pt x="207413" y="1461079"/>
                              <a:pt x="202222" y="1463656"/>
                              <a:pt x="197643" y="1467090"/>
                            </a:cubicBezTo>
                            <a:lnTo>
                              <a:pt x="188118" y="1474233"/>
                            </a:lnTo>
                            <a:cubicBezTo>
                              <a:pt x="186175" y="1480062"/>
                              <a:pt x="184653" y="1485753"/>
                              <a:pt x="180975" y="1490902"/>
                            </a:cubicBezTo>
                            <a:cubicBezTo>
                              <a:pt x="179018" y="1493642"/>
                              <a:pt x="176212" y="1495665"/>
                              <a:pt x="173831" y="1498046"/>
                            </a:cubicBezTo>
                            <a:cubicBezTo>
                              <a:pt x="167846" y="1516003"/>
                              <a:pt x="175920" y="1493869"/>
                              <a:pt x="166687" y="1512333"/>
                            </a:cubicBezTo>
                            <a:cubicBezTo>
                              <a:pt x="159793" y="1526120"/>
                              <a:pt x="170707" y="1513076"/>
                              <a:pt x="157162" y="1526621"/>
                            </a:cubicBezTo>
                            <a:cubicBezTo>
                              <a:pt x="151177" y="1544578"/>
                              <a:pt x="159251" y="1522444"/>
                              <a:pt x="150018" y="1540908"/>
                            </a:cubicBezTo>
                            <a:cubicBezTo>
                              <a:pt x="143124" y="1554695"/>
                              <a:pt x="154038" y="1541651"/>
                              <a:pt x="140493" y="1555196"/>
                            </a:cubicBezTo>
                            <a:cubicBezTo>
                              <a:pt x="139699" y="1557577"/>
                              <a:pt x="139234" y="1560095"/>
                              <a:pt x="138112" y="1562340"/>
                            </a:cubicBezTo>
                            <a:cubicBezTo>
                              <a:pt x="128876" y="1580812"/>
                              <a:pt x="136958" y="1558662"/>
                              <a:pt x="130968" y="1576627"/>
                            </a:cubicBezTo>
                            <a:cubicBezTo>
                              <a:pt x="130174" y="1584565"/>
                              <a:pt x="129898" y="1592571"/>
                              <a:pt x="128587" y="1600440"/>
                            </a:cubicBezTo>
                            <a:cubicBezTo>
                              <a:pt x="126592" y="1612409"/>
                              <a:pt x="122839" y="1622447"/>
                              <a:pt x="119062" y="1633777"/>
                            </a:cubicBezTo>
                            <a:cubicBezTo>
                              <a:pt x="117474" y="1638540"/>
                              <a:pt x="115679" y="1643238"/>
                              <a:pt x="114300" y="1648065"/>
                            </a:cubicBezTo>
                            <a:lnTo>
                              <a:pt x="109537" y="1664733"/>
                            </a:lnTo>
                            <a:cubicBezTo>
                              <a:pt x="110331" y="1674258"/>
                              <a:pt x="110655" y="1683834"/>
                              <a:pt x="111918" y="1693308"/>
                            </a:cubicBezTo>
                            <a:cubicBezTo>
                              <a:pt x="112250" y="1695796"/>
                              <a:pt x="114697" y="1688149"/>
                              <a:pt x="114300" y="1700452"/>
                            </a:cubicBezTo>
                            <a:cubicBezTo>
                              <a:pt x="113903" y="1712755"/>
                              <a:pt x="108742" y="1750061"/>
                              <a:pt x="109536" y="1767127"/>
                            </a:cubicBezTo>
                            <a:cubicBezTo>
                              <a:pt x="110330" y="1784193"/>
                              <a:pt x="118269" y="1798480"/>
                              <a:pt x="119063" y="1802846"/>
                            </a:cubicBez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フリーフォーム 32"/>
                      <p:cNvSpPr/>
                      <p:nvPr/>
                    </p:nvSpPr>
                    <p:spPr>
                      <a:xfrm>
                        <a:off x="2755106" y="7043738"/>
                        <a:ext cx="907257" cy="1704975"/>
                      </a:xfrm>
                      <a:custGeom>
                        <a:avLst/>
                        <a:gdLst>
                          <a:gd name="connsiteX0" fmla="*/ 0 w 907257"/>
                          <a:gd name="connsiteY0" fmla="*/ 0 h 1704975"/>
                          <a:gd name="connsiteX1" fmla="*/ 0 w 907257"/>
                          <a:gd name="connsiteY1" fmla="*/ 0 h 1704975"/>
                          <a:gd name="connsiteX2" fmla="*/ 2382 w 907257"/>
                          <a:gd name="connsiteY2" fmla="*/ 21431 h 1704975"/>
                          <a:gd name="connsiteX3" fmla="*/ 4763 w 907257"/>
                          <a:gd name="connsiteY3" fmla="*/ 28575 h 1704975"/>
                          <a:gd name="connsiteX4" fmla="*/ 7144 w 907257"/>
                          <a:gd name="connsiteY4" fmla="*/ 52387 h 1704975"/>
                          <a:gd name="connsiteX5" fmla="*/ 9525 w 907257"/>
                          <a:gd name="connsiteY5" fmla="*/ 59531 h 1704975"/>
                          <a:gd name="connsiteX6" fmla="*/ 14288 w 907257"/>
                          <a:gd name="connsiteY6" fmla="*/ 76200 h 1704975"/>
                          <a:gd name="connsiteX7" fmla="*/ 16669 w 907257"/>
                          <a:gd name="connsiteY7" fmla="*/ 92868 h 1704975"/>
                          <a:gd name="connsiteX8" fmla="*/ 19050 w 907257"/>
                          <a:gd name="connsiteY8" fmla="*/ 102393 h 1704975"/>
                          <a:gd name="connsiteX9" fmla="*/ 23813 w 907257"/>
                          <a:gd name="connsiteY9" fmla="*/ 164306 h 1704975"/>
                          <a:gd name="connsiteX10" fmla="*/ 26194 w 907257"/>
                          <a:gd name="connsiteY10" fmla="*/ 173831 h 1704975"/>
                          <a:gd name="connsiteX11" fmla="*/ 30957 w 907257"/>
                          <a:gd name="connsiteY11" fmla="*/ 200025 h 1704975"/>
                          <a:gd name="connsiteX12" fmla="*/ 33338 w 907257"/>
                          <a:gd name="connsiteY12" fmla="*/ 207168 h 1704975"/>
                          <a:gd name="connsiteX13" fmla="*/ 35719 w 907257"/>
                          <a:gd name="connsiteY13" fmla="*/ 216693 h 1704975"/>
                          <a:gd name="connsiteX14" fmla="*/ 42863 w 907257"/>
                          <a:gd name="connsiteY14" fmla="*/ 238125 h 1704975"/>
                          <a:gd name="connsiteX15" fmla="*/ 45244 w 907257"/>
                          <a:gd name="connsiteY15" fmla="*/ 245268 h 1704975"/>
                          <a:gd name="connsiteX16" fmla="*/ 47625 w 907257"/>
                          <a:gd name="connsiteY16" fmla="*/ 252412 h 1704975"/>
                          <a:gd name="connsiteX17" fmla="*/ 52388 w 907257"/>
                          <a:gd name="connsiteY17" fmla="*/ 261937 h 1704975"/>
                          <a:gd name="connsiteX18" fmla="*/ 57150 w 907257"/>
                          <a:gd name="connsiteY18" fmla="*/ 276225 h 1704975"/>
                          <a:gd name="connsiteX19" fmla="*/ 64294 w 907257"/>
                          <a:gd name="connsiteY19" fmla="*/ 273843 h 1704975"/>
                          <a:gd name="connsiteX20" fmla="*/ 66675 w 907257"/>
                          <a:gd name="connsiteY20" fmla="*/ 280987 h 1704975"/>
                          <a:gd name="connsiteX21" fmla="*/ 76200 w 907257"/>
                          <a:gd name="connsiteY21" fmla="*/ 295275 h 1704975"/>
                          <a:gd name="connsiteX22" fmla="*/ 80963 w 907257"/>
                          <a:gd name="connsiteY22" fmla="*/ 302418 h 1704975"/>
                          <a:gd name="connsiteX23" fmla="*/ 83344 w 907257"/>
                          <a:gd name="connsiteY23" fmla="*/ 309562 h 1704975"/>
                          <a:gd name="connsiteX24" fmla="*/ 88107 w 907257"/>
                          <a:gd name="connsiteY24" fmla="*/ 316706 h 1704975"/>
                          <a:gd name="connsiteX25" fmla="*/ 90488 w 907257"/>
                          <a:gd name="connsiteY25" fmla="*/ 326231 h 1704975"/>
                          <a:gd name="connsiteX26" fmla="*/ 92869 w 907257"/>
                          <a:gd name="connsiteY26" fmla="*/ 333375 h 1704975"/>
                          <a:gd name="connsiteX27" fmla="*/ 97632 w 907257"/>
                          <a:gd name="connsiteY27" fmla="*/ 352425 h 1704975"/>
                          <a:gd name="connsiteX28" fmla="*/ 104775 w 907257"/>
                          <a:gd name="connsiteY28" fmla="*/ 354806 h 1704975"/>
                          <a:gd name="connsiteX29" fmla="*/ 111919 w 907257"/>
                          <a:gd name="connsiteY29" fmla="*/ 369093 h 1704975"/>
                          <a:gd name="connsiteX30" fmla="*/ 116682 w 907257"/>
                          <a:gd name="connsiteY30" fmla="*/ 385762 h 1704975"/>
                          <a:gd name="connsiteX31" fmla="*/ 126207 w 907257"/>
                          <a:gd name="connsiteY31" fmla="*/ 407193 h 1704975"/>
                          <a:gd name="connsiteX32" fmla="*/ 128588 w 907257"/>
                          <a:gd name="connsiteY32" fmla="*/ 416718 h 1704975"/>
                          <a:gd name="connsiteX33" fmla="*/ 135732 w 907257"/>
                          <a:gd name="connsiteY33" fmla="*/ 419100 h 1704975"/>
                          <a:gd name="connsiteX34" fmla="*/ 140494 w 907257"/>
                          <a:gd name="connsiteY34" fmla="*/ 433387 h 1704975"/>
                          <a:gd name="connsiteX35" fmla="*/ 145257 w 907257"/>
                          <a:gd name="connsiteY35" fmla="*/ 440531 h 1704975"/>
                          <a:gd name="connsiteX36" fmla="*/ 147638 w 907257"/>
                          <a:gd name="connsiteY36" fmla="*/ 447675 h 1704975"/>
                          <a:gd name="connsiteX37" fmla="*/ 157163 w 907257"/>
                          <a:gd name="connsiteY37" fmla="*/ 461962 h 1704975"/>
                          <a:gd name="connsiteX38" fmla="*/ 161925 w 907257"/>
                          <a:gd name="connsiteY38" fmla="*/ 478631 h 1704975"/>
                          <a:gd name="connsiteX39" fmla="*/ 164307 w 907257"/>
                          <a:gd name="connsiteY39" fmla="*/ 488156 h 1704975"/>
                          <a:gd name="connsiteX40" fmla="*/ 171450 w 907257"/>
                          <a:gd name="connsiteY40" fmla="*/ 497681 h 1704975"/>
                          <a:gd name="connsiteX41" fmla="*/ 178594 w 907257"/>
                          <a:gd name="connsiteY41" fmla="*/ 519112 h 1704975"/>
                          <a:gd name="connsiteX42" fmla="*/ 183357 w 907257"/>
                          <a:gd name="connsiteY42" fmla="*/ 533400 h 1704975"/>
                          <a:gd name="connsiteX43" fmla="*/ 192882 w 907257"/>
                          <a:gd name="connsiteY43" fmla="*/ 552450 h 1704975"/>
                          <a:gd name="connsiteX44" fmla="*/ 200025 w 907257"/>
                          <a:gd name="connsiteY44" fmla="*/ 557212 h 1704975"/>
                          <a:gd name="connsiteX45" fmla="*/ 202407 w 907257"/>
                          <a:gd name="connsiteY45" fmla="*/ 566737 h 1704975"/>
                          <a:gd name="connsiteX46" fmla="*/ 219075 w 907257"/>
                          <a:gd name="connsiteY46" fmla="*/ 588168 h 1704975"/>
                          <a:gd name="connsiteX47" fmla="*/ 230982 w 907257"/>
                          <a:gd name="connsiteY47" fmla="*/ 602456 h 1704975"/>
                          <a:gd name="connsiteX48" fmla="*/ 250032 w 907257"/>
                          <a:gd name="connsiteY48" fmla="*/ 631031 h 1704975"/>
                          <a:gd name="connsiteX49" fmla="*/ 264319 w 907257"/>
                          <a:gd name="connsiteY49" fmla="*/ 640556 h 1704975"/>
                          <a:gd name="connsiteX50" fmla="*/ 276225 w 907257"/>
                          <a:gd name="connsiteY50" fmla="*/ 654843 h 1704975"/>
                          <a:gd name="connsiteX51" fmla="*/ 283369 w 907257"/>
                          <a:gd name="connsiteY51" fmla="*/ 657225 h 1704975"/>
                          <a:gd name="connsiteX52" fmla="*/ 309563 w 907257"/>
                          <a:gd name="connsiteY52" fmla="*/ 666750 h 1704975"/>
                          <a:gd name="connsiteX53" fmla="*/ 321469 w 907257"/>
                          <a:gd name="connsiteY53" fmla="*/ 673893 h 1704975"/>
                          <a:gd name="connsiteX54" fmla="*/ 338138 w 907257"/>
                          <a:gd name="connsiteY54" fmla="*/ 681037 h 1704975"/>
                          <a:gd name="connsiteX55" fmla="*/ 357188 w 907257"/>
                          <a:gd name="connsiteY55" fmla="*/ 692943 h 1704975"/>
                          <a:gd name="connsiteX56" fmla="*/ 369094 w 907257"/>
                          <a:gd name="connsiteY56" fmla="*/ 695325 h 1704975"/>
                          <a:gd name="connsiteX57" fmla="*/ 378619 w 907257"/>
                          <a:gd name="connsiteY57" fmla="*/ 700087 h 1704975"/>
                          <a:gd name="connsiteX58" fmla="*/ 388144 w 907257"/>
                          <a:gd name="connsiteY58" fmla="*/ 707231 h 1704975"/>
                          <a:gd name="connsiteX59" fmla="*/ 397669 w 907257"/>
                          <a:gd name="connsiteY59" fmla="*/ 709612 h 1704975"/>
                          <a:gd name="connsiteX60" fmla="*/ 404813 w 907257"/>
                          <a:gd name="connsiteY60" fmla="*/ 711993 h 1704975"/>
                          <a:gd name="connsiteX61" fmla="*/ 423863 w 907257"/>
                          <a:gd name="connsiteY61" fmla="*/ 716756 h 1704975"/>
                          <a:gd name="connsiteX62" fmla="*/ 431007 w 907257"/>
                          <a:gd name="connsiteY62" fmla="*/ 721518 h 1704975"/>
                          <a:gd name="connsiteX63" fmla="*/ 445294 w 907257"/>
                          <a:gd name="connsiteY63" fmla="*/ 726281 h 1704975"/>
                          <a:gd name="connsiteX64" fmla="*/ 459582 w 907257"/>
                          <a:gd name="connsiteY64" fmla="*/ 733425 h 1704975"/>
                          <a:gd name="connsiteX65" fmla="*/ 478632 w 907257"/>
                          <a:gd name="connsiteY65" fmla="*/ 742950 h 1704975"/>
                          <a:gd name="connsiteX66" fmla="*/ 488157 w 907257"/>
                          <a:gd name="connsiteY66" fmla="*/ 750093 h 1704975"/>
                          <a:gd name="connsiteX67" fmla="*/ 495300 w 907257"/>
                          <a:gd name="connsiteY67" fmla="*/ 752475 h 1704975"/>
                          <a:gd name="connsiteX68" fmla="*/ 502444 w 907257"/>
                          <a:gd name="connsiteY68" fmla="*/ 757237 h 1704975"/>
                          <a:gd name="connsiteX69" fmla="*/ 516732 w 907257"/>
                          <a:gd name="connsiteY69" fmla="*/ 762000 h 1704975"/>
                          <a:gd name="connsiteX70" fmla="*/ 523875 w 907257"/>
                          <a:gd name="connsiteY70" fmla="*/ 764381 h 1704975"/>
                          <a:gd name="connsiteX71" fmla="*/ 535782 w 907257"/>
                          <a:gd name="connsiteY71" fmla="*/ 771525 h 1704975"/>
                          <a:gd name="connsiteX72" fmla="*/ 545307 w 907257"/>
                          <a:gd name="connsiteY72" fmla="*/ 778668 h 1704975"/>
                          <a:gd name="connsiteX73" fmla="*/ 552450 w 907257"/>
                          <a:gd name="connsiteY73" fmla="*/ 781050 h 1704975"/>
                          <a:gd name="connsiteX74" fmla="*/ 559594 w 907257"/>
                          <a:gd name="connsiteY74" fmla="*/ 785812 h 1704975"/>
                          <a:gd name="connsiteX75" fmla="*/ 569119 w 907257"/>
                          <a:gd name="connsiteY75" fmla="*/ 790575 h 1704975"/>
                          <a:gd name="connsiteX76" fmla="*/ 578644 w 907257"/>
                          <a:gd name="connsiteY76" fmla="*/ 797718 h 1704975"/>
                          <a:gd name="connsiteX77" fmla="*/ 585788 w 907257"/>
                          <a:gd name="connsiteY77" fmla="*/ 800100 h 1704975"/>
                          <a:gd name="connsiteX78" fmla="*/ 597694 w 907257"/>
                          <a:gd name="connsiteY78" fmla="*/ 804862 h 1704975"/>
                          <a:gd name="connsiteX79" fmla="*/ 611982 w 907257"/>
                          <a:gd name="connsiteY79" fmla="*/ 812006 h 1704975"/>
                          <a:gd name="connsiteX80" fmla="*/ 619125 w 907257"/>
                          <a:gd name="connsiteY80" fmla="*/ 816768 h 1704975"/>
                          <a:gd name="connsiteX81" fmla="*/ 631032 w 907257"/>
                          <a:gd name="connsiteY81" fmla="*/ 819150 h 1704975"/>
                          <a:gd name="connsiteX82" fmla="*/ 654844 w 907257"/>
                          <a:gd name="connsiteY82" fmla="*/ 823912 h 1704975"/>
                          <a:gd name="connsiteX83" fmla="*/ 673894 w 907257"/>
                          <a:gd name="connsiteY83" fmla="*/ 833437 h 1704975"/>
                          <a:gd name="connsiteX84" fmla="*/ 681038 w 907257"/>
                          <a:gd name="connsiteY84" fmla="*/ 838200 h 1704975"/>
                          <a:gd name="connsiteX85" fmla="*/ 709613 w 907257"/>
                          <a:gd name="connsiteY85" fmla="*/ 845343 h 1704975"/>
                          <a:gd name="connsiteX86" fmla="*/ 733425 w 907257"/>
                          <a:gd name="connsiteY86" fmla="*/ 852487 h 1704975"/>
                          <a:gd name="connsiteX87" fmla="*/ 750094 w 907257"/>
                          <a:gd name="connsiteY87" fmla="*/ 859631 h 1704975"/>
                          <a:gd name="connsiteX88" fmla="*/ 759619 w 907257"/>
                          <a:gd name="connsiteY88" fmla="*/ 864393 h 1704975"/>
                          <a:gd name="connsiteX89" fmla="*/ 785813 w 907257"/>
                          <a:gd name="connsiteY89" fmla="*/ 869156 h 1704975"/>
                          <a:gd name="connsiteX90" fmla="*/ 792957 w 907257"/>
                          <a:gd name="connsiteY90" fmla="*/ 871537 h 1704975"/>
                          <a:gd name="connsiteX91" fmla="*/ 802482 w 907257"/>
                          <a:gd name="connsiteY91" fmla="*/ 873918 h 1704975"/>
                          <a:gd name="connsiteX92" fmla="*/ 826294 w 907257"/>
                          <a:gd name="connsiteY92" fmla="*/ 881062 h 1704975"/>
                          <a:gd name="connsiteX93" fmla="*/ 838200 w 907257"/>
                          <a:gd name="connsiteY93" fmla="*/ 885825 h 1704975"/>
                          <a:gd name="connsiteX94" fmla="*/ 850107 w 907257"/>
                          <a:gd name="connsiteY94" fmla="*/ 888206 h 1704975"/>
                          <a:gd name="connsiteX95" fmla="*/ 859632 w 907257"/>
                          <a:gd name="connsiteY95" fmla="*/ 890587 h 1704975"/>
                          <a:gd name="connsiteX96" fmla="*/ 869157 w 907257"/>
                          <a:gd name="connsiteY96" fmla="*/ 895350 h 1704975"/>
                          <a:gd name="connsiteX97" fmla="*/ 888207 w 907257"/>
                          <a:gd name="connsiteY97" fmla="*/ 900112 h 1704975"/>
                          <a:gd name="connsiteX98" fmla="*/ 902494 w 907257"/>
                          <a:gd name="connsiteY98" fmla="*/ 919162 h 1704975"/>
                          <a:gd name="connsiteX99" fmla="*/ 904875 w 907257"/>
                          <a:gd name="connsiteY99" fmla="*/ 926306 h 1704975"/>
                          <a:gd name="connsiteX100" fmla="*/ 907257 w 907257"/>
                          <a:gd name="connsiteY100" fmla="*/ 933450 h 1704975"/>
                          <a:gd name="connsiteX101" fmla="*/ 902494 w 907257"/>
                          <a:gd name="connsiteY101" fmla="*/ 978693 h 1704975"/>
                          <a:gd name="connsiteX102" fmla="*/ 897732 w 907257"/>
                          <a:gd name="connsiteY102" fmla="*/ 988218 h 1704975"/>
                          <a:gd name="connsiteX103" fmla="*/ 881063 w 907257"/>
                          <a:gd name="connsiteY103" fmla="*/ 1004887 h 1704975"/>
                          <a:gd name="connsiteX104" fmla="*/ 876300 w 907257"/>
                          <a:gd name="connsiteY104" fmla="*/ 1012031 h 1704975"/>
                          <a:gd name="connsiteX105" fmla="*/ 869157 w 907257"/>
                          <a:gd name="connsiteY105" fmla="*/ 1014412 h 1704975"/>
                          <a:gd name="connsiteX106" fmla="*/ 854869 w 907257"/>
                          <a:gd name="connsiteY106" fmla="*/ 1021556 h 1704975"/>
                          <a:gd name="connsiteX107" fmla="*/ 847725 w 907257"/>
                          <a:gd name="connsiteY107" fmla="*/ 1028700 h 1704975"/>
                          <a:gd name="connsiteX108" fmla="*/ 833438 w 907257"/>
                          <a:gd name="connsiteY108" fmla="*/ 1040606 h 1704975"/>
                          <a:gd name="connsiteX109" fmla="*/ 823913 w 907257"/>
                          <a:gd name="connsiteY109" fmla="*/ 1054893 h 1704975"/>
                          <a:gd name="connsiteX110" fmla="*/ 819150 w 907257"/>
                          <a:gd name="connsiteY110" fmla="*/ 1062037 h 1704975"/>
                          <a:gd name="connsiteX111" fmla="*/ 809625 w 907257"/>
                          <a:gd name="connsiteY111" fmla="*/ 1078706 h 1704975"/>
                          <a:gd name="connsiteX112" fmla="*/ 802482 w 907257"/>
                          <a:gd name="connsiteY112" fmla="*/ 1102518 h 1704975"/>
                          <a:gd name="connsiteX113" fmla="*/ 800100 w 907257"/>
                          <a:gd name="connsiteY113" fmla="*/ 1154906 h 1704975"/>
                          <a:gd name="connsiteX114" fmla="*/ 795338 w 907257"/>
                          <a:gd name="connsiteY114" fmla="*/ 1169193 h 1704975"/>
                          <a:gd name="connsiteX115" fmla="*/ 788194 w 907257"/>
                          <a:gd name="connsiteY115" fmla="*/ 1176337 h 1704975"/>
                          <a:gd name="connsiteX116" fmla="*/ 783432 w 907257"/>
                          <a:gd name="connsiteY116" fmla="*/ 1183481 h 1704975"/>
                          <a:gd name="connsiteX117" fmla="*/ 759619 w 907257"/>
                          <a:gd name="connsiteY117" fmla="*/ 1190625 h 1704975"/>
                          <a:gd name="connsiteX118" fmla="*/ 681038 w 907257"/>
                          <a:gd name="connsiteY118" fmla="*/ 1185862 h 1704975"/>
                          <a:gd name="connsiteX119" fmla="*/ 673894 w 907257"/>
                          <a:gd name="connsiteY119" fmla="*/ 1183481 h 1704975"/>
                          <a:gd name="connsiteX120" fmla="*/ 640557 w 907257"/>
                          <a:gd name="connsiteY120" fmla="*/ 1178718 h 1704975"/>
                          <a:gd name="connsiteX121" fmla="*/ 626269 w 907257"/>
                          <a:gd name="connsiteY121" fmla="*/ 1176337 h 1704975"/>
                          <a:gd name="connsiteX122" fmla="*/ 585788 w 907257"/>
                          <a:gd name="connsiteY122" fmla="*/ 1171575 h 1704975"/>
                          <a:gd name="connsiteX123" fmla="*/ 435769 w 907257"/>
                          <a:gd name="connsiteY123" fmla="*/ 1173956 h 1704975"/>
                          <a:gd name="connsiteX124" fmla="*/ 409575 w 907257"/>
                          <a:gd name="connsiteY124" fmla="*/ 1178718 h 1704975"/>
                          <a:gd name="connsiteX125" fmla="*/ 402432 w 907257"/>
                          <a:gd name="connsiteY125" fmla="*/ 1183481 h 1704975"/>
                          <a:gd name="connsiteX126" fmla="*/ 397669 w 907257"/>
                          <a:gd name="connsiteY126" fmla="*/ 1190625 h 1704975"/>
                          <a:gd name="connsiteX127" fmla="*/ 388144 w 907257"/>
                          <a:gd name="connsiteY127" fmla="*/ 1193006 h 1704975"/>
                          <a:gd name="connsiteX128" fmla="*/ 366713 w 907257"/>
                          <a:gd name="connsiteY128" fmla="*/ 1200150 h 1704975"/>
                          <a:gd name="connsiteX129" fmla="*/ 359569 w 907257"/>
                          <a:gd name="connsiteY129" fmla="*/ 1204912 h 1704975"/>
                          <a:gd name="connsiteX130" fmla="*/ 345282 w 907257"/>
                          <a:gd name="connsiteY130" fmla="*/ 1209675 h 1704975"/>
                          <a:gd name="connsiteX131" fmla="*/ 328613 w 907257"/>
                          <a:gd name="connsiteY131" fmla="*/ 1214437 h 1704975"/>
                          <a:gd name="connsiteX132" fmla="*/ 311944 w 907257"/>
                          <a:gd name="connsiteY132" fmla="*/ 1223962 h 1704975"/>
                          <a:gd name="connsiteX133" fmla="*/ 304800 w 907257"/>
                          <a:gd name="connsiteY133" fmla="*/ 1226343 h 1704975"/>
                          <a:gd name="connsiteX134" fmla="*/ 295275 w 907257"/>
                          <a:gd name="connsiteY134" fmla="*/ 1231106 h 1704975"/>
                          <a:gd name="connsiteX135" fmla="*/ 283369 w 907257"/>
                          <a:gd name="connsiteY135" fmla="*/ 1240631 h 1704975"/>
                          <a:gd name="connsiteX136" fmla="*/ 276225 w 907257"/>
                          <a:gd name="connsiteY136" fmla="*/ 1247775 h 1704975"/>
                          <a:gd name="connsiteX137" fmla="*/ 259557 w 907257"/>
                          <a:gd name="connsiteY137" fmla="*/ 1259681 h 1704975"/>
                          <a:gd name="connsiteX138" fmla="*/ 242888 w 907257"/>
                          <a:gd name="connsiteY138" fmla="*/ 1276350 h 1704975"/>
                          <a:gd name="connsiteX139" fmla="*/ 238125 w 907257"/>
                          <a:gd name="connsiteY139" fmla="*/ 1283493 h 1704975"/>
                          <a:gd name="connsiteX140" fmla="*/ 230982 w 907257"/>
                          <a:gd name="connsiteY140" fmla="*/ 1288256 h 1704975"/>
                          <a:gd name="connsiteX141" fmla="*/ 221457 w 907257"/>
                          <a:gd name="connsiteY141" fmla="*/ 1302543 h 1704975"/>
                          <a:gd name="connsiteX142" fmla="*/ 216694 w 907257"/>
                          <a:gd name="connsiteY142" fmla="*/ 1309687 h 1704975"/>
                          <a:gd name="connsiteX143" fmla="*/ 209550 w 907257"/>
                          <a:gd name="connsiteY143" fmla="*/ 1314450 h 1704975"/>
                          <a:gd name="connsiteX144" fmla="*/ 207169 w 907257"/>
                          <a:gd name="connsiteY144" fmla="*/ 1321593 h 1704975"/>
                          <a:gd name="connsiteX145" fmla="*/ 202407 w 907257"/>
                          <a:gd name="connsiteY145" fmla="*/ 1328737 h 1704975"/>
                          <a:gd name="connsiteX146" fmla="*/ 192882 w 907257"/>
                          <a:gd name="connsiteY146" fmla="*/ 1350168 h 1704975"/>
                          <a:gd name="connsiteX147" fmla="*/ 190500 w 907257"/>
                          <a:gd name="connsiteY147" fmla="*/ 1366837 h 1704975"/>
                          <a:gd name="connsiteX148" fmla="*/ 188119 w 907257"/>
                          <a:gd name="connsiteY148" fmla="*/ 1373981 h 1704975"/>
                          <a:gd name="connsiteX149" fmla="*/ 190500 w 907257"/>
                          <a:gd name="connsiteY149" fmla="*/ 1428750 h 1704975"/>
                          <a:gd name="connsiteX150" fmla="*/ 197644 w 907257"/>
                          <a:gd name="connsiteY150" fmla="*/ 1435893 h 1704975"/>
                          <a:gd name="connsiteX151" fmla="*/ 200025 w 907257"/>
                          <a:gd name="connsiteY151" fmla="*/ 1443037 h 1704975"/>
                          <a:gd name="connsiteX152" fmla="*/ 211932 w 907257"/>
                          <a:gd name="connsiteY152" fmla="*/ 1462087 h 1704975"/>
                          <a:gd name="connsiteX153" fmla="*/ 219075 w 907257"/>
                          <a:gd name="connsiteY153" fmla="*/ 1471612 h 1704975"/>
                          <a:gd name="connsiteX154" fmla="*/ 230982 w 907257"/>
                          <a:gd name="connsiteY154" fmla="*/ 1488281 h 1704975"/>
                          <a:gd name="connsiteX155" fmla="*/ 238125 w 907257"/>
                          <a:gd name="connsiteY155" fmla="*/ 1504950 h 1704975"/>
                          <a:gd name="connsiteX156" fmla="*/ 240507 w 907257"/>
                          <a:gd name="connsiteY156" fmla="*/ 1512093 h 1704975"/>
                          <a:gd name="connsiteX157" fmla="*/ 245269 w 907257"/>
                          <a:gd name="connsiteY157" fmla="*/ 1519237 h 1704975"/>
                          <a:gd name="connsiteX158" fmla="*/ 250032 w 907257"/>
                          <a:gd name="connsiteY158" fmla="*/ 1528762 h 1704975"/>
                          <a:gd name="connsiteX159" fmla="*/ 254794 w 907257"/>
                          <a:gd name="connsiteY159" fmla="*/ 1535906 h 1704975"/>
                          <a:gd name="connsiteX160" fmla="*/ 264319 w 907257"/>
                          <a:gd name="connsiteY160" fmla="*/ 1557337 h 1704975"/>
                          <a:gd name="connsiteX161" fmla="*/ 283369 w 907257"/>
                          <a:gd name="connsiteY161" fmla="*/ 1581150 h 1704975"/>
                          <a:gd name="connsiteX162" fmla="*/ 292894 w 907257"/>
                          <a:gd name="connsiteY162" fmla="*/ 1595437 h 1704975"/>
                          <a:gd name="connsiteX163" fmla="*/ 297657 w 907257"/>
                          <a:gd name="connsiteY163" fmla="*/ 1602581 h 1704975"/>
                          <a:gd name="connsiteX164" fmla="*/ 311944 w 907257"/>
                          <a:gd name="connsiteY164" fmla="*/ 1616868 h 1704975"/>
                          <a:gd name="connsiteX165" fmla="*/ 321469 w 907257"/>
                          <a:gd name="connsiteY165" fmla="*/ 1628775 h 1704975"/>
                          <a:gd name="connsiteX166" fmla="*/ 326232 w 907257"/>
                          <a:gd name="connsiteY166" fmla="*/ 1635918 h 1704975"/>
                          <a:gd name="connsiteX167" fmla="*/ 333375 w 907257"/>
                          <a:gd name="connsiteY167" fmla="*/ 1643062 h 1704975"/>
                          <a:gd name="connsiteX168" fmla="*/ 342900 w 907257"/>
                          <a:gd name="connsiteY168" fmla="*/ 1657350 h 1704975"/>
                          <a:gd name="connsiteX169" fmla="*/ 352425 w 907257"/>
                          <a:gd name="connsiteY169" fmla="*/ 1671637 h 1704975"/>
                          <a:gd name="connsiteX170" fmla="*/ 361950 w 907257"/>
                          <a:gd name="connsiteY170" fmla="*/ 1685925 h 1704975"/>
                          <a:gd name="connsiteX171" fmla="*/ 366713 w 907257"/>
                          <a:gd name="connsiteY171" fmla="*/ 1695450 h 1704975"/>
                          <a:gd name="connsiteX172" fmla="*/ 371475 w 907257"/>
                          <a:gd name="connsiteY172" fmla="*/ 1704975 h 1704975"/>
                          <a:gd name="connsiteX173" fmla="*/ 371475 w 907257"/>
                          <a:gd name="connsiteY173" fmla="*/ 1704975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907257" h="1704975">
                            <a:moveTo>
                              <a:pt x="0" y="0"/>
                            </a:moveTo>
                            <a:lnTo>
                              <a:pt x="0" y="0"/>
                            </a:lnTo>
                            <a:cubicBezTo>
                              <a:pt x="794" y="7144"/>
                              <a:pt x="1200" y="14341"/>
                              <a:pt x="2382" y="21431"/>
                            </a:cubicBezTo>
                            <a:cubicBezTo>
                              <a:pt x="2795" y="23907"/>
                              <a:pt x="4381" y="26094"/>
                              <a:pt x="4763" y="28575"/>
                            </a:cubicBezTo>
                            <a:cubicBezTo>
                              <a:pt x="5976" y="36459"/>
                              <a:pt x="5931" y="44503"/>
                              <a:pt x="7144" y="52387"/>
                            </a:cubicBezTo>
                            <a:cubicBezTo>
                              <a:pt x="7526" y="54868"/>
                              <a:pt x="8835" y="57117"/>
                              <a:pt x="9525" y="59531"/>
                            </a:cubicBezTo>
                            <a:cubicBezTo>
                              <a:pt x="15506" y="80462"/>
                              <a:pt x="8579" y="59071"/>
                              <a:pt x="14288" y="76200"/>
                            </a:cubicBezTo>
                            <a:cubicBezTo>
                              <a:pt x="15082" y="81756"/>
                              <a:pt x="15665" y="87346"/>
                              <a:pt x="16669" y="92868"/>
                            </a:cubicBezTo>
                            <a:cubicBezTo>
                              <a:pt x="17254" y="96088"/>
                              <a:pt x="18644" y="99146"/>
                              <a:pt x="19050" y="102393"/>
                            </a:cubicBezTo>
                            <a:cubicBezTo>
                              <a:pt x="22273" y="128177"/>
                              <a:pt x="20849" y="137629"/>
                              <a:pt x="23813" y="164306"/>
                            </a:cubicBezTo>
                            <a:cubicBezTo>
                              <a:pt x="24174" y="167559"/>
                              <a:pt x="25552" y="170622"/>
                              <a:pt x="26194" y="173831"/>
                            </a:cubicBezTo>
                            <a:cubicBezTo>
                              <a:pt x="28320" y="184462"/>
                              <a:pt x="28400" y="189796"/>
                              <a:pt x="30957" y="200025"/>
                            </a:cubicBezTo>
                            <a:cubicBezTo>
                              <a:pt x="31566" y="202460"/>
                              <a:pt x="32649" y="204755"/>
                              <a:pt x="33338" y="207168"/>
                            </a:cubicBezTo>
                            <a:cubicBezTo>
                              <a:pt x="34237" y="210315"/>
                              <a:pt x="34779" y="213558"/>
                              <a:pt x="35719" y="216693"/>
                            </a:cubicBezTo>
                            <a:cubicBezTo>
                              <a:pt x="37883" y="223906"/>
                              <a:pt x="40482" y="230981"/>
                              <a:pt x="42863" y="238125"/>
                            </a:cubicBezTo>
                            <a:lnTo>
                              <a:pt x="45244" y="245268"/>
                            </a:lnTo>
                            <a:cubicBezTo>
                              <a:pt x="46038" y="247649"/>
                              <a:pt x="46502" y="250167"/>
                              <a:pt x="47625" y="252412"/>
                            </a:cubicBezTo>
                            <a:cubicBezTo>
                              <a:pt x="49213" y="255587"/>
                              <a:pt x="51070" y="258641"/>
                              <a:pt x="52388" y="261937"/>
                            </a:cubicBezTo>
                            <a:cubicBezTo>
                              <a:pt x="54252" y="266598"/>
                              <a:pt x="57150" y="276225"/>
                              <a:pt x="57150" y="276225"/>
                            </a:cubicBezTo>
                            <a:cubicBezTo>
                              <a:pt x="59531" y="275431"/>
                              <a:pt x="62049" y="272720"/>
                              <a:pt x="64294" y="273843"/>
                            </a:cubicBezTo>
                            <a:cubicBezTo>
                              <a:pt x="66539" y="274965"/>
                              <a:pt x="65456" y="278793"/>
                              <a:pt x="66675" y="280987"/>
                            </a:cubicBezTo>
                            <a:cubicBezTo>
                              <a:pt x="69455" y="285991"/>
                              <a:pt x="73025" y="290512"/>
                              <a:pt x="76200" y="295275"/>
                            </a:cubicBezTo>
                            <a:lnTo>
                              <a:pt x="80963" y="302418"/>
                            </a:lnTo>
                            <a:cubicBezTo>
                              <a:pt x="81757" y="304799"/>
                              <a:pt x="82221" y="307317"/>
                              <a:pt x="83344" y="309562"/>
                            </a:cubicBezTo>
                            <a:cubicBezTo>
                              <a:pt x="84624" y="312122"/>
                              <a:pt x="86980" y="314075"/>
                              <a:pt x="88107" y="316706"/>
                            </a:cubicBezTo>
                            <a:cubicBezTo>
                              <a:pt x="89396" y="319714"/>
                              <a:pt x="89589" y="323084"/>
                              <a:pt x="90488" y="326231"/>
                            </a:cubicBezTo>
                            <a:cubicBezTo>
                              <a:pt x="91178" y="328645"/>
                              <a:pt x="92209" y="330953"/>
                              <a:pt x="92869" y="333375"/>
                            </a:cubicBezTo>
                            <a:cubicBezTo>
                              <a:pt x="94591" y="339690"/>
                              <a:pt x="91422" y="350355"/>
                              <a:pt x="97632" y="352425"/>
                            </a:cubicBezTo>
                            <a:lnTo>
                              <a:pt x="104775" y="354806"/>
                            </a:lnTo>
                            <a:cubicBezTo>
                              <a:pt x="110765" y="372771"/>
                              <a:pt x="102683" y="350621"/>
                              <a:pt x="111919" y="369093"/>
                            </a:cubicBezTo>
                            <a:cubicBezTo>
                              <a:pt x="113917" y="373089"/>
                              <a:pt x="115540" y="381954"/>
                              <a:pt x="116682" y="385762"/>
                            </a:cubicBezTo>
                            <a:cubicBezTo>
                              <a:pt x="121320" y="401222"/>
                              <a:pt x="119245" y="396753"/>
                              <a:pt x="126207" y="407193"/>
                            </a:cubicBezTo>
                            <a:cubicBezTo>
                              <a:pt x="127001" y="410368"/>
                              <a:pt x="126544" y="414162"/>
                              <a:pt x="128588" y="416718"/>
                            </a:cubicBezTo>
                            <a:cubicBezTo>
                              <a:pt x="130156" y="418678"/>
                              <a:pt x="134273" y="417057"/>
                              <a:pt x="135732" y="419100"/>
                            </a:cubicBezTo>
                            <a:cubicBezTo>
                              <a:pt x="138650" y="423185"/>
                              <a:pt x="137709" y="429210"/>
                              <a:pt x="140494" y="433387"/>
                            </a:cubicBezTo>
                            <a:lnTo>
                              <a:pt x="145257" y="440531"/>
                            </a:lnTo>
                            <a:cubicBezTo>
                              <a:pt x="146051" y="442912"/>
                              <a:pt x="146419" y="445481"/>
                              <a:pt x="147638" y="447675"/>
                            </a:cubicBezTo>
                            <a:cubicBezTo>
                              <a:pt x="150418" y="452678"/>
                              <a:pt x="157163" y="461962"/>
                              <a:pt x="157163" y="461962"/>
                            </a:cubicBezTo>
                            <a:cubicBezTo>
                              <a:pt x="164593" y="491686"/>
                              <a:pt x="155103" y="454758"/>
                              <a:pt x="161925" y="478631"/>
                            </a:cubicBezTo>
                            <a:cubicBezTo>
                              <a:pt x="162824" y="481778"/>
                              <a:pt x="162843" y="485229"/>
                              <a:pt x="164307" y="488156"/>
                            </a:cubicBezTo>
                            <a:cubicBezTo>
                              <a:pt x="166082" y="491706"/>
                              <a:pt x="169069" y="494506"/>
                              <a:pt x="171450" y="497681"/>
                            </a:cubicBezTo>
                            <a:lnTo>
                              <a:pt x="178594" y="519112"/>
                            </a:lnTo>
                            <a:lnTo>
                              <a:pt x="183357" y="533400"/>
                            </a:lnTo>
                            <a:cubicBezTo>
                              <a:pt x="186532" y="539750"/>
                              <a:pt x="186975" y="548512"/>
                              <a:pt x="192882" y="552450"/>
                            </a:cubicBezTo>
                            <a:lnTo>
                              <a:pt x="200025" y="557212"/>
                            </a:lnTo>
                            <a:cubicBezTo>
                              <a:pt x="200819" y="560387"/>
                              <a:pt x="200943" y="563810"/>
                              <a:pt x="202407" y="566737"/>
                            </a:cubicBezTo>
                            <a:cubicBezTo>
                              <a:pt x="211436" y="584795"/>
                              <a:pt x="209275" y="576408"/>
                              <a:pt x="219075" y="588168"/>
                            </a:cubicBezTo>
                            <a:cubicBezTo>
                              <a:pt x="235651" y="608059"/>
                              <a:pt x="210113" y="581587"/>
                              <a:pt x="230982" y="602456"/>
                            </a:cubicBezTo>
                            <a:cubicBezTo>
                              <a:pt x="238682" y="617857"/>
                              <a:pt x="237911" y="621334"/>
                              <a:pt x="250032" y="631031"/>
                            </a:cubicBezTo>
                            <a:cubicBezTo>
                              <a:pt x="254501" y="634607"/>
                              <a:pt x="264319" y="640556"/>
                              <a:pt x="264319" y="640556"/>
                            </a:cubicBezTo>
                            <a:cubicBezTo>
                              <a:pt x="267833" y="645827"/>
                              <a:pt x="270725" y="651176"/>
                              <a:pt x="276225" y="654843"/>
                            </a:cubicBezTo>
                            <a:cubicBezTo>
                              <a:pt x="278314" y="656235"/>
                              <a:pt x="280988" y="656431"/>
                              <a:pt x="283369" y="657225"/>
                            </a:cubicBezTo>
                            <a:cubicBezTo>
                              <a:pt x="298148" y="672002"/>
                              <a:pt x="281263" y="658042"/>
                              <a:pt x="309563" y="666750"/>
                            </a:cubicBezTo>
                            <a:cubicBezTo>
                              <a:pt x="313986" y="668111"/>
                              <a:pt x="317423" y="671645"/>
                              <a:pt x="321469" y="673893"/>
                            </a:cubicBezTo>
                            <a:cubicBezTo>
                              <a:pt x="330300" y="678799"/>
                              <a:pt x="329704" y="678226"/>
                              <a:pt x="338138" y="681037"/>
                            </a:cubicBezTo>
                            <a:cubicBezTo>
                              <a:pt x="344658" y="685927"/>
                              <a:pt x="349341" y="690327"/>
                              <a:pt x="357188" y="692943"/>
                            </a:cubicBezTo>
                            <a:cubicBezTo>
                              <a:pt x="361028" y="694223"/>
                              <a:pt x="365125" y="694531"/>
                              <a:pt x="369094" y="695325"/>
                            </a:cubicBezTo>
                            <a:cubicBezTo>
                              <a:pt x="372269" y="696912"/>
                              <a:pt x="375609" y="698206"/>
                              <a:pt x="378619" y="700087"/>
                            </a:cubicBezTo>
                            <a:cubicBezTo>
                              <a:pt x="381985" y="702190"/>
                              <a:pt x="384594" y="705456"/>
                              <a:pt x="388144" y="707231"/>
                            </a:cubicBezTo>
                            <a:cubicBezTo>
                              <a:pt x="391071" y="708695"/>
                              <a:pt x="394522" y="708713"/>
                              <a:pt x="397669" y="709612"/>
                            </a:cubicBezTo>
                            <a:cubicBezTo>
                              <a:pt x="400083" y="710302"/>
                              <a:pt x="402391" y="711333"/>
                              <a:pt x="404813" y="711993"/>
                            </a:cubicBezTo>
                            <a:cubicBezTo>
                              <a:pt x="411128" y="713715"/>
                              <a:pt x="423863" y="716756"/>
                              <a:pt x="423863" y="716756"/>
                            </a:cubicBezTo>
                            <a:cubicBezTo>
                              <a:pt x="426244" y="718343"/>
                              <a:pt x="428392" y="720356"/>
                              <a:pt x="431007" y="721518"/>
                            </a:cubicBezTo>
                            <a:cubicBezTo>
                              <a:pt x="435594" y="723557"/>
                              <a:pt x="441117" y="723497"/>
                              <a:pt x="445294" y="726281"/>
                            </a:cubicBezTo>
                            <a:cubicBezTo>
                              <a:pt x="460950" y="736717"/>
                              <a:pt x="444089" y="726383"/>
                              <a:pt x="459582" y="733425"/>
                            </a:cubicBezTo>
                            <a:cubicBezTo>
                              <a:pt x="466045" y="736363"/>
                              <a:pt x="472952" y="738691"/>
                              <a:pt x="478632" y="742950"/>
                            </a:cubicBezTo>
                            <a:cubicBezTo>
                              <a:pt x="481807" y="745331"/>
                              <a:pt x="484711" y="748124"/>
                              <a:pt x="488157" y="750093"/>
                            </a:cubicBezTo>
                            <a:cubicBezTo>
                              <a:pt x="490336" y="751338"/>
                              <a:pt x="493055" y="751352"/>
                              <a:pt x="495300" y="752475"/>
                            </a:cubicBezTo>
                            <a:cubicBezTo>
                              <a:pt x="497860" y="753755"/>
                              <a:pt x="499829" y="756075"/>
                              <a:pt x="502444" y="757237"/>
                            </a:cubicBezTo>
                            <a:cubicBezTo>
                              <a:pt x="507032" y="759276"/>
                              <a:pt x="511969" y="760412"/>
                              <a:pt x="516732" y="762000"/>
                            </a:cubicBezTo>
                            <a:cubicBezTo>
                              <a:pt x="519113" y="762794"/>
                              <a:pt x="521723" y="763090"/>
                              <a:pt x="523875" y="764381"/>
                            </a:cubicBezTo>
                            <a:cubicBezTo>
                              <a:pt x="527844" y="766762"/>
                              <a:pt x="531931" y="768958"/>
                              <a:pt x="535782" y="771525"/>
                            </a:cubicBezTo>
                            <a:cubicBezTo>
                              <a:pt x="539084" y="773726"/>
                              <a:pt x="541861" y="776699"/>
                              <a:pt x="545307" y="778668"/>
                            </a:cubicBezTo>
                            <a:cubicBezTo>
                              <a:pt x="547486" y="779913"/>
                              <a:pt x="550205" y="779927"/>
                              <a:pt x="552450" y="781050"/>
                            </a:cubicBezTo>
                            <a:cubicBezTo>
                              <a:pt x="555010" y="782330"/>
                              <a:pt x="557109" y="784392"/>
                              <a:pt x="559594" y="785812"/>
                            </a:cubicBezTo>
                            <a:cubicBezTo>
                              <a:pt x="562676" y="787573"/>
                              <a:pt x="566109" y="788694"/>
                              <a:pt x="569119" y="790575"/>
                            </a:cubicBezTo>
                            <a:cubicBezTo>
                              <a:pt x="572484" y="792678"/>
                              <a:pt x="575198" y="795749"/>
                              <a:pt x="578644" y="797718"/>
                            </a:cubicBezTo>
                            <a:cubicBezTo>
                              <a:pt x="580823" y="798963"/>
                              <a:pt x="583438" y="799219"/>
                              <a:pt x="585788" y="800100"/>
                            </a:cubicBezTo>
                            <a:cubicBezTo>
                              <a:pt x="589790" y="801601"/>
                              <a:pt x="593871" y="802950"/>
                              <a:pt x="597694" y="804862"/>
                            </a:cubicBezTo>
                            <a:cubicBezTo>
                              <a:pt x="616159" y="814094"/>
                              <a:pt x="594026" y="806021"/>
                              <a:pt x="611982" y="812006"/>
                            </a:cubicBezTo>
                            <a:cubicBezTo>
                              <a:pt x="614363" y="813593"/>
                              <a:pt x="616446" y="815763"/>
                              <a:pt x="619125" y="816768"/>
                            </a:cubicBezTo>
                            <a:cubicBezTo>
                              <a:pt x="622915" y="818189"/>
                              <a:pt x="627081" y="818272"/>
                              <a:pt x="631032" y="819150"/>
                            </a:cubicBezTo>
                            <a:cubicBezTo>
                              <a:pt x="652331" y="823883"/>
                              <a:pt x="626869" y="819250"/>
                              <a:pt x="654844" y="823912"/>
                            </a:cubicBezTo>
                            <a:cubicBezTo>
                              <a:pt x="661194" y="827087"/>
                              <a:pt x="667987" y="829499"/>
                              <a:pt x="673894" y="833437"/>
                            </a:cubicBezTo>
                            <a:cubicBezTo>
                              <a:pt x="676275" y="835025"/>
                              <a:pt x="678348" y="837222"/>
                              <a:pt x="681038" y="838200"/>
                            </a:cubicBezTo>
                            <a:cubicBezTo>
                              <a:pt x="707298" y="847749"/>
                              <a:pt x="691720" y="839378"/>
                              <a:pt x="709613" y="845343"/>
                            </a:cubicBezTo>
                            <a:cubicBezTo>
                              <a:pt x="727005" y="851141"/>
                              <a:pt x="719030" y="848889"/>
                              <a:pt x="733425" y="852487"/>
                            </a:cubicBezTo>
                            <a:cubicBezTo>
                              <a:pt x="764986" y="868269"/>
                              <a:pt x="725588" y="849130"/>
                              <a:pt x="750094" y="859631"/>
                            </a:cubicBezTo>
                            <a:cubicBezTo>
                              <a:pt x="753357" y="861029"/>
                              <a:pt x="756251" y="863270"/>
                              <a:pt x="759619" y="864393"/>
                            </a:cubicBezTo>
                            <a:cubicBezTo>
                              <a:pt x="763964" y="865842"/>
                              <a:pt x="782201" y="868353"/>
                              <a:pt x="785813" y="869156"/>
                            </a:cubicBezTo>
                            <a:cubicBezTo>
                              <a:pt x="788263" y="869700"/>
                              <a:pt x="790543" y="870847"/>
                              <a:pt x="792957" y="871537"/>
                            </a:cubicBezTo>
                            <a:cubicBezTo>
                              <a:pt x="796104" y="872436"/>
                              <a:pt x="799307" y="873124"/>
                              <a:pt x="802482" y="873918"/>
                            </a:cubicBezTo>
                            <a:cubicBezTo>
                              <a:pt x="816852" y="883500"/>
                              <a:pt x="801778" y="874933"/>
                              <a:pt x="826294" y="881062"/>
                            </a:cubicBezTo>
                            <a:cubicBezTo>
                              <a:pt x="830441" y="882099"/>
                              <a:pt x="834106" y="884597"/>
                              <a:pt x="838200" y="885825"/>
                            </a:cubicBezTo>
                            <a:cubicBezTo>
                              <a:pt x="842077" y="886988"/>
                              <a:pt x="846156" y="887328"/>
                              <a:pt x="850107" y="888206"/>
                            </a:cubicBezTo>
                            <a:cubicBezTo>
                              <a:pt x="853302" y="888916"/>
                              <a:pt x="856457" y="889793"/>
                              <a:pt x="859632" y="890587"/>
                            </a:cubicBezTo>
                            <a:cubicBezTo>
                              <a:pt x="862807" y="892175"/>
                              <a:pt x="865789" y="894227"/>
                              <a:pt x="869157" y="895350"/>
                            </a:cubicBezTo>
                            <a:cubicBezTo>
                              <a:pt x="875367" y="897420"/>
                              <a:pt x="888207" y="900112"/>
                              <a:pt x="888207" y="900112"/>
                            </a:cubicBezTo>
                            <a:cubicBezTo>
                              <a:pt x="902222" y="907120"/>
                              <a:pt x="896610" y="901507"/>
                              <a:pt x="902494" y="919162"/>
                            </a:cubicBezTo>
                            <a:lnTo>
                              <a:pt x="904875" y="926306"/>
                            </a:lnTo>
                            <a:lnTo>
                              <a:pt x="907257" y="933450"/>
                            </a:lnTo>
                            <a:cubicBezTo>
                              <a:pt x="906737" y="941240"/>
                              <a:pt x="907198" y="966147"/>
                              <a:pt x="902494" y="978693"/>
                            </a:cubicBezTo>
                            <a:cubicBezTo>
                              <a:pt x="901248" y="982017"/>
                              <a:pt x="899558" y="985174"/>
                              <a:pt x="897732" y="988218"/>
                            </a:cubicBezTo>
                            <a:cubicBezTo>
                              <a:pt x="888180" y="1004140"/>
                              <a:pt x="893039" y="1000896"/>
                              <a:pt x="881063" y="1004887"/>
                            </a:cubicBezTo>
                            <a:cubicBezTo>
                              <a:pt x="879475" y="1007268"/>
                              <a:pt x="878535" y="1010243"/>
                              <a:pt x="876300" y="1012031"/>
                            </a:cubicBezTo>
                            <a:cubicBezTo>
                              <a:pt x="874340" y="1013599"/>
                              <a:pt x="871402" y="1013290"/>
                              <a:pt x="869157" y="1014412"/>
                            </a:cubicBezTo>
                            <a:cubicBezTo>
                              <a:pt x="850696" y="1023643"/>
                              <a:pt x="872822" y="1015573"/>
                              <a:pt x="854869" y="1021556"/>
                            </a:cubicBezTo>
                            <a:cubicBezTo>
                              <a:pt x="852488" y="1023937"/>
                              <a:pt x="850312" y="1026544"/>
                              <a:pt x="847725" y="1028700"/>
                            </a:cubicBezTo>
                            <a:cubicBezTo>
                              <a:pt x="839035" y="1035942"/>
                              <a:pt x="841128" y="1030719"/>
                              <a:pt x="833438" y="1040606"/>
                            </a:cubicBezTo>
                            <a:cubicBezTo>
                              <a:pt x="829924" y="1045124"/>
                              <a:pt x="827088" y="1050131"/>
                              <a:pt x="823913" y="1054893"/>
                            </a:cubicBezTo>
                            <a:cubicBezTo>
                              <a:pt x="822325" y="1057274"/>
                              <a:pt x="820430" y="1059477"/>
                              <a:pt x="819150" y="1062037"/>
                            </a:cubicBezTo>
                            <a:cubicBezTo>
                              <a:pt x="813108" y="1074122"/>
                              <a:pt x="816357" y="1068609"/>
                              <a:pt x="809625" y="1078706"/>
                            </a:cubicBezTo>
                            <a:cubicBezTo>
                              <a:pt x="803828" y="1096098"/>
                              <a:pt x="806080" y="1088123"/>
                              <a:pt x="802482" y="1102518"/>
                            </a:cubicBezTo>
                            <a:cubicBezTo>
                              <a:pt x="801688" y="1119981"/>
                              <a:pt x="801962" y="1137525"/>
                              <a:pt x="800100" y="1154906"/>
                            </a:cubicBezTo>
                            <a:cubicBezTo>
                              <a:pt x="799565" y="1159897"/>
                              <a:pt x="798888" y="1165643"/>
                              <a:pt x="795338" y="1169193"/>
                            </a:cubicBezTo>
                            <a:cubicBezTo>
                              <a:pt x="792957" y="1171574"/>
                              <a:pt x="790350" y="1173750"/>
                              <a:pt x="788194" y="1176337"/>
                            </a:cubicBezTo>
                            <a:cubicBezTo>
                              <a:pt x="786362" y="1178536"/>
                              <a:pt x="785859" y="1181964"/>
                              <a:pt x="783432" y="1183481"/>
                            </a:cubicBezTo>
                            <a:cubicBezTo>
                              <a:pt x="779572" y="1185894"/>
                              <a:pt x="765192" y="1189231"/>
                              <a:pt x="759619" y="1190625"/>
                            </a:cubicBezTo>
                            <a:cubicBezTo>
                              <a:pt x="744848" y="1189953"/>
                              <a:pt x="701381" y="1188768"/>
                              <a:pt x="681038" y="1185862"/>
                            </a:cubicBezTo>
                            <a:cubicBezTo>
                              <a:pt x="678553" y="1185507"/>
                              <a:pt x="676366" y="1183917"/>
                              <a:pt x="673894" y="1183481"/>
                            </a:cubicBezTo>
                            <a:cubicBezTo>
                              <a:pt x="662840" y="1181530"/>
                              <a:pt x="651629" y="1180563"/>
                              <a:pt x="640557" y="1178718"/>
                            </a:cubicBezTo>
                            <a:cubicBezTo>
                              <a:pt x="635794" y="1177924"/>
                              <a:pt x="631060" y="1176936"/>
                              <a:pt x="626269" y="1176337"/>
                            </a:cubicBezTo>
                            <a:cubicBezTo>
                              <a:pt x="555715" y="1167519"/>
                              <a:pt x="639313" y="1179220"/>
                              <a:pt x="585788" y="1171575"/>
                            </a:cubicBezTo>
                            <a:lnTo>
                              <a:pt x="435769" y="1173956"/>
                            </a:lnTo>
                            <a:cubicBezTo>
                              <a:pt x="421064" y="1174370"/>
                              <a:pt x="420109" y="1175207"/>
                              <a:pt x="409575" y="1178718"/>
                            </a:cubicBezTo>
                            <a:cubicBezTo>
                              <a:pt x="407194" y="1180306"/>
                              <a:pt x="404456" y="1181457"/>
                              <a:pt x="402432" y="1183481"/>
                            </a:cubicBezTo>
                            <a:cubicBezTo>
                              <a:pt x="400408" y="1185505"/>
                              <a:pt x="400050" y="1189037"/>
                              <a:pt x="397669" y="1190625"/>
                            </a:cubicBezTo>
                            <a:cubicBezTo>
                              <a:pt x="394946" y="1192440"/>
                              <a:pt x="391249" y="1191971"/>
                              <a:pt x="388144" y="1193006"/>
                            </a:cubicBezTo>
                            <a:cubicBezTo>
                              <a:pt x="361228" y="1201977"/>
                              <a:pt x="389551" y="1194439"/>
                              <a:pt x="366713" y="1200150"/>
                            </a:cubicBezTo>
                            <a:cubicBezTo>
                              <a:pt x="364332" y="1201737"/>
                              <a:pt x="362184" y="1203750"/>
                              <a:pt x="359569" y="1204912"/>
                            </a:cubicBezTo>
                            <a:cubicBezTo>
                              <a:pt x="354982" y="1206951"/>
                              <a:pt x="350152" y="1208458"/>
                              <a:pt x="345282" y="1209675"/>
                            </a:cubicBezTo>
                            <a:cubicBezTo>
                              <a:pt x="340451" y="1210883"/>
                              <a:pt x="333394" y="1212388"/>
                              <a:pt x="328613" y="1214437"/>
                            </a:cubicBezTo>
                            <a:cubicBezTo>
                              <a:pt x="299380" y="1226965"/>
                              <a:pt x="335866" y="1212002"/>
                              <a:pt x="311944" y="1223962"/>
                            </a:cubicBezTo>
                            <a:cubicBezTo>
                              <a:pt x="309699" y="1225084"/>
                              <a:pt x="307107" y="1225354"/>
                              <a:pt x="304800" y="1226343"/>
                            </a:cubicBezTo>
                            <a:cubicBezTo>
                              <a:pt x="301537" y="1227741"/>
                              <a:pt x="298450" y="1229518"/>
                              <a:pt x="295275" y="1231106"/>
                            </a:cubicBezTo>
                            <a:cubicBezTo>
                              <a:pt x="284625" y="1247083"/>
                              <a:pt x="297171" y="1231430"/>
                              <a:pt x="283369" y="1240631"/>
                            </a:cubicBezTo>
                            <a:cubicBezTo>
                              <a:pt x="280567" y="1242499"/>
                              <a:pt x="278782" y="1245583"/>
                              <a:pt x="276225" y="1247775"/>
                            </a:cubicBezTo>
                            <a:cubicBezTo>
                              <a:pt x="271065" y="1252198"/>
                              <a:pt x="265203" y="1255916"/>
                              <a:pt x="259557" y="1259681"/>
                            </a:cubicBezTo>
                            <a:cubicBezTo>
                              <a:pt x="248640" y="1276057"/>
                              <a:pt x="255462" y="1272158"/>
                              <a:pt x="242888" y="1276350"/>
                            </a:cubicBezTo>
                            <a:cubicBezTo>
                              <a:pt x="241300" y="1278731"/>
                              <a:pt x="240149" y="1281469"/>
                              <a:pt x="238125" y="1283493"/>
                            </a:cubicBezTo>
                            <a:cubicBezTo>
                              <a:pt x="236101" y="1285517"/>
                              <a:pt x="232866" y="1286102"/>
                              <a:pt x="230982" y="1288256"/>
                            </a:cubicBezTo>
                            <a:cubicBezTo>
                              <a:pt x="227213" y="1292564"/>
                              <a:pt x="224632" y="1297781"/>
                              <a:pt x="221457" y="1302543"/>
                            </a:cubicBezTo>
                            <a:cubicBezTo>
                              <a:pt x="219869" y="1304924"/>
                              <a:pt x="219075" y="1308099"/>
                              <a:pt x="216694" y="1309687"/>
                            </a:cubicBezTo>
                            <a:lnTo>
                              <a:pt x="209550" y="1314450"/>
                            </a:lnTo>
                            <a:cubicBezTo>
                              <a:pt x="208756" y="1316831"/>
                              <a:pt x="208291" y="1319348"/>
                              <a:pt x="207169" y="1321593"/>
                            </a:cubicBezTo>
                            <a:cubicBezTo>
                              <a:pt x="205889" y="1324153"/>
                              <a:pt x="203569" y="1326122"/>
                              <a:pt x="202407" y="1328737"/>
                            </a:cubicBezTo>
                            <a:cubicBezTo>
                              <a:pt x="191074" y="1354238"/>
                              <a:pt x="203658" y="1334004"/>
                              <a:pt x="192882" y="1350168"/>
                            </a:cubicBezTo>
                            <a:cubicBezTo>
                              <a:pt x="192088" y="1355724"/>
                              <a:pt x="191601" y="1361333"/>
                              <a:pt x="190500" y="1366837"/>
                            </a:cubicBezTo>
                            <a:cubicBezTo>
                              <a:pt x="190008" y="1369298"/>
                              <a:pt x="188119" y="1371471"/>
                              <a:pt x="188119" y="1373981"/>
                            </a:cubicBezTo>
                            <a:cubicBezTo>
                              <a:pt x="188119" y="1392255"/>
                              <a:pt x="187721" y="1410689"/>
                              <a:pt x="190500" y="1428750"/>
                            </a:cubicBezTo>
                            <a:cubicBezTo>
                              <a:pt x="191012" y="1432078"/>
                              <a:pt x="195263" y="1433512"/>
                              <a:pt x="197644" y="1435893"/>
                            </a:cubicBezTo>
                            <a:cubicBezTo>
                              <a:pt x="198438" y="1438274"/>
                              <a:pt x="198902" y="1440792"/>
                              <a:pt x="200025" y="1443037"/>
                            </a:cubicBezTo>
                            <a:cubicBezTo>
                              <a:pt x="201880" y="1446747"/>
                              <a:pt x="208783" y="1457678"/>
                              <a:pt x="211932" y="1462087"/>
                            </a:cubicBezTo>
                            <a:cubicBezTo>
                              <a:pt x="214239" y="1465316"/>
                              <a:pt x="216768" y="1468383"/>
                              <a:pt x="219075" y="1471612"/>
                            </a:cubicBezTo>
                            <a:cubicBezTo>
                              <a:pt x="236455" y="1495945"/>
                              <a:pt x="207678" y="1457210"/>
                              <a:pt x="230982" y="1488281"/>
                            </a:cubicBezTo>
                            <a:cubicBezTo>
                              <a:pt x="235936" y="1508097"/>
                              <a:pt x="229905" y="1488511"/>
                              <a:pt x="238125" y="1504950"/>
                            </a:cubicBezTo>
                            <a:cubicBezTo>
                              <a:pt x="239248" y="1507195"/>
                              <a:pt x="239384" y="1509848"/>
                              <a:pt x="240507" y="1512093"/>
                            </a:cubicBezTo>
                            <a:cubicBezTo>
                              <a:pt x="241787" y="1514653"/>
                              <a:pt x="243849" y="1516752"/>
                              <a:pt x="245269" y="1519237"/>
                            </a:cubicBezTo>
                            <a:cubicBezTo>
                              <a:pt x="247030" y="1522319"/>
                              <a:pt x="248271" y="1525680"/>
                              <a:pt x="250032" y="1528762"/>
                            </a:cubicBezTo>
                            <a:cubicBezTo>
                              <a:pt x="251452" y="1531247"/>
                              <a:pt x="253632" y="1533291"/>
                              <a:pt x="254794" y="1535906"/>
                            </a:cubicBezTo>
                            <a:cubicBezTo>
                              <a:pt x="260309" y="1548315"/>
                              <a:pt x="256860" y="1548634"/>
                              <a:pt x="264319" y="1557337"/>
                            </a:cubicBezTo>
                            <a:cubicBezTo>
                              <a:pt x="271414" y="1565615"/>
                              <a:pt x="279611" y="1569875"/>
                              <a:pt x="283369" y="1581150"/>
                            </a:cubicBezTo>
                            <a:cubicBezTo>
                              <a:pt x="287553" y="1593703"/>
                              <a:pt x="282985" y="1583546"/>
                              <a:pt x="292894" y="1595437"/>
                            </a:cubicBezTo>
                            <a:cubicBezTo>
                              <a:pt x="294726" y="1597636"/>
                              <a:pt x="295756" y="1600442"/>
                              <a:pt x="297657" y="1602581"/>
                            </a:cubicBezTo>
                            <a:cubicBezTo>
                              <a:pt x="302131" y="1607615"/>
                              <a:pt x="311944" y="1616868"/>
                              <a:pt x="311944" y="1616868"/>
                            </a:cubicBezTo>
                            <a:cubicBezTo>
                              <a:pt x="316579" y="1630774"/>
                              <a:pt x="310699" y="1618006"/>
                              <a:pt x="321469" y="1628775"/>
                            </a:cubicBezTo>
                            <a:cubicBezTo>
                              <a:pt x="323493" y="1630799"/>
                              <a:pt x="324400" y="1633720"/>
                              <a:pt x="326232" y="1635918"/>
                            </a:cubicBezTo>
                            <a:cubicBezTo>
                              <a:pt x="328388" y="1638505"/>
                              <a:pt x="331308" y="1640404"/>
                              <a:pt x="333375" y="1643062"/>
                            </a:cubicBezTo>
                            <a:cubicBezTo>
                              <a:pt x="336889" y="1647580"/>
                              <a:pt x="339725" y="1652587"/>
                              <a:pt x="342900" y="1657350"/>
                            </a:cubicBezTo>
                            <a:lnTo>
                              <a:pt x="352425" y="1671637"/>
                            </a:lnTo>
                            <a:cubicBezTo>
                              <a:pt x="352430" y="1671644"/>
                              <a:pt x="361946" y="1685917"/>
                              <a:pt x="361950" y="1685925"/>
                            </a:cubicBezTo>
                            <a:cubicBezTo>
                              <a:pt x="363538" y="1689100"/>
                              <a:pt x="365315" y="1692187"/>
                              <a:pt x="366713" y="1695450"/>
                            </a:cubicBezTo>
                            <a:cubicBezTo>
                              <a:pt x="370818" y="1705028"/>
                              <a:pt x="366707" y="1700205"/>
                              <a:pt x="371475" y="1704975"/>
                            </a:cubicBezTo>
                            <a:lnTo>
                              <a:pt x="371475" y="1704975"/>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フリーフォーム 33"/>
                      <p:cNvSpPr/>
                      <p:nvPr/>
                    </p:nvSpPr>
                    <p:spPr>
                      <a:xfrm>
                        <a:off x="2924129" y="8753475"/>
                        <a:ext cx="200600" cy="381000"/>
                      </a:xfrm>
                      <a:custGeom>
                        <a:avLst/>
                        <a:gdLst>
                          <a:gd name="connsiteX0" fmla="*/ 197690 w 200600"/>
                          <a:gd name="connsiteY0" fmla="*/ 0 h 381000"/>
                          <a:gd name="connsiteX1" fmla="*/ 197690 w 200600"/>
                          <a:gd name="connsiteY1" fmla="*/ 0 h 381000"/>
                          <a:gd name="connsiteX2" fmla="*/ 195309 w 200600"/>
                          <a:gd name="connsiteY2" fmla="*/ 64294 h 381000"/>
                          <a:gd name="connsiteX3" fmla="*/ 183402 w 200600"/>
                          <a:gd name="connsiteY3" fmla="*/ 85725 h 381000"/>
                          <a:gd name="connsiteX4" fmla="*/ 176259 w 200600"/>
                          <a:gd name="connsiteY4" fmla="*/ 90488 h 381000"/>
                          <a:gd name="connsiteX5" fmla="*/ 159590 w 200600"/>
                          <a:gd name="connsiteY5" fmla="*/ 95250 h 381000"/>
                          <a:gd name="connsiteX6" fmla="*/ 145302 w 200600"/>
                          <a:gd name="connsiteY6" fmla="*/ 100013 h 381000"/>
                          <a:gd name="connsiteX7" fmla="*/ 138159 w 200600"/>
                          <a:gd name="connsiteY7" fmla="*/ 102394 h 381000"/>
                          <a:gd name="connsiteX8" fmla="*/ 128634 w 200600"/>
                          <a:gd name="connsiteY8" fmla="*/ 104775 h 381000"/>
                          <a:gd name="connsiteX9" fmla="*/ 102440 w 200600"/>
                          <a:gd name="connsiteY9" fmla="*/ 111919 h 381000"/>
                          <a:gd name="connsiteX10" fmla="*/ 95296 w 200600"/>
                          <a:gd name="connsiteY10" fmla="*/ 114300 h 381000"/>
                          <a:gd name="connsiteX11" fmla="*/ 88152 w 200600"/>
                          <a:gd name="connsiteY11" fmla="*/ 119063 h 381000"/>
                          <a:gd name="connsiteX12" fmla="*/ 73865 w 200600"/>
                          <a:gd name="connsiteY12" fmla="*/ 123825 h 381000"/>
                          <a:gd name="connsiteX13" fmla="*/ 57196 w 200600"/>
                          <a:gd name="connsiteY13" fmla="*/ 130969 h 381000"/>
                          <a:gd name="connsiteX14" fmla="*/ 33384 w 200600"/>
                          <a:gd name="connsiteY14" fmla="*/ 138113 h 381000"/>
                          <a:gd name="connsiteX15" fmla="*/ 19096 w 200600"/>
                          <a:gd name="connsiteY15" fmla="*/ 147638 h 381000"/>
                          <a:gd name="connsiteX16" fmla="*/ 4809 w 200600"/>
                          <a:gd name="connsiteY16" fmla="*/ 152400 h 381000"/>
                          <a:gd name="connsiteX17" fmla="*/ 46 w 200600"/>
                          <a:gd name="connsiteY17" fmla="*/ 166688 h 381000"/>
                          <a:gd name="connsiteX18" fmla="*/ 2427 w 200600"/>
                          <a:gd name="connsiteY18" fmla="*/ 190500 h 381000"/>
                          <a:gd name="connsiteX19" fmla="*/ 11952 w 200600"/>
                          <a:gd name="connsiteY19" fmla="*/ 204788 h 381000"/>
                          <a:gd name="connsiteX20" fmla="*/ 16715 w 200600"/>
                          <a:gd name="connsiteY20" fmla="*/ 211931 h 381000"/>
                          <a:gd name="connsiteX21" fmla="*/ 21477 w 200600"/>
                          <a:gd name="connsiteY21" fmla="*/ 219075 h 381000"/>
                          <a:gd name="connsiteX22" fmla="*/ 28621 w 200600"/>
                          <a:gd name="connsiteY22" fmla="*/ 223838 h 381000"/>
                          <a:gd name="connsiteX23" fmla="*/ 38146 w 200600"/>
                          <a:gd name="connsiteY23" fmla="*/ 238125 h 381000"/>
                          <a:gd name="connsiteX24" fmla="*/ 42909 w 200600"/>
                          <a:gd name="connsiteY24" fmla="*/ 252413 h 381000"/>
                          <a:gd name="connsiteX25" fmla="*/ 35765 w 200600"/>
                          <a:gd name="connsiteY25" fmla="*/ 288131 h 381000"/>
                          <a:gd name="connsiteX26" fmla="*/ 31002 w 200600"/>
                          <a:gd name="connsiteY26" fmla="*/ 297656 h 381000"/>
                          <a:gd name="connsiteX27" fmla="*/ 23859 w 200600"/>
                          <a:gd name="connsiteY27" fmla="*/ 302419 h 381000"/>
                          <a:gd name="connsiteX28" fmla="*/ 31002 w 200600"/>
                          <a:gd name="connsiteY28" fmla="*/ 309563 h 381000"/>
                          <a:gd name="connsiteX29" fmla="*/ 28621 w 200600"/>
                          <a:gd name="connsiteY29" fmla="*/ 326231 h 381000"/>
                          <a:gd name="connsiteX30" fmla="*/ 26240 w 200600"/>
                          <a:gd name="connsiteY30" fmla="*/ 347663 h 381000"/>
                          <a:gd name="connsiteX31" fmla="*/ 28621 w 200600"/>
                          <a:gd name="connsiteY31" fmla="*/ 381000 h 381000"/>
                          <a:gd name="connsiteX32" fmla="*/ 28621 w 200600"/>
                          <a:gd name="connsiteY32"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0600" h="381000">
                            <a:moveTo>
                              <a:pt x="197690" y="0"/>
                            </a:moveTo>
                            <a:lnTo>
                              <a:pt x="197690" y="0"/>
                            </a:lnTo>
                            <a:cubicBezTo>
                              <a:pt x="200269" y="23214"/>
                              <a:pt x="203643" y="39298"/>
                              <a:pt x="195309" y="64294"/>
                            </a:cubicBezTo>
                            <a:cubicBezTo>
                              <a:pt x="192827" y="71738"/>
                              <a:pt x="190420" y="81046"/>
                              <a:pt x="183402" y="85725"/>
                            </a:cubicBezTo>
                            <a:cubicBezTo>
                              <a:pt x="181021" y="87313"/>
                              <a:pt x="178819" y="89208"/>
                              <a:pt x="176259" y="90488"/>
                            </a:cubicBezTo>
                            <a:cubicBezTo>
                              <a:pt x="172259" y="92488"/>
                              <a:pt x="163402" y="94106"/>
                              <a:pt x="159590" y="95250"/>
                            </a:cubicBezTo>
                            <a:cubicBezTo>
                              <a:pt x="154781" y="96693"/>
                              <a:pt x="150065" y="98425"/>
                              <a:pt x="145302" y="100013"/>
                            </a:cubicBezTo>
                            <a:cubicBezTo>
                              <a:pt x="142921" y="100807"/>
                              <a:pt x="140594" y="101785"/>
                              <a:pt x="138159" y="102394"/>
                            </a:cubicBezTo>
                            <a:cubicBezTo>
                              <a:pt x="134984" y="103188"/>
                              <a:pt x="131829" y="104065"/>
                              <a:pt x="128634" y="104775"/>
                            </a:cubicBezTo>
                            <a:cubicBezTo>
                              <a:pt x="108435" y="109263"/>
                              <a:pt x="124745" y="104484"/>
                              <a:pt x="102440" y="111919"/>
                            </a:cubicBezTo>
                            <a:lnTo>
                              <a:pt x="95296" y="114300"/>
                            </a:lnTo>
                            <a:cubicBezTo>
                              <a:pt x="92915" y="115888"/>
                              <a:pt x="90767" y="117901"/>
                              <a:pt x="88152" y="119063"/>
                            </a:cubicBezTo>
                            <a:cubicBezTo>
                              <a:pt x="83565" y="121102"/>
                              <a:pt x="73865" y="123825"/>
                              <a:pt x="73865" y="123825"/>
                            </a:cubicBezTo>
                            <a:cubicBezTo>
                              <a:pt x="62531" y="131381"/>
                              <a:pt x="71175" y="126776"/>
                              <a:pt x="57196" y="130969"/>
                            </a:cubicBezTo>
                            <a:cubicBezTo>
                              <a:pt x="28185" y="139672"/>
                              <a:pt x="55354" y="132619"/>
                              <a:pt x="33384" y="138113"/>
                            </a:cubicBezTo>
                            <a:cubicBezTo>
                              <a:pt x="28621" y="141288"/>
                              <a:pt x="24526" y="145828"/>
                              <a:pt x="19096" y="147638"/>
                            </a:cubicBezTo>
                            <a:lnTo>
                              <a:pt x="4809" y="152400"/>
                            </a:lnTo>
                            <a:cubicBezTo>
                              <a:pt x="3221" y="157163"/>
                              <a:pt x="-453" y="161693"/>
                              <a:pt x="46" y="166688"/>
                            </a:cubicBezTo>
                            <a:cubicBezTo>
                              <a:pt x="840" y="174625"/>
                              <a:pt x="48" y="182886"/>
                              <a:pt x="2427" y="190500"/>
                            </a:cubicBezTo>
                            <a:cubicBezTo>
                              <a:pt x="4134" y="195963"/>
                              <a:pt x="8777" y="200025"/>
                              <a:pt x="11952" y="204788"/>
                            </a:cubicBezTo>
                            <a:lnTo>
                              <a:pt x="16715" y="211931"/>
                            </a:lnTo>
                            <a:cubicBezTo>
                              <a:pt x="18303" y="214312"/>
                              <a:pt x="19096" y="217487"/>
                              <a:pt x="21477" y="219075"/>
                            </a:cubicBezTo>
                            <a:lnTo>
                              <a:pt x="28621" y="223838"/>
                            </a:lnTo>
                            <a:cubicBezTo>
                              <a:pt x="36498" y="247468"/>
                              <a:pt x="23282" y="211371"/>
                              <a:pt x="38146" y="238125"/>
                            </a:cubicBezTo>
                            <a:cubicBezTo>
                              <a:pt x="40584" y="242514"/>
                              <a:pt x="42909" y="252413"/>
                              <a:pt x="42909" y="252413"/>
                            </a:cubicBezTo>
                            <a:cubicBezTo>
                              <a:pt x="41413" y="265876"/>
                              <a:pt x="41794" y="276074"/>
                              <a:pt x="35765" y="288131"/>
                            </a:cubicBezTo>
                            <a:cubicBezTo>
                              <a:pt x="34177" y="291306"/>
                              <a:pt x="33274" y="294929"/>
                              <a:pt x="31002" y="297656"/>
                            </a:cubicBezTo>
                            <a:cubicBezTo>
                              <a:pt x="29170" y="299855"/>
                              <a:pt x="26240" y="300831"/>
                              <a:pt x="23859" y="302419"/>
                            </a:cubicBezTo>
                            <a:cubicBezTo>
                              <a:pt x="26240" y="304800"/>
                              <a:pt x="30342" y="306261"/>
                              <a:pt x="31002" y="309563"/>
                            </a:cubicBezTo>
                            <a:cubicBezTo>
                              <a:pt x="32103" y="315066"/>
                              <a:pt x="29317" y="320662"/>
                              <a:pt x="28621" y="326231"/>
                            </a:cubicBezTo>
                            <a:cubicBezTo>
                              <a:pt x="27730" y="333363"/>
                              <a:pt x="27034" y="340519"/>
                              <a:pt x="26240" y="347663"/>
                            </a:cubicBezTo>
                            <a:cubicBezTo>
                              <a:pt x="28753" y="377820"/>
                              <a:pt x="28621" y="366680"/>
                              <a:pt x="28621" y="381000"/>
                            </a:cubicBezTo>
                            <a:lnTo>
                              <a:pt x="28621" y="381000"/>
                            </a:lnTo>
                          </a:path>
                        </a:pathLst>
                      </a:custGeom>
                      <a:noFill/>
                      <a:ln>
                        <a:solidFill>
                          <a:srgbClr val="C6B00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8" name="グループ化 7"/>
                    <p:cNvGrpSpPr/>
                    <p:nvPr/>
                  </p:nvGrpSpPr>
                  <p:grpSpPr>
                    <a:xfrm>
                      <a:off x="2376488" y="7144"/>
                      <a:ext cx="3955256" cy="9113044"/>
                      <a:chOff x="2376488" y="7144"/>
                      <a:chExt cx="3955256" cy="9113044"/>
                    </a:xfrm>
                  </p:grpSpPr>
                  <p:grpSp>
                    <p:nvGrpSpPr>
                      <p:cNvPr id="18" name="グループ化 17"/>
                      <p:cNvGrpSpPr/>
                      <p:nvPr/>
                    </p:nvGrpSpPr>
                    <p:grpSpPr>
                      <a:xfrm>
                        <a:off x="2376488" y="592916"/>
                        <a:ext cx="3362325" cy="8527272"/>
                        <a:chOff x="2376488" y="592916"/>
                        <a:chExt cx="3362325" cy="8527272"/>
                      </a:xfrm>
                    </p:grpSpPr>
                    <p:sp>
                      <p:nvSpPr>
                        <p:cNvPr id="21" name="フリーフォーム 20"/>
                        <p:cNvSpPr/>
                        <p:nvPr/>
                      </p:nvSpPr>
                      <p:spPr>
                        <a:xfrm>
                          <a:off x="4688416" y="592916"/>
                          <a:ext cx="750451" cy="1331134"/>
                        </a:xfrm>
                        <a:custGeom>
                          <a:avLst/>
                          <a:gdLst>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90550 w 757329"/>
                            <a:gd name="connsiteY62" fmla="*/ 461978 h 1331134"/>
                            <a:gd name="connsiteX63" fmla="*/ 576262 w 757329"/>
                            <a:gd name="connsiteY63" fmla="*/ 469122 h 1331134"/>
                            <a:gd name="connsiteX64" fmla="*/ 554831 w 757329"/>
                            <a:gd name="connsiteY64" fmla="*/ 488172 h 1331134"/>
                            <a:gd name="connsiteX65" fmla="*/ 550068 w 757329"/>
                            <a:gd name="connsiteY65" fmla="*/ 495315 h 1331134"/>
                            <a:gd name="connsiteX66" fmla="*/ 547687 w 757329"/>
                            <a:gd name="connsiteY66" fmla="*/ 502459 h 1331134"/>
                            <a:gd name="connsiteX67" fmla="*/ 540543 w 757329"/>
                            <a:gd name="connsiteY67" fmla="*/ 507222 h 1331134"/>
                            <a:gd name="connsiteX68" fmla="*/ 542925 w 757329"/>
                            <a:gd name="connsiteY68" fmla="*/ 557228 h 1331134"/>
                            <a:gd name="connsiteX69" fmla="*/ 547687 w 757329"/>
                            <a:gd name="connsiteY69" fmla="*/ 566753 h 1331134"/>
                            <a:gd name="connsiteX70" fmla="*/ 552450 w 757329"/>
                            <a:gd name="connsiteY70" fmla="*/ 581040 h 1331134"/>
                            <a:gd name="connsiteX71" fmla="*/ 554831 w 757329"/>
                            <a:gd name="connsiteY71" fmla="*/ 600090 h 1331134"/>
                            <a:gd name="connsiteX72" fmla="*/ 559593 w 757329"/>
                            <a:gd name="connsiteY72" fmla="*/ 607234 h 1331134"/>
                            <a:gd name="connsiteX73" fmla="*/ 564356 w 757329"/>
                            <a:gd name="connsiteY73" fmla="*/ 626284 h 1331134"/>
                            <a:gd name="connsiteX74" fmla="*/ 569118 w 757329"/>
                            <a:gd name="connsiteY74" fmla="*/ 635809 h 1331134"/>
                            <a:gd name="connsiteX75" fmla="*/ 571500 w 757329"/>
                            <a:gd name="connsiteY75" fmla="*/ 642953 h 1331134"/>
                            <a:gd name="connsiteX76" fmla="*/ 581025 w 757329"/>
                            <a:gd name="connsiteY76" fmla="*/ 659622 h 1331134"/>
                            <a:gd name="connsiteX77" fmla="*/ 588168 w 757329"/>
                            <a:gd name="connsiteY77" fmla="*/ 683434 h 1331134"/>
                            <a:gd name="connsiteX78" fmla="*/ 592931 w 757329"/>
                            <a:gd name="connsiteY78" fmla="*/ 697722 h 1331134"/>
                            <a:gd name="connsiteX79" fmla="*/ 597693 w 757329"/>
                            <a:gd name="connsiteY79" fmla="*/ 712009 h 1331134"/>
                            <a:gd name="connsiteX80" fmla="*/ 600075 w 757329"/>
                            <a:gd name="connsiteY80" fmla="*/ 719153 h 1331134"/>
                            <a:gd name="connsiteX81" fmla="*/ 604837 w 757329"/>
                            <a:gd name="connsiteY81" fmla="*/ 738203 h 1331134"/>
                            <a:gd name="connsiteX82" fmla="*/ 609600 w 757329"/>
                            <a:gd name="connsiteY82" fmla="*/ 788209 h 1331134"/>
                            <a:gd name="connsiteX83" fmla="*/ 616743 w 757329"/>
                            <a:gd name="connsiteY83" fmla="*/ 809640 h 1331134"/>
                            <a:gd name="connsiteX84" fmla="*/ 619125 w 757329"/>
                            <a:gd name="connsiteY84" fmla="*/ 816784 h 1331134"/>
                            <a:gd name="connsiteX85" fmla="*/ 623887 w 757329"/>
                            <a:gd name="connsiteY85" fmla="*/ 835834 h 1331134"/>
                            <a:gd name="connsiteX86" fmla="*/ 628650 w 757329"/>
                            <a:gd name="connsiteY86" fmla="*/ 852503 h 1331134"/>
                            <a:gd name="connsiteX87" fmla="*/ 631031 w 757329"/>
                            <a:gd name="connsiteY87" fmla="*/ 871553 h 1331134"/>
                            <a:gd name="connsiteX88" fmla="*/ 633412 w 757329"/>
                            <a:gd name="connsiteY88" fmla="*/ 909653 h 1331134"/>
                            <a:gd name="connsiteX89" fmla="*/ 638175 w 757329"/>
                            <a:gd name="connsiteY89" fmla="*/ 938228 h 1331134"/>
                            <a:gd name="connsiteX90" fmla="*/ 640556 w 757329"/>
                            <a:gd name="connsiteY90" fmla="*/ 952515 h 1331134"/>
                            <a:gd name="connsiteX91" fmla="*/ 647700 w 757329"/>
                            <a:gd name="connsiteY91" fmla="*/ 973947 h 1331134"/>
                            <a:gd name="connsiteX92" fmla="*/ 650081 w 757329"/>
                            <a:gd name="connsiteY92" fmla="*/ 981090 h 1331134"/>
                            <a:gd name="connsiteX93" fmla="*/ 654843 w 757329"/>
                            <a:gd name="connsiteY93" fmla="*/ 1000140 h 1331134"/>
                            <a:gd name="connsiteX94" fmla="*/ 657225 w 757329"/>
                            <a:gd name="connsiteY94" fmla="*/ 1009665 h 1331134"/>
                            <a:gd name="connsiteX95" fmla="*/ 661987 w 757329"/>
                            <a:gd name="connsiteY95" fmla="*/ 1026334 h 1331134"/>
                            <a:gd name="connsiteX96" fmla="*/ 664368 w 757329"/>
                            <a:gd name="connsiteY96" fmla="*/ 1033478 h 1331134"/>
                            <a:gd name="connsiteX97" fmla="*/ 666750 w 757329"/>
                            <a:gd name="connsiteY97" fmla="*/ 1043003 h 1331134"/>
                            <a:gd name="connsiteX98" fmla="*/ 669131 w 757329"/>
                            <a:gd name="connsiteY98" fmla="*/ 1050147 h 1331134"/>
                            <a:gd name="connsiteX99" fmla="*/ 673893 w 757329"/>
                            <a:gd name="connsiteY99" fmla="*/ 1069197 h 1331134"/>
                            <a:gd name="connsiteX100" fmla="*/ 676275 w 757329"/>
                            <a:gd name="connsiteY100" fmla="*/ 1081103 h 1331134"/>
                            <a:gd name="connsiteX101" fmla="*/ 683418 w 757329"/>
                            <a:gd name="connsiteY101" fmla="*/ 1102534 h 1331134"/>
                            <a:gd name="connsiteX102" fmla="*/ 685800 w 757329"/>
                            <a:gd name="connsiteY102" fmla="*/ 1109678 h 1331134"/>
                            <a:gd name="connsiteX103" fmla="*/ 690562 w 757329"/>
                            <a:gd name="connsiteY103" fmla="*/ 1126347 h 1331134"/>
                            <a:gd name="connsiteX104" fmla="*/ 695325 w 757329"/>
                            <a:gd name="connsiteY104" fmla="*/ 1133490 h 1331134"/>
                            <a:gd name="connsiteX105" fmla="*/ 700087 w 757329"/>
                            <a:gd name="connsiteY105" fmla="*/ 1147778 h 1331134"/>
                            <a:gd name="connsiteX106" fmla="*/ 709612 w 757329"/>
                            <a:gd name="connsiteY106" fmla="*/ 1162065 h 1331134"/>
                            <a:gd name="connsiteX107" fmla="*/ 711993 w 757329"/>
                            <a:gd name="connsiteY107" fmla="*/ 1169209 h 1331134"/>
                            <a:gd name="connsiteX108" fmla="*/ 716756 w 757329"/>
                            <a:gd name="connsiteY108" fmla="*/ 1178734 h 1331134"/>
                            <a:gd name="connsiteX109" fmla="*/ 726281 w 757329"/>
                            <a:gd name="connsiteY109" fmla="*/ 1204928 h 1331134"/>
                            <a:gd name="connsiteX110" fmla="*/ 733425 w 757329"/>
                            <a:gd name="connsiteY110" fmla="*/ 1221597 h 1331134"/>
                            <a:gd name="connsiteX111" fmla="*/ 738187 w 757329"/>
                            <a:gd name="connsiteY111" fmla="*/ 1245409 h 1331134"/>
                            <a:gd name="connsiteX112" fmla="*/ 742950 w 757329"/>
                            <a:gd name="connsiteY112" fmla="*/ 1259697 h 1331134"/>
                            <a:gd name="connsiteX113" fmla="*/ 745331 w 757329"/>
                            <a:gd name="connsiteY113" fmla="*/ 1269222 h 1331134"/>
                            <a:gd name="connsiteX114" fmla="*/ 750093 w 757329"/>
                            <a:gd name="connsiteY114" fmla="*/ 1283509 h 1331134"/>
                            <a:gd name="connsiteX115" fmla="*/ 747712 w 757329"/>
                            <a:gd name="connsiteY115" fmla="*/ 1302559 h 1331134"/>
                            <a:gd name="connsiteX116" fmla="*/ 733425 w 757329"/>
                            <a:gd name="connsiteY116" fmla="*/ 1314465 h 1331134"/>
                            <a:gd name="connsiteX117" fmla="*/ 711993 w 757329"/>
                            <a:gd name="connsiteY117" fmla="*/ 1321609 h 1331134"/>
                            <a:gd name="connsiteX118" fmla="*/ 690562 w 757329"/>
                            <a:gd name="connsiteY118" fmla="*/ 1328753 h 1331134"/>
                            <a:gd name="connsiteX119" fmla="*/ 683418 w 757329"/>
                            <a:gd name="connsiteY119" fmla="*/ 1331134 h 1331134"/>
                            <a:gd name="connsiteX120" fmla="*/ 657225 w 757329"/>
                            <a:gd name="connsiteY120" fmla="*/ 1328753 h 1331134"/>
                            <a:gd name="connsiteX121" fmla="*/ 650081 w 757329"/>
                            <a:gd name="connsiteY121" fmla="*/ 1326372 h 1331134"/>
                            <a:gd name="connsiteX122" fmla="*/ 647700 w 757329"/>
                            <a:gd name="connsiteY122" fmla="*/ 1319228 h 1331134"/>
                            <a:gd name="connsiteX123" fmla="*/ 638175 w 757329"/>
                            <a:gd name="connsiteY123" fmla="*/ 1312084 h 1331134"/>
                            <a:gd name="connsiteX124" fmla="*/ 633412 w 757329"/>
                            <a:gd name="connsiteY124" fmla="*/ 1304940 h 1331134"/>
                            <a:gd name="connsiteX125" fmla="*/ 626268 w 757329"/>
                            <a:gd name="connsiteY125" fmla="*/ 1297797 h 1331134"/>
                            <a:gd name="connsiteX126" fmla="*/ 616743 w 757329"/>
                            <a:gd name="connsiteY126" fmla="*/ 1281128 h 1331134"/>
                            <a:gd name="connsiteX127" fmla="*/ 614362 w 757329"/>
                            <a:gd name="connsiteY127" fmla="*/ 1273984 h 1331134"/>
                            <a:gd name="connsiteX128" fmla="*/ 604837 w 757329"/>
                            <a:gd name="connsiteY128" fmla="*/ 1259697 h 1331134"/>
                            <a:gd name="connsiteX129" fmla="*/ 595312 w 757329"/>
                            <a:gd name="connsiteY129" fmla="*/ 1238265 h 1331134"/>
                            <a:gd name="connsiteX130" fmla="*/ 578643 w 757329"/>
                            <a:gd name="connsiteY130" fmla="*/ 1216834 h 1331134"/>
                            <a:gd name="connsiteX131" fmla="*/ 559593 w 757329"/>
                            <a:gd name="connsiteY131" fmla="*/ 1195403 h 1331134"/>
                            <a:gd name="connsiteX132" fmla="*/ 547687 w 757329"/>
                            <a:gd name="connsiteY132" fmla="*/ 1181115 h 1331134"/>
                            <a:gd name="connsiteX133" fmla="*/ 542925 w 757329"/>
                            <a:gd name="connsiteY133" fmla="*/ 1173972 h 1331134"/>
                            <a:gd name="connsiteX134" fmla="*/ 535781 w 757329"/>
                            <a:gd name="connsiteY134" fmla="*/ 1166828 h 1331134"/>
                            <a:gd name="connsiteX135" fmla="*/ 526256 w 757329"/>
                            <a:gd name="connsiteY135" fmla="*/ 1150159 h 1331134"/>
                            <a:gd name="connsiteX136" fmla="*/ 519112 w 757329"/>
                            <a:gd name="connsiteY136" fmla="*/ 1140634 h 1331134"/>
                            <a:gd name="connsiteX137" fmla="*/ 509587 w 757329"/>
                            <a:gd name="connsiteY137" fmla="*/ 1126347 h 1331134"/>
                            <a:gd name="connsiteX138" fmla="*/ 500062 w 757329"/>
                            <a:gd name="connsiteY138" fmla="*/ 1104915 h 1331134"/>
                            <a:gd name="connsiteX139" fmla="*/ 492918 w 757329"/>
                            <a:gd name="connsiteY139" fmla="*/ 1090628 h 1331134"/>
                            <a:gd name="connsiteX140" fmla="*/ 490537 w 757329"/>
                            <a:gd name="connsiteY140" fmla="*/ 1083484 h 1331134"/>
                            <a:gd name="connsiteX141" fmla="*/ 481012 w 757329"/>
                            <a:gd name="connsiteY141" fmla="*/ 1069197 h 1331134"/>
                            <a:gd name="connsiteX142" fmla="*/ 476250 w 757329"/>
                            <a:gd name="connsiteY142" fmla="*/ 1059672 h 1331134"/>
                            <a:gd name="connsiteX143" fmla="*/ 466725 w 757329"/>
                            <a:gd name="connsiteY143" fmla="*/ 1045384 h 1331134"/>
                            <a:gd name="connsiteX144" fmla="*/ 461962 w 757329"/>
                            <a:gd name="connsiteY144" fmla="*/ 1038240 h 1331134"/>
                            <a:gd name="connsiteX145" fmla="*/ 457200 w 757329"/>
                            <a:gd name="connsiteY145" fmla="*/ 1028715 h 1331134"/>
                            <a:gd name="connsiteX146" fmla="*/ 450056 w 757329"/>
                            <a:gd name="connsiteY146" fmla="*/ 1021572 h 1331134"/>
                            <a:gd name="connsiteX147" fmla="*/ 445293 w 757329"/>
                            <a:gd name="connsiteY147" fmla="*/ 1014428 h 1331134"/>
                            <a:gd name="connsiteX148" fmla="*/ 438150 w 757329"/>
                            <a:gd name="connsiteY148" fmla="*/ 1004903 h 1331134"/>
                            <a:gd name="connsiteX149" fmla="*/ 433387 w 757329"/>
                            <a:gd name="connsiteY149" fmla="*/ 995378 h 1331134"/>
                            <a:gd name="connsiteX150" fmla="*/ 431006 w 757329"/>
                            <a:gd name="connsiteY150" fmla="*/ 988234 h 1331134"/>
                            <a:gd name="connsiteX151" fmla="*/ 423862 w 757329"/>
                            <a:gd name="connsiteY151" fmla="*/ 978709 h 1331134"/>
                            <a:gd name="connsiteX152" fmla="*/ 419100 w 757329"/>
                            <a:gd name="connsiteY152" fmla="*/ 971565 h 1331134"/>
                            <a:gd name="connsiteX153" fmla="*/ 411956 w 757329"/>
                            <a:gd name="connsiteY153" fmla="*/ 954897 h 1331134"/>
                            <a:gd name="connsiteX154" fmla="*/ 407193 w 757329"/>
                            <a:gd name="connsiteY154" fmla="*/ 945372 h 1331134"/>
                            <a:gd name="connsiteX155" fmla="*/ 400050 w 757329"/>
                            <a:gd name="connsiteY155" fmla="*/ 921559 h 1331134"/>
                            <a:gd name="connsiteX156" fmla="*/ 397668 w 757329"/>
                            <a:gd name="connsiteY156" fmla="*/ 914415 h 1331134"/>
                            <a:gd name="connsiteX157" fmla="*/ 388143 w 757329"/>
                            <a:gd name="connsiteY157" fmla="*/ 900128 h 1331134"/>
                            <a:gd name="connsiteX158" fmla="*/ 371475 w 757329"/>
                            <a:gd name="connsiteY158" fmla="*/ 873934 h 1331134"/>
                            <a:gd name="connsiteX159" fmla="*/ 366712 w 757329"/>
                            <a:gd name="connsiteY159" fmla="*/ 857265 h 1331134"/>
                            <a:gd name="connsiteX160" fmla="*/ 352425 w 757329"/>
                            <a:gd name="connsiteY160" fmla="*/ 831072 h 1331134"/>
                            <a:gd name="connsiteX161" fmla="*/ 350043 w 757329"/>
                            <a:gd name="connsiteY161" fmla="*/ 821547 h 1331134"/>
                            <a:gd name="connsiteX162" fmla="*/ 342900 w 757329"/>
                            <a:gd name="connsiteY162" fmla="*/ 823928 h 1331134"/>
                            <a:gd name="connsiteX163" fmla="*/ 328612 w 757329"/>
                            <a:gd name="connsiteY163" fmla="*/ 814403 h 1331134"/>
                            <a:gd name="connsiteX164" fmla="*/ 314325 w 757329"/>
                            <a:gd name="connsiteY164" fmla="*/ 804878 h 1331134"/>
                            <a:gd name="connsiteX165" fmla="*/ 307181 w 757329"/>
                            <a:gd name="connsiteY165" fmla="*/ 800115 h 1331134"/>
                            <a:gd name="connsiteX166" fmla="*/ 300037 w 757329"/>
                            <a:gd name="connsiteY166" fmla="*/ 797734 h 1331134"/>
                            <a:gd name="connsiteX167" fmla="*/ 292893 w 757329"/>
                            <a:gd name="connsiteY167" fmla="*/ 790590 h 1331134"/>
                            <a:gd name="connsiteX168" fmla="*/ 285750 w 757329"/>
                            <a:gd name="connsiteY168" fmla="*/ 785828 h 1331134"/>
                            <a:gd name="connsiteX169" fmla="*/ 271462 w 757329"/>
                            <a:gd name="connsiteY169" fmla="*/ 773922 h 1331134"/>
                            <a:gd name="connsiteX170" fmla="*/ 264318 w 757329"/>
                            <a:gd name="connsiteY170" fmla="*/ 766778 h 1331134"/>
                            <a:gd name="connsiteX171" fmla="*/ 259556 w 757329"/>
                            <a:gd name="connsiteY171" fmla="*/ 759634 h 1331134"/>
                            <a:gd name="connsiteX172" fmla="*/ 242887 w 757329"/>
                            <a:gd name="connsiteY172" fmla="*/ 742965 h 1331134"/>
                            <a:gd name="connsiteX173" fmla="*/ 240506 w 757329"/>
                            <a:gd name="connsiteY173" fmla="*/ 733440 h 1331134"/>
                            <a:gd name="connsiteX174" fmla="*/ 233362 w 757329"/>
                            <a:gd name="connsiteY174" fmla="*/ 728678 h 1331134"/>
                            <a:gd name="connsiteX175" fmla="*/ 221456 w 757329"/>
                            <a:gd name="connsiteY175" fmla="*/ 709628 h 1331134"/>
                            <a:gd name="connsiteX176" fmla="*/ 207168 w 757329"/>
                            <a:gd name="connsiteY176" fmla="*/ 681053 h 1331134"/>
                            <a:gd name="connsiteX177" fmla="*/ 202406 w 757329"/>
                            <a:gd name="connsiteY177" fmla="*/ 673909 h 1331134"/>
                            <a:gd name="connsiteX178" fmla="*/ 197643 w 757329"/>
                            <a:gd name="connsiteY178" fmla="*/ 666765 h 1331134"/>
                            <a:gd name="connsiteX179" fmla="*/ 192881 w 757329"/>
                            <a:gd name="connsiteY179" fmla="*/ 652478 h 1331134"/>
                            <a:gd name="connsiteX180" fmla="*/ 178593 w 757329"/>
                            <a:gd name="connsiteY180" fmla="*/ 628665 h 1331134"/>
                            <a:gd name="connsiteX181" fmla="*/ 171450 w 757329"/>
                            <a:gd name="connsiteY181" fmla="*/ 602472 h 1331134"/>
                            <a:gd name="connsiteX182" fmla="*/ 169068 w 757329"/>
                            <a:gd name="connsiteY182" fmla="*/ 595328 h 1331134"/>
                            <a:gd name="connsiteX183" fmla="*/ 164306 w 757329"/>
                            <a:gd name="connsiteY183" fmla="*/ 585803 h 1331134"/>
                            <a:gd name="connsiteX184" fmla="*/ 161925 w 757329"/>
                            <a:gd name="connsiteY184" fmla="*/ 578659 h 1331134"/>
                            <a:gd name="connsiteX185" fmla="*/ 157162 w 757329"/>
                            <a:gd name="connsiteY185" fmla="*/ 569134 h 1331134"/>
                            <a:gd name="connsiteX186" fmla="*/ 150018 w 757329"/>
                            <a:gd name="connsiteY186" fmla="*/ 552465 h 1331134"/>
                            <a:gd name="connsiteX187" fmla="*/ 145256 w 757329"/>
                            <a:gd name="connsiteY187" fmla="*/ 535797 h 1331134"/>
                            <a:gd name="connsiteX188" fmla="*/ 142875 w 757329"/>
                            <a:gd name="connsiteY188" fmla="*/ 526272 h 1331134"/>
                            <a:gd name="connsiteX189" fmla="*/ 140493 w 757329"/>
                            <a:gd name="connsiteY189" fmla="*/ 514365 h 1331134"/>
                            <a:gd name="connsiteX190" fmla="*/ 135731 w 757329"/>
                            <a:gd name="connsiteY190" fmla="*/ 507222 h 1331134"/>
                            <a:gd name="connsiteX191" fmla="*/ 130968 w 757329"/>
                            <a:gd name="connsiteY191" fmla="*/ 490553 h 1331134"/>
                            <a:gd name="connsiteX192" fmla="*/ 126206 w 757329"/>
                            <a:gd name="connsiteY192" fmla="*/ 476265 h 1331134"/>
                            <a:gd name="connsiteX193" fmla="*/ 121443 w 757329"/>
                            <a:gd name="connsiteY193" fmla="*/ 469122 h 1331134"/>
                            <a:gd name="connsiteX194" fmla="*/ 111918 w 757329"/>
                            <a:gd name="connsiteY194" fmla="*/ 440547 h 1331134"/>
                            <a:gd name="connsiteX195" fmla="*/ 109537 w 757329"/>
                            <a:gd name="connsiteY195" fmla="*/ 433403 h 1331134"/>
                            <a:gd name="connsiteX196" fmla="*/ 107156 w 757329"/>
                            <a:gd name="connsiteY196" fmla="*/ 426259 h 1331134"/>
                            <a:gd name="connsiteX197" fmla="*/ 102393 w 757329"/>
                            <a:gd name="connsiteY197" fmla="*/ 419115 h 1331134"/>
                            <a:gd name="connsiteX198" fmla="*/ 100012 w 757329"/>
                            <a:gd name="connsiteY198" fmla="*/ 411972 h 1331134"/>
                            <a:gd name="connsiteX199" fmla="*/ 97631 w 757329"/>
                            <a:gd name="connsiteY199" fmla="*/ 402447 h 1331134"/>
                            <a:gd name="connsiteX200" fmla="*/ 92868 w 757329"/>
                            <a:gd name="connsiteY200" fmla="*/ 395303 h 1331134"/>
                            <a:gd name="connsiteX201" fmla="*/ 88106 w 757329"/>
                            <a:gd name="connsiteY201" fmla="*/ 381015 h 1331134"/>
                            <a:gd name="connsiteX202" fmla="*/ 85725 w 757329"/>
                            <a:gd name="connsiteY202" fmla="*/ 373872 h 1331134"/>
                            <a:gd name="connsiteX203" fmla="*/ 80962 w 757329"/>
                            <a:gd name="connsiteY203" fmla="*/ 354822 h 1331134"/>
                            <a:gd name="connsiteX204" fmla="*/ 76200 w 757329"/>
                            <a:gd name="connsiteY204" fmla="*/ 347678 h 1331134"/>
                            <a:gd name="connsiteX205" fmla="*/ 71437 w 757329"/>
                            <a:gd name="connsiteY205" fmla="*/ 321484 h 1331134"/>
                            <a:gd name="connsiteX206" fmla="*/ 69056 w 757329"/>
                            <a:gd name="connsiteY206" fmla="*/ 314340 h 1331134"/>
                            <a:gd name="connsiteX207" fmla="*/ 64293 w 757329"/>
                            <a:gd name="connsiteY207" fmla="*/ 295290 h 1331134"/>
                            <a:gd name="connsiteX208" fmla="*/ 61912 w 757329"/>
                            <a:gd name="connsiteY208" fmla="*/ 288147 h 1331134"/>
                            <a:gd name="connsiteX209" fmla="*/ 47625 w 757329"/>
                            <a:gd name="connsiteY209" fmla="*/ 283384 h 1331134"/>
                            <a:gd name="connsiteX210" fmla="*/ 38100 w 757329"/>
                            <a:gd name="connsiteY210" fmla="*/ 269097 h 1331134"/>
                            <a:gd name="connsiteX211" fmla="*/ 33337 w 757329"/>
                            <a:gd name="connsiteY211" fmla="*/ 254809 h 1331134"/>
                            <a:gd name="connsiteX212" fmla="*/ 30956 w 757329"/>
                            <a:gd name="connsiteY212" fmla="*/ 245284 h 1331134"/>
                            <a:gd name="connsiteX213" fmla="*/ 28575 w 757329"/>
                            <a:gd name="connsiteY213" fmla="*/ 233378 h 1331134"/>
                            <a:gd name="connsiteX214" fmla="*/ 23812 w 757329"/>
                            <a:gd name="connsiteY214" fmla="*/ 219090 h 1331134"/>
                            <a:gd name="connsiteX215" fmla="*/ 21431 w 757329"/>
                            <a:gd name="connsiteY215" fmla="*/ 207184 h 1331134"/>
                            <a:gd name="connsiteX216" fmla="*/ 19050 w 757329"/>
                            <a:gd name="connsiteY216" fmla="*/ 200040 h 1331134"/>
                            <a:gd name="connsiteX217" fmla="*/ 14287 w 757329"/>
                            <a:gd name="connsiteY217" fmla="*/ 171465 h 1331134"/>
                            <a:gd name="connsiteX218" fmla="*/ 11906 w 757329"/>
                            <a:gd name="connsiteY218" fmla="*/ 164322 h 1331134"/>
                            <a:gd name="connsiteX219" fmla="*/ 7143 w 757329"/>
                            <a:gd name="connsiteY219" fmla="*/ 92884 h 1331134"/>
                            <a:gd name="connsiteX220" fmla="*/ 2381 w 757329"/>
                            <a:gd name="connsiteY220" fmla="*/ 66690 h 1331134"/>
                            <a:gd name="connsiteX221" fmla="*/ 0 w 757329"/>
                            <a:gd name="connsiteY221" fmla="*/ 52403 h 1331134"/>
                            <a:gd name="connsiteX222" fmla="*/ 4762 w 757329"/>
                            <a:gd name="connsiteY222" fmla="*/ 33353 h 1331134"/>
                            <a:gd name="connsiteX223" fmla="*/ 11906 w 757329"/>
                            <a:gd name="connsiteY223" fmla="*/ 28590 h 1331134"/>
                            <a:gd name="connsiteX224" fmla="*/ 16668 w 757329"/>
                            <a:gd name="connsiteY224" fmla="*/ 21447 h 1331134"/>
                            <a:gd name="connsiteX225" fmla="*/ 30956 w 757329"/>
                            <a:gd name="connsiteY225" fmla="*/ 14303 h 1331134"/>
                            <a:gd name="connsiteX226" fmla="*/ 40481 w 757329"/>
                            <a:gd name="connsiteY226" fmla="*/ 11922 h 1331134"/>
                            <a:gd name="connsiteX227" fmla="*/ 52387 w 757329"/>
                            <a:gd name="connsiteY227" fmla="*/ 9540 h 1331134"/>
                            <a:gd name="connsiteX228" fmla="*/ 83343 w 757329"/>
                            <a:gd name="connsiteY228" fmla="*/ 2397 h 1331134"/>
                            <a:gd name="connsiteX229" fmla="*/ 116681 w 757329"/>
                            <a:gd name="connsiteY229"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90550 w 757329"/>
                            <a:gd name="connsiteY62" fmla="*/ 461978 h 1331134"/>
                            <a:gd name="connsiteX63" fmla="*/ 576262 w 757329"/>
                            <a:gd name="connsiteY63" fmla="*/ 469122 h 1331134"/>
                            <a:gd name="connsiteX64" fmla="*/ 554831 w 757329"/>
                            <a:gd name="connsiteY64" fmla="*/ 488172 h 1331134"/>
                            <a:gd name="connsiteX65" fmla="*/ 550068 w 757329"/>
                            <a:gd name="connsiteY65" fmla="*/ 495315 h 1331134"/>
                            <a:gd name="connsiteX66" fmla="*/ 547687 w 757329"/>
                            <a:gd name="connsiteY66" fmla="*/ 502459 h 1331134"/>
                            <a:gd name="connsiteX67" fmla="*/ 523874 w 757329"/>
                            <a:gd name="connsiteY67" fmla="*/ 511984 h 1331134"/>
                            <a:gd name="connsiteX68" fmla="*/ 542925 w 757329"/>
                            <a:gd name="connsiteY68" fmla="*/ 557228 h 1331134"/>
                            <a:gd name="connsiteX69" fmla="*/ 547687 w 757329"/>
                            <a:gd name="connsiteY69" fmla="*/ 566753 h 1331134"/>
                            <a:gd name="connsiteX70" fmla="*/ 552450 w 757329"/>
                            <a:gd name="connsiteY70" fmla="*/ 581040 h 1331134"/>
                            <a:gd name="connsiteX71" fmla="*/ 554831 w 757329"/>
                            <a:gd name="connsiteY71" fmla="*/ 600090 h 1331134"/>
                            <a:gd name="connsiteX72" fmla="*/ 559593 w 757329"/>
                            <a:gd name="connsiteY72" fmla="*/ 607234 h 1331134"/>
                            <a:gd name="connsiteX73" fmla="*/ 564356 w 757329"/>
                            <a:gd name="connsiteY73" fmla="*/ 626284 h 1331134"/>
                            <a:gd name="connsiteX74" fmla="*/ 569118 w 757329"/>
                            <a:gd name="connsiteY74" fmla="*/ 635809 h 1331134"/>
                            <a:gd name="connsiteX75" fmla="*/ 571500 w 757329"/>
                            <a:gd name="connsiteY75" fmla="*/ 642953 h 1331134"/>
                            <a:gd name="connsiteX76" fmla="*/ 581025 w 757329"/>
                            <a:gd name="connsiteY76" fmla="*/ 659622 h 1331134"/>
                            <a:gd name="connsiteX77" fmla="*/ 588168 w 757329"/>
                            <a:gd name="connsiteY77" fmla="*/ 683434 h 1331134"/>
                            <a:gd name="connsiteX78" fmla="*/ 592931 w 757329"/>
                            <a:gd name="connsiteY78" fmla="*/ 697722 h 1331134"/>
                            <a:gd name="connsiteX79" fmla="*/ 597693 w 757329"/>
                            <a:gd name="connsiteY79" fmla="*/ 712009 h 1331134"/>
                            <a:gd name="connsiteX80" fmla="*/ 600075 w 757329"/>
                            <a:gd name="connsiteY80" fmla="*/ 719153 h 1331134"/>
                            <a:gd name="connsiteX81" fmla="*/ 604837 w 757329"/>
                            <a:gd name="connsiteY81" fmla="*/ 738203 h 1331134"/>
                            <a:gd name="connsiteX82" fmla="*/ 609600 w 757329"/>
                            <a:gd name="connsiteY82" fmla="*/ 788209 h 1331134"/>
                            <a:gd name="connsiteX83" fmla="*/ 616743 w 757329"/>
                            <a:gd name="connsiteY83" fmla="*/ 809640 h 1331134"/>
                            <a:gd name="connsiteX84" fmla="*/ 619125 w 757329"/>
                            <a:gd name="connsiteY84" fmla="*/ 816784 h 1331134"/>
                            <a:gd name="connsiteX85" fmla="*/ 623887 w 757329"/>
                            <a:gd name="connsiteY85" fmla="*/ 835834 h 1331134"/>
                            <a:gd name="connsiteX86" fmla="*/ 628650 w 757329"/>
                            <a:gd name="connsiteY86" fmla="*/ 852503 h 1331134"/>
                            <a:gd name="connsiteX87" fmla="*/ 631031 w 757329"/>
                            <a:gd name="connsiteY87" fmla="*/ 871553 h 1331134"/>
                            <a:gd name="connsiteX88" fmla="*/ 633412 w 757329"/>
                            <a:gd name="connsiteY88" fmla="*/ 909653 h 1331134"/>
                            <a:gd name="connsiteX89" fmla="*/ 638175 w 757329"/>
                            <a:gd name="connsiteY89" fmla="*/ 938228 h 1331134"/>
                            <a:gd name="connsiteX90" fmla="*/ 640556 w 757329"/>
                            <a:gd name="connsiteY90" fmla="*/ 952515 h 1331134"/>
                            <a:gd name="connsiteX91" fmla="*/ 647700 w 757329"/>
                            <a:gd name="connsiteY91" fmla="*/ 973947 h 1331134"/>
                            <a:gd name="connsiteX92" fmla="*/ 650081 w 757329"/>
                            <a:gd name="connsiteY92" fmla="*/ 981090 h 1331134"/>
                            <a:gd name="connsiteX93" fmla="*/ 654843 w 757329"/>
                            <a:gd name="connsiteY93" fmla="*/ 1000140 h 1331134"/>
                            <a:gd name="connsiteX94" fmla="*/ 657225 w 757329"/>
                            <a:gd name="connsiteY94" fmla="*/ 1009665 h 1331134"/>
                            <a:gd name="connsiteX95" fmla="*/ 661987 w 757329"/>
                            <a:gd name="connsiteY95" fmla="*/ 1026334 h 1331134"/>
                            <a:gd name="connsiteX96" fmla="*/ 664368 w 757329"/>
                            <a:gd name="connsiteY96" fmla="*/ 1033478 h 1331134"/>
                            <a:gd name="connsiteX97" fmla="*/ 666750 w 757329"/>
                            <a:gd name="connsiteY97" fmla="*/ 1043003 h 1331134"/>
                            <a:gd name="connsiteX98" fmla="*/ 669131 w 757329"/>
                            <a:gd name="connsiteY98" fmla="*/ 1050147 h 1331134"/>
                            <a:gd name="connsiteX99" fmla="*/ 673893 w 757329"/>
                            <a:gd name="connsiteY99" fmla="*/ 1069197 h 1331134"/>
                            <a:gd name="connsiteX100" fmla="*/ 676275 w 757329"/>
                            <a:gd name="connsiteY100" fmla="*/ 1081103 h 1331134"/>
                            <a:gd name="connsiteX101" fmla="*/ 683418 w 757329"/>
                            <a:gd name="connsiteY101" fmla="*/ 1102534 h 1331134"/>
                            <a:gd name="connsiteX102" fmla="*/ 685800 w 757329"/>
                            <a:gd name="connsiteY102" fmla="*/ 1109678 h 1331134"/>
                            <a:gd name="connsiteX103" fmla="*/ 690562 w 757329"/>
                            <a:gd name="connsiteY103" fmla="*/ 1126347 h 1331134"/>
                            <a:gd name="connsiteX104" fmla="*/ 695325 w 757329"/>
                            <a:gd name="connsiteY104" fmla="*/ 1133490 h 1331134"/>
                            <a:gd name="connsiteX105" fmla="*/ 700087 w 757329"/>
                            <a:gd name="connsiteY105" fmla="*/ 1147778 h 1331134"/>
                            <a:gd name="connsiteX106" fmla="*/ 709612 w 757329"/>
                            <a:gd name="connsiteY106" fmla="*/ 1162065 h 1331134"/>
                            <a:gd name="connsiteX107" fmla="*/ 711993 w 757329"/>
                            <a:gd name="connsiteY107" fmla="*/ 1169209 h 1331134"/>
                            <a:gd name="connsiteX108" fmla="*/ 716756 w 757329"/>
                            <a:gd name="connsiteY108" fmla="*/ 1178734 h 1331134"/>
                            <a:gd name="connsiteX109" fmla="*/ 726281 w 757329"/>
                            <a:gd name="connsiteY109" fmla="*/ 1204928 h 1331134"/>
                            <a:gd name="connsiteX110" fmla="*/ 733425 w 757329"/>
                            <a:gd name="connsiteY110" fmla="*/ 1221597 h 1331134"/>
                            <a:gd name="connsiteX111" fmla="*/ 738187 w 757329"/>
                            <a:gd name="connsiteY111" fmla="*/ 1245409 h 1331134"/>
                            <a:gd name="connsiteX112" fmla="*/ 742950 w 757329"/>
                            <a:gd name="connsiteY112" fmla="*/ 1259697 h 1331134"/>
                            <a:gd name="connsiteX113" fmla="*/ 745331 w 757329"/>
                            <a:gd name="connsiteY113" fmla="*/ 1269222 h 1331134"/>
                            <a:gd name="connsiteX114" fmla="*/ 750093 w 757329"/>
                            <a:gd name="connsiteY114" fmla="*/ 1283509 h 1331134"/>
                            <a:gd name="connsiteX115" fmla="*/ 747712 w 757329"/>
                            <a:gd name="connsiteY115" fmla="*/ 1302559 h 1331134"/>
                            <a:gd name="connsiteX116" fmla="*/ 733425 w 757329"/>
                            <a:gd name="connsiteY116" fmla="*/ 1314465 h 1331134"/>
                            <a:gd name="connsiteX117" fmla="*/ 711993 w 757329"/>
                            <a:gd name="connsiteY117" fmla="*/ 1321609 h 1331134"/>
                            <a:gd name="connsiteX118" fmla="*/ 690562 w 757329"/>
                            <a:gd name="connsiteY118" fmla="*/ 1328753 h 1331134"/>
                            <a:gd name="connsiteX119" fmla="*/ 683418 w 757329"/>
                            <a:gd name="connsiteY119" fmla="*/ 1331134 h 1331134"/>
                            <a:gd name="connsiteX120" fmla="*/ 657225 w 757329"/>
                            <a:gd name="connsiteY120" fmla="*/ 1328753 h 1331134"/>
                            <a:gd name="connsiteX121" fmla="*/ 650081 w 757329"/>
                            <a:gd name="connsiteY121" fmla="*/ 1326372 h 1331134"/>
                            <a:gd name="connsiteX122" fmla="*/ 647700 w 757329"/>
                            <a:gd name="connsiteY122" fmla="*/ 1319228 h 1331134"/>
                            <a:gd name="connsiteX123" fmla="*/ 638175 w 757329"/>
                            <a:gd name="connsiteY123" fmla="*/ 1312084 h 1331134"/>
                            <a:gd name="connsiteX124" fmla="*/ 633412 w 757329"/>
                            <a:gd name="connsiteY124" fmla="*/ 1304940 h 1331134"/>
                            <a:gd name="connsiteX125" fmla="*/ 626268 w 757329"/>
                            <a:gd name="connsiteY125" fmla="*/ 1297797 h 1331134"/>
                            <a:gd name="connsiteX126" fmla="*/ 616743 w 757329"/>
                            <a:gd name="connsiteY126" fmla="*/ 1281128 h 1331134"/>
                            <a:gd name="connsiteX127" fmla="*/ 614362 w 757329"/>
                            <a:gd name="connsiteY127" fmla="*/ 1273984 h 1331134"/>
                            <a:gd name="connsiteX128" fmla="*/ 604837 w 757329"/>
                            <a:gd name="connsiteY128" fmla="*/ 1259697 h 1331134"/>
                            <a:gd name="connsiteX129" fmla="*/ 595312 w 757329"/>
                            <a:gd name="connsiteY129" fmla="*/ 1238265 h 1331134"/>
                            <a:gd name="connsiteX130" fmla="*/ 578643 w 757329"/>
                            <a:gd name="connsiteY130" fmla="*/ 1216834 h 1331134"/>
                            <a:gd name="connsiteX131" fmla="*/ 559593 w 757329"/>
                            <a:gd name="connsiteY131" fmla="*/ 1195403 h 1331134"/>
                            <a:gd name="connsiteX132" fmla="*/ 547687 w 757329"/>
                            <a:gd name="connsiteY132" fmla="*/ 1181115 h 1331134"/>
                            <a:gd name="connsiteX133" fmla="*/ 542925 w 757329"/>
                            <a:gd name="connsiteY133" fmla="*/ 1173972 h 1331134"/>
                            <a:gd name="connsiteX134" fmla="*/ 535781 w 757329"/>
                            <a:gd name="connsiteY134" fmla="*/ 1166828 h 1331134"/>
                            <a:gd name="connsiteX135" fmla="*/ 526256 w 757329"/>
                            <a:gd name="connsiteY135" fmla="*/ 1150159 h 1331134"/>
                            <a:gd name="connsiteX136" fmla="*/ 519112 w 757329"/>
                            <a:gd name="connsiteY136" fmla="*/ 1140634 h 1331134"/>
                            <a:gd name="connsiteX137" fmla="*/ 509587 w 757329"/>
                            <a:gd name="connsiteY137" fmla="*/ 1126347 h 1331134"/>
                            <a:gd name="connsiteX138" fmla="*/ 500062 w 757329"/>
                            <a:gd name="connsiteY138" fmla="*/ 1104915 h 1331134"/>
                            <a:gd name="connsiteX139" fmla="*/ 492918 w 757329"/>
                            <a:gd name="connsiteY139" fmla="*/ 1090628 h 1331134"/>
                            <a:gd name="connsiteX140" fmla="*/ 490537 w 757329"/>
                            <a:gd name="connsiteY140" fmla="*/ 1083484 h 1331134"/>
                            <a:gd name="connsiteX141" fmla="*/ 481012 w 757329"/>
                            <a:gd name="connsiteY141" fmla="*/ 1069197 h 1331134"/>
                            <a:gd name="connsiteX142" fmla="*/ 476250 w 757329"/>
                            <a:gd name="connsiteY142" fmla="*/ 1059672 h 1331134"/>
                            <a:gd name="connsiteX143" fmla="*/ 466725 w 757329"/>
                            <a:gd name="connsiteY143" fmla="*/ 1045384 h 1331134"/>
                            <a:gd name="connsiteX144" fmla="*/ 461962 w 757329"/>
                            <a:gd name="connsiteY144" fmla="*/ 1038240 h 1331134"/>
                            <a:gd name="connsiteX145" fmla="*/ 457200 w 757329"/>
                            <a:gd name="connsiteY145" fmla="*/ 1028715 h 1331134"/>
                            <a:gd name="connsiteX146" fmla="*/ 450056 w 757329"/>
                            <a:gd name="connsiteY146" fmla="*/ 1021572 h 1331134"/>
                            <a:gd name="connsiteX147" fmla="*/ 445293 w 757329"/>
                            <a:gd name="connsiteY147" fmla="*/ 1014428 h 1331134"/>
                            <a:gd name="connsiteX148" fmla="*/ 438150 w 757329"/>
                            <a:gd name="connsiteY148" fmla="*/ 1004903 h 1331134"/>
                            <a:gd name="connsiteX149" fmla="*/ 433387 w 757329"/>
                            <a:gd name="connsiteY149" fmla="*/ 995378 h 1331134"/>
                            <a:gd name="connsiteX150" fmla="*/ 431006 w 757329"/>
                            <a:gd name="connsiteY150" fmla="*/ 988234 h 1331134"/>
                            <a:gd name="connsiteX151" fmla="*/ 423862 w 757329"/>
                            <a:gd name="connsiteY151" fmla="*/ 978709 h 1331134"/>
                            <a:gd name="connsiteX152" fmla="*/ 419100 w 757329"/>
                            <a:gd name="connsiteY152" fmla="*/ 971565 h 1331134"/>
                            <a:gd name="connsiteX153" fmla="*/ 411956 w 757329"/>
                            <a:gd name="connsiteY153" fmla="*/ 954897 h 1331134"/>
                            <a:gd name="connsiteX154" fmla="*/ 407193 w 757329"/>
                            <a:gd name="connsiteY154" fmla="*/ 945372 h 1331134"/>
                            <a:gd name="connsiteX155" fmla="*/ 400050 w 757329"/>
                            <a:gd name="connsiteY155" fmla="*/ 921559 h 1331134"/>
                            <a:gd name="connsiteX156" fmla="*/ 397668 w 757329"/>
                            <a:gd name="connsiteY156" fmla="*/ 914415 h 1331134"/>
                            <a:gd name="connsiteX157" fmla="*/ 388143 w 757329"/>
                            <a:gd name="connsiteY157" fmla="*/ 900128 h 1331134"/>
                            <a:gd name="connsiteX158" fmla="*/ 371475 w 757329"/>
                            <a:gd name="connsiteY158" fmla="*/ 873934 h 1331134"/>
                            <a:gd name="connsiteX159" fmla="*/ 366712 w 757329"/>
                            <a:gd name="connsiteY159" fmla="*/ 857265 h 1331134"/>
                            <a:gd name="connsiteX160" fmla="*/ 352425 w 757329"/>
                            <a:gd name="connsiteY160" fmla="*/ 831072 h 1331134"/>
                            <a:gd name="connsiteX161" fmla="*/ 350043 w 757329"/>
                            <a:gd name="connsiteY161" fmla="*/ 821547 h 1331134"/>
                            <a:gd name="connsiteX162" fmla="*/ 342900 w 757329"/>
                            <a:gd name="connsiteY162" fmla="*/ 823928 h 1331134"/>
                            <a:gd name="connsiteX163" fmla="*/ 328612 w 757329"/>
                            <a:gd name="connsiteY163" fmla="*/ 814403 h 1331134"/>
                            <a:gd name="connsiteX164" fmla="*/ 314325 w 757329"/>
                            <a:gd name="connsiteY164" fmla="*/ 804878 h 1331134"/>
                            <a:gd name="connsiteX165" fmla="*/ 307181 w 757329"/>
                            <a:gd name="connsiteY165" fmla="*/ 800115 h 1331134"/>
                            <a:gd name="connsiteX166" fmla="*/ 300037 w 757329"/>
                            <a:gd name="connsiteY166" fmla="*/ 797734 h 1331134"/>
                            <a:gd name="connsiteX167" fmla="*/ 292893 w 757329"/>
                            <a:gd name="connsiteY167" fmla="*/ 790590 h 1331134"/>
                            <a:gd name="connsiteX168" fmla="*/ 285750 w 757329"/>
                            <a:gd name="connsiteY168" fmla="*/ 785828 h 1331134"/>
                            <a:gd name="connsiteX169" fmla="*/ 271462 w 757329"/>
                            <a:gd name="connsiteY169" fmla="*/ 773922 h 1331134"/>
                            <a:gd name="connsiteX170" fmla="*/ 264318 w 757329"/>
                            <a:gd name="connsiteY170" fmla="*/ 766778 h 1331134"/>
                            <a:gd name="connsiteX171" fmla="*/ 259556 w 757329"/>
                            <a:gd name="connsiteY171" fmla="*/ 759634 h 1331134"/>
                            <a:gd name="connsiteX172" fmla="*/ 242887 w 757329"/>
                            <a:gd name="connsiteY172" fmla="*/ 742965 h 1331134"/>
                            <a:gd name="connsiteX173" fmla="*/ 240506 w 757329"/>
                            <a:gd name="connsiteY173" fmla="*/ 733440 h 1331134"/>
                            <a:gd name="connsiteX174" fmla="*/ 233362 w 757329"/>
                            <a:gd name="connsiteY174" fmla="*/ 728678 h 1331134"/>
                            <a:gd name="connsiteX175" fmla="*/ 221456 w 757329"/>
                            <a:gd name="connsiteY175" fmla="*/ 709628 h 1331134"/>
                            <a:gd name="connsiteX176" fmla="*/ 207168 w 757329"/>
                            <a:gd name="connsiteY176" fmla="*/ 681053 h 1331134"/>
                            <a:gd name="connsiteX177" fmla="*/ 202406 w 757329"/>
                            <a:gd name="connsiteY177" fmla="*/ 673909 h 1331134"/>
                            <a:gd name="connsiteX178" fmla="*/ 197643 w 757329"/>
                            <a:gd name="connsiteY178" fmla="*/ 666765 h 1331134"/>
                            <a:gd name="connsiteX179" fmla="*/ 192881 w 757329"/>
                            <a:gd name="connsiteY179" fmla="*/ 652478 h 1331134"/>
                            <a:gd name="connsiteX180" fmla="*/ 178593 w 757329"/>
                            <a:gd name="connsiteY180" fmla="*/ 628665 h 1331134"/>
                            <a:gd name="connsiteX181" fmla="*/ 171450 w 757329"/>
                            <a:gd name="connsiteY181" fmla="*/ 602472 h 1331134"/>
                            <a:gd name="connsiteX182" fmla="*/ 169068 w 757329"/>
                            <a:gd name="connsiteY182" fmla="*/ 595328 h 1331134"/>
                            <a:gd name="connsiteX183" fmla="*/ 164306 w 757329"/>
                            <a:gd name="connsiteY183" fmla="*/ 585803 h 1331134"/>
                            <a:gd name="connsiteX184" fmla="*/ 161925 w 757329"/>
                            <a:gd name="connsiteY184" fmla="*/ 578659 h 1331134"/>
                            <a:gd name="connsiteX185" fmla="*/ 157162 w 757329"/>
                            <a:gd name="connsiteY185" fmla="*/ 569134 h 1331134"/>
                            <a:gd name="connsiteX186" fmla="*/ 150018 w 757329"/>
                            <a:gd name="connsiteY186" fmla="*/ 552465 h 1331134"/>
                            <a:gd name="connsiteX187" fmla="*/ 145256 w 757329"/>
                            <a:gd name="connsiteY187" fmla="*/ 535797 h 1331134"/>
                            <a:gd name="connsiteX188" fmla="*/ 142875 w 757329"/>
                            <a:gd name="connsiteY188" fmla="*/ 526272 h 1331134"/>
                            <a:gd name="connsiteX189" fmla="*/ 140493 w 757329"/>
                            <a:gd name="connsiteY189" fmla="*/ 514365 h 1331134"/>
                            <a:gd name="connsiteX190" fmla="*/ 135731 w 757329"/>
                            <a:gd name="connsiteY190" fmla="*/ 507222 h 1331134"/>
                            <a:gd name="connsiteX191" fmla="*/ 130968 w 757329"/>
                            <a:gd name="connsiteY191" fmla="*/ 490553 h 1331134"/>
                            <a:gd name="connsiteX192" fmla="*/ 126206 w 757329"/>
                            <a:gd name="connsiteY192" fmla="*/ 476265 h 1331134"/>
                            <a:gd name="connsiteX193" fmla="*/ 121443 w 757329"/>
                            <a:gd name="connsiteY193" fmla="*/ 469122 h 1331134"/>
                            <a:gd name="connsiteX194" fmla="*/ 111918 w 757329"/>
                            <a:gd name="connsiteY194" fmla="*/ 440547 h 1331134"/>
                            <a:gd name="connsiteX195" fmla="*/ 109537 w 757329"/>
                            <a:gd name="connsiteY195" fmla="*/ 433403 h 1331134"/>
                            <a:gd name="connsiteX196" fmla="*/ 107156 w 757329"/>
                            <a:gd name="connsiteY196" fmla="*/ 426259 h 1331134"/>
                            <a:gd name="connsiteX197" fmla="*/ 102393 w 757329"/>
                            <a:gd name="connsiteY197" fmla="*/ 419115 h 1331134"/>
                            <a:gd name="connsiteX198" fmla="*/ 100012 w 757329"/>
                            <a:gd name="connsiteY198" fmla="*/ 411972 h 1331134"/>
                            <a:gd name="connsiteX199" fmla="*/ 97631 w 757329"/>
                            <a:gd name="connsiteY199" fmla="*/ 402447 h 1331134"/>
                            <a:gd name="connsiteX200" fmla="*/ 92868 w 757329"/>
                            <a:gd name="connsiteY200" fmla="*/ 395303 h 1331134"/>
                            <a:gd name="connsiteX201" fmla="*/ 88106 w 757329"/>
                            <a:gd name="connsiteY201" fmla="*/ 381015 h 1331134"/>
                            <a:gd name="connsiteX202" fmla="*/ 85725 w 757329"/>
                            <a:gd name="connsiteY202" fmla="*/ 373872 h 1331134"/>
                            <a:gd name="connsiteX203" fmla="*/ 80962 w 757329"/>
                            <a:gd name="connsiteY203" fmla="*/ 354822 h 1331134"/>
                            <a:gd name="connsiteX204" fmla="*/ 76200 w 757329"/>
                            <a:gd name="connsiteY204" fmla="*/ 347678 h 1331134"/>
                            <a:gd name="connsiteX205" fmla="*/ 71437 w 757329"/>
                            <a:gd name="connsiteY205" fmla="*/ 321484 h 1331134"/>
                            <a:gd name="connsiteX206" fmla="*/ 69056 w 757329"/>
                            <a:gd name="connsiteY206" fmla="*/ 314340 h 1331134"/>
                            <a:gd name="connsiteX207" fmla="*/ 64293 w 757329"/>
                            <a:gd name="connsiteY207" fmla="*/ 295290 h 1331134"/>
                            <a:gd name="connsiteX208" fmla="*/ 61912 w 757329"/>
                            <a:gd name="connsiteY208" fmla="*/ 288147 h 1331134"/>
                            <a:gd name="connsiteX209" fmla="*/ 47625 w 757329"/>
                            <a:gd name="connsiteY209" fmla="*/ 283384 h 1331134"/>
                            <a:gd name="connsiteX210" fmla="*/ 38100 w 757329"/>
                            <a:gd name="connsiteY210" fmla="*/ 269097 h 1331134"/>
                            <a:gd name="connsiteX211" fmla="*/ 33337 w 757329"/>
                            <a:gd name="connsiteY211" fmla="*/ 254809 h 1331134"/>
                            <a:gd name="connsiteX212" fmla="*/ 30956 w 757329"/>
                            <a:gd name="connsiteY212" fmla="*/ 245284 h 1331134"/>
                            <a:gd name="connsiteX213" fmla="*/ 28575 w 757329"/>
                            <a:gd name="connsiteY213" fmla="*/ 233378 h 1331134"/>
                            <a:gd name="connsiteX214" fmla="*/ 23812 w 757329"/>
                            <a:gd name="connsiteY214" fmla="*/ 219090 h 1331134"/>
                            <a:gd name="connsiteX215" fmla="*/ 21431 w 757329"/>
                            <a:gd name="connsiteY215" fmla="*/ 207184 h 1331134"/>
                            <a:gd name="connsiteX216" fmla="*/ 19050 w 757329"/>
                            <a:gd name="connsiteY216" fmla="*/ 200040 h 1331134"/>
                            <a:gd name="connsiteX217" fmla="*/ 14287 w 757329"/>
                            <a:gd name="connsiteY217" fmla="*/ 171465 h 1331134"/>
                            <a:gd name="connsiteX218" fmla="*/ 11906 w 757329"/>
                            <a:gd name="connsiteY218" fmla="*/ 164322 h 1331134"/>
                            <a:gd name="connsiteX219" fmla="*/ 7143 w 757329"/>
                            <a:gd name="connsiteY219" fmla="*/ 92884 h 1331134"/>
                            <a:gd name="connsiteX220" fmla="*/ 2381 w 757329"/>
                            <a:gd name="connsiteY220" fmla="*/ 66690 h 1331134"/>
                            <a:gd name="connsiteX221" fmla="*/ 0 w 757329"/>
                            <a:gd name="connsiteY221" fmla="*/ 52403 h 1331134"/>
                            <a:gd name="connsiteX222" fmla="*/ 4762 w 757329"/>
                            <a:gd name="connsiteY222" fmla="*/ 33353 h 1331134"/>
                            <a:gd name="connsiteX223" fmla="*/ 11906 w 757329"/>
                            <a:gd name="connsiteY223" fmla="*/ 28590 h 1331134"/>
                            <a:gd name="connsiteX224" fmla="*/ 16668 w 757329"/>
                            <a:gd name="connsiteY224" fmla="*/ 21447 h 1331134"/>
                            <a:gd name="connsiteX225" fmla="*/ 30956 w 757329"/>
                            <a:gd name="connsiteY225" fmla="*/ 14303 h 1331134"/>
                            <a:gd name="connsiteX226" fmla="*/ 40481 w 757329"/>
                            <a:gd name="connsiteY226" fmla="*/ 11922 h 1331134"/>
                            <a:gd name="connsiteX227" fmla="*/ 52387 w 757329"/>
                            <a:gd name="connsiteY227" fmla="*/ 9540 h 1331134"/>
                            <a:gd name="connsiteX228" fmla="*/ 83343 w 757329"/>
                            <a:gd name="connsiteY228" fmla="*/ 2397 h 1331134"/>
                            <a:gd name="connsiteX229" fmla="*/ 116681 w 757329"/>
                            <a:gd name="connsiteY229"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90550 w 757329"/>
                            <a:gd name="connsiteY62" fmla="*/ 461978 h 1331134"/>
                            <a:gd name="connsiteX63" fmla="*/ 576262 w 757329"/>
                            <a:gd name="connsiteY63" fmla="*/ 469122 h 1331134"/>
                            <a:gd name="connsiteX64" fmla="*/ 554831 w 757329"/>
                            <a:gd name="connsiteY64" fmla="*/ 488172 h 1331134"/>
                            <a:gd name="connsiteX65" fmla="*/ 550068 w 757329"/>
                            <a:gd name="connsiteY65" fmla="*/ 495315 h 1331134"/>
                            <a:gd name="connsiteX66" fmla="*/ 547687 w 757329"/>
                            <a:gd name="connsiteY66" fmla="*/ 502459 h 1331134"/>
                            <a:gd name="connsiteX67" fmla="*/ 523874 w 757329"/>
                            <a:gd name="connsiteY67" fmla="*/ 511984 h 1331134"/>
                            <a:gd name="connsiteX68" fmla="*/ 533400 w 757329"/>
                            <a:gd name="connsiteY68" fmla="*/ 557228 h 1331134"/>
                            <a:gd name="connsiteX69" fmla="*/ 547687 w 757329"/>
                            <a:gd name="connsiteY69" fmla="*/ 566753 h 1331134"/>
                            <a:gd name="connsiteX70" fmla="*/ 552450 w 757329"/>
                            <a:gd name="connsiteY70" fmla="*/ 581040 h 1331134"/>
                            <a:gd name="connsiteX71" fmla="*/ 554831 w 757329"/>
                            <a:gd name="connsiteY71" fmla="*/ 600090 h 1331134"/>
                            <a:gd name="connsiteX72" fmla="*/ 559593 w 757329"/>
                            <a:gd name="connsiteY72" fmla="*/ 607234 h 1331134"/>
                            <a:gd name="connsiteX73" fmla="*/ 564356 w 757329"/>
                            <a:gd name="connsiteY73" fmla="*/ 626284 h 1331134"/>
                            <a:gd name="connsiteX74" fmla="*/ 569118 w 757329"/>
                            <a:gd name="connsiteY74" fmla="*/ 635809 h 1331134"/>
                            <a:gd name="connsiteX75" fmla="*/ 571500 w 757329"/>
                            <a:gd name="connsiteY75" fmla="*/ 642953 h 1331134"/>
                            <a:gd name="connsiteX76" fmla="*/ 581025 w 757329"/>
                            <a:gd name="connsiteY76" fmla="*/ 659622 h 1331134"/>
                            <a:gd name="connsiteX77" fmla="*/ 588168 w 757329"/>
                            <a:gd name="connsiteY77" fmla="*/ 683434 h 1331134"/>
                            <a:gd name="connsiteX78" fmla="*/ 592931 w 757329"/>
                            <a:gd name="connsiteY78" fmla="*/ 697722 h 1331134"/>
                            <a:gd name="connsiteX79" fmla="*/ 597693 w 757329"/>
                            <a:gd name="connsiteY79" fmla="*/ 712009 h 1331134"/>
                            <a:gd name="connsiteX80" fmla="*/ 600075 w 757329"/>
                            <a:gd name="connsiteY80" fmla="*/ 719153 h 1331134"/>
                            <a:gd name="connsiteX81" fmla="*/ 604837 w 757329"/>
                            <a:gd name="connsiteY81" fmla="*/ 738203 h 1331134"/>
                            <a:gd name="connsiteX82" fmla="*/ 609600 w 757329"/>
                            <a:gd name="connsiteY82" fmla="*/ 788209 h 1331134"/>
                            <a:gd name="connsiteX83" fmla="*/ 616743 w 757329"/>
                            <a:gd name="connsiteY83" fmla="*/ 809640 h 1331134"/>
                            <a:gd name="connsiteX84" fmla="*/ 619125 w 757329"/>
                            <a:gd name="connsiteY84" fmla="*/ 816784 h 1331134"/>
                            <a:gd name="connsiteX85" fmla="*/ 623887 w 757329"/>
                            <a:gd name="connsiteY85" fmla="*/ 835834 h 1331134"/>
                            <a:gd name="connsiteX86" fmla="*/ 628650 w 757329"/>
                            <a:gd name="connsiteY86" fmla="*/ 852503 h 1331134"/>
                            <a:gd name="connsiteX87" fmla="*/ 631031 w 757329"/>
                            <a:gd name="connsiteY87" fmla="*/ 871553 h 1331134"/>
                            <a:gd name="connsiteX88" fmla="*/ 633412 w 757329"/>
                            <a:gd name="connsiteY88" fmla="*/ 909653 h 1331134"/>
                            <a:gd name="connsiteX89" fmla="*/ 638175 w 757329"/>
                            <a:gd name="connsiteY89" fmla="*/ 938228 h 1331134"/>
                            <a:gd name="connsiteX90" fmla="*/ 640556 w 757329"/>
                            <a:gd name="connsiteY90" fmla="*/ 952515 h 1331134"/>
                            <a:gd name="connsiteX91" fmla="*/ 647700 w 757329"/>
                            <a:gd name="connsiteY91" fmla="*/ 973947 h 1331134"/>
                            <a:gd name="connsiteX92" fmla="*/ 650081 w 757329"/>
                            <a:gd name="connsiteY92" fmla="*/ 981090 h 1331134"/>
                            <a:gd name="connsiteX93" fmla="*/ 654843 w 757329"/>
                            <a:gd name="connsiteY93" fmla="*/ 1000140 h 1331134"/>
                            <a:gd name="connsiteX94" fmla="*/ 657225 w 757329"/>
                            <a:gd name="connsiteY94" fmla="*/ 1009665 h 1331134"/>
                            <a:gd name="connsiteX95" fmla="*/ 661987 w 757329"/>
                            <a:gd name="connsiteY95" fmla="*/ 1026334 h 1331134"/>
                            <a:gd name="connsiteX96" fmla="*/ 664368 w 757329"/>
                            <a:gd name="connsiteY96" fmla="*/ 1033478 h 1331134"/>
                            <a:gd name="connsiteX97" fmla="*/ 666750 w 757329"/>
                            <a:gd name="connsiteY97" fmla="*/ 1043003 h 1331134"/>
                            <a:gd name="connsiteX98" fmla="*/ 669131 w 757329"/>
                            <a:gd name="connsiteY98" fmla="*/ 1050147 h 1331134"/>
                            <a:gd name="connsiteX99" fmla="*/ 673893 w 757329"/>
                            <a:gd name="connsiteY99" fmla="*/ 1069197 h 1331134"/>
                            <a:gd name="connsiteX100" fmla="*/ 676275 w 757329"/>
                            <a:gd name="connsiteY100" fmla="*/ 1081103 h 1331134"/>
                            <a:gd name="connsiteX101" fmla="*/ 683418 w 757329"/>
                            <a:gd name="connsiteY101" fmla="*/ 1102534 h 1331134"/>
                            <a:gd name="connsiteX102" fmla="*/ 685800 w 757329"/>
                            <a:gd name="connsiteY102" fmla="*/ 1109678 h 1331134"/>
                            <a:gd name="connsiteX103" fmla="*/ 690562 w 757329"/>
                            <a:gd name="connsiteY103" fmla="*/ 1126347 h 1331134"/>
                            <a:gd name="connsiteX104" fmla="*/ 695325 w 757329"/>
                            <a:gd name="connsiteY104" fmla="*/ 1133490 h 1331134"/>
                            <a:gd name="connsiteX105" fmla="*/ 700087 w 757329"/>
                            <a:gd name="connsiteY105" fmla="*/ 1147778 h 1331134"/>
                            <a:gd name="connsiteX106" fmla="*/ 709612 w 757329"/>
                            <a:gd name="connsiteY106" fmla="*/ 1162065 h 1331134"/>
                            <a:gd name="connsiteX107" fmla="*/ 711993 w 757329"/>
                            <a:gd name="connsiteY107" fmla="*/ 1169209 h 1331134"/>
                            <a:gd name="connsiteX108" fmla="*/ 716756 w 757329"/>
                            <a:gd name="connsiteY108" fmla="*/ 1178734 h 1331134"/>
                            <a:gd name="connsiteX109" fmla="*/ 726281 w 757329"/>
                            <a:gd name="connsiteY109" fmla="*/ 1204928 h 1331134"/>
                            <a:gd name="connsiteX110" fmla="*/ 733425 w 757329"/>
                            <a:gd name="connsiteY110" fmla="*/ 1221597 h 1331134"/>
                            <a:gd name="connsiteX111" fmla="*/ 738187 w 757329"/>
                            <a:gd name="connsiteY111" fmla="*/ 1245409 h 1331134"/>
                            <a:gd name="connsiteX112" fmla="*/ 742950 w 757329"/>
                            <a:gd name="connsiteY112" fmla="*/ 1259697 h 1331134"/>
                            <a:gd name="connsiteX113" fmla="*/ 745331 w 757329"/>
                            <a:gd name="connsiteY113" fmla="*/ 1269222 h 1331134"/>
                            <a:gd name="connsiteX114" fmla="*/ 750093 w 757329"/>
                            <a:gd name="connsiteY114" fmla="*/ 1283509 h 1331134"/>
                            <a:gd name="connsiteX115" fmla="*/ 747712 w 757329"/>
                            <a:gd name="connsiteY115" fmla="*/ 1302559 h 1331134"/>
                            <a:gd name="connsiteX116" fmla="*/ 733425 w 757329"/>
                            <a:gd name="connsiteY116" fmla="*/ 1314465 h 1331134"/>
                            <a:gd name="connsiteX117" fmla="*/ 711993 w 757329"/>
                            <a:gd name="connsiteY117" fmla="*/ 1321609 h 1331134"/>
                            <a:gd name="connsiteX118" fmla="*/ 690562 w 757329"/>
                            <a:gd name="connsiteY118" fmla="*/ 1328753 h 1331134"/>
                            <a:gd name="connsiteX119" fmla="*/ 683418 w 757329"/>
                            <a:gd name="connsiteY119" fmla="*/ 1331134 h 1331134"/>
                            <a:gd name="connsiteX120" fmla="*/ 657225 w 757329"/>
                            <a:gd name="connsiteY120" fmla="*/ 1328753 h 1331134"/>
                            <a:gd name="connsiteX121" fmla="*/ 650081 w 757329"/>
                            <a:gd name="connsiteY121" fmla="*/ 1326372 h 1331134"/>
                            <a:gd name="connsiteX122" fmla="*/ 647700 w 757329"/>
                            <a:gd name="connsiteY122" fmla="*/ 1319228 h 1331134"/>
                            <a:gd name="connsiteX123" fmla="*/ 638175 w 757329"/>
                            <a:gd name="connsiteY123" fmla="*/ 1312084 h 1331134"/>
                            <a:gd name="connsiteX124" fmla="*/ 633412 w 757329"/>
                            <a:gd name="connsiteY124" fmla="*/ 1304940 h 1331134"/>
                            <a:gd name="connsiteX125" fmla="*/ 626268 w 757329"/>
                            <a:gd name="connsiteY125" fmla="*/ 1297797 h 1331134"/>
                            <a:gd name="connsiteX126" fmla="*/ 616743 w 757329"/>
                            <a:gd name="connsiteY126" fmla="*/ 1281128 h 1331134"/>
                            <a:gd name="connsiteX127" fmla="*/ 614362 w 757329"/>
                            <a:gd name="connsiteY127" fmla="*/ 1273984 h 1331134"/>
                            <a:gd name="connsiteX128" fmla="*/ 604837 w 757329"/>
                            <a:gd name="connsiteY128" fmla="*/ 1259697 h 1331134"/>
                            <a:gd name="connsiteX129" fmla="*/ 595312 w 757329"/>
                            <a:gd name="connsiteY129" fmla="*/ 1238265 h 1331134"/>
                            <a:gd name="connsiteX130" fmla="*/ 578643 w 757329"/>
                            <a:gd name="connsiteY130" fmla="*/ 1216834 h 1331134"/>
                            <a:gd name="connsiteX131" fmla="*/ 559593 w 757329"/>
                            <a:gd name="connsiteY131" fmla="*/ 1195403 h 1331134"/>
                            <a:gd name="connsiteX132" fmla="*/ 547687 w 757329"/>
                            <a:gd name="connsiteY132" fmla="*/ 1181115 h 1331134"/>
                            <a:gd name="connsiteX133" fmla="*/ 542925 w 757329"/>
                            <a:gd name="connsiteY133" fmla="*/ 1173972 h 1331134"/>
                            <a:gd name="connsiteX134" fmla="*/ 535781 w 757329"/>
                            <a:gd name="connsiteY134" fmla="*/ 1166828 h 1331134"/>
                            <a:gd name="connsiteX135" fmla="*/ 526256 w 757329"/>
                            <a:gd name="connsiteY135" fmla="*/ 1150159 h 1331134"/>
                            <a:gd name="connsiteX136" fmla="*/ 519112 w 757329"/>
                            <a:gd name="connsiteY136" fmla="*/ 1140634 h 1331134"/>
                            <a:gd name="connsiteX137" fmla="*/ 509587 w 757329"/>
                            <a:gd name="connsiteY137" fmla="*/ 1126347 h 1331134"/>
                            <a:gd name="connsiteX138" fmla="*/ 500062 w 757329"/>
                            <a:gd name="connsiteY138" fmla="*/ 1104915 h 1331134"/>
                            <a:gd name="connsiteX139" fmla="*/ 492918 w 757329"/>
                            <a:gd name="connsiteY139" fmla="*/ 1090628 h 1331134"/>
                            <a:gd name="connsiteX140" fmla="*/ 490537 w 757329"/>
                            <a:gd name="connsiteY140" fmla="*/ 1083484 h 1331134"/>
                            <a:gd name="connsiteX141" fmla="*/ 481012 w 757329"/>
                            <a:gd name="connsiteY141" fmla="*/ 1069197 h 1331134"/>
                            <a:gd name="connsiteX142" fmla="*/ 476250 w 757329"/>
                            <a:gd name="connsiteY142" fmla="*/ 1059672 h 1331134"/>
                            <a:gd name="connsiteX143" fmla="*/ 466725 w 757329"/>
                            <a:gd name="connsiteY143" fmla="*/ 1045384 h 1331134"/>
                            <a:gd name="connsiteX144" fmla="*/ 461962 w 757329"/>
                            <a:gd name="connsiteY144" fmla="*/ 1038240 h 1331134"/>
                            <a:gd name="connsiteX145" fmla="*/ 457200 w 757329"/>
                            <a:gd name="connsiteY145" fmla="*/ 1028715 h 1331134"/>
                            <a:gd name="connsiteX146" fmla="*/ 450056 w 757329"/>
                            <a:gd name="connsiteY146" fmla="*/ 1021572 h 1331134"/>
                            <a:gd name="connsiteX147" fmla="*/ 445293 w 757329"/>
                            <a:gd name="connsiteY147" fmla="*/ 1014428 h 1331134"/>
                            <a:gd name="connsiteX148" fmla="*/ 438150 w 757329"/>
                            <a:gd name="connsiteY148" fmla="*/ 1004903 h 1331134"/>
                            <a:gd name="connsiteX149" fmla="*/ 433387 w 757329"/>
                            <a:gd name="connsiteY149" fmla="*/ 995378 h 1331134"/>
                            <a:gd name="connsiteX150" fmla="*/ 431006 w 757329"/>
                            <a:gd name="connsiteY150" fmla="*/ 988234 h 1331134"/>
                            <a:gd name="connsiteX151" fmla="*/ 423862 w 757329"/>
                            <a:gd name="connsiteY151" fmla="*/ 978709 h 1331134"/>
                            <a:gd name="connsiteX152" fmla="*/ 419100 w 757329"/>
                            <a:gd name="connsiteY152" fmla="*/ 971565 h 1331134"/>
                            <a:gd name="connsiteX153" fmla="*/ 411956 w 757329"/>
                            <a:gd name="connsiteY153" fmla="*/ 954897 h 1331134"/>
                            <a:gd name="connsiteX154" fmla="*/ 407193 w 757329"/>
                            <a:gd name="connsiteY154" fmla="*/ 945372 h 1331134"/>
                            <a:gd name="connsiteX155" fmla="*/ 400050 w 757329"/>
                            <a:gd name="connsiteY155" fmla="*/ 921559 h 1331134"/>
                            <a:gd name="connsiteX156" fmla="*/ 397668 w 757329"/>
                            <a:gd name="connsiteY156" fmla="*/ 914415 h 1331134"/>
                            <a:gd name="connsiteX157" fmla="*/ 388143 w 757329"/>
                            <a:gd name="connsiteY157" fmla="*/ 900128 h 1331134"/>
                            <a:gd name="connsiteX158" fmla="*/ 371475 w 757329"/>
                            <a:gd name="connsiteY158" fmla="*/ 873934 h 1331134"/>
                            <a:gd name="connsiteX159" fmla="*/ 366712 w 757329"/>
                            <a:gd name="connsiteY159" fmla="*/ 857265 h 1331134"/>
                            <a:gd name="connsiteX160" fmla="*/ 352425 w 757329"/>
                            <a:gd name="connsiteY160" fmla="*/ 831072 h 1331134"/>
                            <a:gd name="connsiteX161" fmla="*/ 350043 w 757329"/>
                            <a:gd name="connsiteY161" fmla="*/ 821547 h 1331134"/>
                            <a:gd name="connsiteX162" fmla="*/ 342900 w 757329"/>
                            <a:gd name="connsiteY162" fmla="*/ 823928 h 1331134"/>
                            <a:gd name="connsiteX163" fmla="*/ 328612 w 757329"/>
                            <a:gd name="connsiteY163" fmla="*/ 814403 h 1331134"/>
                            <a:gd name="connsiteX164" fmla="*/ 314325 w 757329"/>
                            <a:gd name="connsiteY164" fmla="*/ 804878 h 1331134"/>
                            <a:gd name="connsiteX165" fmla="*/ 307181 w 757329"/>
                            <a:gd name="connsiteY165" fmla="*/ 800115 h 1331134"/>
                            <a:gd name="connsiteX166" fmla="*/ 300037 w 757329"/>
                            <a:gd name="connsiteY166" fmla="*/ 797734 h 1331134"/>
                            <a:gd name="connsiteX167" fmla="*/ 292893 w 757329"/>
                            <a:gd name="connsiteY167" fmla="*/ 790590 h 1331134"/>
                            <a:gd name="connsiteX168" fmla="*/ 285750 w 757329"/>
                            <a:gd name="connsiteY168" fmla="*/ 785828 h 1331134"/>
                            <a:gd name="connsiteX169" fmla="*/ 271462 w 757329"/>
                            <a:gd name="connsiteY169" fmla="*/ 773922 h 1331134"/>
                            <a:gd name="connsiteX170" fmla="*/ 264318 w 757329"/>
                            <a:gd name="connsiteY170" fmla="*/ 766778 h 1331134"/>
                            <a:gd name="connsiteX171" fmla="*/ 259556 w 757329"/>
                            <a:gd name="connsiteY171" fmla="*/ 759634 h 1331134"/>
                            <a:gd name="connsiteX172" fmla="*/ 242887 w 757329"/>
                            <a:gd name="connsiteY172" fmla="*/ 742965 h 1331134"/>
                            <a:gd name="connsiteX173" fmla="*/ 240506 w 757329"/>
                            <a:gd name="connsiteY173" fmla="*/ 733440 h 1331134"/>
                            <a:gd name="connsiteX174" fmla="*/ 233362 w 757329"/>
                            <a:gd name="connsiteY174" fmla="*/ 728678 h 1331134"/>
                            <a:gd name="connsiteX175" fmla="*/ 221456 w 757329"/>
                            <a:gd name="connsiteY175" fmla="*/ 709628 h 1331134"/>
                            <a:gd name="connsiteX176" fmla="*/ 207168 w 757329"/>
                            <a:gd name="connsiteY176" fmla="*/ 681053 h 1331134"/>
                            <a:gd name="connsiteX177" fmla="*/ 202406 w 757329"/>
                            <a:gd name="connsiteY177" fmla="*/ 673909 h 1331134"/>
                            <a:gd name="connsiteX178" fmla="*/ 197643 w 757329"/>
                            <a:gd name="connsiteY178" fmla="*/ 666765 h 1331134"/>
                            <a:gd name="connsiteX179" fmla="*/ 192881 w 757329"/>
                            <a:gd name="connsiteY179" fmla="*/ 652478 h 1331134"/>
                            <a:gd name="connsiteX180" fmla="*/ 178593 w 757329"/>
                            <a:gd name="connsiteY180" fmla="*/ 628665 h 1331134"/>
                            <a:gd name="connsiteX181" fmla="*/ 171450 w 757329"/>
                            <a:gd name="connsiteY181" fmla="*/ 602472 h 1331134"/>
                            <a:gd name="connsiteX182" fmla="*/ 169068 w 757329"/>
                            <a:gd name="connsiteY182" fmla="*/ 595328 h 1331134"/>
                            <a:gd name="connsiteX183" fmla="*/ 164306 w 757329"/>
                            <a:gd name="connsiteY183" fmla="*/ 585803 h 1331134"/>
                            <a:gd name="connsiteX184" fmla="*/ 161925 w 757329"/>
                            <a:gd name="connsiteY184" fmla="*/ 578659 h 1331134"/>
                            <a:gd name="connsiteX185" fmla="*/ 157162 w 757329"/>
                            <a:gd name="connsiteY185" fmla="*/ 569134 h 1331134"/>
                            <a:gd name="connsiteX186" fmla="*/ 150018 w 757329"/>
                            <a:gd name="connsiteY186" fmla="*/ 552465 h 1331134"/>
                            <a:gd name="connsiteX187" fmla="*/ 145256 w 757329"/>
                            <a:gd name="connsiteY187" fmla="*/ 535797 h 1331134"/>
                            <a:gd name="connsiteX188" fmla="*/ 142875 w 757329"/>
                            <a:gd name="connsiteY188" fmla="*/ 526272 h 1331134"/>
                            <a:gd name="connsiteX189" fmla="*/ 140493 w 757329"/>
                            <a:gd name="connsiteY189" fmla="*/ 514365 h 1331134"/>
                            <a:gd name="connsiteX190" fmla="*/ 135731 w 757329"/>
                            <a:gd name="connsiteY190" fmla="*/ 507222 h 1331134"/>
                            <a:gd name="connsiteX191" fmla="*/ 130968 w 757329"/>
                            <a:gd name="connsiteY191" fmla="*/ 490553 h 1331134"/>
                            <a:gd name="connsiteX192" fmla="*/ 126206 w 757329"/>
                            <a:gd name="connsiteY192" fmla="*/ 476265 h 1331134"/>
                            <a:gd name="connsiteX193" fmla="*/ 121443 w 757329"/>
                            <a:gd name="connsiteY193" fmla="*/ 469122 h 1331134"/>
                            <a:gd name="connsiteX194" fmla="*/ 111918 w 757329"/>
                            <a:gd name="connsiteY194" fmla="*/ 440547 h 1331134"/>
                            <a:gd name="connsiteX195" fmla="*/ 109537 w 757329"/>
                            <a:gd name="connsiteY195" fmla="*/ 433403 h 1331134"/>
                            <a:gd name="connsiteX196" fmla="*/ 107156 w 757329"/>
                            <a:gd name="connsiteY196" fmla="*/ 426259 h 1331134"/>
                            <a:gd name="connsiteX197" fmla="*/ 102393 w 757329"/>
                            <a:gd name="connsiteY197" fmla="*/ 419115 h 1331134"/>
                            <a:gd name="connsiteX198" fmla="*/ 100012 w 757329"/>
                            <a:gd name="connsiteY198" fmla="*/ 411972 h 1331134"/>
                            <a:gd name="connsiteX199" fmla="*/ 97631 w 757329"/>
                            <a:gd name="connsiteY199" fmla="*/ 402447 h 1331134"/>
                            <a:gd name="connsiteX200" fmla="*/ 92868 w 757329"/>
                            <a:gd name="connsiteY200" fmla="*/ 395303 h 1331134"/>
                            <a:gd name="connsiteX201" fmla="*/ 88106 w 757329"/>
                            <a:gd name="connsiteY201" fmla="*/ 381015 h 1331134"/>
                            <a:gd name="connsiteX202" fmla="*/ 85725 w 757329"/>
                            <a:gd name="connsiteY202" fmla="*/ 373872 h 1331134"/>
                            <a:gd name="connsiteX203" fmla="*/ 80962 w 757329"/>
                            <a:gd name="connsiteY203" fmla="*/ 354822 h 1331134"/>
                            <a:gd name="connsiteX204" fmla="*/ 76200 w 757329"/>
                            <a:gd name="connsiteY204" fmla="*/ 347678 h 1331134"/>
                            <a:gd name="connsiteX205" fmla="*/ 71437 w 757329"/>
                            <a:gd name="connsiteY205" fmla="*/ 321484 h 1331134"/>
                            <a:gd name="connsiteX206" fmla="*/ 69056 w 757329"/>
                            <a:gd name="connsiteY206" fmla="*/ 314340 h 1331134"/>
                            <a:gd name="connsiteX207" fmla="*/ 64293 w 757329"/>
                            <a:gd name="connsiteY207" fmla="*/ 295290 h 1331134"/>
                            <a:gd name="connsiteX208" fmla="*/ 61912 w 757329"/>
                            <a:gd name="connsiteY208" fmla="*/ 288147 h 1331134"/>
                            <a:gd name="connsiteX209" fmla="*/ 47625 w 757329"/>
                            <a:gd name="connsiteY209" fmla="*/ 283384 h 1331134"/>
                            <a:gd name="connsiteX210" fmla="*/ 38100 w 757329"/>
                            <a:gd name="connsiteY210" fmla="*/ 269097 h 1331134"/>
                            <a:gd name="connsiteX211" fmla="*/ 33337 w 757329"/>
                            <a:gd name="connsiteY211" fmla="*/ 254809 h 1331134"/>
                            <a:gd name="connsiteX212" fmla="*/ 30956 w 757329"/>
                            <a:gd name="connsiteY212" fmla="*/ 245284 h 1331134"/>
                            <a:gd name="connsiteX213" fmla="*/ 28575 w 757329"/>
                            <a:gd name="connsiteY213" fmla="*/ 233378 h 1331134"/>
                            <a:gd name="connsiteX214" fmla="*/ 23812 w 757329"/>
                            <a:gd name="connsiteY214" fmla="*/ 219090 h 1331134"/>
                            <a:gd name="connsiteX215" fmla="*/ 21431 w 757329"/>
                            <a:gd name="connsiteY215" fmla="*/ 207184 h 1331134"/>
                            <a:gd name="connsiteX216" fmla="*/ 19050 w 757329"/>
                            <a:gd name="connsiteY216" fmla="*/ 200040 h 1331134"/>
                            <a:gd name="connsiteX217" fmla="*/ 14287 w 757329"/>
                            <a:gd name="connsiteY217" fmla="*/ 171465 h 1331134"/>
                            <a:gd name="connsiteX218" fmla="*/ 11906 w 757329"/>
                            <a:gd name="connsiteY218" fmla="*/ 164322 h 1331134"/>
                            <a:gd name="connsiteX219" fmla="*/ 7143 w 757329"/>
                            <a:gd name="connsiteY219" fmla="*/ 92884 h 1331134"/>
                            <a:gd name="connsiteX220" fmla="*/ 2381 w 757329"/>
                            <a:gd name="connsiteY220" fmla="*/ 66690 h 1331134"/>
                            <a:gd name="connsiteX221" fmla="*/ 0 w 757329"/>
                            <a:gd name="connsiteY221" fmla="*/ 52403 h 1331134"/>
                            <a:gd name="connsiteX222" fmla="*/ 4762 w 757329"/>
                            <a:gd name="connsiteY222" fmla="*/ 33353 h 1331134"/>
                            <a:gd name="connsiteX223" fmla="*/ 11906 w 757329"/>
                            <a:gd name="connsiteY223" fmla="*/ 28590 h 1331134"/>
                            <a:gd name="connsiteX224" fmla="*/ 16668 w 757329"/>
                            <a:gd name="connsiteY224" fmla="*/ 21447 h 1331134"/>
                            <a:gd name="connsiteX225" fmla="*/ 30956 w 757329"/>
                            <a:gd name="connsiteY225" fmla="*/ 14303 h 1331134"/>
                            <a:gd name="connsiteX226" fmla="*/ 40481 w 757329"/>
                            <a:gd name="connsiteY226" fmla="*/ 11922 h 1331134"/>
                            <a:gd name="connsiteX227" fmla="*/ 52387 w 757329"/>
                            <a:gd name="connsiteY227" fmla="*/ 9540 h 1331134"/>
                            <a:gd name="connsiteX228" fmla="*/ 83343 w 757329"/>
                            <a:gd name="connsiteY228" fmla="*/ 2397 h 1331134"/>
                            <a:gd name="connsiteX229" fmla="*/ 116681 w 757329"/>
                            <a:gd name="connsiteY229"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90550 w 757329"/>
                            <a:gd name="connsiteY62" fmla="*/ 461978 h 1331134"/>
                            <a:gd name="connsiteX63" fmla="*/ 576262 w 757329"/>
                            <a:gd name="connsiteY63" fmla="*/ 469122 h 1331134"/>
                            <a:gd name="connsiteX64" fmla="*/ 554831 w 757329"/>
                            <a:gd name="connsiteY64" fmla="*/ 488172 h 1331134"/>
                            <a:gd name="connsiteX65" fmla="*/ 550068 w 757329"/>
                            <a:gd name="connsiteY65" fmla="*/ 495315 h 1331134"/>
                            <a:gd name="connsiteX66" fmla="*/ 540543 w 757329"/>
                            <a:gd name="connsiteY66" fmla="*/ 469122 h 1331134"/>
                            <a:gd name="connsiteX67" fmla="*/ 523874 w 757329"/>
                            <a:gd name="connsiteY67" fmla="*/ 511984 h 1331134"/>
                            <a:gd name="connsiteX68" fmla="*/ 533400 w 757329"/>
                            <a:gd name="connsiteY68" fmla="*/ 557228 h 1331134"/>
                            <a:gd name="connsiteX69" fmla="*/ 547687 w 757329"/>
                            <a:gd name="connsiteY69" fmla="*/ 566753 h 1331134"/>
                            <a:gd name="connsiteX70" fmla="*/ 552450 w 757329"/>
                            <a:gd name="connsiteY70" fmla="*/ 581040 h 1331134"/>
                            <a:gd name="connsiteX71" fmla="*/ 554831 w 757329"/>
                            <a:gd name="connsiteY71" fmla="*/ 600090 h 1331134"/>
                            <a:gd name="connsiteX72" fmla="*/ 559593 w 757329"/>
                            <a:gd name="connsiteY72" fmla="*/ 607234 h 1331134"/>
                            <a:gd name="connsiteX73" fmla="*/ 564356 w 757329"/>
                            <a:gd name="connsiteY73" fmla="*/ 626284 h 1331134"/>
                            <a:gd name="connsiteX74" fmla="*/ 569118 w 757329"/>
                            <a:gd name="connsiteY74" fmla="*/ 635809 h 1331134"/>
                            <a:gd name="connsiteX75" fmla="*/ 571500 w 757329"/>
                            <a:gd name="connsiteY75" fmla="*/ 642953 h 1331134"/>
                            <a:gd name="connsiteX76" fmla="*/ 581025 w 757329"/>
                            <a:gd name="connsiteY76" fmla="*/ 659622 h 1331134"/>
                            <a:gd name="connsiteX77" fmla="*/ 588168 w 757329"/>
                            <a:gd name="connsiteY77" fmla="*/ 683434 h 1331134"/>
                            <a:gd name="connsiteX78" fmla="*/ 592931 w 757329"/>
                            <a:gd name="connsiteY78" fmla="*/ 697722 h 1331134"/>
                            <a:gd name="connsiteX79" fmla="*/ 597693 w 757329"/>
                            <a:gd name="connsiteY79" fmla="*/ 712009 h 1331134"/>
                            <a:gd name="connsiteX80" fmla="*/ 600075 w 757329"/>
                            <a:gd name="connsiteY80" fmla="*/ 719153 h 1331134"/>
                            <a:gd name="connsiteX81" fmla="*/ 604837 w 757329"/>
                            <a:gd name="connsiteY81" fmla="*/ 738203 h 1331134"/>
                            <a:gd name="connsiteX82" fmla="*/ 609600 w 757329"/>
                            <a:gd name="connsiteY82" fmla="*/ 788209 h 1331134"/>
                            <a:gd name="connsiteX83" fmla="*/ 616743 w 757329"/>
                            <a:gd name="connsiteY83" fmla="*/ 809640 h 1331134"/>
                            <a:gd name="connsiteX84" fmla="*/ 619125 w 757329"/>
                            <a:gd name="connsiteY84" fmla="*/ 816784 h 1331134"/>
                            <a:gd name="connsiteX85" fmla="*/ 623887 w 757329"/>
                            <a:gd name="connsiteY85" fmla="*/ 835834 h 1331134"/>
                            <a:gd name="connsiteX86" fmla="*/ 628650 w 757329"/>
                            <a:gd name="connsiteY86" fmla="*/ 852503 h 1331134"/>
                            <a:gd name="connsiteX87" fmla="*/ 631031 w 757329"/>
                            <a:gd name="connsiteY87" fmla="*/ 871553 h 1331134"/>
                            <a:gd name="connsiteX88" fmla="*/ 633412 w 757329"/>
                            <a:gd name="connsiteY88" fmla="*/ 909653 h 1331134"/>
                            <a:gd name="connsiteX89" fmla="*/ 638175 w 757329"/>
                            <a:gd name="connsiteY89" fmla="*/ 938228 h 1331134"/>
                            <a:gd name="connsiteX90" fmla="*/ 640556 w 757329"/>
                            <a:gd name="connsiteY90" fmla="*/ 952515 h 1331134"/>
                            <a:gd name="connsiteX91" fmla="*/ 647700 w 757329"/>
                            <a:gd name="connsiteY91" fmla="*/ 973947 h 1331134"/>
                            <a:gd name="connsiteX92" fmla="*/ 650081 w 757329"/>
                            <a:gd name="connsiteY92" fmla="*/ 981090 h 1331134"/>
                            <a:gd name="connsiteX93" fmla="*/ 654843 w 757329"/>
                            <a:gd name="connsiteY93" fmla="*/ 1000140 h 1331134"/>
                            <a:gd name="connsiteX94" fmla="*/ 657225 w 757329"/>
                            <a:gd name="connsiteY94" fmla="*/ 1009665 h 1331134"/>
                            <a:gd name="connsiteX95" fmla="*/ 661987 w 757329"/>
                            <a:gd name="connsiteY95" fmla="*/ 1026334 h 1331134"/>
                            <a:gd name="connsiteX96" fmla="*/ 664368 w 757329"/>
                            <a:gd name="connsiteY96" fmla="*/ 1033478 h 1331134"/>
                            <a:gd name="connsiteX97" fmla="*/ 666750 w 757329"/>
                            <a:gd name="connsiteY97" fmla="*/ 1043003 h 1331134"/>
                            <a:gd name="connsiteX98" fmla="*/ 669131 w 757329"/>
                            <a:gd name="connsiteY98" fmla="*/ 1050147 h 1331134"/>
                            <a:gd name="connsiteX99" fmla="*/ 673893 w 757329"/>
                            <a:gd name="connsiteY99" fmla="*/ 1069197 h 1331134"/>
                            <a:gd name="connsiteX100" fmla="*/ 676275 w 757329"/>
                            <a:gd name="connsiteY100" fmla="*/ 1081103 h 1331134"/>
                            <a:gd name="connsiteX101" fmla="*/ 683418 w 757329"/>
                            <a:gd name="connsiteY101" fmla="*/ 1102534 h 1331134"/>
                            <a:gd name="connsiteX102" fmla="*/ 685800 w 757329"/>
                            <a:gd name="connsiteY102" fmla="*/ 1109678 h 1331134"/>
                            <a:gd name="connsiteX103" fmla="*/ 690562 w 757329"/>
                            <a:gd name="connsiteY103" fmla="*/ 1126347 h 1331134"/>
                            <a:gd name="connsiteX104" fmla="*/ 695325 w 757329"/>
                            <a:gd name="connsiteY104" fmla="*/ 1133490 h 1331134"/>
                            <a:gd name="connsiteX105" fmla="*/ 700087 w 757329"/>
                            <a:gd name="connsiteY105" fmla="*/ 1147778 h 1331134"/>
                            <a:gd name="connsiteX106" fmla="*/ 709612 w 757329"/>
                            <a:gd name="connsiteY106" fmla="*/ 1162065 h 1331134"/>
                            <a:gd name="connsiteX107" fmla="*/ 711993 w 757329"/>
                            <a:gd name="connsiteY107" fmla="*/ 1169209 h 1331134"/>
                            <a:gd name="connsiteX108" fmla="*/ 716756 w 757329"/>
                            <a:gd name="connsiteY108" fmla="*/ 1178734 h 1331134"/>
                            <a:gd name="connsiteX109" fmla="*/ 726281 w 757329"/>
                            <a:gd name="connsiteY109" fmla="*/ 1204928 h 1331134"/>
                            <a:gd name="connsiteX110" fmla="*/ 733425 w 757329"/>
                            <a:gd name="connsiteY110" fmla="*/ 1221597 h 1331134"/>
                            <a:gd name="connsiteX111" fmla="*/ 738187 w 757329"/>
                            <a:gd name="connsiteY111" fmla="*/ 1245409 h 1331134"/>
                            <a:gd name="connsiteX112" fmla="*/ 742950 w 757329"/>
                            <a:gd name="connsiteY112" fmla="*/ 1259697 h 1331134"/>
                            <a:gd name="connsiteX113" fmla="*/ 745331 w 757329"/>
                            <a:gd name="connsiteY113" fmla="*/ 1269222 h 1331134"/>
                            <a:gd name="connsiteX114" fmla="*/ 750093 w 757329"/>
                            <a:gd name="connsiteY114" fmla="*/ 1283509 h 1331134"/>
                            <a:gd name="connsiteX115" fmla="*/ 747712 w 757329"/>
                            <a:gd name="connsiteY115" fmla="*/ 1302559 h 1331134"/>
                            <a:gd name="connsiteX116" fmla="*/ 733425 w 757329"/>
                            <a:gd name="connsiteY116" fmla="*/ 1314465 h 1331134"/>
                            <a:gd name="connsiteX117" fmla="*/ 711993 w 757329"/>
                            <a:gd name="connsiteY117" fmla="*/ 1321609 h 1331134"/>
                            <a:gd name="connsiteX118" fmla="*/ 690562 w 757329"/>
                            <a:gd name="connsiteY118" fmla="*/ 1328753 h 1331134"/>
                            <a:gd name="connsiteX119" fmla="*/ 683418 w 757329"/>
                            <a:gd name="connsiteY119" fmla="*/ 1331134 h 1331134"/>
                            <a:gd name="connsiteX120" fmla="*/ 657225 w 757329"/>
                            <a:gd name="connsiteY120" fmla="*/ 1328753 h 1331134"/>
                            <a:gd name="connsiteX121" fmla="*/ 650081 w 757329"/>
                            <a:gd name="connsiteY121" fmla="*/ 1326372 h 1331134"/>
                            <a:gd name="connsiteX122" fmla="*/ 647700 w 757329"/>
                            <a:gd name="connsiteY122" fmla="*/ 1319228 h 1331134"/>
                            <a:gd name="connsiteX123" fmla="*/ 638175 w 757329"/>
                            <a:gd name="connsiteY123" fmla="*/ 1312084 h 1331134"/>
                            <a:gd name="connsiteX124" fmla="*/ 633412 w 757329"/>
                            <a:gd name="connsiteY124" fmla="*/ 1304940 h 1331134"/>
                            <a:gd name="connsiteX125" fmla="*/ 626268 w 757329"/>
                            <a:gd name="connsiteY125" fmla="*/ 1297797 h 1331134"/>
                            <a:gd name="connsiteX126" fmla="*/ 616743 w 757329"/>
                            <a:gd name="connsiteY126" fmla="*/ 1281128 h 1331134"/>
                            <a:gd name="connsiteX127" fmla="*/ 614362 w 757329"/>
                            <a:gd name="connsiteY127" fmla="*/ 1273984 h 1331134"/>
                            <a:gd name="connsiteX128" fmla="*/ 604837 w 757329"/>
                            <a:gd name="connsiteY128" fmla="*/ 1259697 h 1331134"/>
                            <a:gd name="connsiteX129" fmla="*/ 595312 w 757329"/>
                            <a:gd name="connsiteY129" fmla="*/ 1238265 h 1331134"/>
                            <a:gd name="connsiteX130" fmla="*/ 578643 w 757329"/>
                            <a:gd name="connsiteY130" fmla="*/ 1216834 h 1331134"/>
                            <a:gd name="connsiteX131" fmla="*/ 559593 w 757329"/>
                            <a:gd name="connsiteY131" fmla="*/ 1195403 h 1331134"/>
                            <a:gd name="connsiteX132" fmla="*/ 547687 w 757329"/>
                            <a:gd name="connsiteY132" fmla="*/ 1181115 h 1331134"/>
                            <a:gd name="connsiteX133" fmla="*/ 542925 w 757329"/>
                            <a:gd name="connsiteY133" fmla="*/ 1173972 h 1331134"/>
                            <a:gd name="connsiteX134" fmla="*/ 535781 w 757329"/>
                            <a:gd name="connsiteY134" fmla="*/ 1166828 h 1331134"/>
                            <a:gd name="connsiteX135" fmla="*/ 526256 w 757329"/>
                            <a:gd name="connsiteY135" fmla="*/ 1150159 h 1331134"/>
                            <a:gd name="connsiteX136" fmla="*/ 519112 w 757329"/>
                            <a:gd name="connsiteY136" fmla="*/ 1140634 h 1331134"/>
                            <a:gd name="connsiteX137" fmla="*/ 509587 w 757329"/>
                            <a:gd name="connsiteY137" fmla="*/ 1126347 h 1331134"/>
                            <a:gd name="connsiteX138" fmla="*/ 500062 w 757329"/>
                            <a:gd name="connsiteY138" fmla="*/ 1104915 h 1331134"/>
                            <a:gd name="connsiteX139" fmla="*/ 492918 w 757329"/>
                            <a:gd name="connsiteY139" fmla="*/ 1090628 h 1331134"/>
                            <a:gd name="connsiteX140" fmla="*/ 490537 w 757329"/>
                            <a:gd name="connsiteY140" fmla="*/ 1083484 h 1331134"/>
                            <a:gd name="connsiteX141" fmla="*/ 481012 w 757329"/>
                            <a:gd name="connsiteY141" fmla="*/ 1069197 h 1331134"/>
                            <a:gd name="connsiteX142" fmla="*/ 476250 w 757329"/>
                            <a:gd name="connsiteY142" fmla="*/ 1059672 h 1331134"/>
                            <a:gd name="connsiteX143" fmla="*/ 466725 w 757329"/>
                            <a:gd name="connsiteY143" fmla="*/ 1045384 h 1331134"/>
                            <a:gd name="connsiteX144" fmla="*/ 461962 w 757329"/>
                            <a:gd name="connsiteY144" fmla="*/ 1038240 h 1331134"/>
                            <a:gd name="connsiteX145" fmla="*/ 457200 w 757329"/>
                            <a:gd name="connsiteY145" fmla="*/ 1028715 h 1331134"/>
                            <a:gd name="connsiteX146" fmla="*/ 450056 w 757329"/>
                            <a:gd name="connsiteY146" fmla="*/ 1021572 h 1331134"/>
                            <a:gd name="connsiteX147" fmla="*/ 445293 w 757329"/>
                            <a:gd name="connsiteY147" fmla="*/ 1014428 h 1331134"/>
                            <a:gd name="connsiteX148" fmla="*/ 438150 w 757329"/>
                            <a:gd name="connsiteY148" fmla="*/ 1004903 h 1331134"/>
                            <a:gd name="connsiteX149" fmla="*/ 433387 w 757329"/>
                            <a:gd name="connsiteY149" fmla="*/ 995378 h 1331134"/>
                            <a:gd name="connsiteX150" fmla="*/ 431006 w 757329"/>
                            <a:gd name="connsiteY150" fmla="*/ 988234 h 1331134"/>
                            <a:gd name="connsiteX151" fmla="*/ 423862 w 757329"/>
                            <a:gd name="connsiteY151" fmla="*/ 978709 h 1331134"/>
                            <a:gd name="connsiteX152" fmla="*/ 419100 w 757329"/>
                            <a:gd name="connsiteY152" fmla="*/ 971565 h 1331134"/>
                            <a:gd name="connsiteX153" fmla="*/ 411956 w 757329"/>
                            <a:gd name="connsiteY153" fmla="*/ 954897 h 1331134"/>
                            <a:gd name="connsiteX154" fmla="*/ 407193 w 757329"/>
                            <a:gd name="connsiteY154" fmla="*/ 945372 h 1331134"/>
                            <a:gd name="connsiteX155" fmla="*/ 400050 w 757329"/>
                            <a:gd name="connsiteY155" fmla="*/ 921559 h 1331134"/>
                            <a:gd name="connsiteX156" fmla="*/ 397668 w 757329"/>
                            <a:gd name="connsiteY156" fmla="*/ 914415 h 1331134"/>
                            <a:gd name="connsiteX157" fmla="*/ 388143 w 757329"/>
                            <a:gd name="connsiteY157" fmla="*/ 900128 h 1331134"/>
                            <a:gd name="connsiteX158" fmla="*/ 371475 w 757329"/>
                            <a:gd name="connsiteY158" fmla="*/ 873934 h 1331134"/>
                            <a:gd name="connsiteX159" fmla="*/ 366712 w 757329"/>
                            <a:gd name="connsiteY159" fmla="*/ 857265 h 1331134"/>
                            <a:gd name="connsiteX160" fmla="*/ 352425 w 757329"/>
                            <a:gd name="connsiteY160" fmla="*/ 831072 h 1331134"/>
                            <a:gd name="connsiteX161" fmla="*/ 350043 w 757329"/>
                            <a:gd name="connsiteY161" fmla="*/ 821547 h 1331134"/>
                            <a:gd name="connsiteX162" fmla="*/ 342900 w 757329"/>
                            <a:gd name="connsiteY162" fmla="*/ 823928 h 1331134"/>
                            <a:gd name="connsiteX163" fmla="*/ 328612 w 757329"/>
                            <a:gd name="connsiteY163" fmla="*/ 814403 h 1331134"/>
                            <a:gd name="connsiteX164" fmla="*/ 314325 w 757329"/>
                            <a:gd name="connsiteY164" fmla="*/ 804878 h 1331134"/>
                            <a:gd name="connsiteX165" fmla="*/ 307181 w 757329"/>
                            <a:gd name="connsiteY165" fmla="*/ 800115 h 1331134"/>
                            <a:gd name="connsiteX166" fmla="*/ 300037 w 757329"/>
                            <a:gd name="connsiteY166" fmla="*/ 797734 h 1331134"/>
                            <a:gd name="connsiteX167" fmla="*/ 292893 w 757329"/>
                            <a:gd name="connsiteY167" fmla="*/ 790590 h 1331134"/>
                            <a:gd name="connsiteX168" fmla="*/ 285750 w 757329"/>
                            <a:gd name="connsiteY168" fmla="*/ 785828 h 1331134"/>
                            <a:gd name="connsiteX169" fmla="*/ 271462 w 757329"/>
                            <a:gd name="connsiteY169" fmla="*/ 773922 h 1331134"/>
                            <a:gd name="connsiteX170" fmla="*/ 264318 w 757329"/>
                            <a:gd name="connsiteY170" fmla="*/ 766778 h 1331134"/>
                            <a:gd name="connsiteX171" fmla="*/ 259556 w 757329"/>
                            <a:gd name="connsiteY171" fmla="*/ 759634 h 1331134"/>
                            <a:gd name="connsiteX172" fmla="*/ 242887 w 757329"/>
                            <a:gd name="connsiteY172" fmla="*/ 742965 h 1331134"/>
                            <a:gd name="connsiteX173" fmla="*/ 240506 w 757329"/>
                            <a:gd name="connsiteY173" fmla="*/ 733440 h 1331134"/>
                            <a:gd name="connsiteX174" fmla="*/ 233362 w 757329"/>
                            <a:gd name="connsiteY174" fmla="*/ 728678 h 1331134"/>
                            <a:gd name="connsiteX175" fmla="*/ 221456 w 757329"/>
                            <a:gd name="connsiteY175" fmla="*/ 709628 h 1331134"/>
                            <a:gd name="connsiteX176" fmla="*/ 207168 w 757329"/>
                            <a:gd name="connsiteY176" fmla="*/ 681053 h 1331134"/>
                            <a:gd name="connsiteX177" fmla="*/ 202406 w 757329"/>
                            <a:gd name="connsiteY177" fmla="*/ 673909 h 1331134"/>
                            <a:gd name="connsiteX178" fmla="*/ 197643 w 757329"/>
                            <a:gd name="connsiteY178" fmla="*/ 666765 h 1331134"/>
                            <a:gd name="connsiteX179" fmla="*/ 192881 w 757329"/>
                            <a:gd name="connsiteY179" fmla="*/ 652478 h 1331134"/>
                            <a:gd name="connsiteX180" fmla="*/ 178593 w 757329"/>
                            <a:gd name="connsiteY180" fmla="*/ 628665 h 1331134"/>
                            <a:gd name="connsiteX181" fmla="*/ 171450 w 757329"/>
                            <a:gd name="connsiteY181" fmla="*/ 602472 h 1331134"/>
                            <a:gd name="connsiteX182" fmla="*/ 169068 w 757329"/>
                            <a:gd name="connsiteY182" fmla="*/ 595328 h 1331134"/>
                            <a:gd name="connsiteX183" fmla="*/ 164306 w 757329"/>
                            <a:gd name="connsiteY183" fmla="*/ 585803 h 1331134"/>
                            <a:gd name="connsiteX184" fmla="*/ 161925 w 757329"/>
                            <a:gd name="connsiteY184" fmla="*/ 578659 h 1331134"/>
                            <a:gd name="connsiteX185" fmla="*/ 157162 w 757329"/>
                            <a:gd name="connsiteY185" fmla="*/ 569134 h 1331134"/>
                            <a:gd name="connsiteX186" fmla="*/ 150018 w 757329"/>
                            <a:gd name="connsiteY186" fmla="*/ 552465 h 1331134"/>
                            <a:gd name="connsiteX187" fmla="*/ 145256 w 757329"/>
                            <a:gd name="connsiteY187" fmla="*/ 535797 h 1331134"/>
                            <a:gd name="connsiteX188" fmla="*/ 142875 w 757329"/>
                            <a:gd name="connsiteY188" fmla="*/ 526272 h 1331134"/>
                            <a:gd name="connsiteX189" fmla="*/ 140493 w 757329"/>
                            <a:gd name="connsiteY189" fmla="*/ 514365 h 1331134"/>
                            <a:gd name="connsiteX190" fmla="*/ 135731 w 757329"/>
                            <a:gd name="connsiteY190" fmla="*/ 507222 h 1331134"/>
                            <a:gd name="connsiteX191" fmla="*/ 130968 w 757329"/>
                            <a:gd name="connsiteY191" fmla="*/ 490553 h 1331134"/>
                            <a:gd name="connsiteX192" fmla="*/ 126206 w 757329"/>
                            <a:gd name="connsiteY192" fmla="*/ 476265 h 1331134"/>
                            <a:gd name="connsiteX193" fmla="*/ 121443 w 757329"/>
                            <a:gd name="connsiteY193" fmla="*/ 469122 h 1331134"/>
                            <a:gd name="connsiteX194" fmla="*/ 111918 w 757329"/>
                            <a:gd name="connsiteY194" fmla="*/ 440547 h 1331134"/>
                            <a:gd name="connsiteX195" fmla="*/ 109537 w 757329"/>
                            <a:gd name="connsiteY195" fmla="*/ 433403 h 1331134"/>
                            <a:gd name="connsiteX196" fmla="*/ 107156 w 757329"/>
                            <a:gd name="connsiteY196" fmla="*/ 426259 h 1331134"/>
                            <a:gd name="connsiteX197" fmla="*/ 102393 w 757329"/>
                            <a:gd name="connsiteY197" fmla="*/ 419115 h 1331134"/>
                            <a:gd name="connsiteX198" fmla="*/ 100012 w 757329"/>
                            <a:gd name="connsiteY198" fmla="*/ 411972 h 1331134"/>
                            <a:gd name="connsiteX199" fmla="*/ 97631 w 757329"/>
                            <a:gd name="connsiteY199" fmla="*/ 402447 h 1331134"/>
                            <a:gd name="connsiteX200" fmla="*/ 92868 w 757329"/>
                            <a:gd name="connsiteY200" fmla="*/ 395303 h 1331134"/>
                            <a:gd name="connsiteX201" fmla="*/ 88106 w 757329"/>
                            <a:gd name="connsiteY201" fmla="*/ 381015 h 1331134"/>
                            <a:gd name="connsiteX202" fmla="*/ 85725 w 757329"/>
                            <a:gd name="connsiteY202" fmla="*/ 373872 h 1331134"/>
                            <a:gd name="connsiteX203" fmla="*/ 80962 w 757329"/>
                            <a:gd name="connsiteY203" fmla="*/ 354822 h 1331134"/>
                            <a:gd name="connsiteX204" fmla="*/ 76200 w 757329"/>
                            <a:gd name="connsiteY204" fmla="*/ 347678 h 1331134"/>
                            <a:gd name="connsiteX205" fmla="*/ 71437 w 757329"/>
                            <a:gd name="connsiteY205" fmla="*/ 321484 h 1331134"/>
                            <a:gd name="connsiteX206" fmla="*/ 69056 w 757329"/>
                            <a:gd name="connsiteY206" fmla="*/ 314340 h 1331134"/>
                            <a:gd name="connsiteX207" fmla="*/ 64293 w 757329"/>
                            <a:gd name="connsiteY207" fmla="*/ 295290 h 1331134"/>
                            <a:gd name="connsiteX208" fmla="*/ 61912 w 757329"/>
                            <a:gd name="connsiteY208" fmla="*/ 288147 h 1331134"/>
                            <a:gd name="connsiteX209" fmla="*/ 47625 w 757329"/>
                            <a:gd name="connsiteY209" fmla="*/ 283384 h 1331134"/>
                            <a:gd name="connsiteX210" fmla="*/ 38100 w 757329"/>
                            <a:gd name="connsiteY210" fmla="*/ 269097 h 1331134"/>
                            <a:gd name="connsiteX211" fmla="*/ 33337 w 757329"/>
                            <a:gd name="connsiteY211" fmla="*/ 254809 h 1331134"/>
                            <a:gd name="connsiteX212" fmla="*/ 30956 w 757329"/>
                            <a:gd name="connsiteY212" fmla="*/ 245284 h 1331134"/>
                            <a:gd name="connsiteX213" fmla="*/ 28575 w 757329"/>
                            <a:gd name="connsiteY213" fmla="*/ 233378 h 1331134"/>
                            <a:gd name="connsiteX214" fmla="*/ 23812 w 757329"/>
                            <a:gd name="connsiteY214" fmla="*/ 219090 h 1331134"/>
                            <a:gd name="connsiteX215" fmla="*/ 21431 w 757329"/>
                            <a:gd name="connsiteY215" fmla="*/ 207184 h 1331134"/>
                            <a:gd name="connsiteX216" fmla="*/ 19050 w 757329"/>
                            <a:gd name="connsiteY216" fmla="*/ 200040 h 1331134"/>
                            <a:gd name="connsiteX217" fmla="*/ 14287 w 757329"/>
                            <a:gd name="connsiteY217" fmla="*/ 171465 h 1331134"/>
                            <a:gd name="connsiteX218" fmla="*/ 11906 w 757329"/>
                            <a:gd name="connsiteY218" fmla="*/ 164322 h 1331134"/>
                            <a:gd name="connsiteX219" fmla="*/ 7143 w 757329"/>
                            <a:gd name="connsiteY219" fmla="*/ 92884 h 1331134"/>
                            <a:gd name="connsiteX220" fmla="*/ 2381 w 757329"/>
                            <a:gd name="connsiteY220" fmla="*/ 66690 h 1331134"/>
                            <a:gd name="connsiteX221" fmla="*/ 0 w 757329"/>
                            <a:gd name="connsiteY221" fmla="*/ 52403 h 1331134"/>
                            <a:gd name="connsiteX222" fmla="*/ 4762 w 757329"/>
                            <a:gd name="connsiteY222" fmla="*/ 33353 h 1331134"/>
                            <a:gd name="connsiteX223" fmla="*/ 11906 w 757329"/>
                            <a:gd name="connsiteY223" fmla="*/ 28590 h 1331134"/>
                            <a:gd name="connsiteX224" fmla="*/ 16668 w 757329"/>
                            <a:gd name="connsiteY224" fmla="*/ 21447 h 1331134"/>
                            <a:gd name="connsiteX225" fmla="*/ 30956 w 757329"/>
                            <a:gd name="connsiteY225" fmla="*/ 14303 h 1331134"/>
                            <a:gd name="connsiteX226" fmla="*/ 40481 w 757329"/>
                            <a:gd name="connsiteY226" fmla="*/ 11922 h 1331134"/>
                            <a:gd name="connsiteX227" fmla="*/ 52387 w 757329"/>
                            <a:gd name="connsiteY227" fmla="*/ 9540 h 1331134"/>
                            <a:gd name="connsiteX228" fmla="*/ 83343 w 757329"/>
                            <a:gd name="connsiteY228" fmla="*/ 2397 h 1331134"/>
                            <a:gd name="connsiteX229" fmla="*/ 116681 w 757329"/>
                            <a:gd name="connsiteY229"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83406 w 757329"/>
                            <a:gd name="connsiteY62" fmla="*/ 447691 h 1331134"/>
                            <a:gd name="connsiteX63" fmla="*/ 576262 w 757329"/>
                            <a:gd name="connsiteY63" fmla="*/ 469122 h 1331134"/>
                            <a:gd name="connsiteX64" fmla="*/ 554831 w 757329"/>
                            <a:gd name="connsiteY64" fmla="*/ 488172 h 1331134"/>
                            <a:gd name="connsiteX65" fmla="*/ 550068 w 757329"/>
                            <a:gd name="connsiteY65" fmla="*/ 495315 h 1331134"/>
                            <a:gd name="connsiteX66" fmla="*/ 540543 w 757329"/>
                            <a:gd name="connsiteY66" fmla="*/ 469122 h 1331134"/>
                            <a:gd name="connsiteX67" fmla="*/ 523874 w 757329"/>
                            <a:gd name="connsiteY67" fmla="*/ 511984 h 1331134"/>
                            <a:gd name="connsiteX68" fmla="*/ 533400 w 757329"/>
                            <a:gd name="connsiteY68" fmla="*/ 557228 h 1331134"/>
                            <a:gd name="connsiteX69" fmla="*/ 547687 w 757329"/>
                            <a:gd name="connsiteY69" fmla="*/ 566753 h 1331134"/>
                            <a:gd name="connsiteX70" fmla="*/ 552450 w 757329"/>
                            <a:gd name="connsiteY70" fmla="*/ 581040 h 1331134"/>
                            <a:gd name="connsiteX71" fmla="*/ 554831 w 757329"/>
                            <a:gd name="connsiteY71" fmla="*/ 600090 h 1331134"/>
                            <a:gd name="connsiteX72" fmla="*/ 559593 w 757329"/>
                            <a:gd name="connsiteY72" fmla="*/ 607234 h 1331134"/>
                            <a:gd name="connsiteX73" fmla="*/ 564356 w 757329"/>
                            <a:gd name="connsiteY73" fmla="*/ 626284 h 1331134"/>
                            <a:gd name="connsiteX74" fmla="*/ 569118 w 757329"/>
                            <a:gd name="connsiteY74" fmla="*/ 635809 h 1331134"/>
                            <a:gd name="connsiteX75" fmla="*/ 571500 w 757329"/>
                            <a:gd name="connsiteY75" fmla="*/ 642953 h 1331134"/>
                            <a:gd name="connsiteX76" fmla="*/ 581025 w 757329"/>
                            <a:gd name="connsiteY76" fmla="*/ 659622 h 1331134"/>
                            <a:gd name="connsiteX77" fmla="*/ 588168 w 757329"/>
                            <a:gd name="connsiteY77" fmla="*/ 683434 h 1331134"/>
                            <a:gd name="connsiteX78" fmla="*/ 592931 w 757329"/>
                            <a:gd name="connsiteY78" fmla="*/ 697722 h 1331134"/>
                            <a:gd name="connsiteX79" fmla="*/ 597693 w 757329"/>
                            <a:gd name="connsiteY79" fmla="*/ 712009 h 1331134"/>
                            <a:gd name="connsiteX80" fmla="*/ 600075 w 757329"/>
                            <a:gd name="connsiteY80" fmla="*/ 719153 h 1331134"/>
                            <a:gd name="connsiteX81" fmla="*/ 604837 w 757329"/>
                            <a:gd name="connsiteY81" fmla="*/ 738203 h 1331134"/>
                            <a:gd name="connsiteX82" fmla="*/ 609600 w 757329"/>
                            <a:gd name="connsiteY82" fmla="*/ 788209 h 1331134"/>
                            <a:gd name="connsiteX83" fmla="*/ 616743 w 757329"/>
                            <a:gd name="connsiteY83" fmla="*/ 809640 h 1331134"/>
                            <a:gd name="connsiteX84" fmla="*/ 619125 w 757329"/>
                            <a:gd name="connsiteY84" fmla="*/ 816784 h 1331134"/>
                            <a:gd name="connsiteX85" fmla="*/ 623887 w 757329"/>
                            <a:gd name="connsiteY85" fmla="*/ 835834 h 1331134"/>
                            <a:gd name="connsiteX86" fmla="*/ 628650 w 757329"/>
                            <a:gd name="connsiteY86" fmla="*/ 852503 h 1331134"/>
                            <a:gd name="connsiteX87" fmla="*/ 631031 w 757329"/>
                            <a:gd name="connsiteY87" fmla="*/ 871553 h 1331134"/>
                            <a:gd name="connsiteX88" fmla="*/ 633412 w 757329"/>
                            <a:gd name="connsiteY88" fmla="*/ 909653 h 1331134"/>
                            <a:gd name="connsiteX89" fmla="*/ 638175 w 757329"/>
                            <a:gd name="connsiteY89" fmla="*/ 938228 h 1331134"/>
                            <a:gd name="connsiteX90" fmla="*/ 640556 w 757329"/>
                            <a:gd name="connsiteY90" fmla="*/ 952515 h 1331134"/>
                            <a:gd name="connsiteX91" fmla="*/ 647700 w 757329"/>
                            <a:gd name="connsiteY91" fmla="*/ 973947 h 1331134"/>
                            <a:gd name="connsiteX92" fmla="*/ 650081 w 757329"/>
                            <a:gd name="connsiteY92" fmla="*/ 981090 h 1331134"/>
                            <a:gd name="connsiteX93" fmla="*/ 654843 w 757329"/>
                            <a:gd name="connsiteY93" fmla="*/ 1000140 h 1331134"/>
                            <a:gd name="connsiteX94" fmla="*/ 657225 w 757329"/>
                            <a:gd name="connsiteY94" fmla="*/ 1009665 h 1331134"/>
                            <a:gd name="connsiteX95" fmla="*/ 661987 w 757329"/>
                            <a:gd name="connsiteY95" fmla="*/ 1026334 h 1331134"/>
                            <a:gd name="connsiteX96" fmla="*/ 664368 w 757329"/>
                            <a:gd name="connsiteY96" fmla="*/ 1033478 h 1331134"/>
                            <a:gd name="connsiteX97" fmla="*/ 666750 w 757329"/>
                            <a:gd name="connsiteY97" fmla="*/ 1043003 h 1331134"/>
                            <a:gd name="connsiteX98" fmla="*/ 669131 w 757329"/>
                            <a:gd name="connsiteY98" fmla="*/ 1050147 h 1331134"/>
                            <a:gd name="connsiteX99" fmla="*/ 673893 w 757329"/>
                            <a:gd name="connsiteY99" fmla="*/ 1069197 h 1331134"/>
                            <a:gd name="connsiteX100" fmla="*/ 676275 w 757329"/>
                            <a:gd name="connsiteY100" fmla="*/ 1081103 h 1331134"/>
                            <a:gd name="connsiteX101" fmla="*/ 683418 w 757329"/>
                            <a:gd name="connsiteY101" fmla="*/ 1102534 h 1331134"/>
                            <a:gd name="connsiteX102" fmla="*/ 685800 w 757329"/>
                            <a:gd name="connsiteY102" fmla="*/ 1109678 h 1331134"/>
                            <a:gd name="connsiteX103" fmla="*/ 690562 w 757329"/>
                            <a:gd name="connsiteY103" fmla="*/ 1126347 h 1331134"/>
                            <a:gd name="connsiteX104" fmla="*/ 695325 w 757329"/>
                            <a:gd name="connsiteY104" fmla="*/ 1133490 h 1331134"/>
                            <a:gd name="connsiteX105" fmla="*/ 700087 w 757329"/>
                            <a:gd name="connsiteY105" fmla="*/ 1147778 h 1331134"/>
                            <a:gd name="connsiteX106" fmla="*/ 709612 w 757329"/>
                            <a:gd name="connsiteY106" fmla="*/ 1162065 h 1331134"/>
                            <a:gd name="connsiteX107" fmla="*/ 711993 w 757329"/>
                            <a:gd name="connsiteY107" fmla="*/ 1169209 h 1331134"/>
                            <a:gd name="connsiteX108" fmla="*/ 716756 w 757329"/>
                            <a:gd name="connsiteY108" fmla="*/ 1178734 h 1331134"/>
                            <a:gd name="connsiteX109" fmla="*/ 726281 w 757329"/>
                            <a:gd name="connsiteY109" fmla="*/ 1204928 h 1331134"/>
                            <a:gd name="connsiteX110" fmla="*/ 733425 w 757329"/>
                            <a:gd name="connsiteY110" fmla="*/ 1221597 h 1331134"/>
                            <a:gd name="connsiteX111" fmla="*/ 738187 w 757329"/>
                            <a:gd name="connsiteY111" fmla="*/ 1245409 h 1331134"/>
                            <a:gd name="connsiteX112" fmla="*/ 742950 w 757329"/>
                            <a:gd name="connsiteY112" fmla="*/ 1259697 h 1331134"/>
                            <a:gd name="connsiteX113" fmla="*/ 745331 w 757329"/>
                            <a:gd name="connsiteY113" fmla="*/ 1269222 h 1331134"/>
                            <a:gd name="connsiteX114" fmla="*/ 750093 w 757329"/>
                            <a:gd name="connsiteY114" fmla="*/ 1283509 h 1331134"/>
                            <a:gd name="connsiteX115" fmla="*/ 747712 w 757329"/>
                            <a:gd name="connsiteY115" fmla="*/ 1302559 h 1331134"/>
                            <a:gd name="connsiteX116" fmla="*/ 733425 w 757329"/>
                            <a:gd name="connsiteY116" fmla="*/ 1314465 h 1331134"/>
                            <a:gd name="connsiteX117" fmla="*/ 711993 w 757329"/>
                            <a:gd name="connsiteY117" fmla="*/ 1321609 h 1331134"/>
                            <a:gd name="connsiteX118" fmla="*/ 690562 w 757329"/>
                            <a:gd name="connsiteY118" fmla="*/ 1328753 h 1331134"/>
                            <a:gd name="connsiteX119" fmla="*/ 683418 w 757329"/>
                            <a:gd name="connsiteY119" fmla="*/ 1331134 h 1331134"/>
                            <a:gd name="connsiteX120" fmla="*/ 657225 w 757329"/>
                            <a:gd name="connsiteY120" fmla="*/ 1328753 h 1331134"/>
                            <a:gd name="connsiteX121" fmla="*/ 650081 w 757329"/>
                            <a:gd name="connsiteY121" fmla="*/ 1326372 h 1331134"/>
                            <a:gd name="connsiteX122" fmla="*/ 647700 w 757329"/>
                            <a:gd name="connsiteY122" fmla="*/ 1319228 h 1331134"/>
                            <a:gd name="connsiteX123" fmla="*/ 638175 w 757329"/>
                            <a:gd name="connsiteY123" fmla="*/ 1312084 h 1331134"/>
                            <a:gd name="connsiteX124" fmla="*/ 633412 w 757329"/>
                            <a:gd name="connsiteY124" fmla="*/ 1304940 h 1331134"/>
                            <a:gd name="connsiteX125" fmla="*/ 626268 w 757329"/>
                            <a:gd name="connsiteY125" fmla="*/ 1297797 h 1331134"/>
                            <a:gd name="connsiteX126" fmla="*/ 616743 w 757329"/>
                            <a:gd name="connsiteY126" fmla="*/ 1281128 h 1331134"/>
                            <a:gd name="connsiteX127" fmla="*/ 614362 w 757329"/>
                            <a:gd name="connsiteY127" fmla="*/ 1273984 h 1331134"/>
                            <a:gd name="connsiteX128" fmla="*/ 604837 w 757329"/>
                            <a:gd name="connsiteY128" fmla="*/ 1259697 h 1331134"/>
                            <a:gd name="connsiteX129" fmla="*/ 595312 w 757329"/>
                            <a:gd name="connsiteY129" fmla="*/ 1238265 h 1331134"/>
                            <a:gd name="connsiteX130" fmla="*/ 578643 w 757329"/>
                            <a:gd name="connsiteY130" fmla="*/ 1216834 h 1331134"/>
                            <a:gd name="connsiteX131" fmla="*/ 559593 w 757329"/>
                            <a:gd name="connsiteY131" fmla="*/ 1195403 h 1331134"/>
                            <a:gd name="connsiteX132" fmla="*/ 547687 w 757329"/>
                            <a:gd name="connsiteY132" fmla="*/ 1181115 h 1331134"/>
                            <a:gd name="connsiteX133" fmla="*/ 542925 w 757329"/>
                            <a:gd name="connsiteY133" fmla="*/ 1173972 h 1331134"/>
                            <a:gd name="connsiteX134" fmla="*/ 535781 w 757329"/>
                            <a:gd name="connsiteY134" fmla="*/ 1166828 h 1331134"/>
                            <a:gd name="connsiteX135" fmla="*/ 526256 w 757329"/>
                            <a:gd name="connsiteY135" fmla="*/ 1150159 h 1331134"/>
                            <a:gd name="connsiteX136" fmla="*/ 519112 w 757329"/>
                            <a:gd name="connsiteY136" fmla="*/ 1140634 h 1331134"/>
                            <a:gd name="connsiteX137" fmla="*/ 509587 w 757329"/>
                            <a:gd name="connsiteY137" fmla="*/ 1126347 h 1331134"/>
                            <a:gd name="connsiteX138" fmla="*/ 500062 w 757329"/>
                            <a:gd name="connsiteY138" fmla="*/ 1104915 h 1331134"/>
                            <a:gd name="connsiteX139" fmla="*/ 492918 w 757329"/>
                            <a:gd name="connsiteY139" fmla="*/ 1090628 h 1331134"/>
                            <a:gd name="connsiteX140" fmla="*/ 490537 w 757329"/>
                            <a:gd name="connsiteY140" fmla="*/ 1083484 h 1331134"/>
                            <a:gd name="connsiteX141" fmla="*/ 481012 w 757329"/>
                            <a:gd name="connsiteY141" fmla="*/ 1069197 h 1331134"/>
                            <a:gd name="connsiteX142" fmla="*/ 476250 w 757329"/>
                            <a:gd name="connsiteY142" fmla="*/ 1059672 h 1331134"/>
                            <a:gd name="connsiteX143" fmla="*/ 466725 w 757329"/>
                            <a:gd name="connsiteY143" fmla="*/ 1045384 h 1331134"/>
                            <a:gd name="connsiteX144" fmla="*/ 461962 w 757329"/>
                            <a:gd name="connsiteY144" fmla="*/ 1038240 h 1331134"/>
                            <a:gd name="connsiteX145" fmla="*/ 457200 w 757329"/>
                            <a:gd name="connsiteY145" fmla="*/ 1028715 h 1331134"/>
                            <a:gd name="connsiteX146" fmla="*/ 450056 w 757329"/>
                            <a:gd name="connsiteY146" fmla="*/ 1021572 h 1331134"/>
                            <a:gd name="connsiteX147" fmla="*/ 445293 w 757329"/>
                            <a:gd name="connsiteY147" fmla="*/ 1014428 h 1331134"/>
                            <a:gd name="connsiteX148" fmla="*/ 438150 w 757329"/>
                            <a:gd name="connsiteY148" fmla="*/ 1004903 h 1331134"/>
                            <a:gd name="connsiteX149" fmla="*/ 433387 w 757329"/>
                            <a:gd name="connsiteY149" fmla="*/ 995378 h 1331134"/>
                            <a:gd name="connsiteX150" fmla="*/ 431006 w 757329"/>
                            <a:gd name="connsiteY150" fmla="*/ 988234 h 1331134"/>
                            <a:gd name="connsiteX151" fmla="*/ 423862 w 757329"/>
                            <a:gd name="connsiteY151" fmla="*/ 978709 h 1331134"/>
                            <a:gd name="connsiteX152" fmla="*/ 419100 w 757329"/>
                            <a:gd name="connsiteY152" fmla="*/ 971565 h 1331134"/>
                            <a:gd name="connsiteX153" fmla="*/ 411956 w 757329"/>
                            <a:gd name="connsiteY153" fmla="*/ 954897 h 1331134"/>
                            <a:gd name="connsiteX154" fmla="*/ 407193 w 757329"/>
                            <a:gd name="connsiteY154" fmla="*/ 945372 h 1331134"/>
                            <a:gd name="connsiteX155" fmla="*/ 400050 w 757329"/>
                            <a:gd name="connsiteY155" fmla="*/ 921559 h 1331134"/>
                            <a:gd name="connsiteX156" fmla="*/ 397668 w 757329"/>
                            <a:gd name="connsiteY156" fmla="*/ 914415 h 1331134"/>
                            <a:gd name="connsiteX157" fmla="*/ 388143 w 757329"/>
                            <a:gd name="connsiteY157" fmla="*/ 900128 h 1331134"/>
                            <a:gd name="connsiteX158" fmla="*/ 371475 w 757329"/>
                            <a:gd name="connsiteY158" fmla="*/ 873934 h 1331134"/>
                            <a:gd name="connsiteX159" fmla="*/ 366712 w 757329"/>
                            <a:gd name="connsiteY159" fmla="*/ 857265 h 1331134"/>
                            <a:gd name="connsiteX160" fmla="*/ 352425 w 757329"/>
                            <a:gd name="connsiteY160" fmla="*/ 831072 h 1331134"/>
                            <a:gd name="connsiteX161" fmla="*/ 350043 w 757329"/>
                            <a:gd name="connsiteY161" fmla="*/ 821547 h 1331134"/>
                            <a:gd name="connsiteX162" fmla="*/ 342900 w 757329"/>
                            <a:gd name="connsiteY162" fmla="*/ 823928 h 1331134"/>
                            <a:gd name="connsiteX163" fmla="*/ 328612 w 757329"/>
                            <a:gd name="connsiteY163" fmla="*/ 814403 h 1331134"/>
                            <a:gd name="connsiteX164" fmla="*/ 314325 w 757329"/>
                            <a:gd name="connsiteY164" fmla="*/ 804878 h 1331134"/>
                            <a:gd name="connsiteX165" fmla="*/ 307181 w 757329"/>
                            <a:gd name="connsiteY165" fmla="*/ 800115 h 1331134"/>
                            <a:gd name="connsiteX166" fmla="*/ 300037 w 757329"/>
                            <a:gd name="connsiteY166" fmla="*/ 797734 h 1331134"/>
                            <a:gd name="connsiteX167" fmla="*/ 292893 w 757329"/>
                            <a:gd name="connsiteY167" fmla="*/ 790590 h 1331134"/>
                            <a:gd name="connsiteX168" fmla="*/ 285750 w 757329"/>
                            <a:gd name="connsiteY168" fmla="*/ 785828 h 1331134"/>
                            <a:gd name="connsiteX169" fmla="*/ 271462 w 757329"/>
                            <a:gd name="connsiteY169" fmla="*/ 773922 h 1331134"/>
                            <a:gd name="connsiteX170" fmla="*/ 264318 w 757329"/>
                            <a:gd name="connsiteY170" fmla="*/ 766778 h 1331134"/>
                            <a:gd name="connsiteX171" fmla="*/ 259556 w 757329"/>
                            <a:gd name="connsiteY171" fmla="*/ 759634 h 1331134"/>
                            <a:gd name="connsiteX172" fmla="*/ 242887 w 757329"/>
                            <a:gd name="connsiteY172" fmla="*/ 742965 h 1331134"/>
                            <a:gd name="connsiteX173" fmla="*/ 240506 w 757329"/>
                            <a:gd name="connsiteY173" fmla="*/ 733440 h 1331134"/>
                            <a:gd name="connsiteX174" fmla="*/ 233362 w 757329"/>
                            <a:gd name="connsiteY174" fmla="*/ 728678 h 1331134"/>
                            <a:gd name="connsiteX175" fmla="*/ 221456 w 757329"/>
                            <a:gd name="connsiteY175" fmla="*/ 709628 h 1331134"/>
                            <a:gd name="connsiteX176" fmla="*/ 207168 w 757329"/>
                            <a:gd name="connsiteY176" fmla="*/ 681053 h 1331134"/>
                            <a:gd name="connsiteX177" fmla="*/ 202406 w 757329"/>
                            <a:gd name="connsiteY177" fmla="*/ 673909 h 1331134"/>
                            <a:gd name="connsiteX178" fmla="*/ 197643 w 757329"/>
                            <a:gd name="connsiteY178" fmla="*/ 666765 h 1331134"/>
                            <a:gd name="connsiteX179" fmla="*/ 192881 w 757329"/>
                            <a:gd name="connsiteY179" fmla="*/ 652478 h 1331134"/>
                            <a:gd name="connsiteX180" fmla="*/ 178593 w 757329"/>
                            <a:gd name="connsiteY180" fmla="*/ 628665 h 1331134"/>
                            <a:gd name="connsiteX181" fmla="*/ 171450 w 757329"/>
                            <a:gd name="connsiteY181" fmla="*/ 602472 h 1331134"/>
                            <a:gd name="connsiteX182" fmla="*/ 169068 w 757329"/>
                            <a:gd name="connsiteY182" fmla="*/ 595328 h 1331134"/>
                            <a:gd name="connsiteX183" fmla="*/ 164306 w 757329"/>
                            <a:gd name="connsiteY183" fmla="*/ 585803 h 1331134"/>
                            <a:gd name="connsiteX184" fmla="*/ 161925 w 757329"/>
                            <a:gd name="connsiteY184" fmla="*/ 578659 h 1331134"/>
                            <a:gd name="connsiteX185" fmla="*/ 157162 w 757329"/>
                            <a:gd name="connsiteY185" fmla="*/ 569134 h 1331134"/>
                            <a:gd name="connsiteX186" fmla="*/ 150018 w 757329"/>
                            <a:gd name="connsiteY186" fmla="*/ 552465 h 1331134"/>
                            <a:gd name="connsiteX187" fmla="*/ 145256 w 757329"/>
                            <a:gd name="connsiteY187" fmla="*/ 535797 h 1331134"/>
                            <a:gd name="connsiteX188" fmla="*/ 142875 w 757329"/>
                            <a:gd name="connsiteY188" fmla="*/ 526272 h 1331134"/>
                            <a:gd name="connsiteX189" fmla="*/ 140493 w 757329"/>
                            <a:gd name="connsiteY189" fmla="*/ 514365 h 1331134"/>
                            <a:gd name="connsiteX190" fmla="*/ 135731 w 757329"/>
                            <a:gd name="connsiteY190" fmla="*/ 507222 h 1331134"/>
                            <a:gd name="connsiteX191" fmla="*/ 130968 w 757329"/>
                            <a:gd name="connsiteY191" fmla="*/ 490553 h 1331134"/>
                            <a:gd name="connsiteX192" fmla="*/ 126206 w 757329"/>
                            <a:gd name="connsiteY192" fmla="*/ 476265 h 1331134"/>
                            <a:gd name="connsiteX193" fmla="*/ 121443 w 757329"/>
                            <a:gd name="connsiteY193" fmla="*/ 469122 h 1331134"/>
                            <a:gd name="connsiteX194" fmla="*/ 111918 w 757329"/>
                            <a:gd name="connsiteY194" fmla="*/ 440547 h 1331134"/>
                            <a:gd name="connsiteX195" fmla="*/ 109537 w 757329"/>
                            <a:gd name="connsiteY195" fmla="*/ 433403 h 1331134"/>
                            <a:gd name="connsiteX196" fmla="*/ 107156 w 757329"/>
                            <a:gd name="connsiteY196" fmla="*/ 426259 h 1331134"/>
                            <a:gd name="connsiteX197" fmla="*/ 102393 w 757329"/>
                            <a:gd name="connsiteY197" fmla="*/ 419115 h 1331134"/>
                            <a:gd name="connsiteX198" fmla="*/ 100012 w 757329"/>
                            <a:gd name="connsiteY198" fmla="*/ 411972 h 1331134"/>
                            <a:gd name="connsiteX199" fmla="*/ 97631 w 757329"/>
                            <a:gd name="connsiteY199" fmla="*/ 402447 h 1331134"/>
                            <a:gd name="connsiteX200" fmla="*/ 92868 w 757329"/>
                            <a:gd name="connsiteY200" fmla="*/ 395303 h 1331134"/>
                            <a:gd name="connsiteX201" fmla="*/ 88106 w 757329"/>
                            <a:gd name="connsiteY201" fmla="*/ 381015 h 1331134"/>
                            <a:gd name="connsiteX202" fmla="*/ 85725 w 757329"/>
                            <a:gd name="connsiteY202" fmla="*/ 373872 h 1331134"/>
                            <a:gd name="connsiteX203" fmla="*/ 80962 w 757329"/>
                            <a:gd name="connsiteY203" fmla="*/ 354822 h 1331134"/>
                            <a:gd name="connsiteX204" fmla="*/ 76200 w 757329"/>
                            <a:gd name="connsiteY204" fmla="*/ 347678 h 1331134"/>
                            <a:gd name="connsiteX205" fmla="*/ 71437 w 757329"/>
                            <a:gd name="connsiteY205" fmla="*/ 321484 h 1331134"/>
                            <a:gd name="connsiteX206" fmla="*/ 69056 w 757329"/>
                            <a:gd name="connsiteY206" fmla="*/ 314340 h 1331134"/>
                            <a:gd name="connsiteX207" fmla="*/ 64293 w 757329"/>
                            <a:gd name="connsiteY207" fmla="*/ 295290 h 1331134"/>
                            <a:gd name="connsiteX208" fmla="*/ 61912 w 757329"/>
                            <a:gd name="connsiteY208" fmla="*/ 288147 h 1331134"/>
                            <a:gd name="connsiteX209" fmla="*/ 47625 w 757329"/>
                            <a:gd name="connsiteY209" fmla="*/ 283384 h 1331134"/>
                            <a:gd name="connsiteX210" fmla="*/ 38100 w 757329"/>
                            <a:gd name="connsiteY210" fmla="*/ 269097 h 1331134"/>
                            <a:gd name="connsiteX211" fmla="*/ 33337 w 757329"/>
                            <a:gd name="connsiteY211" fmla="*/ 254809 h 1331134"/>
                            <a:gd name="connsiteX212" fmla="*/ 30956 w 757329"/>
                            <a:gd name="connsiteY212" fmla="*/ 245284 h 1331134"/>
                            <a:gd name="connsiteX213" fmla="*/ 28575 w 757329"/>
                            <a:gd name="connsiteY213" fmla="*/ 233378 h 1331134"/>
                            <a:gd name="connsiteX214" fmla="*/ 23812 w 757329"/>
                            <a:gd name="connsiteY214" fmla="*/ 219090 h 1331134"/>
                            <a:gd name="connsiteX215" fmla="*/ 21431 w 757329"/>
                            <a:gd name="connsiteY215" fmla="*/ 207184 h 1331134"/>
                            <a:gd name="connsiteX216" fmla="*/ 19050 w 757329"/>
                            <a:gd name="connsiteY216" fmla="*/ 200040 h 1331134"/>
                            <a:gd name="connsiteX217" fmla="*/ 14287 w 757329"/>
                            <a:gd name="connsiteY217" fmla="*/ 171465 h 1331134"/>
                            <a:gd name="connsiteX218" fmla="*/ 11906 w 757329"/>
                            <a:gd name="connsiteY218" fmla="*/ 164322 h 1331134"/>
                            <a:gd name="connsiteX219" fmla="*/ 7143 w 757329"/>
                            <a:gd name="connsiteY219" fmla="*/ 92884 h 1331134"/>
                            <a:gd name="connsiteX220" fmla="*/ 2381 w 757329"/>
                            <a:gd name="connsiteY220" fmla="*/ 66690 h 1331134"/>
                            <a:gd name="connsiteX221" fmla="*/ 0 w 757329"/>
                            <a:gd name="connsiteY221" fmla="*/ 52403 h 1331134"/>
                            <a:gd name="connsiteX222" fmla="*/ 4762 w 757329"/>
                            <a:gd name="connsiteY222" fmla="*/ 33353 h 1331134"/>
                            <a:gd name="connsiteX223" fmla="*/ 11906 w 757329"/>
                            <a:gd name="connsiteY223" fmla="*/ 28590 h 1331134"/>
                            <a:gd name="connsiteX224" fmla="*/ 16668 w 757329"/>
                            <a:gd name="connsiteY224" fmla="*/ 21447 h 1331134"/>
                            <a:gd name="connsiteX225" fmla="*/ 30956 w 757329"/>
                            <a:gd name="connsiteY225" fmla="*/ 14303 h 1331134"/>
                            <a:gd name="connsiteX226" fmla="*/ 40481 w 757329"/>
                            <a:gd name="connsiteY226" fmla="*/ 11922 h 1331134"/>
                            <a:gd name="connsiteX227" fmla="*/ 52387 w 757329"/>
                            <a:gd name="connsiteY227" fmla="*/ 9540 h 1331134"/>
                            <a:gd name="connsiteX228" fmla="*/ 83343 w 757329"/>
                            <a:gd name="connsiteY228" fmla="*/ 2397 h 1331134"/>
                            <a:gd name="connsiteX229" fmla="*/ 116681 w 757329"/>
                            <a:gd name="connsiteY229"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83406 w 757329"/>
                            <a:gd name="connsiteY62" fmla="*/ 447691 h 1331134"/>
                            <a:gd name="connsiteX63" fmla="*/ 576262 w 757329"/>
                            <a:gd name="connsiteY63" fmla="*/ 469122 h 1331134"/>
                            <a:gd name="connsiteX64" fmla="*/ 550068 w 757329"/>
                            <a:gd name="connsiteY64" fmla="*/ 495315 h 1331134"/>
                            <a:gd name="connsiteX65" fmla="*/ 540543 w 757329"/>
                            <a:gd name="connsiteY65" fmla="*/ 469122 h 1331134"/>
                            <a:gd name="connsiteX66" fmla="*/ 523874 w 757329"/>
                            <a:gd name="connsiteY66" fmla="*/ 511984 h 1331134"/>
                            <a:gd name="connsiteX67" fmla="*/ 533400 w 757329"/>
                            <a:gd name="connsiteY67" fmla="*/ 557228 h 1331134"/>
                            <a:gd name="connsiteX68" fmla="*/ 547687 w 757329"/>
                            <a:gd name="connsiteY68" fmla="*/ 566753 h 1331134"/>
                            <a:gd name="connsiteX69" fmla="*/ 552450 w 757329"/>
                            <a:gd name="connsiteY69" fmla="*/ 581040 h 1331134"/>
                            <a:gd name="connsiteX70" fmla="*/ 554831 w 757329"/>
                            <a:gd name="connsiteY70" fmla="*/ 600090 h 1331134"/>
                            <a:gd name="connsiteX71" fmla="*/ 559593 w 757329"/>
                            <a:gd name="connsiteY71" fmla="*/ 607234 h 1331134"/>
                            <a:gd name="connsiteX72" fmla="*/ 564356 w 757329"/>
                            <a:gd name="connsiteY72" fmla="*/ 626284 h 1331134"/>
                            <a:gd name="connsiteX73" fmla="*/ 569118 w 757329"/>
                            <a:gd name="connsiteY73" fmla="*/ 635809 h 1331134"/>
                            <a:gd name="connsiteX74" fmla="*/ 571500 w 757329"/>
                            <a:gd name="connsiteY74" fmla="*/ 642953 h 1331134"/>
                            <a:gd name="connsiteX75" fmla="*/ 581025 w 757329"/>
                            <a:gd name="connsiteY75" fmla="*/ 659622 h 1331134"/>
                            <a:gd name="connsiteX76" fmla="*/ 588168 w 757329"/>
                            <a:gd name="connsiteY76" fmla="*/ 683434 h 1331134"/>
                            <a:gd name="connsiteX77" fmla="*/ 592931 w 757329"/>
                            <a:gd name="connsiteY77" fmla="*/ 697722 h 1331134"/>
                            <a:gd name="connsiteX78" fmla="*/ 597693 w 757329"/>
                            <a:gd name="connsiteY78" fmla="*/ 712009 h 1331134"/>
                            <a:gd name="connsiteX79" fmla="*/ 600075 w 757329"/>
                            <a:gd name="connsiteY79" fmla="*/ 719153 h 1331134"/>
                            <a:gd name="connsiteX80" fmla="*/ 604837 w 757329"/>
                            <a:gd name="connsiteY80" fmla="*/ 738203 h 1331134"/>
                            <a:gd name="connsiteX81" fmla="*/ 609600 w 757329"/>
                            <a:gd name="connsiteY81" fmla="*/ 788209 h 1331134"/>
                            <a:gd name="connsiteX82" fmla="*/ 616743 w 757329"/>
                            <a:gd name="connsiteY82" fmla="*/ 809640 h 1331134"/>
                            <a:gd name="connsiteX83" fmla="*/ 619125 w 757329"/>
                            <a:gd name="connsiteY83" fmla="*/ 816784 h 1331134"/>
                            <a:gd name="connsiteX84" fmla="*/ 623887 w 757329"/>
                            <a:gd name="connsiteY84" fmla="*/ 835834 h 1331134"/>
                            <a:gd name="connsiteX85" fmla="*/ 628650 w 757329"/>
                            <a:gd name="connsiteY85" fmla="*/ 852503 h 1331134"/>
                            <a:gd name="connsiteX86" fmla="*/ 631031 w 757329"/>
                            <a:gd name="connsiteY86" fmla="*/ 871553 h 1331134"/>
                            <a:gd name="connsiteX87" fmla="*/ 633412 w 757329"/>
                            <a:gd name="connsiteY87" fmla="*/ 909653 h 1331134"/>
                            <a:gd name="connsiteX88" fmla="*/ 638175 w 757329"/>
                            <a:gd name="connsiteY88" fmla="*/ 938228 h 1331134"/>
                            <a:gd name="connsiteX89" fmla="*/ 640556 w 757329"/>
                            <a:gd name="connsiteY89" fmla="*/ 952515 h 1331134"/>
                            <a:gd name="connsiteX90" fmla="*/ 647700 w 757329"/>
                            <a:gd name="connsiteY90" fmla="*/ 973947 h 1331134"/>
                            <a:gd name="connsiteX91" fmla="*/ 650081 w 757329"/>
                            <a:gd name="connsiteY91" fmla="*/ 981090 h 1331134"/>
                            <a:gd name="connsiteX92" fmla="*/ 654843 w 757329"/>
                            <a:gd name="connsiteY92" fmla="*/ 1000140 h 1331134"/>
                            <a:gd name="connsiteX93" fmla="*/ 657225 w 757329"/>
                            <a:gd name="connsiteY93" fmla="*/ 1009665 h 1331134"/>
                            <a:gd name="connsiteX94" fmla="*/ 661987 w 757329"/>
                            <a:gd name="connsiteY94" fmla="*/ 1026334 h 1331134"/>
                            <a:gd name="connsiteX95" fmla="*/ 664368 w 757329"/>
                            <a:gd name="connsiteY95" fmla="*/ 1033478 h 1331134"/>
                            <a:gd name="connsiteX96" fmla="*/ 666750 w 757329"/>
                            <a:gd name="connsiteY96" fmla="*/ 1043003 h 1331134"/>
                            <a:gd name="connsiteX97" fmla="*/ 669131 w 757329"/>
                            <a:gd name="connsiteY97" fmla="*/ 1050147 h 1331134"/>
                            <a:gd name="connsiteX98" fmla="*/ 673893 w 757329"/>
                            <a:gd name="connsiteY98" fmla="*/ 1069197 h 1331134"/>
                            <a:gd name="connsiteX99" fmla="*/ 676275 w 757329"/>
                            <a:gd name="connsiteY99" fmla="*/ 1081103 h 1331134"/>
                            <a:gd name="connsiteX100" fmla="*/ 683418 w 757329"/>
                            <a:gd name="connsiteY100" fmla="*/ 1102534 h 1331134"/>
                            <a:gd name="connsiteX101" fmla="*/ 685800 w 757329"/>
                            <a:gd name="connsiteY101" fmla="*/ 1109678 h 1331134"/>
                            <a:gd name="connsiteX102" fmla="*/ 690562 w 757329"/>
                            <a:gd name="connsiteY102" fmla="*/ 1126347 h 1331134"/>
                            <a:gd name="connsiteX103" fmla="*/ 695325 w 757329"/>
                            <a:gd name="connsiteY103" fmla="*/ 1133490 h 1331134"/>
                            <a:gd name="connsiteX104" fmla="*/ 700087 w 757329"/>
                            <a:gd name="connsiteY104" fmla="*/ 1147778 h 1331134"/>
                            <a:gd name="connsiteX105" fmla="*/ 709612 w 757329"/>
                            <a:gd name="connsiteY105" fmla="*/ 1162065 h 1331134"/>
                            <a:gd name="connsiteX106" fmla="*/ 711993 w 757329"/>
                            <a:gd name="connsiteY106" fmla="*/ 1169209 h 1331134"/>
                            <a:gd name="connsiteX107" fmla="*/ 716756 w 757329"/>
                            <a:gd name="connsiteY107" fmla="*/ 1178734 h 1331134"/>
                            <a:gd name="connsiteX108" fmla="*/ 726281 w 757329"/>
                            <a:gd name="connsiteY108" fmla="*/ 1204928 h 1331134"/>
                            <a:gd name="connsiteX109" fmla="*/ 733425 w 757329"/>
                            <a:gd name="connsiteY109" fmla="*/ 1221597 h 1331134"/>
                            <a:gd name="connsiteX110" fmla="*/ 738187 w 757329"/>
                            <a:gd name="connsiteY110" fmla="*/ 1245409 h 1331134"/>
                            <a:gd name="connsiteX111" fmla="*/ 742950 w 757329"/>
                            <a:gd name="connsiteY111" fmla="*/ 1259697 h 1331134"/>
                            <a:gd name="connsiteX112" fmla="*/ 745331 w 757329"/>
                            <a:gd name="connsiteY112" fmla="*/ 1269222 h 1331134"/>
                            <a:gd name="connsiteX113" fmla="*/ 750093 w 757329"/>
                            <a:gd name="connsiteY113" fmla="*/ 1283509 h 1331134"/>
                            <a:gd name="connsiteX114" fmla="*/ 747712 w 757329"/>
                            <a:gd name="connsiteY114" fmla="*/ 1302559 h 1331134"/>
                            <a:gd name="connsiteX115" fmla="*/ 733425 w 757329"/>
                            <a:gd name="connsiteY115" fmla="*/ 1314465 h 1331134"/>
                            <a:gd name="connsiteX116" fmla="*/ 711993 w 757329"/>
                            <a:gd name="connsiteY116" fmla="*/ 1321609 h 1331134"/>
                            <a:gd name="connsiteX117" fmla="*/ 690562 w 757329"/>
                            <a:gd name="connsiteY117" fmla="*/ 1328753 h 1331134"/>
                            <a:gd name="connsiteX118" fmla="*/ 683418 w 757329"/>
                            <a:gd name="connsiteY118" fmla="*/ 1331134 h 1331134"/>
                            <a:gd name="connsiteX119" fmla="*/ 657225 w 757329"/>
                            <a:gd name="connsiteY119" fmla="*/ 1328753 h 1331134"/>
                            <a:gd name="connsiteX120" fmla="*/ 650081 w 757329"/>
                            <a:gd name="connsiteY120" fmla="*/ 1326372 h 1331134"/>
                            <a:gd name="connsiteX121" fmla="*/ 647700 w 757329"/>
                            <a:gd name="connsiteY121" fmla="*/ 1319228 h 1331134"/>
                            <a:gd name="connsiteX122" fmla="*/ 638175 w 757329"/>
                            <a:gd name="connsiteY122" fmla="*/ 1312084 h 1331134"/>
                            <a:gd name="connsiteX123" fmla="*/ 633412 w 757329"/>
                            <a:gd name="connsiteY123" fmla="*/ 1304940 h 1331134"/>
                            <a:gd name="connsiteX124" fmla="*/ 626268 w 757329"/>
                            <a:gd name="connsiteY124" fmla="*/ 1297797 h 1331134"/>
                            <a:gd name="connsiteX125" fmla="*/ 616743 w 757329"/>
                            <a:gd name="connsiteY125" fmla="*/ 1281128 h 1331134"/>
                            <a:gd name="connsiteX126" fmla="*/ 614362 w 757329"/>
                            <a:gd name="connsiteY126" fmla="*/ 1273984 h 1331134"/>
                            <a:gd name="connsiteX127" fmla="*/ 604837 w 757329"/>
                            <a:gd name="connsiteY127" fmla="*/ 1259697 h 1331134"/>
                            <a:gd name="connsiteX128" fmla="*/ 595312 w 757329"/>
                            <a:gd name="connsiteY128" fmla="*/ 1238265 h 1331134"/>
                            <a:gd name="connsiteX129" fmla="*/ 578643 w 757329"/>
                            <a:gd name="connsiteY129" fmla="*/ 1216834 h 1331134"/>
                            <a:gd name="connsiteX130" fmla="*/ 559593 w 757329"/>
                            <a:gd name="connsiteY130" fmla="*/ 1195403 h 1331134"/>
                            <a:gd name="connsiteX131" fmla="*/ 547687 w 757329"/>
                            <a:gd name="connsiteY131" fmla="*/ 1181115 h 1331134"/>
                            <a:gd name="connsiteX132" fmla="*/ 542925 w 757329"/>
                            <a:gd name="connsiteY132" fmla="*/ 1173972 h 1331134"/>
                            <a:gd name="connsiteX133" fmla="*/ 535781 w 757329"/>
                            <a:gd name="connsiteY133" fmla="*/ 1166828 h 1331134"/>
                            <a:gd name="connsiteX134" fmla="*/ 526256 w 757329"/>
                            <a:gd name="connsiteY134" fmla="*/ 1150159 h 1331134"/>
                            <a:gd name="connsiteX135" fmla="*/ 519112 w 757329"/>
                            <a:gd name="connsiteY135" fmla="*/ 1140634 h 1331134"/>
                            <a:gd name="connsiteX136" fmla="*/ 509587 w 757329"/>
                            <a:gd name="connsiteY136" fmla="*/ 1126347 h 1331134"/>
                            <a:gd name="connsiteX137" fmla="*/ 500062 w 757329"/>
                            <a:gd name="connsiteY137" fmla="*/ 1104915 h 1331134"/>
                            <a:gd name="connsiteX138" fmla="*/ 492918 w 757329"/>
                            <a:gd name="connsiteY138" fmla="*/ 1090628 h 1331134"/>
                            <a:gd name="connsiteX139" fmla="*/ 490537 w 757329"/>
                            <a:gd name="connsiteY139" fmla="*/ 1083484 h 1331134"/>
                            <a:gd name="connsiteX140" fmla="*/ 481012 w 757329"/>
                            <a:gd name="connsiteY140" fmla="*/ 1069197 h 1331134"/>
                            <a:gd name="connsiteX141" fmla="*/ 476250 w 757329"/>
                            <a:gd name="connsiteY141" fmla="*/ 1059672 h 1331134"/>
                            <a:gd name="connsiteX142" fmla="*/ 466725 w 757329"/>
                            <a:gd name="connsiteY142" fmla="*/ 1045384 h 1331134"/>
                            <a:gd name="connsiteX143" fmla="*/ 461962 w 757329"/>
                            <a:gd name="connsiteY143" fmla="*/ 1038240 h 1331134"/>
                            <a:gd name="connsiteX144" fmla="*/ 457200 w 757329"/>
                            <a:gd name="connsiteY144" fmla="*/ 1028715 h 1331134"/>
                            <a:gd name="connsiteX145" fmla="*/ 450056 w 757329"/>
                            <a:gd name="connsiteY145" fmla="*/ 1021572 h 1331134"/>
                            <a:gd name="connsiteX146" fmla="*/ 445293 w 757329"/>
                            <a:gd name="connsiteY146" fmla="*/ 1014428 h 1331134"/>
                            <a:gd name="connsiteX147" fmla="*/ 438150 w 757329"/>
                            <a:gd name="connsiteY147" fmla="*/ 1004903 h 1331134"/>
                            <a:gd name="connsiteX148" fmla="*/ 433387 w 757329"/>
                            <a:gd name="connsiteY148" fmla="*/ 995378 h 1331134"/>
                            <a:gd name="connsiteX149" fmla="*/ 431006 w 757329"/>
                            <a:gd name="connsiteY149" fmla="*/ 988234 h 1331134"/>
                            <a:gd name="connsiteX150" fmla="*/ 423862 w 757329"/>
                            <a:gd name="connsiteY150" fmla="*/ 978709 h 1331134"/>
                            <a:gd name="connsiteX151" fmla="*/ 419100 w 757329"/>
                            <a:gd name="connsiteY151" fmla="*/ 971565 h 1331134"/>
                            <a:gd name="connsiteX152" fmla="*/ 411956 w 757329"/>
                            <a:gd name="connsiteY152" fmla="*/ 954897 h 1331134"/>
                            <a:gd name="connsiteX153" fmla="*/ 407193 w 757329"/>
                            <a:gd name="connsiteY153" fmla="*/ 945372 h 1331134"/>
                            <a:gd name="connsiteX154" fmla="*/ 400050 w 757329"/>
                            <a:gd name="connsiteY154" fmla="*/ 921559 h 1331134"/>
                            <a:gd name="connsiteX155" fmla="*/ 397668 w 757329"/>
                            <a:gd name="connsiteY155" fmla="*/ 914415 h 1331134"/>
                            <a:gd name="connsiteX156" fmla="*/ 388143 w 757329"/>
                            <a:gd name="connsiteY156" fmla="*/ 900128 h 1331134"/>
                            <a:gd name="connsiteX157" fmla="*/ 371475 w 757329"/>
                            <a:gd name="connsiteY157" fmla="*/ 873934 h 1331134"/>
                            <a:gd name="connsiteX158" fmla="*/ 366712 w 757329"/>
                            <a:gd name="connsiteY158" fmla="*/ 857265 h 1331134"/>
                            <a:gd name="connsiteX159" fmla="*/ 352425 w 757329"/>
                            <a:gd name="connsiteY159" fmla="*/ 831072 h 1331134"/>
                            <a:gd name="connsiteX160" fmla="*/ 350043 w 757329"/>
                            <a:gd name="connsiteY160" fmla="*/ 821547 h 1331134"/>
                            <a:gd name="connsiteX161" fmla="*/ 342900 w 757329"/>
                            <a:gd name="connsiteY161" fmla="*/ 823928 h 1331134"/>
                            <a:gd name="connsiteX162" fmla="*/ 328612 w 757329"/>
                            <a:gd name="connsiteY162" fmla="*/ 814403 h 1331134"/>
                            <a:gd name="connsiteX163" fmla="*/ 314325 w 757329"/>
                            <a:gd name="connsiteY163" fmla="*/ 804878 h 1331134"/>
                            <a:gd name="connsiteX164" fmla="*/ 307181 w 757329"/>
                            <a:gd name="connsiteY164" fmla="*/ 800115 h 1331134"/>
                            <a:gd name="connsiteX165" fmla="*/ 300037 w 757329"/>
                            <a:gd name="connsiteY165" fmla="*/ 797734 h 1331134"/>
                            <a:gd name="connsiteX166" fmla="*/ 292893 w 757329"/>
                            <a:gd name="connsiteY166" fmla="*/ 790590 h 1331134"/>
                            <a:gd name="connsiteX167" fmla="*/ 285750 w 757329"/>
                            <a:gd name="connsiteY167" fmla="*/ 785828 h 1331134"/>
                            <a:gd name="connsiteX168" fmla="*/ 271462 w 757329"/>
                            <a:gd name="connsiteY168" fmla="*/ 773922 h 1331134"/>
                            <a:gd name="connsiteX169" fmla="*/ 264318 w 757329"/>
                            <a:gd name="connsiteY169" fmla="*/ 766778 h 1331134"/>
                            <a:gd name="connsiteX170" fmla="*/ 259556 w 757329"/>
                            <a:gd name="connsiteY170" fmla="*/ 759634 h 1331134"/>
                            <a:gd name="connsiteX171" fmla="*/ 242887 w 757329"/>
                            <a:gd name="connsiteY171" fmla="*/ 742965 h 1331134"/>
                            <a:gd name="connsiteX172" fmla="*/ 240506 w 757329"/>
                            <a:gd name="connsiteY172" fmla="*/ 733440 h 1331134"/>
                            <a:gd name="connsiteX173" fmla="*/ 233362 w 757329"/>
                            <a:gd name="connsiteY173" fmla="*/ 728678 h 1331134"/>
                            <a:gd name="connsiteX174" fmla="*/ 221456 w 757329"/>
                            <a:gd name="connsiteY174" fmla="*/ 709628 h 1331134"/>
                            <a:gd name="connsiteX175" fmla="*/ 207168 w 757329"/>
                            <a:gd name="connsiteY175" fmla="*/ 681053 h 1331134"/>
                            <a:gd name="connsiteX176" fmla="*/ 202406 w 757329"/>
                            <a:gd name="connsiteY176" fmla="*/ 673909 h 1331134"/>
                            <a:gd name="connsiteX177" fmla="*/ 197643 w 757329"/>
                            <a:gd name="connsiteY177" fmla="*/ 666765 h 1331134"/>
                            <a:gd name="connsiteX178" fmla="*/ 192881 w 757329"/>
                            <a:gd name="connsiteY178" fmla="*/ 652478 h 1331134"/>
                            <a:gd name="connsiteX179" fmla="*/ 178593 w 757329"/>
                            <a:gd name="connsiteY179" fmla="*/ 628665 h 1331134"/>
                            <a:gd name="connsiteX180" fmla="*/ 171450 w 757329"/>
                            <a:gd name="connsiteY180" fmla="*/ 602472 h 1331134"/>
                            <a:gd name="connsiteX181" fmla="*/ 169068 w 757329"/>
                            <a:gd name="connsiteY181" fmla="*/ 595328 h 1331134"/>
                            <a:gd name="connsiteX182" fmla="*/ 164306 w 757329"/>
                            <a:gd name="connsiteY182" fmla="*/ 585803 h 1331134"/>
                            <a:gd name="connsiteX183" fmla="*/ 161925 w 757329"/>
                            <a:gd name="connsiteY183" fmla="*/ 578659 h 1331134"/>
                            <a:gd name="connsiteX184" fmla="*/ 157162 w 757329"/>
                            <a:gd name="connsiteY184" fmla="*/ 569134 h 1331134"/>
                            <a:gd name="connsiteX185" fmla="*/ 150018 w 757329"/>
                            <a:gd name="connsiteY185" fmla="*/ 552465 h 1331134"/>
                            <a:gd name="connsiteX186" fmla="*/ 145256 w 757329"/>
                            <a:gd name="connsiteY186" fmla="*/ 535797 h 1331134"/>
                            <a:gd name="connsiteX187" fmla="*/ 142875 w 757329"/>
                            <a:gd name="connsiteY187" fmla="*/ 526272 h 1331134"/>
                            <a:gd name="connsiteX188" fmla="*/ 140493 w 757329"/>
                            <a:gd name="connsiteY188" fmla="*/ 514365 h 1331134"/>
                            <a:gd name="connsiteX189" fmla="*/ 135731 w 757329"/>
                            <a:gd name="connsiteY189" fmla="*/ 507222 h 1331134"/>
                            <a:gd name="connsiteX190" fmla="*/ 130968 w 757329"/>
                            <a:gd name="connsiteY190" fmla="*/ 490553 h 1331134"/>
                            <a:gd name="connsiteX191" fmla="*/ 126206 w 757329"/>
                            <a:gd name="connsiteY191" fmla="*/ 476265 h 1331134"/>
                            <a:gd name="connsiteX192" fmla="*/ 121443 w 757329"/>
                            <a:gd name="connsiteY192" fmla="*/ 469122 h 1331134"/>
                            <a:gd name="connsiteX193" fmla="*/ 111918 w 757329"/>
                            <a:gd name="connsiteY193" fmla="*/ 440547 h 1331134"/>
                            <a:gd name="connsiteX194" fmla="*/ 109537 w 757329"/>
                            <a:gd name="connsiteY194" fmla="*/ 433403 h 1331134"/>
                            <a:gd name="connsiteX195" fmla="*/ 107156 w 757329"/>
                            <a:gd name="connsiteY195" fmla="*/ 426259 h 1331134"/>
                            <a:gd name="connsiteX196" fmla="*/ 102393 w 757329"/>
                            <a:gd name="connsiteY196" fmla="*/ 419115 h 1331134"/>
                            <a:gd name="connsiteX197" fmla="*/ 100012 w 757329"/>
                            <a:gd name="connsiteY197" fmla="*/ 411972 h 1331134"/>
                            <a:gd name="connsiteX198" fmla="*/ 97631 w 757329"/>
                            <a:gd name="connsiteY198" fmla="*/ 402447 h 1331134"/>
                            <a:gd name="connsiteX199" fmla="*/ 92868 w 757329"/>
                            <a:gd name="connsiteY199" fmla="*/ 395303 h 1331134"/>
                            <a:gd name="connsiteX200" fmla="*/ 88106 w 757329"/>
                            <a:gd name="connsiteY200" fmla="*/ 381015 h 1331134"/>
                            <a:gd name="connsiteX201" fmla="*/ 85725 w 757329"/>
                            <a:gd name="connsiteY201" fmla="*/ 373872 h 1331134"/>
                            <a:gd name="connsiteX202" fmla="*/ 80962 w 757329"/>
                            <a:gd name="connsiteY202" fmla="*/ 354822 h 1331134"/>
                            <a:gd name="connsiteX203" fmla="*/ 76200 w 757329"/>
                            <a:gd name="connsiteY203" fmla="*/ 347678 h 1331134"/>
                            <a:gd name="connsiteX204" fmla="*/ 71437 w 757329"/>
                            <a:gd name="connsiteY204" fmla="*/ 321484 h 1331134"/>
                            <a:gd name="connsiteX205" fmla="*/ 69056 w 757329"/>
                            <a:gd name="connsiteY205" fmla="*/ 314340 h 1331134"/>
                            <a:gd name="connsiteX206" fmla="*/ 64293 w 757329"/>
                            <a:gd name="connsiteY206" fmla="*/ 295290 h 1331134"/>
                            <a:gd name="connsiteX207" fmla="*/ 61912 w 757329"/>
                            <a:gd name="connsiteY207" fmla="*/ 288147 h 1331134"/>
                            <a:gd name="connsiteX208" fmla="*/ 47625 w 757329"/>
                            <a:gd name="connsiteY208" fmla="*/ 283384 h 1331134"/>
                            <a:gd name="connsiteX209" fmla="*/ 38100 w 757329"/>
                            <a:gd name="connsiteY209" fmla="*/ 269097 h 1331134"/>
                            <a:gd name="connsiteX210" fmla="*/ 33337 w 757329"/>
                            <a:gd name="connsiteY210" fmla="*/ 254809 h 1331134"/>
                            <a:gd name="connsiteX211" fmla="*/ 30956 w 757329"/>
                            <a:gd name="connsiteY211" fmla="*/ 245284 h 1331134"/>
                            <a:gd name="connsiteX212" fmla="*/ 28575 w 757329"/>
                            <a:gd name="connsiteY212" fmla="*/ 233378 h 1331134"/>
                            <a:gd name="connsiteX213" fmla="*/ 23812 w 757329"/>
                            <a:gd name="connsiteY213" fmla="*/ 219090 h 1331134"/>
                            <a:gd name="connsiteX214" fmla="*/ 21431 w 757329"/>
                            <a:gd name="connsiteY214" fmla="*/ 207184 h 1331134"/>
                            <a:gd name="connsiteX215" fmla="*/ 19050 w 757329"/>
                            <a:gd name="connsiteY215" fmla="*/ 200040 h 1331134"/>
                            <a:gd name="connsiteX216" fmla="*/ 14287 w 757329"/>
                            <a:gd name="connsiteY216" fmla="*/ 171465 h 1331134"/>
                            <a:gd name="connsiteX217" fmla="*/ 11906 w 757329"/>
                            <a:gd name="connsiteY217" fmla="*/ 164322 h 1331134"/>
                            <a:gd name="connsiteX218" fmla="*/ 7143 w 757329"/>
                            <a:gd name="connsiteY218" fmla="*/ 92884 h 1331134"/>
                            <a:gd name="connsiteX219" fmla="*/ 2381 w 757329"/>
                            <a:gd name="connsiteY219" fmla="*/ 66690 h 1331134"/>
                            <a:gd name="connsiteX220" fmla="*/ 0 w 757329"/>
                            <a:gd name="connsiteY220" fmla="*/ 52403 h 1331134"/>
                            <a:gd name="connsiteX221" fmla="*/ 4762 w 757329"/>
                            <a:gd name="connsiteY221" fmla="*/ 33353 h 1331134"/>
                            <a:gd name="connsiteX222" fmla="*/ 11906 w 757329"/>
                            <a:gd name="connsiteY222" fmla="*/ 28590 h 1331134"/>
                            <a:gd name="connsiteX223" fmla="*/ 16668 w 757329"/>
                            <a:gd name="connsiteY223" fmla="*/ 21447 h 1331134"/>
                            <a:gd name="connsiteX224" fmla="*/ 30956 w 757329"/>
                            <a:gd name="connsiteY224" fmla="*/ 14303 h 1331134"/>
                            <a:gd name="connsiteX225" fmla="*/ 40481 w 757329"/>
                            <a:gd name="connsiteY225" fmla="*/ 11922 h 1331134"/>
                            <a:gd name="connsiteX226" fmla="*/ 52387 w 757329"/>
                            <a:gd name="connsiteY226" fmla="*/ 9540 h 1331134"/>
                            <a:gd name="connsiteX227" fmla="*/ 83343 w 757329"/>
                            <a:gd name="connsiteY227" fmla="*/ 2397 h 1331134"/>
                            <a:gd name="connsiteX228" fmla="*/ 116681 w 757329"/>
                            <a:gd name="connsiteY228"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83406 w 757329"/>
                            <a:gd name="connsiteY62" fmla="*/ 447691 h 1331134"/>
                            <a:gd name="connsiteX63" fmla="*/ 576262 w 757329"/>
                            <a:gd name="connsiteY63" fmla="*/ 469122 h 1331134"/>
                            <a:gd name="connsiteX64" fmla="*/ 540543 w 757329"/>
                            <a:gd name="connsiteY64" fmla="*/ 469122 h 1331134"/>
                            <a:gd name="connsiteX65" fmla="*/ 523874 w 757329"/>
                            <a:gd name="connsiteY65" fmla="*/ 511984 h 1331134"/>
                            <a:gd name="connsiteX66" fmla="*/ 533400 w 757329"/>
                            <a:gd name="connsiteY66" fmla="*/ 557228 h 1331134"/>
                            <a:gd name="connsiteX67" fmla="*/ 547687 w 757329"/>
                            <a:gd name="connsiteY67" fmla="*/ 566753 h 1331134"/>
                            <a:gd name="connsiteX68" fmla="*/ 552450 w 757329"/>
                            <a:gd name="connsiteY68" fmla="*/ 581040 h 1331134"/>
                            <a:gd name="connsiteX69" fmla="*/ 554831 w 757329"/>
                            <a:gd name="connsiteY69" fmla="*/ 600090 h 1331134"/>
                            <a:gd name="connsiteX70" fmla="*/ 559593 w 757329"/>
                            <a:gd name="connsiteY70" fmla="*/ 607234 h 1331134"/>
                            <a:gd name="connsiteX71" fmla="*/ 564356 w 757329"/>
                            <a:gd name="connsiteY71" fmla="*/ 626284 h 1331134"/>
                            <a:gd name="connsiteX72" fmla="*/ 569118 w 757329"/>
                            <a:gd name="connsiteY72" fmla="*/ 635809 h 1331134"/>
                            <a:gd name="connsiteX73" fmla="*/ 571500 w 757329"/>
                            <a:gd name="connsiteY73" fmla="*/ 642953 h 1331134"/>
                            <a:gd name="connsiteX74" fmla="*/ 581025 w 757329"/>
                            <a:gd name="connsiteY74" fmla="*/ 659622 h 1331134"/>
                            <a:gd name="connsiteX75" fmla="*/ 588168 w 757329"/>
                            <a:gd name="connsiteY75" fmla="*/ 683434 h 1331134"/>
                            <a:gd name="connsiteX76" fmla="*/ 592931 w 757329"/>
                            <a:gd name="connsiteY76" fmla="*/ 697722 h 1331134"/>
                            <a:gd name="connsiteX77" fmla="*/ 597693 w 757329"/>
                            <a:gd name="connsiteY77" fmla="*/ 712009 h 1331134"/>
                            <a:gd name="connsiteX78" fmla="*/ 600075 w 757329"/>
                            <a:gd name="connsiteY78" fmla="*/ 719153 h 1331134"/>
                            <a:gd name="connsiteX79" fmla="*/ 604837 w 757329"/>
                            <a:gd name="connsiteY79" fmla="*/ 738203 h 1331134"/>
                            <a:gd name="connsiteX80" fmla="*/ 609600 w 757329"/>
                            <a:gd name="connsiteY80" fmla="*/ 788209 h 1331134"/>
                            <a:gd name="connsiteX81" fmla="*/ 616743 w 757329"/>
                            <a:gd name="connsiteY81" fmla="*/ 809640 h 1331134"/>
                            <a:gd name="connsiteX82" fmla="*/ 619125 w 757329"/>
                            <a:gd name="connsiteY82" fmla="*/ 816784 h 1331134"/>
                            <a:gd name="connsiteX83" fmla="*/ 623887 w 757329"/>
                            <a:gd name="connsiteY83" fmla="*/ 835834 h 1331134"/>
                            <a:gd name="connsiteX84" fmla="*/ 628650 w 757329"/>
                            <a:gd name="connsiteY84" fmla="*/ 852503 h 1331134"/>
                            <a:gd name="connsiteX85" fmla="*/ 631031 w 757329"/>
                            <a:gd name="connsiteY85" fmla="*/ 871553 h 1331134"/>
                            <a:gd name="connsiteX86" fmla="*/ 633412 w 757329"/>
                            <a:gd name="connsiteY86" fmla="*/ 909653 h 1331134"/>
                            <a:gd name="connsiteX87" fmla="*/ 638175 w 757329"/>
                            <a:gd name="connsiteY87" fmla="*/ 938228 h 1331134"/>
                            <a:gd name="connsiteX88" fmla="*/ 640556 w 757329"/>
                            <a:gd name="connsiteY88" fmla="*/ 952515 h 1331134"/>
                            <a:gd name="connsiteX89" fmla="*/ 647700 w 757329"/>
                            <a:gd name="connsiteY89" fmla="*/ 973947 h 1331134"/>
                            <a:gd name="connsiteX90" fmla="*/ 650081 w 757329"/>
                            <a:gd name="connsiteY90" fmla="*/ 981090 h 1331134"/>
                            <a:gd name="connsiteX91" fmla="*/ 654843 w 757329"/>
                            <a:gd name="connsiteY91" fmla="*/ 1000140 h 1331134"/>
                            <a:gd name="connsiteX92" fmla="*/ 657225 w 757329"/>
                            <a:gd name="connsiteY92" fmla="*/ 1009665 h 1331134"/>
                            <a:gd name="connsiteX93" fmla="*/ 661987 w 757329"/>
                            <a:gd name="connsiteY93" fmla="*/ 1026334 h 1331134"/>
                            <a:gd name="connsiteX94" fmla="*/ 664368 w 757329"/>
                            <a:gd name="connsiteY94" fmla="*/ 1033478 h 1331134"/>
                            <a:gd name="connsiteX95" fmla="*/ 666750 w 757329"/>
                            <a:gd name="connsiteY95" fmla="*/ 1043003 h 1331134"/>
                            <a:gd name="connsiteX96" fmla="*/ 669131 w 757329"/>
                            <a:gd name="connsiteY96" fmla="*/ 1050147 h 1331134"/>
                            <a:gd name="connsiteX97" fmla="*/ 673893 w 757329"/>
                            <a:gd name="connsiteY97" fmla="*/ 1069197 h 1331134"/>
                            <a:gd name="connsiteX98" fmla="*/ 676275 w 757329"/>
                            <a:gd name="connsiteY98" fmla="*/ 1081103 h 1331134"/>
                            <a:gd name="connsiteX99" fmla="*/ 683418 w 757329"/>
                            <a:gd name="connsiteY99" fmla="*/ 1102534 h 1331134"/>
                            <a:gd name="connsiteX100" fmla="*/ 685800 w 757329"/>
                            <a:gd name="connsiteY100" fmla="*/ 1109678 h 1331134"/>
                            <a:gd name="connsiteX101" fmla="*/ 690562 w 757329"/>
                            <a:gd name="connsiteY101" fmla="*/ 1126347 h 1331134"/>
                            <a:gd name="connsiteX102" fmla="*/ 695325 w 757329"/>
                            <a:gd name="connsiteY102" fmla="*/ 1133490 h 1331134"/>
                            <a:gd name="connsiteX103" fmla="*/ 700087 w 757329"/>
                            <a:gd name="connsiteY103" fmla="*/ 1147778 h 1331134"/>
                            <a:gd name="connsiteX104" fmla="*/ 709612 w 757329"/>
                            <a:gd name="connsiteY104" fmla="*/ 1162065 h 1331134"/>
                            <a:gd name="connsiteX105" fmla="*/ 711993 w 757329"/>
                            <a:gd name="connsiteY105" fmla="*/ 1169209 h 1331134"/>
                            <a:gd name="connsiteX106" fmla="*/ 716756 w 757329"/>
                            <a:gd name="connsiteY106" fmla="*/ 1178734 h 1331134"/>
                            <a:gd name="connsiteX107" fmla="*/ 726281 w 757329"/>
                            <a:gd name="connsiteY107" fmla="*/ 1204928 h 1331134"/>
                            <a:gd name="connsiteX108" fmla="*/ 733425 w 757329"/>
                            <a:gd name="connsiteY108" fmla="*/ 1221597 h 1331134"/>
                            <a:gd name="connsiteX109" fmla="*/ 738187 w 757329"/>
                            <a:gd name="connsiteY109" fmla="*/ 1245409 h 1331134"/>
                            <a:gd name="connsiteX110" fmla="*/ 742950 w 757329"/>
                            <a:gd name="connsiteY110" fmla="*/ 1259697 h 1331134"/>
                            <a:gd name="connsiteX111" fmla="*/ 745331 w 757329"/>
                            <a:gd name="connsiteY111" fmla="*/ 1269222 h 1331134"/>
                            <a:gd name="connsiteX112" fmla="*/ 750093 w 757329"/>
                            <a:gd name="connsiteY112" fmla="*/ 1283509 h 1331134"/>
                            <a:gd name="connsiteX113" fmla="*/ 747712 w 757329"/>
                            <a:gd name="connsiteY113" fmla="*/ 1302559 h 1331134"/>
                            <a:gd name="connsiteX114" fmla="*/ 733425 w 757329"/>
                            <a:gd name="connsiteY114" fmla="*/ 1314465 h 1331134"/>
                            <a:gd name="connsiteX115" fmla="*/ 711993 w 757329"/>
                            <a:gd name="connsiteY115" fmla="*/ 1321609 h 1331134"/>
                            <a:gd name="connsiteX116" fmla="*/ 690562 w 757329"/>
                            <a:gd name="connsiteY116" fmla="*/ 1328753 h 1331134"/>
                            <a:gd name="connsiteX117" fmla="*/ 683418 w 757329"/>
                            <a:gd name="connsiteY117" fmla="*/ 1331134 h 1331134"/>
                            <a:gd name="connsiteX118" fmla="*/ 657225 w 757329"/>
                            <a:gd name="connsiteY118" fmla="*/ 1328753 h 1331134"/>
                            <a:gd name="connsiteX119" fmla="*/ 650081 w 757329"/>
                            <a:gd name="connsiteY119" fmla="*/ 1326372 h 1331134"/>
                            <a:gd name="connsiteX120" fmla="*/ 647700 w 757329"/>
                            <a:gd name="connsiteY120" fmla="*/ 1319228 h 1331134"/>
                            <a:gd name="connsiteX121" fmla="*/ 638175 w 757329"/>
                            <a:gd name="connsiteY121" fmla="*/ 1312084 h 1331134"/>
                            <a:gd name="connsiteX122" fmla="*/ 633412 w 757329"/>
                            <a:gd name="connsiteY122" fmla="*/ 1304940 h 1331134"/>
                            <a:gd name="connsiteX123" fmla="*/ 626268 w 757329"/>
                            <a:gd name="connsiteY123" fmla="*/ 1297797 h 1331134"/>
                            <a:gd name="connsiteX124" fmla="*/ 616743 w 757329"/>
                            <a:gd name="connsiteY124" fmla="*/ 1281128 h 1331134"/>
                            <a:gd name="connsiteX125" fmla="*/ 614362 w 757329"/>
                            <a:gd name="connsiteY125" fmla="*/ 1273984 h 1331134"/>
                            <a:gd name="connsiteX126" fmla="*/ 604837 w 757329"/>
                            <a:gd name="connsiteY126" fmla="*/ 1259697 h 1331134"/>
                            <a:gd name="connsiteX127" fmla="*/ 595312 w 757329"/>
                            <a:gd name="connsiteY127" fmla="*/ 1238265 h 1331134"/>
                            <a:gd name="connsiteX128" fmla="*/ 578643 w 757329"/>
                            <a:gd name="connsiteY128" fmla="*/ 1216834 h 1331134"/>
                            <a:gd name="connsiteX129" fmla="*/ 559593 w 757329"/>
                            <a:gd name="connsiteY129" fmla="*/ 1195403 h 1331134"/>
                            <a:gd name="connsiteX130" fmla="*/ 547687 w 757329"/>
                            <a:gd name="connsiteY130" fmla="*/ 1181115 h 1331134"/>
                            <a:gd name="connsiteX131" fmla="*/ 542925 w 757329"/>
                            <a:gd name="connsiteY131" fmla="*/ 1173972 h 1331134"/>
                            <a:gd name="connsiteX132" fmla="*/ 535781 w 757329"/>
                            <a:gd name="connsiteY132" fmla="*/ 1166828 h 1331134"/>
                            <a:gd name="connsiteX133" fmla="*/ 526256 w 757329"/>
                            <a:gd name="connsiteY133" fmla="*/ 1150159 h 1331134"/>
                            <a:gd name="connsiteX134" fmla="*/ 519112 w 757329"/>
                            <a:gd name="connsiteY134" fmla="*/ 1140634 h 1331134"/>
                            <a:gd name="connsiteX135" fmla="*/ 509587 w 757329"/>
                            <a:gd name="connsiteY135" fmla="*/ 1126347 h 1331134"/>
                            <a:gd name="connsiteX136" fmla="*/ 500062 w 757329"/>
                            <a:gd name="connsiteY136" fmla="*/ 1104915 h 1331134"/>
                            <a:gd name="connsiteX137" fmla="*/ 492918 w 757329"/>
                            <a:gd name="connsiteY137" fmla="*/ 1090628 h 1331134"/>
                            <a:gd name="connsiteX138" fmla="*/ 490537 w 757329"/>
                            <a:gd name="connsiteY138" fmla="*/ 1083484 h 1331134"/>
                            <a:gd name="connsiteX139" fmla="*/ 481012 w 757329"/>
                            <a:gd name="connsiteY139" fmla="*/ 1069197 h 1331134"/>
                            <a:gd name="connsiteX140" fmla="*/ 476250 w 757329"/>
                            <a:gd name="connsiteY140" fmla="*/ 1059672 h 1331134"/>
                            <a:gd name="connsiteX141" fmla="*/ 466725 w 757329"/>
                            <a:gd name="connsiteY141" fmla="*/ 1045384 h 1331134"/>
                            <a:gd name="connsiteX142" fmla="*/ 461962 w 757329"/>
                            <a:gd name="connsiteY142" fmla="*/ 1038240 h 1331134"/>
                            <a:gd name="connsiteX143" fmla="*/ 457200 w 757329"/>
                            <a:gd name="connsiteY143" fmla="*/ 1028715 h 1331134"/>
                            <a:gd name="connsiteX144" fmla="*/ 450056 w 757329"/>
                            <a:gd name="connsiteY144" fmla="*/ 1021572 h 1331134"/>
                            <a:gd name="connsiteX145" fmla="*/ 445293 w 757329"/>
                            <a:gd name="connsiteY145" fmla="*/ 1014428 h 1331134"/>
                            <a:gd name="connsiteX146" fmla="*/ 438150 w 757329"/>
                            <a:gd name="connsiteY146" fmla="*/ 1004903 h 1331134"/>
                            <a:gd name="connsiteX147" fmla="*/ 433387 w 757329"/>
                            <a:gd name="connsiteY147" fmla="*/ 995378 h 1331134"/>
                            <a:gd name="connsiteX148" fmla="*/ 431006 w 757329"/>
                            <a:gd name="connsiteY148" fmla="*/ 988234 h 1331134"/>
                            <a:gd name="connsiteX149" fmla="*/ 423862 w 757329"/>
                            <a:gd name="connsiteY149" fmla="*/ 978709 h 1331134"/>
                            <a:gd name="connsiteX150" fmla="*/ 419100 w 757329"/>
                            <a:gd name="connsiteY150" fmla="*/ 971565 h 1331134"/>
                            <a:gd name="connsiteX151" fmla="*/ 411956 w 757329"/>
                            <a:gd name="connsiteY151" fmla="*/ 954897 h 1331134"/>
                            <a:gd name="connsiteX152" fmla="*/ 407193 w 757329"/>
                            <a:gd name="connsiteY152" fmla="*/ 945372 h 1331134"/>
                            <a:gd name="connsiteX153" fmla="*/ 400050 w 757329"/>
                            <a:gd name="connsiteY153" fmla="*/ 921559 h 1331134"/>
                            <a:gd name="connsiteX154" fmla="*/ 397668 w 757329"/>
                            <a:gd name="connsiteY154" fmla="*/ 914415 h 1331134"/>
                            <a:gd name="connsiteX155" fmla="*/ 388143 w 757329"/>
                            <a:gd name="connsiteY155" fmla="*/ 900128 h 1331134"/>
                            <a:gd name="connsiteX156" fmla="*/ 371475 w 757329"/>
                            <a:gd name="connsiteY156" fmla="*/ 873934 h 1331134"/>
                            <a:gd name="connsiteX157" fmla="*/ 366712 w 757329"/>
                            <a:gd name="connsiteY157" fmla="*/ 857265 h 1331134"/>
                            <a:gd name="connsiteX158" fmla="*/ 352425 w 757329"/>
                            <a:gd name="connsiteY158" fmla="*/ 831072 h 1331134"/>
                            <a:gd name="connsiteX159" fmla="*/ 350043 w 757329"/>
                            <a:gd name="connsiteY159" fmla="*/ 821547 h 1331134"/>
                            <a:gd name="connsiteX160" fmla="*/ 342900 w 757329"/>
                            <a:gd name="connsiteY160" fmla="*/ 823928 h 1331134"/>
                            <a:gd name="connsiteX161" fmla="*/ 328612 w 757329"/>
                            <a:gd name="connsiteY161" fmla="*/ 814403 h 1331134"/>
                            <a:gd name="connsiteX162" fmla="*/ 314325 w 757329"/>
                            <a:gd name="connsiteY162" fmla="*/ 804878 h 1331134"/>
                            <a:gd name="connsiteX163" fmla="*/ 307181 w 757329"/>
                            <a:gd name="connsiteY163" fmla="*/ 800115 h 1331134"/>
                            <a:gd name="connsiteX164" fmla="*/ 300037 w 757329"/>
                            <a:gd name="connsiteY164" fmla="*/ 797734 h 1331134"/>
                            <a:gd name="connsiteX165" fmla="*/ 292893 w 757329"/>
                            <a:gd name="connsiteY165" fmla="*/ 790590 h 1331134"/>
                            <a:gd name="connsiteX166" fmla="*/ 285750 w 757329"/>
                            <a:gd name="connsiteY166" fmla="*/ 785828 h 1331134"/>
                            <a:gd name="connsiteX167" fmla="*/ 271462 w 757329"/>
                            <a:gd name="connsiteY167" fmla="*/ 773922 h 1331134"/>
                            <a:gd name="connsiteX168" fmla="*/ 264318 w 757329"/>
                            <a:gd name="connsiteY168" fmla="*/ 766778 h 1331134"/>
                            <a:gd name="connsiteX169" fmla="*/ 259556 w 757329"/>
                            <a:gd name="connsiteY169" fmla="*/ 759634 h 1331134"/>
                            <a:gd name="connsiteX170" fmla="*/ 242887 w 757329"/>
                            <a:gd name="connsiteY170" fmla="*/ 742965 h 1331134"/>
                            <a:gd name="connsiteX171" fmla="*/ 240506 w 757329"/>
                            <a:gd name="connsiteY171" fmla="*/ 733440 h 1331134"/>
                            <a:gd name="connsiteX172" fmla="*/ 233362 w 757329"/>
                            <a:gd name="connsiteY172" fmla="*/ 728678 h 1331134"/>
                            <a:gd name="connsiteX173" fmla="*/ 221456 w 757329"/>
                            <a:gd name="connsiteY173" fmla="*/ 709628 h 1331134"/>
                            <a:gd name="connsiteX174" fmla="*/ 207168 w 757329"/>
                            <a:gd name="connsiteY174" fmla="*/ 681053 h 1331134"/>
                            <a:gd name="connsiteX175" fmla="*/ 202406 w 757329"/>
                            <a:gd name="connsiteY175" fmla="*/ 673909 h 1331134"/>
                            <a:gd name="connsiteX176" fmla="*/ 197643 w 757329"/>
                            <a:gd name="connsiteY176" fmla="*/ 666765 h 1331134"/>
                            <a:gd name="connsiteX177" fmla="*/ 192881 w 757329"/>
                            <a:gd name="connsiteY177" fmla="*/ 652478 h 1331134"/>
                            <a:gd name="connsiteX178" fmla="*/ 178593 w 757329"/>
                            <a:gd name="connsiteY178" fmla="*/ 628665 h 1331134"/>
                            <a:gd name="connsiteX179" fmla="*/ 171450 w 757329"/>
                            <a:gd name="connsiteY179" fmla="*/ 602472 h 1331134"/>
                            <a:gd name="connsiteX180" fmla="*/ 169068 w 757329"/>
                            <a:gd name="connsiteY180" fmla="*/ 595328 h 1331134"/>
                            <a:gd name="connsiteX181" fmla="*/ 164306 w 757329"/>
                            <a:gd name="connsiteY181" fmla="*/ 585803 h 1331134"/>
                            <a:gd name="connsiteX182" fmla="*/ 161925 w 757329"/>
                            <a:gd name="connsiteY182" fmla="*/ 578659 h 1331134"/>
                            <a:gd name="connsiteX183" fmla="*/ 157162 w 757329"/>
                            <a:gd name="connsiteY183" fmla="*/ 569134 h 1331134"/>
                            <a:gd name="connsiteX184" fmla="*/ 150018 w 757329"/>
                            <a:gd name="connsiteY184" fmla="*/ 552465 h 1331134"/>
                            <a:gd name="connsiteX185" fmla="*/ 145256 w 757329"/>
                            <a:gd name="connsiteY185" fmla="*/ 535797 h 1331134"/>
                            <a:gd name="connsiteX186" fmla="*/ 142875 w 757329"/>
                            <a:gd name="connsiteY186" fmla="*/ 526272 h 1331134"/>
                            <a:gd name="connsiteX187" fmla="*/ 140493 w 757329"/>
                            <a:gd name="connsiteY187" fmla="*/ 514365 h 1331134"/>
                            <a:gd name="connsiteX188" fmla="*/ 135731 w 757329"/>
                            <a:gd name="connsiteY188" fmla="*/ 507222 h 1331134"/>
                            <a:gd name="connsiteX189" fmla="*/ 130968 w 757329"/>
                            <a:gd name="connsiteY189" fmla="*/ 490553 h 1331134"/>
                            <a:gd name="connsiteX190" fmla="*/ 126206 w 757329"/>
                            <a:gd name="connsiteY190" fmla="*/ 476265 h 1331134"/>
                            <a:gd name="connsiteX191" fmla="*/ 121443 w 757329"/>
                            <a:gd name="connsiteY191" fmla="*/ 469122 h 1331134"/>
                            <a:gd name="connsiteX192" fmla="*/ 111918 w 757329"/>
                            <a:gd name="connsiteY192" fmla="*/ 440547 h 1331134"/>
                            <a:gd name="connsiteX193" fmla="*/ 109537 w 757329"/>
                            <a:gd name="connsiteY193" fmla="*/ 433403 h 1331134"/>
                            <a:gd name="connsiteX194" fmla="*/ 107156 w 757329"/>
                            <a:gd name="connsiteY194" fmla="*/ 426259 h 1331134"/>
                            <a:gd name="connsiteX195" fmla="*/ 102393 w 757329"/>
                            <a:gd name="connsiteY195" fmla="*/ 419115 h 1331134"/>
                            <a:gd name="connsiteX196" fmla="*/ 100012 w 757329"/>
                            <a:gd name="connsiteY196" fmla="*/ 411972 h 1331134"/>
                            <a:gd name="connsiteX197" fmla="*/ 97631 w 757329"/>
                            <a:gd name="connsiteY197" fmla="*/ 402447 h 1331134"/>
                            <a:gd name="connsiteX198" fmla="*/ 92868 w 757329"/>
                            <a:gd name="connsiteY198" fmla="*/ 395303 h 1331134"/>
                            <a:gd name="connsiteX199" fmla="*/ 88106 w 757329"/>
                            <a:gd name="connsiteY199" fmla="*/ 381015 h 1331134"/>
                            <a:gd name="connsiteX200" fmla="*/ 85725 w 757329"/>
                            <a:gd name="connsiteY200" fmla="*/ 373872 h 1331134"/>
                            <a:gd name="connsiteX201" fmla="*/ 80962 w 757329"/>
                            <a:gd name="connsiteY201" fmla="*/ 354822 h 1331134"/>
                            <a:gd name="connsiteX202" fmla="*/ 76200 w 757329"/>
                            <a:gd name="connsiteY202" fmla="*/ 347678 h 1331134"/>
                            <a:gd name="connsiteX203" fmla="*/ 71437 w 757329"/>
                            <a:gd name="connsiteY203" fmla="*/ 321484 h 1331134"/>
                            <a:gd name="connsiteX204" fmla="*/ 69056 w 757329"/>
                            <a:gd name="connsiteY204" fmla="*/ 314340 h 1331134"/>
                            <a:gd name="connsiteX205" fmla="*/ 64293 w 757329"/>
                            <a:gd name="connsiteY205" fmla="*/ 295290 h 1331134"/>
                            <a:gd name="connsiteX206" fmla="*/ 61912 w 757329"/>
                            <a:gd name="connsiteY206" fmla="*/ 288147 h 1331134"/>
                            <a:gd name="connsiteX207" fmla="*/ 47625 w 757329"/>
                            <a:gd name="connsiteY207" fmla="*/ 283384 h 1331134"/>
                            <a:gd name="connsiteX208" fmla="*/ 38100 w 757329"/>
                            <a:gd name="connsiteY208" fmla="*/ 269097 h 1331134"/>
                            <a:gd name="connsiteX209" fmla="*/ 33337 w 757329"/>
                            <a:gd name="connsiteY209" fmla="*/ 254809 h 1331134"/>
                            <a:gd name="connsiteX210" fmla="*/ 30956 w 757329"/>
                            <a:gd name="connsiteY210" fmla="*/ 245284 h 1331134"/>
                            <a:gd name="connsiteX211" fmla="*/ 28575 w 757329"/>
                            <a:gd name="connsiteY211" fmla="*/ 233378 h 1331134"/>
                            <a:gd name="connsiteX212" fmla="*/ 23812 w 757329"/>
                            <a:gd name="connsiteY212" fmla="*/ 219090 h 1331134"/>
                            <a:gd name="connsiteX213" fmla="*/ 21431 w 757329"/>
                            <a:gd name="connsiteY213" fmla="*/ 207184 h 1331134"/>
                            <a:gd name="connsiteX214" fmla="*/ 19050 w 757329"/>
                            <a:gd name="connsiteY214" fmla="*/ 200040 h 1331134"/>
                            <a:gd name="connsiteX215" fmla="*/ 14287 w 757329"/>
                            <a:gd name="connsiteY215" fmla="*/ 171465 h 1331134"/>
                            <a:gd name="connsiteX216" fmla="*/ 11906 w 757329"/>
                            <a:gd name="connsiteY216" fmla="*/ 164322 h 1331134"/>
                            <a:gd name="connsiteX217" fmla="*/ 7143 w 757329"/>
                            <a:gd name="connsiteY217" fmla="*/ 92884 h 1331134"/>
                            <a:gd name="connsiteX218" fmla="*/ 2381 w 757329"/>
                            <a:gd name="connsiteY218" fmla="*/ 66690 h 1331134"/>
                            <a:gd name="connsiteX219" fmla="*/ 0 w 757329"/>
                            <a:gd name="connsiteY219" fmla="*/ 52403 h 1331134"/>
                            <a:gd name="connsiteX220" fmla="*/ 4762 w 757329"/>
                            <a:gd name="connsiteY220" fmla="*/ 33353 h 1331134"/>
                            <a:gd name="connsiteX221" fmla="*/ 11906 w 757329"/>
                            <a:gd name="connsiteY221" fmla="*/ 28590 h 1331134"/>
                            <a:gd name="connsiteX222" fmla="*/ 16668 w 757329"/>
                            <a:gd name="connsiteY222" fmla="*/ 21447 h 1331134"/>
                            <a:gd name="connsiteX223" fmla="*/ 30956 w 757329"/>
                            <a:gd name="connsiteY223" fmla="*/ 14303 h 1331134"/>
                            <a:gd name="connsiteX224" fmla="*/ 40481 w 757329"/>
                            <a:gd name="connsiteY224" fmla="*/ 11922 h 1331134"/>
                            <a:gd name="connsiteX225" fmla="*/ 52387 w 757329"/>
                            <a:gd name="connsiteY225" fmla="*/ 9540 h 1331134"/>
                            <a:gd name="connsiteX226" fmla="*/ 83343 w 757329"/>
                            <a:gd name="connsiteY226" fmla="*/ 2397 h 1331134"/>
                            <a:gd name="connsiteX227" fmla="*/ 116681 w 757329"/>
                            <a:gd name="connsiteY227"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600075 w 757329"/>
                            <a:gd name="connsiteY61" fmla="*/ 457215 h 1331134"/>
                            <a:gd name="connsiteX62" fmla="*/ 583406 w 757329"/>
                            <a:gd name="connsiteY62" fmla="*/ 447691 h 1331134"/>
                            <a:gd name="connsiteX63" fmla="*/ 540543 w 757329"/>
                            <a:gd name="connsiteY63" fmla="*/ 469122 h 1331134"/>
                            <a:gd name="connsiteX64" fmla="*/ 523874 w 757329"/>
                            <a:gd name="connsiteY64" fmla="*/ 511984 h 1331134"/>
                            <a:gd name="connsiteX65" fmla="*/ 533400 w 757329"/>
                            <a:gd name="connsiteY65" fmla="*/ 557228 h 1331134"/>
                            <a:gd name="connsiteX66" fmla="*/ 547687 w 757329"/>
                            <a:gd name="connsiteY66" fmla="*/ 566753 h 1331134"/>
                            <a:gd name="connsiteX67" fmla="*/ 552450 w 757329"/>
                            <a:gd name="connsiteY67" fmla="*/ 581040 h 1331134"/>
                            <a:gd name="connsiteX68" fmla="*/ 554831 w 757329"/>
                            <a:gd name="connsiteY68" fmla="*/ 600090 h 1331134"/>
                            <a:gd name="connsiteX69" fmla="*/ 559593 w 757329"/>
                            <a:gd name="connsiteY69" fmla="*/ 607234 h 1331134"/>
                            <a:gd name="connsiteX70" fmla="*/ 564356 w 757329"/>
                            <a:gd name="connsiteY70" fmla="*/ 626284 h 1331134"/>
                            <a:gd name="connsiteX71" fmla="*/ 569118 w 757329"/>
                            <a:gd name="connsiteY71" fmla="*/ 635809 h 1331134"/>
                            <a:gd name="connsiteX72" fmla="*/ 571500 w 757329"/>
                            <a:gd name="connsiteY72" fmla="*/ 642953 h 1331134"/>
                            <a:gd name="connsiteX73" fmla="*/ 581025 w 757329"/>
                            <a:gd name="connsiteY73" fmla="*/ 659622 h 1331134"/>
                            <a:gd name="connsiteX74" fmla="*/ 588168 w 757329"/>
                            <a:gd name="connsiteY74" fmla="*/ 683434 h 1331134"/>
                            <a:gd name="connsiteX75" fmla="*/ 592931 w 757329"/>
                            <a:gd name="connsiteY75" fmla="*/ 697722 h 1331134"/>
                            <a:gd name="connsiteX76" fmla="*/ 597693 w 757329"/>
                            <a:gd name="connsiteY76" fmla="*/ 712009 h 1331134"/>
                            <a:gd name="connsiteX77" fmla="*/ 600075 w 757329"/>
                            <a:gd name="connsiteY77" fmla="*/ 719153 h 1331134"/>
                            <a:gd name="connsiteX78" fmla="*/ 604837 w 757329"/>
                            <a:gd name="connsiteY78" fmla="*/ 738203 h 1331134"/>
                            <a:gd name="connsiteX79" fmla="*/ 609600 w 757329"/>
                            <a:gd name="connsiteY79" fmla="*/ 788209 h 1331134"/>
                            <a:gd name="connsiteX80" fmla="*/ 616743 w 757329"/>
                            <a:gd name="connsiteY80" fmla="*/ 809640 h 1331134"/>
                            <a:gd name="connsiteX81" fmla="*/ 619125 w 757329"/>
                            <a:gd name="connsiteY81" fmla="*/ 816784 h 1331134"/>
                            <a:gd name="connsiteX82" fmla="*/ 623887 w 757329"/>
                            <a:gd name="connsiteY82" fmla="*/ 835834 h 1331134"/>
                            <a:gd name="connsiteX83" fmla="*/ 628650 w 757329"/>
                            <a:gd name="connsiteY83" fmla="*/ 852503 h 1331134"/>
                            <a:gd name="connsiteX84" fmla="*/ 631031 w 757329"/>
                            <a:gd name="connsiteY84" fmla="*/ 871553 h 1331134"/>
                            <a:gd name="connsiteX85" fmla="*/ 633412 w 757329"/>
                            <a:gd name="connsiteY85" fmla="*/ 909653 h 1331134"/>
                            <a:gd name="connsiteX86" fmla="*/ 638175 w 757329"/>
                            <a:gd name="connsiteY86" fmla="*/ 938228 h 1331134"/>
                            <a:gd name="connsiteX87" fmla="*/ 640556 w 757329"/>
                            <a:gd name="connsiteY87" fmla="*/ 952515 h 1331134"/>
                            <a:gd name="connsiteX88" fmla="*/ 647700 w 757329"/>
                            <a:gd name="connsiteY88" fmla="*/ 973947 h 1331134"/>
                            <a:gd name="connsiteX89" fmla="*/ 650081 w 757329"/>
                            <a:gd name="connsiteY89" fmla="*/ 981090 h 1331134"/>
                            <a:gd name="connsiteX90" fmla="*/ 654843 w 757329"/>
                            <a:gd name="connsiteY90" fmla="*/ 1000140 h 1331134"/>
                            <a:gd name="connsiteX91" fmla="*/ 657225 w 757329"/>
                            <a:gd name="connsiteY91" fmla="*/ 1009665 h 1331134"/>
                            <a:gd name="connsiteX92" fmla="*/ 661987 w 757329"/>
                            <a:gd name="connsiteY92" fmla="*/ 1026334 h 1331134"/>
                            <a:gd name="connsiteX93" fmla="*/ 664368 w 757329"/>
                            <a:gd name="connsiteY93" fmla="*/ 1033478 h 1331134"/>
                            <a:gd name="connsiteX94" fmla="*/ 666750 w 757329"/>
                            <a:gd name="connsiteY94" fmla="*/ 1043003 h 1331134"/>
                            <a:gd name="connsiteX95" fmla="*/ 669131 w 757329"/>
                            <a:gd name="connsiteY95" fmla="*/ 1050147 h 1331134"/>
                            <a:gd name="connsiteX96" fmla="*/ 673893 w 757329"/>
                            <a:gd name="connsiteY96" fmla="*/ 1069197 h 1331134"/>
                            <a:gd name="connsiteX97" fmla="*/ 676275 w 757329"/>
                            <a:gd name="connsiteY97" fmla="*/ 1081103 h 1331134"/>
                            <a:gd name="connsiteX98" fmla="*/ 683418 w 757329"/>
                            <a:gd name="connsiteY98" fmla="*/ 1102534 h 1331134"/>
                            <a:gd name="connsiteX99" fmla="*/ 685800 w 757329"/>
                            <a:gd name="connsiteY99" fmla="*/ 1109678 h 1331134"/>
                            <a:gd name="connsiteX100" fmla="*/ 690562 w 757329"/>
                            <a:gd name="connsiteY100" fmla="*/ 1126347 h 1331134"/>
                            <a:gd name="connsiteX101" fmla="*/ 695325 w 757329"/>
                            <a:gd name="connsiteY101" fmla="*/ 1133490 h 1331134"/>
                            <a:gd name="connsiteX102" fmla="*/ 700087 w 757329"/>
                            <a:gd name="connsiteY102" fmla="*/ 1147778 h 1331134"/>
                            <a:gd name="connsiteX103" fmla="*/ 709612 w 757329"/>
                            <a:gd name="connsiteY103" fmla="*/ 1162065 h 1331134"/>
                            <a:gd name="connsiteX104" fmla="*/ 711993 w 757329"/>
                            <a:gd name="connsiteY104" fmla="*/ 1169209 h 1331134"/>
                            <a:gd name="connsiteX105" fmla="*/ 716756 w 757329"/>
                            <a:gd name="connsiteY105" fmla="*/ 1178734 h 1331134"/>
                            <a:gd name="connsiteX106" fmla="*/ 726281 w 757329"/>
                            <a:gd name="connsiteY106" fmla="*/ 1204928 h 1331134"/>
                            <a:gd name="connsiteX107" fmla="*/ 733425 w 757329"/>
                            <a:gd name="connsiteY107" fmla="*/ 1221597 h 1331134"/>
                            <a:gd name="connsiteX108" fmla="*/ 738187 w 757329"/>
                            <a:gd name="connsiteY108" fmla="*/ 1245409 h 1331134"/>
                            <a:gd name="connsiteX109" fmla="*/ 742950 w 757329"/>
                            <a:gd name="connsiteY109" fmla="*/ 1259697 h 1331134"/>
                            <a:gd name="connsiteX110" fmla="*/ 745331 w 757329"/>
                            <a:gd name="connsiteY110" fmla="*/ 1269222 h 1331134"/>
                            <a:gd name="connsiteX111" fmla="*/ 750093 w 757329"/>
                            <a:gd name="connsiteY111" fmla="*/ 1283509 h 1331134"/>
                            <a:gd name="connsiteX112" fmla="*/ 747712 w 757329"/>
                            <a:gd name="connsiteY112" fmla="*/ 1302559 h 1331134"/>
                            <a:gd name="connsiteX113" fmla="*/ 733425 w 757329"/>
                            <a:gd name="connsiteY113" fmla="*/ 1314465 h 1331134"/>
                            <a:gd name="connsiteX114" fmla="*/ 711993 w 757329"/>
                            <a:gd name="connsiteY114" fmla="*/ 1321609 h 1331134"/>
                            <a:gd name="connsiteX115" fmla="*/ 690562 w 757329"/>
                            <a:gd name="connsiteY115" fmla="*/ 1328753 h 1331134"/>
                            <a:gd name="connsiteX116" fmla="*/ 683418 w 757329"/>
                            <a:gd name="connsiteY116" fmla="*/ 1331134 h 1331134"/>
                            <a:gd name="connsiteX117" fmla="*/ 657225 w 757329"/>
                            <a:gd name="connsiteY117" fmla="*/ 1328753 h 1331134"/>
                            <a:gd name="connsiteX118" fmla="*/ 650081 w 757329"/>
                            <a:gd name="connsiteY118" fmla="*/ 1326372 h 1331134"/>
                            <a:gd name="connsiteX119" fmla="*/ 647700 w 757329"/>
                            <a:gd name="connsiteY119" fmla="*/ 1319228 h 1331134"/>
                            <a:gd name="connsiteX120" fmla="*/ 638175 w 757329"/>
                            <a:gd name="connsiteY120" fmla="*/ 1312084 h 1331134"/>
                            <a:gd name="connsiteX121" fmla="*/ 633412 w 757329"/>
                            <a:gd name="connsiteY121" fmla="*/ 1304940 h 1331134"/>
                            <a:gd name="connsiteX122" fmla="*/ 626268 w 757329"/>
                            <a:gd name="connsiteY122" fmla="*/ 1297797 h 1331134"/>
                            <a:gd name="connsiteX123" fmla="*/ 616743 w 757329"/>
                            <a:gd name="connsiteY123" fmla="*/ 1281128 h 1331134"/>
                            <a:gd name="connsiteX124" fmla="*/ 614362 w 757329"/>
                            <a:gd name="connsiteY124" fmla="*/ 1273984 h 1331134"/>
                            <a:gd name="connsiteX125" fmla="*/ 604837 w 757329"/>
                            <a:gd name="connsiteY125" fmla="*/ 1259697 h 1331134"/>
                            <a:gd name="connsiteX126" fmla="*/ 595312 w 757329"/>
                            <a:gd name="connsiteY126" fmla="*/ 1238265 h 1331134"/>
                            <a:gd name="connsiteX127" fmla="*/ 578643 w 757329"/>
                            <a:gd name="connsiteY127" fmla="*/ 1216834 h 1331134"/>
                            <a:gd name="connsiteX128" fmla="*/ 559593 w 757329"/>
                            <a:gd name="connsiteY128" fmla="*/ 1195403 h 1331134"/>
                            <a:gd name="connsiteX129" fmla="*/ 547687 w 757329"/>
                            <a:gd name="connsiteY129" fmla="*/ 1181115 h 1331134"/>
                            <a:gd name="connsiteX130" fmla="*/ 542925 w 757329"/>
                            <a:gd name="connsiteY130" fmla="*/ 1173972 h 1331134"/>
                            <a:gd name="connsiteX131" fmla="*/ 535781 w 757329"/>
                            <a:gd name="connsiteY131" fmla="*/ 1166828 h 1331134"/>
                            <a:gd name="connsiteX132" fmla="*/ 526256 w 757329"/>
                            <a:gd name="connsiteY132" fmla="*/ 1150159 h 1331134"/>
                            <a:gd name="connsiteX133" fmla="*/ 519112 w 757329"/>
                            <a:gd name="connsiteY133" fmla="*/ 1140634 h 1331134"/>
                            <a:gd name="connsiteX134" fmla="*/ 509587 w 757329"/>
                            <a:gd name="connsiteY134" fmla="*/ 1126347 h 1331134"/>
                            <a:gd name="connsiteX135" fmla="*/ 500062 w 757329"/>
                            <a:gd name="connsiteY135" fmla="*/ 1104915 h 1331134"/>
                            <a:gd name="connsiteX136" fmla="*/ 492918 w 757329"/>
                            <a:gd name="connsiteY136" fmla="*/ 1090628 h 1331134"/>
                            <a:gd name="connsiteX137" fmla="*/ 490537 w 757329"/>
                            <a:gd name="connsiteY137" fmla="*/ 1083484 h 1331134"/>
                            <a:gd name="connsiteX138" fmla="*/ 481012 w 757329"/>
                            <a:gd name="connsiteY138" fmla="*/ 1069197 h 1331134"/>
                            <a:gd name="connsiteX139" fmla="*/ 476250 w 757329"/>
                            <a:gd name="connsiteY139" fmla="*/ 1059672 h 1331134"/>
                            <a:gd name="connsiteX140" fmla="*/ 466725 w 757329"/>
                            <a:gd name="connsiteY140" fmla="*/ 1045384 h 1331134"/>
                            <a:gd name="connsiteX141" fmla="*/ 461962 w 757329"/>
                            <a:gd name="connsiteY141" fmla="*/ 1038240 h 1331134"/>
                            <a:gd name="connsiteX142" fmla="*/ 457200 w 757329"/>
                            <a:gd name="connsiteY142" fmla="*/ 1028715 h 1331134"/>
                            <a:gd name="connsiteX143" fmla="*/ 450056 w 757329"/>
                            <a:gd name="connsiteY143" fmla="*/ 1021572 h 1331134"/>
                            <a:gd name="connsiteX144" fmla="*/ 445293 w 757329"/>
                            <a:gd name="connsiteY144" fmla="*/ 1014428 h 1331134"/>
                            <a:gd name="connsiteX145" fmla="*/ 438150 w 757329"/>
                            <a:gd name="connsiteY145" fmla="*/ 1004903 h 1331134"/>
                            <a:gd name="connsiteX146" fmla="*/ 433387 w 757329"/>
                            <a:gd name="connsiteY146" fmla="*/ 995378 h 1331134"/>
                            <a:gd name="connsiteX147" fmla="*/ 431006 w 757329"/>
                            <a:gd name="connsiteY147" fmla="*/ 988234 h 1331134"/>
                            <a:gd name="connsiteX148" fmla="*/ 423862 w 757329"/>
                            <a:gd name="connsiteY148" fmla="*/ 978709 h 1331134"/>
                            <a:gd name="connsiteX149" fmla="*/ 419100 w 757329"/>
                            <a:gd name="connsiteY149" fmla="*/ 971565 h 1331134"/>
                            <a:gd name="connsiteX150" fmla="*/ 411956 w 757329"/>
                            <a:gd name="connsiteY150" fmla="*/ 954897 h 1331134"/>
                            <a:gd name="connsiteX151" fmla="*/ 407193 w 757329"/>
                            <a:gd name="connsiteY151" fmla="*/ 945372 h 1331134"/>
                            <a:gd name="connsiteX152" fmla="*/ 400050 w 757329"/>
                            <a:gd name="connsiteY152" fmla="*/ 921559 h 1331134"/>
                            <a:gd name="connsiteX153" fmla="*/ 397668 w 757329"/>
                            <a:gd name="connsiteY153" fmla="*/ 914415 h 1331134"/>
                            <a:gd name="connsiteX154" fmla="*/ 388143 w 757329"/>
                            <a:gd name="connsiteY154" fmla="*/ 900128 h 1331134"/>
                            <a:gd name="connsiteX155" fmla="*/ 371475 w 757329"/>
                            <a:gd name="connsiteY155" fmla="*/ 873934 h 1331134"/>
                            <a:gd name="connsiteX156" fmla="*/ 366712 w 757329"/>
                            <a:gd name="connsiteY156" fmla="*/ 857265 h 1331134"/>
                            <a:gd name="connsiteX157" fmla="*/ 352425 w 757329"/>
                            <a:gd name="connsiteY157" fmla="*/ 831072 h 1331134"/>
                            <a:gd name="connsiteX158" fmla="*/ 350043 w 757329"/>
                            <a:gd name="connsiteY158" fmla="*/ 821547 h 1331134"/>
                            <a:gd name="connsiteX159" fmla="*/ 342900 w 757329"/>
                            <a:gd name="connsiteY159" fmla="*/ 823928 h 1331134"/>
                            <a:gd name="connsiteX160" fmla="*/ 328612 w 757329"/>
                            <a:gd name="connsiteY160" fmla="*/ 814403 h 1331134"/>
                            <a:gd name="connsiteX161" fmla="*/ 314325 w 757329"/>
                            <a:gd name="connsiteY161" fmla="*/ 804878 h 1331134"/>
                            <a:gd name="connsiteX162" fmla="*/ 307181 w 757329"/>
                            <a:gd name="connsiteY162" fmla="*/ 800115 h 1331134"/>
                            <a:gd name="connsiteX163" fmla="*/ 300037 w 757329"/>
                            <a:gd name="connsiteY163" fmla="*/ 797734 h 1331134"/>
                            <a:gd name="connsiteX164" fmla="*/ 292893 w 757329"/>
                            <a:gd name="connsiteY164" fmla="*/ 790590 h 1331134"/>
                            <a:gd name="connsiteX165" fmla="*/ 285750 w 757329"/>
                            <a:gd name="connsiteY165" fmla="*/ 785828 h 1331134"/>
                            <a:gd name="connsiteX166" fmla="*/ 271462 w 757329"/>
                            <a:gd name="connsiteY166" fmla="*/ 773922 h 1331134"/>
                            <a:gd name="connsiteX167" fmla="*/ 264318 w 757329"/>
                            <a:gd name="connsiteY167" fmla="*/ 766778 h 1331134"/>
                            <a:gd name="connsiteX168" fmla="*/ 259556 w 757329"/>
                            <a:gd name="connsiteY168" fmla="*/ 759634 h 1331134"/>
                            <a:gd name="connsiteX169" fmla="*/ 242887 w 757329"/>
                            <a:gd name="connsiteY169" fmla="*/ 742965 h 1331134"/>
                            <a:gd name="connsiteX170" fmla="*/ 240506 w 757329"/>
                            <a:gd name="connsiteY170" fmla="*/ 733440 h 1331134"/>
                            <a:gd name="connsiteX171" fmla="*/ 233362 w 757329"/>
                            <a:gd name="connsiteY171" fmla="*/ 728678 h 1331134"/>
                            <a:gd name="connsiteX172" fmla="*/ 221456 w 757329"/>
                            <a:gd name="connsiteY172" fmla="*/ 709628 h 1331134"/>
                            <a:gd name="connsiteX173" fmla="*/ 207168 w 757329"/>
                            <a:gd name="connsiteY173" fmla="*/ 681053 h 1331134"/>
                            <a:gd name="connsiteX174" fmla="*/ 202406 w 757329"/>
                            <a:gd name="connsiteY174" fmla="*/ 673909 h 1331134"/>
                            <a:gd name="connsiteX175" fmla="*/ 197643 w 757329"/>
                            <a:gd name="connsiteY175" fmla="*/ 666765 h 1331134"/>
                            <a:gd name="connsiteX176" fmla="*/ 192881 w 757329"/>
                            <a:gd name="connsiteY176" fmla="*/ 652478 h 1331134"/>
                            <a:gd name="connsiteX177" fmla="*/ 178593 w 757329"/>
                            <a:gd name="connsiteY177" fmla="*/ 628665 h 1331134"/>
                            <a:gd name="connsiteX178" fmla="*/ 171450 w 757329"/>
                            <a:gd name="connsiteY178" fmla="*/ 602472 h 1331134"/>
                            <a:gd name="connsiteX179" fmla="*/ 169068 w 757329"/>
                            <a:gd name="connsiteY179" fmla="*/ 595328 h 1331134"/>
                            <a:gd name="connsiteX180" fmla="*/ 164306 w 757329"/>
                            <a:gd name="connsiteY180" fmla="*/ 585803 h 1331134"/>
                            <a:gd name="connsiteX181" fmla="*/ 161925 w 757329"/>
                            <a:gd name="connsiteY181" fmla="*/ 578659 h 1331134"/>
                            <a:gd name="connsiteX182" fmla="*/ 157162 w 757329"/>
                            <a:gd name="connsiteY182" fmla="*/ 569134 h 1331134"/>
                            <a:gd name="connsiteX183" fmla="*/ 150018 w 757329"/>
                            <a:gd name="connsiteY183" fmla="*/ 552465 h 1331134"/>
                            <a:gd name="connsiteX184" fmla="*/ 145256 w 757329"/>
                            <a:gd name="connsiteY184" fmla="*/ 535797 h 1331134"/>
                            <a:gd name="connsiteX185" fmla="*/ 142875 w 757329"/>
                            <a:gd name="connsiteY185" fmla="*/ 526272 h 1331134"/>
                            <a:gd name="connsiteX186" fmla="*/ 140493 w 757329"/>
                            <a:gd name="connsiteY186" fmla="*/ 514365 h 1331134"/>
                            <a:gd name="connsiteX187" fmla="*/ 135731 w 757329"/>
                            <a:gd name="connsiteY187" fmla="*/ 507222 h 1331134"/>
                            <a:gd name="connsiteX188" fmla="*/ 130968 w 757329"/>
                            <a:gd name="connsiteY188" fmla="*/ 490553 h 1331134"/>
                            <a:gd name="connsiteX189" fmla="*/ 126206 w 757329"/>
                            <a:gd name="connsiteY189" fmla="*/ 476265 h 1331134"/>
                            <a:gd name="connsiteX190" fmla="*/ 121443 w 757329"/>
                            <a:gd name="connsiteY190" fmla="*/ 469122 h 1331134"/>
                            <a:gd name="connsiteX191" fmla="*/ 111918 w 757329"/>
                            <a:gd name="connsiteY191" fmla="*/ 440547 h 1331134"/>
                            <a:gd name="connsiteX192" fmla="*/ 109537 w 757329"/>
                            <a:gd name="connsiteY192" fmla="*/ 433403 h 1331134"/>
                            <a:gd name="connsiteX193" fmla="*/ 107156 w 757329"/>
                            <a:gd name="connsiteY193" fmla="*/ 426259 h 1331134"/>
                            <a:gd name="connsiteX194" fmla="*/ 102393 w 757329"/>
                            <a:gd name="connsiteY194" fmla="*/ 419115 h 1331134"/>
                            <a:gd name="connsiteX195" fmla="*/ 100012 w 757329"/>
                            <a:gd name="connsiteY195" fmla="*/ 411972 h 1331134"/>
                            <a:gd name="connsiteX196" fmla="*/ 97631 w 757329"/>
                            <a:gd name="connsiteY196" fmla="*/ 402447 h 1331134"/>
                            <a:gd name="connsiteX197" fmla="*/ 92868 w 757329"/>
                            <a:gd name="connsiteY197" fmla="*/ 395303 h 1331134"/>
                            <a:gd name="connsiteX198" fmla="*/ 88106 w 757329"/>
                            <a:gd name="connsiteY198" fmla="*/ 381015 h 1331134"/>
                            <a:gd name="connsiteX199" fmla="*/ 85725 w 757329"/>
                            <a:gd name="connsiteY199" fmla="*/ 373872 h 1331134"/>
                            <a:gd name="connsiteX200" fmla="*/ 80962 w 757329"/>
                            <a:gd name="connsiteY200" fmla="*/ 354822 h 1331134"/>
                            <a:gd name="connsiteX201" fmla="*/ 76200 w 757329"/>
                            <a:gd name="connsiteY201" fmla="*/ 347678 h 1331134"/>
                            <a:gd name="connsiteX202" fmla="*/ 71437 w 757329"/>
                            <a:gd name="connsiteY202" fmla="*/ 321484 h 1331134"/>
                            <a:gd name="connsiteX203" fmla="*/ 69056 w 757329"/>
                            <a:gd name="connsiteY203" fmla="*/ 314340 h 1331134"/>
                            <a:gd name="connsiteX204" fmla="*/ 64293 w 757329"/>
                            <a:gd name="connsiteY204" fmla="*/ 295290 h 1331134"/>
                            <a:gd name="connsiteX205" fmla="*/ 61912 w 757329"/>
                            <a:gd name="connsiteY205" fmla="*/ 288147 h 1331134"/>
                            <a:gd name="connsiteX206" fmla="*/ 47625 w 757329"/>
                            <a:gd name="connsiteY206" fmla="*/ 283384 h 1331134"/>
                            <a:gd name="connsiteX207" fmla="*/ 38100 w 757329"/>
                            <a:gd name="connsiteY207" fmla="*/ 269097 h 1331134"/>
                            <a:gd name="connsiteX208" fmla="*/ 33337 w 757329"/>
                            <a:gd name="connsiteY208" fmla="*/ 254809 h 1331134"/>
                            <a:gd name="connsiteX209" fmla="*/ 30956 w 757329"/>
                            <a:gd name="connsiteY209" fmla="*/ 245284 h 1331134"/>
                            <a:gd name="connsiteX210" fmla="*/ 28575 w 757329"/>
                            <a:gd name="connsiteY210" fmla="*/ 233378 h 1331134"/>
                            <a:gd name="connsiteX211" fmla="*/ 23812 w 757329"/>
                            <a:gd name="connsiteY211" fmla="*/ 219090 h 1331134"/>
                            <a:gd name="connsiteX212" fmla="*/ 21431 w 757329"/>
                            <a:gd name="connsiteY212" fmla="*/ 207184 h 1331134"/>
                            <a:gd name="connsiteX213" fmla="*/ 19050 w 757329"/>
                            <a:gd name="connsiteY213" fmla="*/ 200040 h 1331134"/>
                            <a:gd name="connsiteX214" fmla="*/ 14287 w 757329"/>
                            <a:gd name="connsiteY214" fmla="*/ 171465 h 1331134"/>
                            <a:gd name="connsiteX215" fmla="*/ 11906 w 757329"/>
                            <a:gd name="connsiteY215" fmla="*/ 164322 h 1331134"/>
                            <a:gd name="connsiteX216" fmla="*/ 7143 w 757329"/>
                            <a:gd name="connsiteY216" fmla="*/ 92884 h 1331134"/>
                            <a:gd name="connsiteX217" fmla="*/ 2381 w 757329"/>
                            <a:gd name="connsiteY217" fmla="*/ 66690 h 1331134"/>
                            <a:gd name="connsiteX218" fmla="*/ 0 w 757329"/>
                            <a:gd name="connsiteY218" fmla="*/ 52403 h 1331134"/>
                            <a:gd name="connsiteX219" fmla="*/ 4762 w 757329"/>
                            <a:gd name="connsiteY219" fmla="*/ 33353 h 1331134"/>
                            <a:gd name="connsiteX220" fmla="*/ 11906 w 757329"/>
                            <a:gd name="connsiteY220" fmla="*/ 28590 h 1331134"/>
                            <a:gd name="connsiteX221" fmla="*/ 16668 w 757329"/>
                            <a:gd name="connsiteY221" fmla="*/ 21447 h 1331134"/>
                            <a:gd name="connsiteX222" fmla="*/ 30956 w 757329"/>
                            <a:gd name="connsiteY222" fmla="*/ 14303 h 1331134"/>
                            <a:gd name="connsiteX223" fmla="*/ 40481 w 757329"/>
                            <a:gd name="connsiteY223" fmla="*/ 11922 h 1331134"/>
                            <a:gd name="connsiteX224" fmla="*/ 52387 w 757329"/>
                            <a:gd name="connsiteY224" fmla="*/ 9540 h 1331134"/>
                            <a:gd name="connsiteX225" fmla="*/ 83343 w 757329"/>
                            <a:gd name="connsiteY225" fmla="*/ 2397 h 1331134"/>
                            <a:gd name="connsiteX226" fmla="*/ 116681 w 757329"/>
                            <a:gd name="connsiteY226"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583406 w 757329"/>
                            <a:gd name="connsiteY61" fmla="*/ 447691 h 1331134"/>
                            <a:gd name="connsiteX62" fmla="*/ 540543 w 757329"/>
                            <a:gd name="connsiteY62" fmla="*/ 469122 h 1331134"/>
                            <a:gd name="connsiteX63" fmla="*/ 523874 w 757329"/>
                            <a:gd name="connsiteY63" fmla="*/ 511984 h 1331134"/>
                            <a:gd name="connsiteX64" fmla="*/ 533400 w 757329"/>
                            <a:gd name="connsiteY64" fmla="*/ 557228 h 1331134"/>
                            <a:gd name="connsiteX65" fmla="*/ 547687 w 757329"/>
                            <a:gd name="connsiteY65" fmla="*/ 566753 h 1331134"/>
                            <a:gd name="connsiteX66" fmla="*/ 552450 w 757329"/>
                            <a:gd name="connsiteY66" fmla="*/ 581040 h 1331134"/>
                            <a:gd name="connsiteX67" fmla="*/ 554831 w 757329"/>
                            <a:gd name="connsiteY67" fmla="*/ 600090 h 1331134"/>
                            <a:gd name="connsiteX68" fmla="*/ 559593 w 757329"/>
                            <a:gd name="connsiteY68" fmla="*/ 607234 h 1331134"/>
                            <a:gd name="connsiteX69" fmla="*/ 564356 w 757329"/>
                            <a:gd name="connsiteY69" fmla="*/ 626284 h 1331134"/>
                            <a:gd name="connsiteX70" fmla="*/ 569118 w 757329"/>
                            <a:gd name="connsiteY70" fmla="*/ 635809 h 1331134"/>
                            <a:gd name="connsiteX71" fmla="*/ 571500 w 757329"/>
                            <a:gd name="connsiteY71" fmla="*/ 642953 h 1331134"/>
                            <a:gd name="connsiteX72" fmla="*/ 581025 w 757329"/>
                            <a:gd name="connsiteY72" fmla="*/ 659622 h 1331134"/>
                            <a:gd name="connsiteX73" fmla="*/ 588168 w 757329"/>
                            <a:gd name="connsiteY73" fmla="*/ 683434 h 1331134"/>
                            <a:gd name="connsiteX74" fmla="*/ 592931 w 757329"/>
                            <a:gd name="connsiteY74" fmla="*/ 697722 h 1331134"/>
                            <a:gd name="connsiteX75" fmla="*/ 597693 w 757329"/>
                            <a:gd name="connsiteY75" fmla="*/ 712009 h 1331134"/>
                            <a:gd name="connsiteX76" fmla="*/ 600075 w 757329"/>
                            <a:gd name="connsiteY76" fmla="*/ 719153 h 1331134"/>
                            <a:gd name="connsiteX77" fmla="*/ 604837 w 757329"/>
                            <a:gd name="connsiteY77" fmla="*/ 738203 h 1331134"/>
                            <a:gd name="connsiteX78" fmla="*/ 609600 w 757329"/>
                            <a:gd name="connsiteY78" fmla="*/ 788209 h 1331134"/>
                            <a:gd name="connsiteX79" fmla="*/ 616743 w 757329"/>
                            <a:gd name="connsiteY79" fmla="*/ 809640 h 1331134"/>
                            <a:gd name="connsiteX80" fmla="*/ 619125 w 757329"/>
                            <a:gd name="connsiteY80" fmla="*/ 816784 h 1331134"/>
                            <a:gd name="connsiteX81" fmla="*/ 623887 w 757329"/>
                            <a:gd name="connsiteY81" fmla="*/ 835834 h 1331134"/>
                            <a:gd name="connsiteX82" fmla="*/ 628650 w 757329"/>
                            <a:gd name="connsiteY82" fmla="*/ 852503 h 1331134"/>
                            <a:gd name="connsiteX83" fmla="*/ 631031 w 757329"/>
                            <a:gd name="connsiteY83" fmla="*/ 871553 h 1331134"/>
                            <a:gd name="connsiteX84" fmla="*/ 633412 w 757329"/>
                            <a:gd name="connsiteY84" fmla="*/ 909653 h 1331134"/>
                            <a:gd name="connsiteX85" fmla="*/ 638175 w 757329"/>
                            <a:gd name="connsiteY85" fmla="*/ 938228 h 1331134"/>
                            <a:gd name="connsiteX86" fmla="*/ 640556 w 757329"/>
                            <a:gd name="connsiteY86" fmla="*/ 952515 h 1331134"/>
                            <a:gd name="connsiteX87" fmla="*/ 647700 w 757329"/>
                            <a:gd name="connsiteY87" fmla="*/ 973947 h 1331134"/>
                            <a:gd name="connsiteX88" fmla="*/ 650081 w 757329"/>
                            <a:gd name="connsiteY88" fmla="*/ 981090 h 1331134"/>
                            <a:gd name="connsiteX89" fmla="*/ 654843 w 757329"/>
                            <a:gd name="connsiteY89" fmla="*/ 1000140 h 1331134"/>
                            <a:gd name="connsiteX90" fmla="*/ 657225 w 757329"/>
                            <a:gd name="connsiteY90" fmla="*/ 1009665 h 1331134"/>
                            <a:gd name="connsiteX91" fmla="*/ 661987 w 757329"/>
                            <a:gd name="connsiteY91" fmla="*/ 1026334 h 1331134"/>
                            <a:gd name="connsiteX92" fmla="*/ 664368 w 757329"/>
                            <a:gd name="connsiteY92" fmla="*/ 1033478 h 1331134"/>
                            <a:gd name="connsiteX93" fmla="*/ 666750 w 757329"/>
                            <a:gd name="connsiteY93" fmla="*/ 1043003 h 1331134"/>
                            <a:gd name="connsiteX94" fmla="*/ 669131 w 757329"/>
                            <a:gd name="connsiteY94" fmla="*/ 1050147 h 1331134"/>
                            <a:gd name="connsiteX95" fmla="*/ 673893 w 757329"/>
                            <a:gd name="connsiteY95" fmla="*/ 1069197 h 1331134"/>
                            <a:gd name="connsiteX96" fmla="*/ 676275 w 757329"/>
                            <a:gd name="connsiteY96" fmla="*/ 1081103 h 1331134"/>
                            <a:gd name="connsiteX97" fmla="*/ 683418 w 757329"/>
                            <a:gd name="connsiteY97" fmla="*/ 1102534 h 1331134"/>
                            <a:gd name="connsiteX98" fmla="*/ 685800 w 757329"/>
                            <a:gd name="connsiteY98" fmla="*/ 1109678 h 1331134"/>
                            <a:gd name="connsiteX99" fmla="*/ 690562 w 757329"/>
                            <a:gd name="connsiteY99" fmla="*/ 1126347 h 1331134"/>
                            <a:gd name="connsiteX100" fmla="*/ 695325 w 757329"/>
                            <a:gd name="connsiteY100" fmla="*/ 1133490 h 1331134"/>
                            <a:gd name="connsiteX101" fmla="*/ 700087 w 757329"/>
                            <a:gd name="connsiteY101" fmla="*/ 1147778 h 1331134"/>
                            <a:gd name="connsiteX102" fmla="*/ 709612 w 757329"/>
                            <a:gd name="connsiteY102" fmla="*/ 1162065 h 1331134"/>
                            <a:gd name="connsiteX103" fmla="*/ 711993 w 757329"/>
                            <a:gd name="connsiteY103" fmla="*/ 1169209 h 1331134"/>
                            <a:gd name="connsiteX104" fmla="*/ 716756 w 757329"/>
                            <a:gd name="connsiteY104" fmla="*/ 1178734 h 1331134"/>
                            <a:gd name="connsiteX105" fmla="*/ 726281 w 757329"/>
                            <a:gd name="connsiteY105" fmla="*/ 1204928 h 1331134"/>
                            <a:gd name="connsiteX106" fmla="*/ 733425 w 757329"/>
                            <a:gd name="connsiteY106" fmla="*/ 1221597 h 1331134"/>
                            <a:gd name="connsiteX107" fmla="*/ 738187 w 757329"/>
                            <a:gd name="connsiteY107" fmla="*/ 1245409 h 1331134"/>
                            <a:gd name="connsiteX108" fmla="*/ 742950 w 757329"/>
                            <a:gd name="connsiteY108" fmla="*/ 1259697 h 1331134"/>
                            <a:gd name="connsiteX109" fmla="*/ 745331 w 757329"/>
                            <a:gd name="connsiteY109" fmla="*/ 1269222 h 1331134"/>
                            <a:gd name="connsiteX110" fmla="*/ 750093 w 757329"/>
                            <a:gd name="connsiteY110" fmla="*/ 1283509 h 1331134"/>
                            <a:gd name="connsiteX111" fmla="*/ 747712 w 757329"/>
                            <a:gd name="connsiteY111" fmla="*/ 1302559 h 1331134"/>
                            <a:gd name="connsiteX112" fmla="*/ 733425 w 757329"/>
                            <a:gd name="connsiteY112" fmla="*/ 1314465 h 1331134"/>
                            <a:gd name="connsiteX113" fmla="*/ 711993 w 757329"/>
                            <a:gd name="connsiteY113" fmla="*/ 1321609 h 1331134"/>
                            <a:gd name="connsiteX114" fmla="*/ 690562 w 757329"/>
                            <a:gd name="connsiteY114" fmla="*/ 1328753 h 1331134"/>
                            <a:gd name="connsiteX115" fmla="*/ 683418 w 757329"/>
                            <a:gd name="connsiteY115" fmla="*/ 1331134 h 1331134"/>
                            <a:gd name="connsiteX116" fmla="*/ 657225 w 757329"/>
                            <a:gd name="connsiteY116" fmla="*/ 1328753 h 1331134"/>
                            <a:gd name="connsiteX117" fmla="*/ 650081 w 757329"/>
                            <a:gd name="connsiteY117" fmla="*/ 1326372 h 1331134"/>
                            <a:gd name="connsiteX118" fmla="*/ 647700 w 757329"/>
                            <a:gd name="connsiteY118" fmla="*/ 1319228 h 1331134"/>
                            <a:gd name="connsiteX119" fmla="*/ 638175 w 757329"/>
                            <a:gd name="connsiteY119" fmla="*/ 1312084 h 1331134"/>
                            <a:gd name="connsiteX120" fmla="*/ 633412 w 757329"/>
                            <a:gd name="connsiteY120" fmla="*/ 1304940 h 1331134"/>
                            <a:gd name="connsiteX121" fmla="*/ 626268 w 757329"/>
                            <a:gd name="connsiteY121" fmla="*/ 1297797 h 1331134"/>
                            <a:gd name="connsiteX122" fmla="*/ 616743 w 757329"/>
                            <a:gd name="connsiteY122" fmla="*/ 1281128 h 1331134"/>
                            <a:gd name="connsiteX123" fmla="*/ 614362 w 757329"/>
                            <a:gd name="connsiteY123" fmla="*/ 1273984 h 1331134"/>
                            <a:gd name="connsiteX124" fmla="*/ 604837 w 757329"/>
                            <a:gd name="connsiteY124" fmla="*/ 1259697 h 1331134"/>
                            <a:gd name="connsiteX125" fmla="*/ 595312 w 757329"/>
                            <a:gd name="connsiteY125" fmla="*/ 1238265 h 1331134"/>
                            <a:gd name="connsiteX126" fmla="*/ 578643 w 757329"/>
                            <a:gd name="connsiteY126" fmla="*/ 1216834 h 1331134"/>
                            <a:gd name="connsiteX127" fmla="*/ 559593 w 757329"/>
                            <a:gd name="connsiteY127" fmla="*/ 1195403 h 1331134"/>
                            <a:gd name="connsiteX128" fmla="*/ 547687 w 757329"/>
                            <a:gd name="connsiteY128" fmla="*/ 1181115 h 1331134"/>
                            <a:gd name="connsiteX129" fmla="*/ 542925 w 757329"/>
                            <a:gd name="connsiteY129" fmla="*/ 1173972 h 1331134"/>
                            <a:gd name="connsiteX130" fmla="*/ 535781 w 757329"/>
                            <a:gd name="connsiteY130" fmla="*/ 1166828 h 1331134"/>
                            <a:gd name="connsiteX131" fmla="*/ 526256 w 757329"/>
                            <a:gd name="connsiteY131" fmla="*/ 1150159 h 1331134"/>
                            <a:gd name="connsiteX132" fmla="*/ 519112 w 757329"/>
                            <a:gd name="connsiteY132" fmla="*/ 1140634 h 1331134"/>
                            <a:gd name="connsiteX133" fmla="*/ 509587 w 757329"/>
                            <a:gd name="connsiteY133" fmla="*/ 1126347 h 1331134"/>
                            <a:gd name="connsiteX134" fmla="*/ 500062 w 757329"/>
                            <a:gd name="connsiteY134" fmla="*/ 1104915 h 1331134"/>
                            <a:gd name="connsiteX135" fmla="*/ 492918 w 757329"/>
                            <a:gd name="connsiteY135" fmla="*/ 1090628 h 1331134"/>
                            <a:gd name="connsiteX136" fmla="*/ 490537 w 757329"/>
                            <a:gd name="connsiteY136" fmla="*/ 1083484 h 1331134"/>
                            <a:gd name="connsiteX137" fmla="*/ 481012 w 757329"/>
                            <a:gd name="connsiteY137" fmla="*/ 1069197 h 1331134"/>
                            <a:gd name="connsiteX138" fmla="*/ 476250 w 757329"/>
                            <a:gd name="connsiteY138" fmla="*/ 1059672 h 1331134"/>
                            <a:gd name="connsiteX139" fmla="*/ 466725 w 757329"/>
                            <a:gd name="connsiteY139" fmla="*/ 1045384 h 1331134"/>
                            <a:gd name="connsiteX140" fmla="*/ 461962 w 757329"/>
                            <a:gd name="connsiteY140" fmla="*/ 1038240 h 1331134"/>
                            <a:gd name="connsiteX141" fmla="*/ 457200 w 757329"/>
                            <a:gd name="connsiteY141" fmla="*/ 1028715 h 1331134"/>
                            <a:gd name="connsiteX142" fmla="*/ 450056 w 757329"/>
                            <a:gd name="connsiteY142" fmla="*/ 1021572 h 1331134"/>
                            <a:gd name="connsiteX143" fmla="*/ 445293 w 757329"/>
                            <a:gd name="connsiteY143" fmla="*/ 1014428 h 1331134"/>
                            <a:gd name="connsiteX144" fmla="*/ 438150 w 757329"/>
                            <a:gd name="connsiteY144" fmla="*/ 1004903 h 1331134"/>
                            <a:gd name="connsiteX145" fmla="*/ 433387 w 757329"/>
                            <a:gd name="connsiteY145" fmla="*/ 995378 h 1331134"/>
                            <a:gd name="connsiteX146" fmla="*/ 431006 w 757329"/>
                            <a:gd name="connsiteY146" fmla="*/ 988234 h 1331134"/>
                            <a:gd name="connsiteX147" fmla="*/ 423862 w 757329"/>
                            <a:gd name="connsiteY147" fmla="*/ 978709 h 1331134"/>
                            <a:gd name="connsiteX148" fmla="*/ 419100 w 757329"/>
                            <a:gd name="connsiteY148" fmla="*/ 971565 h 1331134"/>
                            <a:gd name="connsiteX149" fmla="*/ 411956 w 757329"/>
                            <a:gd name="connsiteY149" fmla="*/ 954897 h 1331134"/>
                            <a:gd name="connsiteX150" fmla="*/ 407193 w 757329"/>
                            <a:gd name="connsiteY150" fmla="*/ 945372 h 1331134"/>
                            <a:gd name="connsiteX151" fmla="*/ 400050 w 757329"/>
                            <a:gd name="connsiteY151" fmla="*/ 921559 h 1331134"/>
                            <a:gd name="connsiteX152" fmla="*/ 397668 w 757329"/>
                            <a:gd name="connsiteY152" fmla="*/ 914415 h 1331134"/>
                            <a:gd name="connsiteX153" fmla="*/ 388143 w 757329"/>
                            <a:gd name="connsiteY153" fmla="*/ 900128 h 1331134"/>
                            <a:gd name="connsiteX154" fmla="*/ 371475 w 757329"/>
                            <a:gd name="connsiteY154" fmla="*/ 873934 h 1331134"/>
                            <a:gd name="connsiteX155" fmla="*/ 366712 w 757329"/>
                            <a:gd name="connsiteY155" fmla="*/ 857265 h 1331134"/>
                            <a:gd name="connsiteX156" fmla="*/ 352425 w 757329"/>
                            <a:gd name="connsiteY156" fmla="*/ 831072 h 1331134"/>
                            <a:gd name="connsiteX157" fmla="*/ 350043 w 757329"/>
                            <a:gd name="connsiteY157" fmla="*/ 821547 h 1331134"/>
                            <a:gd name="connsiteX158" fmla="*/ 342900 w 757329"/>
                            <a:gd name="connsiteY158" fmla="*/ 823928 h 1331134"/>
                            <a:gd name="connsiteX159" fmla="*/ 328612 w 757329"/>
                            <a:gd name="connsiteY159" fmla="*/ 814403 h 1331134"/>
                            <a:gd name="connsiteX160" fmla="*/ 314325 w 757329"/>
                            <a:gd name="connsiteY160" fmla="*/ 804878 h 1331134"/>
                            <a:gd name="connsiteX161" fmla="*/ 307181 w 757329"/>
                            <a:gd name="connsiteY161" fmla="*/ 800115 h 1331134"/>
                            <a:gd name="connsiteX162" fmla="*/ 300037 w 757329"/>
                            <a:gd name="connsiteY162" fmla="*/ 797734 h 1331134"/>
                            <a:gd name="connsiteX163" fmla="*/ 292893 w 757329"/>
                            <a:gd name="connsiteY163" fmla="*/ 790590 h 1331134"/>
                            <a:gd name="connsiteX164" fmla="*/ 285750 w 757329"/>
                            <a:gd name="connsiteY164" fmla="*/ 785828 h 1331134"/>
                            <a:gd name="connsiteX165" fmla="*/ 271462 w 757329"/>
                            <a:gd name="connsiteY165" fmla="*/ 773922 h 1331134"/>
                            <a:gd name="connsiteX166" fmla="*/ 264318 w 757329"/>
                            <a:gd name="connsiteY166" fmla="*/ 766778 h 1331134"/>
                            <a:gd name="connsiteX167" fmla="*/ 259556 w 757329"/>
                            <a:gd name="connsiteY167" fmla="*/ 759634 h 1331134"/>
                            <a:gd name="connsiteX168" fmla="*/ 242887 w 757329"/>
                            <a:gd name="connsiteY168" fmla="*/ 742965 h 1331134"/>
                            <a:gd name="connsiteX169" fmla="*/ 240506 w 757329"/>
                            <a:gd name="connsiteY169" fmla="*/ 733440 h 1331134"/>
                            <a:gd name="connsiteX170" fmla="*/ 233362 w 757329"/>
                            <a:gd name="connsiteY170" fmla="*/ 728678 h 1331134"/>
                            <a:gd name="connsiteX171" fmla="*/ 221456 w 757329"/>
                            <a:gd name="connsiteY171" fmla="*/ 709628 h 1331134"/>
                            <a:gd name="connsiteX172" fmla="*/ 207168 w 757329"/>
                            <a:gd name="connsiteY172" fmla="*/ 681053 h 1331134"/>
                            <a:gd name="connsiteX173" fmla="*/ 202406 w 757329"/>
                            <a:gd name="connsiteY173" fmla="*/ 673909 h 1331134"/>
                            <a:gd name="connsiteX174" fmla="*/ 197643 w 757329"/>
                            <a:gd name="connsiteY174" fmla="*/ 666765 h 1331134"/>
                            <a:gd name="connsiteX175" fmla="*/ 192881 w 757329"/>
                            <a:gd name="connsiteY175" fmla="*/ 652478 h 1331134"/>
                            <a:gd name="connsiteX176" fmla="*/ 178593 w 757329"/>
                            <a:gd name="connsiteY176" fmla="*/ 628665 h 1331134"/>
                            <a:gd name="connsiteX177" fmla="*/ 171450 w 757329"/>
                            <a:gd name="connsiteY177" fmla="*/ 602472 h 1331134"/>
                            <a:gd name="connsiteX178" fmla="*/ 169068 w 757329"/>
                            <a:gd name="connsiteY178" fmla="*/ 595328 h 1331134"/>
                            <a:gd name="connsiteX179" fmla="*/ 164306 w 757329"/>
                            <a:gd name="connsiteY179" fmla="*/ 585803 h 1331134"/>
                            <a:gd name="connsiteX180" fmla="*/ 161925 w 757329"/>
                            <a:gd name="connsiteY180" fmla="*/ 578659 h 1331134"/>
                            <a:gd name="connsiteX181" fmla="*/ 157162 w 757329"/>
                            <a:gd name="connsiteY181" fmla="*/ 569134 h 1331134"/>
                            <a:gd name="connsiteX182" fmla="*/ 150018 w 757329"/>
                            <a:gd name="connsiteY182" fmla="*/ 552465 h 1331134"/>
                            <a:gd name="connsiteX183" fmla="*/ 145256 w 757329"/>
                            <a:gd name="connsiteY183" fmla="*/ 535797 h 1331134"/>
                            <a:gd name="connsiteX184" fmla="*/ 142875 w 757329"/>
                            <a:gd name="connsiteY184" fmla="*/ 526272 h 1331134"/>
                            <a:gd name="connsiteX185" fmla="*/ 140493 w 757329"/>
                            <a:gd name="connsiteY185" fmla="*/ 514365 h 1331134"/>
                            <a:gd name="connsiteX186" fmla="*/ 135731 w 757329"/>
                            <a:gd name="connsiteY186" fmla="*/ 507222 h 1331134"/>
                            <a:gd name="connsiteX187" fmla="*/ 130968 w 757329"/>
                            <a:gd name="connsiteY187" fmla="*/ 490553 h 1331134"/>
                            <a:gd name="connsiteX188" fmla="*/ 126206 w 757329"/>
                            <a:gd name="connsiteY188" fmla="*/ 476265 h 1331134"/>
                            <a:gd name="connsiteX189" fmla="*/ 121443 w 757329"/>
                            <a:gd name="connsiteY189" fmla="*/ 469122 h 1331134"/>
                            <a:gd name="connsiteX190" fmla="*/ 111918 w 757329"/>
                            <a:gd name="connsiteY190" fmla="*/ 440547 h 1331134"/>
                            <a:gd name="connsiteX191" fmla="*/ 109537 w 757329"/>
                            <a:gd name="connsiteY191" fmla="*/ 433403 h 1331134"/>
                            <a:gd name="connsiteX192" fmla="*/ 107156 w 757329"/>
                            <a:gd name="connsiteY192" fmla="*/ 426259 h 1331134"/>
                            <a:gd name="connsiteX193" fmla="*/ 102393 w 757329"/>
                            <a:gd name="connsiteY193" fmla="*/ 419115 h 1331134"/>
                            <a:gd name="connsiteX194" fmla="*/ 100012 w 757329"/>
                            <a:gd name="connsiteY194" fmla="*/ 411972 h 1331134"/>
                            <a:gd name="connsiteX195" fmla="*/ 97631 w 757329"/>
                            <a:gd name="connsiteY195" fmla="*/ 402447 h 1331134"/>
                            <a:gd name="connsiteX196" fmla="*/ 92868 w 757329"/>
                            <a:gd name="connsiteY196" fmla="*/ 395303 h 1331134"/>
                            <a:gd name="connsiteX197" fmla="*/ 88106 w 757329"/>
                            <a:gd name="connsiteY197" fmla="*/ 381015 h 1331134"/>
                            <a:gd name="connsiteX198" fmla="*/ 85725 w 757329"/>
                            <a:gd name="connsiteY198" fmla="*/ 373872 h 1331134"/>
                            <a:gd name="connsiteX199" fmla="*/ 80962 w 757329"/>
                            <a:gd name="connsiteY199" fmla="*/ 354822 h 1331134"/>
                            <a:gd name="connsiteX200" fmla="*/ 76200 w 757329"/>
                            <a:gd name="connsiteY200" fmla="*/ 347678 h 1331134"/>
                            <a:gd name="connsiteX201" fmla="*/ 71437 w 757329"/>
                            <a:gd name="connsiteY201" fmla="*/ 321484 h 1331134"/>
                            <a:gd name="connsiteX202" fmla="*/ 69056 w 757329"/>
                            <a:gd name="connsiteY202" fmla="*/ 314340 h 1331134"/>
                            <a:gd name="connsiteX203" fmla="*/ 64293 w 757329"/>
                            <a:gd name="connsiteY203" fmla="*/ 295290 h 1331134"/>
                            <a:gd name="connsiteX204" fmla="*/ 61912 w 757329"/>
                            <a:gd name="connsiteY204" fmla="*/ 288147 h 1331134"/>
                            <a:gd name="connsiteX205" fmla="*/ 47625 w 757329"/>
                            <a:gd name="connsiteY205" fmla="*/ 283384 h 1331134"/>
                            <a:gd name="connsiteX206" fmla="*/ 38100 w 757329"/>
                            <a:gd name="connsiteY206" fmla="*/ 269097 h 1331134"/>
                            <a:gd name="connsiteX207" fmla="*/ 33337 w 757329"/>
                            <a:gd name="connsiteY207" fmla="*/ 254809 h 1331134"/>
                            <a:gd name="connsiteX208" fmla="*/ 30956 w 757329"/>
                            <a:gd name="connsiteY208" fmla="*/ 245284 h 1331134"/>
                            <a:gd name="connsiteX209" fmla="*/ 28575 w 757329"/>
                            <a:gd name="connsiteY209" fmla="*/ 233378 h 1331134"/>
                            <a:gd name="connsiteX210" fmla="*/ 23812 w 757329"/>
                            <a:gd name="connsiteY210" fmla="*/ 219090 h 1331134"/>
                            <a:gd name="connsiteX211" fmla="*/ 21431 w 757329"/>
                            <a:gd name="connsiteY211" fmla="*/ 207184 h 1331134"/>
                            <a:gd name="connsiteX212" fmla="*/ 19050 w 757329"/>
                            <a:gd name="connsiteY212" fmla="*/ 200040 h 1331134"/>
                            <a:gd name="connsiteX213" fmla="*/ 14287 w 757329"/>
                            <a:gd name="connsiteY213" fmla="*/ 171465 h 1331134"/>
                            <a:gd name="connsiteX214" fmla="*/ 11906 w 757329"/>
                            <a:gd name="connsiteY214" fmla="*/ 164322 h 1331134"/>
                            <a:gd name="connsiteX215" fmla="*/ 7143 w 757329"/>
                            <a:gd name="connsiteY215" fmla="*/ 92884 h 1331134"/>
                            <a:gd name="connsiteX216" fmla="*/ 2381 w 757329"/>
                            <a:gd name="connsiteY216" fmla="*/ 66690 h 1331134"/>
                            <a:gd name="connsiteX217" fmla="*/ 0 w 757329"/>
                            <a:gd name="connsiteY217" fmla="*/ 52403 h 1331134"/>
                            <a:gd name="connsiteX218" fmla="*/ 4762 w 757329"/>
                            <a:gd name="connsiteY218" fmla="*/ 33353 h 1331134"/>
                            <a:gd name="connsiteX219" fmla="*/ 11906 w 757329"/>
                            <a:gd name="connsiteY219" fmla="*/ 28590 h 1331134"/>
                            <a:gd name="connsiteX220" fmla="*/ 16668 w 757329"/>
                            <a:gd name="connsiteY220" fmla="*/ 21447 h 1331134"/>
                            <a:gd name="connsiteX221" fmla="*/ 30956 w 757329"/>
                            <a:gd name="connsiteY221" fmla="*/ 14303 h 1331134"/>
                            <a:gd name="connsiteX222" fmla="*/ 40481 w 757329"/>
                            <a:gd name="connsiteY222" fmla="*/ 11922 h 1331134"/>
                            <a:gd name="connsiteX223" fmla="*/ 52387 w 757329"/>
                            <a:gd name="connsiteY223" fmla="*/ 9540 h 1331134"/>
                            <a:gd name="connsiteX224" fmla="*/ 83343 w 757329"/>
                            <a:gd name="connsiteY224" fmla="*/ 2397 h 1331134"/>
                            <a:gd name="connsiteX225" fmla="*/ 116681 w 757329"/>
                            <a:gd name="connsiteY225"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583406 w 757329"/>
                            <a:gd name="connsiteY61" fmla="*/ 447691 h 1331134"/>
                            <a:gd name="connsiteX62" fmla="*/ 540543 w 757329"/>
                            <a:gd name="connsiteY62" fmla="*/ 469122 h 1331134"/>
                            <a:gd name="connsiteX63" fmla="*/ 523874 w 757329"/>
                            <a:gd name="connsiteY63" fmla="*/ 511984 h 1331134"/>
                            <a:gd name="connsiteX64" fmla="*/ 533400 w 757329"/>
                            <a:gd name="connsiteY64" fmla="*/ 557228 h 1331134"/>
                            <a:gd name="connsiteX65" fmla="*/ 547687 w 757329"/>
                            <a:gd name="connsiteY65" fmla="*/ 566753 h 1331134"/>
                            <a:gd name="connsiteX66" fmla="*/ 552450 w 757329"/>
                            <a:gd name="connsiteY66" fmla="*/ 581040 h 1331134"/>
                            <a:gd name="connsiteX67" fmla="*/ 554831 w 757329"/>
                            <a:gd name="connsiteY67" fmla="*/ 600090 h 1331134"/>
                            <a:gd name="connsiteX68" fmla="*/ 559593 w 757329"/>
                            <a:gd name="connsiteY68" fmla="*/ 607234 h 1331134"/>
                            <a:gd name="connsiteX69" fmla="*/ 564356 w 757329"/>
                            <a:gd name="connsiteY69" fmla="*/ 626284 h 1331134"/>
                            <a:gd name="connsiteX70" fmla="*/ 569118 w 757329"/>
                            <a:gd name="connsiteY70" fmla="*/ 635809 h 1331134"/>
                            <a:gd name="connsiteX71" fmla="*/ 571500 w 757329"/>
                            <a:gd name="connsiteY71" fmla="*/ 642953 h 1331134"/>
                            <a:gd name="connsiteX72" fmla="*/ 581025 w 757329"/>
                            <a:gd name="connsiteY72" fmla="*/ 659622 h 1331134"/>
                            <a:gd name="connsiteX73" fmla="*/ 588168 w 757329"/>
                            <a:gd name="connsiteY73" fmla="*/ 683434 h 1331134"/>
                            <a:gd name="connsiteX74" fmla="*/ 592931 w 757329"/>
                            <a:gd name="connsiteY74" fmla="*/ 697722 h 1331134"/>
                            <a:gd name="connsiteX75" fmla="*/ 597693 w 757329"/>
                            <a:gd name="connsiteY75" fmla="*/ 712009 h 1331134"/>
                            <a:gd name="connsiteX76" fmla="*/ 600075 w 757329"/>
                            <a:gd name="connsiteY76" fmla="*/ 719153 h 1331134"/>
                            <a:gd name="connsiteX77" fmla="*/ 604837 w 757329"/>
                            <a:gd name="connsiteY77" fmla="*/ 738203 h 1331134"/>
                            <a:gd name="connsiteX78" fmla="*/ 609600 w 757329"/>
                            <a:gd name="connsiteY78" fmla="*/ 788209 h 1331134"/>
                            <a:gd name="connsiteX79" fmla="*/ 616743 w 757329"/>
                            <a:gd name="connsiteY79" fmla="*/ 809640 h 1331134"/>
                            <a:gd name="connsiteX80" fmla="*/ 619125 w 757329"/>
                            <a:gd name="connsiteY80" fmla="*/ 816784 h 1331134"/>
                            <a:gd name="connsiteX81" fmla="*/ 623887 w 757329"/>
                            <a:gd name="connsiteY81" fmla="*/ 835834 h 1331134"/>
                            <a:gd name="connsiteX82" fmla="*/ 628650 w 757329"/>
                            <a:gd name="connsiteY82" fmla="*/ 852503 h 1331134"/>
                            <a:gd name="connsiteX83" fmla="*/ 631031 w 757329"/>
                            <a:gd name="connsiteY83" fmla="*/ 871553 h 1331134"/>
                            <a:gd name="connsiteX84" fmla="*/ 633412 w 757329"/>
                            <a:gd name="connsiteY84" fmla="*/ 909653 h 1331134"/>
                            <a:gd name="connsiteX85" fmla="*/ 638175 w 757329"/>
                            <a:gd name="connsiteY85" fmla="*/ 938228 h 1331134"/>
                            <a:gd name="connsiteX86" fmla="*/ 640556 w 757329"/>
                            <a:gd name="connsiteY86" fmla="*/ 952515 h 1331134"/>
                            <a:gd name="connsiteX87" fmla="*/ 647700 w 757329"/>
                            <a:gd name="connsiteY87" fmla="*/ 973947 h 1331134"/>
                            <a:gd name="connsiteX88" fmla="*/ 650081 w 757329"/>
                            <a:gd name="connsiteY88" fmla="*/ 981090 h 1331134"/>
                            <a:gd name="connsiteX89" fmla="*/ 654843 w 757329"/>
                            <a:gd name="connsiteY89" fmla="*/ 1000140 h 1331134"/>
                            <a:gd name="connsiteX90" fmla="*/ 657225 w 757329"/>
                            <a:gd name="connsiteY90" fmla="*/ 1009665 h 1331134"/>
                            <a:gd name="connsiteX91" fmla="*/ 661987 w 757329"/>
                            <a:gd name="connsiteY91" fmla="*/ 1026334 h 1331134"/>
                            <a:gd name="connsiteX92" fmla="*/ 664368 w 757329"/>
                            <a:gd name="connsiteY92" fmla="*/ 1033478 h 1331134"/>
                            <a:gd name="connsiteX93" fmla="*/ 666750 w 757329"/>
                            <a:gd name="connsiteY93" fmla="*/ 1043003 h 1331134"/>
                            <a:gd name="connsiteX94" fmla="*/ 669131 w 757329"/>
                            <a:gd name="connsiteY94" fmla="*/ 1050147 h 1331134"/>
                            <a:gd name="connsiteX95" fmla="*/ 673893 w 757329"/>
                            <a:gd name="connsiteY95" fmla="*/ 1069197 h 1331134"/>
                            <a:gd name="connsiteX96" fmla="*/ 676275 w 757329"/>
                            <a:gd name="connsiteY96" fmla="*/ 1081103 h 1331134"/>
                            <a:gd name="connsiteX97" fmla="*/ 683418 w 757329"/>
                            <a:gd name="connsiteY97" fmla="*/ 1102534 h 1331134"/>
                            <a:gd name="connsiteX98" fmla="*/ 685800 w 757329"/>
                            <a:gd name="connsiteY98" fmla="*/ 1109678 h 1331134"/>
                            <a:gd name="connsiteX99" fmla="*/ 690562 w 757329"/>
                            <a:gd name="connsiteY99" fmla="*/ 1126347 h 1331134"/>
                            <a:gd name="connsiteX100" fmla="*/ 695325 w 757329"/>
                            <a:gd name="connsiteY100" fmla="*/ 1133490 h 1331134"/>
                            <a:gd name="connsiteX101" fmla="*/ 700087 w 757329"/>
                            <a:gd name="connsiteY101" fmla="*/ 1147778 h 1331134"/>
                            <a:gd name="connsiteX102" fmla="*/ 709612 w 757329"/>
                            <a:gd name="connsiteY102" fmla="*/ 1162065 h 1331134"/>
                            <a:gd name="connsiteX103" fmla="*/ 711993 w 757329"/>
                            <a:gd name="connsiteY103" fmla="*/ 1169209 h 1331134"/>
                            <a:gd name="connsiteX104" fmla="*/ 716756 w 757329"/>
                            <a:gd name="connsiteY104" fmla="*/ 1178734 h 1331134"/>
                            <a:gd name="connsiteX105" fmla="*/ 726281 w 757329"/>
                            <a:gd name="connsiteY105" fmla="*/ 1204928 h 1331134"/>
                            <a:gd name="connsiteX106" fmla="*/ 733425 w 757329"/>
                            <a:gd name="connsiteY106" fmla="*/ 1221597 h 1331134"/>
                            <a:gd name="connsiteX107" fmla="*/ 738187 w 757329"/>
                            <a:gd name="connsiteY107" fmla="*/ 1245409 h 1331134"/>
                            <a:gd name="connsiteX108" fmla="*/ 742950 w 757329"/>
                            <a:gd name="connsiteY108" fmla="*/ 1259697 h 1331134"/>
                            <a:gd name="connsiteX109" fmla="*/ 745331 w 757329"/>
                            <a:gd name="connsiteY109" fmla="*/ 1269222 h 1331134"/>
                            <a:gd name="connsiteX110" fmla="*/ 750093 w 757329"/>
                            <a:gd name="connsiteY110" fmla="*/ 1283509 h 1331134"/>
                            <a:gd name="connsiteX111" fmla="*/ 747712 w 757329"/>
                            <a:gd name="connsiteY111" fmla="*/ 1302559 h 1331134"/>
                            <a:gd name="connsiteX112" fmla="*/ 733425 w 757329"/>
                            <a:gd name="connsiteY112" fmla="*/ 1314465 h 1331134"/>
                            <a:gd name="connsiteX113" fmla="*/ 711993 w 757329"/>
                            <a:gd name="connsiteY113" fmla="*/ 1321609 h 1331134"/>
                            <a:gd name="connsiteX114" fmla="*/ 690562 w 757329"/>
                            <a:gd name="connsiteY114" fmla="*/ 1328753 h 1331134"/>
                            <a:gd name="connsiteX115" fmla="*/ 683418 w 757329"/>
                            <a:gd name="connsiteY115" fmla="*/ 1331134 h 1331134"/>
                            <a:gd name="connsiteX116" fmla="*/ 657225 w 757329"/>
                            <a:gd name="connsiteY116" fmla="*/ 1328753 h 1331134"/>
                            <a:gd name="connsiteX117" fmla="*/ 650081 w 757329"/>
                            <a:gd name="connsiteY117" fmla="*/ 1326372 h 1331134"/>
                            <a:gd name="connsiteX118" fmla="*/ 647700 w 757329"/>
                            <a:gd name="connsiteY118" fmla="*/ 1319228 h 1331134"/>
                            <a:gd name="connsiteX119" fmla="*/ 638175 w 757329"/>
                            <a:gd name="connsiteY119" fmla="*/ 1312084 h 1331134"/>
                            <a:gd name="connsiteX120" fmla="*/ 633412 w 757329"/>
                            <a:gd name="connsiteY120" fmla="*/ 1304940 h 1331134"/>
                            <a:gd name="connsiteX121" fmla="*/ 626268 w 757329"/>
                            <a:gd name="connsiteY121" fmla="*/ 1297797 h 1331134"/>
                            <a:gd name="connsiteX122" fmla="*/ 616743 w 757329"/>
                            <a:gd name="connsiteY122" fmla="*/ 1281128 h 1331134"/>
                            <a:gd name="connsiteX123" fmla="*/ 614362 w 757329"/>
                            <a:gd name="connsiteY123" fmla="*/ 1273984 h 1331134"/>
                            <a:gd name="connsiteX124" fmla="*/ 604837 w 757329"/>
                            <a:gd name="connsiteY124" fmla="*/ 1259697 h 1331134"/>
                            <a:gd name="connsiteX125" fmla="*/ 595312 w 757329"/>
                            <a:gd name="connsiteY125" fmla="*/ 1238265 h 1331134"/>
                            <a:gd name="connsiteX126" fmla="*/ 578643 w 757329"/>
                            <a:gd name="connsiteY126" fmla="*/ 1216834 h 1331134"/>
                            <a:gd name="connsiteX127" fmla="*/ 559593 w 757329"/>
                            <a:gd name="connsiteY127" fmla="*/ 1195403 h 1331134"/>
                            <a:gd name="connsiteX128" fmla="*/ 547687 w 757329"/>
                            <a:gd name="connsiteY128" fmla="*/ 1181115 h 1331134"/>
                            <a:gd name="connsiteX129" fmla="*/ 542925 w 757329"/>
                            <a:gd name="connsiteY129" fmla="*/ 1173972 h 1331134"/>
                            <a:gd name="connsiteX130" fmla="*/ 535781 w 757329"/>
                            <a:gd name="connsiteY130" fmla="*/ 1166828 h 1331134"/>
                            <a:gd name="connsiteX131" fmla="*/ 526256 w 757329"/>
                            <a:gd name="connsiteY131" fmla="*/ 1150159 h 1331134"/>
                            <a:gd name="connsiteX132" fmla="*/ 519112 w 757329"/>
                            <a:gd name="connsiteY132" fmla="*/ 1140634 h 1331134"/>
                            <a:gd name="connsiteX133" fmla="*/ 509587 w 757329"/>
                            <a:gd name="connsiteY133" fmla="*/ 1126347 h 1331134"/>
                            <a:gd name="connsiteX134" fmla="*/ 500062 w 757329"/>
                            <a:gd name="connsiteY134" fmla="*/ 1104915 h 1331134"/>
                            <a:gd name="connsiteX135" fmla="*/ 492918 w 757329"/>
                            <a:gd name="connsiteY135" fmla="*/ 1090628 h 1331134"/>
                            <a:gd name="connsiteX136" fmla="*/ 490537 w 757329"/>
                            <a:gd name="connsiteY136" fmla="*/ 1083484 h 1331134"/>
                            <a:gd name="connsiteX137" fmla="*/ 481012 w 757329"/>
                            <a:gd name="connsiteY137" fmla="*/ 1069197 h 1331134"/>
                            <a:gd name="connsiteX138" fmla="*/ 476250 w 757329"/>
                            <a:gd name="connsiteY138" fmla="*/ 1059672 h 1331134"/>
                            <a:gd name="connsiteX139" fmla="*/ 466725 w 757329"/>
                            <a:gd name="connsiteY139" fmla="*/ 1045384 h 1331134"/>
                            <a:gd name="connsiteX140" fmla="*/ 461962 w 757329"/>
                            <a:gd name="connsiteY140" fmla="*/ 1038240 h 1331134"/>
                            <a:gd name="connsiteX141" fmla="*/ 457200 w 757329"/>
                            <a:gd name="connsiteY141" fmla="*/ 1028715 h 1331134"/>
                            <a:gd name="connsiteX142" fmla="*/ 450056 w 757329"/>
                            <a:gd name="connsiteY142" fmla="*/ 1021572 h 1331134"/>
                            <a:gd name="connsiteX143" fmla="*/ 445293 w 757329"/>
                            <a:gd name="connsiteY143" fmla="*/ 1014428 h 1331134"/>
                            <a:gd name="connsiteX144" fmla="*/ 438150 w 757329"/>
                            <a:gd name="connsiteY144" fmla="*/ 1004903 h 1331134"/>
                            <a:gd name="connsiteX145" fmla="*/ 433387 w 757329"/>
                            <a:gd name="connsiteY145" fmla="*/ 995378 h 1331134"/>
                            <a:gd name="connsiteX146" fmla="*/ 431006 w 757329"/>
                            <a:gd name="connsiteY146" fmla="*/ 988234 h 1331134"/>
                            <a:gd name="connsiteX147" fmla="*/ 423862 w 757329"/>
                            <a:gd name="connsiteY147" fmla="*/ 978709 h 1331134"/>
                            <a:gd name="connsiteX148" fmla="*/ 419100 w 757329"/>
                            <a:gd name="connsiteY148" fmla="*/ 971565 h 1331134"/>
                            <a:gd name="connsiteX149" fmla="*/ 411956 w 757329"/>
                            <a:gd name="connsiteY149" fmla="*/ 954897 h 1331134"/>
                            <a:gd name="connsiteX150" fmla="*/ 407193 w 757329"/>
                            <a:gd name="connsiteY150" fmla="*/ 945372 h 1331134"/>
                            <a:gd name="connsiteX151" fmla="*/ 400050 w 757329"/>
                            <a:gd name="connsiteY151" fmla="*/ 921559 h 1331134"/>
                            <a:gd name="connsiteX152" fmla="*/ 397668 w 757329"/>
                            <a:gd name="connsiteY152" fmla="*/ 914415 h 1331134"/>
                            <a:gd name="connsiteX153" fmla="*/ 388143 w 757329"/>
                            <a:gd name="connsiteY153" fmla="*/ 900128 h 1331134"/>
                            <a:gd name="connsiteX154" fmla="*/ 371475 w 757329"/>
                            <a:gd name="connsiteY154" fmla="*/ 873934 h 1331134"/>
                            <a:gd name="connsiteX155" fmla="*/ 366712 w 757329"/>
                            <a:gd name="connsiteY155" fmla="*/ 857265 h 1331134"/>
                            <a:gd name="connsiteX156" fmla="*/ 352425 w 757329"/>
                            <a:gd name="connsiteY156" fmla="*/ 831072 h 1331134"/>
                            <a:gd name="connsiteX157" fmla="*/ 350043 w 757329"/>
                            <a:gd name="connsiteY157" fmla="*/ 821547 h 1331134"/>
                            <a:gd name="connsiteX158" fmla="*/ 342900 w 757329"/>
                            <a:gd name="connsiteY158" fmla="*/ 823928 h 1331134"/>
                            <a:gd name="connsiteX159" fmla="*/ 328612 w 757329"/>
                            <a:gd name="connsiteY159" fmla="*/ 814403 h 1331134"/>
                            <a:gd name="connsiteX160" fmla="*/ 314325 w 757329"/>
                            <a:gd name="connsiteY160" fmla="*/ 804878 h 1331134"/>
                            <a:gd name="connsiteX161" fmla="*/ 307181 w 757329"/>
                            <a:gd name="connsiteY161" fmla="*/ 800115 h 1331134"/>
                            <a:gd name="connsiteX162" fmla="*/ 300037 w 757329"/>
                            <a:gd name="connsiteY162" fmla="*/ 797734 h 1331134"/>
                            <a:gd name="connsiteX163" fmla="*/ 292893 w 757329"/>
                            <a:gd name="connsiteY163" fmla="*/ 790590 h 1331134"/>
                            <a:gd name="connsiteX164" fmla="*/ 285750 w 757329"/>
                            <a:gd name="connsiteY164" fmla="*/ 785828 h 1331134"/>
                            <a:gd name="connsiteX165" fmla="*/ 271462 w 757329"/>
                            <a:gd name="connsiteY165" fmla="*/ 773922 h 1331134"/>
                            <a:gd name="connsiteX166" fmla="*/ 264318 w 757329"/>
                            <a:gd name="connsiteY166" fmla="*/ 766778 h 1331134"/>
                            <a:gd name="connsiteX167" fmla="*/ 259556 w 757329"/>
                            <a:gd name="connsiteY167" fmla="*/ 759634 h 1331134"/>
                            <a:gd name="connsiteX168" fmla="*/ 242887 w 757329"/>
                            <a:gd name="connsiteY168" fmla="*/ 742965 h 1331134"/>
                            <a:gd name="connsiteX169" fmla="*/ 240506 w 757329"/>
                            <a:gd name="connsiteY169" fmla="*/ 733440 h 1331134"/>
                            <a:gd name="connsiteX170" fmla="*/ 233362 w 757329"/>
                            <a:gd name="connsiteY170" fmla="*/ 728678 h 1331134"/>
                            <a:gd name="connsiteX171" fmla="*/ 221456 w 757329"/>
                            <a:gd name="connsiteY171" fmla="*/ 709628 h 1331134"/>
                            <a:gd name="connsiteX172" fmla="*/ 207168 w 757329"/>
                            <a:gd name="connsiteY172" fmla="*/ 681053 h 1331134"/>
                            <a:gd name="connsiteX173" fmla="*/ 202406 w 757329"/>
                            <a:gd name="connsiteY173" fmla="*/ 673909 h 1331134"/>
                            <a:gd name="connsiteX174" fmla="*/ 197643 w 757329"/>
                            <a:gd name="connsiteY174" fmla="*/ 666765 h 1331134"/>
                            <a:gd name="connsiteX175" fmla="*/ 192881 w 757329"/>
                            <a:gd name="connsiteY175" fmla="*/ 652478 h 1331134"/>
                            <a:gd name="connsiteX176" fmla="*/ 178593 w 757329"/>
                            <a:gd name="connsiteY176" fmla="*/ 628665 h 1331134"/>
                            <a:gd name="connsiteX177" fmla="*/ 171450 w 757329"/>
                            <a:gd name="connsiteY177" fmla="*/ 602472 h 1331134"/>
                            <a:gd name="connsiteX178" fmla="*/ 169068 w 757329"/>
                            <a:gd name="connsiteY178" fmla="*/ 595328 h 1331134"/>
                            <a:gd name="connsiteX179" fmla="*/ 164306 w 757329"/>
                            <a:gd name="connsiteY179" fmla="*/ 585803 h 1331134"/>
                            <a:gd name="connsiteX180" fmla="*/ 161925 w 757329"/>
                            <a:gd name="connsiteY180" fmla="*/ 578659 h 1331134"/>
                            <a:gd name="connsiteX181" fmla="*/ 157162 w 757329"/>
                            <a:gd name="connsiteY181" fmla="*/ 569134 h 1331134"/>
                            <a:gd name="connsiteX182" fmla="*/ 150018 w 757329"/>
                            <a:gd name="connsiteY182" fmla="*/ 552465 h 1331134"/>
                            <a:gd name="connsiteX183" fmla="*/ 145256 w 757329"/>
                            <a:gd name="connsiteY183" fmla="*/ 535797 h 1331134"/>
                            <a:gd name="connsiteX184" fmla="*/ 142875 w 757329"/>
                            <a:gd name="connsiteY184" fmla="*/ 526272 h 1331134"/>
                            <a:gd name="connsiteX185" fmla="*/ 140493 w 757329"/>
                            <a:gd name="connsiteY185" fmla="*/ 514365 h 1331134"/>
                            <a:gd name="connsiteX186" fmla="*/ 135731 w 757329"/>
                            <a:gd name="connsiteY186" fmla="*/ 507222 h 1331134"/>
                            <a:gd name="connsiteX187" fmla="*/ 130968 w 757329"/>
                            <a:gd name="connsiteY187" fmla="*/ 490553 h 1331134"/>
                            <a:gd name="connsiteX188" fmla="*/ 126206 w 757329"/>
                            <a:gd name="connsiteY188" fmla="*/ 476265 h 1331134"/>
                            <a:gd name="connsiteX189" fmla="*/ 121443 w 757329"/>
                            <a:gd name="connsiteY189" fmla="*/ 469122 h 1331134"/>
                            <a:gd name="connsiteX190" fmla="*/ 111918 w 757329"/>
                            <a:gd name="connsiteY190" fmla="*/ 440547 h 1331134"/>
                            <a:gd name="connsiteX191" fmla="*/ 109537 w 757329"/>
                            <a:gd name="connsiteY191" fmla="*/ 433403 h 1331134"/>
                            <a:gd name="connsiteX192" fmla="*/ 107156 w 757329"/>
                            <a:gd name="connsiteY192" fmla="*/ 426259 h 1331134"/>
                            <a:gd name="connsiteX193" fmla="*/ 102393 w 757329"/>
                            <a:gd name="connsiteY193" fmla="*/ 419115 h 1331134"/>
                            <a:gd name="connsiteX194" fmla="*/ 100012 w 757329"/>
                            <a:gd name="connsiteY194" fmla="*/ 411972 h 1331134"/>
                            <a:gd name="connsiteX195" fmla="*/ 97631 w 757329"/>
                            <a:gd name="connsiteY195" fmla="*/ 402447 h 1331134"/>
                            <a:gd name="connsiteX196" fmla="*/ 92868 w 757329"/>
                            <a:gd name="connsiteY196" fmla="*/ 395303 h 1331134"/>
                            <a:gd name="connsiteX197" fmla="*/ 88106 w 757329"/>
                            <a:gd name="connsiteY197" fmla="*/ 381015 h 1331134"/>
                            <a:gd name="connsiteX198" fmla="*/ 85725 w 757329"/>
                            <a:gd name="connsiteY198" fmla="*/ 373872 h 1331134"/>
                            <a:gd name="connsiteX199" fmla="*/ 80962 w 757329"/>
                            <a:gd name="connsiteY199" fmla="*/ 354822 h 1331134"/>
                            <a:gd name="connsiteX200" fmla="*/ 76200 w 757329"/>
                            <a:gd name="connsiteY200" fmla="*/ 347678 h 1331134"/>
                            <a:gd name="connsiteX201" fmla="*/ 71437 w 757329"/>
                            <a:gd name="connsiteY201" fmla="*/ 321484 h 1331134"/>
                            <a:gd name="connsiteX202" fmla="*/ 69056 w 757329"/>
                            <a:gd name="connsiteY202" fmla="*/ 314340 h 1331134"/>
                            <a:gd name="connsiteX203" fmla="*/ 64293 w 757329"/>
                            <a:gd name="connsiteY203" fmla="*/ 295290 h 1331134"/>
                            <a:gd name="connsiteX204" fmla="*/ 61912 w 757329"/>
                            <a:gd name="connsiteY204" fmla="*/ 288147 h 1331134"/>
                            <a:gd name="connsiteX205" fmla="*/ 47625 w 757329"/>
                            <a:gd name="connsiteY205" fmla="*/ 283384 h 1331134"/>
                            <a:gd name="connsiteX206" fmla="*/ 38100 w 757329"/>
                            <a:gd name="connsiteY206" fmla="*/ 269097 h 1331134"/>
                            <a:gd name="connsiteX207" fmla="*/ 33337 w 757329"/>
                            <a:gd name="connsiteY207" fmla="*/ 254809 h 1331134"/>
                            <a:gd name="connsiteX208" fmla="*/ 30956 w 757329"/>
                            <a:gd name="connsiteY208" fmla="*/ 245284 h 1331134"/>
                            <a:gd name="connsiteX209" fmla="*/ 28575 w 757329"/>
                            <a:gd name="connsiteY209" fmla="*/ 233378 h 1331134"/>
                            <a:gd name="connsiteX210" fmla="*/ 23812 w 757329"/>
                            <a:gd name="connsiteY210" fmla="*/ 219090 h 1331134"/>
                            <a:gd name="connsiteX211" fmla="*/ 21431 w 757329"/>
                            <a:gd name="connsiteY211" fmla="*/ 207184 h 1331134"/>
                            <a:gd name="connsiteX212" fmla="*/ 19050 w 757329"/>
                            <a:gd name="connsiteY212" fmla="*/ 200040 h 1331134"/>
                            <a:gd name="connsiteX213" fmla="*/ 14287 w 757329"/>
                            <a:gd name="connsiteY213" fmla="*/ 171465 h 1331134"/>
                            <a:gd name="connsiteX214" fmla="*/ 11906 w 757329"/>
                            <a:gd name="connsiteY214" fmla="*/ 164322 h 1331134"/>
                            <a:gd name="connsiteX215" fmla="*/ 7143 w 757329"/>
                            <a:gd name="connsiteY215" fmla="*/ 92884 h 1331134"/>
                            <a:gd name="connsiteX216" fmla="*/ 2381 w 757329"/>
                            <a:gd name="connsiteY216" fmla="*/ 66690 h 1331134"/>
                            <a:gd name="connsiteX217" fmla="*/ 0 w 757329"/>
                            <a:gd name="connsiteY217" fmla="*/ 52403 h 1331134"/>
                            <a:gd name="connsiteX218" fmla="*/ 11906 w 757329"/>
                            <a:gd name="connsiteY218" fmla="*/ 28590 h 1331134"/>
                            <a:gd name="connsiteX219" fmla="*/ 16668 w 757329"/>
                            <a:gd name="connsiteY219" fmla="*/ 21447 h 1331134"/>
                            <a:gd name="connsiteX220" fmla="*/ 30956 w 757329"/>
                            <a:gd name="connsiteY220" fmla="*/ 14303 h 1331134"/>
                            <a:gd name="connsiteX221" fmla="*/ 40481 w 757329"/>
                            <a:gd name="connsiteY221" fmla="*/ 11922 h 1331134"/>
                            <a:gd name="connsiteX222" fmla="*/ 52387 w 757329"/>
                            <a:gd name="connsiteY222" fmla="*/ 9540 h 1331134"/>
                            <a:gd name="connsiteX223" fmla="*/ 83343 w 757329"/>
                            <a:gd name="connsiteY223" fmla="*/ 2397 h 1331134"/>
                            <a:gd name="connsiteX224" fmla="*/ 116681 w 757329"/>
                            <a:gd name="connsiteY224" fmla="*/ 2397 h 1331134"/>
                            <a:gd name="connsiteX0" fmla="*/ 116681 w 757329"/>
                            <a:gd name="connsiteY0" fmla="*/ 2397 h 1331134"/>
                            <a:gd name="connsiteX1" fmla="*/ 116681 w 757329"/>
                            <a:gd name="connsiteY1" fmla="*/ 2397 h 1331134"/>
                            <a:gd name="connsiteX2" fmla="*/ 164306 w 757329"/>
                            <a:gd name="connsiteY2" fmla="*/ 7159 h 1331134"/>
                            <a:gd name="connsiteX3" fmla="*/ 178593 w 757329"/>
                            <a:gd name="connsiteY3" fmla="*/ 11922 h 1331134"/>
                            <a:gd name="connsiteX4" fmla="*/ 195262 w 757329"/>
                            <a:gd name="connsiteY4" fmla="*/ 16684 h 1331134"/>
                            <a:gd name="connsiteX5" fmla="*/ 202406 w 757329"/>
                            <a:gd name="connsiteY5" fmla="*/ 21447 h 1331134"/>
                            <a:gd name="connsiteX6" fmla="*/ 214312 w 757329"/>
                            <a:gd name="connsiteY6" fmla="*/ 23828 h 1331134"/>
                            <a:gd name="connsiteX7" fmla="*/ 221456 w 757329"/>
                            <a:gd name="connsiteY7" fmla="*/ 30972 h 1331134"/>
                            <a:gd name="connsiteX8" fmla="*/ 235743 w 757329"/>
                            <a:gd name="connsiteY8" fmla="*/ 35734 h 1331134"/>
                            <a:gd name="connsiteX9" fmla="*/ 245268 w 757329"/>
                            <a:gd name="connsiteY9" fmla="*/ 40497 h 1331134"/>
                            <a:gd name="connsiteX10" fmla="*/ 254793 w 757329"/>
                            <a:gd name="connsiteY10" fmla="*/ 42878 h 1331134"/>
                            <a:gd name="connsiteX11" fmla="*/ 271462 w 757329"/>
                            <a:gd name="connsiteY11" fmla="*/ 47640 h 1331134"/>
                            <a:gd name="connsiteX12" fmla="*/ 290512 w 757329"/>
                            <a:gd name="connsiteY12" fmla="*/ 54784 h 1331134"/>
                            <a:gd name="connsiteX13" fmla="*/ 323850 w 757329"/>
                            <a:gd name="connsiteY13" fmla="*/ 64309 h 1331134"/>
                            <a:gd name="connsiteX14" fmla="*/ 350043 w 757329"/>
                            <a:gd name="connsiteY14" fmla="*/ 71453 h 1331134"/>
                            <a:gd name="connsiteX15" fmla="*/ 357187 w 757329"/>
                            <a:gd name="connsiteY15" fmla="*/ 73834 h 1331134"/>
                            <a:gd name="connsiteX16" fmla="*/ 383381 w 757329"/>
                            <a:gd name="connsiteY16" fmla="*/ 88122 h 1331134"/>
                            <a:gd name="connsiteX17" fmla="*/ 392906 w 757329"/>
                            <a:gd name="connsiteY17" fmla="*/ 92884 h 1331134"/>
                            <a:gd name="connsiteX18" fmla="*/ 400050 w 757329"/>
                            <a:gd name="connsiteY18" fmla="*/ 95265 h 1331134"/>
                            <a:gd name="connsiteX19" fmla="*/ 409575 w 757329"/>
                            <a:gd name="connsiteY19" fmla="*/ 100028 h 1331134"/>
                            <a:gd name="connsiteX20" fmla="*/ 416718 w 757329"/>
                            <a:gd name="connsiteY20" fmla="*/ 104790 h 1331134"/>
                            <a:gd name="connsiteX21" fmla="*/ 435768 w 757329"/>
                            <a:gd name="connsiteY21" fmla="*/ 109553 h 1331134"/>
                            <a:gd name="connsiteX22" fmla="*/ 454818 w 757329"/>
                            <a:gd name="connsiteY22" fmla="*/ 119078 h 1331134"/>
                            <a:gd name="connsiteX23" fmla="*/ 471487 w 757329"/>
                            <a:gd name="connsiteY23" fmla="*/ 123840 h 1331134"/>
                            <a:gd name="connsiteX24" fmla="*/ 497681 w 757329"/>
                            <a:gd name="connsiteY24" fmla="*/ 138128 h 1331134"/>
                            <a:gd name="connsiteX25" fmla="*/ 507206 w 757329"/>
                            <a:gd name="connsiteY25" fmla="*/ 140509 h 1331134"/>
                            <a:gd name="connsiteX26" fmla="*/ 523875 w 757329"/>
                            <a:gd name="connsiteY26" fmla="*/ 150034 h 1331134"/>
                            <a:gd name="connsiteX27" fmla="*/ 531018 w 757329"/>
                            <a:gd name="connsiteY27" fmla="*/ 154797 h 1331134"/>
                            <a:gd name="connsiteX28" fmla="*/ 540543 w 757329"/>
                            <a:gd name="connsiteY28" fmla="*/ 159559 h 1331134"/>
                            <a:gd name="connsiteX29" fmla="*/ 547687 w 757329"/>
                            <a:gd name="connsiteY29" fmla="*/ 164322 h 1331134"/>
                            <a:gd name="connsiteX30" fmla="*/ 561975 w 757329"/>
                            <a:gd name="connsiteY30" fmla="*/ 169084 h 1331134"/>
                            <a:gd name="connsiteX31" fmla="*/ 578643 w 757329"/>
                            <a:gd name="connsiteY31" fmla="*/ 178609 h 1331134"/>
                            <a:gd name="connsiteX32" fmla="*/ 585787 w 757329"/>
                            <a:gd name="connsiteY32" fmla="*/ 183372 h 1331134"/>
                            <a:gd name="connsiteX33" fmla="*/ 600075 w 757329"/>
                            <a:gd name="connsiteY33" fmla="*/ 188134 h 1331134"/>
                            <a:gd name="connsiteX34" fmla="*/ 611981 w 757329"/>
                            <a:gd name="connsiteY34" fmla="*/ 192897 h 1331134"/>
                            <a:gd name="connsiteX35" fmla="*/ 626268 w 757329"/>
                            <a:gd name="connsiteY35" fmla="*/ 197659 h 1331134"/>
                            <a:gd name="connsiteX36" fmla="*/ 640556 w 757329"/>
                            <a:gd name="connsiteY36" fmla="*/ 207184 h 1331134"/>
                            <a:gd name="connsiteX37" fmla="*/ 647700 w 757329"/>
                            <a:gd name="connsiteY37" fmla="*/ 211947 h 1331134"/>
                            <a:gd name="connsiteX38" fmla="*/ 659606 w 757329"/>
                            <a:gd name="connsiteY38" fmla="*/ 219090 h 1331134"/>
                            <a:gd name="connsiteX39" fmla="*/ 673893 w 757329"/>
                            <a:gd name="connsiteY39" fmla="*/ 228615 h 1331134"/>
                            <a:gd name="connsiteX40" fmla="*/ 685800 w 757329"/>
                            <a:gd name="connsiteY40" fmla="*/ 245284 h 1331134"/>
                            <a:gd name="connsiteX41" fmla="*/ 695325 w 757329"/>
                            <a:gd name="connsiteY41" fmla="*/ 259572 h 1331134"/>
                            <a:gd name="connsiteX42" fmla="*/ 700087 w 757329"/>
                            <a:gd name="connsiteY42" fmla="*/ 266715 h 1331134"/>
                            <a:gd name="connsiteX43" fmla="*/ 707231 w 757329"/>
                            <a:gd name="connsiteY43" fmla="*/ 273859 h 1331134"/>
                            <a:gd name="connsiteX44" fmla="*/ 716756 w 757329"/>
                            <a:gd name="connsiteY44" fmla="*/ 295290 h 1331134"/>
                            <a:gd name="connsiteX45" fmla="*/ 723900 w 757329"/>
                            <a:gd name="connsiteY45" fmla="*/ 309578 h 1331134"/>
                            <a:gd name="connsiteX46" fmla="*/ 728662 w 757329"/>
                            <a:gd name="connsiteY46" fmla="*/ 323865 h 1331134"/>
                            <a:gd name="connsiteX47" fmla="*/ 742950 w 757329"/>
                            <a:gd name="connsiteY47" fmla="*/ 352440 h 1331134"/>
                            <a:gd name="connsiteX48" fmla="*/ 750093 w 757329"/>
                            <a:gd name="connsiteY48" fmla="*/ 373872 h 1331134"/>
                            <a:gd name="connsiteX49" fmla="*/ 752475 w 757329"/>
                            <a:gd name="connsiteY49" fmla="*/ 381015 h 1331134"/>
                            <a:gd name="connsiteX50" fmla="*/ 757237 w 757329"/>
                            <a:gd name="connsiteY50" fmla="*/ 421497 h 1331134"/>
                            <a:gd name="connsiteX51" fmla="*/ 754856 w 757329"/>
                            <a:gd name="connsiteY51" fmla="*/ 457215 h 1331134"/>
                            <a:gd name="connsiteX52" fmla="*/ 735806 w 757329"/>
                            <a:gd name="connsiteY52" fmla="*/ 469122 h 1331134"/>
                            <a:gd name="connsiteX53" fmla="*/ 702468 w 757329"/>
                            <a:gd name="connsiteY53" fmla="*/ 466740 h 1331134"/>
                            <a:gd name="connsiteX54" fmla="*/ 685800 w 757329"/>
                            <a:gd name="connsiteY54" fmla="*/ 461978 h 1331134"/>
                            <a:gd name="connsiteX55" fmla="*/ 678656 w 757329"/>
                            <a:gd name="connsiteY55" fmla="*/ 457215 h 1331134"/>
                            <a:gd name="connsiteX56" fmla="*/ 664368 w 757329"/>
                            <a:gd name="connsiteY56" fmla="*/ 452453 h 1331134"/>
                            <a:gd name="connsiteX57" fmla="*/ 647700 w 757329"/>
                            <a:gd name="connsiteY57" fmla="*/ 447690 h 1331134"/>
                            <a:gd name="connsiteX58" fmla="*/ 631031 w 757329"/>
                            <a:gd name="connsiteY58" fmla="*/ 442928 h 1331134"/>
                            <a:gd name="connsiteX59" fmla="*/ 616743 w 757329"/>
                            <a:gd name="connsiteY59" fmla="*/ 445309 h 1331134"/>
                            <a:gd name="connsiteX60" fmla="*/ 602456 w 757329"/>
                            <a:gd name="connsiteY60" fmla="*/ 450072 h 1331134"/>
                            <a:gd name="connsiteX61" fmla="*/ 583406 w 757329"/>
                            <a:gd name="connsiteY61" fmla="*/ 447691 h 1331134"/>
                            <a:gd name="connsiteX62" fmla="*/ 540543 w 757329"/>
                            <a:gd name="connsiteY62" fmla="*/ 469122 h 1331134"/>
                            <a:gd name="connsiteX63" fmla="*/ 523874 w 757329"/>
                            <a:gd name="connsiteY63" fmla="*/ 511984 h 1331134"/>
                            <a:gd name="connsiteX64" fmla="*/ 533400 w 757329"/>
                            <a:gd name="connsiteY64" fmla="*/ 557228 h 1331134"/>
                            <a:gd name="connsiteX65" fmla="*/ 547687 w 757329"/>
                            <a:gd name="connsiteY65" fmla="*/ 566753 h 1331134"/>
                            <a:gd name="connsiteX66" fmla="*/ 552450 w 757329"/>
                            <a:gd name="connsiteY66" fmla="*/ 581040 h 1331134"/>
                            <a:gd name="connsiteX67" fmla="*/ 554831 w 757329"/>
                            <a:gd name="connsiteY67" fmla="*/ 600090 h 1331134"/>
                            <a:gd name="connsiteX68" fmla="*/ 559593 w 757329"/>
                            <a:gd name="connsiteY68" fmla="*/ 607234 h 1331134"/>
                            <a:gd name="connsiteX69" fmla="*/ 564356 w 757329"/>
                            <a:gd name="connsiteY69" fmla="*/ 626284 h 1331134"/>
                            <a:gd name="connsiteX70" fmla="*/ 569118 w 757329"/>
                            <a:gd name="connsiteY70" fmla="*/ 635809 h 1331134"/>
                            <a:gd name="connsiteX71" fmla="*/ 571500 w 757329"/>
                            <a:gd name="connsiteY71" fmla="*/ 642953 h 1331134"/>
                            <a:gd name="connsiteX72" fmla="*/ 581025 w 757329"/>
                            <a:gd name="connsiteY72" fmla="*/ 659622 h 1331134"/>
                            <a:gd name="connsiteX73" fmla="*/ 588168 w 757329"/>
                            <a:gd name="connsiteY73" fmla="*/ 683434 h 1331134"/>
                            <a:gd name="connsiteX74" fmla="*/ 592931 w 757329"/>
                            <a:gd name="connsiteY74" fmla="*/ 697722 h 1331134"/>
                            <a:gd name="connsiteX75" fmla="*/ 597693 w 757329"/>
                            <a:gd name="connsiteY75" fmla="*/ 712009 h 1331134"/>
                            <a:gd name="connsiteX76" fmla="*/ 600075 w 757329"/>
                            <a:gd name="connsiteY76" fmla="*/ 719153 h 1331134"/>
                            <a:gd name="connsiteX77" fmla="*/ 604837 w 757329"/>
                            <a:gd name="connsiteY77" fmla="*/ 738203 h 1331134"/>
                            <a:gd name="connsiteX78" fmla="*/ 609600 w 757329"/>
                            <a:gd name="connsiteY78" fmla="*/ 788209 h 1331134"/>
                            <a:gd name="connsiteX79" fmla="*/ 616743 w 757329"/>
                            <a:gd name="connsiteY79" fmla="*/ 809640 h 1331134"/>
                            <a:gd name="connsiteX80" fmla="*/ 619125 w 757329"/>
                            <a:gd name="connsiteY80" fmla="*/ 816784 h 1331134"/>
                            <a:gd name="connsiteX81" fmla="*/ 623887 w 757329"/>
                            <a:gd name="connsiteY81" fmla="*/ 835834 h 1331134"/>
                            <a:gd name="connsiteX82" fmla="*/ 628650 w 757329"/>
                            <a:gd name="connsiteY82" fmla="*/ 852503 h 1331134"/>
                            <a:gd name="connsiteX83" fmla="*/ 631031 w 757329"/>
                            <a:gd name="connsiteY83" fmla="*/ 871553 h 1331134"/>
                            <a:gd name="connsiteX84" fmla="*/ 633412 w 757329"/>
                            <a:gd name="connsiteY84" fmla="*/ 909653 h 1331134"/>
                            <a:gd name="connsiteX85" fmla="*/ 638175 w 757329"/>
                            <a:gd name="connsiteY85" fmla="*/ 938228 h 1331134"/>
                            <a:gd name="connsiteX86" fmla="*/ 640556 w 757329"/>
                            <a:gd name="connsiteY86" fmla="*/ 952515 h 1331134"/>
                            <a:gd name="connsiteX87" fmla="*/ 647700 w 757329"/>
                            <a:gd name="connsiteY87" fmla="*/ 973947 h 1331134"/>
                            <a:gd name="connsiteX88" fmla="*/ 650081 w 757329"/>
                            <a:gd name="connsiteY88" fmla="*/ 981090 h 1331134"/>
                            <a:gd name="connsiteX89" fmla="*/ 654843 w 757329"/>
                            <a:gd name="connsiteY89" fmla="*/ 1000140 h 1331134"/>
                            <a:gd name="connsiteX90" fmla="*/ 657225 w 757329"/>
                            <a:gd name="connsiteY90" fmla="*/ 1009665 h 1331134"/>
                            <a:gd name="connsiteX91" fmla="*/ 661987 w 757329"/>
                            <a:gd name="connsiteY91" fmla="*/ 1026334 h 1331134"/>
                            <a:gd name="connsiteX92" fmla="*/ 664368 w 757329"/>
                            <a:gd name="connsiteY92" fmla="*/ 1033478 h 1331134"/>
                            <a:gd name="connsiteX93" fmla="*/ 666750 w 757329"/>
                            <a:gd name="connsiteY93" fmla="*/ 1043003 h 1331134"/>
                            <a:gd name="connsiteX94" fmla="*/ 669131 w 757329"/>
                            <a:gd name="connsiteY94" fmla="*/ 1050147 h 1331134"/>
                            <a:gd name="connsiteX95" fmla="*/ 673893 w 757329"/>
                            <a:gd name="connsiteY95" fmla="*/ 1069197 h 1331134"/>
                            <a:gd name="connsiteX96" fmla="*/ 676275 w 757329"/>
                            <a:gd name="connsiteY96" fmla="*/ 1081103 h 1331134"/>
                            <a:gd name="connsiteX97" fmla="*/ 683418 w 757329"/>
                            <a:gd name="connsiteY97" fmla="*/ 1102534 h 1331134"/>
                            <a:gd name="connsiteX98" fmla="*/ 685800 w 757329"/>
                            <a:gd name="connsiteY98" fmla="*/ 1109678 h 1331134"/>
                            <a:gd name="connsiteX99" fmla="*/ 690562 w 757329"/>
                            <a:gd name="connsiteY99" fmla="*/ 1126347 h 1331134"/>
                            <a:gd name="connsiteX100" fmla="*/ 695325 w 757329"/>
                            <a:gd name="connsiteY100" fmla="*/ 1133490 h 1331134"/>
                            <a:gd name="connsiteX101" fmla="*/ 700087 w 757329"/>
                            <a:gd name="connsiteY101" fmla="*/ 1147778 h 1331134"/>
                            <a:gd name="connsiteX102" fmla="*/ 709612 w 757329"/>
                            <a:gd name="connsiteY102" fmla="*/ 1162065 h 1331134"/>
                            <a:gd name="connsiteX103" fmla="*/ 711993 w 757329"/>
                            <a:gd name="connsiteY103" fmla="*/ 1169209 h 1331134"/>
                            <a:gd name="connsiteX104" fmla="*/ 716756 w 757329"/>
                            <a:gd name="connsiteY104" fmla="*/ 1178734 h 1331134"/>
                            <a:gd name="connsiteX105" fmla="*/ 726281 w 757329"/>
                            <a:gd name="connsiteY105" fmla="*/ 1204928 h 1331134"/>
                            <a:gd name="connsiteX106" fmla="*/ 733425 w 757329"/>
                            <a:gd name="connsiteY106" fmla="*/ 1221597 h 1331134"/>
                            <a:gd name="connsiteX107" fmla="*/ 738187 w 757329"/>
                            <a:gd name="connsiteY107" fmla="*/ 1245409 h 1331134"/>
                            <a:gd name="connsiteX108" fmla="*/ 742950 w 757329"/>
                            <a:gd name="connsiteY108" fmla="*/ 1259697 h 1331134"/>
                            <a:gd name="connsiteX109" fmla="*/ 745331 w 757329"/>
                            <a:gd name="connsiteY109" fmla="*/ 1269222 h 1331134"/>
                            <a:gd name="connsiteX110" fmla="*/ 750093 w 757329"/>
                            <a:gd name="connsiteY110" fmla="*/ 1283509 h 1331134"/>
                            <a:gd name="connsiteX111" fmla="*/ 747712 w 757329"/>
                            <a:gd name="connsiteY111" fmla="*/ 1302559 h 1331134"/>
                            <a:gd name="connsiteX112" fmla="*/ 733425 w 757329"/>
                            <a:gd name="connsiteY112" fmla="*/ 1314465 h 1331134"/>
                            <a:gd name="connsiteX113" fmla="*/ 711993 w 757329"/>
                            <a:gd name="connsiteY113" fmla="*/ 1321609 h 1331134"/>
                            <a:gd name="connsiteX114" fmla="*/ 690562 w 757329"/>
                            <a:gd name="connsiteY114" fmla="*/ 1328753 h 1331134"/>
                            <a:gd name="connsiteX115" fmla="*/ 683418 w 757329"/>
                            <a:gd name="connsiteY115" fmla="*/ 1331134 h 1331134"/>
                            <a:gd name="connsiteX116" fmla="*/ 657225 w 757329"/>
                            <a:gd name="connsiteY116" fmla="*/ 1328753 h 1331134"/>
                            <a:gd name="connsiteX117" fmla="*/ 650081 w 757329"/>
                            <a:gd name="connsiteY117" fmla="*/ 1326372 h 1331134"/>
                            <a:gd name="connsiteX118" fmla="*/ 647700 w 757329"/>
                            <a:gd name="connsiteY118" fmla="*/ 1319228 h 1331134"/>
                            <a:gd name="connsiteX119" fmla="*/ 638175 w 757329"/>
                            <a:gd name="connsiteY119" fmla="*/ 1312084 h 1331134"/>
                            <a:gd name="connsiteX120" fmla="*/ 633412 w 757329"/>
                            <a:gd name="connsiteY120" fmla="*/ 1304940 h 1331134"/>
                            <a:gd name="connsiteX121" fmla="*/ 626268 w 757329"/>
                            <a:gd name="connsiteY121" fmla="*/ 1297797 h 1331134"/>
                            <a:gd name="connsiteX122" fmla="*/ 616743 w 757329"/>
                            <a:gd name="connsiteY122" fmla="*/ 1281128 h 1331134"/>
                            <a:gd name="connsiteX123" fmla="*/ 614362 w 757329"/>
                            <a:gd name="connsiteY123" fmla="*/ 1273984 h 1331134"/>
                            <a:gd name="connsiteX124" fmla="*/ 604837 w 757329"/>
                            <a:gd name="connsiteY124" fmla="*/ 1259697 h 1331134"/>
                            <a:gd name="connsiteX125" fmla="*/ 595312 w 757329"/>
                            <a:gd name="connsiteY125" fmla="*/ 1238265 h 1331134"/>
                            <a:gd name="connsiteX126" fmla="*/ 578643 w 757329"/>
                            <a:gd name="connsiteY126" fmla="*/ 1216834 h 1331134"/>
                            <a:gd name="connsiteX127" fmla="*/ 559593 w 757329"/>
                            <a:gd name="connsiteY127" fmla="*/ 1195403 h 1331134"/>
                            <a:gd name="connsiteX128" fmla="*/ 547687 w 757329"/>
                            <a:gd name="connsiteY128" fmla="*/ 1181115 h 1331134"/>
                            <a:gd name="connsiteX129" fmla="*/ 542925 w 757329"/>
                            <a:gd name="connsiteY129" fmla="*/ 1173972 h 1331134"/>
                            <a:gd name="connsiteX130" fmla="*/ 535781 w 757329"/>
                            <a:gd name="connsiteY130" fmla="*/ 1166828 h 1331134"/>
                            <a:gd name="connsiteX131" fmla="*/ 526256 w 757329"/>
                            <a:gd name="connsiteY131" fmla="*/ 1150159 h 1331134"/>
                            <a:gd name="connsiteX132" fmla="*/ 519112 w 757329"/>
                            <a:gd name="connsiteY132" fmla="*/ 1140634 h 1331134"/>
                            <a:gd name="connsiteX133" fmla="*/ 509587 w 757329"/>
                            <a:gd name="connsiteY133" fmla="*/ 1126347 h 1331134"/>
                            <a:gd name="connsiteX134" fmla="*/ 500062 w 757329"/>
                            <a:gd name="connsiteY134" fmla="*/ 1104915 h 1331134"/>
                            <a:gd name="connsiteX135" fmla="*/ 492918 w 757329"/>
                            <a:gd name="connsiteY135" fmla="*/ 1090628 h 1331134"/>
                            <a:gd name="connsiteX136" fmla="*/ 490537 w 757329"/>
                            <a:gd name="connsiteY136" fmla="*/ 1083484 h 1331134"/>
                            <a:gd name="connsiteX137" fmla="*/ 481012 w 757329"/>
                            <a:gd name="connsiteY137" fmla="*/ 1069197 h 1331134"/>
                            <a:gd name="connsiteX138" fmla="*/ 476250 w 757329"/>
                            <a:gd name="connsiteY138" fmla="*/ 1059672 h 1331134"/>
                            <a:gd name="connsiteX139" fmla="*/ 466725 w 757329"/>
                            <a:gd name="connsiteY139" fmla="*/ 1045384 h 1331134"/>
                            <a:gd name="connsiteX140" fmla="*/ 461962 w 757329"/>
                            <a:gd name="connsiteY140" fmla="*/ 1038240 h 1331134"/>
                            <a:gd name="connsiteX141" fmla="*/ 457200 w 757329"/>
                            <a:gd name="connsiteY141" fmla="*/ 1028715 h 1331134"/>
                            <a:gd name="connsiteX142" fmla="*/ 450056 w 757329"/>
                            <a:gd name="connsiteY142" fmla="*/ 1021572 h 1331134"/>
                            <a:gd name="connsiteX143" fmla="*/ 445293 w 757329"/>
                            <a:gd name="connsiteY143" fmla="*/ 1014428 h 1331134"/>
                            <a:gd name="connsiteX144" fmla="*/ 438150 w 757329"/>
                            <a:gd name="connsiteY144" fmla="*/ 1004903 h 1331134"/>
                            <a:gd name="connsiteX145" fmla="*/ 433387 w 757329"/>
                            <a:gd name="connsiteY145" fmla="*/ 995378 h 1331134"/>
                            <a:gd name="connsiteX146" fmla="*/ 431006 w 757329"/>
                            <a:gd name="connsiteY146" fmla="*/ 988234 h 1331134"/>
                            <a:gd name="connsiteX147" fmla="*/ 423862 w 757329"/>
                            <a:gd name="connsiteY147" fmla="*/ 978709 h 1331134"/>
                            <a:gd name="connsiteX148" fmla="*/ 419100 w 757329"/>
                            <a:gd name="connsiteY148" fmla="*/ 971565 h 1331134"/>
                            <a:gd name="connsiteX149" fmla="*/ 411956 w 757329"/>
                            <a:gd name="connsiteY149" fmla="*/ 954897 h 1331134"/>
                            <a:gd name="connsiteX150" fmla="*/ 407193 w 757329"/>
                            <a:gd name="connsiteY150" fmla="*/ 945372 h 1331134"/>
                            <a:gd name="connsiteX151" fmla="*/ 400050 w 757329"/>
                            <a:gd name="connsiteY151" fmla="*/ 921559 h 1331134"/>
                            <a:gd name="connsiteX152" fmla="*/ 397668 w 757329"/>
                            <a:gd name="connsiteY152" fmla="*/ 914415 h 1331134"/>
                            <a:gd name="connsiteX153" fmla="*/ 388143 w 757329"/>
                            <a:gd name="connsiteY153" fmla="*/ 900128 h 1331134"/>
                            <a:gd name="connsiteX154" fmla="*/ 371475 w 757329"/>
                            <a:gd name="connsiteY154" fmla="*/ 873934 h 1331134"/>
                            <a:gd name="connsiteX155" fmla="*/ 366712 w 757329"/>
                            <a:gd name="connsiteY155" fmla="*/ 857265 h 1331134"/>
                            <a:gd name="connsiteX156" fmla="*/ 352425 w 757329"/>
                            <a:gd name="connsiteY156" fmla="*/ 831072 h 1331134"/>
                            <a:gd name="connsiteX157" fmla="*/ 350043 w 757329"/>
                            <a:gd name="connsiteY157" fmla="*/ 821547 h 1331134"/>
                            <a:gd name="connsiteX158" fmla="*/ 342900 w 757329"/>
                            <a:gd name="connsiteY158" fmla="*/ 823928 h 1331134"/>
                            <a:gd name="connsiteX159" fmla="*/ 328612 w 757329"/>
                            <a:gd name="connsiteY159" fmla="*/ 814403 h 1331134"/>
                            <a:gd name="connsiteX160" fmla="*/ 314325 w 757329"/>
                            <a:gd name="connsiteY160" fmla="*/ 804878 h 1331134"/>
                            <a:gd name="connsiteX161" fmla="*/ 307181 w 757329"/>
                            <a:gd name="connsiteY161" fmla="*/ 800115 h 1331134"/>
                            <a:gd name="connsiteX162" fmla="*/ 300037 w 757329"/>
                            <a:gd name="connsiteY162" fmla="*/ 797734 h 1331134"/>
                            <a:gd name="connsiteX163" fmla="*/ 292893 w 757329"/>
                            <a:gd name="connsiteY163" fmla="*/ 790590 h 1331134"/>
                            <a:gd name="connsiteX164" fmla="*/ 285750 w 757329"/>
                            <a:gd name="connsiteY164" fmla="*/ 785828 h 1331134"/>
                            <a:gd name="connsiteX165" fmla="*/ 271462 w 757329"/>
                            <a:gd name="connsiteY165" fmla="*/ 773922 h 1331134"/>
                            <a:gd name="connsiteX166" fmla="*/ 264318 w 757329"/>
                            <a:gd name="connsiteY166" fmla="*/ 766778 h 1331134"/>
                            <a:gd name="connsiteX167" fmla="*/ 259556 w 757329"/>
                            <a:gd name="connsiteY167" fmla="*/ 759634 h 1331134"/>
                            <a:gd name="connsiteX168" fmla="*/ 242887 w 757329"/>
                            <a:gd name="connsiteY168" fmla="*/ 742965 h 1331134"/>
                            <a:gd name="connsiteX169" fmla="*/ 240506 w 757329"/>
                            <a:gd name="connsiteY169" fmla="*/ 733440 h 1331134"/>
                            <a:gd name="connsiteX170" fmla="*/ 233362 w 757329"/>
                            <a:gd name="connsiteY170" fmla="*/ 728678 h 1331134"/>
                            <a:gd name="connsiteX171" fmla="*/ 221456 w 757329"/>
                            <a:gd name="connsiteY171" fmla="*/ 709628 h 1331134"/>
                            <a:gd name="connsiteX172" fmla="*/ 207168 w 757329"/>
                            <a:gd name="connsiteY172" fmla="*/ 681053 h 1331134"/>
                            <a:gd name="connsiteX173" fmla="*/ 202406 w 757329"/>
                            <a:gd name="connsiteY173" fmla="*/ 673909 h 1331134"/>
                            <a:gd name="connsiteX174" fmla="*/ 197643 w 757329"/>
                            <a:gd name="connsiteY174" fmla="*/ 666765 h 1331134"/>
                            <a:gd name="connsiteX175" fmla="*/ 192881 w 757329"/>
                            <a:gd name="connsiteY175" fmla="*/ 652478 h 1331134"/>
                            <a:gd name="connsiteX176" fmla="*/ 178593 w 757329"/>
                            <a:gd name="connsiteY176" fmla="*/ 628665 h 1331134"/>
                            <a:gd name="connsiteX177" fmla="*/ 171450 w 757329"/>
                            <a:gd name="connsiteY177" fmla="*/ 602472 h 1331134"/>
                            <a:gd name="connsiteX178" fmla="*/ 169068 w 757329"/>
                            <a:gd name="connsiteY178" fmla="*/ 595328 h 1331134"/>
                            <a:gd name="connsiteX179" fmla="*/ 164306 w 757329"/>
                            <a:gd name="connsiteY179" fmla="*/ 585803 h 1331134"/>
                            <a:gd name="connsiteX180" fmla="*/ 161925 w 757329"/>
                            <a:gd name="connsiteY180" fmla="*/ 578659 h 1331134"/>
                            <a:gd name="connsiteX181" fmla="*/ 157162 w 757329"/>
                            <a:gd name="connsiteY181" fmla="*/ 569134 h 1331134"/>
                            <a:gd name="connsiteX182" fmla="*/ 150018 w 757329"/>
                            <a:gd name="connsiteY182" fmla="*/ 552465 h 1331134"/>
                            <a:gd name="connsiteX183" fmla="*/ 145256 w 757329"/>
                            <a:gd name="connsiteY183" fmla="*/ 535797 h 1331134"/>
                            <a:gd name="connsiteX184" fmla="*/ 142875 w 757329"/>
                            <a:gd name="connsiteY184" fmla="*/ 526272 h 1331134"/>
                            <a:gd name="connsiteX185" fmla="*/ 140493 w 757329"/>
                            <a:gd name="connsiteY185" fmla="*/ 514365 h 1331134"/>
                            <a:gd name="connsiteX186" fmla="*/ 135731 w 757329"/>
                            <a:gd name="connsiteY186" fmla="*/ 507222 h 1331134"/>
                            <a:gd name="connsiteX187" fmla="*/ 130968 w 757329"/>
                            <a:gd name="connsiteY187" fmla="*/ 490553 h 1331134"/>
                            <a:gd name="connsiteX188" fmla="*/ 126206 w 757329"/>
                            <a:gd name="connsiteY188" fmla="*/ 476265 h 1331134"/>
                            <a:gd name="connsiteX189" fmla="*/ 121443 w 757329"/>
                            <a:gd name="connsiteY189" fmla="*/ 469122 h 1331134"/>
                            <a:gd name="connsiteX190" fmla="*/ 111918 w 757329"/>
                            <a:gd name="connsiteY190" fmla="*/ 440547 h 1331134"/>
                            <a:gd name="connsiteX191" fmla="*/ 109537 w 757329"/>
                            <a:gd name="connsiteY191" fmla="*/ 433403 h 1331134"/>
                            <a:gd name="connsiteX192" fmla="*/ 107156 w 757329"/>
                            <a:gd name="connsiteY192" fmla="*/ 426259 h 1331134"/>
                            <a:gd name="connsiteX193" fmla="*/ 102393 w 757329"/>
                            <a:gd name="connsiteY193" fmla="*/ 419115 h 1331134"/>
                            <a:gd name="connsiteX194" fmla="*/ 100012 w 757329"/>
                            <a:gd name="connsiteY194" fmla="*/ 411972 h 1331134"/>
                            <a:gd name="connsiteX195" fmla="*/ 97631 w 757329"/>
                            <a:gd name="connsiteY195" fmla="*/ 402447 h 1331134"/>
                            <a:gd name="connsiteX196" fmla="*/ 92868 w 757329"/>
                            <a:gd name="connsiteY196" fmla="*/ 395303 h 1331134"/>
                            <a:gd name="connsiteX197" fmla="*/ 88106 w 757329"/>
                            <a:gd name="connsiteY197" fmla="*/ 381015 h 1331134"/>
                            <a:gd name="connsiteX198" fmla="*/ 85725 w 757329"/>
                            <a:gd name="connsiteY198" fmla="*/ 373872 h 1331134"/>
                            <a:gd name="connsiteX199" fmla="*/ 80962 w 757329"/>
                            <a:gd name="connsiteY199" fmla="*/ 354822 h 1331134"/>
                            <a:gd name="connsiteX200" fmla="*/ 76200 w 757329"/>
                            <a:gd name="connsiteY200" fmla="*/ 347678 h 1331134"/>
                            <a:gd name="connsiteX201" fmla="*/ 71437 w 757329"/>
                            <a:gd name="connsiteY201" fmla="*/ 321484 h 1331134"/>
                            <a:gd name="connsiteX202" fmla="*/ 69056 w 757329"/>
                            <a:gd name="connsiteY202" fmla="*/ 314340 h 1331134"/>
                            <a:gd name="connsiteX203" fmla="*/ 64293 w 757329"/>
                            <a:gd name="connsiteY203" fmla="*/ 295290 h 1331134"/>
                            <a:gd name="connsiteX204" fmla="*/ 61912 w 757329"/>
                            <a:gd name="connsiteY204" fmla="*/ 288147 h 1331134"/>
                            <a:gd name="connsiteX205" fmla="*/ 47625 w 757329"/>
                            <a:gd name="connsiteY205" fmla="*/ 283384 h 1331134"/>
                            <a:gd name="connsiteX206" fmla="*/ 38100 w 757329"/>
                            <a:gd name="connsiteY206" fmla="*/ 269097 h 1331134"/>
                            <a:gd name="connsiteX207" fmla="*/ 33337 w 757329"/>
                            <a:gd name="connsiteY207" fmla="*/ 254809 h 1331134"/>
                            <a:gd name="connsiteX208" fmla="*/ 30956 w 757329"/>
                            <a:gd name="connsiteY208" fmla="*/ 245284 h 1331134"/>
                            <a:gd name="connsiteX209" fmla="*/ 28575 w 757329"/>
                            <a:gd name="connsiteY209" fmla="*/ 233378 h 1331134"/>
                            <a:gd name="connsiteX210" fmla="*/ 23812 w 757329"/>
                            <a:gd name="connsiteY210" fmla="*/ 219090 h 1331134"/>
                            <a:gd name="connsiteX211" fmla="*/ 21431 w 757329"/>
                            <a:gd name="connsiteY211" fmla="*/ 207184 h 1331134"/>
                            <a:gd name="connsiteX212" fmla="*/ 19050 w 757329"/>
                            <a:gd name="connsiteY212" fmla="*/ 200040 h 1331134"/>
                            <a:gd name="connsiteX213" fmla="*/ 14287 w 757329"/>
                            <a:gd name="connsiteY213" fmla="*/ 171465 h 1331134"/>
                            <a:gd name="connsiteX214" fmla="*/ 11906 w 757329"/>
                            <a:gd name="connsiteY214" fmla="*/ 164322 h 1331134"/>
                            <a:gd name="connsiteX215" fmla="*/ 7143 w 757329"/>
                            <a:gd name="connsiteY215" fmla="*/ 92884 h 1331134"/>
                            <a:gd name="connsiteX216" fmla="*/ 2381 w 757329"/>
                            <a:gd name="connsiteY216" fmla="*/ 66690 h 1331134"/>
                            <a:gd name="connsiteX217" fmla="*/ 0 w 757329"/>
                            <a:gd name="connsiteY217" fmla="*/ 52403 h 1331134"/>
                            <a:gd name="connsiteX218" fmla="*/ 11906 w 757329"/>
                            <a:gd name="connsiteY218" fmla="*/ 28590 h 1331134"/>
                            <a:gd name="connsiteX219" fmla="*/ 30956 w 757329"/>
                            <a:gd name="connsiteY219" fmla="*/ 14303 h 1331134"/>
                            <a:gd name="connsiteX220" fmla="*/ 40481 w 757329"/>
                            <a:gd name="connsiteY220" fmla="*/ 11922 h 1331134"/>
                            <a:gd name="connsiteX221" fmla="*/ 52387 w 757329"/>
                            <a:gd name="connsiteY221" fmla="*/ 9540 h 1331134"/>
                            <a:gd name="connsiteX222" fmla="*/ 83343 w 757329"/>
                            <a:gd name="connsiteY222" fmla="*/ 2397 h 1331134"/>
                            <a:gd name="connsiteX223" fmla="*/ 116681 w 757329"/>
                            <a:gd name="connsiteY223" fmla="*/ 2397 h 1331134"/>
                            <a:gd name="connsiteX0" fmla="*/ 114396 w 755044"/>
                            <a:gd name="connsiteY0" fmla="*/ 2397 h 1331134"/>
                            <a:gd name="connsiteX1" fmla="*/ 114396 w 755044"/>
                            <a:gd name="connsiteY1" fmla="*/ 2397 h 1331134"/>
                            <a:gd name="connsiteX2" fmla="*/ 162021 w 755044"/>
                            <a:gd name="connsiteY2" fmla="*/ 7159 h 1331134"/>
                            <a:gd name="connsiteX3" fmla="*/ 176308 w 755044"/>
                            <a:gd name="connsiteY3" fmla="*/ 11922 h 1331134"/>
                            <a:gd name="connsiteX4" fmla="*/ 192977 w 755044"/>
                            <a:gd name="connsiteY4" fmla="*/ 16684 h 1331134"/>
                            <a:gd name="connsiteX5" fmla="*/ 200121 w 755044"/>
                            <a:gd name="connsiteY5" fmla="*/ 21447 h 1331134"/>
                            <a:gd name="connsiteX6" fmla="*/ 212027 w 755044"/>
                            <a:gd name="connsiteY6" fmla="*/ 23828 h 1331134"/>
                            <a:gd name="connsiteX7" fmla="*/ 219171 w 755044"/>
                            <a:gd name="connsiteY7" fmla="*/ 30972 h 1331134"/>
                            <a:gd name="connsiteX8" fmla="*/ 233458 w 755044"/>
                            <a:gd name="connsiteY8" fmla="*/ 35734 h 1331134"/>
                            <a:gd name="connsiteX9" fmla="*/ 242983 w 755044"/>
                            <a:gd name="connsiteY9" fmla="*/ 40497 h 1331134"/>
                            <a:gd name="connsiteX10" fmla="*/ 252508 w 755044"/>
                            <a:gd name="connsiteY10" fmla="*/ 42878 h 1331134"/>
                            <a:gd name="connsiteX11" fmla="*/ 269177 w 755044"/>
                            <a:gd name="connsiteY11" fmla="*/ 47640 h 1331134"/>
                            <a:gd name="connsiteX12" fmla="*/ 288227 w 755044"/>
                            <a:gd name="connsiteY12" fmla="*/ 54784 h 1331134"/>
                            <a:gd name="connsiteX13" fmla="*/ 321565 w 755044"/>
                            <a:gd name="connsiteY13" fmla="*/ 64309 h 1331134"/>
                            <a:gd name="connsiteX14" fmla="*/ 347758 w 755044"/>
                            <a:gd name="connsiteY14" fmla="*/ 71453 h 1331134"/>
                            <a:gd name="connsiteX15" fmla="*/ 354902 w 755044"/>
                            <a:gd name="connsiteY15" fmla="*/ 73834 h 1331134"/>
                            <a:gd name="connsiteX16" fmla="*/ 381096 w 755044"/>
                            <a:gd name="connsiteY16" fmla="*/ 88122 h 1331134"/>
                            <a:gd name="connsiteX17" fmla="*/ 390621 w 755044"/>
                            <a:gd name="connsiteY17" fmla="*/ 92884 h 1331134"/>
                            <a:gd name="connsiteX18" fmla="*/ 397765 w 755044"/>
                            <a:gd name="connsiteY18" fmla="*/ 95265 h 1331134"/>
                            <a:gd name="connsiteX19" fmla="*/ 407290 w 755044"/>
                            <a:gd name="connsiteY19" fmla="*/ 100028 h 1331134"/>
                            <a:gd name="connsiteX20" fmla="*/ 414433 w 755044"/>
                            <a:gd name="connsiteY20" fmla="*/ 104790 h 1331134"/>
                            <a:gd name="connsiteX21" fmla="*/ 433483 w 755044"/>
                            <a:gd name="connsiteY21" fmla="*/ 109553 h 1331134"/>
                            <a:gd name="connsiteX22" fmla="*/ 452533 w 755044"/>
                            <a:gd name="connsiteY22" fmla="*/ 119078 h 1331134"/>
                            <a:gd name="connsiteX23" fmla="*/ 469202 w 755044"/>
                            <a:gd name="connsiteY23" fmla="*/ 123840 h 1331134"/>
                            <a:gd name="connsiteX24" fmla="*/ 495396 w 755044"/>
                            <a:gd name="connsiteY24" fmla="*/ 138128 h 1331134"/>
                            <a:gd name="connsiteX25" fmla="*/ 504921 w 755044"/>
                            <a:gd name="connsiteY25" fmla="*/ 140509 h 1331134"/>
                            <a:gd name="connsiteX26" fmla="*/ 521590 w 755044"/>
                            <a:gd name="connsiteY26" fmla="*/ 150034 h 1331134"/>
                            <a:gd name="connsiteX27" fmla="*/ 528733 w 755044"/>
                            <a:gd name="connsiteY27" fmla="*/ 154797 h 1331134"/>
                            <a:gd name="connsiteX28" fmla="*/ 538258 w 755044"/>
                            <a:gd name="connsiteY28" fmla="*/ 159559 h 1331134"/>
                            <a:gd name="connsiteX29" fmla="*/ 545402 w 755044"/>
                            <a:gd name="connsiteY29" fmla="*/ 164322 h 1331134"/>
                            <a:gd name="connsiteX30" fmla="*/ 559690 w 755044"/>
                            <a:gd name="connsiteY30" fmla="*/ 169084 h 1331134"/>
                            <a:gd name="connsiteX31" fmla="*/ 576358 w 755044"/>
                            <a:gd name="connsiteY31" fmla="*/ 178609 h 1331134"/>
                            <a:gd name="connsiteX32" fmla="*/ 583502 w 755044"/>
                            <a:gd name="connsiteY32" fmla="*/ 183372 h 1331134"/>
                            <a:gd name="connsiteX33" fmla="*/ 597790 w 755044"/>
                            <a:gd name="connsiteY33" fmla="*/ 188134 h 1331134"/>
                            <a:gd name="connsiteX34" fmla="*/ 609696 w 755044"/>
                            <a:gd name="connsiteY34" fmla="*/ 192897 h 1331134"/>
                            <a:gd name="connsiteX35" fmla="*/ 623983 w 755044"/>
                            <a:gd name="connsiteY35" fmla="*/ 197659 h 1331134"/>
                            <a:gd name="connsiteX36" fmla="*/ 638271 w 755044"/>
                            <a:gd name="connsiteY36" fmla="*/ 207184 h 1331134"/>
                            <a:gd name="connsiteX37" fmla="*/ 645415 w 755044"/>
                            <a:gd name="connsiteY37" fmla="*/ 211947 h 1331134"/>
                            <a:gd name="connsiteX38" fmla="*/ 657321 w 755044"/>
                            <a:gd name="connsiteY38" fmla="*/ 219090 h 1331134"/>
                            <a:gd name="connsiteX39" fmla="*/ 671608 w 755044"/>
                            <a:gd name="connsiteY39" fmla="*/ 228615 h 1331134"/>
                            <a:gd name="connsiteX40" fmla="*/ 683515 w 755044"/>
                            <a:gd name="connsiteY40" fmla="*/ 245284 h 1331134"/>
                            <a:gd name="connsiteX41" fmla="*/ 693040 w 755044"/>
                            <a:gd name="connsiteY41" fmla="*/ 259572 h 1331134"/>
                            <a:gd name="connsiteX42" fmla="*/ 697802 w 755044"/>
                            <a:gd name="connsiteY42" fmla="*/ 266715 h 1331134"/>
                            <a:gd name="connsiteX43" fmla="*/ 704946 w 755044"/>
                            <a:gd name="connsiteY43" fmla="*/ 273859 h 1331134"/>
                            <a:gd name="connsiteX44" fmla="*/ 714471 w 755044"/>
                            <a:gd name="connsiteY44" fmla="*/ 295290 h 1331134"/>
                            <a:gd name="connsiteX45" fmla="*/ 721615 w 755044"/>
                            <a:gd name="connsiteY45" fmla="*/ 309578 h 1331134"/>
                            <a:gd name="connsiteX46" fmla="*/ 726377 w 755044"/>
                            <a:gd name="connsiteY46" fmla="*/ 323865 h 1331134"/>
                            <a:gd name="connsiteX47" fmla="*/ 740665 w 755044"/>
                            <a:gd name="connsiteY47" fmla="*/ 352440 h 1331134"/>
                            <a:gd name="connsiteX48" fmla="*/ 747808 w 755044"/>
                            <a:gd name="connsiteY48" fmla="*/ 373872 h 1331134"/>
                            <a:gd name="connsiteX49" fmla="*/ 750190 w 755044"/>
                            <a:gd name="connsiteY49" fmla="*/ 381015 h 1331134"/>
                            <a:gd name="connsiteX50" fmla="*/ 754952 w 755044"/>
                            <a:gd name="connsiteY50" fmla="*/ 421497 h 1331134"/>
                            <a:gd name="connsiteX51" fmla="*/ 752571 w 755044"/>
                            <a:gd name="connsiteY51" fmla="*/ 457215 h 1331134"/>
                            <a:gd name="connsiteX52" fmla="*/ 733521 w 755044"/>
                            <a:gd name="connsiteY52" fmla="*/ 469122 h 1331134"/>
                            <a:gd name="connsiteX53" fmla="*/ 700183 w 755044"/>
                            <a:gd name="connsiteY53" fmla="*/ 466740 h 1331134"/>
                            <a:gd name="connsiteX54" fmla="*/ 683515 w 755044"/>
                            <a:gd name="connsiteY54" fmla="*/ 461978 h 1331134"/>
                            <a:gd name="connsiteX55" fmla="*/ 676371 w 755044"/>
                            <a:gd name="connsiteY55" fmla="*/ 457215 h 1331134"/>
                            <a:gd name="connsiteX56" fmla="*/ 662083 w 755044"/>
                            <a:gd name="connsiteY56" fmla="*/ 452453 h 1331134"/>
                            <a:gd name="connsiteX57" fmla="*/ 645415 w 755044"/>
                            <a:gd name="connsiteY57" fmla="*/ 447690 h 1331134"/>
                            <a:gd name="connsiteX58" fmla="*/ 628746 w 755044"/>
                            <a:gd name="connsiteY58" fmla="*/ 442928 h 1331134"/>
                            <a:gd name="connsiteX59" fmla="*/ 614458 w 755044"/>
                            <a:gd name="connsiteY59" fmla="*/ 445309 h 1331134"/>
                            <a:gd name="connsiteX60" fmla="*/ 600171 w 755044"/>
                            <a:gd name="connsiteY60" fmla="*/ 450072 h 1331134"/>
                            <a:gd name="connsiteX61" fmla="*/ 581121 w 755044"/>
                            <a:gd name="connsiteY61" fmla="*/ 447691 h 1331134"/>
                            <a:gd name="connsiteX62" fmla="*/ 538258 w 755044"/>
                            <a:gd name="connsiteY62" fmla="*/ 469122 h 1331134"/>
                            <a:gd name="connsiteX63" fmla="*/ 521589 w 755044"/>
                            <a:gd name="connsiteY63" fmla="*/ 511984 h 1331134"/>
                            <a:gd name="connsiteX64" fmla="*/ 531115 w 755044"/>
                            <a:gd name="connsiteY64" fmla="*/ 557228 h 1331134"/>
                            <a:gd name="connsiteX65" fmla="*/ 545402 w 755044"/>
                            <a:gd name="connsiteY65" fmla="*/ 566753 h 1331134"/>
                            <a:gd name="connsiteX66" fmla="*/ 550165 w 755044"/>
                            <a:gd name="connsiteY66" fmla="*/ 581040 h 1331134"/>
                            <a:gd name="connsiteX67" fmla="*/ 552546 w 755044"/>
                            <a:gd name="connsiteY67" fmla="*/ 600090 h 1331134"/>
                            <a:gd name="connsiteX68" fmla="*/ 557308 w 755044"/>
                            <a:gd name="connsiteY68" fmla="*/ 607234 h 1331134"/>
                            <a:gd name="connsiteX69" fmla="*/ 562071 w 755044"/>
                            <a:gd name="connsiteY69" fmla="*/ 626284 h 1331134"/>
                            <a:gd name="connsiteX70" fmla="*/ 566833 w 755044"/>
                            <a:gd name="connsiteY70" fmla="*/ 635809 h 1331134"/>
                            <a:gd name="connsiteX71" fmla="*/ 569215 w 755044"/>
                            <a:gd name="connsiteY71" fmla="*/ 642953 h 1331134"/>
                            <a:gd name="connsiteX72" fmla="*/ 578740 w 755044"/>
                            <a:gd name="connsiteY72" fmla="*/ 659622 h 1331134"/>
                            <a:gd name="connsiteX73" fmla="*/ 585883 w 755044"/>
                            <a:gd name="connsiteY73" fmla="*/ 683434 h 1331134"/>
                            <a:gd name="connsiteX74" fmla="*/ 590646 w 755044"/>
                            <a:gd name="connsiteY74" fmla="*/ 697722 h 1331134"/>
                            <a:gd name="connsiteX75" fmla="*/ 595408 w 755044"/>
                            <a:gd name="connsiteY75" fmla="*/ 712009 h 1331134"/>
                            <a:gd name="connsiteX76" fmla="*/ 597790 w 755044"/>
                            <a:gd name="connsiteY76" fmla="*/ 719153 h 1331134"/>
                            <a:gd name="connsiteX77" fmla="*/ 602552 w 755044"/>
                            <a:gd name="connsiteY77" fmla="*/ 738203 h 1331134"/>
                            <a:gd name="connsiteX78" fmla="*/ 607315 w 755044"/>
                            <a:gd name="connsiteY78" fmla="*/ 788209 h 1331134"/>
                            <a:gd name="connsiteX79" fmla="*/ 614458 w 755044"/>
                            <a:gd name="connsiteY79" fmla="*/ 809640 h 1331134"/>
                            <a:gd name="connsiteX80" fmla="*/ 616840 w 755044"/>
                            <a:gd name="connsiteY80" fmla="*/ 816784 h 1331134"/>
                            <a:gd name="connsiteX81" fmla="*/ 621602 w 755044"/>
                            <a:gd name="connsiteY81" fmla="*/ 835834 h 1331134"/>
                            <a:gd name="connsiteX82" fmla="*/ 626365 w 755044"/>
                            <a:gd name="connsiteY82" fmla="*/ 852503 h 1331134"/>
                            <a:gd name="connsiteX83" fmla="*/ 628746 w 755044"/>
                            <a:gd name="connsiteY83" fmla="*/ 871553 h 1331134"/>
                            <a:gd name="connsiteX84" fmla="*/ 631127 w 755044"/>
                            <a:gd name="connsiteY84" fmla="*/ 909653 h 1331134"/>
                            <a:gd name="connsiteX85" fmla="*/ 635890 w 755044"/>
                            <a:gd name="connsiteY85" fmla="*/ 938228 h 1331134"/>
                            <a:gd name="connsiteX86" fmla="*/ 638271 w 755044"/>
                            <a:gd name="connsiteY86" fmla="*/ 952515 h 1331134"/>
                            <a:gd name="connsiteX87" fmla="*/ 645415 w 755044"/>
                            <a:gd name="connsiteY87" fmla="*/ 973947 h 1331134"/>
                            <a:gd name="connsiteX88" fmla="*/ 647796 w 755044"/>
                            <a:gd name="connsiteY88" fmla="*/ 981090 h 1331134"/>
                            <a:gd name="connsiteX89" fmla="*/ 652558 w 755044"/>
                            <a:gd name="connsiteY89" fmla="*/ 1000140 h 1331134"/>
                            <a:gd name="connsiteX90" fmla="*/ 654940 w 755044"/>
                            <a:gd name="connsiteY90" fmla="*/ 1009665 h 1331134"/>
                            <a:gd name="connsiteX91" fmla="*/ 659702 w 755044"/>
                            <a:gd name="connsiteY91" fmla="*/ 1026334 h 1331134"/>
                            <a:gd name="connsiteX92" fmla="*/ 662083 w 755044"/>
                            <a:gd name="connsiteY92" fmla="*/ 1033478 h 1331134"/>
                            <a:gd name="connsiteX93" fmla="*/ 664465 w 755044"/>
                            <a:gd name="connsiteY93" fmla="*/ 1043003 h 1331134"/>
                            <a:gd name="connsiteX94" fmla="*/ 666846 w 755044"/>
                            <a:gd name="connsiteY94" fmla="*/ 1050147 h 1331134"/>
                            <a:gd name="connsiteX95" fmla="*/ 671608 w 755044"/>
                            <a:gd name="connsiteY95" fmla="*/ 1069197 h 1331134"/>
                            <a:gd name="connsiteX96" fmla="*/ 673990 w 755044"/>
                            <a:gd name="connsiteY96" fmla="*/ 1081103 h 1331134"/>
                            <a:gd name="connsiteX97" fmla="*/ 681133 w 755044"/>
                            <a:gd name="connsiteY97" fmla="*/ 1102534 h 1331134"/>
                            <a:gd name="connsiteX98" fmla="*/ 683515 w 755044"/>
                            <a:gd name="connsiteY98" fmla="*/ 1109678 h 1331134"/>
                            <a:gd name="connsiteX99" fmla="*/ 688277 w 755044"/>
                            <a:gd name="connsiteY99" fmla="*/ 1126347 h 1331134"/>
                            <a:gd name="connsiteX100" fmla="*/ 693040 w 755044"/>
                            <a:gd name="connsiteY100" fmla="*/ 1133490 h 1331134"/>
                            <a:gd name="connsiteX101" fmla="*/ 697802 w 755044"/>
                            <a:gd name="connsiteY101" fmla="*/ 1147778 h 1331134"/>
                            <a:gd name="connsiteX102" fmla="*/ 707327 w 755044"/>
                            <a:gd name="connsiteY102" fmla="*/ 1162065 h 1331134"/>
                            <a:gd name="connsiteX103" fmla="*/ 709708 w 755044"/>
                            <a:gd name="connsiteY103" fmla="*/ 1169209 h 1331134"/>
                            <a:gd name="connsiteX104" fmla="*/ 714471 w 755044"/>
                            <a:gd name="connsiteY104" fmla="*/ 1178734 h 1331134"/>
                            <a:gd name="connsiteX105" fmla="*/ 723996 w 755044"/>
                            <a:gd name="connsiteY105" fmla="*/ 1204928 h 1331134"/>
                            <a:gd name="connsiteX106" fmla="*/ 731140 w 755044"/>
                            <a:gd name="connsiteY106" fmla="*/ 1221597 h 1331134"/>
                            <a:gd name="connsiteX107" fmla="*/ 735902 w 755044"/>
                            <a:gd name="connsiteY107" fmla="*/ 1245409 h 1331134"/>
                            <a:gd name="connsiteX108" fmla="*/ 740665 w 755044"/>
                            <a:gd name="connsiteY108" fmla="*/ 1259697 h 1331134"/>
                            <a:gd name="connsiteX109" fmla="*/ 743046 w 755044"/>
                            <a:gd name="connsiteY109" fmla="*/ 1269222 h 1331134"/>
                            <a:gd name="connsiteX110" fmla="*/ 747808 w 755044"/>
                            <a:gd name="connsiteY110" fmla="*/ 1283509 h 1331134"/>
                            <a:gd name="connsiteX111" fmla="*/ 745427 w 755044"/>
                            <a:gd name="connsiteY111" fmla="*/ 1302559 h 1331134"/>
                            <a:gd name="connsiteX112" fmla="*/ 731140 w 755044"/>
                            <a:gd name="connsiteY112" fmla="*/ 1314465 h 1331134"/>
                            <a:gd name="connsiteX113" fmla="*/ 709708 w 755044"/>
                            <a:gd name="connsiteY113" fmla="*/ 1321609 h 1331134"/>
                            <a:gd name="connsiteX114" fmla="*/ 688277 w 755044"/>
                            <a:gd name="connsiteY114" fmla="*/ 1328753 h 1331134"/>
                            <a:gd name="connsiteX115" fmla="*/ 681133 w 755044"/>
                            <a:gd name="connsiteY115" fmla="*/ 1331134 h 1331134"/>
                            <a:gd name="connsiteX116" fmla="*/ 654940 w 755044"/>
                            <a:gd name="connsiteY116" fmla="*/ 1328753 h 1331134"/>
                            <a:gd name="connsiteX117" fmla="*/ 647796 w 755044"/>
                            <a:gd name="connsiteY117" fmla="*/ 1326372 h 1331134"/>
                            <a:gd name="connsiteX118" fmla="*/ 645415 w 755044"/>
                            <a:gd name="connsiteY118" fmla="*/ 1319228 h 1331134"/>
                            <a:gd name="connsiteX119" fmla="*/ 635890 w 755044"/>
                            <a:gd name="connsiteY119" fmla="*/ 1312084 h 1331134"/>
                            <a:gd name="connsiteX120" fmla="*/ 631127 w 755044"/>
                            <a:gd name="connsiteY120" fmla="*/ 1304940 h 1331134"/>
                            <a:gd name="connsiteX121" fmla="*/ 623983 w 755044"/>
                            <a:gd name="connsiteY121" fmla="*/ 1297797 h 1331134"/>
                            <a:gd name="connsiteX122" fmla="*/ 614458 w 755044"/>
                            <a:gd name="connsiteY122" fmla="*/ 1281128 h 1331134"/>
                            <a:gd name="connsiteX123" fmla="*/ 612077 w 755044"/>
                            <a:gd name="connsiteY123" fmla="*/ 1273984 h 1331134"/>
                            <a:gd name="connsiteX124" fmla="*/ 602552 w 755044"/>
                            <a:gd name="connsiteY124" fmla="*/ 1259697 h 1331134"/>
                            <a:gd name="connsiteX125" fmla="*/ 593027 w 755044"/>
                            <a:gd name="connsiteY125" fmla="*/ 1238265 h 1331134"/>
                            <a:gd name="connsiteX126" fmla="*/ 576358 w 755044"/>
                            <a:gd name="connsiteY126" fmla="*/ 1216834 h 1331134"/>
                            <a:gd name="connsiteX127" fmla="*/ 557308 w 755044"/>
                            <a:gd name="connsiteY127" fmla="*/ 1195403 h 1331134"/>
                            <a:gd name="connsiteX128" fmla="*/ 545402 w 755044"/>
                            <a:gd name="connsiteY128" fmla="*/ 1181115 h 1331134"/>
                            <a:gd name="connsiteX129" fmla="*/ 540640 w 755044"/>
                            <a:gd name="connsiteY129" fmla="*/ 1173972 h 1331134"/>
                            <a:gd name="connsiteX130" fmla="*/ 533496 w 755044"/>
                            <a:gd name="connsiteY130" fmla="*/ 1166828 h 1331134"/>
                            <a:gd name="connsiteX131" fmla="*/ 523971 w 755044"/>
                            <a:gd name="connsiteY131" fmla="*/ 1150159 h 1331134"/>
                            <a:gd name="connsiteX132" fmla="*/ 516827 w 755044"/>
                            <a:gd name="connsiteY132" fmla="*/ 1140634 h 1331134"/>
                            <a:gd name="connsiteX133" fmla="*/ 507302 w 755044"/>
                            <a:gd name="connsiteY133" fmla="*/ 1126347 h 1331134"/>
                            <a:gd name="connsiteX134" fmla="*/ 497777 w 755044"/>
                            <a:gd name="connsiteY134" fmla="*/ 1104915 h 1331134"/>
                            <a:gd name="connsiteX135" fmla="*/ 490633 w 755044"/>
                            <a:gd name="connsiteY135" fmla="*/ 1090628 h 1331134"/>
                            <a:gd name="connsiteX136" fmla="*/ 488252 w 755044"/>
                            <a:gd name="connsiteY136" fmla="*/ 1083484 h 1331134"/>
                            <a:gd name="connsiteX137" fmla="*/ 478727 w 755044"/>
                            <a:gd name="connsiteY137" fmla="*/ 1069197 h 1331134"/>
                            <a:gd name="connsiteX138" fmla="*/ 473965 w 755044"/>
                            <a:gd name="connsiteY138" fmla="*/ 1059672 h 1331134"/>
                            <a:gd name="connsiteX139" fmla="*/ 464440 w 755044"/>
                            <a:gd name="connsiteY139" fmla="*/ 1045384 h 1331134"/>
                            <a:gd name="connsiteX140" fmla="*/ 459677 w 755044"/>
                            <a:gd name="connsiteY140" fmla="*/ 1038240 h 1331134"/>
                            <a:gd name="connsiteX141" fmla="*/ 454915 w 755044"/>
                            <a:gd name="connsiteY141" fmla="*/ 1028715 h 1331134"/>
                            <a:gd name="connsiteX142" fmla="*/ 447771 w 755044"/>
                            <a:gd name="connsiteY142" fmla="*/ 1021572 h 1331134"/>
                            <a:gd name="connsiteX143" fmla="*/ 443008 w 755044"/>
                            <a:gd name="connsiteY143" fmla="*/ 1014428 h 1331134"/>
                            <a:gd name="connsiteX144" fmla="*/ 435865 w 755044"/>
                            <a:gd name="connsiteY144" fmla="*/ 1004903 h 1331134"/>
                            <a:gd name="connsiteX145" fmla="*/ 431102 w 755044"/>
                            <a:gd name="connsiteY145" fmla="*/ 995378 h 1331134"/>
                            <a:gd name="connsiteX146" fmla="*/ 428721 w 755044"/>
                            <a:gd name="connsiteY146" fmla="*/ 988234 h 1331134"/>
                            <a:gd name="connsiteX147" fmla="*/ 421577 w 755044"/>
                            <a:gd name="connsiteY147" fmla="*/ 978709 h 1331134"/>
                            <a:gd name="connsiteX148" fmla="*/ 416815 w 755044"/>
                            <a:gd name="connsiteY148" fmla="*/ 971565 h 1331134"/>
                            <a:gd name="connsiteX149" fmla="*/ 409671 w 755044"/>
                            <a:gd name="connsiteY149" fmla="*/ 954897 h 1331134"/>
                            <a:gd name="connsiteX150" fmla="*/ 404908 w 755044"/>
                            <a:gd name="connsiteY150" fmla="*/ 945372 h 1331134"/>
                            <a:gd name="connsiteX151" fmla="*/ 397765 w 755044"/>
                            <a:gd name="connsiteY151" fmla="*/ 921559 h 1331134"/>
                            <a:gd name="connsiteX152" fmla="*/ 395383 w 755044"/>
                            <a:gd name="connsiteY152" fmla="*/ 914415 h 1331134"/>
                            <a:gd name="connsiteX153" fmla="*/ 385858 w 755044"/>
                            <a:gd name="connsiteY153" fmla="*/ 900128 h 1331134"/>
                            <a:gd name="connsiteX154" fmla="*/ 369190 w 755044"/>
                            <a:gd name="connsiteY154" fmla="*/ 873934 h 1331134"/>
                            <a:gd name="connsiteX155" fmla="*/ 364427 w 755044"/>
                            <a:gd name="connsiteY155" fmla="*/ 857265 h 1331134"/>
                            <a:gd name="connsiteX156" fmla="*/ 350140 w 755044"/>
                            <a:gd name="connsiteY156" fmla="*/ 831072 h 1331134"/>
                            <a:gd name="connsiteX157" fmla="*/ 347758 w 755044"/>
                            <a:gd name="connsiteY157" fmla="*/ 821547 h 1331134"/>
                            <a:gd name="connsiteX158" fmla="*/ 340615 w 755044"/>
                            <a:gd name="connsiteY158" fmla="*/ 823928 h 1331134"/>
                            <a:gd name="connsiteX159" fmla="*/ 326327 w 755044"/>
                            <a:gd name="connsiteY159" fmla="*/ 814403 h 1331134"/>
                            <a:gd name="connsiteX160" fmla="*/ 312040 w 755044"/>
                            <a:gd name="connsiteY160" fmla="*/ 804878 h 1331134"/>
                            <a:gd name="connsiteX161" fmla="*/ 304896 w 755044"/>
                            <a:gd name="connsiteY161" fmla="*/ 800115 h 1331134"/>
                            <a:gd name="connsiteX162" fmla="*/ 297752 w 755044"/>
                            <a:gd name="connsiteY162" fmla="*/ 797734 h 1331134"/>
                            <a:gd name="connsiteX163" fmla="*/ 290608 w 755044"/>
                            <a:gd name="connsiteY163" fmla="*/ 790590 h 1331134"/>
                            <a:gd name="connsiteX164" fmla="*/ 283465 w 755044"/>
                            <a:gd name="connsiteY164" fmla="*/ 785828 h 1331134"/>
                            <a:gd name="connsiteX165" fmla="*/ 269177 w 755044"/>
                            <a:gd name="connsiteY165" fmla="*/ 773922 h 1331134"/>
                            <a:gd name="connsiteX166" fmla="*/ 262033 w 755044"/>
                            <a:gd name="connsiteY166" fmla="*/ 766778 h 1331134"/>
                            <a:gd name="connsiteX167" fmla="*/ 257271 w 755044"/>
                            <a:gd name="connsiteY167" fmla="*/ 759634 h 1331134"/>
                            <a:gd name="connsiteX168" fmla="*/ 240602 w 755044"/>
                            <a:gd name="connsiteY168" fmla="*/ 742965 h 1331134"/>
                            <a:gd name="connsiteX169" fmla="*/ 238221 w 755044"/>
                            <a:gd name="connsiteY169" fmla="*/ 733440 h 1331134"/>
                            <a:gd name="connsiteX170" fmla="*/ 231077 w 755044"/>
                            <a:gd name="connsiteY170" fmla="*/ 728678 h 1331134"/>
                            <a:gd name="connsiteX171" fmla="*/ 219171 w 755044"/>
                            <a:gd name="connsiteY171" fmla="*/ 709628 h 1331134"/>
                            <a:gd name="connsiteX172" fmla="*/ 204883 w 755044"/>
                            <a:gd name="connsiteY172" fmla="*/ 681053 h 1331134"/>
                            <a:gd name="connsiteX173" fmla="*/ 200121 w 755044"/>
                            <a:gd name="connsiteY173" fmla="*/ 673909 h 1331134"/>
                            <a:gd name="connsiteX174" fmla="*/ 195358 w 755044"/>
                            <a:gd name="connsiteY174" fmla="*/ 666765 h 1331134"/>
                            <a:gd name="connsiteX175" fmla="*/ 190596 w 755044"/>
                            <a:gd name="connsiteY175" fmla="*/ 652478 h 1331134"/>
                            <a:gd name="connsiteX176" fmla="*/ 176308 w 755044"/>
                            <a:gd name="connsiteY176" fmla="*/ 628665 h 1331134"/>
                            <a:gd name="connsiteX177" fmla="*/ 169165 w 755044"/>
                            <a:gd name="connsiteY177" fmla="*/ 602472 h 1331134"/>
                            <a:gd name="connsiteX178" fmla="*/ 166783 w 755044"/>
                            <a:gd name="connsiteY178" fmla="*/ 595328 h 1331134"/>
                            <a:gd name="connsiteX179" fmla="*/ 162021 w 755044"/>
                            <a:gd name="connsiteY179" fmla="*/ 585803 h 1331134"/>
                            <a:gd name="connsiteX180" fmla="*/ 159640 w 755044"/>
                            <a:gd name="connsiteY180" fmla="*/ 578659 h 1331134"/>
                            <a:gd name="connsiteX181" fmla="*/ 154877 w 755044"/>
                            <a:gd name="connsiteY181" fmla="*/ 569134 h 1331134"/>
                            <a:gd name="connsiteX182" fmla="*/ 147733 w 755044"/>
                            <a:gd name="connsiteY182" fmla="*/ 552465 h 1331134"/>
                            <a:gd name="connsiteX183" fmla="*/ 142971 w 755044"/>
                            <a:gd name="connsiteY183" fmla="*/ 535797 h 1331134"/>
                            <a:gd name="connsiteX184" fmla="*/ 140590 w 755044"/>
                            <a:gd name="connsiteY184" fmla="*/ 526272 h 1331134"/>
                            <a:gd name="connsiteX185" fmla="*/ 138208 w 755044"/>
                            <a:gd name="connsiteY185" fmla="*/ 514365 h 1331134"/>
                            <a:gd name="connsiteX186" fmla="*/ 133446 w 755044"/>
                            <a:gd name="connsiteY186" fmla="*/ 507222 h 1331134"/>
                            <a:gd name="connsiteX187" fmla="*/ 128683 w 755044"/>
                            <a:gd name="connsiteY187" fmla="*/ 490553 h 1331134"/>
                            <a:gd name="connsiteX188" fmla="*/ 123921 w 755044"/>
                            <a:gd name="connsiteY188" fmla="*/ 476265 h 1331134"/>
                            <a:gd name="connsiteX189" fmla="*/ 119158 w 755044"/>
                            <a:gd name="connsiteY189" fmla="*/ 469122 h 1331134"/>
                            <a:gd name="connsiteX190" fmla="*/ 109633 w 755044"/>
                            <a:gd name="connsiteY190" fmla="*/ 440547 h 1331134"/>
                            <a:gd name="connsiteX191" fmla="*/ 107252 w 755044"/>
                            <a:gd name="connsiteY191" fmla="*/ 433403 h 1331134"/>
                            <a:gd name="connsiteX192" fmla="*/ 104871 w 755044"/>
                            <a:gd name="connsiteY192" fmla="*/ 426259 h 1331134"/>
                            <a:gd name="connsiteX193" fmla="*/ 100108 w 755044"/>
                            <a:gd name="connsiteY193" fmla="*/ 419115 h 1331134"/>
                            <a:gd name="connsiteX194" fmla="*/ 97727 w 755044"/>
                            <a:gd name="connsiteY194" fmla="*/ 411972 h 1331134"/>
                            <a:gd name="connsiteX195" fmla="*/ 95346 w 755044"/>
                            <a:gd name="connsiteY195" fmla="*/ 402447 h 1331134"/>
                            <a:gd name="connsiteX196" fmla="*/ 90583 w 755044"/>
                            <a:gd name="connsiteY196" fmla="*/ 395303 h 1331134"/>
                            <a:gd name="connsiteX197" fmla="*/ 85821 w 755044"/>
                            <a:gd name="connsiteY197" fmla="*/ 381015 h 1331134"/>
                            <a:gd name="connsiteX198" fmla="*/ 83440 w 755044"/>
                            <a:gd name="connsiteY198" fmla="*/ 373872 h 1331134"/>
                            <a:gd name="connsiteX199" fmla="*/ 78677 w 755044"/>
                            <a:gd name="connsiteY199" fmla="*/ 354822 h 1331134"/>
                            <a:gd name="connsiteX200" fmla="*/ 73915 w 755044"/>
                            <a:gd name="connsiteY200" fmla="*/ 347678 h 1331134"/>
                            <a:gd name="connsiteX201" fmla="*/ 69152 w 755044"/>
                            <a:gd name="connsiteY201" fmla="*/ 321484 h 1331134"/>
                            <a:gd name="connsiteX202" fmla="*/ 66771 w 755044"/>
                            <a:gd name="connsiteY202" fmla="*/ 314340 h 1331134"/>
                            <a:gd name="connsiteX203" fmla="*/ 62008 w 755044"/>
                            <a:gd name="connsiteY203" fmla="*/ 295290 h 1331134"/>
                            <a:gd name="connsiteX204" fmla="*/ 59627 w 755044"/>
                            <a:gd name="connsiteY204" fmla="*/ 288147 h 1331134"/>
                            <a:gd name="connsiteX205" fmla="*/ 45340 w 755044"/>
                            <a:gd name="connsiteY205" fmla="*/ 283384 h 1331134"/>
                            <a:gd name="connsiteX206" fmla="*/ 35815 w 755044"/>
                            <a:gd name="connsiteY206" fmla="*/ 269097 h 1331134"/>
                            <a:gd name="connsiteX207" fmla="*/ 31052 w 755044"/>
                            <a:gd name="connsiteY207" fmla="*/ 254809 h 1331134"/>
                            <a:gd name="connsiteX208" fmla="*/ 28671 w 755044"/>
                            <a:gd name="connsiteY208" fmla="*/ 245284 h 1331134"/>
                            <a:gd name="connsiteX209" fmla="*/ 26290 w 755044"/>
                            <a:gd name="connsiteY209" fmla="*/ 233378 h 1331134"/>
                            <a:gd name="connsiteX210" fmla="*/ 21527 w 755044"/>
                            <a:gd name="connsiteY210" fmla="*/ 219090 h 1331134"/>
                            <a:gd name="connsiteX211" fmla="*/ 19146 w 755044"/>
                            <a:gd name="connsiteY211" fmla="*/ 207184 h 1331134"/>
                            <a:gd name="connsiteX212" fmla="*/ 16765 w 755044"/>
                            <a:gd name="connsiteY212" fmla="*/ 200040 h 1331134"/>
                            <a:gd name="connsiteX213" fmla="*/ 12002 w 755044"/>
                            <a:gd name="connsiteY213" fmla="*/ 171465 h 1331134"/>
                            <a:gd name="connsiteX214" fmla="*/ 9621 w 755044"/>
                            <a:gd name="connsiteY214" fmla="*/ 164322 h 1331134"/>
                            <a:gd name="connsiteX215" fmla="*/ 4858 w 755044"/>
                            <a:gd name="connsiteY215" fmla="*/ 92884 h 1331134"/>
                            <a:gd name="connsiteX216" fmla="*/ 96 w 755044"/>
                            <a:gd name="connsiteY216" fmla="*/ 66690 h 1331134"/>
                            <a:gd name="connsiteX217" fmla="*/ 9621 w 755044"/>
                            <a:gd name="connsiteY217" fmla="*/ 28590 h 1331134"/>
                            <a:gd name="connsiteX218" fmla="*/ 28671 w 755044"/>
                            <a:gd name="connsiteY218" fmla="*/ 14303 h 1331134"/>
                            <a:gd name="connsiteX219" fmla="*/ 38196 w 755044"/>
                            <a:gd name="connsiteY219" fmla="*/ 11922 h 1331134"/>
                            <a:gd name="connsiteX220" fmla="*/ 50102 w 755044"/>
                            <a:gd name="connsiteY220" fmla="*/ 9540 h 1331134"/>
                            <a:gd name="connsiteX221" fmla="*/ 81058 w 755044"/>
                            <a:gd name="connsiteY221" fmla="*/ 2397 h 1331134"/>
                            <a:gd name="connsiteX222" fmla="*/ 114396 w 755044"/>
                            <a:gd name="connsiteY222"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62751 w 755787"/>
                            <a:gd name="connsiteY203" fmla="*/ 295290 h 1331134"/>
                            <a:gd name="connsiteX204" fmla="*/ 60370 w 755787"/>
                            <a:gd name="connsiteY204" fmla="*/ 288147 h 1331134"/>
                            <a:gd name="connsiteX205" fmla="*/ 46083 w 755787"/>
                            <a:gd name="connsiteY205" fmla="*/ 283384 h 1331134"/>
                            <a:gd name="connsiteX206" fmla="*/ 36558 w 755787"/>
                            <a:gd name="connsiteY206" fmla="*/ 269097 h 1331134"/>
                            <a:gd name="connsiteX207" fmla="*/ 31795 w 755787"/>
                            <a:gd name="connsiteY207" fmla="*/ 254809 h 1331134"/>
                            <a:gd name="connsiteX208" fmla="*/ 29414 w 755787"/>
                            <a:gd name="connsiteY208" fmla="*/ 245284 h 1331134"/>
                            <a:gd name="connsiteX209" fmla="*/ 27033 w 755787"/>
                            <a:gd name="connsiteY209" fmla="*/ 233378 h 1331134"/>
                            <a:gd name="connsiteX210" fmla="*/ 22270 w 755787"/>
                            <a:gd name="connsiteY210" fmla="*/ 219090 h 1331134"/>
                            <a:gd name="connsiteX211" fmla="*/ 19889 w 755787"/>
                            <a:gd name="connsiteY211" fmla="*/ 207184 h 1331134"/>
                            <a:gd name="connsiteX212" fmla="*/ 17508 w 755787"/>
                            <a:gd name="connsiteY212" fmla="*/ 200040 h 1331134"/>
                            <a:gd name="connsiteX213" fmla="*/ 12745 w 755787"/>
                            <a:gd name="connsiteY213" fmla="*/ 171465 h 1331134"/>
                            <a:gd name="connsiteX214" fmla="*/ 10364 w 755787"/>
                            <a:gd name="connsiteY214" fmla="*/ 164322 h 1331134"/>
                            <a:gd name="connsiteX215" fmla="*/ 5601 w 755787"/>
                            <a:gd name="connsiteY215" fmla="*/ 92884 h 1331134"/>
                            <a:gd name="connsiteX216" fmla="*/ 839 w 755787"/>
                            <a:gd name="connsiteY216" fmla="*/ 66690 h 1331134"/>
                            <a:gd name="connsiteX217" fmla="*/ 24651 w 755787"/>
                            <a:gd name="connsiteY217" fmla="*/ 38115 h 1331134"/>
                            <a:gd name="connsiteX218" fmla="*/ 29414 w 755787"/>
                            <a:gd name="connsiteY218" fmla="*/ 14303 h 1331134"/>
                            <a:gd name="connsiteX219" fmla="*/ 38939 w 755787"/>
                            <a:gd name="connsiteY219" fmla="*/ 11922 h 1331134"/>
                            <a:gd name="connsiteX220" fmla="*/ 50845 w 755787"/>
                            <a:gd name="connsiteY220" fmla="*/ 9540 h 1331134"/>
                            <a:gd name="connsiteX221" fmla="*/ 81801 w 755787"/>
                            <a:gd name="connsiteY221" fmla="*/ 2397 h 1331134"/>
                            <a:gd name="connsiteX222" fmla="*/ 115139 w 755787"/>
                            <a:gd name="connsiteY222"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62751 w 755787"/>
                            <a:gd name="connsiteY203" fmla="*/ 295290 h 1331134"/>
                            <a:gd name="connsiteX204" fmla="*/ 60370 w 755787"/>
                            <a:gd name="connsiteY204" fmla="*/ 288147 h 1331134"/>
                            <a:gd name="connsiteX205" fmla="*/ 46083 w 755787"/>
                            <a:gd name="connsiteY205" fmla="*/ 283384 h 1331134"/>
                            <a:gd name="connsiteX206" fmla="*/ 36558 w 755787"/>
                            <a:gd name="connsiteY206" fmla="*/ 269097 h 1331134"/>
                            <a:gd name="connsiteX207" fmla="*/ 31795 w 755787"/>
                            <a:gd name="connsiteY207" fmla="*/ 254809 h 1331134"/>
                            <a:gd name="connsiteX208" fmla="*/ 29414 w 755787"/>
                            <a:gd name="connsiteY208" fmla="*/ 245284 h 1331134"/>
                            <a:gd name="connsiteX209" fmla="*/ 27033 w 755787"/>
                            <a:gd name="connsiteY209" fmla="*/ 233378 h 1331134"/>
                            <a:gd name="connsiteX210" fmla="*/ 22270 w 755787"/>
                            <a:gd name="connsiteY210" fmla="*/ 219090 h 1331134"/>
                            <a:gd name="connsiteX211" fmla="*/ 19889 w 755787"/>
                            <a:gd name="connsiteY211" fmla="*/ 207184 h 1331134"/>
                            <a:gd name="connsiteX212" fmla="*/ 17508 w 755787"/>
                            <a:gd name="connsiteY212" fmla="*/ 200040 h 1331134"/>
                            <a:gd name="connsiteX213" fmla="*/ 12745 w 755787"/>
                            <a:gd name="connsiteY213" fmla="*/ 171465 h 1331134"/>
                            <a:gd name="connsiteX214" fmla="*/ 10364 w 755787"/>
                            <a:gd name="connsiteY214" fmla="*/ 164322 h 1331134"/>
                            <a:gd name="connsiteX215" fmla="*/ 5601 w 755787"/>
                            <a:gd name="connsiteY215" fmla="*/ 92884 h 1331134"/>
                            <a:gd name="connsiteX216" fmla="*/ 839 w 755787"/>
                            <a:gd name="connsiteY216" fmla="*/ 66690 h 1331134"/>
                            <a:gd name="connsiteX217" fmla="*/ 24651 w 755787"/>
                            <a:gd name="connsiteY217" fmla="*/ 38115 h 1331134"/>
                            <a:gd name="connsiteX218" fmla="*/ 36557 w 755787"/>
                            <a:gd name="connsiteY218" fmla="*/ 14303 h 1331134"/>
                            <a:gd name="connsiteX219" fmla="*/ 38939 w 755787"/>
                            <a:gd name="connsiteY219" fmla="*/ 11922 h 1331134"/>
                            <a:gd name="connsiteX220" fmla="*/ 50845 w 755787"/>
                            <a:gd name="connsiteY220" fmla="*/ 9540 h 1331134"/>
                            <a:gd name="connsiteX221" fmla="*/ 81801 w 755787"/>
                            <a:gd name="connsiteY221" fmla="*/ 2397 h 1331134"/>
                            <a:gd name="connsiteX222" fmla="*/ 115139 w 755787"/>
                            <a:gd name="connsiteY222"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62751 w 755787"/>
                            <a:gd name="connsiteY203" fmla="*/ 295290 h 1331134"/>
                            <a:gd name="connsiteX204" fmla="*/ 60370 w 755787"/>
                            <a:gd name="connsiteY204" fmla="*/ 288147 h 1331134"/>
                            <a:gd name="connsiteX205" fmla="*/ 46083 w 755787"/>
                            <a:gd name="connsiteY205" fmla="*/ 283384 h 1331134"/>
                            <a:gd name="connsiteX206" fmla="*/ 36558 w 755787"/>
                            <a:gd name="connsiteY206" fmla="*/ 269097 h 1331134"/>
                            <a:gd name="connsiteX207" fmla="*/ 31795 w 755787"/>
                            <a:gd name="connsiteY207" fmla="*/ 254809 h 1331134"/>
                            <a:gd name="connsiteX208" fmla="*/ 29414 w 755787"/>
                            <a:gd name="connsiteY208" fmla="*/ 245284 h 1331134"/>
                            <a:gd name="connsiteX209" fmla="*/ 27033 w 755787"/>
                            <a:gd name="connsiteY209" fmla="*/ 233378 h 1331134"/>
                            <a:gd name="connsiteX210" fmla="*/ 22270 w 755787"/>
                            <a:gd name="connsiteY210" fmla="*/ 219090 h 1331134"/>
                            <a:gd name="connsiteX211" fmla="*/ 19889 w 755787"/>
                            <a:gd name="connsiteY211" fmla="*/ 207184 h 1331134"/>
                            <a:gd name="connsiteX212" fmla="*/ 17508 w 755787"/>
                            <a:gd name="connsiteY212" fmla="*/ 200040 h 1331134"/>
                            <a:gd name="connsiteX213" fmla="*/ 12745 w 755787"/>
                            <a:gd name="connsiteY213" fmla="*/ 171465 h 1331134"/>
                            <a:gd name="connsiteX214" fmla="*/ 10364 w 755787"/>
                            <a:gd name="connsiteY214" fmla="*/ 164322 h 1331134"/>
                            <a:gd name="connsiteX215" fmla="*/ 5601 w 755787"/>
                            <a:gd name="connsiteY215" fmla="*/ 92884 h 1331134"/>
                            <a:gd name="connsiteX216" fmla="*/ 839 w 755787"/>
                            <a:gd name="connsiteY216" fmla="*/ 66690 h 1331134"/>
                            <a:gd name="connsiteX217" fmla="*/ 24651 w 755787"/>
                            <a:gd name="connsiteY217" fmla="*/ 38115 h 1331134"/>
                            <a:gd name="connsiteX218" fmla="*/ 36557 w 755787"/>
                            <a:gd name="connsiteY218" fmla="*/ 14303 h 1331134"/>
                            <a:gd name="connsiteX219" fmla="*/ 50845 w 755787"/>
                            <a:gd name="connsiteY219" fmla="*/ 9540 h 1331134"/>
                            <a:gd name="connsiteX220" fmla="*/ 81801 w 755787"/>
                            <a:gd name="connsiteY220" fmla="*/ 2397 h 1331134"/>
                            <a:gd name="connsiteX221" fmla="*/ 115139 w 755787"/>
                            <a:gd name="connsiteY221"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62751 w 755787"/>
                            <a:gd name="connsiteY203" fmla="*/ 295290 h 1331134"/>
                            <a:gd name="connsiteX204" fmla="*/ 60370 w 755787"/>
                            <a:gd name="connsiteY204" fmla="*/ 288147 h 1331134"/>
                            <a:gd name="connsiteX205" fmla="*/ 46083 w 755787"/>
                            <a:gd name="connsiteY205" fmla="*/ 283384 h 1331134"/>
                            <a:gd name="connsiteX206" fmla="*/ 36558 w 755787"/>
                            <a:gd name="connsiteY206" fmla="*/ 269097 h 1331134"/>
                            <a:gd name="connsiteX207" fmla="*/ 31795 w 755787"/>
                            <a:gd name="connsiteY207" fmla="*/ 254809 h 1331134"/>
                            <a:gd name="connsiteX208" fmla="*/ 29414 w 755787"/>
                            <a:gd name="connsiteY208" fmla="*/ 245284 h 1331134"/>
                            <a:gd name="connsiteX209" fmla="*/ 27033 w 755787"/>
                            <a:gd name="connsiteY209" fmla="*/ 233378 h 1331134"/>
                            <a:gd name="connsiteX210" fmla="*/ 22270 w 755787"/>
                            <a:gd name="connsiteY210" fmla="*/ 219090 h 1331134"/>
                            <a:gd name="connsiteX211" fmla="*/ 19889 w 755787"/>
                            <a:gd name="connsiteY211" fmla="*/ 207184 h 1331134"/>
                            <a:gd name="connsiteX212" fmla="*/ 17508 w 755787"/>
                            <a:gd name="connsiteY212" fmla="*/ 200040 h 1331134"/>
                            <a:gd name="connsiteX213" fmla="*/ 12745 w 755787"/>
                            <a:gd name="connsiteY213" fmla="*/ 171465 h 1331134"/>
                            <a:gd name="connsiteX214" fmla="*/ 10364 w 755787"/>
                            <a:gd name="connsiteY214" fmla="*/ 164322 h 1331134"/>
                            <a:gd name="connsiteX215" fmla="*/ 5601 w 755787"/>
                            <a:gd name="connsiteY215" fmla="*/ 92884 h 1331134"/>
                            <a:gd name="connsiteX216" fmla="*/ 839 w 755787"/>
                            <a:gd name="connsiteY216" fmla="*/ 66690 h 1331134"/>
                            <a:gd name="connsiteX217" fmla="*/ 24651 w 755787"/>
                            <a:gd name="connsiteY217" fmla="*/ 38115 h 1331134"/>
                            <a:gd name="connsiteX218" fmla="*/ 50845 w 755787"/>
                            <a:gd name="connsiteY218" fmla="*/ 9540 h 1331134"/>
                            <a:gd name="connsiteX219" fmla="*/ 81801 w 755787"/>
                            <a:gd name="connsiteY219" fmla="*/ 2397 h 1331134"/>
                            <a:gd name="connsiteX220" fmla="*/ 115139 w 755787"/>
                            <a:gd name="connsiteY220"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62751 w 755787"/>
                            <a:gd name="connsiteY203" fmla="*/ 295290 h 1331134"/>
                            <a:gd name="connsiteX204" fmla="*/ 46083 w 755787"/>
                            <a:gd name="connsiteY204" fmla="*/ 283384 h 1331134"/>
                            <a:gd name="connsiteX205" fmla="*/ 36558 w 755787"/>
                            <a:gd name="connsiteY205" fmla="*/ 269097 h 1331134"/>
                            <a:gd name="connsiteX206" fmla="*/ 31795 w 755787"/>
                            <a:gd name="connsiteY206" fmla="*/ 254809 h 1331134"/>
                            <a:gd name="connsiteX207" fmla="*/ 29414 w 755787"/>
                            <a:gd name="connsiteY207" fmla="*/ 245284 h 1331134"/>
                            <a:gd name="connsiteX208" fmla="*/ 27033 w 755787"/>
                            <a:gd name="connsiteY208" fmla="*/ 233378 h 1331134"/>
                            <a:gd name="connsiteX209" fmla="*/ 22270 w 755787"/>
                            <a:gd name="connsiteY209" fmla="*/ 219090 h 1331134"/>
                            <a:gd name="connsiteX210" fmla="*/ 19889 w 755787"/>
                            <a:gd name="connsiteY210" fmla="*/ 207184 h 1331134"/>
                            <a:gd name="connsiteX211" fmla="*/ 17508 w 755787"/>
                            <a:gd name="connsiteY211" fmla="*/ 200040 h 1331134"/>
                            <a:gd name="connsiteX212" fmla="*/ 12745 w 755787"/>
                            <a:gd name="connsiteY212" fmla="*/ 171465 h 1331134"/>
                            <a:gd name="connsiteX213" fmla="*/ 10364 w 755787"/>
                            <a:gd name="connsiteY213" fmla="*/ 164322 h 1331134"/>
                            <a:gd name="connsiteX214" fmla="*/ 5601 w 755787"/>
                            <a:gd name="connsiteY214" fmla="*/ 92884 h 1331134"/>
                            <a:gd name="connsiteX215" fmla="*/ 839 w 755787"/>
                            <a:gd name="connsiteY215" fmla="*/ 66690 h 1331134"/>
                            <a:gd name="connsiteX216" fmla="*/ 24651 w 755787"/>
                            <a:gd name="connsiteY216" fmla="*/ 38115 h 1331134"/>
                            <a:gd name="connsiteX217" fmla="*/ 50845 w 755787"/>
                            <a:gd name="connsiteY217" fmla="*/ 9540 h 1331134"/>
                            <a:gd name="connsiteX218" fmla="*/ 81801 w 755787"/>
                            <a:gd name="connsiteY218" fmla="*/ 2397 h 1331134"/>
                            <a:gd name="connsiteX219" fmla="*/ 115139 w 755787"/>
                            <a:gd name="connsiteY219"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67514 w 755787"/>
                            <a:gd name="connsiteY202" fmla="*/ 314340 h 1331134"/>
                            <a:gd name="connsiteX203" fmla="*/ 46083 w 755787"/>
                            <a:gd name="connsiteY203" fmla="*/ 283384 h 1331134"/>
                            <a:gd name="connsiteX204" fmla="*/ 36558 w 755787"/>
                            <a:gd name="connsiteY204" fmla="*/ 269097 h 1331134"/>
                            <a:gd name="connsiteX205" fmla="*/ 31795 w 755787"/>
                            <a:gd name="connsiteY205" fmla="*/ 254809 h 1331134"/>
                            <a:gd name="connsiteX206" fmla="*/ 29414 w 755787"/>
                            <a:gd name="connsiteY206" fmla="*/ 245284 h 1331134"/>
                            <a:gd name="connsiteX207" fmla="*/ 27033 w 755787"/>
                            <a:gd name="connsiteY207" fmla="*/ 233378 h 1331134"/>
                            <a:gd name="connsiteX208" fmla="*/ 22270 w 755787"/>
                            <a:gd name="connsiteY208" fmla="*/ 219090 h 1331134"/>
                            <a:gd name="connsiteX209" fmla="*/ 19889 w 755787"/>
                            <a:gd name="connsiteY209" fmla="*/ 207184 h 1331134"/>
                            <a:gd name="connsiteX210" fmla="*/ 17508 w 755787"/>
                            <a:gd name="connsiteY210" fmla="*/ 200040 h 1331134"/>
                            <a:gd name="connsiteX211" fmla="*/ 12745 w 755787"/>
                            <a:gd name="connsiteY211" fmla="*/ 171465 h 1331134"/>
                            <a:gd name="connsiteX212" fmla="*/ 10364 w 755787"/>
                            <a:gd name="connsiteY212" fmla="*/ 164322 h 1331134"/>
                            <a:gd name="connsiteX213" fmla="*/ 5601 w 755787"/>
                            <a:gd name="connsiteY213" fmla="*/ 92884 h 1331134"/>
                            <a:gd name="connsiteX214" fmla="*/ 839 w 755787"/>
                            <a:gd name="connsiteY214" fmla="*/ 66690 h 1331134"/>
                            <a:gd name="connsiteX215" fmla="*/ 24651 w 755787"/>
                            <a:gd name="connsiteY215" fmla="*/ 38115 h 1331134"/>
                            <a:gd name="connsiteX216" fmla="*/ 50845 w 755787"/>
                            <a:gd name="connsiteY216" fmla="*/ 9540 h 1331134"/>
                            <a:gd name="connsiteX217" fmla="*/ 81801 w 755787"/>
                            <a:gd name="connsiteY217" fmla="*/ 2397 h 1331134"/>
                            <a:gd name="connsiteX218" fmla="*/ 115139 w 755787"/>
                            <a:gd name="connsiteY218"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69895 w 755787"/>
                            <a:gd name="connsiteY201" fmla="*/ 321484 h 1331134"/>
                            <a:gd name="connsiteX202" fmla="*/ 46083 w 755787"/>
                            <a:gd name="connsiteY202" fmla="*/ 283384 h 1331134"/>
                            <a:gd name="connsiteX203" fmla="*/ 36558 w 755787"/>
                            <a:gd name="connsiteY203" fmla="*/ 269097 h 1331134"/>
                            <a:gd name="connsiteX204" fmla="*/ 31795 w 755787"/>
                            <a:gd name="connsiteY204" fmla="*/ 254809 h 1331134"/>
                            <a:gd name="connsiteX205" fmla="*/ 29414 w 755787"/>
                            <a:gd name="connsiteY205" fmla="*/ 245284 h 1331134"/>
                            <a:gd name="connsiteX206" fmla="*/ 27033 w 755787"/>
                            <a:gd name="connsiteY206" fmla="*/ 233378 h 1331134"/>
                            <a:gd name="connsiteX207" fmla="*/ 22270 w 755787"/>
                            <a:gd name="connsiteY207" fmla="*/ 219090 h 1331134"/>
                            <a:gd name="connsiteX208" fmla="*/ 19889 w 755787"/>
                            <a:gd name="connsiteY208" fmla="*/ 207184 h 1331134"/>
                            <a:gd name="connsiteX209" fmla="*/ 17508 w 755787"/>
                            <a:gd name="connsiteY209" fmla="*/ 200040 h 1331134"/>
                            <a:gd name="connsiteX210" fmla="*/ 12745 w 755787"/>
                            <a:gd name="connsiteY210" fmla="*/ 171465 h 1331134"/>
                            <a:gd name="connsiteX211" fmla="*/ 10364 w 755787"/>
                            <a:gd name="connsiteY211" fmla="*/ 164322 h 1331134"/>
                            <a:gd name="connsiteX212" fmla="*/ 5601 w 755787"/>
                            <a:gd name="connsiteY212" fmla="*/ 92884 h 1331134"/>
                            <a:gd name="connsiteX213" fmla="*/ 839 w 755787"/>
                            <a:gd name="connsiteY213" fmla="*/ 66690 h 1331134"/>
                            <a:gd name="connsiteX214" fmla="*/ 24651 w 755787"/>
                            <a:gd name="connsiteY214" fmla="*/ 38115 h 1331134"/>
                            <a:gd name="connsiteX215" fmla="*/ 50845 w 755787"/>
                            <a:gd name="connsiteY215" fmla="*/ 9540 h 1331134"/>
                            <a:gd name="connsiteX216" fmla="*/ 81801 w 755787"/>
                            <a:gd name="connsiteY216" fmla="*/ 2397 h 1331134"/>
                            <a:gd name="connsiteX217" fmla="*/ 115139 w 755787"/>
                            <a:gd name="connsiteY217"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8501 w 755787"/>
                            <a:gd name="connsiteY157" fmla="*/ 821547 h 1331134"/>
                            <a:gd name="connsiteX158" fmla="*/ 341358 w 755787"/>
                            <a:gd name="connsiteY158" fmla="*/ 823928 h 1331134"/>
                            <a:gd name="connsiteX159" fmla="*/ 327070 w 755787"/>
                            <a:gd name="connsiteY159" fmla="*/ 814403 h 1331134"/>
                            <a:gd name="connsiteX160" fmla="*/ 312783 w 755787"/>
                            <a:gd name="connsiteY160" fmla="*/ 804878 h 1331134"/>
                            <a:gd name="connsiteX161" fmla="*/ 305639 w 755787"/>
                            <a:gd name="connsiteY161" fmla="*/ 800115 h 1331134"/>
                            <a:gd name="connsiteX162" fmla="*/ 298495 w 755787"/>
                            <a:gd name="connsiteY162" fmla="*/ 797734 h 1331134"/>
                            <a:gd name="connsiteX163" fmla="*/ 291351 w 755787"/>
                            <a:gd name="connsiteY163" fmla="*/ 790590 h 1331134"/>
                            <a:gd name="connsiteX164" fmla="*/ 284208 w 755787"/>
                            <a:gd name="connsiteY164" fmla="*/ 785828 h 1331134"/>
                            <a:gd name="connsiteX165" fmla="*/ 269920 w 755787"/>
                            <a:gd name="connsiteY165" fmla="*/ 773922 h 1331134"/>
                            <a:gd name="connsiteX166" fmla="*/ 262776 w 755787"/>
                            <a:gd name="connsiteY166" fmla="*/ 766778 h 1331134"/>
                            <a:gd name="connsiteX167" fmla="*/ 258014 w 755787"/>
                            <a:gd name="connsiteY167" fmla="*/ 759634 h 1331134"/>
                            <a:gd name="connsiteX168" fmla="*/ 241345 w 755787"/>
                            <a:gd name="connsiteY168" fmla="*/ 742965 h 1331134"/>
                            <a:gd name="connsiteX169" fmla="*/ 238964 w 755787"/>
                            <a:gd name="connsiteY169" fmla="*/ 733440 h 1331134"/>
                            <a:gd name="connsiteX170" fmla="*/ 231820 w 755787"/>
                            <a:gd name="connsiteY170" fmla="*/ 728678 h 1331134"/>
                            <a:gd name="connsiteX171" fmla="*/ 219914 w 755787"/>
                            <a:gd name="connsiteY171" fmla="*/ 709628 h 1331134"/>
                            <a:gd name="connsiteX172" fmla="*/ 205626 w 755787"/>
                            <a:gd name="connsiteY172" fmla="*/ 681053 h 1331134"/>
                            <a:gd name="connsiteX173" fmla="*/ 200864 w 755787"/>
                            <a:gd name="connsiteY173" fmla="*/ 673909 h 1331134"/>
                            <a:gd name="connsiteX174" fmla="*/ 196101 w 755787"/>
                            <a:gd name="connsiteY174" fmla="*/ 666765 h 1331134"/>
                            <a:gd name="connsiteX175" fmla="*/ 191339 w 755787"/>
                            <a:gd name="connsiteY175" fmla="*/ 652478 h 1331134"/>
                            <a:gd name="connsiteX176" fmla="*/ 177051 w 755787"/>
                            <a:gd name="connsiteY176" fmla="*/ 628665 h 1331134"/>
                            <a:gd name="connsiteX177" fmla="*/ 169908 w 755787"/>
                            <a:gd name="connsiteY177" fmla="*/ 602472 h 1331134"/>
                            <a:gd name="connsiteX178" fmla="*/ 167526 w 755787"/>
                            <a:gd name="connsiteY178" fmla="*/ 595328 h 1331134"/>
                            <a:gd name="connsiteX179" fmla="*/ 162764 w 755787"/>
                            <a:gd name="connsiteY179" fmla="*/ 585803 h 1331134"/>
                            <a:gd name="connsiteX180" fmla="*/ 160383 w 755787"/>
                            <a:gd name="connsiteY180" fmla="*/ 578659 h 1331134"/>
                            <a:gd name="connsiteX181" fmla="*/ 155620 w 755787"/>
                            <a:gd name="connsiteY181" fmla="*/ 569134 h 1331134"/>
                            <a:gd name="connsiteX182" fmla="*/ 148476 w 755787"/>
                            <a:gd name="connsiteY182" fmla="*/ 552465 h 1331134"/>
                            <a:gd name="connsiteX183" fmla="*/ 143714 w 755787"/>
                            <a:gd name="connsiteY183" fmla="*/ 535797 h 1331134"/>
                            <a:gd name="connsiteX184" fmla="*/ 141333 w 755787"/>
                            <a:gd name="connsiteY184" fmla="*/ 526272 h 1331134"/>
                            <a:gd name="connsiteX185" fmla="*/ 138951 w 755787"/>
                            <a:gd name="connsiteY185" fmla="*/ 514365 h 1331134"/>
                            <a:gd name="connsiteX186" fmla="*/ 134189 w 755787"/>
                            <a:gd name="connsiteY186" fmla="*/ 507222 h 1331134"/>
                            <a:gd name="connsiteX187" fmla="*/ 129426 w 755787"/>
                            <a:gd name="connsiteY187" fmla="*/ 490553 h 1331134"/>
                            <a:gd name="connsiteX188" fmla="*/ 124664 w 755787"/>
                            <a:gd name="connsiteY188" fmla="*/ 476265 h 1331134"/>
                            <a:gd name="connsiteX189" fmla="*/ 119901 w 755787"/>
                            <a:gd name="connsiteY189" fmla="*/ 469122 h 1331134"/>
                            <a:gd name="connsiteX190" fmla="*/ 110376 w 755787"/>
                            <a:gd name="connsiteY190" fmla="*/ 440547 h 1331134"/>
                            <a:gd name="connsiteX191" fmla="*/ 107995 w 755787"/>
                            <a:gd name="connsiteY191" fmla="*/ 433403 h 1331134"/>
                            <a:gd name="connsiteX192" fmla="*/ 105614 w 755787"/>
                            <a:gd name="connsiteY192" fmla="*/ 426259 h 1331134"/>
                            <a:gd name="connsiteX193" fmla="*/ 100851 w 755787"/>
                            <a:gd name="connsiteY193" fmla="*/ 419115 h 1331134"/>
                            <a:gd name="connsiteX194" fmla="*/ 98470 w 755787"/>
                            <a:gd name="connsiteY194" fmla="*/ 411972 h 1331134"/>
                            <a:gd name="connsiteX195" fmla="*/ 96089 w 755787"/>
                            <a:gd name="connsiteY195" fmla="*/ 402447 h 1331134"/>
                            <a:gd name="connsiteX196" fmla="*/ 91326 w 755787"/>
                            <a:gd name="connsiteY196" fmla="*/ 395303 h 1331134"/>
                            <a:gd name="connsiteX197" fmla="*/ 86564 w 755787"/>
                            <a:gd name="connsiteY197" fmla="*/ 381015 h 1331134"/>
                            <a:gd name="connsiteX198" fmla="*/ 84183 w 755787"/>
                            <a:gd name="connsiteY198" fmla="*/ 373872 h 1331134"/>
                            <a:gd name="connsiteX199" fmla="*/ 79420 w 755787"/>
                            <a:gd name="connsiteY199" fmla="*/ 354822 h 1331134"/>
                            <a:gd name="connsiteX200" fmla="*/ 74658 w 755787"/>
                            <a:gd name="connsiteY200" fmla="*/ 347678 h 1331134"/>
                            <a:gd name="connsiteX201" fmla="*/ 46083 w 755787"/>
                            <a:gd name="connsiteY201" fmla="*/ 283384 h 1331134"/>
                            <a:gd name="connsiteX202" fmla="*/ 36558 w 755787"/>
                            <a:gd name="connsiteY202" fmla="*/ 269097 h 1331134"/>
                            <a:gd name="connsiteX203" fmla="*/ 31795 w 755787"/>
                            <a:gd name="connsiteY203" fmla="*/ 254809 h 1331134"/>
                            <a:gd name="connsiteX204" fmla="*/ 29414 w 755787"/>
                            <a:gd name="connsiteY204" fmla="*/ 245284 h 1331134"/>
                            <a:gd name="connsiteX205" fmla="*/ 27033 w 755787"/>
                            <a:gd name="connsiteY205" fmla="*/ 233378 h 1331134"/>
                            <a:gd name="connsiteX206" fmla="*/ 22270 w 755787"/>
                            <a:gd name="connsiteY206" fmla="*/ 219090 h 1331134"/>
                            <a:gd name="connsiteX207" fmla="*/ 19889 w 755787"/>
                            <a:gd name="connsiteY207" fmla="*/ 207184 h 1331134"/>
                            <a:gd name="connsiteX208" fmla="*/ 17508 w 755787"/>
                            <a:gd name="connsiteY208" fmla="*/ 200040 h 1331134"/>
                            <a:gd name="connsiteX209" fmla="*/ 12745 w 755787"/>
                            <a:gd name="connsiteY209" fmla="*/ 171465 h 1331134"/>
                            <a:gd name="connsiteX210" fmla="*/ 10364 w 755787"/>
                            <a:gd name="connsiteY210" fmla="*/ 164322 h 1331134"/>
                            <a:gd name="connsiteX211" fmla="*/ 5601 w 755787"/>
                            <a:gd name="connsiteY211" fmla="*/ 92884 h 1331134"/>
                            <a:gd name="connsiteX212" fmla="*/ 839 w 755787"/>
                            <a:gd name="connsiteY212" fmla="*/ 66690 h 1331134"/>
                            <a:gd name="connsiteX213" fmla="*/ 24651 w 755787"/>
                            <a:gd name="connsiteY213" fmla="*/ 38115 h 1331134"/>
                            <a:gd name="connsiteX214" fmla="*/ 50845 w 755787"/>
                            <a:gd name="connsiteY214" fmla="*/ 9540 h 1331134"/>
                            <a:gd name="connsiteX215" fmla="*/ 81801 w 755787"/>
                            <a:gd name="connsiteY215" fmla="*/ 2397 h 1331134"/>
                            <a:gd name="connsiteX216" fmla="*/ 115139 w 755787"/>
                            <a:gd name="connsiteY216"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41358 w 755787"/>
                            <a:gd name="connsiteY157" fmla="*/ 823928 h 1331134"/>
                            <a:gd name="connsiteX158" fmla="*/ 327070 w 755787"/>
                            <a:gd name="connsiteY158" fmla="*/ 814403 h 1331134"/>
                            <a:gd name="connsiteX159" fmla="*/ 312783 w 755787"/>
                            <a:gd name="connsiteY159" fmla="*/ 804878 h 1331134"/>
                            <a:gd name="connsiteX160" fmla="*/ 305639 w 755787"/>
                            <a:gd name="connsiteY160" fmla="*/ 800115 h 1331134"/>
                            <a:gd name="connsiteX161" fmla="*/ 298495 w 755787"/>
                            <a:gd name="connsiteY161" fmla="*/ 797734 h 1331134"/>
                            <a:gd name="connsiteX162" fmla="*/ 291351 w 755787"/>
                            <a:gd name="connsiteY162" fmla="*/ 790590 h 1331134"/>
                            <a:gd name="connsiteX163" fmla="*/ 284208 w 755787"/>
                            <a:gd name="connsiteY163" fmla="*/ 785828 h 1331134"/>
                            <a:gd name="connsiteX164" fmla="*/ 269920 w 755787"/>
                            <a:gd name="connsiteY164" fmla="*/ 773922 h 1331134"/>
                            <a:gd name="connsiteX165" fmla="*/ 262776 w 755787"/>
                            <a:gd name="connsiteY165" fmla="*/ 766778 h 1331134"/>
                            <a:gd name="connsiteX166" fmla="*/ 258014 w 755787"/>
                            <a:gd name="connsiteY166" fmla="*/ 759634 h 1331134"/>
                            <a:gd name="connsiteX167" fmla="*/ 241345 w 755787"/>
                            <a:gd name="connsiteY167" fmla="*/ 742965 h 1331134"/>
                            <a:gd name="connsiteX168" fmla="*/ 238964 w 755787"/>
                            <a:gd name="connsiteY168" fmla="*/ 733440 h 1331134"/>
                            <a:gd name="connsiteX169" fmla="*/ 231820 w 755787"/>
                            <a:gd name="connsiteY169" fmla="*/ 728678 h 1331134"/>
                            <a:gd name="connsiteX170" fmla="*/ 219914 w 755787"/>
                            <a:gd name="connsiteY170" fmla="*/ 709628 h 1331134"/>
                            <a:gd name="connsiteX171" fmla="*/ 205626 w 755787"/>
                            <a:gd name="connsiteY171" fmla="*/ 681053 h 1331134"/>
                            <a:gd name="connsiteX172" fmla="*/ 200864 w 755787"/>
                            <a:gd name="connsiteY172" fmla="*/ 673909 h 1331134"/>
                            <a:gd name="connsiteX173" fmla="*/ 196101 w 755787"/>
                            <a:gd name="connsiteY173" fmla="*/ 666765 h 1331134"/>
                            <a:gd name="connsiteX174" fmla="*/ 191339 w 755787"/>
                            <a:gd name="connsiteY174" fmla="*/ 652478 h 1331134"/>
                            <a:gd name="connsiteX175" fmla="*/ 177051 w 755787"/>
                            <a:gd name="connsiteY175" fmla="*/ 628665 h 1331134"/>
                            <a:gd name="connsiteX176" fmla="*/ 169908 w 755787"/>
                            <a:gd name="connsiteY176" fmla="*/ 602472 h 1331134"/>
                            <a:gd name="connsiteX177" fmla="*/ 167526 w 755787"/>
                            <a:gd name="connsiteY177" fmla="*/ 595328 h 1331134"/>
                            <a:gd name="connsiteX178" fmla="*/ 162764 w 755787"/>
                            <a:gd name="connsiteY178" fmla="*/ 585803 h 1331134"/>
                            <a:gd name="connsiteX179" fmla="*/ 160383 w 755787"/>
                            <a:gd name="connsiteY179" fmla="*/ 578659 h 1331134"/>
                            <a:gd name="connsiteX180" fmla="*/ 155620 w 755787"/>
                            <a:gd name="connsiteY180" fmla="*/ 569134 h 1331134"/>
                            <a:gd name="connsiteX181" fmla="*/ 148476 w 755787"/>
                            <a:gd name="connsiteY181" fmla="*/ 552465 h 1331134"/>
                            <a:gd name="connsiteX182" fmla="*/ 143714 w 755787"/>
                            <a:gd name="connsiteY182" fmla="*/ 535797 h 1331134"/>
                            <a:gd name="connsiteX183" fmla="*/ 141333 w 755787"/>
                            <a:gd name="connsiteY183" fmla="*/ 526272 h 1331134"/>
                            <a:gd name="connsiteX184" fmla="*/ 138951 w 755787"/>
                            <a:gd name="connsiteY184" fmla="*/ 514365 h 1331134"/>
                            <a:gd name="connsiteX185" fmla="*/ 134189 w 755787"/>
                            <a:gd name="connsiteY185" fmla="*/ 507222 h 1331134"/>
                            <a:gd name="connsiteX186" fmla="*/ 129426 w 755787"/>
                            <a:gd name="connsiteY186" fmla="*/ 490553 h 1331134"/>
                            <a:gd name="connsiteX187" fmla="*/ 124664 w 755787"/>
                            <a:gd name="connsiteY187" fmla="*/ 476265 h 1331134"/>
                            <a:gd name="connsiteX188" fmla="*/ 119901 w 755787"/>
                            <a:gd name="connsiteY188" fmla="*/ 469122 h 1331134"/>
                            <a:gd name="connsiteX189" fmla="*/ 110376 w 755787"/>
                            <a:gd name="connsiteY189" fmla="*/ 440547 h 1331134"/>
                            <a:gd name="connsiteX190" fmla="*/ 107995 w 755787"/>
                            <a:gd name="connsiteY190" fmla="*/ 433403 h 1331134"/>
                            <a:gd name="connsiteX191" fmla="*/ 105614 w 755787"/>
                            <a:gd name="connsiteY191" fmla="*/ 426259 h 1331134"/>
                            <a:gd name="connsiteX192" fmla="*/ 100851 w 755787"/>
                            <a:gd name="connsiteY192" fmla="*/ 419115 h 1331134"/>
                            <a:gd name="connsiteX193" fmla="*/ 98470 w 755787"/>
                            <a:gd name="connsiteY193" fmla="*/ 411972 h 1331134"/>
                            <a:gd name="connsiteX194" fmla="*/ 96089 w 755787"/>
                            <a:gd name="connsiteY194" fmla="*/ 402447 h 1331134"/>
                            <a:gd name="connsiteX195" fmla="*/ 91326 w 755787"/>
                            <a:gd name="connsiteY195" fmla="*/ 395303 h 1331134"/>
                            <a:gd name="connsiteX196" fmla="*/ 86564 w 755787"/>
                            <a:gd name="connsiteY196" fmla="*/ 381015 h 1331134"/>
                            <a:gd name="connsiteX197" fmla="*/ 84183 w 755787"/>
                            <a:gd name="connsiteY197" fmla="*/ 373872 h 1331134"/>
                            <a:gd name="connsiteX198" fmla="*/ 79420 w 755787"/>
                            <a:gd name="connsiteY198" fmla="*/ 354822 h 1331134"/>
                            <a:gd name="connsiteX199" fmla="*/ 74658 w 755787"/>
                            <a:gd name="connsiteY199" fmla="*/ 347678 h 1331134"/>
                            <a:gd name="connsiteX200" fmla="*/ 46083 w 755787"/>
                            <a:gd name="connsiteY200" fmla="*/ 283384 h 1331134"/>
                            <a:gd name="connsiteX201" fmla="*/ 36558 w 755787"/>
                            <a:gd name="connsiteY201" fmla="*/ 269097 h 1331134"/>
                            <a:gd name="connsiteX202" fmla="*/ 31795 w 755787"/>
                            <a:gd name="connsiteY202" fmla="*/ 254809 h 1331134"/>
                            <a:gd name="connsiteX203" fmla="*/ 29414 w 755787"/>
                            <a:gd name="connsiteY203" fmla="*/ 245284 h 1331134"/>
                            <a:gd name="connsiteX204" fmla="*/ 27033 w 755787"/>
                            <a:gd name="connsiteY204" fmla="*/ 233378 h 1331134"/>
                            <a:gd name="connsiteX205" fmla="*/ 22270 w 755787"/>
                            <a:gd name="connsiteY205" fmla="*/ 219090 h 1331134"/>
                            <a:gd name="connsiteX206" fmla="*/ 19889 w 755787"/>
                            <a:gd name="connsiteY206" fmla="*/ 207184 h 1331134"/>
                            <a:gd name="connsiteX207" fmla="*/ 17508 w 755787"/>
                            <a:gd name="connsiteY207" fmla="*/ 200040 h 1331134"/>
                            <a:gd name="connsiteX208" fmla="*/ 12745 w 755787"/>
                            <a:gd name="connsiteY208" fmla="*/ 171465 h 1331134"/>
                            <a:gd name="connsiteX209" fmla="*/ 10364 w 755787"/>
                            <a:gd name="connsiteY209" fmla="*/ 164322 h 1331134"/>
                            <a:gd name="connsiteX210" fmla="*/ 5601 w 755787"/>
                            <a:gd name="connsiteY210" fmla="*/ 92884 h 1331134"/>
                            <a:gd name="connsiteX211" fmla="*/ 839 w 755787"/>
                            <a:gd name="connsiteY211" fmla="*/ 66690 h 1331134"/>
                            <a:gd name="connsiteX212" fmla="*/ 24651 w 755787"/>
                            <a:gd name="connsiteY212" fmla="*/ 38115 h 1331134"/>
                            <a:gd name="connsiteX213" fmla="*/ 50845 w 755787"/>
                            <a:gd name="connsiteY213" fmla="*/ 9540 h 1331134"/>
                            <a:gd name="connsiteX214" fmla="*/ 81801 w 755787"/>
                            <a:gd name="connsiteY214" fmla="*/ 2397 h 1331134"/>
                            <a:gd name="connsiteX215" fmla="*/ 115139 w 755787"/>
                            <a:gd name="connsiteY215"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50883 w 755787"/>
                            <a:gd name="connsiteY156" fmla="*/ 831072 h 1331134"/>
                            <a:gd name="connsiteX157" fmla="*/ 327070 w 755787"/>
                            <a:gd name="connsiteY157" fmla="*/ 814403 h 1331134"/>
                            <a:gd name="connsiteX158" fmla="*/ 312783 w 755787"/>
                            <a:gd name="connsiteY158" fmla="*/ 804878 h 1331134"/>
                            <a:gd name="connsiteX159" fmla="*/ 305639 w 755787"/>
                            <a:gd name="connsiteY159" fmla="*/ 800115 h 1331134"/>
                            <a:gd name="connsiteX160" fmla="*/ 298495 w 755787"/>
                            <a:gd name="connsiteY160" fmla="*/ 797734 h 1331134"/>
                            <a:gd name="connsiteX161" fmla="*/ 291351 w 755787"/>
                            <a:gd name="connsiteY161" fmla="*/ 790590 h 1331134"/>
                            <a:gd name="connsiteX162" fmla="*/ 284208 w 755787"/>
                            <a:gd name="connsiteY162" fmla="*/ 785828 h 1331134"/>
                            <a:gd name="connsiteX163" fmla="*/ 269920 w 755787"/>
                            <a:gd name="connsiteY163" fmla="*/ 773922 h 1331134"/>
                            <a:gd name="connsiteX164" fmla="*/ 262776 w 755787"/>
                            <a:gd name="connsiteY164" fmla="*/ 766778 h 1331134"/>
                            <a:gd name="connsiteX165" fmla="*/ 258014 w 755787"/>
                            <a:gd name="connsiteY165" fmla="*/ 759634 h 1331134"/>
                            <a:gd name="connsiteX166" fmla="*/ 241345 w 755787"/>
                            <a:gd name="connsiteY166" fmla="*/ 742965 h 1331134"/>
                            <a:gd name="connsiteX167" fmla="*/ 238964 w 755787"/>
                            <a:gd name="connsiteY167" fmla="*/ 733440 h 1331134"/>
                            <a:gd name="connsiteX168" fmla="*/ 231820 w 755787"/>
                            <a:gd name="connsiteY168" fmla="*/ 728678 h 1331134"/>
                            <a:gd name="connsiteX169" fmla="*/ 219914 w 755787"/>
                            <a:gd name="connsiteY169" fmla="*/ 709628 h 1331134"/>
                            <a:gd name="connsiteX170" fmla="*/ 205626 w 755787"/>
                            <a:gd name="connsiteY170" fmla="*/ 681053 h 1331134"/>
                            <a:gd name="connsiteX171" fmla="*/ 200864 w 755787"/>
                            <a:gd name="connsiteY171" fmla="*/ 673909 h 1331134"/>
                            <a:gd name="connsiteX172" fmla="*/ 196101 w 755787"/>
                            <a:gd name="connsiteY172" fmla="*/ 666765 h 1331134"/>
                            <a:gd name="connsiteX173" fmla="*/ 191339 w 755787"/>
                            <a:gd name="connsiteY173" fmla="*/ 652478 h 1331134"/>
                            <a:gd name="connsiteX174" fmla="*/ 177051 w 755787"/>
                            <a:gd name="connsiteY174" fmla="*/ 628665 h 1331134"/>
                            <a:gd name="connsiteX175" fmla="*/ 169908 w 755787"/>
                            <a:gd name="connsiteY175" fmla="*/ 602472 h 1331134"/>
                            <a:gd name="connsiteX176" fmla="*/ 167526 w 755787"/>
                            <a:gd name="connsiteY176" fmla="*/ 595328 h 1331134"/>
                            <a:gd name="connsiteX177" fmla="*/ 162764 w 755787"/>
                            <a:gd name="connsiteY177" fmla="*/ 585803 h 1331134"/>
                            <a:gd name="connsiteX178" fmla="*/ 160383 w 755787"/>
                            <a:gd name="connsiteY178" fmla="*/ 578659 h 1331134"/>
                            <a:gd name="connsiteX179" fmla="*/ 155620 w 755787"/>
                            <a:gd name="connsiteY179" fmla="*/ 569134 h 1331134"/>
                            <a:gd name="connsiteX180" fmla="*/ 148476 w 755787"/>
                            <a:gd name="connsiteY180" fmla="*/ 552465 h 1331134"/>
                            <a:gd name="connsiteX181" fmla="*/ 143714 w 755787"/>
                            <a:gd name="connsiteY181" fmla="*/ 535797 h 1331134"/>
                            <a:gd name="connsiteX182" fmla="*/ 141333 w 755787"/>
                            <a:gd name="connsiteY182" fmla="*/ 526272 h 1331134"/>
                            <a:gd name="connsiteX183" fmla="*/ 138951 w 755787"/>
                            <a:gd name="connsiteY183" fmla="*/ 514365 h 1331134"/>
                            <a:gd name="connsiteX184" fmla="*/ 134189 w 755787"/>
                            <a:gd name="connsiteY184" fmla="*/ 507222 h 1331134"/>
                            <a:gd name="connsiteX185" fmla="*/ 129426 w 755787"/>
                            <a:gd name="connsiteY185" fmla="*/ 490553 h 1331134"/>
                            <a:gd name="connsiteX186" fmla="*/ 124664 w 755787"/>
                            <a:gd name="connsiteY186" fmla="*/ 476265 h 1331134"/>
                            <a:gd name="connsiteX187" fmla="*/ 119901 w 755787"/>
                            <a:gd name="connsiteY187" fmla="*/ 469122 h 1331134"/>
                            <a:gd name="connsiteX188" fmla="*/ 110376 w 755787"/>
                            <a:gd name="connsiteY188" fmla="*/ 440547 h 1331134"/>
                            <a:gd name="connsiteX189" fmla="*/ 107995 w 755787"/>
                            <a:gd name="connsiteY189" fmla="*/ 433403 h 1331134"/>
                            <a:gd name="connsiteX190" fmla="*/ 105614 w 755787"/>
                            <a:gd name="connsiteY190" fmla="*/ 426259 h 1331134"/>
                            <a:gd name="connsiteX191" fmla="*/ 100851 w 755787"/>
                            <a:gd name="connsiteY191" fmla="*/ 419115 h 1331134"/>
                            <a:gd name="connsiteX192" fmla="*/ 98470 w 755787"/>
                            <a:gd name="connsiteY192" fmla="*/ 411972 h 1331134"/>
                            <a:gd name="connsiteX193" fmla="*/ 96089 w 755787"/>
                            <a:gd name="connsiteY193" fmla="*/ 402447 h 1331134"/>
                            <a:gd name="connsiteX194" fmla="*/ 91326 w 755787"/>
                            <a:gd name="connsiteY194" fmla="*/ 395303 h 1331134"/>
                            <a:gd name="connsiteX195" fmla="*/ 86564 w 755787"/>
                            <a:gd name="connsiteY195" fmla="*/ 381015 h 1331134"/>
                            <a:gd name="connsiteX196" fmla="*/ 84183 w 755787"/>
                            <a:gd name="connsiteY196" fmla="*/ 373872 h 1331134"/>
                            <a:gd name="connsiteX197" fmla="*/ 79420 w 755787"/>
                            <a:gd name="connsiteY197" fmla="*/ 354822 h 1331134"/>
                            <a:gd name="connsiteX198" fmla="*/ 74658 w 755787"/>
                            <a:gd name="connsiteY198" fmla="*/ 347678 h 1331134"/>
                            <a:gd name="connsiteX199" fmla="*/ 46083 w 755787"/>
                            <a:gd name="connsiteY199" fmla="*/ 283384 h 1331134"/>
                            <a:gd name="connsiteX200" fmla="*/ 36558 w 755787"/>
                            <a:gd name="connsiteY200" fmla="*/ 269097 h 1331134"/>
                            <a:gd name="connsiteX201" fmla="*/ 31795 w 755787"/>
                            <a:gd name="connsiteY201" fmla="*/ 254809 h 1331134"/>
                            <a:gd name="connsiteX202" fmla="*/ 29414 w 755787"/>
                            <a:gd name="connsiteY202" fmla="*/ 245284 h 1331134"/>
                            <a:gd name="connsiteX203" fmla="*/ 27033 w 755787"/>
                            <a:gd name="connsiteY203" fmla="*/ 233378 h 1331134"/>
                            <a:gd name="connsiteX204" fmla="*/ 22270 w 755787"/>
                            <a:gd name="connsiteY204" fmla="*/ 219090 h 1331134"/>
                            <a:gd name="connsiteX205" fmla="*/ 19889 w 755787"/>
                            <a:gd name="connsiteY205" fmla="*/ 207184 h 1331134"/>
                            <a:gd name="connsiteX206" fmla="*/ 17508 w 755787"/>
                            <a:gd name="connsiteY206" fmla="*/ 200040 h 1331134"/>
                            <a:gd name="connsiteX207" fmla="*/ 12745 w 755787"/>
                            <a:gd name="connsiteY207" fmla="*/ 171465 h 1331134"/>
                            <a:gd name="connsiteX208" fmla="*/ 10364 w 755787"/>
                            <a:gd name="connsiteY208" fmla="*/ 164322 h 1331134"/>
                            <a:gd name="connsiteX209" fmla="*/ 5601 w 755787"/>
                            <a:gd name="connsiteY209" fmla="*/ 92884 h 1331134"/>
                            <a:gd name="connsiteX210" fmla="*/ 839 w 755787"/>
                            <a:gd name="connsiteY210" fmla="*/ 66690 h 1331134"/>
                            <a:gd name="connsiteX211" fmla="*/ 24651 w 755787"/>
                            <a:gd name="connsiteY211" fmla="*/ 38115 h 1331134"/>
                            <a:gd name="connsiteX212" fmla="*/ 50845 w 755787"/>
                            <a:gd name="connsiteY212" fmla="*/ 9540 h 1331134"/>
                            <a:gd name="connsiteX213" fmla="*/ 81801 w 755787"/>
                            <a:gd name="connsiteY213" fmla="*/ 2397 h 1331134"/>
                            <a:gd name="connsiteX214" fmla="*/ 115139 w 755787"/>
                            <a:gd name="connsiteY214"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65170 w 755787"/>
                            <a:gd name="connsiteY155" fmla="*/ 857265 h 1331134"/>
                            <a:gd name="connsiteX156" fmla="*/ 327070 w 755787"/>
                            <a:gd name="connsiteY156" fmla="*/ 814403 h 1331134"/>
                            <a:gd name="connsiteX157" fmla="*/ 312783 w 755787"/>
                            <a:gd name="connsiteY157" fmla="*/ 804878 h 1331134"/>
                            <a:gd name="connsiteX158" fmla="*/ 305639 w 755787"/>
                            <a:gd name="connsiteY158" fmla="*/ 800115 h 1331134"/>
                            <a:gd name="connsiteX159" fmla="*/ 298495 w 755787"/>
                            <a:gd name="connsiteY159" fmla="*/ 797734 h 1331134"/>
                            <a:gd name="connsiteX160" fmla="*/ 291351 w 755787"/>
                            <a:gd name="connsiteY160" fmla="*/ 790590 h 1331134"/>
                            <a:gd name="connsiteX161" fmla="*/ 284208 w 755787"/>
                            <a:gd name="connsiteY161" fmla="*/ 785828 h 1331134"/>
                            <a:gd name="connsiteX162" fmla="*/ 269920 w 755787"/>
                            <a:gd name="connsiteY162" fmla="*/ 773922 h 1331134"/>
                            <a:gd name="connsiteX163" fmla="*/ 262776 w 755787"/>
                            <a:gd name="connsiteY163" fmla="*/ 766778 h 1331134"/>
                            <a:gd name="connsiteX164" fmla="*/ 258014 w 755787"/>
                            <a:gd name="connsiteY164" fmla="*/ 759634 h 1331134"/>
                            <a:gd name="connsiteX165" fmla="*/ 241345 w 755787"/>
                            <a:gd name="connsiteY165" fmla="*/ 742965 h 1331134"/>
                            <a:gd name="connsiteX166" fmla="*/ 238964 w 755787"/>
                            <a:gd name="connsiteY166" fmla="*/ 733440 h 1331134"/>
                            <a:gd name="connsiteX167" fmla="*/ 231820 w 755787"/>
                            <a:gd name="connsiteY167" fmla="*/ 728678 h 1331134"/>
                            <a:gd name="connsiteX168" fmla="*/ 219914 w 755787"/>
                            <a:gd name="connsiteY168" fmla="*/ 709628 h 1331134"/>
                            <a:gd name="connsiteX169" fmla="*/ 205626 w 755787"/>
                            <a:gd name="connsiteY169" fmla="*/ 681053 h 1331134"/>
                            <a:gd name="connsiteX170" fmla="*/ 200864 w 755787"/>
                            <a:gd name="connsiteY170" fmla="*/ 673909 h 1331134"/>
                            <a:gd name="connsiteX171" fmla="*/ 196101 w 755787"/>
                            <a:gd name="connsiteY171" fmla="*/ 666765 h 1331134"/>
                            <a:gd name="connsiteX172" fmla="*/ 191339 w 755787"/>
                            <a:gd name="connsiteY172" fmla="*/ 652478 h 1331134"/>
                            <a:gd name="connsiteX173" fmla="*/ 177051 w 755787"/>
                            <a:gd name="connsiteY173" fmla="*/ 628665 h 1331134"/>
                            <a:gd name="connsiteX174" fmla="*/ 169908 w 755787"/>
                            <a:gd name="connsiteY174" fmla="*/ 602472 h 1331134"/>
                            <a:gd name="connsiteX175" fmla="*/ 167526 w 755787"/>
                            <a:gd name="connsiteY175" fmla="*/ 595328 h 1331134"/>
                            <a:gd name="connsiteX176" fmla="*/ 162764 w 755787"/>
                            <a:gd name="connsiteY176" fmla="*/ 585803 h 1331134"/>
                            <a:gd name="connsiteX177" fmla="*/ 160383 w 755787"/>
                            <a:gd name="connsiteY177" fmla="*/ 578659 h 1331134"/>
                            <a:gd name="connsiteX178" fmla="*/ 155620 w 755787"/>
                            <a:gd name="connsiteY178" fmla="*/ 569134 h 1331134"/>
                            <a:gd name="connsiteX179" fmla="*/ 148476 w 755787"/>
                            <a:gd name="connsiteY179" fmla="*/ 552465 h 1331134"/>
                            <a:gd name="connsiteX180" fmla="*/ 143714 w 755787"/>
                            <a:gd name="connsiteY180" fmla="*/ 535797 h 1331134"/>
                            <a:gd name="connsiteX181" fmla="*/ 141333 w 755787"/>
                            <a:gd name="connsiteY181" fmla="*/ 526272 h 1331134"/>
                            <a:gd name="connsiteX182" fmla="*/ 138951 w 755787"/>
                            <a:gd name="connsiteY182" fmla="*/ 514365 h 1331134"/>
                            <a:gd name="connsiteX183" fmla="*/ 134189 w 755787"/>
                            <a:gd name="connsiteY183" fmla="*/ 507222 h 1331134"/>
                            <a:gd name="connsiteX184" fmla="*/ 129426 w 755787"/>
                            <a:gd name="connsiteY184" fmla="*/ 490553 h 1331134"/>
                            <a:gd name="connsiteX185" fmla="*/ 124664 w 755787"/>
                            <a:gd name="connsiteY185" fmla="*/ 476265 h 1331134"/>
                            <a:gd name="connsiteX186" fmla="*/ 119901 w 755787"/>
                            <a:gd name="connsiteY186" fmla="*/ 469122 h 1331134"/>
                            <a:gd name="connsiteX187" fmla="*/ 110376 w 755787"/>
                            <a:gd name="connsiteY187" fmla="*/ 440547 h 1331134"/>
                            <a:gd name="connsiteX188" fmla="*/ 107995 w 755787"/>
                            <a:gd name="connsiteY188" fmla="*/ 433403 h 1331134"/>
                            <a:gd name="connsiteX189" fmla="*/ 105614 w 755787"/>
                            <a:gd name="connsiteY189" fmla="*/ 426259 h 1331134"/>
                            <a:gd name="connsiteX190" fmla="*/ 100851 w 755787"/>
                            <a:gd name="connsiteY190" fmla="*/ 419115 h 1331134"/>
                            <a:gd name="connsiteX191" fmla="*/ 98470 w 755787"/>
                            <a:gd name="connsiteY191" fmla="*/ 411972 h 1331134"/>
                            <a:gd name="connsiteX192" fmla="*/ 96089 w 755787"/>
                            <a:gd name="connsiteY192" fmla="*/ 402447 h 1331134"/>
                            <a:gd name="connsiteX193" fmla="*/ 91326 w 755787"/>
                            <a:gd name="connsiteY193" fmla="*/ 395303 h 1331134"/>
                            <a:gd name="connsiteX194" fmla="*/ 86564 w 755787"/>
                            <a:gd name="connsiteY194" fmla="*/ 381015 h 1331134"/>
                            <a:gd name="connsiteX195" fmla="*/ 84183 w 755787"/>
                            <a:gd name="connsiteY195" fmla="*/ 373872 h 1331134"/>
                            <a:gd name="connsiteX196" fmla="*/ 79420 w 755787"/>
                            <a:gd name="connsiteY196" fmla="*/ 354822 h 1331134"/>
                            <a:gd name="connsiteX197" fmla="*/ 74658 w 755787"/>
                            <a:gd name="connsiteY197" fmla="*/ 347678 h 1331134"/>
                            <a:gd name="connsiteX198" fmla="*/ 46083 w 755787"/>
                            <a:gd name="connsiteY198" fmla="*/ 283384 h 1331134"/>
                            <a:gd name="connsiteX199" fmla="*/ 36558 w 755787"/>
                            <a:gd name="connsiteY199" fmla="*/ 269097 h 1331134"/>
                            <a:gd name="connsiteX200" fmla="*/ 31795 w 755787"/>
                            <a:gd name="connsiteY200" fmla="*/ 254809 h 1331134"/>
                            <a:gd name="connsiteX201" fmla="*/ 29414 w 755787"/>
                            <a:gd name="connsiteY201" fmla="*/ 245284 h 1331134"/>
                            <a:gd name="connsiteX202" fmla="*/ 27033 w 755787"/>
                            <a:gd name="connsiteY202" fmla="*/ 233378 h 1331134"/>
                            <a:gd name="connsiteX203" fmla="*/ 22270 w 755787"/>
                            <a:gd name="connsiteY203" fmla="*/ 219090 h 1331134"/>
                            <a:gd name="connsiteX204" fmla="*/ 19889 w 755787"/>
                            <a:gd name="connsiteY204" fmla="*/ 207184 h 1331134"/>
                            <a:gd name="connsiteX205" fmla="*/ 17508 w 755787"/>
                            <a:gd name="connsiteY205" fmla="*/ 200040 h 1331134"/>
                            <a:gd name="connsiteX206" fmla="*/ 12745 w 755787"/>
                            <a:gd name="connsiteY206" fmla="*/ 171465 h 1331134"/>
                            <a:gd name="connsiteX207" fmla="*/ 10364 w 755787"/>
                            <a:gd name="connsiteY207" fmla="*/ 164322 h 1331134"/>
                            <a:gd name="connsiteX208" fmla="*/ 5601 w 755787"/>
                            <a:gd name="connsiteY208" fmla="*/ 92884 h 1331134"/>
                            <a:gd name="connsiteX209" fmla="*/ 839 w 755787"/>
                            <a:gd name="connsiteY209" fmla="*/ 66690 h 1331134"/>
                            <a:gd name="connsiteX210" fmla="*/ 24651 w 755787"/>
                            <a:gd name="connsiteY210" fmla="*/ 38115 h 1331134"/>
                            <a:gd name="connsiteX211" fmla="*/ 50845 w 755787"/>
                            <a:gd name="connsiteY211" fmla="*/ 9540 h 1331134"/>
                            <a:gd name="connsiteX212" fmla="*/ 81801 w 755787"/>
                            <a:gd name="connsiteY212" fmla="*/ 2397 h 1331134"/>
                            <a:gd name="connsiteX213" fmla="*/ 115139 w 755787"/>
                            <a:gd name="connsiteY213"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7070 w 755787"/>
                            <a:gd name="connsiteY156" fmla="*/ 814403 h 1331134"/>
                            <a:gd name="connsiteX157" fmla="*/ 312783 w 755787"/>
                            <a:gd name="connsiteY157" fmla="*/ 804878 h 1331134"/>
                            <a:gd name="connsiteX158" fmla="*/ 305639 w 755787"/>
                            <a:gd name="connsiteY158" fmla="*/ 800115 h 1331134"/>
                            <a:gd name="connsiteX159" fmla="*/ 298495 w 755787"/>
                            <a:gd name="connsiteY159" fmla="*/ 797734 h 1331134"/>
                            <a:gd name="connsiteX160" fmla="*/ 291351 w 755787"/>
                            <a:gd name="connsiteY160" fmla="*/ 790590 h 1331134"/>
                            <a:gd name="connsiteX161" fmla="*/ 284208 w 755787"/>
                            <a:gd name="connsiteY161" fmla="*/ 785828 h 1331134"/>
                            <a:gd name="connsiteX162" fmla="*/ 269920 w 755787"/>
                            <a:gd name="connsiteY162" fmla="*/ 773922 h 1331134"/>
                            <a:gd name="connsiteX163" fmla="*/ 262776 w 755787"/>
                            <a:gd name="connsiteY163" fmla="*/ 766778 h 1331134"/>
                            <a:gd name="connsiteX164" fmla="*/ 258014 w 755787"/>
                            <a:gd name="connsiteY164" fmla="*/ 759634 h 1331134"/>
                            <a:gd name="connsiteX165" fmla="*/ 241345 w 755787"/>
                            <a:gd name="connsiteY165" fmla="*/ 742965 h 1331134"/>
                            <a:gd name="connsiteX166" fmla="*/ 238964 w 755787"/>
                            <a:gd name="connsiteY166" fmla="*/ 733440 h 1331134"/>
                            <a:gd name="connsiteX167" fmla="*/ 231820 w 755787"/>
                            <a:gd name="connsiteY167" fmla="*/ 728678 h 1331134"/>
                            <a:gd name="connsiteX168" fmla="*/ 219914 w 755787"/>
                            <a:gd name="connsiteY168" fmla="*/ 709628 h 1331134"/>
                            <a:gd name="connsiteX169" fmla="*/ 205626 w 755787"/>
                            <a:gd name="connsiteY169" fmla="*/ 681053 h 1331134"/>
                            <a:gd name="connsiteX170" fmla="*/ 200864 w 755787"/>
                            <a:gd name="connsiteY170" fmla="*/ 673909 h 1331134"/>
                            <a:gd name="connsiteX171" fmla="*/ 196101 w 755787"/>
                            <a:gd name="connsiteY171" fmla="*/ 666765 h 1331134"/>
                            <a:gd name="connsiteX172" fmla="*/ 191339 w 755787"/>
                            <a:gd name="connsiteY172" fmla="*/ 652478 h 1331134"/>
                            <a:gd name="connsiteX173" fmla="*/ 177051 w 755787"/>
                            <a:gd name="connsiteY173" fmla="*/ 628665 h 1331134"/>
                            <a:gd name="connsiteX174" fmla="*/ 169908 w 755787"/>
                            <a:gd name="connsiteY174" fmla="*/ 602472 h 1331134"/>
                            <a:gd name="connsiteX175" fmla="*/ 167526 w 755787"/>
                            <a:gd name="connsiteY175" fmla="*/ 595328 h 1331134"/>
                            <a:gd name="connsiteX176" fmla="*/ 162764 w 755787"/>
                            <a:gd name="connsiteY176" fmla="*/ 585803 h 1331134"/>
                            <a:gd name="connsiteX177" fmla="*/ 160383 w 755787"/>
                            <a:gd name="connsiteY177" fmla="*/ 578659 h 1331134"/>
                            <a:gd name="connsiteX178" fmla="*/ 155620 w 755787"/>
                            <a:gd name="connsiteY178" fmla="*/ 569134 h 1331134"/>
                            <a:gd name="connsiteX179" fmla="*/ 148476 w 755787"/>
                            <a:gd name="connsiteY179" fmla="*/ 552465 h 1331134"/>
                            <a:gd name="connsiteX180" fmla="*/ 143714 w 755787"/>
                            <a:gd name="connsiteY180" fmla="*/ 535797 h 1331134"/>
                            <a:gd name="connsiteX181" fmla="*/ 141333 w 755787"/>
                            <a:gd name="connsiteY181" fmla="*/ 526272 h 1331134"/>
                            <a:gd name="connsiteX182" fmla="*/ 138951 w 755787"/>
                            <a:gd name="connsiteY182" fmla="*/ 514365 h 1331134"/>
                            <a:gd name="connsiteX183" fmla="*/ 134189 w 755787"/>
                            <a:gd name="connsiteY183" fmla="*/ 507222 h 1331134"/>
                            <a:gd name="connsiteX184" fmla="*/ 129426 w 755787"/>
                            <a:gd name="connsiteY184" fmla="*/ 490553 h 1331134"/>
                            <a:gd name="connsiteX185" fmla="*/ 124664 w 755787"/>
                            <a:gd name="connsiteY185" fmla="*/ 476265 h 1331134"/>
                            <a:gd name="connsiteX186" fmla="*/ 119901 w 755787"/>
                            <a:gd name="connsiteY186" fmla="*/ 469122 h 1331134"/>
                            <a:gd name="connsiteX187" fmla="*/ 110376 w 755787"/>
                            <a:gd name="connsiteY187" fmla="*/ 440547 h 1331134"/>
                            <a:gd name="connsiteX188" fmla="*/ 107995 w 755787"/>
                            <a:gd name="connsiteY188" fmla="*/ 433403 h 1331134"/>
                            <a:gd name="connsiteX189" fmla="*/ 105614 w 755787"/>
                            <a:gd name="connsiteY189" fmla="*/ 426259 h 1331134"/>
                            <a:gd name="connsiteX190" fmla="*/ 100851 w 755787"/>
                            <a:gd name="connsiteY190" fmla="*/ 419115 h 1331134"/>
                            <a:gd name="connsiteX191" fmla="*/ 98470 w 755787"/>
                            <a:gd name="connsiteY191" fmla="*/ 411972 h 1331134"/>
                            <a:gd name="connsiteX192" fmla="*/ 96089 w 755787"/>
                            <a:gd name="connsiteY192" fmla="*/ 402447 h 1331134"/>
                            <a:gd name="connsiteX193" fmla="*/ 91326 w 755787"/>
                            <a:gd name="connsiteY193" fmla="*/ 395303 h 1331134"/>
                            <a:gd name="connsiteX194" fmla="*/ 86564 w 755787"/>
                            <a:gd name="connsiteY194" fmla="*/ 381015 h 1331134"/>
                            <a:gd name="connsiteX195" fmla="*/ 84183 w 755787"/>
                            <a:gd name="connsiteY195" fmla="*/ 373872 h 1331134"/>
                            <a:gd name="connsiteX196" fmla="*/ 79420 w 755787"/>
                            <a:gd name="connsiteY196" fmla="*/ 354822 h 1331134"/>
                            <a:gd name="connsiteX197" fmla="*/ 74658 w 755787"/>
                            <a:gd name="connsiteY197" fmla="*/ 347678 h 1331134"/>
                            <a:gd name="connsiteX198" fmla="*/ 46083 w 755787"/>
                            <a:gd name="connsiteY198" fmla="*/ 283384 h 1331134"/>
                            <a:gd name="connsiteX199" fmla="*/ 36558 w 755787"/>
                            <a:gd name="connsiteY199" fmla="*/ 269097 h 1331134"/>
                            <a:gd name="connsiteX200" fmla="*/ 31795 w 755787"/>
                            <a:gd name="connsiteY200" fmla="*/ 254809 h 1331134"/>
                            <a:gd name="connsiteX201" fmla="*/ 29414 w 755787"/>
                            <a:gd name="connsiteY201" fmla="*/ 245284 h 1331134"/>
                            <a:gd name="connsiteX202" fmla="*/ 27033 w 755787"/>
                            <a:gd name="connsiteY202" fmla="*/ 233378 h 1331134"/>
                            <a:gd name="connsiteX203" fmla="*/ 22270 w 755787"/>
                            <a:gd name="connsiteY203" fmla="*/ 219090 h 1331134"/>
                            <a:gd name="connsiteX204" fmla="*/ 19889 w 755787"/>
                            <a:gd name="connsiteY204" fmla="*/ 207184 h 1331134"/>
                            <a:gd name="connsiteX205" fmla="*/ 17508 w 755787"/>
                            <a:gd name="connsiteY205" fmla="*/ 200040 h 1331134"/>
                            <a:gd name="connsiteX206" fmla="*/ 12745 w 755787"/>
                            <a:gd name="connsiteY206" fmla="*/ 171465 h 1331134"/>
                            <a:gd name="connsiteX207" fmla="*/ 10364 w 755787"/>
                            <a:gd name="connsiteY207" fmla="*/ 164322 h 1331134"/>
                            <a:gd name="connsiteX208" fmla="*/ 5601 w 755787"/>
                            <a:gd name="connsiteY208" fmla="*/ 92884 h 1331134"/>
                            <a:gd name="connsiteX209" fmla="*/ 839 w 755787"/>
                            <a:gd name="connsiteY209" fmla="*/ 66690 h 1331134"/>
                            <a:gd name="connsiteX210" fmla="*/ 24651 w 755787"/>
                            <a:gd name="connsiteY210" fmla="*/ 38115 h 1331134"/>
                            <a:gd name="connsiteX211" fmla="*/ 50845 w 755787"/>
                            <a:gd name="connsiteY211" fmla="*/ 9540 h 1331134"/>
                            <a:gd name="connsiteX212" fmla="*/ 81801 w 755787"/>
                            <a:gd name="connsiteY212" fmla="*/ 2397 h 1331134"/>
                            <a:gd name="connsiteX213" fmla="*/ 115139 w 755787"/>
                            <a:gd name="connsiteY213"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312783 w 755787"/>
                            <a:gd name="connsiteY157" fmla="*/ 804878 h 1331134"/>
                            <a:gd name="connsiteX158" fmla="*/ 305639 w 755787"/>
                            <a:gd name="connsiteY158" fmla="*/ 800115 h 1331134"/>
                            <a:gd name="connsiteX159" fmla="*/ 298495 w 755787"/>
                            <a:gd name="connsiteY159" fmla="*/ 797734 h 1331134"/>
                            <a:gd name="connsiteX160" fmla="*/ 291351 w 755787"/>
                            <a:gd name="connsiteY160" fmla="*/ 790590 h 1331134"/>
                            <a:gd name="connsiteX161" fmla="*/ 284208 w 755787"/>
                            <a:gd name="connsiteY161" fmla="*/ 785828 h 1331134"/>
                            <a:gd name="connsiteX162" fmla="*/ 269920 w 755787"/>
                            <a:gd name="connsiteY162" fmla="*/ 773922 h 1331134"/>
                            <a:gd name="connsiteX163" fmla="*/ 262776 w 755787"/>
                            <a:gd name="connsiteY163" fmla="*/ 766778 h 1331134"/>
                            <a:gd name="connsiteX164" fmla="*/ 258014 w 755787"/>
                            <a:gd name="connsiteY164" fmla="*/ 759634 h 1331134"/>
                            <a:gd name="connsiteX165" fmla="*/ 241345 w 755787"/>
                            <a:gd name="connsiteY165" fmla="*/ 742965 h 1331134"/>
                            <a:gd name="connsiteX166" fmla="*/ 238964 w 755787"/>
                            <a:gd name="connsiteY166" fmla="*/ 733440 h 1331134"/>
                            <a:gd name="connsiteX167" fmla="*/ 231820 w 755787"/>
                            <a:gd name="connsiteY167" fmla="*/ 728678 h 1331134"/>
                            <a:gd name="connsiteX168" fmla="*/ 219914 w 755787"/>
                            <a:gd name="connsiteY168" fmla="*/ 709628 h 1331134"/>
                            <a:gd name="connsiteX169" fmla="*/ 205626 w 755787"/>
                            <a:gd name="connsiteY169" fmla="*/ 681053 h 1331134"/>
                            <a:gd name="connsiteX170" fmla="*/ 200864 w 755787"/>
                            <a:gd name="connsiteY170" fmla="*/ 673909 h 1331134"/>
                            <a:gd name="connsiteX171" fmla="*/ 196101 w 755787"/>
                            <a:gd name="connsiteY171" fmla="*/ 666765 h 1331134"/>
                            <a:gd name="connsiteX172" fmla="*/ 191339 w 755787"/>
                            <a:gd name="connsiteY172" fmla="*/ 652478 h 1331134"/>
                            <a:gd name="connsiteX173" fmla="*/ 177051 w 755787"/>
                            <a:gd name="connsiteY173" fmla="*/ 628665 h 1331134"/>
                            <a:gd name="connsiteX174" fmla="*/ 169908 w 755787"/>
                            <a:gd name="connsiteY174" fmla="*/ 602472 h 1331134"/>
                            <a:gd name="connsiteX175" fmla="*/ 167526 w 755787"/>
                            <a:gd name="connsiteY175" fmla="*/ 595328 h 1331134"/>
                            <a:gd name="connsiteX176" fmla="*/ 162764 w 755787"/>
                            <a:gd name="connsiteY176" fmla="*/ 585803 h 1331134"/>
                            <a:gd name="connsiteX177" fmla="*/ 160383 w 755787"/>
                            <a:gd name="connsiteY177" fmla="*/ 578659 h 1331134"/>
                            <a:gd name="connsiteX178" fmla="*/ 155620 w 755787"/>
                            <a:gd name="connsiteY178" fmla="*/ 569134 h 1331134"/>
                            <a:gd name="connsiteX179" fmla="*/ 148476 w 755787"/>
                            <a:gd name="connsiteY179" fmla="*/ 552465 h 1331134"/>
                            <a:gd name="connsiteX180" fmla="*/ 143714 w 755787"/>
                            <a:gd name="connsiteY180" fmla="*/ 535797 h 1331134"/>
                            <a:gd name="connsiteX181" fmla="*/ 141333 w 755787"/>
                            <a:gd name="connsiteY181" fmla="*/ 526272 h 1331134"/>
                            <a:gd name="connsiteX182" fmla="*/ 138951 w 755787"/>
                            <a:gd name="connsiteY182" fmla="*/ 514365 h 1331134"/>
                            <a:gd name="connsiteX183" fmla="*/ 134189 w 755787"/>
                            <a:gd name="connsiteY183" fmla="*/ 507222 h 1331134"/>
                            <a:gd name="connsiteX184" fmla="*/ 129426 w 755787"/>
                            <a:gd name="connsiteY184" fmla="*/ 490553 h 1331134"/>
                            <a:gd name="connsiteX185" fmla="*/ 124664 w 755787"/>
                            <a:gd name="connsiteY185" fmla="*/ 476265 h 1331134"/>
                            <a:gd name="connsiteX186" fmla="*/ 119901 w 755787"/>
                            <a:gd name="connsiteY186" fmla="*/ 469122 h 1331134"/>
                            <a:gd name="connsiteX187" fmla="*/ 110376 w 755787"/>
                            <a:gd name="connsiteY187" fmla="*/ 440547 h 1331134"/>
                            <a:gd name="connsiteX188" fmla="*/ 107995 w 755787"/>
                            <a:gd name="connsiteY188" fmla="*/ 433403 h 1331134"/>
                            <a:gd name="connsiteX189" fmla="*/ 105614 w 755787"/>
                            <a:gd name="connsiteY189" fmla="*/ 426259 h 1331134"/>
                            <a:gd name="connsiteX190" fmla="*/ 100851 w 755787"/>
                            <a:gd name="connsiteY190" fmla="*/ 419115 h 1331134"/>
                            <a:gd name="connsiteX191" fmla="*/ 98470 w 755787"/>
                            <a:gd name="connsiteY191" fmla="*/ 411972 h 1331134"/>
                            <a:gd name="connsiteX192" fmla="*/ 96089 w 755787"/>
                            <a:gd name="connsiteY192" fmla="*/ 402447 h 1331134"/>
                            <a:gd name="connsiteX193" fmla="*/ 91326 w 755787"/>
                            <a:gd name="connsiteY193" fmla="*/ 395303 h 1331134"/>
                            <a:gd name="connsiteX194" fmla="*/ 86564 w 755787"/>
                            <a:gd name="connsiteY194" fmla="*/ 381015 h 1331134"/>
                            <a:gd name="connsiteX195" fmla="*/ 84183 w 755787"/>
                            <a:gd name="connsiteY195" fmla="*/ 373872 h 1331134"/>
                            <a:gd name="connsiteX196" fmla="*/ 79420 w 755787"/>
                            <a:gd name="connsiteY196" fmla="*/ 354822 h 1331134"/>
                            <a:gd name="connsiteX197" fmla="*/ 74658 w 755787"/>
                            <a:gd name="connsiteY197" fmla="*/ 347678 h 1331134"/>
                            <a:gd name="connsiteX198" fmla="*/ 46083 w 755787"/>
                            <a:gd name="connsiteY198" fmla="*/ 283384 h 1331134"/>
                            <a:gd name="connsiteX199" fmla="*/ 36558 w 755787"/>
                            <a:gd name="connsiteY199" fmla="*/ 269097 h 1331134"/>
                            <a:gd name="connsiteX200" fmla="*/ 31795 w 755787"/>
                            <a:gd name="connsiteY200" fmla="*/ 254809 h 1331134"/>
                            <a:gd name="connsiteX201" fmla="*/ 29414 w 755787"/>
                            <a:gd name="connsiteY201" fmla="*/ 245284 h 1331134"/>
                            <a:gd name="connsiteX202" fmla="*/ 27033 w 755787"/>
                            <a:gd name="connsiteY202" fmla="*/ 233378 h 1331134"/>
                            <a:gd name="connsiteX203" fmla="*/ 22270 w 755787"/>
                            <a:gd name="connsiteY203" fmla="*/ 219090 h 1331134"/>
                            <a:gd name="connsiteX204" fmla="*/ 19889 w 755787"/>
                            <a:gd name="connsiteY204" fmla="*/ 207184 h 1331134"/>
                            <a:gd name="connsiteX205" fmla="*/ 17508 w 755787"/>
                            <a:gd name="connsiteY205" fmla="*/ 200040 h 1331134"/>
                            <a:gd name="connsiteX206" fmla="*/ 12745 w 755787"/>
                            <a:gd name="connsiteY206" fmla="*/ 171465 h 1331134"/>
                            <a:gd name="connsiteX207" fmla="*/ 10364 w 755787"/>
                            <a:gd name="connsiteY207" fmla="*/ 164322 h 1331134"/>
                            <a:gd name="connsiteX208" fmla="*/ 5601 w 755787"/>
                            <a:gd name="connsiteY208" fmla="*/ 92884 h 1331134"/>
                            <a:gd name="connsiteX209" fmla="*/ 839 w 755787"/>
                            <a:gd name="connsiteY209" fmla="*/ 66690 h 1331134"/>
                            <a:gd name="connsiteX210" fmla="*/ 24651 w 755787"/>
                            <a:gd name="connsiteY210" fmla="*/ 38115 h 1331134"/>
                            <a:gd name="connsiteX211" fmla="*/ 50845 w 755787"/>
                            <a:gd name="connsiteY211" fmla="*/ 9540 h 1331134"/>
                            <a:gd name="connsiteX212" fmla="*/ 81801 w 755787"/>
                            <a:gd name="connsiteY212" fmla="*/ 2397 h 1331134"/>
                            <a:gd name="connsiteX213" fmla="*/ 115139 w 755787"/>
                            <a:gd name="connsiteY213"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312783 w 755787"/>
                            <a:gd name="connsiteY157" fmla="*/ 804878 h 1331134"/>
                            <a:gd name="connsiteX158" fmla="*/ 305639 w 755787"/>
                            <a:gd name="connsiteY158" fmla="*/ 800115 h 1331134"/>
                            <a:gd name="connsiteX159" fmla="*/ 291351 w 755787"/>
                            <a:gd name="connsiteY159" fmla="*/ 790590 h 1331134"/>
                            <a:gd name="connsiteX160" fmla="*/ 284208 w 755787"/>
                            <a:gd name="connsiteY160" fmla="*/ 785828 h 1331134"/>
                            <a:gd name="connsiteX161" fmla="*/ 269920 w 755787"/>
                            <a:gd name="connsiteY161" fmla="*/ 773922 h 1331134"/>
                            <a:gd name="connsiteX162" fmla="*/ 262776 w 755787"/>
                            <a:gd name="connsiteY162" fmla="*/ 766778 h 1331134"/>
                            <a:gd name="connsiteX163" fmla="*/ 258014 w 755787"/>
                            <a:gd name="connsiteY163" fmla="*/ 759634 h 1331134"/>
                            <a:gd name="connsiteX164" fmla="*/ 241345 w 755787"/>
                            <a:gd name="connsiteY164" fmla="*/ 742965 h 1331134"/>
                            <a:gd name="connsiteX165" fmla="*/ 238964 w 755787"/>
                            <a:gd name="connsiteY165" fmla="*/ 733440 h 1331134"/>
                            <a:gd name="connsiteX166" fmla="*/ 231820 w 755787"/>
                            <a:gd name="connsiteY166" fmla="*/ 728678 h 1331134"/>
                            <a:gd name="connsiteX167" fmla="*/ 219914 w 755787"/>
                            <a:gd name="connsiteY167" fmla="*/ 709628 h 1331134"/>
                            <a:gd name="connsiteX168" fmla="*/ 205626 w 755787"/>
                            <a:gd name="connsiteY168" fmla="*/ 681053 h 1331134"/>
                            <a:gd name="connsiteX169" fmla="*/ 200864 w 755787"/>
                            <a:gd name="connsiteY169" fmla="*/ 673909 h 1331134"/>
                            <a:gd name="connsiteX170" fmla="*/ 196101 w 755787"/>
                            <a:gd name="connsiteY170" fmla="*/ 666765 h 1331134"/>
                            <a:gd name="connsiteX171" fmla="*/ 191339 w 755787"/>
                            <a:gd name="connsiteY171" fmla="*/ 652478 h 1331134"/>
                            <a:gd name="connsiteX172" fmla="*/ 177051 w 755787"/>
                            <a:gd name="connsiteY172" fmla="*/ 628665 h 1331134"/>
                            <a:gd name="connsiteX173" fmla="*/ 169908 w 755787"/>
                            <a:gd name="connsiteY173" fmla="*/ 602472 h 1331134"/>
                            <a:gd name="connsiteX174" fmla="*/ 167526 w 755787"/>
                            <a:gd name="connsiteY174" fmla="*/ 595328 h 1331134"/>
                            <a:gd name="connsiteX175" fmla="*/ 162764 w 755787"/>
                            <a:gd name="connsiteY175" fmla="*/ 585803 h 1331134"/>
                            <a:gd name="connsiteX176" fmla="*/ 160383 w 755787"/>
                            <a:gd name="connsiteY176" fmla="*/ 578659 h 1331134"/>
                            <a:gd name="connsiteX177" fmla="*/ 155620 w 755787"/>
                            <a:gd name="connsiteY177" fmla="*/ 569134 h 1331134"/>
                            <a:gd name="connsiteX178" fmla="*/ 148476 w 755787"/>
                            <a:gd name="connsiteY178" fmla="*/ 552465 h 1331134"/>
                            <a:gd name="connsiteX179" fmla="*/ 143714 w 755787"/>
                            <a:gd name="connsiteY179" fmla="*/ 535797 h 1331134"/>
                            <a:gd name="connsiteX180" fmla="*/ 141333 w 755787"/>
                            <a:gd name="connsiteY180" fmla="*/ 526272 h 1331134"/>
                            <a:gd name="connsiteX181" fmla="*/ 138951 w 755787"/>
                            <a:gd name="connsiteY181" fmla="*/ 514365 h 1331134"/>
                            <a:gd name="connsiteX182" fmla="*/ 134189 w 755787"/>
                            <a:gd name="connsiteY182" fmla="*/ 507222 h 1331134"/>
                            <a:gd name="connsiteX183" fmla="*/ 129426 w 755787"/>
                            <a:gd name="connsiteY183" fmla="*/ 490553 h 1331134"/>
                            <a:gd name="connsiteX184" fmla="*/ 124664 w 755787"/>
                            <a:gd name="connsiteY184" fmla="*/ 476265 h 1331134"/>
                            <a:gd name="connsiteX185" fmla="*/ 119901 w 755787"/>
                            <a:gd name="connsiteY185" fmla="*/ 469122 h 1331134"/>
                            <a:gd name="connsiteX186" fmla="*/ 110376 w 755787"/>
                            <a:gd name="connsiteY186" fmla="*/ 440547 h 1331134"/>
                            <a:gd name="connsiteX187" fmla="*/ 107995 w 755787"/>
                            <a:gd name="connsiteY187" fmla="*/ 433403 h 1331134"/>
                            <a:gd name="connsiteX188" fmla="*/ 105614 w 755787"/>
                            <a:gd name="connsiteY188" fmla="*/ 426259 h 1331134"/>
                            <a:gd name="connsiteX189" fmla="*/ 100851 w 755787"/>
                            <a:gd name="connsiteY189" fmla="*/ 419115 h 1331134"/>
                            <a:gd name="connsiteX190" fmla="*/ 98470 w 755787"/>
                            <a:gd name="connsiteY190" fmla="*/ 411972 h 1331134"/>
                            <a:gd name="connsiteX191" fmla="*/ 96089 w 755787"/>
                            <a:gd name="connsiteY191" fmla="*/ 402447 h 1331134"/>
                            <a:gd name="connsiteX192" fmla="*/ 91326 w 755787"/>
                            <a:gd name="connsiteY192" fmla="*/ 395303 h 1331134"/>
                            <a:gd name="connsiteX193" fmla="*/ 86564 w 755787"/>
                            <a:gd name="connsiteY193" fmla="*/ 381015 h 1331134"/>
                            <a:gd name="connsiteX194" fmla="*/ 84183 w 755787"/>
                            <a:gd name="connsiteY194" fmla="*/ 373872 h 1331134"/>
                            <a:gd name="connsiteX195" fmla="*/ 79420 w 755787"/>
                            <a:gd name="connsiteY195" fmla="*/ 354822 h 1331134"/>
                            <a:gd name="connsiteX196" fmla="*/ 74658 w 755787"/>
                            <a:gd name="connsiteY196" fmla="*/ 347678 h 1331134"/>
                            <a:gd name="connsiteX197" fmla="*/ 46083 w 755787"/>
                            <a:gd name="connsiteY197" fmla="*/ 283384 h 1331134"/>
                            <a:gd name="connsiteX198" fmla="*/ 36558 w 755787"/>
                            <a:gd name="connsiteY198" fmla="*/ 269097 h 1331134"/>
                            <a:gd name="connsiteX199" fmla="*/ 31795 w 755787"/>
                            <a:gd name="connsiteY199" fmla="*/ 254809 h 1331134"/>
                            <a:gd name="connsiteX200" fmla="*/ 29414 w 755787"/>
                            <a:gd name="connsiteY200" fmla="*/ 245284 h 1331134"/>
                            <a:gd name="connsiteX201" fmla="*/ 27033 w 755787"/>
                            <a:gd name="connsiteY201" fmla="*/ 233378 h 1331134"/>
                            <a:gd name="connsiteX202" fmla="*/ 22270 w 755787"/>
                            <a:gd name="connsiteY202" fmla="*/ 219090 h 1331134"/>
                            <a:gd name="connsiteX203" fmla="*/ 19889 w 755787"/>
                            <a:gd name="connsiteY203" fmla="*/ 207184 h 1331134"/>
                            <a:gd name="connsiteX204" fmla="*/ 17508 w 755787"/>
                            <a:gd name="connsiteY204" fmla="*/ 200040 h 1331134"/>
                            <a:gd name="connsiteX205" fmla="*/ 12745 w 755787"/>
                            <a:gd name="connsiteY205" fmla="*/ 171465 h 1331134"/>
                            <a:gd name="connsiteX206" fmla="*/ 10364 w 755787"/>
                            <a:gd name="connsiteY206" fmla="*/ 164322 h 1331134"/>
                            <a:gd name="connsiteX207" fmla="*/ 5601 w 755787"/>
                            <a:gd name="connsiteY207" fmla="*/ 92884 h 1331134"/>
                            <a:gd name="connsiteX208" fmla="*/ 839 w 755787"/>
                            <a:gd name="connsiteY208" fmla="*/ 66690 h 1331134"/>
                            <a:gd name="connsiteX209" fmla="*/ 24651 w 755787"/>
                            <a:gd name="connsiteY209" fmla="*/ 38115 h 1331134"/>
                            <a:gd name="connsiteX210" fmla="*/ 50845 w 755787"/>
                            <a:gd name="connsiteY210" fmla="*/ 9540 h 1331134"/>
                            <a:gd name="connsiteX211" fmla="*/ 81801 w 755787"/>
                            <a:gd name="connsiteY211" fmla="*/ 2397 h 1331134"/>
                            <a:gd name="connsiteX212" fmla="*/ 115139 w 755787"/>
                            <a:gd name="connsiteY212"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312783 w 755787"/>
                            <a:gd name="connsiteY157" fmla="*/ 804878 h 1331134"/>
                            <a:gd name="connsiteX158" fmla="*/ 291351 w 755787"/>
                            <a:gd name="connsiteY158" fmla="*/ 790590 h 1331134"/>
                            <a:gd name="connsiteX159" fmla="*/ 284208 w 755787"/>
                            <a:gd name="connsiteY159" fmla="*/ 785828 h 1331134"/>
                            <a:gd name="connsiteX160" fmla="*/ 269920 w 755787"/>
                            <a:gd name="connsiteY160" fmla="*/ 773922 h 1331134"/>
                            <a:gd name="connsiteX161" fmla="*/ 262776 w 755787"/>
                            <a:gd name="connsiteY161" fmla="*/ 766778 h 1331134"/>
                            <a:gd name="connsiteX162" fmla="*/ 258014 w 755787"/>
                            <a:gd name="connsiteY162" fmla="*/ 759634 h 1331134"/>
                            <a:gd name="connsiteX163" fmla="*/ 241345 w 755787"/>
                            <a:gd name="connsiteY163" fmla="*/ 742965 h 1331134"/>
                            <a:gd name="connsiteX164" fmla="*/ 238964 w 755787"/>
                            <a:gd name="connsiteY164" fmla="*/ 733440 h 1331134"/>
                            <a:gd name="connsiteX165" fmla="*/ 231820 w 755787"/>
                            <a:gd name="connsiteY165" fmla="*/ 728678 h 1331134"/>
                            <a:gd name="connsiteX166" fmla="*/ 219914 w 755787"/>
                            <a:gd name="connsiteY166" fmla="*/ 709628 h 1331134"/>
                            <a:gd name="connsiteX167" fmla="*/ 205626 w 755787"/>
                            <a:gd name="connsiteY167" fmla="*/ 681053 h 1331134"/>
                            <a:gd name="connsiteX168" fmla="*/ 200864 w 755787"/>
                            <a:gd name="connsiteY168" fmla="*/ 673909 h 1331134"/>
                            <a:gd name="connsiteX169" fmla="*/ 196101 w 755787"/>
                            <a:gd name="connsiteY169" fmla="*/ 666765 h 1331134"/>
                            <a:gd name="connsiteX170" fmla="*/ 191339 w 755787"/>
                            <a:gd name="connsiteY170" fmla="*/ 652478 h 1331134"/>
                            <a:gd name="connsiteX171" fmla="*/ 177051 w 755787"/>
                            <a:gd name="connsiteY171" fmla="*/ 628665 h 1331134"/>
                            <a:gd name="connsiteX172" fmla="*/ 169908 w 755787"/>
                            <a:gd name="connsiteY172" fmla="*/ 602472 h 1331134"/>
                            <a:gd name="connsiteX173" fmla="*/ 167526 w 755787"/>
                            <a:gd name="connsiteY173" fmla="*/ 595328 h 1331134"/>
                            <a:gd name="connsiteX174" fmla="*/ 162764 w 755787"/>
                            <a:gd name="connsiteY174" fmla="*/ 585803 h 1331134"/>
                            <a:gd name="connsiteX175" fmla="*/ 160383 w 755787"/>
                            <a:gd name="connsiteY175" fmla="*/ 578659 h 1331134"/>
                            <a:gd name="connsiteX176" fmla="*/ 155620 w 755787"/>
                            <a:gd name="connsiteY176" fmla="*/ 569134 h 1331134"/>
                            <a:gd name="connsiteX177" fmla="*/ 148476 w 755787"/>
                            <a:gd name="connsiteY177" fmla="*/ 552465 h 1331134"/>
                            <a:gd name="connsiteX178" fmla="*/ 143714 w 755787"/>
                            <a:gd name="connsiteY178" fmla="*/ 535797 h 1331134"/>
                            <a:gd name="connsiteX179" fmla="*/ 141333 w 755787"/>
                            <a:gd name="connsiteY179" fmla="*/ 526272 h 1331134"/>
                            <a:gd name="connsiteX180" fmla="*/ 138951 w 755787"/>
                            <a:gd name="connsiteY180" fmla="*/ 514365 h 1331134"/>
                            <a:gd name="connsiteX181" fmla="*/ 134189 w 755787"/>
                            <a:gd name="connsiteY181" fmla="*/ 507222 h 1331134"/>
                            <a:gd name="connsiteX182" fmla="*/ 129426 w 755787"/>
                            <a:gd name="connsiteY182" fmla="*/ 490553 h 1331134"/>
                            <a:gd name="connsiteX183" fmla="*/ 124664 w 755787"/>
                            <a:gd name="connsiteY183" fmla="*/ 476265 h 1331134"/>
                            <a:gd name="connsiteX184" fmla="*/ 119901 w 755787"/>
                            <a:gd name="connsiteY184" fmla="*/ 469122 h 1331134"/>
                            <a:gd name="connsiteX185" fmla="*/ 110376 w 755787"/>
                            <a:gd name="connsiteY185" fmla="*/ 440547 h 1331134"/>
                            <a:gd name="connsiteX186" fmla="*/ 107995 w 755787"/>
                            <a:gd name="connsiteY186" fmla="*/ 433403 h 1331134"/>
                            <a:gd name="connsiteX187" fmla="*/ 105614 w 755787"/>
                            <a:gd name="connsiteY187" fmla="*/ 426259 h 1331134"/>
                            <a:gd name="connsiteX188" fmla="*/ 100851 w 755787"/>
                            <a:gd name="connsiteY188" fmla="*/ 419115 h 1331134"/>
                            <a:gd name="connsiteX189" fmla="*/ 98470 w 755787"/>
                            <a:gd name="connsiteY189" fmla="*/ 411972 h 1331134"/>
                            <a:gd name="connsiteX190" fmla="*/ 96089 w 755787"/>
                            <a:gd name="connsiteY190" fmla="*/ 402447 h 1331134"/>
                            <a:gd name="connsiteX191" fmla="*/ 91326 w 755787"/>
                            <a:gd name="connsiteY191" fmla="*/ 395303 h 1331134"/>
                            <a:gd name="connsiteX192" fmla="*/ 86564 w 755787"/>
                            <a:gd name="connsiteY192" fmla="*/ 381015 h 1331134"/>
                            <a:gd name="connsiteX193" fmla="*/ 84183 w 755787"/>
                            <a:gd name="connsiteY193" fmla="*/ 373872 h 1331134"/>
                            <a:gd name="connsiteX194" fmla="*/ 79420 w 755787"/>
                            <a:gd name="connsiteY194" fmla="*/ 354822 h 1331134"/>
                            <a:gd name="connsiteX195" fmla="*/ 74658 w 755787"/>
                            <a:gd name="connsiteY195" fmla="*/ 347678 h 1331134"/>
                            <a:gd name="connsiteX196" fmla="*/ 46083 w 755787"/>
                            <a:gd name="connsiteY196" fmla="*/ 283384 h 1331134"/>
                            <a:gd name="connsiteX197" fmla="*/ 36558 w 755787"/>
                            <a:gd name="connsiteY197" fmla="*/ 269097 h 1331134"/>
                            <a:gd name="connsiteX198" fmla="*/ 31795 w 755787"/>
                            <a:gd name="connsiteY198" fmla="*/ 254809 h 1331134"/>
                            <a:gd name="connsiteX199" fmla="*/ 29414 w 755787"/>
                            <a:gd name="connsiteY199" fmla="*/ 245284 h 1331134"/>
                            <a:gd name="connsiteX200" fmla="*/ 27033 w 755787"/>
                            <a:gd name="connsiteY200" fmla="*/ 233378 h 1331134"/>
                            <a:gd name="connsiteX201" fmla="*/ 22270 w 755787"/>
                            <a:gd name="connsiteY201" fmla="*/ 219090 h 1331134"/>
                            <a:gd name="connsiteX202" fmla="*/ 19889 w 755787"/>
                            <a:gd name="connsiteY202" fmla="*/ 207184 h 1331134"/>
                            <a:gd name="connsiteX203" fmla="*/ 17508 w 755787"/>
                            <a:gd name="connsiteY203" fmla="*/ 200040 h 1331134"/>
                            <a:gd name="connsiteX204" fmla="*/ 12745 w 755787"/>
                            <a:gd name="connsiteY204" fmla="*/ 171465 h 1331134"/>
                            <a:gd name="connsiteX205" fmla="*/ 10364 w 755787"/>
                            <a:gd name="connsiteY205" fmla="*/ 164322 h 1331134"/>
                            <a:gd name="connsiteX206" fmla="*/ 5601 w 755787"/>
                            <a:gd name="connsiteY206" fmla="*/ 92884 h 1331134"/>
                            <a:gd name="connsiteX207" fmla="*/ 839 w 755787"/>
                            <a:gd name="connsiteY207" fmla="*/ 66690 h 1331134"/>
                            <a:gd name="connsiteX208" fmla="*/ 24651 w 755787"/>
                            <a:gd name="connsiteY208" fmla="*/ 38115 h 1331134"/>
                            <a:gd name="connsiteX209" fmla="*/ 50845 w 755787"/>
                            <a:gd name="connsiteY209" fmla="*/ 9540 h 1331134"/>
                            <a:gd name="connsiteX210" fmla="*/ 81801 w 755787"/>
                            <a:gd name="connsiteY210" fmla="*/ 2397 h 1331134"/>
                            <a:gd name="connsiteX211" fmla="*/ 115139 w 755787"/>
                            <a:gd name="connsiteY211"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291351 w 755787"/>
                            <a:gd name="connsiteY157" fmla="*/ 790590 h 1331134"/>
                            <a:gd name="connsiteX158" fmla="*/ 284208 w 755787"/>
                            <a:gd name="connsiteY158" fmla="*/ 785828 h 1331134"/>
                            <a:gd name="connsiteX159" fmla="*/ 269920 w 755787"/>
                            <a:gd name="connsiteY159" fmla="*/ 773922 h 1331134"/>
                            <a:gd name="connsiteX160" fmla="*/ 262776 w 755787"/>
                            <a:gd name="connsiteY160" fmla="*/ 766778 h 1331134"/>
                            <a:gd name="connsiteX161" fmla="*/ 258014 w 755787"/>
                            <a:gd name="connsiteY161" fmla="*/ 759634 h 1331134"/>
                            <a:gd name="connsiteX162" fmla="*/ 241345 w 755787"/>
                            <a:gd name="connsiteY162" fmla="*/ 742965 h 1331134"/>
                            <a:gd name="connsiteX163" fmla="*/ 238964 w 755787"/>
                            <a:gd name="connsiteY163" fmla="*/ 733440 h 1331134"/>
                            <a:gd name="connsiteX164" fmla="*/ 231820 w 755787"/>
                            <a:gd name="connsiteY164" fmla="*/ 728678 h 1331134"/>
                            <a:gd name="connsiteX165" fmla="*/ 219914 w 755787"/>
                            <a:gd name="connsiteY165" fmla="*/ 709628 h 1331134"/>
                            <a:gd name="connsiteX166" fmla="*/ 205626 w 755787"/>
                            <a:gd name="connsiteY166" fmla="*/ 681053 h 1331134"/>
                            <a:gd name="connsiteX167" fmla="*/ 200864 w 755787"/>
                            <a:gd name="connsiteY167" fmla="*/ 673909 h 1331134"/>
                            <a:gd name="connsiteX168" fmla="*/ 196101 w 755787"/>
                            <a:gd name="connsiteY168" fmla="*/ 666765 h 1331134"/>
                            <a:gd name="connsiteX169" fmla="*/ 191339 w 755787"/>
                            <a:gd name="connsiteY169" fmla="*/ 652478 h 1331134"/>
                            <a:gd name="connsiteX170" fmla="*/ 177051 w 755787"/>
                            <a:gd name="connsiteY170" fmla="*/ 628665 h 1331134"/>
                            <a:gd name="connsiteX171" fmla="*/ 169908 w 755787"/>
                            <a:gd name="connsiteY171" fmla="*/ 602472 h 1331134"/>
                            <a:gd name="connsiteX172" fmla="*/ 167526 w 755787"/>
                            <a:gd name="connsiteY172" fmla="*/ 595328 h 1331134"/>
                            <a:gd name="connsiteX173" fmla="*/ 162764 w 755787"/>
                            <a:gd name="connsiteY173" fmla="*/ 585803 h 1331134"/>
                            <a:gd name="connsiteX174" fmla="*/ 160383 w 755787"/>
                            <a:gd name="connsiteY174" fmla="*/ 578659 h 1331134"/>
                            <a:gd name="connsiteX175" fmla="*/ 155620 w 755787"/>
                            <a:gd name="connsiteY175" fmla="*/ 569134 h 1331134"/>
                            <a:gd name="connsiteX176" fmla="*/ 148476 w 755787"/>
                            <a:gd name="connsiteY176" fmla="*/ 552465 h 1331134"/>
                            <a:gd name="connsiteX177" fmla="*/ 143714 w 755787"/>
                            <a:gd name="connsiteY177" fmla="*/ 535797 h 1331134"/>
                            <a:gd name="connsiteX178" fmla="*/ 141333 w 755787"/>
                            <a:gd name="connsiteY178" fmla="*/ 526272 h 1331134"/>
                            <a:gd name="connsiteX179" fmla="*/ 138951 w 755787"/>
                            <a:gd name="connsiteY179" fmla="*/ 514365 h 1331134"/>
                            <a:gd name="connsiteX180" fmla="*/ 134189 w 755787"/>
                            <a:gd name="connsiteY180" fmla="*/ 507222 h 1331134"/>
                            <a:gd name="connsiteX181" fmla="*/ 129426 w 755787"/>
                            <a:gd name="connsiteY181" fmla="*/ 490553 h 1331134"/>
                            <a:gd name="connsiteX182" fmla="*/ 124664 w 755787"/>
                            <a:gd name="connsiteY182" fmla="*/ 476265 h 1331134"/>
                            <a:gd name="connsiteX183" fmla="*/ 119901 w 755787"/>
                            <a:gd name="connsiteY183" fmla="*/ 469122 h 1331134"/>
                            <a:gd name="connsiteX184" fmla="*/ 110376 w 755787"/>
                            <a:gd name="connsiteY184" fmla="*/ 440547 h 1331134"/>
                            <a:gd name="connsiteX185" fmla="*/ 107995 w 755787"/>
                            <a:gd name="connsiteY185" fmla="*/ 433403 h 1331134"/>
                            <a:gd name="connsiteX186" fmla="*/ 105614 w 755787"/>
                            <a:gd name="connsiteY186" fmla="*/ 426259 h 1331134"/>
                            <a:gd name="connsiteX187" fmla="*/ 100851 w 755787"/>
                            <a:gd name="connsiteY187" fmla="*/ 419115 h 1331134"/>
                            <a:gd name="connsiteX188" fmla="*/ 98470 w 755787"/>
                            <a:gd name="connsiteY188" fmla="*/ 411972 h 1331134"/>
                            <a:gd name="connsiteX189" fmla="*/ 96089 w 755787"/>
                            <a:gd name="connsiteY189" fmla="*/ 402447 h 1331134"/>
                            <a:gd name="connsiteX190" fmla="*/ 91326 w 755787"/>
                            <a:gd name="connsiteY190" fmla="*/ 395303 h 1331134"/>
                            <a:gd name="connsiteX191" fmla="*/ 86564 w 755787"/>
                            <a:gd name="connsiteY191" fmla="*/ 381015 h 1331134"/>
                            <a:gd name="connsiteX192" fmla="*/ 84183 w 755787"/>
                            <a:gd name="connsiteY192" fmla="*/ 373872 h 1331134"/>
                            <a:gd name="connsiteX193" fmla="*/ 79420 w 755787"/>
                            <a:gd name="connsiteY193" fmla="*/ 354822 h 1331134"/>
                            <a:gd name="connsiteX194" fmla="*/ 74658 w 755787"/>
                            <a:gd name="connsiteY194" fmla="*/ 347678 h 1331134"/>
                            <a:gd name="connsiteX195" fmla="*/ 46083 w 755787"/>
                            <a:gd name="connsiteY195" fmla="*/ 283384 h 1331134"/>
                            <a:gd name="connsiteX196" fmla="*/ 36558 w 755787"/>
                            <a:gd name="connsiteY196" fmla="*/ 269097 h 1331134"/>
                            <a:gd name="connsiteX197" fmla="*/ 31795 w 755787"/>
                            <a:gd name="connsiteY197" fmla="*/ 254809 h 1331134"/>
                            <a:gd name="connsiteX198" fmla="*/ 29414 w 755787"/>
                            <a:gd name="connsiteY198" fmla="*/ 245284 h 1331134"/>
                            <a:gd name="connsiteX199" fmla="*/ 27033 w 755787"/>
                            <a:gd name="connsiteY199" fmla="*/ 233378 h 1331134"/>
                            <a:gd name="connsiteX200" fmla="*/ 22270 w 755787"/>
                            <a:gd name="connsiteY200" fmla="*/ 219090 h 1331134"/>
                            <a:gd name="connsiteX201" fmla="*/ 19889 w 755787"/>
                            <a:gd name="connsiteY201" fmla="*/ 207184 h 1331134"/>
                            <a:gd name="connsiteX202" fmla="*/ 17508 w 755787"/>
                            <a:gd name="connsiteY202" fmla="*/ 200040 h 1331134"/>
                            <a:gd name="connsiteX203" fmla="*/ 12745 w 755787"/>
                            <a:gd name="connsiteY203" fmla="*/ 171465 h 1331134"/>
                            <a:gd name="connsiteX204" fmla="*/ 10364 w 755787"/>
                            <a:gd name="connsiteY204" fmla="*/ 164322 h 1331134"/>
                            <a:gd name="connsiteX205" fmla="*/ 5601 w 755787"/>
                            <a:gd name="connsiteY205" fmla="*/ 92884 h 1331134"/>
                            <a:gd name="connsiteX206" fmla="*/ 839 w 755787"/>
                            <a:gd name="connsiteY206" fmla="*/ 66690 h 1331134"/>
                            <a:gd name="connsiteX207" fmla="*/ 24651 w 755787"/>
                            <a:gd name="connsiteY207" fmla="*/ 38115 h 1331134"/>
                            <a:gd name="connsiteX208" fmla="*/ 50845 w 755787"/>
                            <a:gd name="connsiteY208" fmla="*/ 9540 h 1331134"/>
                            <a:gd name="connsiteX209" fmla="*/ 81801 w 755787"/>
                            <a:gd name="connsiteY209" fmla="*/ 2397 h 1331134"/>
                            <a:gd name="connsiteX210" fmla="*/ 115139 w 755787"/>
                            <a:gd name="connsiteY210"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284208 w 755787"/>
                            <a:gd name="connsiteY157" fmla="*/ 785828 h 1331134"/>
                            <a:gd name="connsiteX158" fmla="*/ 269920 w 755787"/>
                            <a:gd name="connsiteY158" fmla="*/ 773922 h 1331134"/>
                            <a:gd name="connsiteX159" fmla="*/ 262776 w 755787"/>
                            <a:gd name="connsiteY159" fmla="*/ 766778 h 1331134"/>
                            <a:gd name="connsiteX160" fmla="*/ 258014 w 755787"/>
                            <a:gd name="connsiteY160" fmla="*/ 759634 h 1331134"/>
                            <a:gd name="connsiteX161" fmla="*/ 241345 w 755787"/>
                            <a:gd name="connsiteY161" fmla="*/ 742965 h 1331134"/>
                            <a:gd name="connsiteX162" fmla="*/ 238964 w 755787"/>
                            <a:gd name="connsiteY162" fmla="*/ 733440 h 1331134"/>
                            <a:gd name="connsiteX163" fmla="*/ 231820 w 755787"/>
                            <a:gd name="connsiteY163" fmla="*/ 728678 h 1331134"/>
                            <a:gd name="connsiteX164" fmla="*/ 219914 w 755787"/>
                            <a:gd name="connsiteY164" fmla="*/ 709628 h 1331134"/>
                            <a:gd name="connsiteX165" fmla="*/ 205626 w 755787"/>
                            <a:gd name="connsiteY165" fmla="*/ 681053 h 1331134"/>
                            <a:gd name="connsiteX166" fmla="*/ 200864 w 755787"/>
                            <a:gd name="connsiteY166" fmla="*/ 673909 h 1331134"/>
                            <a:gd name="connsiteX167" fmla="*/ 196101 w 755787"/>
                            <a:gd name="connsiteY167" fmla="*/ 666765 h 1331134"/>
                            <a:gd name="connsiteX168" fmla="*/ 191339 w 755787"/>
                            <a:gd name="connsiteY168" fmla="*/ 652478 h 1331134"/>
                            <a:gd name="connsiteX169" fmla="*/ 177051 w 755787"/>
                            <a:gd name="connsiteY169" fmla="*/ 628665 h 1331134"/>
                            <a:gd name="connsiteX170" fmla="*/ 169908 w 755787"/>
                            <a:gd name="connsiteY170" fmla="*/ 602472 h 1331134"/>
                            <a:gd name="connsiteX171" fmla="*/ 167526 w 755787"/>
                            <a:gd name="connsiteY171" fmla="*/ 595328 h 1331134"/>
                            <a:gd name="connsiteX172" fmla="*/ 162764 w 755787"/>
                            <a:gd name="connsiteY172" fmla="*/ 585803 h 1331134"/>
                            <a:gd name="connsiteX173" fmla="*/ 160383 w 755787"/>
                            <a:gd name="connsiteY173" fmla="*/ 578659 h 1331134"/>
                            <a:gd name="connsiteX174" fmla="*/ 155620 w 755787"/>
                            <a:gd name="connsiteY174" fmla="*/ 569134 h 1331134"/>
                            <a:gd name="connsiteX175" fmla="*/ 148476 w 755787"/>
                            <a:gd name="connsiteY175" fmla="*/ 552465 h 1331134"/>
                            <a:gd name="connsiteX176" fmla="*/ 143714 w 755787"/>
                            <a:gd name="connsiteY176" fmla="*/ 535797 h 1331134"/>
                            <a:gd name="connsiteX177" fmla="*/ 141333 w 755787"/>
                            <a:gd name="connsiteY177" fmla="*/ 526272 h 1331134"/>
                            <a:gd name="connsiteX178" fmla="*/ 138951 w 755787"/>
                            <a:gd name="connsiteY178" fmla="*/ 514365 h 1331134"/>
                            <a:gd name="connsiteX179" fmla="*/ 134189 w 755787"/>
                            <a:gd name="connsiteY179" fmla="*/ 507222 h 1331134"/>
                            <a:gd name="connsiteX180" fmla="*/ 129426 w 755787"/>
                            <a:gd name="connsiteY180" fmla="*/ 490553 h 1331134"/>
                            <a:gd name="connsiteX181" fmla="*/ 124664 w 755787"/>
                            <a:gd name="connsiteY181" fmla="*/ 476265 h 1331134"/>
                            <a:gd name="connsiteX182" fmla="*/ 119901 w 755787"/>
                            <a:gd name="connsiteY182" fmla="*/ 469122 h 1331134"/>
                            <a:gd name="connsiteX183" fmla="*/ 110376 w 755787"/>
                            <a:gd name="connsiteY183" fmla="*/ 440547 h 1331134"/>
                            <a:gd name="connsiteX184" fmla="*/ 107995 w 755787"/>
                            <a:gd name="connsiteY184" fmla="*/ 433403 h 1331134"/>
                            <a:gd name="connsiteX185" fmla="*/ 105614 w 755787"/>
                            <a:gd name="connsiteY185" fmla="*/ 426259 h 1331134"/>
                            <a:gd name="connsiteX186" fmla="*/ 100851 w 755787"/>
                            <a:gd name="connsiteY186" fmla="*/ 419115 h 1331134"/>
                            <a:gd name="connsiteX187" fmla="*/ 98470 w 755787"/>
                            <a:gd name="connsiteY187" fmla="*/ 411972 h 1331134"/>
                            <a:gd name="connsiteX188" fmla="*/ 96089 w 755787"/>
                            <a:gd name="connsiteY188" fmla="*/ 402447 h 1331134"/>
                            <a:gd name="connsiteX189" fmla="*/ 91326 w 755787"/>
                            <a:gd name="connsiteY189" fmla="*/ 395303 h 1331134"/>
                            <a:gd name="connsiteX190" fmla="*/ 86564 w 755787"/>
                            <a:gd name="connsiteY190" fmla="*/ 381015 h 1331134"/>
                            <a:gd name="connsiteX191" fmla="*/ 84183 w 755787"/>
                            <a:gd name="connsiteY191" fmla="*/ 373872 h 1331134"/>
                            <a:gd name="connsiteX192" fmla="*/ 79420 w 755787"/>
                            <a:gd name="connsiteY192" fmla="*/ 354822 h 1331134"/>
                            <a:gd name="connsiteX193" fmla="*/ 74658 w 755787"/>
                            <a:gd name="connsiteY193" fmla="*/ 347678 h 1331134"/>
                            <a:gd name="connsiteX194" fmla="*/ 46083 w 755787"/>
                            <a:gd name="connsiteY194" fmla="*/ 283384 h 1331134"/>
                            <a:gd name="connsiteX195" fmla="*/ 36558 w 755787"/>
                            <a:gd name="connsiteY195" fmla="*/ 269097 h 1331134"/>
                            <a:gd name="connsiteX196" fmla="*/ 31795 w 755787"/>
                            <a:gd name="connsiteY196" fmla="*/ 254809 h 1331134"/>
                            <a:gd name="connsiteX197" fmla="*/ 29414 w 755787"/>
                            <a:gd name="connsiteY197" fmla="*/ 245284 h 1331134"/>
                            <a:gd name="connsiteX198" fmla="*/ 27033 w 755787"/>
                            <a:gd name="connsiteY198" fmla="*/ 233378 h 1331134"/>
                            <a:gd name="connsiteX199" fmla="*/ 22270 w 755787"/>
                            <a:gd name="connsiteY199" fmla="*/ 219090 h 1331134"/>
                            <a:gd name="connsiteX200" fmla="*/ 19889 w 755787"/>
                            <a:gd name="connsiteY200" fmla="*/ 207184 h 1331134"/>
                            <a:gd name="connsiteX201" fmla="*/ 17508 w 755787"/>
                            <a:gd name="connsiteY201" fmla="*/ 200040 h 1331134"/>
                            <a:gd name="connsiteX202" fmla="*/ 12745 w 755787"/>
                            <a:gd name="connsiteY202" fmla="*/ 171465 h 1331134"/>
                            <a:gd name="connsiteX203" fmla="*/ 10364 w 755787"/>
                            <a:gd name="connsiteY203" fmla="*/ 164322 h 1331134"/>
                            <a:gd name="connsiteX204" fmla="*/ 5601 w 755787"/>
                            <a:gd name="connsiteY204" fmla="*/ 92884 h 1331134"/>
                            <a:gd name="connsiteX205" fmla="*/ 839 w 755787"/>
                            <a:gd name="connsiteY205" fmla="*/ 66690 h 1331134"/>
                            <a:gd name="connsiteX206" fmla="*/ 24651 w 755787"/>
                            <a:gd name="connsiteY206" fmla="*/ 38115 h 1331134"/>
                            <a:gd name="connsiteX207" fmla="*/ 50845 w 755787"/>
                            <a:gd name="connsiteY207" fmla="*/ 9540 h 1331134"/>
                            <a:gd name="connsiteX208" fmla="*/ 81801 w 755787"/>
                            <a:gd name="connsiteY208" fmla="*/ 2397 h 1331134"/>
                            <a:gd name="connsiteX209" fmla="*/ 115139 w 755787"/>
                            <a:gd name="connsiteY209"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69933 w 755787"/>
                            <a:gd name="connsiteY154" fmla="*/ 873934 h 1331134"/>
                            <a:gd name="connsiteX155" fmla="*/ 348501 w 755787"/>
                            <a:gd name="connsiteY155" fmla="*/ 852503 h 1331134"/>
                            <a:gd name="connsiteX156" fmla="*/ 322307 w 755787"/>
                            <a:gd name="connsiteY156" fmla="*/ 828691 h 1331134"/>
                            <a:gd name="connsiteX157" fmla="*/ 293733 w 755787"/>
                            <a:gd name="connsiteY157" fmla="*/ 800115 h 1331134"/>
                            <a:gd name="connsiteX158" fmla="*/ 269920 w 755787"/>
                            <a:gd name="connsiteY158" fmla="*/ 773922 h 1331134"/>
                            <a:gd name="connsiteX159" fmla="*/ 262776 w 755787"/>
                            <a:gd name="connsiteY159" fmla="*/ 766778 h 1331134"/>
                            <a:gd name="connsiteX160" fmla="*/ 258014 w 755787"/>
                            <a:gd name="connsiteY160" fmla="*/ 759634 h 1331134"/>
                            <a:gd name="connsiteX161" fmla="*/ 241345 w 755787"/>
                            <a:gd name="connsiteY161" fmla="*/ 742965 h 1331134"/>
                            <a:gd name="connsiteX162" fmla="*/ 238964 w 755787"/>
                            <a:gd name="connsiteY162" fmla="*/ 733440 h 1331134"/>
                            <a:gd name="connsiteX163" fmla="*/ 231820 w 755787"/>
                            <a:gd name="connsiteY163" fmla="*/ 728678 h 1331134"/>
                            <a:gd name="connsiteX164" fmla="*/ 219914 w 755787"/>
                            <a:gd name="connsiteY164" fmla="*/ 709628 h 1331134"/>
                            <a:gd name="connsiteX165" fmla="*/ 205626 w 755787"/>
                            <a:gd name="connsiteY165" fmla="*/ 681053 h 1331134"/>
                            <a:gd name="connsiteX166" fmla="*/ 200864 w 755787"/>
                            <a:gd name="connsiteY166" fmla="*/ 673909 h 1331134"/>
                            <a:gd name="connsiteX167" fmla="*/ 196101 w 755787"/>
                            <a:gd name="connsiteY167" fmla="*/ 666765 h 1331134"/>
                            <a:gd name="connsiteX168" fmla="*/ 191339 w 755787"/>
                            <a:gd name="connsiteY168" fmla="*/ 652478 h 1331134"/>
                            <a:gd name="connsiteX169" fmla="*/ 177051 w 755787"/>
                            <a:gd name="connsiteY169" fmla="*/ 628665 h 1331134"/>
                            <a:gd name="connsiteX170" fmla="*/ 169908 w 755787"/>
                            <a:gd name="connsiteY170" fmla="*/ 602472 h 1331134"/>
                            <a:gd name="connsiteX171" fmla="*/ 167526 w 755787"/>
                            <a:gd name="connsiteY171" fmla="*/ 595328 h 1331134"/>
                            <a:gd name="connsiteX172" fmla="*/ 162764 w 755787"/>
                            <a:gd name="connsiteY172" fmla="*/ 585803 h 1331134"/>
                            <a:gd name="connsiteX173" fmla="*/ 160383 w 755787"/>
                            <a:gd name="connsiteY173" fmla="*/ 578659 h 1331134"/>
                            <a:gd name="connsiteX174" fmla="*/ 155620 w 755787"/>
                            <a:gd name="connsiteY174" fmla="*/ 569134 h 1331134"/>
                            <a:gd name="connsiteX175" fmla="*/ 148476 w 755787"/>
                            <a:gd name="connsiteY175" fmla="*/ 552465 h 1331134"/>
                            <a:gd name="connsiteX176" fmla="*/ 143714 w 755787"/>
                            <a:gd name="connsiteY176" fmla="*/ 535797 h 1331134"/>
                            <a:gd name="connsiteX177" fmla="*/ 141333 w 755787"/>
                            <a:gd name="connsiteY177" fmla="*/ 526272 h 1331134"/>
                            <a:gd name="connsiteX178" fmla="*/ 138951 w 755787"/>
                            <a:gd name="connsiteY178" fmla="*/ 514365 h 1331134"/>
                            <a:gd name="connsiteX179" fmla="*/ 134189 w 755787"/>
                            <a:gd name="connsiteY179" fmla="*/ 507222 h 1331134"/>
                            <a:gd name="connsiteX180" fmla="*/ 129426 w 755787"/>
                            <a:gd name="connsiteY180" fmla="*/ 490553 h 1331134"/>
                            <a:gd name="connsiteX181" fmla="*/ 124664 w 755787"/>
                            <a:gd name="connsiteY181" fmla="*/ 476265 h 1331134"/>
                            <a:gd name="connsiteX182" fmla="*/ 119901 w 755787"/>
                            <a:gd name="connsiteY182" fmla="*/ 469122 h 1331134"/>
                            <a:gd name="connsiteX183" fmla="*/ 110376 w 755787"/>
                            <a:gd name="connsiteY183" fmla="*/ 440547 h 1331134"/>
                            <a:gd name="connsiteX184" fmla="*/ 107995 w 755787"/>
                            <a:gd name="connsiteY184" fmla="*/ 433403 h 1331134"/>
                            <a:gd name="connsiteX185" fmla="*/ 105614 w 755787"/>
                            <a:gd name="connsiteY185" fmla="*/ 426259 h 1331134"/>
                            <a:gd name="connsiteX186" fmla="*/ 100851 w 755787"/>
                            <a:gd name="connsiteY186" fmla="*/ 419115 h 1331134"/>
                            <a:gd name="connsiteX187" fmla="*/ 98470 w 755787"/>
                            <a:gd name="connsiteY187" fmla="*/ 411972 h 1331134"/>
                            <a:gd name="connsiteX188" fmla="*/ 96089 w 755787"/>
                            <a:gd name="connsiteY188" fmla="*/ 402447 h 1331134"/>
                            <a:gd name="connsiteX189" fmla="*/ 91326 w 755787"/>
                            <a:gd name="connsiteY189" fmla="*/ 395303 h 1331134"/>
                            <a:gd name="connsiteX190" fmla="*/ 86564 w 755787"/>
                            <a:gd name="connsiteY190" fmla="*/ 381015 h 1331134"/>
                            <a:gd name="connsiteX191" fmla="*/ 84183 w 755787"/>
                            <a:gd name="connsiteY191" fmla="*/ 373872 h 1331134"/>
                            <a:gd name="connsiteX192" fmla="*/ 79420 w 755787"/>
                            <a:gd name="connsiteY192" fmla="*/ 354822 h 1331134"/>
                            <a:gd name="connsiteX193" fmla="*/ 74658 w 755787"/>
                            <a:gd name="connsiteY193" fmla="*/ 347678 h 1331134"/>
                            <a:gd name="connsiteX194" fmla="*/ 46083 w 755787"/>
                            <a:gd name="connsiteY194" fmla="*/ 283384 h 1331134"/>
                            <a:gd name="connsiteX195" fmla="*/ 36558 w 755787"/>
                            <a:gd name="connsiteY195" fmla="*/ 269097 h 1331134"/>
                            <a:gd name="connsiteX196" fmla="*/ 31795 w 755787"/>
                            <a:gd name="connsiteY196" fmla="*/ 254809 h 1331134"/>
                            <a:gd name="connsiteX197" fmla="*/ 29414 w 755787"/>
                            <a:gd name="connsiteY197" fmla="*/ 245284 h 1331134"/>
                            <a:gd name="connsiteX198" fmla="*/ 27033 w 755787"/>
                            <a:gd name="connsiteY198" fmla="*/ 233378 h 1331134"/>
                            <a:gd name="connsiteX199" fmla="*/ 22270 w 755787"/>
                            <a:gd name="connsiteY199" fmla="*/ 219090 h 1331134"/>
                            <a:gd name="connsiteX200" fmla="*/ 19889 w 755787"/>
                            <a:gd name="connsiteY200" fmla="*/ 207184 h 1331134"/>
                            <a:gd name="connsiteX201" fmla="*/ 17508 w 755787"/>
                            <a:gd name="connsiteY201" fmla="*/ 200040 h 1331134"/>
                            <a:gd name="connsiteX202" fmla="*/ 12745 w 755787"/>
                            <a:gd name="connsiteY202" fmla="*/ 171465 h 1331134"/>
                            <a:gd name="connsiteX203" fmla="*/ 10364 w 755787"/>
                            <a:gd name="connsiteY203" fmla="*/ 164322 h 1331134"/>
                            <a:gd name="connsiteX204" fmla="*/ 5601 w 755787"/>
                            <a:gd name="connsiteY204" fmla="*/ 92884 h 1331134"/>
                            <a:gd name="connsiteX205" fmla="*/ 839 w 755787"/>
                            <a:gd name="connsiteY205" fmla="*/ 66690 h 1331134"/>
                            <a:gd name="connsiteX206" fmla="*/ 24651 w 755787"/>
                            <a:gd name="connsiteY206" fmla="*/ 38115 h 1331134"/>
                            <a:gd name="connsiteX207" fmla="*/ 50845 w 755787"/>
                            <a:gd name="connsiteY207" fmla="*/ 9540 h 1331134"/>
                            <a:gd name="connsiteX208" fmla="*/ 81801 w 755787"/>
                            <a:gd name="connsiteY208" fmla="*/ 2397 h 1331134"/>
                            <a:gd name="connsiteX209" fmla="*/ 115139 w 755787"/>
                            <a:gd name="connsiteY209"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86601 w 755787"/>
                            <a:gd name="connsiteY153" fmla="*/ 900128 h 1331134"/>
                            <a:gd name="connsiteX154" fmla="*/ 348501 w 755787"/>
                            <a:gd name="connsiteY154" fmla="*/ 852503 h 1331134"/>
                            <a:gd name="connsiteX155" fmla="*/ 322307 w 755787"/>
                            <a:gd name="connsiteY155" fmla="*/ 828691 h 1331134"/>
                            <a:gd name="connsiteX156" fmla="*/ 293733 w 755787"/>
                            <a:gd name="connsiteY156" fmla="*/ 800115 h 1331134"/>
                            <a:gd name="connsiteX157" fmla="*/ 269920 w 755787"/>
                            <a:gd name="connsiteY157" fmla="*/ 773922 h 1331134"/>
                            <a:gd name="connsiteX158" fmla="*/ 262776 w 755787"/>
                            <a:gd name="connsiteY158" fmla="*/ 766778 h 1331134"/>
                            <a:gd name="connsiteX159" fmla="*/ 258014 w 755787"/>
                            <a:gd name="connsiteY159" fmla="*/ 759634 h 1331134"/>
                            <a:gd name="connsiteX160" fmla="*/ 241345 w 755787"/>
                            <a:gd name="connsiteY160" fmla="*/ 742965 h 1331134"/>
                            <a:gd name="connsiteX161" fmla="*/ 238964 w 755787"/>
                            <a:gd name="connsiteY161" fmla="*/ 733440 h 1331134"/>
                            <a:gd name="connsiteX162" fmla="*/ 231820 w 755787"/>
                            <a:gd name="connsiteY162" fmla="*/ 728678 h 1331134"/>
                            <a:gd name="connsiteX163" fmla="*/ 219914 w 755787"/>
                            <a:gd name="connsiteY163" fmla="*/ 709628 h 1331134"/>
                            <a:gd name="connsiteX164" fmla="*/ 205626 w 755787"/>
                            <a:gd name="connsiteY164" fmla="*/ 681053 h 1331134"/>
                            <a:gd name="connsiteX165" fmla="*/ 200864 w 755787"/>
                            <a:gd name="connsiteY165" fmla="*/ 673909 h 1331134"/>
                            <a:gd name="connsiteX166" fmla="*/ 196101 w 755787"/>
                            <a:gd name="connsiteY166" fmla="*/ 666765 h 1331134"/>
                            <a:gd name="connsiteX167" fmla="*/ 191339 w 755787"/>
                            <a:gd name="connsiteY167" fmla="*/ 652478 h 1331134"/>
                            <a:gd name="connsiteX168" fmla="*/ 177051 w 755787"/>
                            <a:gd name="connsiteY168" fmla="*/ 628665 h 1331134"/>
                            <a:gd name="connsiteX169" fmla="*/ 169908 w 755787"/>
                            <a:gd name="connsiteY169" fmla="*/ 602472 h 1331134"/>
                            <a:gd name="connsiteX170" fmla="*/ 167526 w 755787"/>
                            <a:gd name="connsiteY170" fmla="*/ 595328 h 1331134"/>
                            <a:gd name="connsiteX171" fmla="*/ 162764 w 755787"/>
                            <a:gd name="connsiteY171" fmla="*/ 585803 h 1331134"/>
                            <a:gd name="connsiteX172" fmla="*/ 160383 w 755787"/>
                            <a:gd name="connsiteY172" fmla="*/ 578659 h 1331134"/>
                            <a:gd name="connsiteX173" fmla="*/ 155620 w 755787"/>
                            <a:gd name="connsiteY173" fmla="*/ 569134 h 1331134"/>
                            <a:gd name="connsiteX174" fmla="*/ 148476 w 755787"/>
                            <a:gd name="connsiteY174" fmla="*/ 552465 h 1331134"/>
                            <a:gd name="connsiteX175" fmla="*/ 143714 w 755787"/>
                            <a:gd name="connsiteY175" fmla="*/ 535797 h 1331134"/>
                            <a:gd name="connsiteX176" fmla="*/ 141333 w 755787"/>
                            <a:gd name="connsiteY176" fmla="*/ 526272 h 1331134"/>
                            <a:gd name="connsiteX177" fmla="*/ 138951 w 755787"/>
                            <a:gd name="connsiteY177" fmla="*/ 514365 h 1331134"/>
                            <a:gd name="connsiteX178" fmla="*/ 134189 w 755787"/>
                            <a:gd name="connsiteY178" fmla="*/ 507222 h 1331134"/>
                            <a:gd name="connsiteX179" fmla="*/ 129426 w 755787"/>
                            <a:gd name="connsiteY179" fmla="*/ 490553 h 1331134"/>
                            <a:gd name="connsiteX180" fmla="*/ 124664 w 755787"/>
                            <a:gd name="connsiteY180" fmla="*/ 476265 h 1331134"/>
                            <a:gd name="connsiteX181" fmla="*/ 119901 w 755787"/>
                            <a:gd name="connsiteY181" fmla="*/ 469122 h 1331134"/>
                            <a:gd name="connsiteX182" fmla="*/ 110376 w 755787"/>
                            <a:gd name="connsiteY182" fmla="*/ 440547 h 1331134"/>
                            <a:gd name="connsiteX183" fmla="*/ 107995 w 755787"/>
                            <a:gd name="connsiteY183" fmla="*/ 433403 h 1331134"/>
                            <a:gd name="connsiteX184" fmla="*/ 105614 w 755787"/>
                            <a:gd name="connsiteY184" fmla="*/ 426259 h 1331134"/>
                            <a:gd name="connsiteX185" fmla="*/ 100851 w 755787"/>
                            <a:gd name="connsiteY185" fmla="*/ 419115 h 1331134"/>
                            <a:gd name="connsiteX186" fmla="*/ 98470 w 755787"/>
                            <a:gd name="connsiteY186" fmla="*/ 411972 h 1331134"/>
                            <a:gd name="connsiteX187" fmla="*/ 96089 w 755787"/>
                            <a:gd name="connsiteY187" fmla="*/ 402447 h 1331134"/>
                            <a:gd name="connsiteX188" fmla="*/ 91326 w 755787"/>
                            <a:gd name="connsiteY188" fmla="*/ 395303 h 1331134"/>
                            <a:gd name="connsiteX189" fmla="*/ 86564 w 755787"/>
                            <a:gd name="connsiteY189" fmla="*/ 381015 h 1331134"/>
                            <a:gd name="connsiteX190" fmla="*/ 84183 w 755787"/>
                            <a:gd name="connsiteY190" fmla="*/ 373872 h 1331134"/>
                            <a:gd name="connsiteX191" fmla="*/ 79420 w 755787"/>
                            <a:gd name="connsiteY191" fmla="*/ 354822 h 1331134"/>
                            <a:gd name="connsiteX192" fmla="*/ 74658 w 755787"/>
                            <a:gd name="connsiteY192" fmla="*/ 347678 h 1331134"/>
                            <a:gd name="connsiteX193" fmla="*/ 46083 w 755787"/>
                            <a:gd name="connsiteY193" fmla="*/ 283384 h 1331134"/>
                            <a:gd name="connsiteX194" fmla="*/ 36558 w 755787"/>
                            <a:gd name="connsiteY194" fmla="*/ 269097 h 1331134"/>
                            <a:gd name="connsiteX195" fmla="*/ 31795 w 755787"/>
                            <a:gd name="connsiteY195" fmla="*/ 254809 h 1331134"/>
                            <a:gd name="connsiteX196" fmla="*/ 29414 w 755787"/>
                            <a:gd name="connsiteY196" fmla="*/ 245284 h 1331134"/>
                            <a:gd name="connsiteX197" fmla="*/ 27033 w 755787"/>
                            <a:gd name="connsiteY197" fmla="*/ 233378 h 1331134"/>
                            <a:gd name="connsiteX198" fmla="*/ 22270 w 755787"/>
                            <a:gd name="connsiteY198" fmla="*/ 219090 h 1331134"/>
                            <a:gd name="connsiteX199" fmla="*/ 19889 w 755787"/>
                            <a:gd name="connsiteY199" fmla="*/ 207184 h 1331134"/>
                            <a:gd name="connsiteX200" fmla="*/ 17508 w 755787"/>
                            <a:gd name="connsiteY200" fmla="*/ 200040 h 1331134"/>
                            <a:gd name="connsiteX201" fmla="*/ 12745 w 755787"/>
                            <a:gd name="connsiteY201" fmla="*/ 171465 h 1331134"/>
                            <a:gd name="connsiteX202" fmla="*/ 10364 w 755787"/>
                            <a:gd name="connsiteY202" fmla="*/ 164322 h 1331134"/>
                            <a:gd name="connsiteX203" fmla="*/ 5601 w 755787"/>
                            <a:gd name="connsiteY203" fmla="*/ 92884 h 1331134"/>
                            <a:gd name="connsiteX204" fmla="*/ 839 w 755787"/>
                            <a:gd name="connsiteY204" fmla="*/ 66690 h 1331134"/>
                            <a:gd name="connsiteX205" fmla="*/ 24651 w 755787"/>
                            <a:gd name="connsiteY205" fmla="*/ 38115 h 1331134"/>
                            <a:gd name="connsiteX206" fmla="*/ 50845 w 755787"/>
                            <a:gd name="connsiteY206" fmla="*/ 9540 h 1331134"/>
                            <a:gd name="connsiteX207" fmla="*/ 81801 w 755787"/>
                            <a:gd name="connsiteY207" fmla="*/ 2397 h 1331134"/>
                            <a:gd name="connsiteX208" fmla="*/ 115139 w 755787"/>
                            <a:gd name="connsiteY208"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96126 w 755787"/>
                            <a:gd name="connsiteY152" fmla="*/ 914415 h 1331134"/>
                            <a:gd name="connsiteX153" fmla="*/ 374695 w 755787"/>
                            <a:gd name="connsiteY153" fmla="*/ 907272 h 1331134"/>
                            <a:gd name="connsiteX154" fmla="*/ 348501 w 755787"/>
                            <a:gd name="connsiteY154" fmla="*/ 852503 h 1331134"/>
                            <a:gd name="connsiteX155" fmla="*/ 322307 w 755787"/>
                            <a:gd name="connsiteY155" fmla="*/ 828691 h 1331134"/>
                            <a:gd name="connsiteX156" fmla="*/ 293733 w 755787"/>
                            <a:gd name="connsiteY156" fmla="*/ 800115 h 1331134"/>
                            <a:gd name="connsiteX157" fmla="*/ 269920 w 755787"/>
                            <a:gd name="connsiteY157" fmla="*/ 773922 h 1331134"/>
                            <a:gd name="connsiteX158" fmla="*/ 262776 w 755787"/>
                            <a:gd name="connsiteY158" fmla="*/ 766778 h 1331134"/>
                            <a:gd name="connsiteX159" fmla="*/ 258014 w 755787"/>
                            <a:gd name="connsiteY159" fmla="*/ 759634 h 1331134"/>
                            <a:gd name="connsiteX160" fmla="*/ 241345 w 755787"/>
                            <a:gd name="connsiteY160" fmla="*/ 742965 h 1331134"/>
                            <a:gd name="connsiteX161" fmla="*/ 238964 w 755787"/>
                            <a:gd name="connsiteY161" fmla="*/ 733440 h 1331134"/>
                            <a:gd name="connsiteX162" fmla="*/ 231820 w 755787"/>
                            <a:gd name="connsiteY162" fmla="*/ 728678 h 1331134"/>
                            <a:gd name="connsiteX163" fmla="*/ 219914 w 755787"/>
                            <a:gd name="connsiteY163" fmla="*/ 709628 h 1331134"/>
                            <a:gd name="connsiteX164" fmla="*/ 205626 w 755787"/>
                            <a:gd name="connsiteY164" fmla="*/ 681053 h 1331134"/>
                            <a:gd name="connsiteX165" fmla="*/ 200864 w 755787"/>
                            <a:gd name="connsiteY165" fmla="*/ 673909 h 1331134"/>
                            <a:gd name="connsiteX166" fmla="*/ 196101 w 755787"/>
                            <a:gd name="connsiteY166" fmla="*/ 666765 h 1331134"/>
                            <a:gd name="connsiteX167" fmla="*/ 191339 w 755787"/>
                            <a:gd name="connsiteY167" fmla="*/ 652478 h 1331134"/>
                            <a:gd name="connsiteX168" fmla="*/ 177051 w 755787"/>
                            <a:gd name="connsiteY168" fmla="*/ 628665 h 1331134"/>
                            <a:gd name="connsiteX169" fmla="*/ 169908 w 755787"/>
                            <a:gd name="connsiteY169" fmla="*/ 602472 h 1331134"/>
                            <a:gd name="connsiteX170" fmla="*/ 167526 w 755787"/>
                            <a:gd name="connsiteY170" fmla="*/ 595328 h 1331134"/>
                            <a:gd name="connsiteX171" fmla="*/ 162764 w 755787"/>
                            <a:gd name="connsiteY171" fmla="*/ 585803 h 1331134"/>
                            <a:gd name="connsiteX172" fmla="*/ 160383 w 755787"/>
                            <a:gd name="connsiteY172" fmla="*/ 578659 h 1331134"/>
                            <a:gd name="connsiteX173" fmla="*/ 155620 w 755787"/>
                            <a:gd name="connsiteY173" fmla="*/ 569134 h 1331134"/>
                            <a:gd name="connsiteX174" fmla="*/ 148476 w 755787"/>
                            <a:gd name="connsiteY174" fmla="*/ 552465 h 1331134"/>
                            <a:gd name="connsiteX175" fmla="*/ 143714 w 755787"/>
                            <a:gd name="connsiteY175" fmla="*/ 535797 h 1331134"/>
                            <a:gd name="connsiteX176" fmla="*/ 141333 w 755787"/>
                            <a:gd name="connsiteY176" fmla="*/ 526272 h 1331134"/>
                            <a:gd name="connsiteX177" fmla="*/ 138951 w 755787"/>
                            <a:gd name="connsiteY177" fmla="*/ 514365 h 1331134"/>
                            <a:gd name="connsiteX178" fmla="*/ 134189 w 755787"/>
                            <a:gd name="connsiteY178" fmla="*/ 507222 h 1331134"/>
                            <a:gd name="connsiteX179" fmla="*/ 129426 w 755787"/>
                            <a:gd name="connsiteY179" fmla="*/ 490553 h 1331134"/>
                            <a:gd name="connsiteX180" fmla="*/ 124664 w 755787"/>
                            <a:gd name="connsiteY180" fmla="*/ 476265 h 1331134"/>
                            <a:gd name="connsiteX181" fmla="*/ 119901 w 755787"/>
                            <a:gd name="connsiteY181" fmla="*/ 469122 h 1331134"/>
                            <a:gd name="connsiteX182" fmla="*/ 110376 w 755787"/>
                            <a:gd name="connsiteY182" fmla="*/ 440547 h 1331134"/>
                            <a:gd name="connsiteX183" fmla="*/ 107995 w 755787"/>
                            <a:gd name="connsiteY183" fmla="*/ 433403 h 1331134"/>
                            <a:gd name="connsiteX184" fmla="*/ 105614 w 755787"/>
                            <a:gd name="connsiteY184" fmla="*/ 426259 h 1331134"/>
                            <a:gd name="connsiteX185" fmla="*/ 100851 w 755787"/>
                            <a:gd name="connsiteY185" fmla="*/ 419115 h 1331134"/>
                            <a:gd name="connsiteX186" fmla="*/ 98470 w 755787"/>
                            <a:gd name="connsiteY186" fmla="*/ 411972 h 1331134"/>
                            <a:gd name="connsiteX187" fmla="*/ 96089 w 755787"/>
                            <a:gd name="connsiteY187" fmla="*/ 402447 h 1331134"/>
                            <a:gd name="connsiteX188" fmla="*/ 91326 w 755787"/>
                            <a:gd name="connsiteY188" fmla="*/ 395303 h 1331134"/>
                            <a:gd name="connsiteX189" fmla="*/ 86564 w 755787"/>
                            <a:gd name="connsiteY189" fmla="*/ 381015 h 1331134"/>
                            <a:gd name="connsiteX190" fmla="*/ 84183 w 755787"/>
                            <a:gd name="connsiteY190" fmla="*/ 373872 h 1331134"/>
                            <a:gd name="connsiteX191" fmla="*/ 79420 w 755787"/>
                            <a:gd name="connsiteY191" fmla="*/ 354822 h 1331134"/>
                            <a:gd name="connsiteX192" fmla="*/ 74658 w 755787"/>
                            <a:gd name="connsiteY192" fmla="*/ 347678 h 1331134"/>
                            <a:gd name="connsiteX193" fmla="*/ 46083 w 755787"/>
                            <a:gd name="connsiteY193" fmla="*/ 283384 h 1331134"/>
                            <a:gd name="connsiteX194" fmla="*/ 36558 w 755787"/>
                            <a:gd name="connsiteY194" fmla="*/ 269097 h 1331134"/>
                            <a:gd name="connsiteX195" fmla="*/ 31795 w 755787"/>
                            <a:gd name="connsiteY195" fmla="*/ 254809 h 1331134"/>
                            <a:gd name="connsiteX196" fmla="*/ 29414 w 755787"/>
                            <a:gd name="connsiteY196" fmla="*/ 245284 h 1331134"/>
                            <a:gd name="connsiteX197" fmla="*/ 27033 w 755787"/>
                            <a:gd name="connsiteY197" fmla="*/ 233378 h 1331134"/>
                            <a:gd name="connsiteX198" fmla="*/ 22270 w 755787"/>
                            <a:gd name="connsiteY198" fmla="*/ 219090 h 1331134"/>
                            <a:gd name="connsiteX199" fmla="*/ 19889 w 755787"/>
                            <a:gd name="connsiteY199" fmla="*/ 207184 h 1331134"/>
                            <a:gd name="connsiteX200" fmla="*/ 17508 w 755787"/>
                            <a:gd name="connsiteY200" fmla="*/ 200040 h 1331134"/>
                            <a:gd name="connsiteX201" fmla="*/ 12745 w 755787"/>
                            <a:gd name="connsiteY201" fmla="*/ 171465 h 1331134"/>
                            <a:gd name="connsiteX202" fmla="*/ 10364 w 755787"/>
                            <a:gd name="connsiteY202" fmla="*/ 164322 h 1331134"/>
                            <a:gd name="connsiteX203" fmla="*/ 5601 w 755787"/>
                            <a:gd name="connsiteY203" fmla="*/ 92884 h 1331134"/>
                            <a:gd name="connsiteX204" fmla="*/ 839 w 755787"/>
                            <a:gd name="connsiteY204" fmla="*/ 66690 h 1331134"/>
                            <a:gd name="connsiteX205" fmla="*/ 24651 w 755787"/>
                            <a:gd name="connsiteY205" fmla="*/ 38115 h 1331134"/>
                            <a:gd name="connsiteX206" fmla="*/ 50845 w 755787"/>
                            <a:gd name="connsiteY206" fmla="*/ 9540 h 1331134"/>
                            <a:gd name="connsiteX207" fmla="*/ 81801 w 755787"/>
                            <a:gd name="connsiteY207" fmla="*/ 2397 h 1331134"/>
                            <a:gd name="connsiteX208" fmla="*/ 115139 w 755787"/>
                            <a:gd name="connsiteY208"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98508 w 755787"/>
                            <a:gd name="connsiteY151" fmla="*/ 921559 h 1331134"/>
                            <a:gd name="connsiteX152" fmla="*/ 388982 w 755787"/>
                            <a:gd name="connsiteY152" fmla="*/ 923940 h 1331134"/>
                            <a:gd name="connsiteX153" fmla="*/ 374695 w 755787"/>
                            <a:gd name="connsiteY153" fmla="*/ 907272 h 1331134"/>
                            <a:gd name="connsiteX154" fmla="*/ 348501 w 755787"/>
                            <a:gd name="connsiteY154" fmla="*/ 852503 h 1331134"/>
                            <a:gd name="connsiteX155" fmla="*/ 322307 w 755787"/>
                            <a:gd name="connsiteY155" fmla="*/ 828691 h 1331134"/>
                            <a:gd name="connsiteX156" fmla="*/ 293733 w 755787"/>
                            <a:gd name="connsiteY156" fmla="*/ 800115 h 1331134"/>
                            <a:gd name="connsiteX157" fmla="*/ 269920 w 755787"/>
                            <a:gd name="connsiteY157" fmla="*/ 773922 h 1331134"/>
                            <a:gd name="connsiteX158" fmla="*/ 262776 w 755787"/>
                            <a:gd name="connsiteY158" fmla="*/ 766778 h 1331134"/>
                            <a:gd name="connsiteX159" fmla="*/ 258014 w 755787"/>
                            <a:gd name="connsiteY159" fmla="*/ 759634 h 1331134"/>
                            <a:gd name="connsiteX160" fmla="*/ 241345 w 755787"/>
                            <a:gd name="connsiteY160" fmla="*/ 742965 h 1331134"/>
                            <a:gd name="connsiteX161" fmla="*/ 238964 w 755787"/>
                            <a:gd name="connsiteY161" fmla="*/ 733440 h 1331134"/>
                            <a:gd name="connsiteX162" fmla="*/ 231820 w 755787"/>
                            <a:gd name="connsiteY162" fmla="*/ 728678 h 1331134"/>
                            <a:gd name="connsiteX163" fmla="*/ 219914 w 755787"/>
                            <a:gd name="connsiteY163" fmla="*/ 709628 h 1331134"/>
                            <a:gd name="connsiteX164" fmla="*/ 205626 w 755787"/>
                            <a:gd name="connsiteY164" fmla="*/ 681053 h 1331134"/>
                            <a:gd name="connsiteX165" fmla="*/ 200864 w 755787"/>
                            <a:gd name="connsiteY165" fmla="*/ 673909 h 1331134"/>
                            <a:gd name="connsiteX166" fmla="*/ 196101 w 755787"/>
                            <a:gd name="connsiteY166" fmla="*/ 666765 h 1331134"/>
                            <a:gd name="connsiteX167" fmla="*/ 191339 w 755787"/>
                            <a:gd name="connsiteY167" fmla="*/ 652478 h 1331134"/>
                            <a:gd name="connsiteX168" fmla="*/ 177051 w 755787"/>
                            <a:gd name="connsiteY168" fmla="*/ 628665 h 1331134"/>
                            <a:gd name="connsiteX169" fmla="*/ 169908 w 755787"/>
                            <a:gd name="connsiteY169" fmla="*/ 602472 h 1331134"/>
                            <a:gd name="connsiteX170" fmla="*/ 167526 w 755787"/>
                            <a:gd name="connsiteY170" fmla="*/ 595328 h 1331134"/>
                            <a:gd name="connsiteX171" fmla="*/ 162764 w 755787"/>
                            <a:gd name="connsiteY171" fmla="*/ 585803 h 1331134"/>
                            <a:gd name="connsiteX172" fmla="*/ 160383 w 755787"/>
                            <a:gd name="connsiteY172" fmla="*/ 578659 h 1331134"/>
                            <a:gd name="connsiteX173" fmla="*/ 155620 w 755787"/>
                            <a:gd name="connsiteY173" fmla="*/ 569134 h 1331134"/>
                            <a:gd name="connsiteX174" fmla="*/ 148476 w 755787"/>
                            <a:gd name="connsiteY174" fmla="*/ 552465 h 1331134"/>
                            <a:gd name="connsiteX175" fmla="*/ 143714 w 755787"/>
                            <a:gd name="connsiteY175" fmla="*/ 535797 h 1331134"/>
                            <a:gd name="connsiteX176" fmla="*/ 141333 w 755787"/>
                            <a:gd name="connsiteY176" fmla="*/ 526272 h 1331134"/>
                            <a:gd name="connsiteX177" fmla="*/ 138951 w 755787"/>
                            <a:gd name="connsiteY177" fmla="*/ 514365 h 1331134"/>
                            <a:gd name="connsiteX178" fmla="*/ 134189 w 755787"/>
                            <a:gd name="connsiteY178" fmla="*/ 507222 h 1331134"/>
                            <a:gd name="connsiteX179" fmla="*/ 129426 w 755787"/>
                            <a:gd name="connsiteY179" fmla="*/ 490553 h 1331134"/>
                            <a:gd name="connsiteX180" fmla="*/ 124664 w 755787"/>
                            <a:gd name="connsiteY180" fmla="*/ 476265 h 1331134"/>
                            <a:gd name="connsiteX181" fmla="*/ 119901 w 755787"/>
                            <a:gd name="connsiteY181" fmla="*/ 469122 h 1331134"/>
                            <a:gd name="connsiteX182" fmla="*/ 110376 w 755787"/>
                            <a:gd name="connsiteY182" fmla="*/ 440547 h 1331134"/>
                            <a:gd name="connsiteX183" fmla="*/ 107995 w 755787"/>
                            <a:gd name="connsiteY183" fmla="*/ 433403 h 1331134"/>
                            <a:gd name="connsiteX184" fmla="*/ 105614 w 755787"/>
                            <a:gd name="connsiteY184" fmla="*/ 426259 h 1331134"/>
                            <a:gd name="connsiteX185" fmla="*/ 100851 w 755787"/>
                            <a:gd name="connsiteY185" fmla="*/ 419115 h 1331134"/>
                            <a:gd name="connsiteX186" fmla="*/ 98470 w 755787"/>
                            <a:gd name="connsiteY186" fmla="*/ 411972 h 1331134"/>
                            <a:gd name="connsiteX187" fmla="*/ 96089 w 755787"/>
                            <a:gd name="connsiteY187" fmla="*/ 402447 h 1331134"/>
                            <a:gd name="connsiteX188" fmla="*/ 91326 w 755787"/>
                            <a:gd name="connsiteY188" fmla="*/ 395303 h 1331134"/>
                            <a:gd name="connsiteX189" fmla="*/ 86564 w 755787"/>
                            <a:gd name="connsiteY189" fmla="*/ 381015 h 1331134"/>
                            <a:gd name="connsiteX190" fmla="*/ 84183 w 755787"/>
                            <a:gd name="connsiteY190" fmla="*/ 373872 h 1331134"/>
                            <a:gd name="connsiteX191" fmla="*/ 79420 w 755787"/>
                            <a:gd name="connsiteY191" fmla="*/ 354822 h 1331134"/>
                            <a:gd name="connsiteX192" fmla="*/ 74658 w 755787"/>
                            <a:gd name="connsiteY192" fmla="*/ 347678 h 1331134"/>
                            <a:gd name="connsiteX193" fmla="*/ 46083 w 755787"/>
                            <a:gd name="connsiteY193" fmla="*/ 283384 h 1331134"/>
                            <a:gd name="connsiteX194" fmla="*/ 36558 w 755787"/>
                            <a:gd name="connsiteY194" fmla="*/ 269097 h 1331134"/>
                            <a:gd name="connsiteX195" fmla="*/ 31795 w 755787"/>
                            <a:gd name="connsiteY195" fmla="*/ 254809 h 1331134"/>
                            <a:gd name="connsiteX196" fmla="*/ 29414 w 755787"/>
                            <a:gd name="connsiteY196" fmla="*/ 245284 h 1331134"/>
                            <a:gd name="connsiteX197" fmla="*/ 27033 w 755787"/>
                            <a:gd name="connsiteY197" fmla="*/ 233378 h 1331134"/>
                            <a:gd name="connsiteX198" fmla="*/ 22270 w 755787"/>
                            <a:gd name="connsiteY198" fmla="*/ 219090 h 1331134"/>
                            <a:gd name="connsiteX199" fmla="*/ 19889 w 755787"/>
                            <a:gd name="connsiteY199" fmla="*/ 207184 h 1331134"/>
                            <a:gd name="connsiteX200" fmla="*/ 17508 w 755787"/>
                            <a:gd name="connsiteY200" fmla="*/ 200040 h 1331134"/>
                            <a:gd name="connsiteX201" fmla="*/ 12745 w 755787"/>
                            <a:gd name="connsiteY201" fmla="*/ 171465 h 1331134"/>
                            <a:gd name="connsiteX202" fmla="*/ 10364 w 755787"/>
                            <a:gd name="connsiteY202" fmla="*/ 164322 h 1331134"/>
                            <a:gd name="connsiteX203" fmla="*/ 5601 w 755787"/>
                            <a:gd name="connsiteY203" fmla="*/ 92884 h 1331134"/>
                            <a:gd name="connsiteX204" fmla="*/ 839 w 755787"/>
                            <a:gd name="connsiteY204" fmla="*/ 66690 h 1331134"/>
                            <a:gd name="connsiteX205" fmla="*/ 24651 w 755787"/>
                            <a:gd name="connsiteY205" fmla="*/ 38115 h 1331134"/>
                            <a:gd name="connsiteX206" fmla="*/ 50845 w 755787"/>
                            <a:gd name="connsiteY206" fmla="*/ 9540 h 1331134"/>
                            <a:gd name="connsiteX207" fmla="*/ 81801 w 755787"/>
                            <a:gd name="connsiteY207" fmla="*/ 2397 h 1331134"/>
                            <a:gd name="connsiteX208" fmla="*/ 115139 w 755787"/>
                            <a:gd name="connsiteY208"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88982 w 755787"/>
                            <a:gd name="connsiteY151" fmla="*/ 923940 h 1331134"/>
                            <a:gd name="connsiteX152" fmla="*/ 374695 w 755787"/>
                            <a:gd name="connsiteY152" fmla="*/ 907272 h 1331134"/>
                            <a:gd name="connsiteX153" fmla="*/ 348501 w 755787"/>
                            <a:gd name="connsiteY153" fmla="*/ 852503 h 1331134"/>
                            <a:gd name="connsiteX154" fmla="*/ 322307 w 755787"/>
                            <a:gd name="connsiteY154" fmla="*/ 828691 h 1331134"/>
                            <a:gd name="connsiteX155" fmla="*/ 293733 w 755787"/>
                            <a:gd name="connsiteY155" fmla="*/ 800115 h 1331134"/>
                            <a:gd name="connsiteX156" fmla="*/ 269920 w 755787"/>
                            <a:gd name="connsiteY156" fmla="*/ 773922 h 1331134"/>
                            <a:gd name="connsiteX157" fmla="*/ 262776 w 755787"/>
                            <a:gd name="connsiteY157" fmla="*/ 766778 h 1331134"/>
                            <a:gd name="connsiteX158" fmla="*/ 258014 w 755787"/>
                            <a:gd name="connsiteY158" fmla="*/ 759634 h 1331134"/>
                            <a:gd name="connsiteX159" fmla="*/ 241345 w 755787"/>
                            <a:gd name="connsiteY159" fmla="*/ 742965 h 1331134"/>
                            <a:gd name="connsiteX160" fmla="*/ 238964 w 755787"/>
                            <a:gd name="connsiteY160" fmla="*/ 733440 h 1331134"/>
                            <a:gd name="connsiteX161" fmla="*/ 231820 w 755787"/>
                            <a:gd name="connsiteY161" fmla="*/ 728678 h 1331134"/>
                            <a:gd name="connsiteX162" fmla="*/ 219914 w 755787"/>
                            <a:gd name="connsiteY162" fmla="*/ 709628 h 1331134"/>
                            <a:gd name="connsiteX163" fmla="*/ 205626 w 755787"/>
                            <a:gd name="connsiteY163" fmla="*/ 681053 h 1331134"/>
                            <a:gd name="connsiteX164" fmla="*/ 200864 w 755787"/>
                            <a:gd name="connsiteY164" fmla="*/ 673909 h 1331134"/>
                            <a:gd name="connsiteX165" fmla="*/ 196101 w 755787"/>
                            <a:gd name="connsiteY165" fmla="*/ 666765 h 1331134"/>
                            <a:gd name="connsiteX166" fmla="*/ 191339 w 755787"/>
                            <a:gd name="connsiteY166" fmla="*/ 652478 h 1331134"/>
                            <a:gd name="connsiteX167" fmla="*/ 177051 w 755787"/>
                            <a:gd name="connsiteY167" fmla="*/ 628665 h 1331134"/>
                            <a:gd name="connsiteX168" fmla="*/ 169908 w 755787"/>
                            <a:gd name="connsiteY168" fmla="*/ 602472 h 1331134"/>
                            <a:gd name="connsiteX169" fmla="*/ 167526 w 755787"/>
                            <a:gd name="connsiteY169" fmla="*/ 595328 h 1331134"/>
                            <a:gd name="connsiteX170" fmla="*/ 162764 w 755787"/>
                            <a:gd name="connsiteY170" fmla="*/ 585803 h 1331134"/>
                            <a:gd name="connsiteX171" fmla="*/ 160383 w 755787"/>
                            <a:gd name="connsiteY171" fmla="*/ 578659 h 1331134"/>
                            <a:gd name="connsiteX172" fmla="*/ 155620 w 755787"/>
                            <a:gd name="connsiteY172" fmla="*/ 569134 h 1331134"/>
                            <a:gd name="connsiteX173" fmla="*/ 148476 w 755787"/>
                            <a:gd name="connsiteY173" fmla="*/ 552465 h 1331134"/>
                            <a:gd name="connsiteX174" fmla="*/ 143714 w 755787"/>
                            <a:gd name="connsiteY174" fmla="*/ 535797 h 1331134"/>
                            <a:gd name="connsiteX175" fmla="*/ 141333 w 755787"/>
                            <a:gd name="connsiteY175" fmla="*/ 526272 h 1331134"/>
                            <a:gd name="connsiteX176" fmla="*/ 138951 w 755787"/>
                            <a:gd name="connsiteY176" fmla="*/ 514365 h 1331134"/>
                            <a:gd name="connsiteX177" fmla="*/ 134189 w 755787"/>
                            <a:gd name="connsiteY177" fmla="*/ 507222 h 1331134"/>
                            <a:gd name="connsiteX178" fmla="*/ 129426 w 755787"/>
                            <a:gd name="connsiteY178" fmla="*/ 490553 h 1331134"/>
                            <a:gd name="connsiteX179" fmla="*/ 124664 w 755787"/>
                            <a:gd name="connsiteY179" fmla="*/ 476265 h 1331134"/>
                            <a:gd name="connsiteX180" fmla="*/ 119901 w 755787"/>
                            <a:gd name="connsiteY180" fmla="*/ 469122 h 1331134"/>
                            <a:gd name="connsiteX181" fmla="*/ 110376 w 755787"/>
                            <a:gd name="connsiteY181" fmla="*/ 440547 h 1331134"/>
                            <a:gd name="connsiteX182" fmla="*/ 107995 w 755787"/>
                            <a:gd name="connsiteY182" fmla="*/ 433403 h 1331134"/>
                            <a:gd name="connsiteX183" fmla="*/ 105614 w 755787"/>
                            <a:gd name="connsiteY183" fmla="*/ 426259 h 1331134"/>
                            <a:gd name="connsiteX184" fmla="*/ 100851 w 755787"/>
                            <a:gd name="connsiteY184" fmla="*/ 419115 h 1331134"/>
                            <a:gd name="connsiteX185" fmla="*/ 98470 w 755787"/>
                            <a:gd name="connsiteY185" fmla="*/ 411972 h 1331134"/>
                            <a:gd name="connsiteX186" fmla="*/ 96089 w 755787"/>
                            <a:gd name="connsiteY186" fmla="*/ 402447 h 1331134"/>
                            <a:gd name="connsiteX187" fmla="*/ 91326 w 755787"/>
                            <a:gd name="connsiteY187" fmla="*/ 395303 h 1331134"/>
                            <a:gd name="connsiteX188" fmla="*/ 86564 w 755787"/>
                            <a:gd name="connsiteY188" fmla="*/ 381015 h 1331134"/>
                            <a:gd name="connsiteX189" fmla="*/ 84183 w 755787"/>
                            <a:gd name="connsiteY189" fmla="*/ 373872 h 1331134"/>
                            <a:gd name="connsiteX190" fmla="*/ 79420 w 755787"/>
                            <a:gd name="connsiteY190" fmla="*/ 354822 h 1331134"/>
                            <a:gd name="connsiteX191" fmla="*/ 74658 w 755787"/>
                            <a:gd name="connsiteY191" fmla="*/ 347678 h 1331134"/>
                            <a:gd name="connsiteX192" fmla="*/ 46083 w 755787"/>
                            <a:gd name="connsiteY192" fmla="*/ 283384 h 1331134"/>
                            <a:gd name="connsiteX193" fmla="*/ 36558 w 755787"/>
                            <a:gd name="connsiteY193" fmla="*/ 269097 h 1331134"/>
                            <a:gd name="connsiteX194" fmla="*/ 31795 w 755787"/>
                            <a:gd name="connsiteY194" fmla="*/ 254809 h 1331134"/>
                            <a:gd name="connsiteX195" fmla="*/ 29414 w 755787"/>
                            <a:gd name="connsiteY195" fmla="*/ 245284 h 1331134"/>
                            <a:gd name="connsiteX196" fmla="*/ 27033 w 755787"/>
                            <a:gd name="connsiteY196" fmla="*/ 233378 h 1331134"/>
                            <a:gd name="connsiteX197" fmla="*/ 22270 w 755787"/>
                            <a:gd name="connsiteY197" fmla="*/ 219090 h 1331134"/>
                            <a:gd name="connsiteX198" fmla="*/ 19889 w 755787"/>
                            <a:gd name="connsiteY198" fmla="*/ 207184 h 1331134"/>
                            <a:gd name="connsiteX199" fmla="*/ 17508 w 755787"/>
                            <a:gd name="connsiteY199" fmla="*/ 200040 h 1331134"/>
                            <a:gd name="connsiteX200" fmla="*/ 12745 w 755787"/>
                            <a:gd name="connsiteY200" fmla="*/ 171465 h 1331134"/>
                            <a:gd name="connsiteX201" fmla="*/ 10364 w 755787"/>
                            <a:gd name="connsiteY201" fmla="*/ 164322 h 1331134"/>
                            <a:gd name="connsiteX202" fmla="*/ 5601 w 755787"/>
                            <a:gd name="connsiteY202" fmla="*/ 92884 h 1331134"/>
                            <a:gd name="connsiteX203" fmla="*/ 839 w 755787"/>
                            <a:gd name="connsiteY203" fmla="*/ 66690 h 1331134"/>
                            <a:gd name="connsiteX204" fmla="*/ 24651 w 755787"/>
                            <a:gd name="connsiteY204" fmla="*/ 38115 h 1331134"/>
                            <a:gd name="connsiteX205" fmla="*/ 50845 w 755787"/>
                            <a:gd name="connsiteY205" fmla="*/ 9540 h 1331134"/>
                            <a:gd name="connsiteX206" fmla="*/ 81801 w 755787"/>
                            <a:gd name="connsiteY206" fmla="*/ 2397 h 1331134"/>
                            <a:gd name="connsiteX207" fmla="*/ 115139 w 755787"/>
                            <a:gd name="connsiteY207" fmla="*/ 2397 h 1331134"/>
                            <a:gd name="connsiteX0" fmla="*/ 115139 w 755787"/>
                            <a:gd name="connsiteY0" fmla="*/ 2397 h 1331134"/>
                            <a:gd name="connsiteX1" fmla="*/ 115139 w 755787"/>
                            <a:gd name="connsiteY1" fmla="*/ 2397 h 1331134"/>
                            <a:gd name="connsiteX2" fmla="*/ 162764 w 755787"/>
                            <a:gd name="connsiteY2" fmla="*/ 7159 h 1331134"/>
                            <a:gd name="connsiteX3" fmla="*/ 177051 w 755787"/>
                            <a:gd name="connsiteY3" fmla="*/ 11922 h 1331134"/>
                            <a:gd name="connsiteX4" fmla="*/ 193720 w 755787"/>
                            <a:gd name="connsiteY4" fmla="*/ 16684 h 1331134"/>
                            <a:gd name="connsiteX5" fmla="*/ 200864 w 755787"/>
                            <a:gd name="connsiteY5" fmla="*/ 21447 h 1331134"/>
                            <a:gd name="connsiteX6" fmla="*/ 212770 w 755787"/>
                            <a:gd name="connsiteY6" fmla="*/ 23828 h 1331134"/>
                            <a:gd name="connsiteX7" fmla="*/ 219914 w 755787"/>
                            <a:gd name="connsiteY7" fmla="*/ 30972 h 1331134"/>
                            <a:gd name="connsiteX8" fmla="*/ 234201 w 755787"/>
                            <a:gd name="connsiteY8" fmla="*/ 35734 h 1331134"/>
                            <a:gd name="connsiteX9" fmla="*/ 243726 w 755787"/>
                            <a:gd name="connsiteY9" fmla="*/ 40497 h 1331134"/>
                            <a:gd name="connsiteX10" fmla="*/ 253251 w 755787"/>
                            <a:gd name="connsiteY10" fmla="*/ 42878 h 1331134"/>
                            <a:gd name="connsiteX11" fmla="*/ 269920 w 755787"/>
                            <a:gd name="connsiteY11" fmla="*/ 47640 h 1331134"/>
                            <a:gd name="connsiteX12" fmla="*/ 288970 w 755787"/>
                            <a:gd name="connsiteY12" fmla="*/ 54784 h 1331134"/>
                            <a:gd name="connsiteX13" fmla="*/ 322308 w 755787"/>
                            <a:gd name="connsiteY13" fmla="*/ 64309 h 1331134"/>
                            <a:gd name="connsiteX14" fmla="*/ 348501 w 755787"/>
                            <a:gd name="connsiteY14" fmla="*/ 71453 h 1331134"/>
                            <a:gd name="connsiteX15" fmla="*/ 355645 w 755787"/>
                            <a:gd name="connsiteY15" fmla="*/ 73834 h 1331134"/>
                            <a:gd name="connsiteX16" fmla="*/ 381839 w 755787"/>
                            <a:gd name="connsiteY16" fmla="*/ 88122 h 1331134"/>
                            <a:gd name="connsiteX17" fmla="*/ 391364 w 755787"/>
                            <a:gd name="connsiteY17" fmla="*/ 92884 h 1331134"/>
                            <a:gd name="connsiteX18" fmla="*/ 398508 w 755787"/>
                            <a:gd name="connsiteY18" fmla="*/ 95265 h 1331134"/>
                            <a:gd name="connsiteX19" fmla="*/ 408033 w 755787"/>
                            <a:gd name="connsiteY19" fmla="*/ 100028 h 1331134"/>
                            <a:gd name="connsiteX20" fmla="*/ 415176 w 755787"/>
                            <a:gd name="connsiteY20" fmla="*/ 104790 h 1331134"/>
                            <a:gd name="connsiteX21" fmla="*/ 434226 w 755787"/>
                            <a:gd name="connsiteY21" fmla="*/ 109553 h 1331134"/>
                            <a:gd name="connsiteX22" fmla="*/ 453276 w 755787"/>
                            <a:gd name="connsiteY22" fmla="*/ 119078 h 1331134"/>
                            <a:gd name="connsiteX23" fmla="*/ 469945 w 755787"/>
                            <a:gd name="connsiteY23" fmla="*/ 123840 h 1331134"/>
                            <a:gd name="connsiteX24" fmla="*/ 496139 w 755787"/>
                            <a:gd name="connsiteY24" fmla="*/ 138128 h 1331134"/>
                            <a:gd name="connsiteX25" fmla="*/ 505664 w 755787"/>
                            <a:gd name="connsiteY25" fmla="*/ 140509 h 1331134"/>
                            <a:gd name="connsiteX26" fmla="*/ 522333 w 755787"/>
                            <a:gd name="connsiteY26" fmla="*/ 150034 h 1331134"/>
                            <a:gd name="connsiteX27" fmla="*/ 529476 w 755787"/>
                            <a:gd name="connsiteY27" fmla="*/ 154797 h 1331134"/>
                            <a:gd name="connsiteX28" fmla="*/ 539001 w 755787"/>
                            <a:gd name="connsiteY28" fmla="*/ 159559 h 1331134"/>
                            <a:gd name="connsiteX29" fmla="*/ 546145 w 755787"/>
                            <a:gd name="connsiteY29" fmla="*/ 164322 h 1331134"/>
                            <a:gd name="connsiteX30" fmla="*/ 560433 w 755787"/>
                            <a:gd name="connsiteY30" fmla="*/ 169084 h 1331134"/>
                            <a:gd name="connsiteX31" fmla="*/ 577101 w 755787"/>
                            <a:gd name="connsiteY31" fmla="*/ 178609 h 1331134"/>
                            <a:gd name="connsiteX32" fmla="*/ 584245 w 755787"/>
                            <a:gd name="connsiteY32" fmla="*/ 183372 h 1331134"/>
                            <a:gd name="connsiteX33" fmla="*/ 598533 w 755787"/>
                            <a:gd name="connsiteY33" fmla="*/ 188134 h 1331134"/>
                            <a:gd name="connsiteX34" fmla="*/ 610439 w 755787"/>
                            <a:gd name="connsiteY34" fmla="*/ 192897 h 1331134"/>
                            <a:gd name="connsiteX35" fmla="*/ 624726 w 755787"/>
                            <a:gd name="connsiteY35" fmla="*/ 197659 h 1331134"/>
                            <a:gd name="connsiteX36" fmla="*/ 639014 w 755787"/>
                            <a:gd name="connsiteY36" fmla="*/ 207184 h 1331134"/>
                            <a:gd name="connsiteX37" fmla="*/ 646158 w 755787"/>
                            <a:gd name="connsiteY37" fmla="*/ 211947 h 1331134"/>
                            <a:gd name="connsiteX38" fmla="*/ 658064 w 755787"/>
                            <a:gd name="connsiteY38" fmla="*/ 219090 h 1331134"/>
                            <a:gd name="connsiteX39" fmla="*/ 672351 w 755787"/>
                            <a:gd name="connsiteY39" fmla="*/ 228615 h 1331134"/>
                            <a:gd name="connsiteX40" fmla="*/ 684258 w 755787"/>
                            <a:gd name="connsiteY40" fmla="*/ 245284 h 1331134"/>
                            <a:gd name="connsiteX41" fmla="*/ 693783 w 755787"/>
                            <a:gd name="connsiteY41" fmla="*/ 259572 h 1331134"/>
                            <a:gd name="connsiteX42" fmla="*/ 698545 w 755787"/>
                            <a:gd name="connsiteY42" fmla="*/ 266715 h 1331134"/>
                            <a:gd name="connsiteX43" fmla="*/ 705689 w 755787"/>
                            <a:gd name="connsiteY43" fmla="*/ 273859 h 1331134"/>
                            <a:gd name="connsiteX44" fmla="*/ 715214 w 755787"/>
                            <a:gd name="connsiteY44" fmla="*/ 295290 h 1331134"/>
                            <a:gd name="connsiteX45" fmla="*/ 722358 w 755787"/>
                            <a:gd name="connsiteY45" fmla="*/ 309578 h 1331134"/>
                            <a:gd name="connsiteX46" fmla="*/ 727120 w 755787"/>
                            <a:gd name="connsiteY46" fmla="*/ 323865 h 1331134"/>
                            <a:gd name="connsiteX47" fmla="*/ 741408 w 755787"/>
                            <a:gd name="connsiteY47" fmla="*/ 352440 h 1331134"/>
                            <a:gd name="connsiteX48" fmla="*/ 748551 w 755787"/>
                            <a:gd name="connsiteY48" fmla="*/ 373872 h 1331134"/>
                            <a:gd name="connsiteX49" fmla="*/ 750933 w 755787"/>
                            <a:gd name="connsiteY49" fmla="*/ 381015 h 1331134"/>
                            <a:gd name="connsiteX50" fmla="*/ 755695 w 755787"/>
                            <a:gd name="connsiteY50" fmla="*/ 421497 h 1331134"/>
                            <a:gd name="connsiteX51" fmla="*/ 753314 w 755787"/>
                            <a:gd name="connsiteY51" fmla="*/ 457215 h 1331134"/>
                            <a:gd name="connsiteX52" fmla="*/ 734264 w 755787"/>
                            <a:gd name="connsiteY52" fmla="*/ 469122 h 1331134"/>
                            <a:gd name="connsiteX53" fmla="*/ 700926 w 755787"/>
                            <a:gd name="connsiteY53" fmla="*/ 466740 h 1331134"/>
                            <a:gd name="connsiteX54" fmla="*/ 684258 w 755787"/>
                            <a:gd name="connsiteY54" fmla="*/ 461978 h 1331134"/>
                            <a:gd name="connsiteX55" fmla="*/ 677114 w 755787"/>
                            <a:gd name="connsiteY55" fmla="*/ 457215 h 1331134"/>
                            <a:gd name="connsiteX56" fmla="*/ 662826 w 755787"/>
                            <a:gd name="connsiteY56" fmla="*/ 452453 h 1331134"/>
                            <a:gd name="connsiteX57" fmla="*/ 646158 w 755787"/>
                            <a:gd name="connsiteY57" fmla="*/ 447690 h 1331134"/>
                            <a:gd name="connsiteX58" fmla="*/ 629489 w 755787"/>
                            <a:gd name="connsiteY58" fmla="*/ 442928 h 1331134"/>
                            <a:gd name="connsiteX59" fmla="*/ 615201 w 755787"/>
                            <a:gd name="connsiteY59" fmla="*/ 445309 h 1331134"/>
                            <a:gd name="connsiteX60" fmla="*/ 600914 w 755787"/>
                            <a:gd name="connsiteY60" fmla="*/ 450072 h 1331134"/>
                            <a:gd name="connsiteX61" fmla="*/ 581864 w 755787"/>
                            <a:gd name="connsiteY61" fmla="*/ 447691 h 1331134"/>
                            <a:gd name="connsiteX62" fmla="*/ 539001 w 755787"/>
                            <a:gd name="connsiteY62" fmla="*/ 469122 h 1331134"/>
                            <a:gd name="connsiteX63" fmla="*/ 522332 w 755787"/>
                            <a:gd name="connsiteY63" fmla="*/ 511984 h 1331134"/>
                            <a:gd name="connsiteX64" fmla="*/ 531858 w 755787"/>
                            <a:gd name="connsiteY64" fmla="*/ 557228 h 1331134"/>
                            <a:gd name="connsiteX65" fmla="*/ 546145 w 755787"/>
                            <a:gd name="connsiteY65" fmla="*/ 566753 h 1331134"/>
                            <a:gd name="connsiteX66" fmla="*/ 550908 w 755787"/>
                            <a:gd name="connsiteY66" fmla="*/ 581040 h 1331134"/>
                            <a:gd name="connsiteX67" fmla="*/ 553289 w 755787"/>
                            <a:gd name="connsiteY67" fmla="*/ 600090 h 1331134"/>
                            <a:gd name="connsiteX68" fmla="*/ 558051 w 755787"/>
                            <a:gd name="connsiteY68" fmla="*/ 607234 h 1331134"/>
                            <a:gd name="connsiteX69" fmla="*/ 562814 w 755787"/>
                            <a:gd name="connsiteY69" fmla="*/ 626284 h 1331134"/>
                            <a:gd name="connsiteX70" fmla="*/ 567576 w 755787"/>
                            <a:gd name="connsiteY70" fmla="*/ 635809 h 1331134"/>
                            <a:gd name="connsiteX71" fmla="*/ 569958 w 755787"/>
                            <a:gd name="connsiteY71" fmla="*/ 642953 h 1331134"/>
                            <a:gd name="connsiteX72" fmla="*/ 579483 w 755787"/>
                            <a:gd name="connsiteY72" fmla="*/ 659622 h 1331134"/>
                            <a:gd name="connsiteX73" fmla="*/ 586626 w 755787"/>
                            <a:gd name="connsiteY73" fmla="*/ 683434 h 1331134"/>
                            <a:gd name="connsiteX74" fmla="*/ 591389 w 755787"/>
                            <a:gd name="connsiteY74" fmla="*/ 697722 h 1331134"/>
                            <a:gd name="connsiteX75" fmla="*/ 596151 w 755787"/>
                            <a:gd name="connsiteY75" fmla="*/ 712009 h 1331134"/>
                            <a:gd name="connsiteX76" fmla="*/ 598533 w 755787"/>
                            <a:gd name="connsiteY76" fmla="*/ 719153 h 1331134"/>
                            <a:gd name="connsiteX77" fmla="*/ 603295 w 755787"/>
                            <a:gd name="connsiteY77" fmla="*/ 738203 h 1331134"/>
                            <a:gd name="connsiteX78" fmla="*/ 608058 w 755787"/>
                            <a:gd name="connsiteY78" fmla="*/ 788209 h 1331134"/>
                            <a:gd name="connsiteX79" fmla="*/ 615201 w 755787"/>
                            <a:gd name="connsiteY79" fmla="*/ 809640 h 1331134"/>
                            <a:gd name="connsiteX80" fmla="*/ 617583 w 755787"/>
                            <a:gd name="connsiteY80" fmla="*/ 816784 h 1331134"/>
                            <a:gd name="connsiteX81" fmla="*/ 622345 w 755787"/>
                            <a:gd name="connsiteY81" fmla="*/ 835834 h 1331134"/>
                            <a:gd name="connsiteX82" fmla="*/ 627108 w 755787"/>
                            <a:gd name="connsiteY82" fmla="*/ 852503 h 1331134"/>
                            <a:gd name="connsiteX83" fmla="*/ 629489 w 755787"/>
                            <a:gd name="connsiteY83" fmla="*/ 871553 h 1331134"/>
                            <a:gd name="connsiteX84" fmla="*/ 631870 w 755787"/>
                            <a:gd name="connsiteY84" fmla="*/ 909653 h 1331134"/>
                            <a:gd name="connsiteX85" fmla="*/ 636633 w 755787"/>
                            <a:gd name="connsiteY85" fmla="*/ 938228 h 1331134"/>
                            <a:gd name="connsiteX86" fmla="*/ 639014 w 755787"/>
                            <a:gd name="connsiteY86" fmla="*/ 952515 h 1331134"/>
                            <a:gd name="connsiteX87" fmla="*/ 646158 w 755787"/>
                            <a:gd name="connsiteY87" fmla="*/ 973947 h 1331134"/>
                            <a:gd name="connsiteX88" fmla="*/ 648539 w 755787"/>
                            <a:gd name="connsiteY88" fmla="*/ 981090 h 1331134"/>
                            <a:gd name="connsiteX89" fmla="*/ 653301 w 755787"/>
                            <a:gd name="connsiteY89" fmla="*/ 1000140 h 1331134"/>
                            <a:gd name="connsiteX90" fmla="*/ 655683 w 755787"/>
                            <a:gd name="connsiteY90" fmla="*/ 1009665 h 1331134"/>
                            <a:gd name="connsiteX91" fmla="*/ 660445 w 755787"/>
                            <a:gd name="connsiteY91" fmla="*/ 1026334 h 1331134"/>
                            <a:gd name="connsiteX92" fmla="*/ 662826 w 755787"/>
                            <a:gd name="connsiteY92" fmla="*/ 1033478 h 1331134"/>
                            <a:gd name="connsiteX93" fmla="*/ 665208 w 755787"/>
                            <a:gd name="connsiteY93" fmla="*/ 1043003 h 1331134"/>
                            <a:gd name="connsiteX94" fmla="*/ 667589 w 755787"/>
                            <a:gd name="connsiteY94" fmla="*/ 1050147 h 1331134"/>
                            <a:gd name="connsiteX95" fmla="*/ 672351 w 755787"/>
                            <a:gd name="connsiteY95" fmla="*/ 1069197 h 1331134"/>
                            <a:gd name="connsiteX96" fmla="*/ 674733 w 755787"/>
                            <a:gd name="connsiteY96" fmla="*/ 1081103 h 1331134"/>
                            <a:gd name="connsiteX97" fmla="*/ 681876 w 755787"/>
                            <a:gd name="connsiteY97" fmla="*/ 1102534 h 1331134"/>
                            <a:gd name="connsiteX98" fmla="*/ 684258 w 755787"/>
                            <a:gd name="connsiteY98" fmla="*/ 1109678 h 1331134"/>
                            <a:gd name="connsiteX99" fmla="*/ 689020 w 755787"/>
                            <a:gd name="connsiteY99" fmla="*/ 1126347 h 1331134"/>
                            <a:gd name="connsiteX100" fmla="*/ 693783 w 755787"/>
                            <a:gd name="connsiteY100" fmla="*/ 1133490 h 1331134"/>
                            <a:gd name="connsiteX101" fmla="*/ 698545 w 755787"/>
                            <a:gd name="connsiteY101" fmla="*/ 1147778 h 1331134"/>
                            <a:gd name="connsiteX102" fmla="*/ 708070 w 755787"/>
                            <a:gd name="connsiteY102" fmla="*/ 1162065 h 1331134"/>
                            <a:gd name="connsiteX103" fmla="*/ 710451 w 755787"/>
                            <a:gd name="connsiteY103" fmla="*/ 1169209 h 1331134"/>
                            <a:gd name="connsiteX104" fmla="*/ 715214 w 755787"/>
                            <a:gd name="connsiteY104" fmla="*/ 1178734 h 1331134"/>
                            <a:gd name="connsiteX105" fmla="*/ 724739 w 755787"/>
                            <a:gd name="connsiteY105" fmla="*/ 1204928 h 1331134"/>
                            <a:gd name="connsiteX106" fmla="*/ 731883 w 755787"/>
                            <a:gd name="connsiteY106" fmla="*/ 1221597 h 1331134"/>
                            <a:gd name="connsiteX107" fmla="*/ 736645 w 755787"/>
                            <a:gd name="connsiteY107" fmla="*/ 1245409 h 1331134"/>
                            <a:gd name="connsiteX108" fmla="*/ 741408 w 755787"/>
                            <a:gd name="connsiteY108" fmla="*/ 1259697 h 1331134"/>
                            <a:gd name="connsiteX109" fmla="*/ 743789 w 755787"/>
                            <a:gd name="connsiteY109" fmla="*/ 1269222 h 1331134"/>
                            <a:gd name="connsiteX110" fmla="*/ 748551 w 755787"/>
                            <a:gd name="connsiteY110" fmla="*/ 1283509 h 1331134"/>
                            <a:gd name="connsiteX111" fmla="*/ 746170 w 755787"/>
                            <a:gd name="connsiteY111" fmla="*/ 1302559 h 1331134"/>
                            <a:gd name="connsiteX112" fmla="*/ 731883 w 755787"/>
                            <a:gd name="connsiteY112" fmla="*/ 1314465 h 1331134"/>
                            <a:gd name="connsiteX113" fmla="*/ 710451 w 755787"/>
                            <a:gd name="connsiteY113" fmla="*/ 1321609 h 1331134"/>
                            <a:gd name="connsiteX114" fmla="*/ 689020 w 755787"/>
                            <a:gd name="connsiteY114" fmla="*/ 1328753 h 1331134"/>
                            <a:gd name="connsiteX115" fmla="*/ 681876 w 755787"/>
                            <a:gd name="connsiteY115" fmla="*/ 1331134 h 1331134"/>
                            <a:gd name="connsiteX116" fmla="*/ 655683 w 755787"/>
                            <a:gd name="connsiteY116" fmla="*/ 1328753 h 1331134"/>
                            <a:gd name="connsiteX117" fmla="*/ 648539 w 755787"/>
                            <a:gd name="connsiteY117" fmla="*/ 1326372 h 1331134"/>
                            <a:gd name="connsiteX118" fmla="*/ 646158 w 755787"/>
                            <a:gd name="connsiteY118" fmla="*/ 1319228 h 1331134"/>
                            <a:gd name="connsiteX119" fmla="*/ 636633 w 755787"/>
                            <a:gd name="connsiteY119" fmla="*/ 1312084 h 1331134"/>
                            <a:gd name="connsiteX120" fmla="*/ 631870 w 755787"/>
                            <a:gd name="connsiteY120" fmla="*/ 1304940 h 1331134"/>
                            <a:gd name="connsiteX121" fmla="*/ 624726 w 755787"/>
                            <a:gd name="connsiteY121" fmla="*/ 1297797 h 1331134"/>
                            <a:gd name="connsiteX122" fmla="*/ 615201 w 755787"/>
                            <a:gd name="connsiteY122" fmla="*/ 1281128 h 1331134"/>
                            <a:gd name="connsiteX123" fmla="*/ 612820 w 755787"/>
                            <a:gd name="connsiteY123" fmla="*/ 1273984 h 1331134"/>
                            <a:gd name="connsiteX124" fmla="*/ 603295 w 755787"/>
                            <a:gd name="connsiteY124" fmla="*/ 1259697 h 1331134"/>
                            <a:gd name="connsiteX125" fmla="*/ 593770 w 755787"/>
                            <a:gd name="connsiteY125" fmla="*/ 1238265 h 1331134"/>
                            <a:gd name="connsiteX126" fmla="*/ 577101 w 755787"/>
                            <a:gd name="connsiteY126" fmla="*/ 1216834 h 1331134"/>
                            <a:gd name="connsiteX127" fmla="*/ 558051 w 755787"/>
                            <a:gd name="connsiteY127" fmla="*/ 1195403 h 1331134"/>
                            <a:gd name="connsiteX128" fmla="*/ 546145 w 755787"/>
                            <a:gd name="connsiteY128" fmla="*/ 1181115 h 1331134"/>
                            <a:gd name="connsiteX129" fmla="*/ 541383 w 755787"/>
                            <a:gd name="connsiteY129" fmla="*/ 1173972 h 1331134"/>
                            <a:gd name="connsiteX130" fmla="*/ 534239 w 755787"/>
                            <a:gd name="connsiteY130" fmla="*/ 1166828 h 1331134"/>
                            <a:gd name="connsiteX131" fmla="*/ 524714 w 755787"/>
                            <a:gd name="connsiteY131" fmla="*/ 1150159 h 1331134"/>
                            <a:gd name="connsiteX132" fmla="*/ 517570 w 755787"/>
                            <a:gd name="connsiteY132" fmla="*/ 1140634 h 1331134"/>
                            <a:gd name="connsiteX133" fmla="*/ 508045 w 755787"/>
                            <a:gd name="connsiteY133" fmla="*/ 1126347 h 1331134"/>
                            <a:gd name="connsiteX134" fmla="*/ 498520 w 755787"/>
                            <a:gd name="connsiteY134" fmla="*/ 1104915 h 1331134"/>
                            <a:gd name="connsiteX135" fmla="*/ 491376 w 755787"/>
                            <a:gd name="connsiteY135" fmla="*/ 1090628 h 1331134"/>
                            <a:gd name="connsiteX136" fmla="*/ 488995 w 755787"/>
                            <a:gd name="connsiteY136" fmla="*/ 1083484 h 1331134"/>
                            <a:gd name="connsiteX137" fmla="*/ 479470 w 755787"/>
                            <a:gd name="connsiteY137" fmla="*/ 1069197 h 1331134"/>
                            <a:gd name="connsiteX138" fmla="*/ 474708 w 755787"/>
                            <a:gd name="connsiteY138" fmla="*/ 1059672 h 1331134"/>
                            <a:gd name="connsiteX139" fmla="*/ 465183 w 755787"/>
                            <a:gd name="connsiteY139" fmla="*/ 1045384 h 1331134"/>
                            <a:gd name="connsiteX140" fmla="*/ 460420 w 755787"/>
                            <a:gd name="connsiteY140" fmla="*/ 1038240 h 1331134"/>
                            <a:gd name="connsiteX141" fmla="*/ 455658 w 755787"/>
                            <a:gd name="connsiteY141" fmla="*/ 1028715 h 1331134"/>
                            <a:gd name="connsiteX142" fmla="*/ 448514 w 755787"/>
                            <a:gd name="connsiteY142" fmla="*/ 1021572 h 1331134"/>
                            <a:gd name="connsiteX143" fmla="*/ 443751 w 755787"/>
                            <a:gd name="connsiteY143" fmla="*/ 1014428 h 1331134"/>
                            <a:gd name="connsiteX144" fmla="*/ 436608 w 755787"/>
                            <a:gd name="connsiteY144" fmla="*/ 1004903 h 1331134"/>
                            <a:gd name="connsiteX145" fmla="*/ 431845 w 755787"/>
                            <a:gd name="connsiteY145" fmla="*/ 995378 h 1331134"/>
                            <a:gd name="connsiteX146" fmla="*/ 429464 w 755787"/>
                            <a:gd name="connsiteY146" fmla="*/ 988234 h 1331134"/>
                            <a:gd name="connsiteX147" fmla="*/ 422320 w 755787"/>
                            <a:gd name="connsiteY147" fmla="*/ 978709 h 1331134"/>
                            <a:gd name="connsiteX148" fmla="*/ 417558 w 755787"/>
                            <a:gd name="connsiteY148" fmla="*/ 971565 h 1331134"/>
                            <a:gd name="connsiteX149" fmla="*/ 410414 w 755787"/>
                            <a:gd name="connsiteY149" fmla="*/ 954897 h 1331134"/>
                            <a:gd name="connsiteX150" fmla="*/ 405651 w 755787"/>
                            <a:gd name="connsiteY150" fmla="*/ 945372 h 1331134"/>
                            <a:gd name="connsiteX151" fmla="*/ 388982 w 755787"/>
                            <a:gd name="connsiteY151" fmla="*/ 923940 h 1331134"/>
                            <a:gd name="connsiteX152" fmla="*/ 374695 w 755787"/>
                            <a:gd name="connsiteY152" fmla="*/ 907272 h 1331134"/>
                            <a:gd name="connsiteX153" fmla="*/ 348501 w 755787"/>
                            <a:gd name="connsiteY153" fmla="*/ 862028 h 1331134"/>
                            <a:gd name="connsiteX154" fmla="*/ 322307 w 755787"/>
                            <a:gd name="connsiteY154" fmla="*/ 828691 h 1331134"/>
                            <a:gd name="connsiteX155" fmla="*/ 293733 w 755787"/>
                            <a:gd name="connsiteY155" fmla="*/ 800115 h 1331134"/>
                            <a:gd name="connsiteX156" fmla="*/ 269920 w 755787"/>
                            <a:gd name="connsiteY156" fmla="*/ 773922 h 1331134"/>
                            <a:gd name="connsiteX157" fmla="*/ 262776 w 755787"/>
                            <a:gd name="connsiteY157" fmla="*/ 766778 h 1331134"/>
                            <a:gd name="connsiteX158" fmla="*/ 258014 w 755787"/>
                            <a:gd name="connsiteY158" fmla="*/ 759634 h 1331134"/>
                            <a:gd name="connsiteX159" fmla="*/ 241345 w 755787"/>
                            <a:gd name="connsiteY159" fmla="*/ 742965 h 1331134"/>
                            <a:gd name="connsiteX160" fmla="*/ 238964 w 755787"/>
                            <a:gd name="connsiteY160" fmla="*/ 733440 h 1331134"/>
                            <a:gd name="connsiteX161" fmla="*/ 231820 w 755787"/>
                            <a:gd name="connsiteY161" fmla="*/ 728678 h 1331134"/>
                            <a:gd name="connsiteX162" fmla="*/ 219914 w 755787"/>
                            <a:gd name="connsiteY162" fmla="*/ 709628 h 1331134"/>
                            <a:gd name="connsiteX163" fmla="*/ 205626 w 755787"/>
                            <a:gd name="connsiteY163" fmla="*/ 681053 h 1331134"/>
                            <a:gd name="connsiteX164" fmla="*/ 200864 w 755787"/>
                            <a:gd name="connsiteY164" fmla="*/ 673909 h 1331134"/>
                            <a:gd name="connsiteX165" fmla="*/ 196101 w 755787"/>
                            <a:gd name="connsiteY165" fmla="*/ 666765 h 1331134"/>
                            <a:gd name="connsiteX166" fmla="*/ 191339 w 755787"/>
                            <a:gd name="connsiteY166" fmla="*/ 652478 h 1331134"/>
                            <a:gd name="connsiteX167" fmla="*/ 177051 w 755787"/>
                            <a:gd name="connsiteY167" fmla="*/ 628665 h 1331134"/>
                            <a:gd name="connsiteX168" fmla="*/ 169908 w 755787"/>
                            <a:gd name="connsiteY168" fmla="*/ 602472 h 1331134"/>
                            <a:gd name="connsiteX169" fmla="*/ 167526 w 755787"/>
                            <a:gd name="connsiteY169" fmla="*/ 595328 h 1331134"/>
                            <a:gd name="connsiteX170" fmla="*/ 162764 w 755787"/>
                            <a:gd name="connsiteY170" fmla="*/ 585803 h 1331134"/>
                            <a:gd name="connsiteX171" fmla="*/ 160383 w 755787"/>
                            <a:gd name="connsiteY171" fmla="*/ 578659 h 1331134"/>
                            <a:gd name="connsiteX172" fmla="*/ 155620 w 755787"/>
                            <a:gd name="connsiteY172" fmla="*/ 569134 h 1331134"/>
                            <a:gd name="connsiteX173" fmla="*/ 148476 w 755787"/>
                            <a:gd name="connsiteY173" fmla="*/ 552465 h 1331134"/>
                            <a:gd name="connsiteX174" fmla="*/ 143714 w 755787"/>
                            <a:gd name="connsiteY174" fmla="*/ 535797 h 1331134"/>
                            <a:gd name="connsiteX175" fmla="*/ 141333 w 755787"/>
                            <a:gd name="connsiteY175" fmla="*/ 526272 h 1331134"/>
                            <a:gd name="connsiteX176" fmla="*/ 138951 w 755787"/>
                            <a:gd name="connsiteY176" fmla="*/ 514365 h 1331134"/>
                            <a:gd name="connsiteX177" fmla="*/ 134189 w 755787"/>
                            <a:gd name="connsiteY177" fmla="*/ 507222 h 1331134"/>
                            <a:gd name="connsiteX178" fmla="*/ 129426 w 755787"/>
                            <a:gd name="connsiteY178" fmla="*/ 490553 h 1331134"/>
                            <a:gd name="connsiteX179" fmla="*/ 124664 w 755787"/>
                            <a:gd name="connsiteY179" fmla="*/ 476265 h 1331134"/>
                            <a:gd name="connsiteX180" fmla="*/ 119901 w 755787"/>
                            <a:gd name="connsiteY180" fmla="*/ 469122 h 1331134"/>
                            <a:gd name="connsiteX181" fmla="*/ 110376 w 755787"/>
                            <a:gd name="connsiteY181" fmla="*/ 440547 h 1331134"/>
                            <a:gd name="connsiteX182" fmla="*/ 107995 w 755787"/>
                            <a:gd name="connsiteY182" fmla="*/ 433403 h 1331134"/>
                            <a:gd name="connsiteX183" fmla="*/ 105614 w 755787"/>
                            <a:gd name="connsiteY183" fmla="*/ 426259 h 1331134"/>
                            <a:gd name="connsiteX184" fmla="*/ 100851 w 755787"/>
                            <a:gd name="connsiteY184" fmla="*/ 419115 h 1331134"/>
                            <a:gd name="connsiteX185" fmla="*/ 98470 w 755787"/>
                            <a:gd name="connsiteY185" fmla="*/ 411972 h 1331134"/>
                            <a:gd name="connsiteX186" fmla="*/ 96089 w 755787"/>
                            <a:gd name="connsiteY186" fmla="*/ 402447 h 1331134"/>
                            <a:gd name="connsiteX187" fmla="*/ 91326 w 755787"/>
                            <a:gd name="connsiteY187" fmla="*/ 395303 h 1331134"/>
                            <a:gd name="connsiteX188" fmla="*/ 86564 w 755787"/>
                            <a:gd name="connsiteY188" fmla="*/ 381015 h 1331134"/>
                            <a:gd name="connsiteX189" fmla="*/ 84183 w 755787"/>
                            <a:gd name="connsiteY189" fmla="*/ 373872 h 1331134"/>
                            <a:gd name="connsiteX190" fmla="*/ 79420 w 755787"/>
                            <a:gd name="connsiteY190" fmla="*/ 354822 h 1331134"/>
                            <a:gd name="connsiteX191" fmla="*/ 74658 w 755787"/>
                            <a:gd name="connsiteY191" fmla="*/ 347678 h 1331134"/>
                            <a:gd name="connsiteX192" fmla="*/ 46083 w 755787"/>
                            <a:gd name="connsiteY192" fmla="*/ 283384 h 1331134"/>
                            <a:gd name="connsiteX193" fmla="*/ 36558 w 755787"/>
                            <a:gd name="connsiteY193" fmla="*/ 269097 h 1331134"/>
                            <a:gd name="connsiteX194" fmla="*/ 31795 w 755787"/>
                            <a:gd name="connsiteY194" fmla="*/ 254809 h 1331134"/>
                            <a:gd name="connsiteX195" fmla="*/ 29414 w 755787"/>
                            <a:gd name="connsiteY195" fmla="*/ 245284 h 1331134"/>
                            <a:gd name="connsiteX196" fmla="*/ 27033 w 755787"/>
                            <a:gd name="connsiteY196" fmla="*/ 233378 h 1331134"/>
                            <a:gd name="connsiteX197" fmla="*/ 22270 w 755787"/>
                            <a:gd name="connsiteY197" fmla="*/ 219090 h 1331134"/>
                            <a:gd name="connsiteX198" fmla="*/ 19889 w 755787"/>
                            <a:gd name="connsiteY198" fmla="*/ 207184 h 1331134"/>
                            <a:gd name="connsiteX199" fmla="*/ 17508 w 755787"/>
                            <a:gd name="connsiteY199" fmla="*/ 200040 h 1331134"/>
                            <a:gd name="connsiteX200" fmla="*/ 12745 w 755787"/>
                            <a:gd name="connsiteY200" fmla="*/ 171465 h 1331134"/>
                            <a:gd name="connsiteX201" fmla="*/ 10364 w 755787"/>
                            <a:gd name="connsiteY201" fmla="*/ 164322 h 1331134"/>
                            <a:gd name="connsiteX202" fmla="*/ 5601 w 755787"/>
                            <a:gd name="connsiteY202" fmla="*/ 92884 h 1331134"/>
                            <a:gd name="connsiteX203" fmla="*/ 839 w 755787"/>
                            <a:gd name="connsiteY203" fmla="*/ 66690 h 1331134"/>
                            <a:gd name="connsiteX204" fmla="*/ 24651 w 755787"/>
                            <a:gd name="connsiteY204" fmla="*/ 38115 h 1331134"/>
                            <a:gd name="connsiteX205" fmla="*/ 50845 w 755787"/>
                            <a:gd name="connsiteY205" fmla="*/ 9540 h 1331134"/>
                            <a:gd name="connsiteX206" fmla="*/ 81801 w 755787"/>
                            <a:gd name="connsiteY206" fmla="*/ 2397 h 1331134"/>
                            <a:gd name="connsiteX207" fmla="*/ 115139 w 755787"/>
                            <a:gd name="connsiteY207" fmla="*/ 2397 h 1331134"/>
                            <a:gd name="connsiteX0" fmla="*/ 109803 w 750451"/>
                            <a:gd name="connsiteY0" fmla="*/ 2397 h 1331134"/>
                            <a:gd name="connsiteX1" fmla="*/ 109803 w 750451"/>
                            <a:gd name="connsiteY1" fmla="*/ 2397 h 1331134"/>
                            <a:gd name="connsiteX2" fmla="*/ 157428 w 750451"/>
                            <a:gd name="connsiteY2" fmla="*/ 7159 h 1331134"/>
                            <a:gd name="connsiteX3" fmla="*/ 171715 w 750451"/>
                            <a:gd name="connsiteY3" fmla="*/ 11922 h 1331134"/>
                            <a:gd name="connsiteX4" fmla="*/ 188384 w 750451"/>
                            <a:gd name="connsiteY4" fmla="*/ 16684 h 1331134"/>
                            <a:gd name="connsiteX5" fmla="*/ 195528 w 750451"/>
                            <a:gd name="connsiteY5" fmla="*/ 21447 h 1331134"/>
                            <a:gd name="connsiteX6" fmla="*/ 207434 w 750451"/>
                            <a:gd name="connsiteY6" fmla="*/ 23828 h 1331134"/>
                            <a:gd name="connsiteX7" fmla="*/ 214578 w 750451"/>
                            <a:gd name="connsiteY7" fmla="*/ 30972 h 1331134"/>
                            <a:gd name="connsiteX8" fmla="*/ 228865 w 750451"/>
                            <a:gd name="connsiteY8" fmla="*/ 35734 h 1331134"/>
                            <a:gd name="connsiteX9" fmla="*/ 238390 w 750451"/>
                            <a:gd name="connsiteY9" fmla="*/ 40497 h 1331134"/>
                            <a:gd name="connsiteX10" fmla="*/ 247915 w 750451"/>
                            <a:gd name="connsiteY10" fmla="*/ 42878 h 1331134"/>
                            <a:gd name="connsiteX11" fmla="*/ 264584 w 750451"/>
                            <a:gd name="connsiteY11" fmla="*/ 47640 h 1331134"/>
                            <a:gd name="connsiteX12" fmla="*/ 283634 w 750451"/>
                            <a:gd name="connsiteY12" fmla="*/ 54784 h 1331134"/>
                            <a:gd name="connsiteX13" fmla="*/ 316972 w 750451"/>
                            <a:gd name="connsiteY13" fmla="*/ 64309 h 1331134"/>
                            <a:gd name="connsiteX14" fmla="*/ 343165 w 750451"/>
                            <a:gd name="connsiteY14" fmla="*/ 71453 h 1331134"/>
                            <a:gd name="connsiteX15" fmla="*/ 350309 w 750451"/>
                            <a:gd name="connsiteY15" fmla="*/ 73834 h 1331134"/>
                            <a:gd name="connsiteX16" fmla="*/ 376503 w 750451"/>
                            <a:gd name="connsiteY16" fmla="*/ 88122 h 1331134"/>
                            <a:gd name="connsiteX17" fmla="*/ 386028 w 750451"/>
                            <a:gd name="connsiteY17" fmla="*/ 92884 h 1331134"/>
                            <a:gd name="connsiteX18" fmla="*/ 393172 w 750451"/>
                            <a:gd name="connsiteY18" fmla="*/ 95265 h 1331134"/>
                            <a:gd name="connsiteX19" fmla="*/ 402697 w 750451"/>
                            <a:gd name="connsiteY19" fmla="*/ 100028 h 1331134"/>
                            <a:gd name="connsiteX20" fmla="*/ 409840 w 750451"/>
                            <a:gd name="connsiteY20" fmla="*/ 104790 h 1331134"/>
                            <a:gd name="connsiteX21" fmla="*/ 428890 w 750451"/>
                            <a:gd name="connsiteY21" fmla="*/ 109553 h 1331134"/>
                            <a:gd name="connsiteX22" fmla="*/ 447940 w 750451"/>
                            <a:gd name="connsiteY22" fmla="*/ 119078 h 1331134"/>
                            <a:gd name="connsiteX23" fmla="*/ 464609 w 750451"/>
                            <a:gd name="connsiteY23" fmla="*/ 123840 h 1331134"/>
                            <a:gd name="connsiteX24" fmla="*/ 490803 w 750451"/>
                            <a:gd name="connsiteY24" fmla="*/ 138128 h 1331134"/>
                            <a:gd name="connsiteX25" fmla="*/ 500328 w 750451"/>
                            <a:gd name="connsiteY25" fmla="*/ 140509 h 1331134"/>
                            <a:gd name="connsiteX26" fmla="*/ 516997 w 750451"/>
                            <a:gd name="connsiteY26" fmla="*/ 150034 h 1331134"/>
                            <a:gd name="connsiteX27" fmla="*/ 524140 w 750451"/>
                            <a:gd name="connsiteY27" fmla="*/ 154797 h 1331134"/>
                            <a:gd name="connsiteX28" fmla="*/ 533665 w 750451"/>
                            <a:gd name="connsiteY28" fmla="*/ 159559 h 1331134"/>
                            <a:gd name="connsiteX29" fmla="*/ 540809 w 750451"/>
                            <a:gd name="connsiteY29" fmla="*/ 164322 h 1331134"/>
                            <a:gd name="connsiteX30" fmla="*/ 555097 w 750451"/>
                            <a:gd name="connsiteY30" fmla="*/ 169084 h 1331134"/>
                            <a:gd name="connsiteX31" fmla="*/ 571765 w 750451"/>
                            <a:gd name="connsiteY31" fmla="*/ 178609 h 1331134"/>
                            <a:gd name="connsiteX32" fmla="*/ 578909 w 750451"/>
                            <a:gd name="connsiteY32" fmla="*/ 183372 h 1331134"/>
                            <a:gd name="connsiteX33" fmla="*/ 593197 w 750451"/>
                            <a:gd name="connsiteY33" fmla="*/ 188134 h 1331134"/>
                            <a:gd name="connsiteX34" fmla="*/ 605103 w 750451"/>
                            <a:gd name="connsiteY34" fmla="*/ 192897 h 1331134"/>
                            <a:gd name="connsiteX35" fmla="*/ 619390 w 750451"/>
                            <a:gd name="connsiteY35" fmla="*/ 197659 h 1331134"/>
                            <a:gd name="connsiteX36" fmla="*/ 633678 w 750451"/>
                            <a:gd name="connsiteY36" fmla="*/ 207184 h 1331134"/>
                            <a:gd name="connsiteX37" fmla="*/ 640822 w 750451"/>
                            <a:gd name="connsiteY37" fmla="*/ 211947 h 1331134"/>
                            <a:gd name="connsiteX38" fmla="*/ 652728 w 750451"/>
                            <a:gd name="connsiteY38" fmla="*/ 219090 h 1331134"/>
                            <a:gd name="connsiteX39" fmla="*/ 667015 w 750451"/>
                            <a:gd name="connsiteY39" fmla="*/ 228615 h 1331134"/>
                            <a:gd name="connsiteX40" fmla="*/ 678922 w 750451"/>
                            <a:gd name="connsiteY40" fmla="*/ 245284 h 1331134"/>
                            <a:gd name="connsiteX41" fmla="*/ 688447 w 750451"/>
                            <a:gd name="connsiteY41" fmla="*/ 259572 h 1331134"/>
                            <a:gd name="connsiteX42" fmla="*/ 693209 w 750451"/>
                            <a:gd name="connsiteY42" fmla="*/ 266715 h 1331134"/>
                            <a:gd name="connsiteX43" fmla="*/ 700353 w 750451"/>
                            <a:gd name="connsiteY43" fmla="*/ 273859 h 1331134"/>
                            <a:gd name="connsiteX44" fmla="*/ 709878 w 750451"/>
                            <a:gd name="connsiteY44" fmla="*/ 295290 h 1331134"/>
                            <a:gd name="connsiteX45" fmla="*/ 717022 w 750451"/>
                            <a:gd name="connsiteY45" fmla="*/ 309578 h 1331134"/>
                            <a:gd name="connsiteX46" fmla="*/ 721784 w 750451"/>
                            <a:gd name="connsiteY46" fmla="*/ 323865 h 1331134"/>
                            <a:gd name="connsiteX47" fmla="*/ 736072 w 750451"/>
                            <a:gd name="connsiteY47" fmla="*/ 352440 h 1331134"/>
                            <a:gd name="connsiteX48" fmla="*/ 743215 w 750451"/>
                            <a:gd name="connsiteY48" fmla="*/ 373872 h 1331134"/>
                            <a:gd name="connsiteX49" fmla="*/ 745597 w 750451"/>
                            <a:gd name="connsiteY49" fmla="*/ 381015 h 1331134"/>
                            <a:gd name="connsiteX50" fmla="*/ 750359 w 750451"/>
                            <a:gd name="connsiteY50" fmla="*/ 421497 h 1331134"/>
                            <a:gd name="connsiteX51" fmla="*/ 747978 w 750451"/>
                            <a:gd name="connsiteY51" fmla="*/ 457215 h 1331134"/>
                            <a:gd name="connsiteX52" fmla="*/ 728928 w 750451"/>
                            <a:gd name="connsiteY52" fmla="*/ 469122 h 1331134"/>
                            <a:gd name="connsiteX53" fmla="*/ 695590 w 750451"/>
                            <a:gd name="connsiteY53" fmla="*/ 466740 h 1331134"/>
                            <a:gd name="connsiteX54" fmla="*/ 678922 w 750451"/>
                            <a:gd name="connsiteY54" fmla="*/ 461978 h 1331134"/>
                            <a:gd name="connsiteX55" fmla="*/ 671778 w 750451"/>
                            <a:gd name="connsiteY55" fmla="*/ 457215 h 1331134"/>
                            <a:gd name="connsiteX56" fmla="*/ 657490 w 750451"/>
                            <a:gd name="connsiteY56" fmla="*/ 452453 h 1331134"/>
                            <a:gd name="connsiteX57" fmla="*/ 640822 w 750451"/>
                            <a:gd name="connsiteY57" fmla="*/ 447690 h 1331134"/>
                            <a:gd name="connsiteX58" fmla="*/ 624153 w 750451"/>
                            <a:gd name="connsiteY58" fmla="*/ 442928 h 1331134"/>
                            <a:gd name="connsiteX59" fmla="*/ 609865 w 750451"/>
                            <a:gd name="connsiteY59" fmla="*/ 445309 h 1331134"/>
                            <a:gd name="connsiteX60" fmla="*/ 595578 w 750451"/>
                            <a:gd name="connsiteY60" fmla="*/ 450072 h 1331134"/>
                            <a:gd name="connsiteX61" fmla="*/ 576528 w 750451"/>
                            <a:gd name="connsiteY61" fmla="*/ 447691 h 1331134"/>
                            <a:gd name="connsiteX62" fmla="*/ 533665 w 750451"/>
                            <a:gd name="connsiteY62" fmla="*/ 469122 h 1331134"/>
                            <a:gd name="connsiteX63" fmla="*/ 516996 w 750451"/>
                            <a:gd name="connsiteY63" fmla="*/ 511984 h 1331134"/>
                            <a:gd name="connsiteX64" fmla="*/ 526522 w 750451"/>
                            <a:gd name="connsiteY64" fmla="*/ 557228 h 1331134"/>
                            <a:gd name="connsiteX65" fmla="*/ 540809 w 750451"/>
                            <a:gd name="connsiteY65" fmla="*/ 566753 h 1331134"/>
                            <a:gd name="connsiteX66" fmla="*/ 545572 w 750451"/>
                            <a:gd name="connsiteY66" fmla="*/ 581040 h 1331134"/>
                            <a:gd name="connsiteX67" fmla="*/ 547953 w 750451"/>
                            <a:gd name="connsiteY67" fmla="*/ 600090 h 1331134"/>
                            <a:gd name="connsiteX68" fmla="*/ 552715 w 750451"/>
                            <a:gd name="connsiteY68" fmla="*/ 607234 h 1331134"/>
                            <a:gd name="connsiteX69" fmla="*/ 557478 w 750451"/>
                            <a:gd name="connsiteY69" fmla="*/ 626284 h 1331134"/>
                            <a:gd name="connsiteX70" fmla="*/ 562240 w 750451"/>
                            <a:gd name="connsiteY70" fmla="*/ 635809 h 1331134"/>
                            <a:gd name="connsiteX71" fmla="*/ 564622 w 750451"/>
                            <a:gd name="connsiteY71" fmla="*/ 642953 h 1331134"/>
                            <a:gd name="connsiteX72" fmla="*/ 574147 w 750451"/>
                            <a:gd name="connsiteY72" fmla="*/ 659622 h 1331134"/>
                            <a:gd name="connsiteX73" fmla="*/ 581290 w 750451"/>
                            <a:gd name="connsiteY73" fmla="*/ 683434 h 1331134"/>
                            <a:gd name="connsiteX74" fmla="*/ 586053 w 750451"/>
                            <a:gd name="connsiteY74" fmla="*/ 697722 h 1331134"/>
                            <a:gd name="connsiteX75" fmla="*/ 590815 w 750451"/>
                            <a:gd name="connsiteY75" fmla="*/ 712009 h 1331134"/>
                            <a:gd name="connsiteX76" fmla="*/ 593197 w 750451"/>
                            <a:gd name="connsiteY76" fmla="*/ 719153 h 1331134"/>
                            <a:gd name="connsiteX77" fmla="*/ 597959 w 750451"/>
                            <a:gd name="connsiteY77" fmla="*/ 738203 h 1331134"/>
                            <a:gd name="connsiteX78" fmla="*/ 602722 w 750451"/>
                            <a:gd name="connsiteY78" fmla="*/ 788209 h 1331134"/>
                            <a:gd name="connsiteX79" fmla="*/ 609865 w 750451"/>
                            <a:gd name="connsiteY79" fmla="*/ 809640 h 1331134"/>
                            <a:gd name="connsiteX80" fmla="*/ 612247 w 750451"/>
                            <a:gd name="connsiteY80" fmla="*/ 816784 h 1331134"/>
                            <a:gd name="connsiteX81" fmla="*/ 617009 w 750451"/>
                            <a:gd name="connsiteY81" fmla="*/ 835834 h 1331134"/>
                            <a:gd name="connsiteX82" fmla="*/ 621772 w 750451"/>
                            <a:gd name="connsiteY82" fmla="*/ 852503 h 1331134"/>
                            <a:gd name="connsiteX83" fmla="*/ 624153 w 750451"/>
                            <a:gd name="connsiteY83" fmla="*/ 871553 h 1331134"/>
                            <a:gd name="connsiteX84" fmla="*/ 626534 w 750451"/>
                            <a:gd name="connsiteY84" fmla="*/ 909653 h 1331134"/>
                            <a:gd name="connsiteX85" fmla="*/ 631297 w 750451"/>
                            <a:gd name="connsiteY85" fmla="*/ 938228 h 1331134"/>
                            <a:gd name="connsiteX86" fmla="*/ 633678 w 750451"/>
                            <a:gd name="connsiteY86" fmla="*/ 952515 h 1331134"/>
                            <a:gd name="connsiteX87" fmla="*/ 640822 w 750451"/>
                            <a:gd name="connsiteY87" fmla="*/ 973947 h 1331134"/>
                            <a:gd name="connsiteX88" fmla="*/ 643203 w 750451"/>
                            <a:gd name="connsiteY88" fmla="*/ 981090 h 1331134"/>
                            <a:gd name="connsiteX89" fmla="*/ 647965 w 750451"/>
                            <a:gd name="connsiteY89" fmla="*/ 1000140 h 1331134"/>
                            <a:gd name="connsiteX90" fmla="*/ 650347 w 750451"/>
                            <a:gd name="connsiteY90" fmla="*/ 1009665 h 1331134"/>
                            <a:gd name="connsiteX91" fmla="*/ 655109 w 750451"/>
                            <a:gd name="connsiteY91" fmla="*/ 1026334 h 1331134"/>
                            <a:gd name="connsiteX92" fmla="*/ 657490 w 750451"/>
                            <a:gd name="connsiteY92" fmla="*/ 1033478 h 1331134"/>
                            <a:gd name="connsiteX93" fmla="*/ 659872 w 750451"/>
                            <a:gd name="connsiteY93" fmla="*/ 1043003 h 1331134"/>
                            <a:gd name="connsiteX94" fmla="*/ 662253 w 750451"/>
                            <a:gd name="connsiteY94" fmla="*/ 1050147 h 1331134"/>
                            <a:gd name="connsiteX95" fmla="*/ 667015 w 750451"/>
                            <a:gd name="connsiteY95" fmla="*/ 1069197 h 1331134"/>
                            <a:gd name="connsiteX96" fmla="*/ 669397 w 750451"/>
                            <a:gd name="connsiteY96" fmla="*/ 1081103 h 1331134"/>
                            <a:gd name="connsiteX97" fmla="*/ 676540 w 750451"/>
                            <a:gd name="connsiteY97" fmla="*/ 1102534 h 1331134"/>
                            <a:gd name="connsiteX98" fmla="*/ 678922 w 750451"/>
                            <a:gd name="connsiteY98" fmla="*/ 1109678 h 1331134"/>
                            <a:gd name="connsiteX99" fmla="*/ 683684 w 750451"/>
                            <a:gd name="connsiteY99" fmla="*/ 1126347 h 1331134"/>
                            <a:gd name="connsiteX100" fmla="*/ 688447 w 750451"/>
                            <a:gd name="connsiteY100" fmla="*/ 1133490 h 1331134"/>
                            <a:gd name="connsiteX101" fmla="*/ 693209 w 750451"/>
                            <a:gd name="connsiteY101" fmla="*/ 1147778 h 1331134"/>
                            <a:gd name="connsiteX102" fmla="*/ 702734 w 750451"/>
                            <a:gd name="connsiteY102" fmla="*/ 1162065 h 1331134"/>
                            <a:gd name="connsiteX103" fmla="*/ 705115 w 750451"/>
                            <a:gd name="connsiteY103" fmla="*/ 1169209 h 1331134"/>
                            <a:gd name="connsiteX104" fmla="*/ 709878 w 750451"/>
                            <a:gd name="connsiteY104" fmla="*/ 1178734 h 1331134"/>
                            <a:gd name="connsiteX105" fmla="*/ 719403 w 750451"/>
                            <a:gd name="connsiteY105" fmla="*/ 1204928 h 1331134"/>
                            <a:gd name="connsiteX106" fmla="*/ 726547 w 750451"/>
                            <a:gd name="connsiteY106" fmla="*/ 1221597 h 1331134"/>
                            <a:gd name="connsiteX107" fmla="*/ 731309 w 750451"/>
                            <a:gd name="connsiteY107" fmla="*/ 1245409 h 1331134"/>
                            <a:gd name="connsiteX108" fmla="*/ 736072 w 750451"/>
                            <a:gd name="connsiteY108" fmla="*/ 1259697 h 1331134"/>
                            <a:gd name="connsiteX109" fmla="*/ 738453 w 750451"/>
                            <a:gd name="connsiteY109" fmla="*/ 1269222 h 1331134"/>
                            <a:gd name="connsiteX110" fmla="*/ 743215 w 750451"/>
                            <a:gd name="connsiteY110" fmla="*/ 1283509 h 1331134"/>
                            <a:gd name="connsiteX111" fmla="*/ 740834 w 750451"/>
                            <a:gd name="connsiteY111" fmla="*/ 1302559 h 1331134"/>
                            <a:gd name="connsiteX112" fmla="*/ 726547 w 750451"/>
                            <a:gd name="connsiteY112" fmla="*/ 1314465 h 1331134"/>
                            <a:gd name="connsiteX113" fmla="*/ 705115 w 750451"/>
                            <a:gd name="connsiteY113" fmla="*/ 1321609 h 1331134"/>
                            <a:gd name="connsiteX114" fmla="*/ 683684 w 750451"/>
                            <a:gd name="connsiteY114" fmla="*/ 1328753 h 1331134"/>
                            <a:gd name="connsiteX115" fmla="*/ 676540 w 750451"/>
                            <a:gd name="connsiteY115" fmla="*/ 1331134 h 1331134"/>
                            <a:gd name="connsiteX116" fmla="*/ 650347 w 750451"/>
                            <a:gd name="connsiteY116" fmla="*/ 1328753 h 1331134"/>
                            <a:gd name="connsiteX117" fmla="*/ 643203 w 750451"/>
                            <a:gd name="connsiteY117" fmla="*/ 1326372 h 1331134"/>
                            <a:gd name="connsiteX118" fmla="*/ 640822 w 750451"/>
                            <a:gd name="connsiteY118" fmla="*/ 1319228 h 1331134"/>
                            <a:gd name="connsiteX119" fmla="*/ 631297 w 750451"/>
                            <a:gd name="connsiteY119" fmla="*/ 1312084 h 1331134"/>
                            <a:gd name="connsiteX120" fmla="*/ 626534 w 750451"/>
                            <a:gd name="connsiteY120" fmla="*/ 1304940 h 1331134"/>
                            <a:gd name="connsiteX121" fmla="*/ 619390 w 750451"/>
                            <a:gd name="connsiteY121" fmla="*/ 1297797 h 1331134"/>
                            <a:gd name="connsiteX122" fmla="*/ 609865 w 750451"/>
                            <a:gd name="connsiteY122" fmla="*/ 1281128 h 1331134"/>
                            <a:gd name="connsiteX123" fmla="*/ 607484 w 750451"/>
                            <a:gd name="connsiteY123" fmla="*/ 1273984 h 1331134"/>
                            <a:gd name="connsiteX124" fmla="*/ 597959 w 750451"/>
                            <a:gd name="connsiteY124" fmla="*/ 1259697 h 1331134"/>
                            <a:gd name="connsiteX125" fmla="*/ 588434 w 750451"/>
                            <a:gd name="connsiteY125" fmla="*/ 1238265 h 1331134"/>
                            <a:gd name="connsiteX126" fmla="*/ 571765 w 750451"/>
                            <a:gd name="connsiteY126" fmla="*/ 1216834 h 1331134"/>
                            <a:gd name="connsiteX127" fmla="*/ 552715 w 750451"/>
                            <a:gd name="connsiteY127" fmla="*/ 1195403 h 1331134"/>
                            <a:gd name="connsiteX128" fmla="*/ 540809 w 750451"/>
                            <a:gd name="connsiteY128" fmla="*/ 1181115 h 1331134"/>
                            <a:gd name="connsiteX129" fmla="*/ 536047 w 750451"/>
                            <a:gd name="connsiteY129" fmla="*/ 1173972 h 1331134"/>
                            <a:gd name="connsiteX130" fmla="*/ 528903 w 750451"/>
                            <a:gd name="connsiteY130" fmla="*/ 1166828 h 1331134"/>
                            <a:gd name="connsiteX131" fmla="*/ 519378 w 750451"/>
                            <a:gd name="connsiteY131" fmla="*/ 1150159 h 1331134"/>
                            <a:gd name="connsiteX132" fmla="*/ 512234 w 750451"/>
                            <a:gd name="connsiteY132" fmla="*/ 1140634 h 1331134"/>
                            <a:gd name="connsiteX133" fmla="*/ 502709 w 750451"/>
                            <a:gd name="connsiteY133" fmla="*/ 1126347 h 1331134"/>
                            <a:gd name="connsiteX134" fmla="*/ 493184 w 750451"/>
                            <a:gd name="connsiteY134" fmla="*/ 1104915 h 1331134"/>
                            <a:gd name="connsiteX135" fmla="*/ 486040 w 750451"/>
                            <a:gd name="connsiteY135" fmla="*/ 1090628 h 1331134"/>
                            <a:gd name="connsiteX136" fmla="*/ 483659 w 750451"/>
                            <a:gd name="connsiteY136" fmla="*/ 1083484 h 1331134"/>
                            <a:gd name="connsiteX137" fmla="*/ 474134 w 750451"/>
                            <a:gd name="connsiteY137" fmla="*/ 1069197 h 1331134"/>
                            <a:gd name="connsiteX138" fmla="*/ 469372 w 750451"/>
                            <a:gd name="connsiteY138" fmla="*/ 1059672 h 1331134"/>
                            <a:gd name="connsiteX139" fmla="*/ 459847 w 750451"/>
                            <a:gd name="connsiteY139" fmla="*/ 1045384 h 1331134"/>
                            <a:gd name="connsiteX140" fmla="*/ 455084 w 750451"/>
                            <a:gd name="connsiteY140" fmla="*/ 1038240 h 1331134"/>
                            <a:gd name="connsiteX141" fmla="*/ 450322 w 750451"/>
                            <a:gd name="connsiteY141" fmla="*/ 1028715 h 1331134"/>
                            <a:gd name="connsiteX142" fmla="*/ 443178 w 750451"/>
                            <a:gd name="connsiteY142" fmla="*/ 1021572 h 1331134"/>
                            <a:gd name="connsiteX143" fmla="*/ 438415 w 750451"/>
                            <a:gd name="connsiteY143" fmla="*/ 1014428 h 1331134"/>
                            <a:gd name="connsiteX144" fmla="*/ 431272 w 750451"/>
                            <a:gd name="connsiteY144" fmla="*/ 1004903 h 1331134"/>
                            <a:gd name="connsiteX145" fmla="*/ 426509 w 750451"/>
                            <a:gd name="connsiteY145" fmla="*/ 995378 h 1331134"/>
                            <a:gd name="connsiteX146" fmla="*/ 424128 w 750451"/>
                            <a:gd name="connsiteY146" fmla="*/ 988234 h 1331134"/>
                            <a:gd name="connsiteX147" fmla="*/ 416984 w 750451"/>
                            <a:gd name="connsiteY147" fmla="*/ 978709 h 1331134"/>
                            <a:gd name="connsiteX148" fmla="*/ 412222 w 750451"/>
                            <a:gd name="connsiteY148" fmla="*/ 971565 h 1331134"/>
                            <a:gd name="connsiteX149" fmla="*/ 405078 w 750451"/>
                            <a:gd name="connsiteY149" fmla="*/ 954897 h 1331134"/>
                            <a:gd name="connsiteX150" fmla="*/ 400315 w 750451"/>
                            <a:gd name="connsiteY150" fmla="*/ 945372 h 1331134"/>
                            <a:gd name="connsiteX151" fmla="*/ 383646 w 750451"/>
                            <a:gd name="connsiteY151" fmla="*/ 923940 h 1331134"/>
                            <a:gd name="connsiteX152" fmla="*/ 369359 w 750451"/>
                            <a:gd name="connsiteY152" fmla="*/ 907272 h 1331134"/>
                            <a:gd name="connsiteX153" fmla="*/ 343165 w 750451"/>
                            <a:gd name="connsiteY153" fmla="*/ 862028 h 1331134"/>
                            <a:gd name="connsiteX154" fmla="*/ 316971 w 750451"/>
                            <a:gd name="connsiteY154" fmla="*/ 828691 h 1331134"/>
                            <a:gd name="connsiteX155" fmla="*/ 288397 w 750451"/>
                            <a:gd name="connsiteY155" fmla="*/ 800115 h 1331134"/>
                            <a:gd name="connsiteX156" fmla="*/ 264584 w 750451"/>
                            <a:gd name="connsiteY156" fmla="*/ 773922 h 1331134"/>
                            <a:gd name="connsiteX157" fmla="*/ 257440 w 750451"/>
                            <a:gd name="connsiteY157" fmla="*/ 766778 h 1331134"/>
                            <a:gd name="connsiteX158" fmla="*/ 252678 w 750451"/>
                            <a:gd name="connsiteY158" fmla="*/ 759634 h 1331134"/>
                            <a:gd name="connsiteX159" fmla="*/ 236009 w 750451"/>
                            <a:gd name="connsiteY159" fmla="*/ 742965 h 1331134"/>
                            <a:gd name="connsiteX160" fmla="*/ 233628 w 750451"/>
                            <a:gd name="connsiteY160" fmla="*/ 733440 h 1331134"/>
                            <a:gd name="connsiteX161" fmla="*/ 226484 w 750451"/>
                            <a:gd name="connsiteY161" fmla="*/ 728678 h 1331134"/>
                            <a:gd name="connsiteX162" fmla="*/ 214578 w 750451"/>
                            <a:gd name="connsiteY162" fmla="*/ 709628 h 1331134"/>
                            <a:gd name="connsiteX163" fmla="*/ 200290 w 750451"/>
                            <a:gd name="connsiteY163" fmla="*/ 681053 h 1331134"/>
                            <a:gd name="connsiteX164" fmla="*/ 195528 w 750451"/>
                            <a:gd name="connsiteY164" fmla="*/ 673909 h 1331134"/>
                            <a:gd name="connsiteX165" fmla="*/ 190765 w 750451"/>
                            <a:gd name="connsiteY165" fmla="*/ 666765 h 1331134"/>
                            <a:gd name="connsiteX166" fmla="*/ 186003 w 750451"/>
                            <a:gd name="connsiteY166" fmla="*/ 652478 h 1331134"/>
                            <a:gd name="connsiteX167" fmla="*/ 171715 w 750451"/>
                            <a:gd name="connsiteY167" fmla="*/ 628665 h 1331134"/>
                            <a:gd name="connsiteX168" fmla="*/ 164572 w 750451"/>
                            <a:gd name="connsiteY168" fmla="*/ 602472 h 1331134"/>
                            <a:gd name="connsiteX169" fmla="*/ 162190 w 750451"/>
                            <a:gd name="connsiteY169" fmla="*/ 595328 h 1331134"/>
                            <a:gd name="connsiteX170" fmla="*/ 157428 w 750451"/>
                            <a:gd name="connsiteY170" fmla="*/ 585803 h 1331134"/>
                            <a:gd name="connsiteX171" fmla="*/ 155047 w 750451"/>
                            <a:gd name="connsiteY171" fmla="*/ 578659 h 1331134"/>
                            <a:gd name="connsiteX172" fmla="*/ 150284 w 750451"/>
                            <a:gd name="connsiteY172" fmla="*/ 569134 h 1331134"/>
                            <a:gd name="connsiteX173" fmla="*/ 143140 w 750451"/>
                            <a:gd name="connsiteY173" fmla="*/ 552465 h 1331134"/>
                            <a:gd name="connsiteX174" fmla="*/ 138378 w 750451"/>
                            <a:gd name="connsiteY174" fmla="*/ 535797 h 1331134"/>
                            <a:gd name="connsiteX175" fmla="*/ 135997 w 750451"/>
                            <a:gd name="connsiteY175" fmla="*/ 526272 h 1331134"/>
                            <a:gd name="connsiteX176" fmla="*/ 133615 w 750451"/>
                            <a:gd name="connsiteY176" fmla="*/ 514365 h 1331134"/>
                            <a:gd name="connsiteX177" fmla="*/ 128853 w 750451"/>
                            <a:gd name="connsiteY177" fmla="*/ 507222 h 1331134"/>
                            <a:gd name="connsiteX178" fmla="*/ 124090 w 750451"/>
                            <a:gd name="connsiteY178" fmla="*/ 490553 h 1331134"/>
                            <a:gd name="connsiteX179" fmla="*/ 119328 w 750451"/>
                            <a:gd name="connsiteY179" fmla="*/ 476265 h 1331134"/>
                            <a:gd name="connsiteX180" fmla="*/ 114565 w 750451"/>
                            <a:gd name="connsiteY180" fmla="*/ 469122 h 1331134"/>
                            <a:gd name="connsiteX181" fmla="*/ 105040 w 750451"/>
                            <a:gd name="connsiteY181" fmla="*/ 440547 h 1331134"/>
                            <a:gd name="connsiteX182" fmla="*/ 102659 w 750451"/>
                            <a:gd name="connsiteY182" fmla="*/ 433403 h 1331134"/>
                            <a:gd name="connsiteX183" fmla="*/ 100278 w 750451"/>
                            <a:gd name="connsiteY183" fmla="*/ 426259 h 1331134"/>
                            <a:gd name="connsiteX184" fmla="*/ 95515 w 750451"/>
                            <a:gd name="connsiteY184" fmla="*/ 419115 h 1331134"/>
                            <a:gd name="connsiteX185" fmla="*/ 93134 w 750451"/>
                            <a:gd name="connsiteY185" fmla="*/ 411972 h 1331134"/>
                            <a:gd name="connsiteX186" fmla="*/ 90753 w 750451"/>
                            <a:gd name="connsiteY186" fmla="*/ 402447 h 1331134"/>
                            <a:gd name="connsiteX187" fmla="*/ 85990 w 750451"/>
                            <a:gd name="connsiteY187" fmla="*/ 395303 h 1331134"/>
                            <a:gd name="connsiteX188" fmla="*/ 81228 w 750451"/>
                            <a:gd name="connsiteY188" fmla="*/ 381015 h 1331134"/>
                            <a:gd name="connsiteX189" fmla="*/ 78847 w 750451"/>
                            <a:gd name="connsiteY189" fmla="*/ 373872 h 1331134"/>
                            <a:gd name="connsiteX190" fmla="*/ 74084 w 750451"/>
                            <a:gd name="connsiteY190" fmla="*/ 354822 h 1331134"/>
                            <a:gd name="connsiteX191" fmla="*/ 69322 w 750451"/>
                            <a:gd name="connsiteY191" fmla="*/ 347678 h 1331134"/>
                            <a:gd name="connsiteX192" fmla="*/ 40747 w 750451"/>
                            <a:gd name="connsiteY192" fmla="*/ 283384 h 1331134"/>
                            <a:gd name="connsiteX193" fmla="*/ 31222 w 750451"/>
                            <a:gd name="connsiteY193" fmla="*/ 269097 h 1331134"/>
                            <a:gd name="connsiteX194" fmla="*/ 26459 w 750451"/>
                            <a:gd name="connsiteY194" fmla="*/ 254809 h 1331134"/>
                            <a:gd name="connsiteX195" fmla="*/ 24078 w 750451"/>
                            <a:gd name="connsiteY195" fmla="*/ 245284 h 1331134"/>
                            <a:gd name="connsiteX196" fmla="*/ 21697 w 750451"/>
                            <a:gd name="connsiteY196" fmla="*/ 233378 h 1331134"/>
                            <a:gd name="connsiteX197" fmla="*/ 16934 w 750451"/>
                            <a:gd name="connsiteY197" fmla="*/ 219090 h 1331134"/>
                            <a:gd name="connsiteX198" fmla="*/ 14553 w 750451"/>
                            <a:gd name="connsiteY198" fmla="*/ 207184 h 1331134"/>
                            <a:gd name="connsiteX199" fmla="*/ 12172 w 750451"/>
                            <a:gd name="connsiteY199" fmla="*/ 200040 h 1331134"/>
                            <a:gd name="connsiteX200" fmla="*/ 7409 w 750451"/>
                            <a:gd name="connsiteY200" fmla="*/ 171465 h 1331134"/>
                            <a:gd name="connsiteX201" fmla="*/ 5028 w 750451"/>
                            <a:gd name="connsiteY201" fmla="*/ 164322 h 1331134"/>
                            <a:gd name="connsiteX202" fmla="*/ 265 w 750451"/>
                            <a:gd name="connsiteY202" fmla="*/ 92884 h 1331134"/>
                            <a:gd name="connsiteX203" fmla="*/ 2646 w 750451"/>
                            <a:gd name="connsiteY203" fmla="*/ 69071 h 1331134"/>
                            <a:gd name="connsiteX204" fmla="*/ 19315 w 750451"/>
                            <a:gd name="connsiteY204" fmla="*/ 38115 h 1331134"/>
                            <a:gd name="connsiteX205" fmla="*/ 45509 w 750451"/>
                            <a:gd name="connsiteY205" fmla="*/ 9540 h 1331134"/>
                            <a:gd name="connsiteX206" fmla="*/ 76465 w 750451"/>
                            <a:gd name="connsiteY206" fmla="*/ 2397 h 1331134"/>
                            <a:gd name="connsiteX207" fmla="*/ 109803 w 750451"/>
                            <a:gd name="connsiteY207" fmla="*/ 2397 h 133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750451" h="1331134">
                              <a:moveTo>
                                <a:pt x="109803" y="2397"/>
                              </a:moveTo>
                              <a:lnTo>
                                <a:pt x="109803" y="2397"/>
                              </a:lnTo>
                              <a:cubicBezTo>
                                <a:pt x="120731" y="3177"/>
                                <a:pt x="143950" y="3789"/>
                                <a:pt x="157428" y="7159"/>
                              </a:cubicBezTo>
                              <a:cubicBezTo>
                                <a:pt x="162298" y="8377"/>
                                <a:pt x="166845" y="10705"/>
                                <a:pt x="171715" y="11922"/>
                              </a:cubicBezTo>
                              <a:cubicBezTo>
                                <a:pt x="183675" y="14912"/>
                                <a:pt x="178135" y="13268"/>
                                <a:pt x="188384" y="16684"/>
                              </a:cubicBezTo>
                              <a:cubicBezTo>
                                <a:pt x="190765" y="18272"/>
                                <a:pt x="192848" y="20442"/>
                                <a:pt x="195528" y="21447"/>
                              </a:cubicBezTo>
                              <a:cubicBezTo>
                                <a:pt x="199318" y="22868"/>
                                <a:pt x="203814" y="22018"/>
                                <a:pt x="207434" y="23828"/>
                              </a:cubicBezTo>
                              <a:cubicBezTo>
                                <a:pt x="210446" y="25334"/>
                                <a:pt x="211634" y="29337"/>
                                <a:pt x="214578" y="30972"/>
                              </a:cubicBezTo>
                              <a:cubicBezTo>
                                <a:pt x="218966" y="33410"/>
                                <a:pt x="224375" y="33489"/>
                                <a:pt x="228865" y="35734"/>
                              </a:cubicBezTo>
                              <a:cubicBezTo>
                                <a:pt x="232040" y="37322"/>
                                <a:pt x="235066" y="39251"/>
                                <a:pt x="238390" y="40497"/>
                              </a:cubicBezTo>
                              <a:cubicBezTo>
                                <a:pt x="241454" y="41646"/>
                                <a:pt x="244768" y="41979"/>
                                <a:pt x="247915" y="42878"/>
                              </a:cubicBezTo>
                              <a:cubicBezTo>
                                <a:pt x="271828" y="49710"/>
                                <a:pt x="234808" y="40197"/>
                                <a:pt x="264584" y="47640"/>
                              </a:cubicBezTo>
                              <a:cubicBezTo>
                                <a:pt x="280554" y="55626"/>
                                <a:pt x="267422" y="49920"/>
                                <a:pt x="283634" y="54784"/>
                              </a:cubicBezTo>
                              <a:cubicBezTo>
                                <a:pt x="301797" y="60233"/>
                                <a:pt x="296096" y="60134"/>
                                <a:pt x="316972" y="64309"/>
                              </a:cubicBezTo>
                              <a:cubicBezTo>
                                <a:pt x="333804" y="67675"/>
                                <a:pt x="325034" y="65409"/>
                                <a:pt x="343165" y="71453"/>
                              </a:cubicBezTo>
                              <a:lnTo>
                                <a:pt x="350309" y="73834"/>
                              </a:lnTo>
                              <a:cubicBezTo>
                                <a:pt x="363359" y="82535"/>
                                <a:pt x="354895" y="77319"/>
                                <a:pt x="376503" y="88122"/>
                              </a:cubicBezTo>
                              <a:cubicBezTo>
                                <a:pt x="379678" y="89709"/>
                                <a:pt x="382660" y="91762"/>
                                <a:pt x="386028" y="92884"/>
                              </a:cubicBezTo>
                              <a:cubicBezTo>
                                <a:pt x="388409" y="93678"/>
                                <a:pt x="390865" y="94276"/>
                                <a:pt x="393172" y="95265"/>
                              </a:cubicBezTo>
                              <a:cubicBezTo>
                                <a:pt x="396435" y="96663"/>
                                <a:pt x="399615" y="98267"/>
                                <a:pt x="402697" y="100028"/>
                              </a:cubicBezTo>
                              <a:cubicBezTo>
                                <a:pt x="405182" y="101448"/>
                                <a:pt x="407151" y="103812"/>
                                <a:pt x="409840" y="104790"/>
                              </a:cubicBezTo>
                              <a:cubicBezTo>
                                <a:pt x="415991" y="107027"/>
                                <a:pt x="423036" y="106626"/>
                                <a:pt x="428890" y="109553"/>
                              </a:cubicBezTo>
                              <a:cubicBezTo>
                                <a:pt x="435240" y="112728"/>
                                <a:pt x="441052" y="117356"/>
                                <a:pt x="447940" y="119078"/>
                              </a:cubicBezTo>
                              <a:cubicBezTo>
                                <a:pt x="459900" y="122068"/>
                                <a:pt x="454360" y="120424"/>
                                <a:pt x="464609" y="123840"/>
                              </a:cubicBezTo>
                              <a:cubicBezTo>
                                <a:pt x="472433" y="129057"/>
                                <a:pt x="482158" y="135967"/>
                                <a:pt x="490803" y="138128"/>
                              </a:cubicBezTo>
                              <a:lnTo>
                                <a:pt x="500328" y="140509"/>
                              </a:lnTo>
                              <a:cubicBezTo>
                                <a:pt x="517740" y="152118"/>
                                <a:pt x="495840" y="137944"/>
                                <a:pt x="516997" y="150034"/>
                              </a:cubicBezTo>
                              <a:cubicBezTo>
                                <a:pt x="519482" y="151454"/>
                                <a:pt x="521655" y="153377"/>
                                <a:pt x="524140" y="154797"/>
                              </a:cubicBezTo>
                              <a:cubicBezTo>
                                <a:pt x="527222" y="156558"/>
                                <a:pt x="530583" y="157798"/>
                                <a:pt x="533665" y="159559"/>
                              </a:cubicBezTo>
                              <a:cubicBezTo>
                                <a:pt x="536150" y="160979"/>
                                <a:pt x="538194" y="163160"/>
                                <a:pt x="540809" y="164322"/>
                              </a:cubicBezTo>
                              <a:cubicBezTo>
                                <a:pt x="545397" y="166361"/>
                                <a:pt x="555097" y="169084"/>
                                <a:pt x="555097" y="169084"/>
                              </a:cubicBezTo>
                              <a:cubicBezTo>
                                <a:pt x="572494" y="180684"/>
                                <a:pt x="550625" y="166529"/>
                                <a:pt x="571765" y="178609"/>
                              </a:cubicBezTo>
                              <a:cubicBezTo>
                                <a:pt x="574250" y="180029"/>
                                <a:pt x="576294" y="182210"/>
                                <a:pt x="578909" y="183372"/>
                              </a:cubicBezTo>
                              <a:cubicBezTo>
                                <a:pt x="583497" y="185411"/>
                                <a:pt x="588536" y="186269"/>
                                <a:pt x="593197" y="188134"/>
                              </a:cubicBezTo>
                              <a:cubicBezTo>
                                <a:pt x="597166" y="189722"/>
                                <a:pt x="601086" y="191436"/>
                                <a:pt x="605103" y="192897"/>
                              </a:cubicBezTo>
                              <a:cubicBezTo>
                                <a:pt x="609821" y="194613"/>
                                <a:pt x="619390" y="197659"/>
                                <a:pt x="619390" y="197659"/>
                              </a:cubicBezTo>
                              <a:lnTo>
                                <a:pt x="633678" y="207184"/>
                              </a:lnTo>
                              <a:cubicBezTo>
                                <a:pt x="636059" y="208772"/>
                                <a:pt x="638368" y="210475"/>
                                <a:pt x="640822" y="211947"/>
                              </a:cubicBezTo>
                              <a:cubicBezTo>
                                <a:pt x="644791" y="214328"/>
                                <a:pt x="648823" y="216605"/>
                                <a:pt x="652728" y="219090"/>
                              </a:cubicBezTo>
                              <a:cubicBezTo>
                                <a:pt x="657557" y="222163"/>
                                <a:pt x="667015" y="228615"/>
                                <a:pt x="667015" y="228615"/>
                              </a:cubicBezTo>
                              <a:cubicBezTo>
                                <a:pt x="682518" y="251869"/>
                                <a:pt x="658220" y="215710"/>
                                <a:pt x="678922" y="245284"/>
                              </a:cubicBezTo>
                              <a:cubicBezTo>
                                <a:pt x="682204" y="249973"/>
                                <a:pt x="685272" y="254809"/>
                                <a:pt x="688447" y="259572"/>
                              </a:cubicBezTo>
                              <a:cubicBezTo>
                                <a:pt x="690034" y="261953"/>
                                <a:pt x="691186" y="264692"/>
                                <a:pt x="693209" y="266715"/>
                              </a:cubicBezTo>
                              <a:lnTo>
                                <a:pt x="700353" y="273859"/>
                              </a:lnTo>
                              <a:cubicBezTo>
                                <a:pt x="706020" y="290862"/>
                                <a:pt x="702330" y="283970"/>
                                <a:pt x="709878" y="295290"/>
                              </a:cubicBezTo>
                              <a:cubicBezTo>
                                <a:pt x="718560" y="321339"/>
                                <a:pt x="704714" y="281886"/>
                                <a:pt x="717022" y="309578"/>
                              </a:cubicBezTo>
                              <a:cubicBezTo>
                                <a:pt x="719061" y="314165"/>
                                <a:pt x="719000" y="319688"/>
                                <a:pt x="721784" y="323865"/>
                              </a:cubicBezTo>
                              <a:cubicBezTo>
                                <a:pt x="734092" y="342328"/>
                                <a:pt x="729500" y="332725"/>
                                <a:pt x="736072" y="352440"/>
                              </a:cubicBezTo>
                              <a:lnTo>
                                <a:pt x="743215" y="373872"/>
                              </a:lnTo>
                              <a:lnTo>
                                <a:pt x="745597" y="381015"/>
                              </a:lnTo>
                              <a:cubicBezTo>
                                <a:pt x="746121" y="385204"/>
                                <a:pt x="750359" y="418408"/>
                                <a:pt x="750359" y="421497"/>
                              </a:cubicBezTo>
                              <a:cubicBezTo>
                                <a:pt x="750359" y="433429"/>
                                <a:pt x="751172" y="445718"/>
                                <a:pt x="747978" y="457215"/>
                              </a:cubicBezTo>
                              <a:cubicBezTo>
                                <a:pt x="746981" y="460804"/>
                                <a:pt x="731835" y="467668"/>
                                <a:pt x="728928" y="469122"/>
                              </a:cubicBezTo>
                              <a:cubicBezTo>
                                <a:pt x="717815" y="468328"/>
                                <a:pt x="706663" y="467970"/>
                                <a:pt x="695590" y="466740"/>
                              </a:cubicBezTo>
                              <a:cubicBezTo>
                                <a:pt x="691103" y="466241"/>
                                <a:pt x="683439" y="463484"/>
                                <a:pt x="678922" y="461978"/>
                              </a:cubicBezTo>
                              <a:cubicBezTo>
                                <a:pt x="676541" y="460390"/>
                                <a:pt x="674393" y="458377"/>
                                <a:pt x="671778" y="457215"/>
                              </a:cubicBezTo>
                              <a:cubicBezTo>
                                <a:pt x="667190" y="455176"/>
                                <a:pt x="662253" y="454040"/>
                                <a:pt x="657490" y="452453"/>
                              </a:cubicBezTo>
                              <a:cubicBezTo>
                                <a:pt x="640359" y="446743"/>
                                <a:pt x="661758" y="453672"/>
                                <a:pt x="640822" y="447690"/>
                              </a:cubicBezTo>
                              <a:cubicBezTo>
                                <a:pt x="616949" y="440868"/>
                                <a:pt x="653877" y="450358"/>
                                <a:pt x="624153" y="442928"/>
                              </a:cubicBezTo>
                              <a:cubicBezTo>
                                <a:pt x="619390" y="443722"/>
                                <a:pt x="614549" y="444138"/>
                                <a:pt x="609865" y="445309"/>
                              </a:cubicBezTo>
                              <a:cubicBezTo>
                                <a:pt x="604995" y="446527"/>
                                <a:pt x="601134" y="449675"/>
                                <a:pt x="595578" y="450072"/>
                              </a:cubicBezTo>
                              <a:cubicBezTo>
                                <a:pt x="590022" y="450469"/>
                                <a:pt x="586847" y="444516"/>
                                <a:pt x="576528" y="447691"/>
                              </a:cubicBezTo>
                              <a:cubicBezTo>
                                <a:pt x="566209" y="450866"/>
                                <a:pt x="543587" y="458406"/>
                                <a:pt x="533665" y="469122"/>
                              </a:cubicBezTo>
                              <a:cubicBezTo>
                                <a:pt x="523743" y="479838"/>
                                <a:pt x="519377" y="510396"/>
                                <a:pt x="516996" y="511984"/>
                              </a:cubicBezTo>
                              <a:cubicBezTo>
                                <a:pt x="517790" y="528653"/>
                                <a:pt x="522553" y="548100"/>
                                <a:pt x="526522" y="557228"/>
                              </a:cubicBezTo>
                              <a:cubicBezTo>
                                <a:pt x="530491" y="566356"/>
                                <a:pt x="537634" y="562784"/>
                                <a:pt x="540809" y="566753"/>
                              </a:cubicBezTo>
                              <a:cubicBezTo>
                                <a:pt x="543984" y="570722"/>
                                <a:pt x="545572" y="581040"/>
                                <a:pt x="545572" y="581040"/>
                              </a:cubicBezTo>
                              <a:cubicBezTo>
                                <a:pt x="546366" y="587390"/>
                                <a:pt x="546269" y="593916"/>
                                <a:pt x="547953" y="600090"/>
                              </a:cubicBezTo>
                              <a:cubicBezTo>
                                <a:pt x="548706" y="602851"/>
                                <a:pt x="551710" y="604554"/>
                                <a:pt x="552715" y="607234"/>
                              </a:cubicBezTo>
                              <a:cubicBezTo>
                                <a:pt x="563899" y="637056"/>
                                <a:pt x="548664" y="605716"/>
                                <a:pt x="557478" y="626284"/>
                              </a:cubicBezTo>
                              <a:cubicBezTo>
                                <a:pt x="558876" y="629547"/>
                                <a:pt x="560842" y="632546"/>
                                <a:pt x="562240" y="635809"/>
                              </a:cubicBezTo>
                              <a:cubicBezTo>
                                <a:pt x="563229" y="638116"/>
                                <a:pt x="563499" y="640708"/>
                                <a:pt x="564622" y="642953"/>
                              </a:cubicBezTo>
                              <a:cubicBezTo>
                                <a:pt x="573208" y="660125"/>
                                <a:pt x="565803" y="638763"/>
                                <a:pt x="574147" y="659622"/>
                              </a:cubicBezTo>
                              <a:cubicBezTo>
                                <a:pt x="580883" y="676461"/>
                                <a:pt x="577080" y="669400"/>
                                <a:pt x="581290" y="683434"/>
                              </a:cubicBezTo>
                              <a:cubicBezTo>
                                <a:pt x="582733" y="688243"/>
                                <a:pt x="584465" y="692959"/>
                                <a:pt x="586053" y="697722"/>
                              </a:cubicBezTo>
                              <a:lnTo>
                                <a:pt x="590815" y="712009"/>
                              </a:lnTo>
                              <a:cubicBezTo>
                                <a:pt x="591609" y="714390"/>
                                <a:pt x="592588" y="716718"/>
                                <a:pt x="593197" y="719153"/>
                              </a:cubicBezTo>
                              <a:lnTo>
                                <a:pt x="597959" y="738203"/>
                              </a:lnTo>
                              <a:cubicBezTo>
                                <a:pt x="598196" y="741049"/>
                                <a:pt x="601345" y="782013"/>
                                <a:pt x="602722" y="788209"/>
                              </a:cubicBezTo>
                              <a:cubicBezTo>
                                <a:pt x="604356" y="795560"/>
                                <a:pt x="607484" y="802496"/>
                                <a:pt x="609865" y="809640"/>
                              </a:cubicBezTo>
                              <a:cubicBezTo>
                                <a:pt x="610659" y="812021"/>
                                <a:pt x="611638" y="814349"/>
                                <a:pt x="612247" y="816784"/>
                              </a:cubicBezTo>
                              <a:cubicBezTo>
                                <a:pt x="613834" y="823134"/>
                                <a:pt x="614939" y="829624"/>
                                <a:pt x="617009" y="835834"/>
                              </a:cubicBezTo>
                              <a:cubicBezTo>
                                <a:pt x="620425" y="846083"/>
                                <a:pt x="618781" y="840543"/>
                                <a:pt x="621772" y="852503"/>
                              </a:cubicBezTo>
                              <a:cubicBezTo>
                                <a:pt x="622566" y="858853"/>
                                <a:pt x="623622" y="865176"/>
                                <a:pt x="624153" y="871553"/>
                              </a:cubicBezTo>
                              <a:cubicBezTo>
                                <a:pt x="625210" y="884234"/>
                                <a:pt x="625178" y="897001"/>
                                <a:pt x="626534" y="909653"/>
                              </a:cubicBezTo>
                              <a:cubicBezTo>
                                <a:pt x="627563" y="919254"/>
                                <a:pt x="629709" y="928703"/>
                                <a:pt x="631297" y="938228"/>
                              </a:cubicBezTo>
                              <a:cubicBezTo>
                                <a:pt x="632091" y="942990"/>
                                <a:pt x="632151" y="947935"/>
                                <a:pt x="633678" y="952515"/>
                              </a:cubicBezTo>
                              <a:lnTo>
                                <a:pt x="640822" y="973947"/>
                              </a:lnTo>
                              <a:cubicBezTo>
                                <a:pt x="641616" y="976328"/>
                                <a:pt x="642594" y="978655"/>
                                <a:pt x="643203" y="981090"/>
                              </a:cubicBezTo>
                              <a:lnTo>
                                <a:pt x="647965" y="1000140"/>
                              </a:lnTo>
                              <a:cubicBezTo>
                                <a:pt x="648759" y="1003315"/>
                                <a:pt x="649312" y="1006560"/>
                                <a:pt x="650347" y="1009665"/>
                              </a:cubicBezTo>
                              <a:cubicBezTo>
                                <a:pt x="656056" y="1026794"/>
                                <a:pt x="649130" y="1005403"/>
                                <a:pt x="655109" y="1026334"/>
                              </a:cubicBezTo>
                              <a:cubicBezTo>
                                <a:pt x="655799" y="1028748"/>
                                <a:pt x="656800" y="1031064"/>
                                <a:pt x="657490" y="1033478"/>
                              </a:cubicBezTo>
                              <a:cubicBezTo>
                                <a:pt x="658389" y="1036625"/>
                                <a:pt x="658973" y="1039856"/>
                                <a:pt x="659872" y="1043003"/>
                              </a:cubicBezTo>
                              <a:cubicBezTo>
                                <a:pt x="660562" y="1045417"/>
                                <a:pt x="661593" y="1047725"/>
                                <a:pt x="662253" y="1050147"/>
                              </a:cubicBezTo>
                              <a:cubicBezTo>
                                <a:pt x="663975" y="1056462"/>
                                <a:pt x="665731" y="1062779"/>
                                <a:pt x="667015" y="1069197"/>
                              </a:cubicBezTo>
                              <a:cubicBezTo>
                                <a:pt x="667809" y="1073166"/>
                                <a:pt x="668332" y="1077198"/>
                                <a:pt x="669397" y="1081103"/>
                              </a:cubicBezTo>
                              <a:cubicBezTo>
                                <a:pt x="671378" y="1088368"/>
                                <a:pt x="674159" y="1095390"/>
                                <a:pt x="676540" y="1102534"/>
                              </a:cubicBezTo>
                              <a:cubicBezTo>
                                <a:pt x="677334" y="1104915"/>
                                <a:pt x="678313" y="1107243"/>
                                <a:pt x="678922" y="1109678"/>
                              </a:cubicBezTo>
                              <a:cubicBezTo>
                                <a:pt x="679684" y="1112728"/>
                                <a:pt x="681977" y="1122932"/>
                                <a:pt x="683684" y="1126347"/>
                              </a:cubicBezTo>
                              <a:cubicBezTo>
                                <a:pt x="684964" y="1128907"/>
                                <a:pt x="686859" y="1131109"/>
                                <a:pt x="688447" y="1133490"/>
                              </a:cubicBezTo>
                              <a:cubicBezTo>
                                <a:pt x="690034" y="1138253"/>
                                <a:pt x="690424" y="1143601"/>
                                <a:pt x="693209" y="1147778"/>
                              </a:cubicBezTo>
                              <a:lnTo>
                                <a:pt x="702734" y="1162065"/>
                              </a:lnTo>
                              <a:cubicBezTo>
                                <a:pt x="703528" y="1164446"/>
                                <a:pt x="704126" y="1166902"/>
                                <a:pt x="705115" y="1169209"/>
                              </a:cubicBezTo>
                              <a:cubicBezTo>
                                <a:pt x="706513" y="1172472"/>
                                <a:pt x="708755" y="1175366"/>
                                <a:pt x="709878" y="1178734"/>
                              </a:cubicBezTo>
                              <a:cubicBezTo>
                                <a:pt x="718973" y="1206018"/>
                                <a:pt x="709418" y="1189952"/>
                                <a:pt x="719403" y="1204928"/>
                              </a:cubicBezTo>
                              <a:cubicBezTo>
                                <a:pt x="726238" y="1232273"/>
                                <a:pt x="716680" y="1198574"/>
                                <a:pt x="726547" y="1221597"/>
                              </a:cubicBezTo>
                              <a:cubicBezTo>
                                <a:pt x="728921" y="1227136"/>
                                <a:pt x="730128" y="1240684"/>
                                <a:pt x="731309" y="1245409"/>
                              </a:cubicBezTo>
                              <a:cubicBezTo>
                                <a:pt x="732527" y="1250279"/>
                                <a:pt x="734855" y="1254827"/>
                                <a:pt x="736072" y="1259697"/>
                              </a:cubicBezTo>
                              <a:cubicBezTo>
                                <a:pt x="736866" y="1262872"/>
                                <a:pt x="737513" y="1266087"/>
                                <a:pt x="738453" y="1269222"/>
                              </a:cubicBezTo>
                              <a:cubicBezTo>
                                <a:pt x="739895" y="1274030"/>
                                <a:pt x="743215" y="1283509"/>
                                <a:pt x="743215" y="1283509"/>
                              </a:cubicBezTo>
                              <a:cubicBezTo>
                                <a:pt x="742421" y="1289859"/>
                                <a:pt x="742518" y="1296385"/>
                                <a:pt x="740834" y="1302559"/>
                              </a:cubicBezTo>
                              <a:cubicBezTo>
                                <a:pt x="738865" y="1309778"/>
                                <a:pt x="732725" y="1311994"/>
                                <a:pt x="726547" y="1314465"/>
                              </a:cubicBezTo>
                              <a:cubicBezTo>
                                <a:pt x="726527" y="1314473"/>
                                <a:pt x="708697" y="1320415"/>
                                <a:pt x="705115" y="1321609"/>
                              </a:cubicBezTo>
                              <a:lnTo>
                                <a:pt x="683684" y="1328753"/>
                              </a:lnTo>
                              <a:lnTo>
                                <a:pt x="676540" y="1331134"/>
                              </a:lnTo>
                              <a:cubicBezTo>
                                <a:pt x="667809" y="1330340"/>
                                <a:pt x="659026" y="1329993"/>
                                <a:pt x="650347" y="1328753"/>
                              </a:cubicBezTo>
                              <a:cubicBezTo>
                                <a:pt x="647862" y="1328398"/>
                                <a:pt x="644978" y="1328147"/>
                                <a:pt x="643203" y="1326372"/>
                              </a:cubicBezTo>
                              <a:cubicBezTo>
                                <a:pt x="641428" y="1324597"/>
                                <a:pt x="642429" y="1321156"/>
                                <a:pt x="640822" y="1319228"/>
                              </a:cubicBezTo>
                              <a:cubicBezTo>
                                <a:pt x="638281" y="1316179"/>
                                <a:pt x="634103" y="1314890"/>
                                <a:pt x="631297" y="1312084"/>
                              </a:cubicBezTo>
                              <a:cubicBezTo>
                                <a:pt x="629273" y="1310060"/>
                                <a:pt x="628366" y="1307139"/>
                                <a:pt x="626534" y="1304940"/>
                              </a:cubicBezTo>
                              <a:cubicBezTo>
                                <a:pt x="624378" y="1302353"/>
                                <a:pt x="621771" y="1300178"/>
                                <a:pt x="619390" y="1297797"/>
                              </a:cubicBezTo>
                              <a:cubicBezTo>
                                <a:pt x="613931" y="1281417"/>
                                <a:pt x="621398" y="1301311"/>
                                <a:pt x="609865" y="1281128"/>
                              </a:cubicBezTo>
                              <a:cubicBezTo>
                                <a:pt x="608620" y="1278949"/>
                                <a:pt x="608703" y="1276178"/>
                                <a:pt x="607484" y="1273984"/>
                              </a:cubicBezTo>
                              <a:cubicBezTo>
                                <a:pt x="604704" y="1268981"/>
                                <a:pt x="597959" y="1259697"/>
                                <a:pt x="597959" y="1259697"/>
                              </a:cubicBezTo>
                              <a:cubicBezTo>
                                <a:pt x="592292" y="1242694"/>
                                <a:pt x="595982" y="1249586"/>
                                <a:pt x="588434" y="1238265"/>
                              </a:cubicBezTo>
                              <a:cubicBezTo>
                                <a:pt x="581928" y="1218748"/>
                                <a:pt x="593181" y="1248957"/>
                                <a:pt x="571765" y="1216834"/>
                              </a:cubicBezTo>
                              <a:cubicBezTo>
                                <a:pt x="560038" y="1199245"/>
                                <a:pt x="566819" y="1205981"/>
                                <a:pt x="552715" y="1195403"/>
                              </a:cubicBezTo>
                              <a:cubicBezTo>
                                <a:pt x="540896" y="1177672"/>
                                <a:pt x="556083" y="1199444"/>
                                <a:pt x="540809" y="1181115"/>
                              </a:cubicBezTo>
                              <a:cubicBezTo>
                                <a:pt x="538977" y="1178917"/>
                                <a:pt x="537879" y="1176170"/>
                                <a:pt x="536047" y="1173972"/>
                              </a:cubicBezTo>
                              <a:cubicBezTo>
                                <a:pt x="533891" y="1171385"/>
                                <a:pt x="531059" y="1169415"/>
                                <a:pt x="528903" y="1166828"/>
                              </a:cubicBezTo>
                              <a:cubicBezTo>
                                <a:pt x="522345" y="1158959"/>
                                <a:pt x="525204" y="1159480"/>
                                <a:pt x="519378" y="1150159"/>
                              </a:cubicBezTo>
                              <a:cubicBezTo>
                                <a:pt x="517275" y="1146793"/>
                                <a:pt x="514510" y="1143885"/>
                                <a:pt x="512234" y="1140634"/>
                              </a:cubicBezTo>
                              <a:cubicBezTo>
                                <a:pt x="508952" y="1135945"/>
                                <a:pt x="502709" y="1126347"/>
                                <a:pt x="502709" y="1126347"/>
                              </a:cubicBezTo>
                              <a:cubicBezTo>
                                <a:pt x="497042" y="1109344"/>
                                <a:pt x="500732" y="1116236"/>
                                <a:pt x="493184" y="1104915"/>
                              </a:cubicBezTo>
                              <a:cubicBezTo>
                                <a:pt x="487199" y="1086959"/>
                                <a:pt x="495274" y="1109095"/>
                                <a:pt x="486040" y="1090628"/>
                              </a:cubicBezTo>
                              <a:cubicBezTo>
                                <a:pt x="484917" y="1088383"/>
                                <a:pt x="484878" y="1085678"/>
                                <a:pt x="483659" y="1083484"/>
                              </a:cubicBezTo>
                              <a:cubicBezTo>
                                <a:pt x="480879" y="1078481"/>
                                <a:pt x="476693" y="1074317"/>
                                <a:pt x="474134" y="1069197"/>
                              </a:cubicBezTo>
                              <a:cubicBezTo>
                                <a:pt x="472547" y="1066022"/>
                                <a:pt x="471198" y="1062716"/>
                                <a:pt x="469372" y="1059672"/>
                              </a:cubicBezTo>
                              <a:cubicBezTo>
                                <a:pt x="466427" y="1054764"/>
                                <a:pt x="463022" y="1050147"/>
                                <a:pt x="459847" y="1045384"/>
                              </a:cubicBezTo>
                              <a:cubicBezTo>
                                <a:pt x="458259" y="1043003"/>
                                <a:pt x="456364" y="1040800"/>
                                <a:pt x="455084" y="1038240"/>
                              </a:cubicBezTo>
                              <a:cubicBezTo>
                                <a:pt x="453497" y="1035065"/>
                                <a:pt x="452385" y="1031603"/>
                                <a:pt x="450322" y="1028715"/>
                              </a:cubicBezTo>
                              <a:cubicBezTo>
                                <a:pt x="448365" y="1025975"/>
                                <a:pt x="445334" y="1024159"/>
                                <a:pt x="443178" y="1021572"/>
                              </a:cubicBezTo>
                              <a:cubicBezTo>
                                <a:pt x="441346" y="1019373"/>
                                <a:pt x="440079" y="1016757"/>
                                <a:pt x="438415" y="1014428"/>
                              </a:cubicBezTo>
                              <a:cubicBezTo>
                                <a:pt x="436108" y="1011199"/>
                                <a:pt x="433375" y="1008268"/>
                                <a:pt x="431272" y="1004903"/>
                              </a:cubicBezTo>
                              <a:cubicBezTo>
                                <a:pt x="429391" y="1001893"/>
                                <a:pt x="427907" y="998641"/>
                                <a:pt x="426509" y="995378"/>
                              </a:cubicBezTo>
                              <a:cubicBezTo>
                                <a:pt x="425520" y="993071"/>
                                <a:pt x="425373" y="990413"/>
                                <a:pt x="424128" y="988234"/>
                              </a:cubicBezTo>
                              <a:cubicBezTo>
                                <a:pt x="422159" y="984788"/>
                                <a:pt x="419291" y="981939"/>
                                <a:pt x="416984" y="978709"/>
                              </a:cubicBezTo>
                              <a:cubicBezTo>
                                <a:pt x="415321" y="976380"/>
                                <a:pt x="413642" y="974050"/>
                                <a:pt x="412222" y="971565"/>
                              </a:cubicBezTo>
                              <a:cubicBezTo>
                                <a:pt x="403190" y="955760"/>
                                <a:pt x="410806" y="968261"/>
                                <a:pt x="405078" y="954897"/>
                              </a:cubicBezTo>
                              <a:cubicBezTo>
                                <a:pt x="403680" y="951634"/>
                                <a:pt x="401903" y="948547"/>
                                <a:pt x="400315" y="945372"/>
                              </a:cubicBezTo>
                              <a:cubicBezTo>
                                <a:pt x="396743" y="940213"/>
                                <a:pt x="388805" y="930290"/>
                                <a:pt x="383646" y="923940"/>
                              </a:cubicBezTo>
                              <a:cubicBezTo>
                                <a:pt x="378487" y="917590"/>
                                <a:pt x="376106" y="917591"/>
                                <a:pt x="369359" y="907272"/>
                              </a:cubicBezTo>
                              <a:cubicBezTo>
                                <a:pt x="362612" y="896953"/>
                                <a:pt x="351896" y="875125"/>
                                <a:pt x="343165" y="862028"/>
                              </a:cubicBezTo>
                              <a:cubicBezTo>
                                <a:pt x="334434" y="848931"/>
                                <a:pt x="326099" y="839010"/>
                                <a:pt x="316971" y="828691"/>
                              </a:cubicBezTo>
                              <a:cubicBezTo>
                                <a:pt x="307843" y="818372"/>
                                <a:pt x="297128" y="809243"/>
                                <a:pt x="288397" y="800115"/>
                              </a:cubicBezTo>
                              <a:cubicBezTo>
                                <a:pt x="279666" y="790987"/>
                                <a:pt x="285016" y="784137"/>
                                <a:pt x="264584" y="773922"/>
                              </a:cubicBezTo>
                              <a:cubicBezTo>
                                <a:pt x="262203" y="771541"/>
                                <a:pt x="259596" y="769365"/>
                                <a:pt x="257440" y="766778"/>
                              </a:cubicBezTo>
                              <a:cubicBezTo>
                                <a:pt x="255608" y="764579"/>
                                <a:pt x="254592" y="761761"/>
                                <a:pt x="252678" y="759634"/>
                              </a:cubicBezTo>
                              <a:cubicBezTo>
                                <a:pt x="247421" y="753793"/>
                                <a:pt x="236009" y="742965"/>
                                <a:pt x="236009" y="742965"/>
                              </a:cubicBezTo>
                              <a:cubicBezTo>
                                <a:pt x="235215" y="739790"/>
                                <a:pt x="235443" y="736163"/>
                                <a:pt x="233628" y="733440"/>
                              </a:cubicBezTo>
                              <a:cubicBezTo>
                                <a:pt x="232040" y="731059"/>
                                <a:pt x="228001" y="731105"/>
                                <a:pt x="226484" y="728678"/>
                              </a:cubicBezTo>
                              <a:cubicBezTo>
                                <a:pt x="212316" y="706008"/>
                                <a:pt x="230746" y="720405"/>
                                <a:pt x="214578" y="709628"/>
                              </a:cubicBezTo>
                              <a:cubicBezTo>
                                <a:pt x="208004" y="689908"/>
                                <a:pt x="212601" y="699519"/>
                                <a:pt x="200290" y="681053"/>
                              </a:cubicBezTo>
                              <a:lnTo>
                                <a:pt x="195528" y="673909"/>
                              </a:lnTo>
                              <a:lnTo>
                                <a:pt x="190765" y="666765"/>
                              </a:lnTo>
                              <a:cubicBezTo>
                                <a:pt x="189178" y="662003"/>
                                <a:pt x="188787" y="656655"/>
                                <a:pt x="186003" y="652478"/>
                              </a:cubicBezTo>
                              <a:cubicBezTo>
                                <a:pt x="174509" y="635236"/>
                                <a:pt x="179038" y="643310"/>
                                <a:pt x="171715" y="628665"/>
                              </a:cubicBezTo>
                              <a:cubicBezTo>
                                <a:pt x="168350" y="611841"/>
                                <a:pt x="170613" y="620593"/>
                                <a:pt x="164572" y="602472"/>
                              </a:cubicBezTo>
                              <a:cubicBezTo>
                                <a:pt x="163778" y="600091"/>
                                <a:pt x="163313" y="597573"/>
                                <a:pt x="162190" y="595328"/>
                              </a:cubicBezTo>
                              <a:cubicBezTo>
                                <a:pt x="160603" y="592153"/>
                                <a:pt x="158826" y="589066"/>
                                <a:pt x="157428" y="585803"/>
                              </a:cubicBezTo>
                              <a:cubicBezTo>
                                <a:pt x="156439" y="583496"/>
                                <a:pt x="156036" y="580966"/>
                                <a:pt x="155047" y="578659"/>
                              </a:cubicBezTo>
                              <a:cubicBezTo>
                                <a:pt x="153649" y="575396"/>
                                <a:pt x="151682" y="572397"/>
                                <a:pt x="150284" y="569134"/>
                              </a:cubicBezTo>
                              <a:cubicBezTo>
                                <a:pt x="139772" y="544607"/>
                                <a:pt x="158937" y="584055"/>
                                <a:pt x="143140" y="552465"/>
                              </a:cubicBezTo>
                              <a:cubicBezTo>
                                <a:pt x="135696" y="522686"/>
                                <a:pt x="145210" y="559710"/>
                                <a:pt x="138378" y="535797"/>
                              </a:cubicBezTo>
                              <a:cubicBezTo>
                                <a:pt x="137479" y="532650"/>
                                <a:pt x="136707" y="529467"/>
                                <a:pt x="135997" y="526272"/>
                              </a:cubicBezTo>
                              <a:cubicBezTo>
                                <a:pt x="135119" y="522321"/>
                                <a:pt x="135036" y="518155"/>
                                <a:pt x="133615" y="514365"/>
                              </a:cubicBezTo>
                              <a:cubicBezTo>
                                <a:pt x="132610" y="511686"/>
                                <a:pt x="130440" y="509603"/>
                                <a:pt x="128853" y="507222"/>
                              </a:cubicBezTo>
                              <a:cubicBezTo>
                                <a:pt x="120851" y="483213"/>
                                <a:pt x="133060" y="520454"/>
                                <a:pt x="124090" y="490553"/>
                              </a:cubicBezTo>
                              <a:cubicBezTo>
                                <a:pt x="122647" y="485745"/>
                                <a:pt x="122113" y="480442"/>
                                <a:pt x="119328" y="476265"/>
                              </a:cubicBezTo>
                              <a:lnTo>
                                <a:pt x="114565" y="469122"/>
                              </a:lnTo>
                              <a:lnTo>
                                <a:pt x="105040" y="440547"/>
                              </a:lnTo>
                              <a:lnTo>
                                <a:pt x="102659" y="433403"/>
                              </a:lnTo>
                              <a:cubicBezTo>
                                <a:pt x="101865" y="431022"/>
                                <a:pt x="101670" y="428347"/>
                                <a:pt x="100278" y="426259"/>
                              </a:cubicBezTo>
                              <a:lnTo>
                                <a:pt x="95515" y="419115"/>
                              </a:lnTo>
                              <a:cubicBezTo>
                                <a:pt x="94721" y="416734"/>
                                <a:pt x="93823" y="414385"/>
                                <a:pt x="93134" y="411972"/>
                              </a:cubicBezTo>
                              <a:cubicBezTo>
                                <a:pt x="92235" y="408825"/>
                                <a:pt x="92042" y="405455"/>
                                <a:pt x="90753" y="402447"/>
                              </a:cubicBezTo>
                              <a:cubicBezTo>
                                <a:pt x="89626" y="399816"/>
                                <a:pt x="87578" y="397684"/>
                                <a:pt x="85990" y="395303"/>
                              </a:cubicBezTo>
                              <a:lnTo>
                                <a:pt x="81228" y="381015"/>
                              </a:lnTo>
                              <a:cubicBezTo>
                                <a:pt x="80434" y="378634"/>
                                <a:pt x="79339" y="376333"/>
                                <a:pt x="78847" y="373872"/>
                              </a:cubicBezTo>
                              <a:cubicBezTo>
                                <a:pt x="77941" y="369345"/>
                                <a:pt x="76524" y="359703"/>
                                <a:pt x="74084" y="354822"/>
                              </a:cubicBezTo>
                              <a:cubicBezTo>
                                <a:pt x="72804" y="352262"/>
                                <a:pt x="70909" y="350059"/>
                                <a:pt x="69322" y="347678"/>
                              </a:cubicBezTo>
                              <a:cubicBezTo>
                                <a:pt x="63766" y="335772"/>
                                <a:pt x="47097" y="296481"/>
                                <a:pt x="40747" y="283384"/>
                              </a:cubicBezTo>
                              <a:cubicBezTo>
                                <a:pt x="34397" y="270287"/>
                                <a:pt x="46090" y="295859"/>
                                <a:pt x="31222" y="269097"/>
                              </a:cubicBezTo>
                              <a:cubicBezTo>
                                <a:pt x="28784" y="264708"/>
                                <a:pt x="27676" y="259679"/>
                                <a:pt x="26459" y="254809"/>
                              </a:cubicBezTo>
                              <a:cubicBezTo>
                                <a:pt x="25665" y="251634"/>
                                <a:pt x="24788" y="248479"/>
                                <a:pt x="24078" y="245284"/>
                              </a:cubicBezTo>
                              <a:cubicBezTo>
                                <a:pt x="23200" y="241333"/>
                                <a:pt x="22762" y="237283"/>
                                <a:pt x="21697" y="233378"/>
                              </a:cubicBezTo>
                              <a:cubicBezTo>
                                <a:pt x="20376" y="228535"/>
                                <a:pt x="17918" y="224013"/>
                                <a:pt x="16934" y="219090"/>
                              </a:cubicBezTo>
                              <a:cubicBezTo>
                                <a:pt x="16140" y="215121"/>
                                <a:pt x="15535" y="211110"/>
                                <a:pt x="14553" y="207184"/>
                              </a:cubicBezTo>
                              <a:cubicBezTo>
                                <a:pt x="13944" y="204749"/>
                                <a:pt x="12781" y="202475"/>
                                <a:pt x="12172" y="200040"/>
                              </a:cubicBezTo>
                              <a:cubicBezTo>
                                <a:pt x="7908" y="182986"/>
                                <a:pt x="11445" y="191647"/>
                                <a:pt x="7409" y="171465"/>
                              </a:cubicBezTo>
                              <a:cubicBezTo>
                                <a:pt x="6917" y="169004"/>
                                <a:pt x="5822" y="166703"/>
                                <a:pt x="5028" y="164322"/>
                              </a:cubicBezTo>
                              <a:cubicBezTo>
                                <a:pt x="3722" y="139509"/>
                                <a:pt x="662" y="108759"/>
                                <a:pt x="265" y="92884"/>
                              </a:cubicBezTo>
                              <a:cubicBezTo>
                                <a:pt x="-132" y="77009"/>
                                <a:pt x="-529" y="78199"/>
                                <a:pt x="2646" y="69071"/>
                              </a:cubicBezTo>
                              <a:cubicBezTo>
                                <a:pt x="5821" y="59943"/>
                                <a:pt x="10981" y="47640"/>
                                <a:pt x="19315" y="38115"/>
                              </a:cubicBezTo>
                              <a:cubicBezTo>
                                <a:pt x="27649" y="28590"/>
                                <a:pt x="35984" y="15493"/>
                                <a:pt x="45509" y="9540"/>
                              </a:cubicBezTo>
                              <a:cubicBezTo>
                                <a:pt x="74265" y="1697"/>
                                <a:pt x="44605" y="6948"/>
                                <a:pt x="76465" y="2397"/>
                              </a:cubicBezTo>
                              <a:cubicBezTo>
                                <a:pt x="92645" y="-2998"/>
                                <a:pt x="104247" y="2397"/>
                                <a:pt x="109803" y="2397"/>
                              </a:cubicBezTo>
                              <a:close/>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フリーフォーム 21"/>
                        <p:cNvSpPr/>
                        <p:nvPr/>
                      </p:nvSpPr>
                      <p:spPr>
                        <a:xfrm>
                          <a:off x="3648075" y="1521619"/>
                          <a:ext cx="2090738" cy="1347787"/>
                        </a:xfrm>
                        <a:custGeom>
                          <a:avLst/>
                          <a:gdLst>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50031 w 2090738"/>
                            <a:gd name="connsiteY161" fmla="*/ 647700 h 1347787"/>
                            <a:gd name="connsiteX162" fmla="*/ 238125 w 2090738"/>
                            <a:gd name="connsiteY162" fmla="*/ 633412 h 1347787"/>
                            <a:gd name="connsiteX163" fmla="*/ 223838 w 2090738"/>
                            <a:gd name="connsiteY163" fmla="*/ 611981 h 1347787"/>
                            <a:gd name="connsiteX164" fmla="*/ 219075 w 2090738"/>
                            <a:gd name="connsiteY164" fmla="*/ 604837 h 1347787"/>
                            <a:gd name="connsiteX165" fmla="*/ 204788 w 2090738"/>
                            <a:gd name="connsiteY165" fmla="*/ 592931 h 1347787"/>
                            <a:gd name="connsiteX166" fmla="*/ 197644 w 2090738"/>
                            <a:gd name="connsiteY166" fmla="*/ 581025 h 1347787"/>
                            <a:gd name="connsiteX167" fmla="*/ 188119 w 2090738"/>
                            <a:gd name="connsiteY167" fmla="*/ 573881 h 1347787"/>
                            <a:gd name="connsiteX168" fmla="*/ 178594 w 2090738"/>
                            <a:gd name="connsiteY168" fmla="*/ 559594 h 1347787"/>
                            <a:gd name="connsiteX169" fmla="*/ 164306 w 2090738"/>
                            <a:gd name="connsiteY169" fmla="*/ 538162 h 1347787"/>
                            <a:gd name="connsiteX170" fmla="*/ 154781 w 2090738"/>
                            <a:gd name="connsiteY170" fmla="*/ 523875 h 1347787"/>
                            <a:gd name="connsiteX171" fmla="*/ 147638 w 2090738"/>
                            <a:gd name="connsiteY171" fmla="*/ 516731 h 1347787"/>
                            <a:gd name="connsiteX172" fmla="*/ 135731 w 2090738"/>
                            <a:gd name="connsiteY172" fmla="*/ 495300 h 1347787"/>
                            <a:gd name="connsiteX173" fmla="*/ 128588 w 2090738"/>
                            <a:gd name="connsiteY173" fmla="*/ 490537 h 1347787"/>
                            <a:gd name="connsiteX174" fmla="*/ 126206 w 2090738"/>
                            <a:gd name="connsiteY174" fmla="*/ 483394 h 1347787"/>
                            <a:gd name="connsiteX175" fmla="*/ 114300 w 2090738"/>
                            <a:gd name="connsiteY175" fmla="*/ 469106 h 1347787"/>
                            <a:gd name="connsiteX176" fmla="*/ 104775 w 2090738"/>
                            <a:gd name="connsiteY176" fmla="*/ 447675 h 1347787"/>
                            <a:gd name="connsiteX177" fmla="*/ 100013 w 2090738"/>
                            <a:gd name="connsiteY177" fmla="*/ 428625 h 1347787"/>
                            <a:gd name="connsiteX178" fmla="*/ 92869 w 2090738"/>
                            <a:gd name="connsiteY178" fmla="*/ 407194 h 1347787"/>
                            <a:gd name="connsiteX179" fmla="*/ 90488 w 2090738"/>
                            <a:gd name="connsiteY179" fmla="*/ 400050 h 1347787"/>
                            <a:gd name="connsiteX180" fmla="*/ 85725 w 2090738"/>
                            <a:gd name="connsiteY180" fmla="*/ 383381 h 1347787"/>
                            <a:gd name="connsiteX181" fmla="*/ 80963 w 2090738"/>
                            <a:gd name="connsiteY181" fmla="*/ 376237 h 1347787"/>
                            <a:gd name="connsiteX182" fmla="*/ 78581 w 2090738"/>
                            <a:gd name="connsiteY182" fmla="*/ 369094 h 1347787"/>
                            <a:gd name="connsiteX183" fmla="*/ 73819 w 2090738"/>
                            <a:gd name="connsiteY183" fmla="*/ 359569 h 1347787"/>
                            <a:gd name="connsiteX184" fmla="*/ 71438 w 2090738"/>
                            <a:gd name="connsiteY184" fmla="*/ 352425 h 1347787"/>
                            <a:gd name="connsiteX185" fmla="*/ 61913 w 2090738"/>
                            <a:gd name="connsiteY185" fmla="*/ 338137 h 1347787"/>
                            <a:gd name="connsiteX186" fmla="*/ 54769 w 2090738"/>
                            <a:gd name="connsiteY186" fmla="*/ 333375 h 1347787"/>
                            <a:gd name="connsiteX187" fmla="*/ 52388 w 2090738"/>
                            <a:gd name="connsiteY187" fmla="*/ 323850 h 1347787"/>
                            <a:gd name="connsiteX188" fmla="*/ 42863 w 2090738"/>
                            <a:gd name="connsiteY188" fmla="*/ 309562 h 1347787"/>
                            <a:gd name="connsiteX189" fmla="*/ 33338 w 2090738"/>
                            <a:gd name="connsiteY189" fmla="*/ 288131 h 1347787"/>
                            <a:gd name="connsiteX190" fmla="*/ 28575 w 2090738"/>
                            <a:gd name="connsiteY190" fmla="*/ 176212 h 1347787"/>
                            <a:gd name="connsiteX191" fmla="*/ 23813 w 2090738"/>
                            <a:gd name="connsiteY191" fmla="*/ 157162 h 1347787"/>
                            <a:gd name="connsiteX192" fmla="*/ 16669 w 2090738"/>
                            <a:gd name="connsiteY192" fmla="*/ 130969 h 1347787"/>
                            <a:gd name="connsiteX193" fmla="*/ 14288 w 2090738"/>
                            <a:gd name="connsiteY193" fmla="*/ 123825 h 1347787"/>
                            <a:gd name="connsiteX194" fmla="*/ 9525 w 2090738"/>
                            <a:gd name="connsiteY194" fmla="*/ 116681 h 1347787"/>
                            <a:gd name="connsiteX195" fmla="*/ 7144 w 2090738"/>
                            <a:gd name="connsiteY195" fmla="*/ 107156 h 1347787"/>
                            <a:gd name="connsiteX196" fmla="*/ 2381 w 2090738"/>
                            <a:gd name="connsiteY196" fmla="*/ 92869 h 1347787"/>
                            <a:gd name="connsiteX197" fmla="*/ 0 w 2090738"/>
                            <a:gd name="connsiteY197" fmla="*/ 83344 h 1347787"/>
                            <a:gd name="connsiteX198" fmla="*/ 2381 w 2090738"/>
                            <a:gd name="connsiteY198" fmla="*/ 61912 h 1347787"/>
                            <a:gd name="connsiteX199" fmla="*/ 4763 w 2090738"/>
                            <a:gd name="connsiteY199" fmla="*/ 52387 h 1347787"/>
                            <a:gd name="connsiteX200" fmla="*/ 14288 w 2090738"/>
                            <a:gd name="connsiteY200" fmla="*/ 50006 h 1347787"/>
                            <a:gd name="connsiteX201" fmla="*/ 23813 w 2090738"/>
                            <a:gd name="connsiteY201" fmla="*/ 35719 h 1347787"/>
                            <a:gd name="connsiteX202" fmla="*/ 28575 w 2090738"/>
                            <a:gd name="connsiteY202" fmla="*/ 28575 h 1347787"/>
                            <a:gd name="connsiteX203" fmla="*/ 35719 w 2090738"/>
                            <a:gd name="connsiteY203" fmla="*/ 14287 h 1347787"/>
                            <a:gd name="connsiteX204" fmla="*/ 38100 w 2090738"/>
                            <a:gd name="connsiteY204" fmla="*/ 0 h 1347787"/>
                            <a:gd name="connsiteX205" fmla="*/ 38100 w 2090738"/>
                            <a:gd name="connsiteY205"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50031 w 2090738"/>
                            <a:gd name="connsiteY161" fmla="*/ 647700 h 1347787"/>
                            <a:gd name="connsiteX162" fmla="*/ 238125 w 2090738"/>
                            <a:gd name="connsiteY162" fmla="*/ 633412 h 1347787"/>
                            <a:gd name="connsiteX163" fmla="*/ 223838 w 2090738"/>
                            <a:gd name="connsiteY163" fmla="*/ 611981 h 1347787"/>
                            <a:gd name="connsiteX164" fmla="*/ 204788 w 2090738"/>
                            <a:gd name="connsiteY164" fmla="*/ 592931 h 1347787"/>
                            <a:gd name="connsiteX165" fmla="*/ 197644 w 2090738"/>
                            <a:gd name="connsiteY165" fmla="*/ 581025 h 1347787"/>
                            <a:gd name="connsiteX166" fmla="*/ 188119 w 2090738"/>
                            <a:gd name="connsiteY166" fmla="*/ 573881 h 1347787"/>
                            <a:gd name="connsiteX167" fmla="*/ 178594 w 2090738"/>
                            <a:gd name="connsiteY167" fmla="*/ 559594 h 1347787"/>
                            <a:gd name="connsiteX168" fmla="*/ 164306 w 2090738"/>
                            <a:gd name="connsiteY168" fmla="*/ 538162 h 1347787"/>
                            <a:gd name="connsiteX169" fmla="*/ 154781 w 2090738"/>
                            <a:gd name="connsiteY169" fmla="*/ 523875 h 1347787"/>
                            <a:gd name="connsiteX170" fmla="*/ 147638 w 2090738"/>
                            <a:gd name="connsiteY170" fmla="*/ 516731 h 1347787"/>
                            <a:gd name="connsiteX171" fmla="*/ 135731 w 2090738"/>
                            <a:gd name="connsiteY171" fmla="*/ 495300 h 1347787"/>
                            <a:gd name="connsiteX172" fmla="*/ 128588 w 2090738"/>
                            <a:gd name="connsiteY172" fmla="*/ 490537 h 1347787"/>
                            <a:gd name="connsiteX173" fmla="*/ 126206 w 2090738"/>
                            <a:gd name="connsiteY173" fmla="*/ 483394 h 1347787"/>
                            <a:gd name="connsiteX174" fmla="*/ 114300 w 2090738"/>
                            <a:gd name="connsiteY174" fmla="*/ 469106 h 1347787"/>
                            <a:gd name="connsiteX175" fmla="*/ 104775 w 2090738"/>
                            <a:gd name="connsiteY175" fmla="*/ 447675 h 1347787"/>
                            <a:gd name="connsiteX176" fmla="*/ 100013 w 2090738"/>
                            <a:gd name="connsiteY176" fmla="*/ 428625 h 1347787"/>
                            <a:gd name="connsiteX177" fmla="*/ 92869 w 2090738"/>
                            <a:gd name="connsiteY177" fmla="*/ 407194 h 1347787"/>
                            <a:gd name="connsiteX178" fmla="*/ 90488 w 2090738"/>
                            <a:gd name="connsiteY178" fmla="*/ 400050 h 1347787"/>
                            <a:gd name="connsiteX179" fmla="*/ 85725 w 2090738"/>
                            <a:gd name="connsiteY179" fmla="*/ 383381 h 1347787"/>
                            <a:gd name="connsiteX180" fmla="*/ 80963 w 2090738"/>
                            <a:gd name="connsiteY180" fmla="*/ 376237 h 1347787"/>
                            <a:gd name="connsiteX181" fmla="*/ 78581 w 2090738"/>
                            <a:gd name="connsiteY181" fmla="*/ 369094 h 1347787"/>
                            <a:gd name="connsiteX182" fmla="*/ 73819 w 2090738"/>
                            <a:gd name="connsiteY182" fmla="*/ 359569 h 1347787"/>
                            <a:gd name="connsiteX183" fmla="*/ 71438 w 2090738"/>
                            <a:gd name="connsiteY183" fmla="*/ 352425 h 1347787"/>
                            <a:gd name="connsiteX184" fmla="*/ 61913 w 2090738"/>
                            <a:gd name="connsiteY184" fmla="*/ 338137 h 1347787"/>
                            <a:gd name="connsiteX185" fmla="*/ 54769 w 2090738"/>
                            <a:gd name="connsiteY185" fmla="*/ 333375 h 1347787"/>
                            <a:gd name="connsiteX186" fmla="*/ 52388 w 2090738"/>
                            <a:gd name="connsiteY186" fmla="*/ 323850 h 1347787"/>
                            <a:gd name="connsiteX187" fmla="*/ 42863 w 2090738"/>
                            <a:gd name="connsiteY187" fmla="*/ 309562 h 1347787"/>
                            <a:gd name="connsiteX188" fmla="*/ 33338 w 2090738"/>
                            <a:gd name="connsiteY188" fmla="*/ 288131 h 1347787"/>
                            <a:gd name="connsiteX189" fmla="*/ 28575 w 2090738"/>
                            <a:gd name="connsiteY189" fmla="*/ 176212 h 1347787"/>
                            <a:gd name="connsiteX190" fmla="*/ 23813 w 2090738"/>
                            <a:gd name="connsiteY190" fmla="*/ 157162 h 1347787"/>
                            <a:gd name="connsiteX191" fmla="*/ 16669 w 2090738"/>
                            <a:gd name="connsiteY191" fmla="*/ 130969 h 1347787"/>
                            <a:gd name="connsiteX192" fmla="*/ 14288 w 2090738"/>
                            <a:gd name="connsiteY192" fmla="*/ 123825 h 1347787"/>
                            <a:gd name="connsiteX193" fmla="*/ 9525 w 2090738"/>
                            <a:gd name="connsiteY193" fmla="*/ 116681 h 1347787"/>
                            <a:gd name="connsiteX194" fmla="*/ 7144 w 2090738"/>
                            <a:gd name="connsiteY194" fmla="*/ 107156 h 1347787"/>
                            <a:gd name="connsiteX195" fmla="*/ 2381 w 2090738"/>
                            <a:gd name="connsiteY195" fmla="*/ 92869 h 1347787"/>
                            <a:gd name="connsiteX196" fmla="*/ 0 w 2090738"/>
                            <a:gd name="connsiteY196" fmla="*/ 83344 h 1347787"/>
                            <a:gd name="connsiteX197" fmla="*/ 2381 w 2090738"/>
                            <a:gd name="connsiteY197" fmla="*/ 61912 h 1347787"/>
                            <a:gd name="connsiteX198" fmla="*/ 4763 w 2090738"/>
                            <a:gd name="connsiteY198" fmla="*/ 52387 h 1347787"/>
                            <a:gd name="connsiteX199" fmla="*/ 14288 w 2090738"/>
                            <a:gd name="connsiteY199" fmla="*/ 50006 h 1347787"/>
                            <a:gd name="connsiteX200" fmla="*/ 23813 w 2090738"/>
                            <a:gd name="connsiteY200" fmla="*/ 35719 h 1347787"/>
                            <a:gd name="connsiteX201" fmla="*/ 28575 w 2090738"/>
                            <a:gd name="connsiteY201" fmla="*/ 28575 h 1347787"/>
                            <a:gd name="connsiteX202" fmla="*/ 35719 w 2090738"/>
                            <a:gd name="connsiteY202" fmla="*/ 14287 h 1347787"/>
                            <a:gd name="connsiteX203" fmla="*/ 38100 w 2090738"/>
                            <a:gd name="connsiteY203" fmla="*/ 0 h 1347787"/>
                            <a:gd name="connsiteX204" fmla="*/ 38100 w 2090738"/>
                            <a:gd name="connsiteY204"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50031 w 2090738"/>
                            <a:gd name="connsiteY161" fmla="*/ 647700 h 1347787"/>
                            <a:gd name="connsiteX162" fmla="*/ 238125 w 2090738"/>
                            <a:gd name="connsiteY162" fmla="*/ 633412 h 1347787"/>
                            <a:gd name="connsiteX163" fmla="*/ 211932 w 2090738"/>
                            <a:gd name="connsiteY163" fmla="*/ 628649 h 1347787"/>
                            <a:gd name="connsiteX164" fmla="*/ 204788 w 2090738"/>
                            <a:gd name="connsiteY164" fmla="*/ 592931 h 1347787"/>
                            <a:gd name="connsiteX165" fmla="*/ 197644 w 2090738"/>
                            <a:gd name="connsiteY165" fmla="*/ 581025 h 1347787"/>
                            <a:gd name="connsiteX166" fmla="*/ 188119 w 2090738"/>
                            <a:gd name="connsiteY166" fmla="*/ 573881 h 1347787"/>
                            <a:gd name="connsiteX167" fmla="*/ 178594 w 2090738"/>
                            <a:gd name="connsiteY167" fmla="*/ 559594 h 1347787"/>
                            <a:gd name="connsiteX168" fmla="*/ 164306 w 2090738"/>
                            <a:gd name="connsiteY168" fmla="*/ 538162 h 1347787"/>
                            <a:gd name="connsiteX169" fmla="*/ 154781 w 2090738"/>
                            <a:gd name="connsiteY169" fmla="*/ 523875 h 1347787"/>
                            <a:gd name="connsiteX170" fmla="*/ 147638 w 2090738"/>
                            <a:gd name="connsiteY170" fmla="*/ 516731 h 1347787"/>
                            <a:gd name="connsiteX171" fmla="*/ 135731 w 2090738"/>
                            <a:gd name="connsiteY171" fmla="*/ 495300 h 1347787"/>
                            <a:gd name="connsiteX172" fmla="*/ 128588 w 2090738"/>
                            <a:gd name="connsiteY172" fmla="*/ 490537 h 1347787"/>
                            <a:gd name="connsiteX173" fmla="*/ 126206 w 2090738"/>
                            <a:gd name="connsiteY173" fmla="*/ 483394 h 1347787"/>
                            <a:gd name="connsiteX174" fmla="*/ 114300 w 2090738"/>
                            <a:gd name="connsiteY174" fmla="*/ 469106 h 1347787"/>
                            <a:gd name="connsiteX175" fmla="*/ 104775 w 2090738"/>
                            <a:gd name="connsiteY175" fmla="*/ 447675 h 1347787"/>
                            <a:gd name="connsiteX176" fmla="*/ 100013 w 2090738"/>
                            <a:gd name="connsiteY176" fmla="*/ 428625 h 1347787"/>
                            <a:gd name="connsiteX177" fmla="*/ 92869 w 2090738"/>
                            <a:gd name="connsiteY177" fmla="*/ 407194 h 1347787"/>
                            <a:gd name="connsiteX178" fmla="*/ 90488 w 2090738"/>
                            <a:gd name="connsiteY178" fmla="*/ 400050 h 1347787"/>
                            <a:gd name="connsiteX179" fmla="*/ 85725 w 2090738"/>
                            <a:gd name="connsiteY179" fmla="*/ 383381 h 1347787"/>
                            <a:gd name="connsiteX180" fmla="*/ 80963 w 2090738"/>
                            <a:gd name="connsiteY180" fmla="*/ 376237 h 1347787"/>
                            <a:gd name="connsiteX181" fmla="*/ 78581 w 2090738"/>
                            <a:gd name="connsiteY181" fmla="*/ 369094 h 1347787"/>
                            <a:gd name="connsiteX182" fmla="*/ 73819 w 2090738"/>
                            <a:gd name="connsiteY182" fmla="*/ 359569 h 1347787"/>
                            <a:gd name="connsiteX183" fmla="*/ 71438 w 2090738"/>
                            <a:gd name="connsiteY183" fmla="*/ 352425 h 1347787"/>
                            <a:gd name="connsiteX184" fmla="*/ 61913 w 2090738"/>
                            <a:gd name="connsiteY184" fmla="*/ 338137 h 1347787"/>
                            <a:gd name="connsiteX185" fmla="*/ 54769 w 2090738"/>
                            <a:gd name="connsiteY185" fmla="*/ 333375 h 1347787"/>
                            <a:gd name="connsiteX186" fmla="*/ 52388 w 2090738"/>
                            <a:gd name="connsiteY186" fmla="*/ 323850 h 1347787"/>
                            <a:gd name="connsiteX187" fmla="*/ 42863 w 2090738"/>
                            <a:gd name="connsiteY187" fmla="*/ 309562 h 1347787"/>
                            <a:gd name="connsiteX188" fmla="*/ 33338 w 2090738"/>
                            <a:gd name="connsiteY188" fmla="*/ 288131 h 1347787"/>
                            <a:gd name="connsiteX189" fmla="*/ 28575 w 2090738"/>
                            <a:gd name="connsiteY189" fmla="*/ 176212 h 1347787"/>
                            <a:gd name="connsiteX190" fmla="*/ 23813 w 2090738"/>
                            <a:gd name="connsiteY190" fmla="*/ 157162 h 1347787"/>
                            <a:gd name="connsiteX191" fmla="*/ 16669 w 2090738"/>
                            <a:gd name="connsiteY191" fmla="*/ 130969 h 1347787"/>
                            <a:gd name="connsiteX192" fmla="*/ 14288 w 2090738"/>
                            <a:gd name="connsiteY192" fmla="*/ 123825 h 1347787"/>
                            <a:gd name="connsiteX193" fmla="*/ 9525 w 2090738"/>
                            <a:gd name="connsiteY193" fmla="*/ 116681 h 1347787"/>
                            <a:gd name="connsiteX194" fmla="*/ 7144 w 2090738"/>
                            <a:gd name="connsiteY194" fmla="*/ 107156 h 1347787"/>
                            <a:gd name="connsiteX195" fmla="*/ 2381 w 2090738"/>
                            <a:gd name="connsiteY195" fmla="*/ 92869 h 1347787"/>
                            <a:gd name="connsiteX196" fmla="*/ 0 w 2090738"/>
                            <a:gd name="connsiteY196" fmla="*/ 83344 h 1347787"/>
                            <a:gd name="connsiteX197" fmla="*/ 2381 w 2090738"/>
                            <a:gd name="connsiteY197" fmla="*/ 61912 h 1347787"/>
                            <a:gd name="connsiteX198" fmla="*/ 4763 w 2090738"/>
                            <a:gd name="connsiteY198" fmla="*/ 52387 h 1347787"/>
                            <a:gd name="connsiteX199" fmla="*/ 14288 w 2090738"/>
                            <a:gd name="connsiteY199" fmla="*/ 50006 h 1347787"/>
                            <a:gd name="connsiteX200" fmla="*/ 23813 w 2090738"/>
                            <a:gd name="connsiteY200" fmla="*/ 35719 h 1347787"/>
                            <a:gd name="connsiteX201" fmla="*/ 28575 w 2090738"/>
                            <a:gd name="connsiteY201" fmla="*/ 28575 h 1347787"/>
                            <a:gd name="connsiteX202" fmla="*/ 35719 w 2090738"/>
                            <a:gd name="connsiteY202" fmla="*/ 14287 h 1347787"/>
                            <a:gd name="connsiteX203" fmla="*/ 38100 w 2090738"/>
                            <a:gd name="connsiteY203" fmla="*/ 0 h 1347787"/>
                            <a:gd name="connsiteX204" fmla="*/ 38100 w 2090738"/>
                            <a:gd name="connsiteY204"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38125 w 2090738"/>
                            <a:gd name="connsiteY161" fmla="*/ 633412 h 1347787"/>
                            <a:gd name="connsiteX162" fmla="*/ 211932 w 2090738"/>
                            <a:gd name="connsiteY162" fmla="*/ 628649 h 1347787"/>
                            <a:gd name="connsiteX163" fmla="*/ 204788 w 2090738"/>
                            <a:gd name="connsiteY163" fmla="*/ 592931 h 1347787"/>
                            <a:gd name="connsiteX164" fmla="*/ 197644 w 2090738"/>
                            <a:gd name="connsiteY164" fmla="*/ 581025 h 1347787"/>
                            <a:gd name="connsiteX165" fmla="*/ 188119 w 2090738"/>
                            <a:gd name="connsiteY165" fmla="*/ 573881 h 1347787"/>
                            <a:gd name="connsiteX166" fmla="*/ 178594 w 2090738"/>
                            <a:gd name="connsiteY166" fmla="*/ 559594 h 1347787"/>
                            <a:gd name="connsiteX167" fmla="*/ 164306 w 2090738"/>
                            <a:gd name="connsiteY167" fmla="*/ 538162 h 1347787"/>
                            <a:gd name="connsiteX168" fmla="*/ 154781 w 2090738"/>
                            <a:gd name="connsiteY168" fmla="*/ 523875 h 1347787"/>
                            <a:gd name="connsiteX169" fmla="*/ 147638 w 2090738"/>
                            <a:gd name="connsiteY169" fmla="*/ 516731 h 1347787"/>
                            <a:gd name="connsiteX170" fmla="*/ 135731 w 2090738"/>
                            <a:gd name="connsiteY170" fmla="*/ 495300 h 1347787"/>
                            <a:gd name="connsiteX171" fmla="*/ 128588 w 2090738"/>
                            <a:gd name="connsiteY171" fmla="*/ 490537 h 1347787"/>
                            <a:gd name="connsiteX172" fmla="*/ 126206 w 2090738"/>
                            <a:gd name="connsiteY172" fmla="*/ 483394 h 1347787"/>
                            <a:gd name="connsiteX173" fmla="*/ 114300 w 2090738"/>
                            <a:gd name="connsiteY173" fmla="*/ 469106 h 1347787"/>
                            <a:gd name="connsiteX174" fmla="*/ 104775 w 2090738"/>
                            <a:gd name="connsiteY174" fmla="*/ 447675 h 1347787"/>
                            <a:gd name="connsiteX175" fmla="*/ 100013 w 2090738"/>
                            <a:gd name="connsiteY175" fmla="*/ 428625 h 1347787"/>
                            <a:gd name="connsiteX176" fmla="*/ 92869 w 2090738"/>
                            <a:gd name="connsiteY176" fmla="*/ 407194 h 1347787"/>
                            <a:gd name="connsiteX177" fmla="*/ 90488 w 2090738"/>
                            <a:gd name="connsiteY177" fmla="*/ 400050 h 1347787"/>
                            <a:gd name="connsiteX178" fmla="*/ 85725 w 2090738"/>
                            <a:gd name="connsiteY178" fmla="*/ 383381 h 1347787"/>
                            <a:gd name="connsiteX179" fmla="*/ 80963 w 2090738"/>
                            <a:gd name="connsiteY179" fmla="*/ 376237 h 1347787"/>
                            <a:gd name="connsiteX180" fmla="*/ 78581 w 2090738"/>
                            <a:gd name="connsiteY180" fmla="*/ 369094 h 1347787"/>
                            <a:gd name="connsiteX181" fmla="*/ 73819 w 2090738"/>
                            <a:gd name="connsiteY181" fmla="*/ 359569 h 1347787"/>
                            <a:gd name="connsiteX182" fmla="*/ 71438 w 2090738"/>
                            <a:gd name="connsiteY182" fmla="*/ 352425 h 1347787"/>
                            <a:gd name="connsiteX183" fmla="*/ 61913 w 2090738"/>
                            <a:gd name="connsiteY183" fmla="*/ 338137 h 1347787"/>
                            <a:gd name="connsiteX184" fmla="*/ 54769 w 2090738"/>
                            <a:gd name="connsiteY184" fmla="*/ 333375 h 1347787"/>
                            <a:gd name="connsiteX185" fmla="*/ 52388 w 2090738"/>
                            <a:gd name="connsiteY185" fmla="*/ 323850 h 1347787"/>
                            <a:gd name="connsiteX186" fmla="*/ 42863 w 2090738"/>
                            <a:gd name="connsiteY186" fmla="*/ 309562 h 1347787"/>
                            <a:gd name="connsiteX187" fmla="*/ 33338 w 2090738"/>
                            <a:gd name="connsiteY187" fmla="*/ 288131 h 1347787"/>
                            <a:gd name="connsiteX188" fmla="*/ 28575 w 2090738"/>
                            <a:gd name="connsiteY188" fmla="*/ 176212 h 1347787"/>
                            <a:gd name="connsiteX189" fmla="*/ 23813 w 2090738"/>
                            <a:gd name="connsiteY189" fmla="*/ 157162 h 1347787"/>
                            <a:gd name="connsiteX190" fmla="*/ 16669 w 2090738"/>
                            <a:gd name="connsiteY190" fmla="*/ 130969 h 1347787"/>
                            <a:gd name="connsiteX191" fmla="*/ 14288 w 2090738"/>
                            <a:gd name="connsiteY191" fmla="*/ 123825 h 1347787"/>
                            <a:gd name="connsiteX192" fmla="*/ 9525 w 2090738"/>
                            <a:gd name="connsiteY192" fmla="*/ 116681 h 1347787"/>
                            <a:gd name="connsiteX193" fmla="*/ 7144 w 2090738"/>
                            <a:gd name="connsiteY193" fmla="*/ 107156 h 1347787"/>
                            <a:gd name="connsiteX194" fmla="*/ 2381 w 2090738"/>
                            <a:gd name="connsiteY194" fmla="*/ 92869 h 1347787"/>
                            <a:gd name="connsiteX195" fmla="*/ 0 w 2090738"/>
                            <a:gd name="connsiteY195" fmla="*/ 83344 h 1347787"/>
                            <a:gd name="connsiteX196" fmla="*/ 2381 w 2090738"/>
                            <a:gd name="connsiteY196" fmla="*/ 61912 h 1347787"/>
                            <a:gd name="connsiteX197" fmla="*/ 4763 w 2090738"/>
                            <a:gd name="connsiteY197" fmla="*/ 52387 h 1347787"/>
                            <a:gd name="connsiteX198" fmla="*/ 14288 w 2090738"/>
                            <a:gd name="connsiteY198" fmla="*/ 50006 h 1347787"/>
                            <a:gd name="connsiteX199" fmla="*/ 23813 w 2090738"/>
                            <a:gd name="connsiteY199" fmla="*/ 35719 h 1347787"/>
                            <a:gd name="connsiteX200" fmla="*/ 28575 w 2090738"/>
                            <a:gd name="connsiteY200" fmla="*/ 28575 h 1347787"/>
                            <a:gd name="connsiteX201" fmla="*/ 35719 w 2090738"/>
                            <a:gd name="connsiteY201" fmla="*/ 14287 h 1347787"/>
                            <a:gd name="connsiteX202" fmla="*/ 38100 w 2090738"/>
                            <a:gd name="connsiteY202" fmla="*/ 0 h 1347787"/>
                            <a:gd name="connsiteX203" fmla="*/ 38100 w 2090738"/>
                            <a:gd name="connsiteY203"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11932 w 2090738"/>
                            <a:gd name="connsiteY161" fmla="*/ 628649 h 1347787"/>
                            <a:gd name="connsiteX162" fmla="*/ 204788 w 2090738"/>
                            <a:gd name="connsiteY162" fmla="*/ 592931 h 1347787"/>
                            <a:gd name="connsiteX163" fmla="*/ 197644 w 2090738"/>
                            <a:gd name="connsiteY163" fmla="*/ 581025 h 1347787"/>
                            <a:gd name="connsiteX164" fmla="*/ 188119 w 2090738"/>
                            <a:gd name="connsiteY164" fmla="*/ 573881 h 1347787"/>
                            <a:gd name="connsiteX165" fmla="*/ 178594 w 2090738"/>
                            <a:gd name="connsiteY165" fmla="*/ 559594 h 1347787"/>
                            <a:gd name="connsiteX166" fmla="*/ 164306 w 2090738"/>
                            <a:gd name="connsiteY166" fmla="*/ 538162 h 1347787"/>
                            <a:gd name="connsiteX167" fmla="*/ 154781 w 2090738"/>
                            <a:gd name="connsiteY167" fmla="*/ 523875 h 1347787"/>
                            <a:gd name="connsiteX168" fmla="*/ 147638 w 2090738"/>
                            <a:gd name="connsiteY168" fmla="*/ 516731 h 1347787"/>
                            <a:gd name="connsiteX169" fmla="*/ 135731 w 2090738"/>
                            <a:gd name="connsiteY169" fmla="*/ 495300 h 1347787"/>
                            <a:gd name="connsiteX170" fmla="*/ 128588 w 2090738"/>
                            <a:gd name="connsiteY170" fmla="*/ 490537 h 1347787"/>
                            <a:gd name="connsiteX171" fmla="*/ 126206 w 2090738"/>
                            <a:gd name="connsiteY171" fmla="*/ 483394 h 1347787"/>
                            <a:gd name="connsiteX172" fmla="*/ 114300 w 2090738"/>
                            <a:gd name="connsiteY172" fmla="*/ 469106 h 1347787"/>
                            <a:gd name="connsiteX173" fmla="*/ 104775 w 2090738"/>
                            <a:gd name="connsiteY173" fmla="*/ 447675 h 1347787"/>
                            <a:gd name="connsiteX174" fmla="*/ 100013 w 2090738"/>
                            <a:gd name="connsiteY174" fmla="*/ 428625 h 1347787"/>
                            <a:gd name="connsiteX175" fmla="*/ 92869 w 2090738"/>
                            <a:gd name="connsiteY175" fmla="*/ 407194 h 1347787"/>
                            <a:gd name="connsiteX176" fmla="*/ 90488 w 2090738"/>
                            <a:gd name="connsiteY176" fmla="*/ 400050 h 1347787"/>
                            <a:gd name="connsiteX177" fmla="*/ 85725 w 2090738"/>
                            <a:gd name="connsiteY177" fmla="*/ 383381 h 1347787"/>
                            <a:gd name="connsiteX178" fmla="*/ 80963 w 2090738"/>
                            <a:gd name="connsiteY178" fmla="*/ 376237 h 1347787"/>
                            <a:gd name="connsiteX179" fmla="*/ 78581 w 2090738"/>
                            <a:gd name="connsiteY179" fmla="*/ 369094 h 1347787"/>
                            <a:gd name="connsiteX180" fmla="*/ 73819 w 2090738"/>
                            <a:gd name="connsiteY180" fmla="*/ 359569 h 1347787"/>
                            <a:gd name="connsiteX181" fmla="*/ 71438 w 2090738"/>
                            <a:gd name="connsiteY181" fmla="*/ 352425 h 1347787"/>
                            <a:gd name="connsiteX182" fmla="*/ 61913 w 2090738"/>
                            <a:gd name="connsiteY182" fmla="*/ 338137 h 1347787"/>
                            <a:gd name="connsiteX183" fmla="*/ 54769 w 2090738"/>
                            <a:gd name="connsiteY183" fmla="*/ 333375 h 1347787"/>
                            <a:gd name="connsiteX184" fmla="*/ 52388 w 2090738"/>
                            <a:gd name="connsiteY184" fmla="*/ 323850 h 1347787"/>
                            <a:gd name="connsiteX185" fmla="*/ 42863 w 2090738"/>
                            <a:gd name="connsiteY185" fmla="*/ 309562 h 1347787"/>
                            <a:gd name="connsiteX186" fmla="*/ 33338 w 2090738"/>
                            <a:gd name="connsiteY186" fmla="*/ 288131 h 1347787"/>
                            <a:gd name="connsiteX187" fmla="*/ 28575 w 2090738"/>
                            <a:gd name="connsiteY187" fmla="*/ 176212 h 1347787"/>
                            <a:gd name="connsiteX188" fmla="*/ 23813 w 2090738"/>
                            <a:gd name="connsiteY188" fmla="*/ 157162 h 1347787"/>
                            <a:gd name="connsiteX189" fmla="*/ 16669 w 2090738"/>
                            <a:gd name="connsiteY189" fmla="*/ 130969 h 1347787"/>
                            <a:gd name="connsiteX190" fmla="*/ 14288 w 2090738"/>
                            <a:gd name="connsiteY190" fmla="*/ 123825 h 1347787"/>
                            <a:gd name="connsiteX191" fmla="*/ 9525 w 2090738"/>
                            <a:gd name="connsiteY191" fmla="*/ 116681 h 1347787"/>
                            <a:gd name="connsiteX192" fmla="*/ 7144 w 2090738"/>
                            <a:gd name="connsiteY192" fmla="*/ 107156 h 1347787"/>
                            <a:gd name="connsiteX193" fmla="*/ 2381 w 2090738"/>
                            <a:gd name="connsiteY193" fmla="*/ 92869 h 1347787"/>
                            <a:gd name="connsiteX194" fmla="*/ 0 w 2090738"/>
                            <a:gd name="connsiteY194" fmla="*/ 83344 h 1347787"/>
                            <a:gd name="connsiteX195" fmla="*/ 2381 w 2090738"/>
                            <a:gd name="connsiteY195" fmla="*/ 61912 h 1347787"/>
                            <a:gd name="connsiteX196" fmla="*/ 4763 w 2090738"/>
                            <a:gd name="connsiteY196" fmla="*/ 52387 h 1347787"/>
                            <a:gd name="connsiteX197" fmla="*/ 14288 w 2090738"/>
                            <a:gd name="connsiteY197" fmla="*/ 50006 h 1347787"/>
                            <a:gd name="connsiteX198" fmla="*/ 23813 w 2090738"/>
                            <a:gd name="connsiteY198" fmla="*/ 35719 h 1347787"/>
                            <a:gd name="connsiteX199" fmla="*/ 28575 w 2090738"/>
                            <a:gd name="connsiteY199" fmla="*/ 28575 h 1347787"/>
                            <a:gd name="connsiteX200" fmla="*/ 35719 w 2090738"/>
                            <a:gd name="connsiteY200" fmla="*/ 14287 h 1347787"/>
                            <a:gd name="connsiteX201" fmla="*/ 38100 w 2090738"/>
                            <a:gd name="connsiteY201" fmla="*/ 0 h 1347787"/>
                            <a:gd name="connsiteX202" fmla="*/ 38100 w 2090738"/>
                            <a:gd name="connsiteY202"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11932 w 2090738"/>
                            <a:gd name="connsiteY161" fmla="*/ 628649 h 1347787"/>
                            <a:gd name="connsiteX162" fmla="*/ 197644 w 2090738"/>
                            <a:gd name="connsiteY162" fmla="*/ 581025 h 1347787"/>
                            <a:gd name="connsiteX163" fmla="*/ 188119 w 2090738"/>
                            <a:gd name="connsiteY163" fmla="*/ 573881 h 1347787"/>
                            <a:gd name="connsiteX164" fmla="*/ 178594 w 2090738"/>
                            <a:gd name="connsiteY164" fmla="*/ 559594 h 1347787"/>
                            <a:gd name="connsiteX165" fmla="*/ 164306 w 2090738"/>
                            <a:gd name="connsiteY165" fmla="*/ 538162 h 1347787"/>
                            <a:gd name="connsiteX166" fmla="*/ 154781 w 2090738"/>
                            <a:gd name="connsiteY166" fmla="*/ 523875 h 1347787"/>
                            <a:gd name="connsiteX167" fmla="*/ 147638 w 2090738"/>
                            <a:gd name="connsiteY167" fmla="*/ 516731 h 1347787"/>
                            <a:gd name="connsiteX168" fmla="*/ 135731 w 2090738"/>
                            <a:gd name="connsiteY168" fmla="*/ 495300 h 1347787"/>
                            <a:gd name="connsiteX169" fmla="*/ 128588 w 2090738"/>
                            <a:gd name="connsiteY169" fmla="*/ 490537 h 1347787"/>
                            <a:gd name="connsiteX170" fmla="*/ 126206 w 2090738"/>
                            <a:gd name="connsiteY170" fmla="*/ 483394 h 1347787"/>
                            <a:gd name="connsiteX171" fmla="*/ 114300 w 2090738"/>
                            <a:gd name="connsiteY171" fmla="*/ 469106 h 1347787"/>
                            <a:gd name="connsiteX172" fmla="*/ 104775 w 2090738"/>
                            <a:gd name="connsiteY172" fmla="*/ 447675 h 1347787"/>
                            <a:gd name="connsiteX173" fmla="*/ 100013 w 2090738"/>
                            <a:gd name="connsiteY173" fmla="*/ 428625 h 1347787"/>
                            <a:gd name="connsiteX174" fmla="*/ 92869 w 2090738"/>
                            <a:gd name="connsiteY174" fmla="*/ 407194 h 1347787"/>
                            <a:gd name="connsiteX175" fmla="*/ 90488 w 2090738"/>
                            <a:gd name="connsiteY175" fmla="*/ 400050 h 1347787"/>
                            <a:gd name="connsiteX176" fmla="*/ 85725 w 2090738"/>
                            <a:gd name="connsiteY176" fmla="*/ 383381 h 1347787"/>
                            <a:gd name="connsiteX177" fmla="*/ 80963 w 2090738"/>
                            <a:gd name="connsiteY177" fmla="*/ 376237 h 1347787"/>
                            <a:gd name="connsiteX178" fmla="*/ 78581 w 2090738"/>
                            <a:gd name="connsiteY178" fmla="*/ 369094 h 1347787"/>
                            <a:gd name="connsiteX179" fmla="*/ 73819 w 2090738"/>
                            <a:gd name="connsiteY179" fmla="*/ 359569 h 1347787"/>
                            <a:gd name="connsiteX180" fmla="*/ 71438 w 2090738"/>
                            <a:gd name="connsiteY180" fmla="*/ 352425 h 1347787"/>
                            <a:gd name="connsiteX181" fmla="*/ 61913 w 2090738"/>
                            <a:gd name="connsiteY181" fmla="*/ 338137 h 1347787"/>
                            <a:gd name="connsiteX182" fmla="*/ 54769 w 2090738"/>
                            <a:gd name="connsiteY182" fmla="*/ 333375 h 1347787"/>
                            <a:gd name="connsiteX183" fmla="*/ 52388 w 2090738"/>
                            <a:gd name="connsiteY183" fmla="*/ 323850 h 1347787"/>
                            <a:gd name="connsiteX184" fmla="*/ 42863 w 2090738"/>
                            <a:gd name="connsiteY184" fmla="*/ 309562 h 1347787"/>
                            <a:gd name="connsiteX185" fmla="*/ 33338 w 2090738"/>
                            <a:gd name="connsiteY185" fmla="*/ 288131 h 1347787"/>
                            <a:gd name="connsiteX186" fmla="*/ 28575 w 2090738"/>
                            <a:gd name="connsiteY186" fmla="*/ 176212 h 1347787"/>
                            <a:gd name="connsiteX187" fmla="*/ 23813 w 2090738"/>
                            <a:gd name="connsiteY187" fmla="*/ 157162 h 1347787"/>
                            <a:gd name="connsiteX188" fmla="*/ 16669 w 2090738"/>
                            <a:gd name="connsiteY188" fmla="*/ 130969 h 1347787"/>
                            <a:gd name="connsiteX189" fmla="*/ 14288 w 2090738"/>
                            <a:gd name="connsiteY189" fmla="*/ 123825 h 1347787"/>
                            <a:gd name="connsiteX190" fmla="*/ 9525 w 2090738"/>
                            <a:gd name="connsiteY190" fmla="*/ 116681 h 1347787"/>
                            <a:gd name="connsiteX191" fmla="*/ 7144 w 2090738"/>
                            <a:gd name="connsiteY191" fmla="*/ 107156 h 1347787"/>
                            <a:gd name="connsiteX192" fmla="*/ 2381 w 2090738"/>
                            <a:gd name="connsiteY192" fmla="*/ 92869 h 1347787"/>
                            <a:gd name="connsiteX193" fmla="*/ 0 w 2090738"/>
                            <a:gd name="connsiteY193" fmla="*/ 83344 h 1347787"/>
                            <a:gd name="connsiteX194" fmla="*/ 2381 w 2090738"/>
                            <a:gd name="connsiteY194" fmla="*/ 61912 h 1347787"/>
                            <a:gd name="connsiteX195" fmla="*/ 4763 w 2090738"/>
                            <a:gd name="connsiteY195" fmla="*/ 52387 h 1347787"/>
                            <a:gd name="connsiteX196" fmla="*/ 14288 w 2090738"/>
                            <a:gd name="connsiteY196" fmla="*/ 50006 h 1347787"/>
                            <a:gd name="connsiteX197" fmla="*/ 23813 w 2090738"/>
                            <a:gd name="connsiteY197" fmla="*/ 35719 h 1347787"/>
                            <a:gd name="connsiteX198" fmla="*/ 28575 w 2090738"/>
                            <a:gd name="connsiteY198" fmla="*/ 28575 h 1347787"/>
                            <a:gd name="connsiteX199" fmla="*/ 35719 w 2090738"/>
                            <a:gd name="connsiteY199" fmla="*/ 14287 h 1347787"/>
                            <a:gd name="connsiteX200" fmla="*/ 38100 w 2090738"/>
                            <a:gd name="connsiteY200" fmla="*/ 0 h 1347787"/>
                            <a:gd name="connsiteX201" fmla="*/ 38100 w 2090738"/>
                            <a:gd name="connsiteY201"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11932 w 2090738"/>
                            <a:gd name="connsiteY161" fmla="*/ 628649 h 1347787"/>
                            <a:gd name="connsiteX162" fmla="*/ 188119 w 2090738"/>
                            <a:gd name="connsiteY162" fmla="*/ 573881 h 1347787"/>
                            <a:gd name="connsiteX163" fmla="*/ 178594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11932 w 2090738"/>
                            <a:gd name="connsiteY161" fmla="*/ 628649 h 1347787"/>
                            <a:gd name="connsiteX162" fmla="*/ 185738 w 2090738"/>
                            <a:gd name="connsiteY162" fmla="*/ 583406 h 1347787"/>
                            <a:gd name="connsiteX163" fmla="*/ 178594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54794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00038 w 2090738"/>
                            <a:gd name="connsiteY156" fmla="*/ 690562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47650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40519 w 2090738"/>
                            <a:gd name="connsiteY156" fmla="*/ 704850 h 1347787"/>
                            <a:gd name="connsiteX157" fmla="*/ 288131 w 2090738"/>
                            <a:gd name="connsiteY157" fmla="*/ 683419 h 1347787"/>
                            <a:gd name="connsiteX158" fmla="*/ 278606 w 2090738"/>
                            <a:gd name="connsiteY158" fmla="*/ 678656 h 1347787"/>
                            <a:gd name="connsiteX159" fmla="*/ 264319 w 2090738"/>
                            <a:gd name="connsiteY159" fmla="*/ 669131 h 1347787"/>
                            <a:gd name="connsiteX160" fmla="*/ 247650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9594 w 2090738"/>
                            <a:gd name="connsiteY144" fmla="*/ 64531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40519 w 2090738"/>
                            <a:gd name="connsiteY156" fmla="*/ 704850 h 1347787"/>
                            <a:gd name="connsiteX157" fmla="*/ 307181 w 2090738"/>
                            <a:gd name="connsiteY157" fmla="*/ 695325 h 1347787"/>
                            <a:gd name="connsiteX158" fmla="*/ 278606 w 2090738"/>
                            <a:gd name="connsiteY158" fmla="*/ 678656 h 1347787"/>
                            <a:gd name="connsiteX159" fmla="*/ 264319 w 2090738"/>
                            <a:gd name="connsiteY159" fmla="*/ 669131 h 1347787"/>
                            <a:gd name="connsiteX160" fmla="*/ 247650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8644 w 2090738"/>
                            <a:gd name="connsiteY141" fmla="*/ 633412 h 1347787"/>
                            <a:gd name="connsiteX142" fmla="*/ 571500 w 2090738"/>
                            <a:gd name="connsiteY142" fmla="*/ 635794 h 1347787"/>
                            <a:gd name="connsiteX143" fmla="*/ 566738 w 2090738"/>
                            <a:gd name="connsiteY143" fmla="*/ 642937 h 1347787"/>
                            <a:gd name="connsiteX144" fmla="*/ 554832 w 2090738"/>
                            <a:gd name="connsiteY144" fmla="*/ 62626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40519 w 2090738"/>
                            <a:gd name="connsiteY156" fmla="*/ 704850 h 1347787"/>
                            <a:gd name="connsiteX157" fmla="*/ 307181 w 2090738"/>
                            <a:gd name="connsiteY157" fmla="*/ 695325 h 1347787"/>
                            <a:gd name="connsiteX158" fmla="*/ 278606 w 2090738"/>
                            <a:gd name="connsiteY158" fmla="*/ 678656 h 1347787"/>
                            <a:gd name="connsiteX159" fmla="*/ 264319 w 2090738"/>
                            <a:gd name="connsiteY159" fmla="*/ 669131 h 1347787"/>
                            <a:gd name="connsiteX160" fmla="*/ 247650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1500 w 2090738"/>
                            <a:gd name="connsiteY141" fmla="*/ 614362 h 1347787"/>
                            <a:gd name="connsiteX142" fmla="*/ 571500 w 2090738"/>
                            <a:gd name="connsiteY142" fmla="*/ 635794 h 1347787"/>
                            <a:gd name="connsiteX143" fmla="*/ 566738 w 2090738"/>
                            <a:gd name="connsiteY143" fmla="*/ 642937 h 1347787"/>
                            <a:gd name="connsiteX144" fmla="*/ 554832 w 2090738"/>
                            <a:gd name="connsiteY144" fmla="*/ 626269 h 1347787"/>
                            <a:gd name="connsiteX145" fmla="*/ 540544 w 2090738"/>
                            <a:gd name="connsiteY145" fmla="*/ 654844 h 1347787"/>
                            <a:gd name="connsiteX146" fmla="*/ 533400 w 2090738"/>
                            <a:gd name="connsiteY146" fmla="*/ 657225 h 1347787"/>
                            <a:gd name="connsiteX147" fmla="*/ 523875 w 2090738"/>
                            <a:gd name="connsiteY147" fmla="*/ 661987 h 1347787"/>
                            <a:gd name="connsiteX148" fmla="*/ 516731 w 2090738"/>
                            <a:gd name="connsiteY148" fmla="*/ 664369 h 1347787"/>
                            <a:gd name="connsiteX149" fmla="*/ 500063 w 2090738"/>
                            <a:gd name="connsiteY149" fmla="*/ 673894 h 1347787"/>
                            <a:gd name="connsiteX150" fmla="*/ 490538 w 2090738"/>
                            <a:gd name="connsiteY150" fmla="*/ 676275 h 1347787"/>
                            <a:gd name="connsiteX151" fmla="*/ 483394 w 2090738"/>
                            <a:gd name="connsiteY151" fmla="*/ 678656 h 1347787"/>
                            <a:gd name="connsiteX152" fmla="*/ 461963 w 2090738"/>
                            <a:gd name="connsiteY152" fmla="*/ 685800 h 1347787"/>
                            <a:gd name="connsiteX153" fmla="*/ 452438 w 2090738"/>
                            <a:gd name="connsiteY153" fmla="*/ 688181 h 1347787"/>
                            <a:gd name="connsiteX154" fmla="*/ 445294 w 2090738"/>
                            <a:gd name="connsiteY154" fmla="*/ 690562 h 1347787"/>
                            <a:gd name="connsiteX155" fmla="*/ 400050 w 2090738"/>
                            <a:gd name="connsiteY155" fmla="*/ 692944 h 1347787"/>
                            <a:gd name="connsiteX156" fmla="*/ 340519 w 2090738"/>
                            <a:gd name="connsiteY156" fmla="*/ 704850 h 1347787"/>
                            <a:gd name="connsiteX157" fmla="*/ 307181 w 2090738"/>
                            <a:gd name="connsiteY157" fmla="*/ 695325 h 1347787"/>
                            <a:gd name="connsiteX158" fmla="*/ 278606 w 2090738"/>
                            <a:gd name="connsiteY158" fmla="*/ 678656 h 1347787"/>
                            <a:gd name="connsiteX159" fmla="*/ 264319 w 2090738"/>
                            <a:gd name="connsiteY159" fmla="*/ 669131 h 1347787"/>
                            <a:gd name="connsiteX160" fmla="*/ 247650 w 2090738"/>
                            <a:gd name="connsiteY160" fmla="*/ 657225 h 1347787"/>
                            <a:gd name="connsiteX161" fmla="*/ 211932 w 2090738"/>
                            <a:gd name="connsiteY161" fmla="*/ 628649 h 1347787"/>
                            <a:gd name="connsiteX162" fmla="*/ 185738 w 2090738"/>
                            <a:gd name="connsiteY162" fmla="*/ 583406 h 1347787"/>
                            <a:gd name="connsiteX163" fmla="*/ 164307 w 2090738"/>
                            <a:gd name="connsiteY163" fmla="*/ 559594 h 1347787"/>
                            <a:gd name="connsiteX164" fmla="*/ 164306 w 2090738"/>
                            <a:gd name="connsiteY164" fmla="*/ 538162 h 1347787"/>
                            <a:gd name="connsiteX165" fmla="*/ 154781 w 2090738"/>
                            <a:gd name="connsiteY165" fmla="*/ 523875 h 1347787"/>
                            <a:gd name="connsiteX166" fmla="*/ 147638 w 2090738"/>
                            <a:gd name="connsiteY166" fmla="*/ 516731 h 1347787"/>
                            <a:gd name="connsiteX167" fmla="*/ 135731 w 2090738"/>
                            <a:gd name="connsiteY167" fmla="*/ 495300 h 1347787"/>
                            <a:gd name="connsiteX168" fmla="*/ 128588 w 2090738"/>
                            <a:gd name="connsiteY168" fmla="*/ 490537 h 1347787"/>
                            <a:gd name="connsiteX169" fmla="*/ 126206 w 2090738"/>
                            <a:gd name="connsiteY169" fmla="*/ 483394 h 1347787"/>
                            <a:gd name="connsiteX170" fmla="*/ 114300 w 2090738"/>
                            <a:gd name="connsiteY170" fmla="*/ 469106 h 1347787"/>
                            <a:gd name="connsiteX171" fmla="*/ 104775 w 2090738"/>
                            <a:gd name="connsiteY171" fmla="*/ 447675 h 1347787"/>
                            <a:gd name="connsiteX172" fmla="*/ 100013 w 2090738"/>
                            <a:gd name="connsiteY172" fmla="*/ 428625 h 1347787"/>
                            <a:gd name="connsiteX173" fmla="*/ 92869 w 2090738"/>
                            <a:gd name="connsiteY173" fmla="*/ 407194 h 1347787"/>
                            <a:gd name="connsiteX174" fmla="*/ 90488 w 2090738"/>
                            <a:gd name="connsiteY174" fmla="*/ 400050 h 1347787"/>
                            <a:gd name="connsiteX175" fmla="*/ 85725 w 2090738"/>
                            <a:gd name="connsiteY175" fmla="*/ 383381 h 1347787"/>
                            <a:gd name="connsiteX176" fmla="*/ 80963 w 2090738"/>
                            <a:gd name="connsiteY176" fmla="*/ 376237 h 1347787"/>
                            <a:gd name="connsiteX177" fmla="*/ 78581 w 2090738"/>
                            <a:gd name="connsiteY177" fmla="*/ 369094 h 1347787"/>
                            <a:gd name="connsiteX178" fmla="*/ 73819 w 2090738"/>
                            <a:gd name="connsiteY178" fmla="*/ 359569 h 1347787"/>
                            <a:gd name="connsiteX179" fmla="*/ 71438 w 2090738"/>
                            <a:gd name="connsiteY179" fmla="*/ 352425 h 1347787"/>
                            <a:gd name="connsiteX180" fmla="*/ 61913 w 2090738"/>
                            <a:gd name="connsiteY180" fmla="*/ 338137 h 1347787"/>
                            <a:gd name="connsiteX181" fmla="*/ 54769 w 2090738"/>
                            <a:gd name="connsiteY181" fmla="*/ 333375 h 1347787"/>
                            <a:gd name="connsiteX182" fmla="*/ 52388 w 2090738"/>
                            <a:gd name="connsiteY182" fmla="*/ 323850 h 1347787"/>
                            <a:gd name="connsiteX183" fmla="*/ 42863 w 2090738"/>
                            <a:gd name="connsiteY183" fmla="*/ 309562 h 1347787"/>
                            <a:gd name="connsiteX184" fmla="*/ 33338 w 2090738"/>
                            <a:gd name="connsiteY184" fmla="*/ 288131 h 1347787"/>
                            <a:gd name="connsiteX185" fmla="*/ 28575 w 2090738"/>
                            <a:gd name="connsiteY185" fmla="*/ 176212 h 1347787"/>
                            <a:gd name="connsiteX186" fmla="*/ 23813 w 2090738"/>
                            <a:gd name="connsiteY186" fmla="*/ 157162 h 1347787"/>
                            <a:gd name="connsiteX187" fmla="*/ 16669 w 2090738"/>
                            <a:gd name="connsiteY187" fmla="*/ 130969 h 1347787"/>
                            <a:gd name="connsiteX188" fmla="*/ 14288 w 2090738"/>
                            <a:gd name="connsiteY188" fmla="*/ 123825 h 1347787"/>
                            <a:gd name="connsiteX189" fmla="*/ 9525 w 2090738"/>
                            <a:gd name="connsiteY189" fmla="*/ 116681 h 1347787"/>
                            <a:gd name="connsiteX190" fmla="*/ 7144 w 2090738"/>
                            <a:gd name="connsiteY190" fmla="*/ 107156 h 1347787"/>
                            <a:gd name="connsiteX191" fmla="*/ 2381 w 2090738"/>
                            <a:gd name="connsiteY191" fmla="*/ 92869 h 1347787"/>
                            <a:gd name="connsiteX192" fmla="*/ 0 w 2090738"/>
                            <a:gd name="connsiteY192" fmla="*/ 83344 h 1347787"/>
                            <a:gd name="connsiteX193" fmla="*/ 2381 w 2090738"/>
                            <a:gd name="connsiteY193" fmla="*/ 61912 h 1347787"/>
                            <a:gd name="connsiteX194" fmla="*/ 4763 w 2090738"/>
                            <a:gd name="connsiteY194" fmla="*/ 52387 h 1347787"/>
                            <a:gd name="connsiteX195" fmla="*/ 14288 w 2090738"/>
                            <a:gd name="connsiteY195" fmla="*/ 50006 h 1347787"/>
                            <a:gd name="connsiteX196" fmla="*/ 23813 w 2090738"/>
                            <a:gd name="connsiteY196" fmla="*/ 35719 h 1347787"/>
                            <a:gd name="connsiteX197" fmla="*/ 28575 w 2090738"/>
                            <a:gd name="connsiteY197" fmla="*/ 28575 h 1347787"/>
                            <a:gd name="connsiteX198" fmla="*/ 35719 w 2090738"/>
                            <a:gd name="connsiteY198" fmla="*/ 14287 h 1347787"/>
                            <a:gd name="connsiteX199" fmla="*/ 38100 w 2090738"/>
                            <a:gd name="connsiteY199" fmla="*/ 0 h 1347787"/>
                            <a:gd name="connsiteX200" fmla="*/ 38100 w 2090738"/>
                            <a:gd name="connsiteY200"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1500 w 2090738"/>
                            <a:gd name="connsiteY141" fmla="*/ 614362 h 1347787"/>
                            <a:gd name="connsiteX142" fmla="*/ 571500 w 2090738"/>
                            <a:gd name="connsiteY142" fmla="*/ 635794 h 1347787"/>
                            <a:gd name="connsiteX143" fmla="*/ 554832 w 2090738"/>
                            <a:gd name="connsiteY143" fmla="*/ 626269 h 1347787"/>
                            <a:gd name="connsiteX144" fmla="*/ 540544 w 2090738"/>
                            <a:gd name="connsiteY144" fmla="*/ 654844 h 1347787"/>
                            <a:gd name="connsiteX145" fmla="*/ 533400 w 2090738"/>
                            <a:gd name="connsiteY145" fmla="*/ 657225 h 1347787"/>
                            <a:gd name="connsiteX146" fmla="*/ 523875 w 2090738"/>
                            <a:gd name="connsiteY146" fmla="*/ 661987 h 1347787"/>
                            <a:gd name="connsiteX147" fmla="*/ 516731 w 2090738"/>
                            <a:gd name="connsiteY147" fmla="*/ 664369 h 1347787"/>
                            <a:gd name="connsiteX148" fmla="*/ 500063 w 2090738"/>
                            <a:gd name="connsiteY148" fmla="*/ 673894 h 1347787"/>
                            <a:gd name="connsiteX149" fmla="*/ 490538 w 2090738"/>
                            <a:gd name="connsiteY149" fmla="*/ 676275 h 1347787"/>
                            <a:gd name="connsiteX150" fmla="*/ 483394 w 2090738"/>
                            <a:gd name="connsiteY150" fmla="*/ 678656 h 1347787"/>
                            <a:gd name="connsiteX151" fmla="*/ 461963 w 2090738"/>
                            <a:gd name="connsiteY151" fmla="*/ 685800 h 1347787"/>
                            <a:gd name="connsiteX152" fmla="*/ 452438 w 2090738"/>
                            <a:gd name="connsiteY152" fmla="*/ 688181 h 1347787"/>
                            <a:gd name="connsiteX153" fmla="*/ 445294 w 2090738"/>
                            <a:gd name="connsiteY153" fmla="*/ 690562 h 1347787"/>
                            <a:gd name="connsiteX154" fmla="*/ 400050 w 2090738"/>
                            <a:gd name="connsiteY154" fmla="*/ 692944 h 1347787"/>
                            <a:gd name="connsiteX155" fmla="*/ 340519 w 2090738"/>
                            <a:gd name="connsiteY155" fmla="*/ 704850 h 1347787"/>
                            <a:gd name="connsiteX156" fmla="*/ 307181 w 2090738"/>
                            <a:gd name="connsiteY156" fmla="*/ 695325 h 1347787"/>
                            <a:gd name="connsiteX157" fmla="*/ 278606 w 2090738"/>
                            <a:gd name="connsiteY157" fmla="*/ 678656 h 1347787"/>
                            <a:gd name="connsiteX158" fmla="*/ 264319 w 2090738"/>
                            <a:gd name="connsiteY158" fmla="*/ 669131 h 1347787"/>
                            <a:gd name="connsiteX159" fmla="*/ 247650 w 2090738"/>
                            <a:gd name="connsiteY159" fmla="*/ 657225 h 1347787"/>
                            <a:gd name="connsiteX160" fmla="*/ 211932 w 2090738"/>
                            <a:gd name="connsiteY160" fmla="*/ 628649 h 1347787"/>
                            <a:gd name="connsiteX161" fmla="*/ 185738 w 2090738"/>
                            <a:gd name="connsiteY161" fmla="*/ 583406 h 1347787"/>
                            <a:gd name="connsiteX162" fmla="*/ 164307 w 2090738"/>
                            <a:gd name="connsiteY162" fmla="*/ 559594 h 1347787"/>
                            <a:gd name="connsiteX163" fmla="*/ 164306 w 2090738"/>
                            <a:gd name="connsiteY163" fmla="*/ 538162 h 1347787"/>
                            <a:gd name="connsiteX164" fmla="*/ 154781 w 2090738"/>
                            <a:gd name="connsiteY164" fmla="*/ 523875 h 1347787"/>
                            <a:gd name="connsiteX165" fmla="*/ 147638 w 2090738"/>
                            <a:gd name="connsiteY165" fmla="*/ 516731 h 1347787"/>
                            <a:gd name="connsiteX166" fmla="*/ 135731 w 2090738"/>
                            <a:gd name="connsiteY166" fmla="*/ 495300 h 1347787"/>
                            <a:gd name="connsiteX167" fmla="*/ 128588 w 2090738"/>
                            <a:gd name="connsiteY167" fmla="*/ 490537 h 1347787"/>
                            <a:gd name="connsiteX168" fmla="*/ 126206 w 2090738"/>
                            <a:gd name="connsiteY168" fmla="*/ 483394 h 1347787"/>
                            <a:gd name="connsiteX169" fmla="*/ 114300 w 2090738"/>
                            <a:gd name="connsiteY169" fmla="*/ 469106 h 1347787"/>
                            <a:gd name="connsiteX170" fmla="*/ 104775 w 2090738"/>
                            <a:gd name="connsiteY170" fmla="*/ 447675 h 1347787"/>
                            <a:gd name="connsiteX171" fmla="*/ 100013 w 2090738"/>
                            <a:gd name="connsiteY171" fmla="*/ 428625 h 1347787"/>
                            <a:gd name="connsiteX172" fmla="*/ 92869 w 2090738"/>
                            <a:gd name="connsiteY172" fmla="*/ 407194 h 1347787"/>
                            <a:gd name="connsiteX173" fmla="*/ 90488 w 2090738"/>
                            <a:gd name="connsiteY173" fmla="*/ 400050 h 1347787"/>
                            <a:gd name="connsiteX174" fmla="*/ 85725 w 2090738"/>
                            <a:gd name="connsiteY174" fmla="*/ 383381 h 1347787"/>
                            <a:gd name="connsiteX175" fmla="*/ 80963 w 2090738"/>
                            <a:gd name="connsiteY175" fmla="*/ 376237 h 1347787"/>
                            <a:gd name="connsiteX176" fmla="*/ 78581 w 2090738"/>
                            <a:gd name="connsiteY176" fmla="*/ 369094 h 1347787"/>
                            <a:gd name="connsiteX177" fmla="*/ 73819 w 2090738"/>
                            <a:gd name="connsiteY177" fmla="*/ 359569 h 1347787"/>
                            <a:gd name="connsiteX178" fmla="*/ 71438 w 2090738"/>
                            <a:gd name="connsiteY178" fmla="*/ 352425 h 1347787"/>
                            <a:gd name="connsiteX179" fmla="*/ 61913 w 2090738"/>
                            <a:gd name="connsiteY179" fmla="*/ 338137 h 1347787"/>
                            <a:gd name="connsiteX180" fmla="*/ 54769 w 2090738"/>
                            <a:gd name="connsiteY180" fmla="*/ 333375 h 1347787"/>
                            <a:gd name="connsiteX181" fmla="*/ 52388 w 2090738"/>
                            <a:gd name="connsiteY181" fmla="*/ 323850 h 1347787"/>
                            <a:gd name="connsiteX182" fmla="*/ 42863 w 2090738"/>
                            <a:gd name="connsiteY182" fmla="*/ 309562 h 1347787"/>
                            <a:gd name="connsiteX183" fmla="*/ 33338 w 2090738"/>
                            <a:gd name="connsiteY183" fmla="*/ 288131 h 1347787"/>
                            <a:gd name="connsiteX184" fmla="*/ 28575 w 2090738"/>
                            <a:gd name="connsiteY184" fmla="*/ 176212 h 1347787"/>
                            <a:gd name="connsiteX185" fmla="*/ 23813 w 2090738"/>
                            <a:gd name="connsiteY185" fmla="*/ 157162 h 1347787"/>
                            <a:gd name="connsiteX186" fmla="*/ 16669 w 2090738"/>
                            <a:gd name="connsiteY186" fmla="*/ 130969 h 1347787"/>
                            <a:gd name="connsiteX187" fmla="*/ 14288 w 2090738"/>
                            <a:gd name="connsiteY187" fmla="*/ 123825 h 1347787"/>
                            <a:gd name="connsiteX188" fmla="*/ 9525 w 2090738"/>
                            <a:gd name="connsiteY188" fmla="*/ 116681 h 1347787"/>
                            <a:gd name="connsiteX189" fmla="*/ 7144 w 2090738"/>
                            <a:gd name="connsiteY189" fmla="*/ 107156 h 1347787"/>
                            <a:gd name="connsiteX190" fmla="*/ 2381 w 2090738"/>
                            <a:gd name="connsiteY190" fmla="*/ 92869 h 1347787"/>
                            <a:gd name="connsiteX191" fmla="*/ 0 w 2090738"/>
                            <a:gd name="connsiteY191" fmla="*/ 83344 h 1347787"/>
                            <a:gd name="connsiteX192" fmla="*/ 2381 w 2090738"/>
                            <a:gd name="connsiteY192" fmla="*/ 61912 h 1347787"/>
                            <a:gd name="connsiteX193" fmla="*/ 4763 w 2090738"/>
                            <a:gd name="connsiteY193" fmla="*/ 52387 h 1347787"/>
                            <a:gd name="connsiteX194" fmla="*/ 14288 w 2090738"/>
                            <a:gd name="connsiteY194" fmla="*/ 50006 h 1347787"/>
                            <a:gd name="connsiteX195" fmla="*/ 23813 w 2090738"/>
                            <a:gd name="connsiteY195" fmla="*/ 35719 h 1347787"/>
                            <a:gd name="connsiteX196" fmla="*/ 28575 w 2090738"/>
                            <a:gd name="connsiteY196" fmla="*/ 28575 h 1347787"/>
                            <a:gd name="connsiteX197" fmla="*/ 35719 w 2090738"/>
                            <a:gd name="connsiteY197" fmla="*/ 14287 h 1347787"/>
                            <a:gd name="connsiteX198" fmla="*/ 38100 w 2090738"/>
                            <a:gd name="connsiteY198" fmla="*/ 0 h 1347787"/>
                            <a:gd name="connsiteX199" fmla="*/ 38100 w 2090738"/>
                            <a:gd name="connsiteY199"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83406 w 2090738"/>
                            <a:gd name="connsiteY140" fmla="*/ 626269 h 1347787"/>
                            <a:gd name="connsiteX141" fmla="*/ 571500 w 2090738"/>
                            <a:gd name="connsiteY141" fmla="*/ 614362 h 1347787"/>
                            <a:gd name="connsiteX142" fmla="*/ 554832 w 2090738"/>
                            <a:gd name="connsiteY142" fmla="*/ 626269 h 1347787"/>
                            <a:gd name="connsiteX143" fmla="*/ 540544 w 2090738"/>
                            <a:gd name="connsiteY143" fmla="*/ 654844 h 1347787"/>
                            <a:gd name="connsiteX144" fmla="*/ 533400 w 2090738"/>
                            <a:gd name="connsiteY144" fmla="*/ 657225 h 1347787"/>
                            <a:gd name="connsiteX145" fmla="*/ 523875 w 2090738"/>
                            <a:gd name="connsiteY145" fmla="*/ 661987 h 1347787"/>
                            <a:gd name="connsiteX146" fmla="*/ 516731 w 2090738"/>
                            <a:gd name="connsiteY146" fmla="*/ 664369 h 1347787"/>
                            <a:gd name="connsiteX147" fmla="*/ 500063 w 2090738"/>
                            <a:gd name="connsiteY147" fmla="*/ 673894 h 1347787"/>
                            <a:gd name="connsiteX148" fmla="*/ 490538 w 2090738"/>
                            <a:gd name="connsiteY148" fmla="*/ 676275 h 1347787"/>
                            <a:gd name="connsiteX149" fmla="*/ 483394 w 2090738"/>
                            <a:gd name="connsiteY149" fmla="*/ 678656 h 1347787"/>
                            <a:gd name="connsiteX150" fmla="*/ 461963 w 2090738"/>
                            <a:gd name="connsiteY150" fmla="*/ 685800 h 1347787"/>
                            <a:gd name="connsiteX151" fmla="*/ 452438 w 2090738"/>
                            <a:gd name="connsiteY151" fmla="*/ 688181 h 1347787"/>
                            <a:gd name="connsiteX152" fmla="*/ 445294 w 2090738"/>
                            <a:gd name="connsiteY152" fmla="*/ 690562 h 1347787"/>
                            <a:gd name="connsiteX153" fmla="*/ 400050 w 2090738"/>
                            <a:gd name="connsiteY153" fmla="*/ 692944 h 1347787"/>
                            <a:gd name="connsiteX154" fmla="*/ 340519 w 2090738"/>
                            <a:gd name="connsiteY154" fmla="*/ 704850 h 1347787"/>
                            <a:gd name="connsiteX155" fmla="*/ 307181 w 2090738"/>
                            <a:gd name="connsiteY155" fmla="*/ 695325 h 1347787"/>
                            <a:gd name="connsiteX156" fmla="*/ 278606 w 2090738"/>
                            <a:gd name="connsiteY156" fmla="*/ 678656 h 1347787"/>
                            <a:gd name="connsiteX157" fmla="*/ 264319 w 2090738"/>
                            <a:gd name="connsiteY157" fmla="*/ 669131 h 1347787"/>
                            <a:gd name="connsiteX158" fmla="*/ 247650 w 2090738"/>
                            <a:gd name="connsiteY158" fmla="*/ 657225 h 1347787"/>
                            <a:gd name="connsiteX159" fmla="*/ 211932 w 2090738"/>
                            <a:gd name="connsiteY159" fmla="*/ 628649 h 1347787"/>
                            <a:gd name="connsiteX160" fmla="*/ 185738 w 2090738"/>
                            <a:gd name="connsiteY160" fmla="*/ 583406 h 1347787"/>
                            <a:gd name="connsiteX161" fmla="*/ 164307 w 2090738"/>
                            <a:gd name="connsiteY161" fmla="*/ 559594 h 1347787"/>
                            <a:gd name="connsiteX162" fmla="*/ 164306 w 2090738"/>
                            <a:gd name="connsiteY162" fmla="*/ 538162 h 1347787"/>
                            <a:gd name="connsiteX163" fmla="*/ 154781 w 2090738"/>
                            <a:gd name="connsiteY163" fmla="*/ 523875 h 1347787"/>
                            <a:gd name="connsiteX164" fmla="*/ 147638 w 2090738"/>
                            <a:gd name="connsiteY164" fmla="*/ 516731 h 1347787"/>
                            <a:gd name="connsiteX165" fmla="*/ 135731 w 2090738"/>
                            <a:gd name="connsiteY165" fmla="*/ 495300 h 1347787"/>
                            <a:gd name="connsiteX166" fmla="*/ 128588 w 2090738"/>
                            <a:gd name="connsiteY166" fmla="*/ 490537 h 1347787"/>
                            <a:gd name="connsiteX167" fmla="*/ 126206 w 2090738"/>
                            <a:gd name="connsiteY167" fmla="*/ 483394 h 1347787"/>
                            <a:gd name="connsiteX168" fmla="*/ 114300 w 2090738"/>
                            <a:gd name="connsiteY168" fmla="*/ 469106 h 1347787"/>
                            <a:gd name="connsiteX169" fmla="*/ 104775 w 2090738"/>
                            <a:gd name="connsiteY169" fmla="*/ 447675 h 1347787"/>
                            <a:gd name="connsiteX170" fmla="*/ 100013 w 2090738"/>
                            <a:gd name="connsiteY170" fmla="*/ 428625 h 1347787"/>
                            <a:gd name="connsiteX171" fmla="*/ 92869 w 2090738"/>
                            <a:gd name="connsiteY171" fmla="*/ 407194 h 1347787"/>
                            <a:gd name="connsiteX172" fmla="*/ 90488 w 2090738"/>
                            <a:gd name="connsiteY172" fmla="*/ 400050 h 1347787"/>
                            <a:gd name="connsiteX173" fmla="*/ 85725 w 2090738"/>
                            <a:gd name="connsiteY173" fmla="*/ 383381 h 1347787"/>
                            <a:gd name="connsiteX174" fmla="*/ 80963 w 2090738"/>
                            <a:gd name="connsiteY174" fmla="*/ 376237 h 1347787"/>
                            <a:gd name="connsiteX175" fmla="*/ 78581 w 2090738"/>
                            <a:gd name="connsiteY175" fmla="*/ 369094 h 1347787"/>
                            <a:gd name="connsiteX176" fmla="*/ 73819 w 2090738"/>
                            <a:gd name="connsiteY176" fmla="*/ 359569 h 1347787"/>
                            <a:gd name="connsiteX177" fmla="*/ 71438 w 2090738"/>
                            <a:gd name="connsiteY177" fmla="*/ 352425 h 1347787"/>
                            <a:gd name="connsiteX178" fmla="*/ 61913 w 2090738"/>
                            <a:gd name="connsiteY178" fmla="*/ 338137 h 1347787"/>
                            <a:gd name="connsiteX179" fmla="*/ 54769 w 2090738"/>
                            <a:gd name="connsiteY179" fmla="*/ 333375 h 1347787"/>
                            <a:gd name="connsiteX180" fmla="*/ 52388 w 2090738"/>
                            <a:gd name="connsiteY180" fmla="*/ 323850 h 1347787"/>
                            <a:gd name="connsiteX181" fmla="*/ 42863 w 2090738"/>
                            <a:gd name="connsiteY181" fmla="*/ 309562 h 1347787"/>
                            <a:gd name="connsiteX182" fmla="*/ 33338 w 2090738"/>
                            <a:gd name="connsiteY182" fmla="*/ 288131 h 1347787"/>
                            <a:gd name="connsiteX183" fmla="*/ 28575 w 2090738"/>
                            <a:gd name="connsiteY183" fmla="*/ 176212 h 1347787"/>
                            <a:gd name="connsiteX184" fmla="*/ 23813 w 2090738"/>
                            <a:gd name="connsiteY184" fmla="*/ 157162 h 1347787"/>
                            <a:gd name="connsiteX185" fmla="*/ 16669 w 2090738"/>
                            <a:gd name="connsiteY185" fmla="*/ 130969 h 1347787"/>
                            <a:gd name="connsiteX186" fmla="*/ 14288 w 2090738"/>
                            <a:gd name="connsiteY186" fmla="*/ 123825 h 1347787"/>
                            <a:gd name="connsiteX187" fmla="*/ 9525 w 2090738"/>
                            <a:gd name="connsiteY187" fmla="*/ 116681 h 1347787"/>
                            <a:gd name="connsiteX188" fmla="*/ 7144 w 2090738"/>
                            <a:gd name="connsiteY188" fmla="*/ 107156 h 1347787"/>
                            <a:gd name="connsiteX189" fmla="*/ 2381 w 2090738"/>
                            <a:gd name="connsiteY189" fmla="*/ 92869 h 1347787"/>
                            <a:gd name="connsiteX190" fmla="*/ 0 w 2090738"/>
                            <a:gd name="connsiteY190" fmla="*/ 83344 h 1347787"/>
                            <a:gd name="connsiteX191" fmla="*/ 2381 w 2090738"/>
                            <a:gd name="connsiteY191" fmla="*/ 61912 h 1347787"/>
                            <a:gd name="connsiteX192" fmla="*/ 4763 w 2090738"/>
                            <a:gd name="connsiteY192" fmla="*/ 52387 h 1347787"/>
                            <a:gd name="connsiteX193" fmla="*/ 14288 w 2090738"/>
                            <a:gd name="connsiteY193" fmla="*/ 50006 h 1347787"/>
                            <a:gd name="connsiteX194" fmla="*/ 23813 w 2090738"/>
                            <a:gd name="connsiteY194" fmla="*/ 35719 h 1347787"/>
                            <a:gd name="connsiteX195" fmla="*/ 28575 w 2090738"/>
                            <a:gd name="connsiteY195" fmla="*/ 28575 h 1347787"/>
                            <a:gd name="connsiteX196" fmla="*/ 35719 w 2090738"/>
                            <a:gd name="connsiteY196" fmla="*/ 14287 h 1347787"/>
                            <a:gd name="connsiteX197" fmla="*/ 38100 w 2090738"/>
                            <a:gd name="connsiteY197" fmla="*/ 0 h 1347787"/>
                            <a:gd name="connsiteX198" fmla="*/ 38100 w 2090738"/>
                            <a:gd name="connsiteY198"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92931 w 2090738"/>
                            <a:gd name="connsiteY139" fmla="*/ 611981 h 1347787"/>
                            <a:gd name="connsiteX140" fmla="*/ 571500 w 2090738"/>
                            <a:gd name="connsiteY140" fmla="*/ 614362 h 1347787"/>
                            <a:gd name="connsiteX141" fmla="*/ 554832 w 2090738"/>
                            <a:gd name="connsiteY141" fmla="*/ 626269 h 1347787"/>
                            <a:gd name="connsiteX142" fmla="*/ 540544 w 2090738"/>
                            <a:gd name="connsiteY142" fmla="*/ 654844 h 1347787"/>
                            <a:gd name="connsiteX143" fmla="*/ 533400 w 2090738"/>
                            <a:gd name="connsiteY143" fmla="*/ 657225 h 1347787"/>
                            <a:gd name="connsiteX144" fmla="*/ 523875 w 2090738"/>
                            <a:gd name="connsiteY144" fmla="*/ 661987 h 1347787"/>
                            <a:gd name="connsiteX145" fmla="*/ 516731 w 2090738"/>
                            <a:gd name="connsiteY145" fmla="*/ 664369 h 1347787"/>
                            <a:gd name="connsiteX146" fmla="*/ 500063 w 2090738"/>
                            <a:gd name="connsiteY146" fmla="*/ 673894 h 1347787"/>
                            <a:gd name="connsiteX147" fmla="*/ 490538 w 2090738"/>
                            <a:gd name="connsiteY147" fmla="*/ 676275 h 1347787"/>
                            <a:gd name="connsiteX148" fmla="*/ 483394 w 2090738"/>
                            <a:gd name="connsiteY148" fmla="*/ 678656 h 1347787"/>
                            <a:gd name="connsiteX149" fmla="*/ 461963 w 2090738"/>
                            <a:gd name="connsiteY149" fmla="*/ 685800 h 1347787"/>
                            <a:gd name="connsiteX150" fmla="*/ 452438 w 2090738"/>
                            <a:gd name="connsiteY150" fmla="*/ 688181 h 1347787"/>
                            <a:gd name="connsiteX151" fmla="*/ 445294 w 2090738"/>
                            <a:gd name="connsiteY151" fmla="*/ 690562 h 1347787"/>
                            <a:gd name="connsiteX152" fmla="*/ 400050 w 2090738"/>
                            <a:gd name="connsiteY152" fmla="*/ 692944 h 1347787"/>
                            <a:gd name="connsiteX153" fmla="*/ 340519 w 2090738"/>
                            <a:gd name="connsiteY153" fmla="*/ 704850 h 1347787"/>
                            <a:gd name="connsiteX154" fmla="*/ 307181 w 2090738"/>
                            <a:gd name="connsiteY154" fmla="*/ 695325 h 1347787"/>
                            <a:gd name="connsiteX155" fmla="*/ 278606 w 2090738"/>
                            <a:gd name="connsiteY155" fmla="*/ 678656 h 1347787"/>
                            <a:gd name="connsiteX156" fmla="*/ 264319 w 2090738"/>
                            <a:gd name="connsiteY156" fmla="*/ 669131 h 1347787"/>
                            <a:gd name="connsiteX157" fmla="*/ 247650 w 2090738"/>
                            <a:gd name="connsiteY157" fmla="*/ 657225 h 1347787"/>
                            <a:gd name="connsiteX158" fmla="*/ 211932 w 2090738"/>
                            <a:gd name="connsiteY158" fmla="*/ 628649 h 1347787"/>
                            <a:gd name="connsiteX159" fmla="*/ 185738 w 2090738"/>
                            <a:gd name="connsiteY159" fmla="*/ 583406 h 1347787"/>
                            <a:gd name="connsiteX160" fmla="*/ 164307 w 2090738"/>
                            <a:gd name="connsiteY160" fmla="*/ 559594 h 1347787"/>
                            <a:gd name="connsiteX161" fmla="*/ 164306 w 2090738"/>
                            <a:gd name="connsiteY161" fmla="*/ 538162 h 1347787"/>
                            <a:gd name="connsiteX162" fmla="*/ 154781 w 2090738"/>
                            <a:gd name="connsiteY162" fmla="*/ 523875 h 1347787"/>
                            <a:gd name="connsiteX163" fmla="*/ 147638 w 2090738"/>
                            <a:gd name="connsiteY163" fmla="*/ 516731 h 1347787"/>
                            <a:gd name="connsiteX164" fmla="*/ 135731 w 2090738"/>
                            <a:gd name="connsiteY164" fmla="*/ 495300 h 1347787"/>
                            <a:gd name="connsiteX165" fmla="*/ 128588 w 2090738"/>
                            <a:gd name="connsiteY165" fmla="*/ 490537 h 1347787"/>
                            <a:gd name="connsiteX166" fmla="*/ 126206 w 2090738"/>
                            <a:gd name="connsiteY166" fmla="*/ 483394 h 1347787"/>
                            <a:gd name="connsiteX167" fmla="*/ 114300 w 2090738"/>
                            <a:gd name="connsiteY167" fmla="*/ 469106 h 1347787"/>
                            <a:gd name="connsiteX168" fmla="*/ 104775 w 2090738"/>
                            <a:gd name="connsiteY168" fmla="*/ 447675 h 1347787"/>
                            <a:gd name="connsiteX169" fmla="*/ 100013 w 2090738"/>
                            <a:gd name="connsiteY169" fmla="*/ 428625 h 1347787"/>
                            <a:gd name="connsiteX170" fmla="*/ 92869 w 2090738"/>
                            <a:gd name="connsiteY170" fmla="*/ 407194 h 1347787"/>
                            <a:gd name="connsiteX171" fmla="*/ 90488 w 2090738"/>
                            <a:gd name="connsiteY171" fmla="*/ 400050 h 1347787"/>
                            <a:gd name="connsiteX172" fmla="*/ 85725 w 2090738"/>
                            <a:gd name="connsiteY172" fmla="*/ 383381 h 1347787"/>
                            <a:gd name="connsiteX173" fmla="*/ 80963 w 2090738"/>
                            <a:gd name="connsiteY173" fmla="*/ 376237 h 1347787"/>
                            <a:gd name="connsiteX174" fmla="*/ 78581 w 2090738"/>
                            <a:gd name="connsiteY174" fmla="*/ 369094 h 1347787"/>
                            <a:gd name="connsiteX175" fmla="*/ 73819 w 2090738"/>
                            <a:gd name="connsiteY175" fmla="*/ 359569 h 1347787"/>
                            <a:gd name="connsiteX176" fmla="*/ 71438 w 2090738"/>
                            <a:gd name="connsiteY176" fmla="*/ 352425 h 1347787"/>
                            <a:gd name="connsiteX177" fmla="*/ 61913 w 2090738"/>
                            <a:gd name="connsiteY177" fmla="*/ 338137 h 1347787"/>
                            <a:gd name="connsiteX178" fmla="*/ 54769 w 2090738"/>
                            <a:gd name="connsiteY178" fmla="*/ 333375 h 1347787"/>
                            <a:gd name="connsiteX179" fmla="*/ 52388 w 2090738"/>
                            <a:gd name="connsiteY179" fmla="*/ 323850 h 1347787"/>
                            <a:gd name="connsiteX180" fmla="*/ 42863 w 2090738"/>
                            <a:gd name="connsiteY180" fmla="*/ 309562 h 1347787"/>
                            <a:gd name="connsiteX181" fmla="*/ 33338 w 2090738"/>
                            <a:gd name="connsiteY181" fmla="*/ 288131 h 1347787"/>
                            <a:gd name="connsiteX182" fmla="*/ 28575 w 2090738"/>
                            <a:gd name="connsiteY182" fmla="*/ 176212 h 1347787"/>
                            <a:gd name="connsiteX183" fmla="*/ 23813 w 2090738"/>
                            <a:gd name="connsiteY183" fmla="*/ 157162 h 1347787"/>
                            <a:gd name="connsiteX184" fmla="*/ 16669 w 2090738"/>
                            <a:gd name="connsiteY184" fmla="*/ 130969 h 1347787"/>
                            <a:gd name="connsiteX185" fmla="*/ 14288 w 2090738"/>
                            <a:gd name="connsiteY185" fmla="*/ 123825 h 1347787"/>
                            <a:gd name="connsiteX186" fmla="*/ 9525 w 2090738"/>
                            <a:gd name="connsiteY186" fmla="*/ 116681 h 1347787"/>
                            <a:gd name="connsiteX187" fmla="*/ 7144 w 2090738"/>
                            <a:gd name="connsiteY187" fmla="*/ 107156 h 1347787"/>
                            <a:gd name="connsiteX188" fmla="*/ 2381 w 2090738"/>
                            <a:gd name="connsiteY188" fmla="*/ 92869 h 1347787"/>
                            <a:gd name="connsiteX189" fmla="*/ 0 w 2090738"/>
                            <a:gd name="connsiteY189" fmla="*/ 83344 h 1347787"/>
                            <a:gd name="connsiteX190" fmla="*/ 2381 w 2090738"/>
                            <a:gd name="connsiteY190" fmla="*/ 61912 h 1347787"/>
                            <a:gd name="connsiteX191" fmla="*/ 4763 w 2090738"/>
                            <a:gd name="connsiteY191" fmla="*/ 52387 h 1347787"/>
                            <a:gd name="connsiteX192" fmla="*/ 14288 w 2090738"/>
                            <a:gd name="connsiteY192" fmla="*/ 50006 h 1347787"/>
                            <a:gd name="connsiteX193" fmla="*/ 23813 w 2090738"/>
                            <a:gd name="connsiteY193" fmla="*/ 35719 h 1347787"/>
                            <a:gd name="connsiteX194" fmla="*/ 28575 w 2090738"/>
                            <a:gd name="connsiteY194" fmla="*/ 28575 h 1347787"/>
                            <a:gd name="connsiteX195" fmla="*/ 35719 w 2090738"/>
                            <a:gd name="connsiteY195" fmla="*/ 14287 h 1347787"/>
                            <a:gd name="connsiteX196" fmla="*/ 38100 w 2090738"/>
                            <a:gd name="connsiteY196" fmla="*/ 0 h 1347787"/>
                            <a:gd name="connsiteX197" fmla="*/ 38100 w 2090738"/>
                            <a:gd name="connsiteY197"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600075 w 2090738"/>
                            <a:gd name="connsiteY138" fmla="*/ 604837 h 1347787"/>
                            <a:gd name="connsiteX139" fmla="*/ 571500 w 2090738"/>
                            <a:gd name="connsiteY139" fmla="*/ 614362 h 1347787"/>
                            <a:gd name="connsiteX140" fmla="*/ 554832 w 2090738"/>
                            <a:gd name="connsiteY140" fmla="*/ 626269 h 1347787"/>
                            <a:gd name="connsiteX141" fmla="*/ 540544 w 2090738"/>
                            <a:gd name="connsiteY141" fmla="*/ 654844 h 1347787"/>
                            <a:gd name="connsiteX142" fmla="*/ 533400 w 2090738"/>
                            <a:gd name="connsiteY142" fmla="*/ 657225 h 1347787"/>
                            <a:gd name="connsiteX143" fmla="*/ 523875 w 2090738"/>
                            <a:gd name="connsiteY143" fmla="*/ 661987 h 1347787"/>
                            <a:gd name="connsiteX144" fmla="*/ 516731 w 2090738"/>
                            <a:gd name="connsiteY144" fmla="*/ 664369 h 1347787"/>
                            <a:gd name="connsiteX145" fmla="*/ 500063 w 2090738"/>
                            <a:gd name="connsiteY145" fmla="*/ 673894 h 1347787"/>
                            <a:gd name="connsiteX146" fmla="*/ 490538 w 2090738"/>
                            <a:gd name="connsiteY146" fmla="*/ 676275 h 1347787"/>
                            <a:gd name="connsiteX147" fmla="*/ 483394 w 2090738"/>
                            <a:gd name="connsiteY147" fmla="*/ 678656 h 1347787"/>
                            <a:gd name="connsiteX148" fmla="*/ 461963 w 2090738"/>
                            <a:gd name="connsiteY148" fmla="*/ 685800 h 1347787"/>
                            <a:gd name="connsiteX149" fmla="*/ 452438 w 2090738"/>
                            <a:gd name="connsiteY149" fmla="*/ 688181 h 1347787"/>
                            <a:gd name="connsiteX150" fmla="*/ 445294 w 2090738"/>
                            <a:gd name="connsiteY150" fmla="*/ 690562 h 1347787"/>
                            <a:gd name="connsiteX151" fmla="*/ 400050 w 2090738"/>
                            <a:gd name="connsiteY151" fmla="*/ 692944 h 1347787"/>
                            <a:gd name="connsiteX152" fmla="*/ 340519 w 2090738"/>
                            <a:gd name="connsiteY152" fmla="*/ 704850 h 1347787"/>
                            <a:gd name="connsiteX153" fmla="*/ 307181 w 2090738"/>
                            <a:gd name="connsiteY153" fmla="*/ 695325 h 1347787"/>
                            <a:gd name="connsiteX154" fmla="*/ 278606 w 2090738"/>
                            <a:gd name="connsiteY154" fmla="*/ 678656 h 1347787"/>
                            <a:gd name="connsiteX155" fmla="*/ 264319 w 2090738"/>
                            <a:gd name="connsiteY155" fmla="*/ 669131 h 1347787"/>
                            <a:gd name="connsiteX156" fmla="*/ 247650 w 2090738"/>
                            <a:gd name="connsiteY156" fmla="*/ 657225 h 1347787"/>
                            <a:gd name="connsiteX157" fmla="*/ 211932 w 2090738"/>
                            <a:gd name="connsiteY157" fmla="*/ 628649 h 1347787"/>
                            <a:gd name="connsiteX158" fmla="*/ 185738 w 2090738"/>
                            <a:gd name="connsiteY158" fmla="*/ 583406 h 1347787"/>
                            <a:gd name="connsiteX159" fmla="*/ 164307 w 2090738"/>
                            <a:gd name="connsiteY159" fmla="*/ 559594 h 1347787"/>
                            <a:gd name="connsiteX160" fmla="*/ 164306 w 2090738"/>
                            <a:gd name="connsiteY160" fmla="*/ 538162 h 1347787"/>
                            <a:gd name="connsiteX161" fmla="*/ 154781 w 2090738"/>
                            <a:gd name="connsiteY161" fmla="*/ 523875 h 1347787"/>
                            <a:gd name="connsiteX162" fmla="*/ 147638 w 2090738"/>
                            <a:gd name="connsiteY162" fmla="*/ 516731 h 1347787"/>
                            <a:gd name="connsiteX163" fmla="*/ 135731 w 2090738"/>
                            <a:gd name="connsiteY163" fmla="*/ 495300 h 1347787"/>
                            <a:gd name="connsiteX164" fmla="*/ 128588 w 2090738"/>
                            <a:gd name="connsiteY164" fmla="*/ 490537 h 1347787"/>
                            <a:gd name="connsiteX165" fmla="*/ 126206 w 2090738"/>
                            <a:gd name="connsiteY165" fmla="*/ 483394 h 1347787"/>
                            <a:gd name="connsiteX166" fmla="*/ 114300 w 2090738"/>
                            <a:gd name="connsiteY166" fmla="*/ 469106 h 1347787"/>
                            <a:gd name="connsiteX167" fmla="*/ 104775 w 2090738"/>
                            <a:gd name="connsiteY167" fmla="*/ 447675 h 1347787"/>
                            <a:gd name="connsiteX168" fmla="*/ 100013 w 2090738"/>
                            <a:gd name="connsiteY168" fmla="*/ 428625 h 1347787"/>
                            <a:gd name="connsiteX169" fmla="*/ 92869 w 2090738"/>
                            <a:gd name="connsiteY169" fmla="*/ 407194 h 1347787"/>
                            <a:gd name="connsiteX170" fmla="*/ 90488 w 2090738"/>
                            <a:gd name="connsiteY170" fmla="*/ 400050 h 1347787"/>
                            <a:gd name="connsiteX171" fmla="*/ 85725 w 2090738"/>
                            <a:gd name="connsiteY171" fmla="*/ 383381 h 1347787"/>
                            <a:gd name="connsiteX172" fmla="*/ 80963 w 2090738"/>
                            <a:gd name="connsiteY172" fmla="*/ 376237 h 1347787"/>
                            <a:gd name="connsiteX173" fmla="*/ 78581 w 2090738"/>
                            <a:gd name="connsiteY173" fmla="*/ 369094 h 1347787"/>
                            <a:gd name="connsiteX174" fmla="*/ 73819 w 2090738"/>
                            <a:gd name="connsiteY174" fmla="*/ 359569 h 1347787"/>
                            <a:gd name="connsiteX175" fmla="*/ 71438 w 2090738"/>
                            <a:gd name="connsiteY175" fmla="*/ 352425 h 1347787"/>
                            <a:gd name="connsiteX176" fmla="*/ 61913 w 2090738"/>
                            <a:gd name="connsiteY176" fmla="*/ 338137 h 1347787"/>
                            <a:gd name="connsiteX177" fmla="*/ 54769 w 2090738"/>
                            <a:gd name="connsiteY177" fmla="*/ 333375 h 1347787"/>
                            <a:gd name="connsiteX178" fmla="*/ 52388 w 2090738"/>
                            <a:gd name="connsiteY178" fmla="*/ 323850 h 1347787"/>
                            <a:gd name="connsiteX179" fmla="*/ 42863 w 2090738"/>
                            <a:gd name="connsiteY179" fmla="*/ 309562 h 1347787"/>
                            <a:gd name="connsiteX180" fmla="*/ 33338 w 2090738"/>
                            <a:gd name="connsiteY180" fmla="*/ 288131 h 1347787"/>
                            <a:gd name="connsiteX181" fmla="*/ 28575 w 2090738"/>
                            <a:gd name="connsiteY181" fmla="*/ 176212 h 1347787"/>
                            <a:gd name="connsiteX182" fmla="*/ 23813 w 2090738"/>
                            <a:gd name="connsiteY182" fmla="*/ 157162 h 1347787"/>
                            <a:gd name="connsiteX183" fmla="*/ 16669 w 2090738"/>
                            <a:gd name="connsiteY183" fmla="*/ 130969 h 1347787"/>
                            <a:gd name="connsiteX184" fmla="*/ 14288 w 2090738"/>
                            <a:gd name="connsiteY184" fmla="*/ 123825 h 1347787"/>
                            <a:gd name="connsiteX185" fmla="*/ 9525 w 2090738"/>
                            <a:gd name="connsiteY185" fmla="*/ 116681 h 1347787"/>
                            <a:gd name="connsiteX186" fmla="*/ 7144 w 2090738"/>
                            <a:gd name="connsiteY186" fmla="*/ 107156 h 1347787"/>
                            <a:gd name="connsiteX187" fmla="*/ 2381 w 2090738"/>
                            <a:gd name="connsiteY187" fmla="*/ 92869 h 1347787"/>
                            <a:gd name="connsiteX188" fmla="*/ 0 w 2090738"/>
                            <a:gd name="connsiteY188" fmla="*/ 83344 h 1347787"/>
                            <a:gd name="connsiteX189" fmla="*/ 2381 w 2090738"/>
                            <a:gd name="connsiteY189" fmla="*/ 61912 h 1347787"/>
                            <a:gd name="connsiteX190" fmla="*/ 4763 w 2090738"/>
                            <a:gd name="connsiteY190" fmla="*/ 52387 h 1347787"/>
                            <a:gd name="connsiteX191" fmla="*/ 14288 w 2090738"/>
                            <a:gd name="connsiteY191" fmla="*/ 50006 h 1347787"/>
                            <a:gd name="connsiteX192" fmla="*/ 23813 w 2090738"/>
                            <a:gd name="connsiteY192" fmla="*/ 35719 h 1347787"/>
                            <a:gd name="connsiteX193" fmla="*/ 28575 w 2090738"/>
                            <a:gd name="connsiteY193" fmla="*/ 28575 h 1347787"/>
                            <a:gd name="connsiteX194" fmla="*/ 35719 w 2090738"/>
                            <a:gd name="connsiteY194" fmla="*/ 14287 h 1347787"/>
                            <a:gd name="connsiteX195" fmla="*/ 38100 w 2090738"/>
                            <a:gd name="connsiteY195" fmla="*/ 0 h 1347787"/>
                            <a:gd name="connsiteX196" fmla="*/ 38100 w 2090738"/>
                            <a:gd name="connsiteY196"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571500 w 2090738"/>
                            <a:gd name="connsiteY138" fmla="*/ 614362 h 1347787"/>
                            <a:gd name="connsiteX139" fmla="*/ 554832 w 2090738"/>
                            <a:gd name="connsiteY139" fmla="*/ 626269 h 1347787"/>
                            <a:gd name="connsiteX140" fmla="*/ 540544 w 2090738"/>
                            <a:gd name="connsiteY140" fmla="*/ 654844 h 1347787"/>
                            <a:gd name="connsiteX141" fmla="*/ 533400 w 2090738"/>
                            <a:gd name="connsiteY141" fmla="*/ 657225 h 1347787"/>
                            <a:gd name="connsiteX142" fmla="*/ 523875 w 2090738"/>
                            <a:gd name="connsiteY142" fmla="*/ 661987 h 1347787"/>
                            <a:gd name="connsiteX143" fmla="*/ 516731 w 2090738"/>
                            <a:gd name="connsiteY143" fmla="*/ 664369 h 1347787"/>
                            <a:gd name="connsiteX144" fmla="*/ 500063 w 2090738"/>
                            <a:gd name="connsiteY144" fmla="*/ 673894 h 1347787"/>
                            <a:gd name="connsiteX145" fmla="*/ 490538 w 2090738"/>
                            <a:gd name="connsiteY145" fmla="*/ 676275 h 1347787"/>
                            <a:gd name="connsiteX146" fmla="*/ 483394 w 2090738"/>
                            <a:gd name="connsiteY146" fmla="*/ 678656 h 1347787"/>
                            <a:gd name="connsiteX147" fmla="*/ 461963 w 2090738"/>
                            <a:gd name="connsiteY147" fmla="*/ 685800 h 1347787"/>
                            <a:gd name="connsiteX148" fmla="*/ 452438 w 2090738"/>
                            <a:gd name="connsiteY148" fmla="*/ 688181 h 1347787"/>
                            <a:gd name="connsiteX149" fmla="*/ 445294 w 2090738"/>
                            <a:gd name="connsiteY149" fmla="*/ 690562 h 1347787"/>
                            <a:gd name="connsiteX150" fmla="*/ 400050 w 2090738"/>
                            <a:gd name="connsiteY150" fmla="*/ 692944 h 1347787"/>
                            <a:gd name="connsiteX151" fmla="*/ 340519 w 2090738"/>
                            <a:gd name="connsiteY151" fmla="*/ 704850 h 1347787"/>
                            <a:gd name="connsiteX152" fmla="*/ 307181 w 2090738"/>
                            <a:gd name="connsiteY152" fmla="*/ 695325 h 1347787"/>
                            <a:gd name="connsiteX153" fmla="*/ 278606 w 2090738"/>
                            <a:gd name="connsiteY153" fmla="*/ 678656 h 1347787"/>
                            <a:gd name="connsiteX154" fmla="*/ 264319 w 2090738"/>
                            <a:gd name="connsiteY154" fmla="*/ 669131 h 1347787"/>
                            <a:gd name="connsiteX155" fmla="*/ 247650 w 2090738"/>
                            <a:gd name="connsiteY155" fmla="*/ 657225 h 1347787"/>
                            <a:gd name="connsiteX156" fmla="*/ 211932 w 2090738"/>
                            <a:gd name="connsiteY156" fmla="*/ 628649 h 1347787"/>
                            <a:gd name="connsiteX157" fmla="*/ 185738 w 2090738"/>
                            <a:gd name="connsiteY157" fmla="*/ 583406 h 1347787"/>
                            <a:gd name="connsiteX158" fmla="*/ 164307 w 2090738"/>
                            <a:gd name="connsiteY158" fmla="*/ 559594 h 1347787"/>
                            <a:gd name="connsiteX159" fmla="*/ 164306 w 2090738"/>
                            <a:gd name="connsiteY159" fmla="*/ 538162 h 1347787"/>
                            <a:gd name="connsiteX160" fmla="*/ 154781 w 2090738"/>
                            <a:gd name="connsiteY160" fmla="*/ 523875 h 1347787"/>
                            <a:gd name="connsiteX161" fmla="*/ 147638 w 2090738"/>
                            <a:gd name="connsiteY161" fmla="*/ 516731 h 1347787"/>
                            <a:gd name="connsiteX162" fmla="*/ 135731 w 2090738"/>
                            <a:gd name="connsiteY162" fmla="*/ 495300 h 1347787"/>
                            <a:gd name="connsiteX163" fmla="*/ 128588 w 2090738"/>
                            <a:gd name="connsiteY163" fmla="*/ 490537 h 1347787"/>
                            <a:gd name="connsiteX164" fmla="*/ 126206 w 2090738"/>
                            <a:gd name="connsiteY164" fmla="*/ 483394 h 1347787"/>
                            <a:gd name="connsiteX165" fmla="*/ 114300 w 2090738"/>
                            <a:gd name="connsiteY165" fmla="*/ 469106 h 1347787"/>
                            <a:gd name="connsiteX166" fmla="*/ 104775 w 2090738"/>
                            <a:gd name="connsiteY166" fmla="*/ 447675 h 1347787"/>
                            <a:gd name="connsiteX167" fmla="*/ 100013 w 2090738"/>
                            <a:gd name="connsiteY167" fmla="*/ 428625 h 1347787"/>
                            <a:gd name="connsiteX168" fmla="*/ 92869 w 2090738"/>
                            <a:gd name="connsiteY168" fmla="*/ 407194 h 1347787"/>
                            <a:gd name="connsiteX169" fmla="*/ 90488 w 2090738"/>
                            <a:gd name="connsiteY169" fmla="*/ 400050 h 1347787"/>
                            <a:gd name="connsiteX170" fmla="*/ 85725 w 2090738"/>
                            <a:gd name="connsiteY170" fmla="*/ 383381 h 1347787"/>
                            <a:gd name="connsiteX171" fmla="*/ 80963 w 2090738"/>
                            <a:gd name="connsiteY171" fmla="*/ 376237 h 1347787"/>
                            <a:gd name="connsiteX172" fmla="*/ 78581 w 2090738"/>
                            <a:gd name="connsiteY172" fmla="*/ 369094 h 1347787"/>
                            <a:gd name="connsiteX173" fmla="*/ 73819 w 2090738"/>
                            <a:gd name="connsiteY173" fmla="*/ 359569 h 1347787"/>
                            <a:gd name="connsiteX174" fmla="*/ 71438 w 2090738"/>
                            <a:gd name="connsiteY174" fmla="*/ 352425 h 1347787"/>
                            <a:gd name="connsiteX175" fmla="*/ 61913 w 2090738"/>
                            <a:gd name="connsiteY175" fmla="*/ 338137 h 1347787"/>
                            <a:gd name="connsiteX176" fmla="*/ 54769 w 2090738"/>
                            <a:gd name="connsiteY176" fmla="*/ 333375 h 1347787"/>
                            <a:gd name="connsiteX177" fmla="*/ 52388 w 2090738"/>
                            <a:gd name="connsiteY177" fmla="*/ 323850 h 1347787"/>
                            <a:gd name="connsiteX178" fmla="*/ 42863 w 2090738"/>
                            <a:gd name="connsiteY178" fmla="*/ 309562 h 1347787"/>
                            <a:gd name="connsiteX179" fmla="*/ 33338 w 2090738"/>
                            <a:gd name="connsiteY179" fmla="*/ 288131 h 1347787"/>
                            <a:gd name="connsiteX180" fmla="*/ 28575 w 2090738"/>
                            <a:gd name="connsiteY180" fmla="*/ 176212 h 1347787"/>
                            <a:gd name="connsiteX181" fmla="*/ 23813 w 2090738"/>
                            <a:gd name="connsiteY181" fmla="*/ 157162 h 1347787"/>
                            <a:gd name="connsiteX182" fmla="*/ 16669 w 2090738"/>
                            <a:gd name="connsiteY182" fmla="*/ 130969 h 1347787"/>
                            <a:gd name="connsiteX183" fmla="*/ 14288 w 2090738"/>
                            <a:gd name="connsiteY183" fmla="*/ 123825 h 1347787"/>
                            <a:gd name="connsiteX184" fmla="*/ 9525 w 2090738"/>
                            <a:gd name="connsiteY184" fmla="*/ 116681 h 1347787"/>
                            <a:gd name="connsiteX185" fmla="*/ 7144 w 2090738"/>
                            <a:gd name="connsiteY185" fmla="*/ 107156 h 1347787"/>
                            <a:gd name="connsiteX186" fmla="*/ 2381 w 2090738"/>
                            <a:gd name="connsiteY186" fmla="*/ 92869 h 1347787"/>
                            <a:gd name="connsiteX187" fmla="*/ 0 w 2090738"/>
                            <a:gd name="connsiteY187" fmla="*/ 83344 h 1347787"/>
                            <a:gd name="connsiteX188" fmla="*/ 2381 w 2090738"/>
                            <a:gd name="connsiteY188" fmla="*/ 61912 h 1347787"/>
                            <a:gd name="connsiteX189" fmla="*/ 4763 w 2090738"/>
                            <a:gd name="connsiteY189" fmla="*/ 52387 h 1347787"/>
                            <a:gd name="connsiteX190" fmla="*/ 14288 w 2090738"/>
                            <a:gd name="connsiteY190" fmla="*/ 50006 h 1347787"/>
                            <a:gd name="connsiteX191" fmla="*/ 23813 w 2090738"/>
                            <a:gd name="connsiteY191" fmla="*/ 35719 h 1347787"/>
                            <a:gd name="connsiteX192" fmla="*/ 28575 w 2090738"/>
                            <a:gd name="connsiteY192" fmla="*/ 28575 h 1347787"/>
                            <a:gd name="connsiteX193" fmla="*/ 35719 w 2090738"/>
                            <a:gd name="connsiteY193" fmla="*/ 14287 h 1347787"/>
                            <a:gd name="connsiteX194" fmla="*/ 38100 w 2090738"/>
                            <a:gd name="connsiteY194" fmla="*/ 0 h 1347787"/>
                            <a:gd name="connsiteX195" fmla="*/ 38100 w 2090738"/>
                            <a:gd name="connsiteY195"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571500 w 2090738"/>
                            <a:gd name="connsiteY138" fmla="*/ 614362 h 1347787"/>
                            <a:gd name="connsiteX139" fmla="*/ 554832 w 2090738"/>
                            <a:gd name="connsiteY139" fmla="*/ 626269 h 1347787"/>
                            <a:gd name="connsiteX140" fmla="*/ 540544 w 2090738"/>
                            <a:gd name="connsiteY140" fmla="*/ 654844 h 1347787"/>
                            <a:gd name="connsiteX141" fmla="*/ 533400 w 2090738"/>
                            <a:gd name="connsiteY141" fmla="*/ 657225 h 1347787"/>
                            <a:gd name="connsiteX142" fmla="*/ 523875 w 2090738"/>
                            <a:gd name="connsiteY142" fmla="*/ 661987 h 1347787"/>
                            <a:gd name="connsiteX143" fmla="*/ 516731 w 2090738"/>
                            <a:gd name="connsiteY143" fmla="*/ 664369 h 1347787"/>
                            <a:gd name="connsiteX144" fmla="*/ 500063 w 2090738"/>
                            <a:gd name="connsiteY144" fmla="*/ 673894 h 1347787"/>
                            <a:gd name="connsiteX145" fmla="*/ 490538 w 2090738"/>
                            <a:gd name="connsiteY145" fmla="*/ 676275 h 1347787"/>
                            <a:gd name="connsiteX146" fmla="*/ 483394 w 2090738"/>
                            <a:gd name="connsiteY146" fmla="*/ 678656 h 1347787"/>
                            <a:gd name="connsiteX147" fmla="*/ 461963 w 2090738"/>
                            <a:gd name="connsiteY147" fmla="*/ 685800 h 1347787"/>
                            <a:gd name="connsiteX148" fmla="*/ 452438 w 2090738"/>
                            <a:gd name="connsiteY148" fmla="*/ 688181 h 1347787"/>
                            <a:gd name="connsiteX149" fmla="*/ 445294 w 2090738"/>
                            <a:gd name="connsiteY149" fmla="*/ 690562 h 1347787"/>
                            <a:gd name="connsiteX150" fmla="*/ 400050 w 2090738"/>
                            <a:gd name="connsiteY150" fmla="*/ 692944 h 1347787"/>
                            <a:gd name="connsiteX151" fmla="*/ 340519 w 2090738"/>
                            <a:gd name="connsiteY151" fmla="*/ 704850 h 1347787"/>
                            <a:gd name="connsiteX152" fmla="*/ 307181 w 2090738"/>
                            <a:gd name="connsiteY152" fmla="*/ 695325 h 1347787"/>
                            <a:gd name="connsiteX153" fmla="*/ 278606 w 2090738"/>
                            <a:gd name="connsiteY153" fmla="*/ 678656 h 1347787"/>
                            <a:gd name="connsiteX154" fmla="*/ 264319 w 2090738"/>
                            <a:gd name="connsiteY154" fmla="*/ 669131 h 1347787"/>
                            <a:gd name="connsiteX155" fmla="*/ 247650 w 2090738"/>
                            <a:gd name="connsiteY155" fmla="*/ 657225 h 1347787"/>
                            <a:gd name="connsiteX156" fmla="*/ 211932 w 2090738"/>
                            <a:gd name="connsiteY156" fmla="*/ 628649 h 1347787"/>
                            <a:gd name="connsiteX157" fmla="*/ 185738 w 2090738"/>
                            <a:gd name="connsiteY157" fmla="*/ 583406 h 1347787"/>
                            <a:gd name="connsiteX158" fmla="*/ 164307 w 2090738"/>
                            <a:gd name="connsiteY158" fmla="*/ 559594 h 1347787"/>
                            <a:gd name="connsiteX159" fmla="*/ 164306 w 2090738"/>
                            <a:gd name="connsiteY159" fmla="*/ 538162 h 1347787"/>
                            <a:gd name="connsiteX160" fmla="*/ 154781 w 2090738"/>
                            <a:gd name="connsiteY160" fmla="*/ 523875 h 1347787"/>
                            <a:gd name="connsiteX161" fmla="*/ 147638 w 2090738"/>
                            <a:gd name="connsiteY161" fmla="*/ 516731 h 1347787"/>
                            <a:gd name="connsiteX162" fmla="*/ 135731 w 2090738"/>
                            <a:gd name="connsiteY162" fmla="*/ 495300 h 1347787"/>
                            <a:gd name="connsiteX163" fmla="*/ 128588 w 2090738"/>
                            <a:gd name="connsiteY163" fmla="*/ 490537 h 1347787"/>
                            <a:gd name="connsiteX164" fmla="*/ 126206 w 2090738"/>
                            <a:gd name="connsiteY164" fmla="*/ 483394 h 1347787"/>
                            <a:gd name="connsiteX165" fmla="*/ 114300 w 2090738"/>
                            <a:gd name="connsiteY165" fmla="*/ 469106 h 1347787"/>
                            <a:gd name="connsiteX166" fmla="*/ 104775 w 2090738"/>
                            <a:gd name="connsiteY166" fmla="*/ 447675 h 1347787"/>
                            <a:gd name="connsiteX167" fmla="*/ 100013 w 2090738"/>
                            <a:gd name="connsiteY167" fmla="*/ 428625 h 1347787"/>
                            <a:gd name="connsiteX168" fmla="*/ 92869 w 2090738"/>
                            <a:gd name="connsiteY168" fmla="*/ 407194 h 1347787"/>
                            <a:gd name="connsiteX169" fmla="*/ 90488 w 2090738"/>
                            <a:gd name="connsiteY169" fmla="*/ 400050 h 1347787"/>
                            <a:gd name="connsiteX170" fmla="*/ 85725 w 2090738"/>
                            <a:gd name="connsiteY170" fmla="*/ 383381 h 1347787"/>
                            <a:gd name="connsiteX171" fmla="*/ 80963 w 2090738"/>
                            <a:gd name="connsiteY171" fmla="*/ 376237 h 1347787"/>
                            <a:gd name="connsiteX172" fmla="*/ 78581 w 2090738"/>
                            <a:gd name="connsiteY172" fmla="*/ 369094 h 1347787"/>
                            <a:gd name="connsiteX173" fmla="*/ 73819 w 2090738"/>
                            <a:gd name="connsiteY173" fmla="*/ 359569 h 1347787"/>
                            <a:gd name="connsiteX174" fmla="*/ 71438 w 2090738"/>
                            <a:gd name="connsiteY174" fmla="*/ 352425 h 1347787"/>
                            <a:gd name="connsiteX175" fmla="*/ 61913 w 2090738"/>
                            <a:gd name="connsiteY175" fmla="*/ 338137 h 1347787"/>
                            <a:gd name="connsiteX176" fmla="*/ 54769 w 2090738"/>
                            <a:gd name="connsiteY176" fmla="*/ 333375 h 1347787"/>
                            <a:gd name="connsiteX177" fmla="*/ 52388 w 2090738"/>
                            <a:gd name="connsiteY177" fmla="*/ 323850 h 1347787"/>
                            <a:gd name="connsiteX178" fmla="*/ 42863 w 2090738"/>
                            <a:gd name="connsiteY178" fmla="*/ 309562 h 1347787"/>
                            <a:gd name="connsiteX179" fmla="*/ 33338 w 2090738"/>
                            <a:gd name="connsiteY179" fmla="*/ 288131 h 1347787"/>
                            <a:gd name="connsiteX180" fmla="*/ 28575 w 2090738"/>
                            <a:gd name="connsiteY180" fmla="*/ 176212 h 1347787"/>
                            <a:gd name="connsiteX181" fmla="*/ 23813 w 2090738"/>
                            <a:gd name="connsiteY181" fmla="*/ 157162 h 1347787"/>
                            <a:gd name="connsiteX182" fmla="*/ 16669 w 2090738"/>
                            <a:gd name="connsiteY182" fmla="*/ 130969 h 1347787"/>
                            <a:gd name="connsiteX183" fmla="*/ 14288 w 2090738"/>
                            <a:gd name="connsiteY183" fmla="*/ 123825 h 1347787"/>
                            <a:gd name="connsiteX184" fmla="*/ 9525 w 2090738"/>
                            <a:gd name="connsiteY184" fmla="*/ 116681 h 1347787"/>
                            <a:gd name="connsiteX185" fmla="*/ 7144 w 2090738"/>
                            <a:gd name="connsiteY185" fmla="*/ 107156 h 1347787"/>
                            <a:gd name="connsiteX186" fmla="*/ 2381 w 2090738"/>
                            <a:gd name="connsiteY186" fmla="*/ 92869 h 1347787"/>
                            <a:gd name="connsiteX187" fmla="*/ 0 w 2090738"/>
                            <a:gd name="connsiteY187" fmla="*/ 83344 h 1347787"/>
                            <a:gd name="connsiteX188" fmla="*/ 2381 w 2090738"/>
                            <a:gd name="connsiteY188" fmla="*/ 61912 h 1347787"/>
                            <a:gd name="connsiteX189" fmla="*/ 4763 w 2090738"/>
                            <a:gd name="connsiteY189" fmla="*/ 52387 h 1347787"/>
                            <a:gd name="connsiteX190" fmla="*/ 14288 w 2090738"/>
                            <a:gd name="connsiteY190" fmla="*/ 50006 h 1347787"/>
                            <a:gd name="connsiteX191" fmla="*/ 23813 w 2090738"/>
                            <a:gd name="connsiteY191" fmla="*/ 35719 h 1347787"/>
                            <a:gd name="connsiteX192" fmla="*/ 35719 w 2090738"/>
                            <a:gd name="connsiteY192" fmla="*/ 14287 h 1347787"/>
                            <a:gd name="connsiteX193" fmla="*/ 38100 w 2090738"/>
                            <a:gd name="connsiteY193" fmla="*/ 0 h 1347787"/>
                            <a:gd name="connsiteX194" fmla="*/ 38100 w 2090738"/>
                            <a:gd name="connsiteY194"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571500 w 2090738"/>
                            <a:gd name="connsiteY138" fmla="*/ 614362 h 1347787"/>
                            <a:gd name="connsiteX139" fmla="*/ 554832 w 2090738"/>
                            <a:gd name="connsiteY139" fmla="*/ 626269 h 1347787"/>
                            <a:gd name="connsiteX140" fmla="*/ 540544 w 2090738"/>
                            <a:gd name="connsiteY140" fmla="*/ 654844 h 1347787"/>
                            <a:gd name="connsiteX141" fmla="*/ 533400 w 2090738"/>
                            <a:gd name="connsiteY141" fmla="*/ 657225 h 1347787"/>
                            <a:gd name="connsiteX142" fmla="*/ 523875 w 2090738"/>
                            <a:gd name="connsiteY142" fmla="*/ 661987 h 1347787"/>
                            <a:gd name="connsiteX143" fmla="*/ 516731 w 2090738"/>
                            <a:gd name="connsiteY143" fmla="*/ 664369 h 1347787"/>
                            <a:gd name="connsiteX144" fmla="*/ 500063 w 2090738"/>
                            <a:gd name="connsiteY144" fmla="*/ 673894 h 1347787"/>
                            <a:gd name="connsiteX145" fmla="*/ 490538 w 2090738"/>
                            <a:gd name="connsiteY145" fmla="*/ 676275 h 1347787"/>
                            <a:gd name="connsiteX146" fmla="*/ 483394 w 2090738"/>
                            <a:gd name="connsiteY146" fmla="*/ 678656 h 1347787"/>
                            <a:gd name="connsiteX147" fmla="*/ 461963 w 2090738"/>
                            <a:gd name="connsiteY147" fmla="*/ 685800 h 1347787"/>
                            <a:gd name="connsiteX148" fmla="*/ 452438 w 2090738"/>
                            <a:gd name="connsiteY148" fmla="*/ 688181 h 1347787"/>
                            <a:gd name="connsiteX149" fmla="*/ 445294 w 2090738"/>
                            <a:gd name="connsiteY149" fmla="*/ 690562 h 1347787"/>
                            <a:gd name="connsiteX150" fmla="*/ 400050 w 2090738"/>
                            <a:gd name="connsiteY150" fmla="*/ 692944 h 1347787"/>
                            <a:gd name="connsiteX151" fmla="*/ 340519 w 2090738"/>
                            <a:gd name="connsiteY151" fmla="*/ 704850 h 1347787"/>
                            <a:gd name="connsiteX152" fmla="*/ 307181 w 2090738"/>
                            <a:gd name="connsiteY152" fmla="*/ 695325 h 1347787"/>
                            <a:gd name="connsiteX153" fmla="*/ 278606 w 2090738"/>
                            <a:gd name="connsiteY153" fmla="*/ 678656 h 1347787"/>
                            <a:gd name="connsiteX154" fmla="*/ 264319 w 2090738"/>
                            <a:gd name="connsiteY154" fmla="*/ 669131 h 1347787"/>
                            <a:gd name="connsiteX155" fmla="*/ 247650 w 2090738"/>
                            <a:gd name="connsiteY155" fmla="*/ 657225 h 1347787"/>
                            <a:gd name="connsiteX156" fmla="*/ 211932 w 2090738"/>
                            <a:gd name="connsiteY156" fmla="*/ 628649 h 1347787"/>
                            <a:gd name="connsiteX157" fmla="*/ 185738 w 2090738"/>
                            <a:gd name="connsiteY157" fmla="*/ 583406 h 1347787"/>
                            <a:gd name="connsiteX158" fmla="*/ 164307 w 2090738"/>
                            <a:gd name="connsiteY158" fmla="*/ 559594 h 1347787"/>
                            <a:gd name="connsiteX159" fmla="*/ 164306 w 2090738"/>
                            <a:gd name="connsiteY159" fmla="*/ 538162 h 1347787"/>
                            <a:gd name="connsiteX160" fmla="*/ 154781 w 2090738"/>
                            <a:gd name="connsiteY160" fmla="*/ 523875 h 1347787"/>
                            <a:gd name="connsiteX161" fmla="*/ 147638 w 2090738"/>
                            <a:gd name="connsiteY161" fmla="*/ 516731 h 1347787"/>
                            <a:gd name="connsiteX162" fmla="*/ 135731 w 2090738"/>
                            <a:gd name="connsiteY162" fmla="*/ 495300 h 1347787"/>
                            <a:gd name="connsiteX163" fmla="*/ 128588 w 2090738"/>
                            <a:gd name="connsiteY163" fmla="*/ 490537 h 1347787"/>
                            <a:gd name="connsiteX164" fmla="*/ 126206 w 2090738"/>
                            <a:gd name="connsiteY164" fmla="*/ 483394 h 1347787"/>
                            <a:gd name="connsiteX165" fmla="*/ 114300 w 2090738"/>
                            <a:gd name="connsiteY165" fmla="*/ 469106 h 1347787"/>
                            <a:gd name="connsiteX166" fmla="*/ 104775 w 2090738"/>
                            <a:gd name="connsiteY166" fmla="*/ 447675 h 1347787"/>
                            <a:gd name="connsiteX167" fmla="*/ 100013 w 2090738"/>
                            <a:gd name="connsiteY167" fmla="*/ 428625 h 1347787"/>
                            <a:gd name="connsiteX168" fmla="*/ 92869 w 2090738"/>
                            <a:gd name="connsiteY168" fmla="*/ 407194 h 1347787"/>
                            <a:gd name="connsiteX169" fmla="*/ 90488 w 2090738"/>
                            <a:gd name="connsiteY169" fmla="*/ 400050 h 1347787"/>
                            <a:gd name="connsiteX170" fmla="*/ 85725 w 2090738"/>
                            <a:gd name="connsiteY170" fmla="*/ 383381 h 1347787"/>
                            <a:gd name="connsiteX171" fmla="*/ 80963 w 2090738"/>
                            <a:gd name="connsiteY171" fmla="*/ 376237 h 1347787"/>
                            <a:gd name="connsiteX172" fmla="*/ 78581 w 2090738"/>
                            <a:gd name="connsiteY172" fmla="*/ 369094 h 1347787"/>
                            <a:gd name="connsiteX173" fmla="*/ 73819 w 2090738"/>
                            <a:gd name="connsiteY173" fmla="*/ 359569 h 1347787"/>
                            <a:gd name="connsiteX174" fmla="*/ 71438 w 2090738"/>
                            <a:gd name="connsiteY174" fmla="*/ 352425 h 1347787"/>
                            <a:gd name="connsiteX175" fmla="*/ 61913 w 2090738"/>
                            <a:gd name="connsiteY175" fmla="*/ 338137 h 1347787"/>
                            <a:gd name="connsiteX176" fmla="*/ 54769 w 2090738"/>
                            <a:gd name="connsiteY176" fmla="*/ 333375 h 1347787"/>
                            <a:gd name="connsiteX177" fmla="*/ 52388 w 2090738"/>
                            <a:gd name="connsiteY177" fmla="*/ 323850 h 1347787"/>
                            <a:gd name="connsiteX178" fmla="*/ 42863 w 2090738"/>
                            <a:gd name="connsiteY178" fmla="*/ 309562 h 1347787"/>
                            <a:gd name="connsiteX179" fmla="*/ 33338 w 2090738"/>
                            <a:gd name="connsiteY179" fmla="*/ 288131 h 1347787"/>
                            <a:gd name="connsiteX180" fmla="*/ 28575 w 2090738"/>
                            <a:gd name="connsiteY180" fmla="*/ 176212 h 1347787"/>
                            <a:gd name="connsiteX181" fmla="*/ 23813 w 2090738"/>
                            <a:gd name="connsiteY181" fmla="*/ 157162 h 1347787"/>
                            <a:gd name="connsiteX182" fmla="*/ 16669 w 2090738"/>
                            <a:gd name="connsiteY182" fmla="*/ 130969 h 1347787"/>
                            <a:gd name="connsiteX183" fmla="*/ 14288 w 2090738"/>
                            <a:gd name="connsiteY183" fmla="*/ 123825 h 1347787"/>
                            <a:gd name="connsiteX184" fmla="*/ 9525 w 2090738"/>
                            <a:gd name="connsiteY184" fmla="*/ 116681 h 1347787"/>
                            <a:gd name="connsiteX185" fmla="*/ 7144 w 2090738"/>
                            <a:gd name="connsiteY185" fmla="*/ 107156 h 1347787"/>
                            <a:gd name="connsiteX186" fmla="*/ 2381 w 2090738"/>
                            <a:gd name="connsiteY186" fmla="*/ 92869 h 1347787"/>
                            <a:gd name="connsiteX187" fmla="*/ 0 w 2090738"/>
                            <a:gd name="connsiteY187" fmla="*/ 83344 h 1347787"/>
                            <a:gd name="connsiteX188" fmla="*/ 2381 w 2090738"/>
                            <a:gd name="connsiteY188" fmla="*/ 61912 h 1347787"/>
                            <a:gd name="connsiteX189" fmla="*/ 4763 w 2090738"/>
                            <a:gd name="connsiteY189" fmla="*/ 52387 h 1347787"/>
                            <a:gd name="connsiteX190" fmla="*/ 14288 w 2090738"/>
                            <a:gd name="connsiteY190" fmla="*/ 50006 h 1347787"/>
                            <a:gd name="connsiteX191" fmla="*/ 35719 w 2090738"/>
                            <a:gd name="connsiteY191" fmla="*/ 14287 h 1347787"/>
                            <a:gd name="connsiteX192" fmla="*/ 38100 w 2090738"/>
                            <a:gd name="connsiteY192" fmla="*/ 0 h 1347787"/>
                            <a:gd name="connsiteX193" fmla="*/ 38100 w 2090738"/>
                            <a:gd name="connsiteY193"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571500 w 2090738"/>
                            <a:gd name="connsiteY138" fmla="*/ 614362 h 1347787"/>
                            <a:gd name="connsiteX139" fmla="*/ 554832 w 2090738"/>
                            <a:gd name="connsiteY139" fmla="*/ 626269 h 1347787"/>
                            <a:gd name="connsiteX140" fmla="*/ 540544 w 2090738"/>
                            <a:gd name="connsiteY140" fmla="*/ 654844 h 1347787"/>
                            <a:gd name="connsiteX141" fmla="*/ 533400 w 2090738"/>
                            <a:gd name="connsiteY141" fmla="*/ 657225 h 1347787"/>
                            <a:gd name="connsiteX142" fmla="*/ 523875 w 2090738"/>
                            <a:gd name="connsiteY142" fmla="*/ 661987 h 1347787"/>
                            <a:gd name="connsiteX143" fmla="*/ 516731 w 2090738"/>
                            <a:gd name="connsiteY143" fmla="*/ 664369 h 1347787"/>
                            <a:gd name="connsiteX144" fmla="*/ 500063 w 2090738"/>
                            <a:gd name="connsiteY144" fmla="*/ 673894 h 1347787"/>
                            <a:gd name="connsiteX145" fmla="*/ 490538 w 2090738"/>
                            <a:gd name="connsiteY145" fmla="*/ 676275 h 1347787"/>
                            <a:gd name="connsiteX146" fmla="*/ 483394 w 2090738"/>
                            <a:gd name="connsiteY146" fmla="*/ 678656 h 1347787"/>
                            <a:gd name="connsiteX147" fmla="*/ 461963 w 2090738"/>
                            <a:gd name="connsiteY147" fmla="*/ 685800 h 1347787"/>
                            <a:gd name="connsiteX148" fmla="*/ 452438 w 2090738"/>
                            <a:gd name="connsiteY148" fmla="*/ 688181 h 1347787"/>
                            <a:gd name="connsiteX149" fmla="*/ 445294 w 2090738"/>
                            <a:gd name="connsiteY149" fmla="*/ 690562 h 1347787"/>
                            <a:gd name="connsiteX150" fmla="*/ 400050 w 2090738"/>
                            <a:gd name="connsiteY150" fmla="*/ 692944 h 1347787"/>
                            <a:gd name="connsiteX151" fmla="*/ 340519 w 2090738"/>
                            <a:gd name="connsiteY151" fmla="*/ 704850 h 1347787"/>
                            <a:gd name="connsiteX152" fmla="*/ 307181 w 2090738"/>
                            <a:gd name="connsiteY152" fmla="*/ 695325 h 1347787"/>
                            <a:gd name="connsiteX153" fmla="*/ 278606 w 2090738"/>
                            <a:gd name="connsiteY153" fmla="*/ 678656 h 1347787"/>
                            <a:gd name="connsiteX154" fmla="*/ 264319 w 2090738"/>
                            <a:gd name="connsiteY154" fmla="*/ 669131 h 1347787"/>
                            <a:gd name="connsiteX155" fmla="*/ 247650 w 2090738"/>
                            <a:gd name="connsiteY155" fmla="*/ 657225 h 1347787"/>
                            <a:gd name="connsiteX156" fmla="*/ 211932 w 2090738"/>
                            <a:gd name="connsiteY156" fmla="*/ 628649 h 1347787"/>
                            <a:gd name="connsiteX157" fmla="*/ 185738 w 2090738"/>
                            <a:gd name="connsiteY157" fmla="*/ 583406 h 1347787"/>
                            <a:gd name="connsiteX158" fmla="*/ 164307 w 2090738"/>
                            <a:gd name="connsiteY158" fmla="*/ 559594 h 1347787"/>
                            <a:gd name="connsiteX159" fmla="*/ 164306 w 2090738"/>
                            <a:gd name="connsiteY159" fmla="*/ 538162 h 1347787"/>
                            <a:gd name="connsiteX160" fmla="*/ 154781 w 2090738"/>
                            <a:gd name="connsiteY160" fmla="*/ 523875 h 1347787"/>
                            <a:gd name="connsiteX161" fmla="*/ 147638 w 2090738"/>
                            <a:gd name="connsiteY161" fmla="*/ 516731 h 1347787"/>
                            <a:gd name="connsiteX162" fmla="*/ 135731 w 2090738"/>
                            <a:gd name="connsiteY162" fmla="*/ 495300 h 1347787"/>
                            <a:gd name="connsiteX163" fmla="*/ 128588 w 2090738"/>
                            <a:gd name="connsiteY163" fmla="*/ 490537 h 1347787"/>
                            <a:gd name="connsiteX164" fmla="*/ 126206 w 2090738"/>
                            <a:gd name="connsiteY164" fmla="*/ 483394 h 1347787"/>
                            <a:gd name="connsiteX165" fmla="*/ 114300 w 2090738"/>
                            <a:gd name="connsiteY165" fmla="*/ 469106 h 1347787"/>
                            <a:gd name="connsiteX166" fmla="*/ 104775 w 2090738"/>
                            <a:gd name="connsiteY166" fmla="*/ 447675 h 1347787"/>
                            <a:gd name="connsiteX167" fmla="*/ 100013 w 2090738"/>
                            <a:gd name="connsiteY167" fmla="*/ 428625 h 1347787"/>
                            <a:gd name="connsiteX168" fmla="*/ 92869 w 2090738"/>
                            <a:gd name="connsiteY168" fmla="*/ 407194 h 1347787"/>
                            <a:gd name="connsiteX169" fmla="*/ 90488 w 2090738"/>
                            <a:gd name="connsiteY169" fmla="*/ 400050 h 1347787"/>
                            <a:gd name="connsiteX170" fmla="*/ 85725 w 2090738"/>
                            <a:gd name="connsiteY170" fmla="*/ 383381 h 1347787"/>
                            <a:gd name="connsiteX171" fmla="*/ 80963 w 2090738"/>
                            <a:gd name="connsiteY171" fmla="*/ 376237 h 1347787"/>
                            <a:gd name="connsiteX172" fmla="*/ 78581 w 2090738"/>
                            <a:gd name="connsiteY172" fmla="*/ 369094 h 1347787"/>
                            <a:gd name="connsiteX173" fmla="*/ 73819 w 2090738"/>
                            <a:gd name="connsiteY173" fmla="*/ 359569 h 1347787"/>
                            <a:gd name="connsiteX174" fmla="*/ 71438 w 2090738"/>
                            <a:gd name="connsiteY174" fmla="*/ 352425 h 1347787"/>
                            <a:gd name="connsiteX175" fmla="*/ 61913 w 2090738"/>
                            <a:gd name="connsiteY175" fmla="*/ 338137 h 1347787"/>
                            <a:gd name="connsiteX176" fmla="*/ 54769 w 2090738"/>
                            <a:gd name="connsiteY176" fmla="*/ 333375 h 1347787"/>
                            <a:gd name="connsiteX177" fmla="*/ 52388 w 2090738"/>
                            <a:gd name="connsiteY177" fmla="*/ 323850 h 1347787"/>
                            <a:gd name="connsiteX178" fmla="*/ 42863 w 2090738"/>
                            <a:gd name="connsiteY178" fmla="*/ 309562 h 1347787"/>
                            <a:gd name="connsiteX179" fmla="*/ 33338 w 2090738"/>
                            <a:gd name="connsiteY179" fmla="*/ 288131 h 1347787"/>
                            <a:gd name="connsiteX180" fmla="*/ 28575 w 2090738"/>
                            <a:gd name="connsiteY180" fmla="*/ 176212 h 1347787"/>
                            <a:gd name="connsiteX181" fmla="*/ 23813 w 2090738"/>
                            <a:gd name="connsiteY181" fmla="*/ 157162 h 1347787"/>
                            <a:gd name="connsiteX182" fmla="*/ 16669 w 2090738"/>
                            <a:gd name="connsiteY182" fmla="*/ 130969 h 1347787"/>
                            <a:gd name="connsiteX183" fmla="*/ 14288 w 2090738"/>
                            <a:gd name="connsiteY183" fmla="*/ 123825 h 1347787"/>
                            <a:gd name="connsiteX184" fmla="*/ 9525 w 2090738"/>
                            <a:gd name="connsiteY184" fmla="*/ 116681 h 1347787"/>
                            <a:gd name="connsiteX185" fmla="*/ 7144 w 2090738"/>
                            <a:gd name="connsiteY185" fmla="*/ 107156 h 1347787"/>
                            <a:gd name="connsiteX186" fmla="*/ 2381 w 2090738"/>
                            <a:gd name="connsiteY186" fmla="*/ 92869 h 1347787"/>
                            <a:gd name="connsiteX187" fmla="*/ 0 w 2090738"/>
                            <a:gd name="connsiteY187" fmla="*/ 83344 h 1347787"/>
                            <a:gd name="connsiteX188" fmla="*/ 2381 w 2090738"/>
                            <a:gd name="connsiteY188" fmla="*/ 61912 h 1347787"/>
                            <a:gd name="connsiteX189" fmla="*/ 4763 w 2090738"/>
                            <a:gd name="connsiteY189" fmla="*/ 52387 h 1347787"/>
                            <a:gd name="connsiteX190" fmla="*/ 14288 w 2090738"/>
                            <a:gd name="connsiteY190" fmla="*/ 50006 h 1347787"/>
                            <a:gd name="connsiteX191" fmla="*/ 38100 w 2090738"/>
                            <a:gd name="connsiteY191" fmla="*/ 0 h 1347787"/>
                            <a:gd name="connsiteX192" fmla="*/ 38100 w 2090738"/>
                            <a:gd name="connsiteY192" fmla="*/ 0 h 1347787"/>
                            <a:gd name="connsiteX0" fmla="*/ 2090738 w 2090738"/>
                            <a:gd name="connsiteY0" fmla="*/ 1023937 h 1347787"/>
                            <a:gd name="connsiteX1" fmla="*/ 2090738 w 2090738"/>
                            <a:gd name="connsiteY1" fmla="*/ 1023937 h 1347787"/>
                            <a:gd name="connsiteX2" fmla="*/ 2052638 w 2090738"/>
                            <a:gd name="connsiteY2" fmla="*/ 1021556 h 1347787"/>
                            <a:gd name="connsiteX3" fmla="*/ 2040731 w 2090738"/>
                            <a:gd name="connsiteY3" fmla="*/ 1019175 h 1347787"/>
                            <a:gd name="connsiteX4" fmla="*/ 1985963 w 2090738"/>
                            <a:gd name="connsiteY4" fmla="*/ 1014412 h 1347787"/>
                            <a:gd name="connsiteX5" fmla="*/ 1957388 w 2090738"/>
                            <a:gd name="connsiteY5" fmla="*/ 1012031 h 1347787"/>
                            <a:gd name="connsiteX6" fmla="*/ 1947863 w 2090738"/>
                            <a:gd name="connsiteY6" fmla="*/ 1009650 h 1347787"/>
                            <a:gd name="connsiteX7" fmla="*/ 1905000 w 2090738"/>
                            <a:gd name="connsiteY7" fmla="*/ 1004887 h 1347787"/>
                            <a:gd name="connsiteX8" fmla="*/ 1883569 w 2090738"/>
                            <a:gd name="connsiteY8" fmla="*/ 1000125 h 1347787"/>
                            <a:gd name="connsiteX9" fmla="*/ 1869281 w 2090738"/>
                            <a:gd name="connsiteY9" fmla="*/ 995362 h 1347787"/>
                            <a:gd name="connsiteX10" fmla="*/ 1840706 w 2090738"/>
                            <a:gd name="connsiteY10" fmla="*/ 990600 h 1347787"/>
                            <a:gd name="connsiteX11" fmla="*/ 1833563 w 2090738"/>
                            <a:gd name="connsiteY11" fmla="*/ 988219 h 1347787"/>
                            <a:gd name="connsiteX12" fmla="*/ 1809750 w 2090738"/>
                            <a:gd name="connsiteY12" fmla="*/ 983456 h 1347787"/>
                            <a:gd name="connsiteX13" fmla="*/ 1785938 w 2090738"/>
                            <a:gd name="connsiteY13" fmla="*/ 973931 h 1347787"/>
                            <a:gd name="connsiteX14" fmla="*/ 1778794 w 2090738"/>
                            <a:gd name="connsiteY14" fmla="*/ 971550 h 1347787"/>
                            <a:gd name="connsiteX15" fmla="*/ 1766888 w 2090738"/>
                            <a:gd name="connsiteY15" fmla="*/ 969169 h 1347787"/>
                            <a:gd name="connsiteX16" fmla="*/ 1757363 w 2090738"/>
                            <a:gd name="connsiteY16" fmla="*/ 964406 h 1347787"/>
                            <a:gd name="connsiteX17" fmla="*/ 1740694 w 2090738"/>
                            <a:gd name="connsiteY17" fmla="*/ 959644 h 1347787"/>
                            <a:gd name="connsiteX18" fmla="*/ 1719263 w 2090738"/>
                            <a:gd name="connsiteY18" fmla="*/ 952500 h 1347787"/>
                            <a:gd name="connsiteX19" fmla="*/ 1697831 w 2090738"/>
                            <a:gd name="connsiteY19" fmla="*/ 945356 h 1347787"/>
                            <a:gd name="connsiteX20" fmla="*/ 1690688 w 2090738"/>
                            <a:gd name="connsiteY20" fmla="*/ 942975 h 1347787"/>
                            <a:gd name="connsiteX21" fmla="*/ 1669256 w 2090738"/>
                            <a:gd name="connsiteY21" fmla="*/ 945356 h 1347787"/>
                            <a:gd name="connsiteX22" fmla="*/ 1662113 w 2090738"/>
                            <a:gd name="connsiteY22" fmla="*/ 947737 h 1347787"/>
                            <a:gd name="connsiteX23" fmla="*/ 1650206 w 2090738"/>
                            <a:gd name="connsiteY23" fmla="*/ 957262 h 1347787"/>
                            <a:gd name="connsiteX24" fmla="*/ 1645444 w 2090738"/>
                            <a:gd name="connsiteY24" fmla="*/ 964406 h 1347787"/>
                            <a:gd name="connsiteX25" fmla="*/ 1638300 w 2090738"/>
                            <a:gd name="connsiteY25" fmla="*/ 971550 h 1347787"/>
                            <a:gd name="connsiteX26" fmla="*/ 1631156 w 2090738"/>
                            <a:gd name="connsiteY26" fmla="*/ 988219 h 1347787"/>
                            <a:gd name="connsiteX27" fmla="*/ 1624013 w 2090738"/>
                            <a:gd name="connsiteY27" fmla="*/ 992981 h 1347787"/>
                            <a:gd name="connsiteX28" fmla="*/ 1614488 w 2090738"/>
                            <a:gd name="connsiteY28" fmla="*/ 1007269 h 1347787"/>
                            <a:gd name="connsiteX29" fmla="*/ 1609725 w 2090738"/>
                            <a:gd name="connsiteY29" fmla="*/ 1014412 h 1347787"/>
                            <a:gd name="connsiteX30" fmla="*/ 1607344 w 2090738"/>
                            <a:gd name="connsiteY30" fmla="*/ 1021556 h 1347787"/>
                            <a:gd name="connsiteX31" fmla="*/ 1602581 w 2090738"/>
                            <a:gd name="connsiteY31" fmla="*/ 1028700 h 1347787"/>
                            <a:gd name="connsiteX32" fmla="*/ 1600200 w 2090738"/>
                            <a:gd name="connsiteY32" fmla="*/ 1038225 h 1347787"/>
                            <a:gd name="connsiteX33" fmla="*/ 1595438 w 2090738"/>
                            <a:gd name="connsiteY33" fmla="*/ 1045369 h 1347787"/>
                            <a:gd name="connsiteX34" fmla="*/ 1590675 w 2090738"/>
                            <a:gd name="connsiteY34" fmla="*/ 1059656 h 1347787"/>
                            <a:gd name="connsiteX35" fmla="*/ 1593056 w 2090738"/>
                            <a:gd name="connsiteY35" fmla="*/ 1116806 h 1347787"/>
                            <a:gd name="connsiteX36" fmla="*/ 1595438 w 2090738"/>
                            <a:gd name="connsiteY36" fmla="*/ 1123950 h 1347787"/>
                            <a:gd name="connsiteX37" fmla="*/ 1597819 w 2090738"/>
                            <a:gd name="connsiteY37" fmla="*/ 1133475 h 1347787"/>
                            <a:gd name="connsiteX38" fmla="*/ 1600200 w 2090738"/>
                            <a:gd name="connsiteY38" fmla="*/ 1140619 h 1347787"/>
                            <a:gd name="connsiteX39" fmla="*/ 1602581 w 2090738"/>
                            <a:gd name="connsiteY39" fmla="*/ 1152525 h 1347787"/>
                            <a:gd name="connsiteX40" fmla="*/ 1607344 w 2090738"/>
                            <a:gd name="connsiteY40" fmla="*/ 1166812 h 1347787"/>
                            <a:gd name="connsiteX41" fmla="*/ 1604963 w 2090738"/>
                            <a:gd name="connsiteY41" fmla="*/ 1235869 h 1347787"/>
                            <a:gd name="connsiteX42" fmla="*/ 1602581 w 2090738"/>
                            <a:gd name="connsiteY42" fmla="*/ 1243012 h 1347787"/>
                            <a:gd name="connsiteX43" fmla="*/ 1600200 w 2090738"/>
                            <a:gd name="connsiteY43" fmla="*/ 1254919 h 1347787"/>
                            <a:gd name="connsiteX44" fmla="*/ 1595438 w 2090738"/>
                            <a:gd name="connsiteY44" fmla="*/ 1269206 h 1347787"/>
                            <a:gd name="connsiteX45" fmla="*/ 1585913 w 2090738"/>
                            <a:gd name="connsiteY45" fmla="*/ 1283494 h 1347787"/>
                            <a:gd name="connsiteX46" fmla="*/ 1581150 w 2090738"/>
                            <a:gd name="connsiteY46" fmla="*/ 1290637 h 1347787"/>
                            <a:gd name="connsiteX47" fmla="*/ 1564481 w 2090738"/>
                            <a:gd name="connsiteY47" fmla="*/ 1300162 h 1347787"/>
                            <a:gd name="connsiteX48" fmla="*/ 1557338 w 2090738"/>
                            <a:gd name="connsiteY48" fmla="*/ 1307306 h 1347787"/>
                            <a:gd name="connsiteX49" fmla="*/ 1543050 w 2090738"/>
                            <a:gd name="connsiteY49" fmla="*/ 1312069 h 1347787"/>
                            <a:gd name="connsiteX50" fmla="*/ 1535906 w 2090738"/>
                            <a:gd name="connsiteY50" fmla="*/ 1314450 h 1347787"/>
                            <a:gd name="connsiteX51" fmla="*/ 1528763 w 2090738"/>
                            <a:gd name="connsiteY51" fmla="*/ 1316831 h 1347787"/>
                            <a:gd name="connsiteX52" fmla="*/ 1514475 w 2090738"/>
                            <a:gd name="connsiteY52" fmla="*/ 1319212 h 1347787"/>
                            <a:gd name="connsiteX53" fmla="*/ 1495425 w 2090738"/>
                            <a:gd name="connsiteY53" fmla="*/ 1321594 h 1347787"/>
                            <a:gd name="connsiteX54" fmla="*/ 1483519 w 2090738"/>
                            <a:gd name="connsiteY54" fmla="*/ 1323975 h 1347787"/>
                            <a:gd name="connsiteX55" fmla="*/ 1469231 w 2090738"/>
                            <a:gd name="connsiteY55" fmla="*/ 1328737 h 1347787"/>
                            <a:gd name="connsiteX56" fmla="*/ 1450181 w 2090738"/>
                            <a:gd name="connsiteY56" fmla="*/ 1331119 h 1347787"/>
                            <a:gd name="connsiteX57" fmla="*/ 1440656 w 2090738"/>
                            <a:gd name="connsiteY57" fmla="*/ 1335881 h 1347787"/>
                            <a:gd name="connsiteX58" fmla="*/ 1431131 w 2090738"/>
                            <a:gd name="connsiteY58" fmla="*/ 1338262 h 1347787"/>
                            <a:gd name="connsiteX59" fmla="*/ 1416844 w 2090738"/>
                            <a:gd name="connsiteY59" fmla="*/ 1345406 h 1347787"/>
                            <a:gd name="connsiteX60" fmla="*/ 1393031 w 2090738"/>
                            <a:gd name="connsiteY60" fmla="*/ 1347787 h 1347787"/>
                            <a:gd name="connsiteX61" fmla="*/ 1347788 w 2090738"/>
                            <a:gd name="connsiteY61" fmla="*/ 1335881 h 1347787"/>
                            <a:gd name="connsiteX62" fmla="*/ 1345406 w 2090738"/>
                            <a:gd name="connsiteY62" fmla="*/ 1326356 h 1347787"/>
                            <a:gd name="connsiteX63" fmla="*/ 1340644 w 2090738"/>
                            <a:gd name="connsiteY63" fmla="*/ 1278731 h 1347787"/>
                            <a:gd name="connsiteX64" fmla="*/ 1335881 w 2090738"/>
                            <a:gd name="connsiteY64" fmla="*/ 1254919 h 1347787"/>
                            <a:gd name="connsiteX65" fmla="*/ 1333500 w 2090738"/>
                            <a:gd name="connsiteY65" fmla="*/ 1247775 h 1347787"/>
                            <a:gd name="connsiteX66" fmla="*/ 1326356 w 2090738"/>
                            <a:gd name="connsiteY66" fmla="*/ 1240631 h 1347787"/>
                            <a:gd name="connsiteX67" fmla="*/ 1323975 w 2090738"/>
                            <a:gd name="connsiteY67" fmla="*/ 1233487 h 1347787"/>
                            <a:gd name="connsiteX68" fmla="*/ 1321594 w 2090738"/>
                            <a:gd name="connsiteY68" fmla="*/ 1216819 h 1347787"/>
                            <a:gd name="connsiteX69" fmla="*/ 1316831 w 2090738"/>
                            <a:gd name="connsiteY69" fmla="*/ 1209675 h 1347787"/>
                            <a:gd name="connsiteX70" fmla="*/ 1309688 w 2090738"/>
                            <a:gd name="connsiteY70" fmla="*/ 1195387 h 1347787"/>
                            <a:gd name="connsiteX71" fmla="*/ 1307306 w 2090738"/>
                            <a:gd name="connsiteY71" fmla="*/ 1188244 h 1347787"/>
                            <a:gd name="connsiteX72" fmla="*/ 1300163 w 2090738"/>
                            <a:gd name="connsiteY72" fmla="*/ 1178719 h 1347787"/>
                            <a:gd name="connsiteX73" fmla="*/ 1293019 w 2090738"/>
                            <a:gd name="connsiteY73" fmla="*/ 1162050 h 1347787"/>
                            <a:gd name="connsiteX74" fmla="*/ 1288256 w 2090738"/>
                            <a:gd name="connsiteY74" fmla="*/ 1154906 h 1347787"/>
                            <a:gd name="connsiteX75" fmla="*/ 1285875 w 2090738"/>
                            <a:gd name="connsiteY75" fmla="*/ 1147762 h 1347787"/>
                            <a:gd name="connsiteX76" fmla="*/ 1276350 w 2090738"/>
                            <a:gd name="connsiteY76" fmla="*/ 1133475 h 1347787"/>
                            <a:gd name="connsiteX77" fmla="*/ 1271588 w 2090738"/>
                            <a:gd name="connsiteY77" fmla="*/ 1126331 h 1347787"/>
                            <a:gd name="connsiteX78" fmla="*/ 1266825 w 2090738"/>
                            <a:gd name="connsiteY78" fmla="*/ 1119187 h 1347787"/>
                            <a:gd name="connsiteX79" fmla="*/ 1262063 w 2090738"/>
                            <a:gd name="connsiteY79" fmla="*/ 1112044 h 1347787"/>
                            <a:gd name="connsiteX80" fmla="*/ 1254919 w 2090738"/>
                            <a:gd name="connsiteY80" fmla="*/ 1104900 h 1347787"/>
                            <a:gd name="connsiteX81" fmla="*/ 1243013 w 2090738"/>
                            <a:gd name="connsiteY81" fmla="*/ 1083469 h 1347787"/>
                            <a:gd name="connsiteX82" fmla="*/ 1231106 w 2090738"/>
                            <a:gd name="connsiteY82" fmla="*/ 1069181 h 1347787"/>
                            <a:gd name="connsiteX83" fmla="*/ 1216819 w 2090738"/>
                            <a:gd name="connsiteY83" fmla="*/ 1045369 h 1347787"/>
                            <a:gd name="connsiteX84" fmla="*/ 1204913 w 2090738"/>
                            <a:gd name="connsiteY84" fmla="*/ 1028700 h 1347787"/>
                            <a:gd name="connsiteX85" fmla="*/ 1200150 w 2090738"/>
                            <a:gd name="connsiteY85" fmla="*/ 1021556 h 1347787"/>
                            <a:gd name="connsiteX86" fmla="*/ 1193006 w 2090738"/>
                            <a:gd name="connsiteY86" fmla="*/ 1014412 h 1347787"/>
                            <a:gd name="connsiteX87" fmla="*/ 1183481 w 2090738"/>
                            <a:gd name="connsiteY87" fmla="*/ 1000125 h 1347787"/>
                            <a:gd name="connsiteX88" fmla="*/ 1181100 w 2090738"/>
                            <a:gd name="connsiteY88" fmla="*/ 992981 h 1347787"/>
                            <a:gd name="connsiteX89" fmla="*/ 1171575 w 2090738"/>
                            <a:gd name="connsiteY89" fmla="*/ 978694 h 1347787"/>
                            <a:gd name="connsiteX90" fmla="*/ 1166813 w 2090738"/>
                            <a:gd name="connsiteY90" fmla="*/ 969169 h 1347787"/>
                            <a:gd name="connsiteX91" fmla="*/ 1150144 w 2090738"/>
                            <a:gd name="connsiteY91" fmla="*/ 947737 h 1347787"/>
                            <a:gd name="connsiteX92" fmla="*/ 1143000 w 2090738"/>
                            <a:gd name="connsiteY92" fmla="*/ 931069 h 1347787"/>
                            <a:gd name="connsiteX93" fmla="*/ 1133475 w 2090738"/>
                            <a:gd name="connsiteY93" fmla="*/ 916781 h 1347787"/>
                            <a:gd name="connsiteX94" fmla="*/ 1128713 w 2090738"/>
                            <a:gd name="connsiteY94" fmla="*/ 907256 h 1347787"/>
                            <a:gd name="connsiteX95" fmla="*/ 1126331 w 2090738"/>
                            <a:gd name="connsiteY95" fmla="*/ 900112 h 1347787"/>
                            <a:gd name="connsiteX96" fmla="*/ 1121569 w 2090738"/>
                            <a:gd name="connsiteY96" fmla="*/ 892969 h 1347787"/>
                            <a:gd name="connsiteX97" fmla="*/ 1109663 w 2090738"/>
                            <a:gd name="connsiteY97" fmla="*/ 871537 h 1347787"/>
                            <a:gd name="connsiteX98" fmla="*/ 1104900 w 2090738"/>
                            <a:gd name="connsiteY98" fmla="*/ 864394 h 1347787"/>
                            <a:gd name="connsiteX99" fmla="*/ 1097756 w 2090738"/>
                            <a:gd name="connsiteY99" fmla="*/ 850106 h 1347787"/>
                            <a:gd name="connsiteX100" fmla="*/ 1090613 w 2090738"/>
                            <a:gd name="connsiteY100" fmla="*/ 845344 h 1347787"/>
                            <a:gd name="connsiteX101" fmla="*/ 1073944 w 2090738"/>
                            <a:gd name="connsiteY101" fmla="*/ 823912 h 1347787"/>
                            <a:gd name="connsiteX102" fmla="*/ 1066800 w 2090738"/>
                            <a:gd name="connsiteY102" fmla="*/ 819150 h 1347787"/>
                            <a:gd name="connsiteX103" fmla="*/ 1052513 w 2090738"/>
                            <a:gd name="connsiteY103" fmla="*/ 804862 h 1347787"/>
                            <a:gd name="connsiteX104" fmla="*/ 1033463 w 2090738"/>
                            <a:gd name="connsiteY104" fmla="*/ 783431 h 1347787"/>
                            <a:gd name="connsiteX105" fmla="*/ 1031081 w 2090738"/>
                            <a:gd name="connsiteY105" fmla="*/ 776287 h 1347787"/>
                            <a:gd name="connsiteX106" fmla="*/ 1009650 w 2090738"/>
                            <a:gd name="connsiteY106" fmla="*/ 762000 h 1347787"/>
                            <a:gd name="connsiteX107" fmla="*/ 985838 w 2090738"/>
                            <a:gd name="connsiteY107" fmla="*/ 750094 h 1347787"/>
                            <a:gd name="connsiteX108" fmla="*/ 962025 w 2090738"/>
                            <a:gd name="connsiteY108" fmla="*/ 745331 h 1347787"/>
                            <a:gd name="connsiteX109" fmla="*/ 950119 w 2090738"/>
                            <a:gd name="connsiteY109" fmla="*/ 742950 h 1347787"/>
                            <a:gd name="connsiteX110" fmla="*/ 909638 w 2090738"/>
                            <a:gd name="connsiteY110" fmla="*/ 750094 h 1347787"/>
                            <a:gd name="connsiteX111" fmla="*/ 909638 w 2090738"/>
                            <a:gd name="connsiteY111" fmla="*/ 750094 h 1347787"/>
                            <a:gd name="connsiteX112" fmla="*/ 892969 w 2090738"/>
                            <a:gd name="connsiteY112" fmla="*/ 754856 h 1347787"/>
                            <a:gd name="connsiteX113" fmla="*/ 842963 w 2090738"/>
                            <a:gd name="connsiteY113" fmla="*/ 752475 h 1347787"/>
                            <a:gd name="connsiteX114" fmla="*/ 823913 w 2090738"/>
                            <a:gd name="connsiteY114" fmla="*/ 740569 h 1347787"/>
                            <a:gd name="connsiteX115" fmla="*/ 812006 w 2090738"/>
                            <a:gd name="connsiteY115" fmla="*/ 738187 h 1347787"/>
                            <a:gd name="connsiteX116" fmla="*/ 807244 w 2090738"/>
                            <a:gd name="connsiteY116" fmla="*/ 731044 h 1347787"/>
                            <a:gd name="connsiteX117" fmla="*/ 800100 w 2090738"/>
                            <a:gd name="connsiteY117" fmla="*/ 723900 h 1347787"/>
                            <a:gd name="connsiteX118" fmla="*/ 797719 w 2090738"/>
                            <a:gd name="connsiteY118" fmla="*/ 716756 h 1347787"/>
                            <a:gd name="connsiteX119" fmla="*/ 792956 w 2090738"/>
                            <a:gd name="connsiteY119" fmla="*/ 709612 h 1347787"/>
                            <a:gd name="connsiteX120" fmla="*/ 792956 w 2090738"/>
                            <a:gd name="connsiteY120" fmla="*/ 671512 h 1347787"/>
                            <a:gd name="connsiteX121" fmla="*/ 802481 w 2090738"/>
                            <a:gd name="connsiteY121" fmla="*/ 666750 h 1347787"/>
                            <a:gd name="connsiteX122" fmla="*/ 804863 w 2090738"/>
                            <a:gd name="connsiteY122" fmla="*/ 659606 h 1347787"/>
                            <a:gd name="connsiteX123" fmla="*/ 797719 w 2090738"/>
                            <a:gd name="connsiteY123" fmla="*/ 654844 h 1347787"/>
                            <a:gd name="connsiteX124" fmla="*/ 788194 w 2090738"/>
                            <a:gd name="connsiteY124" fmla="*/ 640556 h 1347787"/>
                            <a:gd name="connsiteX125" fmla="*/ 781050 w 2090738"/>
                            <a:gd name="connsiteY125" fmla="*/ 631031 h 1347787"/>
                            <a:gd name="connsiteX126" fmla="*/ 776288 w 2090738"/>
                            <a:gd name="connsiteY126" fmla="*/ 623887 h 1347787"/>
                            <a:gd name="connsiteX127" fmla="*/ 762000 w 2090738"/>
                            <a:gd name="connsiteY127" fmla="*/ 614362 h 1347787"/>
                            <a:gd name="connsiteX128" fmla="*/ 750094 w 2090738"/>
                            <a:gd name="connsiteY128" fmla="*/ 604837 h 1347787"/>
                            <a:gd name="connsiteX129" fmla="*/ 738188 w 2090738"/>
                            <a:gd name="connsiteY129" fmla="*/ 595312 h 1347787"/>
                            <a:gd name="connsiteX130" fmla="*/ 731044 w 2090738"/>
                            <a:gd name="connsiteY130" fmla="*/ 588169 h 1347787"/>
                            <a:gd name="connsiteX131" fmla="*/ 707231 w 2090738"/>
                            <a:gd name="connsiteY131" fmla="*/ 581025 h 1347787"/>
                            <a:gd name="connsiteX132" fmla="*/ 700088 w 2090738"/>
                            <a:gd name="connsiteY132" fmla="*/ 578644 h 1347787"/>
                            <a:gd name="connsiteX133" fmla="*/ 690563 w 2090738"/>
                            <a:gd name="connsiteY133" fmla="*/ 576262 h 1347787"/>
                            <a:gd name="connsiteX134" fmla="*/ 673894 w 2090738"/>
                            <a:gd name="connsiteY134" fmla="*/ 571500 h 1347787"/>
                            <a:gd name="connsiteX135" fmla="*/ 626269 w 2090738"/>
                            <a:gd name="connsiteY135" fmla="*/ 573881 h 1347787"/>
                            <a:gd name="connsiteX136" fmla="*/ 616744 w 2090738"/>
                            <a:gd name="connsiteY136" fmla="*/ 581025 h 1347787"/>
                            <a:gd name="connsiteX137" fmla="*/ 609600 w 2090738"/>
                            <a:gd name="connsiteY137" fmla="*/ 583406 h 1347787"/>
                            <a:gd name="connsiteX138" fmla="*/ 571500 w 2090738"/>
                            <a:gd name="connsiteY138" fmla="*/ 614362 h 1347787"/>
                            <a:gd name="connsiteX139" fmla="*/ 554832 w 2090738"/>
                            <a:gd name="connsiteY139" fmla="*/ 626269 h 1347787"/>
                            <a:gd name="connsiteX140" fmla="*/ 540544 w 2090738"/>
                            <a:gd name="connsiteY140" fmla="*/ 654844 h 1347787"/>
                            <a:gd name="connsiteX141" fmla="*/ 533400 w 2090738"/>
                            <a:gd name="connsiteY141" fmla="*/ 657225 h 1347787"/>
                            <a:gd name="connsiteX142" fmla="*/ 523875 w 2090738"/>
                            <a:gd name="connsiteY142" fmla="*/ 661987 h 1347787"/>
                            <a:gd name="connsiteX143" fmla="*/ 516731 w 2090738"/>
                            <a:gd name="connsiteY143" fmla="*/ 664369 h 1347787"/>
                            <a:gd name="connsiteX144" fmla="*/ 500063 w 2090738"/>
                            <a:gd name="connsiteY144" fmla="*/ 673894 h 1347787"/>
                            <a:gd name="connsiteX145" fmla="*/ 490538 w 2090738"/>
                            <a:gd name="connsiteY145" fmla="*/ 676275 h 1347787"/>
                            <a:gd name="connsiteX146" fmla="*/ 483394 w 2090738"/>
                            <a:gd name="connsiteY146" fmla="*/ 678656 h 1347787"/>
                            <a:gd name="connsiteX147" fmla="*/ 461963 w 2090738"/>
                            <a:gd name="connsiteY147" fmla="*/ 685800 h 1347787"/>
                            <a:gd name="connsiteX148" fmla="*/ 452438 w 2090738"/>
                            <a:gd name="connsiteY148" fmla="*/ 688181 h 1347787"/>
                            <a:gd name="connsiteX149" fmla="*/ 445294 w 2090738"/>
                            <a:gd name="connsiteY149" fmla="*/ 690562 h 1347787"/>
                            <a:gd name="connsiteX150" fmla="*/ 400050 w 2090738"/>
                            <a:gd name="connsiteY150" fmla="*/ 692944 h 1347787"/>
                            <a:gd name="connsiteX151" fmla="*/ 340519 w 2090738"/>
                            <a:gd name="connsiteY151" fmla="*/ 704850 h 1347787"/>
                            <a:gd name="connsiteX152" fmla="*/ 307181 w 2090738"/>
                            <a:gd name="connsiteY152" fmla="*/ 695325 h 1347787"/>
                            <a:gd name="connsiteX153" fmla="*/ 278606 w 2090738"/>
                            <a:gd name="connsiteY153" fmla="*/ 678656 h 1347787"/>
                            <a:gd name="connsiteX154" fmla="*/ 264319 w 2090738"/>
                            <a:gd name="connsiteY154" fmla="*/ 669131 h 1347787"/>
                            <a:gd name="connsiteX155" fmla="*/ 247650 w 2090738"/>
                            <a:gd name="connsiteY155" fmla="*/ 657225 h 1347787"/>
                            <a:gd name="connsiteX156" fmla="*/ 211932 w 2090738"/>
                            <a:gd name="connsiteY156" fmla="*/ 628649 h 1347787"/>
                            <a:gd name="connsiteX157" fmla="*/ 185738 w 2090738"/>
                            <a:gd name="connsiteY157" fmla="*/ 583406 h 1347787"/>
                            <a:gd name="connsiteX158" fmla="*/ 164307 w 2090738"/>
                            <a:gd name="connsiteY158" fmla="*/ 559594 h 1347787"/>
                            <a:gd name="connsiteX159" fmla="*/ 164306 w 2090738"/>
                            <a:gd name="connsiteY159" fmla="*/ 538162 h 1347787"/>
                            <a:gd name="connsiteX160" fmla="*/ 154781 w 2090738"/>
                            <a:gd name="connsiteY160" fmla="*/ 523875 h 1347787"/>
                            <a:gd name="connsiteX161" fmla="*/ 147638 w 2090738"/>
                            <a:gd name="connsiteY161" fmla="*/ 516731 h 1347787"/>
                            <a:gd name="connsiteX162" fmla="*/ 135731 w 2090738"/>
                            <a:gd name="connsiteY162" fmla="*/ 495300 h 1347787"/>
                            <a:gd name="connsiteX163" fmla="*/ 128588 w 2090738"/>
                            <a:gd name="connsiteY163" fmla="*/ 490537 h 1347787"/>
                            <a:gd name="connsiteX164" fmla="*/ 126206 w 2090738"/>
                            <a:gd name="connsiteY164" fmla="*/ 483394 h 1347787"/>
                            <a:gd name="connsiteX165" fmla="*/ 114300 w 2090738"/>
                            <a:gd name="connsiteY165" fmla="*/ 469106 h 1347787"/>
                            <a:gd name="connsiteX166" fmla="*/ 104775 w 2090738"/>
                            <a:gd name="connsiteY166" fmla="*/ 447675 h 1347787"/>
                            <a:gd name="connsiteX167" fmla="*/ 100013 w 2090738"/>
                            <a:gd name="connsiteY167" fmla="*/ 428625 h 1347787"/>
                            <a:gd name="connsiteX168" fmla="*/ 92869 w 2090738"/>
                            <a:gd name="connsiteY168" fmla="*/ 407194 h 1347787"/>
                            <a:gd name="connsiteX169" fmla="*/ 90488 w 2090738"/>
                            <a:gd name="connsiteY169" fmla="*/ 400050 h 1347787"/>
                            <a:gd name="connsiteX170" fmla="*/ 85725 w 2090738"/>
                            <a:gd name="connsiteY170" fmla="*/ 383381 h 1347787"/>
                            <a:gd name="connsiteX171" fmla="*/ 80963 w 2090738"/>
                            <a:gd name="connsiteY171" fmla="*/ 376237 h 1347787"/>
                            <a:gd name="connsiteX172" fmla="*/ 78581 w 2090738"/>
                            <a:gd name="connsiteY172" fmla="*/ 369094 h 1347787"/>
                            <a:gd name="connsiteX173" fmla="*/ 73819 w 2090738"/>
                            <a:gd name="connsiteY173" fmla="*/ 359569 h 1347787"/>
                            <a:gd name="connsiteX174" fmla="*/ 71438 w 2090738"/>
                            <a:gd name="connsiteY174" fmla="*/ 352425 h 1347787"/>
                            <a:gd name="connsiteX175" fmla="*/ 61913 w 2090738"/>
                            <a:gd name="connsiteY175" fmla="*/ 338137 h 1347787"/>
                            <a:gd name="connsiteX176" fmla="*/ 54769 w 2090738"/>
                            <a:gd name="connsiteY176" fmla="*/ 333375 h 1347787"/>
                            <a:gd name="connsiteX177" fmla="*/ 52388 w 2090738"/>
                            <a:gd name="connsiteY177" fmla="*/ 323850 h 1347787"/>
                            <a:gd name="connsiteX178" fmla="*/ 42863 w 2090738"/>
                            <a:gd name="connsiteY178" fmla="*/ 309562 h 1347787"/>
                            <a:gd name="connsiteX179" fmla="*/ 33338 w 2090738"/>
                            <a:gd name="connsiteY179" fmla="*/ 288131 h 1347787"/>
                            <a:gd name="connsiteX180" fmla="*/ 28575 w 2090738"/>
                            <a:gd name="connsiteY180" fmla="*/ 176212 h 1347787"/>
                            <a:gd name="connsiteX181" fmla="*/ 23813 w 2090738"/>
                            <a:gd name="connsiteY181" fmla="*/ 157162 h 1347787"/>
                            <a:gd name="connsiteX182" fmla="*/ 16669 w 2090738"/>
                            <a:gd name="connsiteY182" fmla="*/ 130969 h 1347787"/>
                            <a:gd name="connsiteX183" fmla="*/ 14288 w 2090738"/>
                            <a:gd name="connsiteY183" fmla="*/ 123825 h 1347787"/>
                            <a:gd name="connsiteX184" fmla="*/ 9525 w 2090738"/>
                            <a:gd name="connsiteY184" fmla="*/ 116681 h 1347787"/>
                            <a:gd name="connsiteX185" fmla="*/ 7144 w 2090738"/>
                            <a:gd name="connsiteY185" fmla="*/ 107156 h 1347787"/>
                            <a:gd name="connsiteX186" fmla="*/ 2381 w 2090738"/>
                            <a:gd name="connsiteY186" fmla="*/ 92869 h 1347787"/>
                            <a:gd name="connsiteX187" fmla="*/ 0 w 2090738"/>
                            <a:gd name="connsiteY187" fmla="*/ 83344 h 1347787"/>
                            <a:gd name="connsiteX188" fmla="*/ 2381 w 2090738"/>
                            <a:gd name="connsiteY188" fmla="*/ 61912 h 1347787"/>
                            <a:gd name="connsiteX189" fmla="*/ 4763 w 2090738"/>
                            <a:gd name="connsiteY189" fmla="*/ 52387 h 1347787"/>
                            <a:gd name="connsiteX190" fmla="*/ 21432 w 2090738"/>
                            <a:gd name="connsiteY190" fmla="*/ 33337 h 1347787"/>
                            <a:gd name="connsiteX191" fmla="*/ 38100 w 2090738"/>
                            <a:gd name="connsiteY191" fmla="*/ 0 h 1347787"/>
                            <a:gd name="connsiteX192" fmla="*/ 38100 w 2090738"/>
                            <a:gd name="connsiteY192" fmla="*/ 0 h 134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2090738" h="1347787">
                              <a:moveTo>
                                <a:pt x="2090738" y="1023937"/>
                              </a:moveTo>
                              <a:lnTo>
                                <a:pt x="2090738" y="1023937"/>
                              </a:lnTo>
                              <a:cubicBezTo>
                                <a:pt x="2078038" y="1023143"/>
                                <a:pt x="2065305" y="1022762"/>
                                <a:pt x="2052638" y="1021556"/>
                              </a:cubicBezTo>
                              <a:cubicBezTo>
                                <a:pt x="2048609" y="1021172"/>
                                <a:pt x="2044756" y="1019606"/>
                                <a:pt x="2040731" y="1019175"/>
                              </a:cubicBezTo>
                              <a:cubicBezTo>
                                <a:pt x="2022510" y="1017223"/>
                                <a:pt x="2004221" y="1015977"/>
                                <a:pt x="1985963" y="1014412"/>
                              </a:cubicBezTo>
                              <a:lnTo>
                                <a:pt x="1957388" y="1012031"/>
                              </a:lnTo>
                              <a:cubicBezTo>
                                <a:pt x="1954213" y="1011237"/>
                                <a:pt x="1951091" y="1010188"/>
                                <a:pt x="1947863" y="1009650"/>
                              </a:cubicBezTo>
                              <a:cubicBezTo>
                                <a:pt x="1930410" y="1006742"/>
                                <a:pt x="1923322" y="1007330"/>
                                <a:pt x="1905000" y="1004887"/>
                              </a:cubicBezTo>
                              <a:cubicBezTo>
                                <a:pt x="1900922" y="1004343"/>
                                <a:pt x="1888095" y="1001483"/>
                                <a:pt x="1883569" y="1000125"/>
                              </a:cubicBezTo>
                              <a:cubicBezTo>
                                <a:pt x="1878760" y="998682"/>
                                <a:pt x="1874182" y="996451"/>
                                <a:pt x="1869281" y="995362"/>
                              </a:cubicBezTo>
                              <a:cubicBezTo>
                                <a:pt x="1859855" y="993267"/>
                                <a:pt x="1840706" y="990600"/>
                                <a:pt x="1840706" y="990600"/>
                              </a:cubicBezTo>
                              <a:cubicBezTo>
                                <a:pt x="1838325" y="989806"/>
                                <a:pt x="1836009" y="988783"/>
                                <a:pt x="1833563" y="988219"/>
                              </a:cubicBezTo>
                              <a:cubicBezTo>
                                <a:pt x="1825675" y="986399"/>
                                <a:pt x="1817266" y="986462"/>
                                <a:pt x="1809750" y="983456"/>
                              </a:cubicBezTo>
                              <a:cubicBezTo>
                                <a:pt x="1801813" y="980281"/>
                                <a:pt x="1794048" y="976634"/>
                                <a:pt x="1785938" y="973931"/>
                              </a:cubicBezTo>
                              <a:cubicBezTo>
                                <a:pt x="1783557" y="973137"/>
                                <a:pt x="1781229" y="972159"/>
                                <a:pt x="1778794" y="971550"/>
                              </a:cubicBezTo>
                              <a:cubicBezTo>
                                <a:pt x="1774868" y="970568"/>
                                <a:pt x="1770857" y="969963"/>
                                <a:pt x="1766888" y="969169"/>
                              </a:cubicBezTo>
                              <a:cubicBezTo>
                                <a:pt x="1763713" y="967581"/>
                                <a:pt x="1760626" y="965804"/>
                                <a:pt x="1757363" y="964406"/>
                              </a:cubicBezTo>
                              <a:cubicBezTo>
                                <a:pt x="1751141" y="961739"/>
                                <a:pt x="1747405" y="961657"/>
                                <a:pt x="1740694" y="959644"/>
                              </a:cubicBezTo>
                              <a:cubicBezTo>
                                <a:pt x="1733481" y="957480"/>
                                <a:pt x="1726407" y="954881"/>
                                <a:pt x="1719263" y="952500"/>
                              </a:cubicBezTo>
                              <a:lnTo>
                                <a:pt x="1697831" y="945356"/>
                              </a:lnTo>
                              <a:lnTo>
                                <a:pt x="1690688" y="942975"/>
                              </a:lnTo>
                              <a:cubicBezTo>
                                <a:pt x="1683544" y="943769"/>
                                <a:pt x="1676346" y="944174"/>
                                <a:pt x="1669256" y="945356"/>
                              </a:cubicBezTo>
                              <a:cubicBezTo>
                                <a:pt x="1666780" y="945769"/>
                                <a:pt x="1664073" y="946169"/>
                                <a:pt x="1662113" y="947737"/>
                              </a:cubicBezTo>
                              <a:cubicBezTo>
                                <a:pt x="1646727" y="960046"/>
                                <a:pt x="1668160" y="951278"/>
                                <a:pt x="1650206" y="957262"/>
                              </a:cubicBezTo>
                              <a:cubicBezTo>
                                <a:pt x="1648619" y="959643"/>
                                <a:pt x="1647276" y="962207"/>
                                <a:pt x="1645444" y="964406"/>
                              </a:cubicBezTo>
                              <a:cubicBezTo>
                                <a:pt x="1643288" y="966993"/>
                                <a:pt x="1640168" y="968748"/>
                                <a:pt x="1638300" y="971550"/>
                              </a:cubicBezTo>
                              <a:cubicBezTo>
                                <a:pt x="1628372" y="986442"/>
                                <a:pt x="1646127" y="970254"/>
                                <a:pt x="1631156" y="988219"/>
                              </a:cubicBezTo>
                              <a:cubicBezTo>
                                <a:pt x="1629324" y="990417"/>
                                <a:pt x="1626394" y="991394"/>
                                <a:pt x="1624013" y="992981"/>
                              </a:cubicBezTo>
                              <a:lnTo>
                                <a:pt x="1614488" y="1007269"/>
                              </a:lnTo>
                              <a:lnTo>
                                <a:pt x="1609725" y="1014412"/>
                              </a:lnTo>
                              <a:cubicBezTo>
                                <a:pt x="1608931" y="1016793"/>
                                <a:pt x="1608467" y="1019311"/>
                                <a:pt x="1607344" y="1021556"/>
                              </a:cubicBezTo>
                              <a:cubicBezTo>
                                <a:pt x="1606064" y="1024116"/>
                                <a:pt x="1603708" y="1026069"/>
                                <a:pt x="1602581" y="1028700"/>
                              </a:cubicBezTo>
                              <a:cubicBezTo>
                                <a:pt x="1601292" y="1031708"/>
                                <a:pt x="1601489" y="1035217"/>
                                <a:pt x="1600200" y="1038225"/>
                              </a:cubicBezTo>
                              <a:cubicBezTo>
                                <a:pt x="1599073" y="1040856"/>
                                <a:pt x="1596600" y="1042754"/>
                                <a:pt x="1595438" y="1045369"/>
                              </a:cubicBezTo>
                              <a:cubicBezTo>
                                <a:pt x="1593399" y="1049956"/>
                                <a:pt x="1590675" y="1059656"/>
                                <a:pt x="1590675" y="1059656"/>
                              </a:cubicBezTo>
                              <a:cubicBezTo>
                                <a:pt x="1591469" y="1078706"/>
                                <a:pt x="1591647" y="1097792"/>
                                <a:pt x="1593056" y="1116806"/>
                              </a:cubicBezTo>
                              <a:cubicBezTo>
                                <a:pt x="1593241" y="1119309"/>
                                <a:pt x="1594748" y="1121536"/>
                                <a:pt x="1595438" y="1123950"/>
                              </a:cubicBezTo>
                              <a:cubicBezTo>
                                <a:pt x="1596337" y="1127097"/>
                                <a:pt x="1596920" y="1130328"/>
                                <a:pt x="1597819" y="1133475"/>
                              </a:cubicBezTo>
                              <a:cubicBezTo>
                                <a:pt x="1598509" y="1135889"/>
                                <a:pt x="1599591" y="1138184"/>
                                <a:pt x="1600200" y="1140619"/>
                              </a:cubicBezTo>
                              <a:cubicBezTo>
                                <a:pt x="1601182" y="1144545"/>
                                <a:pt x="1601516" y="1148620"/>
                                <a:pt x="1602581" y="1152525"/>
                              </a:cubicBezTo>
                              <a:cubicBezTo>
                                <a:pt x="1603902" y="1157368"/>
                                <a:pt x="1607344" y="1166812"/>
                                <a:pt x="1607344" y="1166812"/>
                              </a:cubicBezTo>
                              <a:cubicBezTo>
                                <a:pt x="1606550" y="1189831"/>
                                <a:pt x="1606400" y="1212881"/>
                                <a:pt x="1604963" y="1235869"/>
                              </a:cubicBezTo>
                              <a:cubicBezTo>
                                <a:pt x="1604806" y="1238374"/>
                                <a:pt x="1603190" y="1240577"/>
                                <a:pt x="1602581" y="1243012"/>
                              </a:cubicBezTo>
                              <a:cubicBezTo>
                                <a:pt x="1601599" y="1246939"/>
                                <a:pt x="1601265" y="1251014"/>
                                <a:pt x="1600200" y="1254919"/>
                              </a:cubicBezTo>
                              <a:cubicBezTo>
                                <a:pt x="1598879" y="1259762"/>
                                <a:pt x="1598222" y="1265029"/>
                                <a:pt x="1595438" y="1269206"/>
                              </a:cubicBezTo>
                              <a:lnTo>
                                <a:pt x="1585913" y="1283494"/>
                              </a:lnTo>
                              <a:cubicBezTo>
                                <a:pt x="1584326" y="1285875"/>
                                <a:pt x="1583531" y="1289049"/>
                                <a:pt x="1581150" y="1290637"/>
                              </a:cubicBezTo>
                              <a:cubicBezTo>
                                <a:pt x="1571053" y="1297369"/>
                                <a:pt x="1576566" y="1294120"/>
                                <a:pt x="1564481" y="1300162"/>
                              </a:cubicBezTo>
                              <a:cubicBezTo>
                                <a:pt x="1562100" y="1302543"/>
                                <a:pt x="1560282" y="1305671"/>
                                <a:pt x="1557338" y="1307306"/>
                              </a:cubicBezTo>
                              <a:cubicBezTo>
                                <a:pt x="1552950" y="1309744"/>
                                <a:pt x="1547813" y="1310481"/>
                                <a:pt x="1543050" y="1312069"/>
                              </a:cubicBezTo>
                              <a:lnTo>
                                <a:pt x="1535906" y="1314450"/>
                              </a:lnTo>
                              <a:cubicBezTo>
                                <a:pt x="1533525" y="1315244"/>
                                <a:pt x="1531239" y="1316418"/>
                                <a:pt x="1528763" y="1316831"/>
                              </a:cubicBezTo>
                              <a:cubicBezTo>
                                <a:pt x="1524000" y="1317625"/>
                                <a:pt x="1519255" y="1318529"/>
                                <a:pt x="1514475" y="1319212"/>
                              </a:cubicBezTo>
                              <a:cubicBezTo>
                                <a:pt x="1508140" y="1320117"/>
                                <a:pt x="1501750" y="1320621"/>
                                <a:pt x="1495425" y="1321594"/>
                              </a:cubicBezTo>
                              <a:cubicBezTo>
                                <a:pt x="1491425" y="1322209"/>
                                <a:pt x="1487424" y="1322910"/>
                                <a:pt x="1483519" y="1323975"/>
                              </a:cubicBezTo>
                              <a:cubicBezTo>
                                <a:pt x="1478676" y="1325296"/>
                                <a:pt x="1474212" y="1328114"/>
                                <a:pt x="1469231" y="1328737"/>
                              </a:cubicBezTo>
                              <a:lnTo>
                                <a:pt x="1450181" y="1331119"/>
                              </a:lnTo>
                              <a:cubicBezTo>
                                <a:pt x="1447006" y="1332706"/>
                                <a:pt x="1443980" y="1334635"/>
                                <a:pt x="1440656" y="1335881"/>
                              </a:cubicBezTo>
                              <a:cubicBezTo>
                                <a:pt x="1437592" y="1337030"/>
                                <a:pt x="1434139" y="1336973"/>
                                <a:pt x="1431131" y="1338262"/>
                              </a:cubicBezTo>
                              <a:cubicBezTo>
                                <a:pt x="1421238" y="1342502"/>
                                <a:pt x="1427283" y="1343800"/>
                                <a:pt x="1416844" y="1345406"/>
                              </a:cubicBezTo>
                              <a:cubicBezTo>
                                <a:pt x="1408959" y="1346619"/>
                                <a:pt x="1400969" y="1346993"/>
                                <a:pt x="1393031" y="1347787"/>
                              </a:cubicBezTo>
                              <a:cubicBezTo>
                                <a:pt x="1371660" y="1345273"/>
                                <a:pt x="1355462" y="1353786"/>
                                <a:pt x="1347788" y="1335881"/>
                              </a:cubicBezTo>
                              <a:cubicBezTo>
                                <a:pt x="1346499" y="1332873"/>
                                <a:pt x="1346200" y="1329531"/>
                                <a:pt x="1345406" y="1326356"/>
                              </a:cubicBezTo>
                              <a:cubicBezTo>
                                <a:pt x="1343884" y="1306570"/>
                                <a:pt x="1343789" y="1296552"/>
                                <a:pt x="1340644" y="1278731"/>
                              </a:cubicBezTo>
                              <a:cubicBezTo>
                                <a:pt x="1339237" y="1270760"/>
                                <a:pt x="1338440" y="1262598"/>
                                <a:pt x="1335881" y="1254919"/>
                              </a:cubicBezTo>
                              <a:cubicBezTo>
                                <a:pt x="1335087" y="1252538"/>
                                <a:pt x="1334892" y="1249864"/>
                                <a:pt x="1333500" y="1247775"/>
                              </a:cubicBezTo>
                              <a:cubicBezTo>
                                <a:pt x="1331632" y="1244973"/>
                                <a:pt x="1328737" y="1243012"/>
                                <a:pt x="1326356" y="1240631"/>
                              </a:cubicBezTo>
                              <a:cubicBezTo>
                                <a:pt x="1325562" y="1238250"/>
                                <a:pt x="1324467" y="1235948"/>
                                <a:pt x="1323975" y="1233487"/>
                              </a:cubicBezTo>
                              <a:cubicBezTo>
                                <a:pt x="1322874" y="1227984"/>
                                <a:pt x="1323207" y="1222195"/>
                                <a:pt x="1321594" y="1216819"/>
                              </a:cubicBezTo>
                              <a:cubicBezTo>
                                <a:pt x="1320772" y="1214078"/>
                                <a:pt x="1318419" y="1212056"/>
                                <a:pt x="1316831" y="1209675"/>
                              </a:cubicBezTo>
                              <a:cubicBezTo>
                                <a:pt x="1310850" y="1191728"/>
                                <a:pt x="1318915" y="1213841"/>
                                <a:pt x="1309688" y="1195387"/>
                              </a:cubicBezTo>
                              <a:cubicBezTo>
                                <a:pt x="1308565" y="1193142"/>
                                <a:pt x="1308551" y="1190423"/>
                                <a:pt x="1307306" y="1188244"/>
                              </a:cubicBezTo>
                              <a:cubicBezTo>
                                <a:pt x="1305337" y="1184798"/>
                                <a:pt x="1302266" y="1182084"/>
                                <a:pt x="1300163" y="1178719"/>
                              </a:cubicBezTo>
                              <a:cubicBezTo>
                                <a:pt x="1287767" y="1158885"/>
                                <a:pt x="1301126" y="1178264"/>
                                <a:pt x="1293019" y="1162050"/>
                              </a:cubicBezTo>
                              <a:cubicBezTo>
                                <a:pt x="1291739" y="1159490"/>
                                <a:pt x="1289844" y="1157287"/>
                                <a:pt x="1288256" y="1154906"/>
                              </a:cubicBezTo>
                              <a:cubicBezTo>
                                <a:pt x="1287462" y="1152525"/>
                                <a:pt x="1287094" y="1149956"/>
                                <a:pt x="1285875" y="1147762"/>
                              </a:cubicBezTo>
                              <a:cubicBezTo>
                                <a:pt x="1283095" y="1142759"/>
                                <a:pt x="1279525" y="1138237"/>
                                <a:pt x="1276350" y="1133475"/>
                              </a:cubicBezTo>
                              <a:lnTo>
                                <a:pt x="1271588" y="1126331"/>
                              </a:lnTo>
                              <a:lnTo>
                                <a:pt x="1266825" y="1119187"/>
                              </a:lnTo>
                              <a:cubicBezTo>
                                <a:pt x="1265238" y="1116806"/>
                                <a:pt x="1264086" y="1114067"/>
                                <a:pt x="1262063" y="1112044"/>
                              </a:cubicBezTo>
                              <a:cubicBezTo>
                                <a:pt x="1259682" y="1109663"/>
                                <a:pt x="1256987" y="1107558"/>
                                <a:pt x="1254919" y="1104900"/>
                              </a:cubicBezTo>
                              <a:cubicBezTo>
                                <a:pt x="1233891" y="1077864"/>
                                <a:pt x="1251637" y="1100716"/>
                                <a:pt x="1243013" y="1083469"/>
                              </a:cubicBezTo>
                              <a:cubicBezTo>
                                <a:pt x="1239698" y="1076839"/>
                                <a:pt x="1236372" y="1074447"/>
                                <a:pt x="1231106" y="1069181"/>
                              </a:cubicBezTo>
                              <a:cubicBezTo>
                                <a:pt x="1223785" y="1054537"/>
                                <a:pt x="1228313" y="1062609"/>
                                <a:pt x="1216819" y="1045369"/>
                              </a:cubicBezTo>
                              <a:cubicBezTo>
                                <a:pt x="1205598" y="1028538"/>
                                <a:pt x="1219676" y="1049368"/>
                                <a:pt x="1204913" y="1028700"/>
                              </a:cubicBezTo>
                              <a:cubicBezTo>
                                <a:pt x="1203249" y="1026371"/>
                                <a:pt x="1201982" y="1023755"/>
                                <a:pt x="1200150" y="1021556"/>
                              </a:cubicBezTo>
                              <a:cubicBezTo>
                                <a:pt x="1197994" y="1018969"/>
                                <a:pt x="1195387" y="1016793"/>
                                <a:pt x="1193006" y="1014412"/>
                              </a:cubicBezTo>
                              <a:cubicBezTo>
                                <a:pt x="1187344" y="997427"/>
                                <a:pt x="1195373" y="1017964"/>
                                <a:pt x="1183481" y="1000125"/>
                              </a:cubicBezTo>
                              <a:cubicBezTo>
                                <a:pt x="1182089" y="998036"/>
                                <a:pt x="1182319" y="995175"/>
                                <a:pt x="1181100" y="992981"/>
                              </a:cubicBezTo>
                              <a:cubicBezTo>
                                <a:pt x="1178320" y="987978"/>
                                <a:pt x="1174134" y="983814"/>
                                <a:pt x="1171575" y="978694"/>
                              </a:cubicBezTo>
                              <a:cubicBezTo>
                                <a:pt x="1169988" y="975519"/>
                                <a:pt x="1168876" y="972058"/>
                                <a:pt x="1166813" y="969169"/>
                              </a:cubicBezTo>
                              <a:cubicBezTo>
                                <a:pt x="1159107" y="958381"/>
                                <a:pt x="1155612" y="964142"/>
                                <a:pt x="1150144" y="947737"/>
                              </a:cubicBezTo>
                              <a:cubicBezTo>
                                <a:pt x="1147680" y="940345"/>
                                <a:pt x="1147415" y="938427"/>
                                <a:pt x="1143000" y="931069"/>
                              </a:cubicBezTo>
                              <a:cubicBezTo>
                                <a:pt x="1140055" y="926161"/>
                                <a:pt x="1136035" y="921901"/>
                                <a:pt x="1133475" y="916781"/>
                              </a:cubicBezTo>
                              <a:cubicBezTo>
                                <a:pt x="1131888" y="913606"/>
                                <a:pt x="1130111" y="910519"/>
                                <a:pt x="1128713" y="907256"/>
                              </a:cubicBezTo>
                              <a:cubicBezTo>
                                <a:pt x="1127724" y="904949"/>
                                <a:pt x="1127454" y="902357"/>
                                <a:pt x="1126331" y="900112"/>
                              </a:cubicBezTo>
                              <a:cubicBezTo>
                                <a:pt x="1125051" y="897553"/>
                                <a:pt x="1123156" y="895350"/>
                                <a:pt x="1121569" y="892969"/>
                              </a:cubicBezTo>
                              <a:cubicBezTo>
                                <a:pt x="1117379" y="880396"/>
                                <a:pt x="1120579" y="887911"/>
                                <a:pt x="1109663" y="871537"/>
                              </a:cubicBezTo>
                              <a:lnTo>
                                <a:pt x="1104900" y="864394"/>
                              </a:lnTo>
                              <a:cubicBezTo>
                                <a:pt x="1102963" y="858582"/>
                                <a:pt x="1102373" y="854723"/>
                                <a:pt x="1097756" y="850106"/>
                              </a:cubicBezTo>
                              <a:cubicBezTo>
                                <a:pt x="1095733" y="848083"/>
                                <a:pt x="1092994" y="846931"/>
                                <a:pt x="1090613" y="845344"/>
                              </a:cubicBezTo>
                              <a:cubicBezTo>
                                <a:pt x="1083976" y="835388"/>
                                <a:pt x="1082337" y="830906"/>
                                <a:pt x="1073944" y="823912"/>
                              </a:cubicBezTo>
                              <a:cubicBezTo>
                                <a:pt x="1071745" y="822080"/>
                                <a:pt x="1069181" y="820737"/>
                                <a:pt x="1066800" y="819150"/>
                              </a:cubicBezTo>
                              <a:cubicBezTo>
                                <a:pt x="1051323" y="795932"/>
                                <a:pt x="1076134" y="831435"/>
                                <a:pt x="1052513" y="804862"/>
                              </a:cubicBezTo>
                              <a:cubicBezTo>
                                <a:pt x="1029060" y="778478"/>
                                <a:pt x="1055698" y="800108"/>
                                <a:pt x="1033463" y="783431"/>
                              </a:cubicBezTo>
                              <a:cubicBezTo>
                                <a:pt x="1032669" y="781050"/>
                                <a:pt x="1032688" y="778215"/>
                                <a:pt x="1031081" y="776287"/>
                              </a:cubicBezTo>
                              <a:cubicBezTo>
                                <a:pt x="1027375" y="771840"/>
                                <a:pt x="1013854" y="764803"/>
                                <a:pt x="1009650" y="762000"/>
                              </a:cubicBezTo>
                              <a:cubicBezTo>
                                <a:pt x="996255" y="753069"/>
                                <a:pt x="1003706" y="754561"/>
                                <a:pt x="985838" y="750094"/>
                              </a:cubicBezTo>
                              <a:cubicBezTo>
                                <a:pt x="977985" y="748131"/>
                                <a:pt x="969963" y="746919"/>
                                <a:pt x="962025" y="745331"/>
                              </a:cubicBezTo>
                              <a:lnTo>
                                <a:pt x="950119" y="742950"/>
                              </a:lnTo>
                              <a:cubicBezTo>
                                <a:pt x="932326" y="748880"/>
                                <a:pt x="945460" y="744976"/>
                                <a:pt x="909638" y="750094"/>
                              </a:cubicBezTo>
                              <a:lnTo>
                                <a:pt x="909638" y="750094"/>
                              </a:lnTo>
                              <a:cubicBezTo>
                                <a:pt x="897678" y="753084"/>
                                <a:pt x="903218" y="751440"/>
                                <a:pt x="892969" y="754856"/>
                              </a:cubicBezTo>
                              <a:cubicBezTo>
                                <a:pt x="876300" y="754062"/>
                                <a:pt x="859541" y="754388"/>
                                <a:pt x="842963" y="752475"/>
                              </a:cubicBezTo>
                              <a:cubicBezTo>
                                <a:pt x="822278" y="750088"/>
                                <a:pt x="838531" y="747878"/>
                                <a:pt x="823913" y="740569"/>
                              </a:cubicBezTo>
                              <a:cubicBezTo>
                                <a:pt x="820293" y="738759"/>
                                <a:pt x="815975" y="738981"/>
                                <a:pt x="812006" y="738187"/>
                              </a:cubicBezTo>
                              <a:cubicBezTo>
                                <a:pt x="810419" y="735806"/>
                                <a:pt x="809076" y="733242"/>
                                <a:pt x="807244" y="731044"/>
                              </a:cubicBezTo>
                              <a:cubicBezTo>
                                <a:pt x="805088" y="728457"/>
                                <a:pt x="801968" y="726702"/>
                                <a:pt x="800100" y="723900"/>
                              </a:cubicBezTo>
                              <a:cubicBezTo>
                                <a:pt x="798708" y="721811"/>
                                <a:pt x="798842" y="719001"/>
                                <a:pt x="797719" y="716756"/>
                              </a:cubicBezTo>
                              <a:cubicBezTo>
                                <a:pt x="796439" y="714196"/>
                                <a:pt x="794544" y="711993"/>
                                <a:pt x="792956" y="709612"/>
                              </a:cubicBezTo>
                              <a:cubicBezTo>
                                <a:pt x="788342" y="695771"/>
                                <a:pt x="786093" y="692102"/>
                                <a:pt x="792956" y="671512"/>
                              </a:cubicBezTo>
                              <a:cubicBezTo>
                                <a:pt x="794078" y="668144"/>
                                <a:pt x="799306" y="668337"/>
                                <a:pt x="802481" y="666750"/>
                              </a:cubicBezTo>
                              <a:cubicBezTo>
                                <a:pt x="803275" y="664369"/>
                                <a:pt x="805795" y="661937"/>
                                <a:pt x="804863" y="659606"/>
                              </a:cubicBezTo>
                              <a:cubicBezTo>
                                <a:pt x="803800" y="656949"/>
                                <a:pt x="799604" y="656998"/>
                                <a:pt x="797719" y="654844"/>
                              </a:cubicBezTo>
                              <a:cubicBezTo>
                                <a:pt x="793950" y="650536"/>
                                <a:pt x="791628" y="645135"/>
                                <a:pt x="788194" y="640556"/>
                              </a:cubicBezTo>
                              <a:cubicBezTo>
                                <a:pt x="785813" y="637381"/>
                                <a:pt x="783357" y="634261"/>
                                <a:pt x="781050" y="631031"/>
                              </a:cubicBezTo>
                              <a:cubicBezTo>
                                <a:pt x="779387" y="628702"/>
                                <a:pt x="778442" y="625772"/>
                                <a:pt x="776288" y="623887"/>
                              </a:cubicBezTo>
                              <a:cubicBezTo>
                                <a:pt x="771980" y="620118"/>
                                <a:pt x="762000" y="614362"/>
                                <a:pt x="762000" y="614362"/>
                              </a:cubicBezTo>
                              <a:cubicBezTo>
                                <a:pt x="748356" y="593896"/>
                                <a:pt x="766523" y="617979"/>
                                <a:pt x="750094" y="604837"/>
                              </a:cubicBezTo>
                              <a:cubicBezTo>
                                <a:pt x="734705" y="592527"/>
                                <a:pt x="756144" y="601300"/>
                                <a:pt x="738188" y="595312"/>
                              </a:cubicBezTo>
                              <a:cubicBezTo>
                                <a:pt x="735807" y="592931"/>
                                <a:pt x="733900" y="589954"/>
                                <a:pt x="731044" y="588169"/>
                              </a:cubicBezTo>
                              <a:cubicBezTo>
                                <a:pt x="722508" y="582834"/>
                                <a:pt x="716579" y="583362"/>
                                <a:pt x="707231" y="581025"/>
                              </a:cubicBezTo>
                              <a:cubicBezTo>
                                <a:pt x="704796" y="580416"/>
                                <a:pt x="702501" y="579334"/>
                                <a:pt x="700088" y="578644"/>
                              </a:cubicBezTo>
                              <a:cubicBezTo>
                                <a:pt x="696941" y="577745"/>
                                <a:pt x="693710" y="577161"/>
                                <a:pt x="690563" y="576262"/>
                              </a:cubicBezTo>
                              <a:cubicBezTo>
                                <a:pt x="666690" y="569440"/>
                                <a:pt x="703618" y="578930"/>
                                <a:pt x="673894" y="571500"/>
                              </a:cubicBezTo>
                              <a:cubicBezTo>
                                <a:pt x="658019" y="572294"/>
                                <a:pt x="641948" y="571268"/>
                                <a:pt x="626269" y="573881"/>
                              </a:cubicBezTo>
                              <a:cubicBezTo>
                                <a:pt x="622354" y="574533"/>
                                <a:pt x="620190" y="579056"/>
                                <a:pt x="616744" y="581025"/>
                              </a:cubicBezTo>
                              <a:cubicBezTo>
                                <a:pt x="614565" y="582270"/>
                                <a:pt x="611981" y="582612"/>
                                <a:pt x="609600" y="583406"/>
                              </a:cubicBezTo>
                              <a:cubicBezTo>
                                <a:pt x="602059" y="588962"/>
                                <a:pt x="580628" y="607218"/>
                                <a:pt x="571500" y="614362"/>
                              </a:cubicBezTo>
                              <a:cubicBezTo>
                                <a:pt x="562372" y="621506"/>
                                <a:pt x="560388" y="622300"/>
                                <a:pt x="554832" y="626269"/>
                              </a:cubicBezTo>
                              <a:cubicBezTo>
                                <a:pt x="549673" y="629444"/>
                                <a:pt x="544116" y="649685"/>
                                <a:pt x="540544" y="654844"/>
                              </a:cubicBezTo>
                              <a:cubicBezTo>
                                <a:pt x="536972" y="660003"/>
                                <a:pt x="535707" y="656236"/>
                                <a:pt x="533400" y="657225"/>
                              </a:cubicBezTo>
                              <a:cubicBezTo>
                                <a:pt x="530137" y="658623"/>
                                <a:pt x="527138" y="660589"/>
                                <a:pt x="523875" y="661987"/>
                              </a:cubicBezTo>
                              <a:cubicBezTo>
                                <a:pt x="521568" y="662976"/>
                                <a:pt x="518976" y="663246"/>
                                <a:pt x="516731" y="664369"/>
                              </a:cubicBezTo>
                              <a:cubicBezTo>
                                <a:pt x="502920" y="671275"/>
                                <a:pt x="516755" y="667634"/>
                                <a:pt x="500063" y="673894"/>
                              </a:cubicBezTo>
                              <a:cubicBezTo>
                                <a:pt x="496999" y="675043"/>
                                <a:pt x="493685" y="675376"/>
                                <a:pt x="490538" y="676275"/>
                              </a:cubicBezTo>
                              <a:cubicBezTo>
                                <a:pt x="488124" y="676965"/>
                                <a:pt x="485775" y="677862"/>
                                <a:pt x="483394" y="678656"/>
                              </a:cubicBezTo>
                              <a:cubicBezTo>
                                <a:pt x="471509" y="686580"/>
                                <a:pt x="480295" y="682134"/>
                                <a:pt x="461963" y="685800"/>
                              </a:cubicBezTo>
                              <a:cubicBezTo>
                                <a:pt x="458754" y="686442"/>
                                <a:pt x="455585" y="687282"/>
                                <a:pt x="452438" y="688181"/>
                              </a:cubicBezTo>
                              <a:cubicBezTo>
                                <a:pt x="450024" y="688871"/>
                                <a:pt x="447794" y="690335"/>
                                <a:pt x="445294" y="690562"/>
                              </a:cubicBezTo>
                              <a:cubicBezTo>
                                <a:pt x="430254" y="691929"/>
                                <a:pt x="415131" y="692150"/>
                                <a:pt x="400050" y="692944"/>
                              </a:cubicBezTo>
                              <a:cubicBezTo>
                                <a:pt x="366713" y="692150"/>
                                <a:pt x="355997" y="704453"/>
                                <a:pt x="340519" y="704850"/>
                              </a:cubicBezTo>
                              <a:cubicBezTo>
                                <a:pt x="325041" y="705247"/>
                                <a:pt x="317500" y="699691"/>
                                <a:pt x="307181" y="695325"/>
                              </a:cubicBezTo>
                              <a:cubicBezTo>
                                <a:pt x="296862" y="690959"/>
                                <a:pt x="285750" y="683022"/>
                                <a:pt x="278606" y="678656"/>
                              </a:cubicBezTo>
                              <a:cubicBezTo>
                                <a:pt x="271462" y="674290"/>
                                <a:pt x="269478" y="672703"/>
                                <a:pt x="264319" y="669131"/>
                              </a:cubicBezTo>
                              <a:cubicBezTo>
                                <a:pt x="259160" y="665559"/>
                                <a:pt x="256381" y="663972"/>
                                <a:pt x="247650" y="657225"/>
                              </a:cubicBezTo>
                              <a:cubicBezTo>
                                <a:pt x="238919" y="650478"/>
                                <a:pt x="222251" y="640952"/>
                                <a:pt x="211932" y="628649"/>
                              </a:cubicBezTo>
                              <a:cubicBezTo>
                                <a:pt x="201613" y="616346"/>
                                <a:pt x="193675" y="594915"/>
                                <a:pt x="185738" y="583406"/>
                              </a:cubicBezTo>
                              <a:cubicBezTo>
                                <a:pt x="177801" y="571897"/>
                                <a:pt x="167879" y="567135"/>
                                <a:pt x="164307" y="559594"/>
                              </a:cubicBezTo>
                              <a:cubicBezTo>
                                <a:pt x="160735" y="552053"/>
                                <a:pt x="169069" y="545306"/>
                                <a:pt x="164306" y="538162"/>
                              </a:cubicBezTo>
                              <a:cubicBezTo>
                                <a:pt x="164304" y="538160"/>
                                <a:pt x="154782" y="523876"/>
                                <a:pt x="154781" y="523875"/>
                              </a:cubicBezTo>
                              <a:lnTo>
                                <a:pt x="147638" y="516731"/>
                              </a:lnTo>
                              <a:cubicBezTo>
                                <a:pt x="145156" y="509287"/>
                                <a:pt x="142749" y="499979"/>
                                <a:pt x="135731" y="495300"/>
                              </a:cubicBezTo>
                              <a:lnTo>
                                <a:pt x="128588" y="490537"/>
                              </a:lnTo>
                              <a:cubicBezTo>
                                <a:pt x="127794" y="488156"/>
                                <a:pt x="127329" y="485639"/>
                                <a:pt x="126206" y="483394"/>
                              </a:cubicBezTo>
                              <a:cubicBezTo>
                                <a:pt x="122889" y="476761"/>
                                <a:pt x="119569" y="474375"/>
                                <a:pt x="114300" y="469106"/>
                              </a:cubicBezTo>
                              <a:cubicBezTo>
                                <a:pt x="108633" y="452104"/>
                                <a:pt x="112323" y="458996"/>
                                <a:pt x="104775" y="447675"/>
                              </a:cubicBezTo>
                              <a:cubicBezTo>
                                <a:pt x="103188" y="441325"/>
                                <a:pt x="102083" y="434834"/>
                                <a:pt x="100013" y="428625"/>
                              </a:cubicBezTo>
                              <a:lnTo>
                                <a:pt x="92869" y="407194"/>
                              </a:lnTo>
                              <a:cubicBezTo>
                                <a:pt x="92075" y="404813"/>
                                <a:pt x="91097" y="402485"/>
                                <a:pt x="90488" y="400050"/>
                              </a:cubicBezTo>
                              <a:cubicBezTo>
                                <a:pt x="89726" y="397003"/>
                                <a:pt x="87431" y="386794"/>
                                <a:pt x="85725" y="383381"/>
                              </a:cubicBezTo>
                              <a:cubicBezTo>
                                <a:pt x="84445" y="380821"/>
                                <a:pt x="82243" y="378797"/>
                                <a:pt x="80963" y="376237"/>
                              </a:cubicBezTo>
                              <a:cubicBezTo>
                                <a:pt x="79840" y="373992"/>
                                <a:pt x="79570" y="371401"/>
                                <a:pt x="78581" y="369094"/>
                              </a:cubicBezTo>
                              <a:cubicBezTo>
                                <a:pt x="77183" y="365831"/>
                                <a:pt x="75217" y="362832"/>
                                <a:pt x="73819" y="359569"/>
                              </a:cubicBezTo>
                              <a:cubicBezTo>
                                <a:pt x="72830" y="357262"/>
                                <a:pt x="72657" y="354619"/>
                                <a:pt x="71438" y="352425"/>
                              </a:cubicBezTo>
                              <a:cubicBezTo>
                                <a:pt x="68658" y="347421"/>
                                <a:pt x="66676" y="341312"/>
                                <a:pt x="61913" y="338137"/>
                              </a:cubicBezTo>
                              <a:lnTo>
                                <a:pt x="54769" y="333375"/>
                              </a:lnTo>
                              <a:cubicBezTo>
                                <a:pt x="53975" y="330200"/>
                                <a:pt x="53852" y="326777"/>
                                <a:pt x="52388" y="323850"/>
                              </a:cubicBezTo>
                              <a:cubicBezTo>
                                <a:pt x="49828" y="318730"/>
                                <a:pt x="44673" y="314992"/>
                                <a:pt x="42863" y="309562"/>
                              </a:cubicBezTo>
                              <a:cubicBezTo>
                                <a:pt x="37195" y="292560"/>
                                <a:pt x="40884" y="299452"/>
                                <a:pt x="33338" y="288131"/>
                              </a:cubicBezTo>
                              <a:cubicBezTo>
                                <a:pt x="25210" y="239380"/>
                                <a:pt x="33719" y="294537"/>
                                <a:pt x="28575" y="176212"/>
                              </a:cubicBezTo>
                              <a:cubicBezTo>
                                <a:pt x="28113" y="165592"/>
                                <a:pt x="25978" y="165821"/>
                                <a:pt x="23813" y="157162"/>
                              </a:cubicBezTo>
                              <a:cubicBezTo>
                                <a:pt x="17081" y="130237"/>
                                <a:pt x="26885" y="161619"/>
                                <a:pt x="16669" y="130969"/>
                              </a:cubicBezTo>
                              <a:cubicBezTo>
                                <a:pt x="15875" y="128588"/>
                                <a:pt x="15680" y="125913"/>
                                <a:pt x="14288" y="123825"/>
                              </a:cubicBezTo>
                              <a:lnTo>
                                <a:pt x="9525" y="116681"/>
                              </a:lnTo>
                              <a:cubicBezTo>
                                <a:pt x="8731" y="113506"/>
                                <a:pt x="8084" y="110291"/>
                                <a:pt x="7144" y="107156"/>
                              </a:cubicBezTo>
                              <a:cubicBezTo>
                                <a:pt x="5701" y="102348"/>
                                <a:pt x="3598" y="97739"/>
                                <a:pt x="2381" y="92869"/>
                              </a:cubicBezTo>
                              <a:lnTo>
                                <a:pt x="0" y="83344"/>
                              </a:lnTo>
                              <a:cubicBezTo>
                                <a:pt x="794" y="76200"/>
                                <a:pt x="1288" y="69016"/>
                                <a:pt x="2381" y="61912"/>
                              </a:cubicBezTo>
                              <a:cubicBezTo>
                                <a:pt x="2879" y="58677"/>
                                <a:pt x="1588" y="57150"/>
                                <a:pt x="4763" y="52387"/>
                              </a:cubicBezTo>
                              <a:cubicBezTo>
                                <a:pt x="7938" y="47625"/>
                                <a:pt x="18257" y="34131"/>
                                <a:pt x="21432" y="33337"/>
                              </a:cubicBezTo>
                              <a:cubicBezTo>
                                <a:pt x="26988" y="24606"/>
                                <a:pt x="35322" y="5556"/>
                                <a:pt x="38100" y="0"/>
                              </a:cubicBezTo>
                              <a:lnTo>
                                <a:pt x="38100" y="0"/>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フリーフォーム 22"/>
                        <p:cNvSpPr/>
                        <p:nvPr/>
                      </p:nvSpPr>
                      <p:spPr>
                        <a:xfrm>
                          <a:off x="3259931" y="1226344"/>
                          <a:ext cx="1154907" cy="1766991"/>
                        </a:xfrm>
                        <a:custGeom>
                          <a:avLst/>
                          <a:gdLst>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23838 w 1154907"/>
                            <a:gd name="connsiteY93" fmla="*/ 969169 h 1766991"/>
                            <a:gd name="connsiteX94" fmla="*/ 230982 w 1154907"/>
                            <a:gd name="connsiteY94" fmla="*/ 985837 h 1766991"/>
                            <a:gd name="connsiteX95" fmla="*/ 233363 w 1154907"/>
                            <a:gd name="connsiteY95" fmla="*/ 992981 h 1766991"/>
                            <a:gd name="connsiteX96" fmla="*/ 245269 w 1154907"/>
                            <a:gd name="connsiteY96" fmla="*/ 1009650 h 1766991"/>
                            <a:gd name="connsiteX97" fmla="*/ 261938 w 1154907"/>
                            <a:gd name="connsiteY97" fmla="*/ 1028700 h 1766991"/>
                            <a:gd name="connsiteX98" fmla="*/ 273844 w 1154907"/>
                            <a:gd name="connsiteY98" fmla="*/ 1042987 h 1766991"/>
                            <a:gd name="connsiteX99" fmla="*/ 283369 w 1154907"/>
                            <a:gd name="connsiteY99" fmla="*/ 1050131 h 1766991"/>
                            <a:gd name="connsiteX100" fmla="*/ 295275 w 1154907"/>
                            <a:gd name="connsiteY100" fmla="*/ 1059656 h 1766991"/>
                            <a:gd name="connsiteX101" fmla="*/ 300038 w 1154907"/>
                            <a:gd name="connsiteY101" fmla="*/ 1066800 h 1766991"/>
                            <a:gd name="connsiteX102" fmla="*/ 314325 w 1154907"/>
                            <a:gd name="connsiteY102" fmla="*/ 1078706 h 1766991"/>
                            <a:gd name="connsiteX103" fmla="*/ 321469 w 1154907"/>
                            <a:gd name="connsiteY103" fmla="*/ 1081087 h 1766991"/>
                            <a:gd name="connsiteX104" fmla="*/ 342900 w 1154907"/>
                            <a:gd name="connsiteY104" fmla="*/ 1090612 h 1766991"/>
                            <a:gd name="connsiteX105" fmla="*/ 359569 w 1154907"/>
                            <a:gd name="connsiteY105" fmla="*/ 1107281 h 1766991"/>
                            <a:gd name="connsiteX106" fmla="*/ 373857 w 1154907"/>
                            <a:gd name="connsiteY106" fmla="*/ 1114425 h 1766991"/>
                            <a:gd name="connsiteX107" fmla="*/ 383382 w 1154907"/>
                            <a:gd name="connsiteY107" fmla="*/ 1121569 h 1766991"/>
                            <a:gd name="connsiteX108" fmla="*/ 388144 w 1154907"/>
                            <a:gd name="connsiteY108" fmla="*/ 1128712 h 1766991"/>
                            <a:gd name="connsiteX109" fmla="*/ 397669 w 1154907"/>
                            <a:gd name="connsiteY109" fmla="*/ 1133475 h 1766991"/>
                            <a:gd name="connsiteX110" fmla="*/ 404813 w 1154907"/>
                            <a:gd name="connsiteY110" fmla="*/ 1138237 h 1766991"/>
                            <a:gd name="connsiteX111" fmla="*/ 411957 w 1154907"/>
                            <a:gd name="connsiteY111" fmla="*/ 1145381 h 1766991"/>
                            <a:gd name="connsiteX112" fmla="*/ 419100 w 1154907"/>
                            <a:gd name="connsiteY112" fmla="*/ 1150144 h 1766991"/>
                            <a:gd name="connsiteX113" fmla="*/ 426244 w 1154907"/>
                            <a:gd name="connsiteY113" fmla="*/ 1157287 h 1766991"/>
                            <a:gd name="connsiteX114" fmla="*/ 433388 w 1154907"/>
                            <a:gd name="connsiteY114" fmla="*/ 1162050 h 1766991"/>
                            <a:gd name="connsiteX115" fmla="*/ 440532 w 1154907"/>
                            <a:gd name="connsiteY115" fmla="*/ 1171575 h 1766991"/>
                            <a:gd name="connsiteX116" fmla="*/ 450057 w 1154907"/>
                            <a:gd name="connsiteY116" fmla="*/ 1178719 h 1766991"/>
                            <a:gd name="connsiteX117" fmla="*/ 459582 w 1154907"/>
                            <a:gd name="connsiteY117" fmla="*/ 1188244 h 1766991"/>
                            <a:gd name="connsiteX118" fmla="*/ 469107 w 1154907"/>
                            <a:gd name="connsiteY118" fmla="*/ 1202531 h 1766991"/>
                            <a:gd name="connsiteX119" fmla="*/ 483394 w 1154907"/>
                            <a:gd name="connsiteY119" fmla="*/ 1216819 h 1766991"/>
                            <a:gd name="connsiteX120" fmla="*/ 492919 w 1154907"/>
                            <a:gd name="connsiteY120" fmla="*/ 1228725 h 1766991"/>
                            <a:gd name="connsiteX121" fmla="*/ 502444 w 1154907"/>
                            <a:gd name="connsiteY121" fmla="*/ 1243012 h 1766991"/>
                            <a:gd name="connsiteX122" fmla="*/ 509588 w 1154907"/>
                            <a:gd name="connsiteY122" fmla="*/ 1247775 h 1766991"/>
                            <a:gd name="connsiteX123" fmla="*/ 523875 w 1154907"/>
                            <a:gd name="connsiteY123" fmla="*/ 1259681 h 1766991"/>
                            <a:gd name="connsiteX124" fmla="*/ 538163 w 1154907"/>
                            <a:gd name="connsiteY124" fmla="*/ 1273969 h 1766991"/>
                            <a:gd name="connsiteX125" fmla="*/ 545307 w 1154907"/>
                            <a:gd name="connsiteY125" fmla="*/ 1281112 h 1766991"/>
                            <a:gd name="connsiteX126" fmla="*/ 559594 w 1154907"/>
                            <a:gd name="connsiteY126" fmla="*/ 1290637 h 1766991"/>
                            <a:gd name="connsiteX127" fmla="*/ 571500 w 1154907"/>
                            <a:gd name="connsiteY127" fmla="*/ 1302544 h 1766991"/>
                            <a:gd name="connsiteX128" fmla="*/ 592932 w 1154907"/>
                            <a:gd name="connsiteY128" fmla="*/ 1321594 h 1766991"/>
                            <a:gd name="connsiteX129" fmla="*/ 600075 w 1154907"/>
                            <a:gd name="connsiteY129" fmla="*/ 1323975 h 1766991"/>
                            <a:gd name="connsiteX130" fmla="*/ 607219 w 1154907"/>
                            <a:gd name="connsiteY130" fmla="*/ 1331119 h 1766991"/>
                            <a:gd name="connsiteX131" fmla="*/ 616744 w 1154907"/>
                            <a:gd name="connsiteY131" fmla="*/ 1338262 h 1766991"/>
                            <a:gd name="connsiteX132" fmla="*/ 623888 w 1154907"/>
                            <a:gd name="connsiteY132" fmla="*/ 1343025 h 1766991"/>
                            <a:gd name="connsiteX133" fmla="*/ 631032 w 1154907"/>
                            <a:gd name="connsiteY133" fmla="*/ 1350169 h 1766991"/>
                            <a:gd name="connsiteX134" fmla="*/ 652463 w 1154907"/>
                            <a:gd name="connsiteY134" fmla="*/ 1362075 h 1766991"/>
                            <a:gd name="connsiteX135" fmla="*/ 669132 w 1154907"/>
                            <a:gd name="connsiteY135" fmla="*/ 1378744 h 1766991"/>
                            <a:gd name="connsiteX136" fmla="*/ 683419 w 1154907"/>
                            <a:gd name="connsiteY136" fmla="*/ 1390650 h 1766991"/>
                            <a:gd name="connsiteX137" fmla="*/ 695325 w 1154907"/>
                            <a:gd name="connsiteY137" fmla="*/ 1400175 h 1766991"/>
                            <a:gd name="connsiteX138" fmla="*/ 702469 w 1154907"/>
                            <a:gd name="connsiteY138" fmla="*/ 1404937 h 1766991"/>
                            <a:gd name="connsiteX139" fmla="*/ 716757 w 1154907"/>
                            <a:gd name="connsiteY139" fmla="*/ 1414462 h 1766991"/>
                            <a:gd name="connsiteX140" fmla="*/ 735807 w 1154907"/>
                            <a:gd name="connsiteY140" fmla="*/ 1426369 h 1766991"/>
                            <a:gd name="connsiteX141" fmla="*/ 750094 w 1154907"/>
                            <a:gd name="connsiteY141" fmla="*/ 1435894 h 1766991"/>
                            <a:gd name="connsiteX142" fmla="*/ 764382 w 1154907"/>
                            <a:gd name="connsiteY142" fmla="*/ 1445419 h 1766991"/>
                            <a:gd name="connsiteX143" fmla="*/ 781050 w 1154907"/>
                            <a:gd name="connsiteY143" fmla="*/ 1454944 h 1766991"/>
                            <a:gd name="connsiteX144" fmla="*/ 788194 w 1154907"/>
                            <a:gd name="connsiteY144" fmla="*/ 1457325 h 1766991"/>
                            <a:gd name="connsiteX145" fmla="*/ 804863 w 1154907"/>
                            <a:gd name="connsiteY145" fmla="*/ 1469231 h 1766991"/>
                            <a:gd name="connsiteX146" fmla="*/ 814388 w 1154907"/>
                            <a:gd name="connsiteY146" fmla="*/ 1473994 h 1766991"/>
                            <a:gd name="connsiteX147" fmla="*/ 826294 w 1154907"/>
                            <a:gd name="connsiteY147" fmla="*/ 1476375 h 1766991"/>
                            <a:gd name="connsiteX148" fmla="*/ 835819 w 1154907"/>
                            <a:gd name="connsiteY148" fmla="*/ 1481137 h 1766991"/>
                            <a:gd name="connsiteX149" fmla="*/ 850107 w 1154907"/>
                            <a:gd name="connsiteY149" fmla="*/ 1490662 h 1766991"/>
                            <a:gd name="connsiteX150" fmla="*/ 857250 w 1154907"/>
                            <a:gd name="connsiteY150" fmla="*/ 1493044 h 1766991"/>
                            <a:gd name="connsiteX151" fmla="*/ 866775 w 1154907"/>
                            <a:gd name="connsiteY151" fmla="*/ 1497806 h 1766991"/>
                            <a:gd name="connsiteX152" fmla="*/ 876300 w 1154907"/>
                            <a:gd name="connsiteY152" fmla="*/ 1500187 h 1766991"/>
                            <a:gd name="connsiteX153" fmla="*/ 883444 w 1154907"/>
                            <a:gd name="connsiteY153" fmla="*/ 1502569 h 1766991"/>
                            <a:gd name="connsiteX154" fmla="*/ 890588 w 1154907"/>
                            <a:gd name="connsiteY154" fmla="*/ 1509712 h 1766991"/>
                            <a:gd name="connsiteX155" fmla="*/ 902494 w 1154907"/>
                            <a:gd name="connsiteY155" fmla="*/ 1512094 h 1766991"/>
                            <a:gd name="connsiteX156" fmla="*/ 914400 w 1154907"/>
                            <a:gd name="connsiteY156" fmla="*/ 1516856 h 1766991"/>
                            <a:gd name="connsiteX157" fmla="*/ 921544 w 1154907"/>
                            <a:gd name="connsiteY157" fmla="*/ 1519237 h 1766991"/>
                            <a:gd name="connsiteX158" fmla="*/ 928688 w 1154907"/>
                            <a:gd name="connsiteY158" fmla="*/ 1524000 h 1766991"/>
                            <a:gd name="connsiteX159" fmla="*/ 947738 w 1154907"/>
                            <a:gd name="connsiteY159" fmla="*/ 1531144 h 1766991"/>
                            <a:gd name="connsiteX160" fmla="*/ 957263 w 1154907"/>
                            <a:gd name="connsiteY160" fmla="*/ 1533525 h 1766991"/>
                            <a:gd name="connsiteX161" fmla="*/ 978694 w 1154907"/>
                            <a:gd name="connsiteY161" fmla="*/ 1538287 h 1766991"/>
                            <a:gd name="connsiteX162" fmla="*/ 992982 w 1154907"/>
                            <a:gd name="connsiteY162" fmla="*/ 1547812 h 1766991"/>
                            <a:gd name="connsiteX163" fmla="*/ 1019175 w 1154907"/>
                            <a:gd name="connsiteY163" fmla="*/ 1557337 h 1766991"/>
                            <a:gd name="connsiteX164" fmla="*/ 1026319 w 1154907"/>
                            <a:gd name="connsiteY164" fmla="*/ 1559719 h 1766991"/>
                            <a:gd name="connsiteX165" fmla="*/ 1052513 w 1154907"/>
                            <a:gd name="connsiteY165" fmla="*/ 1571625 h 1766991"/>
                            <a:gd name="connsiteX166" fmla="*/ 1059657 w 1154907"/>
                            <a:gd name="connsiteY166" fmla="*/ 1576387 h 1766991"/>
                            <a:gd name="connsiteX167" fmla="*/ 1081088 w 1154907"/>
                            <a:gd name="connsiteY167" fmla="*/ 1585912 h 1766991"/>
                            <a:gd name="connsiteX168" fmla="*/ 1092994 w 1154907"/>
                            <a:gd name="connsiteY168" fmla="*/ 1602581 h 1766991"/>
                            <a:gd name="connsiteX169" fmla="*/ 1102519 w 1154907"/>
                            <a:gd name="connsiteY169" fmla="*/ 1616869 h 1766991"/>
                            <a:gd name="connsiteX170" fmla="*/ 1109663 w 1154907"/>
                            <a:gd name="connsiteY170" fmla="*/ 1631156 h 1766991"/>
                            <a:gd name="connsiteX171" fmla="*/ 1112044 w 1154907"/>
                            <a:gd name="connsiteY171" fmla="*/ 1640681 h 1766991"/>
                            <a:gd name="connsiteX172" fmla="*/ 1116807 w 1154907"/>
                            <a:gd name="connsiteY172" fmla="*/ 1654969 h 1766991"/>
                            <a:gd name="connsiteX173" fmla="*/ 1121569 w 1154907"/>
                            <a:gd name="connsiteY173" fmla="*/ 1671637 h 1766991"/>
                            <a:gd name="connsiteX174" fmla="*/ 1126332 w 1154907"/>
                            <a:gd name="connsiteY174" fmla="*/ 1678781 h 1766991"/>
                            <a:gd name="connsiteX175" fmla="*/ 1131094 w 1154907"/>
                            <a:gd name="connsiteY175" fmla="*/ 1697831 h 1766991"/>
                            <a:gd name="connsiteX176" fmla="*/ 1133475 w 1154907"/>
                            <a:gd name="connsiteY176" fmla="*/ 1704975 h 1766991"/>
                            <a:gd name="connsiteX177" fmla="*/ 1138238 w 1154907"/>
                            <a:gd name="connsiteY177" fmla="*/ 1724025 h 1766991"/>
                            <a:gd name="connsiteX178" fmla="*/ 1145382 w 1154907"/>
                            <a:gd name="connsiteY178" fmla="*/ 1745456 h 1766991"/>
                            <a:gd name="connsiteX179" fmla="*/ 1150144 w 1154907"/>
                            <a:gd name="connsiteY179" fmla="*/ 1759744 h 1766991"/>
                            <a:gd name="connsiteX180" fmla="*/ 1154907 w 1154907"/>
                            <a:gd name="connsiteY180" fmla="*/ 1764506 h 1766991"/>
                            <a:gd name="connsiteX181" fmla="*/ 1154907 w 1154907"/>
                            <a:gd name="connsiteY181"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23838 w 1154907"/>
                            <a:gd name="connsiteY93" fmla="*/ 969169 h 1766991"/>
                            <a:gd name="connsiteX94" fmla="*/ 230982 w 1154907"/>
                            <a:gd name="connsiteY94" fmla="*/ 985837 h 1766991"/>
                            <a:gd name="connsiteX95" fmla="*/ 233363 w 1154907"/>
                            <a:gd name="connsiteY95" fmla="*/ 992981 h 1766991"/>
                            <a:gd name="connsiteX96" fmla="*/ 245269 w 1154907"/>
                            <a:gd name="connsiteY96" fmla="*/ 1009650 h 1766991"/>
                            <a:gd name="connsiteX97" fmla="*/ 261938 w 1154907"/>
                            <a:gd name="connsiteY97" fmla="*/ 1028700 h 1766991"/>
                            <a:gd name="connsiteX98" fmla="*/ 273844 w 1154907"/>
                            <a:gd name="connsiteY98" fmla="*/ 1042987 h 1766991"/>
                            <a:gd name="connsiteX99" fmla="*/ 295275 w 1154907"/>
                            <a:gd name="connsiteY99" fmla="*/ 1059656 h 1766991"/>
                            <a:gd name="connsiteX100" fmla="*/ 300038 w 1154907"/>
                            <a:gd name="connsiteY100" fmla="*/ 1066800 h 1766991"/>
                            <a:gd name="connsiteX101" fmla="*/ 314325 w 1154907"/>
                            <a:gd name="connsiteY101" fmla="*/ 1078706 h 1766991"/>
                            <a:gd name="connsiteX102" fmla="*/ 321469 w 1154907"/>
                            <a:gd name="connsiteY102" fmla="*/ 1081087 h 1766991"/>
                            <a:gd name="connsiteX103" fmla="*/ 342900 w 1154907"/>
                            <a:gd name="connsiteY103" fmla="*/ 1090612 h 1766991"/>
                            <a:gd name="connsiteX104" fmla="*/ 359569 w 1154907"/>
                            <a:gd name="connsiteY104" fmla="*/ 1107281 h 1766991"/>
                            <a:gd name="connsiteX105" fmla="*/ 373857 w 1154907"/>
                            <a:gd name="connsiteY105" fmla="*/ 1114425 h 1766991"/>
                            <a:gd name="connsiteX106" fmla="*/ 383382 w 1154907"/>
                            <a:gd name="connsiteY106" fmla="*/ 1121569 h 1766991"/>
                            <a:gd name="connsiteX107" fmla="*/ 388144 w 1154907"/>
                            <a:gd name="connsiteY107" fmla="*/ 1128712 h 1766991"/>
                            <a:gd name="connsiteX108" fmla="*/ 397669 w 1154907"/>
                            <a:gd name="connsiteY108" fmla="*/ 1133475 h 1766991"/>
                            <a:gd name="connsiteX109" fmla="*/ 404813 w 1154907"/>
                            <a:gd name="connsiteY109" fmla="*/ 1138237 h 1766991"/>
                            <a:gd name="connsiteX110" fmla="*/ 411957 w 1154907"/>
                            <a:gd name="connsiteY110" fmla="*/ 1145381 h 1766991"/>
                            <a:gd name="connsiteX111" fmla="*/ 419100 w 1154907"/>
                            <a:gd name="connsiteY111" fmla="*/ 1150144 h 1766991"/>
                            <a:gd name="connsiteX112" fmla="*/ 426244 w 1154907"/>
                            <a:gd name="connsiteY112" fmla="*/ 1157287 h 1766991"/>
                            <a:gd name="connsiteX113" fmla="*/ 433388 w 1154907"/>
                            <a:gd name="connsiteY113" fmla="*/ 1162050 h 1766991"/>
                            <a:gd name="connsiteX114" fmla="*/ 440532 w 1154907"/>
                            <a:gd name="connsiteY114" fmla="*/ 1171575 h 1766991"/>
                            <a:gd name="connsiteX115" fmla="*/ 450057 w 1154907"/>
                            <a:gd name="connsiteY115" fmla="*/ 1178719 h 1766991"/>
                            <a:gd name="connsiteX116" fmla="*/ 459582 w 1154907"/>
                            <a:gd name="connsiteY116" fmla="*/ 1188244 h 1766991"/>
                            <a:gd name="connsiteX117" fmla="*/ 469107 w 1154907"/>
                            <a:gd name="connsiteY117" fmla="*/ 1202531 h 1766991"/>
                            <a:gd name="connsiteX118" fmla="*/ 483394 w 1154907"/>
                            <a:gd name="connsiteY118" fmla="*/ 1216819 h 1766991"/>
                            <a:gd name="connsiteX119" fmla="*/ 492919 w 1154907"/>
                            <a:gd name="connsiteY119" fmla="*/ 1228725 h 1766991"/>
                            <a:gd name="connsiteX120" fmla="*/ 502444 w 1154907"/>
                            <a:gd name="connsiteY120" fmla="*/ 1243012 h 1766991"/>
                            <a:gd name="connsiteX121" fmla="*/ 509588 w 1154907"/>
                            <a:gd name="connsiteY121" fmla="*/ 1247775 h 1766991"/>
                            <a:gd name="connsiteX122" fmla="*/ 523875 w 1154907"/>
                            <a:gd name="connsiteY122" fmla="*/ 1259681 h 1766991"/>
                            <a:gd name="connsiteX123" fmla="*/ 538163 w 1154907"/>
                            <a:gd name="connsiteY123" fmla="*/ 1273969 h 1766991"/>
                            <a:gd name="connsiteX124" fmla="*/ 545307 w 1154907"/>
                            <a:gd name="connsiteY124" fmla="*/ 1281112 h 1766991"/>
                            <a:gd name="connsiteX125" fmla="*/ 559594 w 1154907"/>
                            <a:gd name="connsiteY125" fmla="*/ 1290637 h 1766991"/>
                            <a:gd name="connsiteX126" fmla="*/ 571500 w 1154907"/>
                            <a:gd name="connsiteY126" fmla="*/ 1302544 h 1766991"/>
                            <a:gd name="connsiteX127" fmla="*/ 592932 w 1154907"/>
                            <a:gd name="connsiteY127" fmla="*/ 1321594 h 1766991"/>
                            <a:gd name="connsiteX128" fmla="*/ 600075 w 1154907"/>
                            <a:gd name="connsiteY128" fmla="*/ 1323975 h 1766991"/>
                            <a:gd name="connsiteX129" fmla="*/ 607219 w 1154907"/>
                            <a:gd name="connsiteY129" fmla="*/ 1331119 h 1766991"/>
                            <a:gd name="connsiteX130" fmla="*/ 616744 w 1154907"/>
                            <a:gd name="connsiteY130" fmla="*/ 1338262 h 1766991"/>
                            <a:gd name="connsiteX131" fmla="*/ 623888 w 1154907"/>
                            <a:gd name="connsiteY131" fmla="*/ 1343025 h 1766991"/>
                            <a:gd name="connsiteX132" fmla="*/ 631032 w 1154907"/>
                            <a:gd name="connsiteY132" fmla="*/ 1350169 h 1766991"/>
                            <a:gd name="connsiteX133" fmla="*/ 652463 w 1154907"/>
                            <a:gd name="connsiteY133" fmla="*/ 1362075 h 1766991"/>
                            <a:gd name="connsiteX134" fmla="*/ 669132 w 1154907"/>
                            <a:gd name="connsiteY134" fmla="*/ 1378744 h 1766991"/>
                            <a:gd name="connsiteX135" fmla="*/ 683419 w 1154907"/>
                            <a:gd name="connsiteY135" fmla="*/ 1390650 h 1766991"/>
                            <a:gd name="connsiteX136" fmla="*/ 695325 w 1154907"/>
                            <a:gd name="connsiteY136" fmla="*/ 1400175 h 1766991"/>
                            <a:gd name="connsiteX137" fmla="*/ 702469 w 1154907"/>
                            <a:gd name="connsiteY137" fmla="*/ 1404937 h 1766991"/>
                            <a:gd name="connsiteX138" fmla="*/ 716757 w 1154907"/>
                            <a:gd name="connsiteY138" fmla="*/ 1414462 h 1766991"/>
                            <a:gd name="connsiteX139" fmla="*/ 735807 w 1154907"/>
                            <a:gd name="connsiteY139" fmla="*/ 1426369 h 1766991"/>
                            <a:gd name="connsiteX140" fmla="*/ 750094 w 1154907"/>
                            <a:gd name="connsiteY140" fmla="*/ 1435894 h 1766991"/>
                            <a:gd name="connsiteX141" fmla="*/ 764382 w 1154907"/>
                            <a:gd name="connsiteY141" fmla="*/ 1445419 h 1766991"/>
                            <a:gd name="connsiteX142" fmla="*/ 781050 w 1154907"/>
                            <a:gd name="connsiteY142" fmla="*/ 1454944 h 1766991"/>
                            <a:gd name="connsiteX143" fmla="*/ 788194 w 1154907"/>
                            <a:gd name="connsiteY143" fmla="*/ 1457325 h 1766991"/>
                            <a:gd name="connsiteX144" fmla="*/ 804863 w 1154907"/>
                            <a:gd name="connsiteY144" fmla="*/ 1469231 h 1766991"/>
                            <a:gd name="connsiteX145" fmla="*/ 814388 w 1154907"/>
                            <a:gd name="connsiteY145" fmla="*/ 1473994 h 1766991"/>
                            <a:gd name="connsiteX146" fmla="*/ 826294 w 1154907"/>
                            <a:gd name="connsiteY146" fmla="*/ 1476375 h 1766991"/>
                            <a:gd name="connsiteX147" fmla="*/ 835819 w 1154907"/>
                            <a:gd name="connsiteY147" fmla="*/ 1481137 h 1766991"/>
                            <a:gd name="connsiteX148" fmla="*/ 850107 w 1154907"/>
                            <a:gd name="connsiteY148" fmla="*/ 1490662 h 1766991"/>
                            <a:gd name="connsiteX149" fmla="*/ 857250 w 1154907"/>
                            <a:gd name="connsiteY149" fmla="*/ 1493044 h 1766991"/>
                            <a:gd name="connsiteX150" fmla="*/ 866775 w 1154907"/>
                            <a:gd name="connsiteY150" fmla="*/ 1497806 h 1766991"/>
                            <a:gd name="connsiteX151" fmla="*/ 876300 w 1154907"/>
                            <a:gd name="connsiteY151" fmla="*/ 1500187 h 1766991"/>
                            <a:gd name="connsiteX152" fmla="*/ 883444 w 1154907"/>
                            <a:gd name="connsiteY152" fmla="*/ 1502569 h 1766991"/>
                            <a:gd name="connsiteX153" fmla="*/ 890588 w 1154907"/>
                            <a:gd name="connsiteY153" fmla="*/ 1509712 h 1766991"/>
                            <a:gd name="connsiteX154" fmla="*/ 902494 w 1154907"/>
                            <a:gd name="connsiteY154" fmla="*/ 1512094 h 1766991"/>
                            <a:gd name="connsiteX155" fmla="*/ 914400 w 1154907"/>
                            <a:gd name="connsiteY155" fmla="*/ 1516856 h 1766991"/>
                            <a:gd name="connsiteX156" fmla="*/ 921544 w 1154907"/>
                            <a:gd name="connsiteY156" fmla="*/ 1519237 h 1766991"/>
                            <a:gd name="connsiteX157" fmla="*/ 928688 w 1154907"/>
                            <a:gd name="connsiteY157" fmla="*/ 1524000 h 1766991"/>
                            <a:gd name="connsiteX158" fmla="*/ 947738 w 1154907"/>
                            <a:gd name="connsiteY158" fmla="*/ 1531144 h 1766991"/>
                            <a:gd name="connsiteX159" fmla="*/ 957263 w 1154907"/>
                            <a:gd name="connsiteY159" fmla="*/ 1533525 h 1766991"/>
                            <a:gd name="connsiteX160" fmla="*/ 978694 w 1154907"/>
                            <a:gd name="connsiteY160" fmla="*/ 1538287 h 1766991"/>
                            <a:gd name="connsiteX161" fmla="*/ 992982 w 1154907"/>
                            <a:gd name="connsiteY161" fmla="*/ 1547812 h 1766991"/>
                            <a:gd name="connsiteX162" fmla="*/ 1019175 w 1154907"/>
                            <a:gd name="connsiteY162" fmla="*/ 1557337 h 1766991"/>
                            <a:gd name="connsiteX163" fmla="*/ 1026319 w 1154907"/>
                            <a:gd name="connsiteY163" fmla="*/ 1559719 h 1766991"/>
                            <a:gd name="connsiteX164" fmla="*/ 1052513 w 1154907"/>
                            <a:gd name="connsiteY164" fmla="*/ 1571625 h 1766991"/>
                            <a:gd name="connsiteX165" fmla="*/ 1059657 w 1154907"/>
                            <a:gd name="connsiteY165" fmla="*/ 1576387 h 1766991"/>
                            <a:gd name="connsiteX166" fmla="*/ 1081088 w 1154907"/>
                            <a:gd name="connsiteY166" fmla="*/ 1585912 h 1766991"/>
                            <a:gd name="connsiteX167" fmla="*/ 1092994 w 1154907"/>
                            <a:gd name="connsiteY167" fmla="*/ 1602581 h 1766991"/>
                            <a:gd name="connsiteX168" fmla="*/ 1102519 w 1154907"/>
                            <a:gd name="connsiteY168" fmla="*/ 1616869 h 1766991"/>
                            <a:gd name="connsiteX169" fmla="*/ 1109663 w 1154907"/>
                            <a:gd name="connsiteY169" fmla="*/ 1631156 h 1766991"/>
                            <a:gd name="connsiteX170" fmla="*/ 1112044 w 1154907"/>
                            <a:gd name="connsiteY170" fmla="*/ 1640681 h 1766991"/>
                            <a:gd name="connsiteX171" fmla="*/ 1116807 w 1154907"/>
                            <a:gd name="connsiteY171" fmla="*/ 1654969 h 1766991"/>
                            <a:gd name="connsiteX172" fmla="*/ 1121569 w 1154907"/>
                            <a:gd name="connsiteY172" fmla="*/ 1671637 h 1766991"/>
                            <a:gd name="connsiteX173" fmla="*/ 1126332 w 1154907"/>
                            <a:gd name="connsiteY173" fmla="*/ 1678781 h 1766991"/>
                            <a:gd name="connsiteX174" fmla="*/ 1131094 w 1154907"/>
                            <a:gd name="connsiteY174" fmla="*/ 1697831 h 1766991"/>
                            <a:gd name="connsiteX175" fmla="*/ 1133475 w 1154907"/>
                            <a:gd name="connsiteY175" fmla="*/ 1704975 h 1766991"/>
                            <a:gd name="connsiteX176" fmla="*/ 1138238 w 1154907"/>
                            <a:gd name="connsiteY176" fmla="*/ 1724025 h 1766991"/>
                            <a:gd name="connsiteX177" fmla="*/ 1145382 w 1154907"/>
                            <a:gd name="connsiteY177" fmla="*/ 1745456 h 1766991"/>
                            <a:gd name="connsiteX178" fmla="*/ 1150144 w 1154907"/>
                            <a:gd name="connsiteY178" fmla="*/ 1759744 h 1766991"/>
                            <a:gd name="connsiteX179" fmla="*/ 1154907 w 1154907"/>
                            <a:gd name="connsiteY179" fmla="*/ 1764506 h 1766991"/>
                            <a:gd name="connsiteX180" fmla="*/ 1154907 w 1154907"/>
                            <a:gd name="connsiteY180"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23838 w 1154907"/>
                            <a:gd name="connsiteY93" fmla="*/ 969169 h 1766991"/>
                            <a:gd name="connsiteX94" fmla="*/ 230982 w 1154907"/>
                            <a:gd name="connsiteY94" fmla="*/ 985837 h 1766991"/>
                            <a:gd name="connsiteX95" fmla="*/ 233363 w 1154907"/>
                            <a:gd name="connsiteY95" fmla="*/ 992981 h 1766991"/>
                            <a:gd name="connsiteX96" fmla="*/ 261938 w 1154907"/>
                            <a:gd name="connsiteY96" fmla="*/ 1028700 h 1766991"/>
                            <a:gd name="connsiteX97" fmla="*/ 273844 w 1154907"/>
                            <a:gd name="connsiteY97" fmla="*/ 1042987 h 1766991"/>
                            <a:gd name="connsiteX98" fmla="*/ 295275 w 1154907"/>
                            <a:gd name="connsiteY98" fmla="*/ 1059656 h 1766991"/>
                            <a:gd name="connsiteX99" fmla="*/ 300038 w 1154907"/>
                            <a:gd name="connsiteY99" fmla="*/ 1066800 h 1766991"/>
                            <a:gd name="connsiteX100" fmla="*/ 314325 w 1154907"/>
                            <a:gd name="connsiteY100" fmla="*/ 1078706 h 1766991"/>
                            <a:gd name="connsiteX101" fmla="*/ 321469 w 1154907"/>
                            <a:gd name="connsiteY101" fmla="*/ 1081087 h 1766991"/>
                            <a:gd name="connsiteX102" fmla="*/ 342900 w 1154907"/>
                            <a:gd name="connsiteY102" fmla="*/ 1090612 h 1766991"/>
                            <a:gd name="connsiteX103" fmla="*/ 359569 w 1154907"/>
                            <a:gd name="connsiteY103" fmla="*/ 1107281 h 1766991"/>
                            <a:gd name="connsiteX104" fmla="*/ 373857 w 1154907"/>
                            <a:gd name="connsiteY104" fmla="*/ 1114425 h 1766991"/>
                            <a:gd name="connsiteX105" fmla="*/ 383382 w 1154907"/>
                            <a:gd name="connsiteY105" fmla="*/ 1121569 h 1766991"/>
                            <a:gd name="connsiteX106" fmla="*/ 388144 w 1154907"/>
                            <a:gd name="connsiteY106" fmla="*/ 1128712 h 1766991"/>
                            <a:gd name="connsiteX107" fmla="*/ 397669 w 1154907"/>
                            <a:gd name="connsiteY107" fmla="*/ 1133475 h 1766991"/>
                            <a:gd name="connsiteX108" fmla="*/ 404813 w 1154907"/>
                            <a:gd name="connsiteY108" fmla="*/ 1138237 h 1766991"/>
                            <a:gd name="connsiteX109" fmla="*/ 411957 w 1154907"/>
                            <a:gd name="connsiteY109" fmla="*/ 1145381 h 1766991"/>
                            <a:gd name="connsiteX110" fmla="*/ 419100 w 1154907"/>
                            <a:gd name="connsiteY110" fmla="*/ 1150144 h 1766991"/>
                            <a:gd name="connsiteX111" fmla="*/ 426244 w 1154907"/>
                            <a:gd name="connsiteY111" fmla="*/ 1157287 h 1766991"/>
                            <a:gd name="connsiteX112" fmla="*/ 433388 w 1154907"/>
                            <a:gd name="connsiteY112" fmla="*/ 1162050 h 1766991"/>
                            <a:gd name="connsiteX113" fmla="*/ 440532 w 1154907"/>
                            <a:gd name="connsiteY113" fmla="*/ 1171575 h 1766991"/>
                            <a:gd name="connsiteX114" fmla="*/ 450057 w 1154907"/>
                            <a:gd name="connsiteY114" fmla="*/ 1178719 h 1766991"/>
                            <a:gd name="connsiteX115" fmla="*/ 459582 w 1154907"/>
                            <a:gd name="connsiteY115" fmla="*/ 1188244 h 1766991"/>
                            <a:gd name="connsiteX116" fmla="*/ 469107 w 1154907"/>
                            <a:gd name="connsiteY116" fmla="*/ 1202531 h 1766991"/>
                            <a:gd name="connsiteX117" fmla="*/ 483394 w 1154907"/>
                            <a:gd name="connsiteY117" fmla="*/ 1216819 h 1766991"/>
                            <a:gd name="connsiteX118" fmla="*/ 492919 w 1154907"/>
                            <a:gd name="connsiteY118" fmla="*/ 1228725 h 1766991"/>
                            <a:gd name="connsiteX119" fmla="*/ 502444 w 1154907"/>
                            <a:gd name="connsiteY119" fmla="*/ 1243012 h 1766991"/>
                            <a:gd name="connsiteX120" fmla="*/ 509588 w 1154907"/>
                            <a:gd name="connsiteY120" fmla="*/ 1247775 h 1766991"/>
                            <a:gd name="connsiteX121" fmla="*/ 523875 w 1154907"/>
                            <a:gd name="connsiteY121" fmla="*/ 1259681 h 1766991"/>
                            <a:gd name="connsiteX122" fmla="*/ 538163 w 1154907"/>
                            <a:gd name="connsiteY122" fmla="*/ 1273969 h 1766991"/>
                            <a:gd name="connsiteX123" fmla="*/ 545307 w 1154907"/>
                            <a:gd name="connsiteY123" fmla="*/ 1281112 h 1766991"/>
                            <a:gd name="connsiteX124" fmla="*/ 559594 w 1154907"/>
                            <a:gd name="connsiteY124" fmla="*/ 1290637 h 1766991"/>
                            <a:gd name="connsiteX125" fmla="*/ 571500 w 1154907"/>
                            <a:gd name="connsiteY125" fmla="*/ 1302544 h 1766991"/>
                            <a:gd name="connsiteX126" fmla="*/ 592932 w 1154907"/>
                            <a:gd name="connsiteY126" fmla="*/ 1321594 h 1766991"/>
                            <a:gd name="connsiteX127" fmla="*/ 600075 w 1154907"/>
                            <a:gd name="connsiteY127" fmla="*/ 1323975 h 1766991"/>
                            <a:gd name="connsiteX128" fmla="*/ 607219 w 1154907"/>
                            <a:gd name="connsiteY128" fmla="*/ 1331119 h 1766991"/>
                            <a:gd name="connsiteX129" fmla="*/ 616744 w 1154907"/>
                            <a:gd name="connsiteY129" fmla="*/ 1338262 h 1766991"/>
                            <a:gd name="connsiteX130" fmla="*/ 623888 w 1154907"/>
                            <a:gd name="connsiteY130" fmla="*/ 1343025 h 1766991"/>
                            <a:gd name="connsiteX131" fmla="*/ 631032 w 1154907"/>
                            <a:gd name="connsiteY131" fmla="*/ 1350169 h 1766991"/>
                            <a:gd name="connsiteX132" fmla="*/ 652463 w 1154907"/>
                            <a:gd name="connsiteY132" fmla="*/ 1362075 h 1766991"/>
                            <a:gd name="connsiteX133" fmla="*/ 669132 w 1154907"/>
                            <a:gd name="connsiteY133" fmla="*/ 1378744 h 1766991"/>
                            <a:gd name="connsiteX134" fmla="*/ 683419 w 1154907"/>
                            <a:gd name="connsiteY134" fmla="*/ 1390650 h 1766991"/>
                            <a:gd name="connsiteX135" fmla="*/ 695325 w 1154907"/>
                            <a:gd name="connsiteY135" fmla="*/ 1400175 h 1766991"/>
                            <a:gd name="connsiteX136" fmla="*/ 702469 w 1154907"/>
                            <a:gd name="connsiteY136" fmla="*/ 1404937 h 1766991"/>
                            <a:gd name="connsiteX137" fmla="*/ 716757 w 1154907"/>
                            <a:gd name="connsiteY137" fmla="*/ 1414462 h 1766991"/>
                            <a:gd name="connsiteX138" fmla="*/ 735807 w 1154907"/>
                            <a:gd name="connsiteY138" fmla="*/ 1426369 h 1766991"/>
                            <a:gd name="connsiteX139" fmla="*/ 750094 w 1154907"/>
                            <a:gd name="connsiteY139" fmla="*/ 1435894 h 1766991"/>
                            <a:gd name="connsiteX140" fmla="*/ 764382 w 1154907"/>
                            <a:gd name="connsiteY140" fmla="*/ 1445419 h 1766991"/>
                            <a:gd name="connsiteX141" fmla="*/ 781050 w 1154907"/>
                            <a:gd name="connsiteY141" fmla="*/ 1454944 h 1766991"/>
                            <a:gd name="connsiteX142" fmla="*/ 788194 w 1154907"/>
                            <a:gd name="connsiteY142" fmla="*/ 1457325 h 1766991"/>
                            <a:gd name="connsiteX143" fmla="*/ 804863 w 1154907"/>
                            <a:gd name="connsiteY143" fmla="*/ 1469231 h 1766991"/>
                            <a:gd name="connsiteX144" fmla="*/ 814388 w 1154907"/>
                            <a:gd name="connsiteY144" fmla="*/ 1473994 h 1766991"/>
                            <a:gd name="connsiteX145" fmla="*/ 826294 w 1154907"/>
                            <a:gd name="connsiteY145" fmla="*/ 1476375 h 1766991"/>
                            <a:gd name="connsiteX146" fmla="*/ 835819 w 1154907"/>
                            <a:gd name="connsiteY146" fmla="*/ 1481137 h 1766991"/>
                            <a:gd name="connsiteX147" fmla="*/ 850107 w 1154907"/>
                            <a:gd name="connsiteY147" fmla="*/ 1490662 h 1766991"/>
                            <a:gd name="connsiteX148" fmla="*/ 857250 w 1154907"/>
                            <a:gd name="connsiteY148" fmla="*/ 1493044 h 1766991"/>
                            <a:gd name="connsiteX149" fmla="*/ 866775 w 1154907"/>
                            <a:gd name="connsiteY149" fmla="*/ 1497806 h 1766991"/>
                            <a:gd name="connsiteX150" fmla="*/ 876300 w 1154907"/>
                            <a:gd name="connsiteY150" fmla="*/ 1500187 h 1766991"/>
                            <a:gd name="connsiteX151" fmla="*/ 883444 w 1154907"/>
                            <a:gd name="connsiteY151" fmla="*/ 1502569 h 1766991"/>
                            <a:gd name="connsiteX152" fmla="*/ 890588 w 1154907"/>
                            <a:gd name="connsiteY152" fmla="*/ 1509712 h 1766991"/>
                            <a:gd name="connsiteX153" fmla="*/ 902494 w 1154907"/>
                            <a:gd name="connsiteY153" fmla="*/ 1512094 h 1766991"/>
                            <a:gd name="connsiteX154" fmla="*/ 914400 w 1154907"/>
                            <a:gd name="connsiteY154" fmla="*/ 1516856 h 1766991"/>
                            <a:gd name="connsiteX155" fmla="*/ 921544 w 1154907"/>
                            <a:gd name="connsiteY155" fmla="*/ 1519237 h 1766991"/>
                            <a:gd name="connsiteX156" fmla="*/ 928688 w 1154907"/>
                            <a:gd name="connsiteY156" fmla="*/ 1524000 h 1766991"/>
                            <a:gd name="connsiteX157" fmla="*/ 947738 w 1154907"/>
                            <a:gd name="connsiteY157" fmla="*/ 1531144 h 1766991"/>
                            <a:gd name="connsiteX158" fmla="*/ 957263 w 1154907"/>
                            <a:gd name="connsiteY158" fmla="*/ 1533525 h 1766991"/>
                            <a:gd name="connsiteX159" fmla="*/ 978694 w 1154907"/>
                            <a:gd name="connsiteY159" fmla="*/ 1538287 h 1766991"/>
                            <a:gd name="connsiteX160" fmla="*/ 992982 w 1154907"/>
                            <a:gd name="connsiteY160" fmla="*/ 1547812 h 1766991"/>
                            <a:gd name="connsiteX161" fmla="*/ 1019175 w 1154907"/>
                            <a:gd name="connsiteY161" fmla="*/ 1557337 h 1766991"/>
                            <a:gd name="connsiteX162" fmla="*/ 1026319 w 1154907"/>
                            <a:gd name="connsiteY162" fmla="*/ 1559719 h 1766991"/>
                            <a:gd name="connsiteX163" fmla="*/ 1052513 w 1154907"/>
                            <a:gd name="connsiteY163" fmla="*/ 1571625 h 1766991"/>
                            <a:gd name="connsiteX164" fmla="*/ 1059657 w 1154907"/>
                            <a:gd name="connsiteY164" fmla="*/ 1576387 h 1766991"/>
                            <a:gd name="connsiteX165" fmla="*/ 1081088 w 1154907"/>
                            <a:gd name="connsiteY165" fmla="*/ 1585912 h 1766991"/>
                            <a:gd name="connsiteX166" fmla="*/ 1092994 w 1154907"/>
                            <a:gd name="connsiteY166" fmla="*/ 1602581 h 1766991"/>
                            <a:gd name="connsiteX167" fmla="*/ 1102519 w 1154907"/>
                            <a:gd name="connsiteY167" fmla="*/ 1616869 h 1766991"/>
                            <a:gd name="connsiteX168" fmla="*/ 1109663 w 1154907"/>
                            <a:gd name="connsiteY168" fmla="*/ 1631156 h 1766991"/>
                            <a:gd name="connsiteX169" fmla="*/ 1112044 w 1154907"/>
                            <a:gd name="connsiteY169" fmla="*/ 1640681 h 1766991"/>
                            <a:gd name="connsiteX170" fmla="*/ 1116807 w 1154907"/>
                            <a:gd name="connsiteY170" fmla="*/ 1654969 h 1766991"/>
                            <a:gd name="connsiteX171" fmla="*/ 1121569 w 1154907"/>
                            <a:gd name="connsiteY171" fmla="*/ 1671637 h 1766991"/>
                            <a:gd name="connsiteX172" fmla="*/ 1126332 w 1154907"/>
                            <a:gd name="connsiteY172" fmla="*/ 1678781 h 1766991"/>
                            <a:gd name="connsiteX173" fmla="*/ 1131094 w 1154907"/>
                            <a:gd name="connsiteY173" fmla="*/ 1697831 h 1766991"/>
                            <a:gd name="connsiteX174" fmla="*/ 1133475 w 1154907"/>
                            <a:gd name="connsiteY174" fmla="*/ 1704975 h 1766991"/>
                            <a:gd name="connsiteX175" fmla="*/ 1138238 w 1154907"/>
                            <a:gd name="connsiteY175" fmla="*/ 1724025 h 1766991"/>
                            <a:gd name="connsiteX176" fmla="*/ 1145382 w 1154907"/>
                            <a:gd name="connsiteY176" fmla="*/ 1745456 h 1766991"/>
                            <a:gd name="connsiteX177" fmla="*/ 1150144 w 1154907"/>
                            <a:gd name="connsiteY177" fmla="*/ 1759744 h 1766991"/>
                            <a:gd name="connsiteX178" fmla="*/ 1154907 w 1154907"/>
                            <a:gd name="connsiteY178" fmla="*/ 1764506 h 1766991"/>
                            <a:gd name="connsiteX179" fmla="*/ 1154907 w 1154907"/>
                            <a:gd name="connsiteY179"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23838 w 1154907"/>
                            <a:gd name="connsiteY93" fmla="*/ 969169 h 1766991"/>
                            <a:gd name="connsiteX94" fmla="*/ 230982 w 1154907"/>
                            <a:gd name="connsiteY94" fmla="*/ 985837 h 1766991"/>
                            <a:gd name="connsiteX95" fmla="*/ 261938 w 1154907"/>
                            <a:gd name="connsiteY95" fmla="*/ 1028700 h 1766991"/>
                            <a:gd name="connsiteX96" fmla="*/ 273844 w 1154907"/>
                            <a:gd name="connsiteY96" fmla="*/ 1042987 h 1766991"/>
                            <a:gd name="connsiteX97" fmla="*/ 295275 w 1154907"/>
                            <a:gd name="connsiteY97" fmla="*/ 1059656 h 1766991"/>
                            <a:gd name="connsiteX98" fmla="*/ 300038 w 1154907"/>
                            <a:gd name="connsiteY98" fmla="*/ 1066800 h 1766991"/>
                            <a:gd name="connsiteX99" fmla="*/ 314325 w 1154907"/>
                            <a:gd name="connsiteY99" fmla="*/ 1078706 h 1766991"/>
                            <a:gd name="connsiteX100" fmla="*/ 321469 w 1154907"/>
                            <a:gd name="connsiteY100" fmla="*/ 1081087 h 1766991"/>
                            <a:gd name="connsiteX101" fmla="*/ 342900 w 1154907"/>
                            <a:gd name="connsiteY101" fmla="*/ 1090612 h 1766991"/>
                            <a:gd name="connsiteX102" fmla="*/ 359569 w 1154907"/>
                            <a:gd name="connsiteY102" fmla="*/ 1107281 h 1766991"/>
                            <a:gd name="connsiteX103" fmla="*/ 373857 w 1154907"/>
                            <a:gd name="connsiteY103" fmla="*/ 1114425 h 1766991"/>
                            <a:gd name="connsiteX104" fmla="*/ 383382 w 1154907"/>
                            <a:gd name="connsiteY104" fmla="*/ 1121569 h 1766991"/>
                            <a:gd name="connsiteX105" fmla="*/ 388144 w 1154907"/>
                            <a:gd name="connsiteY105" fmla="*/ 1128712 h 1766991"/>
                            <a:gd name="connsiteX106" fmla="*/ 397669 w 1154907"/>
                            <a:gd name="connsiteY106" fmla="*/ 1133475 h 1766991"/>
                            <a:gd name="connsiteX107" fmla="*/ 404813 w 1154907"/>
                            <a:gd name="connsiteY107" fmla="*/ 1138237 h 1766991"/>
                            <a:gd name="connsiteX108" fmla="*/ 411957 w 1154907"/>
                            <a:gd name="connsiteY108" fmla="*/ 1145381 h 1766991"/>
                            <a:gd name="connsiteX109" fmla="*/ 419100 w 1154907"/>
                            <a:gd name="connsiteY109" fmla="*/ 1150144 h 1766991"/>
                            <a:gd name="connsiteX110" fmla="*/ 426244 w 1154907"/>
                            <a:gd name="connsiteY110" fmla="*/ 1157287 h 1766991"/>
                            <a:gd name="connsiteX111" fmla="*/ 433388 w 1154907"/>
                            <a:gd name="connsiteY111" fmla="*/ 1162050 h 1766991"/>
                            <a:gd name="connsiteX112" fmla="*/ 440532 w 1154907"/>
                            <a:gd name="connsiteY112" fmla="*/ 1171575 h 1766991"/>
                            <a:gd name="connsiteX113" fmla="*/ 450057 w 1154907"/>
                            <a:gd name="connsiteY113" fmla="*/ 1178719 h 1766991"/>
                            <a:gd name="connsiteX114" fmla="*/ 459582 w 1154907"/>
                            <a:gd name="connsiteY114" fmla="*/ 1188244 h 1766991"/>
                            <a:gd name="connsiteX115" fmla="*/ 469107 w 1154907"/>
                            <a:gd name="connsiteY115" fmla="*/ 1202531 h 1766991"/>
                            <a:gd name="connsiteX116" fmla="*/ 483394 w 1154907"/>
                            <a:gd name="connsiteY116" fmla="*/ 1216819 h 1766991"/>
                            <a:gd name="connsiteX117" fmla="*/ 492919 w 1154907"/>
                            <a:gd name="connsiteY117" fmla="*/ 1228725 h 1766991"/>
                            <a:gd name="connsiteX118" fmla="*/ 502444 w 1154907"/>
                            <a:gd name="connsiteY118" fmla="*/ 1243012 h 1766991"/>
                            <a:gd name="connsiteX119" fmla="*/ 509588 w 1154907"/>
                            <a:gd name="connsiteY119" fmla="*/ 1247775 h 1766991"/>
                            <a:gd name="connsiteX120" fmla="*/ 523875 w 1154907"/>
                            <a:gd name="connsiteY120" fmla="*/ 1259681 h 1766991"/>
                            <a:gd name="connsiteX121" fmla="*/ 538163 w 1154907"/>
                            <a:gd name="connsiteY121" fmla="*/ 1273969 h 1766991"/>
                            <a:gd name="connsiteX122" fmla="*/ 545307 w 1154907"/>
                            <a:gd name="connsiteY122" fmla="*/ 1281112 h 1766991"/>
                            <a:gd name="connsiteX123" fmla="*/ 559594 w 1154907"/>
                            <a:gd name="connsiteY123" fmla="*/ 1290637 h 1766991"/>
                            <a:gd name="connsiteX124" fmla="*/ 571500 w 1154907"/>
                            <a:gd name="connsiteY124" fmla="*/ 1302544 h 1766991"/>
                            <a:gd name="connsiteX125" fmla="*/ 592932 w 1154907"/>
                            <a:gd name="connsiteY125" fmla="*/ 1321594 h 1766991"/>
                            <a:gd name="connsiteX126" fmla="*/ 600075 w 1154907"/>
                            <a:gd name="connsiteY126" fmla="*/ 1323975 h 1766991"/>
                            <a:gd name="connsiteX127" fmla="*/ 607219 w 1154907"/>
                            <a:gd name="connsiteY127" fmla="*/ 1331119 h 1766991"/>
                            <a:gd name="connsiteX128" fmla="*/ 616744 w 1154907"/>
                            <a:gd name="connsiteY128" fmla="*/ 1338262 h 1766991"/>
                            <a:gd name="connsiteX129" fmla="*/ 623888 w 1154907"/>
                            <a:gd name="connsiteY129" fmla="*/ 1343025 h 1766991"/>
                            <a:gd name="connsiteX130" fmla="*/ 631032 w 1154907"/>
                            <a:gd name="connsiteY130" fmla="*/ 1350169 h 1766991"/>
                            <a:gd name="connsiteX131" fmla="*/ 652463 w 1154907"/>
                            <a:gd name="connsiteY131" fmla="*/ 1362075 h 1766991"/>
                            <a:gd name="connsiteX132" fmla="*/ 669132 w 1154907"/>
                            <a:gd name="connsiteY132" fmla="*/ 1378744 h 1766991"/>
                            <a:gd name="connsiteX133" fmla="*/ 683419 w 1154907"/>
                            <a:gd name="connsiteY133" fmla="*/ 1390650 h 1766991"/>
                            <a:gd name="connsiteX134" fmla="*/ 695325 w 1154907"/>
                            <a:gd name="connsiteY134" fmla="*/ 1400175 h 1766991"/>
                            <a:gd name="connsiteX135" fmla="*/ 702469 w 1154907"/>
                            <a:gd name="connsiteY135" fmla="*/ 1404937 h 1766991"/>
                            <a:gd name="connsiteX136" fmla="*/ 716757 w 1154907"/>
                            <a:gd name="connsiteY136" fmla="*/ 1414462 h 1766991"/>
                            <a:gd name="connsiteX137" fmla="*/ 735807 w 1154907"/>
                            <a:gd name="connsiteY137" fmla="*/ 1426369 h 1766991"/>
                            <a:gd name="connsiteX138" fmla="*/ 750094 w 1154907"/>
                            <a:gd name="connsiteY138" fmla="*/ 1435894 h 1766991"/>
                            <a:gd name="connsiteX139" fmla="*/ 764382 w 1154907"/>
                            <a:gd name="connsiteY139" fmla="*/ 1445419 h 1766991"/>
                            <a:gd name="connsiteX140" fmla="*/ 781050 w 1154907"/>
                            <a:gd name="connsiteY140" fmla="*/ 1454944 h 1766991"/>
                            <a:gd name="connsiteX141" fmla="*/ 788194 w 1154907"/>
                            <a:gd name="connsiteY141" fmla="*/ 1457325 h 1766991"/>
                            <a:gd name="connsiteX142" fmla="*/ 804863 w 1154907"/>
                            <a:gd name="connsiteY142" fmla="*/ 1469231 h 1766991"/>
                            <a:gd name="connsiteX143" fmla="*/ 814388 w 1154907"/>
                            <a:gd name="connsiteY143" fmla="*/ 1473994 h 1766991"/>
                            <a:gd name="connsiteX144" fmla="*/ 826294 w 1154907"/>
                            <a:gd name="connsiteY144" fmla="*/ 1476375 h 1766991"/>
                            <a:gd name="connsiteX145" fmla="*/ 835819 w 1154907"/>
                            <a:gd name="connsiteY145" fmla="*/ 1481137 h 1766991"/>
                            <a:gd name="connsiteX146" fmla="*/ 850107 w 1154907"/>
                            <a:gd name="connsiteY146" fmla="*/ 1490662 h 1766991"/>
                            <a:gd name="connsiteX147" fmla="*/ 857250 w 1154907"/>
                            <a:gd name="connsiteY147" fmla="*/ 1493044 h 1766991"/>
                            <a:gd name="connsiteX148" fmla="*/ 866775 w 1154907"/>
                            <a:gd name="connsiteY148" fmla="*/ 1497806 h 1766991"/>
                            <a:gd name="connsiteX149" fmla="*/ 876300 w 1154907"/>
                            <a:gd name="connsiteY149" fmla="*/ 1500187 h 1766991"/>
                            <a:gd name="connsiteX150" fmla="*/ 883444 w 1154907"/>
                            <a:gd name="connsiteY150" fmla="*/ 1502569 h 1766991"/>
                            <a:gd name="connsiteX151" fmla="*/ 890588 w 1154907"/>
                            <a:gd name="connsiteY151" fmla="*/ 1509712 h 1766991"/>
                            <a:gd name="connsiteX152" fmla="*/ 902494 w 1154907"/>
                            <a:gd name="connsiteY152" fmla="*/ 1512094 h 1766991"/>
                            <a:gd name="connsiteX153" fmla="*/ 914400 w 1154907"/>
                            <a:gd name="connsiteY153" fmla="*/ 1516856 h 1766991"/>
                            <a:gd name="connsiteX154" fmla="*/ 921544 w 1154907"/>
                            <a:gd name="connsiteY154" fmla="*/ 1519237 h 1766991"/>
                            <a:gd name="connsiteX155" fmla="*/ 928688 w 1154907"/>
                            <a:gd name="connsiteY155" fmla="*/ 1524000 h 1766991"/>
                            <a:gd name="connsiteX156" fmla="*/ 947738 w 1154907"/>
                            <a:gd name="connsiteY156" fmla="*/ 1531144 h 1766991"/>
                            <a:gd name="connsiteX157" fmla="*/ 957263 w 1154907"/>
                            <a:gd name="connsiteY157" fmla="*/ 1533525 h 1766991"/>
                            <a:gd name="connsiteX158" fmla="*/ 978694 w 1154907"/>
                            <a:gd name="connsiteY158" fmla="*/ 1538287 h 1766991"/>
                            <a:gd name="connsiteX159" fmla="*/ 992982 w 1154907"/>
                            <a:gd name="connsiteY159" fmla="*/ 1547812 h 1766991"/>
                            <a:gd name="connsiteX160" fmla="*/ 1019175 w 1154907"/>
                            <a:gd name="connsiteY160" fmla="*/ 1557337 h 1766991"/>
                            <a:gd name="connsiteX161" fmla="*/ 1026319 w 1154907"/>
                            <a:gd name="connsiteY161" fmla="*/ 1559719 h 1766991"/>
                            <a:gd name="connsiteX162" fmla="*/ 1052513 w 1154907"/>
                            <a:gd name="connsiteY162" fmla="*/ 1571625 h 1766991"/>
                            <a:gd name="connsiteX163" fmla="*/ 1059657 w 1154907"/>
                            <a:gd name="connsiteY163" fmla="*/ 1576387 h 1766991"/>
                            <a:gd name="connsiteX164" fmla="*/ 1081088 w 1154907"/>
                            <a:gd name="connsiteY164" fmla="*/ 1585912 h 1766991"/>
                            <a:gd name="connsiteX165" fmla="*/ 1092994 w 1154907"/>
                            <a:gd name="connsiteY165" fmla="*/ 1602581 h 1766991"/>
                            <a:gd name="connsiteX166" fmla="*/ 1102519 w 1154907"/>
                            <a:gd name="connsiteY166" fmla="*/ 1616869 h 1766991"/>
                            <a:gd name="connsiteX167" fmla="*/ 1109663 w 1154907"/>
                            <a:gd name="connsiteY167" fmla="*/ 1631156 h 1766991"/>
                            <a:gd name="connsiteX168" fmla="*/ 1112044 w 1154907"/>
                            <a:gd name="connsiteY168" fmla="*/ 1640681 h 1766991"/>
                            <a:gd name="connsiteX169" fmla="*/ 1116807 w 1154907"/>
                            <a:gd name="connsiteY169" fmla="*/ 1654969 h 1766991"/>
                            <a:gd name="connsiteX170" fmla="*/ 1121569 w 1154907"/>
                            <a:gd name="connsiteY170" fmla="*/ 1671637 h 1766991"/>
                            <a:gd name="connsiteX171" fmla="*/ 1126332 w 1154907"/>
                            <a:gd name="connsiteY171" fmla="*/ 1678781 h 1766991"/>
                            <a:gd name="connsiteX172" fmla="*/ 1131094 w 1154907"/>
                            <a:gd name="connsiteY172" fmla="*/ 1697831 h 1766991"/>
                            <a:gd name="connsiteX173" fmla="*/ 1133475 w 1154907"/>
                            <a:gd name="connsiteY173" fmla="*/ 1704975 h 1766991"/>
                            <a:gd name="connsiteX174" fmla="*/ 1138238 w 1154907"/>
                            <a:gd name="connsiteY174" fmla="*/ 1724025 h 1766991"/>
                            <a:gd name="connsiteX175" fmla="*/ 1145382 w 1154907"/>
                            <a:gd name="connsiteY175" fmla="*/ 1745456 h 1766991"/>
                            <a:gd name="connsiteX176" fmla="*/ 1150144 w 1154907"/>
                            <a:gd name="connsiteY176" fmla="*/ 1759744 h 1766991"/>
                            <a:gd name="connsiteX177" fmla="*/ 1154907 w 1154907"/>
                            <a:gd name="connsiteY177" fmla="*/ 1764506 h 1766991"/>
                            <a:gd name="connsiteX178" fmla="*/ 1154907 w 1154907"/>
                            <a:gd name="connsiteY17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23838 w 1154907"/>
                            <a:gd name="connsiteY93" fmla="*/ 969169 h 1766991"/>
                            <a:gd name="connsiteX94" fmla="*/ 259557 w 1154907"/>
                            <a:gd name="connsiteY94" fmla="*/ 1000124 h 1766991"/>
                            <a:gd name="connsiteX95" fmla="*/ 261938 w 1154907"/>
                            <a:gd name="connsiteY95" fmla="*/ 1028700 h 1766991"/>
                            <a:gd name="connsiteX96" fmla="*/ 273844 w 1154907"/>
                            <a:gd name="connsiteY96" fmla="*/ 1042987 h 1766991"/>
                            <a:gd name="connsiteX97" fmla="*/ 295275 w 1154907"/>
                            <a:gd name="connsiteY97" fmla="*/ 1059656 h 1766991"/>
                            <a:gd name="connsiteX98" fmla="*/ 300038 w 1154907"/>
                            <a:gd name="connsiteY98" fmla="*/ 1066800 h 1766991"/>
                            <a:gd name="connsiteX99" fmla="*/ 314325 w 1154907"/>
                            <a:gd name="connsiteY99" fmla="*/ 1078706 h 1766991"/>
                            <a:gd name="connsiteX100" fmla="*/ 321469 w 1154907"/>
                            <a:gd name="connsiteY100" fmla="*/ 1081087 h 1766991"/>
                            <a:gd name="connsiteX101" fmla="*/ 342900 w 1154907"/>
                            <a:gd name="connsiteY101" fmla="*/ 1090612 h 1766991"/>
                            <a:gd name="connsiteX102" fmla="*/ 359569 w 1154907"/>
                            <a:gd name="connsiteY102" fmla="*/ 1107281 h 1766991"/>
                            <a:gd name="connsiteX103" fmla="*/ 373857 w 1154907"/>
                            <a:gd name="connsiteY103" fmla="*/ 1114425 h 1766991"/>
                            <a:gd name="connsiteX104" fmla="*/ 383382 w 1154907"/>
                            <a:gd name="connsiteY104" fmla="*/ 1121569 h 1766991"/>
                            <a:gd name="connsiteX105" fmla="*/ 388144 w 1154907"/>
                            <a:gd name="connsiteY105" fmla="*/ 1128712 h 1766991"/>
                            <a:gd name="connsiteX106" fmla="*/ 397669 w 1154907"/>
                            <a:gd name="connsiteY106" fmla="*/ 1133475 h 1766991"/>
                            <a:gd name="connsiteX107" fmla="*/ 404813 w 1154907"/>
                            <a:gd name="connsiteY107" fmla="*/ 1138237 h 1766991"/>
                            <a:gd name="connsiteX108" fmla="*/ 411957 w 1154907"/>
                            <a:gd name="connsiteY108" fmla="*/ 1145381 h 1766991"/>
                            <a:gd name="connsiteX109" fmla="*/ 419100 w 1154907"/>
                            <a:gd name="connsiteY109" fmla="*/ 1150144 h 1766991"/>
                            <a:gd name="connsiteX110" fmla="*/ 426244 w 1154907"/>
                            <a:gd name="connsiteY110" fmla="*/ 1157287 h 1766991"/>
                            <a:gd name="connsiteX111" fmla="*/ 433388 w 1154907"/>
                            <a:gd name="connsiteY111" fmla="*/ 1162050 h 1766991"/>
                            <a:gd name="connsiteX112" fmla="*/ 440532 w 1154907"/>
                            <a:gd name="connsiteY112" fmla="*/ 1171575 h 1766991"/>
                            <a:gd name="connsiteX113" fmla="*/ 450057 w 1154907"/>
                            <a:gd name="connsiteY113" fmla="*/ 1178719 h 1766991"/>
                            <a:gd name="connsiteX114" fmla="*/ 459582 w 1154907"/>
                            <a:gd name="connsiteY114" fmla="*/ 1188244 h 1766991"/>
                            <a:gd name="connsiteX115" fmla="*/ 469107 w 1154907"/>
                            <a:gd name="connsiteY115" fmla="*/ 1202531 h 1766991"/>
                            <a:gd name="connsiteX116" fmla="*/ 483394 w 1154907"/>
                            <a:gd name="connsiteY116" fmla="*/ 1216819 h 1766991"/>
                            <a:gd name="connsiteX117" fmla="*/ 492919 w 1154907"/>
                            <a:gd name="connsiteY117" fmla="*/ 1228725 h 1766991"/>
                            <a:gd name="connsiteX118" fmla="*/ 502444 w 1154907"/>
                            <a:gd name="connsiteY118" fmla="*/ 1243012 h 1766991"/>
                            <a:gd name="connsiteX119" fmla="*/ 509588 w 1154907"/>
                            <a:gd name="connsiteY119" fmla="*/ 1247775 h 1766991"/>
                            <a:gd name="connsiteX120" fmla="*/ 523875 w 1154907"/>
                            <a:gd name="connsiteY120" fmla="*/ 1259681 h 1766991"/>
                            <a:gd name="connsiteX121" fmla="*/ 538163 w 1154907"/>
                            <a:gd name="connsiteY121" fmla="*/ 1273969 h 1766991"/>
                            <a:gd name="connsiteX122" fmla="*/ 545307 w 1154907"/>
                            <a:gd name="connsiteY122" fmla="*/ 1281112 h 1766991"/>
                            <a:gd name="connsiteX123" fmla="*/ 559594 w 1154907"/>
                            <a:gd name="connsiteY123" fmla="*/ 1290637 h 1766991"/>
                            <a:gd name="connsiteX124" fmla="*/ 571500 w 1154907"/>
                            <a:gd name="connsiteY124" fmla="*/ 1302544 h 1766991"/>
                            <a:gd name="connsiteX125" fmla="*/ 592932 w 1154907"/>
                            <a:gd name="connsiteY125" fmla="*/ 1321594 h 1766991"/>
                            <a:gd name="connsiteX126" fmla="*/ 600075 w 1154907"/>
                            <a:gd name="connsiteY126" fmla="*/ 1323975 h 1766991"/>
                            <a:gd name="connsiteX127" fmla="*/ 607219 w 1154907"/>
                            <a:gd name="connsiteY127" fmla="*/ 1331119 h 1766991"/>
                            <a:gd name="connsiteX128" fmla="*/ 616744 w 1154907"/>
                            <a:gd name="connsiteY128" fmla="*/ 1338262 h 1766991"/>
                            <a:gd name="connsiteX129" fmla="*/ 623888 w 1154907"/>
                            <a:gd name="connsiteY129" fmla="*/ 1343025 h 1766991"/>
                            <a:gd name="connsiteX130" fmla="*/ 631032 w 1154907"/>
                            <a:gd name="connsiteY130" fmla="*/ 1350169 h 1766991"/>
                            <a:gd name="connsiteX131" fmla="*/ 652463 w 1154907"/>
                            <a:gd name="connsiteY131" fmla="*/ 1362075 h 1766991"/>
                            <a:gd name="connsiteX132" fmla="*/ 669132 w 1154907"/>
                            <a:gd name="connsiteY132" fmla="*/ 1378744 h 1766991"/>
                            <a:gd name="connsiteX133" fmla="*/ 683419 w 1154907"/>
                            <a:gd name="connsiteY133" fmla="*/ 1390650 h 1766991"/>
                            <a:gd name="connsiteX134" fmla="*/ 695325 w 1154907"/>
                            <a:gd name="connsiteY134" fmla="*/ 1400175 h 1766991"/>
                            <a:gd name="connsiteX135" fmla="*/ 702469 w 1154907"/>
                            <a:gd name="connsiteY135" fmla="*/ 1404937 h 1766991"/>
                            <a:gd name="connsiteX136" fmla="*/ 716757 w 1154907"/>
                            <a:gd name="connsiteY136" fmla="*/ 1414462 h 1766991"/>
                            <a:gd name="connsiteX137" fmla="*/ 735807 w 1154907"/>
                            <a:gd name="connsiteY137" fmla="*/ 1426369 h 1766991"/>
                            <a:gd name="connsiteX138" fmla="*/ 750094 w 1154907"/>
                            <a:gd name="connsiteY138" fmla="*/ 1435894 h 1766991"/>
                            <a:gd name="connsiteX139" fmla="*/ 764382 w 1154907"/>
                            <a:gd name="connsiteY139" fmla="*/ 1445419 h 1766991"/>
                            <a:gd name="connsiteX140" fmla="*/ 781050 w 1154907"/>
                            <a:gd name="connsiteY140" fmla="*/ 1454944 h 1766991"/>
                            <a:gd name="connsiteX141" fmla="*/ 788194 w 1154907"/>
                            <a:gd name="connsiteY141" fmla="*/ 1457325 h 1766991"/>
                            <a:gd name="connsiteX142" fmla="*/ 804863 w 1154907"/>
                            <a:gd name="connsiteY142" fmla="*/ 1469231 h 1766991"/>
                            <a:gd name="connsiteX143" fmla="*/ 814388 w 1154907"/>
                            <a:gd name="connsiteY143" fmla="*/ 1473994 h 1766991"/>
                            <a:gd name="connsiteX144" fmla="*/ 826294 w 1154907"/>
                            <a:gd name="connsiteY144" fmla="*/ 1476375 h 1766991"/>
                            <a:gd name="connsiteX145" fmla="*/ 835819 w 1154907"/>
                            <a:gd name="connsiteY145" fmla="*/ 1481137 h 1766991"/>
                            <a:gd name="connsiteX146" fmla="*/ 850107 w 1154907"/>
                            <a:gd name="connsiteY146" fmla="*/ 1490662 h 1766991"/>
                            <a:gd name="connsiteX147" fmla="*/ 857250 w 1154907"/>
                            <a:gd name="connsiteY147" fmla="*/ 1493044 h 1766991"/>
                            <a:gd name="connsiteX148" fmla="*/ 866775 w 1154907"/>
                            <a:gd name="connsiteY148" fmla="*/ 1497806 h 1766991"/>
                            <a:gd name="connsiteX149" fmla="*/ 876300 w 1154907"/>
                            <a:gd name="connsiteY149" fmla="*/ 1500187 h 1766991"/>
                            <a:gd name="connsiteX150" fmla="*/ 883444 w 1154907"/>
                            <a:gd name="connsiteY150" fmla="*/ 1502569 h 1766991"/>
                            <a:gd name="connsiteX151" fmla="*/ 890588 w 1154907"/>
                            <a:gd name="connsiteY151" fmla="*/ 1509712 h 1766991"/>
                            <a:gd name="connsiteX152" fmla="*/ 902494 w 1154907"/>
                            <a:gd name="connsiteY152" fmla="*/ 1512094 h 1766991"/>
                            <a:gd name="connsiteX153" fmla="*/ 914400 w 1154907"/>
                            <a:gd name="connsiteY153" fmla="*/ 1516856 h 1766991"/>
                            <a:gd name="connsiteX154" fmla="*/ 921544 w 1154907"/>
                            <a:gd name="connsiteY154" fmla="*/ 1519237 h 1766991"/>
                            <a:gd name="connsiteX155" fmla="*/ 928688 w 1154907"/>
                            <a:gd name="connsiteY155" fmla="*/ 1524000 h 1766991"/>
                            <a:gd name="connsiteX156" fmla="*/ 947738 w 1154907"/>
                            <a:gd name="connsiteY156" fmla="*/ 1531144 h 1766991"/>
                            <a:gd name="connsiteX157" fmla="*/ 957263 w 1154907"/>
                            <a:gd name="connsiteY157" fmla="*/ 1533525 h 1766991"/>
                            <a:gd name="connsiteX158" fmla="*/ 978694 w 1154907"/>
                            <a:gd name="connsiteY158" fmla="*/ 1538287 h 1766991"/>
                            <a:gd name="connsiteX159" fmla="*/ 992982 w 1154907"/>
                            <a:gd name="connsiteY159" fmla="*/ 1547812 h 1766991"/>
                            <a:gd name="connsiteX160" fmla="*/ 1019175 w 1154907"/>
                            <a:gd name="connsiteY160" fmla="*/ 1557337 h 1766991"/>
                            <a:gd name="connsiteX161" fmla="*/ 1026319 w 1154907"/>
                            <a:gd name="connsiteY161" fmla="*/ 1559719 h 1766991"/>
                            <a:gd name="connsiteX162" fmla="*/ 1052513 w 1154907"/>
                            <a:gd name="connsiteY162" fmla="*/ 1571625 h 1766991"/>
                            <a:gd name="connsiteX163" fmla="*/ 1059657 w 1154907"/>
                            <a:gd name="connsiteY163" fmla="*/ 1576387 h 1766991"/>
                            <a:gd name="connsiteX164" fmla="*/ 1081088 w 1154907"/>
                            <a:gd name="connsiteY164" fmla="*/ 1585912 h 1766991"/>
                            <a:gd name="connsiteX165" fmla="*/ 1092994 w 1154907"/>
                            <a:gd name="connsiteY165" fmla="*/ 1602581 h 1766991"/>
                            <a:gd name="connsiteX166" fmla="*/ 1102519 w 1154907"/>
                            <a:gd name="connsiteY166" fmla="*/ 1616869 h 1766991"/>
                            <a:gd name="connsiteX167" fmla="*/ 1109663 w 1154907"/>
                            <a:gd name="connsiteY167" fmla="*/ 1631156 h 1766991"/>
                            <a:gd name="connsiteX168" fmla="*/ 1112044 w 1154907"/>
                            <a:gd name="connsiteY168" fmla="*/ 1640681 h 1766991"/>
                            <a:gd name="connsiteX169" fmla="*/ 1116807 w 1154907"/>
                            <a:gd name="connsiteY169" fmla="*/ 1654969 h 1766991"/>
                            <a:gd name="connsiteX170" fmla="*/ 1121569 w 1154907"/>
                            <a:gd name="connsiteY170" fmla="*/ 1671637 h 1766991"/>
                            <a:gd name="connsiteX171" fmla="*/ 1126332 w 1154907"/>
                            <a:gd name="connsiteY171" fmla="*/ 1678781 h 1766991"/>
                            <a:gd name="connsiteX172" fmla="*/ 1131094 w 1154907"/>
                            <a:gd name="connsiteY172" fmla="*/ 1697831 h 1766991"/>
                            <a:gd name="connsiteX173" fmla="*/ 1133475 w 1154907"/>
                            <a:gd name="connsiteY173" fmla="*/ 1704975 h 1766991"/>
                            <a:gd name="connsiteX174" fmla="*/ 1138238 w 1154907"/>
                            <a:gd name="connsiteY174" fmla="*/ 1724025 h 1766991"/>
                            <a:gd name="connsiteX175" fmla="*/ 1145382 w 1154907"/>
                            <a:gd name="connsiteY175" fmla="*/ 1745456 h 1766991"/>
                            <a:gd name="connsiteX176" fmla="*/ 1150144 w 1154907"/>
                            <a:gd name="connsiteY176" fmla="*/ 1759744 h 1766991"/>
                            <a:gd name="connsiteX177" fmla="*/ 1154907 w 1154907"/>
                            <a:gd name="connsiteY177" fmla="*/ 1764506 h 1766991"/>
                            <a:gd name="connsiteX178" fmla="*/ 1154907 w 1154907"/>
                            <a:gd name="connsiteY17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61938 w 1154907"/>
                            <a:gd name="connsiteY95" fmla="*/ 1028700 h 1766991"/>
                            <a:gd name="connsiteX96" fmla="*/ 273844 w 1154907"/>
                            <a:gd name="connsiteY96" fmla="*/ 1042987 h 1766991"/>
                            <a:gd name="connsiteX97" fmla="*/ 295275 w 1154907"/>
                            <a:gd name="connsiteY97" fmla="*/ 1059656 h 1766991"/>
                            <a:gd name="connsiteX98" fmla="*/ 300038 w 1154907"/>
                            <a:gd name="connsiteY98" fmla="*/ 1066800 h 1766991"/>
                            <a:gd name="connsiteX99" fmla="*/ 314325 w 1154907"/>
                            <a:gd name="connsiteY99" fmla="*/ 1078706 h 1766991"/>
                            <a:gd name="connsiteX100" fmla="*/ 321469 w 1154907"/>
                            <a:gd name="connsiteY100" fmla="*/ 1081087 h 1766991"/>
                            <a:gd name="connsiteX101" fmla="*/ 342900 w 1154907"/>
                            <a:gd name="connsiteY101" fmla="*/ 1090612 h 1766991"/>
                            <a:gd name="connsiteX102" fmla="*/ 359569 w 1154907"/>
                            <a:gd name="connsiteY102" fmla="*/ 1107281 h 1766991"/>
                            <a:gd name="connsiteX103" fmla="*/ 373857 w 1154907"/>
                            <a:gd name="connsiteY103" fmla="*/ 1114425 h 1766991"/>
                            <a:gd name="connsiteX104" fmla="*/ 383382 w 1154907"/>
                            <a:gd name="connsiteY104" fmla="*/ 1121569 h 1766991"/>
                            <a:gd name="connsiteX105" fmla="*/ 388144 w 1154907"/>
                            <a:gd name="connsiteY105" fmla="*/ 1128712 h 1766991"/>
                            <a:gd name="connsiteX106" fmla="*/ 397669 w 1154907"/>
                            <a:gd name="connsiteY106" fmla="*/ 1133475 h 1766991"/>
                            <a:gd name="connsiteX107" fmla="*/ 404813 w 1154907"/>
                            <a:gd name="connsiteY107" fmla="*/ 1138237 h 1766991"/>
                            <a:gd name="connsiteX108" fmla="*/ 411957 w 1154907"/>
                            <a:gd name="connsiteY108" fmla="*/ 1145381 h 1766991"/>
                            <a:gd name="connsiteX109" fmla="*/ 419100 w 1154907"/>
                            <a:gd name="connsiteY109" fmla="*/ 1150144 h 1766991"/>
                            <a:gd name="connsiteX110" fmla="*/ 426244 w 1154907"/>
                            <a:gd name="connsiteY110" fmla="*/ 1157287 h 1766991"/>
                            <a:gd name="connsiteX111" fmla="*/ 433388 w 1154907"/>
                            <a:gd name="connsiteY111" fmla="*/ 1162050 h 1766991"/>
                            <a:gd name="connsiteX112" fmla="*/ 440532 w 1154907"/>
                            <a:gd name="connsiteY112" fmla="*/ 1171575 h 1766991"/>
                            <a:gd name="connsiteX113" fmla="*/ 450057 w 1154907"/>
                            <a:gd name="connsiteY113" fmla="*/ 1178719 h 1766991"/>
                            <a:gd name="connsiteX114" fmla="*/ 459582 w 1154907"/>
                            <a:gd name="connsiteY114" fmla="*/ 1188244 h 1766991"/>
                            <a:gd name="connsiteX115" fmla="*/ 469107 w 1154907"/>
                            <a:gd name="connsiteY115" fmla="*/ 1202531 h 1766991"/>
                            <a:gd name="connsiteX116" fmla="*/ 483394 w 1154907"/>
                            <a:gd name="connsiteY116" fmla="*/ 1216819 h 1766991"/>
                            <a:gd name="connsiteX117" fmla="*/ 492919 w 1154907"/>
                            <a:gd name="connsiteY117" fmla="*/ 1228725 h 1766991"/>
                            <a:gd name="connsiteX118" fmla="*/ 502444 w 1154907"/>
                            <a:gd name="connsiteY118" fmla="*/ 1243012 h 1766991"/>
                            <a:gd name="connsiteX119" fmla="*/ 509588 w 1154907"/>
                            <a:gd name="connsiteY119" fmla="*/ 1247775 h 1766991"/>
                            <a:gd name="connsiteX120" fmla="*/ 523875 w 1154907"/>
                            <a:gd name="connsiteY120" fmla="*/ 1259681 h 1766991"/>
                            <a:gd name="connsiteX121" fmla="*/ 538163 w 1154907"/>
                            <a:gd name="connsiteY121" fmla="*/ 1273969 h 1766991"/>
                            <a:gd name="connsiteX122" fmla="*/ 545307 w 1154907"/>
                            <a:gd name="connsiteY122" fmla="*/ 1281112 h 1766991"/>
                            <a:gd name="connsiteX123" fmla="*/ 559594 w 1154907"/>
                            <a:gd name="connsiteY123" fmla="*/ 1290637 h 1766991"/>
                            <a:gd name="connsiteX124" fmla="*/ 571500 w 1154907"/>
                            <a:gd name="connsiteY124" fmla="*/ 1302544 h 1766991"/>
                            <a:gd name="connsiteX125" fmla="*/ 592932 w 1154907"/>
                            <a:gd name="connsiteY125" fmla="*/ 1321594 h 1766991"/>
                            <a:gd name="connsiteX126" fmla="*/ 600075 w 1154907"/>
                            <a:gd name="connsiteY126" fmla="*/ 1323975 h 1766991"/>
                            <a:gd name="connsiteX127" fmla="*/ 607219 w 1154907"/>
                            <a:gd name="connsiteY127" fmla="*/ 1331119 h 1766991"/>
                            <a:gd name="connsiteX128" fmla="*/ 616744 w 1154907"/>
                            <a:gd name="connsiteY128" fmla="*/ 1338262 h 1766991"/>
                            <a:gd name="connsiteX129" fmla="*/ 623888 w 1154907"/>
                            <a:gd name="connsiteY129" fmla="*/ 1343025 h 1766991"/>
                            <a:gd name="connsiteX130" fmla="*/ 631032 w 1154907"/>
                            <a:gd name="connsiteY130" fmla="*/ 1350169 h 1766991"/>
                            <a:gd name="connsiteX131" fmla="*/ 652463 w 1154907"/>
                            <a:gd name="connsiteY131" fmla="*/ 1362075 h 1766991"/>
                            <a:gd name="connsiteX132" fmla="*/ 669132 w 1154907"/>
                            <a:gd name="connsiteY132" fmla="*/ 1378744 h 1766991"/>
                            <a:gd name="connsiteX133" fmla="*/ 683419 w 1154907"/>
                            <a:gd name="connsiteY133" fmla="*/ 1390650 h 1766991"/>
                            <a:gd name="connsiteX134" fmla="*/ 695325 w 1154907"/>
                            <a:gd name="connsiteY134" fmla="*/ 1400175 h 1766991"/>
                            <a:gd name="connsiteX135" fmla="*/ 702469 w 1154907"/>
                            <a:gd name="connsiteY135" fmla="*/ 1404937 h 1766991"/>
                            <a:gd name="connsiteX136" fmla="*/ 716757 w 1154907"/>
                            <a:gd name="connsiteY136" fmla="*/ 1414462 h 1766991"/>
                            <a:gd name="connsiteX137" fmla="*/ 735807 w 1154907"/>
                            <a:gd name="connsiteY137" fmla="*/ 1426369 h 1766991"/>
                            <a:gd name="connsiteX138" fmla="*/ 750094 w 1154907"/>
                            <a:gd name="connsiteY138" fmla="*/ 1435894 h 1766991"/>
                            <a:gd name="connsiteX139" fmla="*/ 764382 w 1154907"/>
                            <a:gd name="connsiteY139" fmla="*/ 1445419 h 1766991"/>
                            <a:gd name="connsiteX140" fmla="*/ 781050 w 1154907"/>
                            <a:gd name="connsiteY140" fmla="*/ 1454944 h 1766991"/>
                            <a:gd name="connsiteX141" fmla="*/ 788194 w 1154907"/>
                            <a:gd name="connsiteY141" fmla="*/ 1457325 h 1766991"/>
                            <a:gd name="connsiteX142" fmla="*/ 804863 w 1154907"/>
                            <a:gd name="connsiteY142" fmla="*/ 1469231 h 1766991"/>
                            <a:gd name="connsiteX143" fmla="*/ 814388 w 1154907"/>
                            <a:gd name="connsiteY143" fmla="*/ 1473994 h 1766991"/>
                            <a:gd name="connsiteX144" fmla="*/ 826294 w 1154907"/>
                            <a:gd name="connsiteY144" fmla="*/ 1476375 h 1766991"/>
                            <a:gd name="connsiteX145" fmla="*/ 835819 w 1154907"/>
                            <a:gd name="connsiteY145" fmla="*/ 1481137 h 1766991"/>
                            <a:gd name="connsiteX146" fmla="*/ 850107 w 1154907"/>
                            <a:gd name="connsiteY146" fmla="*/ 1490662 h 1766991"/>
                            <a:gd name="connsiteX147" fmla="*/ 857250 w 1154907"/>
                            <a:gd name="connsiteY147" fmla="*/ 1493044 h 1766991"/>
                            <a:gd name="connsiteX148" fmla="*/ 866775 w 1154907"/>
                            <a:gd name="connsiteY148" fmla="*/ 1497806 h 1766991"/>
                            <a:gd name="connsiteX149" fmla="*/ 876300 w 1154907"/>
                            <a:gd name="connsiteY149" fmla="*/ 1500187 h 1766991"/>
                            <a:gd name="connsiteX150" fmla="*/ 883444 w 1154907"/>
                            <a:gd name="connsiteY150" fmla="*/ 1502569 h 1766991"/>
                            <a:gd name="connsiteX151" fmla="*/ 890588 w 1154907"/>
                            <a:gd name="connsiteY151" fmla="*/ 1509712 h 1766991"/>
                            <a:gd name="connsiteX152" fmla="*/ 902494 w 1154907"/>
                            <a:gd name="connsiteY152" fmla="*/ 1512094 h 1766991"/>
                            <a:gd name="connsiteX153" fmla="*/ 914400 w 1154907"/>
                            <a:gd name="connsiteY153" fmla="*/ 1516856 h 1766991"/>
                            <a:gd name="connsiteX154" fmla="*/ 921544 w 1154907"/>
                            <a:gd name="connsiteY154" fmla="*/ 1519237 h 1766991"/>
                            <a:gd name="connsiteX155" fmla="*/ 928688 w 1154907"/>
                            <a:gd name="connsiteY155" fmla="*/ 1524000 h 1766991"/>
                            <a:gd name="connsiteX156" fmla="*/ 947738 w 1154907"/>
                            <a:gd name="connsiteY156" fmla="*/ 1531144 h 1766991"/>
                            <a:gd name="connsiteX157" fmla="*/ 957263 w 1154907"/>
                            <a:gd name="connsiteY157" fmla="*/ 1533525 h 1766991"/>
                            <a:gd name="connsiteX158" fmla="*/ 978694 w 1154907"/>
                            <a:gd name="connsiteY158" fmla="*/ 1538287 h 1766991"/>
                            <a:gd name="connsiteX159" fmla="*/ 992982 w 1154907"/>
                            <a:gd name="connsiteY159" fmla="*/ 1547812 h 1766991"/>
                            <a:gd name="connsiteX160" fmla="*/ 1019175 w 1154907"/>
                            <a:gd name="connsiteY160" fmla="*/ 1557337 h 1766991"/>
                            <a:gd name="connsiteX161" fmla="*/ 1026319 w 1154907"/>
                            <a:gd name="connsiteY161" fmla="*/ 1559719 h 1766991"/>
                            <a:gd name="connsiteX162" fmla="*/ 1052513 w 1154907"/>
                            <a:gd name="connsiteY162" fmla="*/ 1571625 h 1766991"/>
                            <a:gd name="connsiteX163" fmla="*/ 1059657 w 1154907"/>
                            <a:gd name="connsiteY163" fmla="*/ 1576387 h 1766991"/>
                            <a:gd name="connsiteX164" fmla="*/ 1081088 w 1154907"/>
                            <a:gd name="connsiteY164" fmla="*/ 1585912 h 1766991"/>
                            <a:gd name="connsiteX165" fmla="*/ 1092994 w 1154907"/>
                            <a:gd name="connsiteY165" fmla="*/ 1602581 h 1766991"/>
                            <a:gd name="connsiteX166" fmla="*/ 1102519 w 1154907"/>
                            <a:gd name="connsiteY166" fmla="*/ 1616869 h 1766991"/>
                            <a:gd name="connsiteX167" fmla="*/ 1109663 w 1154907"/>
                            <a:gd name="connsiteY167" fmla="*/ 1631156 h 1766991"/>
                            <a:gd name="connsiteX168" fmla="*/ 1112044 w 1154907"/>
                            <a:gd name="connsiteY168" fmla="*/ 1640681 h 1766991"/>
                            <a:gd name="connsiteX169" fmla="*/ 1116807 w 1154907"/>
                            <a:gd name="connsiteY169" fmla="*/ 1654969 h 1766991"/>
                            <a:gd name="connsiteX170" fmla="*/ 1121569 w 1154907"/>
                            <a:gd name="connsiteY170" fmla="*/ 1671637 h 1766991"/>
                            <a:gd name="connsiteX171" fmla="*/ 1126332 w 1154907"/>
                            <a:gd name="connsiteY171" fmla="*/ 1678781 h 1766991"/>
                            <a:gd name="connsiteX172" fmla="*/ 1131094 w 1154907"/>
                            <a:gd name="connsiteY172" fmla="*/ 1697831 h 1766991"/>
                            <a:gd name="connsiteX173" fmla="*/ 1133475 w 1154907"/>
                            <a:gd name="connsiteY173" fmla="*/ 1704975 h 1766991"/>
                            <a:gd name="connsiteX174" fmla="*/ 1138238 w 1154907"/>
                            <a:gd name="connsiteY174" fmla="*/ 1724025 h 1766991"/>
                            <a:gd name="connsiteX175" fmla="*/ 1145382 w 1154907"/>
                            <a:gd name="connsiteY175" fmla="*/ 1745456 h 1766991"/>
                            <a:gd name="connsiteX176" fmla="*/ 1150144 w 1154907"/>
                            <a:gd name="connsiteY176" fmla="*/ 1759744 h 1766991"/>
                            <a:gd name="connsiteX177" fmla="*/ 1154907 w 1154907"/>
                            <a:gd name="connsiteY177" fmla="*/ 1764506 h 1766991"/>
                            <a:gd name="connsiteX178" fmla="*/ 1154907 w 1154907"/>
                            <a:gd name="connsiteY17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61938 w 1154907"/>
                            <a:gd name="connsiteY95" fmla="*/ 1028700 h 1766991"/>
                            <a:gd name="connsiteX96" fmla="*/ 292894 w 1154907"/>
                            <a:gd name="connsiteY96" fmla="*/ 1033462 h 1766991"/>
                            <a:gd name="connsiteX97" fmla="*/ 295275 w 1154907"/>
                            <a:gd name="connsiteY97" fmla="*/ 1059656 h 1766991"/>
                            <a:gd name="connsiteX98" fmla="*/ 300038 w 1154907"/>
                            <a:gd name="connsiteY98" fmla="*/ 1066800 h 1766991"/>
                            <a:gd name="connsiteX99" fmla="*/ 314325 w 1154907"/>
                            <a:gd name="connsiteY99" fmla="*/ 1078706 h 1766991"/>
                            <a:gd name="connsiteX100" fmla="*/ 321469 w 1154907"/>
                            <a:gd name="connsiteY100" fmla="*/ 1081087 h 1766991"/>
                            <a:gd name="connsiteX101" fmla="*/ 342900 w 1154907"/>
                            <a:gd name="connsiteY101" fmla="*/ 1090612 h 1766991"/>
                            <a:gd name="connsiteX102" fmla="*/ 359569 w 1154907"/>
                            <a:gd name="connsiteY102" fmla="*/ 1107281 h 1766991"/>
                            <a:gd name="connsiteX103" fmla="*/ 373857 w 1154907"/>
                            <a:gd name="connsiteY103" fmla="*/ 1114425 h 1766991"/>
                            <a:gd name="connsiteX104" fmla="*/ 383382 w 1154907"/>
                            <a:gd name="connsiteY104" fmla="*/ 1121569 h 1766991"/>
                            <a:gd name="connsiteX105" fmla="*/ 388144 w 1154907"/>
                            <a:gd name="connsiteY105" fmla="*/ 1128712 h 1766991"/>
                            <a:gd name="connsiteX106" fmla="*/ 397669 w 1154907"/>
                            <a:gd name="connsiteY106" fmla="*/ 1133475 h 1766991"/>
                            <a:gd name="connsiteX107" fmla="*/ 404813 w 1154907"/>
                            <a:gd name="connsiteY107" fmla="*/ 1138237 h 1766991"/>
                            <a:gd name="connsiteX108" fmla="*/ 411957 w 1154907"/>
                            <a:gd name="connsiteY108" fmla="*/ 1145381 h 1766991"/>
                            <a:gd name="connsiteX109" fmla="*/ 419100 w 1154907"/>
                            <a:gd name="connsiteY109" fmla="*/ 1150144 h 1766991"/>
                            <a:gd name="connsiteX110" fmla="*/ 426244 w 1154907"/>
                            <a:gd name="connsiteY110" fmla="*/ 1157287 h 1766991"/>
                            <a:gd name="connsiteX111" fmla="*/ 433388 w 1154907"/>
                            <a:gd name="connsiteY111" fmla="*/ 1162050 h 1766991"/>
                            <a:gd name="connsiteX112" fmla="*/ 440532 w 1154907"/>
                            <a:gd name="connsiteY112" fmla="*/ 1171575 h 1766991"/>
                            <a:gd name="connsiteX113" fmla="*/ 450057 w 1154907"/>
                            <a:gd name="connsiteY113" fmla="*/ 1178719 h 1766991"/>
                            <a:gd name="connsiteX114" fmla="*/ 459582 w 1154907"/>
                            <a:gd name="connsiteY114" fmla="*/ 1188244 h 1766991"/>
                            <a:gd name="connsiteX115" fmla="*/ 469107 w 1154907"/>
                            <a:gd name="connsiteY115" fmla="*/ 1202531 h 1766991"/>
                            <a:gd name="connsiteX116" fmla="*/ 483394 w 1154907"/>
                            <a:gd name="connsiteY116" fmla="*/ 1216819 h 1766991"/>
                            <a:gd name="connsiteX117" fmla="*/ 492919 w 1154907"/>
                            <a:gd name="connsiteY117" fmla="*/ 1228725 h 1766991"/>
                            <a:gd name="connsiteX118" fmla="*/ 502444 w 1154907"/>
                            <a:gd name="connsiteY118" fmla="*/ 1243012 h 1766991"/>
                            <a:gd name="connsiteX119" fmla="*/ 509588 w 1154907"/>
                            <a:gd name="connsiteY119" fmla="*/ 1247775 h 1766991"/>
                            <a:gd name="connsiteX120" fmla="*/ 523875 w 1154907"/>
                            <a:gd name="connsiteY120" fmla="*/ 1259681 h 1766991"/>
                            <a:gd name="connsiteX121" fmla="*/ 538163 w 1154907"/>
                            <a:gd name="connsiteY121" fmla="*/ 1273969 h 1766991"/>
                            <a:gd name="connsiteX122" fmla="*/ 545307 w 1154907"/>
                            <a:gd name="connsiteY122" fmla="*/ 1281112 h 1766991"/>
                            <a:gd name="connsiteX123" fmla="*/ 559594 w 1154907"/>
                            <a:gd name="connsiteY123" fmla="*/ 1290637 h 1766991"/>
                            <a:gd name="connsiteX124" fmla="*/ 571500 w 1154907"/>
                            <a:gd name="connsiteY124" fmla="*/ 1302544 h 1766991"/>
                            <a:gd name="connsiteX125" fmla="*/ 592932 w 1154907"/>
                            <a:gd name="connsiteY125" fmla="*/ 1321594 h 1766991"/>
                            <a:gd name="connsiteX126" fmla="*/ 600075 w 1154907"/>
                            <a:gd name="connsiteY126" fmla="*/ 1323975 h 1766991"/>
                            <a:gd name="connsiteX127" fmla="*/ 607219 w 1154907"/>
                            <a:gd name="connsiteY127" fmla="*/ 1331119 h 1766991"/>
                            <a:gd name="connsiteX128" fmla="*/ 616744 w 1154907"/>
                            <a:gd name="connsiteY128" fmla="*/ 1338262 h 1766991"/>
                            <a:gd name="connsiteX129" fmla="*/ 623888 w 1154907"/>
                            <a:gd name="connsiteY129" fmla="*/ 1343025 h 1766991"/>
                            <a:gd name="connsiteX130" fmla="*/ 631032 w 1154907"/>
                            <a:gd name="connsiteY130" fmla="*/ 1350169 h 1766991"/>
                            <a:gd name="connsiteX131" fmla="*/ 652463 w 1154907"/>
                            <a:gd name="connsiteY131" fmla="*/ 1362075 h 1766991"/>
                            <a:gd name="connsiteX132" fmla="*/ 669132 w 1154907"/>
                            <a:gd name="connsiteY132" fmla="*/ 1378744 h 1766991"/>
                            <a:gd name="connsiteX133" fmla="*/ 683419 w 1154907"/>
                            <a:gd name="connsiteY133" fmla="*/ 1390650 h 1766991"/>
                            <a:gd name="connsiteX134" fmla="*/ 695325 w 1154907"/>
                            <a:gd name="connsiteY134" fmla="*/ 1400175 h 1766991"/>
                            <a:gd name="connsiteX135" fmla="*/ 702469 w 1154907"/>
                            <a:gd name="connsiteY135" fmla="*/ 1404937 h 1766991"/>
                            <a:gd name="connsiteX136" fmla="*/ 716757 w 1154907"/>
                            <a:gd name="connsiteY136" fmla="*/ 1414462 h 1766991"/>
                            <a:gd name="connsiteX137" fmla="*/ 735807 w 1154907"/>
                            <a:gd name="connsiteY137" fmla="*/ 1426369 h 1766991"/>
                            <a:gd name="connsiteX138" fmla="*/ 750094 w 1154907"/>
                            <a:gd name="connsiteY138" fmla="*/ 1435894 h 1766991"/>
                            <a:gd name="connsiteX139" fmla="*/ 764382 w 1154907"/>
                            <a:gd name="connsiteY139" fmla="*/ 1445419 h 1766991"/>
                            <a:gd name="connsiteX140" fmla="*/ 781050 w 1154907"/>
                            <a:gd name="connsiteY140" fmla="*/ 1454944 h 1766991"/>
                            <a:gd name="connsiteX141" fmla="*/ 788194 w 1154907"/>
                            <a:gd name="connsiteY141" fmla="*/ 1457325 h 1766991"/>
                            <a:gd name="connsiteX142" fmla="*/ 804863 w 1154907"/>
                            <a:gd name="connsiteY142" fmla="*/ 1469231 h 1766991"/>
                            <a:gd name="connsiteX143" fmla="*/ 814388 w 1154907"/>
                            <a:gd name="connsiteY143" fmla="*/ 1473994 h 1766991"/>
                            <a:gd name="connsiteX144" fmla="*/ 826294 w 1154907"/>
                            <a:gd name="connsiteY144" fmla="*/ 1476375 h 1766991"/>
                            <a:gd name="connsiteX145" fmla="*/ 835819 w 1154907"/>
                            <a:gd name="connsiteY145" fmla="*/ 1481137 h 1766991"/>
                            <a:gd name="connsiteX146" fmla="*/ 850107 w 1154907"/>
                            <a:gd name="connsiteY146" fmla="*/ 1490662 h 1766991"/>
                            <a:gd name="connsiteX147" fmla="*/ 857250 w 1154907"/>
                            <a:gd name="connsiteY147" fmla="*/ 1493044 h 1766991"/>
                            <a:gd name="connsiteX148" fmla="*/ 866775 w 1154907"/>
                            <a:gd name="connsiteY148" fmla="*/ 1497806 h 1766991"/>
                            <a:gd name="connsiteX149" fmla="*/ 876300 w 1154907"/>
                            <a:gd name="connsiteY149" fmla="*/ 1500187 h 1766991"/>
                            <a:gd name="connsiteX150" fmla="*/ 883444 w 1154907"/>
                            <a:gd name="connsiteY150" fmla="*/ 1502569 h 1766991"/>
                            <a:gd name="connsiteX151" fmla="*/ 890588 w 1154907"/>
                            <a:gd name="connsiteY151" fmla="*/ 1509712 h 1766991"/>
                            <a:gd name="connsiteX152" fmla="*/ 902494 w 1154907"/>
                            <a:gd name="connsiteY152" fmla="*/ 1512094 h 1766991"/>
                            <a:gd name="connsiteX153" fmla="*/ 914400 w 1154907"/>
                            <a:gd name="connsiteY153" fmla="*/ 1516856 h 1766991"/>
                            <a:gd name="connsiteX154" fmla="*/ 921544 w 1154907"/>
                            <a:gd name="connsiteY154" fmla="*/ 1519237 h 1766991"/>
                            <a:gd name="connsiteX155" fmla="*/ 928688 w 1154907"/>
                            <a:gd name="connsiteY155" fmla="*/ 1524000 h 1766991"/>
                            <a:gd name="connsiteX156" fmla="*/ 947738 w 1154907"/>
                            <a:gd name="connsiteY156" fmla="*/ 1531144 h 1766991"/>
                            <a:gd name="connsiteX157" fmla="*/ 957263 w 1154907"/>
                            <a:gd name="connsiteY157" fmla="*/ 1533525 h 1766991"/>
                            <a:gd name="connsiteX158" fmla="*/ 978694 w 1154907"/>
                            <a:gd name="connsiteY158" fmla="*/ 1538287 h 1766991"/>
                            <a:gd name="connsiteX159" fmla="*/ 992982 w 1154907"/>
                            <a:gd name="connsiteY159" fmla="*/ 1547812 h 1766991"/>
                            <a:gd name="connsiteX160" fmla="*/ 1019175 w 1154907"/>
                            <a:gd name="connsiteY160" fmla="*/ 1557337 h 1766991"/>
                            <a:gd name="connsiteX161" fmla="*/ 1026319 w 1154907"/>
                            <a:gd name="connsiteY161" fmla="*/ 1559719 h 1766991"/>
                            <a:gd name="connsiteX162" fmla="*/ 1052513 w 1154907"/>
                            <a:gd name="connsiteY162" fmla="*/ 1571625 h 1766991"/>
                            <a:gd name="connsiteX163" fmla="*/ 1059657 w 1154907"/>
                            <a:gd name="connsiteY163" fmla="*/ 1576387 h 1766991"/>
                            <a:gd name="connsiteX164" fmla="*/ 1081088 w 1154907"/>
                            <a:gd name="connsiteY164" fmla="*/ 1585912 h 1766991"/>
                            <a:gd name="connsiteX165" fmla="*/ 1092994 w 1154907"/>
                            <a:gd name="connsiteY165" fmla="*/ 1602581 h 1766991"/>
                            <a:gd name="connsiteX166" fmla="*/ 1102519 w 1154907"/>
                            <a:gd name="connsiteY166" fmla="*/ 1616869 h 1766991"/>
                            <a:gd name="connsiteX167" fmla="*/ 1109663 w 1154907"/>
                            <a:gd name="connsiteY167" fmla="*/ 1631156 h 1766991"/>
                            <a:gd name="connsiteX168" fmla="*/ 1112044 w 1154907"/>
                            <a:gd name="connsiteY168" fmla="*/ 1640681 h 1766991"/>
                            <a:gd name="connsiteX169" fmla="*/ 1116807 w 1154907"/>
                            <a:gd name="connsiteY169" fmla="*/ 1654969 h 1766991"/>
                            <a:gd name="connsiteX170" fmla="*/ 1121569 w 1154907"/>
                            <a:gd name="connsiteY170" fmla="*/ 1671637 h 1766991"/>
                            <a:gd name="connsiteX171" fmla="*/ 1126332 w 1154907"/>
                            <a:gd name="connsiteY171" fmla="*/ 1678781 h 1766991"/>
                            <a:gd name="connsiteX172" fmla="*/ 1131094 w 1154907"/>
                            <a:gd name="connsiteY172" fmla="*/ 1697831 h 1766991"/>
                            <a:gd name="connsiteX173" fmla="*/ 1133475 w 1154907"/>
                            <a:gd name="connsiteY173" fmla="*/ 1704975 h 1766991"/>
                            <a:gd name="connsiteX174" fmla="*/ 1138238 w 1154907"/>
                            <a:gd name="connsiteY174" fmla="*/ 1724025 h 1766991"/>
                            <a:gd name="connsiteX175" fmla="*/ 1145382 w 1154907"/>
                            <a:gd name="connsiteY175" fmla="*/ 1745456 h 1766991"/>
                            <a:gd name="connsiteX176" fmla="*/ 1150144 w 1154907"/>
                            <a:gd name="connsiteY176" fmla="*/ 1759744 h 1766991"/>
                            <a:gd name="connsiteX177" fmla="*/ 1154907 w 1154907"/>
                            <a:gd name="connsiteY177" fmla="*/ 1764506 h 1766991"/>
                            <a:gd name="connsiteX178" fmla="*/ 1154907 w 1154907"/>
                            <a:gd name="connsiteY17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92894 w 1154907"/>
                            <a:gd name="connsiteY95" fmla="*/ 1033462 h 1766991"/>
                            <a:gd name="connsiteX96" fmla="*/ 295275 w 1154907"/>
                            <a:gd name="connsiteY96" fmla="*/ 1059656 h 1766991"/>
                            <a:gd name="connsiteX97" fmla="*/ 300038 w 1154907"/>
                            <a:gd name="connsiteY97" fmla="*/ 1066800 h 1766991"/>
                            <a:gd name="connsiteX98" fmla="*/ 314325 w 1154907"/>
                            <a:gd name="connsiteY98" fmla="*/ 1078706 h 1766991"/>
                            <a:gd name="connsiteX99" fmla="*/ 321469 w 1154907"/>
                            <a:gd name="connsiteY99" fmla="*/ 1081087 h 1766991"/>
                            <a:gd name="connsiteX100" fmla="*/ 342900 w 1154907"/>
                            <a:gd name="connsiteY100" fmla="*/ 1090612 h 1766991"/>
                            <a:gd name="connsiteX101" fmla="*/ 359569 w 1154907"/>
                            <a:gd name="connsiteY101" fmla="*/ 1107281 h 1766991"/>
                            <a:gd name="connsiteX102" fmla="*/ 373857 w 1154907"/>
                            <a:gd name="connsiteY102" fmla="*/ 1114425 h 1766991"/>
                            <a:gd name="connsiteX103" fmla="*/ 383382 w 1154907"/>
                            <a:gd name="connsiteY103" fmla="*/ 1121569 h 1766991"/>
                            <a:gd name="connsiteX104" fmla="*/ 388144 w 1154907"/>
                            <a:gd name="connsiteY104" fmla="*/ 1128712 h 1766991"/>
                            <a:gd name="connsiteX105" fmla="*/ 397669 w 1154907"/>
                            <a:gd name="connsiteY105" fmla="*/ 1133475 h 1766991"/>
                            <a:gd name="connsiteX106" fmla="*/ 404813 w 1154907"/>
                            <a:gd name="connsiteY106" fmla="*/ 1138237 h 1766991"/>
                            <a:gd name="connsiteX107" fmla="*/ 411957 w 1154907"/>
                            <a:gd name="connsiteY107" fmla="*/ 1145381 h 1766991"/>
                            <a:gd name="connsiteX108" fmla="*/ 419100 w 1154907"/>
                            <a:gd name="connsiteY108" fmla="*/ 1150144 h 1766991"/>
                            <a:gd name="connsiteX109" fmla="*/ 426244 w 1154907"/>
                            <a:gd name="connsiteY109" fmla="*/ 1157287 h 1766991"/>
                            <a:gd name="connsiteX110" fmla="*/ 433388 w 1154907"/>
                            <a:gd name="connsiteY110" fmla="*/ 1162050 h 1766991"/>
                            <a:gd name="connsiteX111" fmla="*/ 440532 w 1154907"/>
                            <a:gd name="connsiteY111" fmla="*/ 1171575 h 1766991"/>
                            <a:gd name="connsiteX112" fmla="*/ 450057 w 1154907"/>
                            <a:gd name="connsiteY112" fmla="*/ 1178719 h 1766991"/>
                            <a:gd name="connsiteX113" fmla="*/ 459582 w 1154907"/>
                            <a:gd name="connsiteY113" fmla="*/ 1188244 h 1766991"/>
                            <a:gd name="connsiteX114" fmla="*/ 469107 w 1154907"/>
                            <a:gd name="connsiteY114" fmla="*/ 1202531 h 1766991"/>
                            <a:gd name="connsiteX115" fmla="*/ 483394 w 1154907"/>
                            <a:gd name="connsiteY115" fmla="*/ 1216819 h 1766991"/>
                            <a:gd name="connsiteX116" fmla="*/ 492919 w 1154907"/>
                            <a:gd name="connsiteY116" fmla="*/ 1228725 h 1766991"/>
                            <a:gd name="connsiteX117" fmla="*/ 502444 w 1154907"/>
                            <a:gd name="connsiteY117" fmla="*/ 1243012 h 1766991"/>
                            <a:gd name="connsiteX118" fmla="*/ 509588 w 1154907"/>
                            <a:gd name="connsiteY118" fmla="*/ 1247775 h 1766991"/>
                            <a:gd name="connsiteX119" fmla="*/ 523875 w 1154907"/>
                            <a:gd name="connsiteY119" fmla="*/ 1259681 h 1766991"/>
                            <a:gd name="connsiteX120" fmla="*/ 538163 w 1154907"/>
                            <a:gd name="connsiteY120" fmla="*/ 1273969 h 1766991"/>
                            <a:gd name="connsiteX121" fmla="*/ 545307 w 1154907"/>
                            <a:gd name="connsiteY121" fmla="*/ 1281112 h 1766991"/>
                            <a:gd name="connsiteX122" fmla="*/ 559594 w 1154907"/>
                            <a:gd name="connsiteY122" fmla="*/ 1290637 h 1766991"/>
                            <a:gd name="connsiteX123" fmla="*/ 571500 w 1154907"/>
                            <a:gd name="connsiteY123" fmla="*/ 1302544 h 1766991"/>
                            <a:gd name="connsiteX124" fmla="*/ 592932 w 1154907"/>
                            <a:gd name="connsiteY124" fmla="*/ 1321594 h 1766991"/>
                            <a:gd name="connsiteX125" fmla="*/ 600075 w 1154907"/>
                            <a:gd name="connsiteY125" fmla="*/ 1323975 h 1766991"/>
                            <a:gd name="connsiteX126" fmla="*/ 607219 w 1154907"/>
                            <a:gd name="connsiteY126" fmla="*/ 1331119 h 1766991"/>
                            <a:gd name="connsiteX127" fmla="*/ 616744 w 1154907"/>
                            <a:gd name="connsiteY127" fmla="*/ 1338262 h 1766991"/>
                            <a:gd name="connsiteX128" fmla="*/ 623888 w 1154907"/>
                            <a:gd name="connsiteY128" fmla="*/ 1343025 h 1766991"/>
                            <a:gd name="connsiteX129" fmla="*/ 631032 w 1154907"/>
                            <a:gd name="connsiteY129" fmla="*/ 1350169 h 1766991"/>
                            <a:gd name="connsiteX130" fmla="*/ 652463 w 1154907"/>
                            <a:gd name="connsiteY130" fmla="*/ 1362075 h 1766991"/>
                            <a:gd name="connsiteX131" fmla="*/ 669132 w 1154907"/>
                            <a:gd name="connsiteY131" fmla="*/ 1378744 h 1766991"/>
                            <a:gd name="connsiteX132" fmla="*/ 683419 w 1154907"/>
                            <a:gd name="connsiteY132" fmla="*/ 1390650 h 1766991"/>
                            <a:gd name="connsiteX133" fmla="*/ 695325 w 1154907"/>
                            <a:gd name="connsiteY133" fmla="*/ 1400175 h 1766991"/>
                            <a:gd name="connsiteX134" fmla="*/ 702469 w 1154907"/>
                            <a:gd name="connsiteY134" fmla="*/ 1404937 h 1766991"/>
                            <a:gd name="connsiteX135" fmla="*/ 716757 w 1154907"/>
                            <a:gd name="connsiteY135" fmla="*/ 1414462 h 1766991"/>
                            <a:gd name="connsiteX136" fmla="*/ 735807 w 1154907"/>
                            <a:gd name="connsiteY136" fmla="*/ 1426369 h 1766991"/>
                            <a:gd name="connsiteX137" fmla="*/ 750094 w 1154907"/>
                            <a:gd name="connsiteY137" fmla="*/ 1435894 h 1766991"/>
                            <a:gd name="connsiteX138" fmla="*/ 764382 w 1154907"/>
                            <a:gd name="connsiteY138" fmla="*/ 1445419 h 1766991"/>
                            <a:gd name="connsiteX139" fmla="*/ 781050 w 1154907"/>
                            <a:gd name="connsiteY139" fmla="*/ 1454944 h 1766991"/>
                            <a:gd name="connsiteX140" fmla="*/ 788194 w 1154907"/>
                            <a:gd name="connsiteY140" fmla="*/ 1457325 h 1766991"/>
                            <a:gd name="connsiteX141" fmla="*/ 804863 w 1154907"/>
                            <a:gd name="connsiteY141" fmla="*/ 1469231 h 1766991"/>
                            <a:gd name="connsiteX142" fmla="*/ 814388 w 1154907"/>
                            <a:gd name="connsiteY142" fmla="*/ 1473994 h 1766991"/>
                            <a:gd name="connsiteX143" fmla="*/ 826294 w 1154907"/>
                            <a:gd name="connsiteY143" fmla="*/ 1476375 h 1766991"/>
                            <a:gd name="connsiteX144" fmla="*/ 835819 w 1154907"/>
                            <a:gd name="connsiteY144" fmla="*/ 1481137 h 1766991"/>
                            <a:gd name="connsiteX145" fmla="*/ 850107 w 1154907"/>
                            <a:gd name="connsiteY145" fmla="*/ 1490662 h 1766991"/>
                            <a:gd name="connsiteX146" fmla="*/ 857250 w 1154907"/>
                            <a:gd name="connsiteY146" fmla="*/ 1493044 h 1766991"/>
                            <a:gd name="connsiteX147" fmla="*/ 866775 w 1154907"/>
                            <a:gd name="connsiteY147" fmla="*/ 1497806 h 1766991"/>
                            <a:gd name="connsiteX148" fmla="*/ 876300 w 1154907"/>
                            <a:gd name="connsiteY148" fmla="*/ 1500187 h 1766991"/>
                            <a:gd name="connsiteX149" fmla="*/ 883444 w 1154907"/>
                            <a:gd name="connsiteY149" fmla="*/ 1502569 h 1766991"/>
                            <a:gd name="connsiteX150" fmla="*/ 890588 w 1154907"/>
                            <a:gd name="connsiteY150" fmla="*/ 1509712 h 1766991"/>
                            <a:gd name="connsiteX151" fmla="*/ 902494 w 1154907"/>
                            <a:gd name="connsiteY151" fmla="*/ 1512094 h 1766991"/>
                            <a:gd name="connsiteX152" fmla="*/ 914400 w 1154907"/>
                            <a:gd name="connsiteY152" fmla="*/ 1516856 h 1766991"/>
                            <a:gd name="connsiteX153" fmla="*/ 921544 w 1154907"/>
                            <a:gd name="connsiteY153" fmla="*/ 1519237 h 1766991"/>
                            <a:gd name="connsiteX154" fmla="*/ 928688 w 1154907"/>
                            <a:gd name="connsiteY154" fmla="*/ 1524000 h 1766991"/>
                            <a:gd name="connsiteX155" fmla="*/ 947738 w 1154907"/>
                            <a:gd name="connsiteY155" fmla="*/ 1531144 h 1766991"/>
                            <a:gd name="connsiteX156" fmla="*/ 957263 w 1154907"/>
                            <a:gd name="connsiteY156" fmla="*/ 1533525 h 1766991"/>
                            <a:gd name="connsiteX157" fmla="*/ 978694 w 1154907"/>
                            <a:gd name="connsiteY157" fmla="*/ 1538287 h 1766991"/>
                            <a:gd name="connsiteX158" fmla="*/ 992982 w 1154907"/>
                            <a:gd name="connsiteY158" fmla="*/ 1547812 h 1766991"/>
                            <a:gd name="connsiteX159" fmla="*/ 1019175 w 1154907"/>
                            <a:gd name="connsiteY159" fmla="*/ 1557337 h 1766991"/>
                            <a:gd name="connsiteX160" fmla="*/ 1026319 w 1154907"/>
                            <a:gd name="connsiteY160" fmla="*/ 1559719 h 1766991"/>
                            <a:gd name="connsiteX161" fmla="*/ 1052513 w 1154907"/>
                            <a:gd name="connsiteY161" fmla="*/ 1571625 h 1766991"/>
                            <a:gd name="connsiteX162" fmla="*/ 1059657 w 1154907"/>
                            <a:gd name="connsiteY162" fmla="*/ 1576387 h 1766991"/>
                            <a:gd name="connsiteX163" fmla="*/ 1081088 w 1154907"/>
                            <a:gd name="connsiteY163" fmla="*/ 1585912 h 1766991"/>
                            <a:gd name="connsiteX164" fmla="*/ 1092994 w 1154907"/>
                            <a:gd name="connsiteY164" fmla="*/ 1602581 h 1766991"/>
                            <a:gd name="connsiteX165" fmla="*/ 1102519 w 1154907"/>
                            <a:gd name="connsiteY165" fmla="*/ 1616869 h 1766991"/>
                            <a:gd name="connsiteX166" fmla="*/ 1109663 w 1154907"/>
                            <a:gd name="connsiteY166" fmla="*/ 1631156 h 1766991"/>
                            <a:gd name="connsiteX167" fmla="*/ 1112044 w 1154907"/>
                            <a:gd name="connsiteY167" fmla="*/ 1640681 h 1766991"/>
                            <a:gd name="connsiteX168" fmla="*/ 1116807 w 1154907"/>
                            <a:gd name="connsiteY168" fmla="*/ 1654969 h 1766991"/>
                            <a:gd name="connsiteX169" fmla="*/ 1121569 w 1154907"/>
                            <a:gd name="connsiteY169" fmla="*/ 1671637 h 1766991"/>
                            <a:gd name="connsiteX170" fmla="*/ 1126332 w 1154907"/>
                            <a:gd name="connsiteY170" fmla="*/ 1678781 h 1766991"/>
                            <a:gd name="connsiteX171" fmla="*/ 1131094 w 1154907"/>
                            <a:gd name="connsiteY171" fmla="*/ 1697831 h 1766991"/>
                            <a:gd name="connsiteX172" fmla="*/ 1133475 w 1154907"/>
                            <a:gd name="connsiteY172" fmla="*/ 1704975 h 1766991"/>
                            <a:gd name="connsiteX173" fmla="*/ 1138238 w 1154907"/>
                            <a:gd name="connsiteY173" fmla="*/ 1724025 h 1766991"/>
                            <a:gd name="connsiteX174" fmla="*/ 1145382 w 1154907"/>
                            <a:gd name="connsiteY174" fmla="*/ 1745456 h 1766991"/>
                            <a:gd name="connsiteX175" fmla="*/ 1150144 w 1154907"/>
                            <a:gd name="connsiteY175" fmla="*/ 1759744 h 1766991"/>
                            <a:gd name="connsiteX176" fmla="*/ 1154907 w 1154907"/>
                            <a:gd name="connsiteY176" fmla="*/ 1764506 h 1766991"/>
                            <a:gd name="connsiteX177" fmla="*/ 1154907 w 1154907"/>
                            <a:gd name="connsiteY177"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92894 w 1154907"/>
                            <a:gd name="connsiteY95" fmla="*/ 1033462 h 1766991"/>
                            <a:gd name="connsiteX96" fmla="*/ 295275 w 1154907"/>
                            <a:gd name="connsiteY96" fmla="*/ 1059656 h 1766991"/>
                            <a:gd name="connsiteX97" fmla="*/ 314325 w 1154907"/>
                            <a:gd name="connsiteY97" fmla="*/ 1078706 h 1766991"/>
                            <a:gd name="connsiteX98" fmla="*/ 321469 w 1154907"/>
                            <a:gd name="connsiteY98" fmla="*/ 1081087 h 1766991"/>
                            <a:gd name="connsiteX99" fmla="*/ 342900 w 1154907"/>
                            <a:gd name="connsiteY99" fmla="*/ 1090612 h 1766991"/>
                            <a:gd name="connsiteX100" fmla="*/ 359569 w 1154907"/>
                            <a:gd name="connsiteY100" fmla="*/ 1107281 h 1766991"/>
                            <a:gd name="connsiteX101" fmla="*/ 373857 w 1154907"/>
                            <a:gd name="connsiteY101" fmla="*/ 1114425 h 1766991"/>
                            <a:gd name="connsiteX102" fmla="*/ 383382 w 1154907"/>
                            <a:gd name="connsiteY102" fmla="*/ 1121569 h 1766991"/>
                            <a:gd name="connsiteX103" fmla="*/ 388144 w 1154907"/>
                            <a:gd name="connsiteY103" fmla="*/ 1128712 h 1766991"/>
                            <a:gd name="connsiteX104" fmla="*/ 397669 w 1154907"/>
                            <a:gd name="connsiteY104" fmla="*/ 1133475 h 1766991"/>
                            <a:gd name="connsiteX105" fmla="*/ 404813 w 1154907"/>
                            <a:gd name="connsiteY105" fmla="*/ 1138237 h 1766991"/>
                            <a:gd name="connsiteX106" fmla="*/ 411957 w 1154907"/>
                            <a:gd name="connsiteY106" fmla="*/ 1145381 h 1766991"/>
                            <a:gd name="connsiteX107" fmla="*/ 419100 w 1154907"/>
                            <a:gd name="connsiteY107" fmla="*/ 1150144 h 1766991"/>
                            <a:gd name="connsiteX108" fmla="*/ 426244 w 1154907"/>
                            <a:gd name="connsiteY108" fmla="*/ 1157287 h 1766991"/>
                            <a:gd name="connsiteX109" fmla="*/ 433388 w 1154907"/>
                            <a:gd name="connsiteY109" fmla="*/ 1162050 h 1766991"/>
                            <a:gd name="connsiteX110" fmla="*/ 440532 w 1154907"/>
                            <a:gd name="connsiteY110" fmla="*/ 1171575 h 1766991"/>
                            <a:gd name="connsiteX111" fmla="*/ 450057 w 1154907"/>
                            <a:gd name="connsiteY111" fmla="*/ 1178719 h 1766991"/>
                            <a:gd name="connsiteX112" fmla="*/ 459582 w 1154907"/>
                            <a:gd name="connsiteY112" fmla="*/ 1188244 h 1766991"/>
                            <a:gd name="connsiteX113" fmla="*/ 469107 w 1154907"/>
                            <a:gd name="connsiteY113" fmla="*/ 1202531 h 1766991"/>
                            <a:gd name="connsiteX114" fmla="*/ 483394 w 1154907"/>
                            <a:gd name="connsiteY114" fmla="*/ 1216819 h 1766991"/>
                            <a:gd name="connsiteX115" fmla="*/ 492919 w 1154907"/>
                            <a:gd name="connsiteY115" fmla="*/ 1228725 h 1766991"/>
                            <a:gd name="connsiteX116" fmla="*/ 502444 w 1154907"/>
                            <a:gd name="connsiteY116" fmla="*/ 1243012 h 1766991"/>
                            <a:gd name="connsiteX117" fmla="*/ 509588 w 1154907"/>
                            <a:gd name="connsiteY117" fmla="*/ 1247775 h 1766991"/>
                            <a:gd name="connsiteX118" fmla="*/ 523875 w 1154907"/>
                            <a:gd name="connsiteY118" fmla="*/ 1259681 h 1766991"/>
                            <a:gd name="connsiteX119" fmla="*/ 538163 w 1154907"/>
                            <a:gd name="connsiteY119" fmla="*/ 1273969 h 1766991"/>
                            <a:gd name="connsiteX120" fmla="*/ 545307 w 1154907"/>
                            <a:gd name="connsiteY120" fmla="*/ 1281112 h 1766991"/>
                            <a:gd name="connsiteX121" fmla="*/ 559594 w 1154907"/>
                            <a:gd name="connsiteY121" fmla="*/ 1290637 h 1766991"/>
                            <a:gd name="connsiteX122" fmla="*/ 571500 w 1154907"/>
                            <a:gd name="connsiteY122" fmla="*/ 1302544 h 1766991"/>
                            <a:gd name="connsiteX123" fmla="*/ 592932 w 1154907"/>
                            <a:gd name="connsiteY123" fmla="*/ 1321594 h 1766991"/>
                            <a:gd name="connsiteX124" fmla="*/ 600075 w 1154907"/>
                            <a:gd name="connsiteY124" fmla="*/ 1323975 h 1766991"/>
                            <a:gd name="connsiteX125" fmla="*/ 607219 w 1154907"/>
                            <a:gd name="connsiteY125" fmla="*/ 1331119 h 1766991"/>
                            <a:gd name="connsiteX126" fmla="*/ 616744 w 1154907"/>
                            <a:gd name="connsiteY126" fmla="*/ 1338262 h 1766991"/>
                            <a:gd name="connsiteX127" fmla="*/ 623888 w 1154907"/>
                            <a:gd name="connsiteY127" fmla="*/ 1343025 h 1766991"/>
                            <a:gd name="connsiteX128" fmla="*/ 631032 w 1154907"/>
                            <a:gd name="connsiteY128" fmla="*/ 1350169 h 1766991"/>
                            <a:gd name="connsiteX129" fmla="*/ 652463 w 1154907"/>
                            <a:gd name="connsiteY129" fmla="*/ 1362075 h 1766991"/>
                            <a:gd name="connsiteX130" fmla="*/ 669132 w 1154907"/>
                            <a:gd name="connsiteY130" fmla="*/ 1378744 h 1766991"/>
                            <a:gd name="connsiteX131" fmla="*/ 683419 w 1154907"/>
                            <a:gd name="connsiteY131" fmla="*/ 1390650 h 1766991"/>
                            <a:gd name="connsiteX132" fmla="*/ 695325 w 1154907"/>
                            <a:gd name="connsiteY132" fmla="*/ 1400175 h 1766991"/>
                            <a:gd name="connsiteX133" fmla="*/ 702469 w 1154907"/>
                            <a:gd name="connsiteY133" fmla="*/ 1404937 h 1766991"/>
                            <a:gd name="connsiteX134" fmla="*/ 716757 w 1154907"/>
                            <a:gd name="connsiteY134" fmla="*/ 1414462 h 1766991"/>
                            <a:gd name="connsiteX135" fmla="*/ 735807 w 1154907"/>
                            <a:gd name="connsiteY135" fmla="*/ 1426369 h 1766991"/>
                            <a:gd name="connsiteX136" fmla="*/ 750094 w 1154907"/>
                            <a:gd name="connsiteY136" fmla="*/ 1435894 h 1766991"/>
                            <a:gd name="connsiteX137" fmla="*/ 764382 w 1154907"/>
                            <a:gd name="connsiteY137" fmla="*/ 1445419 h 1766991"/>
                            <a:gd name="connsiteX138" fmla="*/ 781050 w 1154907"/>
                            <a:gd name="connsiteY138" fmla="*/ 1454944 h 1766991"/>
                            <a:gd name="connsiteX139" fmla="*/ 788194 w 1154907"/>
                            <a:gd name="connsiteY139" fmla="*/ 1457325 h 1766991"/>
                            <a:gd name="connsiteX140" fmla="*/ 804863 w 1154907"/>
                            <a:gd name="connsiteY140" fmla="*/ 1469231 h 1766991"/>
                            <a:gd name="connsiteX141" fmla="*/ 814388 w 1154907"/>
                            <a:gd name="connsiteY141" fmla="*/ 1473994 h 1766991"/>
                            <a:gd name="connsiteX142" fmla="*/ 826294 w 1154907"/>
                            <a:gd name="connsiteY142" fmla="*/ 1476375 h 1766991"/>
                            <a:gd name="connsiteX143" fmla="*/ 835819 w 1154907"/>
                            <a:gd name="connsiteY143" fmla="*/ 1481137 h 1766991"/>
                            <a:gd name="connsiteX144" fmla="*/ 850107 w 1154907"/>
                            <a:gd name="connsiteY144" fmla="*/ 1490662 h 1766991"/>
                            <a:gd name="connsiteX145" fmla="*/ 857250 w 1154907"/>
                            <a:gd name="connsiteY145" fmla="*/ 1493044 h 1766991"/>
                            <a:gd name="connsiteX146" fmla="*/ 866775 w 1154907"/>
                            <a:gd name="connsiteY146" fmla="*/ 1497806 h 1766991"/>
                            <a:gd name="connsiteX147" fmla="*/ 876300 w 1154907"/>
                            <a:gd name="connsiteY147" fmla="*/ 1500187 h 1766991"/>
                            <a:gd name="connsiteX148" fmla="*/ 883444 w 1154907"/>
                            <a:gd name="connsiteY148" fmla="*/ 1502569 h 1766991"/>
                            <a:gd name="connsiteX149" fmla="*/ 890588 w 1154907"/>
                            <a:gd name="connsiteY149" fmla="*/ 1509712 h 1766991"/>
                            <a:gd name="connsiteX150" fmla="*/ 902494 w 1154907"/>
                            <a:gd name="connsiteY150" fmla="*/ 1512094 h 1766991"/>
                            <a:gd name="connsiteX151" fmla="*/ 914400 w 1154907"/>
                            <a:gd name="connsiteY151" fmla="*/ 1516856 h 1766991"/>
                            <a:gd name="connsiteX152" fmla="*/ 921544 w 1154907"/>
                            <a:gd name="connsiteY152" fmla="*/ 1519237 h 1766991"/>
                            <a:gd name="connsiteX153" fmla="*/ 928688 w 1154907"/>
                            <a:gd name="connsiteY153" fmla="*/ 1524000 h 1766991"/>
                            <a:gd name="connsiteX154" fmla="*/ 947738 w 1154907"/>
                            <a:gd name="connsiteY154" fmla="*/ 1531144 h 1766991"/>
                            <a:gd name="connsiteX155" fmla="*/ 957263 w 1154907"/>
                            <a:gd name="connsiteY155" fmla="*/ 1533525 h 1766991"/>
                            <a:gd name="connsiteX156" fmla="*/ 978694 w 1154907"/>
                            <a:gd name="connsiteY156" fmla="*/ 1538287 h 1766991"/>
                            <a:gd name="connsiteX157" fmla="*/ 992982 w 1154907"/>
                            <a:gd name="connsiteY157" fmla="*/ 1547812 h 1766991"/>
                            <a:gd name="connsiteX158" fmla="*/ 1019175 w 1154907"/>
                            <a:gd name="connsiteY158" fmla="*/ 1557337 h 1766991"/>
                            <a:gd name="connsiteX159" fmla="*/ 1026319 w 1154907"/>
                            <a:gd name="connsiteY159" fmla="*/ 1559719 h 1766991"/>
                            <a:gd name="connsiteX160" fmla="*/ 1052513 w 1154907"/>
                            <a:gd name="connsiteY160" fmla="*/ 1571625 h 1766991"/>
                            <a:gd name="connsiteX161" fmla="*/ 1059657 w 1154907"/>
                            <a:gd name="connsiteY161" fmla="*/ 1576387 h 1766991"/>
                            <a:gd name="connsiteX162" fmla="*/ 1081088 w 1154907"/>
                            <a:gd name="connsiteY162" fmla="*/ 1585912 h 1766991"/>
                            <a:gd name="connsiteX163" fmla="*/ 1092994 w 1154907"/>
                            <a:gd name="connsiteY163" fmla="*/ 1602581 h 1766991"/>
                            <a:gd name="connsiteX164" fmla="*/ 1102519 w 1154907"/>
                            <a:gd name="connsiteY164" fmla="*/ 1616869 h 1766991"/>
                            <a:gd name="connsiteX165" fmla="*/ 1109663 w 1154907"/>
                            <a:gd name="connsiteY165" fmla="*/ 1631156 h 1766991"/>
                            <a:gd name="connsiteX166" fmla="*/ 1112044 w 1154907"/>
                            <a:gd name="connsiteY166" fmla="*/ 1640681 h 1766991"/>
                            <a:gd name="connsiteX167" fmla="*/ 1116807 w 1154907"/>
                            <a:gd name="connsiteY167" fmla="*/ 1654969 h 1766991"/>
                            <a:gd name="connsiteX168" fmla="*/ 1121569 w 1154907"/>
                            <a:gd name="connsiteY168" fmla="*/ 1671637 h 1766991"/>
                            <a:gd name="connsiteX169" fmla="*/ 1126332 w 1154907"/>
                            <a:gd name="connsiteY169" fmla="*/ 1678781 h 1766991"/>
                            <a:gd name="connsiteX170" fmla="*/ 1131094 w 1154907"/>
                            <a:gd name="connsiteY170" fmla="*/ 1697831 h 1766991"/>
                            <a:gd name="connsiteX171" fmla="*/ 1133475 w 1154907"/>
                            <a:gd name="connsiteY171" fmla="*/ 1704975 h 1766991"/>
                            <a:gd name="connsiteX172" fmla="*/ 1138238 w 1154907"/>
                            <a:gd name="connsiteY172" fmla="*/ 1724025 h 1766991"/>
                            <a:gd name="connsiteX173" fmla="*/ 1145382 w 1154907"/>
                            <a:gd name="connsiteY173" fmla="*/ 1745456 h 1766991"/>
                            <a:gd name="connsiteX174" fmla="*/ 1150144 w 1154907"/>
                            <a:gd name="connsiteY174" fmla="*/ 1759744 h 1766991"/>
                            <a:gd name="connsiteX175" fmla="*/ 1154907 w 1154907"/>
                            <a:gd name="connsiteY175" fmla="*/ 1764506 h 1766991"/>
                            <a:gd name="connsiteX176" fmla="*/ 1154907 w 1154907"/>
                            <a:gd name="connsiteY176"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92894 w 1154907"/>
                            <a:gd name="connsiteY95" fmla="*/ 1033462 h 1766991"/>
                            <a:gd name="connsiteX96" fmla="*/ 295275 w 1154907"/>
                            <a:gd name="connsiteY96" fmla="*/ 1059656 h 1766991"/>
                            <a:gd name="connsiteX97" fmla="*/ 314325 w 1154907"/>
                            <a:gd name="connsiteY97" fmla="*/ 1078706 h 1766991"/>
                            <a:gd name="connsiteX98" fmla="*/ 342900 w 1154907"/>
                            <a:gd name="connsiteY98" fmla="*/ 1090612 h 1766991"/>
                            <a:gd name="connsiteX99" fmla="*/ 359569 w 1154907"/>
                            <a:gd name="connsiteY99" fmla="*/ 1107281 h 1766991"/>
                            <a:gd name="connsiteX100" fmla="*/ 373857 w 1154907"/>
                            <a:gd name="connsiteY100" fmla="*/ 1114425 h 1766991"/>
                            <a:gd name="connsiteX101" fmla="*/ 383382 w 1154907"/>
                            <a:gd name="connsiteY101" fmla="*/ 1121569 h 1766991"/>
                            <a:gd name="connsiteX102" fmla="*/ 388144 w 1154907"/>
                            <a:gd name="connsiteY102" fmla="*/ 1128712 h 1766991"/>
                            <a:gd name="connsiteX103" fmla="*/ 397669 w 1154907"/>
                            <a:gd name="connsiteY103" fmla="*/ 1133475 h 1766991"/>
                            <a:gd name="connsiteX104" fmla="*/ 404813 w 1154907"/>
                            <a:gd name="connsiteY104" fmla="*/ 1138237 h 1766991"/>
                            <a:gd name="connsiteX105" fmla="*/ 411957 w 1154907"/>
                            <a:gd name="connsiteY105" fmla="*/ 1145381 h 1766991"/>
                            <a:gd name="connsiteX106" fmla="*/ 419100 w 1154907"/>
                            <a:gd name="connsiteY106" fmla="*/ 1150144 h 1766991"/>
                            <a:gd name="connsiteX107" fmla="*/ 426244 w 1154907"/>
                            <a:gd name="connsiteY107" fmla="*/ 1157287 h 1766991"/>
                            <a:gd name="connsiteX108" fmla="*/ 433388 w 1154907"/>
                            <a:gd name="connsiteY108" fmla="*/ 1162050 h 1766991"/>
                            <a:gd name="connsiteX109" fmla="*/ 440532 w 1154907"/>
                            <a:gd name="connsiteY109" fmla="*/ 1171575 h 1766991"/>
                            <a:gd name="connsiteX110" fmla="*/ 450057 w 1154907"/>
                            <a:gd name="connsiteY110" fmla="*/ 1178719 h 1766991"/>
                            <a:gd name="connsiteX111" fmla="*/ 459582 w 1154907"/>
                            <a:gd name="connsiteY111" fmla="*/ 1188244 h 1766991"/>
                            <a:gd name="connsiteX112" fmla="*/ 469107 w 1154907"/>
                            <a:gd name="connsiteY112" fmla="*/ 1202531 h 1766991"/>
                            <a:gd name="connsiteX113" fmla="*/ 483394 w 1154907"/>
                            <a:gd name="connsiteY113" fmla="*/ 1216819 h 1766991"/>
                            <a:gd name="connsiteX114" fmla="*/ 492919 w 1154907"/>
                            <a:gd name="connsiteY114" fmla="*/ 1228725 h 1766991"/>
                            <a:gd name="connsiteX115" fmla="*/ 502444 w 1154907"/>
                            <a:gd name="connsiteY115" fmla="*/ 1243012 h 1766991"/>
                            <a:gd name="connsiteX116" fmla="*/ 509588 w 1154907"/>
                            <a:gd name="connsiteY116" fmla="*/ 1247775 h 1766991"/>
                            <a:gd name="connsiteX117" fmla="*/ 523875 w 1154907"/>
                            <a:gd name="connsiteY117" fmla="*/ 1259681 h 1766991"/>
                            <a:gd name="connsiteX118" fmla="*/ 538163 w 1154907"/>
                            <a:gd name="connsiteY118" fmla="*/ 1273969 h 1766991"/>
                            <a:gd name="connsiteX119" fmla="*/ 545307 w 1154907"/>
                            <a:gd name="connsiteY119" fmla="*/ 1281112 h 1766991"/>
                            <a:gd name="connsiteX120" fmla="*/ 559594 w 1154907"/>
                            <a:gd name="connsiteY120" fmla="*/ 1290637 h 1766991"/>
                            <a:gd name="connsiteX121" fmla="*/ 571500 w 1154907"/>
                            <a:gd name="connsiteY121" fmla="*/ 1302544 h 1766991"/>
                            <a:gd name="connsiteX122" fmla="*/ 592932 w 1154907"/>
                            <a:gd name="connsiteY122" fmla="*/ 1321594 h 1766991"/>
                            <a:gd name="connsiteX123" fmla="*/ 600075 w 1154907"/>
                            <a:gd name="connsiteY123" fmla="*/ 1323975 h 1766991"/>
                            <a:gd name="connsiteX124" fmla="*/ 607219 w 1154907"/>
                            <a:gd name="connsiteY124" fmla="*/ 1331119 h 1766991"/>
                            <a:gd name="connsiteX125" fmla="*/ 616744 w 1154907"/>
                            <a:gd name="connsiteY125" fmla="*/ 1338262 h 1766991"/>
                            <a:gd name="connsiteX126" fmla="*/ 623888 w 1154907"/>
                            <a:gd name="connsiteY126" fmla="*/ 1343025 h 1766991"/>
                            <a:gd name="connsiteX127" fmla="*/ 631032 w 1154907"/>
                            <a:gd name="connsiteY127" fmla="*/ 1350169 h 1766991"/>
                            <a:gd name="connsiteX128" fmla="*/ 652463 w 1154907"/>
                            <a:gd name="connsiteY128" fmla="*/ 1362075 h 1766991"/>
                            <a:gd name="connsiteX129" fmla="*/ 669132 w 1154907"/>
                            <a:gd name="connsiteY129" fmla="*/ 1378744 h 1766991"/>
                            <a:gd name="connsiteX130" fmla="*/ 683419 w 1154907"/>
                            <a:gd name="connsiteY130" fmla="*/ 1390650 h 1766991"/>
                            <a:gd name="connsiteX131" fmla="*/ 695325 w 1154907"/>
                            <a:gd name="connsiteY131" fmla="*/ 1400175 h 1766991"/>
                            <a:gd name="connsiteX132" fmla="*/ 702469 w 1154907"/>
                            <a:gd name="connsiteY132" fmla="*/ 1404937 h 1766991"/>
                            <a:gd name="connsiteX133" fmla="*/ 716757 w 1154907"/>
                            <a:gd name="connsiteY133" fmla="*/ 1414462 h 1766991"/>
                            <a:gd name="connsiteX134" fmla="*/ 735807 w 1154907"/>
                            <a:gd name="connsiteY134" fmla="*/ 1426369 h 1766991"/>
                            <a:gd name="connsiteX135" fmla="*/ 750094 w 1154907"/>
                            <a:gd name="connsiteY135" fmla="*/ 1435894 h 1766991"/>
                            <a:gd name="connsiteX136" fmla="*/ 764382 w 1154907"/>
                            <a:gd name="connsiteY136" fmla="*/ 1445419 h 1766991"/>
                            <a:gd name="connsiteX137" fmla="*/ 781050 w 1154907"/>
                            <a:gd name="connsiteY137" fmla="*/ 1454944 h 1766991"/>
                            <a:gd name="connsiteX138" fmla="*/ 788194 w 1154907"/>
                            <a:gd name="connsiteY138" fmla="*/ 1457325 h 1766991"/>
                            <a:gd name="connsiteX139" fmla="*/ 804863 w 1154907"/>
                            <a:gd name="connsiteY139" fmla="*/ 1469231 h 1766991"/>
                            <a:gd name="connsiteX140" fmla="*/ 814388 w 1154907"/>
                            <a:gd name="connsiteY140" fmla="*/ 1473994 h 1766991"/>
                            <a:gd name="connsiteX141" fmla="*/ 826294 w 1154907"/>
                            <a:gd name="connsiteY141" fmla="*/ 1476375 h 1766991"/>
                            <a:gd name="connsiteX142" fmla="*/ 835819 w 1154907"/>
                            <a:gd name="connsiteY142" fmla="*/ 1481137 h 1766991"/>
                            <a:gd name="connsiteX143" fmla="*/ 850107 w 1154907"/>
                            <a:gd name="connsiteY143" fmla="*/ 1490662 h 1766991"/>
                            <a:gd name="connsiteX144" fmla="*/ 857250 w 1154907"/>
                            <a:gd name="connsiteY144" fmla="*/ 1493044 h 1766991"/>
                            <a:gd name="connsiteX145" fmla="*/ 866775 w 1154907"/>
                            <a:gd name="connsiteY145" fmla="*/ 1497806 h 1766991"/>
                            <a:gd name="connsiteX146" fmla="*/ 876300 w 1154907"/>
                            <a:gd name="connsiteY146" fmla="*/ 1500187 h 1766991"/>
                            <a:gd name="connsiteX147" fmla="*/ 883444 w 1154907"/>
                            <a:gd name="connsiteY147" fmla="*/ 1502569 h 1766991"/>
                            <a:gd name="connsiteX148" fmla="*/ 890588 w 1154907"/>
                            <a:gd name="connsiteY148" fmla="*/ 1509712 h 1766991"/>
                            <a:gd name="connsiteX149" fmla="*/ 902494 w 1154907"/>
                            <a:gd name="connsiteY149" fmla="*/ 1512094 h 1766991"/>
                            <a:gd name="connsiteX150" fmla="*/ 914400 w 1154907"/>
                            <a:gd name="connsiteY150" fmla="*/ 1516856 h 1766991"/>
                            <a:gd name="connsiteX151" fmla="*/ 921544 w 1154907"/>
                            <a:gd name="connsiteY151" fmla="*/ 1519237 h 1766991"/>
                            <a:gd name="connsiteX152" fmla="*/ 928688 w 1154907"/>
                            <a:gd name="connsiteY152" fmla="*/ 1524000 h 1766991"/>
                            <a:gd name="connsiteX153" fmla="*/ 947738 w 1154907"/>
                            <a:gd name="connsiteY153" fmla="*/ 1531144 h 1766991"/>
                            <a:gd name="connsiteX154" fmla="*/ 957263 w 1154907"/>
                            <a:gd name="connsiteY154" fmla="*/ 1533525 h 1766991"/>
                            <a:gd name="connsiteX155" fmla="*/ 978694 w 1154907"/>
                            <a:gd name="connsiteY155" fmla="*/ 1538287 h 1766991"/>
                            <a:gd name="connsiteX156" fmla="*/ 992982 w 1154907"/>
                            <a:gd name="connsiteY156" fmla="*/ 1547812 h 1766991"/>
                            <a:gd name="connsiteX157" fmla="*/ 1019175 w 1154907"/>
                            <a:gd name="connsiteY157" fmla="*/ 1557337 h 1766991"/>
                            <a:gd name="connsiteX158" fmla="*/ 1026319 w 1154907"/>
                            <a:gd name="connsiteY158" fmla="*/ 1559719 h 1766991"/>
                            <a:gd name="connsiteX159" fmla="*/ 1052513 w 1154907"/>
                            <a:gd name="connsiteY159" fmla="*/ 1571625 h 1766991"/>
                            <a:gd name="connsiteX160" fmla="*/ 1059657 w 1154907"/>
                            <a:gd name="connsiteY160" fmla="*/ 1576387 h 1766991"/>
                            <a:gd name="connsiteX161" fmla="*/ 1081088 w 1154907"/>
                            <a:gd name="connsiteY161" fmla="*/ 1585912 h 1766991"/>
                            <a:gd name="connsiteX162" fmla="*/ 1092994 w 1154907"/>
                            <a:gd name="connsiteY162" fmla="*/ 1602581 h 1766991"/>
                            <a:gd name="connsiteX163" fmla="*/ 1102519 w 1154907"/>
                            <a:gd name="connsiteY163" fmla="*/ 1616869 h 1766991"/>
                            <a:gd name="connsiteX164" fmla="*/ 1109663 w 1154907"/>
                            <a:gd name="connsiteY164" fmla="*/ 1631156 h 1766991"/>
                            <a:gd name="connsiteX165" fmla="*/ 1112044 w 1154907"/>
                            <a:gd name="connsiteY165" fmla="*/ 1640681 h 1766991"/>
                            <a:gd name="connsiteX166" fmla="*/ 1116807 w 1154907"/>
                            <a:gd name="connsiteY166" fmla="*/ 1654969 h 1766991"/>
                            <a:gd name="connsiteX167" fmla="*/ 1121569 w 1154907"/>
                            <a:gd name="connsiteY167" fmla="*/ 1671637 h 1766991"/>
                            <a:gd name="connsiteX168" fmla="*/ 1126332 w 1154907"/>
                            <a:gd name="connsiteY168" fmla="*/ 1678781 h 1766991"/>
                            <a:gd name="connsiteX169" fmla="*/ 1131094 w 1154907"/>
                            <a:gd name="connsiteY169" fmla="*/ 1697831 h 1766991"/>
                            <a:gd name="connsiteX170" fmla="*/ 1133475 w 1154907"/>
                            <a:gd name="connsiteY170" fmla="*/ 1704975 h 1766991"/>
                            <a:gd name="connsiteX171" fmla="*/ 1138238 w 1154907"/>
                            <a:gd name="connsiteY171" fmla="*/ 1724025 h 1766991"/>
                            <a:gd name="connsiteX172" fmla="*/ 1145382 w 1154907"/>
                            <a:gd name="connsiteY172" fmla="*/ 1745456 h 1766991"/>
                            <a:gd name="connsiteX173" fmla="*/ 1150144 w 1154907"/>
                            <a:gd name="connsiteY173" fmla="*/ 1759744 h 1766991"/>
                            <a:gd name="connsiteX174" fmla="*/ 1154907 w 1154907"/>
                            <a:gd name="connsiteY174" fmla="*/ 1764506 h 1766991"/>
                            <a:gd name="connsiteX175" fmla="*/ 1154907 w 1154907"/>
                            <a:gd name="connsiteY175"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92894 w 1154907"/>
                            <a:gd name="connsiteY95" fmla="*/ 1033462 h 1766991"/>
                            <a:gd name="connsiteX96" fmla="*/ 295275 w 1154907"/>
                            <a:gd name="connsiteY96" fmla="*/ 1059656 h 1766991"/>
                            <a:gd name="connsiteX97" fmla="*/ 342900 w 1154907"/>
                            <a:gd name="connsiteY97" fmla="*/ 1090612 h 1766991"/>
                            <a:gd name="connsiteX98" fmla="*/ 359569 w 1154907"/>
                            <a:gd name="connsiteY98" fmla="*/ 1107281 h 1766991"/>
                            <a:gd name="connsiteX99" fmla="*/ 373857 w 1154907"/>
                            <a:gd name="connsiteY99" fmla="*/ 1114425 h 1766991"/>
                            <a:gd name="connsiteX100" fmla="*/ 383382 w 1154907"/>
                            <a:gd name="connsiteY100" fmla="*/ 1121569 h 1766991"/>
                            <a:gd name="connsiteX101" fmla="*/ 388144 w 1154907"/>
                            <a:gd name="connsiteY101" fmla="*/ 1128712 h 1766991"/>
                            <a:gd name="connsiteX102" fmla="*/ 397669 w 1154907"/>
                            <a:gd name="connsiteY102" fmla="*/ 1133475 h 1766991"/>
                            <a:gd name="connsiteX103" fmla="*/ 404813 w 1154907"/>
                            <a:gd name="connsiteY103" fmla="*/ 1138237 h 1766991"/>
                            <a:gd name="connsiteX104" fmla="*/ 411957 w 1154907"/>
                            <a:gd name="connsiteY104" fmla="*/ 1145381 h 1766991"/>
                            <a:gd name="connsiteX105" fmla="*/ 419100 w 1154907"/>
                            <a:gd name="connsiteY105" fmla="*/ 1150144 h 1766991"/>
                            <a:gd name="connsiteX106" fmla="*/ 426244 w 1154907"/>
                            <a:gd name="connsiteY106" fmla="*/ 1157287 h 1766991"/>
                            <a:gd name="connsiteX107" fmla="*/ 433388 w 1154907"/>
                            <a:gd name="connsiteY107" fmla="*/ 1162050 h 1766991"/>
                            <a:gd name="connsiteX108" fmla="*/ 440532 w 1154907"/>
                            <a:gd name="connsiteY108" fmla="*/ 1171575 h 1766991"/>
                            <a:gd name="connsiteX109" fmla="*/ 450057 w 1154907"/>
                            <a:gd name="connsiteY109" fmla="*/ 1178719 h 1766991"/>
                            <a:gd name="connsiteX110" fmla="*/ 459582 w 1154907"/>
                            <a:gd name="connsiteY110" fmla="*/ 1188244 h 1766991"/>
                            <a:gd name="connsiteX111" fmla="*/ 469107 w 1154907"/>
                            <a:gd name="connsiteY111" fmla="*/ 1202531 h 1766991"/>
                            <a:gd name="connsiteX112" fmla="*/ 483394 w 1154907"/>
                            <a:gd name="connsiteY112" fmla="*/ 1216819 h 1766991"/>
                            <a:gd name="connsiteX113" fmla="*/ 492919 w 1154907"/>
                            <a:gd name="connsiteY113" fmla="*/ 1228725 h 1766991"/>
                            <a:gd name="connsiteX114" fmla="*/ 502444 w 1154907"/>
                            <a:gd name="connsiteY114" fmla="*/ 1243012 h 1766991"/>
                            <a:gd name="connsiteX115" fmla="*/ 509588 w 1154907"/>
                            <a:gd name="connsiteY115" fmla="*/ 1247775 h 1766991"/>
                            <a:gd name="connsiteX116" fmla="*/ 523875 w 1154907"/>
                            <a:gd name="connsiteY116" fmla="*/ 1259681 h 1766991"/>
                            <a:gd name="connsiteX117" fmla="*/ 538163 w 1154907"/>
                            <a:gd name="connsiteY117" fmla="*/ 1273969 h 1766991"/>
                            <a:gd name="connsiteX118" fmla="*/ 545307 w 1154907"/>
                            <a:gd name="connsiteY118" fmla="*/ 1281112 h 1766991"/>
                            <a:gd name="connsiteX119" fmla="*/ 559594 w 1154907"/>
                            <a:gd name="connsiteY119" fmla="*/ 1290637 h 1766991"/>
                            <a:gd name="connsiteX120" fmla="*/ 571500 w 1154907"/>
                            <a:gd name="connsiteY120" fmla="*/ 1302544 h 1766991"/>
                            <a:gd name="connsiteX121" fmla="*/ 592932 w 1154907"/>
                            <a:gd name="connsiteY121" fmla="*/ 1321594 h 1766991"/>
                            <a:gd name="connsiteX122" fmla="*/ 600075 w 1154907"/>
                            <a:gd name="connsiteY122" fmla="*/ 1323975 h 1766991"/>
                            <a:gd name="connsiteX123" fmla="*/ 607219 w 1154907"/>
                            <a:gd name="connsiteY123" fmla="*/ 1331119 h 1766991"/>
                            <a:gd name="connsiteX124" fmla="*/ 616744 w 1154907"/>
                            <a:gd name="connsiteY124" fmla="*/ 1338262 h 1766991"/>
                            <a:gd name="connsiteX125" fmla="*/ 623888 w 1154907"/>
                            <a:gd name="connsiteY125" fmla="*/ 1343025 h 1766991"/>
                            <a:gd name="connsiteX126" fmla="*/ 631032 w 1154907"/>
                            <a:gd name="connsiteY126" fmla="*/ 1350169 h 1766991"/>
                            <a:gd name="connsiteX127" fmla="*/ 652463 w 1154907"/>
                            <a:gd name="connsiteY127" fmla="*/ 1362075 h 1766991"/>
                            <a:gd name="connsiteX128" fmla="*/ 669132 w 1154907"/>
                            <a:gd name="connsiteY128" fmla="*/ 1378744 h 1766991"/>
                            <a:gd name="connsiteX129" fmla="*/ 683419 w 1154907"/>
                            <a:gd name="connsiteY129" fmla="*/ 1390650 h 1766991"/>
                            <a:gd name="connsiteX130" fmla="*/ 695325 w 1154907"/>
                            <a:gd name="connsiteY130" fmla="*/ 1400175 h 1766991"/>
                            <a:gd name="connsiteX131" fmla="*/ 702469 w 1154907"/>
                            <a:gd name="connsiteY131" fmla="*/ 1404937 h 1766991"/>
                            <a:gd name="connsiteX132" fmla="*/ 716757 w 1154907"/>
                            <a:gd name="connsiteY132" fmla="*/ 1414462 h 1766991"/>
                            <a:gd name="connsiteX133" fmla="*/ 735807 w 1154907"/>
                            <a:gd name="connsiteY133" fmla="*/ 1426369 h 1766991"/>
                            <a:gd name="connsiteX134" fmla="*/ 750094 w 1154907"/>
                            <a:gd name="connsiteY134" fmla="*/ 1435894 h 1766991"/>
                            <a:gd name="connsiteX135" fmla="*/ 764382 w 1154907"/>
                            <a:gd name="connsiteY135" fmla="*/ 1445419 h 1766991"/>
                            <a:gd name="connsiteX136" fmla="*/ 781050 w 1154907"/>
                            <a:gd name="connsiteY136" fmla="*/ 1454944 h 1766991"/>
                            <a:gd name="connsiteX137" fmla="*/ 788194 w 1154907"/>
                            <a:gd name="connsiteY137" fmla="*/ 1457325 h 1766991"/>
                            <a:gd name="connsiteX138" fmla="*/ 804863 w 1154907"/>
                            <a:gd name="connsiteY138" fmla="*/ 1469231 h 1766991"/>
                            <a:gd name="connsiteX139" fmla="*/ 814388 w 1154907"/>
                            <a:gd name="connsiteY139" fmla="*/ 1473994 h 1766991"/>
                            <a:gd name="connsiteX140" fmla="*/ 826294 w 1154907"/>
                            <a:gd name="connsiteY140" fmla="*/ 1476375 h 1766991"/>
                            <a:gd name="connsiteX141" fmla="*/ 835819 w 1154907"/>
                            <a:gd name="connsiteY141" fmla="*/ 1481137 h 1766991"/>
                            <a:gd name="connsiteX142" fmla="*/ 850107 w 1154907"/>
                            <a:gd name="connsiteY142" fmla="*/ 1490662 h 1766991"/>
                            <a:gd name="connsiteX143" fmla="*/ 857250 w 1154907"/>
                            <a:gd name="connsiteY143" fmla="*/ 1493044 h 1766991"/>
                            <a:gd name="connsiteX144" fmla="*/ 866775 w 1154907"/>
                            <a:gd name="connsiteY144" fmla="*/ 1497806 h 1766991"/>
                            <a:gd name="connsiteX145" fmla="*/ 876300 w 1154907"/>
                            <a:gd name="connsiteY145" fmla="*/ 1500187 h 1766991"/>
                            <a:gd name="connsiteX146" fmla="*/ 883444 w 1154907"/>
                            <a:gd name="connsiteY146" fmla="*/ 1502569 h 1766991"/>
                            <a:gd name="connsiteX147" fmla="*/ 890588 w 1154907"/>
                            <a:gd name="connsiteY147" fmla="*/ 1509712 h 1766991"/>
                            <a:gd name="connsiteX148" fmla="*/ 902494 w 1154907"/>
                            <a:gd name="connsiteY148" fmla="*/ 1512094 h 1766991"/>
                            <a:gd name="connsiteX149" fmla="*/ 914400 w 1154907"/>
                            <a:gd name="connsiteY149" fmla="*/ 1516856 h 1766991"/>
                            <a:gd name="connsiteX150" fmla="*/ 921544 w 1154907"/>
                            <a:gd name="connsiteY150" fmla="*/ 1519237 h 1766991"/>
                            <a:gd name="connsiteX151" fmla="*/ 928688 w 1154907"/>
                            <a:gd name="connsiteY151" fmla="*/ 1524000 h 1766991"/>
                            <a:gd name="connsiteX152" fmla="*/ 947738 w 1154907"/>
                            <a:gd name="connsiteY152" fmla="*/ 1531144 h 1766991"/>
                            <a:gd name="connsiteX153" fmla="*/ 957263 w 1154907"/>
                            <a:gd name="connsiteY153" fmla="*/ 1533525 h 1766991"/>
                            <a:gd name="connsiteX154" fmla="*/ 978694 w 1154907"/>
                            <a:gd name="connsiteY154" fmla="*/ 1538287 h 1766991"/>
                            <a:gd name="connsiteX155" fmla="*/ 992982 w 1154907"/>
                            <a:gd name="connsiteY155" fmla="*/ 1547812 h 1766991"/>
                            <a:gd name="connsiteX156" fmla="*/ 1019175 w 1154907"/>
                            <a:gd name="connsiteY156" fmla="*/ 1557337 h 1766991"/>
                            <a:gd name="connsiteX157" fmla="*/ 1026319 w 1154907"/>
                            <a:gd name="connsiteY157" fmla="*/ 1559719 h 1766991"/>
                            <a:gd name="connsiteX158" fmla="*/ 1052513 w 1154907"/>
                            <a:gd name="connsiteY158" fmla="*/ 1571625 h 1766991"/>
                            <a:gd name="connsiteX159" fmla="*/ 1059657 w 1154907"/>
                            <a:gd name="connsiteY159" fmla="*/ 1576387 h 1766991"/>
                            <a:gd name="connsiteX160" fmla="*/ 1081088 w 1154907"/>
                            <a:gd name="connsiteY160" fmla="*/ 1585912 h 1766991"/>
                            <a:gd name="connsiteX161" fmla="*/ 1092994 w 1154907"/>
                            <a:gd name="connsiteY161" fmla="*/ 1602581 h 1766991"/>
                            <a:gd name="connsiteX162" fmla="*/ 1102519 w 1154907"/>
                            <a:gd name="connsiteY162" fmla="*/ 1616869 h 1766991"/>
                            <a:gd name="connsiteX163" fmla="*/ 1109663 w 1154907"/>
                            <a:gd name="connsiteY163" fmla="*/ 1631156 h 1766991"/>
                            <a:gd name="connsiteX164" fmla="*/ 1112044 w 1154907"/>
                            <a:gd name="connsiteY164" fmla="*/ 1640681 h 1766991"/>
                            <a:gd name="connsiteX165" fmla="*/ 1116807 w 1154907"/>
                            <a:gd name="connsiteY165" fmla="*/ 1654969 h 1766991"/>
                            <a:gd name="connsiteX166" fmla="*/ 1121569 w 1154907"/>
                            <a:gd name="connsiteY166" fmla="*/ 1671637 h 1766991"/>
                            <a:gd name="connsiteX167" fmla="*/ 1126332 w 1154907"/>
                            <a:gd name="connsiteY167" fmla="*/ 1678781 h 1766991"/>
                            <a:gd name="connsiteX168" fmla="*/ 1131094 w 1154907"/>
                            <a:gd name="connsiteY168" fmla="*/ 1697831 h 1766991"/>
                            <a:gd name="connsiteX169" fmla="*/ 1133475 w 1154907"/>
                            <a:gd name="connsiteY169" fmla="*/ 1704975 h 1766991"/>
                            <a:gd name="connsiteX170" fmla="*/ 1138238 w 1154907"/>
                            <a:gd name="connsiteY170" fmla="*/ 1724025 h 1766991"/>
                            <a:gd name="connsiteX171" fmla="*/ 1145382 w 1154907"/>
                            <a:gd name="connsiteY171" fmla="*/ 1745456 h 1766991"/>
                            <a:gd name="connsiteX172" fmla="*/ 1150144 w 1154907"/>
                            <a:gd name="connsiteY172" fmla="*/ 1759744 h 1766991"/>
                            <a:gd name="connsiteX173" fmla="*/ 1154907 w 1154907"/>
                            <a:gd name="connsiteY173" fmla="*/ 1764506 h 1766991"/>
                            <a:gd name="connsiteX174" fmla="*/ 1154907 w 1154907"/>
                            <a:gd name="connsiteY174"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1551 h 1766991"/>
                            <a:gd name="connsiteX94" fmla="*/ 259557 w 1154907"/>
                            <a:gd name="connsiteY94" fmla="*/ 1000124 h 1766991"/>
                            <a:gd name="connsiteX95" fmla="*/ 292894 w 1154907"/>
                            <a:gd name="connsiteY95" fmla="*/ 1033462 h 1766991"/>
                            <a:gd name="connsiteX96" fmla="*/ 316706 w 1154907"/>
                            <a:gd name="connsiteY96" fmla="*/ 1064419 h 1766991"/>
                            <a:gd name="connsiteX97" fmla="*/ 342900 w 1154907"/>
                            <a:gd name="connsiteY97" fmla="*/ 1090612 h 1766991"/>
                            <a:gd name="connsiteX98" fmla="*/ 359569 w 1154907"/>
                            <a:gd name="connsiteY98" fmla="*/ 1107281 h 1766991"/>
                            <a:gd name="connsiteX99" fmla="*/ 373857 w 1154907"/>
                            <a:gd name="connsiteY99" fmla="*/ 1114425 h 1766991"/>
                            <a:gd name="connsiteX100" fmla="*/ 383382 w 1154907"/>
                            <a:gd name="connsiteY100" fmla="*/ 1121569 h 1766991"/>
                            <a:gd name="connsiteX101" fmla="*/ 388144 w 1154907"/>
                            <a:gd name="connsiteY101" fmla="*/ 1128712 h 1766991"/>
                            <a:gd name="connsiteX102" fmla="*/ 397669 w 1154907"/>
                            <a:gd name="connsiteY102" fmla="*/ 1133475 h 1766991"/>
                            <a:gd name="connsiteX103" fmla="*/ 404813 w 1154907"/>
                            <a:gd name="connsiteY103" fmla="*/ 1138237 h 1766991"/>
                            <a:gd name="connsiteX104" fmla="*/ 411957 w 1154907"/>
                            <a:gd name="connsiteY104" fmla="*/ 1145381 h 1766991"/>
                            <a:gd name="connsiteX105" fmla="*/ 419100 w 1154907"/>
                            <a:gd name="connsiteY105" fmla="*/ 1150144 h 1766991"/>
                            <a:gd name="connsiteX106" fmla="*/ 426244 w 1154907"/>
                            <a:gd name="connsiteY106" fmla="*/ 1157287 h 1766991"/>
                            <a:gd name="connsiteX107" fmla="*/ 433388 w 1154907"/>
                            <a:gd name="connsiteY107" fmla="*/ 1162050 h 1766991"/>
                            <a:gd name="connsiteX108" fmla="*/ 440532 w 1154907"/>
                            <a:gd name="connsiteY108" fmla="*/ 1171575 h 1766991"/>
                            <a:gd name="connsiteX109" fmla="*/ 450057 w 1154907"/>
                            <a:gd name="connsiteY109" fmla="*/ 1178719 h 1766991"/>
                            <a:gd name="connsiteX110" fmla="*/ 459582 w 1154907"/>
                            <a:gd name="connsiteY110" fmla="*/ 1188244 h 1766991"/>
                            <a:gd name="connsiteX111" fmla="*/ 469107 w 1154907"/>
                            <a:gd name="connsiteY111" fmla="*/ 1202531 h 1766991"/>
                            <a:gd name="connsiteX112" fmla="*/ 483394 w 1154907"/>
                            <a:gd name="connsiteY112" fmla="*/ 1216819 h 1766991"/>
                            <a:gd name="connsiteX113" fmla="*/ 492919 w 1154907"/>
                            <a:gd name="connsiteY113" fmla="*/ 1228725 h 1766991"/>
                            <a:gd name="connsiteX114" fmla="*/ 502444 w 1154907"/>
                            <a:gd name="connsiteY114" fmla="*/ 1243012 h 1766991"/>
                            <a:gd name="connsiteX115" fmla="*/ 509588 w 1154907"/>
                            <a:gd name="connsiteY115" fmla="*/ 1247775 h 1766991"/>
                            <a:gd name="connsiteX116" fmla="*/ 523875 w 1154907"/>
                            <a:gd name="connsiteY116" fmla="*/ 1259681 h 1766991"/>
                            <a:gd name="connsiteX117" fmla="*/ 538163 w 1154907"/>
                            <a:gd name="connsiteY117" fmla="*/ 1273969 h 1766991"/>
                            <a:gd name="connsiteX118" fmla="*/ 545307 w 1154907"/>
                            <a:gd name="connsiteY118" fmla="*/ 1281112 h 1766991"/>
                            <a:gd name="connsiteX119" fmla="*/ 559594 w 1154907"/>
                            <a:gd name="connsiteY119" fmla="*/ 1290637 h 1766991"/>
                            <a:gd name="connsiteX120" fmla="*/ 571500 w 1154907"/>
                            <a:gd name="connsiteY120" fmla="*/ 1302544 h 1766991"/>
                            <a:gd name="connsiteX121" fmla="*/ 592932 w 1154907"/>
                            <a:gd name="connsiteY121" fmla="*/ 1321594 h 1766991"/>
                            <a:gd name="connsiteX122" fmla="*/ 600075 w 1154907"/>
                            <a:gd name="connsiteY122" fmla="*/ 1323975 h 1766991"/>
                            <a:gd name="connsiteX123" fmla="*/ 607219 w 1154907"/>
                            <a:gd name="connsiteY123" fmla="*/ 1331119 h 1766991"/>
                            <a:gd name="connsiteX124" fmla="*/ 616744 w 1154907"/>
                            <a:gd name="connsiteY124" fmla="*/ 1338262 h 1766991"/>
                            <a:gd name="connsiteX125" fmla="*/ 623888 w 1154907"/>
                            <a:gd name="connsiteY125" fmla="*/ 1343025 h 1766991"/>
                            <a:gd name="connsiteX126" fmla="*/ 631032 w 1154907"/>
                            <a:gd name="connsiteY126" fmla="*/ 1350169 h 1766991"/>
                            <a:gd name="connsiteX127" fmla="*/ 652463 w 1154907"/>
                            <a:gd name="connsiteY127" fmla="*/ 1362075 h 1766991"/>
                            <a:gd name="connsiteX128" fmla="*/ 669132 w 1154907"/>
                            <a:gd name="connsiteY128" fmla="*/ 1378744 h 1766991"/>
                            <a:gd name="connsiteX129" fmla="*/ 683419 w 1154907"/>
                            <a:gd name="connsiteY129" fmla="*/ 1390650 h 1766991"/>
                            <a:gd name="connsiteX130" fmla="*/ 695325 w 1154907"/>
                            <a:gd name="connsiteY130" fmla="*/ 1400175 h 1766991"/>
                            <a:gd name="connsiteX131" fmla="*/ 702469 w 1154907"/>
                            <a:gd name="connsiteY131" fmla="*/ 1404937 h 1766991"/>
                            <a:gd name="connsiteX132" fmla="*/ 716757 w 1154907"/>
                            <a:gd name="connsiteY132" fmla="*/ 1414462 h 1766991"/>
                            <a:gd name="connsiteX133" fmla="*/ 735807 w 1154907"/>
                            <a:gd name="connsiteY133" fmla="*/ 1426369 h 1766991"/>
                            <a:gd name="connsiteX134" fmla="*/ 750094 w 1154907"/>
                            <a:gd name="connsiteY134" fmla="*/ 1435894 h 1766991"/>
                            <a:gd name="connsiteX135" fmla="*/ 764382 w 1154907"/>
                            <a:gd name="connsiteY135" fmla="*/ 1445419 h 1766991"/>
                            <a:gd name="connsiteX136" fmla="*/ 781050 w 1154907"/>
                            <a:gd name="connsiteY136" fmla="*/ 1454944 h 1766991"/>
                            <a:gd name="connsiteX137" fmla="*/ 788194 w 1154907"/>
                            <a:gd name="connsiteY137" fmla="*/ 1457325 h 1766991"/>
                            <a:gd name="connsiteX138" fmla="*/ 804863 w 1154907"/>
                            <a:gd name="connsiteY138" fmla="*/ 1469231 h 1766991"/>
                            <a:gd name="connsiteX139" fmla="*/ 814388 w 1154907"/>
                            <a:gd name="connsiteY139" fmla="*/ 1473994 h 1766991"/>
                            <a:gd name="connsiteX140" fmla="*/ 826294 w 1154907"/>
                            <a:gd name="connsiteY140" fmla="*/ 1476375 h 1766991"/>
                            <a:gd name="connsiteX141" fmla="*/ 835819 w 1154907"/>
                            <a:gd name="connsiteY141" fmla="*/ 1481137 h 1766991"/>
                            <a:gd name="connsiteX142" fmla="*/ 850107 w 1154907"/>
                            <a:gd name="connsiteY142" fmla="*/ 1490662 h 1766991"/>
                            <a:gd name="connsiteX143" fmla="*/ 857250 w 1154907"/>
                            <a:gd name="connsiteY143" fmla="*/ 1493044 h 1766991"/>
                            <a:gd name="connsiteX144" fmla="*/ 866775 w 1154907"/>
                            <a:gd name="connsiteY144" fmla="*/ 1497806 h 1766991"/>
                            <a:gd name="connsiteX145" fmla="*/ 876300 w 1154907"/>
                            <a:gd name="connsiteY145" fmla="*/ 1500187 h 1766991"/>
                            <a:gd name="connsiteX146" fmla="*/ 883444 w 1154907"/>
                            <a:gd name="connsiteY146" fmla="*/ 1502569 h 1766991"/>
                            <a:gd name="connsiteX147" fmla="*/ 890588 w 1154907"/>
                            <a:gd name="connsiteY147" fmla="*/ 1509712 h 1766991"/>
                            <a:gd name="connsiteX148" fmla="*/ 902494 w 1154907"/>
                            <a:gd name="connsiteY148" fmla="*/ 1512094 h 1766991"/>
                            <a:gd name="connsiteX149" fmla="*/ 914400 w 1154907"/>
                            <a:gd name="connsiteY149" fmla="*/ 1516856 h 1766991"/>
                            <a:gd name="connsiteX150" fmla="*/ 921544 w 1154907"/>
                            <a:gd name="connsiteY150" fmla="*/ 1519237 h 1766991"/>
                            <a:gd name="connsiteX151" fmla="*/ 928688 w 1154907"/>
                            <a:gd name="connsiteY151" fmla="*/ 1524000 h 1766991"/>
                            <a:gd name="connsiteX152" fmla="*/ 947738 w 1154907"/>
                            <a:gd name="connsiteY152" fmla="*/ 1531144 h 1766991"/>
                            <a:gd name="connsiteX153" fmla="*/ 957263 w 1154907"/>
                            <a:gd name="connsiteY153" fmla="*/ 1533525 h 1766991"/>
                            <a:gd name="connsiteX154" fmla="*/ 978694 w 1154907"/>
                            <a:gd name="connsiteY154" fmla="*/ 1538287 h 1766991"/>
                            <a:gd name="connsiteX155" fmla="*/ 992982 w 1154907"/>
                            <a:gd name="connsiteY155" fmla="*/ 1547812 h 1766991"/>
                            <a:gd name="connsiteX156" fmla="*/ 1019175 w 1154907"/>
                            <a:gd name="connsiteY156" fmla="*/ 1557337 h 1766991"/>
                            <a:gd name="connsiteX157" fmla="*/ 1026319 w 1154907"/>
                            <a:gd name="connsiteY157" fmla="*/ 1559719 h 1766991"/>
                            <a:gd name="connsiteX158" fmla="*/ 1052513 w 1154907"/>
                            <a:gd name="connsiteY158" fmla="*/ 1571625 h 1766991"/>
                            <a:gd name="connsiteX159" fmla="*/ 1059657 w 1154907"/>
                            <a:gd name="connsiteY159" fmla="*/ 1576387 h 1766991"/>
                            <a:gd name="connsiteX160" fmla="*/ 1081088 w 1154907"/>
                            <a:gd name="connsiteY160" fmla="*/ 1585912 h 1766991"/>
                            <a:gd name="connsiteX161" fmla="*/ 1092994 w 1154907"/>
                            <a:gd name="connsiteY161" fmla="*/ 1602581 h 1766991"/>
                            <a:gd name="connsiteX162" fmla="*/ 1102519 w 1154907"/>
                            <a:gd name="connsiteY162" fmla="*/ 1616869 h 1766991"/>
                            <a:gd name="connsiteX163" fmla="*/ 1109663 w 1154907"/>
                            <a:gd name="connsiteY163" fmla="*/ 1631156 h 1766991"/>
                            <a:gd name="connsiteX164" fmla="*/ 1112044 w 1154907"/>
                            <a:gd name="connsiteY164" fmla="*/ 1640681 h 1766991"/>
                            <a:gd name="connsiteX165" fmla="*/ 1116807 w 1154907"/>
                            <a:gd name="connsiteY165" fmla="*/ 1654969 h 1766991"/>
                            <a:gd name="connsiteX166" fmla="*/ 1121569 w 1154907"/>
                            <a:gd name="connsiteY166" fmla="*/ 1671637 h 1766991"/>
                            <a:gd name="connsiteX167" fmla="*/ 1126332 w 1154907"/>
                            <a:gd name="connsiteY167" fmla="*/ 1678781 h 1766991"/>
                            <a:gd name="connsiteX168" fmla="*/ 1131094 w 1154907"/>
                            <a:gd name="connsiteY168" fmla="*/ 1697831 h 1766991"/>
                            <a:gd name="connsiteX169" fmla="*/ 1133475 w 1154907"/>
                            <a:gd name="connsiteY169" fmla="*/ 1704975 h 1766991"/>
                            <a:gd name="connsiteX170" fmla="*/ 1138238 w 1154907"/>
                            <a:gd name="connsiteY170" fmla="*/ 1724025 h 1766991"/>
                            <a:gd name="connsiteX171" fmla="*/ 1145382 w 1154907"/>
                            <a:gd name="connsiteY171" fmla="*/ 1745456 h 1766991"/>
                            <a:gd name="connsiteX172" fmla="*/ 1150144 w 1154907"/>
                            <a:gd name="connsiteY172" fmla="*/ 1759744 h 1766991"/>
                            <a:gd name="connsiteX173" fmla="*/ 1154907 w 1154907"/>
                            <a:gd name="connsiteY173" fmla="*/ 1764506 h 1766991"/>
                            <a:gd name="connsiteX174" fmla="*/ 1154907 w 1154907"/>
                            <a:gd name="connsiteY174"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6207 w 1154907"/>
                            <a:gd name="connsiteY76" fmla="*/ 752475 h 1766991"/>
                            <a:gd name="connsiteX77" fmla="*/ 128588 w 1154907"/>
                            <a:gd name="connsiteY77" fmla="*/ 781050 h 1766991"/>
                            <a:gd name="connsiteX78" fmla="*/ 133350 w 1154907"/>
                            <a:gd name="connsiteY78" fmla="*/ 795337 h 1766991"/>
                            <a:gd name="connsiteX79" fmla="*/ 135732 w 1154907"/>
                            <a:gd name="connsiteY79" fmla="*/ 804862 h 1766991"/>
                            <a:gd name="connsiteX80" fmla="*/ 140494 w 1154907"/>
                            <a:gd name="connsiteY80" fmla="*/ 812006 h 1766991"/>
                            <a:gd name="connsiteX81" fmla="*/ 142875 w 1154907"/>
                            <a:gd name="connsiteY81" fmla="*/ 819150 h 1766991"/>
                            <a:gd name="connsiteX82" fmla="*/ 147638 w 1154907"/>
                            <a:gd name="connsiteY82" fmla="*/ 826294 h 1766991"/>
                            <a:gd name="connsiteX83" fmla="*/ 154782 w 1154907"/>
                            <a:gd name="connsiteY83" fmla="*/ 842962 h 1766991"/>
                            <a:gd name="connsiteX84" fmla="*/ 159544 w 1154907"/>
                            <a:gd name="connsiteY84" fmla="*/ 850106 h 1766991"/>
                            <a:gd name="connsiteX85" fmla="*/ 164307 w 1154907"/>
                            <a:gd name="connsiteY85" fmla="*/ 864394 h 1766991"/>
                            <a:gd name="connsiteX86" fmla="*/ 173832 w 1154907"/>
                            <a:gd name="connsiteY86" fmla="*/ 878681 h 1766991"/>
                            <a:gd name="connsiteX87" fmla="*/ 178594 w 1154907"/>
                            <a:gd name="connsiteY87" fmla="*/ 888206 h 1766991"/>
                            <a:gd name="connsiteX88" fmla="*/ 188119 w 1154907"/>
                            <a:gd name="connsiteY88" fmla="*/ 902494 h 1766991"/>
                            <a:gd name="connsiteX89" fmla="*/ 197644 w 1154907"/>
                            <a:gd name="connsiteY89" fmla="*/ 916781 h 1766991"/>
                            <a:gd name="connsiteX90" fmla="*/ 204788 w 1154907"/>
                            <a:gd name="connsiteY90" fmla="*/ 931069 h 1766991"/>
                            <a:gd name="connsiteX91" fmla="*/ 207169 w 1154907"/>
                            <a:gd name="connsiteY91" fmla="*/ 938212 h 1766991"/>
                            <a:gd name="connsiteX92" fmla="*/ 216694 w 1154907"/>
                            <a:gd name="connsiteY92" fmla="*/ 954881 h 1766991"/>
                            <a:gd name="connsiteX93" fmla="*/ 238125 w 1154907"/>
                            <a:gd name="connsiteY93" fmla="*/ 978694 h 1766991"/>
                            <a:gd name="connsiteX94" fmla="*/ 259557 w 1154907"/>
                            <a:gd name="connsiteY94" fmla="*/ 1000124 h 1766991"/>
                            <a:gd name="connsiteX95" fmla="*/ 292894 w 1154907"/>
                            <a:gd name="connsiteY95" fmla="*/ 1033462 h 1766991"/>
                            <a:gd name="connsiteX96" fmla="*/ 316706 w 1154907"/>
                            <a:gd name="connsiteY96" fmla="*/ 1064419 h 1766991"/>
                            <a:gd name="connsiteX97" fmla="*/ 342900 w 1154907"/>
                            <a:gd name="connsiteY97" fmla="*/ 1090612 h 1766991"/>
                            <a:gd name="connsiteX98" fmla="*/ 359569 w 1154907"/>
                            <a:gd name="connsiteY98" fmla="*/ 1107281 h 1766991"/>
                            <a:gd name="connsiteX99" fmla="*/ 373857 w 1154907"/>
                            <a:gd name="connsiteY99" fmla="*/ 1114425 h 1766991"/>
                            <a:gd name="connsiteX100" fmla="*/ 383382 w 1154907"/>
                            <a:gd name="connsiteY100" fmla="*/ 1121569 h 1766991"/>
                            <a:gd name="connsiteX101" fmla="*/ 388144 w 1154907"/>
                            <a:gd name="connsiteY101" fmla="*/ 1128712 h 1766991"/>
                            <a:gd name="connsiteX102" fmla="*/ 397669 w 1154907"/>
                            <a:gd name="connsiteY102" fmla="*/ 1133475 h 1766991"/>
                            <a:gd name="connsiteX103" fmla="*/ 404813 w 1154907"/>
                            <a:gd name="connsiteY103" fmla="*/ 1138237 h 1766991"/>
                            <a:gd name="connsiteX104" fmla="*/ 411957 w 1154907"/>
                            <a:gd name="connsiteY104" fmla="*/ 1145381 h 1766991"/>
                            <a:gd name="connsiteX105" fmla="*/ 419100 w 1154907"/>
                            <a:gd name="connsiteY105" fmla="*/ 1150144 h 1766991"/>
                            <a:gd name="connsiteX106" fmla="*/ 426244 w 1154907"/>
                            <a:gd name="connsiteY106" fmla="*/ 1157287 h 1766991"/>
                            <a:gd name="connsiteX107" fmla="*/ 433388 w 1154907"/>
                            <a:gd name="connsiteY107" fmla="*/ 1162050 h 1766991"/>
                            <a:gd name="connsiteX108" fmla="*/ 440532 w 1154907"/>
                            <a:gd name="connsiteY108" fmla="*/ 1171575 h 1766991"/>
                            <a:gd name="connsiteX109" fmla="*/ 450057 w 1154907"/>
                            <a:gd name="connsiteY109" fmla="*/ 1178719 h 1766991"/>
                            <a:gd name="connsiteX110" fmla="*/ 459582 w 1154907"/>
                            <a:gd name="connsiteY110" fmla="*/ 1188244 h 1766991"/>
                            <a:gd name="connsiteX111" fmla="*/ 469107 w 1154907"/>
                            <a:gd name="connsiteY111" fmla="*/ 1202531 h 1766991"/>
                            <a:gd name="connsiteX112" fmla="*/ 483394 w 1154907"/>
                            <a:gd name="connsiteY112" fmla="*/ 1216819 h 1766991"/>
                            <a:gd name="connsiteX113" fmla="*/ 492919 w 1154907"/>
                            <a:gd name="connsiteY113" fmla="*/ 1228725 h 1766991"/>
                            <a:gd name="connsiteX114" fmla="*/ 502444 w 1154907"/>
                            <a:gd name="connsiteY114" fmla="*/ 1243012 h 1766991"/>
                            <a:gd name="connsiteX115" fmla="*/ 509588 w 1154907"/>
                            <a:gd name="connsiteY115" fmla="*/ 1247775 h 1766991"/>
                            <a:gd name="connsiteX116" fmla="*/ 523875 w 1154907"/>
                            <a:gd name="connsiteY116" fmla="*/ 1259681 h 1766991"/>
                            <a:gd name="connsiteX117" fmla="*/ 538163 w 1154907"/>
                            <a:gd name="connsiteY117" fmla="*/ 1273969 h 1766991"/>
                            <a:gd name="connsiteX118" fmla="*/ 545307 w 1154907"/>
                            <a:gd name="connsiteY118" fmla="*/ 1281112 h 1766991"/>
                            <a:gd name="connsiteX119" fmla="*/ 559594 w 1154907"/>
                            <a:gd name="connsiteY119" fmla="*/ 1290637 h 1766991"/>
                            <a:gd name="connsiteX120" fmla="*/ 571500 w 1154907"/>
                            <a:gd name="connsiteY120" fmla="*/ 1302544 h 1766991"/>
                            <a:gd name="connsiteX121" fmla="*/ 592932 w 1154907"/>
                            <a:gd name="connsiteY121" fmla="*/ 1321594 h 1766991"/>
                            <a:gd name="connsiteX122" fmla="*/ 600075 w 1154907"/>
                            <a:gd name="connsiteY122" fmla="*/ 1323975 h 1766991"/>
                            <a:gd name="connsiteX123" fmla="*/ 607219 w 1154907"/>
                            <a:gd name="connsiteY123" fmla="*/ 1331119 h 1766991"/>
                            <a:gd name="connsiteX124" fmla="*/ 616744 w 1154907"/>
                            <a:gd name="connsiteY124" fmla="*/ 1338262 h 1766991"/>
                            <a:gd name="connsiteX125" fmla="*/ 623888 w 1154907"/>
                            <a:gd name="connsiteY125" fmla="*/ 1343025 h 1766991"/>
                            <a:gd name="connsiteX126" fmla="*/ 631032 w 1154907"/>
                            <a:gd name="connsiteY126" fmla="*/ 1350169 h 1766991"/>
                            <a:gd name="connsiteX127" fmla="*/ 652463 w 1154907"/>
                            <a:gd name="connsiteY127" fmla="*/ 1362075 h 1766991"/>
                            <a:gd name="connsiteX128" fmla="*/ 669132 w 1154907"/>
                            <a:gd name="connsiteY128" fmla="*/ 1378744 h 1766991"/>
                            <a:gd name="connsiteX129" fmla="*/ 683419 w 1154907"/>
                            <a:gd name="connsiteY129" fmla="*/ 1390650 h 1766991"/>
                            <a:gd name="connsiteX130" fmla="*/ 695325 w 1154907"/>
                            <a:gd name="connsiteY130" fmla="*/ 1400175 h 1766991"/>
                            <a:gd name="connsiteX131" fmla="*/ 702469 w 1154907"/>
                            <a:gd name="connsiteY131" fmla="*/ 1404937 h 1766991"/>
                            <a:gd name="connsiteX132" fmla="*/ 716757 w 1154907"/>
                            <a:gd name="connsiteY132" fmla="*/ 1414462 h 1766991"/>
                            <a:gd name="connsiteX133" fmla="*/ 735807 w 1154907"/>
                            <a:gd name="connsiteY133" fmla="*/ 1426369 h 1766991"/>
                            <a:gd name="connsiteX134" fmla="*/ 750094 w 1154907"/>
                            <a:gd name="connsiteY134" fmla="*/ 1435894 h 1766991"/>
                            <a:gd name="connsiteX135" fmla="*/ 764382 w 1154907"/>
                            <a:gd name="connsiteY135" fmla="*/ 1445419 h 1766991"/>
                            <a:gd name="connsiteX136" fmla="*/ 781050 w 1154907"/>
                            <a:gd name="connsiteY136" fmla="*/ 1454944 h 1766991"/>
                            <a:gd name="connsiteX137" fmla="*/ 788194 w 1154907"/>
                            <a:gd name="connsiteY137" fmla="*/ 1457325 h 1766991"/>
                            <a:gd name="connsiteX138" fmla="*/ 804863 w 1154907"/>
                            <a:gd name="connsiteY138" fmla="*/ 1469231 h 1766991"/>
                            <a:gd name="connsiteX139" fmla="*/ 814388 w 1154907"/>
                            <a:gd name="connsiteY139" fmla="*/ 1473994 h 1766991"/>
                            <a:gd name="connsiteX140" fmla="*/ 826294 w 1154907"/>
                            <a:gd name="connsiteY140" fmla="*/ 1476375 h 1766991"/>
                            <a:gd name="connsiteX141" fmla="*/ 835819 w 1154907"/>
                            <a:gd name="connsiteY141" fmla="*/ 1481137 h 1766991"/>
                            <a:gd name="connsiteX142" fmla="*/ 850107 w 1154907"/>
                            <a:gd name="connsiteY142" fmla="*/ 1490662 h 1766991"/>
                            <a:gd name="connsiteX143" fmla="*/ 857250 w 1154907"/>
                            <a:gd name="connsiteY143" fmla="*/ 1493044 h 1766991"/>
                            <a:gd name="connsiteX144" fmla="*/ 866775 w 1154907"/>
                            <a:gd name="connsiteY144" fmla="*/ 1497806 h 1766991"/>
                            <a:gd name="connsiteX145" fmla="*/ 876300 w 1154907"/>
                            <a:gd name="connsiteY145" fmla="*/ 1500187 h 1766991"/>
                            <a:gd name="connsiteX146" fmla="*/ 883444 w 1154907"/>
                            <a:gd name="connsiteY146" fmla="*/ 1502569 h 1766991"/>
                            <a:gd name="connsiteX147" fmla="*/ 890588 w 1154907"/>
                            <a:gd name="connsiteY147" fmla="*/ 1509712 h 1766991"/>
                            <a:gd name="connsiteX148" fmla="*/ 902494 w 1154907"/>
                            <a:gd name="connsiteY148" fmla="*/ 1512094 h 1766991"/>
                            <a:gd name="connsiteX149" fmla="*/ 914400 w 1154907"/>
                            <a:gd name="connsiteY149" fmla="*/ 1516856 h 1766991"/>
                            <a:gd name="connsiteX150" fmla="*/ 921544 w 1154907"/>
                            <a:gd name="connsiteY150" fmla="*/ 1519237 h 1766991"/>
                            <a:gd name="connsiteX151" fmla="*/ 928688 w 1154907"/>
                            <a:gd name="connsiteY151" fmla="*/ 1524000 h 1766991"/>
                            <a:gd name="connsiteX152" fmla="*/ 947738 w 1154907"/>
                            <a:gd name="connsiteY152" fmla="*/ 1531144 h 1766991"/>
                            <a:gd name="connsiteX153" fmla="*/ 957263 w 1154907"/>
                            <a:gd name="connsiteY153" fmla="*/ 1533525 h 1766991"/>
                            <a:gd name="connsiteX154" fmla="*/ 978694 w 1154907"/>
                            <a:gd name="connsiteY154" fmla="*/ 1538287 h 1766991"/>
                            <a:gd name="connsiteX155" fmla="*/ 992982 w 1154907"/>
                            <a:gd name="connsiteY155" fmla="*/ 1547812 h 1766991"/>
                            <a:gd name="connsiteX156" fmla="*/ 1019175 w 1154907"/>
                            <a:gd name="connsiteY156" fmla="*/ 1557337 h 1766991"/>
                            <a:gd name="connsiteX157" fmla="*/ 1026319 w 1154907"/>
                            <a:gd name="connsiteY157" fmla="*/ 1559719 h 1766991"/>
                            <a:gd name="connsiteX158" fmla="*/ 1052513 w 1154907"/>
                            <a:gd name="connsiteY158" fmla="*/ 1571625 h 1766991"/>
                            <a:gd name="connsiteX159" fmla="*/ 1059657 w 1154907"/>
                            <a:gd name="connsiteY159" fmla="*/ 1576387 h 1766991"/>
                            <a:gd name="connsiteX160" fmla="*/ 1081088 w 1154907"/>
                            <a:gd name="connsiteY160" fmla="*/ 1585912 h 1766991"/>
                            <a:gd name="connsiteX161" fmla="*/ 1092994 w 1154907"/>
                            <a:gd name="connsiteY161" fmla="*/ 1602581 h 1766991"/>
                            <a:gd name="connsiteX162" fmla="*/ 1102519 w 1154907"/>
                            <a:gd name="connsiteY162" fmla="*/ 1616869 h 1766991"/>
                            <a:gd name="connsiteX163" fmla="*/ 1109663 w 1154907"/>
                            <a:gd name="connsiteY163" fmla="*/ 1631156 h 1766991"/>
                            <a:gd name="connsiteX164" fmla="*/ 1112044 w 1154907"/>
                            <a:gd name="connsiteY164" fmla="*/ 1640681 h 1766991"/>
                            <a:gd name="connsiteX165" fmla="*/ 1116807 w 1154907"/>
                            <a:gd name="connsiteY165" fmla="*/ 1654969 h 1766991"/>
                            <a:gd name="connsiteX166" fmla="*/ 1121569 w 1154907"/>
                            <a:gd name="connsiteY166" fmla="*/ 1671637 h 1766991"/>
                            <a:gd name="connsiteX167" fmla="*/ 1126332 w 1154907"/>
                            <a:gd name="connsiteY167" fmla="*/ 1678781 h 1766991"/>
                            <a:gd name="connsiteX168" fmla="*/ 1131094 w 1154907"/>
                            <a:gd name="connsiteY168" fmla="*/ 1697831 h 1766991"/>
                            <a:gd name="connsiteX169" fmla="*/ 1133475 w 1154907"/>
                            <a:gd name="connsiteY169" fmla="*/ 1704975 h 1766991"/>
                            <a:gd name="connsiteX170" fmla="*/ 1138238 w 1154907"/>
                            <a:gd name="connsiteY170" fmla="*/ 1724025 h 1766991"/>
                            <a:gd name="connsiteX171" fmla="*/ 1145382 w 1154907"/>
                            <a:gd name="connsiteY171" fmla="*/ 1745456 h 1766991"/>
                            <a:gd name="connsiteX172" fmla="*/ 1150144 w 1154907"/>
                            <a:gd name="connsiteY172" fmla="*/ 1759744 h 1766991"/>
                            <a:gd name="connsiteX173" fmla="*/ 1154907 w 1154907"/>
                            <a:gd name="connsiteY173" fmla="*/ 1764506 h 1766991"/>
                            <a:gd name="connsiteX174" fmla="*/ 1154907 w 1154907"/>
                            <a:gd name="connsiteY174"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3825 w 1154907"/>
                            <a:gd name="connsiteY75" fmla="*/ 742950 h 1766991"/>
                            <a:gd name="connsiteX76" fmla="*/ 128588 w 1154907"/>
                            <a:gd name="connsiteY76" fmla="*/ 781050 h 1766991"/>
                            <a:gd name="connsiteX77" fmla="*/ 133350 w 1154907"/>
                            <a:gd name="connsiteY77" fmla="*/ 795337 h 1766991"/>
                            <a:gd name="connsiteX78" fmla="*/ 135732 w 1154907"/>
                            <a:gd name="connsiteY78" fmla="*/ 804862 h 1766991"/>
                            <a:gd name="connsiteX79" fmla="*/ 140494 w 1154907"/>
                            <a:gd name="connsiteY79" fmla="*/ 812006 h 1766991"/>
                            <a:gd name="connsiteX80" fmla="*/ 142875 w 1154907"/>
                            <a:gd name="connsiteY80" fmla="*/ 819150 h 1766991"/>
                            <a:gd name="connsiteX81" fmla="*/ 147638 w 1154907"/>
                            <a:gd name="connsiteY81" fmla="*/ 826294 h 1766991"/>
                            <a:gd name="connsiteX82" fmla="*/ 154782 w 1154907"/>
                            <a:gd name="connsiteY82" fmla="*/ 842962 h 1766991"/>
                            <a:gd name="connsiteX83" fmla="*/ 159544 w 1154907"/>
                            <a:gd name="connsiteY83" fmla="*/ 850106 h 1766991"/>
                            <a:gd name="connsiteX84" fmla="*/ 164307 w 1154907"/>
                            <a:gd name="connsiteY84" fmla="*/ 864394 h 1766991"/>
                            <a:gd name="connsiteX85" fmla="*/ 173832 w 1154907"/>
                            <a:gd name="connsiteY85" fmla="*/ 878681 h 1766991"/>
                            <a:gd name="connsiteX86" fmla="*/ 178594 w 1154907"/>
                            <a:gd name="connsiteY86" fmla="*/ 888206 h 1766991"/>
                            <a:gd name="connsiteX87" fmla="*/ 188119 w 1154907"/>
                            <a:gd name="connsiteY87" fmla="*/ 902494 h 1766991"/>
                            <a:gd name="connsiteX88" fmla="*/ 197644 w 1154907"/>
                            <a:gd name="connsiteY88" fmla="*/ 916781 h 1766991"/>
                            <a:gd name="connsiteX89" fmla="*/ 204788 w 1154907"/>
                            <a:gd name="connsiteY89" fmla="*/ 931069 h 1766991"/>
                            <a:gd name="connsiteX90" fmla="*/ 207169 w 1154907"/>
                            <a:gd name="connsiteY90" fmla="*/ 938212 h 1766991"/>
                            <a:gd name="connsiteX91" fmla="*/ 216694 w 1154907"/>
                            <a:gd name="connsiteY91" fmla="*/ 954881 h 1766991"/>
                            <a:gd name="connsiteX92" fmla="*/ 238125 w 1154907"/>
                            <a:gd name="connsiteY92" fmla="*/ 978694 h 1766991"/>
                            <a:gd name="connsiteX93" fmla="*/ 259557 w 1154907"/>
                            <a:gd name="connsiteY93" fmla="*/ 1000124 h 1766991"/>
                            <a:gd name="connsiteX94" fmla="*/ 292894 w 1154907"/>
                            <a:gd name="connsiteY94" fmla="*/ 1033462 h 1766991"/>
                            <a:gd name="connsiteX95" fmla="*/ 316706 w 1154907"/>
                            <a:gd name="connsiteY95" fmla="*/ 1064419 h 1766991"/>
                            <a:gd name="connsiteX96" fmla="*/ 342900 w 1154907"/>
                            <a:gd name="connsiteY96" fmla="*/ 1090612 h 1766991"/>
                            <a:gd name="connsiteX97" fmla="*/ 359569 w 1154907"/>
                            <a:gd name="connsiteY97" fmla="*/ 1107281 h 1766991"/>
                            <a:gd name="connsiteX98" fmla="*/ 373857 w 1154907"/>
                            <a:gd name="connsiteY98" fmla="*/ 1114425 h 1766991"/>
                            <a:gd name="connsiteX99" fmla="*/ 383382 w 1154907"/>
                            <a:gd name="connsiteY99" fmla="*/ 1121569 h 1766991"/>
                            <a:gd name="connsiteX100" fmla="*/ 388144 w 1154907"/>
                            <a:gd name="connsiteY100" fmla="*/ 1128712 h 1766991"/>
                            <a:gd name="connsiteX101" fmla="*/ 397669 w 1154907"/>
                            <a:gd name="connsiteY101" fmla="*/ 1133475 h 1766991"/>
                            <a:gd name="connsiteX102" fmla="*/ 404813 w 1154907"/>
                            <a:gd name="connsiteY102" fmla="*/ 1138237 h 1766991"/>
                            <a:gd name="connsiteX103" fmla="*/ 411957 w 1154907"/>
                            <a:gd name="connsiteY103" fmla="*/ 1145381 h 1766991"/>
                            <a:gd name="connsiteX104" fmla="*/ 419100 w 1154907"/>
                            <a:gd name="connsiteY104" fmla="*/ 1150144 h 1766991"/>
                            <a:gd name="connsiteX105" fmla="*/ 426244 w 1154907"/>
                            <a:gd name="connsiteY105" fmla="*/ 1157287 h 1766991"/>
                            <a:gd name="connsiteX106" fmla="*/ 433388 w 1154907"/>
                            <a:gd name="connsiteY106" fmla="*/ 1162050 h 1766991"/>
                            <a:gd name="connsiteX107" fmla="*/ 440532 w 1154907"/>
                            <a:gd name="connsiteY107" fmla="*/ 1171575 h 1766991"/>
                            <a:gd name="connsiteX108" fmla="*/ 450057 w 1154907"/>
                            <a:gd name="connsiteY108" fmla="*/ 1178719 h 1766991"/>
                            <a:gd name="connsiteX109" fmla="*/ 459582 w 1154907"/>
                            <a:gd name="connsiteY109" fmla="*/ 1188244 h 1766991"/>
                            <a:gd name="connsiteX110" fmla="*/ 469107 w 1154907"/>
                            <a:gd name="connsiteY110" fmla="*/ 1202531 h 1766991"/>
                            <a:gd name="connsiteX111" fmla="*/ 483394 w 1154907"/>
                            <a:gd name="connsiteY111" fmla="*/ 1216819 h 1766991"/>
                            <a:gd name="connsiteX112" fmla="*/ 492919 w 1154907"/>
                            <a:gd name="connsiteY112" fmla="*/ 1228725 h 1766991"/>
                            <a:gd name="connsiteX113" fmla="*/ 502444 w 1154907"/>
                            <a:gd name="connsiteY113" fmla="*/ 1243012 h 1766991"/>
                            <a:gd name="connsiteX114" fmla="*/ 509588 w 1154907"/>
                            <a:gd name="connsiteY114" fmla="*/ 1247775 h 1766991"/>
                            <a:gd name="connsiteX115" fmla="*/ 523875 w 1154907"/>
                            <a:gd name="connsiteY115" fmla="*/ 1259681 h 1766991"/>
                            <a:gd name="connsiteX116" fmla="*/ 538163 w 1154907"/>
                            <a:gd name="connsiteY116" fmla="*/ 1273969 h 1766991"/>
                            <a:gd name="connsiteX117" fmla="*/ 545307 w 1154907"/>
                            <a:gd name="connsiteY117" fmla="*/ 1281112 h 1766991"/>
                            <a:gd name="connsiteX118" fmla="*/ 559594 w 1154907"/>
                            <a:gd name="connsiteY118" fmla="*/ 1290637 h 1766991"/>
                            <a:gd name="connsiteX119" fmla="*/ 571500 w 1154907"/>
                            <a:gd name="connsiteY119" fmla="*/ 1302544 h 1766991"/>
                            <a:gd name="connsiteX120" fmla="*/ 592932 w 1154907"/>
                            <a:gd name="connsiteY120" fmla="*/ 1321594 h 1766991"/>
                            <a:gd name="connsiteX121" fmla="*/ 600075 w 1154907"/>
                            <a:gd name="connsiteY121" fmla="*/ 1323975 h 1766991"/>
                            <a:gd name="connsiteX122" fmla="*/ 607219 w 1154907"/>
                            <a:gd name="connsiteY122" fmla="*/ 1331119 h 1766991"/>
                            <a:gd name="connsiteX123" fmla="*/ 616744 w 1154907"/>
                            <a:gd name="connsiteY123" fmla="*/ 1338262 h 1766991"/>
                            <a:gd name="connsiteX124" fmla="*/ 623888 w 1154907"/>
                            <a:gd name="connsiteY124" fmla="*/ 1343025 h 1766991"/>
                            <a:gd name="connsiteX125" fmla="*/ 631032 w 1154907"/>
                            <a:gd name="connsiteY125" fmla="*/ 1350169 h 1766991"/>
                            <a:gd name="connsiteX126" fmla="*/ 652463 w 1154907"/>
                            <a:gd name="connsiteY126" fmla="*/ 1362075 h 1766991"/>
                            <a:gd name="connsiteX127" fmla="*/ 669132 w 1154907"/>
                            <a:gd name="connsiteY127" fmla="*/ 1378744 h 1766991"/>
                            <a:gd name="connsiteX128" fmla="*/ 683419 w 1154907"/>
                            <a:gd name="connsiteY128" fmla="*/ 1390650 h 1766991"/>
                            <a:gd name="connsiteX129" fmla="*/ 695325 w 1154907"/>
                            <a:gd name="connsiteY129" fmla="*/ 1400175 h 1766991"/>
                            <a:gd name="connsiteX130" fmla="*/ 702469 w 1154907"/>
                            <a:gd name="connsiteY130" fmla="*/ 1404937 h 1766991"/>
                            <a:gd name="connsiteX131" fmla="*/ 716757 w 1154907"/>
                            <a:gd name="connsiteY131" fmla="*/ 1414462 h 1766991"/>
                            <a:gd name="connsiteX132" fmla="*/ 735807 w 1154907"/>
                            <a:gd name="connsiteY132" fmla="*/ 1426369 h 1766991"/>
                            <a:gd name="connsiteX133" fmla="*/ 750094 w 1154907"/>
                            <a:gd name="connsiteY133" fmla="*/ 1435894 h 1766991"/>
                            <a:gd name="connsiteX134" fmla="*/ 764382 w 1154907"/>
                            <a:gd name="connsiteY134" fmla="*/ 1445419 h 1766991"/>
                            <a:gd name="connsiteX135" fmla="*/ 781050 w 1154907"/>
                            <a:gd name="connsiteY135" fmla="*/ 1454944 h 1766991"/>
                            <a:gd name="connsiteX136" fmla="*/ 788194 w 1154907"/>
                            <a:gd name="connsiteY136" fmla="*/ 1457325 h 1766991"/>
                            <a:gd name="connsiteX137" fmla="*/ 804863 w 1154907"/>
                            <a:gd name="connsiteY137" fmla="*/ 1469231 h 1766991"/>
                            <a:gd name="connsiteX138" fmla="*/ 814388 w 1154907"/>
                            <a:gd name="connsiteY138" fmla="*/ 1473994 h 1766991"/>
                            <a:gd name="connsiteX139" fmla="*/ 826294 w 1154907"/>
                            <a:gd name="connsiteY139" fmla="*/ 1476375 h 1766991"/>
                            <a:gd name="connsiteX140" fmla="*/ 835819 w 1154907"/>
                            <a:gd name="connsiteY140" fmla="*/ 1481137 h 1766991"/>
                            <a:gd name="connsiteX141" fmla="*/ 850107 w 1154907"/>
                            <a:gd name="connsiteY141" fmla="*/ 1490662 h 1766991"/>
                            <a:gd name="connsiteX142" fmla="*/ 857250 w 1154907"/>
                            <a:gd name="connsiteY142" fmla="*/ 1493044 h 1766991"/>
                            <a:gd name="connsiteX143" fmla="*/ 866775 w 1154907"/>
                            <a:gd name="connsiteY143" fmla="*/ 1497806 h 1766991"/>
                            <a:gd name="connsiteX144" fmla="*/ 876300 w 1154907"/>
                            <a:gd name="connsiteY144" fmla="*/ 1500187 h 1766991"/>
                            <a:gd name="connsiteX145" fmla="*/ 883444 w 1154907"/>
                            <a:gd name="connsiteY145" fmla="*/ 1502569 h 1766991"/>
                            <a:gd name="connsiteX146" fmla="*/ 890588 w 1154907"/>
                            <a:gd name="connsiteY146" fmla="*/ 1509712 h 1766991"/>
                            <a:gd name="connsiteX147" fmla="*/ 902494 w 1154907"/>
                            <a:gd name="connsiteY147" fmla="*/ 1512094 h 1766991"/>
                            <a:gd name="connsiteX148" fmla="*/ 914400 w 1154907"/>
                            <a:gd name="connsiteY148" fmla="*/ 1516856 h 1766991"/>
                            <a:gd name="connsiteX149" fmla="*/ 921544 w 1154907"/>
                            <a:gd name="connsiteY149" fmla="*/ 1519237 h 1766991"/>
                            <a:gd name="connsiteX150" fmla="*/ 928688 w 1154907"/>
                            <a:gd name="connsiteY150" fmla="*/ 1524000 h 1766991"/>
                            <a:gd name="connsiteX151" fmla="*/ 947738 w 1154907"/>
                            <a:gd name="connsiteY151" fmla="*/ 1531144 h 1766991"/>
                            <a:gd name="connsiteX152" fmla="*/ 957263 w 1154907"/>
                            <a:gd name="connsiteY152" fmla="*/ 1533525 h 1766991"/>
                            <a:gd name="connsiteX153" fmla="*/ 978694 w 1154907"/>
                            <a:gd name="connsiteY153" fmla="*/ 1538287 h 1766991"/>
                            <a:gd name="connsiteX154" fmla="*/ 992982 w 1154907"/>
                            <a:gd name="connsiteY154" fmla="*/ 1547812 h 1766991"/>
                            <a:gd name="connsiteX155" fmla="*/ 1019175 w 1154907"/>
                            <a:gd name="connsiteY155" fmla="*/ 1557337 h 1766991"/>
                            <a:gd name="connsiteX156" fmla="*/ 1026319 w 1154907"/>
                            <a:gd name="connsiteY156" fmla="*/ 1559719 h 1766991"/>
                            <a:gd name="connsiteX157" fmla="*/ 1052513 w 1154907"/>
                            <a:gd name="connsiteY157" fmla="*/ 1571625 h 1766991"/>
                            <a:gd name="connsiteX158" fmla="*/ 1059657 w 1154907"/>
                            <a:gd name="connsiteY158" fmla="*/ 1576387 h 1766991"/>
                            <a:gd name="connsiteX159" fmla="*/ 1081088 w 1154907"/>
                            <a:gd name="connsiteY159" fmla="*/ 1585912 h 1766991"/>
                            <a:gd name="connsiteX160" fmla="*/ 1092994 w 1154907"/>
                            <a:gd name="connsiteY160" fmla="*/ 1602581 h 1766991"/>
                            <a:gd name="connsiteX161" fmla="*/ 1102519 w 1154907"/>
                            <a:gd name="connsiteY161" fmla="*/ 1616869 h 1766991"/>
                            <a:gd name="connsiteX162" fmla="*/ 1109663 w 1154907"/>
                            <a:gd name="connsiteY162" fmla="*/ 1631156 h 1766991"/>
                            <a:gd name="connsiteX163" fmla="*/ 1112044 w 1154907"/>
                            <a:gd name="connsiteY163" fmla="*/ 1640681 h 1766991"/>
                            <a:gd name="connsiteX164" fmla="*/ 1116807 w 1154907"/>
                            <a:gd name="connsiteY164" fmla="*/ 1654969 h 1766991"/>
                            <a:gd name="connsiteX165" fmla="*/ 1121569 w 1154907"/>
                            <a:gd name="connsiteY165" fmla="*/ 1671637 h 1766991"/>
                            <a:gd name="connsiteX166" fmla="*/ 1126332 w 1154907"/>
                            <a:gd name="connsiteY166" fmla="*/ 1678781 h 1766991"/>
                            <a:gd name="connsiteX167" fmla="*/ 1131094 w 1154907"/>
                            <a:gd name="connsiteY167" fmla="*/ 1697831 h 1766991"/>
                            <a:gd name="connsiteX168" fmla="*/ 1133475 w 1154907"/>
                            <a:gd name="connsiteY168" fmla="*/ 1704975 h 1766991"/>
                            <a:gd name="connsiteX169" fmla="*/ 1138238 w 1154907"/>
                            <a:gd name="connsiteY169" fmla="*/ 1724025 h 1766991"/>
                            <a:gd name="connsiteX170" fmla="*/ 1145382 w 1154907"/>
                            <a:gd name="connsiteY170" fmla="*/ 1745456 h 1766991"/>
                            <a:gd name="connsiteX171" fmla="*/ 1150144 w 1154907"/>
                            <a:gd name="connsiteY171" fmla="*/ 1759744 h 1766991"/>
                            <a:gd name="connsiteX172" fmla="*/ 1154907 w 1154907"/>
                            <a:gd name="connsiteY172" fmla="*/ 1764506 h 1766991"/>
                            <a:gd name="connsiteX173" fmla="*/ 1154907 w 1154907"/>
                            <a:gd name="connsiteY173"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4763 w 1154907"/>
                            <a:gd name="connsiteY36" fmla="*/ 59531 h 1766991"/>
                            <a:gd name="connsiteX37" fmla="*/ 7144 w 1154907"/>
                            <a:gd name="connsiteY37" fmla="*/ 85725 h 1766991"/>
                            <a:gd name="connsiteX38" fmla="*/ 11907 w 1154907"/>
                            <a:gd name="connsiteY38" fmla="*/ 100012 h 1766991"/>
                            <a:gd name="connsiteX39" fmla="*/ 19050 w 1154907"/>
                            <a:gd name="connsiteY39" fmla="*/ 121444 h 1766991"/>
                            <a:gd name="connsiteX40" fmla="*/ 21432 w 1154907"/>
                            <a:gd name="connsiteY40" fmla="*/ 128587 h 1766991"/>
                            <a:gd name="connsiteX41" fmla="*/ 23813 w 1154907"/>
                            <a:gd name="connsiteY41" fmla="*/ 138112 h 1766991"/>
                            <a:gd name="connsiteX42" fmla="*/ 23813 w 1154907"/>
                            <a:gd name="connsiteY42" fmla="*/ 271462 h 1766991"/>
                            <a:gd name="connsiteX43" fmla="*/ 19050 w 1154907"/>
                            <a:gd name="connsiteY43" fmla="*/ 311944 h 1766991"/>
                            <a:gd name="connsiteX44" fmla="*/ 16669 w 1154907"/>
                            <a:gd name="connsiteY44" fmla="*/ 323850 h 1766991"/>
                            <a:gd name="connsiteX45" fmla="*/ 7144 w 1154907"/>
                            <a:gd name="connsiteY45" fmla="*/ 342900 h 1766991"/>
                            <a:gd name="connsiteX46" fmla="*/ 4763 w 1154907"/>
                            <a:gd name="connsiteY46" fmla="*/ 354806 h 1766991"/>
                            <a:gd name="connsiteX47" fmla="*/ 2382 w 1154907"/>
                            <a:gd name="connsiteY47" fmla="*/ 369094 h 1766991"/>
                            <a:gd name="connsiteX48" fmla="*/ 0 w 1154907"/>
                            <a:gd name="connsiteY48" fmla="*/ 376237 h 1766991"/>
                            <a:gd name="connsiteX49" fmla="*/ 2382 w 1154907"/>
                            <a:gd name="connsiteY49" fmla="*/ 407194 h 1766991"/>
                            <a:gd name="connsiteX50" fmla="*/ 4763 w 1154907"/>
                            <a:gd name="connsiteY50" fmla="*/ 416719 h 1766991"/>
                            <a:gd name="connsiteX51" fmla="*/ 11907 w 1154907"/>
                            <a:gd name="connsiteY51" fmla="*/ 438150 h 1766991"/>
                            <a:gd name="connsiteX52" fmla="*/ 16669 w 1154907"/>
                            <a:gd name="connsiteY52" fmla="*/ 452437 h 1766991"/>
                            <a:gd name="connsiteX53" fmla="*/ 19050 w 1154907"/>
                            <a:gd name="connsiteY53" fmla="*/ 459581 h 1766991"/>
                            <a:gd name="connsiteX54" fmla="*/ 23813 w 1154907"/>
                            <a:gd name="connsiteY54" fmla="*/ 466725 h 1766991"/>
                            <a:gd name="connsiteX55" fmla="*/ 33338 w 1154907"/>
                            <a:gd name="connsiteY55" fmla="*/ 488156 h 1766991"/>
                            <a:gd name="connsiteX56" fmla="*/ 38100 w 1154907"/>
                            <a:gd name="connsiteY56" fmla="*/ 504825 h 1766991"/>
                            <a:gd name="connsiteX57" fmla="*/ 42863 w 1154907"/>
                            <a:gd name="connsiteY57" fmla="*/ 511969 h 1766991"/>
                            <a:gd name="connsiteX58" fmla="*/ 52388 w 1154907"/>
                            <a:gd name="connsiteY58" fmla="*/ 533400 h 1766991"/>
                            <a:gd name="connsiteX59" fmla="*/ 59532 w 1154907"/>
                            <a:gd name="connsiteY59" fmla="*/ 554831 h 1766991"/>
                            <a:gd name="connsiteX60" fmla="*/ 61913 w 1154907"/>
                            <a:gd name="connsiteY60" fmla="*/ 561975 h 1766991"/>
                            <a:gd name="connsiteX61" fmla="*/ 64294 w 1154907"/>
                            <a:gd name="connsiteY61" fmla="*/ 588169 h 1766991"/>
                            <a:gd name="connsiteX62" fmla="*/ 66675 w 1154907"/>
                            <a:gd name="connsiteY62" fmla="*/ 595312 h 1766991"/>
                            <a:gd name="connsiteX63" fmla="*/ 69057 w 1154907"/>
                            <a:gd name="connsiteY63" fmla="*/ 609600 h 1766991"/>
                            <a:gd name="connsiteX64" fmla="*/ 73819 w 1154907"/>
                            <a:gd name="connsiteY64" fmla="*/ 623887 h 1766991"/>
                            <a:gd name="connsiteX65" fmla="*/ 76200 w 1154907"/>
                            <a:gd name="connsiteY65" fmla="*/ 631031 h 1766991"/>
                            <a:gd name="connsiteX66" fmla="*/ 78582 w 1154907"/>
                            <a:gd name="connsiteY66" fmla="*/ 638175 h 1766991"/>
                            <a:gd name="connsiteX67" fmla="*/ 83344 w 1154907"/>
                            <a:gd name="connsiteY67" fmla="*/ 654844 h 1766991"/>
                            <a:gd name="connsiteX68" fmla="*/ 88107 w 1154907"/>
                            <a:gd name="connsiteY68" fmla="*/ 661987 h 1766991"/>
                            <a:gd name="connsiteX69" fmla="*/ 90488 w 1154907"/>
                            <a:gd name="connsiteY69" fmla="*/ 671512 h 1766991"/>
                            <a:gd name="connsiteX70" fmla="*/ 95250 w 1154907"/>
                            <a:gd name="connsiteY70" fmla="*/ 685800 h 1766991"/>
                            <a:gd name="connsiteX71" fmla="*/ 102394 w 1154907"/>
                            <a:gd name="connsiteY71" fmla="*/ 709612 h 1766991"/>
                            <a:gd name="connsiteX72" fmla="*/ 107157 w 1154907"/>
                            <a:gd name="connsiteY72" fmla="*/ 716756 h 1766991"/>
                            <a:gd name="connsiteX73" fmla="*/ 111919 w 1154907"/>
                            <a:gd name="connsiteY73" fmla="*/ 731044 h 1766991"/>
                            <a:gd name="connsiteX74" fmla="*/ 114300 w 1154907"/>
                            <a:gd name="connsiteY74" fmla="*/ 740569 h 1766991"/>
                            <a:gd name="connsiteX75" fmla="*/ 128588 w 1154907"/>
                            <a:gd name="connsiteY75" fmla="*/ 781050 h 1766991"/>
                            <a:gd name="connsiteX76" fmla="*/ 133350 w 1154907"/>
                            <a:gd name="connsiteY76" fmla="*/ 795337 h 1766991"/>
                            <a:gd name="connsiteX77" fmla="*/ 135732 w 1154907"/>
                            <a:gd name="connsiteY77" fmla="*/ 804862 h 1766991"/>
                            <a:gd name="connsiteX78" fmla="*/ 140494 w 1154907"/>
                            <a:gd name="connsiteY78" fmla="*/ 812006 h 1766991"/>
                            <a:gd name="connsiteX79" fmla="*/ 142875 w 1154907"/>
                            <a:gd name="connsiteY79" fmla="*/ 819150 h 1766991"/>
                            <a:gd name="connsiteX80" fmla="*/ 147638 w 1154907"/>
                            <a:gd name="connsiteY80" fmla="*/ 826294 h 1766991"/>
                            <a:gd name="connsiteX81" fmla="*/ 154782 w 1154907"/>
                            <a:gd name="connsiteY81" fmla="*/ 842962 h 1766991"/>
                            <a:gd name="connsiteX82" fmla="*/ 159544 w 1154907"/>
                            <a:gd name="connsiteY82" fmla="*/ 850106 h 1766991"/>
                            <a:gd name="connsiteX83" fmla="*/ 164307 w 1154907"/>
                            <a:gd name="connsiteY83" fmla="*/ 864394 h 1766991"/>
                            <a:gd name="connsiteX84" fmla="*/ 173832 w 1154907"/>
                            <a:gd name="connsiteY84" fmla="*/ 878681 h 1766991"/>
                            <a:gd name="connsiteX85" fmla="*/ 178594 w 1154907"/>
                            <a:gd name="connsiteY85" fmla="*/ 888206 h 1766991"/>
                            <a:gd name="connsiteX86" fmla="*/ 188119 w 1154907"/>
                            <a:gd name="connsiteY86" fmla="*/ 902494 h 1766991"/>
                            <a:gd name="connsiteX87" fmla="*/ 197644 w 1154907"/>
                            <a:gd name="connsiteY87" fmla="*/ 916781 h 1766991"/>
                            <a:gd name="connsiteX88" fmla="*/ 204788 w 1154907"/>
                            <a:gd name="connsiteY88" fmla="*/ 931069 h 1766991"/>
                            <a:gd name="connsiteX89" fmla="*/ 207169 w 1154907"/>
                            <a:gd name="connsiteY89" fmla="*/ 938212 h 1766991"/>
                            <a:gd name="connsiteX90" fmla="*/ 216694 w 1154907"/>
                            <a:gd name="connsiteY90" fmla="*/ 954881 h 1766991"/>
                            <a:gd name="connsiteX91" fmla="*/ 238125 w 1154907"/>
                            <a:gd name="connsiteY91" fmla="*/ 978694 h 1766991"/>
                            <a:gd name="connsiteX92" fmla="*/ 259557 w 1154907"/>
                            <a:gd name="connsiteY92" fmla="*/ 1000124 h 1766991"/>
                            <a:gd name="connsiteX93" fmla="*/ 292894 w 1154907"/>
                            <a:gd name="connsiteY93" fmla="*/ 1033462 h 1766991"/>
                            <a:gd name="connsiteX94" fmla="*/ 316706 w 1154907"/>
                            <a:gd name="connsiteY94" fmla="*/ 1064419 h 1766991"/>
                            <a:gd name="connsiteX95" fmla="*/ 342900 w 1154907"/>
                            <a:gd name="connsiteY95" fmla="*/ 1090612 h 1766991"/>
                            <a:gd name="connsiteX96" fmla="*/ 359569 w 1154907"/>
                            <a:gd name="connsiteY96" fmla="*/ 1107281 h 1766991"/>
                            <a:gd name="connsiteX97" fmla="*/ 373857 w 1154907"/>
                            <a:gd name="connsiteY97" fmla="*/ 1114425 h 1766991"/>
                            <a:gd name="connsiteX98" fmla="*/ 383382 w 1154907"/>
                            <a:gd name="connsiteY98" fmla="*/ 1121569 h 1766991"/>
                            <a:gd name="connsiteX99" fmla="*/ 388144 w 1154907"/>
                            <a:gd name="connsiteY99" fmla="*/ 1128712 h 1766991"/>
                            <a:gd name="connsiteX100" fmla="*/ 397669 w 1154907"/>
                            <a:gd name="connsiteY100" fmla="*/ 1133475 h 1766991"/>
                            <a:gd name="connsiteX101" fmla="*/ 404813 w 1154907"/>
                            <a:gd name="connsiteY101" fmla="*/ 1138237 h 1766991"/>
                            <a:gd name="connsiteX102" fmla="*/ 411957 w 1154907"/>
                            <a:gd name="connsiteY102" fmla="*/ 1145381 h 1766991"/>
                            <a:gd name="connsiteX103" fmla="*/ 419100 w 1154907"/>
                            <a:gd name="connsiteY103" fmla="*/ 1150144 h 1766991"/>
                            <a:gd name="connsiteX104" fmla="*/ 426244 w 1154907"/>
                            <a:gd name="connsiteY104" fmla="*/ 1157287 h 1766991"/>
                            <a:gd name="connsiteX105" fmla="*/ 433388 w 1154907"/>
                            <a:gd name="connsiteY105" fmla="*/ 1162050 h 1766991"/>
                            <a:gd name="connsiteX106" fmla="*/ 440532 w 1154907"/>
                            <a:gd name="connsiteY106" fmla="*/ 1171575 h 1766991"/>
                            <a:gd name="connsiteX107" fmla="*/ 450057 w 1154907"/>
                            <a:gd name="connsiteY107" fmla="*/ 1178719 h 1766991"/>
                            <a:gd name="connsiteX108" fmla="*/ 459582 w 1154907"/>
                            <a:gd name="connsiteY108" fmla="*/ 1188244 h 1766991"/>
                            <a:gd name="connsiteX109" fmla="*/ 469107 w 1154907"/>
                            <a:gd name="connsiteY109" fmla="*/ 1202531 h 1766991"/>
                            <a:gd name="connsiteX110" fmla="*/ 483394 w 1154907"/>
                            <a:gd name="connsiteY110" fmla="*/ 1216819 h 1766991"/>
                            <a:gd name="connsiteX111" fmla="*/ 492919 w 1154907"/>
                            <a:gd name="connsiteY111" fmla="*/ 1228725 h 1766991"/>
                            <a:gd name="connsiteX112" fmla="*/ 502444 w 1154907"/>
                            <a:gd name="connsiteY112" fmla="*/ 1243012 h 1766991"/>
                            <a:gd name="connsiteX113" fmla="*/ 509588 w 1154907"/>
                            <a:gd name="connsiteY113" fmla="*/ 1247775 h 1766991"/>
                            <a:gd name="connsiteX114" fmla="*/ 523875 w 1154907"/>
                            <a:gd name="connsiteY114" fmla="*/ 1259681 h 1766991"/>
                            <a:gd name="connsiteX115" fmla="*/ 538163 w 1154907"/>
                            <a:gd name="connsiteY115" fmla="*/ 1273969 h 1766991"/>
                            <a:gd name="connsiteX116" fmla="*/ 545307 w 1154907"/>
                            <a:gd name="connsiteY116" fmla="*/ 1281112 h 1766991"/>
                            <a:gd name="connsiteX117" fmla="*/ 559594 w 1154907"/>
                            <a:gd name="connsiteY117" fmla="*/ 1290637 h 1766991"/>
                            <a:gd name="connsiteX118" fmla="*/ 571500 w 1154907"/>
                            <a:gd name="connsiteY118" fmla="*/ 1302544 h 1766991"/>
                            <a:gd name="connsiteX119" fmla="*/ 592932 w 1154907"/>
                            <a:gd name="connsiteY119" fmla="*/ 1321594 h 1766991"/>
                            <a:gd name="connsiteX120" fmla="*/ 600075 w 1154907"/>
                            <a:gd name="connsiteY120" fmla="*/ 1323975 h 1766991"/>
                            <a:gd name="connsiteX121" fmla="*/ 607219 w 1154907"/>
                            <a:gd name="connsiteY121" fmla="*/ 1331119 h 1766991"/>
                            <a:gd name="connsiteX122" fmla="*/ 616744 w 1154907"/>
                            <a:gd name="connsiteY122" fmla="*/ 1338262 h 1766991"/>
                            <a:gd name="connsiteX123" fmla="*/ 623888 w 1154907"/>
                            <a:gd name="connsiteY123" fmla="*/ 1343025 h 1766991"/>
                            <a:gd name="connsiteX124" fmla="*/ 631032 w 1154907"/>
                            <a:gd name="connsiteY124" fmla="*/ 1350169 h 1766991"/>
                            <a:gd name="connsiteX125" fmla="*/ 652463 w 1154907"/>
                            <a:gd name="connsiteY125" fmla="*/ 1362075 h 1766991"/>
                            <a:gd name="connsiteX126" fmla="*/ 669132 w 1154907"/>
                            <a:gd name="connsiteY126" fmla="*/ 1378744 h 1766991"/>
                            <a:gd name="connsiteX127" fmla="*/ 683419 w 1154907"/>
                            <a:gd name="connsiteY127" fmla="*/ 1390650 h 1766991"/>
                            <a:gd name="connsiteX128" fmla="*/ 695325 w 1154907"/>
                            <a:gd name="connsiteY128" fmla="*/ 1400175 h 1766991"/>
                            <a:gd name="connsiteX129" fmla="*/ 702469 w 1154907"/>
                            <a:gd name="connsiteY129" fmla="*/ 1404937 h 1766991"/>
                            <a:gd name="connsiteX130" fmla="*/ 716757 w 1154907"/>
                            <a:gd name="connsiteY130" fmla="*/ 1414462 h 1766991"/>
                            <a:gd name="connsiteX131" fmla="*/ 735807 w 1154907"/>
                            <a:gd name="connsiteY131" fmla="*/ 1426369 h 1766991"/>
                            <a:gd name="connsiteX132" fmla="*/ 750094 w 1154907"/>
                            <a:gd name="connsiteY132" fmla="*/ 1435894 h 1766991"/>
                            <a:gd name="connsiteX133" fmla="*/ 764382 w 1154907"/>
                            <a:gd name="connsiteY133" fmla="*/ 1445419 h 1766991"/>
                            <a:gd name="connsiteX134" fmla="*/ 781050 w 1154907"/>
                            <a:gd name="connsiteY134" fmla="*/ 1454944 h 1766991"/>
                            <a:gd name="connsiteX135" fmla="*/ 788194 w 1154907"/>
                            <a:gd name="connsiteY135" fmla="*/ 1457325 h 1766991"/>
                            <a:gd name="connsiteX136" fmla="*/ 804863 w 1154907"/>
                            <a:gd name="connsiteY136" fmla="*/ 1469231 h 1766991"/>
                            <a:gd name="connsiteX137" fmla="*/ 814388 w 1154907"/>
                            <a:gd name="connsiteY137" fmla="*/ 1473994 h 1766991"/>
                            <a:gd name="connsiteX138" fmla="*/ 826294 w 1154907"/>
                            <a:gd name="connsiteY138" fmla="*/ 1476375 h 1766991"/>
                            <a:gd name="connsiteX139" fmla="*/ 835819 w 1154907"/>
                            <a:gd name="connsiteY139" fmla="*/ 1481137 h 1766991"/>
                            <a:gd name="connsiteX140" fmla="*/ 850107 w 1154907"/>
                            <a:gd name="connsiteY140" fmla="*/ 1490662 h 1766991"/>
                            <a:gd name="connsiteX141" fmla="*/ 857250 w 1154907"/>
                            <a:gd name="connsiteY141" fmla="*/ 1493044 h 1766991"/>
                            <a:gd name="connsiteX142" fmla="*/ 866775 w 1154907"/>
                            <a:gd name="connsiteY142" fmla="*/ 1497806 h 1766991"/>
                            <a:gd name="connsiteX143" fmla="*/ 876300 w 1154907"/>
                            <a:gd name="connsiteY143" fmla="*/ 1500187 h 1766991"/>
                            <a:gd name="connsiteX144" fmla="*/ 883444 w 1154907"/>
                            <a:gd name="connsiteY144" fmla="*/ 1502569 h 1766991"/>
                            <a:gd name="connsiteX145" fmla="*/ 890588 w 1154907"/>
                            <a:gd name="connsiteY145" fmla="*/ 1509712 h 1766991"/>
                            <a:gd name="connsiteX146" fmla="*/ 902494 w 1154907"/>
                            <a:gd name="connsiteY146" fmla="*/ 1512094 h 1766991"/>
                            <a:gd name="connsiteX147" fmla="*/ 914400 w 1154907"/>
                            <a:gd name="connsiteY147" fmla="*/ 1516856 h 1766991"/>
                            <a:gd name="connsiteX148" fmla="*/ 921544 w 1154907"/>
                            <a:gd name="connsiteY148" fmla="*/ 1519237 h 1766991"/>
                            <a:gd name="connsiteX149" fmla="*/ 928688 w 1154907"/>
                            <a:gd name="connsiteY149" fmla="*/ 1524000 h 1766991"/>
                            <a:gd name="connsiteX150" fmla="*/ 947738 w 1154907"/>
                            <a:gd name="connsiteY150" fmla="*/ 1531144 h 1766991"/>
                            <a:gd name="connsiteX151" fmla="*/ 957263 w 1154907"/>
                            <a:gd name="connsiteY151" fmla="*/ 1533525 h 1766991"/>
                            <a:gd name="connsiteX152" fmla="*/ 978694 w 1154907"/>
                            <a:gd name="connsiteY152" fmla="*/ 1538287 h 1766991"/>
                            <a:gd name="connsiteX153" fmla="*/ 992982 w 1154907"/>
                            <a:gd name="connsiteY153" fmla="*/ 1547812 h 1766991"/>
                            <a:gd name="connsiteX154" fmla="*/ 1019175 w 1154907"/>
                            <a:gd name="connsiteY154" fmla="*/ 1557337 h 1766991"/>
                            <a:gd name="connsiteX155" fmla="*/ 1026319 w 1154907"/>
                            <a:gd name="connsiteY155" fmla="*/ 1559719 h 1766991"/>
                            <a:gd name="connsiteX156" fmla="*/ 1052513 w 1154907"/>
                            <a:gd name="connsiteY156" fmla="*/ 1571625 h 1766991"/>
                            <a:gd name="connsiteX157" fmla="*/ 1059657 w 1154907"/>
                            <a:gd name="connsiteY157" fmla="*/ 1576387 h 1766991"/>
                            <a:gd name="connsiteX158" fmla="*/ 1081088 w 1154907"/>
                            <a:gd name="connsiteY158" fmla="*/ 1585912 h 1766991"/>
                            <a:gd name="connsiteX159" fmla="*/ 1092994 w 1154907"/>
                            <a:gd name="connsiteY159" fmla="*/ 1602581 h 1766991"/>
                            <a:gd name="connsiteX160" fmla="*/ 1102519 w 1154907"/>
                            <a:gd name="connsiteY160" fmla="*/ 1616869 h 1766991"/>
                            <a:gd name="connsiteX161" fmla="*/ 1109663 w 1154907"/>
                            <a:gd name="connsiteY161" fmla="*/ 1631156 h 1766991"/>
                            <a:gd name="connsiteX162" fmla="*/ 1112044 w 1154907"/>
                            <a:gd name="connsiteY162" fmla="*/ 1640681 h 1766991"/>
                            <a:gd name="connsiteX163" fmla="*/ 1116807 w 1154907"/>
                            <a:gd name="connsiteY163" fmla="*/ 1654969 h 1766991"/>
                            <a:gd name="connsiteX164" fmla="*/ 1121569 w 1154907"/>
                            <a:gd name="connsiteY164" fmla="*/ 1671637 h 1766991"/>
                            <a:gd name="connsiteX165" fmla="*/ 1126332 w 1154907"/>
                            <a:gd name="connsiteY165" fmla="*/ 1678781 h 1766991"/>
                            <a:gd name="connsiteX166" fmla="*/ 1131094 w 1154907"/>
                            <a:gd name="connsiteY166" fmla="*/ 1697831 h 1766991"/>
                            <a:gd name="connsiteX167" fmla="*/ 1133475 w 1154907"/>
                            <a:gd name="connsiteY167" fmla="*/ 1704975 h 1766991"/>
                            <a:gd name="connsiteX168" fmla="*/ 1138238 w 1154907"/>
                            <a:gd name="connsiteY168" fmla="*/ 1724025 h 1766991"/>
                            <a:gd name="connsiteX169" fmla="*/ 1145382 w 1154907"/>
                            <a:gd name="connsiteY169" fmla="*/ 1745456 h 1766991"/>
                            <a:gd name="connsiteX170" fmla="*/ 1150144 w 1154907"/>
                            <a:gd name="connsiteY170" fmla="*/ 1759744 h 1766991"/>
                            <a:gd name="connsiteX171" fmla="*/ 1154907 w 1154907"/>
                            <a:gd name="connsiteY171" fmla="*/ 1764506 h 1766991"/>
                            <a:gd name="connsiteX172" fmla="*/ 1154907 w 1154907"/>
                            <a:gd name="connsiteY172"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9525 w 1154907"/>
                            <a:gd name="connsiteY35" fmla="*/ 52387 h 1766991"/>
                            <a:gd name="connsiteX36" fmla="*/ 7144 w 1154907"/>
                            <a:gd name="connsiteY36" fmla="*/ 85725 h 1766991"/>
                            <a:gd name="connsiteX37" fmla="*/ 11907 w 1154907"/>
                            <a:gd name="connsiteY37" fmla="*/ 100012 h 1766991"/>
                            <a:gd name="connsiteX38" fmla="*/ 19050 w 1154907"/>
                            <a:gd name="connsiteY38" fmla="*/ 121444 h 1766991"/>
                            <a:gd name="connsiteX39" fmla="*/ 21432 w 1154907"/>
                            <a:gd name="connsiteY39" fmla="*/ 128587 h 1766991"/>
                            <a:gd name="connsiteX40" fmla="*/ 23813 w 1154907"/>
                            <a:gd name="connsiteY40" fmla="*/ 138112 h 1766991"/>
                            <a:gd name="connsiteX41" fmla="*/ 23813 w 1154907"/>
                            <a:gd name="connsiteY41" fmla="*/ 271462 h 1766991"/>
                            <a:gd name="connsiteX42" fmla="*/ 19050 w 1154907"/>
                            <a:gd name="connsiteY42" fmla="*/ 311944 h 1766991"/>
                            <a:gd name="connsiteX43" fmla="*/ 16669 w 1154907"/>
                            <a:gd name="connsiteY43" fmla="*/ 323850 h 1766991"/>
                            <a:gd name="connsiteX44" fmla="*/ 7144 w 1154907"/>
                            <a:gd name="connsiteY44" fmla="*/ 342900 h 1766991"/>
                            <a:gd name="connsiteX45" fmla="*/ 4763 w 1154907"/>
                            <a:gd name="connsiteY45" fmla="*/ 354806 h 1766991"/>
                            <a:gd name="connsiteX46" fmla="*/ 2382 w 1154907"/>
                            <a:gd name="connsiteY46" fmla="*/ 369094 h 1766991"/>
                            <a:gd name="connsiteX47" fmla="*/ 0 w 1154907"/>
                            <a:gd name="connsiteY47" fmla="*/ 376237 h 1766991"/>
                            <a:gd name="connsiteX48" fmla="*/ 2382 w 1154907"/>
                            <a:gd name="connsiteY48" fmla="*/ 407194 h 1766991"/>
                            <a:gd name="connsiteX49" fmla="*/ 4763 w 1154907"/>
                            <a:gd name="connsiteY49" fmla="*/ 416719 h 1766991"/>
                            <a:gd name="connsiteX50" fmla="*/ 11907 w 1154907"/>
                            <a:gd name="connsiteY50" fmla="*/ 438150 h 1766991"/>
                            <a:gd name="connsiteX51" fmla="*/ 16669 w 1154907"/>
                            <a:gd name="connsiteY51" fmla="*/ 452437 h 1766991"/>
                            <a:gd name="connsiteX52" fmla="*/ 19050 w 1154907"/>
                            <a:gd name="connsiteY52" fmla="*/ 459581 h 1766991"/>
                            <a:gd name="connsiteX53" fmla="*/ 23813 w 1154907"/>
                            <a:gd name="connsiteY53" fmla="*/ 466725 h 1766991"/>
                            <a:gd name="connsiteX54" fmla="*/ 33338 w 1154907"/>
                            <a:gd name="connsiteY54" fmla="*/ 488156 h 1766991"/>
                            <a:gd name="connsiteX55" fmla="*/ 38100 w 1154907"/>
                            <a:gd name="connsiteY55" fmla="*/ 504825 h 1766991"/>
                            <a:gd name="connsiteX56" fmla="*/ 42863 w 1154907"/>
                            <a:gd name="connsiteY56" fmla="*/ 511969 h 1766991"/>
                            <a:gd name="connsiteX57" fmla="*/ 52388 w 1154907"/>
                            <a:gd name="connsiteY57" fmla="*/ 533400 h 1766991"/>
                            <a:gd name="connsiteX58" fmla="*/ 59532 w 1154907"/>
                            <a:gd name="connsiteY58" fmla="*/ 554831 h 1766991"/>
                            <a:gd name="connsiteX59" fmla="*/ 61913 w 1154907"/>
                            <a:gd name="connsiteY59" fmla="*/ 561975 h 1766991"/>
                            <a:gd name="connsiteX60" fmla="*/ 64294 w 1154907"/>
                            <a:gd name="connsiteY60" fmla="*/ 588169 h 1766991"/>
                            <a:gd name="connsiteX61" fmla="*/ 66675 w 1154907"/>
                            <a:gd name="connsiteY61" fmla="*/ 595312 h 1766991"/>
                            <a:gd name="connsiteX62" fmla="*/ 69057 w 1154907"/>
                            <a:gd name="connsiteY62" fmla="*/ 609600 h 1766991"/>
                            <a:gd name="connsiteX63" fmla="*/ 73819 w 1154907"/>
                            <a:gd name="connsiteY63" fmla="*/ 623887 h 1766991"/>
                            <a:gd name="connsiteX64" fmla="*/ 76200 w 1154907"/>
                            <a:gd name="connsiteY64" fmla="*/ 631031 h 1766991"/>
                            <a:gd name="connsiteX65" fmla="*/ 78582 w 1154907"/>
                            <a:gd name="connsiteY65" fmla="*/ 638175 h 1766991"/>
                            <a:gd name="connsiteX66" fmla="*/ 83344 w 1154907"/>
                            <a:gd name="connsiteY66" fmla="*/ 654844 h 1766991"/>
                            <a:gd name="connsiteX67" fmla="*/ 88107 w 1154907"/>
                            <a:gd name="connsiteY67" fmla="*/ 661987 h 1766991"/>
                            <a:gd name="connsiteX68" fmla="*/ 90488 w 1154907"/>
                            <a:gd name="connsiteY68" fmla="*/ 671512 h 1766991"/>
                            <a:gd name="connsiteX69" fmla="*/ 95250 w 1154907"/>
                            <a:gd name="connsiteY69" fmla="*/ 685800 h 1766991"/>
                            <a:gd name="connsiteX70" fmla="*/ 102394 w 1154907"/>
                            <a:gd name="connsiteY70" fmla="*/ 709612 h 1766991"/>
                            <a:gd name="connsiteX71" fmla="*/ 107157 w 1154907"/>
                            <a:gd name="connsiteY71" fmla="*/ 716756 h 1766991"/>
                            <a:gd name="connsiteX72" fmla="*/ 111919 w 1154907"/>
                            <a:gd name="connsiteY72" fmla="*/ 731044 h 1766991"/>
                            <a:gd name="connsiteX73" fmla="*/ 114300 w 1154907"/>
                            <a:gd name="connsiteY73" fmla="*/ 740569 h 1766991"/>
                            <a:gd name="connsiteX74" fmla="*/ 128588 w 1154907"/>
                            <a:gd name="connsiteY74" fmla="*/ 781050 h 1766991"/>
                            <a:gd name="connsiteX75" fmla="*/ 133350 w 1154907"/>
                            <a:gd name="connsiteY75" fmla="*/ 795337 h 1766991"/>
                            <a:gd name="connsiteX76" fmla="*/ 135732 w 1154907"/>
                            <a:gd name="connsiteY76" fmla="*/ 804862 h 1766991"/>
                            <a:gd name="connsiteX77" fmla="*/ 140494 w 1154907"/>
                            <a:gd name="connsiteY77" fmla="*/ 812006 h 1766991"/>
                            <a:gd name="connsiteX78" fmla="*/ 142875 w 1154907"/>
                            <a:gd name="connsiteY78" fmla="*/ 819150 h 1766991"/>
                            <a:gd name="connsiteX79" fmla="*/ 147638 w 1154907"/>
                            <a:gd name="connsiteY79" fmla="*/ 826294 h 1766991"/>
                            <a:gd name="connsiteX80" fmla="*/ 154782 w 1154907"/>
                            <a:gd name="connsiteY80" fmla="*/ 842962 h 1766991"/>
                            <a:gd name="connsiteX81" fmla="*/ 159544 w 1154907"/>
                            <a:gd name="connsiteY81" fmla="*/ 850106 h 1766991"/>
                            <a:gd name="connsiteX82" fmla="*/ 164307 w 1154907"/>
                            <a:gd name="connsiteY82" fmla="*/ 864394 h 1766991"/>
                            <a:gd name="connsiteX83" fmla="*/ 173832 w 1154907"/>
                            <a:gd name="connsiteY83" fmla="*/ 878681 h 1766991"/>
                            <a:gd name="connsiteX84" fmla="*/ 178594 w 1154907"/>
                            <a:gd name="connsiteY84" fmla="*/ 888206 h 1766991"/>
                            <a:gd name="connsiteX85" fmla="*/ 188119 w 1154907"/>
                            <a:gd name="connsiteY85" fmla="*/ 902494 h 1766991"/>
                            <a:gd name="connsiteX86" fmla="*/ 197644 w 1154907"/>
                            <a:gd name="connsiteY86" fmla="*/ 916781 h 1766991"/>
                            <a:gd name="connsiteX87" fmla="*/ 204788 w 1154907"/>
                            <a:gd name="connsiteY87" fmla="*/ 931069 h 1766991"/>
                            <a:gd name="connsiteX88" fmla="*/ 207169 w 1154907"/>
                            <a:gd name="connsiteY88" fmla="*/ 938212 h 1766991"/>
                            <a:gd name="connsiteX89" fmla="*/ 216694 w 1154907"/>
                            <a:gd name="connsiteY89" fmla="*/ 954881 h 1766991"/>
                            <a:gd name="connsiteX90" fmla="*/ 238125 w 1154907"/>
                            <a:gd name="connsiteY90" fmla="*/ 978694 h 1766991"/>
                            <a:gd name="connsiteX91" fmla="*/ 259557 w 1154907"/>
                            <a:gd name="connsiteY91" fmla="*/ 1000124 h 1766991"/>
                            <a:gd name="connsiteX92" fmla="*/ 292894 w 1154907"/>
                            <a:gd name="connsiteY92" fmla="*/ 1033462 h 1766991"/>
                            <a:gd name="connsiteX93" fmla="*/ 316706 w 1154907"/>
                            <a:gd name="connsiteY93" fmla="*/ 1064419 h 1766991"/>
                            <a:gd name="connsiteX94" fmla="*/ 342900 w 1154907"/>
                            <a:gd name="connsiteY94" fmla="*/ 1090612 h 1766991"/>
                            <a:gd name="connsiteX95" fmla="*/ 359569 w 1154907"/>
                            <a:gd name="connsiteY95" fmla="*/ 1107281 h 1766991"/>
                            <a:gd name="connsiteX96" fmla="*/ 373857 w 1154907"/>
                            <a:gd name="connsiteY96" fmla="*/ 1114425 h 1766991"/>
                            <a:gd name="connsiteX97" fmla="*/ 383382 w 1154907"/>
                            <a:gd name="connsiteY97" fmla="*/ 1121569 h 1766991"/>
                            <a:gd name="connsiteX98" fmla="*/ 388144 w 1154907"/>
                            <a:gd name="connsiteY98" fmla="*/ 1128712 h 1766991"/>
                            <a:gd name="connsiteX99" fmla="*/ 397669 w 1154907"/>
                            <a:gd name="connsiteY99" fmla="*/ 1133475 h 1766991"/>
                            <a:gd name="connsiteX100" fmla="*/ 404813 w 1154907"/>
                            <a:gd name="connsiteY100" fmla="*/ 1138237 h 1766991"/>
                            <a:gd name="connsiteX101" fmla="*/ 411957 w 1154907"/>
                            <a:gd name="connsiteY101" fmla="*/ 1145381 h 1766991"/>
                            <a:gd name="connsiteX102" fmla="*/ 419100 w 1154907"/>
                            <a:gd name="connsiteY102" fmla="*/ 1150144 h 1766991"/>
                            <a:gd name="connsiteX103" fmla="*/ 426244 w 1154907"/>
                            <a:gd name="connsiteY103" fmla="*/ 1157287 h 1766991"/>
                            <a:gd name="connsiteX104" fmla="*/ 433388 w 1154907"/>
                            <a:gd name="connsiteY104" fmla="*/ 1162050 h 1766991"/>
                            <a:gd name="connsiteX105" fmla="*/ 440532 w 1154907"/>
                            <a:gd name="connsiteY105" fmla="*/ 1171575 h 1766991"/>
                            <a:gd name="connsiteX106" fmla="*/ 450057 w 1154907"/>
                            <a:gd name="connsiteY106" fmla="*/ 1178719 h 1766991"/>
                            <a:gd name="connsiteX107" fmla="*/ 459582 w 1154907"/>
                            <a:gd name="connsiteY107" fmla="*/ 1188244 h 1766991"/>
                            <a:gd name="connsiteX108" fmla="*/ 469107 w 1154907"/>
                            <a:gd name="connsiteY108" fmla="*/ 1202531 h 1766991"/>
                            <a:gd name="connsiteX109" fmla="*/ 483394 w 1154907"/>
                            <a:gd name="connsiteY109" fmla="*/ 1216819 h 1766991"/>
                            <a:gd name="connsiteX110" fmla="*/ 492919 w 1154907"/>
                            <a:gd name="connsiteY110" fmla="*/ 1228725 h 1766991"/>
                            <a:gd name="connsiteX111" fmla="*/ 502444 w 1154907"/>
                            <a:gd name="connsiteY111" fmla="*/ 1243012 h 1766991"/>
                            <a:gd name="connsiteX112" fmla="*/ 509588 w 1154907"/>
                            <a:gd name="connsiteY112" fmla="*/ 1247775 h 1766991"/>
                            <a:gd name="connsiteX113" fmla="*/ 523875 w 1154907"/>
                            <a:gd name="connsiteY113" fmla="*/ 1259681 h 1766991"/>
                            <a:gd name="connsiteX114" fmla="*/ 538163 w 1154907"/>
                            <a:gd name="connsiteY114" fmla="*/ 1273969 h 1766991"/>
                            <a:gd name="connsiteX115" fmla="*/ 545307 w 1154907"/>
                            <a:gd name="connsiteY115" fmla="*/ 1281112 h 1766991"/>
                            <a:gd name="connsiteX116" fmla="*/ 559594 w 1154907"/>
                            <a:gd name="connsiteY116" fmla="*/ 1290637 h 1766991"/>
                            <a:gd name="connsiteX117" fmla="*/ 571500 w 1154907"/>
                            <a:gd name="connsiteY117" fmla="*/ 1302544 h 1766991"/>
                            <a:gd name="connsiteX118" fmla="*/ 592932 w 1154907"/>
                            <a:gd name="connsiteY118" fmla="*/ 1321594 h 1766991"/>
                            <a:gd name="connsiteX119" fmla="*/ 600075 w 1154907"/>
                            <a:gd name="connsiteY119" fmla="*/ 1323975 h 1766991"/>
                            <a:gd name="connsiteX120" fmla="*/ 607219 w 1154907"/>
                            <a:gd name="connsiteY120" fmla="*/ 1331119 h 1766991"/>
                            <a:gd name="connsiteX121" fmla="*/ 616744 w 1154907"/>
                            <a:gd name="connsiteY121" fmla="*/ 1338262 h 1766991"/>
                            <a:gd name="connsiteX122" fmla="*/ 623888 w 1154907"/>
                            <a:gd name="connsiteY122" fmla="*/ 1343025 h 1766991"/>
                            <a:gd name="connsiteX123" fmla="*/ 631032 w 1154907"/>
                            <a:gd name="connsiteY123" fmla="*/ 1350169 h 1766991"/>
                            <a:gd name="connsiteX124" fmla="*/ 652463 w 1154907"/>
                            <a:gd name="connsiteY124" fmla="*/ 1362075 h 1766991"/>
                            <a:gd name="connsiteX125" fmla="*/ 669132 w 1154907"/>
                            <a:gd name="connsiteY125" fmla="*/ 1378744 h 1766991"/>
                            <a:gd name="connsiteX126" fmla="*/ 683419 w 1154907"/>
                            <a:gd name="connsiteY126" fmla="*/ 1390650 h 1766991"/>
                            <a:gd name="connsiteX127" fmla="*/ 695325 w 1154907"/>
                            <a:gd name="connsiteY127" fmla="*/ 1400175 h 1766991"/>
                            <a:gd name="connsiteX128" fmla="*/ 702469 w 1154907"/>
                            <a:gd name="connsiteY128" fmla="*/ 1404937 h 1766991"/>
                            <a:gd name="connsiteX129" fmla="*/ 716757 w 1154907"/>
                            <a:gd name="connsiteY129" fmla="*/ 1414462 h 1766991"/>
                            <a:gd name="connsiteX130" fmla="*/ 735807 w 1154907"/>
                            <a:gd name="connsiteY130" fmla="*/ 1426369 h 1766991"/>
                            <a:gd name="connsiteX131" fmla="*/ 750094 w 1154907"/>
                            <a:gd name="connsiteY131" fmla="*/ 1435894 h 1766991"/>
                            <a:gd name="connsiteX132" fmla="*/ 764382 w 1154907"/>
                            <a:gd name="connsiteY132" fmla="*/ 1445419 h 1766991"/>
                            <a:gd name="connsiteX133" fmla="*/ 781050 w 1154907"/>
                            <a:gd name="connsiteY133" fmla="*/ 1454944 h 1766991"/>
                            <a:gd name="connsiteX134" fmla="*/ 788194 w 1154907"/>
                            <a:gd name="connsiteY134" fmla="*/ 1457325 h 1766991"/>
                            <a:gd name="connsiteX135" fmla="*/ 804863 w 1154907"/>
                            <a:gd name="connsiteY135" fmla="*/ 1469231 h 1766991"/>
                            <a:gd name="connsiteX136" fmla="*/ 814388 w 1154907"/>
                            <a:gd name="connsiteY136" fmla="*/ 1473994 h 1766991"/>
                            <a:gd name="connsiteX137" fmla="*/ 826294 w 1154907"/>
                            <a:gd name="connsiteY137" fmla="*/ 1476375 h 1766991"/>
                            <a:gd name="connsiteX138" fmla="*/ 835819 w 1154907"/>
                            <a:gd name="connsiteY138" fmla="*/ 1481137 h 1766991"/>
                            <a:gd name="connsiteX139" fmla="*/ 850107 w 1154907"/>
                            <a:gd name="connsiteY139" fmla="*/ 1490662 h 1766991"/>
                            <a:gd name="connsiteX140" fmla="*/ 857250 w 1154907"/>
                            <a:gd name="connsiteY140" fmla="*/ 1493044 h 1766991"/>
                            <a:gd name="connsiteX141" fmla="*/ 866775 w 1154907"/>
                            <a:gd name="connsiteY141" fmla="*/ 1497806 h 1766991"/>
                            <a:gd name="connsiteX142" fmla="*/ 876300 w 1154907"/>
                            <a:gd name="connsiteY142" fmla="*/ 1500187 h 1766991"/>
                            <a:gd name="connsiteX143" fmla="*/ 883444 w 1154907"/>
                            <a:gd name="connsiteY143" fmla="*/ 1502569 h 1766991"/>
                            <a:gd name="connsiteX144" fmla="*/ 890588 w 1154907"/>
                            <a:gd name="connsiteY144" fmla="*/ 1509712 h 1766991"/>
                            <a:gd name="connsiteX145" fmla="*/ 902494 w 1154907"/>
                            <a:gd name="connsiteY145" fmla="*/ 1512094 h 1766991"/>
                            <a:gd name="connsiteX146" fmla="*/ 914400 w 1154907"/>
                            <a:gd name="connsiteY146" fmla="*/ 1516856 h 1766991"/>
                            <a:gd name="connsiteX147" fmla="*/ 921544 w 1154907"/>
                            <a:gd name="connsiteY147" fmla="*/ 1519237 h 1766991"/>
                            <a:gd name="connsiteX148" fmla="*/ 928688 w 1154907"/>
                            <a:gd name="connsiteY148" fmla="*/ 1524000 h 1766991"/>
                            <a:gd name="connsiteX149" fmla="*/ 947738 w 1154907"/>
                            <a:gd name="connsiteY149" fmla="*/ 1531144 h 1766991"/>
                            <a:gd name="connsiteX150" fmla="*/ 957263 w 1154907"/>
                            <a:gd name="connsiteY150" fmla="*/ 1533525 h 1766991"/>
                            <a:gd name="connsiteX151" fmla="*/ 978694 w 1154907"/>
                            <a:gd name="connsiteY151" fmla="*/ 1538287 h 1766991"/>
                            <a:gd name="connsiteX152" fmla="*/ 992982 w 1154907"/>
                            <a:gd name="connsiteY152" fmla="*/ 1547812 h 1766991"/>
                            <a:gd name="connsiteX153" fmla="*/ 1019175 w 1154907"/>
                            <a:gd name="connsiteY153" fmla="*/ 1557337 h 1766991"/>
                            <a:gd name="connsiteX154" fmla="*/ 1026319 w 1154907"/>
                            <a:gd name="connsiteY154" fmla="*/ 1559719 h 1766991"/>
                            <a:gd name="connsiteX155" fmla="*/ 1052513 w 1154907"/>
                            <a:gd name="connsiteY155" fmla="*/ 1571625 h 1766991"/>
                            <a:gd name="connsiteX156" fmla="*/ 1059657 w 1154907"/>
                            <a:gd name="connsiteY156" fmla="*/ 1576387 h 1766991"/>
                            <a:gd name="connsiteX157" fmla="*/ 1081088 w 1154907"/>
                            <a:gd name="connsiteY157" fmla="*/ 1585912 h 1766991"/>
                            <a:gd name="connsiteX158" fmla="*/ 1092994 w 1154907"/>
                            <a:gd name="connsiteY158" fmla="*/ 1602581 h 1766991"/>
                            <a:gd name="connsiteX159" fmla="*/ 1102519 w 1154907"/>
                            <a:gd name="connsiteY159" fmla="*/ 1616869 h 1766991"/>
                            <a:gd name="connsiteX160" fmla="*/ 1109663 w 1154907"/>
                            <a:gd name="connsiteY160" fmla="*/ 1631156 h 1766991"/>
                            <a:gd name="connsiteX161" fmla="*/ 1112044 w 1154907"/>
                            <a:gd name="connsiteY161" fmla="*/ 1640681 h 1766991"/>
                            <a:gd name="connsiteX162" fmla="*/ 1116807 w 1154907"/>
                            <a:gd name="connsiteY162" fmla="*/ 1654969 h 1766991"/>
                            <a:gd name="connsiteX163" fmla="*/ 1121569 w 1154907"/>
                            <a:gd name="connsiteY163" fmla="*/ 1671637 h 1766991"/>
                            <a:gd name="connsiteX164" fmla="*/ 1126332 w 1154907"/>
                            <a:gd name="connsiteY164" fmla="*/ 1678781 h 1766991"/>
                            <a:gd name="connsiteX165" fmla="*/ 1131094 w 1154907"/>
                            <a:gd name="connsiteY165" fmla="*/ 1697831 h 1766991"/>
                            <a:gd name="connsiteX166" fmla="*/ 1133475 w 1154907"/>
                            <a:gd name="connsiteY166" fmla="*/ 1704975 h 1766991"/>
                            <a:gd name="connsiteX167" fmla="*/ 1138238 w 1154907"/>
                            <a:gd name="connsiteY167" fmla="*/ 1724025 h 1766991"/>
                            <a:gd name="connsiteX168" fmla="*/ 1145382 w 1154907"/>
                            <a:gd name="connsiteY168" fmla="*/ 1745456 h 1766991"/>
                            <a:gd name="connsiteX169" fmla="*/ 1150144 w 1154907"/>
                            <a:gd name="connsiteY169" fmla="*/ 1759744 h 1766991"/>
                            <a:gd name="connsiteX170" fmla="*/ 1154907 w 1154907"/>
                            <a:gd name="connsiteY170" fmla="*/ 1764506 h 1766991"/>
                            <a:gd name="connsiteX171" fmla="*/ 1154907 w 1154907"/>
                            <a:gd name="connsiteY171"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21432 w 1154907"/>
                            <a:gd name="connsiteY34" fmla="*/ 38100 h 1766991"/>
                            <a:gd name="connsiteX35" fmla="*/ 30956 w 1154907"/>
                            <a:gd name="connsiteY35" fmla="*/ 66675 h 1766991"/>
                            <a:gd name="connsiteX36" fmla="*/ 7144 w 1154907"/>
                            <a:gd name="connsiteY36" fmla="*/ 85725 h 1766991"/>
                            <a:gd name="connsiteX37" fmla="*/ 11907 w 1154907"/>
                            <a:gd name="connsiteY37" fmla="*/ 100012 h 1766991"/>
                            <a:gd name="connsiteX38" fmla="*/ 19050 w 1154907"/>
                            <a:gd name="connsiteY38" fmla="*/ 121444 h 1766991"/>
                            <a:gd name="connsiteX39" fmla="*/ 21432 w 1154907"/>
                            <a:gd name="connsiteY39" fmla="*/ 128587 h 1766991"/>
                            <a:gd name="connsiteX40" fmla="*/ 23813 w 1154907"/>
                            <a:gd name="connsiteY40" fmla="*/ 138112 h 1766991"/>
                            <a:gd name="connsiteX41" fmla="*/ 23813 w 1154907"/>
                            <a:gd name="connsiteY41" fmla="*/ 271462 h 1766991"/>
                            <a:gd name="connsiteX42" fmla="*/ 19050 w 1154907"/>
                            <a:gd name="connsiteY42" fmla="*/ 311944 h 1766991"/>
                            <a:gd name="connsiteX43" fmla="*/ 16669 w 1154907"/>
                            <a:gd name="connsiteY43" fmla="*/ 323850 h 1766991"/>
                            <a:gd name="connsiteX44" fmla="*/ 7144 w 1154907"/>
                            <a:gd name="connsiteY44" fmla="*/ 342900 h 1766991"/>
                            <a:gd name="connsiteX45" fmla="*/ 4763 w 1154907"/>
                            <a:gd name="connsiteY45" fmla="*/ 354806 h 1766991"/>
                            <a:gd name="connsiteX46" fmla="*/ 2382 w 1154907"/>
                            <a:gd name="connsiteY46" fmla="*/ 369094 h 1766991"/>
                            <a:gd name="connsiteX47" fmla="*/ 0 w 1154907"/>
                            <a:gd name="connsiteY47" fmla="*/ 376237 h 1766991"/>
                            <a:gd name="connsiteX48" fmla="*/ 2382 w 1154907"/>
                            <a:gd name="connsiteY48" fmla="*/ 407194 h 1766991"/>
                            <a:gd name="connsiteX49" fmla="*/ 4763 w 1154907"/>
                            <a:gd name="connsiteY49" fmla="*/ 416719 h 1766991"/>
                            <a:gd name="connsiteX50" fmla="*/ 11907 w 1154907"/>
                            <a:gd name="connsiteY50" fmla="*/ 438150 h 1766991"/>
                            <a:gd name="connsiteX51" fmla="*/ 16669 w 1154907"/>
                            <a:gd name="connsiteY51" fmla="*/ 452437 h 1766991"/>
                            <a:gd name="connsiteX52" fmla="*/ 19050 w 1154907"/>
                            <a:gd name="connsiteY52" fmla="*/ 459581 h 1766991"/>
                            <a:gd name="connsiteX53" fmla="*/ 23813 w 1154907"/>
                            <a:gd name="connsiteY53" fmla="*/ 466725 h 1766991"/>
                            <a:gd name="connsiteX54" fmla="*/ 33338 w 1154907"/>
                            <a:gd name="connsiteY54" fmla="*/ 488156 h 1766991"/>
                            <a:gd name="connsiteX55" fmla="*/ 38100 w 1154907"/>
                            <a:gd name="connsiteY55" fmla="*/ 504825 h 1766991"/>
                            <a:gd name="connsiteX56" fmla="*/ 42863 w 1154907"/>
                            <a:gd name="connsiteY56" fmla="*/ 511969 h 1766991"/>
                            <a:gd name="connsiteX57" fmla="*/ 52388 w 1154907"/>
                            <a:gd name="connsiteY57" fmla="*/ 533400 h 1766991"/>
                            <a:gd name="connsiteX58" fmla="*/ 59532 w 1154907"/>
                            <a:gd name="connsiteY58" fmla="*/ 554831 h 1766991"/>
                            <a:gd name="connsiteX59" fmla="*/ 61913 w 1154907"/>
                            <a:gd name="connsiteY59" fmla="*/ 561975 h 1766991"/>
                            <a:gd name="connsiteX60" fmla="*/ 64294 w 1154907"/>
                            <a:gd name="connsiteY60" fmla="*/ 588169 h 1766991"/>
                            <a:gd name="connsiteX61" fmla="*/ 66675 w 1154907"/>
                            <a:gd name="connsiteY61" fmla="*/ 595312 h 1766991"/>
                            <a:gd name="connsiteX62" fmla="*/ 69057 w 1154907"/>
                            <a:gd name="connsiteY62" fmla="*/ 609600 h 1766991"/>
                            <a:gd name="connsiteX63" fmla="*/ 73819 w 1154907"/>
                            <a:gd name="connsiteY63" fmla="*/ 623887 h 1766991"/>
                            <a:gd name="connsiteX64" fmla="*/ 76200 w 1154907"/>
                            <a:gd name="connsiteY64" fmla="*/ 631031 h 1766991"/>
                            <a:gd name="connsiteX65" fmla="*/ 78582 w 1154907"/>
                            <a:gd name="connsiteY65" fmla="*/ 638175 h 1766991"/>
                            <a:gd name="connsiteX66" fmla="*/ 83344 w 1154907"/>
                            <a:gd name="connsiteY66" fmla="*/ 654844 h 1766991"/>
                            <a:gd name="connsiteX67" fmla="*/ 88107 w 1154907"/>
                            <a:gd name="connsiteY67" fmla="*/ 661987 h 1766991"/>
                            <a:gd name="connsiteX68" fmla="*/ 90488 w 1154907"/>
                            <a:gd name="connsiteY68" fmla="*/ 671512 h 1766991"/>
                            <a:gd name="connsiteX69" fmla="*/ 95250 w 1154907"/>
                            <a:gd name="connsiteY69" fmla="*/ 685800 h 1766991"/>
                            <a:gd name="connsiteX70" fmla="*/ 102394 w 1154907"/>
                            <a:gd name="connsiteY70" fmla="*/ 709612 h 1766991"/>
                            <a:gd name="connsiteX71" fmla="*/ 107157 w 1154907"/>
                            <a:gd name="connsiteY71" fmla="*/ 716756 h 1766991"/>
                            <a:gd name="connsiteX72" fmla="*/ 111919 w 1154907"/>
                            <a:gd name="connsiteY72" fmla="*/ 731044 h 1766991"/>
                            <a:gd name="connsiteX73" fmla="*/ 114300 w 1154907"/>
                            <a:gd name="connsiteY73" fmla="*/ 740569 h 1766991"/>
                            <a:gd name="connsiteX74" fmla="*/ 128588 w 1154907"/>
                            <a:gd name="connsiteY74" fmla="*/ 781050 h 1766991"/>
                            <a:gd name="connsiteX75" fmla="*/ 133350 w 1154907"/>
                            <a:gd name="connsiteY75" fmla="*/ 795337 h 1766991"/>
                            <a:gd name="connsiteX76" fmla="*/ 135732 w 1154907"/>
                            <a:gd name="connsiteY76" fmla="*/ 804862 h 1766991"/>
                            <a:gd name="connsiteX77" fmla="*/ 140494 w 1154907"/>
                            <a:gd name="connsiteY77" fmla="*/ 812006 h 1766991"/>
                            <a:gd name="connsiteX78" fmla="*/ 142875 w 1154907"/>
                            <a:gd name="connsiteY78" fmla="*/ 819150 h 1766991"/>
                            <a:gd name="connsiteX79" fmla="*/ 147638 w 1154907"/>
                            <a:gd name="connsiteY79" fmla="*/ 826294 h 1766991"/>
                            <a:gd name="connsiteX80" fmla="*/ 154782 w 1154907"/>
                            <a:gd name="connsiteY80" fmla="*/ 842962 h 1766991"/>
                            <a:gd name="connsiteX81" fmla="*/ 159544 w 1154907"/>
                            <a:gd name="connsiteY81" fmla="*/ 850106 h 1766991"/>
                            <a:gd name="connsiteX82" fmla="*/ 164307 w 1154907"/>
                            <a:gd name="connsiteY82" fmla="*/ 864394 h 1766991"/>
                            <a:gd name="connsiteX83" fmla="*/ 173832 w 1154907"/>
                            <a:gd name="connsiteY83" fmla="*/ 878681 h 1766991"/>
                            <a:gd name="connsiteX84" fmla="*/ 178594 w 1154907"/>
                            <a:gd name="connsiteY84" fmla="*/ 888206 h 1766991"/>
                            <a:gd name="connsiteX85" fmla="*/ 188119 w 1154907"/>
                            <a:gd name="connsiteY85" fmla="*/ 902494 h 1766991"/>
                            <a:gd name="connsiteX86" fmla="*/ 197644 w 1154907"/>
                            <a:gd name="connsiteY86" fmla="*/ 916781 h 1766991"/>
                            <a:gd name="connsiteX87" fmla="*/ 204788 w 1154907"/>
                            <a:gd name="connsiteY87" fmla="*/ 931069 h 1766991"/>
                            <a:gd name="connsiteX88" fmla="*/ 207169 w 1154907"/>
                            <a:gd name="connsiteY88" fmla="*/ 938212 h 1766991"/>
                            <a:gd name="connsiteX89" fmla="*/ 216694 w 1154907"/>
                            <a:gd name="connsiteY89" fmla="*/ 954881 h 1766991"/>
                            <a:gd name="connsiteX90" fmla="*/ 238125 w 1154907"/>
                            <a:gd name="connsiteY90" fmla="*/ 978694 h 1766991"/>
                            <a:gd name="connsiteX91" fmla="*/ 259557 w 1154907"/>
                            <a:gd name="connsiteY91" fmla="*/ 1000124 h 1766991"/>
                            <a:gd name="connsiteX92" fmla="*/ 292894 w 1154907"/>
                            <a:gd name="connsiteY92" fmla="*/ 1033462 h 1766991"/>
                            <a:gd name="connsiteX93" fmla="*/ 316706 w 1154907"/>
                            <a:gd name="connsiteY93" fmla="*/ 1064419 h 1766991"/>
                            <a:gd name="connsiteX94" fmla="*/ 342900 w 1154907"/>
                            <a:gd name="connsiteY94" fmla="*/ 1090612 h 1766991"/>
                            <a:gd name="connsiteX95" fmla="*/ 359569 w 1154907"/>
                            <a:gd name="connsiteY95" fmla="*/ 1107281 h 1766991"/>
                            <a:gd name="connsiteX96" fmla="*/ 373857 w 1154907"/>
                            <a:gd name="connsiteY96" fmla="*/ 1114425 h 1766991"/>
                            <a:gd name="connsiteX97" fmla="*/ 383382 w 1154907"/>
                            <a:gd name="connsiteY97" fmla="*/ 1121569 h 1766991"/>
                            <a:gd name="connsiteX98" fmla="*/ 388144 w 1154907"/>
                            <a:gd name="connsiteY98" fmla="*/ 1128712 h 1766991"/>
                            <a:gd name="connsiteX99" fmla="*/ 397669 w 1154907"/>
                            <a:gd name="connsiteY99" fmla="*/ 1133475 h 1766991"/>
                            <a:gd name="connsiteX100" fmla="*/ 404813 w 1154907"/>
                            <a:gd name="connsiteY100" fmla="*/ 1138237 h 1766991"/>
                            <a:gd name="connsiteX101" fmla="*/ 411957 w 1154907"/>
                            <a:gd name="connsiteY101" fmla="*/ 1145381 h 1766991"/>
                            <a:gd name="connsiteX102" fmla="*/ 419100 w 1154907"/>
                            <a:gd name="connsiteY102" fmla="*/ 1150144 h 1766991"/>
                            <a:gd name="connsiteX103" fmla="*/ 426244 w 1154907"/>
                            <a:gd name="connsiteY103" fmla="*/ 1157287 h 1766991"/>
                            <a:gd name="connsiteX104" fmla="*/ 433388 w 1154907"/>
                            <a:gd name="connsiteY104" fmla="*/ 1162050 h 1766991"/>
                            <a:gd name="connsiteX105" fmla="*/ 440532 w 1154907"/>
                            <a:gd name="connsiteY105" fmla="*/ 1171575 h 1766991"/>
                            <a:gd name="connsiteX106" fmla="*/ 450057 w 1154907"/>
                            <a:gd name="connsiteY106" fmla="*/ 1178719 h 1766991"/>
                            <a:gd name="connsiteX107" fmla="*/ 459582 w 1154907"/>
                            <a:gd name="connsiteY107" fmla="*/ 1188244 h 1766991"/>
                            <a:gd name="connsiteX108" fmla="*/ 469107 w 1154907"/>
                            <a:gd name="connsiteY108" fmla="*/ 1202531 h 1766991"/>
                            <a:gd name="connsiteX109" fmla="*/ 483394 w 1154907"/>
                            <a:gd name="connsiteY109" fmla="*/ 1216819 h 1766991"/>
                            <a:gd name="connsiteX110" fmla="*/ 492919 w 1154907"/>
                            <a:gd name="connsiteY110" fmla="*/ 1228725 h 1766991"/>
                            <a:gd name="connsiteX111" fmla="*/ 502444 w 1154907"/>
                            <a:gd name="connsiteY111" fmla="*/ 1243012 h 1766991"/>
                            <a:gd name="connsiteX112" fmla="*/ 509588 w 1154907"/>
                            <a:gd name="connsiteY112" fmla="*/ 1247775 h 1766991"/>
                            <a:gd name="connsiteX113" fmla="*/ 523875 w 1154907"/>
                            <a:gd name="connsiteY113" fmla="*/ 1259681 h 1766991"/>
                            <a:gd name="connsiteX114" fmla="*/ 538163 w 1154907"/>
                            <a:gd name="connsiteY114" fmla="*/ 1273969 h 1766991"/>
                            <a:gd name="connsiteX115" fmla="*/ 545307 w 1154907"/>
                            <a:gd name="connsiteY115" fmla="*/ 1281112 h 1766991"/>
                            <a:gd name="connsiteX116" fmla="*/ 559594 w 1154907"/>
                            <a:gd name="connsiteY116" fmla="*/ 1290637 h 1766991"/>
                            <a:gd name="connsiteX117" fmla="*/ 571500 w 1154907"/>
                            <a:gd name="connsiteY117" fmla="*/ 1302544 h 1766991"/>
                            <a:gd name="connsiteX118" fmla="*/ 592932 w 1154907"/>
                            <a:gd name="connsiteY118" fmla="*/ 1321594 h 1766991"/>
                            <a:gd name="connsiteX119" fmla="*/ 600075 w 1154907"/>
                            <a:gd name="connsiteY119" fmla="*/ 1323975 h 1766991"/>
                            <a:gd name="connsiteX120" fmla="*/ 607219 w 1154907"/>
                            <a:gd name="connsiteY120" fmla="*/ 1331119 h 1766991"/>
                            <a:gd name="connsiteX121" fmla="*/ 616744 w 1154907"/>
                            <a:gd name="connsiteY121" fmla="*/ 1338262 h 1766991"/>
                            <a:gd name="connsiteX122" fmla="*/ 623888 w 1154907"/>
                            <a:gd name="connsiteY122" fmla="*/ 1343025 h 1766991"/>
                            <a:gd name="connsiteX123" fmla="*/ 631032 w 1154907"/>
                            <a:gd name="connsiteY123" fmla="*/ 1350169 h 1766991"/>
                            <a:gd name="connsiteX124" fmla="*/ 652463 w 1154907"/>
                            <a:gd name="connsiteY124" fmla="*/ 1362075 h 1766991"/>
                            <a:gd name="connsiteX125" fmla="*/ 669132 w 1154907"/>
                            <a:gd name="connsiteY125" fmla="*/ 1378744 h 1766991"/>
                            <a:gd name="connsiteX126" fmla="*/ 683419 w 1154907"/>
                            <a:gd name="connsiteY126" fmla="*/ 1390650 h 1766991"/>
                            <a:gd name="connsiteX127" fmla="*/ 695325 w 1154907"/>
                            <a:gd name="connsiteY127" fmla="*/ 1400175 h 1766991"/>
                            <a:gd name="connsiteX128" fmla="*/ 702469 w 1154907"/>
                            <a:gd name="connsiteY128" fmla="*/ 1404937 h 1766991"/>
                            <a:gd name="connsiteX129" fmla="*/ 716757 w 1154907"/>
                            <a:gd name="connsiteY129" fmla="*/ 1414462 h 1766991"/>
                            <a:gd name="connsiteX130" fmla="*/ 735807 w 1154907"/>
                            <a:gd name="connsiteY130" fmla="*/ 1426369 h 1766991"/>
                            <a:gd name="connsiteX131" fmla="*/ 750094 w 1154907"/>
                            <a:gd name="connsiteY131" fmla="*/ 1435894 h 1766991"/>
                            <a:gd name="connsiteX132" fmla="*/ 764382 w 1154907"/>
                            <a:gd name="connsiteY132" fmla="*/ 1445419 h 1766991"/>
                            <a:gd name="connsiteX133" fmla="*/ 781050 w 1154907"/>
                            <a:gd name="connsiteY133" fmla="*/ 1454944 h 1766991"/>
                            <a:gd name="connsiteX134" fmla="*/ 788194 w 1154907"/>
                            <a:gd name="connsiteY134" fmla="*/ 1457325 h 1766991"/>
                            <a:gd name="connsiteX135" fmla="*/ 804863 w 1154907"/>
                            <a:gd name="connsiteY135" fmla="*/ 1469231 h 1766991"/>
                            <a:gd name="connsiteX136" fmla="*/ 814388 w 1154907"/>
                            <a:gd name="connsiteY136" fmla="*/ 1473994 h 1766991"/>
                            <a:gd name="connsiteX137" fmla="*/ 826294 w 1154907"/>
                            <a:gd name="connsiteY137" fmla="*/ 1476375 h 1766991"/>
                            <a:gd name="connsiteX138" fmla="*/ 835819 w 1154907"/>
                            <a:gd name="connsiteY138" fmla="*/ 1481137 h 1766991"/>
                            <a:gd name="connsiteX139" fmla="*/ 850107 w 1154907"/>
                            <a:gd name="connsiteY139" fmla="*/ 1490662 h 1766991"/>
                            <a:gd name="connsiteX140" fmla="*/ 857250 w 1154907"/>
                            <a:gd name="connsiteY140" fmla="*/ 1493044 h 1766991"/>
                            <a:gd name="connsiteX141" fmla="*/ 866775 w 1154907"/>
                            <a:gd name="connsiteY141" fmla="*/ 1497806 h 1766991"/>
                            <a:gd name="connsiteX142" fmla="*/ 876300 w 1154907"/>
                            <a:gd name="connsiteY142" fmla="*/ 1500187 h 1766991"/>
                            <a:gd name="connsiteX143" fmla="*/ 883444 w 1154907"/>
                            <a:gd name="connsiteY143" fmla="*/ 1502569 h 1766991"/>
                            <a:gd name="connsiteX144" fmla="*/ 890588 w 1154907"/>
                            <a:gd name="connsiteY144" fmla="*/ 1509712 h 1766991"/>
                            <a:gd name="connsiteX145" fmla="*/ 902494 w 1154907"/>
                            <a:gd name="connsiteY145" fmla="*/ 1512094 h 1766991"/>
                            <a:gd name="connsiteX146" fmla="*/ 914400 w 1154907"/>
                            <a:gd name="connsiteY146" fmla="*/ 1516856 h 1766991"/>
                            <a:gd name="connsiteX147" fmla="*/ 921544 w 1154907"/>
                            <a:gd name="connsiteY147" fmla="*/ 1519237 h 1766991"/>
                            <a:gd name="connsiteX148" fmla="*/ 928688 w 1154907"/>
                            <a:gd name="connsiteY148" fmla="*/ 1524000 h 1766991"/>
                            <a:gd name="connsiteX149" fmla="*/ 947738 w 1154907"/>
                            <a:gd name="connsiteY149" fmla="*/ 1531144 h 1766991"/>
                            <a:gd name="connsiteX150" fmla="*/ 957263 w 1154907"/>
                            <a:gd name="connsiteY150" fmla="*/ 1533525 h 1766991"/>
                            <a:gd name="connsiteX151" fmla="*/ 978694 w 1154907"/>
                            <a:gd name="connsiteY151" fmla="*/ 1538287 h 1766991"/>
                            <a:gd name="connsiteX152" fmla="*/ 992982 w 1154907"/>
                            <a:gd name="connsiteY152" fmla="*/ 1547812 h 1766991"/>
                            <a:gd name="connsiteX153" fmla="*/ 1019175 w 1154907"/>
                            <a:gd name="connsiteY153" fmla="*/ 1557337 h 1766991"/>
                            <a:gd name="connsiteX154" fmla="*/ 1026319 w 1154907"/>
                            <a:gd name="connsiteY154" fmla="*/ 1559719 h 1766991"/>
                            <a:gd name="connsiteX155" fmla="*/ 1052513 w 1154907"/>
                            <a:gd name="connsiteY155" fmla="*/ 1571625 h 1766991"/>
                            <a:gd name="connsiteX156" fmla="*/ 1059657 w 1154907"/>
                            <a:gd name="connsiteY156" fmla="*/ 1576387 h 1766991"/>
                            <a:gd name="connsiteX157" fmla="*/ 1081088 w 1154907"/>
                            <a:gd name="connsiteY157" fmla="*/ 1585912 h 1766991"/>
                            <a:gd name="connsiteX158" fmla="*/ 1092994 w 1154907"/>
                            <a:gd name="connsiteY158" fmla="*/ 1602581 h 1766991"/>
                            <a:gd name="connsiteX159" fmla="*/ 1102519 w 1154907"/>
                            <a:gd name="connsiteY159" fmla="*/ 1616869 h 1766991"/>
                            <a:gd name="connsiteX160" fmla="*/ 1109663 w 1154907"/>
                            <a:gd name="connsiteY160" fmla="*/ 1631156 h 1766991"/>
                            <a:gd name="connsiteX161" fmla="*/ 1112044 w 1154907"/>
                            <a:gd name="connsiteY161" fmla="*/ 1640681 h 1766991"/>
                            <a:gd name="connsiteX162" fmla="*/ 1116807 w 1154907"/>
                            <a:gd name="connsiteY162" fmla="*/ 1654969 h 1766991"/>
                            <a:gd name="connsiteX163" fmla="*/ 1121569 w 1154907"/>
                            <a:gd name="connsiteY163" fmla="*/ 1671637 h 1766991"/>
                            <a:gd name="connsiteX164" fmla="*/ 1126332 w 1154907"/>
                            <a:gd name="connsiteY164" fmla="*/ 1678781 h 1766991"/>
                            <a:gd name="connsiteX165" fmla="*/ 1131094 w 1154907"/>
                            <a:gd name="connsiteY165" fmla="*/ 1697831 h 1766991"/>
                            <a:gd name="connsiteX166" fmla="*/ 1133475 w 1154907"/>
                            <a:gd name="connsiteY166" fmla="*/ 1704975 h 1766991"/>
                            <a:gd name="connsiteX167" fmla="*/ 1138238 w 1154907"/>
                            <a:gd name="connsiteY167" fmla="*/ 1724025 h 1766991"/>
                            <a:gd name="connsiteX168" fmla="*/ 1145382 w 1154907"/>
                            <a:gd name="connsiteY168" fmla="*/ 1745456 h 1766991"/>
                            <a:gd name="connsiteX169" fmla="*/ 1150144 w 1154907"/>
                            <a:gd name="connsiteY169" fmla="*/ 1759744 h 1766991"/>
                            <a:gd name="connsiteX170" fmla="*/ 1154907 w 1154907"/>
                            <a:gd name="connsiteY170" fmla="*/ 1764506 h 1766991"/>
                            <a:gd name="connsiteX171" fmla="*/ 1154907 w 1154907"/>
                            <a:gd name="connsiteY171"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38100 w 1154907"/>
                            <a:gd name="connsiteY33" fmla="*/ 28575 h 1766991"/>
                            <a:gd name="connsiteX34" fmla="*/ 30956 w 1154907"/>
                            <a:gd name="connsiteY34" fmla="*/ 66675 h 1766991"/>
                            <a:gd name="connsiteX35" fmla="*/ 7144 w 1154907"/>
                            <a:gd name="connsiteY35" fmla="*/ 85725 h 1766991"/>
                            <a:gd name="connsiteX36" fmla="*/ 11907 w 1154907"/>
                            <a:gd name="connsiteY36" fmla="*/ 100012 h 1766991"/>
                            <a:gd name="connsiteX37" fmla="*/ 19050 w 1154907"/>
                            <a:gd name="connsiteY37" fmla="*/ 121444 h 1766991"/>
                            <a:gd name="connsiteX38" fmla="*/ 21432 w 1154907"/>
                            <a:gd name="connsiteY38" fmla="*/ 128587 h 1766991"/>
                            <a:gd name="connsiteX39" fmla="*/ 23813 w 1154907"/>
                            <a:gd name="connsiteY39" fmla="*/ 138112 h 1766991"/>
                            <a:gd name="connsiteX40" fmla="*/ 23813 w 1154907"/>
                            <a:gd name="connsiteY40" fmla="*/ 271462 h 1766991"/>
                            <a:gd name="connsiteX41" fmla="*/ 19050 w 1154907"/>
                            <a:gd name="connsiteY41" fmla="*/ 311944 h 1766991"/>
                            <a:gd name="connsiteX42" fmla="*/ 16669 w 1154907"/>
                            <a:gd name="connsiteY42" fmla="*/ 323850 h 1766991"/>
                            <a:gd name="connsiteX43" fmla="*/ 7144 w 1154907"/>
                            <a:gd name="connsiteY43" fmla="*/ 342900 h 1766991"/>
                            <a:gd name="connsiteX44" fmla="*/ 4763 w 1154907"/>
                            <a:gd name="connsiteY44" fmla="*/ 354806 h 1766991"/>
                            <a:gd name="connsiteX45" fmla="*/ 2382 w 1154907"/>
                            <a:gd name="connsiteY45" fmla="*/ 369094 h 1766991"/>
                            <a:gd name="connsiteX46" fmla="*/ 0 w 1154907"/>
                            <a:gd name="connsiteY46" fmla="*/ 376237 h 1766991"/>
                            <a:gd name="connsiteX47" fmla="*/ 2382 w 1154907"/>
                            <a:gd name="connsiteY47" fmla="*/ 407194 h 1766991"/>
                            <a:gd name="connsiteX48" fmla="*/ 4763 w 1154907"/>
                            <a:gd name="connsiteY48" fmla="*/ 416719 h 1766991"/>
                            <a:gd name="connsiteX49" fmla="*/ 11907 w 1154907"/>
                            <a:gd name="connsiteY49" fmla="*/ 438150 h 1766991"/>
                            <a:gd name="connsiteX50" fmla="*/ 16669 w 1154907"/>
                            <a:gd name="connsiteY50" fmla="*/ 452437 h 1766991"/>
                            <a:gd name="connsiteX51" fmla="*/ 19050 w 1154907"/>
                            <a:gd name="connsiteY51" fmla="*/ 459581 h 1766991"/>
                            <a:gd name="connsiteX52" fmla="*/ 23813 w 1154907"/>
                            <a:gd name="connsiteY52" fmla="*/ 466725 h 1766991"/>
                            <a:gd name="connsiteX53" fmla="*/ 33338 w 1154907"/>
                            <a:gd name="connsiteY53" fmla="*/ 488156 h 1766991"/>
                            <a:gd name="connsiteX54" fmla="*/ 38100 w 1154907"/>
                            <a:gd name="connsiteY54" fmla="*/ 504825 h 1766991"/>
                            <a:gd name="connsiteX55" fmla="*/ 42863 w 1154907"/>
                            <a:gd name="connsiteY55" fmla="*/ 511969 h 1766991"/>
                            <a:gd name="connsiteX56" fmla="*/ 52388 w 1154907"/>
                            <a:gd name="connsiteY56" fmla="*/ 533400 h 1766991"/>
                            <a:gd name="connsiteX57" fmla="*/ 59532 w 1154907"/>
                            <a:gd name="connsiteY57" fmla="*/ 554831 h 1766991"/>
                            <a:gd name="connsiteX58" fmla="*/ 61913 w 1154907"/>
                            <a:gd name="connsiteY58" fmla="*/ 561975 h 1766991"/>
                            <a:gd name="connsiteX59" fmla="*/ 64294 w 1154907"/>
                            <a:gd name="connsiteY59" fmla="*/ 588169 h 1766991"/>
                            <a:gd name="connsiteX60" fmla="*/ 66675 w 1154907"/>
                            <a:gd name="connsiteY60" fmla="*/ 595312 h 1766991"/>
                            <a:gd name="connsiteX61" fmla="*/ 69057 w 1154907"/>
                            <a:gd name="connsiteY61" fmla="*/ 609600 h 1766991"/>
                            <a:gd name="connsiteX62" fmla="*/ 73819 w 1154907"/>
                            <a:gd name="connsiteY62" fmla="*/ 623887 h 1766991"/>
                            <a:gd name="connsiteX63" fmla="*/ 76200 w 1154907"/>
                            <a:gd name="connsiteY63" fmla="*/ 631031 h 1766991"/>
                            <a:gd name="connsiteX64" fmla="*/ 78582 w 1154907"/>
                            <a:gd name="connsiteY64" fmla="*/ 638175 h 1766991"/>
                            <a:gd name="connsiteX65" fmla="*/ 83344 w 1154907"/>
                            <a:gd name="connsiteY65" fmla="*/ 654844 h 1766991"/>
                            <a:gd name="connsiteX66" fmla="*/ 88107 w 1154907"/>
                            <a:gd name="connsiteY66" fmla="*/ 661987 h 1766991"/>
                            <a:gd name="connsiteX67" fmla="*/ 90488 w 1154907"/>
                            <a:gd name="connsiteY67" fmla="*/ 671512 h 1766991"/>
                            <a:gd name="connsiteX68" fmla="*/ 95250 w 1154907"/>
                            <a:gd name="connsiteY68" fmla="*/ 685800 h 1766991"/>
                            <a:gd name="connsiteX69" fmla="*/ 102394 w 1154907"/>
                            <a:gd name="connsiteY69" fmla="*/ 709612 h 1766991"/>
                            <a:gd name="connsiteX70" fmla="*/ 107157 w 1154907"/>
                            <a:gd name="connsiteY70" fmla="*/ 716756 h 1766991"/>
                            <a:gd name="connsiteX71" fmla="*/ 111919 w 1154907"/>
                            <a:gd name="connsiteY71" fmla="*/ 731044 h 1766991"/>
                            <a:gd name="connsiteX72" fmla="*/ 114300 w 1154907"/>
                            <a:gd name="connsiteY72" fmla="*/ 740569 h 1766991"/>
                            <a:gd name="connsiteX73" fmla="*/ 128588 w 1154907"/>
                            <a:gd name="connsiteY73" fmla="*/ 781050 h 1766991"/>
                            <a:gd name="connsiteX74" fmla="*/ 133350 w 1154907"/>
                            <a:gd name="connsiteY74" fmla="*/ 795337 h 1766991"/>
                            <a:gd name="connsiteX75" fmla="*/ 135732 w 1154907"/>
                            <a:gd name="connsiteY75" fmla="*/ 804862 h 1766991"/>
                            <a:gd name="connsiteX76" fmla="*/ 140494 w 1154907"/>
                            <a:gd name="connsiteY76" fmla="*/ 812006 h 1766991"/>
                            <a:gd name="connsiteX77" fmla="*/ 142875 w 1154907"/>
                            <a:gd name="connsiteY77" fmla="*/ 819150 h 1766991"/>
                            <a:gd name="connsiteX78" fmla="*/ 147638 w 1154907"/>
                            <a:gd name="connsiteY78" fmla="*/ 826294 h 1766991"/>
                            <a:gd name="connsiteX79" fmla="*/ 154782 w 1154907"/>
                            <a:gd name="connsiteY79" fmla="*/ 842962 h 1766991"/>
                            <a:gd name="connsiteX80" fmla="*/ 159544 w 1154907"/>
                            <a:gd name="connsiteY80" fmla="*/ 850106 h 1766991"/>
                            <a:gd name="connsiteX81" fmla="*/ 164307 w 1154907"/>
                            <a:gd name="connsiteY81" fmla="*/ 864394 h 1766991"/>
                            <a:gd name="connsiteX82" fmla="*/ 173832 w 1154907"/>
                            <a:gd name="connsiteY82" fmla="*/ 878681 h 1766991"/>
                            <a:gd name="connsiteX83" fmla="*/ 178594 w 1154907"/>
                            <a:gd name="connsiteY83" fmla="*/ 888206 h 1766991"/>
                            <a:gd name="connsiteX84" fmla="*/ 188119 w 1154907"/>
                            <a:gd name="connsiteY84" fmla="*/ 902494 h 1766991"/>
                            <a:gd name="connsiteX85" fmla="*/ 197644 w 1154907"/>
                            <a:gd name="connsiteY85" fmla="*/ 916781 h 1766991"/>
                            <a:gd name="connsiteX86" fmla="*/ 204788 w 1154907"/>
                            <a:gd name="connsiteY86" fmla="*/ 931069 h 1766991"/>
                            <a:gd name="connsiteX87" fmla="*/ 207169 w 1154907"/>
                            <a:gd name="connsiteY87" fmla="*/ 938212 h 1766991"/>
                            <a:gd name="connsiteX88" fmla="*/ 216694 w 1154907"/>
                            <a:gd name="connsiteY88" fmla="*/ 954881 h 1766991"/>
                            <a:gd name="connsiteX89" fmla="*/ 238125 w 1154907"/>
                            <a:gd name="connsiteY89" fmla="*/ 978694 h 1766991"/>
                            <a:gd name="connsiteX90" fmla="*/ 259557 w 1154907"/>
                            <a:gd name="connsiteY90" fmla="*/ 1000124 h 1766991"/>
                            <a:gd name="connsiteX91" fmla="*/ 292894 w 1154907"/>
                            <a:gd name="connsiteY91" fmla="*/ 1033462 h 1766991"/>
                            <a:gd name="connsiteX92" fmla="*/ 316706 w 1154907"/>
                            <a:gd name="connsiteY92" fmla="*/ 1064419 h 1766991"/>
                            <a:gd name="connsiteX93" fmla="*/ 342900 w 1154907"/>
                            <a:gd name="connsiteY93" fmla="*/ 1090612 h 1766991"/>
                            <a:gd name="connsiteX94" fmla="*/ 359569 w 1154907"/>
                            <a:gd name="connsiteY94" fmla="*/ 1107281 h 1766991"/>
                            <a:gd name="connsiteX95" fmla="*/ 373857 w 1154907"/>
                            <a:gd name="connsiteY95" fmla="*/ 1114425 h 1766991"/>
                            <a:gd name="connsiteX96" fmla="*/ 383382 w 1154907"/>
                            <a:gd name="connsiteY96" fmla="*/ 1121569 h 1766991"/>
                            <a:gd name="connsiteX97" fmla="*/ 388144 w 1154907"/>
                            <a:gd name="connsiteY97" fmla="*/ 1128712 h 1766991"/>
                            <a:gd name="connsiteX98" fmla="*/ 397669 w 1154907"/>
                            <a:gd name="connsiteY98" fmla="*/ 1133475 h 1766991"/>
                            <a:gd name="connsiteX99" fmla="*/ 404813 w 1154907"/>
                            <a:gd name="connsiteY99" fmla="*/ 1138237 h 1766991"/>
                            <a:gd name="connsiteX100" fmla="*/ 411957 w 1154907"/>
                            <a:gd name="connsiteY100" fmla="*/ 1145381 h 1766991"/>
                            <a:gd name="connsiteX101" fmla="*/ 419100 w 1154907"/>
                            <a:gd name="connsiteY101" fmla="*/ 1150144 h 1766991"/>
                            <a:gd name="connsiteX102" fmla="*/ 426244 w 1154907"/>
                            <a:gd name="connsiteY102" fmla="*/ 1157287 h 1766991"/>
                            <a:gd name="connsiteX103" fmla="*/ 433388 w 1154907"/>
                            <a:gd name="connsiteY103" fmla="*/ 1162050 h 1766991"/>
                            <a:gd name="connsiteX104" fmla="*/ 440532 w 1154907"/>
                            <a:gd name="connsiteY104" fmla="*/ 1171575 h 1766991"/>
                            <a:gd name="connsiteX105" fmla="*/ 450057 w 1154907"/>
                            <a:gd name="connsiteY105" fmla="*/ 1178719 h 1766991"/>
                            <a:gd name="connsiteX106" fmla="*/ 459582 w 1154907"/>
                            <a:gd name="connsiteY106" fmla="*/ 1188244 h 1766991"/>
                            <a:gd name="connsiteX107" fmla="*/ 469107 w 1154907"/>
                            <a:gd name="connsiteY107" fmla="*/ 1202531 h 1766991"/>
                            <a:gd name="connsiteX108" fmla="*/ 483394 w 1154907"/>
                            <a:gd name="connsiteY108" fmla="*/ 1216819 h 1766991"/>
                            <a:gd name="connsiteX109" fmla="*/ 492919 w 1154907"/>
                            <a:gd name="connsiteY109" fmla="*/ 1228725 h 1766991"/>
                            <a:gd name="connsiteX110" fmla="*/ 502444 w 1154907"/>
                            <a:gd name="connsiteY110" fmla="*/ 1243012 h 1766991"/>
                            <a:gd name="connsiteX111" fmla="*/ 509588 w 1154907"/>
                            <a:gd name="connsiteY111" fmla="*/ 1247775 h 1766991"/>
                            <a:gd name="connsiteX112" fmla="*/ 523875 w 1154907"/>
                            <a:gd name="connsiteY112" fmla="*/ 1259681 h 1766991"/>
                            <a:gd name="connsiteX113" fmla="*/ 538163 w 1154907"/>
                            <a:gd name="connsiteY113" fmla="*/ 1273969 h 1766991"/>
                            <a:gd name="connsiteX114" fmla="*/ 545307 w 1154907"/>
                            <a:gd name="connsiteY114" fmla="*/ 1281112 h 1766991"/>
                            <a:gd name="connsiteX115" fmla="*/ 559594 w 1154907"/>
                            <a:gd name="connsiteY115" fmla="*/ 1290637 h 1766991"/>
                            <a:gd name="connsiteX116" fmla="*/ 571500 w 1154907"/>
                            <a:gd name="connsiteY116" fmla="*/ 1302544 h 1766991"/>
                            <a:gd name="connsiteX117" fmla="*/ 592932 w 1154907"/>
                            <a:gd name="connsiteY117" fmla="*/ 1321594 h 1766991"/>
                            <a:gd name="connsiteX118" fmla="*/ 600075 w 1154907"/>
                            <a:gd name="connsiteY118" fmla="*/ 1323975 h 1766991"/>
                            <a:gd name="connsiteX119" fmla="*/ 607219 w 1154907"/>
                            <a:gd name="connsiteY119" fmla="*/ 1331119 h 1766991"/>
                            <a:gd name="connsiteX120" fmla="*/ 616744 w 1154907"/>
                            <a:gd name="connsiteY120" fmla="*/ 1338262 h 1766991"/>
                            <a:gd name="connsiteX121" fmla="*/ 623888 w 1154907"/>
                            <a:gd name="connsiteY121" fmla="*/ 1343025 h 1766991"/>
                            <a:gd name="connsiteX122" fmla="*/ 631032 w 1154907"/>
                            <a:gd name="connsiteY122" fmla="*/ 1350169 h 1766991"/>
                            <a:gd name="connsiteX123" fmla="*/ 652463 w 1154907"/>
                            <a:gd name="connsiteY123" fmla="*/ 1362075 h 1766991"/>
                            <a:gd name="connsiteX124" fmla="*/ 669132 w 1154907"/>
                            <a:gd name="connsiteY124" fmla="*/ 1378744 h 1766991"/>
                            <a:gd name="connsiteX125" fmla="*/ 683419 w 1154907"/>
                            <a:gd name="connsiteY125" fmla="*/ 1390650 h 1766991"/>
                            <a:gd name="connsiteX126" fmla="*/ 695325 w 1154907"/>
                            <a:gd name="connsiteY126" fmla="*/ 1400175 h 1766991"/>
                            <a:gd name="connsiteX127" fmla="*/ 702469 w 1154907"/>
                            <a:gd name="connsiteY127" fmla="*/ 1404937 h 1766991"/>
                            <a:gd name="connsiteX128" fmla="*/ 716757 w 1154907"/>
                            <a:gd name="connsiteY128" fmla="*/ 1414462 h 1766991"/>
                            <a:gd name="connsiteX129" fmla="*/ 735807 w 1154907"/>
                            <a:gd name="connsiteY129" fmla="*/ 1426369 h 1766991"/>
                            <a:gd name="connsiteX130" fmla="*/ 750094 w 1154907"/>
                            <a:gd name="connsiteY130" fmla="*/ 1435894 h 1766991"/>
                            <a:gd name="connsiteX131" fmla="*/ 764382 w 1154907"/>
                            <a:gd name="connsiteY131" fmla="*/ 1445419 h 1766991"/>
                            <a:gd name="connsiteX132" fmla="*/ 781050 w 1154907"/>
                            <a:gd name="connsiteY132" fmla="*/ 1454944 h 1766991"/>
                            <a:gd name="connsiteX133" fmla="*/ 788194 w 1154907"/>
                            <a:gd name="connsiteY133" fmla="*/ 1457325 h 1766991"/>
                            <a:gd name="connsiteX134" fmla="*/ 804863 w 1154907"/>
                            <a:gd name="connsiteY134" fmla="*/ 1469231 h 1766991"/>
                            <a:gd name="connsiteX135" fmla="*/ 814388 w 1154907"/>
                            <a:gd name="connsiteY135" fmla="*/ 1473994 h 1766991"/>
                            <a:gd name="connsiteX136" fmla="*/ 826294 w 1154907"/>
                            <a:gd name="connsiteY136" fmla="*/ 1476375 h 1766991"/>
                            <a:gd name="connsiteX137" fmla="*/ 835819 w 1154907"/>
                            <a:gd name="connsiteY137" fmla="*/ 1481137 h 1766991"/>
                            <a:gd name="connsiteX138" fmla="*/ 850107 w 1154907"/>
                            <a:gd name="connsiteY138" fmla="*/ 1490662 h 1766991"/>
                            <a:gd name="connsiteX139" fmla="*/ 857250 w 1154907"/>
                            <a:gd name="connsiteY139" fmla="*/ 1493044 h 1766991"/>
                            <a:gd name="connsiteX140" fmla="*/ 866775 w 1154907"/>
                            <a:gd name="connsiteY140" fmla="*/ 1497806 h 1766991"/>
                            <a:gd name="connsiteX141" fmla="*/ 876300 w 1154907"/>
                            <a:gd name="connsiteY141" fmla="*/ 1500187 h 1766991"/>
                            <a:gd name="connsiteX142" fmla="*/ 883444 w 1154907"/>
                            <a:gd name="connsiteY142" fmla="*/ 1502569 h 1766991"/>
                            <a:gd name="connsiteX143" fmla="*/ 890588 w 1154907"/>
                            <a:gd name="connsiteY143" fmla="*/ 1509712 h 1766991"/>
                            <a:gd name="connsiteX144" fmla="*/ 902494 w 1154907"/>
                            <a:gd name="connsiteY144" fmla="*/ 1512094 h 1766991"/>
                            <a:gd name="connsiteX145" fmla="*/ 914400 w 1154907"/>
                            <a:gd name="connsiteY145" fmla="*/ 1516856 h 1766991"/>
                            <a:gd name="connsiteX146" fmla="*/ 921544 w 1154907"/>
                            <a:gd name="connsiteY146" fmla="*/ 1519237 h 1766991"/>
                            <a:gd name="connsiteX147" fmla="*/ 928688 w 1154907"/>
                            <a:gd name="connsiteY147" fmla="*/ 1524000 h 1766991"/>
                            <a:gd name="connsiteX148" fmla="*/ 947738 w 1154907"/>
                            <a:gd name="connsiteY148" fmla="*/ 1531144 h 1766991"/>
                            <a:gd name="connsiteX149" fmla="*/ 957263 w 1154907"/>
                            <a:gd name="connsiteY149" fmla="*/ 1533525 h 1766991"/>
                            <a:gd name="connsiteX150" fmla="*/ 978694 w 1154907"/>
                            <a:gd name="connsiteY150" fmla="*/ 1538287 h 1766991"/>
                            <a:gd name="connsiteX151" fmla="*/ 992982 w 1154907"/>
                            <a:gd name="connsiteY151" fmla="*/ 1547812 h 1766991"/>
                            <a:gd name="connsiteX152" fmla="*/ 1019175 w 1154907"/>
                            <a:gd name="connsiteY152" fmla="*/ 1557337 h 1766991"/>
                            <a:gd name="connsiteX153" fmla="*/ 1026319 w 1154907"/>
                            <a:gd name="connsiteY153" fmla="*/ 1559719 h 1766991"/>
                            <a:gd name="connsiteX154" fmla="*/ 1052513 w 1154907"/>
                            <a:gd name="connsiteY154" fmla="*/ 1571625 h 1766991"/>
                            <a:gd name="connsiteX155" fmla="*/ 1059657 w 1154907"/>
                            <a:gd name="connsiteY155" fmla="*/ 1576387 h 1766991"/>
                            <a:gd name="connsiteX156" fmla="*/ 1081088 w 1154907"/>
                            <a:gd name="connsiteY156" fmla="*/ 1585912 h 1766991"/>
                            <a:gd name="connsiteX157" fmla="*/ 1092994 w 1154907"/>
                            <a:gd name="connsiteY157" fmla="*/ 1602581 h 1766991"/>
                            <a:gd name="connsiteX158" fmla="*/ 1102519 w 1154907"/>
                            <a:gd name="connsiteY158" fmla="*/ 1616869 h 1766991"/>
                            <a:gd name="connsiteX159" fmla="*/ 1109663 w 1154907"/>
                            <a:gd name="connsiteY159" fmla="*/ 1631156 h 1766991"/>
                            <a:gd name="connsiteX160" fmla="*/ 1112044 w 1154907"/>
                            <a:gd name="connsiteY160" fmla="*/ 1640681 h 1766991"/>
                            <a:gd name="connsiteX161" fmla="*/ 1116807 w 1154907"/>
                            <a:gd name="connsiteY161" fmla="*/ 1654969 h 1766991"/>
                            <a:gd name="connsiteX162" fmla="*/ 1121569 w 1154907"/>
                            <a:gd name="connsiteY162" fmla="*/ 1671637 h 1766991"/>
                            <a:gd name="connsiteX163" fmla="*/ 1126332 w 1154907"/>
                            <a:gd name="connsiteY163" fmla="*/ 1678781 h 1766991"/>
                            <a:gd name="connsiteX164" fmla="*/ 1131094 w 1154907"/>
                            <a:gd name="connsiteY164" fmla="*/ 1697831 h 1766991"/>
                            <a:gd name="connsiteX165" fmla="*/ 1133475 w 1154907"/>
                            <a:gd name="connsiteY165" fmla="*/ 1704975 h 1766991"/>
                            <a:gd name="connsiteX166" fmla="*/ 1138238 w 1154907"/>
                            <a:gd name="connsiteY166" fmla="*/ 1724025 h 1766991"/>
                            <a:gd name="connsiteX167" fmla="*/ 1145382 w 1154907"/>
                            <a:gd name="connsiteY167" fmla="*/ 1745456 h 1766991"/>
                            <a:gd name="connsiteX168" fmla="*/ 1150144 w 1154907"/>
                            <a:gd name="connsiteY168" fmla="*/ 1759744 h 1766991"/>
                            <a:gd name="connsiteX169" fmla="*/ 1154907 w 1154907"/>
                            <a:gd name="connsiteY169" fmla="*/ 1764506 h 1766991"/>
                            <a:gd name="connsiteX170" fmla="*/ 1154907 w 1154907"/>
                            <a:gd name="connsiteY170"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7144 w 1154907"/>
                            <a:gd name="connsiteY35" fmla="*/ 85725 h 1766991"/>
                            <a:gd name="connsiteX36" fmla="*/ 11907 w 1154907"/>
                            <a:gd name="connsiteY36" fmla="*/ 100012 h 1766991"/>
                            <a:gd name="connsiteX37" fmla="*/ 19050 w 1154907"/>
                            <a:gd name="connsiteY37" fmla="*/ 121444 h 1766991"/>
                            <a:gd name="connsiteX38" fmla="*/ 21432 w 1154907"/>
                            <a:gd name="connsiteY38" fmla="*/ 128587 h 1766991"/>
                            <a:gd name="connsiteX39" fmla="*/ 23813 w 1154907"/>
                            <a:gd name="connsiteY39" fmla="*/ 138112 h 1766991"/>
                            <a:gd name="connsiteX40" fmla="*/ 23813 w 1154907"/>
                            <a:gd name="connsiteY40" fmla="*/ 271462 h 1766991"/>
                            <a:gd name="connsiteX41" fmla="*/ 19050 w 1154907"/>
                            <a:gd name="connsiteY41" fmla="*/ 311944 h 1766991"/>
                            <a:gd name="connsiteX42" fmla="*/ 16669 w 1154907"/>
                            <a:gd name="connsiteY42" fmla="*/ 323850 h 1766991"/>
                            <a:gd name="connsiteX43" fmla="*/ 7144 w 1154907"/>
                            <a:gd name="connsiteY43" fmla="*/ 342900 h 1766991"/>
                            <a:gd name="connsiteX44" fmla="*/ 4763 w 1154907"/>
                            <a:gd name="connsiteY44" fmla="*/ 354806 h 1766991"/>
                            <a:gd name="connsiteX45" fmla="*/ 2382 w 1154907"/>
                            <a:gd name="connsiteY45" fmla="*/ 369094 h 1766991"/>
                            <a:gd name="connsiteX46" fmla="*/ 0 w 1154907"/>
                            <a:gd name="connsiteY46" fmla="*/ 376237 h 1766991"/>
                            <a:gd name="connsiteX47" fmla="*/ 2382 w 1154907"/>
                            <a:gd name="connsiteY47" fmla="*/ 407194 h 1766991"/>
                            <a:gd name="connsiteX48" fmla="*/ 4763 w 1154907"/>
                            <a:gd name="connsiteY48" fmla="*/ 416719 h 1766991"/>
                            <a:gd name="connsiteX49" fmla="*/ 11907 w 1154907"/>
                            <a:gd name="connsiteY49" fmla="*/ 438150 h 1766991"/>
                            <a:gd name="connsiteX50" fmla="*/ 16669 w 1154907"/>
                            <a:gd name="connsiteY50" fmla="*/ 452437 h 1766991"/>
                            <a:gd name="connsiteX51" fmla="*/ 19050 w 1154907"/>
                            <a:gd name="connsiteY51" fmla="*/ 459581 h 1766991"/>
                            <a:gd name="connsiteX52" fmla="*/ 23813 w 1154907"/>
                            <a:gd name="connsiteY52" fmla="*/ 466725 h 1766991"/>
                            <a:gd name="connsiteX53" fmla="*/ 33338 w 1154907"/>
                            <a:gd name="connsiteY53" fmla="*/ 488156 h 1766991"/>
                            <a:gd name="connsiteX54" fmla="*/ 38100 w 1154907"/>
                            <a:gd name="connsiteY54" fmla="*/ 504825 h 1766991"/>
                            <a:gd name="connsiteX55" fmla="*/ 42863 w 1154907"/>
                            <a:gd name="connsiteY55" fmla="*/ 511969 h 1766991"/>
                            <a:gd name="connsiteX56" fmla="*/ 52388 w 1154907"/>
                            <a:gd name="connsiteY56" fmla="*/ 533400 h 1766991"/>
                            <a:gd name="connsiteX57" fmla="*/ 59532 w 1154907"/>
                            <a:gd name="connsiteY57" fmla="*/ 554831 h 1766991"/>
                            <a:gd name="connsiteX58" fmla="*/ 61913 w 1154907"/>
                            <a:gd name="connsiteY58" fmla="*/ 561975 h 1766991"/>
                            <a:gd name="connsiteX59" fmla="*/ 64294 w 1154907"/>
                            <a:gd name="connsiteY59" fmla="*/ 588169 h 1766991"/>
                            <a:gd name="connsiteX60" fmla="*/ 66675 w 1154907"/>
                            <a:gd name="connsiteY60" fmla="*/ 595312 h 1766991"/>
                            <a:gd name="connsiteX61" fmla="*/ 69057 w 1154907"/>
                            <a:gd name="connsiteY61" fmla="*/ 609600 h 1766991"/>
                            <a:gd name="connsiteX62" fmla="*/ 73819 w 1154907"/>
                            <a:gd name="connsiteY62" fmla="*/ 623887 h 1766991"/>
                            <a:gd name="connsiteX63" fmla="*/ 76200 w 1154907"/>
                            <a:gd name="connsiteY63" fmla="*/ 631031 h 1766991"/>
                            <a:gd name="connsiteX64" fmla="*/ 78582 w 1154907"/>
                            <a:gd name="connsiteY64" fmla="*/ 638175 h 1766991"/>
                            <a:gd name="connsiteX65" fmla="*/ 83344 w 1154907"/>
                            <a:gd name="connsiteY65" fmla="*/ 654844 h 1766991"/>
                            <a:gd name="connsiteX66" fmla="*/ 88107 w 1154907"/>
                            <a:gd name="connsiteY66" fmla="*/ 661987 h 1766991"/>
                            <a:gd name="connsiteX67" fmla="*/ 90488 w 1154907"/>
                            <a:gd name="connsiteY67" fmla="*/ 671512 h 1766991"/>
                            <a:gd name="connsiteX68" fmla="*/ 95250 w 1154907"/>
                            <a:gd name="connsiteY68" fmla="*/ 685800 h 1766991"/>
                            <a:gd name="connsiteX69" fmla="*/ 102394 w 1154907"/>
                            <a:gd name="connsiteY69" fmla="*/ 709612 h 1766991"/>
                            <a:gd name="connsiteX70" fmla="*/ 107157 w 1154907"/>
                            <a:gd name="connsiteY70" fmla="*/ 716756 h 1766991"/>
                            <a:gd name="connsiteX71" fmla="*/ 111919 w 1154907"/>
                            <a:gd name="connsiteY71" fmla="*/ 731044 h 1766991"/>
                            <a:gd name="connsiteX72" fmla="*/ 114300 w 1154907"/>
                            <a:gd name="connsiteY72" fmla="*/ 740569 h 1766991"/>
                            <a:gd name="connsiteX73" fmla="*/ 128588 w 1154907"/>
                            <a:gd name="connsiteY73" fmla="*/ 781050 h 1766991"/>
                            <a:gd name="connsiteX74" fmla="*/ 133350 w 1154907"/>
                            <a:gd name="connsiteY74" fmla="*/ 795337 h 1766991"/>
                            <a:gd name="connsiteX75" fmla="*/ 135732 w 1154907"/>
                            <a:gd name="connsiteY75" fmla="*/ 804862 h 1766991"/>
                            <a:gd name="connsiteX76" fmla="*/ 140494 w 1154907"/>
                            <a:gd name="connsiteY76" fmla="*/ 812006 h 1766991"/>
                            <a:gd name="connsiteX77" fmla="*/ 142875 w 1154907"/>
                            <a:gd name="connsiteY77" fmla="*/ 819150 h 1766991"/>
                            <a:gd name="connsiteX78" fmla="*/ 147638 w 1154907"/>
                            <a:gd name="connsiteY78" fmla="*/ 826294 h 1766991"/>
                            <a:gd name="connsiteX79" fmla="*/ 154782 w 1154907"/>
                            <a:gd name="connsiteY79" fmla="*/ 842962 h 1766991"/>
                            <a:gd name="connsiteX80" fmla="*/ 159544 w 1154907"/>
                            <a:gd name="connsiteY80" fmla="*/ 850106 h 1766991"/>
                            <a:gd name="connsiteX81" fmla="*/ 164307 w 1154907"/>
                            <a:gd name="connsiteY81" fmla="*/ 864394 h 1766991"/>
                            <a:gd name="connsiteX82" fmla="*/ 173832 w 1154907"/>
                            <a:gd name="connsiteY82" fmla="*/ 878681 h 1766991"/>
                            <a:gd name="connsiteX83" fmla="*/ 178594 w 1154907"/>
                            <a:gd name="connsiteY83" fmla="*/ 888206 h 1766991"/>
                            <a:gd name="connsiteX84" fmla="*/ 188119 w 1154907"/>
                            <a:gd name="connsiteY84" fmla="*/ 902494 h 1766991"/>
                            <a:gd name="connsiteX85" fmla="*/ 197644 w 1154907"/>
                            <a:gd name="connsiteY85" fmla="*/ 916781 h 1766991"/>
                            <a:gd name="connsiteX86" fmla="*/ 204788 w 1154907"/>
                            <a:gd name="connsiteY86" fmla="*/ 931069 h 1766991"/>
                            <a:gd name="connsiteX87" fmla="*/ 207169 w 1154907"/>
                            <a:gd name="connsiteY87" fmla="*/ 938212 h 1766991"/>
                            <a:gd name="connsiteX88" fmla="*/ 216694 w 1154907"/>
                            <a:gd name="connsiteY88" fmla="*/ 954881 h 1766991"/>
                            <a:gd name="connsiteX89" fmla="*/ 238125 w 1154907"/>
                            <a:gd name="connsiteY89" fmla="*/ 978694 h 1766991"/>
                            <a:gd name="connsiteX90" fmla="*/ 259557 w 1154907"/>
                            <a:gd name="connsiteY90" fmla="*/ 1000124 h 1766991"/>
                            <a:gd name="connsiteX91" fmla="*/ 292894 w 1154907"/>
                            <a:gd name="connsiteY91" fmla="*/ 1033462 h 1766991"/>
                            <a:gd name="connsiteX92" fmla="*/ 316706 w 1154907"/>
                            <a:gd name="connsiteY92" fmla="*/ 1064419 h 1766991"/>
                            <a:gd name="connsiteX93" fmla="*/ 342900 w 1154907"/>
                            <a:gd name="connsiteY93" fmla="*/ 1090612 h 1766991"/>
                            <a:gd name="connsiteX94" fmla="*/ 359569 w 1154907"/>
                            <a:gd name="connsiteY94" fmla="*/ 1107281 h 1766991"/>
                            <a:gd name="connsiteX95" fmla="*/ 373857 w 1154907"/>
                            <a:gd name="connsiteY95" fmla="*/ 1114425 h 1766991"/>
                            <a:gd name="connsiteX96" fmla="*/ 383382 w 1154907"/>
                            <a:gd name="connsiteY96" fmla="*/ 1121569 h 1766991"/>
                            <a:gd name="connsiteX97" fmla="*/ 388144 w 1154907"/>
                            <a:gd name="connsiteY97" fmla="*/ 1128712 h 1766991"/>
                            <a:gd name="connsiteX98" fmla="*/ 397669 w 1154907"/>
                            <a:gd name="connsiteY98" fmla="*/ 1133475 h 1766991"/>
                            <a:gd name="connsiteX99" fmla="*/ 404813 w 1154907"/>
                            <a:gd name="connsiteY99" fmla="*/ 1138237 h 1766991"/>
                            <a:gd name="connsiteX100" fmla="*/ 411957 w 1154907"/>
                            <a:gd name="connsiteY100" fmla="*/ 1145381 h 1766991"/>
                            <a:gd name="connsiteX101" fmla="*/ 419100 w 1154907"/>
                            <a:gd name="connsiteY101" fmla="*/ 1150144 h 1766991"/>
                            <a:gd name="connsiteX102" fmla="*/ 426244 w 1154907"/>
                            <a:gd name="connsiteY102" fmla="*/ 1157287 h 1766991"/>
                            <a:gd name="connsiteX103" fmla="*/ 433388 w 1154907"/>
                            <a:gd name="connsiteY103" fmla="*/ 1162050 h 1766991"/>
                            <a:gd name="connsiteX104" fmla="*/ 440532 w 1154907"/>
                            <a:gd name="connsiteY104" fmla="*/ 1171575 h 1766991"/>
                            <a:gd name="connsiteX105" fmla="*/ 450057 w 1154907"/>
                            <a:gd name="connsiteY105" fmla="*/ 1178719 h 1766991"/>
                            <a:gd name="connsiteX106" fmla="*/ 459582 w 1154907"/>
                            <a:gd name="connsiteY106" fmla="*/ 1188244 h 1766991"/>
                            <a:gd name="connsiteX107" fmla="*/ 469107 w 1154907"/>
                            <a:gd name="connsiteY107" fmla="*/ 1202531 h 1766991"/>
                            <a:gd name="connsiteX108" fmla="*/ 483394 w 1154907"/>
                            <a:gd name="connsiteY108" fmla="*/ 1216819 h 1766991"/>
                            <a:gd name="connsiteX109" fmla="*/ 492919 w 1154907"/>
                            <a:gd name="connsiteY109" fmla="*/ 1228725 h 1766991"/>
                            <a:gd name="connsiteX110" fmla="*/ 502444 w 1154907"/>
                            <a:gd name="connsiteY110" fmla="*/ 1243012 h 1766991"/>
                            <a:gd name="connsiteX111" fmla="*/ 509588 w 1154907"/>
                            <a:gd name="connsiteY111" fmla="*/ 1247775 h 1766991"/>
                            <a:gd name="connsiteX112" fmla="*/ 523875 w 1154907"/>
                            <a:gd name="connsiteY112" fmla="*/ 1259681 h 1766991"/>
                            <a:gd name="connsiteX113" fmla="*/ 538163 w 1154907"/>
                            <a:gd name="connsiteY113" fmla="*/ 1273969 h 1766991"/>
                            <a:gd name="connsiteX114" fmla="*/ 545307 w 1154907"/>
                            <a:gd name="connsiteY114" fmla="*/ 1281112 h 1766991"/>
                            <a:gd name="connsiteX115" fmla="*/ 559594 w 1154907"/>
                            <a:gd name="connsiteY115" fmla="*/ 1290637 h 1766991"/>
                            <a:gd name="connsiteX116" fmla="*/ 571500 w 1154907"/>
                            <a:gd name="connsiteY116" fmla="*/ 1302544 h 1766991"/>
                            <a:gd name="connsiteX117" fmla="*/ 592932 w 1154907"/>
                            <a:gd name="connsiteY117" fmla="*/ 1321594 h 1766991"/>
                            <a:gd name="connsiteX118" fmla="*/ 600075 w 1154907"/>
                            <a:gd name="connsiteY118" fmla="*/ 1323975 h 1766991"/>
                            <a:gd name="connsiteX119" fmla="*/ 607219 w 1154907"/>
                            <a:gd name="connsiteY119" fmla="*/ 1331119 h 1766991"/>
                            <a:gd name="connsiteX120" fmla="*/ 616744 w 1154907"/>
                            <a:gd name="connsiteY120" fmla="*/ 1338262 h 1766991"/>
                            <a:gd name="connsiteX121" fmla="*/ 623888 w 1154907"/>
                            <a:gd name="connsiteY121" fmla="*/ 1343025 h 1766991"/>
                            <a:gd name="connsiteX122" fmla="*/ 631032 w 1154907"/>
                            <a:gd name="connsiteY122" fmla="*/ 1350169 h 1766991"/>
                            <a:gd name="connsiteX123" fmla="*/ 652463 w 1154907"/>
                            <a:gd name="connsiteY123" fmla="*/ 1362075 h 1766991"/>
                            <a:gd name="connsiteX124" fmla="*/ 669132 w 1154907"/>
                            <a:gd name="connsiteY124" fmla="*/ 1378744 h 1766991"/>
                            <a:gd name="connsiteX125" fmla="*/ 683419 w 1154907"/>
                            <a:gd name="connsiteY125" fmla="*/ 1390650 h 1766991"/>
                            <a:gd name="connsiteX126" fmla="*/ 695325 w 1154907"/>
                            <a:gd name="connsiteY126" fmla="*/ 1400175 h 1766991"/>
                            <a:gd name="connsiteX127" fmla="*/ 702469 w 1154907"/>
                            <a:gd name="connsiteY127" fmla="*/ 1404937 h 1766991"/>
                            <a:gd name="connsiteX128" fmla="*/ 716757 w 1154907"/>
                            <a:gd name="connsiteY128" fmla="*/ 1414462 h 1766991"/>
                            <a:gd name="connsiteX129" fmla="*/ 735807 w 1154907"/>
                            <a:gd name="connsiteY129" fmla="*/ 1426369 h 1766991"/>
                            <a:gd name="connsiteX130" fmla="*/ 750094 w 1154907"/>
                            <a:gd name="connsiteY130" fmla="*/ 1435894 h 1766991"/>
                            <a:gd name="connsiteX131" fmla="*/ 764382 w 1154907"/>
                            <a:gd name="connsiteY131" fmla="*/ 1445419 h 1766991"/>
                            <a:gd name="connsiteX132" fmla="*/ 781050 w 1154907"/>
                            <a:gd name="connsiteY132" fmla="*/ 1454944 h 1766991"/>
                            <a:gd name="connsiteX133" fmla="*/ 788194 w 1154907"/>
                            <a:gd name="connsiteY133" fmla="*/ 1457325 h 1766991"/>
                            <a:gd name="connsiteX134" fmla="*/ 804863 w 1154907"/>
                            <a:gd name="connsiteY134" fmla="*/ 1469231 h 1766991"/>
                            <a:gd name="connsiteX135" fmla="*/ 814388 w 1154907"/>
                            <a:gd name="connsiteY135" fmla="*/ 1473994 h 1766991"/>
                            <a:gd name="connsiteX136" fmla="*/ 826294 w 1154907"/>
                            <a:gd name="connsiteY136" fmla="*/ 1476375 h 1766991"/>
                            <a:gd name="connsiteX137" fmla="*/ 835819 w 1154907"/>
                            <a:gd name="connsiteY137" fmla="*/ 1481137 h 1766991"/>
                            <a:gd name="connsiteX138" fmla="*/ 850107 w 1154907"/>
                            <a:gd name="connsiteY138" fmla="*/ 1490662 h 1766991"/>
                            <a:gd name="connsiteX139" fmla="*/ 857250 w 1154907"/>
                            <a:gd name="connsiteY139" fmla="*/ 1493044 h 1766991"/>
                            <a:gd name="connsiteX140" fmla="*/ 866775 w 1154907"/>
                            <a:gd name="connsiteY140" fmla="*/ 1497806 h 1766991"/>
                            <a:gd name="connsiteX141" fmla="*/ 876300 w 1154907"/>
                            <a:gd name="connsiteY141" fmla="*/ 1500187 h 1766991"/>
                            <a:gd name="connsiteX142" fmla="*/ 883444 w 1154907"/>
                            <a:gd name="connsiteY142" fmla="*/ 1502569 h 1766991"/>
                            <a:gd name="connsiteX143" fmla="*/ 890588 w 1154907"/>
                            <a:gd name="connsiteY143" fmla="*/ 1509712 h 1766991"/>
                            <a:gd name="connsiteX144" fmla="*/ 902494 w 1154907"/>
                            <a:gd name="connsiteY144" fmla="*/ 1512094 h 1766991"/>
                            <a:gd name="connsiteX145" fmla="*/ 914400 w 1154907"/>
                            <a:gd name="connsiteY145" fmla="*/ 1516856 h 1766991"/>
                            <a:gd name="connsiteX146" fmla="*/ 921544 w 1154907"/>
                            <a:gd name="connsiteY146" fmla="*/ 1519237 h 1766991"/>
                            <a:gd name="connsiteX147" fmla="*/ 928688 w 1154907"/>
                            <a:gd name="connsiteY147" fmla="*/ 1524000 h 1766991"/>
                            <a:gd name="connsiteX148" fmla="*/ 947738 w 1154907"/>
                            <a:gd name="connsiteY148" fmla="*/ 1531144 h 1766991"/>
                            <a:gd name="connsiteX149" fmla="*/ 957263 w 1154907"/>
                            <a:gd name="connsiteY149" fmla="*/ 1533525 h 1766991"/>
                            <a:gd name="connsiteX150" fmla="*/ 978694 w 1154907"/>
                            <a:gd name="connsiteY150" fmla="*/ 1538287 h 1766991"/>
                            <a:gd name="connsiteX151" fmla="*/ 992982 w 1154907"/>
                            <a:gd name="connsiteY151" fmla="*/ 1547812 h 1766991"/>
                            <a:gd name="connsiteX152" fmla="*/ 1019175 w 1154907"/>
                            <a:gd name="connsiteY152" fmla="*/ 1557337 h 1766991"/>
                            <a:gd name="connsiteX153" fmla="*/ 1026319 w 1154907"/>
                            <a:gd name="connsiteY153" fmla="*/ 1559719 h 1766991"/>
                            <a:gd name="connsiteX154" fmla="*/ 1052513 w 1154907"/>
                            <a:gd name="connsiteY154" fmla="*/ 1571625 h 1766991"/>
                            <a:gd name="connsiteX155" fmla="*/ 1059657 w 1154907"/>
                            <a:gd name="connsiteY155" fmla="*/ 1576387 h 1766991"/>
                            <a:gd name="connsiteX156" fmla="*/ 1081088 w 1154907"/>
                            <a:gd name="connsiteY156" fmla="*/ 1585912 h 1766991"/>
                            <a:gd name="connsiteX157" fmla="*/ 1092994 w 1154907"/>
                            <a:gd name="connsiteY157" fmla="*/ 1602581 h 1766991"/>
                            <a:gd name="connsiteX158" fmla="*/ 1102519 w 1154907"/>
                            <a:gd name="connsiteY158" fmla="*/ 1616869 h 1766991"/>
                            <a:gd name="connsiteX159" fmla="*/ 1109663 w 1154907"/>
                            <a:gd name="connsiteY159" fmla="*/ 1631156 h 1766991"/>
                            <a:gd name="connsiteX160" fmla="*/ 1112044 w 1154907"/>
                            <a:gd name="connsiteY160" fmla="*/ 1640681 h 1766991"/>
                            <a:gd name="connsiteX161" fmla="*/ 1116807 w 1154907"/>
                            <a:gd name="connsiteY161" fmla="*/ 1654969 h 1766991"/>
                            <a:gd name="connsiteX162" fmla="*/ 1121569 w 1154907"/>
                            <a:gd name="connsiteY162" fmla="*/ 1671637 h 1766991"/>
                            <a:gd name="connsiteX163" fmla="*/ 1126332 w 1154907"/>
                            <a:gd name="connsiteY163" fmla="*/ 1678781 h 1766991"/>
                            <a:gd name="connsiteX164" fmla="*/ 1131094 w 1154907"/>
                            <a:gd name="connsiteY164" fmla="*/ 1697831 h 1766991"/>
                            <a:gd name="connsiteX165" fmla="*/ 1133475 w 1154907"/>
                            <a:gd name="connsiteY165" fmla="*/ 1704975 h 1766991"/>
                            <a:gd name="connsiteX166" fmla="*/ 1138238 w 1154907"/>
                            <a:gd name="connsiteY166" fmla="*/ 1724025 h 1766991"/>
                            <a:gd name="connsiteX167" fmla="*/ 1145382 w 1154907"/>
                            <a:gd name="connsiteY167" fmla="*/ 1745456 h 1766991"/>
                            <a:gd name="connsiteX168" fmla="*/ 1150144 w 1154907"/>
                            <a:gd name="connsiteY168" fmla="*/ 1759744 h 1766991"/>
                            <a:gd name="connsiteX169" fmla="*/ 1154907 w 1154907"/>
                            <a:gd name="connsiteY169" fmla="*/ 1764506 h 1766991"/>
                            <a:gd name="connsiteX170" fmla="*/ 1154907 w 1154907"/>
                            <a:gd name="connsiteY170"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11907 w 1154907"/>
                            <a:gd name="connsiteY35" fmla="*/ 100012 h 1766991"/>
                            <a:gd name="connsiteX36" fmla="*/ 19050 w 1154907"/>
                            <a:gd name="connsiteY36" fmla="*/ 121444 h 1766991"/>
                            <a:gd name="connsiteX37" fmla="*/ 21432 w 1154907"/>
                            <a:gd name="connsiteY37" fmla="*/ 128587 h 1766991"/>
                            <a:gd name="connsiteX38" fmla="*/ 23813 w 1154907"/>
                            <a:gd name="connsiteY38" fmla="*/ 138112 h 1766991"/>
                            <a:gd name="connsiteX39" fmla="*/ 23813 w 1154907"/>
                            <a:gd name="connsiteY39" fmla="*/ 271462 h 1766991"/>
                            <a:gd name="connsiteX40" fmla="*/ 19050 w 1154907"/>
                            <a:gd name="connsiteY40" fmla="*/ 311944 h 1766991"/>
                            <a:gd name="connsiteX41" fmla="*/ 16669 w 1154907"/>
                            <a:gd name="connsiteY41" fmla="*/ 323850 h 1766991"/>
                            <a:gd name="connsiteX42" fmla="*/ 7144 w 1154907"/>
                            <a:gd name="connsiteY42" fmla="*/ 342900 h 1766991"/>
                            <a:gd name="connsiteX43" fmla="*/ 4763 w 1154907"/>
                            <a:gd name="connsiteY43" fmla="*/ 354806 h 1766991"/>
                            <a:gd name="connsiteX44" fmla="*/ 2382 w 1154907"/>
                            <a:gd name="connsiteY44" fmla="*/ 369094 h 1766991"/>
                            <a:gd name="connsiteX45" fmla="*/ 0 w 1154907"/>
                            <a:gd name="connsiteY45" fmla="*/ 376237 h 1766991"/>
                            <a:gd name="connsiteX46" fmla="*/ 2382 w 1154907"/>
                            <a:gd name="connsiteY46" fmla="*/ 407194 h 1766991"/>
                            <a:gd name="connsiteX47" fmla="*/ 4763 w 1154907"/>
                            <a:gd name="connsiteY47" fmla="*/ 416719 h 1766991"/>
                            <a:gd name="connsiteX48" fmla="*/ 11907 w 1154907"/>
                            <a:gd name="connsiteY48" fmla="*/ 438150 h 1766991"/>
                            <a:gd name="connsiteX49" fmla="*/ 16669 w 1154907"/>
                            <a:gd name="connsiteY49" fmla="*/ 452437 h 1766991"/>
                            <a:gd name="connsiteX50" fmla="*/ 19050 w 1154907"/>
                            <a:gd name="connsiteY50" fmla="*/ 459581 h 1766991"/>
                            <a:gd name="connsiteX51" fmla="*/ 23813 w 1154907"/>
                            <a:gd name="connsiteY51" fmla="*/ 466725 h 1766991"/>
                            <a:gd name="connsiteX52" fmla="*/ 33338 w 1154907"/>
                            <a:gd name="connsiteY52" fmla="*/ 488156 h 1766991"/>
                            <a:gd name="connsiteX53" fmla="*/ 38100 w 1154907"/>
                            <a:gd name="connsiteY53" fmla="*/ 504825 h 1766991"/>
                            <a:gd name="connsiteX54" fmla="*/ 42863 w 1154907"/>
                            <a:gd name="connsiteY54" fmla="*/ 511969 h 1766991"/>
                            <a:gd name="connsiteX55" fmla="*/ 52388 w 1154907"/>
                            <a:gd name="connsiteY55" fmla="*/ 533400 h 1766991"/>
                            <a:gd name="connsiteX56" fmla="*/ 59532 w 1154907"/>
                            <a:gd name="connsiteY56" fmla="*/ 554831 h 1766991"/>
                            <a:gd name="connsiteX57" fmla="*/ 61913 w 1154907"/>
                            <a:gd name="connsiteY57" fmla="*/ 561975 h 1766991"/>
                            <a:gd name="connsiteX58" fmla="*/ 64294 w 1154907"/>
                            <a:gd name="connsiteY58" fmla="*/ 588169 h 1766991"/>
                            <a:gd name="connsiteX59" fmla="*/ 66675 w 1154907"/>
                            <a:gd name="connsiteY59" fmla="*/ 595312 h 1766991"/>
                            <a:gd name="connsiteX60" fmla="*/ 69057 w 1154907"/>
                            <a:gd name="connsiteY60" fmla="*/ 609600 h 1766991"/>
                            <a:gd name="connsiteX61" fmla="*/ 73819 w 1154907"/>
                            <a:gd name="connsiteY61" fmla="*/ 623887 h 1766991"/>
                            <a:gd name="connsiteX62" fmla="*/ 76200 w 1154907"/>
                            <a:gd name="connsiteY62" fmla="*/ 631031 h 1766991"/>
                            <a:gd name="connsiteX63" fmla="*/ 78582 w 1154907"/>
                            <a:gd name="connsiteY63" fmla="*/ 638175 h 1766991"/>
                            <a:gd name="connsiteX64" fmla="*/ 83344 w 1154907"/>
                            <a:gd name="connsiteY64" fmla="*/ 654844 h 1766991"/>
                            <a:gd name="connsiteX65" fmla="*/ 88107 w 1154907"/>
                            <a:gd name="connsiteY65" fmla="*/ 661987 h 1766991"/>
                            <a:gd name="connsiteX66" fmla="*/ 90488 w 1154907"/>
                            <a:gd name="connsiteY66" fmla="*/ 671512 h 1766991"/>
                            <a:gd name="connsiteX67" fmla="*/ 95250 w 1154907"/>
                            <a:gd name="connsiteY67" fmla="*/ 685800 h 1766991"/>
                            <a:gd name="connsiteX68" fmla="*/ 102394 w 1154907"/>
                            <a:gd name="connsiteY68" fmla="*/ 709612 h 1766991"/>
                            <a:gd name="connsiteX69" fmla="*/ 107157 w 1154907"/>
                            <a:gd name="connsiteY69" fmla="*/ 716756 h 1766991"/>
                            <a:gd name="connsiteX70" fmla="*/ 111919 w 1154907"/>
                            <a:gd name="connsiteY70" fmla="*/ 731044 h 1766991"/>
                            <a:gd name="connsiteX71" fmla="*/ 114300 w 1154907"/>
                            <a:gd name="connsiteY71" fmla="*/ 740569 h 1766991"/>
                            <a:gd name="connsiteX72" fmla="*/ 128588 w 1154907"/>
                            <a:gd name="connsiteY72" fmla="*/ 781050 h 1766991"/>
                            <a:gd name="connsiteX73" fmla="*/ 133350 w 1154907"/>
                            <a:gd name="connsiteY73" fmla="*/ 795337 h 1766991"/>
                            <a:gd name="connsiteX74" fmla="*/ 135732 w 1154907"/>
                            <a:gd name="connsiteY74" fmla="*/ 804862 h 1766991"/>
                            <a:gd name="connsiteX75" fmla="*/ 140494 w 1154907"/>
                            <a:gd name="connsiteY75" fmla="*/ 812006 h 1766991"/>
                            <a:gd name="connsiteX76" fmla="*/ 142875 w 1154907"/>
                            <a:gd name="connsiteY76" fmla="*/ 819150 h 1766991"/>
                            <a:gd name="connsiteX77" fmla="*/ 147638 w 1154907"/>
                            <a:gd name="connsiteY77" fmla="*/ 826294 h 1766991"/>
                            <a:gd name="connsiteX78" fmla="*/ 154782 w 1154907"/>
                            <a:gd name="connsiteY78" fmla="*/ 842962 h 1766991"/>
                            <a:gd name="connsiteX79" fmla="*/ 159544 w 1154907"/>
                            <a:gd name="connsiteY79" fmla="*/ 850106 h 1766991"/>
                            <a:gd name="connsiteX80" fmla="*/ 164307 w 1154907"/>
                            <a:gd name="connsiteY80" fmla="*/ 864394 h 1766991"/>
                            <a:gd name="connsiteX81" fmla="*/ 173832 w 1154907"/>
                            <a:gd name="connsiteY81" fmla="*/ 878681 h 1766991"/>
                            <a:gd name="connsiteX82" fmla="*/ 178594 w 1154907"/>
                            <a:gd name="connsiteY82" fmla="*/ 888206 h 1766991"/>
                            <a:gd name="connsiteX83" fmla="*/ 188119 w 1154907"/>
                            <a:gd name="connsiteY83" fmla="*/ 902494 h 1766991"/>
                            <a:gd name="connsiteX84" fmla="*/ 197644 w 1154907"/>
                            <a:gd name="connsiteY84" fmla="*/ 916781 h 1766991"/>
                            <a:gd name="connsiteX85" fmla="*/ 204788 w 1154907"/>
                            <a:gd name="connsiteY85" fmla="*/ 931069 h 1766991"/>
                            <a:gd name="connsiteX86" fmla="*/ 207169 w 1154907"/>
                            <a:gd name="connsiteY86" fmla="*/ 938212 h 1766991"/>
                            <a:gd name="connsiteX87" fmla="*/ 216694 w 1154907"/>
                            <a:gd name="connsiteY87" fmla="*/ 954881 h 1766991"/>
                            <a:gd name="connsiteX88" fmla="*/ 238125 w 1154907"/>
                            <a:gd name="connsiteY88" fmla="*/ 978694 h 1766991"/>
                            <a:gd name="connsiteX89" fmla="*/ 259557 w 1154907"/>
                            <a:gd name="connsiteY89" fmla="*/ 1000124 h 1766991"/>
                            <a:gd name="connsiteX90" fmla="*/ 292894 w 1154907"/>
                            <a:gd name="connsiteY90" fmla="*/ 1033462 h 1766991"/>
                            <a:gd name="connsiteX91" fmla="*/ 316706 w 1154907"/>
                            <a:gd name="connsiteY91" fmla="*/ 1064419 h 1766991"/>
                            <a:gd name="connsiteX92" fmla="*/ 342900 w 1154907"/>
                            <a:gd name="connsiteY92" fmla="*/ 1090612 h 1766991"/>
                            <a:gd name="connsiteX93" fmla="*/ 359569 w 1154907"/>
                            <a:gd name="connsiteY93" fmla="*/ 1107281 h 1766991"/>
                            <a:gd name="connsiteX94" fmla="*/ 373857 w 1154907"/>
                            <a:gd name="connsiteY94" fmla="*/ 1114425 h 1766991"/>
                            <a:gd name="connsiteX95" fmla="*/ 383382 w 1154907"/>
                            <a:gd name="connsiteY95" fmla="*/ 1121569 h 1766991"/>
                            <a:gd name="connsiteX96" fmla="*/ 388144 w 1154907"/>
                            <a:gd name="connsiteY96" fmla="*/ 1128712 h 1766991"/>
                            <a:gd name="connsiteX97" fmla="*/ 397669 w 1154907"/>
                            <a:gd name="connsiteY97" fmla="*/ 1133475 h 1766991"/>
                            <a:gd name="connsiteX98" fmla="*/ 404813 w 1154907"/>
                            <a:gd name="connsiteY98" fmla="*/ 1138237 h 1766991"/>
                            <a:gd name="connsiteX99" fmla="*/ 411957 w 1154907"/>
                            <a:gd name="connsiteY99" fmla="*/ 1145381 h 1766991"/>
                            <a:gd name="connsiteX100" fmla="*/ 419100 w 1154907"/>
                            <a:gd name="connsiteY100" fmla="*/ 1150144 h 1766991"/>
                            <a:gd name="connsiteX101" fmla="*/ 426244 w 1154907"/>
                            <a:gd name="connsiteY101" fmla="*/ 1157287 h 1766991"/>
                            <a:gd name="connsiteX102" fmla="*/ 433388 w 1154907"/>
                            <a:gd name="connsiteY102" fmla="*/ 1162050 h 1766991"/>
                            <a:gd name="connsiteX103" fmla="*/ 440532 w 1154907"/>
                            <a:gd name="connsiteY103" fmla="*/ 1171575 h 1766991"/>
                            <a:gd name="connsiteX104" fmla="*/ 450057 w 1154907"/>
                            <a:gd name="connsiteY104" fmla="*/ 1178719 h 1766991"/>
                            <a:gd name="connsiteX105" fmla="*/ 459582 w 1154907"/>
                            <a:gd name="connsiteY105" fmla="*/ 1188244 h 1766991"/>
                            <a:gd name="connsiteX106" fmla="*/ 469107 w 1154907"/>
                            <a:gd name="connsiteY106" fmla="*/ 1202531 h 1766991"/>
                            <a:gd name="connsiteX107" fmla="*/ 483394 w 1154907"/>
                            <a:gd name="connsiteY107" fmla="*/ 1216819 h 1766991"/>
                            <a:gd name="connsiteX108" fmla="*/ 492919 w 1154907"/>
                            <a:gd name="connsiteY108" fmla="*/ 1228725 h 1766991"/>
                            <a:gd name="connsiteX109" fmla="*/ 502444 w 1154907"/>
                            <a:gd name="connsiteY109" fmla="*/ 1243012 h 1766991"/>
                            <a:gd name="connsiteX110" fmla="*/ 509588 w 1154907"/>
                            <a:gd name="connsiteY110" fmla="*/ 1247775 h 1766991"/>
                            <a:gd name="connsiteX111" fmla="*/ 523875 w 1154907"/>
                            <a:gd name="connsiteY111" fmla="*/ 1259681 h 1766991"/>
                            <a:gd name="connsiteX112" fmla="*/ 538163 w 1154907"/>
                            <a:gd name="connsiteY112" fmla="*/ 1273969 h 1766991"/>
                            <a:gd name="connsiteX113" fmla="*/ 545307 w 1154907"/>
                            <a:gd name="connsiteY113" fmla="*/ 1281112 h 1766991"/>
                            <a:gd name="connsiteX114" fmla="*/ 559594 w 1154907"/>
                            <a:gd name="connsiteY114" fmla="*/ 1290637 h 1766991"/>
                            <a:gd name="connsiteX115" fmla="*/ 571500 w 1154907"/>
                            <a:gd name="connsiteY115" fmla="*/ 1302544 h 1766991"/>
                            <a:gd name="connsiteX116" fmla="*/ 592932 w 1154907"/>
                            <a:gd name="connsiteY116" fmla="*/ 1321594 h 1766991"/>
                            <a:gd name="connsiteX117" fmla="*/ 600075 w 1154907"/>
                            <a:gd name="connsiteY117" fmla="*/ 1323975 h 1766991"/>
                            <a:gd name="connsiteX118" fmla="*/ 607219 w 1154907"/>
                            <a:gd name="connsiteY118" fmla="*/ 1331119 h 1766991"/>
                            <a:gd name="connsiteX119" fmla="*/ 616744 w 1154907"/>
                            <a:gd name="connsiteY119" fmla="*/ 1338262 h 1766991"/>
                            <a:gd name="connsiteX120" fmla="*/ 623888 w 1154907"/>
                            <a:gd name="connsiteY120" fmla="*/ 1343025 h 1766991"/>
                            <a:gd name="connsiteX121" fmla="*/ 631032 w 1154907"/>
                            <a:gd name="connsiteY121" fmla="*/ 1350169 h 1766991"/>
                            <a:gd name="connsiteX122" fmla="*/ 652463 w 1154907"/>
                            <a:gd name="connsiteY122" fmla="*/ 1362075 h 1766991"/>
                            <a:gd name="connsiteX123" fmla="*/ 669132 w 1154907"/>
                            <a:gd name="connsiteY123" fmla="*/ 1378744 h 1766991"/>
                            <a:gd name="connsiteX124" fmla="*/ 683419 w 1154907"/>
                            <a:gd name="connsiteY124" fmla="*/ 1390650 h 1766991"/>
                            <a:gd name="connsiteX125" fmla="*/ 695325 w 1154907"/>
                            <a:gd name="connsiteY125" fmla="*/ 1400175 h 1766991"/>
                            <a:gd name="connsiteX126" fmla="*/ 702469 w 1154907"/>
                            <a:gd name="connsiteY126" fmla="*/ 1404937 h 1766991"/>
                            <a:gd name="connsiteX127" fmla="*/ 716757 w 1154907"/>
                            <a:gd name="connsiteY127" fmla="*/ 1414462 h 1766991"/>
                            <a:gd name="connsiteX128" fmla="*/ 735807 w 1154907"/>
                            <a:gd name="connsiteY128" fmla="*/ 1426369 h 1766991"/>
                            <a:gd name="connsiteX129" fmla="*/ 750094 w 1154907"/>
                            <a:gd name="connsiteY129" fmla="*/ 1435894 h 1766991"/>
                            <a:gd name="connsiteX130" fmla="*/ 764382 w 1154907"/>
                            <a:gd name="connsiteY130" fmla="*/ 1445419 h 1766991"/>
                            <a:gd name="connsiteX131" fmla="*/ 781050 w 1154907"/>
                            <a:gd name="connsiteY131" fmla="*/ 1454944 h 1766991"/>
                            <a:gd name="connsiteX132" fmla="*/ 788194 w 1154907"/>
                            <a:gd name="connsiteY132" fmla="*/ 1457325 h 1766991"/>
                            <a:gd name="connsiteX133" fmla="*/ 804863 w 1154907"/>
                            <a:gd name="connsiteY133" fmla="*/ 1469231 h 1766991"/>
                            <a:gd name="connsiteX134" fmla="*/ 814388 w 1154907"/>
                            <a:gd name="connsiteY134" fmla="*/ 1473994 h 1766991"/>
                            <a:gd name="connsiteX135" fmla="*/ 826294 w 1154907"/>
                            <a:gd name="connsiteY135" fmla="*/ 1476375 h 1766991"/>
                            <a:gd name="connsiteX136" fmla="*/ 835819 w 1154907"/>
                            <a:gd name="connsiteY136" fmla="*/ 1481137 h 1766991"/>
                            <a:gd name="connsiteX137" fmla="*/ 850107 w 1154907"/>
                            <a:gd name="connsiteY137" fmla="*/ 1490662 h 1766991"/>
                            <a:gd name="connsiteX138" fmla="*/ 857250 w 1154907"/>
                            <a:gd name="connsiteY138" fmla="*/ 1493044 h 1766991"/>
                            <a:gd name="connsiteX139" fmla="*/ 866775 w 1154907"/>
                            <a:gd name="connsiteY139" fmla="*/ 1497806 h 1766991"/>
                            <a:gd name="connsiteX140" fmla="*/ 876300 w 1154907"/>
                            <a:gd name="connsiteY140" fmla="*/ 1500187 h 1766991"/>
                            <a:gd name="connsiteX141" fmla="*/ 883444 w 1154907"/>
                            <a:gd name="connsiteY141" fmla="*/ 1502569 h 1766991"/>
                            <a:gd name="connsiteX142" fmla="*/ 890588 w 1154907"/>
                            <a:gd name="connsiteY142" fmla="*/ 1509712 h 1766991"/>
                            <a:gd name="connsiteX143" fmla="*/ 902494 w 1154907"/>
                            <a:gd name="connsiteY143" fmla="*/ 1512094 h 1766991"/>
                            <a:gd name="connsiteX144" fmla="*/ 914400 w 1154907"/>
                            <a:gd name="connsiteY144" fmla="*/ 1516856 h 1766991"/>
                            <a:gd name="connsiteX145" fmla="*/ 921544 w 1154907"/>
                            <a:gd name="connsiteY145" fmla="*/ 1519237 h 1766991"/>
                            <a:gd name="connsiteX146" fmla="*/ 928688 w 1154907"/>
                            <a:gd name="connsiteY146" fmla="*/ 1524000 h 1766991"/>
                            <a:gd name="connsiteX147" fmla="*/ 947738 w 1154907"/>
                            <a:gd name="connsiteY147" fmla="*/ 1531144 h 1766991"/>
                            <a:gd name="connsiteX148" fmla="*/ 957263 w 1154907"/>
                            <a:gd name="connsiteY148" fmla="*/ 1533525 h 1766991"/>
                            <a:gd name="connsiteX149" fmla="*/ 978694 w 1154907"/>
                            <a:gd name="connsiteY149" fmla="*/ 1538287 h 1766991"/>
                            <a:gd name="connsiteX150" fmla="*/ 992982 w 1154907"/>
                            <a:gd name="connsiteY150" fmla="*/ 1547812 h 1766991"/>
                            <a:gd name="connsiteX151" fmla="*/ 1019175 w 1154907"/>
                            <a:gd name="connsiteY151" fmla="*/ 1557337 h 1766991"/>
                            <a:gd name="connsiteX152" fmla="*/ 1026319 w 1154907"/>
                            <a:gd name="connsiteY152" fmla="*/ 1559719 h 1766991"/>
                            <a:gd name="connsiteX153" fmla="*/ 1052513 w 1154907"/>
                            <a:gd name="connsiteY153" fmla="*/ 1571625 h 1766991"/>
                            <a:gd name="connsiteX154" fmla="*/ 1059657 w 1154907"/>
                            <a:gd name="connsiteY154" fmla="*/ 1576387 h 1766991"/>
                            <a:gd name="connsiteX155" fmla="*/ 1081088 w 1154907"/>
                            <a:gd name="connsiteY155" fmla="*/ 1585912 h 1766991"/>
                            <a:gd name="connsiteX156" fmla="*/ 1092994 w 1154907"/>
                            <a:gd name="connsiteY156" fmla="*/ 1602581 h 1766991"/>
                            <a:gd name="connsiteX157" fmla="*/ 1102519 w 1154907"/>
                            <a:gd name="connsiteY157" fmla="*/ 1616869 h 1766991"/>
                            <a:gd name="connsiteX158" fmla="*/ 1109663 w 1154907"/>
                            <a:gd name="connsiteY158" fmla="*/ 1631156 h 1766991"/>
                            <a:gd name="connsiteX159" fmla="*/ 1112044 w 1154907"/>
                            <a:gd name="connsiteY159" fmla="*/ 1640681 h 1766991"/>
                            <a:gd name="connsiteX160" fmla="*/ 1116807 w 1154907"/>
                            <a:gd name="connsiteY160" fmla="*/ 1654969 h 1766991"/>
                            <a:gd name="connsiteX161" fmla="*/ 1121569 w 1154907"/>
                            <a:gd name="connsiteY161" fmla="*/ 1671637 h 1766991"/>
                            <a:gd name="connsiteX162" fmla="*/ 1126332 w 1154907"/>
                            <a:gd name="connsiteY162" fmla="*/ 1678781 h 1766991"/>
                            <a:gd name="connsiteX163" fmla="*/ 1131094 w 1154907"/>
                            <a:gd name="connsiteY163" fmla="*/ 1697831 h 1766991"/>
                            <a:gd name="connsiteX164" fmla="*/ 1133475 w 1154907"/>
                            <a:gd name="connsiteY164" fmla="*/ 1704975 h 1766991"/>
                            <a:gd name="connsiteX165" fmla="*/ 1138238 w 1154907"/>
                            <a:gd name="connsiteY165" fmla="*/ 1724025 h 1766991"/>
                            <a:gd name="connsiteX166" fmla="*/ 1145382 w 1154907"/>
                            <a:gd name="connsiteY166" fmla="*/ 1745456 h 1766991"/>
                            <a:gd name="connsiteX167" fmla="*/ 1150144 w 1154907"/>
                            <a:gd name="connsiteY167" fmla="*/ 1759744 h 1766991"/>
                            <a:gd name="connsiteX168" fmla="*/ 1154907 w 1154907"/>
                            <a:gd name="connsiteY168" fmla="*/ 1764506 h 1766991"/>
                            <a:gd name="connsiteX169" fmla="*/ 1154907 w 1154907"/>
                            <a:gd name="connsiteY169"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19050 w 1154907"/>
                            <a:gd name="connsiteY35" fmla="*/ 121444 h 1766991"/>
                            <a:gd name="connsiteX36" fmla="*/ 21432 w 1154907"/>
                            <a:gd name="connsiteY36" fmla="*/ 128587 h 1766991"/>
                            <a:gd name="connsiteX37" fmla="*/ 23813 w 1154907"/>
                            <a:gd name="connsiteY37" fmla="*/ 138112 h 1766991"/>
                            <a:gd name="connsiteX38" fmla="*/ 23813 w 1154907"/>
                            <a:gd name="connsiteY38" fmla="*/ 271462 h 1766991"/>
                            <a:gd name="connsiteX39" fmla="*/ 19050 w 1154907"/>
                            <a:gd name="connsiteY39" fmla="*/ 311944 h 1766991"/>
                            <a:gd name="connsiteX40" fmla="*/ 16669 w 1154907"/>
                            <a:gd name="connsiteY40" fmla="*/ 323850 h 1766991"/>
                            <a:gd name="connsiteX41" fmla="*/ 7144 w 1154907"/>
                            <a:gd name="connsiteY41" fmla="*/ 342900 h 1766991"/>
                            <a:gd name="connsiteX42" fmla="*/ 4763 w 1154907"/>
                            <a:gd name="connsiteY42" fmla="*/ 354806 h 1766991"/>
                            <a:gd name="connsiteX43" fmla="*/ 2382 w 1154907"/>
                            <a:gd name="connsiteY43" fmla="*/ 369094 h 1766991"/>
                            <a:gd name="connsiteX44" fmla="*/ 0 w 1154907"/>
                            <a:gd name="connsiteY44" fmla="*/ 376237 h 1766991"/>
                            <a:gd name="connsiteX45" fmla="*/ 2382 w 1154907"/>
                            <a:gd name="connsiteY45" fmla="*/ 407194 h 1766991"/>
                            <a:gd name="connsiteX46" fmla="*/ 4763 w 1154907"/>
                            <a:gd name="connsiteY46" fmla="*/ 416719 h 1766991"/>
                            <a:gd name="connsiteX47" fmla="*/ 11907 w 1154907"/>
                            <a:gd name="connsiteY47" fmla="*/ 438150 h 1766991"/>
                            <a:gd name="connsiteX48" fmla="*/ 16669 w 1154907"/>
                            <a:gd name="connsiteY48" fmla="*/ 452437 h 1766991"/>
                            <a:gd name="connsiteX49" fmla="*/ 19050 w 1154907"/>
                            <a:gd name="connsiteY49" fmla="*/ 459581 h 1766991"/>
                            <a:gd name="connsiteX50" fmla="*/ 23813 w 1154907"/>
                            <a:gd name="connsiteY50" fmla="*/ 466725 h 1766991"/>
                            <a:gd name="connsiteX51" fmla="*/ 33338 w 1154907"/>
                            <a:gd name="connsiteY51" fmla="*/ 488156 h 1766991"/>
                            <a:gd name="connsiteX52" fmla="*/ 38100 w 1154907"/>
                            <a:gd name="connsiteY52" fmla="*/ 504825 h 1766991"/>
                            <a:gd name="connsiteX53" fmla="*/ 42863 w 1154907"/>
                            <a:gd name="connsiteY53" fmla="*/ 511969 h 1766991"/>
                            <a:gd name="connsiteX54" fmla="*/ 52388 w 1154907"/>
                            <a:gd name="connsiteY54" fmla="*/ 533400 h 1766991"/>
                            <a:gd name="connsiteX55" fmla="*/ 59532 w 1154907"/>
                            <a:gd name="connsiteY55" fmla="*/ 554831 h 1766991"/>
                            <a:gd name="connsiteX56" fmla="*/ 61913 w 1154907"/>
                            <a:gd name="connsiteY56" fmla="*/ 561975 h 1766991"/>
                            <a:gd name="connsiteX57" fmla="*/ 64294 w 1154907"/>
                            <a:gd name="connsiteY57" fmla="*/ 588169 h 1766991"/>
                            <a:gd name="connsiteX58" fmla="*/ 66675 w 1154907"/>
                            <a:gd name="connsiteY58" fmla="*/ 595312 h 1766991"/>
                            <a:gd name="connsiteX59" fmla="*/ 69057 w 1154907"/>
                            <a:gd name="connsiteY59" fmla="*/ 609600 h 1766991"/>
                            <a:gd name="connsiteX60" fmla="*/ 73819 w 1154907"/>
                            <a:gd name="connsiteY60" fmla="*/ 623887 h 1766991"/>
                            <a:gd name="connsiteX61" fmla="*/ 76200 w 1154907"/>
                            <a:gd name="connsiteY61" fmla="*/ 631031 h 1766991"/>
                            <a:gd name="connsiteX62" fmla="*/ 78582 w 1154907"/>
                            <a:gd name="connsiteY62" fmla="*/ 638175 h 1766991"/>
                            <a:gd name="connsiteX63" fmla="*/ 83344 w 1154907"/>
                            <a:gd name="connsiteY63" fmla="*/ 654844 h 1766991"/>
                            <a:gd name="connsiteX64" fmla="*/ 88107 w 1154907"/>
                            <a:gd name="connsiteY64" fmla="*/ 661987 h 1766991"/>
                            <a:gd name="connsiteX65" fmla="*/ 90488 w 1154907"/>
                            <a:gd name="connsiteY65" fmla="*/ 671512 h 1766991"/>
                            <a:gd name="connsiteX66" fmla="*/ 95250 w 1154907"/>
                            <a:gd name="connsiteY66" fmla="*/ 685800 h 1766991"/>
                            <a:gd name="connsiteX67" fmla="*/ 102394 w 1154907"/>
                            <a:gd name="connsiteY67" fmla="*/ 709612 h 1766991"/>
                            <a:gd name="connsiteX68" fmla="*/ 107157 w 1154907"/>
                            <a:gd name="connsiteY68" fmla="*/ 716756 h 1766991"/>
                            <a:gd name="connsiteX69" fmla="*/ 111919 w 1154907"/>
                            <a:gd name="connsiteY69" fmla="*/ 731044 h 1766991"/>
                            <a:gd name="connsiteX70" fmla="*/ 114300 w 1154907"/>
                            <a:gd name="connsiteY70" fmla="*/ 740569 h 1766991"/>
                            <a:gd name="connsiteX71" fmla="*/ 128588 w 1154907"/>
                            <a:gd name="connsiteY71" fmla="*/ 781050 h 1766991"/>
                            <a:gd name="connsiteX72" fmla="*/ 133350 w 1154907"/>
                            <a:gd name="connsiteY72" fmla="*/ 795337 h 1766991"/>
                            <a:gd name="connsiteX73" fmla="*/ 135732 w 1154907"/>
                            <a:gd name="connsiteY73" fmla="*/ 804862 h 1766991"/>
                            <a:gd name="connsiteX74" fmla="*/ 140494 w 1154907"/>
                            <a:gd name="connsiteY74" fmla="*/ 812006 h 1766991"/>
                            <a:gd name="connsiteX75" fmla="*/ 142875 w 1154907"/>
                            <a:gd name="connsiteY75" fmla="*/ 819150 h 1766991"/>
                            <a:gd name="connsiteX76" fmla="*/ 147638 w 1154907"/>
                            <a:gd name="connsiteY76" fmla="*/ 826294 h 1766991"/>
                            <a:gd name="connsiteX77" fmla="*/ 154782 w 1154907"/>
                            <a:gd name="connsiteY77" fmla="*/ 842962 h 1766991"/>
                            <a:gd name="connsiteX78" fmla="*/ 159544 w 1154907"/>
                            <a:gd name="connsiteY78" fmla="*/ 850106 h 1766991"/>
                            <a:gd name="connsiteX79" fmla="*/ 164307 w 1154907"/>
                            <a:gd name="connsiteY79" fmla="*/ 864394 h 1766991"/>
                            <a:gd name="connsiteX80" fmla="*/ 173832 w 1154907"/>
                            <a:gd name="connsiteY80" fmla="*/ 878681 h 1766991"/>
                            <a:gd name="connsiteX81" fmla="*/ 178594 w 1154907"/>
                            <a:gd name="connsiteY81" fmla="*/ 888206 h 1766991"/>
                            <a:gd name="connsiteX82" fmla="*/ 188119 w 1154907"/>
                            <a:gd name="connsiteY82" fmla="*/ 902494 h 1766991"/>
                            <a:gd name="connsiteX83" fmla="*/ 197644 w 1154907"/>
                            <a:gd name="connsiteY83" fmla="*/ 916781 h 1766991"/>
                            <a:gd name="connsiteX84" fmla="*/ 204788 w 1154907"/>
                            <a:gd name="connsiteY84" fmla="*/ 931069 h 1766991"/>
                            <a:gd name="connsiteX85" fmla="*/ 207169 w 1154907"/>
                            <a:gd name="connsiteY85" fmla="*/ 938212 h 1766991"/>
                            <a:gd name="connsiteX86" fmla="*/ 216694 w 1154907"/>
                            <a:gd name="connsiteY86" fmla="*/ 954881 h 1766991"/>
                            <a:gd name="connsiteX87" fmla="*/ 238125 w 1154907"/>
                            <a:gd name="connsiteY87" fmla="*/ 978694 h 1766991"/>
                            <a:gd name="connsiteX88" fmla="*/ 259557 w 1154907"/>
                            <a:gd name="connsiteY88" fmla="*/ 1000124 h 1766991"/>
                            <a:gd name="connsiteX89" fmla="*/ 292894 w 1154907"/>
                            <a:gd name="connsiteY89" fmla="*/ 1033462 h 1766991"/>
                            <a:gd name="connsiteX90" fmla="*/ 316706 w 1154907"/>
                            <a:gd name="connsiteY90" fmla="*/ 1064419 h 1766991"/>
                            <a:gd name="connsiteX91" fmla="*/ 342900 w 1154907"/>
                            <a:gd name="connsiteY91" fmla="*/ 1090612 h 1766991"/>
                            <a:gd name="connsiteX92" fmla="*/ 359569 w 1154907"/>
                            <a:gd name="connsiteY92" fmla="*/ 1107281 h 1766991"/>
                            <a:gd name="connsiteX93" fmla="*/ 373857 w 1154907"/>
                            <a:gd name="connsiteY93" fmla="*/ 1114425 h 1766991"/>
                            <a:gd name="connsiteX94" fmla="*/ 383382 w 1154907"/>
                            <a:gd name="connsiteY94" fmla="*/ 1121569 h 1766991"/>
                            <a:gd name="connsiteX95" fmla="*/ 388144 w 1154907"/>
                            <a:gd name="connsiteY95" fmla="*/ 1128712 h 1766991"/>
                            <a:gd name="connsiteX96" fmla="*/ 397669 w 1154907"/>
                            <a:gd name="connsiteY96" fmla="*/ 1133475 h 1766991"/>
                            <a:gd name="connsiteX97" fmla="*/ 404813 w 1154907"/>
                            <a:gd name="connsiteY97" fmla="*/ 1138237 h 1766991"/>
                            <a:gd name="connsiteX98" fmla="*/ 411957 w 1154907"/>
                            <a:gd name="connsiteY98" fmla="*/ 1145381 h 1766991"/>
                            <a:gd name="connsiteX99" fmla="*/ 419100 w 1154907"/>
                            <a:gd name="connsiteY99" fmla="*/ 1150144 h 1766991"/>
                            <a:gd name="connsiteX100" fmla="*/ 426244 w 1154907"/>
                            <a:gd name="connsiteY100" fmla="*/ 1157287 h 1766991"/>
                            <a:gd name="connsiteX101" fmla="*/ 433388 w 1154907"/>
                            <a:gd name="connsiteY101" fmla="*/ 1162050 h 1766991"/>
                            <a:gd name="connsiteX102" fmla="*/ 440532 w 1154907"/>
                            <a:gd name="connsiteY102" fmla="*/ 1171575 h 1766991"/>
                            <a:gd name="connsiteX103" fmla="*/ 450057 w 1154907"/>
                            <a:gd name="connsiteY103" fmla="*/ 1178719 h 1766991"/>
                            <a:gd name="connsiteX104" fmla="*/ 459582 w 1154907"/>
                            <a:gd name="connsiteY104" fmla="*/ 1188244 h 1766991"/>
                            <a:gd name="connsiteX105" fmla="*/ 469107 w 1154907"/>
                            <a:gd name="connsiteY105" fmla="*/ 1202531 h 1766991"/>
                            <a:gd name="connsiteX106" fmla="*/ 483394 w 1154907"/>
                            <a:gd name="connsiteY106" fmla="*/ 1216819 h 1766991"/>
                            <a:gd name="connsiteX107" fmla="*/ 492919 w 1154907"/>
                            <a:gd name="connsiteY107" fmla="*/ 1228725 h 1766991"/>
                            <a:gd name="connsiteX108" fmla="*/ 502444 w 1154907"/>
                            <a:gd name="connsiteY108" fmla="*/ 1243012 h 1766991"/>
                            <a:gd name="connsiteX109" fmla="*/ 509588 w 1154907"/>
                            <a:gd name="connsiteY109" fmla="*/ 1247775 h 1766991"/>
                            <a:gd name="connsiteX110" fmla="*/ 523875 w 1154907"/>
                            <a:gd name="connsiteY110" fmla="*/ 1259681 h 1766991"/>
                            <a:gd name="connsiteX111" fmla="*/ 538163 w 1154907"/>
                            <a:gd name="connsiteY111" fmla="*/ 1273969 h 1766991"/>
                            <a:gd name="connsiteX112" fmla="*/ 545307 w 1154907"/>
                            <a:gd name="connsiteY112" fmla="*/ 1281112 h 1766991"/>
                            <a:gd name="connsiteX113" fmla="*/ 559594 w 1154907"/>
                            <a:gd name="connsiteY113" fmla="*/ 1290637 h 1766991"/>
                            <a:gd name="connsiteX114" fmla="*/ 571500 w 1154907"/>
                            <a:gd name="connsiteY114" fmla="*/ 1302544 h 1766991"/>
                            <a:gd name="connsiteX115" fmla="*/ 592932 w 1154907"/>
                            <a:gd name="connsiteY115" fmla="*/ 1321594 h 1766991"/>
                            <a:gd name="connsiteX116" fmla="*/ 600075 w 1154907"/>
                            <a:gd name="connsiteY116" fmla="*/ 1323975 h 1766991"/>
                            <a:gd name="connsiteX117" fmla="*/ 607219 w 1154907"/>
                            <a:gd name="connsiteY117" fmla="*/ 1331119 h 1766991"/>
                            <a:gd name="connsiteX118" fmla="*/ 616744 w 1154907"/>
                            <a:gd name="connsiteY118" fmla="*/ 1338262 h 1766991"/>
                            <a:gd name="connsiteX119" fmla="*/ 623888 w 1154907"/>
                            <a:gd name="connsiteY119" fmla="*/ 1343025 h 1766991"/>
                            <a:gd name="connsiteX120" fmla="*/ 631032 w 1154907"/>
                            <a:gd name="connsiteY120" fmla="*/ 1350169 h 1766991"/>
                            <a:gd name="connsiteX121" fmla="*/ 652463 w 1154907"/>
                            <a:gd name="connsiteY121" fmla="*/ 1362075 h 1766991"/>
                            <a:gd name="connsiteX122" fmla="*/ 669132 w 1154907"/>
                            <a:gd name="connsiteY122" fmla="*/ 1378744 h 1766991"/>
                            <a:gd name="connsiteX123" fmla="*/ 683419 w 1154907"/>
                            <a:gd name="connsiteY123" fmla="*/ 1390650 h 1766991"/>
                            <a:gd name="connsiteX124" fmla="*/ 695325 w 1154907"/>
                            <a:gd name="connsiteY124" fmla="*/ 1400175 h 1766991"/>
                            <a:gd name="connsiteX125" fmla="*/ 702469 w 1154907"/>
                            <a:gd name="connsiteY125" fmla="*/ 1404937 h 1766991"/>
                            <a:gd name="connsiteX126" fmla="*/ 716757 w 1154907"/>
                            <a:gd name="connsiteY126" fmla="*/ 1414462 h 1766991"/>
                            <a:gd name="connsiteX127" fmla="*/ 735807 w 1154907"/>
                            <a:gd name="connsiteY127" fmla="*/ 1426369 h 1766991"/>
                            <a:gd name="connsiteX128" fmla="*/ 750094 w 1154907"/>
                            <a:gd name="connsiteY128" fmla="*/ 1435894 h 1766991"/>
                            <a:gd name="connsiteX129" fmla="*/ 764382 w 1154907"/>
                            <a:gd name="connsiteY129" fmla="*/ 1445419 h 1766991"/>
                            <a:gd name="connsiteX130" fmla="*/ 781050 w 1154907"/>
                            <a:gd name="connsiteY130" fmla="*/ 1454944 h 1766991"/>
                            <a:gd name="connsiteX131" fmla="*/ 788194 w 1154907"/>
                            <a:gd name="connsiteY131" fmla="*/ 1457325 h 1766991"/>
                            <a:gd name="connsiteX132" fmla="*/ 804863 w 1154907"/>
                            <a:gd name="connsiteY132" fmla="*/ 1469231 h 1766991"/>
                            <a:gd name="connsiteX133" fmla="*/ 814388 w 1154907"/>
                            <a:gd name="connsiteY133" fmla="*/ 1473994 h 1766991"/>
                            <a:gd name="connsiteX134" fmla="*/ 826294 w 1154907"/>
                            <a:gd name="connsiteY134" fmla="*/ 1476375 h 1766991"/>
                            <a:gd name="connsiteX135" fmla="*/ 835819 w 1154907"/>
                            <a:gd name="connsiteY135" fmla="*/ 1481137 h 1766991"/>
                            <a:gd name="connsiteX136" fmla="*/ 850107 w 1154907"/>
                            <a:gd name="connsiteY136" fmla="*/ 1490662 h 1766991"/>
                            <a:gd name="connsiteX137" fmla="*/ 857250 w 1154907"/>
                            <a:gd name="connsiteY137" fmla="*/ 1493044 h 1766991"/>
                            <a:gd name="connsiteX138" fmla="*/ 866775 w 1154907"/>
                            <a:gd name="connsiteY138" fmla="*/ 1497806 h 1766991"/>
                            <a:gd name="connsiteX139" fmla="*/ 876300 w 1154907"/>
                            <a:gd name="connsiteY139" fmla="*/ 1500187 h 1766991"/>
                            <a:gd name="connsiteX140" fmla="*/ 883444 w 1154907"/>
                            <a:gd name="connsiteY140" fmla="*/ 1502569 h 1766991"/>
                            <a:gd name="connsiteX141" fmla="*/ 890588 w 1154907"/>
                            <a:gd name="connsiteY141" fmla="*/ 1509712 h 1766991"/>
                            <a:gd name="connsiteX142" fmla="*/ 902494 w 1154907"/>
                            <a:gd name="connsiteY142" fmla="*/ 1512094 h 1766991"/>
                            <a:gd name="connsiteX143" fmla="*/ 914400 w 1154907"/>
                            <a:gd name="connsiteY143" fmla="*/ 1516856 h 1766991"/>
                            <a:gd name="connsiteX144" fmla="*/ 921544 w 1154907"/>
                            <a:gd name="connsiteY144" fmla="*/ 1519237 h 1766991"/>
                            <a:gd name="connsiteX145" fmla="*/ 928688 w 1154907"/>
                            <a:gd name="connsiteY145" fmla="*/ 1524000 h 1766991"/>
                            <a:gd name="connsiteX146" fmla="*/ 947738 w 1154907"/>
                            <a:gd name="connsiteY146" fmla="*/ 1531144 h 1766991"/>
                            <a:gd name="connsiteX147" fmla="*/ 957263 w 1154907"/>
                            <a:gd name="connsiteY147" fmla="*/ 1533525 h 1766991"/>
                            <a:gd name="connsiteX148" fmla="*/ 978694 w 1154907"/>
                            <a:gd name="connsiteY148" fmla="*/ 1538287 h 1766991"/>
                            <a:gd name="connsiteX149" fmla="*/ 992982 w 1154907"/>
                            <a:gd name="connsiteY149" fmla="*/ 1547812 h 1766991"/>
                            <a:gd name="connsiteX150" fmla="*/ 1019175 w 1154907"/>
                            <a:gd name="connsiteY150" fmla="*/ 1557337 h 1766991"/>
                            <a:gd name="connsiteX151" fmla="*/ 1026319 w 1154907"/>
                            <a:gd name="connsiteY151" fmla="*/ 1559719 h 1766991"/>
                            <a:gd name="connsiteX152" fmla="*/ 1052513 w 1154907"/>
                            <a:gd name="connsiteY152" fmla="*/ 1571625 h 1766991"/>
                            <a:gd name="connsiteX153" fmla="*/ 1059657 w 1154907"/>
                            <a:gd name="connsiteY153" fmla="*/ 1576387 h 1766991"/>
                            <a:gd name="connsiteX154" fmla="*/ 1081088 w 1154907"/>
                            <a:gd name="connsiteY154" fmla="*/ 1585912 h 1766991"/>
                            <a:gd name="connsiteX155" fmla="*/ 1092994 w 1154907"/>
                            <a:gd name="connsiteY155" fmla="*/ 1602581 h 1766991"/>
                            <a:gd name="connsiteX156" fmla="*/ 1102519 w 1154907"/>
                            <a:gd name="connsiteY156" fmla="*/ 1616869 h 1766991"/>
                            <a:gd name="connsiteX157" fmla="*/ 1109663 w 1154907"/>
                            <a:gd name="connsiteY157" fmla="*/ 1631156 h 1766991"/>
                            <a:gd name="connsiteX158" fmla="*/ 1112044 w 1154907"/>
                            <a:gd name="connsiteY158" fmla="*/ 1640681 h 1766991"/>
                            <a:gd name="connsiteX159" fmla="*/ 1116807 w 1154907"/>
                            <a:gd name="connsiteY159" fmla="*/ 1654969 h 1766991"/>
                            <a:gd name="connsiteX160" fmla="*/ 1121569 w 1154907"/>
                            <a:gd name="connsiteY160" fmla="*/ 1671637 h 1766991"/>
                            <a:gd name="connsiteX161" fmla="*/ 1126332 w 1154907"/>
                            <a:gd name="connsiteY161" fmla="*/ 1678781 h 1766991"/>
                            <a:gd name="connsiteX162" fmla="*/ 1131094 w 1154907"/>
                            <a:gd name="connsiteY162" fmla="*/ 1697831 h 1766991"/>
                            <a:gd name="connsiteX163" fmla="*/ 1133475 w 1154907"/>
                            <a:gd name="connsiteY163" fmla="*/ 1704975 h 1766991"/>
                            <a:gd name="connsiteX164" fmla="*/ 1138238 w 1154907"/>
                            <a:gd name="connsiteY164" fmla="*/ 1724025 h 1766991"/>
                            <a:gd name="connsiteX165" fmla="*/ 1145382 w 1154907"/>
                            <a:gd name="connsiteY165" fmla="*/ 1745456 h 1766991"/>
                            <a:gd name="connsiteX166" fmla="*/ 1150144 w 1154907"/>
                            <a:gd name="connsiteY166" fmla="*/ 1759744 h 1766991"/>
                            <a:gd name="connsiteX167" fmla="*/ 1154907 w 1154907"/>
                            <a:gd name="connsiteY167" fmla="*/ 1764506 h 1766991"/>
                            <a:gd name="connsiteX168" fmla="*/ 1154907 w 1154907"/>
                            <a:gd name="connsiteY16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19050 w 1154907"/>
                            <a:gd name="connsiteY35" fmla="*/ 121444 h 1766991"/>
                            <a:gd name="connsiteX36" fmla="*/ 21432 w 1154907"/>
                            <a:gd name="connsiteY36" fmla="*/ 128587 h 1766991"/>
                            <a:gd name="connsiteX37" fmla="*/ 23813 w 1154907"/>
                            <a:gd name="connsiteY37" fmla="*/ 159543 h 1766991"/>
                            <a:gd name="connsiteX38" fmla="*/ 23813 w 1154907"/>
                            <a:gd name="connsiteY38" fmla="*/ 271462 h 1766991"/>
                            <a:gd name="connsiteX39" fmla="*/ 19050 w 1154907"/>
                            <a:gd name="connsiteY39" fmla="*/ 311944 h 1766991"/>
                            <a:gd name="connsiteX40" fmla="*/ 16669 w 1154907"/>
                            <a:gd name="connsiteY40" fmla="*/ 323850 h 1766991"/>
                            <a:gd name="connsiteX41" fmla="*/ 7144 w 1154907"/>
                            <a:gd name="connsiteY41" fmla="*/ 342900 h 1766991"/>
                            <a:gd name="connsiteX42" fmla="*/ 4763 w 1154907"/>
                            <a:gd name="connsiteY42" fmla="*/ 354806 h 1766991"/>
                            <a:gd name="connsiteX43" fmla="*/ 2382 w 1154907"/>
                            <a:gd name="connsiteY43" fmla="*/ 369094 h 1766991"/>
                            <a:gd name="connsiteX44" fmla="*/ 0 w 1154907"/>
                            <a:gd name="connsiteY44" fmla="*/ 376237 h 1766991"/>
                            <a:gd name="connsiteX45" fmla="*/ 2382 w 1154907"/>
                            <a:gd name="connsiteY45" fmla="*/ 407194 h 1766991"/>
                            <a:gd name="connsiteX46" fmla="*/ 4763 w 1154907"/>
                            <a:gd name="connsiteY46" fmla="*/ 416719 h 1766991"/>
                            <a:gd name="connsiteX47" fmla="*/ 11907 w 1154907"/>
                            <a:gd name="connsiteY47" fmla="*/ 438150 h 1766991"/>
                            <a:gd name="connsiteX48" fmla="*/ 16669 w 1154907"/>
                            <a:gd name="connsiteY48" fmla="*/ 452437 h 1766991"/>
                            <a:gd name="connsiteX49" fmla="*/ 19050 w 1154907"/>
                            <a:gd name="connsiteY49" fmla="*/ 459581 h 1766991"/>
                            <a:gd name="connsiteX50" fmla="*/ 23813 w 1154907"/>
                            <a:gd name="connsiteY50" fmla="*/ 466725 h 1766991"/>
                            <a:gd name="connsiteX51" fmla="*/ 33338 w 1154907"/>
                            <a:gd name="connsiteY51" fmla="*/ 488156 h 1766991"/>
                            <a:gd name="connsiteX52" fmla="*/ 38100 w 1154907"/>
                            <a:gd name="connsiteY52" fmla="*/ 504825 h 1766991"/>
                            <a:gd name="connsiteX53" fmla="*/ 42863 w 1154907"/>
                            <a:gd name="connsiteY53" fmla="*/ 511969 h 1766991"/>
                            <a:gd name="connsiteX54" fmla="*/ 52388 w 1154907"/>
                            <a:gd name="connsiteY54" fmla="*/ 533400 h 1766991"/>
                            <a:gd name="connsiteX55" fmla="*/ 59532 w 1154907"/>
                            <a:gd name="connsiteY55" fmla="*/ 554831 h 1766991"/>
                            <a:gd name="connsiteX56" fmla="*/ 61913 w 1154907"/>
                            <a:gd name="connsiteY56" fmla="*/ 561975 h 1766991"/>
                            <a:gd name="connsiteX57" fmla="*/ 64294 w 1154907"/>
                            <a:gd name="connsiteY57" fmla="*/ 588169 h 1766991"/>
                            <a:gd name="connsiteX58" fmla="*/ 66675 w 1154907"/>
                            <a:gd name="connsiteY58" fmla="*/ 595312 h 1766991"/>
                            <a:gd name="connsiteX59" fmla="*/ 69057 w 1154907"/>
                            <a:gd name="connsiteY59" fmla="*/ 609600 h 1766991"/>
                            <a:gd name="connsiteX60" fmla="*/ 73819 w 1154907"/>
                            <a:gd name="connsiteY60" fmla="*/ 623887 h 1766991"/>
                            <a:gd name="connsiteX61" fmla="*/ 76200 w 1154907"/>
                            <a:gd name="connsiteY61" fmla="*/ 631031 h 1766991"/>
                            <a:gd name="connsiteX62" fmla="*/ 78582 w 1154907"/>
                            <a:gd name="connsiteY62" fmla="*/ 638175 h 1766991"/>
                            <a:gd name="connsiteX63" fmla="*/ 83344 w 1154907"/>
                            <a:gd name="connsiteY63" fmla="*/ 654844 h 1766991"/>
                            <a:gd name="connsiteX64" fmla="*/ 88107 w 1154907"/>
                            <a:gd name="connsiteY64" fmla="*/ 661987 h 1766991"/>
                            <a:gd name="connsiteX65" fmla="*/ 90488 w 1154907"/>
                            <a:gd name="connsiteY65" fmla="*/ 671512 h 1766991"/>
                            <a:gd name="connsiteX66" fmla="*/ 95250 w 1154907"/>
                            <a:gd name="connsiteY66" fmla="*/ 685800 h 1766991"/>
                            <a:gd name="connsiteX67" fmla="*/ 102394 w 1154907"/>
                            <a:gd name="connsiteY67" fmla="*/ 709612 h 1766991"/>
                            <a:gd name="connsiteX68" fmla="*/ 107157 w 1154907"/>
                            <a:gd name="connsiteY68" fmla="*/ 716756 h 1766991"/>
                            <a:gd name="connsiteX69" fmla="*/ 111919 w 1154907"/>
                            <a:gd name="connsiteY69" fmla="*/ 731044 h 1766991"/>
                            <a:gd name="connsiteX70" fmla="*/ 114300 w 1154907"/>
                            <a:gd name="connsiteY70" fmla="*/ 740569 h 1766991"/>
                            <a:gd name="connsiteX71" fmla="*/ 128588 w 1154907"/>
                            <a:gd name="connsiteY71" fmla="*/ 781050 h 1766991"/>
                            <a:gd name="connsiteX72" fmla="*/ 133350 w 1154907"/>
                            <a:gd name="connsiteY72" fmla="*/ 795337 h 1766991"/>
                            <a:gd name="connsiteX73" fmla="*/ 135732 w 1154907"/>
                            <a:gd name="connsiteY73" fmla="*/ 804862 h 1766991"/>
                            <a:gd name="connsiteX74" fmla="*/ 140494 w 1154907"/>
                            <a:gd name="connsiteY74" fmla="*/ 812006 h 1766991"/>
                            <a:gd name="connsiteX75" fmla="*/ 142875 w 1154907"/>
                            <a:gd name="connsiteY75" fmla="*/ 819150 h 1766991"/>
                            <a:gd name="connsiteX76" fmla="*/ 147638 w 1154907"/>
                            <a:gd name="connsiteY76" fmla="*/ 826294 h 1766991"/>
                            <a:gd name="connsiteX77" fmla="*/ 154782 w 1154907"/>
                            <a:gd name="connsiteY77" fmla="*/ 842962 h 1766991"/>
                            <a:gd name="connsiteX78" fmla="*/ 159544 w 1154907"/>
                            <a:gd name="connsiteY78" fmla="*/ 850106 h 1766991"/>
                            <a:gd name="connsiteX79" fmla="*/ 164307 w 1154907"/>
                            <a:gd name="connsiteY79" fmla="*/ 864394 h 1766991"/>
                            <a:gd name="connsiteX80" fmla="*/ 173832 w 1154907"/>
                            <a:gd name="connsiteY80" fmla="*/ 878681 h 1766991"/>
                            <a:gd name="connsiteX81" fmla="*/ 178594 w 1154907"/>
                            <a:gd name="connsiteY81" fmla="*/ 888206 h 1766991"/>
                            <a:gd name="connsiteX82" fmla="*/ 188119 w 1154907"/>
                            <a:gd name="connsiteY82" fmla="*/ 902494 h 1766991"/>
                            <a:gd name="connsiteX83" fmla="*/ 197644 w 1154907"/>
                            <a:gd name="connsiteY83" fmla="*/ 916781 h 1766991"/>
                            <a:gd name="connsiteX84" fmla="*/ 204788 w 1154907"/>
                            <a:gd name="connsiteY84" fmla="*/ 931069 h 1766991"/>
                            <a:gd name="connsiteX85" fmla="*/ 207169 w 1154907"/>
                            <a:gd name="connsiteY85" fmla="*/ 938212 h 1766991"/>
                            <a:gd name="connsiteX86" fmla="*/ 216694 w 1154907"/>
                            <a:gd name="connsiteY86" fmla="*/ 954881 h 1766991"/>
                            <a:gd name="connsiteX87" fmla="*/ 238125 w 1154907"/>
                            <a:gd name="connsiteY87" fmla="*/ 978694 h 1766991"/>
                            <a:gd name="connsiteX88" fmla="*/ 259557 w 1154907"/>
                            <a:gd name="connsiteY88" fmla="*/ 1000124 h 1766991"/>
                            <a:gd name="connsiteX89" fmla="*/ 292894 w 1154907"/>
                            <a:gd name="connsiteY89" fmla="*/ 1033462 h 1766991"/>
                            <a:gd name="connsiteX90" fmla="*/ 316706 w 1154907"/>
                            <a:gd name="connsiteY90" fmla="*/ 1064419 h 1766991"/>
                            <a:gd name="connsiteX91" fmla="*/ 342900 w 1154907"/>
                            <a:gd name="connsiteY91" fmla="*/ 1090612 h 1766991"/>
                            <a:gd name="connsiteX92" fmla="*/ 359569 w 1154907"/>
                            <a:gd name="connsiteY92" fmla="*/ 1107281 h 1766991"/>
                            <a:gd name="connsiteX93" fmla="*/ 373857 w 1154907"/>
                            <a:gd name="connsiteY93" fmla="*/ 1114425 h 1766991"/>
                            <a:gd name="connsiteX94" fmla="*/ 383382 w 1154907"/>
                            <a:gd name="connsiteY94" fmla="*/ 1121569 h 1766991"/>
                            <a:gd name="connsiteX95" fmla="*/ 388144 w 1154907"/>
                            <a:gd name="connsiteY95" fmla="*/ 1128712 h 1766991"/>
                            <a:gd name="connsiteX96" fmla="*/ 397669 w 1154907"/>
                            <a:gd name="connsiteY96" fmla="*/ 1133475 h 1766991"/>
                            <a:gd name="connsiteX97" fmla="*/ 404813 w 1154907"/>
                            <a:gd name="connsiteY97" fmla="*/ 1138237 h 1766991"/>
                            <a:gd name="connsiteX98" fmla="*/ 411957 w 1154907"/>
                            <a:gd name="connsiteY98" fmla="*/ 1145381 h 1766991"/>
                            <a:gd name="connsiteX99" fmla="*/ 419100 w 1154907"/>
                            <a:gd name="connsiteY99" fmla="*/ 1150144 h 1766991"/>
                            <a:gd name="connsiteX100" fmla="*/ 426244 w 1154907"/>
                            <a:gd name="connsiteY100" fmla="*/ 1157287 h 1766991"/>
                            <a:gd name="connsiteX101" fmla="*/ 433388 w 1154907"/>
                            <a:gd name="connsiteY101" fmla="*/ 1162050 h 1766991"/>
                            <a:gd name="connsiteX102" fmla="*/ 440532 w 1154907"/>
                            <a:gd name="connsiteY102" fmla="*/ 1171575 h 1766991"/>
                            <a:gd name="connsiteX103" fmla="*/ 450057 w 1154907"/>
                            <a:gd name="connsiteY103" fmla="*/ 1178719 h 1766991"/>
                            <a:gd name="connsiteX104" fmla="*/ 459582 w 1154907"/>
                            <a:gd name="connsiteY104" fmla="*/ 1188244 h 1766991"/>
                            <a:gd name="connsiteX105" fmla="*/ 469107 w 1154907"/>
                            <a:gd name="connsiteY105" fmla="*/ 1202531 h 1766991"/>
                            <a:gd name="connsiteX106" fmla="*/ 483394 w 1154907"/>
                            <a:gd name="connsiteY106" fmla="*/ 1216819 h 1766991"/>
                            <a:gd name="connsiteX107" fmla="*/ 492919 w 1154907"/>
                            <a:gd name="connsiteY107" fmla="*/ 1228725 h 1766991"/>
                            <a:gd name="connsiteX108" fmla="*/ 502444 w 1154907"/>
                            <a:gd name="connsiteY108" fmla="*/ 1243012 h 1766991"/>
                            <a:gd name="connsiteX109" fmla="*/ 509588 w 1154907"/>
                            <a:gd name="connsiteY109" fmla="*/ 1247775 h 1766991"/>
                            <a:gd name="connsiteX110" fmla="*/ 523875 w 1154907"/>
                            <a:gd name="connsiteY110" fmla="*/ 1259681 h 1766991"/>
                            <a:gd name="connsiteX111" fmla="*/ 538163 w 1154907"/>
                            <a:gd name="connsiteY111" fmla="*/ 1273969 h 1766991"/>
                            <a:gd name="connsiteX112" fmla="*/ 545307 w 1154907"/>
                            <a:gd name="connsiteY112" fmla="*/ 1281112 h 1766991"/>
                            <a:gd name="connsiteX113" fmla="*/ 559594 w 1154907"/>
                            <a:gd name="connsiteY113" fmla="*/ 1290637 h 1766991"/>
                            <a:gd name="connsiteX114" fmla="*/ 571500 w 1154907"/>
                            <a:gd name="connsiteY114" fmla="*/ 1302544 h 1766991"/>
                            <a:gd name="connsiteX115" fmla="*/ 592932 w 1154907"/>
                            <a:gd name="connsiteY115" fmla="*/ 1321594 h 1766991"/>
                            <a:gd name="connsiteX116" fmla="*/ 600075 w 1154907"/>
                            <a:gd name="connsiteY116" fmla="*/ 1323975 h 1766991"/>
                            <a:gd name="connsiteX117" fmla="*/ 607219 w 1154907"/>
                            <a:gd name="connsiteY117" fmla="*/ 1331119 h 1766991"/>
                            <a:gd name="connsiteX118" fmla="*/ 616744 w 1154907"/>
                            <a:gd name="connsiteY118" fmla="*/ 1338262 h 1766991"/>
                            <a:gd name="connsiteX119" fmla="*/ 623888 w 1154907"/>
                            <a:gd name="connsiteY119" fmla="*/ 1343025 h 1766991"/>
                            <a:gd name="connsiteX120" fmla="*/ 631032 w 1154907"/>
                            <a:gd name="connsiteY120" fmla="*/ 1350169 h 1766991"/>
                            <a:gd name="connsiteX121" fmla="*/ 652463 w 1154907"/>
                            <a:gd name="connsiteY121" fmla="*/ 1362075 h 1766991"/>
                            <a:gd name="connsiteX122" fmla="*/ 669132 w 1154907"/>
                            <a:gd name="connsiteY122" fmla="*/ 1378744 h 1766991"/>
                            <a:gd name="connsiteX123" fmla="*/ 683419 w 1154907"/>
                            <a:gd name="connsiteY123" fmla="*/ 1390650 h 1766991"/>
                            <a:gd name="connsiteX124" fmla="*/ 695325 w 1154907"/>
                            <a:gd name="connsiteY124" fmla="*/ 1400175 h 1766991"/>
                            <a:gd name="connsiteX125" fmla="*/ 702469 w 1154907"/>
                            <a:gd name="connsiteY125" fmla="*/ 1404937 h 1766991"/>
                            <a:gd name="connsiteX126" fmla="*/ 716757 w 1154907"/>
                            <a:gd name="connsiteY126" fmla="*/ 1414462 h 1766991"/>
                            <a:gd name="connsiteX127" fmla="*/ 735807 w 1154907"/>
                            <a:gd name="connsiteY127" fmla="*/ 1426369 h 1766991"/>
                            <a:gd name="connsiteX128" fmla="*/ 750094 w 1154907"/>
                            <a:gd name="connsiteY128" fmla="*/ 1435894 h 1766991"/>
                            <a:gd name="connsiteX129" fmla="*/ 764382 w 1154907"/>
                            <a:gd name="connsiteY129" fmla="*/ 1445419 h 1766991"/>
                            <a:gd name="connsiteX130" fmla="*/ 781050 w 1154907"/>
                            <a:gd name="connsiteY130" fmla="*/ 1454944 h 1766991"/>
                            <a:gd name="connsiteX131" fmla="*/ 788194 w 1154907"/>
                            <a:gd name="connsiteY131" fmla="*/ 1457325 h 1766991"/>
                            <a:gd name="connsiteX132" fmla="*/ 804863 w 1154907"/>
                            <a:gd name="connsiteY132" fmla="*/ 1469231 h 1766991"/>
                            <a:gd name="connsiteX133" fmla="*/ 814388 w 1154907"/>
                            <a:gd name="connsiteY133" fmla="*/ 1473994 h 1766991"/>
                            <a:gd name="connsiteX134" fmla="*/ 826294 w 1154907"/>
                            <a:gd name="connsiteY134" fmla="*/ 1476375 h 1766991"/>
                            <a:gd name="connsiteX135" fmla="*/ 835819 w 1154907"/>
                            <a:gd name="connsiteY135" fmla="*/ 1481137 h 1766991"/>
                            <a:gd name="connsiteX136" fmla="*/ 850107 w 1154907"/>
                            <a:gd name="connsiteY136" fmla="*/ 1490662 h 1766991"/>
                            <a:gd name="connsiteX137" fmla="*/ 857250 w 1154907"/>
                            <a:gd name="connsiteY137" fmla="*/ 1493044 h 1766991"/>
                            <a:gd name="connsiteX138" fmla="*/ 866775 w 1154907"/>
                            <a:gd name="connsiteY138" fmla="*/ 1497806 h 1766991"/>
                            <a:gd name="connsiteX139" fmla="*/ 876300 w 1154907"/>
                            <a:gd name="connsiteY139" fmla="*/ 1500187 h 1766991"/>
                            <a:gd name="connsiteX140" fmla="*/ 883444 w 1154907"/>
                            <a:gd name="connsiteY140" fmla="*/ 1502569 h 1766991"/>
                            <a:gd name="connsiteX141" fmla="*/ 890588 w 1154907"/>
                            <a:gd name="connsiteY141" fmla="*/ 1509712 h 1766991"/>
                            <a:gd name="connsiteX142" fmla="*/ 902494 w 1154907"/>
                            <a:gd name="connsiteY142" fmla="*/ 1512094 h 1766991"/>
                            <a:gd name="connsiteX143" fmla="*/ 914400 w 1154907"/>
                            <a:gd name="connsiteY143" fmla="*/ 1516856 h 1766991"/>
                            <a:gd name="connsiteX144" fmla="*/ 921544 w 1154907"/>
                            <a:gd name="connsiteY144" fmla="*/ 1519237 h 1766991"/>
                            <a:gd name="connsiteX145" fmla="*/ 928688 w 1154907"/>
                            <a:gd name="connsiteY145" fmla="*/ 1524000 h 1766991"/>
                            <a:gd name="connsiteX146" fmla="*/ 947738 w 1154907"/>
                            <a:gd name="connsiteY146" fmla="*/ 1531144 h 1766991"/>
                            <a:gd name="connsiteX147" fmla="*/ 957263 w 1154907"/>
                            <a:gd name="connsiteY147" fmla="*/ 1533525 h 1766991"/>
                            <a:gd name="connsiteX148" fmla="*/ 978694 w 1154907"/>
                            <a:gd name="connsiteY148" fmla="*/ 1538287 h 1766991"/>
                            <a:gd name="connsiteX149" fmla="*/ 992982 w 1154907"/>
                            <a:gd name="connsiteY149" fmla="*/ 1547812 h 1766991"/>
                            <a:gd name="connsiteX150" fmla="*/ 1019175 w 1154907"/>
                            <a:gd name="connsiteY150" fmla="*/ 1557337 h 1766991"/>
                            <a:gd name="connsiteX151" fmla="*/ 1026319 w 1154907"/>
                            <a:gd name="connsiteY151" fmla="*/ 1559719 h 1766991"/>
                            <a:gd name="connsiteX152" fmla="*/ 1052513 w 1154907"/>
                            <a:gd name="connsiteY152" fmla="*/ 1571625 h 1766991"/>
                            <a:gd name="connsiteX153" fmla="*/ 1059657 w 1154907"/>
                            <a:gd name="connsiteY153" fmla="*/ 1576387 h 1766991"/>
                            <a:gd name="connsiteX154" fmla="*/ 1081088 w 1154907"/>
                            <a:gd name="connsiteY154" fmla="*/ 1585912 h 1766991"/>
                            <a:gd name="connsiteX155" fmla="*/ 1092994 w 1154907"/>
                            <a:gd name="connsiteY155" fmla="*/ 1602581 h 1766991"/>
                            <a:gd name="connsiteX156" fmla="*/ 1102519 w 1154907"/>
                            <a:gd name="connsiteY156" fmla="*/ 1616869 h 1766991"/>
                            <a:gd name="connsiteX157" fmla="*/ 1109663 w 1154907"/>
                            <a:gd name="connsiteY157" fmla="*/ 1631156 h 1766991"/>
                            <a:gd name="connsiteX158" fmla="*/ 1112044 w 1154907"/>
                            <a:gd name="connsiteY158" fmla="*/ 1640681 h 1766991"/>
                            <a:gd name="connsiteX159" fmla="*/ 1116807 w 1154907"/>
                            <a:gd name="connsiteY159" fmla="*/ 1654969 h 1766991"/>
                            <a:gd name="connsiteX160" fmla="*/ 1121569 w 1154907"/>
                            <a:gd name="connsiteY160" fmla="*/ 1671637 h 1766991"/>
                            <a:gd name="connsiteX161" fmla="*/ 1126332 w 1154907"/>
                            <a:gd name="connsiteY161" fmla="*/ 1678781 h 1766991"/>
                            <a:gd name="connsiteX162" fmla="*/ 1131094 w 1154907"/>
                            <a:gd name="connsiteY162" fmla="*/ 1697831 h 1766991"/>
                            <a:gd name="connsiteX163" fmla="*/ 1133475 w 1154907"/>
                            <a:gd name="connsiteY163" fmla="*/ 1704975 h 1766991"/>
                            <a:gd name="connsiteX164" fmla="*/ 1138238 w 1154907"/>
                            <a:gd name="connsiteY164" fmla="*/ 1724025 h 1766991"/>
                            <a:gd name="connsiteX165" fmla="*/ 1145382 w 1154907"/>
                            <a:gd name="connsiteY165" fmla="*/ 1745456 h 1766991"/>
                            <a:gd name="connsiteX166" fmla="*/ 1150144 w 1154907"/>
                            <a:gd name="connsiteY166" fmla="*/ 1759744 h 1766991"/>
                            <a:gd name="connsiteX167" fmla="*/ 1154907 w 1154907"/>
                            <a:gd name="connsiteY167" fmla="*/ 1764506 h 1766991"/>
                            <a:gd name="connsiteX168" fmla="*/ 1154907 w 1154907"/>
                            <a:gd name="connsiteY16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19050 w 1154907"/>
                            <a:gd name="connsiteY35" fmla="*/ 121444 h 1766991"/>
                            <a:gd name="connsiteX36" fmla="*/ 21432 w 1154907"/>
                            <a:gd name="connsiteY36" fmla="*/ 140493 h 1766991"/>
                            <a:gd name="connsiteX37" fmla="*/ 23813 w 1154907"/>
                            <a:gd name="connsiteY37" fmla="*/ 159543 h 1766991"/>
                            <a:gd name="connsiteX38" fmla="*/ 23813 w 1154907"/>
                            <a:gd name="connsiteY38" fmla="*/ 271462 h 1766991"/>
                            <a:gd name="connsiteX39" fmla="*/ 19050 w 1154907"/>
                            <a:gd name="connsiteY39" fmla="*/ 311944 h 1766991"/>
                            <a:gd name="connsiteX40" fmla="*/ 16669 w 1154907"/>
                            <a:gd name="connsiteY40" fmla="*/ 323850 h 1766991"/>
                            <a:gd name="connsiteX41" fmla="*/ 7144 w 1154907"/>
                            <a:gd name="connsiteY41" fmla="*/ 342900 h 1766991"/>
                            <a:gd name="connsiteX42" fmla="*/ 4763 w 1154907"/>
                            <a:gd name="connsiteY42" fmla="*/ 354806 h 1766991"/>
                            <a:gd name="connsiteX43" fmla="*/ 2382 w 1154907"/>
                            <a:gd name="connsiteY43" fmla="*/ 369094 h 1766991"/>
                            <a:gd name="connsiteX44" fmla="*/ 0 w 1154907"/>
                            <a:gd name="connsiteY44" fmla="*/ 376237 h 1766991"/>
                            <a:gd name="connsiteX45" fmla="*/ 2382 w 1154907"/>
                            <a:gd name="connsiteY45" fmla="*/ 407194 h 1766991"/>
                            <a:gd name="connsiteX46" fmla="*/ 4763 w 1154907"/>
                            <a:gd name="connsiteY46" fmla="*/ 416719 h 1766991"/>
                            <a:gd name="connsiteX47" fmla="*/ 11907 w 1154907"/>
                            <a:gd name="connsiteY47" fmla="*/ 438150 h 1766991"/>
                            <a:gd name="connsiteX48" fmla="*/ 16669 w 1154907"/>
                            <a:gd name="connsiteY48" fmla="*/ 452437 h 1766991"/>
                            <a:gd name="connsiteX49" fmla="*/ 19050 w 1154907"/>
                            <a:gd name="connsiteY49" fmla="*/ 459581 h 1766991"/>
                            <a:gd name="connsiteX50" fmla="*/ 23813 w 1154907"/>
                            <a:gd name="connsiteY50" fmla="*/ 466725 h 1766991"/>
                            <a:gd name="connsiteX51" fmla="*/ 33338 w 1154907"/>
                            <a:gd name="connsiteY51" fmla="*/ 488156 h 1766991"/>
                            <a:gd name="connsiteX52" fmla="*/ 38100 w 1154907"/>
                            <a:gd name="connsiteY52" fmla="*/ 504825 h 1766991"/>
                            <a:gd name="connsiteX53" fmla="*/ 42863 w 1154907"/>
                            <a:gd name="connsiteY53" fmla="*/ 511969 h 1766991"/>
                            <a:gd name="connsiteX54" fmla="*/ 52388 w 1154907"/>
                            <a:gd name="connsiteY54" fmla="*/ 533400 h 1766991"/>
                            <a:gd name="connsiteX55" fmla="*/ 59532 w 1154907"/>
                            <a:gd name="connsiteY55" fmla="*/ 554831 h 1766991"/>
                            <a:gd name="connsiteX56" fmla="*/ 61913 w 1154907"/>
                            <a:gd name="connsiteY56" fmla="*/ 561975 h 1766991"/>
                            <a:gd name="connsiteX57" fmla="*/ 64294 w 1154907"/>
                            <a:gd name="connsiteY57" fmla="*/ 588169 h 1766991"/>
                            <a:gd name="connsiteX58" fmla="*/ 66675 w 1154907"/>
                            <a:gd name="connsiteY58" fmla="*/ 595312 h 1766991"/>
                            <a:gd name="connsiteX59" fmla="*/ 69057 w 1154907"/>
                            <a:gd name="connsiteY59" fmla="*/ 609600 h 1766991"/>
                            <a:gd name="connsiteX60" fmla="*/ 73819 w 1154907"/>
                            <a:gd name="connsiteY60" fmla="*/ 623887 h 1766991"/>
                            <a:gd name="connsiteX61" fmla="*/ 76200 w 1154907"/>
                            <a:gd name="connsiteY61" fmla="*/ 631031 h 1766991"/>
                            <a:gd name="connsiteX62" fmla="*/ 78582 w 1154907"/>
                            <a:gd name="connsiteY62" fmla="*/ 638175 h 1766991"/>
                            <a:gd name="connsiteX63" fmla="*/ 83344 w 1154907"/>
                            <a:gd name="connsiteY63" fmla="*/ 654844 h 1766991"/>
                            <a:gd name="connsiteX64" fmla="*/ 88107 w 1154907"/>
                            <a:gd name="connsiteY64" fmla="*/ 661987 h 1766991"/>
                            <a:gd name="connsiteX65" fmla="*/ 90488 w 1154907"/>
                            <a:gd name="connsiteY65" fmla="*/ 671512 h 1766991"/>
                            <a:gd name="connsiteX66" fmla="*/ 95250 w 1154907"/>
                            <a:gd name="connsiteY66" fmla="*/ 685800 h 1766991"/>
                            <a:gd name="connsiteX67" fmla="*/ 102394 w 1154907"/>
                            <a:gd name="connsiteY67" fmla="*/ 709612 h 1766991"/>
                            <a:gd name="connsiteX68" fmla="*/ 107157 w 1154907"/>
                            <a:gd name="connsiteY68" fmla="*/ 716756 h 1766991"/>
                            <a:gd name="connsiteX69" fmla="*/ 111919 w 1154907"/>
                            <a:gd name="connsiteY69" fmla="*/ 731044 h 1766991"/>
                            <a:gd name="connsiteX70" fmla="*/ 114300 w 1154907"/>
                            <a:gd name="connsiteY70" fmla="*/ 740569 h 1766991"/>
                            <a:gd name="connsiteX71" fmla="*/ 128588 w 1154907"/>
                            <a:gd name="connsiteY71" fmla="*/ 781050 h 1766991"/>
                            <a:gd name="connsiteX72" fmla="*/ 133350 w 1154907"/>
                            <a:gd name="connsiteY72" fmla="*/ 795337 h 1766991"/>
                            <a:gd name="connsiteX73" fmla="*/ 135732 w 1154907"/>
                            <a:gd name="connsiteY73" fmla="*/ 804862 h 1766991"/>
                            <a:gd name="connsiteX74" fmla="*/ 140494 w 1154907"/>
                            <a:gd name="connsiteY74" fmla="*/ 812006 h 1766991"/>
                            <a:gd name="connsiteX75" fmla="*/ 142875 w 1154907"/>
                            <a:gd name="connsiteY75" fmla="*/ 819150 h 1766991"/>
                            <a:gd name="connsiteX76" fmla="*/ 147638 w 1154907"/>
                            <a:gd name="connsiteY76" fmla="*/ 826294 h 1766991"/>
                            <a:gd name="connsiteX77" fmla="*/ 154782 w 1154907"/>
                            <a:gd name="connsiteY77" fmla="*/ 842962 h 1766991"/>
                            <a:gd name="connsiteX78" fmla="*/ 159544 w 1154907"/>
                            <a:gd name="connsiteY78" fmla="*/ 850106 h 1766991"/>
                            <a:gd name="connsiteX79" fmla="*/ 164307 w 1154907"/>
                            <a:gd name="connsiteY79" fmla="*/ 864394 h 1766991"/>
                            <a:gd name="connsiteX80" fmla="*/ 173832 w 1154907"/>
                            <a:gd name="connsiteY80" fmla="*/ 878681 h 1766991"/>
                            <a:gd name="connsiteX81" fmla="*/ 178594 w 1154907"/>
                            <a:gd name="connsiteY81" fmla="*/ 888206 h 1766991"/>
                            <a:gd name="connsiteX82" fmla="*/ 188119 w 1154907"/>
                            <a:gd name="connsiteY82" fmla="*/ 902494 h 1766991"/>
                            <a:gd name="connsiteX83" fmla="*/ 197644 w 1154907"/>
                            <a:gd name="connsiteY83" fmla="*/ 916781 h 1766991"/>
                            <a:gd name="connsiteX84" fmla="*/ 204788 w 1154907"/>
                            <a:gd name="connsiteY84" fmla="*/ 931069 h 1766991"/>
                            <a:gd name="connsiteX85" fmla="*/ 207169 w 1154907"/>
                            <a:gd name="connsiteY85" fmla="*/ 938212 h 1766991"/>
                            <a:gd name="connsiteX86" fmla="*/ 216694 w 1154907"/>
                            <a:gd name="connsiteY86" fmla="*/ 954881 h 1766991"/>
                            <a:gd name="connsiteX87" fmla="*/ 238125 w 1154907"/>
                            <a:gd name="connsiteY87" fmla="*/ 978694 h 1766991"/>
                            <a:gd name="connsiteX88" fmla="*/ 259557 w 1154907"/>
                            <a:gd name="connsiteY88" fmla="*/ 1000124 h 1766991"/>
                            <a:gd name="connsiteX89" fmla="*/ 292894 w 1154907"/>
                            <a:gd name="connsiteY89" fmla="*/ 1033462 h 1766991"/>
                            <a:gd name="connsiteX90" fmla="*/ 316706 w 1154907"/>
                            <a:gd name="connsiteY90" fmla="*/ 1064419 h 1766991"/>
                            <a:gd name="connsiteX91" fmla="*/ 342900 w 1154907"/>
                            <a:gd name="connsiteY91" fmla="*/ 1090612 h 1766991"/>
                            <a:gd name="connsiteX92" fmla="*/ 359569 w 1154907"/>
                            <a:gd name="connsiteY92" fmla="*/ 1107281 h 1766991"/>
                            <a:gd name="connsiteX93" fmla="*/ 373857 w 1154907"/>
                            <a:gd name="connsiteY93" fmla="*/ 1114425 h 1766991"/>
                            <a:gd name="connsiteX94" fmla="*/ 383382 w 1154907"/>
                            <a:gd name="connsiteY94" fmla="*/ 1121569 h 1766991"/>
                            <a:gd name="connsiteX95" fmla="*/ 388144 w 1154907"/>
                            <a:gd name="connsiteY95" fmla="*/ 1128712 h 1766991"/>
                            <a:gd name="connsiteX96" fmla="*/ 397669 w 1154907"/>
                            <a:gd name="connsiteY96" fmla="*/ 1133475 h 1766991"/>
                            <a:gd name="connsiteX97" fmla="*/ 404813 w 1154907"/>
                            <a:gd name="connsiteY97" fmla="*/ 1138237 h 1766991"/>
                            <a:gd name="connsiteX98" fmla="*/ 411957 w 1154907"/>
                            <a:gd name="connsiteY98" fmla="*/ 1145381 h 1766991"/>
                            <a:gd name="connsiteX99" fmla="*/ 419100 w 1154907"/>
                            <a:gd name="connsiteY99" fmla="*/ 1150144 h 1766991"/>
                            <a:gd name="connsiteX100" fmla="*/ 426244 w 1154907"/>
                            <a:gd name="connsiteY100" fmla="*/ 1157287 h 1766991"/>
                            <a:gd name="connsiteX101" fmla="*/ 433388 w 1154907"/>
                            <a:gd name="connsiteY101" fmla="*/ 1162050 h 1766991"/>
                            <a:gd name="connsiteX102" fmla="*/ 440532 w 1154907"/>
                            <a:gd name="connsiteY102" fmla="*/ 1171575 h 1766991"/>
                            <a:gd name="connsiteX103" fmla="*/ 450057 w 1154907"/>
                            <a:gd name="connsiteY103" fmla="*/ 1178719 h 1766991"/>
                            <a:gd name="connsiteX104" fmla="*/ 459582 w 1154907"/>
                            <a:gd name="connsiteY104" fmla="*/ 1188244 h 1766991"/>
                            <a:gd name="connsiteX105" fmla="*/ 469107 w 1154907"/>
                            <a:gd name="connsiteY105" fmla="*/ 1202531 h 1766991"/>
                            <a:gd name="connsiteX106" fmla="*/ 483394 w 1154907"/>
                            <a:gd name="connsiteY106" fmla="*/ 1216819 h 1766991"/>
                            <a:gd name="connsiteX107" fmla="*/ 492919 w 1154907"/>
                            <a:gd name="connsiteY107" fmla="*/ 1228725 h 1766991"/>
                            <a:gd name="connsiteX108" fmla="*/ 502444 w 1154907"/>
                            <a:gd name="connsiteY108" fmla="*/ 1243012 h 1766991"/>
                            <a:gd name="connsiteX109" fmla="*/ 509588 w 1154907"/>
                            <a:gd name="connsiteY109" fmla="*/ 1247775 h 1766991"/>
                            <a:gd name="connsiteX110" fmla="*/ 523875 w 1154907"/>
                            <a:gd name="connsiteY110" fmla="*/ 1259681 h 1766991"/>
                            <a:gd name="connsiteX111" fmla="*/ 538163 w 1154907"/>
                            <a:gd name="connsiteY111" fmla="*/ 1273969 h 1766991"/>
                            <a:gd name="connsiteX112" fmla="*/ 545307 w 1154907"/>
                            <a:gd name="connsiteY112" fmla="*/ 1281112 h 1766991"/>
                            <a:gd name="connsiteX113" fmla="*/ 559594 w 1154907"/>
                            <a:gd name="connsiteY113" fmla="*/ 1290637 h 1766991"/>
                            <a:gd name="connsiteX114" fmla="*/ 571500 w 1154907"/>
                            <a:gd name="connsiteY114" fmla="*/ 1302544 h 1766991"/>
                            <a:gd name="connsiteX115" fmla="*/ 592932 w 1154907"/>
                            <a:gd name="connsiteY115" fmla="*/ 1321594 h 1766991"/>
                            <a:gd name="connsiteX116" fmla="*/ 600075 w 1154907"/>
                            <a:gd name="connsiteY116" fmla="*/ 1323975 h 1766991"/>
                            <a:gd name="connsiteX117" fmla="*/ 607219 w 1154907"/>
                            <a:gd name="connsiteY117" fmla="*/ 1331119 h 1766991"/>
                            <a:gd name="connsiteX118" fmla="*/ 616744 w 1154907"/>
                            <a:gd name="connsiteY118" fmla="*/ 1338262 h 1766991"/>
                            <a:gd name="connsiteX119" fmla="*/ 623888 w 1154907"/>
                            <a:gd name="connsiteY119" fmla="*/ 1343025 h 1766991"/>
                            <a:gd name="connsiteX120" fmla="*/ 631032 w 1154907"/>
                            <a:gd name="connsiteY120" fmla="*/ 1350169 h 1766991"/>
                            <a:gd name="connsiteX121" fmla="*/ 652463 w 1154907"/>
                            <a:gd name="connsiteY121" fmla="*/ 1362075 h 1766991"/>
                            <a:gd name="connsiteX122" fmla="*/ 669132 w 1154907"/>
                            <a:gd name="connsiteY122" fmla="*/ 1378744 h 1766991"/>
                            <a:gd name="connsiteX123" fmla="*/ 683419 w 1154907"/>
                            <a:gd name="connsiteY123" fmla="*/ 1390650 h 1766991"/>
                            <a:gd name="connsiteX124" fmla="*/ 695325 w 1154907"/>
                            <a:gd name="connsiteY124" fmla="*/ 1400175 h 1766991"/>
                            <a:gd name="connsiteX125" fmla="*/ 702469 w 1154907"/>
                            <a:gd name="connsiteY125" fmla="*/ 1404937 h 1766991"/>
                            <a:gd name="connsiteX126" fmla="*/ 716757 w 1154907"/>
                            <a:gd name="connsiteY126" fmla="*/ 1414462 h 1766991"/>
                            <a:gd name="connsiteX127" fmla="*/ 735807 w 1154907"/>
                            <a:gd name="connsiteY127" fmla="*/ 1426369 h 1766991"/>
                            <a:gd name="connsiteX128" fmla="*/ 750094 w 1154907"/>
                            <a:gd name="connsiteY128" fmla="*/ 1435894 h 1766991"/>
                            <a:gd name="connsiteX129" fmla="*/ 764382 w 1154907"/>
                            <a:gd name="connsiteY129" fmla="*/ 1445419 h 1766991"/>
                            <a:gd name="connsiteX130" fmla="*/ 781050 w 1154907"/>
                            <a:gd name="connsiteY130" fmla="*/ 1454944 h 1766991"/>
                            <a:gd name="connsiteX131" fmla="*/ 788194 w 1154907"/>
                            <a:gd name="connsiteY131" fmla="*/ 1457325 h 1766991"/>
                            <a:gd name="connsiteX132" fmla="*/ 804863 w 1154907"/>
                            <a:gd name="connsiteY132" fmla="*/ 1469231 h 1766991"/>
                            <a:gd name="connsiteX133" fmla="*/ 814388 w 1154907"/>
                            <a:gd name="connsiteY133" fmla="*/ 1473994 h 1766991"/>
                            <a:gd name="connsiteX134" fmla="*/ 826294 w 1154907"/>
                            <a:gd name="connsiteY134" fmla="*/ 1476375 h 1766991"/>
                            <a:gd name="connsiteX135" fmla="*/ 835819 w 1154907"/>
                            <a:gd name="connsiteY135" fmla="*/ 1481137 h 1766991"/>
                            <a:gd name="connsiteX136" fmla="*/ 850107 w 1154907"/>
                            <a:gd name="connsiteY136" fmla="*/ 1490662 h 1766991"/>
                            <a:gd name="connsiteX137" fmla="*/ 857250 w 1154907"/>
                            <a:gd name="connsiteY137" fmla="*/ 1493044 h 1766991"/>
                            <a:gd name="connsiteX138" fmla="*/ 866775 w 1154907"/>
                            <a:gd name="connsiteY138" fmla="*/ 1497806 h 1766991"/>
                            <a:gd name="connsiteX139" fmla="*/ 876300 w 1154907"/>
                            <a:gd name="connsiteY139" fmla="*/ 1500187 h 1766991"/>
                            <a:gd name="connsiteX140" fmla="*/ 883444 w 1154907"/>
                            <a:gd name="connsiteY140" fmla="*/ 1502569 h 1766991"/>
                            <a:gd name="connsiteX141" fmla="*/ 890588 w 1154907"/>
                            <a:gd name="connsiteY141" fmla="*/ 1509712 h 1766991"/>
                            <a:gd name="connsiteX142" fmla="*/ 902494 w 1154907"/>
                            <a:gd name="connsiteY142" fmla="*/ 1512094 h 1766991"/>
                            <a:gd name="connsiteX143" fmla="*/ 914400 w 1154907"/>
                            <a:gd name="connsiteY143" fmla="*/ 1516856 h 1766991"/>
                            <a:gd name="connsiteX144" fmla="*/ 921544 w 1154907"/>
                            <a:gd name="connsiteY144" fmla="*/ 1519237 h 1766991"/>
                            <a:gd name="connsiteX145" fmla="*/ 928688 w 1154907"/>
                            <a:gd name="connsiteY145" fmla="*/ 1524000 h 1766991"/>
                            <a:gd name="connsiteX146" fmla="*/ 947738 w 1154907"/>
                            <a:gd name="connsiteY146" fmla="*/ 1531144 h 1766991"/>
                            <a:gd name="connsiteX147" fmla="*/ 957263 w 1154907"/>
                            <a:gd name="connsiteY147" fmla="*/ 1533525 h 1766991"/>
                            <a:gd name="connsiteX148" fmla="*/ 978694 w 1154907"/>
                            <a:gd name="connsiteY148" fmla="*/ 1538287 h 1766991"/>
                            <a:gd name="connsiteX149" fmla="*/ 992982 w 1154907"/>
                            <a:gd name="connsiteY149" fmla="*/ 1547812 h 1766991"/>
                            <a:gd name="connsiteX150" fmla="*/ 1019175 w 1154907"/>
                            <a:gd name="connsiteY150" fmla="*/ 1557337 h 1766991"/>
                            <a:gd name="connsiteX151" fmla="*/ 1026319 w 1154907"/>
                            <a:gd name="connsiteY151" fmla="*/ 1559719 h 1766991"/>
                            <a:gd name="connsiteX152" fmla="*/ 1052513 w 1154907"/>
                            <a:gd name="connsiteY152" fmla="*/ 1571625 h 1766991"/>
                            <a:gd name="connsiteX153" fmla="*/ 1059657 w 1154907"/>
                            <a:gd name="connsiteY153" fmla="*/ 1576387 h 1766991"/>
                            <a:gd name="connsiteX154" fmla="*/ 1081088 w 1154907"/>
                            <a:gd name="connsiteY154" fmla="*/ 1585912 h 1766991"/>
                            <a:gd name="connsiteX155" fmla="*/ 1092994 w 1154907"/>
                            <a:gd name="connsiteY155" fmla="*/ 1602581 h 1766991"/>
                            <a:gd name="connsiteX156" fmla="*/ 1102519 w 1154907"/>
                            <a:gd name="connsiteY156" fmla="*/ 1616869 h 1766991"/>
                            <a:gd name="connsiteX157" fmla="*/ 1109663 w 1154907"/>
                            <a:gd name="connsiteY157" fmla="*/ 1631156 h 1766991"/>
                            <a:gd name="connsiteX158" fmla="*/ 1112044 w 1154907"/>
                            <a:gd name="connsiteY158" fmla="*/ 1640681 h 1766991"/>
                            <a:gd name="connsiteX159" fmla="*/ 1116807 w 1154907"/>
                            <a:gd name="connsiteY159" fmla="*/ 1654969 h 1766991"/>
                            <a:gd name="connsiteX160" fmla="*/ 1121569 w 1154907"/>
                            <a:gd name="connsiteY160" fmla="*/ 1671637 h 1766991"/>
                            <a:gd name="connsiteX161" fmla="*/ 1126332 w 1154907"/>
                            <a:gd name="connsiteY161" fmla="*/ 1678781 h 1766991"/>
                            <a:gd name="connsiteX162" fmla="*/ 1131094 w 1154907"/>
                            <a:gd name="connsiteY162" fmla="*/ 1697831 h 1766991"/>
                            <a:gd name="connsiteX163" fmla="*/ 1133475 w 1154907"/>
                            <a:gd name="connsiteY163" fmla="*/ 1704975 h 1766991"/>
                            <a:gd name="connsiteX164" fmla="*/ 1138238 w 1154907"/>
                            <a:gd name="connsiteY164" fmla="*/ 1724025 h 1766991"/>
                            <a:gd name="connsiteX165" fmla="*/ 1145382 w 1154907"/>
                            <a:gd name="connsiteY165" fmla="*/ 1745456 h 1766991"/>
                            <a:gd name="connsiteX166" fmla="*/ 1150144 w 1154907"/>
                            <a:gd name="connsiteY166" fmla="*/ 1759744 h 1766991"/>
                            <a:gd name="connsiteX167" fmla="*/ 1154907 w 1154907"/>
                            <a:gd name="connsiteY167" fmla="*/ 1764506 h 1766991"/>
                            <a:gd name="connsiteX168" fmla="*/ 1154907 w 1154907"/>
                            <a:gd name="connsiteY168" fmla="*/ 1762125 h 1766991"/>
                            <a:gd name="connsiteX0" fmla="*/ 431007 w 1154907"/>
                            <a:gd name="connsiteY0" fmla="*/ 285750 h 1766991"/>
                            <a:gd name="connsiteX1" fmla="*/ 431007 w 1154907"/>
                            <a:gd name="connsiteY1" fmla="*/ 285750 h 1766991"/>
                            <a:gd name="connsiteX2" fmla="*/ 431007 w 1154907"/>
                            <a:gd name="connsiteY2" fmla="*/ 219075 h 1766991"/>
                            <a:gd name="connsiteX3" fmla="*/ 426244 w 1154907"/>
                            <a:gd name="connsiteY3" fmla="*/ 197644 h 1766991"/>
                            <a:gd name="connsiteX4" fmla="*/ 421482 w 1154907"/>
                            <a:gd name="connsiteY4" fmla="*/ 190500 h 1766991"/>
                            <a:gd name="connsiteX5" fmla="*/ 419100 w 1154907"/>
                            <a:gd name="connsiteY5" fmla="*/ 183356 h 1766991"/>
                            <a:gd name="connsiteX6" fmla="*/ 414338 w 1154907"/>
                            <a:gd name="connsiteY6" fmla="*/ 176212 h 1766991"/>
                            <a:gd name="connsiteX7" fmla="*/ 409575 w 1154907"/>
                            <a:gd name="connsiteY7" fmla="*/ 161925 h 1766991"/>
                            <a:gd name="connsiteX8" fmla="*/ 407194 w 1154907"/>
                            <a:gd name="connsiteY8" fmla="*/ 154781 h 1766991"/>
                            <a:gd name="connsiteX9" fmla="*/ 404813 w 1154907"/>
                            <a:gd name="connsiteY9" fmla="*/ 147637 h 1766991"/>
                            <a:gd name="connsiteX10" fmla="*/ 402432 w 1154907"/>
                            <a:gd name="connsiteY10" fmla="*/ 138112 h 1766991"/>
                            <a:gd name="connsiteX11" fmla="*/ 397669 w 1154907"/>
                            <a:gd name="connsiteY11" fmla="*/ 114300 h 1766991"/>
                            <a:gd name="connsiteX12" fmla="*/ 392907 w 1154907"/>
                            <a:gd name="connsiteY12" fmla="*/ 97631 h 1766991"/>
                            <a:gd name="connsiteX13" fmla="*/ 383382 w 1154907"/>
                            <a:gd name="connsiteY13" fmla="*/ 76200 h 1766991"/>
                            <a:gd name="connsiteX14" fmla="*/ 381000 w 1154907"/>
                            <a:gd name="connsiteY14" fmla="*/ 69056 h 1766991"/>
                            <a:gd name="connsiteX15" fmla="*/ 366713 w 1154907"/>
                            <a:gd name="connsiteY15" fmla="*/ 59531 h 1766991"/>
                            <a:gd name="connsiteX16" fmla="*/ 352425 w 1154907"/>
                            <a:gd name="connsiteY16" fmla="*/ 47625 h 1766991"/>
                            <a:gd name="connsiteX17" fmla="*/ 345282 w 1154907"/>
                            <a:gd name="connsiteY17" fmla="*/ 45244 h 1766991"/>
                            <a:gd name="connsiteX18" fmla="*/ 338138 w 1154907"/>
                            <a:gd name="connsiteY18" fmla="*/ 40481 h 1766991"/>
                            <a:gd name="connsiteX19" fmla="*/ 323850 w 1154907"/>
                            <a:gd name="connsiteY19" fmla="*/ 35719 h 1766991"/>
                            <a:gd name="connsiteX20" fmla="*/ 316707 w 1154907"/>
                            <a:gd name="connsiteY20" fmla="*/ 30956 h 1766991"/>
                            <a:gd name="connsiteX21" fmla="*/ 292894 w 1154907"/>
                            <a:gd name="connsiteY21" fmla="*/ 23812 h 1766991"/>
                            <a:gd name="connsiteX22" fmla="*/ 285750 w 1154907"/>
                            <a:gd name="connsiteY22" fmla="*/ 21431 h 1766991"/>
                            <a:gd name="connsiteX23" fmla="*/ 271463 w 1154907"/>
                            <a:gd name="connsiteY23" fmla="*/ 19050 h 1766991"/>
                            <a:gd name="connsiteX24" fmla="*/ 254794 w 1154907"/>
                            <a:gd name="connsiteY24" fmla="*/ 14287 h 1766991"/>
                            <a:gd name="connsiteX25" fmla="*/ 242888 w 1154907"/>
                            <a:gd name="connsiteY25" fmla="*/ 11906 h 1766991"/>
                            <a:gd name="connsiteX26" fmla="*/ 235744 w 1154907"/>
                            <a:gd name="connsiteY26" fmla="*/ 9525 h 1766991"/>
                            <a:gd name="connsiteX27" fmla="*/ 221457 w 1154907"/>
                            <a:gd name="connsiteY27" fmla="*/ 7144 h 1766991"/>
                            <a:gd name="connsiteX28" fmla="*/ 190500 w 1154907"/>
                            <a:gd name="connsiteY28" fmla="*/ 2381 h 1766991"/>
                            <a:gd name="connsiteX29" fmla="*/ 150019 w 1154907"/>
                            <a:gd name="connsiteY29" fmla="*/ 0 h 1766991"/>
                            <a:gd name="connsiteX30" fmla="*/ 92869 w 1154907"/>
                            <a:gd name="connsiteY30" fmla="*/ 2381 h 1766991"/>
                            <a:gd name="connsiteX31" fmla="*/ 69057 w 1154907"/>
                            <a:gd name="connsiteY31" fmla="*/ 14287 h 1766991"/>
                            <a:gd name="connsiteX32" fmla="*/ 54769 w 1154907"/>
                            <a:gd name="connsiteY32" fmla="*/ 19050 h 1766991"/>
                            <a:gd name="connsiteX33" fmla="*/ 42863 w 1154907"/>
                            <a:gd name="connsiteY33" fmla="*/ 35719 h 1766991"/>
                            <a:gd name="connsiteX34" fmla="*/ 30956 w 1154907"/>
                            <a:gd name="connsiteY34" fmla="*/ 66675 h 1766991"/>
                            <a:gd name="connsiteX35" fmla="*/ 21431 w 1154907"/>
                            <a:gd name="connsiteY35" fmla="*/ 109538 h 1766991"/>
                            <a:gd name="connsiteX36" fmla="*/ 21432 w 1154907"/>
                            <a:gd name="connsiteY36" fmla="*/ 140493 h 1766991"/>
                            <a:gd name="connsiteX37" fmla="*/ 23813 w 1154907"/>
                            <a:gd name="connsiteY37" fmla="*/ 159543 h 1766991"/>
                            <a:gd name="connsiteX38" fmla="*/ 23813 w 1154907"/>
                            <a:gd name="connsiteY38" fmla="*/ 271462 h 1766991"/>
                            <a:gd name="connsiteX39" fmla="*/ 19050 w 1154907"/>
                            <a:gd name="connsiteY39" fmla="*/ 311944 h 1766991"/>
                            <a:gd name="connsiteX40" fmla="*/ 16669 w 1154907"/>
                            <a:gd name="connsiteY40" fmla="*/ 323850 h 1766991"/>
                            <a:gd name="connsiteX41" fmla="*/ 7144 w 1154907"/>
                            <a:gd name="connsiteY41" fmla="*/ 342900 h 1766991"/>
                            <a:gd name="connsiteX42" fmla="*/ 4763 w 1154907"/>
                            <a:gd name="connsiteY42" fmla="*/ 354806 h 1766991"/>
                            <a:gd name="connsiteX43" fmla="*/ 2382 w 1154907"/>
                            <a:gd name="connsiteY43" fmla="*/ 369094 h 1766991"/>
                            <a:gd name="connsiteX44" fmla="*/ 0 w 1154907"/>
                            <a:gd name="connsiteY44" fmla="*/ 376237 h 1766991"/>
                            <a:gd name="connsiteX45" fmla="*/ 2382 w 1154907"/>
                            <a:gd name="connsiteY45" fmla="*/ 407194 h 1766991"/>
                            <a:gd name="connsiteX46" fmla="*/ 4763 w 1154907"/>
                            <a:gd name="connsiteY46" fmla="*/ 416719 h 1766991"/>
                            <a:gd name="connsiteX47" fmla="*/ 11907 w 1154907"/>
                            <a:gd name="connsiteY47" fmla="*/ 438150 h 1766991"/>
                            <a:gd name="connsiteX48" fmla="*/ 16669 w 1154907"/>
                            <a:gd name="connsiteY48" fmla="*/ 452437 h 1766991"/>
                            <a:gd name="connsiteX49" fmla="*/ 19050 w 1154907"/>
                            <a:gd name="connsiteY49" fmla="*/ 459581 h 1766991"/>
                            <a:gd name="connsiteX50" fmla="*/ 23813 w 1154907"/>
                            <a:gd name="connsiteY50" fmla="*/ 466725 h 1766991"/>
                            <a:gd name="connsiteX51" fmla="*/ 33338 w 1154907"/>
                            <a:gd name="connsiteY51" fmla="*/ 488156 h 1766991"/>
                            <a:gd name="connsiteX52" fmla="*/ 38100 w 1154907"/>
                            <a:gd name="connsiteY52" fmla="*/ 504825 h 1766991"/>
                            <a:gd name="connsiteX53" fmla="*/ 42863 w 1154907"/>
                            <a:gd name="connsiteY53" fmla="*/ 511969 h 1766991"/>
                            <a:gd name="connsiteX54" fmla="*/ 52388 w 1154907"/>
                            <a:gd name="connsiteY54" fmla="*/ 533400 h 1766991"/>
                            <a:gd name="connsiteX55" fmla="*/ 59532 w 1154907"/>
                            <a:gd name="connsiteY55" fmla="*/ 554831 h 1766991"/>
                            <a:gd name="connsiteX56" fmla="*/ 61913 w 1154907"/>
                            <a:gd name="connsiteY56" fmla="*/ 561975 h 1766991"/>
                            <a:gd name="connsiteX57" fmla="*/ 64294 w 1154907"/>
                            <a:gd name="connsiteY57" fmla="*/ 588169 h 1766991"/>
                            <a:gd name="connsiteX58" fmla="*/ 66675 w 1154907"/>
                            <a:gd name="connsiteY58" fmla="*/ 595312 h 1766991"/>
                            <a:gd name="connsiteX59" fmla="*/ 69057 w 1154907"/>
                            <a:gd name="connsiteY59" fmla="*/ 609600 h 1766991"/>
                            <a:gd name="connsiteX60" fmla="*/ 73819 w 1154907"/>
                            <a:gd name="connsiteY60" fmla="*/ 623887 h 1766991"/>
                            <a:gd name="connsiteX61" fmla="*/ 76200 w 1154907"/>
                            <a:gd name="connsiteY61" fmla="*/ 631031 h 1766991"/>
                            <a:gd name="connsiteX62" fmla="*/ 78582 w 1154907"/>
                            <a:gd name="connsiteY62" fmla="*/ 638175 h 1766991"/>
                            <a:gd name="connsiteX63" fmla="*/ 83344 w 1154907"/>
                            <a:gd name="connsiteY63" fmla="*/ 654844 h 1766991"/>
                            <a:gd name="connsiteX64" fmla="*/ 88107 w 1154907"/>
                            <a:gd name="connsiteY64" fmla="*/ 661987 h 1766991"/>
                            <a:gd name="connsiteX65" fmla="*/ 90488 w 1154907"/>
                            <a:gd name="connsiteY65" fmla="*/ 671512 h 1766991"/>
                            <a:gd name="connsiteX66" fmla="*/ 95250 w 1154907"/>
                            <a:gd name="connsiteY66" fmla="*/ 685800 h 1766991"/>
                            <a:gd name="connsiteX67" fmla="*/ 102394 w 1154907"/>
                            <a:gd name="connsiteY67" fmla="*/ 709612 h 1766991"/>
                            <a:gd name="connsiteX68" fmla="*/ 107157 w 1154907"/>
                            <a:gd name="connsiteY68" fmla="*/ 716756 h 1766991"/>
                            <a:gd name="connsiteX69" fmla="*/ 111919 w 1154907"/>
                            <a:gd name="connsiteY69" fmla="*/ 731044 h 1766991"/>
                            <a:gd name="connsiteX70" fmla="*/ 114300 w 1154907"/>
                            <a:gd name="connsiteY70" fmla="*/ 740569 h 1766991"/>
                            <a:gd name="connsiteX71" fmla="*/ 128588 w 1154907"/>
                            <a:gd name="connsiteY71" fmla="*/ 781050 h 1766991"/>
                            <a:gd name="connsiteX72" fmla="*/ 133350 w 1154907"/>
                            <a:gd name="connsiteY72" fmla="*/ 795337 h 1766991"/>
                            <a:gd name="connsiteX73" fmla="*/ 135732 w 1154907"/>
                            <a:gd name="connsiteY73" fmla="*/ 804862 h 1766991"/>
                            <a:gd name="connsiteX74" fmla="*/ 140494 w 1154907"/>
                            <a:gd name="connsiteY74" fmla="*/ 812006 h 1766991"/>
                            <a:gd name="connsiteX75" fmla="*/ 142875 w 1154907"/>
                            <a:gd name="connsiteY75" fmla="*/ 819150 h 1766991"/>
                            <a:gd name="connsiteX76" fmla="*/ 147638 w 1154907"/>
                            <a:gd name="connsiteY76" fmla="*/ 826294 h 1766991"/>
                            <a:gd name="connsiteX77" fmla="*/ 154782 w 1154907"/>
                            <a:gd name="connsiteY77" fmla="*/ 842962 h 1766991"/>
                            <a:gd name="connsiteX78" fmla="*/ 159544 w 1154907"/>
                            <a:gd name="connsiteY78" fmla="*/ 850106 h 1766991"/>
                            <a:gd name="connsiteX79" fmla="*/ 164307 w 1154907"/>
                            <a:gd name="connsiteY79" fmla="*/ 864394 h 1766991"/>
                            <a:gd name="connsiteX80" fmla="*/ 173832 w 1154907"/>
                            <a:gd name="connsiteY80" fmla="*/ 878681 h 1766991"/>
                            <a:gd name="connsiteX81" fmla="*/ 178594 w 1154907"/>
                            <a:gd name="connsiteY81" fmla="*/ 888206 h 1766991"/>
                            <a:gd name="connsiteX82" fmla="*/ 188119 w 1154907"/>
                            <a:gd name="connsiteY82" fmla="*/ 902494 h 1766991"/>
                            <a:gd name="connsiteX83" fmla="*/ 197644 w 1154907"/>
                            <a:gd name="connsiteY83" fmla="*/ 916781 h 1766991"/>
                            <a:gd name="connsiteX84" fmla="*/ 204788 w 1154907"/>
                            <a:gd name="connsiteY84" fmla="*/ 931069 h 1766991"/>
                            <a:gd name="connsiteX85" fmla="*/ 207169 w 1154907"/>
                            <a:gd name="connsiteY85" fmla="*/ 938212 h 1766991"/>
                            <a:gd name="connsiteX86" fmla="*/ 216694 w 1154907"/>
                            <a:gd name="connsiteY86" fmla="*/ 954881 h 1766991"/>
                            <a:gd name="connsiteX87" fmla="*/ 238125 w 1154907"/>
                            <a:gd name="connsiteY87" fmla="*/ 978694 h 1766991"/>
                            <a:gd name="connsiteX88" fmla="*/ 259557 w 1154907"/>
                            <a:gd name="connsiteY88" fmla="*/ 1000124 h 1766991"/>
                            <a:gd name="connsiteX89" fmla="*/ 292894 w 1154907"/>
                            <a:gd name="connsiteY89" fmla="*/ 1033462 h 1766991"/>
                            <a:gd name="connsiteX90" fmla="*/ 316706 w 1154907"/>
                            <a:gd name="connsiteY90" fmla="*/ 1064419 h 1766991"/>
                            <a:gd name="connsiteX91" fmla="*/ 342900 w 1154907"/>
                            <a:gd name="connsiteY91" fmla="*/ 1090612 h 1766991"/>
                            <a:gd name="connsiteX92" fmla="*/ 359569 w 1154907"/>
                            <a:gd name="connsiteY92" fmla="*/ 1107281 h 1766991"/>
                            <a:gd name="connsiteX93" fmla="*/ 373857 w 1154907"/>
                            <a:gd name="connsiteY93" fmla="*/ 1114425 h 1766991"/>
                            <a:gd name="connsiteX94" fmla="*/ 383382 w 1154907"/>
                            <a:gd name="connsiteY94" fmla="*/ 1121569 h 1766991"/>
                            <a:gd name="connsiteX95" fmla="*/ 388144 w 1154907"/>
                            <a:gd name="connsiteY95" fmla="*/ 1128712 h 1766991"/>
                            <a:gd name="connsiteX96" fmla="*/ 397669 w 1154907"/>
                            <a:gd name="connsiteY96" fmla="*/ 1133475 h 1766991"/>
                            <a:gd name="connsiteX97" fmla="*/ 404813 w 1154907"/>
                            <a:gd name="connsiteY97" fmla="*/ 1138237 h 1766991"/>
                            <a:gd name="connsiteX98" fmla="*/ 411957 w 1154907"/>
                            <a:gd name="connsiteY98" fmla="*/ 1145381 h 1766991"/>
                            <a:gd name="connsiteX99" fmla="*/ 419100 w 1154907"/>
                            <a:gd name="connsiteY99" fmla="*/ 1150144 h 1766991"/>
                            <a:gd name="connsiteX100" fmla="*/ 426244 w 1154907"/>
                            <a:gd name="connsiteY100" fmla="*/ 1157287 h 1766991"/>
                            <a:gd name="connsiteX101" fmla="*/ 433388 w 1154907"/>
                            <a:gd name="connsiteY101" fmla="*/ 1162050 h 1766991"/>
                            <a:gd name="connsiteX102" fmla="*/ 440532 w 1154907"/>
                            <a:gd name="connsiteY102" fmla="*/ 1171575 h 1766991"/>
                            <a:gd name="connsiteX103" fmla="*/ 450057 w 1154907"/>
                            <a:gd name="connsiteY103" fmla="*/ 1178719 h 1766991"/>
                            <a:gd name="connsiteX104" fmla="*/ 459582 w 1154907"/>
                            <a:gd name="connsiteY104" fmla="*/ 1188244 h 1766991"/>
                            <a:gd name="connsiteX105" fmla="*/ 469107 w 1154907"/>
                            <a:gd name="connsiteY105" fmla="*/ 1202531 h 1766991"/>
                            <a:gd name="connsiteX106" fmla="*/ 483394 w 1154907"/>
                            <a:gd name="connsiteY106" fmla="*/ 1216819 h 1766991"/>
                            <a:gd name="connsiteX107" fmla="*/ 492919 w 1154907"/>
                            <a:gd name="connsiteY107" fmla="*/ 1228725 h 1766991"/>
                            <a:gd name="connsiteX108" fmla="*/ 502444 w 1154907"/>
                            <a:gd name="connsiteY108" fmla="*/ 1243012 h 1766991"/>
                            <a:gd name="connsiteX109" fmla="*/ 509588 w 1154907"/>
                            <a:gd name="connsiteY109" fmla="*/ 1247775 h 1766991"/>
                            <a:gd name="connsiteX110" fmla="*/ 523875 w 1154907"/>
                            <a:gd name="connsiteY110" fmla="*/ 1259681 h 1766991"/>
                            <a:gd name="connsiteX111" fmla="*/ 538163 w 1154907"/>
                            <a:gd name="connsiteY111" fmla="*/ 1273969 h 1766991"/>
                            <a:gd name="connsiteX112" fmla="*/ 545307 w 1154907"/>
                            <a:gd name="connsiteY112" fmla="*/ 1281112 h 1766991"/>
                            <a:gd name="connsiteX113" fmla="*/ 559594 w 1154907"/>
                            <a:gd name="connsiteY113" fmla="*/ 1290637 h 1766991"/>
                            <a:gd name="connsiteX114" fmla="*/ 571500 w 1154907"/>
                            <a:gd name="connsiteY114" fmla="*/ 1302544 h 1766991"/>
                            <a:gd name="connsiteX115" fmla="*/ 592932 w 1154907"/>
                            <a:gd name="connsiteY115" fmla="*/ 1321594 h 1766991"/>
                            <a:gd name="connsiteX116" fmla="*/ 600075 w 1154907"/>
                            <a:gd name="connsiteY116" fmla="*/ 1323975 h 1766991"/>
                            <a:gd name="connsiteX117" fmla="*/ 607219 w 1154907"/>
                            <a:gd name="connsiteY117" fmla="*/ 1331119 h 1766991"/>
                            <a:gd name="connsiteX118" fmla="*/ 616744 w 1154907"/>
                            <a:gd name="connsiteY118" fmla="*/ 1338262 h 1766991"/>
                            <a:gd name="connsiteX119" fmla="*/ 623888 w 1154907"/>
                            <a:gd name="connsiteY119" fmla="*/ 1343025 h 1766991"/>
                            <a:gd name="connsiteX120" fmla="*/ 631032 w 1154907"/>
                            <a:gd name="connsiteY120" fmla="*/ 1350169 h 1766991"/>
                            <a:gd name="connsiteX121" fmla="*/ 652463 w 1154907"/>
                            <a:gd name="connsiteY121" fmla="*/ 1362075 h 1766991"/>
                            <a:gd name="connsiteX122" fmla="*/ 669132 w 1154907"/>
                            <a:gd name="connsiteY122" fmla="*/ 1378744 h 1766991"/>
                            <a:gd name="connsiteX123" fmla="*/ 683419 w 1154907"/>
                            <a:gd name="connsiteY123" fmla="*/ 1390650 h 1766991"/>
                            <a:gd name="connsiteX124" fmla="*/ 695325 w 1154907"/>
                            <a:gd name="connsiteY124" fmla="*/ 1400175 h 1766991"/>
                            <a:gd name="connsiteX125" fmla="*/ 702469 w 1154907"/>
                            <a:gd name="connsiteY125" fmla="*/ 1404937 h 1766991"/>
                            <a:gd name="connsiteX126" fmla="*/ 716757 w 1154907"/>
                            <a:gd name="connsiteY126" fmla="*/ 1414462 h 1766991"/>
                            <a:gd name="connsiteX127" fmla="*/ 735807 w 1154907"/>
                            <a:gd name="connsiteY127" fmla="*/ 1426369 h 1766991"/>
                            <a:gd name="connsiteX128" fmla="*/ 750094 w 1154907"/>
                            <a:gd name="connsiteY128" fmla="*/ 1435894 h 1766991"/>
                            <a:gd name="connsiteX129" fmla="*/ 764382 w 1154907"/>
                            <a:gd name="connsiteY129" fmla="*/ 1445419 h 1766991"/>
                            <a:gd name="connsiteX130" fmla="*/ 781050 w 1154907"/>
                            <a:gd name="connsiteY130" fmla="*/ 1454944 h 1766991"/>
                            <a:gd name="connsiteX131" fmla="*/ 788194 w 1154907"/>
                            <a:gd name="connsiteY131" fmla="*/ 1457325 h 1766991"/>
                            <a:gd name="connsiteX132" fmla="*/ 804863 w 1154907"/>
                            <a:gd name="connsiteY132" fmla="*/ 1469231 h 1766991"/>
                            <a:gd name="connsiteX133" fmla="*/ 814388 w 1154907"/>
                            <a:gd name="connsiteY133" fmla="*/ 1473994 h 1766991"/>
                            <a:gd name="connsiteX134" fmla="*/ 826294 w 1154907"/>
                            <a:gd name="connsiteY134" fmla="*/ 1476375 h 1766991"/>
                            <a:gd name="connsiteX135" fmla="*/ 835819 w 1154907"/>
                            <a:gd name="connsiteY135" fmla="*/ 1481137 h 1766991"/>
                            <a:gd name="connsiteX136" fmla="*/ 850107 w 1154907"/>
                            <a:gd name="connsiteY136" fmla="*/ 1490662 h 1766991"/>
                            <a:gd name="connsiteX137" fmla="*/ 857250 w 1154907"/>
                            <a:gd name="connsiteY137" fmla="*/ 1493044 h 1766991"/>
                            <a:gd name="connsiteX138" fmla="*/ 866775 w 1154907"/>
                            <a:gd name="connsiteY138" fmla="*/ 1497806 h 1766991"/>
                            <a:gd name="connsiteX139" fmla="*/ 876300 w 1154907"/>
                            <a:gd name="connsiteY139" fmla="*/ 1500187 h 1766991"/>
                            <a:gd name="connsiteX140" fmla="*/ 883444 w 1154907"/>
                            <a:gd name="connsiteY140" fmla="*/ 1502569 h 1766991"/>
                            <a:gd name="connsiteX141" fmla="*/ 890588 w 1154907"/>
                            <a:gd name="connsiteY141" fmla="*/ 1509712 h 1766991"/>
                            <a:gd name="connsiteX142" fmla="*/ 902494 w 1154907"/>
                            <a:gd name="connsiteY142" fmla="*/ 1512094 h 1766991"/>
                            <a:gd name="connsiteX143" fmla="*/ 914400 w 1154907"/>
                            <a:gd name="connsiteY143" fmla="*/ 1516856 h 1766991"/>
                            <a:gd name="connsiteX144" fmla="*/ 921544 w 1154907"/>
                            <a:gd name="connsiteY144" fmla="*/ 1519237 h 1766991"/>
                            <a:gd name="connsiteX145" fmla="*/ 928688 w 1154907"/>
                            <a:gd name="connsiteY145" fmla="*/ 1524000 h 1766991"/>
                            <a:gd name="connsiteX146" fmla="*/ 947738 w 1154907"/>
                            <a:gd name="connsiteY146" fmla="*/ 1531144 h 1766991"/>
                            <a:gd name="connsiteX147" fmla="*/ 957263 w 1154907"/>
                            <a:gd name="connsiteY147" fmla="*/ 1533525 h 1766991"/>
                            <a:gd name="connsiteX148" fmla="*/ 978694 w 1154907"/>
                            <a:gd name="connsiteY148" fmla="*/ 1538287 h 1766991"/>
                            <a:gd name="connsiteX149" fmla="*/ 992982 w 1154907"/>
                            <a:gd name="connsiteY149" fmla="*/ 1547812 h 1766991"/>
                            <a:gd name="connsiteX150" fmla="*/ 1019175 w 1154907"/>
                            <a:gd name="connsiteY150" fmla="*/ 1557337 h 1766991"/>
                            <a:gd name="connsiteX151" fmla="*/ 1026319 w 1154907"/>
                            <a:gd name="connsiteY151" fmla="*/ 1559719 h 1766991"/>
                            <a:gd name="connsiteX152" fmla="*/ 1052513 w 1154907"/>
                            <a:gd name="connsiteY152" fmla="*/ 1571625 h 1766991"/>
                            <a:gd name="connsiteX153" fmla="*/ 1059657 w 1154907"/>
                            <a:gd name="connsiteY153" fmla="*/ 1576387 h 1766991"/>
                            <a:gd name="connsiteX154" fmla="*/ 1081088 w 1154907"/>
                            <a:gd name="connsiteY154" fmla="*/ 1585912 h 1766991"/>
                            <a:gd name="connsiteX155" fmla="*/ 1092994 w 1154907"/>
                            <a:gd name="connsiteY155" fmla="*/ 1602581 h 1766991"/>
                            <a:gd name="connsiteX156" fmla="*/ 1102519 w 1154907"/>
                            <a:gd name="connsiteY156" fmla="*/ 1616869 h 1766991"/>
                            <a:gd name="connsiteX157" fmla="*/ 1109663 w 1154907"/>
                            <a:gd name="connsiteY157" fmla="*/ 1631156 h 1766991"/>
                            <a:gd name="connsiteX158" fmla="*/ 1112044 w 1154907"/>
                            <a:gd name="connsiteY158" fmla="*/ 1640681 h 1766991"/>
                            <a:gd name="connsiteX159" fmla="*/ 1116807 w 1154907"/>
                            <a:gd name="connsiteY159" fmla="*/ 1654969 h 1766991"/>
                            <a:gd name="connsiteX160" fmla="*/ 1121569 w 1154907"/>
                            <a:gd name="connsiteY160" fmla="*/ 1671637 h 1766991"/>
                            <a:gd name="connsiteX161" fmla="*/ 1126332 w 1154907"/>
                            <a:gd name="connsiteY161" fmla="*/ 1678781 h 1766991"/>
                            <a:gd name="connsiteX162" fmla="*/ 1131094 w 1154907"/>
                            <a:gd name="connsiteY162" fmla="*/ 1697831 h 1766991"/>
                            <a:gd name="connsiteX163" fmla="*/ 1133475 w 1154907"/>
                            <a:gd name="connsiteY163" fmla="*/ 1704975 h 1766991"/>
                            <a:gd name="connsiteX164" fmla="*/ 1138238 w 1154907"/>
                            <a:gd name="connsiteY164" fmla="*/ 1724025 h 1766991"/>
                            <a:gd name="connsiteX165" fmla="*/ 1145382 w 1154907"/>
                            <a:gd name="connsiteY165" fmla="*/ 1745456 h 1766991"/>
                            <a:gd name="connsiteX166" fmla="*/ 1150144 w 1154907"/>
                            <a:gd name="connsiteY166" fmla="*/ 1759744 h 1766991"/>
                            <a:gd name="connsiteX167" fmla="*/ 1154907 w 1154907"/>
                            <a:gd name="connsiteY167" fmla="*/ 1764506 h 1766991"/>
                            <a:gd name="connsiteX168" fmla="*/ 1154907 w 1154907"/>
                            <a:gd name="connsiteY168" fmla="*/ 1762125 h 176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154907" h="1766991">
                              <a:moveTo>
                                <a:pt x="431007" y="285750"/>
                              </a:moveTo>
                              <a:lnTo>
                                <a:pt x="431007" y="285750"/>
                              </a:lnTo>
                              <a:cubicBezTo>
                                <a:pt x="434658" y="252884"/>
                                <a:pt x="434600" y="263986"/>
                                <a:pt x="431007" y="219075"/>
                              </a:cubicBezTo>
                              <a:cubicBezTo>
                                <a:pt x="430659" y="214722"/>
                                <a:pt x="428880" y="202917"/>
                                <a:pt x="426244" y="197644"/>
                              </a:cubicBezTo>
                              <a:cubicBezTo>
                                <a:pt x="424964" y="195084"/>
                                <a:pt x="422762" y="193060"/>
                                <a:pt x="421482" y="190500"/>
                              </a:cubicBezTo>
                              <a:cubicBezTo>
                                <a:pt x="420359" y="188255"/>
                                <a:pt x="420223" y="185601"/>
                                <a:pt x="419100" y="183356"/>
                              </a:cubicBezTo>
                              <a:cubicBezTo>
                                <a:pt x="417820" y="180796"/>
                                <a:pt x="415500" y="178827"/>
                                <a:pt x="414338" y="176212"/>
                              </a:cubicBezTo>
                              <a:cubicBezTo>
                                <a:pt x="412299" y="171625"/>
                                <a:pt x="411163" y="166687"/>
                                <a:pt x="409575" y="161925"/>
                              </a:cubicBezTo>
                              <a:lnTo>
                                <a:pt x="407194" y="154781"/>
                              </a:lnTo>
                              <a:cubicBezTo>
                                <a:pt x="406400" y="152400"/>
                                <a:pt x="405422" y="150072"/>
                                <a:pt x="404813" y="147637"/>
                              </a:cubicBezTo>
                              <a:cubicBezTo>
                                <a:pt x="404019" y="144462"/>
                                <a:pt x="403118" y="141312"/>
                                <a:pt x="402432" y="138112"/>
                              </a:cubicBezTo>
                              <a:cubicBezTo>
                                <a:pt x="400736" y="130197"/>
                                <a:pt x="400228" y="121979"/>
                                <a:pt x="397669" y="114300"/>
                              </a:cubicBezTo>
                              <a:cubicBezTo>
                                <a:pt x="389655" y="90253"/>
                                <a:pt x="401893" y="127581"/>
                                <a:pt x="392907" y="97631"/>
                              </a:cubicBezTo>
                              <a:cubicBezTo>
                                <a:pt x="383695" y="66925"/>
                                <a:pt x="392949" y="95334"/>
                                <a:pt x="383382" y="76200"/>
                              </a:cubicBezTo>
                              <a:cubicBezTo>
                                <a:pt x="382259" y="73955"/>
                                <a:pt x="382775" y="70831"/>
                                <a:pt x="381000" y="69056"/>
                              </a:cubicBezTo>
                              <a:cubicBezTo>
                                <a:pt x="376953" y="65009"/>
                                <a:pt x="370760" y="63578"/>
                                <a:pt x="366713" y="59531"/>
                              </a:cubicBezTo>
                              <a:cubicBezTo>
                                <a:pt x="361445" y="54263"/>
                                <a:pt x="359057" y="50941"/>
                                <a:pt x="352425" y="47625"/>
                              </a:cubicBezTo>
                              <a:cubicBezTo>
                                <a:pt x="350180" y="46503"/>
                                <a:pt x="347663" y="46038"/>
                                <a:pt x="345282" y="45244"/>
                              </a:cubicBezTo>
                              <a:cubicBezTo>
                                <a:pt x="342901" y="43656"/>
                                <a:pt x="340753" y="41643"/>
                                <a:pt x="338138" y="40481"/>
                              </a:cubicBezTo>
                              <a:cubicBezTo>
                                <a:pt x="333550" y="38442"/>
                                <a:pt x="323850" y="35719"/>
                                <a:pt x="323850" y="35719"/>
                              </a:cubicBezTo>
                              <a:cubicBezTo>
                                <a:pt x="321469" y="34131"/>
                                <a:pt x="319322" y="32118"/>
                                <a:pt x="316707" y="30956"/>
                              </a:cubicBezTo>
                              <a:cubicBezTo>
                                <a:pt x="306535" y="26435"/>
                                <a:pt x="302582" y="26580"/>
                                <a:pt x="292894" y="23812"/>
                              </a:cubicBezTo>
                              <a:cubicBezTo>
                                <a:pt x="290480" y="23122"/>
                                <a:pt x="288200" y="21975"/>
                                <a:pt x="285750" y="21431"/>
                              </a:cubicBezTo>
                              <a:cubicBezTo>
                                <a:pt x="281037" y="20384"/>
                                <a:pt x="276197" y="19997"/>
                                <a:pt x="271463" y="19050"/>
                              </a:cubicBezTo>
                              <a:cubicBezTo>
                                <a:pt x="249182" y="14594"/>
                                <a:pt x="272959" y="18829"/>
                                <a:pt x="254794" y="14287"/>
                              </a:cubicBezTo>
                              <a:cubicBezTo>
                                <a:pt x="250868" y="13305"/>
                                <a:pt x="246814" y="12888"/>
                                <a:pt x="242888" y="11906"/>
                              </a:cubicBezTo>
                              <a:cubicBezTo>
                                <a:pt x="240453" y="11297"/>
                                <a:pt x="238194" y="10069"/>
                                <a:pt x="235744" y="9525"/>
                              </a:cubicBezTo>
                              <a:cubicBezTo>
                                <a:pt x="231031" y="8478"/>
                                <a:pt x="226207" y="8008"/>
                                <a:pt x="221457" y="7144"/>
                              </a:cubicBezTo>
                              <a:cubicBezTo>
                                <a:pt x="206469" y="4419"/>
                                <a:pt x="208517" y="3822"/>
                                <a:pt x="190500" y="2381"/>
                              </a:cubicBezTo>
                              <a:cubicBezTo>
                                <a:pt x="177026" y="1303"/>
                                <a:pt x="163513" y="794"/>
                                <a:pt x="150019" y="0"/>
                              </a:cubicBezTo>
                              <a:cubicBezTo>
                                <a:pt x="130969" y="794"/>
                                <a:pt x="111887" y="1023"/>
                                <a:pt x="92869" y="2381"/>
                              </a:cubicBezTo>
                              <a:cubicBezTo>
                                <a:pt x="75692" y="3608"/>
                                <a:pt x="89738" y="7393"/>
                                <a:pt x="69057" y="14287"/>
                              </a:cubicBezTo>
                              <a:cubicBezTo>
                                <a:pt x="64294" y="15875"/>
                                <a:pt x="59135" y="15478"/>
                                <a:pt x="54769" y="19050"/>
                              </a:cubicBezTo>
                              <a:cubicBezTo>
                                <a:pt x="50403" y="22622"/>
                                <a:pt x="46832" y="27782"/>
                                <a:pt x="42863" y="35719"/>
                              </a:cubicBezTo>
                              <a:cubicBezTo>
                                <a:pt x="38894" y="43657"/>
                                <a:pt x="34528" y="54372"/>
                                <a:pt x="30956" y="66675"/>
                              </a:cubicBezTo>
                              <a:cubicBezTo>
                                <a:pt x="27384" y="78978"/>
                                <a:pt x="23018" y="97235"/>
                                <a:pt x="21431" y="109538"/>
                              </a:cubicBezTo>
                              <a:cubicBezTo>
                                <a:pt x="19844" y="121841"/>
                                <a:pt x="21035" y="132159"/>
                                <a:pt x="21432" y="140493"/>
                              </a:cubicBezTo>
                              <a:cubicBezTo>
                                <a:pt x="21829" y="148827"/>
                                <a:pt x="23019" y="149224"/>
                                <a:pt x="23813" y="159543"/>
                              </a:cubicBezTo>
                              <a:cubicBezTo>
                                <a:pt x="28785" y="219213"/>
                                <a:pt x="24607" y="246062"/>
                                <a:pt x="23813" y="271462"/>
                              </a:cubicBezTo>
                              <a:cubicBezTo>
                                <a:pt x="23019" y="296862"/>
                                <a:pt x="20719" y="301928"/>
                                <a:pt x="19050" y="311944"/>
                              </a:cubicBezTo>
                              <a:cubicBezTo>
                                <a:pt x="18385" y="315936"/>
                                <a:pt x="18122" y="320073"/>
                                <a:pt x="16669" y="323850"/>
                              </a:cubicBezTo>
                              <a:cubicBezTo>
                                <a:pt x="14120" y="330476"/>
                                <a:pt x="7144" y="342900"/>
                                <a:pt x="7144" y="342900"/>
                              </a:cubicBezTo>
                              <a:cubicBezTo>
                                <a:pt x="6350" y="346869"/>
                                <a:pt x="5487" y="350824"/>
                                <a:pt x="4763" y="354806"/>
                              </a:cubicBezTo>
                              <a:cubicBezTo>
                                <a:pt x="3899" y="359556"/>
                                <a:pt x="3430" y="364381"/>
                                <a:pt x="2382" y="369094"/>
                              </a:cubicBezTo>
                              <a:cubicBezTo>
                                <a:pt x="1837" y="371544"/>
                                <a:pt x="794" y="373856"/>
                                <a:pt x="0" y="376237"/>
                              </a:cubicBezTo>
                              <a:cubicBezTo>
                                <a:pt x="794" y="386556"/>
                                <a:pt x="1173" y="396915"/>
                                <a:pt x="2382" y="407194"/>
                              </a:cubicBezTo>
                              <a:cubicBezTo>
                                <a:pt x="2764" y="410444"/>
                                <a:pt x="3823" y="413584"/>
                                <a:pt x="4763" y="416719"/>
                              </a:cubicBezTo>
                              <a:cubicBezTo>
                                <a:pt x="4785" y="416792"/>
                                <a:pt x="10704" y="434542"/>
                                <a:pt x="11907" y="438150"/>
                              </a:cubicBezTo>
                              <a:lnTo>
                                <a:pt x="16669" y="452437"/>
                              </a:lnTo>
                              <a:cubicBezTo>
                                <a:pt x="17463" y="454818"/>
                                <a:pt x="17658" y="457493"/>
                                <a:pt x="19050" y="459581"/>
                              </a:cubicBezTo>
                              <a:lnTo>
                                <a:pt x="23813" y="466725"/>
                              </a:lnTo>
                              <a:cubicBezTo>
                                <a:pt x="29480" y="483727"/>
                                <a:pt x="25790" y="476835"/>
                                <a:pt x="33338" y="488156"/>
                              </a:cubicBezTo>
                              <a:cubicBezTo>
                                <a:pt x="34101" y="491206"/>
                                <a:pt x="36392" y="501410"/>
                                <a:pt x="38100" y="504825"/>
                              </a:cubicBezTo>
                              <a:cubicBezTo>
                                <a:pt x="39380" y="507385"/>
                                <a:pt x="41275" y="509588"/>
                                <a:pt x="42863" y="511969"/>
                              </a:cubicBezTo>
                              <a:cubicBezTo>
                                <a:pt x="48530" y="528971"/>
                                <a:pt x="44840" y="522079"/>
                                <a:pt x="52388" y="533400"/>
                              </a:cubicBezTo>
                              <a:lnTo>
                                <a:pt x="59532" y="554831"/>
                              </a:lnTo>
                              <a:lnTo>
                                <a:pt x="61913" y="561975"/>
                              </a:lnTo>
                              <a:cubicBezTo>
                                <a:pt x="62707" y="570706"/>
                                <a:pt x="63054" y="579490"/>
                                <a:pt x="64294" y="588169"/>
                              </a:cubicBezTo>
                              <a:cubicBezTo>
                                <a:pt x="64649" y="590654"/>
                                <a:pt x="66130" y="592862"/>
                                <a:pt x="66675" y="595312"/>
                              </a:cubicBezTo>
                              <a:cubicBezTo>
                                <a:pt x="67723" y="600025"/>
                                <a:pt x="67886" y="604916"/>
                                <a:pt x="69057" y="609600"/>
                              </a:cubicBezTo>
                              <a:cubicBezTo>
                                <a:pt x="70275" y="614470"/>
                                <a:pt x="72232" y="619125"/>
                                <a:pt x="73819" y="623887"/>
                              </a:cubicBezTo>
                              <a:lnTo>
                                <a:pt x="76200" y="631031"/>
                              </a:lnTo>
                              <a:cubicBezTo>
                                <a:pt x="76994" y="633412"/>
                                <a:pt x="77973" y="635740"/>
                                <a:pt x="78582" y="638175"/>
                              </a:cubicBezTo>
                              <a:cubicBezTo>
                                <a:pt x="79344" y="641225"/>
                                <a:pt x="81637" y="651429"/>
                                <a:pt x="83344" y="654844"/>
                              </a:cubicBezTo>
                              <a:cubicBezTo>
                                <a:pt x="84624" y="657404"/>
                                <a:pt x="86519" y="659606"/>
                                <a:pt x="88107" y="661987"/>
                              </a:cubicBezTo>
                              <a:cubicBezTo>
                                <a:pt x="88901" y="665162"/>
                                <a:pt x="89548" y="668377"/>
                                <a:pt x="90488" y="671512"/>
                              </a:cubicBezTo>
                              <a:cubicBezTo>
                                <a:pt x="91930" y="676321"/>
                                <a:pt x="94032" y="680930"/>
                                <a:pt x="95250" y="685800"/>
                              </a:cubicBezTo>
                              <a:cubicBezTo>
                                <a:pt x="96581" y="691121"/>
                                <a:pt x="100078" y="706138"/>
                                <a:pt x="102394" y="709612"/>
                              </a:cubicBezTo>
                              <a:lnTo>
                                <a:pt x="107157" y="716756"/>
                              </a:lnTo>
                              <a:cubicBezTo>
                                <a:pt x="108744" y="721519"/>
                                <a:pt x="110702" y="726174"/>
                                <a:pt x="111919" y="731044"/>
                              </a:cubicBezTo>
                              <a:cubicBezTo>
                                <a:pt x="112713" y="734219"/>
                                <a:pt x="111522" y="732235"/>
                                <a:pt x="114300" y="740569"/>
                              </a:cubicBezTo>
                              <a:cubicBezTo>
                                <a:pt x="117078" y="748903"/>
                                <a:pt x="125413" y="771922"/>
                                <a:pt x="128588" y="781050"/>
                              </a:cubicBezTo>
                              <a:cubicBezTo>
                                <a:pt x="131763" y="790178"/>
                                <a:pt x="132132" y="790467"/>
                                <a:pt x="133350" y="795337"/>
                              </a:cubicBezTo>
                              <a:cubicBezTo>
                                <a:pt x="134144" y="798512"/>
                                <a:pt x="134443" y="801854"/>
                                <a:pt x="135732" y="804862"/>
                              </a:cubicBezTo>
                              <a:cubicBezTo>
                                <a:pt x="136859" y="807492"/>
                                <a:pt x="139214" y="809446"/>
                                <a:pt x="140494" y="812006"/>
                              </a:cubicBezTo>
                              <a:cubicBezTo>
                                <a:pt x="141616" y="814251"/>
                                <a:pt x="141752" y="816905"/>
                                <a:pt x="142875" y="819150"/>
                              </a:cubicBezTo>
                              <a:cubicBezTo>
                                <a:pt x="144155" y="821710"/>
                                <a:pt x="146218" y="823809"/>
                                <a:pt x="147638" y="826294"/>
                              </a:cubicBezTo>
                              <a:cubicBezTo>
                                <a:pt x="167448" y="860963"/>
                                <a:pt x="141430" y="816260"/>
                                <a:pt x="154782" y="842962"/>
                              </a:cubicBezTo>
                              <a:cubicBezTo>
                                <a:pt x="156062" y="845522"/>
                                <a:pt x="158382" y="847491"/>
                                <a:pt x="159544" y="850106"/>
                              </a:cubicBezTo>
                              <a:cubicBezTo>
                                <a:pt x="161583" y="854694"/>
                                <a:pt x="161522" y="860217"/>
                                <a:pt x="164307" y="864394"/>
                              </a:cubicBezTo>
                              <a:cubicBezTo>
                                <a:pt x="167482" y="869156"/>
                                <a:pt x="171273" y="873561"/>
                                <a:pt x="173832" y="878681"/>
                              </a:cubicBezTo>
                              <a:cubicBezTo>
                                <a:pt x="175419" y="881856"/>
                                <a:pt x="176768" y="885162"/>
                                <a:pt x="178594" y="888206"/>
                              </a:cubicBezTo>
                              <a:cubicBezTo>
                                <a:pt x="181539" y="893114"/>
                                <a:pt x="186309" y="897064"/>
                                <a:pt x="188119" y="902494"/>
                              </a:cubicBezTo>
                              <a:cubicBezTo>
                                <a:pt x="191565" y="912832"/>
                                <a:pt x="188725" y="907862"/>
                                <a:pt x="197644" y="916781"/>
                              </a:cubicBezTo>
                              <a:cubicBezTo>
                                <a:pt x="203627" y="934734"/>
                                <a:pt x="195557" y="912608"/>
                                <a:pt x="204788" y="931069"/>
                              </a:cubicBezTo>
                              <a:cubicBezTo>
                                <a:pt x="205910" y="933314"/>
                                <a:pt x="206180" y="935905"/>
                                <a:pt x="207169" y="938212"/>
                              </a:cubicBezTo>
                              <a:cubicBezTo>
                                <a:pt x="219703" y="967455"/>
                                <a:pt x="211535" y="948134"/>
                                <a:pt x="216694" y="954881"/>
                              </a:cubicBezTo>
                              <a:cubicBezTo>
                                <a:pt x="221853" y="961628"/>
                                <a:pt x="224481" y="958229"/>
                                <a:pt x="238125" y="978694"/>
                              </a:cubicBezTo>
                              <a:cubicBezTo>
                                <a:pt x="243710" y="995449"/>
                                <a:pt x="250429" y="990996"/>
                                <a:pt x="259557" y="1000124"/>
                              </a:cubicBezTo>
                              <a:cubicBezTo>
                                <a:pt x="268685" y="1009252"/>
                                <a:pt x="283369" y="1022746"/>
                                <a:pt x="292894" y="1033462"/>
                              </a:cubicBezTo>
                              <a:cubicBezTo>
                                <a:pt x="302419" y="1044178"/>
                                <a:pt x="312340" y="1060450"/>
                                <a:pt x="316706" y="1064419"/>
                              </a:cubicBezTo>
                              <a:cubicBezTo>
                                <a:pt x="325040" y="1073944"/>
                                <a:pt x="335756" y="1083468"/>
                                <a:pt x="342900" y="1090612"/>
                              </a:cubicBezTo>
                              <a:cubicBezTo>
                                <a:pt x="350044" y="1097756"/>
                                <a:pt x="353031" y="1102922"/>
                                <a:pt x="359569" y="1107281"/>
                              </a:cubicBezTo>
                              <a:cubicBezTo>
                                <a:pt x="368801" y="1113436"/>
                                <a:pt x="363998" y="1111139"/>
                                <a:pt x="373857" y="1114425"/>
                              </a:cubicBezTo>
                              <a:cubicBezTo>
                                <a:pt x="377032" y="1116806"/>
                                <a:pt x="380576" y="1118763"/>
                                <a:pt x="383382" y="1121569"/>
                              </a:cubicBezTo>
                              <a:cubicBezTo>
                                <a:pt x="385405" y="1123592"/>
                                <a:pt x="385946" y="1126880"/>
                                <a:pt x="388144" y="1128712"/>
                              </a:cubicBezTo>
                              <a:cubicBezTo>
                                <a:pt x="390871" y="1130985"/>
                                <a:pt x="394587" y="1131714"/>
                                <a:pt x="397669" y="1133475"/>
                              </a:cubicBezTo>
                              <a:cubicBezTo>
                                <a:pt x="400154" y="1134895"/>
                                <a:pt x="402614" y="1136405"/>
                                <a:pt x="404813" y="1138237"/>
                              </a:cubicBezTo>
                              <a:cubicBezTo>
                                <a:pt x="407400" y="1140393"/>
                                <a:pt x="409370" y="1143225"/>
                                <a:pt x="411957" y="1145381"/>
                              </a:cubicBezTo>
                              <a:cubicBezTo>
                                <a:pt x="414155" y="1147213"/>
                                <a:pt x="416902" y="1148312"/>
                                <a:pt x="419100" y="1150144"/>
                              </a:cubicBezTo>
                              <a:cubicBezTo>
                                <a:pt x="421687" y="1152300"/>
                                <a:pt x="423657" y="1155131"/>
                                <a:pt x="426244" y="1157287"/>
                              </a:cubicBezTo>
                              <a:cubicBezTo>
                                <a:pt x="428443" y="1159119"/>
                                <a:pt x="431364" y="1160026"/>
                                <a:pt x="433388" y="1162050"/>
                              </a:cubicBezTo>
                              <a:cubicBezTo>
                                <a:pt x="436194" y="1164856"/>
                                <a:pt x="437726" y="1168769"/>
                                <a:pt x="440532" y="1171575"/>
                              </a:cubicBezTo>
                              <a:cubicBezTo>
                                <a:pt x="443338" y="1174381"/>
                                <a:pt x="447070" y="1176106"/>
                                <a:pt x="450057" y="1178719"/>
                              </a:cubicBezTo>
                              <a:cubicBezTo>
                                <a:pt x="453436" y="1181676"/>
                                <a:pt x="456777" y="1184738"/>
                                <a:pt x="459582" y="1188244"/>
                              </a:cubicBezTo>
                              <a:cubicBezTo>
                                <a:pt x="463158" y="1192713"/>
                                <a:pt x="465060" y="1198484"/>
                                <a:pt x="469107" y="1202531"/>
                              </a:cubicBezTo>
                              <a:lnTo>
                                <a:pt x="483394" y="1216819"/>
                              </a:lnTo>
                              <a:cubicBezTo>
                                <a:pt x="488756" y="1232904"/>
                                <a:pt x="481320" y="1215469"/>
                                <a:pt x="492919" y="1228725"/>
                              </a:cubicBezTo>
                              <a:cubicBezTo>
                                <a:pt x="496688" y="1233032"/>
                                <a:pt x="497682" y="1239837"/>
                                <a:pt x="502444" y="1243012"/>
                              </a:cubicBezTo>
                              <a:cubicBezTo>
                                <a:pt x="504825" y="1244600"/>
                                <a:pt x="507389" y="1245943"/>
                                <a:pt x="509588" y="1247775"/>
                              </a:cubicBezTo>
                              <a:cubicBezTo>
                                <a:pt x="527920" y="1263052"/>
                                <a:pt x="506142" y="1247859"/>
                                <a:pt x="523875" y="1259681"/>
                              </a:cubicBezTo>
                              <a:cubicBezTo>
                                <a:pt x="532259" y="1272256"/>
                                <a:pt x="524380" y="1262156"/>
                                <a:pt x="538163" y="1273969"/>
                              </a:cubicBezTo>
                              <a:cubicBezTo>
                                <a:pt x="540720" y="1276160"/>
                                <a:pt x="542649" y="1279045"/>
                                <a:pt x="545307" y="1281112"/>
                              </a:cubicBezTo>
                              <a:cubicBezTo>
                                <a:pt x="549825" y="1284626"/>
                                <a:pt x="559594" y="1290637"/>
                                <a:pt x="559594" y="1290637"/>
                              </a:cubicBezTo>
                              <a:cubicBezTo>
                                <a:pt x="569407" y="1305355"/>
                                <a:pt x="558514" y="1291001"/>
                                <a:pt x="571500" y="1302544"/>
                              </a:cubicBezTo>
                              <a:cubicBezTo>
                                <a:pt x="579611" y="1309754"/>
                                <a:pt x="583669" y="1316962"/>
                                <a:pt x="592932" y="1321594"/>
                              </a:cubicBezTo>
                              <a:cubicBezTo>
                                <a:pt x="595177" y="1322716"/>
                                <a:pt x="597694" y="1323181"/>
                                <a:pt x="600075" y="1323975"/>
                              </a:cubicBezTo>
                              <a:cubicBezTo>
                                <a:pt x="602456" y="1326356"/>
                                <a:pt x="604662" y="1328927"/>
                                <a:pt x="607219" y="1331119"/>
                              </a:cubicBezTo>
                              <a:cubicBezTo>
                                <a:pt x="610232" y="1333702"/>
                                <a:pt x="613515" y="1335955"/>
                                <a:pt x="616744" y="1338262"/>
                              </a:cubicBezTo>
                              <a:cubicBezTo>
                                <a:pt x="619073" y="1339926"/>
                                <a:pt x="621689" y="1341193"/>
                                <a:pt x="623888" y="1343025"/>
                              </a:cubicBezTo>
                              <a:cubicBezTo>
                                <a:pt x="626475" y="1345181"/>
                                <a:pt x="628374" y="1348101"/>
                                <a:pt x="631032" y="1350169"/>
                              </a:cubicBezTo>
                              <a:cubicBezTo>
                                <a:pt x="643314" y="1359722"/>
                                <a:pt x="641684" y="1358483"/>
                                <a:pt x="652463" y="1362075"/>
                              </a:cubicBezTo>
                              <a:cubicBezTo>
                                <a:pt x="656654" y="1374649"/>
                                <a:pt x="652755" y="1367827"/>
                                <a:pt x="669132" y="1378744"/>
                              </a:cubicBezTo>
                              <a:cubicBezTo>
                                <a:pt x="683749" y="1388488"/>
                                <a:pt x="668753" y="1377817"/>
                                <a:pt x="683419" y="1390650"/>
                              </a:cubicBezTo>
                              <a:cubicBezTo>
                                <a:pt x="687244" y="1393997"/>
                                <a:pt x="691259" y="1397126"/>
                                <a:pt x="695325" y="1400175"/>
                              </a:cubicBezTo>
                              <a:cubicBezTo>
                                <a:pt x="697615" y="1401892"/>
                                <a:pt x="700270" y="1403105"/>
                                <a:pt x="702469" y="1404937"/>
                              </a:cubicBezTo>
                              <a:cubicBezTo>
                                <a:pt x="714362" y="1414847"/>
                                <a:pt x="704202" y="1410277"/>
                                <a:pt x="716757" y="1414462"/>
                              </a:cubicBezTo>
                              <a:cubicBezTo>
                                <a:pt x="725919" y="1428206"/>
                                <a:pt x="715971" y="1416451"/>
                                <a:pt x="735807" y="1426369"/>
                              </a:cubicBezTo>
                              <a:cubicBezTo>
                                <a:pt x="740926" y="1428929"/>
                                <a:pt x="745332" y="1432719"/>
                                <a:pt x="750094" y="1435894"/>
                              </a:cubicBezTo>
                              <a:lnTo>
                                <a:pt x="764382" y="1445419"/>
                              </a:lnTo>
                              <a:cubicBezTo>
                                <a:pt x="771555" y="1450201"/>
                                <a:pt x="772593" y="1451319"/>
                                <a:pt x="781050" y="1454944"/>
                              </a:cubicBezTo>
                              <a:cubicBezTo>
                                <a:pt x="783357" y="1455933"/>
                                <a:pt x="785813" y="1456531"/>
                                <a:pt x="788194" y="1457325"/>
                              </a:cubicBezTo>
                              <a:cubicBezTo>
                                <a:pt x="792291" y="1460398"/>
                                <a:pt x="799982" y="1466442"/>
                                <a:pt x="804863" y="1469231"/>
                              </a:cubicBezTo>
                              <a:cubicBezTo>
                                <a:pt x="807945" y="1470992"/>
                                <a:pt x="811020" y="1472871"/>
                                <a:pt x="814388" y="1473994"/>
                              </a:cubicBezTo>
                              <a:cubicBezTo>
                                <a:pt x="818228" y="1475274"/>
                                <a:pt x="822325" y="1475581"/>
                                <a:pt x="826294" y="1476375"/>
                              </a:cubicBezTo>
                              <a:cubicBezTo>
                                <a:pt x="829469" y="1477962"/>
                                <a:pt x="832775" y="1479311"/>
                                <a:pt x="835819" y="1481137"/>
                              </a:cubicBezTo>
                              <a:cubicBezTo>
                                <a:pt x="840727" y="1484082"/>
                                <a:pt x="845103" y="1487882"/>
                                <a:pt x="850107" y="1490662"/>
                              </a:cubicBezTo>
                              <a:cubicBezTo>
                                <a:pt x="852301" y="1491881"/>
                                <a:pt x="854943" y="1492055"/>
                                <a:pt x="857250" y="1493044"/>
                              </a:cubicBezTo>
                              <a:cubicBezTo>
                                <a:pt x="860513" y="1494442"/>
                                <a:pt x="863451" y="1496560"/>
                                <a:pt x="866775" y="1497806"/>
                              </a:cubicBezTo>
                              <a:cubicBezTo>
                                <a:pt x="869839" y="1498955"/>
                                <a:pt x="873153" y="1499288"/>
                                <a:pt x="876300" y="1500187"/>
                              </a:cubicBezTo>
                              <a:cubicBezTo>
                                <a:pt x="878714" y="1500877"/>
                                <a:pt x="881063" y="1501775"/>
                                <a:pt x="883444" y="1502569"/>
                              </a:cubicBezTo>
                              <a:cubicBezTo>
                                <a:pt x="885825" y="1504950"/>
                                <a:pt x="887576" y="1508206"/>
                                <a:pt x="890588" y="1509712"/>
                              </a:cubicBezTo>
                              <a:cubicBezTo>
                                <a:pt x="894208" y="1511522"/>
                                <a:pt x="898617" y="1510931"/>
                                <a:pt x="902494" y="1512094"/>
                              </a:cubicBezTo>
                              <a:cubicBezTo>
                                <a:pt x="906588" y="1513322"/>
                                <a:pt x="910398" y="1515355"/>
                                <a:pt x="914400" y="1516856"/>
                              </a:cubicBezTo>
                              <a:cubicBezTo>
                                <a:pt x="916750" y="1517737"/>
                                <a:pt x="919163" y="1518443"/>
                                <a:pt x="921544" y="1519237"/>
                              </a:cubicBezTo>
                              <a:cubicBezTo>
                                <a:pt x="923925" y="1520825"/>
                                <a:pt x="926128" y="1522720"/>
                                <a:pt x="928688" y="1524000"/>
                              </a:cubicBezTo>
                              <a:cubicBezTo>
                                <a:pt x="932034" y="1525673"/>
                                <a:pt x="942935" y="1529772"/>
                                <a:pt x="947738" y="1531144"/>
                              </a:cubicBezTo>
                              <a:cubicBezTo>
                                <a:pt x="950885" y="1532043"/>
                                <a:pt x="954116" y="1532626"/>
                                <a:pt x="957263" y="1533525"/>
                              </a:cubicBezTo>
                              <a:cubicBezTo>
                                <a:pt x="973677" y="1538214"/>
                                <a:pt x="952911" y="1533990"/>
                                <a:pt x="978694" y="1538287"/>
                              </a:cubicBezTo>
                              <a:cubicBezTo>
                                <a:pt x="983457" y="1541462"/>
                                <a:pt x="987478" y="1546239"/>
                                <a:pt x="992982" y="1547812"/>
                              </a:cubicBezTo>
                              <a:cubicBezTo>
                                <a:pt x="1025015" y="1556966"/>
                                <a:pt x="997139" y="1547893"/>
                                <a:pt x="1019175" y="1557337"/>
                              </a:cubicBezTo>
                              <a:cubicBezTo>
                                <a:pt x="1021482" y="1558326"/>
                                <a:pt x="1024125" y="1558500"/>
                                <a:pt x="1026319" y="1559719"/>
                              </a:cubicBezTo>
                              <a:cubicBezTo>
                                <a:pt x="1049489" y="1572592"/>
                                <a:pt x="1031095" y="1567342"/>
                                <a:pt x="1052513" y="1571625"/>
                              </a:cubicBezTo>
                              <a:cubicBezTo>
                                <a:pt x="1054894" y="1573212"/>
                                <a:pt x="1057042" y="1575225"/>
                                <a:pt x="1059657" y="1576387"/>
                              </a:cubicBezTo>
                              <a:cubicBezTo>
                                <a:pt x="1085161" y="1587722"/>
                                <a:pt x="1064920" y="1575135"/>
                                <a:pt x="1081088" y="1585912"/>
                              </a:cubicBezTo>
                              <a:cubicBezTo>
                                <a:pt x="1096552" y="1609111"/>
                                <a:pt x="1072344" y="1573081"/>
                                <a:pt x="1092994" y="1602581"/>
                              </a:cubicBezTo>
                              <a:cubicBezTo>
                                <a:pt x="1096276" y="1607270"/>
                                <a:pt x="1100709" y="1611439"/>
                                <a:pt x="1102519" y="1616869"/>
                              </a:cubicBezTo>
                              <a:cubicBezTo>
                                <a:pt x="1105805" y="1626727"/>
                                <a:pt x="1103508" y="1621924"/>
                                <a:pt x="1109663" y="1631156"/>
                              </a:cubicBezTo>
                              <a:cubicBezTo>
                                <a:pt x="1110457" y="1634331"/>
                                <a:pt x="1111104" y="1637546"/>
                                <a:pt x="1112044" y="1640681"/>
                              </a:cubicBezTo>
                              <a:cubicBezTo>
                                <a:pt x="1113487" y="1645490"/>
                                <a:pt x="1115590" y="1650099"/>
                                <a:pt x="1116807" y="1654969"/>
                              </a:cubicBezTo>
                              <a:cubicBezTo>
                                <a:pt x="1117570" y="1658021"/>
                                <a:pt x="1119861" y="1668221"/>
                                <a:pt x="1121569" y="1671637"/>
                              </a:cubicBezTo>
                              <a:cubicBezTo>
                                <a:pt x="1122849" y="1674197"/>
                                <a:pt x="1124744" y="1676400"/>
                                <a:pt x="1126332" y="1678781"/>
                              </a:cubicBezTo>
                              <a:cubicBezTo>
                                <a:pt x="1127919" y="1685131"/>
                                <a:pt x="1129024" y="1691621"/>
                                <a:pt x="1131094" y="1697831"/>
                              </a:cubicBezTo>
                              <a:cubicBezTo>
                                <a:pt x="1131888" y="1700212"/>
                                <a:pt x="1132815" y="1702553"/>
                                <a:pt x="1133475" y="1704975"/>
                              </a:cubicBezTo>
                              <a:cubicBezTo>
                                <a:pt x="1135197" y="1711290"/>
                                <a:pt x="1136168" y="1717815"/>
                                <a:pt x="1138238" y="1724025"/>
                              </a:cubicBezTo>
                              <a:lnTo>
                                <a:pt x="1145382" y="1745456"/>
                              </a:lnTo>
                              <a:lnTo>
                                <a:pt x="1150144" y="1759744"/>
                              </a:lnTo>
                              <a:cubicBezTo>
                                <a:pt x="1152880" y="1767952"/>
                                <a:pt x="1150750" y="1768661"/>
                                <a:pt x="1154907" y="1764506"/>
                              </a:cubicBezTo>
                              <a:lnTo>
                                <a:pt x="1154907" y="1762125"/>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23"/>
                        <p:cNvSpPr/>
                        <p:nvPr/>
                      </p:nvSpPr>
                      <p:spPr>
                        <a:xfrm>
                          <a:off x="2400300" y="3007519"/>
                          <a:ext cx="2255044" cy="1486063"/>
                        </a:xfrm>
                        <a:custGeom>
                          <a:avLst/>
                          <a:gdLst>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71575 w 2255044"/>
                            <a:gd name="connsiteY133" fmla="*/ 1431131 h 1486063"/>
                            <a:gd name="connsiteX134" fmla="*/ 1159669 w 2255044"/>
                            <a:gd name="connsiteY134" fmla="*/ 1416844 h 1486063"/>
                            <a:gd name="connsiteX135" fmla="*/ 1152525 w 2255044"/>
                            <a:gd name="connsiteY135" fmla="*/ 1400175 h 1486063"/>
                            <a:gd name="connsiteX136" fmla="*/ 1145381 w 2255044"/>
                            <a:gd name="connsiteY136" fmla="*/ 1376362 h 1486063"/>
                            <a:gd name="connsiteX137" fmla="*/ 1143000 w 2255044"/>
                            <a:gd name="connsiteY137" fmla="*/ 1369219 h 1486063"/>
                            <a:gd name="connsiteX138" fmla="*/ 1140619 w 2255044"/>
                            <a:gd name="connsiteY138" fmla="*/ 1354931 h 1486063"/>
                            <a:gd name="connsiteX139" fmla="*/ 1135856 w 2255044"/>
                            <a:gd name="connsiteY139" fmla="*/ 1316831 h 1486063"/>
                            <a:gd name="connsiteX140" fmla="*/ 1131094 w 2255044"/>
                            <a:gd name="connsiteY140" fmla="*/ 1309687 h 1486063"/>
                            <a:gd name="connsiteX141" fmla="*/ 1128713 w 2255044"/>
                            <a:gd name="connsiteY141" fmla="*/ 1295400 h 1486063"/>
                            <a:gd name="connsiteX142" fmla="*/ 1123950 w 2255044"/>
                            <a:gd name="connsiteY142" fmla="*/ 1288256 h 1486063"/>
                            <a:gd name="connsiteX143" fmla="*/ 1116806 w 2255044"/>
                            <a:gd name="connsiteY143" fmla="*/ 1273969 h 1486063"/>
                            <a:gd name="connsiteX144" fmla="*/ 1109663 w 2255044"/>
                            <a:gd name="connsiteY144" fmla="*/ 1262062 h 1486063"/>
                            <a:gd name="connsiteX145" fmla="*/ 1104900 w 2255044"/>
                            <a:gd name="connsiteY145" fmla="*/ 1254919 h 1486063"/>
                            <a:gd name="connsiteX146" fmla="*/ 1085850 w 2255044"/>
                            <a:gd name="connsiteY146" fmla="*/ 1250156 h 1486063"/>
                            <a:gd name="connsiteX147" fmla="*/ 1073944 w 2255044"/>
                            <a:gd name="connsiteY147" fmla="*/ 1245394 h 1486063"/>
                            <a:gd name="connsiteX148" fmla="*/ 1064419 w 2255044"/>
                            <a:gd name="connsiteY148" fmla="*/ 1243012 h 1486063"/>
                            <a:gd name="connsiteX149" fmla="*/ 1054894 w 2255044"/>
                            <a:gd name="connsiteY149" fmla="*/ 1238250 h 1486063"/>
                            <a:gd name="connsiteX150" fmla="*/ 1035844 w 2255044"/>
                            <a:gd name="connsiteY150" fmla="*/ 1231106 h 1486063"/>
                            <a:gd name="connsiteX151" fmla="*/ 1031081 w 2255044"/>
                            <a:gd name="connsiteY151" fmla="*/ 1223962 h 1486063"/>
                            <a:gd name="connsiteX152" fmla="*/ 1019175 w 2255044"/>
                            <a:gd name="connsiteY152" fmla="*/ 1219200 h 1486063"/>
                            <a:gd name="connsiteX153" fmla="*/ 995363 w 2255044"/>
                            <a:gd name="connsiteY153" fmla="*/ 1212056 h 1486063"/>
                            <a:gd name="connsiteX154" fmla="*/ 988219 w 2255044"/>
                            <a:gd name="connsiteY154" fmla="*/ 1207294 h 1486063"/>
                            <a:gd name="connsiteX155" fmla="*/ 969169 w 2255044"/>
                            <a:gd name="connsiteY155" fmla="*/ 1200150 h 1486063"/>
                            <a:gd name="connsiteX156" fmla="*/ 957263 w 2255044"/>
                            <a:gd name="connsiteY156" fmla="*/ 1195387 h 1486063"/>
                            <a:gd name="connsiteX157" fmla="*/ 947738 w 2255044"/>
                            <a:gd name="connsiteY157" fmla="*/ 1193006 h 1486063"/>
                            <a:gd name="connsiteX158" fmla="*/ 933450 w 2255044"/>
                            <a:gd name="connsiteY158" fmla="*/ 1188244 h 1486063"/>
                            <a:gd name="connsiteX159" fmla="*/ 909638 w 2255044"/>
                            <a:gd name="connsiteY159" fmla="*/ 1178719 h 1486063"/>
                            <a:gd name="connsiteX160" fmla="*/ 890588 w 2255044"/>
                            <a:gd name="connsiteY160" fmla="*/ 1176337 h 1486063"/>
                            <a:gd name="connsiteX161" fmla="*/ 842963 w 2255044"/>
                            <a:gd name="connsiteY161" fmla="*/ 1176337 h 1486063"/>
                            <a:gd name="connsiteX162" fmla="*/ 831056 w 2255044"/>
                            <a:gd name="connsiteY162" fmla="*/ 1178719 h 1486063"/>
                            <a:gd name="connsiteX163" fmla="*/ 816769 w 2255044"/>
                            <a:gd name="connsiteY163" fmla="*/ 1183481 h 1486063"/>
                            <a:gd name="connsiteX164" fmla="*/ 802481 w 2255044"/>
                            <a:gd name="connsiteY164" fmla="*/ 1193006 h 1486063"/>
                            <a:gd name="connsiteX165" fmla="*/ 795338 w 2255044"/>
                            <a:gd name="connsiteY165" fmla="*/ 1197769 h 1486063"/>
                            <a:gd name="connsiteX166" fmla="*/ 781050 w 2255044"/>
                            <a:gd name="connsiteY166" fmla="*/ 1209675 h 1486063"/>
                            <a:gd name="connsiteX167" fmla="*/ 776288 w 2255044"/>
                            <a:gd name="connsiteY167" fmla="*/ 1216819 h 1486063"/>
                            <a:gd name="connsiteX168" fmla="*/ 771525 w 2255044"/>
                            <a:gd name="connsiteY168" fmla="*/ 1231106 h 1486063"/>
                            <a:gd name="connsiteX169" fmla="*/ 764381 w 2255044"/>
                            <a:gd name="connsiteY169" fmla="*/ 1252537 h 1486063"/>
                            <a:gd name="connsiteX170" fmla="*/ 762000 w 2255044"/>
                            <a:gd name="connsiteY170" fmla="*/ 1259681 h 1486063"/>
                            <a:gd name="connsiteX171" fmla="*/ 759619 w 2255044"/>
                            <a:gd name="connsiteY171" fmla="*/ 1266825 h 1486063"/>
                            <a:gd name="connsiteX172" fmla="*/ 754856 w 2255044"/>
                            <a:gd name="connsiteY172" fmla="*/ 1273969 h 1486063"/>
                            <a:gd name="connsiteX173" fmla="*/ 742950 w 2255044"/>
                            <a:gd name="connsiteY173" fmla="*/ 1295400 h 1486063"/>
                            <a:gd name="connsiteX174" fmla="*/ 738188 w 2255044"/>
                            <a:gd name="connsiteY174" fmla="*/ 1302544 h 1486063"/>
                            <a:gd name="connsiteX175" fmla="*/ 735806 w 2255044"/>
                            <a:gd name="connsiteY175" fmla="*/ 1309687 h 1486063"/>
                            <a:gd name="connsiteX176" fmla="*/ 719138 w 2255044"/>
                            <a:gd name="connsiteY176" fmla="*/ 1331119 h 1486063"/>
                            <a:gd name="connsiteX177" fmla="*/ 711994 w 2255044"/>
                            <a:gd name="connsiteY177" fmla="*/ 1345406 h 1486063"/>
                            <a:gd name="connsiteX178" fmla="*/ 704850 w 2255044"/>
                            <a:gd name="connsiteY178" fmla="*/ 1352550 h 1486063"/>
                            <a:gd name="connsiteX179" fmla="*/ 700088 w 2255044"/>
                            <a:gd name="connsiteY179" fmla="*/ 1359694 h 1486063"/>
                            <a:gd name="connsiteX180" fmla="*/ 692944 w 2255044"/>
                            <a:gd name="connsiteY180" fmla="*/ 1364456 h 1486063"/>
                            <a:gd name="connsiteX181" fmla="*/ 683419 w 2255044"/>
                            <a:gd name="connsiteY181" fmla="*/ 1371600 h 1486063"/>
                            <a:gd name="connsiteX182" fmla="*/ 669131 w 2255044"/>
                            <a:gd name="connsiteY182" fmla="*/ 1381125 h 1486063"/>
                            <a:gd name="connsiteX183" fmla="*/ 661988 w 2255044"/>
                            <a:gd name="connsiteY183" fmla="*/ 1385887 h 1486063"/>
                            <a:gd name="connsiteX184" fmla="*/ 650081 w 2255044"/>
                            <a:gd name="connsiteY184" fmla="*/ 1395412 h 1486063"/>
                            <a:gd name="connsiteX185" fmla="*/ 642938 w 2255044"/>
                            <a:gd name="connsiteY185" fmla="*/ 1402556 h 1486063"/>
                            <a:gd name="connsiteX186" fmla="*/ 635794 w 2255044"/>
                            <a:gd name="connsiteY186" fmla="*/ 1407319 h 1486063"/>
                            <a:gd name="connsiteX187" fmla="*/ 621506 w 2255044"/>
                            <a:gd name="connsiteY187" fmla="*/ 1421606 h 1486063"/>
                            <a:gd name="connsiteX188" fmla="*/ 607219 w 2255044"/>
                            <a:gd name="connsiteY188" fmla="*/ 1426369 h 1486063"/>
                            <a:gd name="connsiteX189" fmla="*/ 597694 w 2255044"/>
                            <a:gd name="connsiteY189" fmla="*/ 1428750 h 1486063"/>
                            <a:gd name="connsiteX190" fmla="*/ 585788 w 2255044"/>
                            <a:gd name="connsiteY190" fmla="*/ 1433512 h 1486063"/>
                            <a:gd name="connsiteX191" fmla="*/ 578644 w 2255044"/>
                            <a:gd name="connsiteY191" fmla="*/ 1435894 h 1486063"/>
                            <a:gd name="connsiteX192" fmla="*/ 566738 w 2255044"/>
                            <a:gd name="connsiteY192" fmla="*/ 1443037 h 1486063"/>
                            <a:gd name="connsiteX193" fmla="*/ 540544 w 2255044"/>
                            <a:gd name="connsiteY193" fmla="*/ 1450181 h 1486063"/>
                            <a:gd name="connsiteX194" fmla="*/ 523875 w 2255044"/>
                            <a:gd name="connsiteY194" fmla="*/ 1454944 h 1486063"/>
                            <a:gd name="connsiteX195" fmla="*/ 519113 w 2255044"/>
                            <a:gd name="connsiteY195" fmla="*/ 1462087 h 1486063"/>
                            <a:gd name="connsiteX196" fmla="*/ 511969 w 2255044"/>
                            <a:gd name="connsiteY196" fmla="*/ 1464469 h 1486063"/>
                            <a:gd name="connsiteX197" fmla="*/ 504825 w 2255044"/>
                            <a:gd name="connsiteY197" fmla="*/ 1469231 h 1486063"/>
                            <a:gd name="connsiteX198" fmla="*/ 483394 w 2255044"/>
                            <a:gd name="connsiteY198" fmla="*/ 1473994 h 1486063"/>
                            <a:gd name="connsiteX199" fmla="*/ 476250 w 2255044"/>
                            <a:gd name="connsiteY199" fmla="*/ 1476375 h 1486063"/>
                            <a:gd name="connsiteX200" fmla="*/ 464344 w 2255044"/>
                            <a:gd name="connsiteY200" fmla="*/ 1473994 h 1486063"/>
                            <a:gd name="connsiteX201" fmla="*/ 452438 w 2255044"/>
                            <a:gd name="connsiteY201" fmla="*/ 1469231 h 1486063"/>
                            <a:gd name="connsiteX202" fmla="*/ 442913 w 2255044"/>
                            <a:gd name="connsiteY202" fmla="*/ 1466850 h 1486063"/>
                            <a:gd name="connsiteX203" fmla="*/ 435769 w 2255044"/>
                            <a:gd name="connsiteY203" fmla="*/ 1462087 h 1486063"/>
                            <a:gd name="connsiteX204" fmla="*/ 416719 w 2255044"/>
                            <a:gd name="connsiteY204" fmla="*/ 1457325 h 1486063"/>
                            <a:gd name="connsiteX205" fmla="*/ 400050 w 2255044"/>
                            <a:gd name="connsiteY205" fmla="*/ 1447800 h 1486063"/>
                            <a:gd name="connsiteX206" fmla="*/ 390525 w 2255044"/>
                            <a:gd name="connsiteY206" fmla="*/ 1445419 h 1486063"/>
                            <a:gd name="connsiteX207" fmla="*/ 378619 w 2255044"/>
                            <a:gd name="connsiteY207" fmla="*/ 1440656 h 1486063"/>
                            <a:gd name="connsiteX208" fmla="*/ 364331 w 2255044"/>
                            <a:gd name="connsiteY208" fmla="*/ 1435894 h 1486063"/>
                            <a:gd name="connsiteX209" fmla="*/ 345281 w 2255044"/>
                            <a:gd name="connsiteY209" fmla="*/ 1428750 h 1486063"/>
                            <a:gd name="connsiteX210" fmla="*/ 330994 w 2255044"/>
                            <a:gd name="connsiteY210" fmla="*/ 1423987 h 1486063"/>
                            <a:gd name="connsiteX211" fmla="*/ 323850 w 2255044"/>
                            <a:gd name="connsiteY211" fmla="*/ 1421606 h 1486063"/>
                            <a:gd name="connsiteX212" fmla="*/ 314325 w 2255044"/>
                            <a:gd name="connsiteY212" fmla="*/ 1419225 h 1486063"/>
                            <a:gd name="connsiteX213" fmla="*/ 295275 w 2255044"/>
                            <a:gd name="connsiteY213" fmla="*/ 1407319 h 1486063"/>
                            <a:gd name="connsiteX214" fmla="*/ 288131 w 2255044"/>
                            <a:gd name="connsiteY214" fmla="*/ 1404937 h 1486063"/>
                            <a:gd name="connsiteX215" fmla="*/ 276225 w 2255044"/>
                            <a:gd name="connsiteY215" fmla="*/ 1400175 h 1486063"/>
                            <a:gd name="connsiteX216" fmla="*/ 259556 w 2255044"/>
                            <a:gd name="connsiteY216" fmla="*/ 1385887 h 1486063"/>
                            <a:gd name="connsiteX217" fmla="*/ 252413 w 2255044"/>
                            <a:gd name="connsiteY217" fmla="*/ 1383506 h 1486063"/>
                            <a:gd name="connsiteX218" fmla="*/ 247650 w 2255044"/>
                            <a:gd name="connsiteY218" fmla="*/ 1376362 h 1486063"/>
                            <a:gd name="connsiteX219" fmla="*/ 219075 w 2255044"/>
                            <a:gd name="connsiteY219" fmla="*/ 1357312 h 1486063"/>
                            <a:gd name="connsiteX220" fmla="*/ 200025 w 2255044"/>
                            <a:gd name="connsiteY220" fmla="*/ 1340644 h 1486063"/>
                            <a:gd name="connsiteX221" fmla="*/ 180975 w 2255044"/>
                            <a:gd name="connsiteY221" fmla="*/ 1323975 h 1486063"/>
                            <a:gd name="connsiteX222" fmla="*/ 173831 w 2255044"/>
                            <a:gd name="connsiteY222" fmla="*/ 1319212 h 1486063"/>
                            <a:gd name="connsiteX223" fmla="*/ 164306 w 2255044"/>
                            <a:gd name="connsiteY223" fmla="*/ 1316831 h 1486063"/>
                            <a:gd name="connsiteX224" fmla="*/ 147638 w 2255044"/>
                            <a:gd name="connsiteY224" fmla="*/ 1302544 h 1486063"/>
                            <a:gd name="connsiteX225" fmla="*/ 128588 w 2255044"/>
                            <a:gd name="connsiteY225" fmla="*/ 1293019 h 1486063"/>
                            <a:gd name="connsiteX226" fmla="*/ 121444 w 2255044"/>
                            <a:gd name="connsiteY226" fmla="*/ 1288256 h 1486063"/>
                            <a:gd name="connsiteX227" fmla="*/ 109538 w 2255044"/>
                            <a:gd name="connsiteY227" fmla="*/ 1283494 h 1486063"/>
                            <a:gd name="connsiteX228" fmla="*/ 90488 w 2255044"/>
                            <a:gd name="connsiteY228" fmla="*/ 1273969 h 1486063"/>
                            <a:gd name="connsiteX229" fmla="*/ 42863 w 2255044"/>
                            <a:gd name="connsiteY229" fmla="*/ 1276350 h 1486063"/>
                            <a:gd name="connsiteX230" fmla="*/ 35719 w 2255044"/>
                            <a:gd name="connsiteY230" fmla="*/ 1278731 h 1486063"/>
                            <a:gd name="connsiteX231" fmla="*/ 23813 w 2255044"/>
                            <a:gd name="connsiteY231" fmla="*/ 1293019 h 1486063"/>
                            <a:gd name="connsiteX232" fmla="*/ 7144 w 2255044"/>
                            <a:gd name="connsiteY232" fmla="*/ 1314450 h 1486063"/>
                            <a:gd name="connsiteX233" fmla="*/ 0 w 2255044"/>
                            <a:gd name="connsiteY233" fmla="*/ 1328737 h 1486063"/>
                            <a:gd name="connsiteX234" fmla="*/ 9525 w 2255044"/>
                            <a:gd name="connsiteY234" fmla="*/ 1307306 h 1486063"/>
                            <a:gd name="connsiteX235" fmla="*/ 9525 w 2255044"/>
                            <a:gd name="connsiteY235" fmla="*/ 1307306 h 1486063"/>
                            <a:gd name="connsiteX236" fmla="*/ 9525 w 2255044"/>
                            <a:gd name="connsiteY236"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145381 w 2255044"/>
                            <a:gd name="connsiteY135" fmla="*/ 1376362 h 1486063"/>
                            <a:gd name="connsiteX136" fmla="*/ 1143000 w 2255044"/>
                            <a:gd name="connsiteY136" fmla="*/ 1369219 h 1486063"/>
                            <a:gd name="connsiteX137" fmla="*/ 1140619 w 2255044"/>
                            <a:gd name="connsiteY137" fmla="*/ 1354931 h 1486063"/>
                            <a:gd name="connsiteX138" fmla="*/ 1135856 w 2255044"/>
                            <a:gd name="connsiteY138" fmla="*/ 1316831 h 1486063"/>
                            <a:gd name="connsiteX139" fmla="*/ 1131094 w 2255044"/>
                            <a:gd name="connsiteY139" fmla="*/ 1309687 h 1486063"/>
                            <a:gd name="connsiteX140" fmla="*/ 1128713 w 2255044"/>
                            <a:gd name="connsiteY140" fmla="*/ 1295400 h 1486063"/>
                            <a:gd name="connsiteX141" fmla="*/ 1123950 w 2255044"/>
                            <a:gd name="connsiteY141" fmla="*/ 1288256 h 1486063"/>
                            <a:gd name="connsiteX142" fmla="*/ 1116806 w 2255044"/>
                            <a:gd name="connsiteY142" fmla="*/ 1273969 h 1486063"/>
                            <a:gd name="connsiteX143" fmla="*/ 1109663 w 2255044"/>
                            <a:gd name="connsiteY143" fmla="*/ 1262062 h 1486063"/>
                            <a:gd name="connsiteX144" fmla="*/ 1104900 w 2255044"/>
                            <a:gd name="connsiteY144" fmla="*/ 1254919 h 1486063"/>
                            <a:gd name="connsiteX145" fmla="*/ 1085850 w 2255044"/>
                            <a:gd name="connsiteY145" fmla="*/ 1250156 h 1486063"/>
                            <a:gd name="connsiteX146" fmla="*/ 1073944 w 2255044"/>
                            <a:gd name="connsiteY146" fmla="*/ 1245394 h 1486063"/>
                            <a:gd name="connsiteX147" fmla="*/ 1064419 w 2255044"/>
                            <a:gd name="connsiteY147" fmla="*/ 1243012 h 1486063"/>
                            <a:gd name="connsiteX148" fmla="*/ 1054894 w 2255044"/>
                            <a:gd name="connsiteY148" fmla="*/ 1238250 h 1486063"/>
                            <a:gd name="connsiteX149" fmla="*/ 1035844 w 2255044"/>
                            <a:gd name="connsiteY149" fmla="*/ 1231106 h 1486063"/>
                            <a:gd name="connsiteX150" fmla="*/ 1031081 w 2255044"/>
                            <a:gd name="connsiteY150" fmla="*/ 1223962 h 1486063"/>
                            <a:gd name="connsiteX151" fmla="*/ 1019175 w 2255044"/>
                            <a:gd name="connsiteY151" fmla="*/ 1219200 h 1486063"/>
                            <a:gd name="connsiteX152" fmla="*/ 995363 w 2255044"/>
                            <a:gd name="connsiteY152" fmla="*/ 1212056 h 1486063"/>
                            <a:gd name="connsiteX153" fmla="*/ 988219 w 2255044"/>
                            <a:gd name="connsiteY153" fmla="*/ 1207294 h 1486063"/>
                            <a:gd name="connsiteX154" fmla="*/ 969169 w 2255044"/>
                            <a:gd name="connsiteY154" fmla="*/ 1200150 h 1486063"/>
                            <a:gd name="connsiteX155" fmla="*/ 957263 w 2255044"/>
                            <a:gd name="connsiteY155" fmla="*/ 1195387 h 1486063"/>
                            <a:gd name="connsiteX156" fmla="*/ 947738 w 2255044"/>
                            <a:gd name="connsiteY156" fmla="*/ 1193006 h 1486063"/>
                            <a:gd name="connsiteX157" fmla="*/ 933450 w 2255044"/>
                            <a:gd name="connsiteY157" fmla="*/ 1188244 h 1486063"/>
                            <a:gd name="connsiteX158" fmla="*/ 909638 w 2255044"/>
                            <a:gd name="connsiteY158" fmla="*/ 1178719 h 1486063"/>
                            <a:gd name="connsiteX159" fmla="*/ 890588 w 2255044"/>
                            <a:gd name="connsiteY159" fmla="*/ 1176337 h 1486063"/>
                            <a:gd name="connsiteX160" fmla="*/ 842963 w 2255044"/>
                            <a:gd name="connsiteY160" fmla="*/ 1176337 h 1486063"/>
                            <a:gd name="connsiteX161" fmla="*/ 831056 w 2255044"/>
                            <a:gd name="connsiteY161" fmla="*/ 1178719 h 1486063"/>
                            <a:gd name="connsiteX162" fmla="*/ 816769 w 2255044"/>
                            <a:gd name="connsiteY162" fmla="*/ 1183481 h 1486063"/>
                            <a:gd name="connsiteX163" fmla="*/ 802481 w 2255044"/>
                            <a:gd name="connsiteY163" fmla="*/ 1193006 h 1486063"/>
                            <a:gd name="connsiteX164" fmla="*/ 795338 w 2255044"/>
                            <a:gd name="connsiteY164" fmla="*/ 1197769 h 1486063"/>
                            <a:gd name="connsiteX165" fmla="*/ 781050 w 2255044"/>
                            <a:gd name="connsiteY165" fmla="*/ 1209675 h 1486063"/>
                            <a:gd name="connsiteX166" fmla="*/ 776288 w 2255044"/>
                            <a:gd name="connsiteY166" fmla="*/ 1216819 h 1486063"/>
                            <a:gd name="connsiteX167" fmla="*/ 771525 w 2255044"/>
                            <a:gd name="connsiteY167" fmla="*/ 1231106 h 1486063"/>
                            <a:gd name="connsiteX168" fmla="*/ 764381 w 2255044"/>
                            <a:gd name="connsiteY168" fmla="*/ 1252537 h 1486063"/>
                            <a:gd name="connsiteX169" fmla="*/ 762000 w 2255044"/>
                            <a:gd name="connsiteY169" fmla="*/ 1259681 h 1486063"/>
                            <a:gd name="connsiteX170" fmla="*/ 759619 w 2255044"/>
                            <a:gd name="connsiteY170" fmla="*/ 1266825 h 1486063"/>
                            <a:gd name="connsiteX171" fmla="*/ 754856 w 2255044"/>
                            <a:gd name="connsiteY171" fmla="*/ 1273969 h 1486063"/>
                            <a:gd name="connsiteX172" fmla="*/ 742950 w 2255044"/>
                            <a:gd name="connsiteY172" fmla="*/ 1295400 h 1486063"/>
                            <a:gd name="connsiteX173" fmla="*/ 738188 w 2255044"/>
                            <a:gd name="connsiteY173" fmla="*/ 1302544 h 1486063"/>
                            <a:gd name="connsiteX174" fmla="*/ 735806 w 2255044"/>
                            <a:gd name="connsiteY174" fmla="*/ 1309687 h 1486063"/>
                            <a:gd name="connsiteX175" fmla="*/ 719138 w 2255044"/>
                            <a:gd name="connsiteY175" fmla="*/ 1331119 h 1486063"/>
                            <a:gd name="connsiteX176" fmla="*/ 711994 w 2255044"/>
                            <a:gd name="connsiteY176" fmla="*/ 1345406 h 1486063"/>
                            <a:gd name="connsiteX177" fmla="*/ 704850 w 2255044"/>
                            <a:gd name="connsiteY177" fmla="*/ 1352550 h 1486063"/>
                            <a:gd name="connsiteX178" fmla="*/ 700088 w 2255044"/>
                            <a:gd name="connsiteY178" fmla="*/ 1359694 h 1486063"/>
                            <a:gd name="connsiteX179" fmla="*/ 692944 w 2255044"/>
                            <a:gd name="connsiteY179" fmla="*/ 1364456 h 1486063"/>
                            <a:gd name="connsiteX180" fmla="*/ 683419 w 2255044"/>
                            <a:gd name="connsiteY180" fmla="*/ 1371600 h 1486063"/>
                            <a:gd name="connsiteX181" fmla="*/ 669131 w 2255044"/>
                            <a:gd name="connsiteY181" fmla="*/ 1381125 h 1486063"/>
                            <a:gd name="connsiteX182" fmla="*/ 661988 w 2255044"/>
                            <a:gd name="connsiteY182" fmla="*/ 1385887 h 1486063"/>
                            <a:gd name="connsiteX183" fmla="*/ 650081 w 2255044"/>
                            <a:gd name="connsiteY183" fmla="*/ 1395412 h 1486063"/>
                            <a:gd name="connsiteX184" fmla="*/ 642938 w 2255044"/>
                            <a:gd name="connsiteY184" fmla="*/ 1402556 h 1486063"/>
                            <a:gd name="connsiteX185" fmla="*/ 635794 w 2255044"/>
                            <a:gd name="connsiteY185" fmla="*/ 1407319 h 1486063"/>
                            <a:gd name="connsiteX186" fmla="*/ 621506 w 2255044"/>
                            <a:gd name="connsiteY186" fmla="*/ 1421606 h 1486063"/>
                            <a:gd name="connsiteX187" fmla="*/ 607219 w 2255044"/>
                            <a:gd name="connsiteY187" fmla="*/ 1426369 h 1486063"/>
                            <a:gd name="connsiteX188" fmla="*/ 597694 w 2255044"/>
                            <a:gd name="connsiteY188" fmla="*/ 1428750 h 1486063"/>
                            <a:gd name="connsiteX189" fmla="*/ 585788 w 2255044"/>
                            <a:gd name="connsiteY189" fmla="*/ 1433512 h 1486063"/>
                            <a:gd name="connsiteX190" fmla="*/ 578644 w 2255044"/>
                            <a:gd name="connsiteY190" fmla="*/ 1435894 h 1486063"/>
                            <a:gd name="connsiteX191" fmla="*/ 566738 w 2255044"/>
                            <a:gd name="connsiteY191" fmla="*/ 1443037 h 1486063"/>
                            <a:gd name="connsiteX192" fmla="*/ 540544 w 2255044"/>
                            <a:gd name="connsiteY192" fmla="*/ 1450181 h 1486063"/>
                            <a:gd name="connsiteX193" fmla="*/ 523875 w 2255044"/>
                            <a:gd name="connsiteY193" fmla="*/ 1454944 h 1486063"/>
                            <a:gd name="connsiteX194" fmla="*/ 519113 w 2255044"/>
                            <a:gd name="connsiteY194" fmla="*/ 1462087 h 1486063"/>
                            <a:gd name="connsiteX195" fmla="*/ 511969 w 2255044"/>
                            <a:gd name="connsiteY195" fmla="*/ 1464469 h 1486063"/>
                            <a:gd name="connsiteX196" fmla="*/ 504825 w 2255044"/>
                            <a:gd name="connsiteY196" fmla="*/ 1469231 h 1486063"/>
                            <a:gd name="connsiteX197" fmla="*/ 483394 w 2255044"/>
                            <a:gd name="connsiteY197" fmla="*/ 1473994 h 1486063"/>
                            <a:gd name="connsiteX198" fmla="*/ 476250 w 2255044"/>
                            <a:gd name="connsiteY198" fmla="*/ 1476375 h 1486063"/>
                            <a:gd name="connsiteX199" fmla="*/ 464344 w 2255044"/>
                            <a:gd name="connsiteY199" fmla="*/ 1473994 h 1486063"/>
                            <a:gd name="connsiteX200" fmla="*/ 452438 w 2255044"/>
                            <a:gd name="connsiteY200" fmla="*/ 1469231 h 1486063"/>
                            <a:gd name="connsiteX201" fmla="*/ 442913 w 2255044"/>
                            <a:gd name="connsiteY201" fmla="*/ 1466850 h 1486063"/>
                            <a:gd name="connsiteX202" fmla="*/ 435769 w 2255044"/>
                            <a:gd name="connsiteY202" fmla="*/ 1462087 h 1486063"/>
                            <a:gd name="connsiteX203" fmla="*/ 416719 w 2255044"/>
                            <a:gd name="connsiteY203" fmla="*/ 1457325 h 1486063"/>
                            <a:gd name="connsiteX204" fmla="*/ 400050 w 2255044"/>
                            <a:gd name="connsiteY204" fmla="*/ 1447800 h 1486063"/>
                            <a:gd name="connsiteX205" fmla="*/ 390525 w 2255044"/>
                            <a:gd name="connsiteY205" fmla="*/ 1445419 h 1486063"/>
                            <a:gd name="connsiteX206" fmla="*/ 378619 w 2255044"/>
                            <a:gd name="connsiteY206" fmla="*/ 1440656 h 1486063"/>
                            <a:gd name="connsiteX207" fmla="*/ 364331 w 2255044"/>
                            <a:gd name="connsiteY207" fmla="*/ 1435894 h 1486063"/>
                            <a:gd name="connsiteX208" fmla="*/ 345281 w 2255044"/>
                            <a:gd name="connsiteY208" fmla="*/ 1428750 h 1486063"/>
                            <a:gd name="connsiteX209" fmla="*/ 330994 w 2255044"/>
                            <a:gd name="connsiteY209" fmla="*/ 1423987 h 1486063"/>
                            <a:gd name="connsiteX210" fmla="*/ 323850 w 2255044"/>
                            <a:gd name="connsiteY210" fmla="*/ 1421606 h 1486063"/>
                            <a:gd name="connsiteX211" fmla="*/ 314325 w 2255044"/>
                            <a:gd name="connsiteY211" fmla="*/ 1419225 h 1486063"/>
                            <a:gd name="connsiteX212" fmla="*/ 295275 w 2255044"/>
                            <a:gd name="connsiteY212" fmla="*/ 1407319 h 1486063"/>
                            <a:gd name="connsiteX213" fmla="*/ 288131 w 2255044"/>
                            <a:gd name="connsiteY213" fmla="*/ 1404937 h 1486063"/>
                            <a:gd name="connsiteX214" fmla="*/ 276225 w 2255044"/>
                            <a:gd name="connsiteY214" fmla="*/ 1400175 h 1486063"/>
                            <a:gd name="connsiteX215" fmla="*/ 259556 w 2255044"/>
                            <a:gd name="connsiteY215" fmla="*/ 1385887 h 1486063"/>
                            <a:gd name="connsiteX216" fmla="*/ 252413 w 2255044"/>
                            <a:gd name="connsiteY216" fmla="*/ 1383506 h 1486063"/>
                            <a:gd name="connsiteX217" fmla="*/ 247650 w 2255044"/>
                            <a:gd name="connsiteY217" fmla="*/ 1376362 h 1486063"/>
                            <a:gd name="connsiteX218" fmla="*/ 219075 w 2255044"/>
                            <a:gd name="connsiteY218" fmla="*/ 1357312 h 1486063"/>
                            <a:gd name="connsiteX219" fmla="*/ 200025 w 2255044"/>
                            <a:gd name="connsiteY219" fmla="*/ 1340644 h 1486063"/>
                            <a:gd name="connsiteX220" fmla="*/ 180975 w 2255044"/>
                            <a:gd name="connsiteY220" fmla="*/ 1323975 h 1486063"/>
                            <a:gd name="connsiteX221" fmla="*/ 173831 w 2255044"/>
                            <a:gd name="connsiteY221" fmla="*/ 1319212 h 1486063"/>
                            <a:gd name="connsiteX222" fmla="*/ 164306 w 2255044"/>
                            <a:gd name="connsiteY222" fmla="*/ 1316831 h 1486063"/>
                            <a:gd name="connsiteX223" fmla="*/ 147638 w 2255044"/>
                            <a:gd name="connsiteY223" fmla="*/ 1302544 h 1486063"/>
                            <a:gd name="connsiteX224" fmla="*/ 128588 w 2255044"/>
                            <a:gd name="connsiteY224" fmla="*/ 1293019 h 1486063"/>
                            <a:gd name="connsiteX225" fmla="*/ 121444 w 2255044"/>
                            <a:gd name="connsiteY225" fmla="*/ 1288256 h 1486063"/>
                            <a:gd name="connsiteX226" fmla="*/ 109538 w 2255044"/>
                            <a:gd name="connsiteY226" fmla="*/ 1283494 h 1486063"/>
                            <a:gd name="connsiteX227" fmla="*/ 90488 w 2255044"/>
                            <a:gd name="connsiteY227" fmla="*/ 1273969 h 1486063"/>
                            <a:gd name="connsiteX228" fmla="*/ 42863 w 2255044"/>
                            <a:gd name="connsiteY228" fmla="*/ 1276350 h 1486063"/>
                            <a:gd name="connsiteX229" fmla="*/ 35719 w 2255044"/>
                            <a:gd name="connsiteY229" fmla="*/ 1278731 h 1486063"/>
                            <a:gd name="connsiteX230" fmla="*/ 23813 w 2255044"/>
                            <a:gd name="connsiteY230" fmla="*/ 1293019 h 1486063"/>
                            <a:gd name="connsiteX231" fmla="*/ 7144 w 2255044"/>
                            <a:gd name="connsiteY231" fmla="*/ 1314450 h 1486063"/>
                            <a:gd name="connsiteX232" fmla="*/ 0 w 2255044"/>
                            <a:gd name="connsiteY232" fmla="*/ 1328737 h 1486063"/>
                            <a:gd name="connsiteX233" fmla="*/ 9525 w 2255044"/>
                            <a:gd name="connsiteY233" fmla="*/ 1307306 h 1486063"/>
                            <a:gd name="connsiteX234" fmla="*/ 9525 w 2255044"/>
                            <a:gd name="connsiteY234" fmla="*/ 1307306 h 1486063"/>
                            <a:gd name="connsiteX235" fmla="*/ 9525 w 2255044"/>
                            <a:gd name="connsiteY235"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145381 w 2255044"/>
                            <a:gd name="connsiteY135" fmla="*/ 1376362 h 1486063"/>
                            <a:gd name="connsiteX136" fmla="*/ 1143000 w 2255044"/>
                            <a:gd name="connsiteY136" fmla="*/ 1369219 h 1486063"/>
                            <a:gd name="connsiteX137" fmla="*/ 1135856 w 2255044"/>
                            <a:gd name="connsiteY137" fmla="*/ 1316831 h 1486063"/>
                            <a:gd name="connsiteX138" fmla="*/ 1131094 w 2255044"/>
                            <a:gd name="connsiteY138" fmla="*/ 1309687 h 1486063"/>
                            <a:gd name="connsiteX139" fmla="*/ 1128713 w 2255044"/>
                            <a:gd name="connsiteY139" fmla="*/ 1295400 h 1486063"/>
                            <a:gd name="connsiteX140" fmla="*/ 1123950 w 2255044"/>
                            <a:gd name="connsiteY140" fmla="*/ 1288256 h 1486063"/>
                            <a:gd name="connsiteX141" fmla="*/ 1116806 w 2255044"/>
                            <a:gd name="connsiteY141" fmla="*/ 1273969 h 1486063"/>
                            <a:gd name="connsiteX142" fmla="*/ 1109663 w 2255044"/>
                            <a:gd name="connsiteY142" fmla="*/ 1262062 h 1486063"/>
                            <a:gd name="connsiteX143" fmla="*/ 1104900 w 2255044"/>
                            <a:gd name="connsiteY143" fmla="*/ 1254919 h 1486063"/>
                            <a:gd name="connsiteX144" fmla="*/ 1085850 w 2255044"/>
                            <a:gd name="connsiteY144" fmla="*/ 1250156 h 1486063"/>
                            <a:gd name="connsiteX145" fmla="*/ 1073944 w 2255044"/>
                            <a:gd name="connsiteY145" fmla="*/ 1245394 h 1486063"/>
                            <a:gd name="connsiteX146" fmla="*/ 1064419 w 2255044"/>
                            <a:gd name="connsiteY146" fmla="*/ 1243012 h 1486063"/>
                            <a:gd name="connsiteX147" fmla="*/ 1054894 w 2255044"/>
                            <a:gd name="connsiteY147" fmla="*/ 1238250 h 1486063"/>
                            <a:gd name="connsiteX148" fmla="*/ 1035844 w 2255044"/>
                            <a:gd name="connsiteY148" fmla="*/ 1231106 h 1486063"/>
                            <a:gd name="connsiteX149" fmla="*/ 1031081 w 2255044"/>
                            <a:gd name="connsiteY149" fmla="*/ 1223962 h 1486063"/>
                            <a:gd name="connsiteX150" fmla="*/ 1019175 w 2255044"/>
                            <a:gd name="connsiteY150" fmla="*/ 1219200 h 1486063"/>
                            <a:gd name="connsiteX151" fmla="*/ 995363 w 2255044"/>
                            <a:gd name="connsiteY151" fmla="*/ 1212056 h 1486063"/>
                            <a:gd name="connsiteX152" fmla="*/ 988219 w 2255044"/>
                            <a:gd name="connsiteY152" fmla="*/ 1207294 h 1486063"/>
                            <a:gd name="connsiteX153" fmla="*/ 969169 w 2255044"/>
                            <a:gd name="connsiteY153" fmla="*/ 1200150 h 1486063"/>
                            <a:gd name="connsiteX154" fmla="*/ 957263 w 2255044"/>
                            <a:gd name="connsiteY154" fmla="*/ 1195387 h 1486063"/>
                            <a:gd name="connsiteX155" fmla="*/ 947738 w 2255044"/>
                            <a:gd name="connsiteY155" fmla="*/ 1193006 h 1486063"/>
                            <a:gd name="connsiteX156" fmla="*/ 933450 w 2255044"/>
                            <a:gd name="connsiteY156" fmla="*/ 1188244 h 1486063"/>
                            <a:gd name="connsiteX157" fmla="*/ 909638 w 2255044"/>
                            <a:gd name="connsiteY157" fmla="*/ 1178719 h 1486063"/>
                            <a:gd name="connsiteX158" fmla="*/ 890588 w 2255044"/>
                            <a:gd name="connsiteY158" fmla="*/ 1176337 h 1486063"/>
                            <a:gd name="connsiteX159" fmla="*/ 842963 w 2255044"/>
                            <a:gd name="connsiteY159" fmla="*/ 1176337 h 1486063"/>
                            <a:gd name="connsiteX160" fmla="*/ 831056 w 2255044"/>
                            <a:gd name="connsiteY160" fmla="*/ 1178719 h 1486063"/>
                            <a:gd name="connsiteX161" fmla="*/ 816769 w 2255044"/>
                            <a:gd name="connsiteY161" fmla="*/ 1183481 h 1486063"/>
                            <a:gd name="connsiteX162" fmla="*/ 802481 w 2255044"/>
                            <a:gd name="connsiteY162" fmla="*/ 1193006 h 1486063"/>
                            <a:gd name="connsiteX163" fmla="*/ 795338 w 2255044"/>
                            <a:gd name="connsiteY163" fmla="*/ 1197769 h 1486063"/>
                            <a:gd name="connsiteX164" fmla="*/ 781050 w 2255044"/>
                            <a:gd name="connsiteY164" fmla="*/ 1209675 h 1486063"/>
                            <a:gd name="connsiteX165" fmla="*/ 776288 w 2255044"/>
                            <a:gd name="connsiteY165" fmla="*/ 1216819 h 1486063"/>
                            <a:gd name="connsiteX166" fmla="*/ 771525 w 2255044"/>
                            <a:gd name="connsiteY166" fmla="*/ 1231106 h 1486063"/>
                            <a:gd name="connsiteX167" fmla="*/ 764381 w 2255044"/>
                            <a:gd name="connsiteY167" fmla="*/ 1252537 h 1486063"/>
                            <a:gd name="connsiteX168" fmla="*/ 762000 w 2255044"/>
                            <a:gd name="connsiteY168" fmla="*/ 1259681 h 1486063"/>
                            <a:gd name="connsiteX169" fmla="*/ 759619 w 2255044"/>
                            <a:gd name="connsiteY169" fmla="*/ 1266825 h 1486063"/>
                            <a:gd name="connsiteX170" fmla="*/ 754856 w 2255044"/>
                            <a:gd name="connsiteY170" fmla="*/ 1273969 h 1486063"/>
                            <a:gd name="connsiteX171" fmla="*/ 742950 w 2255044"/>
                            <a:gd name="connsiteY171" fmla="*/ 1295400 h 1486063"/>
                            <a:gd name="connsiteX172" fmla="*/ 738188 w 2255044"/>
                            <a:gd name="connsiteY172" fmla="*/ 1302544 h 1486063"/>
                            <a:gd name="connsiteX173" fmla="*/ 735806 w 2255044"/>
                            <a:gd name="connsiteY173" fmla="*/ 1309687 h 1486063"/>
                            <a:gd name="connsiteX174" fmla="*/ 719138 w 2255044"/>
                            <a:gd name="connsiteY174" fmla="*/ 1331119 h 1486063"/>
                            <a:gd name="connsiteX175" fmla="*/ 711994 w 2255044"/>
                            <a:gd name="connsiteY175" fmla="*/ 1345406 h 1486063"/>
                            <a:gd name="connsiteX176" fmla="*/ 704850 w 2255044"/>
                            <a:gd name="connsiteY176" fmla="*/ 1352550 h 1486063"/>
                            <a:gd name="connsiteX177" fmla="*/ 700088 w 2255044"/>
                            <a:gd name="connsiteY177" fmla="*/ 1359694 h 1486063"/>
                            <a:gd name="connsiteX178" fmla="*/ 692944 w 2255044"/>
                            <a:gd name="connsiteY178" fmla="*/ 1364456 h 1486063"/>
                            <a:gd name="connsiteX179" fmla="*/ 683419 w 2255044"/>
                            <a:gd name="connsiteY179" fmla="*/ 1371600 h 1486063"/>
                            <a:gd name="connsiteX180" fmla="*/ 669131 w 2255044"/>
                            <a:gd name="connsiteY180" fmla="*/ 1381125 h 1486063"/>
                            <a:gd name="connsiteX181" fmla="*/ 661988 w 2255044"/>
                            <a:gd name="connsiteY181" fmla="*/ 1385887 h 1486063"/>
                            <a:gd name="connsiteX182" fmla="*/ 650081 w 2255044"/>
                            <a:gd name="connsiteY182" fmla="*/ 1395412 h 1486063"/>
                            <a:gd name="connsiteX183" fmla="*/ 642938 w 2255044"/>
                            <a:gd name="connsiteY183" fmla="*/ 1402556 h 1486063"/>
                            <a:gd name="connsiteX184" fmla="*/ 635794 w 2255044"/>
                            <a:gd name="connsiteY184" fmla="*/ 1407319 h 1486063"/>
                            <a:gd name="connsiteX185" fmla="*/ 621506 w 2255044"/>
                            <a:gd name="connsiteY185" fmla="*/ 1421606 h 1486063"/>
                            <a:gd name="connsiteX186" fmla="*/ 607219 w 2255044"/>
                            <a:gd name="connsiteY186" fmla="*/ 1426369 h 1486063"/>
                            <a:gd name="connsiteX187" fmla="*/ 597694 w 2255044"/>
                            <a:gd name="connsiteY187" fmla="*/ 1428750 h 1486063"/>
                            <a:gd name="connsiteX188" fmla="*/ 585788 w 2255044"/>
                            <a:gd name="connsiteY188" fmla="*/ 1433512 h 1486063"/>
                            <a:gd name="connsiteX189" fmla="*/ 578644 w 2255044"/>
                            <a:gd name="connsiteY189" fmla="*/ 1435894 h 1486063"/>
                            <a:gd name="connsiteX190" fmla="*/ 566738 w 2255044"/>
                            <a:gd name="connsiteY190" fmla="*/ 1443037 h 1486063"/>
                            <a:gd name="connsiteX191" fmla="*/ 540544 w 2255044"/>
                            <a:gd name="connsiteY191" fmla="*/ 1450181 h 1486063"/>
                            <a:gd name="connsiteX192" fmla="*/ 523875 w 2255044"/>
                            <a:gd name="connsiteY192" fmla="*/ 1454944 h 1486063"/>
                            <a:gd name="connsiteX193" fmla="*/ 519113 w 2255044"/>
                            <a:gd name="connsiteY193" fmla="*/ 1462087 h 1486063"/>
                            <a:gd name="connsiteX194" fmla="*/ 511969 w 2255044"/>
                            <a:gd name="connsiteY194" fmla="*/ 1464469 h 1486063"/>
                            <a:gd name="connsiteX195" fmla="*/ 504825 w 2255044"/>
                            <a:gd name="connsiteY195" fmla="*/ 1469231 h 1486063"/>
                            <a:gd name="connsiteX196" fmla="*/ 483394 w 2255044"/>
                            <a:gd name="connsiteY196" fmla="*/ 1473994 h 1486063"/>
                            <a:gd name="connsiteX197" fmla="*/ 476250 w 2255044"/>
                            <a:gd name="connsiteY197" fmla="*/ 1476375 h 1486063"/>
                            <a:gd name="connsiteX198" fmla="*/ 464344 w 2255044"/>
                            <a:gd name="connsiteY198" fmla="*/ 1473994 h 1486063"/>
                            <a:gd name="connsiteX199" fmla="*/ 452438 w 2255044"/>
                            <a:gd name="connsiteY199" fmla="*/ 1469231 h 1486063"/>
                            <a:gd name="connsiteX200" fmla="*/ 442913 w 2255044"/>
                            <a:gd name="connsiteY200" fmla="*/ 1466850 h 1486063"/>
                            <a:gd name="connsiteX201" fmla="*/ 435769 w 2255044"/>
                            <a:gd name="connsiteY201" fmla="*/ 1462087 h 1486063"/>
                            <a:gd name="connsiteX202" fmla="*/ 416719 w 2255044"/>
                            <a:gd name="connsiteY202" fmla="*/ 1457325 h 1486063"/>
                            <a:gd name="connsiteX203" fmla="*/ 400050 w 2255044"/>
                            <a:gd name="connsiteY203" fmla="*/ 1447800 h 1486063"/>
                            <a:gd name="connsiteX204" fmla="*/ 390525 w 2255044"/>
                            <a:gd name="connsiteY204" fmla="*/ 1445419 h 1486063"/>
                            <a:gd name="connsiteX205" fmla="*/ 378619 w 2255044"/>
                            <a:gd name="connsiteY205" fmla="*/ 1440656 h 1486063"/>
                            <a:gd name="connsiteX206" fmla="*/ 364331 w 2255044"/>
                            <a:gd name="connsiteY206" fmla="*/ 1435894 h 1486063"/>
                            <a:gd name="connsiteX207" fmla="*/ 345281 w 2255044"/>
                            <a:gd name="connsiteY207" fmla="*/ 1428750 h 1486063"/>
                            <a:gd name="connsiteX208" fmla="*/ 330994 w 2255044"/>
                            <a:gd name="connsiteY208" fmla="*/ 1423987 h 1486063"/>
                            <a:gd name="connsiteX209" fmla="*/ 323850 w 2255044"/>
                            <a:gd name="connsiteY209" fmla="*/ 1421606 h 1486063"/>
                            <a:gd name="connsiteX210" fmla="*/ 314325 w 2255044"/>
                            <a:gd name="connsiteY210" fmla="*/ 1419225 h 1486063"/>
                            <a:gd name="connsiteX211" fmla="*/ 295275 w 2255044"/>
                            <a:gd name="connsiteY211" fmla="*/ 1407319 h 1486063"/>
                            <a:gd name="connsiteX212" fmla="*/ 288131 w 2255044"/>
                            <a:gd name="connsiteY212" fmla="*/ 1404937 h 1486063"/>
                            <a:gd name="connsiteX213" fmla="*/ 276225 w 2255044"/>
                            <a:gd name="connsiteY213" fmla="*/ 1400175 h 1486063"/>
                            <a:gd name="connsiteX214" fmla="*/ 259556 w 2255044"/>
                            <a:gd name="connsiteY214" fmla="*/ 1385887 h 1486063"/>
                            <a:gd name="connsiteX215" fmla="*/ 252413 w 2255044"/>
                            <a:gd name="connsiteY215" fmla="*/ 1383506 h 1486063"/>
                            <a:gd name="connsiteX216" fmla="*/ 247650 w 2255044"/>
                            <a:gd name="connsiteY216" fmla="*/ 1376362 h 1486063"/>
                            <a:gd name="connsiteX217" fmla="*/ 219075 w 2255044"/>
                            <a:gd name="connsiteY217" fmla="*/ 1357312 h 1486063"/>
                            <a:gd name="connsiteX218" fmla="*/ 200025 w 2255044"/>
                            <a:gd name="connsiteY218" fmla="*/ 1340644 h 1486063"/>
                            <a:gd name="connsiteX219" fmla="*/ 180975 w 2255044"/>
                            <a:gd name="connsiteY219" fmla="*/ 1323975 h 1486063"/>
                            <a:gd name="connsiteX220" fmla="*/ 173831 w 2255044"/>
                            <a:gd name="connsiteY220" fmla="*/ 1319212 h 1486063"/>
                            <a:gd name="connsiteX221" fmla="*/ 164306 w 2255044"/>
                            <a:gd name="connsiteY221" fmla="*/ 1316831 h 1486063"/>
                            <a:gd name="connsiteX222" fmla="*/ 147638 w 2255044"/>
                            <a:gd name="connsiteY222" fmla="*/ 1302544 h 1486063"/>
                            <a:gd name="connsiteX223" fmla="*/ 128588 w 2255044"/>
                            <a:gd name="connsiteY223" fmla="*/ 1293019 h 1486063"/>
                            <a:gd name="connsiteX224" fmla="*/ 121444 w 2255044"/>
                            <a:gd name="connsiteY224" fmla="*/ 1288256 h 1486063"/>
                            <a:gd name="connsiteX225" fmla="*/ 109538 w 2255044"/>
                            <a:gd name="connsiteY225" fmla="*/ 1283494 h 1486063"/>
                            <a:gd name="connsiteX226" fmla="*/ 90488 w 2255044"/>
                            <a:gd name="connsiteY226" fmla="*/ 1273969 h 1486063"/>
                            <a:gd name="connsiteX227" fmla="*/ 42863 w 2255044"/>
                            <a:gd name="connsiteY227" fmla="*/ 1276350 h 1486063"/>
                            <a:gd name="connsiteX228" fmla="*/ 35719 w 2255044"/>
                            <a:gd name="connsiteY228" fmla="*/ 1278731 h 1486063"/>
                            <a:gd name="connsiteX229" fmla="*/ 23813 w 2255044"/>
                            <a:gd name="connsiteY229" fmla="*/ 1293019 h 1486063"/>
                            <a:gd name="connsiteX230" fmla="*/ 7144 w 2255044"/>
                            <a:gd name="connsiteY230" fmla="*/ 1314450 h 1486063"/>
                            <a:gd name="connsiteX231" fmla="*/ 0 w 2255044"/>
                            <a:gd name="connsiteY231" fmla="*/ 1328737 h 1486063"/>
                            <a:gd name="connsiteX232" fmla="*/ 9525 w 2255044"/>
                            <a:gd name="connsiteY232" fmla="*/ 1307306 h 1486063"/>
                            <a:gd name="connsiteX233" fmla="*/ 9525 w 2255044"/>
                            <a:gd name="connsiteY233" fmla="*/ 1307306 h 1486063"/>
                            <a:gd name="connsiteX234" fmla="*/ 9525 w 2255044"/>
                            <a:gd name="connsiteY234"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145381 w 2255044"/>
                            <a:gd name="connsiteY135" fmla="*/ 1376362 h 1486063"/>
                            <a:gd name="connsiteX136" fmla="*/ 1164431 w 2255044"/>
                            <a:gd name="connsiteY136" fmla="*/ 1362075 h 1486063"/>
                            <a:gd name="connsiteX137" fmla="*/ 1135856 w 2255044"/>
                            <a:gd name="connsiteY137" fmla="*/ 1316831 h 1486063"/>
                            <a:gd name="connsiteX138" fmla="*/ 1131094 w 2255044"/>
                            <a:gd name="connsiteY138" fmla="*/ 1309687 h 1486063"/>
                            <a:gd name="connsiteX139" fmla="*/ 1128713 w 2255044"/>
                            <a:gd name="connsiteY139" fmla="*/ 1295400 h 1486063"/>
                            <a:gd name="connsiteX140" fmla="*/ 1123950 w 2255044"/>
                            <a:gd name="connsiteY140" fmla="*/ 1288256 h 1486063"/>
                            <a:gd name="connsiteX141" fmla="*/ 1116806 w 2255044"/>
                            <a:gd name="connsiteY141" fmla="*/ 1273969 h 1486063"/>
                            <a:gd name="connsiteX142" fmla="*/ 1109663 w 2255044"/>
                            <a:gd name="connsiteY142" fmla="*/ 1262062 h 1486063"/>
                            <a:gd name="connsiteX143" fmla="*/ 1104900 w 2255044"/>
                            <a:gd name="connsiteY143" fmla="*/ 1254919 h 1486063"/>
                            <a:gd name="connsiteX144" fmla="*/ 1085850 w 2255044"/>
                            <a:gd name="connsiteY144" fmla="*/ 1250156 h 1486063"/>
                            <a:gd name="connsiteX145" fmla="*/ 1073944 w 2255044"/>
                            <a:gd name="connsiteY145" fmla="*/ 1245394 h 1486063"/>
                            <a:gd name="connsiteX146" fmla="*/ 1064419 w 2255044"/>
                            <a:gd name="connsiteY146" fmla="*/ 1243012 h 1486063"/>
                            <a:gd name="connsiteX147" fmla="*/ 1054894 w 2255044"/>
                            <a:gd name="connsiteY147" fmla="*/ 1238250 h 1486063"/>
                            <a:gd name="connsiteX148" fmla="*/ 1035844 w 2255044"/>
                            <a:gd name="connsiteY148" fmla="*/ 1231106 h 1486063"/>
                            <a:gd name="connsiteX149" fmla="*/ 1031081 w 2255044"/>
                            <a:gd name="connsiteY149" fmla="*/ 1223962 h 1486063"/>
                            <a:gd name="connsiteX150" fmla="*/ 1019175 w 2255044"/>
                            <a:gd name="connsiteY150" fmla="*/ 1219200 h 1486063"/>
                            <a:gd name="connsiteX151" fmla="*/ 995363 w 2255044"/>
                            <a:gd name="connsiteY151" fmla="*/ 1212056 h 1486063"/>
                            <a:gd name="connsiteX152" fmla="*/ 988219 w 2255044"/>
                            <a:gd name="connsiteY152" fmla="*/ 1207294 h 1486063"/>
                            <a:gd name="connsiteX153" fmla="*/ 969169 w 2255044"/>
                            <a:gd name="connsiteY153" fmla="*/ 1200150 h 1486063"/>
                            <a:gd name="connsiteX154" fmla="*/ 957263 w 2255044"/>
                            <a:gd name="connsiteY154" fmla="*/ 1195387 h 1486063"/>
                            <a:gd name="connsiteX155" fmla="*/ 947738 w 2255044"/>
                            <a:gd name="connsiteY155" fmla="*/ 1193006 h 1486063"/>
                            <a:gd name="connsiteX156" fmla="*/ 933450 w 2255044"/>
                            <a:gd name="connsiteY156" fmla="*/ 1188244 h 1486063"/>
                            <a:gd name="connsiteX157" fmla="*/ 909638 w 2255044"/>
                            <a:gd name="connsiteY157" fmla="*/ 1178719 h 1486063"/>
                            <a:gd name="connsiteX158" fmla="*/ 890588 w 2255044"/>
                            <a:gd name="connsiteY158" fmla="*/ 1176337 h 1486063"/>
                            <a:gd name="connsiteX159" fmla="*/ 842963 w 2255044"/>
                            <a:gd name="connsiteY159" fmla="*/ 1176337 h 1486063"/>
                            <a:gd name="connsiteX160" fmla="*/ 831056 w 2255044"/>
                            <a:gd name="connsiteY160" fmla="*/ 1178719 h 1486063"/>
                            <a:gd name="connsiteX161" fmla="*/ 816769 w 2255044"/>
                            <a:gd name="connsiteY161" fmla="*/ 1183481 h 1486063"/>
                            <a:gd name="connsiteX162" fmla="*/ 802481 w 2255044"/>
                            <a:gd name="connsiteY162" fmla="*/ 1193006 h 1486063"/>
                            <a:gd name="connsiteX163" fmla="*/ 795338 w 2255044"/>
                            <a:gd name="connsiteY163" fmla="*/ 1197769 h 1486063"/>
                            <a:gd name="connsiteX164" fmla="*/ 781050 w 2255044"/>
                            <a:gd name="connsiteY164" fmla="*/ 1209675 h 1486063"/>
                            <a:gd name="connsiteX165" fmla="*/ 776288 w 2255044"/>
                            <a:gd name="connsiteY165" fmla="*/ 1216819 h 1486063"/>
                            <a:gd name="connsiteX166" fmla="*/ 771525 w 2255044"/>
                            <a:gd name="connsiteY166" fmla="*/ 1231106 h 1486063"/>
                            <a:gd name="connsiteX167" fmla="*/ 764381 w 2255044"/>
                            <a:gd name="connsiteY167" fmla="*/ 1252537 h 1486063"/>
                            <a:gd name="connsiteX168" fmla="*/ 762000 w 2255044"/>
                            <a:gd name="connsiteY168" fmla="*/ 1259681 h 1486063"/>
                            <a:gd name="connsiteX169" fmla="*/ 759619 w 2255044"/>
                            <a:gd name="connsiteY169" fmla="*/ 1266825 h 1486063"/>
                            <a:gd name="connsiteX170" fmla="*/ 754856 w 2255044"/>
                            <a:gd name="connsiteY170" fmla="*/ 1273969 h 1486063"/>
                            <a:gd name="connsiteX171" fmla="*/ 742950 w 2255044"/>
                            <a:gd name="connsiteY171" fmla="*/ 1295400 h 1486063"/>
                            <a:gd name="connsiteX172" fmla="*/ 738188 w 2255044"/>
                            <a:gd name="connsiteY172" fmla="*/ 1302544 h 1486063"/>
                            <a:gd name="connsiteX173" fmla="*/ 735806 w 2255044"/>
                            <a:gd name="connsiteY173" fmla="*/ 1309687 h 1486063"/>
                            <a:gd name="connsiteX174" fmla="*/ 719138 w 2255044"/>
                            <a:gd name="connsiteY174" fmla="*/ 1331119 h 1486063"/>
                            <a:gd name="connsiteX175" fmla="*/ 711994 w 2255044"/>
                            <a:gd name="connsiteY175" fmla="*/ 1345406 h 1486063"/>
                            <a:gd name="connsiteX176" fmla="*/ 704850 w 2255044"/>
                            <a:gd name="connsiteY176" fmla="*/ 1352550 h 1486063"/>
                            <a:gd name="connsiteX177" fmla="*/ 700088 w 2255044"/>
                            <a:gd name="connsiteY177" fmla="*/ 1359694 h 1486063"/>
                            <a:gd name="connsiteX178" fmla="*/ 692944 w 2255044"/>
                            <a:gd name="connsiteY178" fmla="*/ 1364456 h 1486063"/>
                            <a:gd name="connsiteX179" fmla="*/ 683419 w 2255044"/>
                            <a:gd name="connsiteY179" fmla="*/ 1371600 h 1486063"/>
                            <a:gd name="connsiteX180" fmla="*/ 669131 w 2255044"/>
                            <a:gd name="connsiteY180" fmla="*/ 1381125 h 1486063"/>
                            <a:gd name="connsiteX181" fmla="*/ 661988 w 2255044"/>
                            <a:gd name="connsiteY181" fmla="*/ 1385887 h 1486063"/>
                            <a:gd name="connsiteX182" fmla="*/ 650081 w 2255044"/>
                            <a:gd name="connsiteY182" fmla="*/ 1395412 h 1486063"/>
                            <a:gd name="connsiteX183" fmla="*/ 642938 w 2255044"/>
                            <a:gd name="connsiteY183" fmla="*/ 1402556 h 1486063"/>
                            <a:gd name="connsiteX184" fmla="*/ 635794 w 2255044"/>
                            <a:gd name="connsiteY184" fmla="*/ 1407319 h 1486063"/>
                            <a:gd name="connsiteX185" fmla="*/ 621506 w 2255044"/>
                            <a:gd name="connsiteY185" fmla="*/ 1421606 h 1486063"/>
                            <a:gd name="connsiteX186" fmla="*/ 607219 w 2255044"/>
                            <a:gd name="connsiteY186" fmla="*/ 1426369 h 1486063"/>
                            <a:gd name="connsiteX187" fmla="*/ 597694 w 2255044"/>
                            <a:gd name="connsiteY187" fmla="*/ 1428750 h 1486063"/>
                            <a:gd name="connsiteX188" fmla="*/ 585788 w 2255044"/>
                            <a:gd name="connsiteY188" fmla="*/ 1433512 h 1486063"/>
                            <a:gd name="connsiteX189" fmla="*/ 578644 w 2255044"/>
                            <a:gd name="connsiteY189" fmla="*/ 1435894 h 1486063"/>
                            <a:gd name="connsiteX190" fmla="*/ 566738 w 2255044"/>
                            <a:gd name="connsiteY190" fmla="*/ 1443037 h 1486063"/>
                            <a:gd name="connsiteX191" fmla="*/ 540544 w 2255044"/>
                            <a:gd name="connsiteY191" fmla="*/ 1450181 h 1486063"/>
                            <a:gd name="connsiteX192" fmla="*/ 523875 w 2255044"/>
                            <a:gd name="connsiteY192" fmla="*/ 1454944 h 1486063"/>
                            <a:gd name="connsiteX193" fmla="*/ 519113 w 2255044"/>
                            <a:gd name="connsiteY193" fmla="*/ 1462087 h 1486063"/>
                            <a:gd name="connsiteX194" fmla="*/ 511969 w 2255044"/>
                            <a:gd name="connsiteY194" fmla="*/ 1464469 h 1486063"/>
                            <a:gd name="connsiteX195" fmla="*/ 504825 w 2255044"/>
                            <a:gd name="connsiteY195" fmla="*/ 1469231 h 1486063"/>
                            <a:gd name="connsiteX196" fmla="*/ 483394 w 2255044"/>
                            <a:gd name="connsiteY196" fmla="*/ 1473994 h 1486063"/>
                            <a:gd name="connsiteX197" fmla="*/ 476250 w 2255044"/>
                            <a:gd name="connsiteY197" fmla="*/ 1476375 h 1486063"/>
                            <a:gd name="connsiteX198" fmla="*/ 464344 w 2255044"/>
                            <a:gd name="connsiteY198" fmla="*/ 1473994 h 1486063"/>
                            <a:gd name="connsiteX199" fmla="*/ 452438 w 2255044"/>
                            <a:gd name="connsiteY199" fmla="*/ 1469231 h 1486063"/>
                            <a:gd name="connsiteX200" fmla="*/ 442913 w 2255044"/>
                            <a:gd name="connsiteY200" fmla="*/ 1466850 h 1486063"/>
                            <a:gd name="connsiteX201" fmla="*/ 435769 w 2255044"/>
                            <a:gd name="connsiteY201" fmla="*/ 1462087 h 1486063"/>
                            <a:gd name="connsiteX202" fmla="*/ 416719 w 2255044"/>
                            <a:gd name="connsiteY202" fmla="*/ 1457325 h 1486063"/>
                            <a:gd name="connsiteX203" fmla="*/ 400050 w 2255044"/>
                            <a:gd name="connsiteY203" fmla="*/ 1447800 h 1486063"/>
                            <a:gd name="connsiteX204" fmla="*/ 390525 w 2255044"/>
                            <a:gd name="connsiteY204" fmla="*/ 1445419 h 1486063"/>
                            <a:gd name="connsiteX205" fmla="*/ 378619 w 2255044"/>
                            <a:gd name="connsiteY205" fmla="*/ 1440656 h 1486063"/>
                            <a:gd name="connsiteX206" fmla="*/ 364331 w 2255044"/>
                            <a:gd name="connsiteY206" fmla="*/ 1435894 h 1486063"/>
                            <a:gd name="connsiteX207" fmla="*/ 345281 w 2255044"/>
                            <a:gd name="connsiteY207" fmla="*/ 1428750 h 1486063"/>
                            <a:gd name="connsiteX208" fmla="*/ 330994 w 2255044"/>
                            <a:gd name="connsiteY208" fmla="*/ 1423987 h 1486063"/>
                            <a:gd name="connsiteX209" fmla="*/ 323850 w 2255044"/>
                            <a:gd name="connsiteY209" fmla="*/ 1421606 h 1486063"/>
                            <a:gd name="connsiteX210" fmla="*/ 314325 w 2255044"/>
                            <a:gd name="connsiteY210" fmla="*/ 1419225 h 1486063"/>
                            <a:gd name="connsiteX211" fmla="*/ 295275 w 2255044"/>
                            <a:gd name="connsiteY211" fmla="*/ 1407319 h 1486063"/>
                            <a:gd name="connsiteX212" fmla="*/ 288131 w 2255044"/>
                            <a:gd name="connsiteY212" fmla="*/ 1404937 h 1486063"/>
                            <a:gd name="connsiteX213" fmla="*/ 276225 w 2255044"/>
                            <a:gd name="connsiteY213" fmla="*/ 1400175 h 1486063"/>
                            <a:gd name="connsiteX214" fmla="*/ 259556 w 2255044"/>
                            <a:gd name="connsiteY214" fmla="*/ 1385887 h 1486063"/>
                            <a:gd name="connsiteX215" fmla="*/ 252413 w 2255044"/>
                            <a:gd name="connsiteY215" fmla="*/ 1383506 h 1486063"/>
                            <a:gd name="connsiteX216" fmla="*/ 247650 w 2255044"/>
                            <a:gd name="connsiteY216" fmla="*/ 1376362 h 1486063"/>
                            <a:gd name="connsiteX217" fmla="*/ 219075 w 2255044"/>
                            <a:gd name="connsiteY217" fmla="*/ 1357312 h 1486063"/>
                            <a:gd name="connsiteX218" fmla="*/ 200025 w 2255044"/>
                            <a:gd name="connsiteY218" fmla="*/ 1340644 h 1486063"/>
                            <a:gd name="connsiteX219" fmla="*/ 180975 w 2255044"/>
                            <a:gd name="connsiteY219" fmla="*/ 1323975 h 1486063"/>
                            <a:gd name="connsiteX220" fmla="*/ 173831 w 2255044"/>
                            <a:gd name="connsiteY220" fmla="*/ 1319212 h 1486063"/>
                            <a:gd name="connsiteX221" fmla="*/ 164306 w 2255044"/>
                            <a:gd name="connsiteY221" fmla="*/ 1316831 h 1486063"/>
                            <a:gd name="connsiteX222" fmla="*/ 147638 w 2255044"/>
                            <a:gd name="connsiteY222" fmla="*/ 1302544 h 1486063"/>
                            <a:gd name="connsiteX223" fmla="*/ 128588 w 2255044"/>
                            <a:gd name="connsiteY223" fmla="*/ 1293019 h 1486063"/>
                            <a:gd name="connsiteX224" fmla="*/ 121444 w 2255044"/>
                            <a:gd name="connsiteY224" fmla="*/ 1288256 h 1486063"/>
                            <a:gd name="connsiteX225" fmla="*/ 109538 w 2255044"/>
                            <a:gd name="connsiteY225" fmla="*/ 1283494 h 1486063"/>
                            <a:gd name="connsiteX226" fmla="*/ 90488 w 2255044"/>
                            <a:gd name="connsiteY226" fmla="*/ 1273969 h 1486063"/>
                            <a:gd name="connsiteX227" fmla="*/ 42863 w 2255044"/>
                            <a:gd name="connsiteY227" fmla="*/ 1276350 h 1486063"/>
                            <a:gd name="connsiteX228" fmla="*/ 35719 w 2255044"/>
                            <a:gd name="connsiteY228" fmla="*/ 1278731 h 1486063"/>
                            <a:gd name="connsiteX229" fmla="*/ 23813 w 2255044"/>
                            <a:gd name="connsiteY229" fmla="*/ 1293019 h 1486063"/>
                            <a:gd name="connsiteX230" fmla="*/ 7144 w 2255044"/>
                            <a:gd name="connsiteY230" fmla="*/ 1314450 h 1486063"/>
                            <a:gd name="connsiteX231" fmla="*/ 0 w 2255044"/>
                            <a:gd name="connsiteY231" fmla="*/ 1328737 h 1486063"/>
                            <a:gd name="connsiteX232" fmla="*/ 9525 w 2255044"/>
                            <a:gd name="connsiteY232" fmla="*/ 1307306 h 1486063"/>
                            <a:gd name="connsiteX233" fmla="*/ 9525 w 2255044"/>
                            <a:gd name="connsiteY233" fmla="*/ 1307306 h 1486063"/>
                            <a:gd name="connsiteX234" fmla="*/ 9525 w 2255044"/>
                            <a:gd name="connsiteY234"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145381 w 2255044"/>
                            <a:gd name="connsiteY135" fmla="*/ 1376362 h 1486063"/>
                            <a:gd name="connsiteX136" fmla="*/ 1164431 w 2255044"/>
                            <a:gd name="connsiteY136" fmla="*/ 1362075 h 1486063"/>
                            <a:gd name="connsiteX137" fmla="*/ 1150143 w 2255044"/>
                            <a:gd name="connsiteY137" fmla="*/ 1319213 h 1486063"/>
                            <a:gd name="connsiteX138" fmla="*/ 1131094 w 2255044"/>
                            <a:gd name="connsiteY138" fmla="*/ 1309687 h 1486063"/>
                            <a:gd name="connsiteX139" fmla="*/ 1128713 w 2255044"/>
                            <a:gd name="connsiteY139" fmla="*/ 1295400 h 1486063"/>
                            <a:gd name="connsiteX140" fmla="*/ 1123950 w 2255044"/>
                            <a:gd name="connsiteY140" fmla="*/ 1288256 h 1486063"/>
                            <a:gd name="connsiteX141" fmla="*/ 1116806 w 2255044"/>
                            <a:gd name="connsiteY141" fmla="*/ 1273969 h 1486063"/>
                            <a:gd name="connsiteX142" fmla="*/ 1109663 w 2255044"/>
                            <a:gd name="connsiteY142" fmla="*/ 1262062 h 1486063"/>
                            <a:gd name="connsiteX143" fmla="*/ 1104900 w 2255044"/>
                            <a:gd name="connsiteY143" fmla="*/ 1254919 h 1486063"/>
                            <a:gd name="connsiteX144" fmla="*/ 1085850 w 2255044"/>
                            <a:gd name="connsiteY144" fmla="*/ 1250156 h 1486063"/>
                            <a:gd name="connsiteX145" fmla="*/ 1073944 w 2255044"/>
                            <a:gd name="connsiteY145" fmla="*/ 1245394 h 1486063"/>
                            <a:gd name="connsiteX146" fmla="*/ 1064419 w 2255044"/>
                            <a:gd name="connsiteY146" fmla="*/ 1243012 h 1486063"/>
                            <a:gd name="connsiteX147" fmla="*/ 1054894 w 2255044"/>
                            <a:gd name="connsiteY147" fmla="*/ 1238250 h 1486063"/>
                            <a:gd name="connsiteX148" fmla="*/ 1035844 w 2255044"/>
                            <a:gd name="connsiteY148" fmla="*/ 1231106 h 1486063"/>
                            <a:gd name="connsiteX149" fmla="*/ 1031081 w 2255044"/>
                            <a:gd name="connsiteY149" fmla="*/ 1223962 h 1486063"/>
                            <a:gd name="connsiteX150" fmla="*/ 1019175 w 2255044"/>
                            <a:gd name="connsiteY150" fmla="*/ 1219200 h 1486063"/>
                            <a:gd name="connsiteX151" fmla="*/ 995363 w 2255044"/>
                            <a:gd name="connsiteY151" fmla="*/ 1212056 h 1486063"/>
                            <a:gd name="connsiteX152" fmla="*/ 988219 w 2255044"/>
                            <a:gd name="connsiteY152" fmla="*/ 1207294 h 1486063"/>
                            <a:gd name="connsiteX153" fmla="*/ 969169 w 2255044"/>
                            <a:gd name="connsiteY153" fmla="*/ 1200150 h 1486063"/>
                            <a:gd name="connsiteX154" fmla="*/ 957263 w 2255044"/>
                            <a:gd name="connsiteY154" fmla="*/ 1195387 h 1486063"/>
                            <a:gd name="connsiteX155" fmla="*/ 947738 w 2255044"/>
                            <a:gd name="connsiteY155" fmla="*/ 1193006 h 1486063"/>
                            <a:gd name="connsiteX156" fmla="*/ 933450 w 2255044"/>
                            <a:gd name="connsiteY156" fmla="*/ 1188244 h 1486063"/>
                            <a:gd name="connsiteX157" fmla="*/ 909638 w 2255044"/>
                            <a:gd name="connsiteY157" fmla="*/ 1178719 h 1486063"/>
                            <a:gd name="connsiteX158" fmla="*/ 890588 w 2255044"/>
                            <a:gd name="connsiteY158" fmla="*/ 1176337 h 1486063"/>
                            <a:gd name="connsiteX159" fmla="*/ 842963 w 2255044"/>
                            <a:gd name="connsiteY159" fmla="*/ 1176337 h 1486063"/>
                            <a:gd name="connsiteX160" fmla="*/ 831056 w 2255044"/>
                            <a:gd name="connsiteY160" fmla="*/ 1178719 h 1486063"/>
                            <a:gd name="connsiteX161" fmla="*/ 816769 w 2255044"/>
                            <a:gd name="connsiteY161" fmla="*/ 1183481 h 1486063"/>
                            <a:gd name="connsiteX162" fmla="*/ 802481 w 2255044"/>
                            <a:gd name="connsiteY162" fmla="*/ 1193006 h 1486063"/>
                            <a:gd name="connsiteX163" fmla="*/ 795338 w 2255044"/>
                            <a:gd name="connsiteY163" fmla="*/ 1197769 h 1486063"/>
                            <a:gd name="connsiteX164" fmla="*/ 781050 w 2255044"/>
                            <a:gd name="connsiteY164" fmla="*/ 1209675 h 1486063"/>
                            <a:gd name="connsiteX165" fmla="*/ 776288 w 2255044"/>
                            <a:gd name="connsiteY165" fmla="*/ 1216819 h 1486063"/>
                            <a:gd name="connsiteX166" fmla="*/ 771525 w 2255044"/>
                            <a:gd name="connsiteY166" fmla="*/ 1231106 h 1486063"/>
                            <a:gd name="connsiteX167" fmla="*/ 764381 w 2255044"/>
                            <a:gd name="connsiteY167" fmla="*/ 1252537 h 1486063"/>
                            <a:gd name="connsiteX168" fmla="*/ 762000 w 2255044"/>
                            <a:gd name="connsiteY168" fmla="*/ 1259681 h 1486063"/>
                            <a:gd name="connsiteX169" fmla="*/ 759619 w 2255044"/>
                            <a:gd name="connsiteY169" fmla="*/ 1266825 h 1486063"/>
                            <a:gd name="connsiteX170" fmla="*/ 754856 w 2255044"/>
                            <a:gd name="connsiteY170" fmla="*/ 1273969 h 1486063"/>
                            <a:gd name="connsiteX171" fmla="*/ 742950 w 2255044"/>
                            <a:gd name="connsiteY171" fmla="*/ 1295400 h 1486063"/>
                            <a:gd name="connsiteX172" fmla="*/ 738188 w 2255044"/>
                            <a:gd name="connsiteY172" fmla="*/ 1302544 h 1486063"/>
                            <a:gd name="connsiteX173" fmla="*/ 735806 w 2255044"/>
                            <a:gd name="connsiteY173" fmla="*/ 1309687 h 1486063"/>
                            <a:gd name="connsiteX174" fmla="*/ 719138 w 2255044"/>
                            <a:gd name="connsiteY174" fmla="*/ 1331119 h 1486063"/>
                            <a:gd name="connsiteX175" fmla="*/ 711994 w 2255044"/>
                            <a:gd name="connsiteY175" fmla="*/ 1345406 h 1486063"/>
                            <a:gd name="connsiteX176" fmla="*/ 704850 w 2255044"/>
                            <a:gd name="connsiteY176" fmla="*/ 1352550 h 1486063"/>
                            <a:gd name="connsiteX177" fmla="*/ 700088 w 2255044"/>
                            <a:gd name="connsiteY177" fmla="*/ 1359694 h 1486063"/>
                            <a:gd name="connsiteX178" fmla="*/ 692944 w 2255044"/>
                            <a:gd name="connsiteY178" fmla="*/ 1364456 h 1486063"/>
                            <a:gd name="connsiteX179" fmla="*/ 683419 w 2255044"/>
                            <a:gd name="connsiteY179" fmla="*/ 1371600 h 1486063"/>
                            <a:gd name="connsiteX180" fmla="*/ 669131 w 2255044"/>
                            <a:gd name="connsiteY180" fmla="*/ 1381125 h 1486063"/>
                            <a:gd name="connsiteX181" fmla="*/ 661988 w 2255044"/>
                            <a:gd name="connsiteY181" fmla="*/ 1385887 h 1486063"/>
                            <a:gd name="connsiteX182" fmla="*/ 650081 w 2255044"/>
                            <a:gd name="connsiteY182" fmla="*/ 1395412 h 1486063"/>
                            <a:gd name="connsiteX183" fmla="*/ 642938 w 2255044"/>
                            <a:gd name="connsiteY183" fmla="*/ 1402556 h 1486063"/>
                            <a:gd name="connsiteX184" fmla="*/ 635794 w 2255044"/>
                            <a:gd name="connsiteY184" fmla="*/ 1407319 h 1486063"/>
                            <a:gd name="connsiteX185" fmla="*/ 621506 w 2255044"/>
                            <a:gd name="connsiteY185" fmla="*/ 1421606 h 1486063"/>
                            <a:gd name="connsiteX186" fmla="*/ 607219 w 2255044"/>
                            <a:gd name="connsiteY186" fmla="*/ 1426369 h 1486063"/>
                            <a:gd name="connsiteX187" fmla="*/ 597694 w 2255044"/>
                            <a:gd name="connsiteY187" fmla="*/ 1428750 h 1486063"/>
                            <a:gd name="connsiteX188" fmla="*/ 585788 w 2255044"/>
                            <a:gd name="connsiteY188" fmla="*/ 1433512 h 1486063"/>
                            <a:gd name="connsiteX189" fmla="*/ 578644 w 2255044"/>
                            <a:gd name="connsiteY189" fmla="*/ 1435894 h 1486063"/>
                            <a:gd name="connsiteX190" fmla="*/ 566738 w 2255044"/>
                            <a:gd name="connsiteY190" fmla="*/ 1443037 h 1486063"/>
                            <a:gd name="connsiteX191" fmla="*/ 540544 w 2255044"/>
                            <a:gd name="connsiteY191" fmla="*/ 1450181 h 1486063"/>
                            <a:gd name="connsiteX192" fmla="*/ 523875 w 2255044"/>
                            <a:gd name="connsiteY192" fmla="*/ 1454944 h 1486063"/>
                            <a:gd name="connsiteX193" fmla="*/ 519113 w 2255044"/>
                            <a:gd name="connsiteY193" fmla="*/ 1462087 h 1486063"/>
                            <a:gd name="connsiteX194" fmla="*/ 511969 w 2255044"/>
                            <a:gd name="connsiteY194" fmla="*/ 1464469 h 1486063"/>
                            <a:gd name="connsiteX195" fmla="*/ 504825 w 2255044"/>
                            <a:gd name="connsiteY195" fmla="*/ 1469231 h 1486063"/>
                            <a:gd name="connsiteX196" fmla="*/ 483394 w 2255044"/>
                            <a:gd name="connsiteY196" fmla="*/ 1473994 h 1486063"/>
                            <a:gd name="connsiteX197" fmla="*/ 476250 w 2255044"/>
                            <a:gd name="connsiteY197" fmla="*/ 1476375 h 1486063"/>
                            <a:gd name="connsiteX198" fmla="*/ 464344 w 2255044"/>
                            <a:gd name="connsiteY198" fmla="*/ 1473994 h 1486063"/>
                            <a:gd name="connsiteX199" fmla="*/ 452438 w 2255044"/>
                            <a:gd name="connsiteY199" fmla="*/ 1469231 h 1486063"/>
                            <a:gd name="connsiteX200" fmla="*/ 442913 w 2255044"/>
                            <a:gd name="connsiteY200" fmla="*/ 1466850 h 1486063"/>
                            <a:gd name="connsiteX201" fmla="*/ 435769 w 2255044"/>
                            <a:gd name="connsiteY201" fmla="*/ 1462087 h 1486063"/>
                            <a:gd name="connsiteX202" fmla="*/ 416719 w 2255044"/>
                            <a:gd name="connsiteY202" fmla="*/ 1457325 h 1486063"/>
                            <a:gd name="connsiteX203" fmla="*/ 400050 w 2255044"/>
                            <a:gd name="connsiteY203" fmla="*/ 1447800 h 1486063"/>
                            <a:gd name="connsiteX204" fmla="*/ 390525 w 2255044"/>
                            <a:gd name="connsiteY204" fmla="*/ 1445419 h 1486063"/>
                            <a:gd name="connsiteX205" fmla="*/ 378619 w 2255044"/>
                            <a:gd name="connsiteY205" fmla="*/ 1440656 h 1486063"/>
                            <a:gd name="connsiteX206" fmla="*/ 364331 w 2255044"/>
                            <a:gd name="connsiteY206" fmla="*/ 1435894 h 1486063"/>
                            <a:gd name="connsiteX207" fmla="*/ 345281 w 2255044"/>
                            <a:gd name="connsiteY207" fmla="*/ 1428750 h 1486063"/>
                            <a:gd name="connsiteX208" fmla="*/ 330994 w 2255044"/>
                            <a:gd name="connsiteY208" fmla="*/ 1423987 h 1486063"/>
                            <a:gd name="connsiteX209" fmla="*/ 323850 w 2255044"/>
                            <a:gd name="connsiteY209" fmla="*/ 1421606 h 1486063"/>
                            <a:gd name="connsiteX210" fmla="*/ 314325 w 2255044"/>
                            <a:gd name="connsiteY210" fmla="*/ 1419225 h 1486063"/>
                            <a:gd name="connsiteX211" fmla="*/ 295275 w 2255044"/>
                            <a:gd name="connsiteY211" fmla="*/ 1407319 h 1486063"/>
                            <a:gd name="connsiteX212" fmla="*/ 288131 w 2255044"/>
                            <a:gd name="connsiteY212" fmla="*/ 1404937 h 1486063"/>
                            <a:gd name="connsiteX213" fmla="*/ 276225 w 2255044"/>
                            <a:gd name="connsiteY213" fmla="*/ 1400175 h 1486063"/>
                            <a:gd name="connsiteX214" fmla="*/ 259556 w 2255044"/>
                            <a:gd name="connsiteY214" fmla="*/ 1385887 h 1486063"/>
                            <a:gd name="connsiteX215" fmla="*/ 252413 w 2255044"/>
                            <a:gd name="connsiteY215" fmla="*/ 1383506 h 1486063"/>
                            <a:gd name="connsiteX216" fmla="*/ 247650 w 2255044"/>
                            <a:gd name="connsiteY216" fmla="*/ 1376362 h 1486063"/>
                            <a:gd name="connsiteX217" fmla="*/ 219075 w 2255044"/>
                            <a:gd name="connsiteY217" fmla="*/ 1357312 h 1486063"/>
                            <a:gd name="connsiteX218" fmla="*/ 200025 w 2255044"/>
                            <a:gd name="connsiteY218" fmla="*/ 1340644 h 1486063"/>
                            <a:gd name="connsiteX219" fmla="*/ 180975 w 2255044"/>
                            <a:gd name="connsiteY219" fmla="*/ 1323975 h 1486063"/>
                            <a:gd name="connsiteX220" fmla="*/ 173831 w 2255044"/>
                            <a:gd name="connsiteY220" fmla="*/ 1319212 h 1486063"/>
                            <a:gd name="connsiteX221" fmla="*/ 164306 w 2255044"/>
                            <a:gd name="connsiteY221" fmla="*/ 1316831 h 1486063"/>
                            <a:gd name="connsiteX222" fmla="*/ 147638 w 2255044"/>
                            <a:gd name="connsiteY222" fmla="*/ 1302544 h 1486063"/>
                            <a:gd name="connsiteX223" fmla="*/ 128588 w 2255044"/>
                            <a:gd name="connsiteY223" fmla="*/ 1293019 h 1486063"/>
                            <a:gd name="connsiteX224" fmla="*/ 121444 w 2255044"/>
                            <a:gd name="connsiteY224" fmla="*/ 1288256 h 1486063"/>
                            <a:gd name="connsiteX225" fmla="*/ 109538 w 2255044"/>
                            <a:gd name="connsiteY225" fmla="*/ 1283494 h 1486063"/>
                            <a:gd name="connsiteX226" fmla="*/ 90488 w 2255044"/>
                            <a:gd name="connsiteY226" fmla="*/ 1273969 h 1486063"/>
                            <a:gd name="connsiteX227" fmla="*/ 42863 w 2255044"/>
                            <a:gd name="connsiteY227" fmla="*/ 1276350 h 1486063"/>
                            <a:gd name="connsiteX228" fmla="*/ 35719 w 2255044"/>
                            <a:gd name="connsiteY228" fmla="*/ 1278731 h 1486063"/>
                            <a:gd name="connsiteX229" fmla="*/ 23813 w 2255044"/>
                            <a:gd name="connsiteY229" fmla="*/ 1293019 h 1486063"/>
                            <a:gd name="connsiteX230" fmla="*/ 7144 w 2255044"/>
                            <a:gd name="connsiteY230" fmla="*/ 1314450 h 1486063"/>
                            <a:gd name="connsiteX231" fmla="*/ 0 w 2255044"/>
                            <a:gd name="connsiteY231" fmla="*/ 1328737 h 1486063"/>
                            <a:gd name="connsiteX232" fmla="*/ 9525 w 2255044"/>
                            <a:gd name="connsiteY232" fmla="*/ 1307306 h 1486063"/>
                            <a:gd name="connsiteX233" fmla="*/ 9525 w 2255044"/>
                            <a:gd name="connsiteY233" fmla="*/ 1307306 h 1486063"/>
                            <a:gd name="connsiteX234" fmla="*/ 9525 w 2255044"/>
                            <a:gd name="connsiteY234"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145381 w 2255044"/>
                            <a:gd name="connsiteY135" fmla="*/ 1376362 h 1486063"/>
                            <a:gd name="connsiteX136" fmla="*/ 1164431 w 2255044"/>
                            <a:gd name="connsiteY136" fmla="*/ 1362075 h 1486063"/>
                            <a:gd name="connsiteX137" fmla="*/ 1150143 w 2255044"/>
                            <a:gd name="connsiteY137" fmla="*/ 1319213 h 1486063"/>
                            <a:gd name="connsiteX138" fmla="*/ 1131094 w 2255044"/>
                            <a:gd name="connsiteY138" fmla="*/ 1309687 h 1486063"/>
                            <a:gd name="connsiteX139" fmla="*/ 1123950 w 2255044"/>
                            <a:gd name="connsiteY139" fmla="*/ 1288256 h 1486063"/>
                            <a:gd name="connsiteX140" fmla="*/ 1116806 w 2255044"/>
                            <a:gd name="connsiteY140" fmla="*/ 1273969 h 1486063"/>
                            <a:gd name="connsiteX141" fmla="*/ 1109663 w 2255044"/>
                            <a:gd name="connsiteY141" fmla="*/ 1262062 h 1486063"/>
                            <a:gd name="connsiteX142" fmla="*/ 1104900 w 2255044"/>
                            <a:gd name="connsiteY142" fmla="*/ 1254919 h 1486063"/>
                            <a:gd name="connsiteX143" fmla="*/ 1085850 w 2255044"/>
                            <a:gd name="connsiteY143" fmla="*/ 1250156 h 1486063"/>
                            <a:gd name="connsiteX144" fmla="*/ 1073944 w 2255044"/>
                            <a:gd name="connsiteY144" fmla="*/ 1245394 h 1486063"/>
                            <a:gd name="connsiteX145" fmla="*/ 1064419 w 2255044"/>
                            <a:gd name="connsiteY145" fmla="*/ 1243012 h 1486063"/>
                            <a:gd name="connsiteX146" fmla="*/ 1054894 w 2255044"/>
                            <a:gd name="connsiteY146" fmla="*/ 1238250 h 1486063"/>
                            <a:gd name="connsiteX147" fmla="*/ 1035844 w 2255044"/>
                            <a:gd name="connsiteY147" fmla="*/ 1231106 h 1486063"/>
                            <a:gd name="connsiteX148" fmla="*/ 1031081 w 2255044"/>
                            <a:gd name="connsiteY148" fmla="*/ 1223962 h 1486063"/>
                            <a:gd name="connsiteX149" fmla="*/ 1019175 w 2255044"/>
                            <a:gd name="connsiteY149" fmla="*/ 1219200 h 1486063"/>
                            <a:gd name="connsiteX150" fmla="*/ 995363 w 2255044"/>
                            <a:gd name="connsiteY150" fmla="*/ 1212056 h 1486063"/>
                            <a:gd name="connsiteX151" fmla="*/ 988219 w 2255044"/>
                            <a:gd name="connsiteY151" fmla="*/ 1207294 h 1486063"/>
                            <a:gd name="connsiteX152" fmla="*/ 969169 w 2255044"/>
                            <a:gd name="connsiteY152" fmla="*/ 1200150 h 1486063"/>
                            <a:gd name="connsiteX153" fmla="*/ 957263 w 2255044"/>
                            <a:gd name="connsiteY153" fmla="*/ 1195387 h 1486063"/>
                            <a:gd name="connsiteX154" fmla="*/ 947738 w 2255044"/>
                            <a:gd name="connsiteY154" fmla="*/ 1193006 h 1486063"/>
                            <a:gd name="connsiteX155" fmla="*/ 933450 w 2255044"/>
                            <a:gd name="connsiteY155" fmla="*/ 1188244 h 1486063"/>
                            <a:gd name="connsiteX156" fmla="*/ 909638 w 2255044"/>
                            <a:gd name="connsiteY156" fmla="*/ 1178719 h 1486063"/>
                            <a:gd name="connsiteX157" fmla="*/ 890588 w 2255044"/>
                            <a:gd name="connsiteY157" fmla="*/ 1176337 h 1486063"/>
                            <a:gd name="connsiteX158" fmla="*/ 842963 w 2255044"/>
                            <a:gd name="connsiteY158" fmla="*/ 1176337 h 1486063"/>
                            <a:gd name="connsiteX159" fmla="*/ 831056 w 2255044"/>
                            <a:gd name="connsiteY159" fmla="*/ 1178719 h 1486063"/>
                            <a:gd name="connsiteX160" fmla="*/ 816769 w 2255044"/>
                            <a:gd name="connsiteY160" fmla="*/ 1183481 h 1486063"/>
                            <a:gd name="connsiteX161" fmla="*/ 802481 w 2255044"/>
                            <a:gd name="connsiteY161" fmla="*/ 1193006 h 1486063"/>
                            <a:gd name="connsiteX162" fmla="*/ 795338 w 2255044"/>
                            <a:gd name="connsiteY162" fmla="*/ 1197769 h 1486063"/>
                            <a:gd name="connsiteX163" fmla="*/ 781050 w 2255044"/>
                            <a:gd name="connsiteY163" fmla="*/ 1209675 h 1486063"/>
                            <a:gd name="connsiteX164" fmla="*/ 776288 w 2255044"/>
                            <a:gd name="connsiteY164" fmla="*/ 1216819 h 1486063"/>
                            <a:gd name="connsiteX165" fmla="*/ 771525 w 2255044"/>
                            <a:gd name="connsiteY165" fmla="*/ 1231106 h 1486063"/>
                            <a:gd name="connsiteX166" fmla="*/ 764381 w 2255044"/>
                            <a:gd name="connsiteY166" fmla="*/ 1252537 h 1486063"/>
                            <a:gd name="connsiteX167" fmla="*/ 762000 w 2255044"/>
                            <a:gd name="connsiteY167" fmla="*/ 1259681 h 1486063"/>
                            <a:gd name="connsiteX168" fmla="*/ 759619 w 2255044"/>
                            <a:gd name="connsiteY168" fmla="*/ 1266825 h 1486063"/>
                            <a:gd name="connsiteX169" fmla="*/ 754856 w 2255044"/>
                            <a:gd name="connsiteY169" fmla="*/ 1273969 h 1486063"/>
                            <a:gd name="connsiteX170" fmla="*/ 742950 w 2255044"/>
                            <a:gd name="connsiteY170" fmla="*/ 1295400 h 1486063"/>
                            <a:gd name="connsiteX171" fmla="*/ 738188 w 2255044"/>
                            <a:gd name="connsiteY171" fmla="*/ 1302544 h 1486063"/>
                            <a:gd name="connsiteX172" fmla="*/ 735806 w 2255044"/>
                            <a:gd name="connsiteY172" fmla="*/ 1309687 h 1486063"/>
                            <a:gd name="connsiteX173" fmla="*/ 719138 w 2255044"/>
                            <a:gd name="connsiteY173" fmla="*/ 1331119 h 1486063"/>
                            <a:gd name="connsiteX174" fmla="*/ 711994 w 2255044"/>
                            <a:gd name="connsiteY174" fmla="*/ 1345406 h 1486063"/>
                            <a:gd name="connsiteX175" fmla="*/ 704850 w 2255044"/>
                            <a:gd name="connsiteY175" fmla="*/ 1352550 h 1486063"/>
                            <a:gd name="connsiteX176" fmla="*/ 700088 w 2255044"/>
                            <a:gd name="connsiteY176" fmla="*/ 1359694 h 1486063"/>
                            <a:gd name="connsiteX177" fmla="*/ 692944 w 2255044"/>
                            <a:gd name="connsiteY177" fmla="*/ 1364456 h 1486063"/>
                            <a:gd name="connsiteX178" fmla="*/ 683419 w 2255044"/>
                            <a:gd name="connsiteY178" fmla="*/ 1371600 h 1486063"/>
                            <a:gd name="connsiteX179" fmla="*/ 669131 w 2255044"/>
                            <a:gd name="connsiteY179" fmla="*/ 1381125 h 1486063"/>
                            <a:gd name="connsiteX180" fmla="*/ 661988 w 2255044"/>
                            <a:gd name="connsiteY180" fmla="*/ 1385887 h 1486063"/>
                            <a:gd name="connsiteX181" fmla="*/ 650081 w 2255044"/>
                            <a:gd name="connsiteY181" fmla="*/ 1395412 h 1486063"/>
                            <a:gd name="connsiteX182" fmla="*/ 642938 w 2255044"/>
                            <a:gd name="connsiteY182" fmla="*/ 1402556 h 1486063"/>
                            <a:gd name="connsiteX183" fmla="*/ 635794 w 2255044"/>
                            <a:gd name="connsiteY183" fmla="*/ 1407319 h 1486063"/>
                            <a:gd name="connsiteX184" fmla="*/ 621506 w 2255044"/>
                            <a:gd name="connsiteY184" fmla="*/ 1421606 h 1486063"/>
                            <a:gd name="connsiteX185" fmla="*/ 607219 w 2255044"/>
                            <a:gd name="connsiteY185" fmla="*/ 1426369 h 1486063"/>
                            <a:gd name="connsiteX186" fmla="*/ 597694 w 2255044"/>
                            <a:gd name="connsiteY186" fmla="*/ 1428750 h 1486063"/>
                            <a:gd name="connsiteX187" fmla="*/ 585788 w 2255044"/>
                            <a:gd name="connsiteY187" fmla="*/ 1433512 h 1486063"/>
                            <a:gd name="connsiteX188" fmla="*/ 578644 w 2255044"/>
                            <a:gd name="connsiteY188" fmla="*/ 1435894 h 1486063"/>
                            <a:gd name="connsiteX189" fmla="*/ 566738 w 2255044"/>
                            <a:gd name="connsiteY189" fmla="*/ 1443037 h 1486063"/>
                            <a:gd name="connsiteX190" fmla="*/ 540544 w 2255044"/>
                            <a:gd name="connsiteY190" fmla="*/ 1450181 h 1486063"/>
                            <a:gd name="connsiteX191" fmla="*/ 523875 w 2255044"/>
                            <a:gd name="connsiteY191" fmla="*/ 1454944 h 1486063"/>
                            <a:gd name="connsiteX192" fmla="*/ 519113 w 2255044"/>
                            <a:gd name="connsiteY192" fmla="*/ 1462087 h 1486063"/>
                            <a:gd name="connsiteX193" fmla="*/ 511969 w 2255044"/>
                            <a:gd name="connsiteY193" fmla="*/ 1464469 h 1486063"/>
                            <a:gd name="connsiteX194" fmla="*/ 504825 w 2255044"/>
                            <a:gd name="connsiteY194" fmla="*/ 1469231 h 1486063"/>
                            <a:gd name="connsiteX195" fmla="*/ 483394 w 2255044"/>
                            <a:gd name="connsiteY195" fmla="*/ 1473994 h 1486063"/>
                            <a:gd name="connsiteX196" fmla="*/ 476250 w 2255044"/>
                            <a:gd name="connsiteY196" fmla="*/ 1476375 h 1486063"/>
                            <a:gd name="connsiteX197" fmla="*/ 464344 w 2255044"/>
                            <a:gd name="connsiteY197" fmla="*/ 1473994 h 1486063"/>
                            <a:gd name="connsiteX198" fmla="*/ 452438 w 2255044"/>
                            <a:gd name="connsiteY198" fmla="*/ 1469231 h 1486063"/>
                            <a:gd name="connsiteX199" fmla="*/ 442913 w 2255044"/>
                            <a:gd name="connsiteY199" fmla="*/ 1466850 h 1486063"/>
                            <a:gd name="connsiteX200" fmla="*/ 435769 w 2255044"/>
                            <a:gd name="connsiteY200" fmla="*/ 1462087 h 1486063"/>
                            <a:gd name="connsiteX201" fmla="*/ 416719 w 2255044"/>
                            <a:gd name="connsiteY201" fmla="*/ 1457325 h 1486063"/>
                            <a:gd name="connsiteX202" fmla="*/ 400050 w 2255044"/>
                            <a:gd name="connsiteY202" fmla="*/ 1447800 h 1486063"/>
                            <a:gd name="connsiteX203" fmla="*/ 390525 w 2255044"/>
                            <a:gd name="connsiteY203" fmla="*/ 1445419 h 1486063"/>
                            <a:gd name="connsiteX204" fmla="*/ 378619 w 2255044"/>
                            <a:gd name="connsiteY204" fmla="*/ 1440656 h 1486063"/>
                            <a:gd name="connsiteX205" fmla="*/ 364331 w 2255044"/>
                            <a:gd name="connsiteY205" fmla="*/ 1435894 h 1486063"/>
                            <a:gd name="connsiteX206" fmla="*/ 345281 w 2255044"/>
                            <a:gd name="connsiteY206" fmla="*/ 1428750 h 1486063"/>
                            <a:gd name="connsiteX207" fmla="*/ 330994 w 2255044"/>
                            <a:gd name="connsiteY207" fmla="*/ 1423987 h 1486063"/>
                            <a:gd name="connsiteX208" fmla="*/ 323850 w 2255044"/>
                            <a:gd name="connsiteY208" fmla="*/ 1421606 h 1486063"/>
                            <a:gd name="connsiteX209" fmla="*/ 314325 w 2255044"/>
                            <a:gd name="connsiteY209" fmla="*/ 1419225 h 1486063"/>
                            <a:gd name="connsiteX210" fmla="*/ 295275 w 2255044"/>
                            <a:gd name="connsiteY210" fmla="*/ 1407319 h 1486063"/>
                            <a:gd name="connsiteX211" fmla="*/ 288131 w 2255044"/>
                            <a:gd name="connsiteY211" fmla="*/ 1404937 h 1486063"/>
                            <a:gd name="connsiteX212" fmla="*/ 276225 w 2255044"/>
                            <a:gd name="connsiteY212" fmla="*/ 1400175 h 1486063"/>
                            <a:gd name="connsiteX213" fmla="*/ 259556 w 2255044"/>
                            <a:gd name="connsiteY213" fmla="*/ 1385887 h 1486063"/>
                            <a:gd name="connsiteX214" fmla="*/ 252413 w 2255044"/>
                            <a:gd name="connsiteY214" fmla="*/ 1383506 h 1486063"/>
                            <a:gd name="connsiteX215" fmla="*/ 247650 w 2255044"/>
                            <a:gd name="connsiteY215" fmla="*/ 1376362 h 1486063"/>
                            <a:gd name="connsiteX216" fmla="*/ 219075 w 2255044"/>
                            <a:gd name="connsiteY216" fmla="*/ 1357312 h 1486063"/>
                            <a:gd name="connsiteX217" fmla="*/ 200025 w 2255044"/>
                            <a:gd name="connsiteY217" fmla="*/ 1340644 h 1486063"/>
                            <a:gd name="connsiteX218" fmla="*/ 180975 w 2255044"/>
                            <a:gd name="connsiteY218" fmla="*/ 1323975 h 1486063"/>
                            <a:gd name="connsiteX219" fmla="*/ 173831 w 2255044"/>
                            <a:gd name="connsiteY219" fmla="*/ 1319212 h 1486063"/>
                            <a:gd name="connsiteX220" fmla="*/ 164306 w 2255044"/>
                            <a:gd name="connsiteY220" fmla="*/ 1316831 h 1486063"/>
                            <a:gd name="connsiteX221" fmla="*/ 147638 w 2255044"/>
                            <a:gd name="connsiteY221" fmla="*/ 1302544 h 1486063"/>
                            <a:gd name="connsiteX222" fmla="*/ 128588 w 2255044"/>
                            <a:gd name="connsiteY222" fmla="*/ 1293019 h 1486063"/>
                            <a:gd name="connsiteX223" fmla="*/ 121444 w 2255044"/>
                            <a:gd name="connsiteY223" fmla="*/ 1288256 h 1486063"/>
                            <a:gd name="connsiteX224" fmla="*/ 109538 w 2255044"/>
                            <a:gd name="connsiteY224" fmla="*/ 1283494 h 1486063"/>
                            <a:gd name="connsiteX225" fmla="*/ 90488 w 2255044"/>
                            <a:gd name="connsiteY225" fmla="*/ 1273969 h 1486063"/>
                            <a:gd name="connsiteX226" fmla="*/ 42863 w 2255044"/>
                            <a:gd name="connsiteY226" fmla="*/ 1276350 h 1486063"/>
                            <a:gd name="connsiteX227" fmla="*/ 35719 w 2255044"/>
                            <a:gd name="connsiteY227" fmla="*/ 1278731 h 1486063"/>
                            <a:gd name="connsiteX228" fmla="*/ 23813 w 2255044"/>
                            <a:gd name="connsiteY228" fmla="*/ 1293019 h 1486063"/>
                            <a:gd name="connsiteX229" fmla="*/ 7144 w 2255044"/>
                            <a:gd name="connsiteY229" fmla="*/ 1314450 h 1486063"/>
                            <a:gd name="connsiteX230" fmla="*/ 0 w 2255044"/>
                            <a:gd name="connsiteY230" fmla="*/ 1328737 h 1486063"/>
                            <a:gd name="connsiteX231" fmla="*/ 9525 w 2255044"/>
                            <a:gd name="connsiteY231" fmla="*/ 1307306 h 1486063"/>
                            <a:gd name="connsiteX232" fmla="*/ 9525 w 2255044"/>
                            <a:gd name="connsiteY232" fmla="*/ 1307306 h 1486063"/>
                            <a:gd name="connsiteX233" fmla="*/ 9525 w 2255044"/>
                            <a:gd name="connsiteY233"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9669 w 2255044"/>
                            <a:gd name="connsiteY133" fmla="*/ 1416844 h 1486063"/>
                            <a:gd name="connsiteX134" fmla="*/ 1152525 w 2255044"/>
                            <a:gd name="connsiteY134" fmla="*/ 1400175 h 1486063"/>
                            <a:gd name="connsiteX135" fmla="*/ 1200150 w 2255044"/>
                            <a:gd name="connsiteY135" fmla="*/ 1409700 h 1486063"/>
                            <a:gd name="connsiteX136" fmla="*/ 1164431 w 2255044"/>
                            <a:gd name="connsiteY136" fmla="*/ 1362075 h 1486063"/>
                            <a:gd name="connsiteX137" fmla="*/ 1150143 w 2255044"/>
                            <a:gd name="connsiteY137" fmla="*/ 1319213 h 1486063"/>
                            <a:gd name="connsiteX138" fmla="*/ 1131094 w 2255044"/>
                            <a:gd name="connsiteY138" fmla="*/ 1309687 h 1486063"/>
                            <a:gd name="connsiteX139" fmla="*/ 1123950 w 2255044"/>
                            <a:gd name="connsiteY139" fmla="*/ 1288256 h 1486063"/>
                            <a:gd name="connsiteX140" fmla="*/ 1116806 w 2255044"/>
                            <a:gd name="connsiteY140" fmla="*/ 1273969 h 1486063"/>
                            <a:gd name="connsiteX141" fmla="*/ 1109663 w 2255044"/>
                            <a:gd name="connsiteY141" fmla="*/ 1262062 h 1486063"/>
                            <a:gd name="connsiteX142" fmla="*/ 1104900 w 2255044"/>
                            <a:gd name="connsiteY142" fmla="*/ 1254919 h 1486063"/>
                            <a:gd name="connsiteX143" fmla="*/ 1085850 w 2255044"/>
                            <a:gd name="connsiteY143" fmla="*/ 1250156 h 1486063"/>
                            <a:gd name="connsiteX144" fmla="*/ 1073944 w 2255044"/>
                            <a:gd name="connsiteY144" fmla="*/ 1245394 h 1486063"/>
                            <a:gd name="connsiteX145" fmla="*/ 1064419 w 2255044"/>
                            <a:gd name="connsiteY145" fmla="*/ 1243012 h 1486063"/>
                            <a:gd name="connsiteX146" fmla="*/ 1054894 w 2255044"/>
                            <a:gd name="connsiteY146" fmla="*/ 1238250 h 1486063"/>
                            <a:gd name="connsiteX147" fmla="*/ 1035844 w 2255044"/>
                            <a:gd name="connsiteY147" fmla="*/ 1231106 h 1486063"/>
                            <a:gd name="connsiteX148" fmla="*/ 1031081 w 2255044"/>
                            <a:gd name="connsiteY148" fmla="*/ 1223962 h 1486063"/>
                            <a:gd name="connsiteX149" fmla="*/ 1019175 w 2255044"/>
                            <a:gd name="connsiteY149" fmla="*/ 1219200 h 1486063"/>
                            <a:gd name="connsiteX150" fmla="*/ 995363 w 2255044"/>
                            <a:gd name="connsiteY150" fmla="*/ 1212056 h 1486063"/>
                            <a:gd name="connsiteX151" fmla="*/ 988219 w 2255044"/>
                            <a:gd name="connsiteY151" fmla="*/ 1207294 h 1486063"/>
                            <a:gd name="connsiteX152" fmla="*/ 969169 w 2255044"/>
                            <a:gd name="connsiteY152" fmla="*/ 1200150 h 1486063"/>
                            <a:gd name="connsiteX153" fmla="*/ 957263 w 2255044"/>
                            <a:gd name="connsiteY153" fmla="*/ 1195387 h 1486063"/>
                            <a:gd name="connsiteX154" fmla="*/ 947738 w 2255044"/>
                            <a:gd name="connsiteY154" fmla="*/ 1193006 h 1486063"/>
                            <a:gd name="connsiteX155" fmla="*/ 933450 w 2255044"/>
                            <a:gd name="connsiteY155" fmla="*/ 1188244 h 1486063"/>
                            <a:gd name="connsiteX156" fmla="*/ 909638 w 2255044"/>
                            <a:gd name="connsiteY156" fmla="*/ 1178719 h 1486063"/>
                            <a:gd name="connsiteX157" fmla="*/ 890588 w 2255044"/>
                            <a:gd name="connsiteY157" fmla="*/ 1176337 h 1486063"/>
                            <a:gd name="connsiteX158" fmla="*/ 842963 w 2255044"/>
                            <a:gd name="connsiteY158" fmla="*/ 1176337 h 1486063"/>
                            <a:gd name="connsiteX159" fmla="*/ 831056 w 2255044"/>
                            <a:gd name="connsiteY159" fmla="*/ 1178719 h 1486063"/>
                            <a:gd name="connsiteX160" fmla="*/ 816769 w 2255044"/>
                            <a:gd name="connsiteY160" fmla="*/ 1183481 h 1486063"/>
                            <a:gd name="connsiteX161" fmla="*/ 802481 w 2255044"/>
                            <a:gd name="connsiteY161" fmla="*/ 1193006 h 1486063"/>
                            <a:gd name="connsiteX162" fmla="*/ 795338 w 2255044"/>
                            <a:gd name="connsiteY162" fmla="*/ 1197769 h 1486063"/>
                            <a:gd name="connsiteX163" fmla="*/ 781050 w 2255044"/>
                            <a:gd name="connsiteY163" fmla="*/ 1209675 h 1486063"/>
                            <a:gd name="connsiteX164" fmla="*/ 776288 w 2255044"/>
                            <a:gd name="connsiteY164" fmla="*/ 1216819 h 1486063"/>
                            <a:gd name="connsiteX165" fmla="*/ 771525 w 2255044"/>
                            <a:gd name="connsiteY165" fmla="*/ 1231106 h 1486063"/>
                            <a:gd name="connsiteX166" fmla="*/ 764381 w 2255044"/>
                            <a:gd name="connsiteY166" fmla="*/ 1252537 h 1486063"/>
                            <a:gd name="connsiteX167" fmla="*/ 762000 w 2255044"/>
                            <a:gd name="connsiteY167" fmla="*/ 1259681 h 1486063"/>
                            <a:gd name="connsiteX168" fmla="*/ 759619 w 2255044"/>
                            <a:gd name="connsiteY168" fmla="*/ 1266825 h 1486063"/>
                            <a:gd name="connsiteX169" fmla="*/ 754856 w 2255044"/>
                            <a:gd name="connsiteY169" fmla="*/ 1273969 h 1486063"/>
                            <a:gd name="connsiteX170" fmla="*/ 742950 w 2255044"/>
                            <a:gd name="connsiteY170" fmla="*/ 1295400 h 1486063"/>
                            <a:gd name="connsiteX171" fmla="*/ 738188 w 2255044"/>
                            <a:gd name="connsiteY171" fmla="*/ 1302544 h 1486063"/>
                            <a:gd name="connsiteX172" fmla="*/ 735806 w 2255044"/>
                            <a:gd name="connsiteY172" fmla="*/ 1309687 h 1486063"/>
                            <a:gd name="connsiteX173" fmla="*/ 719138 w 2255044"/>
                            <a:gd name="connsiteY173" fmla="*/ 1331119 h 1486063"/>
                            <a:gd name="connsiteX174" fmla="*/ 711994 w 2255044"/>
                            <a:gd name="connsiteY174" fmla="*/ 1345406 h 1486063"/>
                            <a:gd name="connsiteX175" fmla="*/ 704850 w 2255044"/>
                            <a:gd name="connsiteY175" fmla="*/ 1352550 h 1486063"/>
                            <a:gd name="connsiteX176" fmla="*/ 700088 w 2255044"/>
                            <a:gd name="connsiteY176" fmla="*/ 1359694 h 1486063"/>
                            <a:gd name="connsiteX177" fmla="*/ 692944 w 2255044"/>
                            <a:gd name="connsiteY177" fmla="*/ 1364456 h 1486063"/>
                            <a:gd name="connsiteX178" fmla="*/ 683419 w 2255044"/>
                            <a:gd name="connsiteY178" fmla="*/ 1371600 h 1486063"/>
                            <a:gd name="connsiteX179" fmla="*/ 669131 w 2255044"/>
                            <a:gd name="connsiteY179" fmla="*/ 1381125 h 1486063"/>
                            <a:gd name="connsiteX180" fmla="*/ 661988 w 2255044"/>
                            <a:gd name="connsiteY180" fmla="*/ 1385887 h 1486063"/>
                            <a:gd name="connsiteX181" fmla="*/ 650081 w 2255044"/>
                            <a:gd name="connsiteY181" fmla="*/ 1395412 h 1486063"/>
                            <a:gd name="connsiteX182" fmla="*/ 642938 w 2255044"/>
                            <a:gd name="connsiteY182" fmla="*/ 1402556 h 1486063"/>
                            <a:gd name="connsiteX183" fmla="*/ 635794 w 2255044"/>
                            <a:gd name="connsiteY183" fmla="*/ 1407319 h 1486063"/>
                            <a:gd name="connsiteX184" fmla="*/ 621506 w 2255044"/>
                            <a:gd name="connsiteY184" fmla="*/ 1421606 h 1486063"/>
                            <a:gd name="connsiteX185" fmla="*/ 607219 w 2255044"/>
                            <a:gd name="connsiteY185" fmla="*/ 1426369 h 1486063"/>
                            <a:gd name="connsiteX186" fmla="*/ 597694 w 2255044"/>
                            <a:gd name="connsiteY186" fmla="*/ 1428750 h 1486063"/>
                            <a:gd name="connsiteX187" fmla="*/ 585788 w 2255044"/>
                            <a:gd name="connsiteY187" fmla="*/ 1433512 h 1486063"/>
                            <a:gd name="connsiteX188" fmla="*/ 578644 w 2255044"/>
                            <a:gd name="connsiteY188" fmla="*/ 1435894 h 1486063"/>
                            <a:gd name="connsiteX189" fmla="*/ 566738 w 2255044"/>
                            <a:gd name="connsiteY189" fmla="*/ 1443037 h 1486063"/>
                            <a:gd name="connsiteX190" fmla="*/ 540544 w 2255044"/>
                            <a:gd name="connsiteY190" fmla="*/ 1450181 h 1486063"/>
                            <a:gd name="connsiteX191" fmla="*/ 523875 w 2255044"/>
                            <a:gd name="connsiteY191" fmla="*/ 1454944 h 1486063"/>
                            <a:gd name="connsiteX192" fmla="*/ 519113 w 2255044"/>
                            <a:gd name="connsiteY192" fmla="*/ 1462087 h 1486063"/>
                            <a:gd name="connsiteX193" fmla="*/ 511969 w 2255044"/>
                            <a:gd name="connsiteY193" fmla="*/ 1464469 h 1486063"/>
                            <a:gd name="connsiteX194" fmla="*/ 504825 w 2255044"/>
                            <a:gd name="connsiteY194" fmla="*/ 1469231 h 1486063"/>
                            <a:gd name="connsiteX195" fmla="*/ 483394 w 2255044"/>
                            <a:gd name="connsiteY195" fmla="*/ 1473994 h 1486063"/>
                            <a:gd name="connsiteX196" fmla="*/ 476250 w 2255044"/>
                            <a:gd name="connsiteY196" fmla="*/ 1476375 h 1486063"/>
                            <a:gd name="connsiteX197" fmla="*/ 464344 w 2255044"/>
                            <a:gd name="connsiteY197" fmla="*/ 1473994 h 1486063"/>
                            <a:gd name="connsiteX198" fmla="*/ 452438 w 2255044"/>
                            <a:gd name="connsiteY198" fmla="*/ 1469231 h 1486063"/>
                            <a:gd name="connsiteX199" fmla="*/ 442913 w 2255044"/>
                            <a:gd name="connsiteY199" fmla="*/ 1466850 h 1486063"/>
                            <a:gd name="connsiteX200" fmla="*/ 435769 w 2255044"/>
                            <a:gd name="connsiteY200" fmla="*/ 1462087 h 1486063"/>
                            <a:gd name="connsiteX201" fmla="*/ 416719 w 2255044"/>
                            <a:gd name="connsiteY201" fmla="*/ 1457325 h 1486063"/>
                            <a:gd name="connsiteX202" fmla="*/ 400050 w 2255044"/>
                            <a:gd name="connsiteY202" fmla="*/ 1447800 h 1486063"/>
                            <a:gd name="connsiteX203" fmla="*/ 390525 w 2255044"/>
                            <a:gd name="connsiteY203" fmla="*/ 1445419 h 1486063"/>
                            <a:gd name="connsiteX204" fmla="*/ 378619 w 2255044"/>
                            <a:gd name="connsiteY204" fmla="*/ 1440656 h 1486063"/>
                            <a:gd name="connsiteX205" fmla="*/ 364331 w 2255044"/>
                            <a:gd name="connsiteY205" fmla="*/ 1435894 h 1486063"/>
                            <a:gd name="connsiteX206" fmla="*/ 345281 w 2255044"/>
                            <a:gd name="connsiteY206" fmla="*/ 1428750 h 1486063"/>
                            <a:gd name="connsiteX207" fmla="*/ 330994 w 2255044"/>
                            <a:gd name="connsiteY207" fmla="*/ 1423987 h 1486063"/>
                            <a:gd name="connsiteX208" fmla="*/ 323850 w 2255044"/>
                            <a:gd name="connsiteY208" fmla="*/ 1421606 h 1486063"/>
                            <a:gd name="connsiteX209" fmla="*/ 314325 w 2255044"/>
                            <a:gd name="connsiteY209" fmla="*/ 1419225 h 1486063"/>
                            <a:gd name="connsiteX210" fmla="*/ 295275 w 2255044"/>
                            <a:gd name="connsiteY210" fmla="*/ 1407319 h 1486063"/>
                            <a:gd name="connsiteX211" fmla="*/ 288131 w 2255044"/>
                            <a:gd name="connsiteY211" fmla="*/ 1404937 h 1486063"/>
                            <a:gd name="connsiteX212" fmla="*/ 276225 w 2255044"/>
                            <a:gd name="connsiteY212" fmla="*/ 1400175 h 1486063"/>
                            <a:gd name="connsiteX213" fmla="*/ 259556 w 2255044"/>
                            <a:gd name="connsiteY213" fmla="*/ 1385887 h 1486063"/>
                            <a:gd name="connsiteX214" fmla="*/ 252413 w 2255044"/>
                            <a:gd name="connsiteY214" fmla="*/ 1383506 h 1486063"/>
                            <a:gd name="connsiteX215" fmla="*/ 247650 w 2255044"/>
                            <a:gd name="connsiteY215" fmla="*/ 1376362 h 1486063"/>
                            <a:gd name="connsiteX216" fmla="*/ 219075 w 2255044"/>
                            <a:gd name="connsiteY216" fmla="*/ 1357312 h 1486063"/>
                            <a:gd name="connsiteX217" fmla="*/ 200025 w 2255044"/>
                            <a:gd name="connsiteY217" fmla="*/ 1340644 h 1486063"/>
                            <a:gd name="connsiteX218" fmla="*/ 180975 w 2255044"/>
                            <a:gd name="connsiteY218" fmla="*/ 1323975 h 1486063"/>
                            <a:gd name="connsiteX219" fmla="*/ 173831 w 2255044"/>
                            <a:gd name="connsiteY219" fmla="*/ 1319212 h 1486063"/>
                            <a:gd name="connsiteX220" fmla="*/ 164306 w 2255044"/>
                            <a:gd name="connsiteY220" fmla="*/ 1316831 h 1486063"/>
                            <a:gd name="connsiteX221" fmla="*/ 147638 w 2255044"/>
                            <a:gd name="connsiteY221" fmla="*/ 1302544 h 1486063"/>
                            <a:gd name="connsiteX222" fmla="*/ 128588 w 2255044"/>
                            <a:gd name="connsiteY222" fmla="*/ 1293019 h 1486063"/>
                            <a:gd name="connsiteX223" fmla="*/ 121444 w 2255044"/>
                            <a:gd name="connsiteY223" fmla="*/ 1288256 h 1486063"/>
                            <a:gd name="connsiteX224" fmla="*/ 109538 w 2255044"/>
                            <a:gd name="connsiteY224" fmla="*/ 1283494 h 1486063"/>
                            <a:gd name="connsiteX225" fmla="*/ 90488 w 2255044"/>
                            <a:gd name="connsiteY225" fmla="*/ 1273969 h 1486063"/>
                            <a:gd name="connsiteX226" fmla="*/ 42863 w 2255044"/>
                            <a:gd name="connsiteY226" fmla="*/ 1276350 h 1486063"/>
                            <a:gd name="connsiteX227" fmla="*/ 35719 w 2255044"/>
                            <a:gd name="connsiteY227" fmla="*/ 1278731 h 1486063"/>
                            <a:gd name="connsiteX228" fmla="*/ 23813 w 2255044"/>
                            <a:gd name="connsiteY228" fmla="*/ 1293019 h 1486063"/>
                            <a:gd name="connsiteX229" fmla="*/ 7144 w 2255044"/>
                            <a:gd name="connsiteY229" fmla="*/ 1314450 h 1486063"/>
                            <a:gd name="connsiteX230" fmla="*/ 0 w 2255044"/>
                            <a:gd name="connsiteY230" fmla="*/ 1328737 h 1486063"/>
                            <a:gd name="connsiteX231" fmla="*/ 9525 w 2255044"/>
                            <a:gd name="connsiteY231" fmla="*/ 1307306 h 1486063"/>
                            <a:gd name="connsiteX232" fmla="*/ 9525 w 2255044"/>
                            <a:gd name="connsiteY232" fmla="*/ 1307306 h 1486063"/>
                            <a:gd name="connsiteX233" fmla="*/ 9525 w 2255044"/>
                            <a:gd name="connsiteY233"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152525 w 2255044"/>
                            <a:gd name="connsiteY133" fmla="*/ 1400175 h 1486063"/>
                            <a:gd name="connsiteX134" fmla="*/ 1200150 w 2255044"/>
                            <a:gd name="connsiteY134" fmla="*/ 1409700 h 1486063"/>
                            <a:gd name="connsiteX135" fmla="*/ 1164431 w 2255044"/>
                            <a:gd name="connsiteY135" fmla="*/ 1362075 h 1486063"/>
                            <a:gd name="connsiteX136" fmla="*/ 1150143 w 2255044"/>
                            <a:gd name="connsiteY136" fmla="*/ 1319213 h 1486063"/>
                            <a:gd name="connsiteX137" fmla="*/ 1131094 w 2255044"/>
                            <a:gd name="connsiteY137" fmla="*/ 1309687 h 1486063"/>
                            <a:gd name="connsiteX138" fmla="*/ 1123950 w 2255044"/>
                            <a:gd name="connsiteY138" fmla="*/ 1288256 h 1486063"/>
                            <a:gd name="connsiteX139" fmla="*/ 1116806 w 2255044"/>
                            <a:gd name="connsiteY139" fmla="*/ 1273969 h 1486063"/>
                            <a:gd name="connsiteX140" fmla="*/ 1109663 w 2255044"/>
                            <a:gd name="connsiteY140" fmla="*/ 1262062 h 1486063"/>
                            <a:gd name="connsiteX141" fmla="*/ 1104900 w 2255044"/>
                            <a:gd name="connsiteY141" fmla="*/ 1254919 h 1486063"/>
                            <a:gd name="connsiteX142" fmla="*/ 1085850 w 2255044"/>
                            <a:gd name="connsiteY142" fmla="*/ 1250156 h 1486063"/>
                            <a:gd name="connsiteX143" fmla="*/ 1073944 w 2255044"/>
                            <a:gd name="connsiteY143" fmla="*/ 1245394 h 1486063"/>
                            <a:gd name="connsiteX144" fmla="*/ 1064419 w 2255044"/>
                            <a:gd name="connsiteY144" fmla="*/ 1243012 h 1486063"/>
                            <a:gd name="connsiteX145" fmla="*/ 1054894 w 2255044"/>
                            <a:gd name="connsiteY145" fmla="*/ 1238250 h 1486063"/>
                            <a:gd name="connsiteX146" fmla="*/ 1035844 w 2255044"/>
                            <a:gd name="connsiteY146" fmla="*/ 1231106 h 1486063"/>
                            <a:gd name="connsiteX147" fmla="*/ 1031081 w 2255044"/>
                            <a:gd name="connsiteY147" fmla="*/ 1223962 h 1486063"/>
                            <a:gd name="connsiteX148" fmla="*/ 1019175 w 2255044"/>
                            <a:gd name="connsiteY148" fmla="*/ 1219200 h 1486063"/>
                            <a:gd name="connsiteX149" fmla="*/ 995363 w 2255044"/>
                            <a:gd name="connsiteY149" fmla="*/ 1212056 h 1486063"/>
                            <a:gd name="connsiteX150" fmla="*/ 988219 w 2255044"/>
                            <a:gd name="connsiteY150" fmla="*/ 1207294 h 1486063"/>
                            <a:gd name="connsiteX151" fmla="*/ 969169 w 2255044"/>
                            <a:gd name="connsiteY151" fmla="*/ 1200150 h 1486063"/>
                            <a:gd name="connsiteX152" fmla="*/ 957263 w 2255044"/>
                            <a:gd name="connsiteY152" fmla="*/ 1195387 h 1486063"/>
                            <a:gd name="connsiteX153" fmla="*/ 947738 w 2255044"/>
                            <a:gd name="connsiteY153" fmla="*/ 1193006 h 1486063"/>
                            <a:gd name="connsiteX154" fmla="*/ 933450 w 2255044"/>
                            <a:gd name="connsiteY154" fmla="*/ 1188244 h 1486063"/>
                            <a:gd name="connsiteX155" fmla="*/ 909638 w 2255044"/>
                            <a:gd name="connsiteY155" fmla="*/ 1178719 h 1486063"/>
                            <a:gd name="connsiteX156" fmla="*/ 890588 w 2255044"/>
                            <a:gd name="connsiteY156" fmla="*/ 1176337 h 1486063"/>
                            <a:gd name="connsiteX157" fmla="*/ 842963 w 2255044"/>
                            <a:gd name="connsiteY157" fmla="*/ 1176337 h 1486063"/>
                            <a:gd name="connsiteX158" fmla="*/ 831056 w 2255044"/>
                            <a:gd name="connsiteY158" fmla="*/ 1178719 h 1486063"/>
                            <a:gd name="connsiteX159" fmla="*/ 816769 w 2255044"/>
                            <a:gd name="connsiteY159" fmla="*/ 1183481 h 1486063"/>
                            <a:gd name="connsiteX160" fmla="*/ 802481 w 2255044"/>
                            <a:gd name="connsiteY160" fmla="*/ 1193006 h 1486063"/>
                            <a:gd name="connsiteX161" fmla="*/ 795338 w 2255044"/>
                            <a:gd name="connsiteY161" fmla="*/ 1197769 h 1486063"/>
                            <a:gd name="connsiteX162" fmla="*/ 781050 w 2255044"/>
                            <a:gd name="connsiteY162" fmla="*/ 1209675 h 1486063"/>
                            <a:gd name="connsiteX163" fmla="*/ 776288 w 2255044"/>
                            <a:gd name="connsiteY163" fmla="*/ 1216819 h 1486063"/>
                            <a:gd name="connsiteX164" fmla="*/ 771525 w 2255044"/>
                            <a:gd name="connsiteY164" fmla="*/ 1231106 h 1486063"/>
                            <a:gd name="connsiteX165" fmla="*/ 764381 w 2255044"/>
                            <a:gd name="connsiteY165" fmla="*/ 1252537 h 1486063"/>
                            <a:gd name="connsiteX166" fmla="*/ 762000 w 2255044"/>
                            <a:gd name="connsiteY166" fmla="*/ 1259681 h 1486063"/>
                            <a:gd name="connsiteX167" fmla="*/ 759619 w 2255044"/>
                            <a:gd name="connsiteY167" fmla="*/ 1266825 h 1486063"/>
                            <a:gd name="connsiteX168" fmla="*/ 754856 w 2255044"/>
                            <a:gd name="connsiteY168" fmla="*/ 1273969 h 1486063"/>
                            <a:gd name="connsiteX169" fmla="*/ 742950 w 2255044"/>
                            <a:gd name="connsiteY169" fmla="*/ 1295400 h 1486063"/>
                            <a:gd name="connsiteX170" fmla="*/ 738188 w 2255044"/>
                            <a:gd name="connsiteY170" fmla="*/ 1302544 h 1486063"/>
                            <a:gd name="connsiteX171" fmla="*/ 735806 w 2255044"/>
                            <a:gd name="connsiteY171" fmla="*/ 1309687 h 1486063"/>
                            <a:gd name="connsiteX172" fmla="*/ 719138 w 2255044"/>
                            <a:gd name="connsiteY172" fmla="*/ 1331119 h 1486063"/>
                            <a:gd name="connsiteX173" fmla="*/ 711994 w 2255044"/>
                            <a:gd name="connsiteY173" fmla="*/ 1345406 h 1486063"/>
                            <a:gd name="connsiteX174" fmla="*/ 704850 w 2255044"/>
                            <a:gd name="connsiteY174" fmla="*/ 1352550 h 1486063"/>
                            <a:gd name="connsiteX175" fmla="*/ 700088 w 2255044"/>
                            <a:gd name="connsiteY175" fmla="*/ 1359694 h 1486063"/>
                            <a:gd name="connsiteX176" fmla="*/ 692944 w 2255044"/>
                            <a:gd name="connsiteY176" fmla="*/ 1364456 h 1486063"/>
                            <a:gd name="connsiteX177" fmla="*/ 683419 w 2255044"/>
                            <a:gd name="connsiteY177" fmla="*/ 1371600 h 1486063"/>
                            <a:gd name="connsiteX178" fmla="*/ 669131 w 2255044"/>
                            <a:gd name="connsiteY178" fmla="*/ 1381125 h 1486063"/>
                            <a:gd name="connsiteX179" fmla="*/ 661988 w 2255044"/>
                            <a:gd name="connsiteY179" fmla="*/ 1385887 h 1486063"/>
                            <a:gd name="connsiteX180" fmla="*/ 650081 w 2255044"/>
                            <a:gd name="connsiteY180" fmla="*/ 1395412 h 1486063"/>
                            <a:gd name="connsiteX181" fmla="*/ 642938 w 2255044"/>
                            <a:gd name="connsiteY181" fmla="*/ 1402556 h 1486063"/>
                            <a:gd name="connsiteX182" fmla="*/ 635794 w 2255044"/>
                            <a:gd name="connsiteY182" fmla="*/ 1407319 h 1486063"/>
                            <a:gd name="connsiteX183" fmla="*/ 621506 w 2255044"/>
                            <a:gd name="connsiteY183" fmla="*/ 1421606 h 1486063"/>
                            <a:gd name="connsiteX184" fmla="*/ 607219 w 2255044"/>
                            <a:gd name="connsiteY184" fmla="*/ 1426369 h 1486063"/>
                            <a:gd name="connsiteX185" fmla="*/ 597694 w 2255044"/>
                            <a:gd name="connsiteY185" fmla="*/ 1428750 h 1486063"/>
                            <a:gd name="connsiteX186" fmla="*/ 585788 w 2255044"/>
                            <a:gd name="connsiteY186" fmla="*/ 1433512 h 1486063"/>
                            <a:gd name="connsiteX187" fmla="*/ 578644 w 2255044"/>
                            <a:gd name="connsiteY187" fmla="*/ 1435894 h 1486063"/>
                            <a:gd name="connsiteX188" fmla="*/ 566738 w 2255044"/>
                            <a:gd name="connsiteY188" fmla="*/ 1443037 h 1486063"/>
                            <a:gd name="connsiteX189" fmla="*/ 540544 w 2255044"/>
                            <a:gd name="connsiteY189" fmla="*/ 1450181 h 1486063"/>
                            <a:gd name="connsiteX190" fmla="*/ 523875 w 2255044"/>
                            <a:gd name="connsiteY190" fmla="*/ 1454944 h 1486063"/>
                            <a:gd name="connsiteX191" fmla="*/ 519113 w 2255044"/>
                            <a:gd name="connsiteY191" fmla="*/ 1462087 h 1486063"/>
                            <a:gd name="connsiteX192" fmla="*/ 511969 w 2255044"/>
                            <a:gd name="connsiteY192" fmla="*/ 1464469 h 1486063"/>
                            <a:gd name="connsiteX193" fmla="*/ 504825 w 2255044"/>
                            <a:gd name="connsiteY193" fmla="*/ 1469231 h 1486063"/>
                            <a:gd name="connsiteX194" fmla="*/ 483394 w 2255044"/>
                            <a:gd name="connsiteY194" fmla="*/ 1473994 h 1486063"/>
                            <a:gd name="connsiteX195" fmla="*/ 476250 w 2255044"/>
                            <a:gd name="connsiteY195" fmla="*/ 1476375 h 1486063"/>
                            <a:gd name="connsiteX196" fmla="*/ 464344 w 2255044"/>
                            <a:gd name="connsiteY196" fmla="*/ 1473994 h 1486063"/>
                            <a:gd name="connsiteX197" fmla="*/ 452438 w 2255044"/>
                            <a:gd name="connsiteY197" fmla="*/ 1469231 h 1486063"/>
                            <a:gd name="connsiteX198" fmla="*/ 442913 w 2255044"/>
                            <a:gd name="connsiteY198" fmla="*/ 1466850 h 1486063"/>
                            <a:gd name="connsiteX199" fmla="*/ 435769 w 2255044"/>
                            <a:gd name="connsiteY199" fmla="*/ 1462087 h 1486063"/>
                            <a:gd name="connsiteX200" fmla="*/ 416719 w 2255044"/>
                            <a:gd name="connsiteY200" fmla="*/ 1457325 h 1486063"/>
                            <a:gd name="connsiteX201" fmla="*/ 400050 w 2255044"/>
                            <a:gd name="connsiteY201" fmla="*/ 1447800 h 1486063"/>
                            <a:gd name="connsiteX202" fmla="*/ 390525 w 2255044"/>
                            <a:gd name="connsiteY202" fmla="*/ 1445419 h 1486063"/>
                            <a:gd name="connsiteX203" fmla="*/ 378619 w 2255044"/>
                            <a:gd name="connsiteY203" fmla="*/ 1440656 h 1486063"/>
                            <a:gd name="connsiteX204" fmla="*/ 364331 w 2255044"/>
                            <a:gd name="connsiteY204" fmla="*/ 1435894 h 1486063"/>
                            <a:gd name="connsiteX205" fmla="*/ 345281 w 2255044"/>
                            <a:gd name="connsiteY205" fmla="*/ 1428750 h 1486063"/>
                            <a:gd name="connsiteX206" fmla="*/ 330994 w 2255044"/>
                            <a:gd name="connsiteY206" fmla="*/ 1423987 h 1486063"/>
                            <a:gd name="connsiteX207" fmla="*/ 323850 w 2255044"/>
                            <a:gd name="connsiteY207" fmla="*/ 1421606 h 1486063"/>
                            <a:gd name="connsiteX208" fmla="*/ 314325 w 2255044"/>
                            <a:gd name="connsiteY208" fmla="*/ 1419225 h 1486063"/>
                            <a:gd name="connsiteX209" fmla="*/ 295275 w 2255044"/>
                            <a:gd name="connsiteY209" fmla="*/ 1407319 h 1486063"/>
                            <a:gd name="connsiteX210" fmla="*/ 288131 w 2255044"/>
                            <a:gd name="connsiteY210" fmla="*/ 1404937 h 1486063"/>
                            <a:gd name="connsiteX211" fmla="*/ 276225 w 2255044"/>
                            <a:gd name="connsiteY211" fmla="*/ 1400175 h 1486063"/>
                            <a:gd name="connsiteX212" fmla="*/ 259556 w 2255044"/>
                            <a:gd name="connsiteY212" fmla="*/ 1385887 h 1486063"/>
                            <a:gd name="connsiteX213" fmla="*/ 252413 w 2255044"/>
                            <a:gd name="connsiteY213" fmla="*/ 1383506 h 1486063"/>
                            <a:gd name="connsiteX214" fmla="*/ 247650 w 2255044"/>
                            <a:gd name="connsiteY214" fmla="*/ 1376362 h 1486063"/>
                            <a:gd name="connsiteX215" fmla="*/ 219075 w 2255044"/>
                            <a:gd name="connsiteY215" fmla="*/ 1357312 h 1486063"/>
                            <a:gd name="connsiteX216" fmla="*/ 200025 w 2255044"/>
                            <a:gd name="connsiteY216" fmla="*/ 1340644 h 1486063"/>
                            <a:gd name="connsiteX217" fmla="*/ 180975 w 2255044"/>
                            <a:gd name="connsiteY217" fmla="*/ 1323975 h 1486063"/>
                            <a:gd name="connsiteX218" fmla="*/ 173831 w 2255044"/>
                            <a:gd name="connsiteY218" fmla="*/ 1319212 h 1486063"/>
                            <a:gd name="connsiteX219" fmla="*/ 164306 w 2255044"/>
                            <a:gd name="connsiteY219" fmla="*/ 1316831 h 1486063"/>
                            <a:gd name="connsiteX220" fmla="*/ 147638 w 2255044"/>
                            <a:gd name="connsiteY220" fmla="*/ 1302544 h 1486063"/>
                            <a:gd name="connsiteX221" fmla="*/ 128588 w 2255044"/>
                            <a:gd name="connsiteY221" fmla="*/ 1293019 h 1486063"/>
                            <a:gd name="connsiteX222" fmla="*/ 121444 w 2255044"/>
                            <a:gd name="connsiteY222" fmla="*/ 1288256 h 1486063"/>
                            <a:gd name="connsiteX223" fmla="*/ 109538 w 2255044"/>
                            <a:gd name="connsiteY223" fmla="*/ 1283494 h 1486063"/>
                            <a:gd name="connsiteX224" fmla="*/ 90488 w 2255044"/>
                            <a:gd name="connsiteY224" fmla="*/ 1273969 h 1486063"/>
                            <a:gd name="connsiteX225" fmla="*/ 42863 w 2255044"/>
                            <a:gd name="connsiteY225" fmla="*/ 1276350 h 1486063"/>
                            <a:gd name="connsiteX226" fmla="*/ 35719 w 2255044"/>
                            <a:gd name="connsiteY226" fmla="*/ 1278731 h 1486063"/>
                            <a:gd name="connsiteX227" fmla="*/ 23813 w 2255044"/>
                            <a:gd name="connsiteY227" fmla="*/ 1293019 h 1486063"/>
                            <a:gd name="connsiteX228" fmla="*/ 7144 w 2255044"/>
                            <a:gd name="connsiteY228" fmla="*/ 1314450 h 1486063"/>
                            <a:gd name="connsiteX229" fmla="*/ 0 w 2255044"/>
                            <a:gd name="connsiteY229" fmla="*/ 1328737 h 1486063"/>
                            <a:gd name="connsiteX230" fmla="*/ 9525 w 2255044"/>
                            <a:gd name="connsiteY230" fmla="*/ 1307306 h 1486063"/>
                            <a:gd name="connsiteX231" fmla="*/ 9525 w 2255044"/>
                            <a:gd name="connsiteY231" fmla="*/ 1307306 h 1486063"/>
                            <a:gd name="connsiteX232" fmla="*/ 9525 w 2255044"/>
                            <a:gd name="connsiteY232"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19200 w 2255044"/>
                            <a:gd name="connsiteY129" fmla="*/ 1459706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200150 w 2255044"/>
                            <a:gd name="connsiteY133" fmla="*/ 1409700 h 1486063"/>
                            <a:gd name="connsiteX134" fmla="*/ 1164431 w 2255044"/>
                            <a:gd name="connsiteY134" fmla="*/ 1362075 h 1486063"/>
                            <a:gd name="connsiteX135" fmla="*/ 1150143 w 2255044"/>
                            <a:gd name="connsiteY135" fmla="*/ 1319213 h 1486063"/>
                            <a:gd name="connsiteX136" fmla="*/ 1131094 w 2255044"/>
                            <a:gd name="connsiteY136" fmla="*/ 1309687 h 1486063"/>
                            <a:gd name="connsiteX137" fmla="*/ 1123950 w 2255044"/>
                            <a:gd name="connsiteY137" fmla="*/ 1288256 h 1486063"/>
                            <a:gd name="connsiteX138" fmla="*/ 1116806 w 2255044"/>
                            <a:gd name="connsiteY138" fmla="*/ 1273969 h 1486063"/>
                            <a:gd name="connsiteX139" fmla="*/ 1109663 w 2255044"/>
                            <a:gd name="connsiteY139" fmla="*/ 1262062 h 1486063"/>
                            <a:gd name="connsiteX140" fmla="*/ 1104900 w 2255044"/>
                            <a:gd name="connsiteY140" fmla="*/ 1254919 h 1486063"/>
                            <a:gd name="connsiteX141" fmla="*/ 1085850 w 2255044"/>
                            <a:gd name="connsiteY141" fmla="*/ 1250156 h 1486063"/>
                            <a:gd name="connsiteX142" fmla="*/ 1073944 w 2255044"/>
                            <a:gd name="connsiteY142" fmla="*/ 1245394 h 1486063"/>
                            <a:gd name="connsiteX143" fmla="*/ 1064419 w 2255044"/>
                            <a:gd name="connsiteY143" fmla="*/ 1243012 h 1486063"/>
                            <a:gd name="connsiteX144" fmla="*/ 1054894 w 2255044"/>
                            <a:gd name="connsiteY144" fmla="*/ 1238250 h 1486063"/>
                            <a:gd name="connsiteX145" fmla="*/ 1035844 w 2255044"/>
                            <a:gd name="connsiteY145" fmla="*/ 1231106 h 1486063"/>
                            <a:gd name="connsiteX146" fmla="*/ 1031081 w 2255044"/>
                            <a:gd name="connsiteY146" fmla="*/ 1223962 h 1486063"/>
                            <a:gd name="connsiteX147" fmla="*/ 1019175 w 2255044"/>
                            <a:gd name="connsiteY147" fmla="*/ 1219200 h 1486063"/>
                            <a:gd name="connsiteX148" fmla="*/ 995363 w 2255044"/>
                            <a:gd name="connsiteY148" fmla="*/ 1212056 h 1486063"/>
                            <a:gd name="connsiteX149" fmla="*/ 988219 w 2255044"/>
                            <a:gd name="connsiteY149" fmla="*/ 1207294 h 1486063"/>
                            <a:gd name="connsiteX150" fmla="*/ 969169 w 2255044"/>
                            <a:gd name="connsiteY150" fmla="*/ 1200150 h 1486063"/>
                            <a:gd name="connsiteX151" fmla="*/ 957263 w 2255044"/>
                            <a:gd name="connsiteY151" fmla="*/ 1195387 h 1486063"/>
                            <a:gd name="connsiteX152" fmla="*/ 947738 w 2255044"/>
                            <a:gd name="connsiteY152" fmla="*/ 1193006 h 1486063"/>
                            <a:gd name="connsiteX153" fmla="*/ 933450 w 2255044"/>
                            <a:gd name="connsiteY153" fmla="*/ 1188244 h 1486063"/>
                            <a:gd name="connsiteX154" fmla="*/ 909638 w 2255044"/>
                            <a:gd name="connsiteY154" fmla="*/ 1178719 h 1486063"/>
                            <a:gd name="connsiteX155" fmla="*/ 890588 w 2255044"/>
                            <a:gd name="connsiteY155" fmla="*/ 1176337 h 1486063"/>
                            <a:gd name="connsiteX156" fmla="*/ 842963 w 2255044"/>
                            <a:gd name="connsiteY156" fmla="*/ 1176337 h 1486063"/>
                            <a:gd name="connsiteX157" fmla="*/ 831056 w 2255044"/>
                            <a:gd name="connsiteY157" fmla="*/ 1178719 h 1486063"/>
                            <a:gd name="connsiteX158" fmla="*/ 816769 w 2255044"/>
                            <a:gd name="connsiteY158" fmla="*/ 1183481 h 1486063"/>
                            <a:gd name="connsiteX159" fmla="*/ 802481 w 2255044"/>
                            <a:gd name="connsiteY159" fmla="*/ 1193006 h 1486063"/>
                            <a:gd name="connsiteX160" fmla="*/ 795338 w 2255044"/>
                            <a:gd name="connsiteY160" fmla="*/ 1197769 h 1486063"/>
                            <a:gd name="connsiteX161" fmla="*/ 781050 w 2255044"/>
                            <a:gd name="connsiteY161" fmla="*/ 1209675 h 1486063"/>
                            <a:gd name="connsiteX162" fmla="*/ 776288 w 2255044"/>
                            <a:gd name="connsiteY162" fmla="*/ 1216819 h 1486063"/>
                            <a:gd name="connsiteX163" fmla="*/ 771525 w 2255044"/>
                            <a:gd name="connsiteY163" fmla="*/ 1231106 h 1486063"/>
                            <a:gd name="connsiteX164" fmla="*/ 764381 w 2255044"/>
                            <a:gd name="connsiteY164" fmla="*/ 1252537 h 1486063"/>
                            <a:gd name="connsiteX165" fmla="*/ 762000 w 2255044"/>
                            <a:gd name="connsiteY165" fmla="*/ 1259681 h 1486063"/>
                            <a:gd name="connsiteX166" fmla="*/ 759619 w 2255044"/>
                            <a:gd name="connsiteY166" fmla="*/ 1266825 h 1486063"/>
                            <a:gd name="connsiteX167" fmla="*/ 754856 w 2255044"/>
                            <a:gd name="connsiteY167" fmla="*/ 1273969 h 1486063"/>
                            <a:gd name="connsiteX168" fmla="*/ 742950 w 2255044"/>
                            <a:gd name="connsiteY168" fmla="*/ 1295400 h 1486063"/>
                            <a:gd name="connsiteX169" fmla="*/ 738188 w 2255044"/>
                            <a:gd name="connsiteY169" fmla="*/ 1302544 h 1486063"/>
                            <a:gd name="connsiteX170" fmla="*/ 735806 w 2255044"/>
                            <a:gd name="connsiteY170" fmla="*/ 1309687 h 1486063"/>
                            <a:gd name="connsiteX171" fmla="*/ 719138 w 2255044"/>
                            <a:gd name="connsiteY171" fmla="*/ 1331119 h 1486063"/>
                            <a:gd name="connsiteX172" fmla="*/ 711994 w 2255044"/>
                            <a:gd name="connsiteY172" fmla="*/ 1345406 h 1486063"/>
                            <a:gd name="connsiteX173" fmla="*/ 704850 w 2255044"/>
                            <a:gd name="connsiteY173" fmla="*/ 1352550 h 1486063"/>
                            <a:gd name="connsiteX174" fmla="*/ 700088 w 2255044"/>
                            <a:gd name="connsiteY174" fmla="*/ 1359694 h 1486063"/>
                            <a:gd name="connsiteX175" fmla="*/ 692944 w 2255044"/>
                            <a:gd name="connsiteY175" fmla="*/ 1364456 h 1486063"/>
                            <a:gd name="connsiteX176" fmla="*/ 683419 w 2255044"/>
                            <a:gd name="connsiteY176" fmla="*/ 1371600 h 1486063"/>
                            <a:gd name="connsiteX177" fmla="*/ 669131 w 2255044"/>
                            <a:gd name="connsiteY177" fmla="*/ 1381125 h 1486063"/>
                            <a:gd name="connsiteX178" fmla="*/ 661988 w 2255044"/>
                            <a:gd name="connsiteY178" fmla="*/ 1385887 h 1486063"/>
                            <a:gd name="connsiteX179" fmla="*/ 650081 w 2255044"/>
                            <a:gd name="connsiteY179" fmla="*/ 1395412 h 1486063"/>
                            <a:gd name="connsiteX180" fmla="*/ 642938 w 2255044"/>
                            <a:gd name="connsiteY180" fmla="*/ 1402556 h 1486063"/>
                            <a:gd name="connsiteX181" fmla="*/ 635794 w 2255044"/>
                            <a:gd name="connsiteY181" fmla="*/ 1407319 h 1486063"/>
                            <a:gd name="connsiteX182" fmla="*/ 621506 w 2255044"/>
                            <a:gd name="connsiteY182" fmla="*/ 1421606 h 1486063"/>
                            <a:gd name="connsiteX183" fmla="*/ 607219 w 2255044"/>
                            <a:gd name="connsiteY183" fmla="*/ 1426369 h 1486063"/>
                            <a:gd name="connsiteX184" fmla="*/ 597694 w 2255044"/>
                            <a:gd name="connsiteY184" fmla="*/ 1428750 h 1486063"/>
                            <a:gd name="connsiteX185" fmla="*/ 585788 w 2255044"/>
                            <a:gd name="connsiteY185" fmla="*/ 1433512 h 1486063"/>
                            <a:gd name="connsiteX186" fmla="*/ 578644 w 2255044"/>
                            <a:gd name="connsiteY186" fmla="*/ 1435894 h 1486063"/>
                            <a:gd name="connsiteX187" fmla="*/ 566738 w 2255044"/>
                            <a:gd name="connsiteY187" fmla="*/ 1443037 h 1486063"/>
                            <a:gd name="connsiteX188" fmla="*/ 540544 w 2255044"/>
                            <a:gd name="connsiteY188" fmla="*/ 1450181 h 1486063"/>
                            <a:gd name="connsiteX189" fmla="*/ 523875 w 2255044"/>
                            <a:gd name="connsiteY189" fmla="*/ 1454944 h 1486063"/>
                            <a:gd name="connsiteX190" fmla="*/ 519113 w 2255044"/>
                            <a:gd name="connsiteY190" fmla="*/ 1462087 h 1486063"/>
                            <a:gd name="connsiteX191" fmla="*/ 511969 w 2255044"/>
                            <a:gd name="connsiteY191" fmla="*/ 1464469 h 1486063"/>
                            <a:gd name="connsiteX192" fmla="*/ 504825 w 2255044"/>
                            <a:gd name="connsiteY192" fmla="*/ 1469231 h 1486063"/>
                            <a:gd name="connsiteX193" fmla="*/ 483394 w 2255044"/>
                            <a:gd name="connsiteY193" fmla="*/ 1473994 h 1486063"/>
                            <a:gd name="connsiteX194" fmla="*/ 476250 w 2255044"/>
                            <a:gd name="connsiteY194" fmla="*/ 1476375 h 1486063"/>
                            <a:gd name="connsiteX195" fmla="*/ 464344 w 2255044"/>
                            <a:gd name="connsiteY195" fmla="*/ 1473994 h 1486063"/>
                            <a:gd name="connsiteX196" fmla="*/ 452438 w 2255044"/>
                            <a:gd name="connsiteY196" fmla="*/ 1469231 h 1486063"/>
                            <a:gd name="connsiteX197" fmla="*/ 442913 w 2255044"/>
                            <a:gd name="connsiteY197" fmla="*/ 1466850 h 1486063"/>
                            <a:gd name="connsiteX198" fmla="*/ 435769 w 2255044"/>
                            <a:gd name="connsiteY198" fmla="*/ 1462087 h 1486063"/>
                            <a:gd name="connsiteX199" fmla="*/ 416719 w 2255044"/>
                            <a:gd name="connsiteY199" fmla="*/ 1457325 h 1486063"/>
                            <a:gd name="connsiteX200" fmla="*/ 400050 w 2255044"/>
                            <a:gd name="connsiteY200" fmla="*/ 1447800 h 1486063"/>
                            <a:gd name="connsiteX201" fmla="*/ 390525 w 2255044"/>
                            <a:gd name="connsiteY201" fmla="*/ 1445419 h 1486063"/>
                            <a:gd name="connsiteX202" fmla="*/ 378619 w 2255044"/>
                            <a:gd name="connsiteY202" fmla="*/ 1440656 h 1486063"/>
                            <a:gd name="connsiteX203" fmla="*/ 364331 w 2255044"/>
                            <a:gd name="connsiteY203" fmla="*/ 1435894 h 1486063"/>
                            <a:gd name="connsiteX204" fmla="*/ 345281 w 2255044"/>
                            <a:gd name="connsiteY204" fmla="*/ 1428750 h 1486063"/>
                            <a:gd name="connsiteX205" fmla="*/ 330994 w 2255044"/>
                            <a:gd name="connsiteY205" fmla="*/ 1423987 h 1486063"/>
                            <a:gd name="connsiteX206" fmla="*/ 323850 w 2255044"/>
                            <a:gd name="connsiteY206" fmla="*/ 1421606 h 1486063"/>
                            <a:gd name="connsiteX207" fmla="*/ 314325 w 2255044"/>
                            <a:gd name="connsiteY207" fmla="*/ 1419225 h 1486063"/>
                            <a:gd name="connsiteX208" fmla="*/ 295275 w 2255044"/>
                            <a:gd name="connsiteY208" fmla="*/ 1407319 h 1486063"/>
                            <a:gd name="connsiteX209" fmla="*/ 288131 w 2255044"/>
                            <a:gd name="connsiteY209" fmla="*/ 1404937 h 1486063"/>
                            <a:gd name="connsiteX210" fmla="*/ 276225 w 2255044"/>
                            <a:gd name="connsiteY210" fmla="*/ 1400175 h 1486063"/>
                            <a:gd name="connsiteX211" fmla="*/ 259556 w 2255044"/>
                            <a:gd name="connsiteY211" fmla="*/ 1385887 h 1486063"/>
                            <a:gd name="connsiteX212" fmla="*/ 252413 w 2255044"/>
                            <a:gd name="connsiteY212" fmla="*/ 1383506 h 1486063"/>
                            <a:gd name="connsiteX213" fmla="*/ 247650 w 2255044"/>
                            <a:gd name="connsiteY213" fmla="*/ 1376362 h 1486063"/>
                            <a:gd name="connsiteX214" fmla="*/ 219075 w 2255044"/>
                            <a:gd name="connsiteY214" fmla="*/ 1357312 h 1486063"/>
                            <a:gd name="connsiteX215" fmla="*/ 200025 w 2255044"/>
                            <a:gd name="connsiteY215" fmla="*/ 1340644 h 1486063"/>
                            <a:gd name="connsiteX216" fmla="*/ 180975 w 2255044"/>
                            <a:gd name="connsiteY216" fmla="*/ 1323975 h 1486063"/>
                            <a:gd name="connsiteX217" fmla="*/ 173831 w 2255044"/>
                            <a:gd name="connsiteY217" fmla="*/ 1319212 h 1486063"/>
                            <a:gd name="connsiteX218" fmla="*/ 164306 w 2255044"/>
                            <a:gd name="connsiteY218" fmla="*/ 1316831 h 1486063"/>
                            <a:gd name="connsiteX219" fmla="*/ 147638 w 2255044"/>
                            <a:gd name="connsiteY219" fmla="*/ 1302544 h 1486063"/>
                            <a:gd name="connsiteX220" fmla="*/ 128588 w 2255044"/>
                            <a:gd name="connsiteY220" fmla="*/ 1293019 h 1486063"/>
                            <a:gd name="connsiteX221" fmla="*/ 121444 w 2255044"/>
                            <a:gd name="connsiteY221" fmla="*/ 1288256 h 1486063"/>
                            <a:gd name="connsiteX222" fmla="*/ 109538 w 2255044"/>
                            <a:gd name="connsiteY222" fmla="*/ 1283494 h 1486063"/>
                            <a:gd name="connsiteX223" fmla="*/ 90488 w 2255044"/>
                            <a:gd name="connsiteY223" fmla="*/ 1273969 h 1486063"/>
                            <a:gd name="connsiteX224" fmla="*/ 42863 w 2255044"/>
                            <a:gd name="connsiteY224" fmla="*/ 1276350 h 1486063"/>
                            <a:gd name="connsiteX225" fmla="*/ 35719 w 2255044"/>
                            <a:gd name="connsiteY225" fmla="*/ 1278731 h 1486063"/>
                            <a:gd name="connsiteX226" fmla="*/ 23813 w 2255044"/>
                            <a:gd name="connsiteY226" fmla="*/ 1293019 h 1486063"/>
                            <a:gd name="connsiteX227" fmla="*/ 7144 w 2255044"/>
                            <a:gd name="connsiteY227" fmla="*/ 1314450 h 1486063"/>
                            <a:gd name="connsiteX228" fmla="*/ 0 w 2255044"/>
                            <a:gd name="connsiteY228" fmla="*/ 1328737 h 1486063"/>
                            <a:gd name="connsiteX229" fmla="*/ 9525 w 2255044"/>
                            <a:gd name="connsiteY229" fmla="*/ 1307306 h 1486063"/>
                            <a:gd name="connsiteX230" fmla="*/ 9525 w 2255044"/>
                            <a:gd name="connsiteY230" fmla="*/ 1307306 h 1486063"/>
                            <a:gd name="connsiteX231" fmla="*/ 9525 w 2255044"/>
                            <a:gd name="connsiteY231"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26344 w 2255044"/>
                            <a:gd name="connsiteY129" fmla="*/ 1438274 h 1486063"/>
                            <a:gd name="connsiteX130" fmla="*/ 1195388 w 2255044"/>
                            <a:gd name="connsiteY130" fmla="*/ 1454944 h 1486063"/>
                            <a:gd name="connsiteX131" fmla="*/ 1190625 w 2255044"/>
                            <a:gd name="connsiteY131" fmla="*/ 1447800 h 1486063"/>
                            <a:gd name="connsiteX132" fmla="*/ 1183481 w 2255044"/>
                            <a:gd name="connsiteY132" fmla="*/ 1443037 h 1486063"/>
                            <a:gd name="connsiteX133" fmla="*/ 1200150 w 2255044"/>
                            <a:gd name="connsiteY133" fmla="*/ 1409700 h 1486063"/>
                            <a:gd name="connsiteX134" fmla="*/ 1164431 w 2255044"/>
                            <a:gd name="connsiteY134" fmla="*/ 1362075 h 1486063"/>
                            <a:gd name="connsiteX135" fmla="*/ 1150143 w 2255044"/>
                            <a:gd name="connsiteY135" fmla="*/ 1319213 h 1486063"/>
                            <a:gd name="connsiteX136" fmla="*/ 1131094 w 2255044"/>
                            <a:gd name="connsiteY136" fmla="*/ 1309687 h 1486063"/>
                            <a:gd name="connsiteX137" fmla="*/ 1123950 w 2255044"/>
                            <a:gd name="connsiteY137" fmla="*/ 1288256 h 1486063"/>
                            <a:gd name="connsiteX138" fmla="*/ 1116806 w 2255044"/>
                            <a:gd name="connsiteY138" fmla="*/ 1273969 h 1486063"/>
                            <a:gd name="connsiteX139" fmla="*/ 1109663 w 2255044"/>
                            <a:gd name="connsiteY139" fmla="*/ 1262062 h 1486063"/>
                            <a:gd name="connsiteX140" fmla="*/ 1104900 w 2255044"/>
                            <a:gd name="connsiteY140" fmla="*/ 1254919 h 1486063"/>
                            <a:gd name="connsiteX141" fmla="*/ 1085850 w 2255044"/>
                            <a:gd name="connsiteY141" fmla="*/ 1250156 h 1486063"/>
                            <a:gd name="connsiteX142" fmla="*/ 1073944 w 2255044"/>
                            <a:gd name="connsiteY142" fmla="*/ 1245394 h 1486063"/>
                            <a:gd name="connsiteX143" fmla="*/ 1064419 w 2255044"/>
                            <a:gd name="connsiteY143" fmla="*/ 1243012 h 1486063"/>
                            <a:gd name="connsiteX144" fmla="*/ 1054894 w 2255044"/>
                            <a:gd name="connsiteY144" fmla="*/ 1238250 h 1486063"/>
                            <a:gd name="connsiteX145" fmla="*/ 1035844 w 2255044"/>
                            <a:gd name="connsiteY145" fmla="*/ 1231106 h 1486063"/>
                            <a:gd name="connsiteX146" fmla="*/ 1031081 w 2255044"/>
                            <a:gd name="connsiteY146" fmla="*/ 1223962 h 1486063"/>
                            <a:gd name="connsiteX147" fmla="*/ 1019175 w 2255044"/>
                            <a:gd name="connsiteY147" fmla="*/ 1219200 h 1486063"/>
                            <a:gd name="connsiteX148" fmla="*/ 995363 w 2255044"/>
                            <a:gd name="connsiteY148" fmla="*/ 1212056 h 1486063"/>
                            <a:gd name="connsiteX149" fmla="*/ 988219 w 2255044"/>
                            <a:gd name="connsiteY149" fmla="*/ 1207294 h 1486063"/>
                            <a:gd name="connsiteX150" fmla="*/ 969169 w 2255044"/>
                            <a:gd name="connsiteY150" fmla="*/ 1200150 h 1486063"/>
                            <a:gd name="connsiteX151" fmla="*/ 957263 w 2255044"/>
                            <a:gd name="connsiteY151" fmla="*/ 1195387 h 1486063"/>
                            <a:gd name="connsiteX152" fmla="*/ 947738 w 2255044"/>
                            <a:gd name="connsiteY152" fmla="*/ 1193006 h 1486063"/>
                            <a:gd name="connsiteX153" fmla="*/ 933450 w 2255044"/>
                            <a:gd name="connsiteY153" fmla="*/ 1188244 h 1486063"/>
                            <a:gd name="connsiteX154" fmla="*/ 909638 w 2255044"/>
                            <a:gd name="connsiteY154" fmla="*/ 1178719 h 1486063"/>
                            <a:gd name="connsiteX155" fmla="*/ 890588 w 2255044"/>
                            <a:gd name="connsiteY155" fmla="*/ 1176337 h 1486063"/>
                            <a:gd name="connsiteX156" fmla="*/ 842963 w 2255044"/>
                            <a:gd name="connsiteY156" fmla="*/ 1176337 h 1486063"/>
                            <a:gd name="connsiteX157" fmla="*/ 831056 w 2255044"/>
                            <a:gd name="connsiteY157" fmla="*/ 1178719 h 1486063"/>
                            <a:gd name="connsiteX158" fmla="*/ 816769 w 2255044"/>
                            <a:gd name="connsiteY158" fmla="*/ 1183481 h 1486063"/>
                            <a:gd name="connsiteX159" fmla="*/ 802481 w 2255044"/>
                            <a:gd name="connsiteY159" fmla="*/ 1193006 h 1486063"/>
                            <a:gd name="connsiteX160" fmla="*/ 795338 w 2255044"/>
                            <a:gd name="connsiteY160" fmla="*/ 1197769 h 1486063"/>
                            <a:gd name="connsiteX161" fmla="*/ 781050 w 2255044"/>
                            <a:gd name="connsiteY161" fmla="*/ 1209675 h 1486063"/>
                            <a:gd name="connsiteX162" fmla="*/ 776288 w 2255044"/>
                            <a:gd name="connsiteY162" fmla="*/ 1216819 h 1486063"/>
                            <a:gd name="connsiteX163" fmla="*/ 771525 w 2255044"/>
                            <a:gd name="connsiteY163" fmla="*/ 1231106 h 1486063"/>
                            <a:gd name="connsiteX164" fmla="*/ 764381 w 2255044"/>
                            <a:gd name="connsiteY164" fmla="*/ 1252537 h 1486063"/>
                            <a:gd name="connsiteX165" fmla="*/ 762000 w 2255044"/>
                            <a:gd name="connsiteY165" fmla="*/ 1259681 h 1486063"/>
                            <a:gd name="connsiteX166" fmla="*/ 759619 w 2255044"/>
                            <a:gd name="connsiteY166" fmla="*/ 1266825 h 1486063"/>
                            <a:gd name="connsiteX167" fmla="*/ 754856 w 2255044"/>
                            <a:gd name="connsiteY167" fmla="*/ 1273969 h 1486063"/>
                            <a:gd name="connsiteX168" fmla="*/ 742950 w 2255044"/>
                            <a:gd name="connsiteY168" fmla="*/ 1295400 h 1486063"/>
                            <a:gd name="connsiteX169" fmla="*/ 738188 w 2255044"/>
                            <a:gd name="connsiteY169" fmla="*/ 1302544 h 1486063"/>
                            <a:gd name="connsiteX170" fmla="*/ 735806 w 2255044"/>
                            <a:gd name="connsiteY170" fmla="*/ 1309687 h 1486063"/>
                            <a:gd name="connsiteX171" fmla="*/ 719138 w 2255044"/>
                            <a:gd name="connsiteY171" fmla="*/ 1331119 h 1486063"/>
                            <a:gd name="connsiteX172" fmla="*/ 711994 w 2255044"/>
                            <a:gd name="connsiteY172" fmla="*/ 1345406 h 1486063"/>
                            <a:gd name="connsiteX173" fmla="*/ 704850 w 2255044"/>
                            <a:gd name="connsiteY173" fmla="*/ 1352550 h 1486063"/>
                            <a:gd name="connsiteX174" fmla="*/ 700088 w 2255044"/>
                            <a:gd name="connsiteY174" fmla="*/ 1359694 h 1486063"/>
                            <a:gd name="connsiteX175" fmla="*/ 692944 w 2255044"/>
                            <a:gd name="connsiteY175" fmla="*/ 1364456 h 1486063"/>
                            <a:gd name="connsiteX176" fmla="*/ 683419 w 2255044"/>
                            <a:gd name="connsiteY176" fmla="*/ 1371600 h 1486063"/>
                            <a:gd name="connsiteX177" fmla="*/ 669131 w 2255044"/>
                            <a:gd name="connsiteY177" fmla="*/ 1381125 h 1486063"/>
                            <a:gd name="connsiteX178" fmla="*/ 661988 w 2255044"/>
                            <a:gd name="connsiteY178" fmla="*/ 1385887 h 1486063"/>
                            <a:gd name="connsiteX179" fmla="*/ 650081 w 2255044"/>
                            <a:gd name="connsiteY179" fmla="*/ 1395412 h 1486063"/>
                            <a:gd name="connsiteX180" fmla="*/ 642938 w 2255044"/>
                            <a:gd name="connsiteY180" fmla="*/ 1402556 h 1486063"/>
                            <a:gd name="connsiteX181" fmla="*/ 635794 w 2255044"/>
                            <a:gd name="connsiteY181" fmla="*/ 1407319 h 1486063"/>
                            <a:gd name="connsiteX182" fmla="*/ 621506 w 2255044"/>
                            <a:gd name="connsiteY182" fmla="*/ 1421606 h 1486063"/>
                            <a:gd name="connsiteX183" fmla="*/ 607219 w 2255044"/>
                            <a:gd name="connsiteY183" fmla="*/ 1426369 h 1486063"/>
                            <a:gd name="connsiteX184" fmla="*/ 597694 w 2255044"/>
                            <a:gd name="connsiteY184" fmla="*/ 1428750 h 1486063"/>
                            <a:gd name="connsiteX185" fmla="*/ 585788 w 2255044"/>
                            <a:gd name="connsiteY185" fmla="*/ 1433512 h 1486063"/>
                            <a:gd name="connsiteX186" fmla="*/ 578644 w 2255044"/>
                            <a:gd name="connsiteY186" fmla="*/ 1435894 h 1486063"/>
                            <a:gd name="connsiteX187" fmla="*/ 566738 w 2255044"/>
                            <a:gd name="connsiteY187" fmla="*/ 1443037 h 1486063"/>
                            <a:gd name="connsiteX188" fmla="*/ 540544 w 2255044"/>
                            <a:gd name="connsiteY188" fmla="*/ 1450181 h 1486063"/>
                            <a:gd name="connsiteX189" fmla="*/ 523875 w 2255044"/>
                            <a:gd name="connsiteY189" fmla="*/ 1454944 h 1486063"/>
                            <a:gd name="connsiteX190" fmla="*/ 519113 w 2255044"/>
                            <a:gd name="connsiteY190" fmla="*/ 1462087 h 1486063"/>
                            <a:gd name="connsiteX191" fmla="*/ 511969 w 2255044"/>
                            <a:gd name="connsiteY191" fmla="*/ 1464469 h 1486063"/>
                            <a:gd name="connsiteX192" fmla="*/ 504825 w 2255044"/>
                            <a:gd name="connsiteY192" fmla="*/ 1469231 h 1486063"/>
                            <a:gd name="connsiteX193" fmla="*/ 483394 w 2255044"/>
                            <a:gd name="connsiteY193" fmla="*/ 1473994 h 1486063"/>
                            <a:gd name="connsiteX194" fmla="*/ 476250 w 2255044"/>
                            <a:gd name="connsiteY194" fmla="*/ 1476375 h 1486063"/>
                            <a:gd name="connsiteX195" fmla="*/ 464344 w 2255044"/>
                            <a:gd name="connsiteY195" fmla="*/ 1473994 h 1486063"/>
                            <a:gd name="connsiteX196" fmla="*/ 452438 w 2255044"/>
                            <a:gd name="connsiteY196" fmla="*/ 1469231 h 1486063"/>
                            <a:gd name="connsiteX197" fmla="*/ 442913 w 2255044"/>
                            <a:gd name="connsiteY197" fmla="*/ 1466850 h 1486063"/>
                            <a:gd name="connsiteX198" fmla="*/ 435769 w 2255044"/>
                            <a:gd name="connsiteY198" fmla="*/ 1462087 h 1486063"/>
                            <a:gd name="connsiteX199" fmla="*/ 416719 w 2255044"/>
                            <a:gd name="connsiteY199" fmla="*/ 1457325 h 1486063"/>
                            <a:gd name="connsiteX200" fmla="*/ 400050 w 2255044"/>
                            <a:gd name="connsiteY200" fmla="*/ 1447800 h 1486063"/>
                            <a:gd name="connsiteX201" fmla="*/ 390525 w 2255044"/>
                            <a:gd name="connsiteY201" fmla="*/ 1445419 h 1486063"/>
                            <a:gd name="connsiteX202" fmla="*/ 378619 w 2255044"/>
                            <a:gd name="connsiteY202" fmla="*/ 1440656 h 1486063"/>
                            <a:gd name="connsiteX203" fmla="*/ 364331 w 2255044"/>
                            <a:gd name="connsiteY203" fmla="*/ 1435894 h 1486063"/>
                            <a:gd name="connsiteX204" fmla="*/ 345281 w 2255044"/>
                            <a:gd name="connsiteY204" fmla="*/ 1428750 h 1486063"/>
                            <a:gd name="connsiteX205" fmla="*/ 330994 w 2255044"/>
                            <a:gd name="connsiteY205" fmla="*/ 1423987 h 1486063"/>
                            <a:gd name="connsiteX206" fmla="*/ 323850 w 2255044"/>
                            <a:gd name="connsiteY206" fmla="*/ 1421606 h 1486063"/>
                            <a:gd name="connsiteX207" fmla="*/ 314325 w 2255044"/>
                            <a:gd name="connsiteY207" fmla="*/ 1419225 h 1486063"/>
                            <a:gd name="connsiteX208" fmla="*/ 295275 w 2255044"/>
                            <a:gd name="connsiteY208" fmla="*/ 1407319 h 1486063"/>
                            <a:gd name="connsiteX209" fmla="*/ 288131 w 2255044"/>
                            <a:gd name="connsiteY209" fmla="*/ 1404937 h 1486063"/>
                            <a:gd name="connsiteX210" fmla="*/ 276225 w 2255044"/>
                            <a:gd name="connsiteY210" fmla="*/ 1400175 h 1486063"/>
                            <a:gd name="connsiteX211" fmla="*/ 259556 w 2255044"/>
                            <a:gd name="connsiteY211" fmla="*/ 1385887 h 1486063"/>
                            <a:gd name="connsiteX212" fmla="*/ 252413 w 2255044"/>
                            <a:gd name="connsiteY212" fmla="*/ 1383506 h 1486063"/>
                            <a:gd name="connsiteX213" fmla="*/ 247650 w 2255044"/>
                            <a:gd name="connsiteY213" fmla="*/ 1376362 h 1486063"/>
                            <a:gd name="connsiteX214" fmla="*/ 219075 w 2255044"/>
                            <a:gd name="connsiteY214" fmla="*/ 1357312 h 1486063"/>
                            <a:gd name="connsiteX215" fmla="*/ 200025 w 2255044"/>
                            <a:gd name="connsiteY215" fmla="*/ 1340644 h 1486063"/>
                            <a:gd name="connsiteX216" fmla="*/ 180975 w 2255044"/>
                            <a:gd name="connsiteY216" fmla="*/ 1323975 h 1486063"/>
                            <a:gd name="connsiteX217" fmla="*/ 173831 w 2255044"/>
                            <a:gd name="connsiteY217" fmla="*/ 1319212 h 1486063"/>
                            <a:gd name="connsiteX218" fmla="*/ 164306 w 2255044"/>
                            <a:gd name="connsiteY218" fmla="*/ 1316831 h 1486063"/>
                            <a:gd name="connsiteX219" fmla="*/ 147638 w 2255044"/>
                            <a:gd name="connsiteY219" fmla="*/ 1302544 h 1486063"/>
                            <a:gd name="connsiteX220" fmla="*/ 128588 w 2255044"/>
                            <a:gd name="connsiteY220" fmla="*/ 1293019 h 1486063"/>
                            <a:gd name="connsiteX221" fmla="*/ 121444 w 2255044"/>
                            <a:gd name="connsiteY221" fmla="*/ 1288256 h 1486063"/>
                            <a:gd name="connsiteX222" fmla="*/ 109538 w 2255044"/>
                            <a:gd name="connsiteY222" fmla="*/ 1283494 h 1486063"/>
                            <a:gd name="connsiteX223" fmla="*/ 90488 w 2255044"/>
                            <a:gd name="connsiteY223" fmla="*/ 1273969 h 1486063"/>
                            <a:gd name="connsiteX224" fmla="*/ 42863 w 2255044"/>
                            <a:gd name="connsiteY224" fmla="*/ 1276350 h 1486063"/>
                            <a:gd name="connsiteX225" fmla="*/ 35719 w 2255044"/>
                            <a:gd name="connsiteY225" fmla="*/ 1278731 h 1486063"/>
                            <a:gd name="connsiteX226" fmla="*/ 23813 w 2255044"/>
                            <a:gd name="connsiteY226" fmla="*/ 1293019 h 1486063"/>
                            <a:gd name="connsiteX227" fmla="*/ 7144 w 2255044"/>
                            <a:gd name="connsiteY227" fmla="*/ 1314450 h 1486063"/>
                            <a:gd name="connsiteX228" fmla="*/ 0 w 2255044"/>
                            <a:gd name="connsiteY228" fmla="*/ 1328737 h 1486063"/>
                            <a:gd name="connsiteX229" fmla="*/ 9525 w 2255044"/>
                            <a:gd name="connsiteY229" fmla="*/ 1307306 h 1486063"/>
                            <a:gd name="connsiteX230" fmla="*/ 9525 w 2255044"/>
                            <a:gd name="connsiteY230" fmla="*/ 1307306 h 1486063"/>
                            <a:gd name="connsiteX231" fmla="*/ 9525 w 2255044"/>
                            <a:gd name="connsiteY231"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26344 w 2255044"/>
                            <a:gd name="connsiteY129" fmla="*/ 1438274 h 1486063"/>
                            <a:gd name="connsiteX130" fmla="*/ 1190625 w 2255044"/>
                            <a:gd name="connsiteY130" fmla="*/ 1447800 h 1486063"/>
                            <a:gd name="connsiteX131" fmla="*/ 1183481 w 2255044"/>
                            <a:gd name="connsiteY131" fmla="*/ 1443037 h 1486063"/>
                            <a:gd name="connsiteX132" fmla="*/ 1200150 w 2255044"/>
                            <a:gd name="connsiteY132" fmla="*/ 1409700 h 1486063"/>
                            <a:gd name="connsiteX133" fmla="*/ 1164431 w 2255044"/>
                            <a:gd name="connsiteY133" fmla="*/ 1362075 h 1486063"/>
                            <a:gd name="connsiteX134" fmla="*/ 1150143 w 2255044"/>
                            <a:gd name="connsiteY134" fmla="*/ 1319213 h 1486063"/>
                            <a:gd name="connsiteX135" fmla="*/ 1131094 w 2255044"/>
                            <a:gd name="connsiteY135" fmla="*/ 1309687 h 1486063"/>
                            <a:gd name="connsiteX136" fmla="*/ 1123950 w 2255044"/>
                            <a:gd name="connsiteY136" fmla="*/ 1288256 h 1486063"/>
                            <a:gd name="connsiteX137" fmla="*/ 1116806 w 2255044"/>
                            <a:gd name="connsiteY137" fmla="*/ 1273969 h 1486063"/>
                            <a:gd name="connsiteX138" fmla="*/ 1109663 w 2255044"/>
                            <a:gd name="connsiteY138" fmla="*/ 1262062 h 1486063"/>
                            <a:gd name="connsiteX139" fmla="*/ 1104900 w 2255044"/>
                            <a:gd name="connsiteY139" fmla="*/ 1254919 h 1486063"/>
                            <a:gd name="connsiteX140" fmla="*/ 1085850 w 2255044"/>
                            <a:gd name="connsiteY140" fmla="*/ 1250156 h 1486063"/>
                            <a:gd name="connsiteX141" fmla="*/ 1073944 w 2255044"/>
                            <a:gd name="connsiteY141" fmla="*/ 1245394 h 1486063"/>
                            <a:gd name="connsiteX142" fmla="*/ 1064419 w 2255044"/>
                            <a:gd name="connsiteY142" fmla="*/ 1243012 h 1486063"/>
                            <a:gd name="connsiteX143" fmla="*/ 1054894 w 2255044"/>
                            <a:gd name="connsiteY143" fmla="*/ 1238250 h 1486063"/>
                            <a:gd name="connsiteX144" fmla="*/ 1035844 w 2255044"/>
                            <a:gd name="connsiteY144" fmla="*/ 1231106 h 1486063"/>
                            <a:gd name="connsiteX145" fmla="*/ 1031081 w 2255044"/>
                            <a:gd name="connsiteY145" fmla="*/ 1223962 h 1486063"/>
                            <a:gd name="connsiteX146" fmla="*/ 1019175 w 2255044"/>
                            <a:gd name="connsiteY146" fmla="*/ 1219200 h 1486063"/>
                            <a:gd name="connsiteX147" fmla="*/ 995363 w 2255044"/>
                            <a:gd name="connsiteY147" fmla="*/ 1212056 h 1486063"/>
                            <a:gd name="connsiteX148" fmla="*/ 988219 w 2255044"/>
                            <a:gd name="connsiteY148" fmla="*/ 1207294 h 1486063"/>
                            <a:gd name="connsiteX149" fmla="*/ 969169 w 2255044"/>
                            <a:gd name="connsiteY149" fmla="*/ 1200150 h 1486063"/>
                            <a:gd name="connsiteX150" fmla="*/ 957263 w 2255044"/>
                            <a:gd name="connsiteY150" fmla="*/ 1195387 h 1486063"/>
                            <a:gd name="connsiteX151" fmla="*/ 947738 w 2255044"/>
                            <a:gd name="connsiteY151" fmla="*/ 1193006 h 1486063"/>
                            <a:gd name="connsiteX152" fmla="*/ 933450 w 2255044"/>
                            <a:gd name="connsiteY152" fmla="*/ 1188244 h 1486063"/>
                            <a:gd name="connsiteX153" fmla="*/ 909638 w 2255044"/>
                            <a:gd name="connsiteY153" fmla="*/ 1178719 h 1486063"/>
                            <a:gd name="connsiteX154" fmla="*/ 890588 w 2255044"/>
                            <a:gd name="connsiteY154" fmla="*/ 1176337 h 1486063"/>
                            <a:gd name="connsiteX155" fmla="*/ 842963 w 2255044"/>
                            <a:gd name="connsiteY155" fmla="*/ 1176337 h 1486063"/>
                            <a:gd name="connsiteX156" fmla="*/ 831056 w 2255044"/>
                            <a:gd name="connsiteY156" fmla="*/ 1178719 h 1486063"/>
                            <a:gd name="connsiteX157" fmla="*/ 816769 w 2255044"/>
                            <a:gd name="connsiteY157" fmla="*/ 1183481 h 1486063"/>
                            <a:gd name="connsiteX158" fmla="*/ 802481 w 2255044"/>
                            <a:gd name="connsiteY158" fmla="*/ 1193006 h 1486063"/>
                            <a:gd name="connsiteX159" fmla="*/ 795338 w 2255044"/>
                            <a:gd name="connsiteY159" fmla="*/ 1197769 h 1486063"/>
                            <a:gd name="connsiteX160" fmla="*/ 781050 w 2255044"/>
                            <a:gd name="connsiteY160" fmla="*/ 1209675 h 1486063"/>
                            <a:gd name="connsiteX161" fmla="*/ 776288 w 2255044"/>
                            <a:gd name="connsiteY161" fmla="*/ 1216819 h 1486063"/>
                            <a:gd name="connsiteX162" fmla="*/ 771525 w 2255044"/>
                            <a:gd name="connsiteY162" fmla="*/ 1231106 h 1486063"/>
                            <a:gd name="connsiteX163" fmla="*/ 764381 w 2255044"/>
                            <a:gd name="connsiteY163" fmla="*/ 1252537 h 1486063"/>
                            <a:gd name="connsiteX164" fmla="*/ 762000 w 2255044"/>
                            <a:gd name="connsiteY164" fmla="*/ 1259681 h 1486063"/>
                            <a:gd name="connsiteX165" fmla="*/ 759619 w 2255044"/>
                            <a:gd name="connsiteY165" fmla="*/ 1266825 h 1486063"/>
                            <a:gd name="connsiteX166" fmla="*/ 754856 w 2255044"/>
                            <a:gd name="connsiteY166" fmla="*/ 1273969 h 1486063"/>
                            <a:gd name="connsiteX167" fmla="*/ 742950 w 2255044"/>
                            <a:gd name="connsiteY167" fmla="*/ 1295400 h 1486063"/>
                            <a:gd name="connsiteX168" fmla="*/ 738188 w 2255044"/>
                            <a:gd name="connsiteY168" fmla="*/ 1302544 h 1486063"/>
                            <a:gd name="connsiteX169" fmla="*/ 735806 w 2255044"/>
                            <a:gd name="connsiteY169" fmla="*/ 1309687 h 1486063"/>
                            <a:gd name="connsiteX170" fmla="*/ 719138 w 2255044"/>
                            <a:gd name="connsiteY170" fmla="*/ 1331119 h 1486063"/>
                            <a:gd name="connsiteX171" fmla="*/ 711994 w 2255044"/>
                            <a:gd name="connsiteY171" fmla="*/ 1345406 h 1486063"/>
                            <a:gd name="connsiteX172" fmla="*/ 704850 w 2255044"/>
                            <a:gd name="connsiteY172" fmla="*/ 1352550 h 1486063"/>
                            <a:gd name="connsiteX173" fmla="*/ 700088 w 2255044"/>
                            <a:gd name="connsiteY173" fmla="*/ 1359694 h 1486063"/>
                            <a:gd name="connsiteX174" fmla="*/ 692944 w 2255044"/>
                            <a:gd name="connsiteY174" fmla="*/ 1364456 h 1486063"/>
                            <a:gd name="connsiteX175" fmla="*/ 683419 w 2255044"/>
                            <a:gd name="connsiteY175" fmla="*/ 1371600 h 1486063"/>
                            <a:gd name="connsiteX176" fmla="*/ 669131 w 2255044"/>
                            <a:gd name="connsiteY176" fmla="*/ 1381125 h 1486063"/>
                            <a:gd name="connsiteX177" fmla="*/ 661988 w 2255044"/>
                            <a:gd name="connsiteY177" fmla="*/ 1385887 h 1486063"/>
                            <a:gd name="connsiteX178" fmla="*/ 650081 w 2255044"/>
                            <a:gd name="connsiteY178" fmla="*/ 1395412 h 1486063"/>
                            <a:gd name="connsiteX179" fmla="*/ 642938 w 2255044"/>
                            <a:gd name="connsiteY179" fmla="*/ 1402556 h 1486063"/>
                            <a:gd name="connsiteX180" fmla="*/ 635794 w 2255044"/>
                            <a:gd name="connsiteY180" fmla="*/ 1407319 h 1486063"/>
                            <a:gd name="connsiteX181" fmla="*/ 621506 w 2255044"/>
                            <a:gd name="connsiteY181" fmla="*/ 1421606 h 1486063"/>
                            <a:gd name="connsiteX182" fmla="*/ 607219 w 2255044"/>
                            <a:gd name="connsiteY182" fmla="*/ 1426369 h 1486063"/>
                            <a:gd name="connsiteX183" fmla="*/ 597694 w 2255044"/>
                            <a:gd name="connsiteY183" fmla="*/ 1428750 h 1486063"/>
                            <a:gd name="connsiteX184" fmla="*/ 585788 w 2255044"/>
                            <a:gd name="connsiteY184" fmla="*/ 1433512 h 1486063"/>
                            <a:gd name="connsiteX185" fmla="*/ 578644 w 2255044"/>
                            <a:gd name="connsiteY185" fmla="*/ 1435894 h 1486063"/>
                            <a:gd name="connsiteX186" fmla="*/ 566738 w 2255044"/>
                            <a:gd name="connsiteY186" fmla="*/ 1443037 h 1486063"/>
                            <a:gd name="connsiteX187" fmla="*/ 540544 w 2255044"/>
                            <a:gd name="connsiteY187" fmla="*/ 1450181 h 1486063"/>
                            <a:gd name="connsiteX188" fmla="*/ 523875 w 2255044"/>
                            <a:gd name="connsiteY188" fmla="*/ 1454944 h 1486063"/>
                            <a:gd name="connsiteX189" fmla="*/ 519113 w 2255044"/>
                            <a:gd name="connsiteY189" fmla="*/ 1462087 h 1486063"/>
                            <a:gd name="connsiteX190" fmla="*/ 511969 w 2255044"/>
                            <a:gd name="connsiteY190" fmla="*/ 1464469 h 1486063"/>
                            <a:gd name="connsiteX191" fmla="*/ 504825 w 2255044"/>
                            <a:gd name="connsiteY191" fmla="*/ 1469231 h 1486063"/>
                            <a:gd name="connsiteX192" fmla="*/ 483394 w 2255044"/>
                            <a:gd name="connsiteY192" fmla="*/ 1473994 h 1486063"/>
                            <a:gd name="connsiteX193" fmla="*/ 476250 w 2255044"/>
                            <a:gd name="connsiteY193" fmla="*/ 1476375 h 1486063"/>
                            <a:gd name="connsiteX194" fmla="*/ 464344 w 2255044"/>
                            <a:gd name="connsiteY194" fmla="*/ 1473994 h 1486063"/>
                            <a:gd name="connsiteX195" fmla="*/ 452438 w 2255044"/>
                            <a:gd name="connsiteY195" fmla="*/ 1469231 h 1486063"/>
                            <a:gd name="connsiteX196" fmla="*/ 442913 w 2255044"/>
                            <a:gd name="connsiteY196" fmla="*/ 1466850 h 1486063"/>
                            <a:gd name="connsiteX197" fmla="*/ 435769 w 2255044"/>
                            <a:gd name="connsiteY197" fmla="*/ 1462087 h 1486063"/>
                            <a:gd name="connsiteX198" fmla="*/ 416719 w 2255044"/>
                            <a:gd name="connsiteY198" fmla="*/ 1457325 h 1486063"/>
                            <a:gd name="connsiteX199" fmla="*/ 400050 w 2255044"/>
                            <a:gd name="connsiteY199" fmla="*/ 1447800 h 1486063"/>
                            <a:gd name="connsiteX200" fmla="*/ 390525 w 2255044"/>
                            <a:gd name="connsiteY200" fmla="*/ 1445419 h 1486063"/>
                            <a:gd name="connsiteX201" fmla="*/ 378619 w 2255044"/>
                            <a:gd name="connsiteY201" fmla="*/ 1440656 h 1486063"/>
                            <a:gd name="connsiteX202" fmla="*/ 364331 w 2255044"/>
                            <a:gd name="connsiteY202" fmla="*/ 1435894 h 1486063"/>
                            <a:gd name="connsiteX203" fmla="*/ 345281 w 2255044"/>
                            <a:gd name="connsiteY203" fmla="*/ 1428750 h 1486063"/>
                            <a:gd name="connsiteX204" fmla="*/ 330994 w 2255044"/>
                            <a:gd name="connsiteY204" fmla="*/ 1423987 h 1486063"/>
                            <a:gd name="connsiteX205" fmla="*/ 323850 w 2255044"/>
                            <a:gd name="connsiteY205" fmla="*/ 1421606 h 1486063"/>
                            <a:gd name="connsiteX206" fmla="*/ 314325 w 2255044"/>
                            <a:gd name="connsiteY206" fmla="*/ 1419225 h 1486063"/>
                            <a:gd name="connsiteX207" fmla="*/ 295275 w 2255044"/>
                            <a:gd name="connsiteY207" fmla="*/ 1407319 h 1486063"/>
                            <a:gd name="connsiteX208" fmla="*/ 288131 w 2255044"/>
                            <a:gd name="connsiteY208" fmla="*/ 1404937 h 1486063"/>
                            <a:gd name="connsiteX209" fmla="*/ 276225 w 2255044"/>
                            <a:gd name="connsiteY209" fmla="*/ 1400175 h 1486063"/>
                            <a:gd name="connsiteX210" fmla="*/ 259556 w 2255044"/>
                            <a:gd name="connsiteY210" fmla="*/ 1385887 h 1486063"/>
                            <a:gd name="connsiteX211" fmla="*/ 252413 w 2255044"/>
                            <a:gd name="connsiteY211" fmla="*/ 1383506 h 1486063"/>
                            <a:gd name="connsiteX212" fmla="*/ 247650 w 2255044"/>
                            <a:gd name="connsiteY212" fmla="*/ 1376362 h 1486063"/>
                            <a:gd name="connsiteX213" fmla="*/ 219075 w 2255044"/>
                            <a:gd name="connsiteY213" fmla="*/ 1357312 h 1486063"/>
                            <a:gd name="connsiteX214" fmla="*/ 200025 w 2255044"/>
                            <a:gd name="connsiteY214" fmla="*/ 1340644 h 1486063"/>
                            <a:gd name="connsiteX215" fmla="*/ 180975 w 2255044"/>
                            <a:gd name="connsiteY215" fmla="*/ 1323975 h 1486063"/>
                            <a:gd name="connsiteX216" fmla="*/ 173831 w 2255044"/>
                            <a:gd name="connsiteY216" fmla="*/ 1319212 h 1486063"/>
                            <a:gd name="connsiteX217" fmla="*/ 164306 w 2255044"/>
                            <a:gd name="connsiteY217" fmla="*/ 1316831 h 1486063"/>
                            <a:gd name="connsiteX218" fmla="*/ 147638 w 2255044"/>
                            <a:gd name="connsiteY218" fmla="*/ 1302544 h 1486063"/>
                            <a:gd name="connsiteX219" fmla="*/ 128588 w 2255044"/>
                            <a:gd name="connsiteY219" fmla="*/ 1293019 h 1486063"/>
                            <a:gd name="connsiteX220" fmla="*/ 121444 w 2255044"/>
                            <a:gd name="connsiteY220" fmla="*/ 1288256 h 1486063"/>
                            <a:gd name="connsiteX221" fmla="*/ 109538 w 2255044"/>
                            <a:gd name="connsiteY221" fmla="*/ 1283494 h 1486063"/>
                            <a:gd name="connsiteX222" fmla="*/ 90488 w 2255044"/>
                            <a:gd name="connsiteY222" fmla="*/ 1273969 h 1486063"/>
                            <a:gd name="connsiteX223" fmla="*/ 42863 w 2255044"/>
                            <a:gd name="connsiteY223" fmla="*/ 1276350 h 1486063"/>
                            <a:gd name="connsiteX224" fmla="*/ 35719 w 2255044"/>
                            <a:gd name="connsiteY224" fmla="*/ 1278731 h 1486063"/>
                            <a:gd name="connsiteX225" fmla="*/ 23813 w 2255044"/>
                            <a:gd name="connsiteY225" fmla="*/ 1293019 h 1486063"/>
                            <a:gd name="connsiteX226" fmla="*/ 7144 w 2255044"/>
                            <a:gd name="connsiteY226" fmla="*/ 1314450 h 1486063"/>
                            <a:gd name="connsiteX227" fmla="*/ 0 w 2255044"/>
                            <a:gd name="connsiteY227" fmla="*/ 1328737 h 1486063"/>
                            <a:gd name="connsiteX228" fmla="*/ 9525 w 2255044"/>
                            <a:gd name="connsiteY228" fmla="*/ 1307306 h 1486063"/>
                            <a:gd name="connsiteX229" fmla="*/ 9525 w 2255044"/>
                            <a:gd name="connsiteY229" fmla="*/ 1307306 h 1486063"/>
                            <a:gd name="connsiteX230" fmla="*/ 9525 w 2255044"/>
                            <a:gd name="connsiteY230"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26344 w 2255044"/>
                            <a:gd name="connsiteY129" fmla="*/ 1438274 h 1486063"/>
                            <a:gd name="connsiteX130" fmla="*/ 1190625 w 2255044"/>
                            <a:gd name="connsiteY130" fmla="*/ 1447800 h 1486063"/>
                            <a:gd name="connsiteX131" fmla="*/ 1200150 w 2255044"/>
                            <a:gd name="connsiteY131" fmla="*/ 1409700 h 1486063"/>
                            <a:gd name="connsiteX132" fmla="*/ 1164431 w 2255044"/>
                            <a:gd name="connsiteY132" fmla="*/ 1362075 h 1486063"/>
                            <a:gd name="connsiteX133" fmla="*/ 1150143 w 2255044"/>
                            <a:gd name="connsiteY133" fmla="*/ 1319213 h 1486063"/>
                            <a:gd name="connsiteX134" fmla="*/ 1131094 w 2255044"/>
                            <a:gd name="connsiteY134" fmla="*/ 1309687 h 1486063"/>
                            <a:gd name="connsiteX135" fmla="*/ 1123950 w 2255044"/>
                            <a:gd name="connsiteY135" fmla="*/ 1288256 h 1486063"/>
                            <a:gd name="connsiteX136" fmla="*/ 1116806 w 2255044"/>
                            <a:gd name="connsiteY136" fmla="*/ 1273969 h 1486063"/>
                            <a:gd name="connsiteX137" fmla="*/ 1109663 w 2255044"/>
                            <a:gd name="connsiteY137" fmla="*/ 1262062 h 1486063"/>
                            <a:gd name="connsiteX138" fmla="*/ 1104900 w 2255044"/>
                            <a:gd name="connsiteY138" fmla="*/ 1254919 h 1486063"/>
                            <a:gd name="connsiteX139" fmla="*/ 1085850 w 2255044"/>
                            <a:gd name="connsiteY139" fmla="*/ 1250156 h 1486063"/>
                            <a:gd name="connsiteX140" fmla="*/ 1073944 w 2255044"/>
                            <a:gd name="connsiteY140" fmla="*/ 1245394 h 1486063"/>
                            <a:gd name="connsiteX141" fmla="*/ 1064419 w 2255044"/>
                            <a:gd name="connsiteY141" fmla="*/ 1243012 h 1486063"/>
                            <a:gd name="connsiteX142" fmla="*/ 1054894 w 2255044"/>
                            <a:gd name="connsiteY142" fmla="*/ 1238250 h 1486063"/>
                            <a:gd name="connsiteX143" fmla="*/ 1035844 w 2255044"/>
                            <a:gd name="connsiteY143" fmla="*/ 1231106 h 1486063"/>
                            <a:gd name="connsiteX144" fmla="*/ 1031081 w 2255044"/>
                            <a:gd name="connsiteY144" fmla="*/ 1223962 h 1486063"/>
                            <a:gd name="connsiteX145" fmla="*/ 1019175 w 2255044"/>
                            <a:gd name="connsiteY145" fmla="*/ 1219200 h 1486063"/>
                            <a:gd name="connsiteX146" fmla="*/ 995363 w 2255044"/>
                            <a:gd name="connsiteY146" fmla="*/ 1212056 h 1486063"/>
                            <a:gd name="connsiteX147" fmla="*/ 988219 w 2255044"/>
                            <a:gd name="connsiteY147" fmla="*/ 1207294 h 1486063"/>
                            <a:gd name="connsiteX148" fmla="*/ 969169 w 2255044"/>
                            <a:gd name="connsiteY148" fmla="*/ 1200150 h 1486063"/>
                            <a:gd name="connsiteX149" fmla="*/ 957263 w 2255044"/>
                            <a:gd name="connsiteY149" fmla="*/ 1195387 h 1486063"/>
                            <a:gd name="connsiteX150" fmla="*/ 947738 w 2255044"/>
                            <a:gd name="connsiteY150" fmla="*/ 1193006 h 1486063"/>
                            <a:gd name="connsiteX151" fmla="*/ 933450 w 2255044"/>
                            <a:gd name="connsiteY151" fmla="*/ 1188244 h 1486063"/>
                            <a:gd name="connsiteX152" fmla="*/ 909638 w 2255044"/>
                            <a:gd name="connsiteY152" fmla="*/ 1178719 h 1486063"/>
                            <a:gd name="connsiteX153" fmla="*/ 890588 w 2255044"/>
                            <a:gd name="connsiteY153" fmla="*/ 1176337 h 1486063"/>
                            <a:gd name="connsiteX154" fmla="*/ 842963 w 2255044"/>
                            <a:gd name="connsiteY154" fmla="*/ 1176337 h 1486063"/>
                            <a:gd name="connsiteX155" fmla="*/ 831056 w 2255044"/>
                            <a:gd name="connsiteY155" fmla="*/ 1178719 h 1486063"/>
                            <a:gd name="connsiteX156" fmla="*/ 816769 w 2255044"/>
                            <a:gd name="connsiteY156" fmla="*/ 1183481 h 1486063"/>
                            <a:gd name="connsiteX157" fmla="*/ 802481 w 2255044"/>
                            <a:gd name="connsiteY157" fmla="*/ 1193006 h 1486063"/>
                            <a:gd name="connsiteX158" fmla="*/ 795338 w 2255044"/>
                            <a:gd name="connsiteY158" fmla="*/ 1197769 h 1486063"/>
                            <a:gd name="connsiteX159" fmla="*/ 781050 w 2255044"/>
                            <a:gd name="connsiteY159" fmla="*/ 1209675 h 1486063"/>
                            <a:gd name="connsiteX160" fmla="*/ 776288 w 2255044"/>
                            <a:gd name="connsiteY160" fmla="*/ 1216819 h 1486063"/>
                            <a:gd name="connsiteX161" fmla="*/ 771525 w 2255044"/>
                            <a:gd name="connsiteY161" fmla="*/ 1231106 h 1486063"/>
                            <a:gd name="connsiteX162" fmla="*/ 764381 w 2255044"/>
                            <a:gd name="connsiteY162" fmla="*/ 1252537 h 1486063"/>
                            <a:gd name="connsiteX163" fmla="*/ 762000 w 2255044"/>
                            <a:gd name="connsiteY163" fmla="*/ 1259681 h 1486063"/>
                            <a:gd name="connsiteX164" fmla="*/ 759619 w 2255044"/>
                            <a:gd name="connsiteY164" fmla="*/ 1266825 h 1486063"/>
                            <a:gd name="connsiteX165" fmla="*/ 754856 w 2255044"/>
                            <a:gd name="connsiteY165" fmla="*/ 1273969 h 1486063"/>
                            <a:gd name="connsiteX166" fmla="*/ 742950 w 2255044"/>
                            <a:gd name="connsiteY166" fmla="*/ 1295400 h 1486063"/>
                            <a:gd name="connsiteX167" fmla="*/ 738188 w 2255044"/>
                            <a:gd name="connsiteY167" fmla="*/ 1302544 h 1486063"/>
                            <a:gd name="connsiteX168" fmla="*/ 735806 w 2255044"/>
                            <a:gd name="connsiteY168" fmla="*/ 1309687 h 1486063"/>
                            <a:gd name="connsiteX169" fmla="*/ 719138 w 2255044"/>
                            <a:gd name="connsiteY169" fmla="*/ 1331119 h 1486063"/>
                            <a:gd name="connsiteX170" fmla="*/ 711994 w 2255044"/>
                            <a:gd name="connsiteY170" fmla="*/ 1345406 h 1486063"/>
                            <a:gd name="connsiteX171" fmla="*/ 704850 w 2255044"/>
                            <a:gd name="connsiteY171" fmla="*/ 1352550 h 1486063"/>
                            <a:gd name="connsiteX172" fmla="*/ 700088 w 2255044"/>
                            <a:gd name="connsiteY172" fmla="*/ 1359694 h 1486063"/>
                            <a:gd name="connsiteX173" fmla="*/ 692944 w 2255044"/>
                            <a:gd name="connsiteY173" fmla="*/ 1364456 h 1486063"/>
                            <a:gd name="connsiteX174" fmla="*/ 683419 w 2255044"/>
                            <a:gd name="connsiteY174" fmla="*/ 1371600 h 1486063"/>
                            <a:gd name="connsiteX175" fmla="*/ 669131 w 2255044"/>
                            <a:gd name="connsiteY175" fmla="*/ 1381125 h 1486063"/>
                            <a:gd name="connsiteX176" fmla="*/ 661988 w 2255044"/>
                            <a:gd name="connsiteY176" fmla="*/ 1385887 h 1486063"/>
                            <a:gd name="connsiteX177" fmla="*/ 650081 w 2255044"/>
                            <a:gd name="connsiteY177" fmla="*/ 1395412 h 1486063"/>
                            <a:gd name="connsiteX178" fmla="*/ 642938 w 2255044"/>
                            <a:gd name="connsiteY178" fmla="*/ 1402556 h 1486063"/>
                            <a:gd name="connsiteX179" fmla="*/ 635794 w 2255044"/>
                            <a:gd name="connsiteY179" fmla="*/ 1407319 h 1486063"/>
                            <a:gd name="connsiteX180" fmla="*/ 621506 w 2255044"/>
                            <a:gd name="connsiteY180" fmla="*/ 1421606 h 1486063"/>
                            <a:gd name="connsiteX181" fmla="*/ 607219 w 2255044"/>
                            <a:gd name="connsiteY181" fmla="*/ 1426369 h 1486063"/>
                            <a:gd name="connsiteX182" fmla="*/ 597694 w 2255044"/>
                            <a:gd name="connsiteY182" fmla="*/ 1428750 h 1486063"/>
                            <a:gd name="connsiteX183" fmla="*/ 585788 w 2255044"/>
                            <a:gd name="connsiteY183" fmla="*/ 1433512 h 1486063"/>
                            <a:gd name="connsiteX184" fmla="*/ 578644 w 2255044"/>
                            <a:gd name="connsiteY184" fmla="*/ 1435894 h 1486063"/>
                            <a:gd name="connsiteX185" fmla="*/ 566738 w 2255044"/>
                            <a:gd name="connsiteY185" fmla="*/ 1443037 h 1486063"/>
                            <a:gd name="connsiteX186" fmla="*/ 540544 w 2255044"/>
                            <a:gd name="connsiteY186" fmla="*/ 1450181 h 1486063"/>
                            <a:gd name="connsiteX187" fmla="*/ 523875 w 2255044"/>
                            <a:gd name="connsiteY187" fmla="*/ 1454944 h 1486063"/>
                            <a:gd name="connsiteX188" fmla="*/ 519113 w 2255044"/>
                            <a:gd name="connsiteY188" fmla="*/ 1462087 h 1486063"/>
                            <a:gd name="connsiteX189" fmla="*/ 511969 w 2255044"/>
                            <a:gd name="connsiteY189" fmla="*/ 1464469 h 1486063"/>
                            <a:gd name="connsiteX190" fmla="*/ 504825 w 2255044"/>
                            <a:gd name="connsiteY190" fmla="*/ 1469231 h 1486063"/>
                            <a:gd name="connsiteX191" fmla="*/ 483394 w 2255044"/>
                            <a:gd name="connsiteY191" fmla="*/ 1473994 h 1486063"/>
                            <a:gd name="connsiteX192" fmla="*/ 476250 w 2255044"/>
                            <a:gd name="connsiteY192" fmla="*/ 1476375 h 1486063"/>
                            <a:gd name="connsiteX193" fmla="*/ 464344 w 2255044"/>
                            <a:gd name="connsiteY193" fmla="*/ 1473994 h 1486063"/>
                            <a:gd name="connsiteX194" fmla="*/ 452438 w 2255044"/>
                            <a:gd name="connsiteY194" fmla="*/ 1469231 h 1486063"/>
                            <a:gd name="connsiteX195" fmla="*/ 442913 w 2255044"/>
                            <a:gd name="connsiteY195" fmla="*/ 1466850 h 1486063"/>
                            <a:gd name="connsiteX196" fmla="*/ 435769 w 2255044"/>
                            <a:gd name="connsiteY196" fmla="*/ 1462087 h 1486063"/>
                            <a:gd name="connsiteX197" fmla="*/ 416719 w 2255044"/>
                            <a:gd name="connsiteY197" fmla="*/ 1457325 h 1486063"/>
                            <a:gd name="connsiteX198" fmla="*/ 400050 w 2255044"/>
                            <a:gd name="connsiteY198" fmla="*/ 1447800 h 1486063"/>
                            <a:gd name="connsiteX199" fmla="*/ 390525 w 2255044"/>
                            <a:gd name="connsiteY199" fmla="*/ 1445419 h 1486063"/>
                            <a:gd name="connsiteX200" fmla="*/ 378619 w 2255044"/>
                            <a:gd name="connsiteY200" fmla="*/ 1440656 h 1486063"/>
                            <a:gd name="connsiteX201" fmla="*/ 364331 w 2255044"/>
                            <a:gd name="connsiteY201" fmla="*/ 1435894 h 1486063"/>
                            <a:gd name="connsiteX202" fmla="*/ 345281 w 2255044"/>
                            <a:gd name="connsiteY202" fmla="*/ 1428750 h 1486063"/>
                            <a:gd name="connsiteX203" fmla="*/ 330994 w 2255044"/>
                            <a:gd name="connsiteY203" fmla="*/ 1423987 h 1486063"/>
                            <a:gd name="connsiteX204" fmla="*/ 323850 w 2255044"/>
                            <a:gd name="connsiteY204" fmla="*/ 1421606 h 1486063"/>
                            <a:gd name="connsiteX205" fmla="*/ 314325 w 2255044"/>
                            <a:gd name="connsiteY205" fmla="*/ 1419225 h 1486063"/>
                            <a:gd name="connsiteX206" fmla="*/ 295275 w 2255044"/>
                            <a:gd name="connsiteY206" fmla="*/ 1407319 h 1486063"/>
                            <a:gd name="connsiteX207" fmla="*/ 288131 w 2255044"/>
                            <a:gd name="connsiteY207" fmla="*/ 1404937 h 1486063"/>
                            <a:gd name="connsiteX208" fmla="*/ 276225 w 2255044"/>
                            <a:gd name="connsiteY208" fmla="*/ 1400175 h 1486063"/>
                            <a:gd name="connsiteX209" fmla="*/ 259556 w 2255044"/>
                            <a:gd name="connsiteY209" fmla="*/ 1385887 h 1486063"/>
                            <a:gd name="connsiteX210" fmla="*/ 252413 w 2255044"/>
                            <a:gd name="connsiteY210" fmla="*/ 1383506 h 1486063"/>
                            <a:gd name="connsiteX211" fmla="*/ 247650 w 2255044"/>
                            <a:gd name="connsiteY211" fmla="*/ 1376362 h 1486063"/>
                            <a:gd name="connsiteX212" fmla="*/ 219075 w 2255044"/>
                            <a:gd name="connsiteY212" fmla="*/ 1357312 h 1486063"/>
                            <a:gd name="connsiteX213" fmla="*/ 200025 w 2255044"/>
                            <a:gd name="connsiteY213" fmla="*/ 1340644 h 1486063"/>
                            <a:gd name="connsiteX214" fmla="*/ 180975 w 2255044"/>
                            <a:gd name="connsiteY214" fmla="*/ 1323975 h 1486063"/>
                            <a:gd name="connsiteX215" fmla="*/ 173831 w 2255044"/>
                            <a:gd name="connsiteY215" fmla="*/ 1319212 h 1486063"/>
                            <a:gd name="connsiteX216" fmla="*/ 164306 w 2255044"/>
                            <a:gd name="connsiteY216" fmla="*/ 1316831 h 1486063"/>
                            <a:gd name="connsiteX217" fmla="*/ 147638 w 2255044"/>
                            <a:gd name="connsiteY217" fmla="*/ 1302544 h 1486063"/>
                            <a:gd name="connsiteX218" fmla="*/ 128588 w 2255044"/>
                            <a:gd name="connsiteY218" fmla="*/ 1293019 h 1486063"/>
                            <a:gd name="connsiteX219" fmla="*/ 121444 w 2255044"/>
                            <a:gd name="connsiteY219" fmla="*/ 1288256 h 1486063"/>
                            <a:gd name="connsiteX220" fmla="*/ 109538 w 2255044"/>
                            <a:gd name="connsiteY220" fmla="*/ 1283494 h 1486063"/>
                            <a:gd name="connsiteX221" fmla="*/ 90488 w 2255044"/>
                            <a:gd name="connsiteY221" fmla="*/ 1273969 h 1486063"/>
                            <a:gd name="connsiteX222" fmla="*/ 42863 w 2255044"/>
                            <a:gd name="connsiteY222" fmla="*/ 1276350 h 1486063"/>
                            <a:gd name="connsiteX223" fmla="*/ 35719 w 2255044"/>
                            <a:gd name="connsiteY223" fmla="*/ 1278731 h 1486063"/>
                            <a:gd name="connsiteX224" fmla="*/ 23813 w 2255044"/>
                            <a:gd name="connsiteY224" fmla="*/ 1293019 h 1486063"/>
                            <a:gd name="connsiteX225" fmla="*/ 7144 w 2255044"/>
                            <a:gd name="connsiteY225" fmla="*/ 1314450 h 1486063"/>
                            <a:gd name="connsiteX226" fmla="*/ 0 w 2255044"/>
                            <a:gd name="connsiteY226" fmla="*/ 1328737 h 1486063"/>
                            <a:gd name="connsiteX227" fmla="*/ 9525 w 2255044"/>
                            <a:gd name="connsiteY227" fmla="*/ 1307306 h 1486063"/>
                            <a:gd name="connsiteX228" fmla="*/ 9525 w 2255044"/>
                            <a:gd name="connsiteY228" fmla="*/ 1307306 h 1486063"/>
                            <a:gd name="connsiteX229" fmla="*/ 9525 w 2255044"/>
                            <a:gd name="connsiteY229"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26344 w 2255044"/>
                            <a:gd name="connsiteY129" fmla="*/ 1438274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19275 w 2255044"/>
                            <a:gd name="connsiteY89" fmla="*/ 1073944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43088 w 2255044"/>
                            <a:gd name="connsiteY87" fmla="*/ 1066800 h 1486063"/>
                            <a:gd name="connsiteX88" fmla="*/ 1828800 w 2255044"/>
                            <a:gd name="connsiteY88" fmla="*/ 1071562 h 1486063"/>
                            <a:gd name="connsiteX89" fmla="*/ 1828800 w 2255044"/>
                            <a:gd name="connsiteY89" fmla="*/ 1097757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62138 w 2255044"/>
                            <a:gd name="connsiteY87" fmla="*/ 1083469 h 1486063"/>
                            <a:gd name="connsiteX88" fmla="*/ 1828800 w 2255044"/>
                            <a:gd name="connsiteY88" fmla="*/ 1071562 h 1486063"/>
                            <a:gd name="connsiteX89" fmla="*/ 1828800 w 2255044"/>
                            <a:gd name="connsiteY89" fmla="*/ 1097757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62138 w 2255044"/>
                            <a:gd name="connsiteY86" fmla="*/ 1062037 h 1486063"/>
                            <a:gd name="connsiteX87" fmla="*/ 1862138 w 2255044"/>
                            <a:gd name="connsiteY87" fmla="*/ 1083469 h 1486063"/>
                            <a:gd name="connsiteX88" fmla="*/ 1831181 w 2255044"/>
                            <a:gd name="connsiteY88" fmla="*/ 1081087 h 1486063"/>
                            <a:gd name="connsiteX89" fmla="*/ 1828800 w 2255044"/>
                            <a:gd name="connsiteY89" fmla="*/ 1097757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31181 w 2255044"/>
                            <a:gd name="connsiteY88" fmla="*/ 1081087 h 1486063"/>
                            <a:gd name="connsiteX89" fmla="*/ 1828800 w 2255044"/>
                            <a:gd name="connsiteY89" fmla="*/ 1097757 h 1486063"/>
                            <a:gd name="connsiteX90" fmla="*/ 1807369 w 2255044"/>
                            <a:gd name="connsiteY90" fmla="*/ 1085850 h 1486063"/>
                            <a:gd name="connsiteX91" fmla="*/ 1800225 w 2255044"/>
                            <a:gd name="connsiteY91" fmla="*/ 1092994 h 1486063"/>
                            <a:gd name="connsiteX92" fmla="*/ 1785938 w 2255044"/>
                            <a:gd name="connsiteY92" fmla="*/ 1102519 h 1486063"/>
                            <a:gd name="connsiteX93" fmla="*/ 1769269 w 2255044"/>
                            <a:gd name="connsiteY93" fmla="*/ 1114425 h 1486063"/>
                            <a:gd name="connsiteX94" fmla="*/ 1762125 w 2255044"/>
                            <a:gd name="connsiteY94" fmla="*/ 1116806 h 1486063"/>
                            <a:gd name="connsiteX95" fmla="*/ 1747838 w 2255044"/>
                            <a:gd name="connsiteY95" fmla="*/ 1123950 h 1486063"/>
                            <a:gd name="connsiteX96" fmla="*/ 1733550 w 2255044"/>
                            <a:gd name="connsiteY96" fmla="*/ 1131094 h 1486063"/>
                            <a:gd name="connsiteX97" fmla="*/ 1731169 w 2255044"/>
                            <a:gd name="connsiteY97" fmla="*/ 1138237 h 1486063"/>
                            <a:gd name="connsiteX98" fmla="*/ 1719263 w 2255044"/>
                            <a:gd name="connsiteY98" fmla="*/ 1152525 h 1486063"/>
                            <a:gd name="connsiteX99" fmla="*/ 1704975 w 2255044"/>
                            <a:gd name="connsiteY99" fmla="*/ 1162050 h 1486063"/>
                            <a:gd name="connsiteX100" fmla="*/ 1690688 w 2255044"/>
                            <a:gd name="connsiteY100" fmla="*/ 1169194 h 1486063"/>
                            <a:gd name="connsiteX101" fmla="*/ 1676400 w 2255044"/>
                            <a:gd name="connsiteY101" fmla="*/ 1183481 h 1486063"/>
                            <a:gd name="connsiteX102" fmla="*/ 1662113 w 2255044"/>
                            <a:gd name="connsiteY102" fmla="*/ 1193006 h 1486063"/>
                            <a:gd name="connsiteX103" fmla="*/ 1645444 w 2255044"/>
                            <a:gd name="connsiteY103" fmla="*/ 1209675 h 1486063"/>
                            <a:gd name="connsiteX104" fmla="*/ 1635919 w 2255044"/>
                            <a:gd name="connsiteY104" fmla="*/ 1223962 h 1486063"/>
                            <a:gd name="connsiteX105" fmla="*/ 1628775 w 2255044"/>
                            <a:gd name="connsiteY105" fmla="*/ 1247775 h 1486063"/>
                            <a:gd name="connsiteX106" fmla="*/ 1631156 w 2255044"/>
                            <a:gd name="connsiteY106" fmla="*/ 1290637 h 1486063"/>
                            <a:gd name="connsiteX107" fmla="*/ 1633538 w 2255044"/>
                            <a:gd name="connsiteY107" fmla="*/ 1297781 h 1486063"/>
                            <a:gd name="connsiteX108" fmla="*/ 1635919 w 2255044"/>
                            <a:gd name="connsiteY108" fmla="*/ 1309687 h 1486063"/>
                            <a:gd name="connsiteX109" fmla="*/ 1638300 w 2255044"/>
                            <a:gd name="connsiteY109" fmla="*/ 1316831 h 1486063"/>
                            <a:gd name="connsiteX110" fmla="*/ 1645444 w 2255044"/>
                            <a:gd name="connsiteY110" fmla="*/ 1347787 h 1486063"/>
                            <a:gd name="connsiteX111" fmla="*/ 1643063 w 2255044"/>
                            <a:gd name="connsiteY111" fmla="*/ 1381125 h 1486063"/>
                            <a:gd name="connsiteX112" fmla="*/ 1631156 w 2255044"/>
                            <a:gd name="connsiteY112" fmla="*/ 1404937 h 1486063"/>
                            <a:gd name="connsiteX113" fmla="*/ 1624013 w 2255044"/>
                            <a:gd name="connsiteY113" fmla="*/ 1409700 h 1486063"/>
                            <a:gd name="connsiteX114" fmla="*/ 1607344 w 2255044"/>
                            <a:gd name="connsiteY114" fmla="*/ 1421606 h 1486063"/>
                            <a:gd name="connsiteX115" fmla="*/ 1593056 w 2255044"/>
                            <a:gd name="connsiteY115" fmla="*/ 1431131 h 1486063"/>
                            <a:gd name="connsiteX116" fmla="*/ 1581150 w 2255044"/>
                            <a:gd name="connsiteY116" fmla="*/ 1447800 h 1486063"/>
                            <a:gd name="connsiteX117" fmla="*/ 1574006 w 2255044"/>
                            <a:gd name="connsiteY117" fmla="*/ 1454944 h 1486063"/>
                            <a:gd name="connsiteX118" fmla="*/ 1566863 w 2255044"/>
                            <a:gd name="connsiteY118" fmla="*/ 1471612 h 1486063"/>
                            <a:gd name="connsiteX119" fmla="*/ 1562100 w 2255044"/>
                            <a:gd name="connsiteY119" fmla="*/ 1478756 h 1486063"/>
                            <a:gd name="connsiteX120" fmla="*/ 1554956 w 2255044"/>
                            <a:gd name="connsiteY120" fmla="*/ 1481137 h 1486063"/>
                            <a:gd name="connsiteX121" fmla="*/ 1547813 w 2255044"/>
                            <a:gd name="connsiteY121" fmla="*/ 1485900 h 1486063"/>
                            <a:gd name="connsiteX122" fmla="*/ 1485900 w 2255044"/>
                            <a:gd name="connsiteY122" fmla="*/ 1483519 h 1486063"/>
                            <a:gd name="connsiteX123" fmla="*/ 1473994 w 2255044"/>
                            <a:gd name="connsiteY123" fmla="*/ 1481137 h 1486063"/>
                            <a:gd name="connsiteX124" fmla="*/ 1466850 w 2255044"/>
                            <a:gd name="connsiteY124" fmla="*/ 1478756 h 1486063"/>
                            <a:gd name="connsiteX125" fmla="*/ 1400175 w 2255044"/>
                            <a:gd name="connsiteY125" fmla="*/ 1476375 h 1486063"/>
                            <a:gd name="connsiteX126" fmla="*/ 1388269 w 2255044"/>
                            <a:gd name="connsiteY126" fmla="*/ 1473994 h 1486063"/>
                            <a:gd name="connsiteX127" fmla="*/ 1371600 w 2255044"/>
                            <a:gd name="connsiteY127" fmla="*/ 1469231 h 1486063"/>
                            <a:gd name="connsiteX128" fmla="*/ 1304925 w 2255044"/>
                            <a:gd name="connsiteY128" fmla="*/ 1464469 h 1486063"/>
                            <a:gd name="connsiteX129" fmla="*/ 1245394 w 2255044"/>
                            <a:gd name="connsiteY129" fmla="*/ 1447799 h 1486063"/>
                            <a:gd name="connsiteX130" fmla="*/ 1200150 w 2255044"/>
                            <a:gd name="connsiteY130" fmla="*/ 1409700 h 1486063"/>
                            <a:gd name="connsiteX131" fmla="*/ 1164431 w 2255044"/>
                            <a:gd name="connsiteY131" fmla="*/ 1362075 h 1486063"/>
                            <a:gd name="connsiteX132" fmla="*/ 1150143 w 2255044"/>
                            <a:gd name="connsiteY132" fmla="*/ 1319213 h 1486063"/>
                            <a:gd name="connsiteX133" fmla="*/ 1131094 w 2255044"/>
                            <a:gd name="connsiteY133" fmla="*/ 1309687 h 1486063"/>
                            <a:gd name="connsiteX134" fmla="*/ 1123950 w 2255044"/>
                            <a:gd name="connsiteY134" fmla="*/ 1288256 h 1486063"/>
                            <a:gd name="connsiteX135" fmla="*/ 1116806 w 2255044"/>
                            <a:gd name="connsiteY135" fmla="*/ 1273969 h 1486063"/>
                            <a:gd name="connsiteX136" fmla="*/ 1109663 w 2255044"/>
                            <a:gd name="connsiteY136" fmla="*/ 1262062 h 1486063"/>
                            <a:gd name="connsiteX137" fmla="*/ 1104900 w 2255044"/>
                            <a:gd name="connsiteY137" fmla="*/ 1254919 h 1486063"/>
                            <a:gd name="connsiteX138" fmla="*/ 1085850 w 2255044"/>
                            <a:gd name="connsiteY138" fmla="*/ 1250156 h 1486063"/>
                            <a:gd name="connsiteX139" fmla="*/ 1073944 w 2255044"/>
                            <a:gd name="connsiteY139" fmla="*/ 1245394 h 1486063"/>
                            <a:gd name="connsiteX140" fmla="*/ 1064419 w 2255044"/>
                            <a:gd name="connsiteY140" fmla="*/ 1243012 h 1486063"/>
                            <a:gd name="connsiteX141" fmla="*/ 1054894 w 2255044"/>
                            <a:gd name="connsiteY141" fmla="*/ 1238250 h 1486063"/>
                            <a:gd name="connsiteX142" fmla="*/ 1035844 w 2255044"/>
                            <a:gd name="connsiteY142" fmla="*/ 1231106 h 1486063"/>
                            <a:gd name="connsiteX143" fmla="*/ 1031081 w 2255044"/>
                            <a:gd name="connsiteY143" fmla="*/ 1223962 h 1486063"/>
                            <a:gd name="connsiteX144" fmla="*/ 1019175 w 2255044"/>
                            <a:gd name="connsiteY144" fmla="*/ 1219200 h 1486063"/>
                            <a:gd name="connsiteX145" fmla="*/ 995363 w 2255044"/>
                            <a:gd name="connsiteY145" fmla="*/ 1212056 h 1486063"/>
                            <a:gd name="connsiteX146" fmla="*/ 988219 w 2255044"/>
                            <a:gd name="connsiteY146" fmla="*/ 1207294 h 1486063"/>
                            <a:gd name="connsiteX147" fmla="*/ 969169 w 2255044"/>
                            <a:gd name="connsiteY147" fmla="*/ 1200150 h 1486063"/>
                            <a:gd name="connsiteX148" fmla="*/ 957263 w 2255044"/>
                            <a:gd name="connsiteY148" fmla="*/ 1195387 h 1486063"/>
                            <a:gd name="connsiteX149" fmla="*/ 947738 w 2255044"/>
                            <a:gd name="connsiteY149" fmla="*/ 1193006 h 1486063"/>
                            <a:gd name="connsiteX150" fmla="*/ 933450 w 2255044"/>
                            <a:gd name="connsiteY150" fmla="*/ 1188244 h 1486063"/>
                            <a:gd name="connsiteX151" fmla="*/ 909638 w 2255044"/>
                            <a:gd name="connsiteY151" fmla="*/ 1178719 h 1486063"/>
                            <a:gd name="connsiteX152" fmla="*/ 890588 w 2255044"/>
                            <a:gd name="connsiteY152" fmla="*/ 1176337 h 1486063"/>
                            <a:gd name="connsiteX153" fmla="*/ 842963 w 2255044"/>
                            <a:gd name="connsiteY153" fmla="*/ 1176337 h 1486063"/>
                            <a:gd name="connsiteX154" fmla="*/ 831056 w 2255044"/>
                            <a:gd name="connsiteY154" fmla="*/ 1178719 h 1486063"/>
                            <a:gd name="connsiteX155" fmla="*/ 816769 w 2255044"/>
                            <a:gd name="connsiteY155" fmla="*/ 1183481 h 1486063"/>
                            <a:gd name="connsiteX156" fmla="*/ 802481 w 2255044"/>
                            <a:gd name="connsiteY156" fmla="*/ 1193006 h 1486063"/>
                            <a:gd name="connsiteX157" fmla="*/ 795338 w 2255044"/>
                            <a:gd name="connsiteY157" fmla="*/ 1197769 h 1486063"/>
                            <a:gd name="connsiteX158" fmla="*/ 781050 w 2255044"/>
                            <a:gd name="connsiteY158" fmla="*/ 1209675 h 1486063"/>
                            <a:gd name="connsiteX159" fmla="*/ 776288 w 2255044"/>
                            <a:gd name="connsiteY159" fmla="*/ 1216819 h 1486063"/>
                            <a:gd name="connsiteX160" fmla="*/ 771525 w 2255044"/>
                            <a:gd name="connsiteY160" fmla="*/ 1231106 h 1486063"/>
                            <a:gd name="connsiteX161" fmla="*/ 764381 w 2255044"/>
                            <a:gd name="connsiteY161" fmla="*/ 1252537 h 1486063"/>
                            <a:gd name="connsiteX162" fmla="*/ 762000 w 2255044"/>
                            <a:gd name="connsiteY162" fmla="*/ 1259681 h 1486063"/>
                            <a:gd name="connsiteX163" fmla="*/ 759619 w 2255044"/>
                            <a:gd name="connsiteY163" fmla="*/ 1266825 h 1486063"/>
                            <a:gd name="connsiteX164" fmla="*/ 754856 w 2255044"/>
                            <a:gd name="connsiteY164" fmla="*/ 1273969 h 1486063"/>
                            <a:gd name="connsiteX165" fmla="*/ 742950 w 2255044"/>
                            <a:gd name="connsiteY165" fmla="*/ 1295400 h 1486063"/>
                            <a:gd name="connsiteX166" fmla="*/ 738188 w 2255044"/>
                            <a:gd name="connsiteY166" fmla="*/ 1302544 h 1486063"/>
                            <a:gd name="connsiteX167" fmla="*/ 735806 w 2255044"/>
                            <a:gd name="connsiteY167" fmla="*/ 1309687 h 1486063"/>
                            <a:gd name="connsiteX168" fmla="*/ 719138 w 2255044"/>
                            <a:gd name="connsiteY168" fmla="*/ 1331119 h 1486063"/>
                            <a:gd name="connsiteX169" fmla="*/ 711994 w 2255044"/>
                            <a:gd name="connsiteY169" fmla="*/ 1345406 h 1486063"/>
                            <a:gd name="connsiteX170" fmla="*/ 704850 w 2255044"/>
                            <a:gd name="connsiteY170" fmla="*/ 1352550 h 1486063"/>
                            <a:gd name="connsiteX171" fmla="*/ 700088 w 2255044"/>
                            <a:gd name="connsiteY171" fmla="*/ 1359694 h 1486063"/>
                            <a:gd name="connsiteX172" fmla="*/ 692944 w 2255044"/>
                            <a:gd name="connsiteY172" fmla="*/ 1364456 h 1486063"/>
                            <a:gd name="connsiteX173" fmla="*/ 683419 w 2255044"/>
                            <a:gd name="connsiteY173" fmla="*/ 1371600 h 1486063"/>
                            <a:gd name="connsiteX174" fmla="*/ 669131 w 2255044"/>
                            <a:gd name="connsiteY174" fmla="*/ 1381125 h 1486063"/>
                            <a:gd name="connsiteX175" fmla="*/ 661988 w 2255044"/>
                            <a:gd name="connsiteY175" fmla="*/ 1385887 h 1486063"/>
                            <a:gd name="connsiteX176" fmla="*/ 650081 w 2255044"/>
                            <a:gd name="connsiteY176" fmla="*/ 1395412 h 1486063"/>
                            <a:gd name="connsiteX177" fmla="*/ 642938 w 2255044"/>
                            <a:gd name="connsiteY177" fmla="*/ 1402556 h 1486063"/>
                            <a:gd name="connsiteX178" fmla="*/ 635794 w 2255044"/>
                            <a:gd name="connsiteY178" fmla="*/ 1407319 h 1486063"/>
                            <a:gd name="connsiteX179" fmla="*/ 621506 w 2255044"/>
                            <a:gd name="connsiteY179" fmla="*/ 1421606 h 1486063"/>
                            <a:gd name="connsiteX180" fmla="*/ 607219 w 2255044"/>
                            <a:gd name="connsiteY180" fmla="*/ 1426369 h 1486063"/>
                            <a:gd name="connsiteX181" fmla="*/ 597694 w 2255044"/>
                            <a:gd name="connsiteY181" fmla="*/ 1428750 h 1486063"/>
                            <a:gd name="connsiteX182" fmla="*/ 585788 w 2255044"/>
                            <a:gd name="connsiteY182" fmla="*/ 1433512 h 1486063"/>
                            <a:gd name="connsiteX183" fmla="*/ 578644 w 2255044"/>
                            <a:gd name="connsiteY183" fmla="*/ 1435894 h 1486063"/>
                            <a:gd name="connsiteX184" fmla="*/ 566738 w 2255044"/>
                            <a:gd name="connsiteY184" fmla="*/ 1443037 h 1486063"/>
                            <a:gd name="connsiteX185" fmla="*/ 540544 w 2255044"/>
                            <a:gd name="connsiteY185" fmla="*/ 1450181 h 1486063"/>
                            <a:gd name="connsiteX186" fmla="*/ 523875 w 2255044"/>
                            <a:gd name="connsiteY186" fmla="*/ 1454944 h 1486063"/>
                            <a:gd name="connsiteX187" fmla="*/ 519113 w 2255044"/>
                            <a:gd name="connsiteY187" fmla="*/ 1462087 h 1486063"/>
                            <a:gd name="connsiteX188" fmla="*/ 511969 w 2255044"/>
                            <a:gd name="connsiteY188" fmla="*/ 1464469 h 1486063"/>
                            <a:gd name="connsiteX189" fmla="*/ 504825 w 2255044"/>
                            <a:gd name="connsiteY189" fmla="*/ 1469231 h 1486063"/>
                            <a:gd name="connsiteX190" fmla="*/ 483394 w 2255044"/>
                            <a:gd name="connsiteY190" fmla="*/ 1473994 h 1486063"/>
                            <a:gd name="connsiteX191" fmla="*/ 476250 w 2255044"/>
                            <a:gd name="connsiteY191" fmla="*/ 1476375 h 1486063"/>
                            <a:gd name="connsiteX192" fmla="*/ 464344 w 2255044"/>
                            <a:gd name="connsiteY192" fmla="*/ 1473994 h 1486063"/>
                            <a:gd name="connsiteX193" fmla="*/ 452438 w 2255044"/>
                            <a:gd name="connsiteY193" fmla="*/ 1469231 h 1486063"/>
                            <a:gd name="connsiteX194" fmla="*/ 442913 w 2255044"/>
                            <a:gd name="connsiteY194" fmla="*/ 1466850 h 1486063"/>
                            <a:gd name="connsiteX195" fmla="*/ 435769 w 2255044"/>
                            <a:gd name="connsiteY195" fmla="*/ 1462087 h 1486063"/>
                            <a:gd name="connsiteX196" fmla="*/ 416719 w 2255044"/>
                            <a:gd name="connsiteY196" fmla="*/ 1457325 h 1486063"/>
                            <a:gd name="connsiteX197" fmla="*/ 400050 w 2255044"/>
                            <a:gd name="connsiteY197" fmla="*/ 1447800 h 1486063"/>
                            <a:gd name="connsiteX198" fmla="*/ 390525 w 2255044"/>
                            <a:gd name="connsiteY198" fmla="*/ 1445419 h 1486063"/>
                            <a:gd name="connsiteX199" fmla="*/ 378619 w 2255044"/>
                            <a:gd name="connsiteY199" fmla="*/ 1440656 h 1486063"/>
                            <a:gd name="connsiteX200" fmla="*/ 364331 w 2255044"/>
                            <a:gd name="connsiteY200" fmla="*/ 1435894 h 1486063"/>
                            <a:gd name="connsiteX201" fmla="*/ 345281 w 2255044"/>
                            <a:gd name="connsiteY201" fmla="*/ 1428750 h 1486063"/>
                            <a:gd name="connsiteX202" fmla="*/ 330994 w 2255044"/>
                            <a:gd name="connsiteY202" fmla="*/ 1423987 h 1486063"/>
                            <a:gd name="connsiteX203" fmla="*/ 323850 w 2255044"/>
                            <a:gd name="connsiteY203" fmla="*/ 1421606 h 1486063"/>
                            <a:gd name="connsiteX204" fmla="*/ 314325 w 2255044"/>
                            <a:gd name="connsiteY204" fmla="*/ 1419225 h 1486063"/>
                            <a:gd name="connsiteX205" fmla="*/ 295275 w 2255044"/>
                            <a:gd name="connsiteY205" fmla="*/ 1407319 h 1486063"/>
                            <a:gd name="connsiteX206" fmla="*/ 288131 w 2255044"/>
                            <a:gd name="connsiteY206" fmla="*/ 1404937 h 1486063"/>
                            <a:gd name="connsiteX207" fmla="*/ 276225 w 2255044"/>
                            <a:gd name="connsiteY207" fmla="*/ 1400175 h 1486063"/>
                            <a:gd name="connsiteX208" fmla="*/ 259556 w 2255044"/>
                            <a:gd name="connsiteY208" fmla="*/ 1385887 h 1486063"/>
                            <a:gd name="connsiteX209" fmla="*/ 252413 w 2255044"/>
                            <a:gd name="connsiteY209" fmla="*/ 1383506 h 1486063"/>
                            <a:gd name="connsiteX210" fmla="*/ 247650 w 2255044"/>
                            <a:gd name="connsiteY210" fmla="*/ 1376362 h 1486063"/>
                            <a:gd name="connsiteX211" fmla="*/ 219075 w 2255044"/>
                            <a:gd name="connsiteY211" fmla="*/ 1357312 h 1486063"/>
                            <a:gd name="connsiteX212" fmla="*/ 200025 w 2255044"/>
                            <a:gd name="connsiteY212" fmla="*/ 1340644 h 1486063"/>
                            <a:gd name="connsiteX213" fmla="*/ 180975 w 2255044"/>
                            <a:gd name="connsiteY213" fmla="*/ 1323975 h 1486063"/>
                            <a:gd name="connsiteX214" fmla="*/ 173831 w 2255044"/>
                            <a:gd name="connsiteY214" fmla="*/ 1319212 h 1486063"/>
                            <a:gd name="connsiteX215" fmla="*/ 164306 w 2255044"/>
                            <a:gd name="connsiteY215" fmla="*/ 1316831 h 1486063"/>
                            <a:gd name="connsiteX216" fmla="*/ 147638 w 2255044"/>
                            <a:gd name="connsiteY216" fmla="*/ 1302544 h 1486063"/>
                            <a:gd name="connsiteX217" fmla="*/ 128588 w 2255044"/>
                            <a:gd name="connsiteY217" fmla="*/ 1293019 h 1486063"/>
                            <a:gd name="connsiteX218" fmla="*/ 121444 w 2255044"/>
                            <a:gd name="connsiteY218" fmla="*/ 1288256 h 1486063"/>
                            <a:gd name="connsiteX219" fmla="*/ 109538 w 2255044"/>
                            <a:gd name="connsiteY219" fmla="*/ 1283494 h 1486063"/>
                            <a:gd name="connsiteX220" fmla="*/ 90488 w 2255044"/>
                            <a:gd name="connsiteY220" fmla="*/ 1273969 h 1486063"/>
                            <a:gd name="connsiteX221" fmla="*/ 42863 w 2255044"/>
                            <a:gd name="connsiteY221" fmla="*/ 1276350 h 1486063"/>
                            <a:gd name="connsiteX222" fmla="*/ 35719 w 2255044"/>
                            <a:gd name="connsiteY222" fmla="*/ 1278731 h 1486063"/>
                            <a:gd name="connsiteX223" fmla="*/ 23813 w 2255044"/>
                            <a:gd name="connsiteY223" fmla="*/ 1293019 h 1486063"/>
                            <a:gd name="connsiteX224" fmla="*/ 7144 w 2255044"/>
                            <a:gd name="connsiteY224" fmla="*/ 1314450 h 1486063"/>
                            <a:gd name="connsiteX225" fmla="*/ 0 w 2255044"/>
                            <a:gd name="connsiteY225" fmla="*/ 1328737 h 1486063"/>
                            <a:gd name="connsiteX226" fmla="*/ 9525 w 2255044"/>
                            <a:gd name="connsiteY226" fmla="*/ 1307306 h 1486063"/>
                            <a:gd name="connsiteX227" fmla="*/ 9525 w 2255044"/>
                            <a:gd name="connsiteY227" fmla="*/ 1307306 h 1486063"/>
                            <a:gd name="connsiteX228" fmla="*/ 9525 w 2255044"/>
                            <a:gd name="connsiteY228"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31181 w 2255044"/>
                            <a:gd name="connsiteY88" fmla="*/ 1081087 h 1486063"/>
                            <a:gd name="connsiteX89" fmla="*/ 1828800 w 2255044"/>
                            <a:gd name="connsiteY89" fmla="*/ 1097757 h 1486063"/>
                            <a:gd name="connsiteX90" fmla="*/ 1800225 w 2255044"/>
                            <a:gd name="connsiteY90" fmla="*/ 1092994 h 1486063"/>
                            <a:gd name="connsiteX91" fmla="*/ 1785938 w 2255044"/>
                            <a:gd name="connsiteY91" fmla="*/ 1102519 h 1486063"/>
                            <a:gd name="connsiteX92" fmla="*/ 1769269 w 2255044"/>
                            <a:gd name="connsiteY92" fmla="*/ 1114425 h 1486063"/>
                            <a:gd name="connsiteX93" fmla="*/ 1762125 w 2255044"/>
                            <a:gd name="connsiteY93" fmla="*/ 1116806 h 1486063"/>
                            <a:gd name="connsiteX94" fmla="*/ 1747838 w 2255044"/>
                            <a:gd name="connsiteY94" fmla="*/ 1123950 h 1486063"/>
                            <a:gd name="connsiteX95" fmla="*/ 1733550 w 2255044"/>
                            <a:gd name="connsiteY95" fmla="*/ 1131094 h 1486063"/>
                            <a:gd name="connsiteX96" fmla="*/ 1731169 w 2255044"/>
                            <a:gd name="connsiteY96" fmla="*/ 1138237 h 1486063"/>
                            <a:gd name="connsiteX97" fmla="*/ 1719263 w 2255044"/>
                            <a:gd name="connsiteY97" fmla="*/ 1152525 h 1486063"/>
                            <a:gd name="connsiteX98" fmla="*/ 1704975 w 2255044"/>
                            <a:gd name="connsiteY98" fmla="*/ 1162050 h 1486063"/>
                            <a:gd name="connsiteX99" fmla="*/ 1690688 w 2255044"/>
                            <a:gd name="connsiteY99" fmla="*/ 1169194 h 1486063"/>
                            <a:gd name="connsiteX100" fmla="*/ 1676400 w 2255044"/>
                            <a:gd name="connsiteY100" fmla="*/ 1183481 h 1486063"/>
                            <a:gd name="connsiteX101" fmla="*/ 1662113 w 2255044"/>
                            <a:gd name="connsiteY101" fmla="*/ 1193006 h 1486063"/>
                            <a:gd name="connsiteX102" fmla="*/ 1645444 w 2255044"/>
                            <a:gd name="connsiteY102" fmla="*/ 1209675 h 1486063"/>
                            <a:gd name="connsiteX103" fmla="*/ 1635919 w 2255044"/>
                            <a:gd name="connsiteY103" fmla="*/ 1223962 h 1486063"/>
                            <a:gd name="connsiteX104" fmla="*/ 1628775 w 2255044"/>
                            <a:gd name="connsiteY104" fmla="*/ 1247775 h 1486063"/>
                            <a:gd name="connsiteX105" fmla="*/ 1631156 w 2255044"/>
                            <a:gd name="connsiteY105" fmla="*/ 1290637 h 1486063"/>
                            <a:gd name="connsiteX106" fmla="*/ 1633538 w 2255044"/>
                            <a:gd name="connsiteY106" fmla="*/ 1297781 h 1486063"/>
                            <a:gd name="connsiteX107" fmla="*/ 1635919 w 2255044"/>
                            <a:gd name="connsiteY107" fmla="*/ 1309687 h 1486063"/>
                            <a:gd name="connsiteX108" fmla="*/ 1638300 w 2255044"/>
                            <a:gd name="connsiteY108" fmla="*/ 1316831 h 1486063"/>
                            <a:gd name="connsiteX109" fmla="*/ 1645444 w 2255044"/>
                            <a:gd name="connsiteY109" fmla="*/ 1347787 h 1486063"/>
                            <a:gd name="connsiteX110" fmla="*/ 1643063 w 2255044"/>
                            <a:gd name="connsiteY110" fmla="*/ 1381125 h 1486063"/>
                            <a:gd name="connsiteX111" fmla="*/ 1631156 w 2255044"/>
                            <a:gd name="connsiteY111" fmla="*/ 1404937 h 1486063"/>
                            <a:gd name="connsiteX112" fmla="*/ 1624013 w 2255044"/>
                            <a:gd name="connsiteY112" fmla="*/ 1409700 h 1486063"/>
                            <a:gd name="connsiteX113" fmla="*/ 1607344 w 2255044"/>
                            <a:gd name="connsiteY113" fmla="*/ 1421606 h 1486063"/>
                            <a:gd name="connsiteX114" fmla="*/ 1593056 w 2255044"/>
                            <a:gd name="connsiteY114" fmla="*/ 1431131 h 1486063"/>
                            <a:gd name="connsiteX115" fmla="*/ 1581150 w 2255044"/>
                            <a:gd name="connsiteY115" fmla="*/ 1447800 h 1486063"/>
                            <a:gd name="connsiteX116" fmla="*/ 1574006 w 2255044"/>
                            <a:gd name="connsiteY116" fmla="*/ 1454944 h 1486063"/>
                            <a:gd name="connsiteX117" fmla="*/ 1566863 w 2255044"/>
                            <a:gd name="connsiteY117" fmla="*/ 1471612 h 1486063"/>
                            <a:gd name="connsiteX118" fmla="*/ 1562100 w 2255044"/>
                            <a:gd name="connsiteY118" fmla="*/ 1478756 h 1486063"/>
                            <a:gd name="connsiteX119" fmla="*/ 1554956 w 2255044"/>
                            <a:gd name="connsiteY119" fmla="*/ 1481137 h 1486063"/>
                            <a:gd name="connsiteX120" fmla="*/ 1547813 w 2255044"/>
                            <a:gd name="connsiteY120" fmla="*/ 1485900 h 1486063"/>
                            <a:gd name="connsiteX121" fmla="*/ 1485900 w 2255044"/>
                            <a:gd name="connsiteY121" fmla="*/ 1483519 h 1486063"/>
                            <a:gd name="connsiteX122" fmla="*/ 1473994 w 2255044"/>
                            <a:gd name="connsiteY122" fmla="*/ 1481137 h 1486063"/>
                            <a:gd name="connsiteX123" fmla="*/ 1466850 w 2255044"/>
                            <a:gd name="connsiteY123" fmla="*/ 1478756 h 1486063"/>
                            <a:gd name="connsiteX124" fmla="*/ 1400175 w 2255044"/>
                            <a:gd name="connsiteY124" fmla="*/ 1476375 h 1486063"/>
                            <a:gd name="connsiteX125" fmla="*/ 1388269 w 2255044"/>
                            <a:gd name="connsiteY125" fmla="*/ 1473994 h 1486063"/>
                            <a:gd name="connsiteX126" fmla="*/ 1371600 w 2255044"/>
                            <a:gd name="connsiteY126" fmla="*/ 1469231 h 1486063"/>
                            <a:gd name="connsiteX127" fmla="*/ 1304925 w 2255044"/>
                            <a:gd name="connsiteY127" fmla="*/ 1464469 h 1486063"/>
                            <a:gd name="connsiteX128" fmla="*/ 1245394 w 2255044"/>
                            <a:gd name="connsiteY128" fmla="*/ 1447799 h 1486063"/>
                            <a:gd name="connsiteX129" fmla="*/ 1200150 w 2255044"/>
                            <a:gd name="connsiteY129" fmla="*/ 1409700 h 1486063"/>
                            <a:gd name="connsiteX130" fmla="*/ 1164431 w 2255044"/>
                            <a:gd name="connsiteY130" fmla="*/ 1362075 h 1486063"/>
                            <a:gd name="connsiteX131" fmla="*/ 1150143 w 2255044"/>
                            <a:gd name="connsiteY131" fmla="*/ 1319213 h 1486063"/>
                            <a:gd name="connsiteX132" fmla="*/ 1131094 w 2255044"/>
                            <a:gd name="connsiteY132" fmla="*/ 1309687 h 1486063"/>
                            <a:gd name="connsiteX133" fmla="*/ 1123950 w 2255044"/>
                            <a:gd name="connsiteY133" fmla="*/ 1288256 h 1486063"/>
                            <a:gd name="connsiteX134" fmla="*/ 1116806 w 2255044"/>
                            <a:gd name="connsiteY134" fmla="*/ 1273969 h 1486063"/>
                            <a:gd name="connsiteX135" fmla="*/ 1109663 w 2255044"/>
                            <a:gd name="connsiteY135" fmla="*/ 1262062 h 1486063"/>
                            <a:gd name="connsiteX136" fmla="*/ 1104900 w 2255044"/>
                            <a:gd name="connsiteY136" fmla="*/ 1254919 h 1486063"/>
                            <a:gd name="connsiteX137" fmla="*/ 1085850 w 2255044"/>
                            <a:gd name="connsiteY137" fmla="*/ 1250156 h 1486063"/>
                            <a:gd name="connsiteX138" fmla="*/ 1073944 w 2255044"/>
                            <a:gd name="connsiteY138" fmla="*/ 1245394 h 1486063"/>
                            <a:gd name="connsiteX139" fmla="*/ 1064419 w 2255044"/>
                            <a:gd name="connsiteY139" fmla="*/ 1243012 h 1486063"/>
                            <a:gd name="connsiteX140" fmla="*/ 1054894 w 2255044"/>
                            <a:gd name="connsiteY140" fmla="*/ 1238250 h 1486063"/>
                            <a:gd name="connsiteX141" fmla="*/ 1035844 w 2255044"/>
                            <a:gd name="connsiteY141" fmla="*/ 1231106 h 1486063"/>
                            <a:gd name="connsiteX142" fmla="*/ 1031081 w 2255044"/>
                            <a:gd name="connsiteY142" fmla="*/ 1223962 h 1486063"/>
                            <a:gd name="connsiteX143" fmla="*/ 1019175 w 2255044"/>
                            <a:gd name="connsiteY143" fmla="*/ 1219200 h 1486063"/>
                            <a:gd name="connsiteX144" fmla="*/ 995363 w 2255044"/>
                            <a:gd name="connsiteY144" fmla="*/ 1212056 h 1486063"/>
                            <a:gd name="connsiteX145" fmla="*/ 988219 w 2255044"/>
                            <a:gd name="connsiteY145" fmla="*/ 1207294 h 1486063"/>
                            <a:gd name="connsiteX146" fmla="*/ 969169 w 2255044"/>
                            <a:gd name="connsiteY146" fmla="*/ 1200150 h 1486063"/>
                            <a:gd name="connsiteX147" fmla="*/ 957263 w 2255044"/>
                            <a:gd name="connsiteY147" fmla="*/ 1195387 h 1486063"/>
                            <a:gd name="connsiteX148" fmla="*/ 947738 w 2255044"/>
                            <a:gd name="connsiteY148" fmla="*/ 1193006 h 1486063"/>
                            <a:gd name="connsiteX149" fmla="*/ 933450 w 2255044"/>
                            <a:gd name="connsiteY149" fmla="*/ 1188244 h 1486063"/>
                            <a:gd name="connsiteX150" fmla="*/ 909638 w 2255044"/>
                            <a:gd name="connsiteY150" fmla="*/ 1178719 h 1486063"/>
                            <a:gd name="connsiteX151" fmla="*/ 890588 w 2255044"/>
                            <a:gd name="connsiteY151" fmla="*/ 1176337 h 1486063"/>
                            <a:gd name="connsiteX152" fmla="*/ 842963 w 2255044"/>
                            <a:gd name="connsiteY152" fmla="*/ 1176337 h 1486063"/>
                            <a:gd name="connsiteX153" fmla="*/ 831056 w 2255044"/>
                            <a:gd name="connsiteY153" fmla="*/ 1178719 h 1486063"/>
                            <a:gd name="connsiteX154" fmla="*/ 816769 w 2255044"/>
                            <a:gd name="connsiteY154" fmla="*/ 1183481 h 1486063"/>
                            <a:gd name="connsiteX155" fmla="*/ 802481 w 2255044"/>
                            <a:gd name="connsiteY155" fmla="*/ 1193006 h 1486063"/>
                            <a:gd name="connsiteX156" fmla="*/ 795338 w 2255044"/>
                            <a:gd name="connsiteY156" fmla="*/ 1197769 h 1486063"/>
                            <a:gd name="connsiteX157" fmla="*/ 781050 w 2255044"/>
                            <a:gd name="connsiteY157" fmla="*/ 1209675 h 1486063"/>
                            <a:gd name="connsiteX158" fmla="*/ 776288 w 2255044"/>
                            <a:gd name="connsiteY158" fmla="*/ 1216819 h 1486063"/>
                            <a:gd name="connsiteX159" fmla="*/ 771525 w 2255044"/>
                            <a:gd name="connsiteY159" fmla="*/ 1231106 h 1486063"/>
                            <a:gd name="connsiteX160" fmla="*/ 764381 w 2255044"/>
                            <a:gd name="connsiteY160" fmla="*/ 1252537 h 1486063"/>
                            <a:gd name="connsiteX161" fmla="*/ 762000 w 2255044"/>
                            <a:gd name="connsiteY161" fmla="*/ 1259681 h 1486063"/>
                            <a:gd name="connsiteX162" fmla="*/ 759619 w 2255044"/>
                            <a:gd name="connsiteY162" fmla="*/ 1266825 h 1486063"/>
                            <a:gd name="connsiteX163" fmla="*/ 754856 w 2255044"/>
                            <a:gd name="connsiteY163" fmla="*/ 1273969 h 1486063"/>
                            <a:gd name="connsiteX164" fmla="*/ 742950 w 2255044"/>
                            <a:gd name="connsiteY164" fmla="*/ 1295400 h 1486063"/>
                            <a:gd name="connsiteX165" fmla="*/ 738188 w 2255044"/>
                            <a:gd name="connsiteY165" fmla="*/ 1302544 h 1486063"/>
                            <a:gd name="connsiteX166" fmla="*/ 735806 w 2255044"/>
                            <a:gd name="connsiteY166" fmla="*/ 1309687 h 1486063"/>
                            <a:gd name="connsiteX167" fmla="*/ 719138 w 2255044"/>
                            <a:gd name="connsiteY167" fmla="*/ 1331119 h 1486063"/>
                            <a:gd name="connsiteX168" fmla="*/ 711994 w 2255044"/>
                            <a:gd name="connsiteY168" fmla="*/ 1345406 h 1486063"/>
                            <a:gd name="connsiteX169" fmla="*/ 704850 w 2255044"/>
                            <a:gd name="connsiteY169" fmla="*/ 1352550 h 1486063"/>
                            <a:gd name="connsiteX170" fmla="*/ 700088 w 2255044"/>
                            <a:gd name="connsiteY170" fmla="*/ 1359694 h 1486063"/>
                            <a:gd name="connsiteX171" fmla="*/ 692944 w 2255044"/>
                            <a:gd name="connsiteY171" fmla="*/ 1364456 h 1486063"/>
                            <a:gd name="connsiteX172" fmla="*/ 683419 w 2255044"/>
                            <a:gd name="connsiteY172" fmla="*/ 1371600 h 1486063"/>
                            <a:gd name="connsiteX173" fmla="*/ 669131 w 2255044"/>
                            <a:gd name="connsiteY173" fmla="*/ 1381125 h 1486063"/>
                            <a:gd name="connsiteX174" fmla="*/ 661988 w 2255044"/>
                            <a:gd name="connsiteY174" fmla="*/ 1385887 h 1486063"/>
                            <a:gd name="connsiteX175" fmla="*/ 650081 w 2255044"/>
                            <a:gd name="connsiteY175" fmla="*/ 1395412 h 1486063"/>
                            <a:gd name="connsiteX176" fmla="*/ 642938 w 2255044"/>
                            <a:gd name="connsiteY176" fmla="*/ 1402556 h 1486063"/>
                            <a:gd name="connsiteX177" fmla="*/ 635794 w 2255044"/>
                            <a:gd name="connsiteY177" fmla="*/ 1407319 h 1486063"/>
                            <a:gd name="connsiteX178" fmla="*/ 621506 w 2255044"/>
                            <a:gd name="connsiteY178" fmla="*/ 1421606 h 1486063"/>
                            <a:gd name="connsiteX179" fmla="*/ 607219 w 2255044"/>
                            <a:gd name="connsiteY179" fmla="*/ 1426369 h 1486063"/>
                            <a:gd name="connsiteX180" fmla="*/ 597694 w 2255044"/>
                            <a:gd name="connsiteY180" fmla="*/ 1428750 h 1486063"/>
                            <a:gd name="connsiteX181" fmla="*/ 585788 w 2255044"/>
                            <a:gd name="connsiteY181" fmla="*/ 1433512 h 1486063"/>
                            <a:gd name="connsiteX182" fmla="*/ 578644 w 2255044"/>
                            <a:gd name="connsiteY182" fmla="*/ 1435894 h 1486063"/>
                            <a:gd name="connsiteX183" fmla="*/ 566738 w 2255044"/>
                            <a:gd name="connsiteY183" fmla="*/ 1443037 h 1486063"/>
                            <a:gd name="connsiteX184" fmla="*/ 540544 w 2255044"/>
                            <a:gd name="connsiteY184" fmla="*/ 1450181 h 1486063"/>
                            <a:gd name="connsiteX185" fmla="*/ 523875 w 2255044"/>
                            <a:gd name="connsiteY185" fmla="*/ 1454944 h 1486063"/>
                            <a:gd name="connsiteX186" fmla="*/ 519113 w 2255044"/>
                            <a:gd name="connsiteY186" fmla="*/ 1462087 h 1486063"/>
                            <a:gd name="connsiteX187" fmla="*/ 511969 w 2255044"/>
                            <a:gd name="connsiteY187" fmla="*/ 1464469 h 1486063"/>
                            <a:gd name="connsiteX188" fmla="*/ 504825 w 2255044"/>
                            <a:gd name="connsiteY188" fmla="*/ 1469231 h 1486063"/>
                            <a:gd name="connsiteX189" fmla="*/ 483394 w 2255044"/>
                            <a:gd name="connsiteY189" fmla="*/ 1473994 h 1486063"/>
                            <a:gd name="connsiteX190" fmla="*/ 476250 w 2255044"/>
                            <a:gd name="connsiteY190" fmla="*/ 1476375 h 1486063"/>
                            <a:gd name="connsiteX191" fmla="*/ 464344 w 2255044"/>
                            <a:gd name="connsiteY191" fmla="*/ 1473994 h 1486063"/>
                            <a:gd name="connsiteX192" fmla="*/ 452438 w 2255044"/>
                            <a:gd name="connsiteY192" fmla="*/ 1469231 h 1486063"/>
                            <a:gd name="connsiteX193" fmla="*/ 442913 w 2255044"/>
                            <a:gd name="connsiteY193" fmla="*/ 1466850 h 1486063"/>
                            <a:gd name="connsiteX194" fmla="*/ 435769 w 2255044"/>
                            <a:gd name="connsiteY194" fmla="*/ 1462087 h 1486063"/>
                            <a:gd name="connsiteX195" fmla="*/ 416719 w 2255044"/>
                            <a:gd name="connsiteY195" fmla="*/ 1457325 h 1486063"/>
                            <a:gd name="connsiteX196" fmla="*/ 400050 w 2255044"/>
                            <a:gd name="connsiteY196" fmla="*/ 1447800 h 1486063"/>
                            <a:gd name="connsiteX197" fmla="*/ 390525 w 2255044"/>
                            <a:gd name="connsiteY197" fmla="*/ 1445419 h 1486063"/>
                            <a:gd name="connsiteX198" fmla="*/ 378619 w 2255044"/>
                            <a:gd name="connsiteY198" fmla="*/ 1440656 h 1486063"/>
                            <a:gd name="connsiteX199" fmla="*/ 364331 w 2255044"/>
                            <a:gd name="connsiteY199" fmla="*/ 1435894 h 1486063"/>
                            <a:gd name="connsiteX200" fmla="*/ 345281 w 2255044"/>
                            <a:gd name="connsiteY200" fmla="*/ 1428750 h 1486063"/>
                            <a:gd name="connsiteX201" fmla="*/ 330994 w 2255044"/>
                            <a:gd name="connsiteY201" fmla="*/ 1423987 h 1486063"/>
                            <a:gd name="connsiteX202" fmla="*/ 323850 w 2255044"/>
                            <a:gd name="connsiteY202" fmla="*/ 1421606 h 1486063"/>
                            <a:gd name="connsiteX203" fmla="*/ 314325 w 2255044"/>
                            <a:gd name="connsiteY203" fmla="*/ 1419225 h 1486063"/>
                            <a:gd name="connsiteX204" fmla="*/ 295275 w 2255044"/>
                            <a:gd name="connsiteY204" fmla="*/ 1407319 h 1486063"/>
                            <a:gd name="connsiteX205" fmla="*/ 288131 w 2255044"/>
                            <a:gd name="connsiteY205" fmla="*/ 1404937 h 1486063"/>
                            <a:gd name="connsiteX206" fmla="*/ 276225 w 2255044"/>
                            <a:gd name="connsiteY206" fmla="*/ 1400175 h 1486063"/>
                            <a:gd name="connsiteX207" fmla="*/ 259556 w 2255044"/>
                            <a:gd name="connsiteY207" fmla="*/ 1385887 h 1486063"/>
                            <a:gd name="connsiteX208" fmla="*/ 252413 w 2255044"/>
                            <a:gd name="connsiteY208" fmla="*/ 1383506 h 1486063"/>
                            <a:gd name="connsiteX209" fmla="*/ 247650 w 2255044"/>
                            <a:gd name="connsiteY209" fmla="*/ 1376362 h 1486063"/>
                            <a:gd name="connsiteX210" fmla="*/ 219075 w 2255044"/>
                            <a:gd name="connsiteY210" fmla="*/ 1357312 h 1486063"/>
                            <a:gd name="connsiteX211" fmla="*/ 200025 w 2255044"/>
                            <a:gd name="connsiteY211" fmla="*/ 1340644 h 1486063"/>
                            <a:gd name="connsiteX212" fmla="*/ 180975 w 2255044"/>
                            <a:gd name="connsiteY212" fmla="*/ 1323975 h 1486063"/>
                            <a:gd name="connsiteX213" fmla="*/ 173831 w 2255044"/>
                            <a:gd name="connsiteY213" fmla="*/ 1319212 h 1486063"/>
                            <a:gd name="connsiteX214" fmla="*/ 164306 w 2255044"/>
                            <a:gd name="connsiteY214" fmla="*/ 1316831 h 1486063"/>
                            <a:gd name="connsiteX215" fmla="*/ 147638 w 2255044"/>
                            <a:gd name="connsiteY215" fmla="*/ 1302544 h 1486063"/>
                            <a:gd name="connsiteX216" fmla="*/ 128588 w 2255044"/>
                            <a:gd name="connsiteY216" fmla="*/ 1293019 h 1486063"/>
                            <a:gd name="connsiteX217" fmla="*/ 121444 w 2255044"/>
                            <a:gd name="connsiteY217" fmla="*/ 1288256 h 1486063"/>
                            <a:gd name="connsiteX218" fmla="*/ 109538 w 2255044"/>
                            <a:gd name="connsiteY218" fmla="*/ 1283494 h 1486063"/>
                            <a:gd name="connsiteX219" fmla="*/ 90488 w 2255044"/>
                            <a:gd name="connsiteY219" fmla="*/ 1273969 h 1486063"/>
                            <a:gd name="connsiteX220" fmla="*/ 42863 w 2255044"/>
                            <a:gd name="connsiteY220" fmla="*/ 1276350 h 1486063"/>
                            <a:gd name="connsiteX221" fmla="*/ 35719 w 2255044"/>
                            <a:gd name="connsiteY221" fmla="*/ 1278731 h 1486063"/>
                            <a:gd name="connsiteX222" fmla="*/ 23813 w 2255044"/>
                            <a:gd name="connsiteY222" fmla="*/ 1293019 h 1486063"/>
                            <a:gd name="connsiteX223" fmla="*/ 7144 w 2255044"/>
                            <a:gd name="connsiteY223" fmla="*/ 1314450 h 1486063"/>
                            <a:gd name="connsiteX224" fmla="*/ 0 w 2255044"/>
                            <a:gd name="connsiteY224" fmla="*/ 1328737 h 1486063"/>
                            <a:gd name="connsiteX225" fmla="*/ 9525 w 2255044"/>
                            <a:gd name="connsiteY225" fmla="*/ 1307306 h 1486063"/>
                            <a:gd name="connsiteX226" fmla="*/ 9525 w 2255044"/>
                            <a:gd name="connsiteY226" fmla="*/ 1307306 h 1486063"/>
                            <a:gd name="connsiteX227" fmla="*/ 9525 w 2255044"/>
                            <a:gd name="connsiteY227"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31181 w 2255044"/>
                            <a:gd name="connsiteY88" fmla="*/ 1081087 h 1486063"/>
                            <a:gd name="connsiteX89" fmla="*/ 1828800 w 2255044"/>
                            <a:gd name="connsiteY89" fmla="*/ 1097757 h 1486063"/>
                            <a:gd name="connsiteX90" fmla="*/ 1800225 w 2255044"/>
                            <a:gd name="connsiteY90" fmla="*/ 1092994 h 1486063"/>
                            <a:gd name="connsiteX91" fmla="*/ 1785938 w 2255044"/>
                            <a:gd name="connsiteY91" fmla="*/ 1102519 h 1486063"/>
                            <a:gd name="connsiteX92" fmla="*/ 1769269 w 2255044"/>
                            <a:gd name="connsiteY92" fmla="*/ 1114425 h 1486063"/>
                            <a:gd name="connsiteX93" fmla="*/ 1762125 w 2255044"/>
                            <a:gd name="connsiteY93" fmla="*/ 1116806 h 1486063"/>
                            <a:gd name="connsiteX94" fmla="*/ 1747838 w 2255044"/>
                            <a:gd name="connsiteY94" fmla="*/ 1123950 h 1486063"/>
                            <a:gd name="connsiteX95" fmla="*/ 1733550 w 2255044"/>
                            <a:gd name="connsiteY95" fmla="*/ 1131094 h 1486063"/>
                            <a:gd name="connsiteX96" fmla="*/ 1731169 w 2255044"/>
                            <a:gd name="connsiteY96" fmla="*/ 1138237 h 1486063"/>
                            <a:gd name="connsiteX97" fmla="*/ 1719263 w 2255044"/>
                            <a:gd name="connsiteY97" fmla="*/ 1152525 h 1486063"/>
                            <a:gd name="connsiteX98" fmla="*/ 1704975 w 2255044"/>
                            <a:gd name="connsiteY98" fmla="*/ 1162050 h 1486063"/>
                            <a:gd name="connsiteX99" fmla="*/ 1690688 w 2255044"/>
                            <a:gd name="connsiteY99" fmla="*/ 1169194 h 1486063"/>
                            <a:gd name="connsiteX100" fmla="*/ 1676400 w 2255044"/>
                            <a:gd name="connsiteY100" fmla="*/ 1183481 h 1486063"/>
                            <a:gd name="connsiteX101" fmla="*/ 1662113 w 2255044"/>
                            <a:gd name="connsiteY101" fmla="*/ 1193006 h 1486063"/>
                            <a:gd name="connsiteX102" fmla="*/ 1645444 w 2255044"/>
                            <a:gd name="connsiteY102" fmla="*/ 1209675 h 1486063"/>
                            <a:gd name="connsiteX103" fmla="*/ 1635919 w 2255044"/>
                            <a:gd name="connsiteY103" fmla="*/ 1223962 h 1486063"/>
                            <a:gd name="connsiteX104" fmla="*/ 1628775 w 2255044"/>
                            <a:gd name="connsiteY104" fmla="*/ 1247775 h 1486063"/>
                            <a:gd name="connsiteX105" fmla="*/ 1631156 w 2255044"/>
                            <a:gd name="connsiteY105" fmla="*/ 1290637 h 1486063"/>
                            <a:gd name="connsiteX106" fmla="*/ 1633538 w 2255044"/>
                            <a:gd name="connsiteY106" fmla="*/ 1297781 h 1486063"/>
                            <a:gd name="connsiteX107" fmla="*/ 1635919 w 2255044"/>
                            <a:gd name="connsiteY107" fmla="*/ 1309687 h 1486063"/>
                            <a:gd name="connsiteX108" fmla="*/ 1638300 w 2255044"/>
                            <a:gd name="connsiteY108" fmla="*/ 1316831 h 1486063"/>
                            <a:gd name="connsiteX109" fmla="*/ 1645444 w 2255044"/>
                            <a:gd name="connsiteY109" fmla="*/ 1347787 h 1486063"/>
                            <a:gd name="connsiteX110" fmla="*/ 1643063 w 2255044"/>
                            <a:gd name="connsiteY110" fmla="*/ 1381125 h 1486063"/>
                            <a:gd name="connsiteX111" fmla="*/ 1631156 w 2255044"/>
                            <a:gd name="connsiteY111" fmla="*/ 1404937 h 1486063"/>
                            <a:gd name="connsiteX112" fmla="*/ 1624013 w 2255044"/>
                            <a:gd name="connsiteY112" fmla="*/ 1409700 h 1486063"/>
                            <a:gd name="connsiteX113" fmla="*/ 1607344 w 2255044"/>
                            <a:gd name="connsiteY113" fmla="*/ 1421606 h 1486063"/>
                            <a:gd name="connsiteX114" fmla="*/ 1593056 w 2255044"/>
                            <a:gd name="connsiteY114" fmla="*/ 1431131 h 1486063"/>
                            <a:gd name="connsiteX115" fmla="*/ 1581150 w 2255044"/>
                            <a:gd name="connsiteY115" fmla="*/ 1447800 h 1486063"/>
                            <a:gd name="connsiteX116" fmla="*/ 1574006 w 2255044"/>
                            <a:gd name="connsiteY116" fmla="*/ 1454944 h 1486063"/>
                            <a:gd name="connsiteX117" fmla="*/ 1566863 w 2255044"/>
                            <a:gd name="connsiteY117" fmla="*/ 1471612 h 1486063"/>
                            <a:gd name="connsiteX118" fmla="*/ 1562100 w 2255044"/>
                            <a:gd name="connsiteY118" fmla="*/ 1478756 h 1486063"/>
                            <a:gd name="connsiteX119" fmla="*/ 1554956 w 2255044"/>
                            <a:gd name="connsiteY119" fmla="*/ 1481137 h 1486063"/>
                            <a:gd name="connsiteX120" fmla="*/ 1547813 w 2255044"/>
                            <a:gd name="connsiteY120" fmla="*/ 1485900 h 1486063"/>
                            <a:gd name="connsiteX121" fmla="*/ 1485900 w 2255044"/>
                            <a:gd name="connsiteY121" fmla="*/ 1483519 h 1486063"/>
                            <a:gd name="connsiteX122" fmla="*/ 1473994 w 2255044"/>
                            <a:gd name="connsiteY122" fmla="*/ 1481137 h 1486063"/>
                            <a:gd name="connsiteX123" fmla="*/ 1466850 w 2255044"/>
                            <a:gd name="connsiteY123" fmla="*/ 1478756 h 1486063"/>
                            <a:gd name="connsiteX124" fmla="*/ 1400175 w 2255044"/>
                            <a:gd name="connsiteY124" fmla="*/ 1476375 h 1486063"/>
                            <a:gd name="connsiteX125" fmla="*/ 1388269 w 2255044"/>
                            <a:gd name="connsiteY125" fmla="*/ 1473994 h 1486063"/>
                            <a:gd name="connsiteX126" fmla="*/ 1371600 w 2255044"/>
                            <a:gd name="connsiteY126" fmla="*/ 1469231 h 1486063"/>
                            <a:gd name="connsiteX127" fmla="*/ 1304925 w 2255044"/>
                            <a:gd name="connsiteY127" fmla="*/ 1464469 h 1486063"/>
                            <a:gd name="connsiteX128" fmla="*/ 1245394 w 2255044"/>
                            <a:gd name="connsiteY128" fmla="*/ 1447799 h 1486063"/>
                            <a:gd name="connsiteX129" fmla="*/ 1200150 w 2255044"/>
                            <a:gd name="connsiteY129" fmla="*/ 1409700 h 1486063"/>
                            <a:gd name="connsiteX130" fmla="*/ 1164431 w 2255044"/>
                            <a:gd name="connsiteY130" fmla="*/ 1362075 h 1486063"/>
                            <a:gd name="connsiteX131" fmla="*/ 1150143 w 2255044"/>
                            <a:gd name="connsiteY131" fmla="*/ 1319213 h 1486063"/>
                            <a:gd name="connsiteX132" fmla="*/ 1131094 w 2255044"/>
                            <a:gd name="connsiteY132" fmla="*/ 1309687 h 1486063"/>
                            <a:gd name="connsiteX133" fmla="*/ 1123950 w 2255044"/>
                            <a:gd name="connsiteY133" fmla="*/ 1288256 h 1486063"/>
                            <a:gd name="connsiteX134" fmla="*/ 1116806 w 2255044"/>
                            <a:gd name="connsiteY134" fmla="*/ 1273969 h 1486063"/>
                            <a:gd name="connsiteX135" fmla="*/ 1109663 w 2255044"/>
                            <a:gd name="connsiteY135" fmla="*/ 1262062 h 1486063"/>
                            <a:gd name="connsiteX136" fmla="*/ 1104900 w 2255044"/>
                            <a:gd name="connsiteY136" fmla="*/ 1254919 h 1486063"/>
                            <a:gd name="connsiteX137" fmla="*/ 1085850 w 2255044"/>
                            <a:gd name="connsiteY137" fmla="*/ 1250156 h 1486063"/>
                            <a:gd name="connsiteX138" fmla="*/ 1073944 w 2255044"/>
                            <a:gd name="connsiteY138" fmla="*/ 1245394 h 1486063"/>
                            <a:gd name="connsiteX139" fmla="*/ 1064419 w 2255044"/>
                            <a:gd name="connsiteY139" fmla="*/ 1243012 h 1486063"/>
                            <a:gd name="connsiteX140" fmla="*/ 1054894 w 2255044"/>
                            <a:gd name="connsiteY140" fmla="*/ 1238250 h 1486063"/>
                            <a:gd name="connsiteX141" fmla="*/ 1035844 w 2255044"/>
                            <a:gd name="connsiteY141" fmla="*/ 1231106 h 1486063"/>
                            <a:gd name="connsiteX142" fmla="*/ 1031081 w 2255044"/>
                            <a:gd name="connsiteY142" fmla="*/ 1223962 h 1486063"/>
                            <a:gd name="connsiteX143" fmla="*/ 1019175 w 2255044"/>
                            <a:gd name="connsiteY143" fmla="*/ 1219200 h 1486063"/>
                            <a:gd name="connsiteX144" fmla="*/ 995363 w 2255044"/>
                            <a:gd name="connsiteY144" fmla="*/ 1212056 h 1486063"/>
                            <a:gd name="connsiteX145" fmla="*/ 988219 w 2255044"/>
                            <a:gd name="connsiteY145" fmla="*/ 1207294 h 1486063"/>
                            <a:gd name="connsiteX146" fmla="*/ 969169 w 2255044"/>
                            <a:gd name="connsiteY146" fmla="*/ 1200150 h 1486063"/>
                            <a:gd name="connsiteX147" fmla="*/ 957263 w 2255044"/>
                            <a:gd name="connsiteY147" fmla="*/ 1195387 h 1486063"/>
                            <a:gd name="connsiteX148" fmla="*/ 947738 w 2255044"/>
                            <a:gd name="connsiteY148" fmla="*/ 1193006 h 1486063"/>
                            <a:gd name="connsiteX149" fmla="*/ 933450 w 2255044"/>
                            <a:gd name="connsiteY149" fmla="*/ 1188244 h 1486063"/>
                            <a:gd name="connsiteX150" fmla="*/ 909638 w 2255044"/>
                            <a:gd name="connsiteY150" fmla="*/ 1178719 h 1486063"/>
                            <a:gd name="connsiteX151" fmla="*/ 890588 w 2255044"/>
                            <a:gd name="connsiteY151" fmla="*/ 1176337 h 1486063"/>
                            <a:gd name="connsiteX152" fmla="*/ 842963 w 2255044"/>
                            <a:gd name="connsiteY152" fmla="*/ 1176337 h 1486063"/>
                            <a:gd name="connsiteX153" fmla="*/ 831056 w 2255044"/>
                            <a:gd name="connsiteY153" fmla="*/ 1178719 h 1486063"/>
                            <a:gd name="connsiteX154" fmla="*/ 816769 w 2255044"/>
                            <a:gd name="connsiteY154" fmla="*/ 1183481 h 1486063"/>
                            <a:gd name="connsiteX155" fmla="*/ 802481 w 2255044"/>
                            <a:gd name="connsiteY155" fmla="*/ 1193006 h 1486063"/>
                            <a:gd name="connsiteX156" fmla="*/ 795338 w 2255044"/>
                            <a:gd name="connsiteY156" fmla="*/ 1197769 h 1486063"/>
                            <a:gd name="connsiteX157" fmla="*/ 781050 w 2255044"/>
                            <a:gd name="connsiteY157" fmla="*/ 1209675 h 1486063"/>
                            <a:gd name="connsiteX158" fmla="*/ 776288 w 2255044"/>
                            <a:gd name="connsiteY158" fmla="*/ 1216819 h 1486063"/>
                            <a:gd name="connsiteX159" fmla="*/ 771525 w 2255044"/>
                            <a:gd name="connsiteY159" fmla="*/ 1231106 h 1486063"/>
                            <a:gd name="connsiteX160" fmla="*/ 764381 w 2255044"/>
                            <a:gd name="connsiteY160" fmla="*/ 1252537 h 1486063"/>
                            <a:gd name="connsiteX161" fmla="*/ 762000 w 2255044"/>
                            <a:gd name="connsiteY161" fmla="*/ 1259681 h 1486063"/>
                            <a:gd name="connsiteX162" fmla="*/ 759619 w 2255044"/>
                            <a:gd name="connsiteY162" fmla="*/ 1266825 h 1486063"/>
                            <a:gd name="connsiteX163" fmla="*/ 754856 w 2255044"/>
                            <a:gd name="connsiteY163" fmla="*/ 1273969 h 1486063"/>
                            <a:gd name="connsiteX164" fmla="*/ 742950 w 2255044"/>
                            <a:gd name="connsiteY164" fmla="*/ 1295400 h 1486063"/>
                            <a:gd name="connsiteX165" fmla="*/ 738188 w 2255044"/>
                            <a:gd name="connsiteY165" fmla="*/ 1302544 h 1486063"/>
                            <a:gd name="connsiteX166" fmla="*/ 735806 w 2255044"/>
                            <a:gd name="connsiteY166" fmla="*/ 1309687 h 1486063"/>
                            <a:gd name="connsiteX167" fmla="*/ 719138 w 2255044"/>
                            <a:gd name="connsiteY167" fmla="*/ 1331119 h 1486063"/>
                            <a:gd name="connsiteX168" fmla="*/ 711994 w 2255044"/>
                            <a:gd name="connsiteY168" fmla="*/ 1345406 h 1486063"/>
                            <a:gd name="connsiteX169" fmla="*/ 704850 w 2255044"/>
                            <a:gd name="connsiteY169" fmla="*/ 1352550 h 1486063"/>
                            <a:gd name="connsiteX170" fmla="*/ 700088 w 2255044"/>
                            <a:gd name="connsiteY170" fmla="*/ 1359694 h 1486063"/>
                            <a:gd name="connsiteX171" fmla="*/ 692944 w 2255044"/>
                            <a:gd name="connsiteY171" fmla="*/ 1364456 h 1486063"/>
                            <a:gd name="connsiteX172" fmla="*/ 683419 w 2255044"/>
                            <a:gd name="connsiteY172" fmla="*/ 1371600 h 1486063"/>
                            <a:gd name="connsiteX173" fmla="*/ 669131 w 2255044"/>
                            <a:gd name="connsiteY173" fmla="*/ 1381125 h 1486063"/>
                            <a:gd name="connsiteX174" fmla="*/ 661988 w 2255044"/>
                            <a:gd name="connsiteY174" fmla="*/ 1385887 h 1486063"/>
                            <a:gd name="connsiteX175" fmla="*/ 650081 w 2255044"/>
                            <a:gd name="connsiteY175" fmla="*/ 1395412 h 1486063"/>
                            <a:gd name="connsiteX176" fmla="*/ 642938 w 2255044"/>
                            <a:gd name="connsiteY176" fmla="*/ 1402556 h 1486063"/>
                            <a:gd name="connsiteX177" fmla="*/ 635794 w 2255044"/>
                            <a:gd name="connsiteY177" fmla="*/ 1407319 h 1486063"/>
                            <a:gd name="connsiteX178" fmla="*/ 621506 w 2255044"/>
                            <a:gd name="connsiteY178" fmla="*/ 1421606 h 1486063"/>
                            <a:gd name="connsiteX179" fmla="*/ 607219 w 2255044"/>
                            <a:gd name="connsiteY179" fmla="*/ 1426369 h 1486063"/>
                            <a:gd name="connsiteX180" fmla="*/ 597694 w 2255044"/>
                            <a:gd name="connsiteY180" fmla="*/ 1428750 h 1486063"/>
                            <a:gd name="connsiteX181" fmla="*/ 585788 w 2255044"/>
                            <a:gd name="connsiteY181" fmla="*/ 1433512 h 1486063"/>
                            <a:gd name="connsiteX182" fmla="*/ 578644 w 2255044"/>
                            <a:gd name="connsiteY182" fmla="*/ 1435894 h 1486063"/>
                            <a:gd name="connsiteX183" fmla="*/ 566738 w 2255044"/>
                            <a:gd name="connsiteY183" fmla="*/ 1443037 h 1486063"/>
                            <a:gd name="connsiteX184" fmla="*/ 540544 w 2255044"/>
                            <a:gd name="connsiteY184" fmla="*/ 1450181 h 1486063"/>
                            <a:gd name="connsiteX185" fmla="*/ 523875 w 2255044"/>
                            <a:gd name="connsiteY185" fmla="*/ 1454944 h 1486063"/>
                            <a:gd name="connsiteX186" fmla="*/ 519113 w 2255044"/>
                            <a:gd name="connsiteY186" fmla="*/ 1462087 h 1486063"/>
                            <a:gd name="connsiteX187" fmla="*/ 511969 w 2255044"/>
                            <a:gd name="connsiteY187" fmla="*/ 1464469 h 1486063"/>
                            <a:gd name="connsiteX188" fmla="*/ 504825 w 2255044"/>
                            <a:gd name="connsiteY188" fmla="*/ 1469231 h 1486063"/>
                            <a:gd name="connsiteX189" fmla="*/ 483394 w 2255044"/>
                            <a:gd name="connsiteY189" fmla="*/ 1473994 h 1486063"/>
                            <a:gd name="connsiteX190" fmla="*/ 476250 w 2255044"/>
                            <a:gd name="connsiteY190" fmla="*/ 1476375 h 1486063"/>
                            <a:gd name="connsiteX191" fmla="*/ 464344 w 2255044"/>
                            <a:gd name="connsiteY191" fmla="*/ 1473994 h 1486063"/>
                            <a:gd name="connsiteX192" fmla="*/ 452438 w 2255044"/>
                            <a:gd name="connsiteY192" fmla="*/ 1469231 h 1486063"/>
                            <a:gd name="connsiteX193" fmla="*/ 442913 w 2255044"/>
                            <a:gd name="connsiteY193" fmla="*/ 1466850 h 1486063"/>
                            <a:gd name="connsiteX194" fmla="*/ 435769 w 2255044"/>
                            <a:gd name="connsiteY194" fmla="*/ 1462087 h 1486063"/>
                            <a:gd name="connsiteX195" fmla="*/ 416719 w 2255044"/>
                            <a:gd name="connsiteY195" fmla="*/ 1457325 h 1486063"/>
                            <a:gd name="connsiteX196" fmla="*/ 400050 w 2255044"/>
                            <a:gd name="connsiteY196" fmla="*/ 1447800 h 1486063"/>
                            <a:gd name="connsiteX197" fmla="*/ 390525 w 2255044"/>
                            <a:gd name="connsiteY197" fmla="*/ 1445419 h 1486063"/>
                            <a:gd name="connsiteX198" fmla="*/ 378619 w 2255044"/>
                            <a:gd name="connsiteY198" fmla="*/ 1440656 h 1486063"/>
                            <a:gd name="connsiteX199" fmla="*/ 364331 w 2255044"/>
                            <a:gd name="connsiteY199" fmla="*/ 1435894 h 1486063"/>
                            <a:gd name="connsiteX200" fmla="*/ 345281 w 2255044"/>
                            <a:gd name="connsiteY200" fmla="*/ 1428750 h 1486063"/>
                            <a:gd name="connsiteX201" fmla="*/ 330994 w 2255044"/>
                            <a:gd name="connsiteY201" fmla="*/ 1423987 h 1486063"/>
                            <a:gd name="connsiteX202" fmla="*/ 323850 w 2255044"/>
                            <a:gd name="connsiteY202" fmla="*/ 1421606 h 1486063"/>
                            <a:gd name="connsiteX203" fmla="*/ 314325 w 2255044"/>
                            <a:gd name="connsiteY203" fmla="*/ 1419225 h 1486063"/>
                            <a:gd name="connsiteX204" fmla="*/ 295275 w 2255044"/>
                            <a:gd name="connsiteY204" fmla="*/ 1407319 h 1486063"/>
                            <a:gd name="connsiteX205" fmla="*/ 288131 w 2255044"/>
                            <a:gd name="connsiteY205" fmla="*/ 1404937 h 1486063"/>
                            <a:gd name="connsiteX206" fmla="*/ 276225 w 2255044"/>
                            <a:gd name="connsiteY206" fmla="*/ 1400175 h 1486063"/>
                            <a:gd name="connsiteX207" fmla="*/ 259556 w 2255044"/>
                            <a:gd name="connsiteY207" fmla="*/ 1385887 h 1486063"/>
                            <a:gd name="connsiteX208" fmla="*/ 252413 w 2255044"/>
                            <a:gd name="connsiteY208" fmla="*/ 1383506 h 1486063"/>
                            <a:gd name="connsiteX209" fmla="*/ 247650 w 2255044"/>
                            <a:gd name="connsiteY209" fmla="*/ 1376362 h 1486063"/>
                            <a:gd name="connsiteX210" fmla="*/ 219075 w 2255044"/>
                            <a:gd name="connsiteY210" fmla="*/ 1357312 h 1486063"/>
                            <a:gd name="connsiteX211" fmla="*/ 200025 w 2255044"/>
                            <a:gd name="connsiteY211" fmla="*/ 1340644 h 1486063"/>
                            <a:gd name="connsiteX212" fmla="*/ 180975 w 2255044"/>
                            <a:gd name="connsiteY212" fmla="*/ 1323975 h 1486063"/>
                            <a:gd name="connsiteX213" fmla="*/ 173831 w 2255044"/>
                            <a:gd name="connsiteY213" fmla="*/ 1319212 h 1486063"/>
                            <a:gd name="connsiteX214" fmla="*/ 164306 w 2255044"/>
                            <a:gd name="connsiteY214" fmla="*/ 1316831 h 1486063"/>
                            <a:gd name="connsiteX215" fmla="*/ 147638 w 2255044"/>
                            <a:gd name="connsiteY215" fmla="*/ 1302544 h 1486063"/>
                            <a:gd name="connsiteX216" fmla="*/ 128588 w 2255044"/>
                            <a:gd name="connsiteY216" fmla="*/ 1293019 h 1486063"/>
                            <a:gd name="connsiteX217" fmla="*/ 121444 w 2255044"/>
                            <a:gd name="connsiteY217" fmla="*/ 1288256 h 1486063"/>
                            <a:gd name="connsiteX218" fmla="*/ 109538 w 2255044"/>
                            <a:gd name="connsiteY218" fmla="*/ 1283494 h 1486063"/>
                            <a:gd name="connsiteX219" fmla="*/ 90488 w 2255044"/>
                            <a:gd name="connsiteY219" fmla="*/ 1273969 h 1486063"/>
                            <a:gd name="connsiteX220" fmla="*/ 42863 w 2255044"/>
                            <a:gd name="connsiteY220" fmla="*/ 1276350 h 1486063"/>
                            <a:gd name="connsiteX221" fmla="*/ 35719 w 2255044"/>
                            <a:gd name="connsiteY221" fmla="*/ 1278731 h 1486063"/>
                            <a:gd name="connsiteX222" fmla="*/ 23813 w 2255044"/>
                            <a:gd name="connsiteY222" fmla="*/ 1293019 h 1486063"/>
                            <a:gd name="connsiteX223" fmla="*/ 7144 w 2255044"/>
                            <a:gd name="connsiteY223" fmla="*/ 1314450 h 1486063"/>
                            <a:gd name="connsiteX224" fmla="*/ 0 w 2255044"/>
                            <a:gd name="connsiteY224" fmla="*/ 1328737 h 1486063"/>
                            <a:gd name="connsiteX225" fmla="*/ 9525 w 2255044"/>
                            <a:gd name="connsiteY225" fmla="*/ 1307306 h 1486063"/>
                            <a:gd name="connsiteX226" fmla="*/ 9525 w 2255044"/>
                            <a:gd name="connsiteY226" fmla="*/ 1307306 h 1486063"/>
                            <a:gd name="connsiteX227" fmla="*/ 9525 w 2255044"/>
                            <a:gd name="connsiteY227"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31181 w 2255044"/>
                            <a:gd name="connsiteY88" fmla="*/ 1081087 h 1486063"/>
                            <a:gd name="connsiteX89" fmla="*/ 1828800 w 2255044"/>
                            <a:gd name="connsiteY89" fmla="*/ 1097757 h 1486063"/>
                            <a:gd name="connsiteX90" fmla="*/ 1785938 w 2255044"/>
                            <a:gd name="connsiteY90" fmla="*/ 1102519 h 1486063"/>
                            <a:gd name="connsiteX91" fmla="*/ 1769269 w 2255044"/>
                            <a:gd name="connsiteY91" fmla="*/ 1114425 h 1486063"/>
                            <a:gd name="connsiteX92" fmla="*/ 1762125 w 2255044"/>
                            <a:gd name="connsiteY92" fmla="*/ 1116806 h 1486063"/>
                            <a:gd name="connsiteX93" fmla="*/ 1747838 w 2255044"/>
                            <a:gd name="connsiteY93" fmla="*/ 1123950 h 1486063"/>
                            <a:gd name="connsiteX94" fmla="*/ 1733550 w 2255044"/>
                            <a:gd name="connsiteY94" fmla="*/ 1131094 h 1486063"/>
                            <a:gd name="connsiteX95" fmla="*/ 1731169 w 2255044"/>
                            <a:gd name="connsiteY95" fmla="*/ 1138237 h 1486063"/>
                            <a:gd name="connsiteX96" fmla="*/ 1719263 w 2255044"/>
                            <a:gd name="connsiteY96" fmla="*/ 1152525 h 1486063"/>
                            <a:gd name="connsiteX97" fmla="*/ 1704975 w 2255044"/>
                            <a:gd name="connsiteY97" fmla="*/ 1162050 h 1486063"/>
                            <a:gd name="connsiteX98" fmla="*/ 1690688 w 2255044"/>
                            <a:gd name="connsiteY98" fmla="*/ 1169194 h 1486063"/>
                            <a:gd name="connsiteX99" fmla="*/ 1676400 w 2255044"/>
                            <a:gd name="connsiteY99" fmla="*/ 1183481 h 1486063"/>
                            <a:gd name="connsiteX100" fmla="*/ 1662113 w 2255044"/>
                            <a:gd name="connsiteY100" fmla="*/ 1193006 h 1486063"/>
                            <a:gd name="connsiteX101" fmla="*/ 1645444 w 2255044"/>
                            <a:gd name="connsiteY101" fmla="*/ 1209675 h 1486063"/>
                            <a:gd name="connsiteX102" fmla="*/ 1635919 w 2255044"/>
                            <a:gd name="connsiteY102" fmla="*/ 1223962 h 1486063"/>
                            <a:gd name="connsiteX103" fmla="*/ 1628775 w 2255044"/>
                            <a:gd name="connsiteY103" fmla="*/ 1247775 h 1486063"/>
                            <a:gd name="connsiteX104" fmla="*/ 1631156 w 2255044"/>
                            <a:gd name="connsiteY104" fmla="*/ 1290637 h 1486063"/>
                            <a:gd name="connsiteX105" fmla="*/ 1633538 w 2255044"/>
                            <a:gd name="connsiteY105" fmla="*/ 1297781 h 1486063"/>
                            <a:gd name="connsiteX106" fmla="*/ 1635919 w 2255044"/>
                            <a:gd name="connsiteY106" fmla="*/ 1309687 h 1486063"/>
                            <a:gd name="connsiteX107" fmla="*/ 1638300 w 2255044"/>
                            <a:gd name="connsiteY107" fmla="*/ 1316831 h 1486063"/>
                            <a:gd name="connsiteX108" fmla="*/ 1645444 w 2255044"/>
                            <a:gd name="connsiteY108" fmla="*/ 1347787 h 1486063"/>
                            <a:gd name="connsiteX109" fmla="*/ 1643063 w 2255044"/>
                            <a:gd name="connsiteY109" fmla="*/ 1381125 h 1486063"/>
                            <a:gd name="connsiteX110" fmla="*/ 1631156 w 2255044"/>
                            <a:gd name="connsiteY110" fmla="*/ 1404937 h 1486063"/>
                            <a:gd name="connsiteX111" fmla="*/ 1624013 w 2255044"/>
                            <a:gd name="connsiteY111" fmla="*/ 1409700 h 1486063"/>
                            <a:gd name="connsiteX112" fmla="*/ 1607344 w 2255044"/>
                            <a:gd name="connsiteY112" fmla="*/ 1421606 h 1486063"/>
                            <a:gd name="connsiteX113" fmla="*/ 1593056 w 2255044"/>
                            <a:gd name="connsiteY113" fmla="*/ 1431131 h 1486063"/>
                            <a:gd name="connsiteX114" fmla="*/ 1581150 w 2255044"/>
                            <a:gd name="connsiteY114" fmla="*/ 1447800 h 1486063"/>
                            <a:gd name="connsiteX115" fmla="*/ 1574006 w 2255044"/>
                            <a:gd name="connsiteY115" fmla="*/ 1454944 h 1486063"/>
                            <a:gd name="connsiteX116" fmla="*/ 1566863 w 2255044"/>
                            <a:gd name="connsiteY116" fmla="*/ 1471612 h 1486063"/>
                            <a:gd name="connsiteX117" fmla="*/ 1562100 w 2255044"/>
                            <a:gd name="connsiteY117" fmla="*/ 1478756 h 1486063"/>
                            <a:gd name="connsiteX118" fmla="*/ 1554956 w 2255044"/>
                            <a:gd name="connsiteY118" fmla="*/ 1481137 h 1486063"/>
                            <a:gd name="connsiteX119" fmla="*/ 1547813 w 2255044"/>
                            <a:gd name="connsiteY119" fmla="*/ 1485900 h 1486063"/>
                            <a:gd name="connsiteX120" fmla="*/ 1485900 w 2255044"/>
                            <a:gd name="connsiteY120" fmla="*/ 1483519 h 1486063"/>
                            <a:gd name="connsiteX121" fmla="*/ 1473994 w 2255044"/>
                            <a:gd name="connsiteY121" fmla="*/ 1481137 h 1486063"/>
                            <a:gd name="connsiteX122" fmla="*/ 1466850 w 2255044"/>
                            <a:gd name="connsiteY122" fmla="*/ 1478756 h 1486063"/>
                            <a:gd name="connsiteX123" fmla="*/ 1400175 w 2255044"/>
                            <a:gd name="connsiteY123" fmla="*/ 1476375 h 1486063"/>
                            <a:gd name="connsiteX124" fmla="*/ 1388269 w 2255044"/>
                            <a:gd name="connsiteY124" fmla="*/ 1473994 h 1486063"/>
                            <a:gd name="connsiteX125" fmla="*/ 1371600 w 2255044"/>
                            <a:gd name="connsiteY125" fmla="*/ 1469231 h 1486063"/>
                            <a:gd name="connsiteX126" fmla="*/ 1304925 w 2255044"/>
                            <a:gd name="connsiteY126" fmla="*/ 1464469 h 1486063"/>
                            <a:gd name="connsiteX127" fmla="*/ 1245394 w 2255044"/>
                            <a:gd name="connsiteY127" fmla="*/ 1447799 h 1486063"/>
                            <a:gd name="connsiteX128" fmla="*/ 1200150 w 2255044"/>
                            <a:gd name="connsiteY128" fmla="*/ 1409700 h 1486063"/>
                            <a:gd name="connsiteX129" fmla="*/ 1164431 w 2255044"/>
                            <a:gd name="connsiteY129" fmla="*/ 1362075 h 1486063"/>
                            <a:gd name="connsiteX130" fmla="*/ 1150143 w 2255044"/>
                            <a:gd name="connsiteY130" fmla="*/ 1319213 h 1486063"/>
                            <a:gd name="connsiteX131" fmla="*/ 1131094 w 2255044"/>
                            <a:gd name="connsiteY131" fmla="*/ 1309687 h 1486063"/>
                            <a:gd name="connsiteX132" fmla="*/ 1123950 w 2255044"/>
                            <a:gd name="connsiteY132" fmla="*/ 1288256 h 1486063"/>
                            <a:gd name="connsiteX133" fmla="*/ 1116806 w 2255044"/>
                            <a:gd name="connsiteY133" fmla="*/ 1273969 h 1486063"/>
                            <a:gd name="connsiteX134" fmla="*/ 1109663 w 2255044"/>
                            <a:gd name="connsiteY134" fmla="*/ 1262062 h 1486063"/>
                            <a:gd name="connsiteX135" fmla="*/ 1104900 w 2255044"/>
                            <a:gd name="connsiteY135" fmla="*/ 1254919 h 1486063"/>
                            <a:gd name="connsiteX136" fmla="*/ 1085850 w 2255044"/>
                            <a:gd name="connsiteY136" fmla="*/ 1250156 h 1486063"/>
                            <a:gd name="connsiteX137" fmla="*/ 1073944 w 2255044"/>
                            <a:gd name="connsiteY137" fmla="*/ 1245394 h 1486063"/>
                            <a:gd name="connsiteX138" fmla="*/ 1064419 w 2255044"/>
                            <a:gd name="connsiteY138" fmla="*/ 1243012 h 1486063"/>
                            <a:gd name="connsiteX139" fmla="*/ 1054894 w 2255044"/>
                            <a:gd name="connsiteY139" fmla="*/ 1238250 h 1486063"/>
                            <a:gd name="connsiteX140" fmla="*/ 1035844 w 2255044"/>
                            <a:gd name="connsiteY140" fmla="*/ 1231106 h 1486063"/>
                            <a:gd name="connsiteX141" fmla="*/ 1031081 w 2255044"/>
                            <a:gd name="connsiteY141" fmla="*/ 1223962 h 1486063"/>
                            <a:gd name="connsiteX142" fmla="*/ 1019175 w 2255044"/>
                            <a:gd name="connsiteY142" fmla="*/ 1219200 h 1486063"/>
                            <a:gd name="connsiteX143" fmla="*/ 995363 w 2255044"/>
                            <a:gd name="connsiteY143" fmla="*/ 1212056 h 1486063"/>
                            <a:gd name="connsiteX144" fmla="*/ 988219 w 2255044"/>
                            <a:gd name="connsiteY144" fmla="*/ 1207294 h 1486063"/>
                            <a:gd name="connsiteX145" fmla="*/ 969169 w 2255044"/>
                            <a:gd name="connsiteY145" fmla="*/ 1200150 h 1486063"/>
                            <a:gd name="connsiteX146" fmla="*/ 957263 w 2255044"/>
                            <a:gd name="connsiteY146" fmla="*/ 1195387 h 1486063"/>
                            <a:gd name="connsiteX147" fmla="*/ 947738 w 2255044"/>
                            <a:gd name="connsiteY147" fmla="*/ 1193006 h 1486063"/>
                            <a:gd name="connsiteX148" fmla="*/ 933450 w 2255044"/>
                            <a:gd name="connsiteY148" fmla="*/ 1188244 h 1486063"/>
                            <a:gd name="connsiteX149" fmla="*/ 909638 w 2255044"/>
                            <a:gd name="connsiteY149" fmla="*/ 1178719 h 1486063"/>
                            <a:gd name="connsiteX150" fmla="*/ 890588 w 2255044"/>
                            <a:gd name="connsiteY150" fmla="*/ 1176337 h 1486063"/>
                            <a:gd name="connsiteX151" fmla="*/ 842963 w 2255044"/>
                            <a:gd name="connsiteY151" fmla="*/ 1176337 h 1486063"/>
                            <a:gd name="connsiteX152" fmla="*/ 831056 w 2255044"/>
                            <a:gd name="connsiteY152" fmla="*/ 1178719 h 1486063"/>
                            <a:gd name="connsiteX153" fmla="*/ 816769 w 2255044"/>
                            <a:gd name="connsiteY153" fmla="*/ 1183481 h 1486063"/>
                            <a:gd name="connsiteX154" fmla="*/ 802481 w 2255044"/>
                            <a:gd name="connsiteY154" fmla="*/ 1193006 h 1486063"/>
                            <a:gd name="connsiteX155" fmla="*/ 795338 w 2255044"/>
                            <a:gd name="connsiteY155" fmla="*/ 1197769 h 1486063"/>
                            <a:gd name="connsiteX156" fmla="*/ 781050 w 2255044"/>
                            <a:gd name="connsiteY156" fmla="*/ 1209675 h 1486063"/>
                            <a:gd name="connsiteX157" fmla="*/ 776288 w 2255044"/>
                            <a:gd name="connsiteY157" fmla="*/ 1216819 h 1486063"/>
                            <a:gd name="connsiteX158" fmla="*/ 771525 w 2255044"/>
                            <a:gd name="connsiteY158" fmla="*/ 1231106 h 1486063"/>
                            <a:gd name="connsiteX159" fmla="*/ 764381 w 2255044"/>
                            <a:gd name="connsiteY159" fmla="*/ 1252537 h 1486063"/>
                            <a:gd name="connsiteX160" fmla="*/ 762000 w 2255044"/>
                            <a:gd name="connsiteY160" fmla="*/ 1259681 h 1486063"/>
                            <a:gd name="connsiteX161" fmla="*/ 759619 w 2255044"/>
                            <a:gd name="connsiteY161" fmla="*/ 1266825 h 1486063"/>
                            <a:gd name="connsiteX162" fmla="*/ 754856 w 2255044"/>
                            <a:gd name="connsiteY162" fmla="*/ 1273969 h 1486063"/>
                            <a:gd name="connsiteX163" fmla="*/ 742950 w 2255044"/>
                            <a:gd name="connsiteY163" fmla="*/ 1295400 h 1486063"/>
                            <a:gd name="connsiteX164" fmla="*/ 738188 w 2255044"/>
                            <a:gd name="connsiteY164" fmla="*/ 1302544 h 1486063"/>
                            <a:gd name="connsiteX165" fmla="*/ 735806 w 2255044"/>
                            <a:gd name="connsiteY165" fmla="*/ 1309687 h 1486063"/>
                            <a:gd name="connsiteX166" fmla="*/ 719138 w 2255044"/>
                            <a:gd name="connsiteY166" fmla="*/ 1331119 h 1486063"/>
                            <a:gd name="connsiteX167" fmla="*/ 711994 w 2255044"/>
                            <a:gd name="connsiteY167" fmla="*/ 1345406 h 1486063"/>
                            <a:gd name="connsiteX168" fmla="*/ 704850 w 2255044"/>
                            <a:gd name="connsiteY168" fmla="*/ 1352550 h 1486063"/>
                            <a:gd name="connsiteX169" fmla="*/ 700088 w 2255044"/>
                            <a:gd name="connsiteY169" fmla="*/ 1359694 h 1486063"/>
                            <a:gd name="connsiteX170" fmla="*/ 692944 w 2255044"/>
                            <a:gd name="connsiteY170" fmla="*/ 1364456 h 1486063"/>
                            <a:gd name="connsiteX171" fmla="*/ 683419 w 2255044"/>
                            <a:gd name="connsiteY171" fmla="*/ 1371600 h 1486063"/>
                            <a:gd name="connsiteX172" fmla="*/ 669131 w 2255044"/>
                            <a:gd name="connsiteY172" fmla="*/ 1381125 h 1486063"/>
                            <a:gd name="connsiteX173" fmla="*/ 661988 w 2255044"/>
                            <a:gd name="connsiteY173" fmla="*/ 1385887 h 1486063"/>
                            <a:gd name="connsiteX174" fmla="*/ 650081 w 2255044"/>
                            <a:gd name="connsiteY174" fmla="*/ 1395412 h 1486063"/>
                            <a:gd name="connsiteX175" fmla="*/ 642938 w 2255044"/>
                            <a:gd name="connsiteY175" fmla="*/ 1402556 h 1486063"/>
                            <a:gd name="connsiteX176" fmla="*/ 635794 w 2255044"/>
                            <a:gd name="connsiteY176" fmla="*/ 1407319 h 1486063"/>
                            <a:gd name="connsiteX177" fmla="*/ 621506 w 2255044"/>
                            <a:gd name="connsiteY177" fmla="*/ 1421606 h 1486063"/>
                            <a:gd name="connsiteX178" fmla="*/ 607219 w 2255044"/>
                            <a:gd name="connsiteY178" fmla="*/ 1426369 h 1486063"/>
                            <a:gd name="connsiteX179" fmla="*/ 597694 w 2255044"/>
                            <a:gd name="connsiteY179" fmla="*/ 1428750 h 1486063"/>
                            <a:gd name="connsiteX180" fmla="*/ 585788 w 2255044"/>
                            <a:gd name="connsiteY180" fmla="*/ 1433512 h 1486063"/>
                            <a:gd name="connsiteX181" fmla="*/ 578644 w 2255044"/>
                            <a:gd name="connsiteY181" fmla="*/ 1435894 h 1486063"/>
                            <a:gd name="connsiteX182" fmla="*/ 566738 w 2255044"/>
                            <a:gd name="connsiteY182" fmla="*/ 1443037 h 1486063"/>
                            <a:gd name="connsiteX183" fmla="*/ 540544 w 2255044"/>
                            <a:gd name="connsiteY183" fmla="*/ 1450181 h 1486063"/>
                            <a:gd name="connsiteX184" fmla="*/ 523875 w 2255044"/>
                            <a:gd name="connsiteY184" fmla="*/ 1454944 h 1486063"/>
                            <a:gd name="connsiteX185" fmla="*/ 519113 w 2255044"/>
                            <a:gd name="connsiteY185" fmla="*/ 1462087 h 1486063"/>
                            <a:gd name="connsiteX186" fmla="*/ 511969 w 2255044"/>
                            <a:gd name="connsiteY186" fmla="*/ 1464469 h 1486063"/>
                            <a:gd name="connsiteX187" fmla="*/ 504825 w 2255044"/>
                            <a:gd name="connsiteY187" fmla="*/ 1469231 h 1486063"/>
                            <a:gd name="connsiteX188" fmla="*/ 483394 w 2255044"/>
                            <a:gd name="connsiteY188" fmla="*/ 1473994 h 1486063"/>
                            <a:gd name="connsiteX189" fmla="*/ 476250 w 2255044"/>
                            <a:gd name="connsiteY189" fmla="*/ 1476375 h 1486063"/>
                            <a:gd name="connsiteX190" fmla="*/ 464344 w 2255044"/>
                            <a:gd name="connsiteY190" fmla="*/ 1473994 h 1486063"/>
                            <a:gd name="connsiteX191" fmla="*/ 452438 w 2255044"/>
                            <a:gd name="connsiteY191" fmla="*/ 1469231 h 1486063"/>
                            <a:gd name="connsiteX192" fmla="*/ 442913 w 2255044"/>
                            <a:gd name="connsiteY192" fmla="*/ 1466850 h 1486063"/>
                            <a:gd name="connsiteX193" fmla="*/ 435769 w 2255044"/>
                            <a:gd name="connsiteY193" fmla="*/ 1462087 h 1486063"/>
                            <a:gd name="connsiteX194" fmla="*/ 416719 w 2255044"/>
                            <a:gd name="connsiteY194" fmla="*/ 1457325 h 1486063"/>
                            <a:gd name="connsiteX195" fmla="*/ 400050 w 2255044"/>
                            <a:gd name="connsiteY195" fmla="*/ 1447800 h 1486063"/>
                            <a:gd name="connsiteX196" fmla="*/ 390525 w 2255044"/>
                            <a:gd name="connsiteY196" fmla="*/ 1445419 h 1486063"/>
                            <a:gd name="connsiteX197" fmla="*/ 378619 w 2255044"/>
                            <a:gd name="connsiteY197" fmla="*/ 1440656 h 1486063"/>
                            <a:gd name="connsiteX198" fmla="*/ 364331 w 2255044"/>
                            <a:gd name="connsiteY198" fmla="*/ 1435894 h 1486063"/>
                            <a:gd name="connsiteX199" fmla="*/ 345281 w 2255044"/>
                            <a:gd name="connsiteY199" fmla="*/ 1428750 h 1486063"/>
                            <a:gd name="connsiteX200" fmla="*/ 330994 w 2255044"/>
                            <a:gd name="connsiteY200" fmla="*/ 1423987 h 1486063"/>
                            <a:gd name="connsiteX201" fmla="*/ 323850 w 2255044"/>
                            <a:gd name="connsiteY201" fmla="*/ 1421606 h 1486063"/>
                            <a:gd name="connsiteX202" fmla="*/ 314325 w 2255044"/>
                            <a:gd name="connsiteY202" fmla="*/ 1419225 h 1486063"/>
                            <a:gd name="connsiteX203" fmla="*/ 295275 w 2255044"/>
                            <a:gd name="connsiteY203" fmla="*/ 1407319 h 1486063"/>
                            <a:gd name="connsiteX204" fmla="*/ 288131 w 2255044"/>
                            <a:gd name="connsiteY204" fmla="*/ 1404937 h 1486063"/>
                            <a:gd name="connsiteX205" fmla="*/ 276225 w 2255044"/>
                            <a:gd name="connsiteY205" fmla="*/ 1400175 h 1486063"/>
                            <a:gd name="connsiteX206" fmla="*/ 259556 w 2255044"/>
                            <a:gd name="connsiteY206" fmla="*/ 1385887 h 1486063"/>
                            <a:gd name="connsiteX207" fmla="*/ 252413 w 2255044"/>
                            <a:gd name="connsiteY207" fmla="*/ 1383506 h 1486063"/>
                            <a:gd name="connsiteX208" fmla="*/ 247650 w 2255044"/>
                            <a:gd name="connsiteY208" fmla="*/ 1376362 h 1486063"/>
                            <a:gd name="connsiteX209" fmla="*/ 219075 w 2255044"/>
                            <a:gd name="connsiteY209" fmla="*/ 1357312 h 1486063"/>
                            <a:gd name="connsiteX210" fmla="*/ 200025 w 2255044"/>
                            <a:gd name="connsiteY210" fmla="*/ 1340644 h 1486063"/>
                            <a:gd name="connsiteX211" fmla="*/ 180975 w 2255044"/>
                            <a:gd name="connsiteY211" fmla="*/ 1323975 h 1486063"/>
                            <a:gd name="connsiteX212" fmla="*/ 173831 w 2255044"/>
                            <a:gd name="connsiteY212" fmla="*/ 1319212 h 1486063"/>
                            <a:gd name="connsiteX213" fmla="*/ 164306 w 2255044"/>
                            <a:gd name="connsiteY213" fmla="*/ 1316831 h 1486063"/>
                            <a:gd name="connsiteX214" fmla="*/ 147638 w 2255044"/>
                            <a:gd name="connsiteY214" fmla="*/ 1302544 h 1486063"/>
                            <a:gd name="connsiteX215" fmla="*/ 128588 w 2255044"/>
                            <a:gd name="connsiteY215" fmla="*/ 1293019 h 1486063"/>
                            <a:gd name="connsiteX216" fmla="*/ 121444 w 2255044"/>
                            <a:gd name="connsiteY216" fmla="*/ 1288256 h 1486063"/>
                            <a:gd name="connsiteX217" fmla="*/ 109538 w 2255044"/>
                            <a:gd name="connsiteY217" fmla="*/ 1283494 h 1486063"/>
                            <a:gd name="connsiteX218" fmla="*/ 90488 w 2255044"/>
                            <a:gd name="connsiteY218" fmla="*/ 1273969 h 1486063"/>
                            <a:gd name="connsiteX219" fmla="*/ 42863 w 2255044"/>
                            <a:gd name="connsiteY219" fmla="*/ 1276350 h 1486063"/>
                            <a:gd name="connsiteX220" fmla="*/ 35719 w 2255044"/>
                            <a:gd name="connsiteY220" fmla="*/ 1278731 h 1486063"/>
                            <a:gd name="connsiteX221" fmla="*/ 23813 w 2255044"/>
                            <a:gd name="connsiteY221" fmla="*/ 1293019 h 1486063"/>
                            <a:gd name="connsiteX222" fmla="*/ 7144 w 2255044"/>
                            <a:gd name="connsiteY222" fmla="*/ 1314450 h 1486063"/>
                            <a:gd name="connsiteX223" fmla="*/ 0 w 2255044"/>
                            <a:gd name="connsiteY223" fmla="*/ 1328737 h 1486063"/>
                            <a:gd name="connsiteX224" fmla="*/ 9525 w 2255044"/>
                            <a:gd name="connsiteY224" fmla="*/ 1307306 h 1486063"/>
                            <a:gd name="connsiteX225" fmla="*/ 9525 w 2255044"/>
                            <a:gd name="connsiteY225" fmla="*/ 1307306 h 1486063"/>
                            <a:gd name="connsiteX226" fmla="*/ 9525 w 2255044"/>
                            <a:gd name="connsiteY226"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31181 w 2255044"/>
                            <a:gd name="connsiteY88" fmla="*/ 1081087 h 1486063"/>
                            <a:gd name="connsiteX89" fmla="*/ 1816893 w 2255044"/>
                            <a:gd name="connsiteY89" fmla="*/ 1092994 h 1486063"/>
                            <a:gd name="connsiteX90" fmla="*/ 1785938 w 2255044"/>
                            <a:gd name="connsiteY90" fmla="*/ 1102519 h 1486063"/>
                            <a:gd name="connsiteX91" fmla="*/ 1769269 w 2255044"/>
                            <a:gd name="connsiteY91" fmla="*/ 1114425 h 1486063"/>
                            <a:gd name="connsiteX92" fmla="*/ 1762125 w 2255044"/>
                            <a:gd name="connsiteY92" fmla="*/ 1116806 h 1486063"/>
                            <a:gd name="connsiteX93" fmla="*/ 1747838 w 2255044"/>
                            <a:gd name="connsiteY93" fmla="*/ 1123950 h 1486063"/>
                            <a:gd name="connsiteX94" fmla="*/ 1733550 w 2255044"/>
                            <a:gd name="connsiteY94" fmla="*/ 1131094 h 1486063"/>
                            <a:gd name="connsiteX95" fmla="*/ 1731169 w 2255044"/>
                            <a:gd name="connsiteY95" fmla="*/ 1138237 h 1486063"/>
                            <a:gd name="connsiteX96" fmla="*/ 1719263 w 2255044"/>
                            <a:gd name="connsiteY96" fmla="*/ 1152525 h 1486063"/>
                            <a:gd name="connsiteX97" fmla="*/ 1704975 w 2255044"/>
                            <a:gd name="connsiteY97" fmla="*/ 1162050 h 1486063"/>
                            <a:gd name="connsiteX98" fmla="*/ 1690688 w 2255044"/>
                            <a:gd name="connsiteY98" fmla="*/ 1169194 h 1486063"/>
                            <a:gd name="connsiteX99" fmla="*/ 1676400 w 2255044"/>
                            <a:gd name="connsiteY99" fmla="*/ 1183481 h 1486063"/>
                            <a:gd name="connsiteX100" fmla="*/ 1662113 w 2255044"/>
                            <a:gd name="connsiteY100" fmla="*/ 1193006 h 1486063"/>
                            <a:gd name="connsiteX101" fmla="*/ 1645444 w 2255044"/>
                            <a:gd name="connsiteY101" fmla="*/ 1209675 h 1486063"/>
                            <a:gd name="connsiteX102" fmla="*/ 1635919 w 2255044"/>
                            <a:gd name="connsiteY102" fmla="*/ 1223962 h 1486063"/>
                            <a:gd name="connsiteX103" fmla="*/ 1628775 w 2255044"/>
                            <a:gd name="connsiteY103" fmla="*/ 1247775 h 1486063"/>
                            <a:gd name="connsiteX104" fmla="*/ 1631156 w 2255044"/>
                            <a:gd name="connsiteY104" fmla="*/ 1290637 h 1486063"/>
                            <a:gd name="connsiteX105" fmla="*/ 1633538 w 2255044"/>
                            <a:gd name="connsiteY105" fmla="*/ 1297781 h 1486063"/>
                            <a:gd name="connsiteX106" fmla="*/ 1635919 w 2255044"/>
                            <a:gd name="connsiteY106" fmla="*/ 1309687 h 1486063"/>
                            <a:gd name="connsiteX107" fmla="*/ 1638300 w 2255044"/>
                            <a:gd name="connsiteY107" fmla="*/ 1316831 h 1486063"/>
                            <a:gd name="connsiteX108" fmla="*/ 1645444 w 2255044"/>
                            <a:gd name="connsiteY108" fmla="*/ 1347787 h 1486063"/>
                            <a:gd name="connsiteX109" fmla="*/ 1643063 w 2255044"/>
                            <a:gd name="connsiteY109" fmla="*/ 1381125 h 1486063"/>
                            <a:gd name="connsiteX110" fmla="*/ 1631156 w 2255044"/>
                            <a:gd name="connsiteY110" fmla="*/ 1404937 h 1486063"/>
                            <a:gd name="connsiteX111" fmla="*/ 1624013 w 2255044"/>
                            <a:gd name="connsiteY111" fmla="*/ 1409700 h 1486063"/>
                            <a:gd name="connsiteX112" fmla="*/ 1607344 w 2255044"/>
                            <a:gd name="connsiteY112" fmla="*/ 1421606 h 1486063"/>
                            <a:gd name="connsiteX113" fmla="*/ 1593056 w 2255044"/>
                            <a:gd name="connsiteY113" fmla="*/ 1431131 h 1486063"/>
                            <a:gd name="connsiteX114" fmla="*/ 1581150 w 2255044"/>
                            <a:gd name="connsiteY114" fmla="*/ 1447800 h 1486063"/>
                            <a:gd name="connsiteX115" fmla="*/ 1574006 w 2255044"/>
                            <a:gd name="connsiteY115" fmla="*/ 1454944 h 1486063"/>
                            <a:gd name="connsiteX116" fmla="*/ 1566863 w 2255044"/>
                            <a:gd name="connsiteY116" fmla="*/ 1471612 h 1486063"/>
                            <a:gd name="connsiteX117" fmla="*/ 1562100 w 2255044"/>
                            <a:gd name="connsiteY117" fmla="*/ 1478756 h 1486063"/>
                            <a:gd name="connsiteX118" fmla="*/ 1554956 w 2255044"/>
                            <a:gd name="connsiteY118" fmla="*/ 1481137 h 1486063"/>
                            <a:gd name="connsiteX119" fmla="*/ 1547813 w 2255044"/>
                            <a:gd name="connsiteY119" fmla="*/ 1485900 h 1486063"/>
                            <a:gd name="connsiteX120" fmla="*/ 1485900 w 2255044"/>
                            <a:gd name="connsiteY120" fmla="*/ 1483519 h 1486063"/>
                            <a:gd name="connsiteX121" fmla="*/ 1473994 w 2255044"/>
                            <a:gd name="connsiteY121" fmla="*/ 1481137 h 1486063"/>
                            <a:gd name="connsiteX122" fmla="*/ 1466850 w 2255044"/>
                            <a:gd name="connsiteY122" fmla="*/ 1478756 h 1486063"/>
                            <a:gd name="connsiteX123" fmla="*/ 1400175 w 2255044"/>
                            <a:gd name="connsiteY123" fmla="*/ 1476375 h 1486063"/>
                            <a:gd name="connsiteX124" fmla="*/ 1388269 w 2255044"/>
                            <a:gd name="connsiteY124" fmla="*/ 1473994 h 1486063"/>
                            <a:gd name="connsiteX125" fmla="*/ 1371600 w 2255044"/>
                            <a:gd name="connsiteY125" fmla="*/ 1469231 h 1486063"/>
                            <a:gd name="connsiteX126" fmla="*/ 1304925 w 2255044"/>
                            <a:gd name="connsiteY126" fmla="*/ 1464469 h 1486063"/>
                            <a:gd name="connsiteX127" fmla="*/ 1245394 w 2255044"/>
                            <a:gd name="connsiteY127" fmla="*/ 1447799 h 1486063"/>
                            <a:gd name="connsiteX128" fmla="*/ 1200150 w 2255044"/>
                            <a:gd name="connsiteY128" fmla="*/ 1409700 h 1486063"/>
                            <a:gd name="connsiteX129" fmla="*/ 1164431 w 2255044"/>
                            <a:gd name="connsiteY129" fmla="*/ 1362075 h 1486063"/>
                            <a:gd name="connsiteX130" fmla="*/ 1150143 w 2255044"/>
                            <a:gd name="connsiteY130" fmla="*/ 1319213 h 1486063"/>
                            <a:gd name="connsiteX131" fmla="*/ 1131094 w 2255044"/>
                            <a:gd name="connsiteY131" fmla="*/ 1309687 h 1486063"/>
                            <a:gd name="connsiteX132" fmla="*/ 1123950 w 2255044"/>
                            <a:gd name="connsiteY132" fmla="*/ 1288256 h 1486063"/>
                            <a:gd name="connsiteX133" fmla="*/ 1116806 w 2255044"/>
                            <a:gd name="connsiteY133" fmla="*/ 1273969 h 1486063"/>
                            <a:gd name="connsiteX134" fmla="*/ 1109663 w 2255044"/>
                            <a:gd name="connsiteY134" fmla="*/ 1262062 h 1486063"/>
                            <a:gd name="connsiteX135" fmla="*/ 1104900 w 2255044"/>
                            <a:gd name="connsiteY135" fmla="*/ 1254919 h 1486063"/>
                            <a:gd name="connsiteX136" fmla="*/ 1085850 w 2255044"/>
                            <a:gd name="connsiteY136" fmla="*/ 1250156 h 1486063"/>
                            <a:gd name="connsiteX137" fmla="*/ 1073944 w 2255044"/>
                            <a:gd name="connsiteY137" fmla="*/ 1245394 h 1486063"/>
                            <a:gd name="connsiteX138" fmla="*/ 1064419 w 2255044"/>
                            <a:gd name="connsiteY138" fmla="*/ 1243012 h 1486063"/>
                            <a:gd name="connsiteX139" fmla="*/ 1054894 w 2255044"/>
                            <a:gd name="connsiteY139" fmla="*/ 1238250 h 1486063"/>
                            <a:gd name="connsiteX140" fmla="*/ 1035844 w 2255044"/>
                            <a:gd name="connsiteY140" fmla="*/ 1231106 h 1486063"/>
                            <a:gd name="connsiteX141" fmla="*/ 1031081 w 2255044"/>
                            <a:gd name="connsiteY141" fmla="*/ 1223962 h 1486063"/>
                            <a:gd name="connsiteX142" fmla="*/ 1019175 w 2255044"/>
                            <a:gd name="connsiteY142" fmla="*/ 1219200 h 1486063"/>
                            <a:gd name="connsiteX143" fmla="*/ 995363 w 2255044"/>
                            <a:gd name="connsiteY143" fmla="*/ 1212056 h 1486063"/>
                            <a:gd name="connsiteX144" fmla="*/ 988219 w 2255044"/>
                            <a:gd name="connsiteY144" fmla="*/ 1207294 h 1486063"/>
                            <a:gd name="connsiteX145" fmla="*/ 969169 w 2255044"/>
                            <a:gd name="connsiteY145" fmla="*/ 1200150 h 1486063"/>
                            <a:gd name="connsiteX146" fmla="*/ 957263 w 2255044"/>
                            <a:gd name="connsiteY146" fmla="*/ 1195387 h 1486063"/>
                            <a:gd name="connsiteX147" fmla="*/ 947738 w 2255044"/>
                            <a:gd name="connsiteY147" fmla="*/ 1193006 h 1486063"/>
                            <a:gd name="connsiteX148" fmla="*/ 933450 w 2255044"/>
                            <a:gd name="connsiteY148" fmla="*/ 1188244 h 1486063"/>
                            <a:gd name="connsiteX149" fmla="*/ 909638 w 2255044"/>
                            <a:gd name="connsiteY149" fmla="*/ 1178719 h 1486063"/>
                            <a:gd name="connsiteX150" fmla="*/ 890588 w 2255044"/>
                            <a:gd name="connsiteY150" fmla="*/ 1176337 h 1486063"/>
                            <a:gd name="connsiteX151" fmla="*/ 842963 w 2255044"/>
                            <a:gd name="connsiteY151" fmla="*/ 1176337 h 1486063"/>
                            <a:gd name="connsiteX152" fmla="*/ 831056 w 2255044"/>
                            <a:gd name="connsiteY152" fmla="*/ 1178719 h 1486063"/>
                            <a:gd name="connsiteX153" fmla="*/ 816769 w 2255044"/>
                            <a:gd name="connsiteY153" fmla="*/ 1183481 h 1486063"/>
                            <a:gd name="connsiteX154" fmla="*/ 802481 w 2255044"/>
                            <a:gd name="connsiteY154" fmla="*/ 1193006 h 1486063"/>
                            <a:gd name="connsiteX155" fmla="*/ 795338 w 2255044"/>
                            <a:gd name="connsiteY155" fmla="*/ 1197769 h 1486063"/>
                            <a:gd name="connsiteX156" fmla="*/ 781050 w 2255044"/>
                            <a:gd name="connsiteY156" fmla="*/ 1209675 h 1486063"/>
                            <a:gd name="connsiteX157" fmla="*/ 776288 w 2255044"/>
                            <a:gd name="connsiteY157" fmla="*/ 1216819 h 1486063"/>
                            <a:gd name="connsiteX158" fmla="*/ 771525 w 2255044"/>
                            <a:gd name="connsiteY158" fmla="*/ 1231106 h 1486063"/>
                            <a:gd name="connsiteX159" fmla="*/ 764381 w 2255044"/>
                            <a:gd name="connsiteY159" fmla="*/ 1252537 h 1486063"/>
                            <a:gd name="connsiteX160" fmla="*/ 762000 w 2255044"/>
                            <a:gd name="connsiteY160" fmla="*/ 1259681 h 1486063"/>
                            <a:gd name="connsiteX161" fmla="*/ 759619 w 2255044"/>
                            <a:gd name="connsiteY161" fmla="*/ 1266825 h 1486063"/>
                            <a:gd name="connsiteX162" fmla="*/ 754856 w 2255044"/>
                            <a:gd name="connsiteY162" fmla="*/ 1273969 h 1486063"/>
                            <a:gd name="connsiteX163" fmla="*/ 742950 w 2255044"/>
                            <a:gd name="connsiteY163" fmla="*/ 1295400 h 1486063"/>
                            <a:gd name="connsiteX164" fmla="*/ 738188 w 2255044"/>
                            <a:gd name="connsiteY164" fmla="*/ 1302544 h 1486063"/>
                            <a:gd name="connsiteX165" fmla="*/ 735806 w 2255044"/>
                            <a:gd name="connsiteY165" fmla="*/ 1309687 h 1486063"/>
                            <a:gd name="connsiteX166" fmla="*/ 719138 w 2255044"/>
                            <a:gd name="connsiteY166" fmla="*/ 1331119 h 1486063"/>
                            <a:gd name="connsiteX167" fmla="*/ 711994 w 2255044"/>
                            <a:gd name="connsiteY167" fmla="*/ 1345406 h 1486063"/>
                            <a:gd name="connsiteX168" fmla="*/ 704850 w 2255044"/>
                            <a:gd name="connsiteY168" fmla="*/ 1352550 h 1486063"/>
                            <a:gd name="connsiteX169" fmla="*/ 700088 w 2255044"/>
                            <a:gd name="connsiteY169" fmla="*/ 1359694 h 1486063"/>
                            <a:gd name="connsiteX170" fmla="*/ 692944 w 2255044"/>
                            <a:gd name="connsiteY170" fmla="*/ 1364456 h 1486063"/>
                            <a:gd name="connsiteX171" fmla="*/ 683419 w 2255044"/>
                            <a:gd name="connsiteY171" fmla="*/ 1371600 h 1486063"/>
                            <a:gd name="connsiteX172" fmla="*/ 669131 w 2255044"/>
                            <a:gd name="connsiteY172" fmla="*/ 1381125 h 1486063"/>
                            <a:gd name="connsiteX173" fmla="*/ 661988 w 2255044"/>
                            <a:gd name="connsiteY173" fmla="*/ 1385887 h 1486063"/>
                            <a:gd name="connsiteX174" fmla="*/ 650081 w 2255044"/>
                            <a:gd name="connsiteY174" fmla="*/ 1395412 h 1486063"/>
                            <a:gd name="connsiteX175" fmla="*/ 642938 w 2255044"/>
                            <a:gd name="connsiteY175" fmla="*/ 1402556 h 1486063"/>
                            <a:gd name="connsiteX176" fmla="*/ 635794 w 2255044"/>
                            <a:gd name="connsiteY176" fmla="*/ 1407319 h 1486063"/>
                            <a:gd name="connsiteX177" fmla="*/ 621506 w 2255044"/>
                            <a:gd name="connsiteY177" fmla="*/ 1421606 h 1486063"/>
                            <a:gd name="connsiteX178" fmla="*/ 607219 w 2255044"/>
                            <a:gd name="connsiteY178" fmla="*/ 1426369 h 1486063"/>
                            <a:gd name="connsiteX179" fmla="*/ 597694 w 2255044"/>
                            <a:gd name="connsiteY179" fmla="*/ 1428750 h 1486063"/>
                            <a:gd name="connsiteX180" fmla="*/ 585788 w 2255044"/>
                            <a:gd name="connsiteY180" fmla="*/ 1433512 h 1486063"/>
                            <a:gd name="connsiteX181" fmla="*/ 578644 w 2255044"/>
                            <a:gd name="connsiteY181" fmla="*/ 1435894 h 1486063"/>
                            <a:gd name="connsiteX182" fmla="*/ 566738 w 2255044"/>
                            <a:gd name="connsiteY182" fmla="*/ 1443037 h 1486063"/>
                            <a:gd name="connsiteX183" fmla="*/ 540544 w 2255044"/>
                            <a:gd name="connsiteY183" fmla="*/ 1450181 h 1486063"/>
                            <a:gd name="connsiteX184" fmla="*/ 523875 w 2255044"/>
                            <a:gd name="connsiteY184" fmla="*/ 1454944 h 1486063"/>
                            <a:gd name="connsiteX185" fmla="*/ 519113 w 2255044"/>
                            <a:gd name="connsiteY185" fmla="*/ 1462087 h 1486063"/>
                            <a:gd name="connsiteX186" fmla="*/ 511969 w 2255044"/>
                            <a:gd name="connsiteY186" fmla="*/ 1464469 h 1486063"/>
                            <a:gd name="connsiteX187" fmla="*/ 504825 w 2255044"/>
                            <a:gd name="connsiteY187" fmla="*/ 1469231 h 1486063"/>
                            <a:gd name="connsiteX188" fmla="*/ 483394 w 2255044"/>
                            <a:gd name="connsiteY188" fmla="*/ 1473994 h 1486063"/>
                            <a:gd name="connsiteX189" fmla="*/ 476250 w 2255044"/>
                            <a:gd name="connsiteY189" fmla="*/ 1476375 h 1486063"/>
                            <a:gd name="connsiteX190" fmla="*/ 464344 w 2255044"/>
                            <a:gd name="connsiteY190" fmla="*/ 1473994 h 1486063"/>
                            <a:gd name="connsiteX191" fmla="*/ 452438 w 2255044"/>
                            <a:gd name="connsiteY191" fmla="*/ 1469231 h 1486063"/>
                            <a:gd name="connsiteX192" fmla="*/ 442913 w 2255044"/>
                            <a:gd name="connsiteY192" fmla="*/ 1466850 h 1486063"/>
                            <a:gd name="connsiteX193" fmla="*/ 435769 w 2255044"/>
                            <a:gd name="connsiteY193" fmla="*/ 1462087 h 1486063"/>
                            <a:gd name="connsiteX194" fmla="*/ 416719 w 2255044"/>
                            <a:gd name="connsiteY194" fmla="*/ 1457325 h 1486063"/>
                            <a:gd name="connsiteX195" fmla="*/ 400050 w 2255044"/>
                            <a:gd name="connsiteY195" fmla="*/ 1447800 h 1486063"/>
                            <a:gd name="connsiteX196" fmla="*/ 390525 w 2255044"/>
                            <a:gd name="connsiteY196" fmla="*/ 1445419 h 1486063"/>
                            <a:gd name="connsiteX197" fmla="*/ 378619 w 2255044"/>
                            <a:gd name="connsiteY197" fmla="*/ 1440656 h 1486063"/>
                            <a:gd name="connsiteX198" fmla="*/ 364331 w 2255044"/>
                            <a:gd name="connsiteY198" fmla="*/ 1435894 h 1486063"/>
                            <a:gd name="connsiteX199" fmla="*/ 345281 w 2255044"/>
                            <a:gd name="connsiteY199" fmla="*/ 1428750 h 1486063"/>
                            <a:gd name="connsiteX200" fmla="*/ 330994 w 2255044"/>
                            <a:gd name="connsiteY200" fmla="*/ 1423987 h 1486063"/>
                            <a:gd name="connsiteX201" fmla="*/ 323850 w 2255044"/>
                            <a:gd name="connsiteY201" fmla="*/ 1421606 h 1486063"/>
                            <a:gd name="connsiteX202" fmla="*/ 314325 w 2255044"/>
                            <a:gd name="connsiteY202" fmla="*/ 1419225 h 1486063"/>
                            <a:gd name="connsiteX203" fmla="*/ 295275 w 2255044"/>
                            <a:gd name="connsiteY203" fmla="*/ 1407319 h 1486063"/>
                            <a:gd name="connsiteX204" fmla="*/ 288131 w 2255044"/>
                            <a:gd name="connsiteY204" fmla="*/ 1404937 h 1486063"/>
                            <a:gd name="connsiteX205" fmla="*/ 276225 w 2255044"/>
                            <a:gd name="connsiteY205" fmla="*/ 1400175 h 1486063"/>
                            <a:gd name="connsiteX206" fmla="*/ 259556 w 2255044"/>
                            <a:gd name="connsiteY206" fmla="*/ 1385887 h 1486063"/>
                            <a:gd name="connsiteX207" fmla="*/ 252413 w 2255044"/>
                            <a:gd name="connsiteY207" fmla="*/ 1383506 h 1486063"/>
                            <a:gd name="connsiteX208" fmla="*/ 247650 w 2255044"/>
                            <a:gd name="connsiteY208" fmla="*/ 1376362 h 1486063"/>
                            <a:gd name="connsiteX209" fmla="*/ 219075 w 2255044"/>
                            <a:gd name="connsiteY209" fmla="*/ 1357312 h 1486063"/>
                            <a:gd name="connsiteX210" fmla="*/ 200025 w 2255044"/>
                            <a:gd name="connsiteY210" fmla="*/ 1340644 h 1486063"/>
                            <a:gd name="connsiteX211" fmla="*/ 180975 w 2255044"/>
                            <a:gd name="connsiteY211" fmla="*/ 1323975 h 1486063"/>
                            <a:gd name="connsiteX212" fmla="*/ 173831 w 2255044"/>
                            <a:gd name="connsiteY212" fmla="*/ 1319212 h 1486063"/>
                            <a:gd name="connsiteX213" fmla="*/ 164306 w 2255044"/>
                            <a:gd name="connsiteY213" fmla="*/ 1316831 h 1486063"/>
                            <a:gd name="connsiteX214" fmla="*/ 147638 w 2255044"/>
                            <a:gd name="connsiteY214" fmla="*/ 1302544 h 1486063"/>
                            <a:gd name="connsiteX215" fmla="*/ 128588 w 2255044"/>
                            <a:gd name="connsiteY215" fmla="*/ 1293019 h 1486063"/>
                            <a:gd name="connsiteX216" fmla="*/ 121444 w 2255044"/>
                            <a:gd name="connsiteY216" fmla="*/ 1288256 h 1486063"/>
                            <a:gd name="connsiteX217" fmla="*/ 109538 w 2255044"/>
                            <a:gd name="connsiteY217" fmla="*/ 1283494 h 1486063"/>
                            <a:gd name="connsiteX218" fmla="*/ 90488 w 2255044"/>
                            <a:gd name="connsiteY218" fmla="*/ 1273969 h 1486063"/>
                            <a:gd name="connsiteX219" fmla="*/ 42863 w 2255044"/>
                            <a:gd name="connsiteY219" fmla="*/ 1276350 h 1486063"/>
                            <a:gd name="connsiteX220" fmla="*/ 35719 w 2255044"/>
                            <a:gd name="connsiteY220" fmla="*/ 1278731 h 1486063"/>
                            <a:gd name="connsiteX221" fmla="*/ 23813 w 2255044"/>
                            <a:gd name="connsiteY221" fmla="*/ 1293019 h 1486063"/>
                            <a:gd name="connsiteX222" fmla="*/ 7144 w 2255044"/>
                            <a:gd name="connsiteY222" fmla="*/ 1314450 h 1486063"/>
                            <a:gd name="connsiteX223" fmla="*/ 0 w 2255044"/>
                            <a:gd name="connsiteY223" fmla="*/ 1328737 h 1486063"/>
                            <a:gd name="connsiteX224" fmla="*/ 9525 w 2255044"/>
                            <a:gd name="connsiteY224" fmla="*/ 1307306 h 1486063"/>
                            <a:gd name="connsiteX225" fmla="*/ 9525 w 2255044"/>
                            <a:gd name="connsiteY225" fmla="*/ 1307306 h 1486063"/>
                            <a:gd name="connsiteX226" fmla="*/ 9525 w 2255044"/>
                            <a:gd name="connsiteY226"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62138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7344 w 2255044"/>
                            <a:gd name="connsiteY111" fmla="*/ 1421606 h 1486063"/>
                            <a:gd name="connsiteX112" fmla="*/ 1593056 w 2255044"/>
                            <a:gd name="connsiteY112" fmla="*/ 1431131 h 1486063"/>
                            <a:gd name="connsiteX113" fmla="*/ 1581150 w 2255044"/>
                            <a:gd name="connsiteY113" fmla="*/ 1447800 h 1486063"/>
                            <a:gd name="connsiteX114" fmla="*/ 1574006 w 2255044"/>
                            <a:gd name="connsiteY114" fmla="*/ 1454944 h 1486063"/>
                            <a:gd name="connsiteX115" fmla="*/ 1566863 w 2255044"/>
                            <a:gd name="connsiteY115" fmla="*/ 1471612 h 1486063"/>
                            <a:gd name="connsiteX116" fmla="*/ 1562100 w 2255044"/>
                            <a:gd name="connsiteY116" fmla="*/ 1478756 h 1486063"/>
                            <a:gd name="connsiteX117" fmla="*/ 1554956 w 2255044"/>
                            <a:gd name="connsiteY117" fmla="*/ 1481137 h 1486063"/>
                            <a:gd name="connsiteX118" fmla="*/ 1547813 w 2255044"/>
                            <a:gd name="connsiteY118" fmla="*/ 1485900 h 1486063"/>
                            <a:gd name="connsiteX119" fmla="*/ 1485900 w 2255044"/>
                            <a:gd name="connsiteY119" fmla="*/ 1483519 h 1486063"/>
                            <a:gd name="connsiteX120" fmla="*/ 1473994 w 2255044"/>
                            <a:gd name="connsiteY120" fmla="*/ 1481137 h 1486063"/>
                            <a:gd name="connsiteX121" fmla="*/ 1466850 w 2255044"/>
                            <a:gd name="connsiteY121" fmla="*/ 1478756 h 1486063"/>
                            <a:gd name="connsiteX122" fmla="*/ 1400175 w 2255044"/>
                            <a:gd name="connsiteY122" fmla="*/ 1476375 h 1486063"/>
                            <a:gd name="connsiteX123" fmla="*/ 1388269 w 2255044"/>
                            <a:gd name="connsiteY123" fmla="*/ 1473994 h 1486063"/>
                            <a:gd name="connsiteX124" fmla="*/ 1371600 w 2255044"/>
                            <a:gd name="connsiteY124" fmla="*/ 1469231 h 1486063"/>
                            <a:gd name="connsiteX125" fmla="*/ 1304925 w 2255044"/>
                            <a:gd name="connsiteY125" fmla="*/ 1464469 h 1486063"/>
                            <a:gd name="connsiteX126" fmla="*/ 1245394 w 2255044"/>
                            <a:gd name="connsiteY126" fmla="*/ 1447799 h 1486063"/>
                            <a:gd name="connsiteX127" fmla="*/ 1200150 w 2255044"/>
                            <a:gd name="connsiteY127" fmla="*/ 1409700 h 1486063"/>
                            <a:gd name="connsiteX128" fmla="*/ 1164431 w 2255044"/>
                            <a:gd name="connsiteY128" fmla="*/ 1362075 h 1486063"/>
                            <a:gd name="connsiteX129" fmla="*/ 1150143 w 2255044"/>
                            <a:gd name="connsiteY129" fmla="*/ 1319213 h 1486063"/>
                            <a:gd name="connsiteX130" fmla="*/ 1131094 w 2255044"/>
                            <a:gd name="connsiteY130" fmla="*/ 1309687 h 1486063"/>
                            <a:gd name="connsiteX131" fmla="*/ 1123950 w 2255044"/>
                            <a:gd name="connsiteY131" fmla="*/ 1288256 h 1486063"/>
                            <a:gd name="connsiteX132" fmla="*/ 1116806 w 2255044"/>
                            <a:gd name="connsiteY132" fmla="*/ 1273969 h 1486063"/>
                            <a:gd name="connsiteX133" fmla="*/ 1109663 w 2255044"/>
                            <a:gd name="connsiteY133" fmla="*/ 1262062 h 1486063"/>
                            <a:gd name="connsiteX134" fmla="*/ 1104900 w 2255044"/>
                            <a:gd name="connsiteY134" fmla="*/ 1254919 h 1486063"/>
                            <a:gd name="connsiteX135" fmla="*/ 1085850 w 2255044"/>
                            <a:gd name="connsiteY135" fmla="*/ 1250156 h 1486063"/>
                            <a:gd name="connsiteX136" fmla="*/ 1073944 w 2255044"/>
                            <a:gd name="connsiteY136" fmla="*/ 1245394 h 1486063"/>
                            <a:gd name="connsiteX137" fmla="*/ 1064419 w 2255044"/>
                            <a:gd name="connsiteY137" fmla="*/ 1243012 h 1486063"/>
                            <a:gd name="connsiteX138" fmla="*/ 1054894 w 2255044"/>
                            <a:gd name="connsiteY138" fmla="*/ 1238250 h 1486063"/>
                            <a:gd name="connsiteX139" fmla="*/ 1035844 w 2255044"/>
                            <a:gd name="connsiteY139" fmla="*/ 1231106 h 1486063"/>
                            <a:gd name="connsiteX140" fmla="*/ 1031081 w 2255044"/>
                            <a:gd name="connsiteY140" fmla="*/ 1223962 h 1486063"/>
                            <a:gd name="connsiteX141" fmla="*/ 1019175 w 2255044"/>
                            <a:gd name="connsiteY141" fmla="*/ 1219200 h 1486063"/>
                            <a:gd name="connsiteX142" fmla="*/ 995363 w 2255044"/>
                            <a:gd name="connsiteY142" fmla="*/ 1212056 h 1486063"/>
                            <a:gd name="connsiteX143" fmla="*/ 988219 w 2255044"/>
                            <a:gd name="connsiteY143" fmla="*/ 1207294 h 1486063"/>
                            <a:gd name="connsiteX144" fmla="*/ 969169 w 2255044"/>
                            <a:gd name="connsiteY144" fmla="*/ 1200150 h 1486063"/>
                            <a:gd name="connsiteX145" fmla="*/ 957263 w 2255044"/>
                            <a:gd name="connsiteY145" fmla="*/ 1195387 h 1486063"/>
                            <a:gd name="connsiteX146" fmla="*/ 947738 w 2255044"/>
                            <a:gd name="connsiteY146" fmla="*/ 1193006 h 1486063"/>
                            <a:gd name="connsiteX147" fmla="*/ 933450 w 2255044"/>
                            <a:gd name="connsiteY147" fmla="*/ 1188244 h 1486063"/>
                            <a:gd name="connsiteX148" fmla="*/ 909638 w 2255044"/>
                            <a:gd name="connsiteY148" fmla="*/ 1178719 h 1486063"/>
                            <a:gd name="connsiteX149" fmla="*/ 890588 w 2255044"/>
                            <a:gd name="connsiteY149" fmla="*/ 1176337 h 1486063"/>
                            <a:gd name="connsiteX150" fmla="*/ 842963 w 2255044"/>
                            <a:gd name="connsiteY150" fmla="*/ 1176337 h 1486063"/>
                            <a:gd name="connsiteX151" fmla="*/ 831056 w 2255044"/>
                            <a:gd name="connsiteY151" fmla="*/ 1178719 h 1486063"/>
                            <a:gd name="connsiteX152" fmla="*/ 816769 w 2255044"/>
                            <a:gd name="connsiteY152" fmla="*/ 1183481 h 1486063"/>
                            <a:gd name="connsiteX153" fmla="*/ 802481 w 2255044"/>
                            <a:gd name="connsiteY153" fmla="*/ 1193006 h 1486063"/>
                            <a:gd name="connsiteX154" fmla="*/ 795338 w 2255044"/>
                            <a:gd name="connsiteY154" fmla="*/ 1197769 h 1486063"/>
                            <a:gd name="connsiteX155" fmla="*/ 781050 w 2255044"/>
                            <a:gd name="connsiteY155" fmla="*/ 1209675 h 1486063"/>
                            <a:gd name="connsiteX156" fmla="*/ 776288 w 2255044"/>
                            <a:gd name="connsiteY156" fmla="*/ 1216819 h 1486063"/>
                            <a:gd name="connsiteX157" fmla="*/ 771525 w 2255044"/>
                            <a:gd name="connsiteY157" fmla="*/ 1231106 h 1486063"/>
                            <a:gd name="connsiteX158" fmla="*/ 764381 w 2255044"/>
                            <a:gd name="connsiteY158" fmla="*/ 1252537 h 1486063"/>
                            <a:gd name="connsiteX159" fmla="*/ 762000 w 2255044"/>
                            <a:gd name="connsiteY159" fmla="*/ 1259681 h 1486063"/>
                            <a:gd name="connsiteX160" fmla="*/ 759619 w 2255044"/>
                            <a:gd name="connsiteY160" fmla="*/ 1266825 h 1486063"/>
                            <a:gd name="connsiteX161" fmla="*/ 754856 w 2255044"/>
                            <a:gd name="connsiteY161" fmla="*/ 1273969 h 1486063"/>
                            <a:gd name="connsiteX162" fmla="*/ 742950 w 2255044"/>
                            <a:gd name="connsiteY162" fmla="*/ 1295400 h 1486063"/>
                            <a:gd name="connsiteX163" fmla="*/ 738188 w 2255044"/>
                            <a:gd name="connsiteY163" fmla="*/ 1302544 h 1486063"/>
                            <a:gd name="connsiteX164" fmla="*/ 735806 w 2255044"/>
                            <a:gd name="connsiteY164" fmla="*/ 1309687 h 1486063"/>
                            <a:gd name="connsiteX165" fmla="*/ 719138 w 2255044"/>
                            <a:gd name="connsiteY165" fmla="*/ 1331119 h 1486063"/>
                            <a:gd name="connsiteX166" fmla="*/ 711994 w 2255044"/>
                            <a:gd name="connsiteY166" fmla="*/ 1345406 h 1486063"/>
                            <a:gd name="connsiteX167" fmla="*/ 704850 w 2255044"/>
                            <a:gd name="connsiteY167" fmla="*/ 1352550 h 1486063"/>
                            <a:gd name="connsiteX168" fmla="*/ 700088 w 2255044"/>
                            <a:gd name="connsiteY168" fmla="*/ 1359694 h 1486063"/>
                            <a:gd name="connsiteX169" fmla="*/ 692944 w 2255044"/>
                            <a:gd name="connsiteY169" fmla="*/ 1364456 h 1486063"/>
                            <a:gd name="connsiteX170" fmla="*/ 683419 w 2255044"/>
                            <a:gd name="connsiteY170" fmla="*/ 1371600 h 1486063"/>
                            <a:gd name="connsiteX171" fmla="*/ 669131 w 2255044"/>
                            <a:gd name="connsiteY171" fmla="*/ 1381125 h 1486063"/>
                            <a:gd name="connsiteX172" fmla="*/ 661988 w 2255044"/>
                            <a:gd name="connsiteY172" fmla="*/ 1385887 h 1486063"/>
                            <a:gd name="connsiteX173" fmla="*/ 650081 w 2255044"/>
                            <a:gd name="connsiteY173" fmla="*/ 1395412 h 1486063"/>
                            <a:gd name="connsiteX174" fmla="*/ 642938 w 2255044"/>
                            <a:gd name="connsiteY174" fmla="*/ 1402556 h 1486063"/>
                            <a:gd name="connsiteX175" fmla="*/ 635794 w 2255044"/>
                            <a:gd name="connsiteY175" fmla="*/ 1407319 h 1486063"/>
                            <a:gd name="connsiteX176" fmla="*/ 621506 w 2255044"/>
                            <a:gd name="connsiteY176" fmla="*/ 1421606 h 1486063"/>
                            <a:gd name="connsiteX177" fmla="*/ 607219 w 2255044"/>
                            <a:gd name="connsiteY177" fmla="*/ 1426369 h 1486063"/>
                            <a:gd name="connsiteX178" fmla="*/ 597694 w 2255044"/>
                            <a:gd name="connsiteY178" fmla="*/ 1428750 h 1486063"/>
                            <a:gd name="connsiteX179" fmla="*/ 585788 w 2255044"/>
                            <a:gd name="connsiteY179" fmla="*/ 1433512 h 1486063"/>
                            <a:gd name="connsiteX180" fmla="*/ 578644 w 2255044"/>
                            <a:gd name="connsiteY180" fmla="*/ 1435894 h 1486063"/>
                            <a:gd name="connsiteX181" fmla="*/ 566738 w 2255044"/>
                            <a:gd name="connsiteY181" fmla="*/ 1443037 h 1486063"/>
                            <a:gd name="connsiteX182" fmla="*/ 540544 w 2255044"/>
                            <a:gd name="connsiteY182" fmla="*/ 1450181 h 1486063"/>
                            <a:gd name="connsiteX183" fmla="*/ 523875 w 2255044"/>
                            <a:gd name="connsiteY183" fmla="*/ 1454944 h 1486063"/>
                            <a:gd name="connsiteX184" fmla="*/ 519113 w 2255044"/>
                            <a:gd name="connsiteY184" fmla="*/ 1462087 h 1486063"/>
                            <a:gd name="connsiteX185" fmla="*/ 511969 w 2255044"/>
                            <a:gd name="connsiteY185" fmla="*/ 1464469 h 1486063"/>
                            <a:gd name="connsiteX186" fmla="*/ 504825 w 2255044"/>
                            <a:gd name="connsiteY186" fmla="*/ 1469231 h 1486063"/>
                            <a:gd name="connsiteX187" fmla="*/ 483394 w 2255044"/>
                            <a:gd name="connsiteY187" fmla="*/ 1473994 h 1486063"/>
                            <a:gd name="connsiteX188" fmla="*/ 476250 w 2255044"/>
                            <a:gd name="connsiteY188" fmla="*/ 1476375 h 1486063"/>
                            <a:gd name="connsiteX189" fmla="*/ 464344 w 2255044"/>
                            <a:gd name="connsiteY189" fmla="*/ 1473994 h 1486063"/>
                            <a:gd name="connsiteX190" fmla="*/ 452438 w 2255044"/>
                            <a:gd name="connsiteY190" fmla="*/ 1469231 h 1486063"/>
                            <a:gd name="connsiteX191" fmla="*/ 442913 w 2255044"/>
                            <a:gd name="connsiteY191" fmla="*/ 1466850 h 1486063"/>
                            <a:gd name="connsiteX192" fmla="*/ 435769 w 2255044"/>
                            <a:gd name="connsiteY192" fmla="*/ 1462087 h 1486063"/>
                            <a:gd name="connsiteX193" fmla="*/ 416719 w 2255044"/>
                            <a:gd name="connsiteY193" fmla="*/ 1457325 h 1486063"/>
                            <a:gd name="connsiteX194" fmla="*/ 400050 w 2255044"/>
                            <a:gd name="connsiteY194" fmla="*/ 1447800 h 1486063"/>
                            <a:gd name="connsiteX195" fmla="*/ 390525 w 2255044"/>
                            <a:gd name="connsiteY195" fmla="*/ 1445419 h 1486063"/>
                            <a:gd name="connsiteX196" fmla="*/ 378619 w 2255044"/>
                            <a:gd name="connsiteY196" fmla="*/ 1440656 h 1486063"/>
                            <a:gd name="connsiteX197" fmla="*/ 364331 w 2255044"/>
                            <a:gd name="connsiteY197" fmla="*/ 1435894 h 1486063"/>
                            <a:gd name="connsiteX198" fmla="*/ 345281 w 2255044"/>
                            <a:gd name="connsiteY198" fmla="*/ 1428750 h 1486063"/>
                            <a:gd name="connsiteX199" fmla="*/ 330994 w 2255044"/>
                            <a:gd name="connsiteY199" fmla="*/ 1423987 h 1486063"/>
                            <a:gd name="connsiteX200" fmla="*/ 323850 w 2255044"/>
                            <a:gd name="connsiteY200" fmla="*/ 1421606 h 1486063"/>
                            <a:gd name="connsiteX201" fmla="*/ 314325 w 2255044"/>
                            <a:gd name="connsiteY201" fmla="*/ 1419225 h 1486063"/>
                            <a:gd name="connsiteX202" fmla="*/ 295275 w 2255044"/>
                            <a:gd name="connsiteY202" fmla="*/ 1407319 h 1486063"/>
                            <a:gd name="connsiteX203" fmla="*/ 288131 w 2255044"/>
                            <a:gd name="connsiteY203" fmla="*/ 1404937 h 1486063"/>
                            <a:gd name="connsiteX204" fmla="*/ 276225 w 2255044"/>
                            <a:gd name="connsiteY204" fmla="*/ 1400175 h 1486063"/>
                            <a:gd name="connsiteX205" fmla="*/ 259556 w 2255044"/>
                            <a:gd name="connsiteY205" fmla="*/ 1385887 h 1486063"/>
                            <a:gd name="connsiteX206" fmla="*/ 252413 w 2255044"/>
                            <a:gd name="connsiteY206" fmla="*/ 1383506 h 1486063"/>
                            <a:gd name="connsiteX207" fmla="*/ 247650 w 2255044"/>
                            <a:gd name="connsiteY207" fmla="*/ 1376362 h 1486063"/>
                            <a:gd name="connsiteX208" fmla="*/ 219075 w 2255044"/>
                            <a:gd name="connsiteY208" fmla="*/ 1357312 h 1486063"/>
                            <a:gd name="connsiteX209" fmla="*/ 200025 w 2255044"/>
                            <a:gd name="connsiteY209" fmla="*/ 1340644 h 1486063"/>
                            <a:gd name="connsiteX210" fmla="*/ 180975 w 2255044"/>
                            <a:gd name="connsiteY210" fmla="*/ 1323975 h 1486063"/>
                            <a:gd name="connsiteX211" fmla="*/ 173831 w 2255044"/>
                            <a:gd name="connsiteY211" fmla="*/ 1319212 h 1486063"/>
                            <a:gd name="connsiteX212" fmla="*/ 164306 w 2255044"/>
                            <a:gd name="connsiteY212" fmla="*/ 1316831 h 1486063"/>
                            <a:gd name="connsiteX213" fmla="*/ 147638 w 2255044"/>
                            <a:gd name="connsiteY213" fmla="*/ 1302544 h 1486063"/>
                            <a:gd name="connsiteX214" fmla="*/ 128588 w 2255044"/>
                            <a:gd name="connsiteY214" fmla="*/ 1293019 h 1486063"/>
                            <a:gd name="connsiteX215" fmla="*/ 121444 w 2255044"/>
                            <a:gd name="connsiteY215" fmla="*/ 1288256 h 1486063"/>
                            <a:gd name="connsiteX216" fmla="*/ 109538 w 2255044"/>
                            <a:gd name="connsiteY216" fmla="*/ 1283494 h 1486063"/>
                            <a:gd name="connsiteX217" fmla="*/ 90488 w 2255044"/>
                            <a:gd name="connsiteY217" fmla="*/ 1273969 h 1486063"/>
                            <a:gd name="connsiteX218" fmla="*/ 42863 w 2255044"/>
                            <a:gd name="connsiteY218" fmla="*/ 1276350 h 1486063"/>
                            <a:gd name="connsiteX219" fmla="*/ 35719 w 2255044"/>
                            <a:gd name="connsiteY219" fmla="*/ 1278731 h 1486063"/>
                            <a:gd name="connsiteX220" fmla="*/ 23813 w 2255044"/>
                            <a:gd name="connsiteY220" fmla="*/ 1293019 h 1486063"/>
                            <a:gd name="connsiteX221" fmla="*/ 7144 w 2255044"/>
                            <a:gd name="connsiteY221" fmla="*/ 1314450 h 1486063"/>
                            <a:gd name="connsiteX222" fmla="*/ 0 w 2255044"/>
                            <a:gd name="connsiteY222" fmla="*/ 1328737 h 1486063"/>
                            <a:gd name="connsiteX223" fmla="*/ 9525 w 2255044"/>
                            <a:gd name="connsiteY223" fmla="*/ 1307306 h 1486063"/>
                            <a:gd name="connsiteX224" fmla="*/ 9525 w 2255044"/>
                            <a:gd name="connsiteY224" fmla="*/ 1307306 h 1486063"/>
                            <a:gd name="connsiteX225" fmla="*/ 9525 w 2255044"/>
                            <a:gd name="connsiteY225"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7344 w 2255044"/>
                            <a:gd name="connsiteY111" fmla="*/ 1421606 h 1486063"/>
                            <a:gd name="connsiteX112" fmla="*/ 1593056 w 2255044"/>
                            <a:gd name="connsiteY112" fmla="*/ 1431131 h 1486063"/>
                            <a:gd name="connsiteX113" fmla="*/ 1581150 w 2255044"/>
                            <a:gd name="connsiteY113" fmla="*/ 1447800 h 1486063"/>
                            <a:gd name="connsiteX114" fmla="*/ 1574006 w 2255044"/>
                            <a:gd name="connsiteY114" fmla="*/ 1454944 h 1486063"/>
                            <a:gd name="connsiteX115" fmla="*/ 1566863 w 2255044"/>
                            <a:gd name="connsiteY115" fmla="*/ 1471612 h 1486063"/>
                            <a:gd name="connsiteX116" fmla="*/ 1562100 w 2255044"/>
                            <a:gd name="connsiteY116" fmla="*/ 1478756 h 1486063"/>
                            <a:gd name="connsiteX117" fmla="*/ 1554956 w 2255044"/>
                            <a:gd name="connsiteY117" fmla="*/ 1481137 h 1486063"/>
                            <a:gd name="connsiteX118" fmla="*/ 1547813 w 2255044"/>
                            <a:gd name="connsiteY118" fmla="*/ 1485900 h 1486063"/>
                            <a:gd name="connsiteX119" fmla="*/ 1485900 w 2255044"/>
                            <a:gd name="connsiteY119" fmla="*/ 1483519 h 1486063"/>
                            <a:gd name="connsiteX120" fmla="*/ 1473994 w 2255044"/>
                            <a:gd name="connsiteY120" fmla="*/ 1481137 h 1486063"/>
                            <a:gd name="connsiteX121" fmla="*/ 1466850 w 2255044"/>
                            <a:gd name="connsiteY121" fmla="*/ 1478756 h 1486063"/>
                            <a:gd name="connsiteX122" fmla="*/ 1400175 w 2255044"/>
                            <a:gd name="connsiteY122" fmla="*/ 1476375 h 1486063"/>
                            <a:gd name="connsiteX123" fmla="*/ 1388269 w 2255044"/>
                            <a:gd name="connsiteY123" fmla="*/ 1473994 h 1486063"/>
                            <a:gd name="connsiteX124" fmla="*/ 1371600 w 2255044"/>
                            <a:gd name="connsiteY124" fmla="*/ 1469231 h 1486063"/>
                            <a:gd name="connsiteX125" fmla="*/ 1304925 w 2255044"/>
                            <a:gd name="connsiteY125" fmla="*/ 1464469 h 1486063"/>
                            <a:gd name="connsiteX126" fmla="*/ 1245394 w 2255044"/>
                            <a:gd name="connsiteY126" fmla="*/ 1447799 h 1486063"/>
                            <a:gd name="connsiteX127" fmla="*/ 1200150 w 2255044"/>
                            <a:gd name="connsiteY127" fmla="*/ 1409700 h 1486063"/>
                            <a:gd name="connsiteX128" fmla="*/ 1164431 w 2255044"/>
                            <a:gd name="connsiteY128" fmla="*/ 1362075 h 1486063"/>
                            <a:gd name="connsiteX129" fmla="*/ 1150143 w 2255044"/>
                            <a:gd name="connsiteY129" fmla="*/ 1319213 h 1486063"/>
                            <a:gd name="connsiteX130" fmla="*/ 1131094 w 2255044"/>
                            <a:gd name="connsiteY130" fmla="*/ 1309687 h 1486063"/>
                            <a:gd name="connsiteX131" fmla="*/ 1123950 w 2255044"/>
                            <a:gd name="connsiteY131" fmla="*/ 1288256 h 1486063"/>
                            <a:gd name="connsiteX132" fmla="*/ 1116806 w 2255044"/>
                            <a:gd name="connsiteY132" fmla="*/ 1273969 h 1486063"/>
                            <a:gd name="connsiteX133" fmla="*/ 1109663 w 2255044"/>
                            <a:gd name="connsiteY133" fmla="*/ 1262062 h 1486063"/>
                            <a:gd name="connsiteX134" fmla="*/ 1104900 w 2255044"/>
                            <a:gd name="connsiteY134" fmla="*/ 1254919 h 1486063"/>
                            <a:gd name="connsiteX135" fmla="*/ 1085850 w 2255044"/>
                            <a:gd name="connsiteY135" fmla="*/ 1250156 h 1486063"/>
                            <a:gd name="connsiteX136" fmla="*/ 1073944 w 2255044"/>
                            <a:gd name="connsiteY136" fmla="*/ 1245394 h 1486063"/>
                            <a:gd name="connsiteX137" fmla="*/ 1064419 w 2255044"/>
                            <a:gd name="connsiteY137" fmla="*/ 1243012 h 1486063"/>
                            <a:gd name="connsiteX138" fmla="*/ 1054894 w 2255044"/>
                            <a:gd name="connsiteY138" fmla="*/ 1238250 h 1486063"/>
                            <a:gd name="connsiteX139" fmla="*/ 1035844 w 2255044"/>
                            <a:gd name="connsiteY139" fmla="*/ 1231106 h 1486063"/>
                            <a:gd name="connsiteX140" fmla="*/ 1031081 w 2255044"/>
                            <a:gd name="connsiteY140" fmla="*/ 1223962 h 1486063"/>
                            <a:gd name="connsiteX141" fmla="*/ 1019175 w 2255044"/>
                            <a:gd name="connsiteY141" fmla="*/ 1219200 h 1486063"/>
                            <a:gd name="connsiteX142" fmla="*/ 995363 w 2255044"/>
                            <a:gd name="connsiteY142" fmla="*/ 1212056 h 1486063"/>
                            <a:gd name="connsiteX143" fmla="*/ 988219 w 2255044"/>
                            <a:gd name="connsiteY143" fmla="*/ 1207294 h 1486063"/>
                            <a:gd name="connsiteX144" fmla="*/ 969169 w 2255044"/>
                            <a:gd name="connsiteY144" fmla="*/ 1200150 h 1486063"/>
                            <a:gd name="connsiteX145" fmla="*/ 957263 w 2255044"/>
                            <a:gd name="connsiteY145" fmla="*/ 1195387 h 1486063"/>
                            <a:gd name="connsiteX146" fmla="*/ 947738 w 2255044"/>
                            <a:gd name="connsiteY146" fmla="*/ 1193006 h 1486063"/>
                            <a:gd name="connsiteX147" fmla="*/ 933450 w 2255044"/>
                            <a:gd name="connsiteY147" fmla="*/ 1188244 h 1486063"/>
                            <a:gd name="connsiteX148" fmla="*/ 909638 w 2255044"/>
                            <a:gd name="connsiteY148" fmla="*/ 1178719 h 1486063"/>
                            <a:gd name="connsiteX149" fmla="*/ 890588 w 2255044"/>
                            <a:gd name="connsiteY149" fmla="*/ 1176337 h 1486063"/>
                            <a:gd name="connsiteX150" fmla="*/ 842963 w 2255044"/>
                            <a:gd name="connsiteY150" fmla="*/ 1176337 h 1486063"/>
                            <a:gd name="connsiteX151" fmla="*/ 831056 w 2255044"/>
                            <a:gd name="connsiteY151" fmla="*/ 1178719 h 1486063"/>
                            <a:gd name="connsiteX152" fmla="*/ 816769 w 2255044"/>
                            <a:gd name="connsiteY152" fmla="*/ 1183481 h 1486063"/>
                            <a:gd name="connsiteX153" fmla="*/ 802481 w 2255044"/>
                            <a:gd name="connsiteY153" fmla="*/ 1193006 h 1486063"/>
                            <a:gd name="connsiteX154" fmla="*/ 795338 w 2255044"/>
                            <a:gd name="connsiteY154" fmla="*/ 1197769 h 1486063"/>
                            <a:gd name="connsiteX155" fmla="*/ 781050 w 2255044"/>
                            <a:gd name="connsiteY155" fmla="*/ 1209675 h 1486063"/>
                            <a:gd name="connsiteX156" fmla="*/ 776288 w 2255044"/>
                            <a:gd name="connsiteY156" fmla="*/ 1216819 h 1486063"/>
                            <a:gd name="connsiteX157" fmla="*/ 771525 w 2255044"/>
                            <a:gd name="connsiteY157" fmla="*/ 1231106 h 1486063"/>
                            <a:gd name="connsiteX158" fmla="*/ 764381 w 2255044"/>
                            <a:gd name="connsiteY158" fmla="*/ 1252537 h 1486063"/>
                            <a:gd name="connsiteX159" fmla="*/ 762000 w 2255044"/>
                            <a:gd name="connsiteY159" fmla="*/ 1259681 h 1486063"/>
                            <a:gd name="connsiteX160" fmla="*/ 759619 w 2255044"/>
                            <a:gd name="connsiteY160" fmla="*/ 1266825 h 1486063"/>
                            <a:gd name="connsiteX161" fmla="*/ 754856 w 2255044"/>
                            <a:gd name="connsiteY161" fmla="*/ 1273969 h 1486063"/>
                            <a:gd name="connsiteX162" fmla="*/ 742950 w 2255044"/>
                            <a:gd name="connsiteY162" fmla="*/ 1295400 h 1486063"/>
                            <a:gd name="connsiteX163" fmla="*/ 738188 w 2255044"/>
                            <a:gd name="connsiteY163" fmla="*/ 1302544 h 1486063"/>
                            <a:gd name="connsiteX164" fmla="*/ 735806 w 2255044"/>
                            <a:gd name="connsiteY164" fmla="*/ 1309687 h 1486063"/>
                            <a:gd name="connsiteX165" fmla="*/ 719138 w 2255044"/>
                            <a:gd name="connsiteY165" fmla="*/ 1331119 h 1486063"/>
                            <a:gd name="connsiteX166" fmla="*/ 711994 w 2255044"/>
                            <a:gd name="connsiteY166" fmla="*/ 1345406 h 1486063"/>
                            <a:gd name="connsiteX167" fmla="*/ 704850 w 2255044"/>
                            <a:gd name="connsiteY167" fmla="*/ 1352550 h 1486063"/>
                            <a:gd name="connsiteX168" fmla="*/ 700088 w 2255044"/>
                            <a:gd name="connsiteY168" fmla="*/ 1359694 h 1486063"/>
                            <a:gd name="connsiteX169" fmla="*/ 692944 w 2255044"/>
                            <a:gd name="connsiteY169" fmla="*/ 1364456 h 1486063"/>
                            <a:gd name="connsiteX170" fmla="*/ 683419 w 2255044"/>
                            <a:gd name="connsiteY170" fmla="*/ 1371600 h 1486063"/>
                            <a:gd name="connsiteX171" fmla="*/ 669131 w 2255044"/>
                            <a:gd name="connsiteY171" fmla="*/ 1381125 h 1486063"/>
                            <a:gd name="connsiteX172" fmla="*/ 661988 w 2255044"/>
                            <a:gd name="connsiteY172" fmla="*/ 1385887 h 1486063"/>
                            <a:gd name="connsiteX173" fmla="*/ 650081 w 2255044"/>
                            <a:gd name="connsiteY173" fmla="*/ 1395412 h 1486063"/>
                            <a:gd name="connsiteX174" fmla="*/ 642938 w 2255044"/>
                            <a:gd name="connsiteY174" fmla="*/ 1402556 h 1486063"/>
                            <a:gd name="connsiteX175" fmla="*/ 635794 w 2255044"/>
                            <a:gd name="connsiteY175" fmla="*/ 1407319 h 1486063"/>
                            <a:gd name="connsiteX176" fmla="*/ 621506 w 2255044"/>
                            <a:gd name="connsiteY176" fmla="*/ 1421606 h 1486063"/>
                            <a:gd name="connsiteX177" fmla="*/ 607219 w 2255044"/>
                            <a:gd name="connsiteY177" fmla="*/ 1426369 h 1486063"/>
                            <a:gd name="connsiteX178" fmla="*/ 597694 w 2255044"/>
                            <a:gd name="connsiteY178" fmla="*/ 1428750 h 1486063"/>
                            <a:gd name="connsiteX179" fmla="*/ 585788 w 2255044"/>
                            <a:gd name="connsiteY179" fmla="*/ 1433512 h 1486063"/>
                            <a:gd name="connsiteX180" fmla="*/ 578644 w 2255044"/>
                            <a:gd name="connsiteY180" fmla="*/ 1435894 h 1486063"/>
                            <a:gd name="connsiteX181" fmla="*/ 566738 w 2255044"/>
                            <a:gd name="connsiteY181" fmla="*/ 1443037 h 1486063"/>
                            <a:gd name="connsiteX182" fmla="*/ 540544 w 2255044"/>
                            <a:gd name="connsiteY182" fmla="*/ 1450181 h 1486063"/>
                            <a:gd name="connsiteX183" fmla="*/ 523875 w 2255044"/>
                            <a:gd name="connsiteY183" fmla="*/ 1454944 h 1486063"/>
                            <a:gd name="connsiteX184" fmla="*/ 519113 w 2255044"/>
                            <a:gd name="connsiteY184" fmla="*/ 1462087 h 1486063"/>
                            <a:gd name="connsiteX185" fmla="*/ 511969 w 2255044"/>
                            <a:gd name="connsiteY185" fmla="*/ 1464469 h 1486063"/>
                            <a:gd name="connsiteX186" fmla="*/ 504825 w 2255044"/>
                            <a:gd name="connsiteY186" fmla="*/ 1469231 h 1486063"/>
                            <a:gd name="connsiteX187" fmla="*/ 483394 w 2255044"/>
                            <a:gd name="connsiteY187" fmla="*/ 1473994 h 1486063"/>
                            <a:gd name="connsiteX188" fmla="*/ 476250 w 2255044"/>
                            <a:gd name="connsiteY188" fmla="*/ 1476375 h 1486063"/>
                            <a:gd name="connsiteX189" fmla="*/ 464344 w 2255044"/>
                            <a:gd name="connsiteY189" fmla="*/ 1473994 h 1486063"/>
                            <a:gd name="connsiteX190" fmla="*/ 452438 w 2255044"/>
                            <a:gd name="connsiteY190" fmla="*/ 1469231 h 1486063"/>
                            <a:gd name="connsiteX191" fmla="*/ 442913 w 2255044"/>
                            <a:gd name="connsiteY191" fmla="*/ 1466850 h 1486063"/>
                            <a:gd name="connsiteX192" fmla="*/ 435769 w 2255044"/>
                            <a:gd name="connsiteY192" fmla="*/ 1462087 h 1486063"/>
                            <a:gd name="connsiteX193" fmla="*/ 416719 w 2255044"/>
                            <a:gd name="connsiteY193" fmla="*/ 1457325 h 1486063"/>
                            <a:gd name="connsiteX194" fmla="*/ 400050 w 2255044"/>
                            <a:gd name="connsiteY194" fmla="*/ 1447800 h 1486063"/>
                            <a:gd name="connsiteX195" fmla="*/ 390525 w 2255044"/>
                            <a:gd name="connsiteY195" fmla="*/ 1445419 h 1486063"/>
                            <a:gd name="connsiteX196" fmla="*/ 378619 w 2255044"/>
                            <a:gd name="connsiteY196" fmla="*/ 1440656 h 1486063"/>
                            <a:gd name="connsiteX197" fmla="*/ 364331 w 2255044"/>
                            <a:gd name="connsiteY197" fmla="*/ 1435894 h 1486063"/>
                            <a:gd name="connsiteX198" fmla="*/ 345281 w 2255044"/>
                            <a:gd name="connsiteY198" fmla="*/ 1428750 h 1486063"/>
                            <a:gd name="connsiteX199" fmla="*/ 330994 w 2255044"/>
                            <a:gd name="connsiteY199" fmla="*/ 1423987 h 1486063"/>
                            <a:gd name="connsiteX200" fmla="*/ 323850 w 2255044"/>
                            <a:gd name="connsiteY200" fmla="*/ 1421606 h 1486063"/>
                            <a:gd name="connsiteX201" fmla="*/ 314325 w 2255044"/>
                            <a:gd name="connsiteY201" fmla="*/ 1419225 h 1486063"/>
                            <a:gd name="connsiteX202" fmla="*/ 295275 w 2255044"/>
                            <a:gd name="connsiteY202" fmla="*/ 1407319 h 1486063"/>
                            <a:gd name="connsiteX203" fmla="*/ 288131 w 2255044"/>
                            <a:gd name="connsiteY203" fmla="*/ 1404937 h 1486063"/>
                            <a:gd name="connsiteX204" fmla="*/ 276225 w 2255044"/>
                            <a:gd name="connsiteY204" fmla="*/ 1400175 h 1486063"/>
                            <a:gd name="connsiteX205" fmla="*/ 259556 w 2255044"/>
                            <a:gd name="connsiteY205" fmla="*/ 1385887 h 1486063"/>
                            <a:gd name="connsiteX206" fmla="*/ 252413 w 2255044"/>
                            <a:gd name="connsiteY206" fmla="*/ 1383506 h 1486063"/>
                            <a:gd name="connsiteX207" fmla="*/ 247650 w 2255044"/>
                            <a:gd name="connsiteY207" fmla="*/ 1376362 h 1486063"/>
                            <a:gd name="connsiteX208" fmla="*/ 219075 w 2255044"/>
                            <a:gd name="connsiteY208" fmla="*/ 1357312 h 1486063"/>
                            <a:gd name="connsiteX209" fmla="*/ 200025 w 2255044"/>
                            <a:gd name="connsiteY209" fmla="*/ 1340644 h 1486063"/>
                            <a:gd name="connsiteX210" fmla="*/ 180975 w 2255044"/>
                            <a:gd name="connsiteY210" fmla="*/ 1323975 h 1486063"/>
                            <a:gd name="connsiteX211" fmla="*/ 173831 w 2255044"/>
                            <a:gd name="connsiteY211" fmla="*/ 1319212 h 1486063"/>
                            <a:gd name="connsiteX212" fmla="*/ 164306 w 2255044"/>
                            <a:gd name="connsiteY212" fmla="*/ 1316831 h 1486063"/>
                            <a:gd name="connsiteX213" fmla="*/ 147638 w 2255044"/>
                            <a:gd name="connsiteY213" fmla="*/ 1302544 h 1486063"/>
                            <a:gd name="connsiteX214" fmla="*/ 128588 w 2255044"/>
                            <a:gd name="connsiteY214" fmla="*/ 1293019 h 1486063"/>
                            <a:gd name="connsiteX215" fmla="*/ 121444 w 2255044"/>
                            <a:gd name="connsiteY215" fmla="*/ 1288256 h 1486063"/>
                            <a:gd name="connsiteX216" fmla="*/ 109538 w 2255044"/>
                            <a:gd name="connsiteY216" fmla="*/ 1283494 h 1486063"/>
                            <a:gd name="connsiteX217" fmla="*/ 90488 w 2255044"/>
                            <a:gd name="connsiteY217" fmla="*/ 1273969 h 1486063"/>
                            <a:gd name="connsiteX218" fmla="*/ 42863 w 2255044"/>
                            <a:gd name="connsiteY218" fmla="*/ 1276350 h 1486063"/>
                            <a:gd name="connsiteX219" fmla="*/ 35719 w 2255044"/>
                            <a:gd name="connsiteY219" fmla="*/ 1278731 h 1486063"/>
                            <a:gd name="connsiteX220" fmla="*/ 23813 w 2255044"/>
                            <a:gd name="connsiteY220" fmla="*/ 1293019 h 1486063"/>
                            <a:gd name="connsiteX221" fmla="*/ 7144 w 2255044"/>
                            <a:gd name="connsiteY221" fmla="*/ 1314450 h 1486063"/>
                            <a:gd name="connsiteX222" fmla="*/ 0 w 2255044"/>
                            <a:gd name="connsiteY222" fmla="*/ 1328737 h 1486063"/>
                            <a:gd name="connsiteX223" fmla="*/ 9525 w 2255044"/>
                            <a:gd name="connsiteY223" fmla="*/ 1307306 h 1486063"/>
                            <a:gd name="connsiteX224" fmla="*/ 9525 w 2255044"/>
                            <a:gd name="connsiteY224" fmla="*/ 1307306 h 1486063"/>
                            <a:gd name="connsiteX225" fmla="*/ 9525 w 2255044"/>
                            <a:gd name="connsiteY225"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7344 w 2255044"/>
                            <a:gd name="connsiteY111" fmla="*/ 1421606 h 1486063"/>
                            <a:gd name="connsiteX112" fmla="*/ 1593056 w 2255044"/>
                            <a:gd name="connsiteY112" fmla="*/ 1431131 h 1486063"/>
                            <a:gd name="connsiteX113" fmla="*/ 1574006 w 2255044"/>
                            <a:gd name="connsiteY113" fmla="*/ 1454944 h 1486063"/>
                            <a:gd name="connsiteX114" fmla="*/ 1566863 w 2255044"/>
                            <a:gd name="connsiteY114" fmla="*/ 1471612 h 1486063"/>
                            <a:gd name="connsiteX115" fmla="*/ 1562100 w 2255044"/>
                            <a:gd name="connsiteY115" fmla="*/ 1478756 h 1486063"/>
                            <a:gd name="connsiteX116" fmla="*/ 1554956 w 2255044"/>
                            <a:gd name="connsiteY116" fmla="*/ 1481137 h 1486063"/>
                            <a:gd name="connsiteX117" fmla="*/ 1547813 w 2255044"/>
                            <a:gd name="connsiteY117" fmla="*/ 1485900 h 1486063"/>
                            <a:gd name="connsiteX118" fmla="*/ 1485900 w 2255044"/>
                            <a:gd name="connsiteY118" fmla="*/ 1483519 h 1486063"/>
                            <a:gd name="connsiteX119" fmla="*/ 1473994 w 2255044"/>
                            <a:gd name="connsiteY119" fmla="*/ 1481137 h 1486063"/>
                            <a:gd name="connsiteX120" fmla="*/ 1466850 w 2255044"/>
                            <a:gd name="connsiteY120" fmla="*/ 1478756 h 1486063"/>
                            <a:gd name="connsiteX121" fmla="*/ 1400175 w 2255044"/>
                            <a:gd name="connsiteY121" fmla="*/ 1476375 h 1486063"/>
                            <a:gd name="connsiteX122" fmla="*/ 1388269 w 2255044"/>
                            <a:gd name="connsiteY122" fmla="*/ 1473994 h 1486063"/>
                            <a:gd name="connsiteX123" fmla="*/ 1371600 w 2255044"/>
                            <a:gd name="connsiteY123" fmla="*/ 1469231 h 1486063"/>
                            <a:gd name="connsiteX124" fmla="*/ 1304925 w 2255044"/>
                            <a:gd name="connsiteY124" fmla="*/ 1464469 h 1486063"/>
                            <a:gd name="connsiteX125" fmla="*/ 1245394 w 2255044"/>
                            <a:gd name="connsiteY125" fmla="*/ 1447799 h 1486063"/>
                            <a:gd name="connsiteX126" fmla="*/ 1200150 w 2255044"/>
                            <a:gd name="connsiteY126" fmla="*/ 1409700 h 1486063"/>
                            <a:gd name="connsiteX127" fmla="*/ 1164431 w 2255044"/>
                            <a:gd name="connsiteY127" fmla="*/ 1362075 h 1486063"/>
                            <a:gd name="connsiteX128" fmla="*/ 1150143 w 2255044"/>
                            <a:gd name="connsiteY128" fmla="*/ 1319213 h 1486063"/>
                            <a:gd name="connsiteX129" fmla="*/ 1131094 w 2255044"/>
                            <a:gd name="connsiteY129" fmla="*/ 1309687 h 1486063"/>
                            <a:gd name="connsiteX130" fmla="*/ 1123950 w 2255044"/>
                            <a:gd name="connsiteY130" fmla="*/ 1288256 h 1486063"/>
                            <a:gd name="connsiteX131" fmla="*/ 1116806 w 2255044"/>
                            <a:gd name="connsiteY131" fmla="*/ 1273969 h 1486063"/>
                            <a:gd name="connsiteX132" fmla="*/ 1109663 w 2255044"/>
                            <a:gd name="connsiteY132" fmla="*/ 1262062 h 1486063"/>
                            <a:gd name="connsiteX133" fmla="*/ 1104900 w 2255044"/>
                            <a:gd name="connsiteY133" fmla="*/ 1254919 h 1486063"/>
                            <a:gd name="connsiteX134" fmla="*/ 1085850 w 2255044"/>
                            <a:gd name="connsiteY134" fmla="*/ 1250156 h 1486063"/>
                            <a:gd name="connsiteX135" fmla="*/ 1073944 w 2255044"/>
                            <a:gd name="connsiteY135" fmla="*/ 1245394 h 1486063"/>
                            <a:gd name="connsiteX136" fmla="*/ 1064419 w 2255044"/>
                            <a:gd name="connsiteY136" fmla="*/ 1243012 h 1486063"/>
                            <a:gd name="connsiteX137" fmla="*/ 1054894 w 2255044"/>
                            <a:gd name="connsiteY137" fmla="*/ 1238250 h 1486063"/>
                            <a:gd name="connsiteX138" fmla="*/ 1035844 w 2255044"/>
                            <a:gd name="connsiteY138" fmla="*/ 1231106 h 1486063"/>
                            <a:gd name="connsiteX139" fmla="*/ 1031081 w 2255044"/>
                            <a:gd name="connsiteY139" fmla="*/ 1223962 h 1486063"/>
                            <a:gd name="connsiteX140" fmla="*/ 1019175 w 2255044"/>
                            <a:gd name="connsiteY140" fmla="*/ 1219200 h 1486063"/>
                            <a:gd name="connsiteX141" fmla="*/ 995363 w 2255044"/>
                            <a:gd name="connsiteY141" fmla="*/ 1212056 h 1486063"/>
                            <a:gd name="connsiteX142" fmla="*/ 988219 w 2255044"/>
                            <a:gd name="connsiteY142" fmla="*/ 1207294 h 1486063"/>
                            <a:gd name="connsiteX143" fmla="*/ 969169 w 2255044"/>
                            <a:gd name="connsiteY143" fmla="*/ 1200150 h 1486063"/>
                            <a:gd name="connsiteX144" fmla="*/ 957263 w 2255044"/>
                            <a:gd name="connsiteY144" fmla="*/ 1195387 h 1486063"/>
                            <a:gd name="connsiteX145" fmla="*/ 947738 w 2255044"/>
                            <a:gd name="connsiteY145" fmla="*/ 1193006 h 1486063"/>
                            <a:gd name="connsiteX146" fmla="*/ 933450 w 2255044"/>
                            <a:gd name="connsiteY146" fmla="*/ 1188244 h 1486063"/>
                            <a:gd name="connsiteX147" fmla="*/ 909638 w 2255044"/>
                            <a:gd name="connsiteY147" fmla="*/ 1178719 h 1486063"/>
                            <a:gd name="connsiteX148" fmla="*/ 890588 w 2255044"/>
                            <a:gd name="connsiteY148" fmla="*/ 1176337 h 1486063"/>
                            <a:gd name="connsiteX149" fmla="*/ 842963 w 2255044"/>
                            <a:gd name="connsiteY149" fmla="*/ 1176337 h 1486063"/>
                            <a:gd name="connsiteX150" fmla="*/ 831056 w 2255044"/>
                            <a:gd name="connsiteY150" fmla="*/ 1178719 h 1486063"/>
                            <a:gd name="connsiteX151" fmla="*/ 816769 w 2255044"/>
                            <a:gd name="connsiteY151" fmla="*/ 1183481 h 1486063"/>
                            <a:gd name="connsiteX152" fmla="*/ 802481 w 2255044"/>
                            <a:gd name="connsiteY152" fmla="*/ 1193006 h 1486063"/>
                            <a:gd name="connsiteX153" fmla="*/ 795338 w 2255044"/>
                            <a:gd name="connsiteY153" fmla="*/ 1197769 h 1486063"/>
                            <a:gd name="connsiteX154" fmla="*/ 781050 w 2255044"/>
                            <a:gd name="connsiteY154" fmla="*/ 1209675 h 1486063"/>
                            <a:gd name="connsiteX155" fmla="*/ 776288 w 2255044"/>
                            <a:gd name="connsiteY155" fmla="*/ 1216819 h 1486063"/>
                            <a:gd name="connsiteX156" fmla="*/ 771525 w 2255044"/>
                            <a:gd name="connsiteY156" fmla="*/ 1231106 h 1486063"/>
                            <a:gd name="connsiteX157" fmla="*/ 764381 w 2255044"/>
                            <a:gd name="connsiteY157" fmla="*/ 1252537 h 1486063"/>
                            <a:gd name="connsiteX158" fmla="*/ 762000 w 2255044"/>
                            <a:gd name="connsiteY158" fmla="*/ 1259681 h 1486063"/>
                            <a:gd name="connsiteX159" fmla="*/ 759619 w 2255044"/>
                            <a:gd name="connsiteY159" fmla="*/ 1266825 h 1486063"/>
                            <a:gd name="connsiteX160" fmla="*/ 754856 w 2255044"/>
                            <a:gd name="connsiteY160" fmla="*/ 1273969 h 1486063"/>
                            <a:gd name="connsiteX161" fmla="*/ 742950 w 2255044"/>
                            <a:gd name="connsiteY161" fmla="*/ 1295400 h 1486063"/>
                            <a:gd name="connsiteX162" fmla="*/ 738188 w 2255044"/>
                            <a:gd name="connsiteY162" fmla="*/ 1302544 h 1486063"/>
                            <a:gd name="connsiteX163" fmla="*/ 735806 w 2255044"/>
                            <a:gd name="connsiteY163" fmla="*/ 1309687 h 1486063"/>
                            <a:gd name="connsiteX164" fmla="*/ 719138 w 2255044"/>
                            <a:gd name="connsiteY164" fmla="*/ 1331119 h 1486063"/>
                            <a:gd name="connsiteX165" fmla="*/ 711994 w 2255044"/>
                            <a:gd name="connsiteY165" fmla="*/ 1345406 h 1486063"/>
                            <a:gd name="connsiteX166" fmla="*/ 704850 w 2255044"/>
                            <a:gd name="connsiteY166" fmla="*/ 1352550 h 1486063"/>
                            <a:gd name="connsiteX167" fmla="*/ 700088 w 2255044"/>
                            <a:gd name="connsiteY167" fmla="*/ 1359694 h 1486063"/>
                            <a:gd name="connsiteX168" fmla="*/ 692944 w 2255044"/>
                            <a:gd name="connsiteY168" fmla="*/ 1364456 h 1486063"/>
                            <a:gd name="connsiteX169" fmla="*/ 683419 w 2255044"/>
                            <a:gd name="connsiteY169" fmla="*/ 1371600 h 1486063"/>
                            <a:gd name="connsiteX170" fmla="*/ 669131 w 2255044"/>
                            <a:gd name="connsiteY170" fmla="*/ 1381125 h 1486063"/>
                            <a:gd name="connsiteX171" fmla="*/ 661988 w 2255044"/>
                            <a:gd name="connsiteY171" fmla="*/ 1385887 h 1486063"/>
                            <a:gd name="connsiteX172" fmla="*/ 650081 w 2255044"/>
                            <a:gd name="connsiteY172" fmla="*/ 1395412 h 1486063"/>
                            <a:gd name="connsiteX173" fmla="*/ 642938 w 2255044"/>
                            <a:gd name="connsiteY173" fmla="*/ 1402556 h 1486063"/>
                            <a:gd name="connsiteX174" fmla="*/ 635794 w 2255044"/>
                            <a:gd name="connsiteY174" fmla="*/ 1407319 h 1486063"/>
                            <a:gd name="connsiteX175" fmla="*/ 621506 w 2255044"/>
                            <a:gd name="connsiteY175" fmla="*/ 1421606 h 1486063"/>
                            <a:gd name="connsiteX176" fmla="*/ 607219 w 2255044"/>
                            <a:gd name="connsiteY176" fmla="*/ 1426369 h 1486063"/>
                            <a:gd name="connsiteX177" fmla="*/ 597694 w 2255044"/>
                            <a:gd name="connsiteY177" fmla="*/ 1428750 h 1486063"/>
                            <a:gd name="connsiteX178" fmla="*/ 585788 w 2255044"/>
                            <a:gd name="connsiteY178" fmla="*/ 1433512 h 1486063"/>
                            <a:gd name="connsiteX179" fmla="*/ 578644 w 2255044"/>
                            <a:gd name="connsiteY179" fmla="*/ 1435894 h 1486063"/>
                            <a:gd name="connsiteX180" fmla="*/ 566738 w 2255044"/>
                            <a:gd name="connsiteY180" fmla="*/ 1443037 h 1486063"/>
                            <a:gd name="connsiteX181" fmla="*/ 540544 w 2255044"/>
                            <a:gd name="connsiteY181" fmla="*/ 1450181 h 1486063"/>
                            <a:gd name="connsiteX182" fmla="*/ 523875 w 2255044"/>
                            <a:gd name="connsiteY182" fmla="*/ 1454944 h 1486063"/>
                            <a:gd name="connsiteX183" fmla="*/ 519113 w 2255044"/>
                            <a:gd name="connsiteY183" fmla="*/ 1462087 h 1486063"/>
                            <a:gd name="connsiteX184" fmla="*/ 511969 w 2255044"/>
                            <a:gd name="connsiteY184" fmla="*/ 1464469 h 1486063"/>
                            <a:gd name="connsiteX185" fmla="*/ 504825 w 2255044"/>
                            <a:gd name="connsiteY185" fmla="*/ 1469231 h 1486063"/>
                            <a:gd name="connsiteX186" fmla="*/ 483394 w 2255044"/>
                            <a:gd name="connsiteY186" fmla="*/ 1473994 h 1486063"/>
                            <a:gd name="connsiteX187" fmla="*/ 476250 w 2255044"/>
                            <a:gd name="connsiteY187" fmla="*/ 1476375 h 1486063"/>
                            <a:gd name="connsiteX188" fmla="*/ 464344 w 2255044"/>
                            <a:gd name="connsiteY188" fmla="*/ 1473994 h 1486063"/>
                            <a:gd name="connsiteX189" fmla="*/ 452438 w 2255044"/>
                            <a:gd name="connsiteY189" fmla="*/ 1469231 h 1486063"/>
                            <a:gd name="connsiteX190" fmla="*/ 442913 w 2255044"/>
                            <a:gd name="connsiteY190" fmla="*/ 1466850 h 1486063"/>
                            <a:gd name="connsiteX191" fmla="*/ 435769 w 2255044"/>
                            <a:gd name="connsiteY191" fmla="*/ 1462087 h 1486063"/>
                            <a:gd name="connsiteX192" fmla="*/ 416719 w 2255044"/>
                            <a:gd name="connsiteY192" fmla="*/ 1457325 h 1486063"/>
                            <a:gd name="connsiteX193" fmla="*/ 400050 w 2255044"/>
                            <a:gd name="connsiteY193" fmla="*/ 1447800 h 1486063"/>
                            <a:gd name="connsiteX194" fmla="*/ 390525 w 2255044"/>
                            <a:gd name="connsiteY194" fmla="*/ 1445419 h 1486063"/>
                            <a:gd name="connsiteX195" fmla="*/ 378619 w 2255044"/>
                            <a:gd name="connsiteY195" fmla="*/ 1440656 h 1486063"/>
                            <a:gd name="connsiteX196" fmla="*/ 364331 w 2255044"/>
                            <a:gd name="connsiteY196" fmla="*/ 1435894 h 1486063"/>
                            <a:gd name="connsiteX197" fmla="*/ 345281 w 2255044"/>
                            <a:gd name="connsiteY197" fmla="*/ 1428750 h 1486063"/>
                            <a:gd name="connsiteX198" fmla="*/ 330994 w 2255044"/>
                            <a:gd name="connsiteY198" fmla="*/ 1423987 h 1486063"/>
                            <a:gd name="connsiteX199" fmla="*/ 323850 w 2255044"/>
                            <a:gd name="connsiteY199" fmla="*/ 1421606 h 1486063"/>
                            <a:gd name="connsiteX200" fmla="*/ 314325 w 2255044"/>
                            <a:gd name="connsiteY200" fmla="*/ 1419225 h 1486063"/>
                            <a:gd name="connsiteX201" fmla="*/ 295275 w 2255044"/>
                            <a:gd name="connsiteY201" fmla="*/ 1407319 h 1486063"/>
                            <a:gd name="connsiteX202" fmla="*/ 288131 w 2255044"/>
                            <a:gd name="connsiteY202" fmla="*/ 1404937 h 1486063"/>
                            <a:gd name="connsiteX203" fmla="*/ 276225 w 2255044"/>
                            <a:gd name="connsiteY203" fmla="*/ 1400175 h 1486063"/>
                            <a:gd name="connsiteX204" fmla="*/ 259556 w 2255044"/>
                            <a:gd name="connsiteY204" fmla="*/ 1385887 h 1486063"/>
                            <a:gd name="connsiteX205" fmla="*/ 252413 w 2255044"/>
                            <a:gd name="connsiteY205" fmla="*/ 1383506 h 1486063"/>
                            <a:gd name="connsiteX206" fmla="*/ 247650 w 2255044"/>
                            <a:gd name="connsiteY206" fmla="*/ 1376362 h 1486063"/>
                            <a:gd name="connsiteX207" fmla="*/ 219075 w 2255044"/>
                            <a:gd name="connsiteY207" fmla="*/ 1357312 h 1486063"/>
                            <a:gd name="connsiteX208" fmla="*/ 200025 w 2255044"/>
                            <a:gd name="connsiteY208" fmla="*/ 1340644 h 1486063"/>
                            <a:gd name="connsiteX209" fmla="*/ 180975 w 2255044"/>
                            <a:gd name="connsiteY209" fmla="*/ 1323975 h 1486063"/>
                            <a:gd name="connsiteX210" fmla="*/ 173831 w 2255044"/>
                            <a:gd name="connsiteY210" fmla="*/ 1319212 h 1486063"/>
                            <a:gd name="connsiteX211" fmla="*/ 164306 w 2255044"/>
                            <a:gd name="connsiteY211" fmla="*/ 1316831 h 1486063"/>
                            <a:gd name="connsiteX212" fmla="*/ 147638 w 2255044"/>
                            <a:gd name="connsiteY212" fmla="*/ 1302544 h 1486063"/>
                            <a:gd name="connsiteX213" fmla="*/ 128588 w 2255044"/>
                            <a:gd name="connsiteY213" fmla="*/ 1293019 h 1486063"/>
                            <a:gd name="connsiteX214" fmla="*/ 121444 w 2255044"/>
                            <a:gd name="connsiteY214" fmla="*/ 1288256 h 1486063"/>
                            <a:gd name="connsiteX215" fmla="*/ 109538 w 2255044"/>
                            <a:gd name="connsiteY215" fmla="*/ 1283494 h 1486063"/>
                            <a:gd name="connsiteX216" fmla="*/ 90488 w 2255044"/>
                            <a:gd name="connsiteY216" fmla="*/ 1273969 h 1486063"/>
                            <a:gd name="connsiteX217" fmla="*/ 42863 w 2255044"/>
                            <a:gd name="connsiteY217" fmla="*/ 1276350 h 1486063"/>
                            <a:gd name="connsiteX218" fmla="*/ 35719 w 2255044"/>
                            <a:gd name="connsiteY218" fmla="*/ 1278731 h 1486063"/>
                            <a:gd name="connsiteX219" fmla="*/ 23813 w 2255044"/>
                            <a:gd name="connsiteY219" fmla="*/ 1293019 h 1486063"/>
                            <a:gd name="connsiteX220" fmla="*/ 7144 w 2255044"/>
                            <a:gd name="connsiteY220" fmla="*/ 1314450 h 1486063"/>
                            <a:gd name="connsiteX221" fmla="*/ 0 w 2255044"/>
                            <a:gd name="connsiteY221" fmla="*/ 1328737 h 1486063"/>
                            <a:gd name="connsiteX222" fmla="*/ 9525 w 2255044"/>
                            <a:gd name="connsiteY222" fmla="*/ 1307306 h 1486063"/>
                            <a:gd name="connsiteX223" fmla="*/ 9525 w 2255044"/>
                            <a:gd name="connsiteY223" fmla="*/ 1307306 h 1486063"/>
                            <a:gd name="connsiteX224" fmla="*/ 9525 w 2255044"/>
                            <a:gd name="connsiteY224"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7344 w 2255044"/>
                            <a:gd name="connsiteY111" fmla="*/ 1421606 h 1486063"/>
                            <a:gd name="connsiteX112" fmla="*/ 1593056 w 2255044"/>
                            <a:gd name="connsiteY112" fmla="*/ 1431131 h 1486063"/>
                            <a:gd name="connsiteX113" fmla="*/ 1566863 w 2255044"/>
                            <a:gd name="connsiteY113" fmla="*/ 1471612 h 1486063"/>
                            <a:gd name="connsiteX114" fmla="*/ 1562100 w 2255044"/>
                            <a:gd name="connsiteY114" fmla="*/ 1478756 h 1486063"/>
                            <a:gd name="connsiteX115" fmla="*/ 1554956 w 2255044"/>
                            <a:gd name="connsiteY115" fmla="*/ 1481137 h 1486063"/>
                            <a:gd name="connsiteX116" fmla="*/ 1547813 w 2255044"/>
                            <a:gd name="connsiteY116" fmla="*/ 1485900 h 1486063"/>
                            <a:gd name="connsiteX117" fmla="*/ 1485900 w 2255044"/>
                            <a:gd name="connsiteY117" fmla="*/ 1483519 h 1486063"/>
                            <a:gd name="connsiteX118" fmla="*/ 1473994 w 2255044"/>
                            <a:gd name="connsiteY118" fmla="*/ 1481137 h 1486063"/>
                            <a:gd name="connsiteX119" fmla="*/ 1466850 w 2255044"/>
                            <a:gd name="connsiteY119" fmla="*/ 1478756 h 1486063"/>
                            <a:gd name="connsiteX120" fmla="*/ 1400175 w 2255044"/>
                            <a:gd name="connsiteY120" fmla="*/ 1476375 h 1486063"/>
                            <a:gd name="connsiteX121" fmla="*/ 1388269 w 2255044"/>
                            <a:gd name="connsiteY121" fmla="*/ 1473994 h 1486063"/>
                            <a:gd name="connsiteX122" fmla="*/ 1371600 w 2255044"/>
                            <a:gd name="connsiteY122" fmla="*/ 1469231 h 1486063"/>
                            <a:gd name="connsiteX123" fmla="*/ 1304925 w 2255044"/>
                            <a:gd name="connsiteY123" fmla="*/ 1464469 h 1486063"/>
                            <a:gd name="connsiteX124" fmla="*/ 1245394 w 2255044"/>
                            <a:gd name="connsiteY124" fmla="*/ 1447799 h 1486063"/>
                            <a:gd name="connsiteX125" fmla="*/ 1200150 w 2255044"/>
                            <a:gd name="connsiteY125" fmla="*/ 1409700 h 1486063"/>
                            <a:gd name="connsiteX126" fmla="*/ 1164431 w 2255044"/>
                            <a:gd name="connsiteY126" fmla="*/ 1362075 h 1486063"/>
                            <a:gd name="connsiteX127" fmla="*/ 1150143 w 2255044"/>
                            <a:gd name="connsiteY127" fmla="*/ 1319213 h 1486063"/>
                            <a:gd name="connsiteX128" fmla="*/ 1131094 w 2255044"/>
                            <a:gd name="connsiteY128" fmla="*/ 1309687 h 1486063"/>
                            <a:gd name="connsiteX129" fmla="*/ 1123950 w 2255044"/>
                            <a:gd name="connsiteY129" fmla="*/ 1288256 h 1486063"/>
                            <a:gd name="connsiteX130" fmla="*/ 1116806 w 2255044"/>
                            <a:gd name="connsiteY130" fmla="*/ 1273969 h 1486063"/>
                            <a:gd name="connsiteX131" fmla="*/ 1109663 w 2255044"/>
                            <a:gd name="connsiteY131" fmla="*/ 1262062 h 1486063"/>
                            <a:gd name="connsiteX132" fmla="*/ 1104900 w 2255044"/>
                            <a:gd name="connsiteY132" fmla="*/ 1254919 h 1486063"/>
                            <a:gd name="connsiteX133" fmla="*/ 1085850 w 2255044"/>
                            <a:gd name="connsiteY133" fmla="*/ 1250156 h 1486063"/>
                            <a:gd name="connsiteX134" fmla="*/ 1073944 w 2255044"/>
                            <a:gd name="connsiteY134" fmla="*/ 1245394 h 1486063"/>
                            <a:gd name="connsiteX135" fmla="*/ 1064419 w 2255044"/>
                            <a:gd name="connsiteY135" fmla="*/ 1243012 h 1486063"/>
                            <a:gd name="connsiteX136" fmla="*/ 1054894 w 2255044"/>
                            <a:gd name="connsiteY136" fmla="*/ 1238250 h 1486063"/>
                            <a:gd name="connsiteX137" fmla="*/ 1035844 w 2255044"/>
                            <a:gd name="connsiteY137" fmla="*/ 1231106 h 1486063"/>
                            <a:gd name="connsiteX138" fmla="*/ 1031081 w 2255044"/>
                            <a:gd name="connsiteY138" fmla="*/ 1223962 h 1486063"/>
                            <a:gd name="connsiteX139" fmla="*/ 1019175 w 2255044"/>
                            <a:gd name="connsiteY139" fmla="*/ 1219200 h 1486063"/>
                            <a:gd name="connsiteX140" fmla="*/ 995363 w 2255044"/>
                            <a:gd name="connsiteY140" fmla="*/ 1212056 h 1486063"/>
                            <a:gd name="connsiteX141" fmla="*/ 988219 w 2255044"/>
                            <a:gd name="connsiteY141" fmla="*/ 1207294 h 1486063"/>
                            <a:gd name="connsiteX142" fmla="*/ 969169 w 2255044"/>
                            <a:gd name="connsiteY142" fmla="*/ 1200150 h 1486063"/>
                            <a:gd name="connsiteX143" fmla="*/ 957263 w 2255044"/>
                            <a:gd name="connsiteY143" fmla="*/ 1195387 h 1486063"/>
                            <a:gd name="connsiteX144" fmla="*/ 947738 w 2255044"/>
                            <a:gd name="connsiteY144" fmla="*/ 1193006 h 1486063"/>
                            <a:gd name="connsiteX145" fmla="*/ 933450 w 2255044"/>
                            <a:gd name="connsiteY145" fmla="*/ 1188244 h 1486063"/>
                            <a:gd name="connsiteX146" fmla="*/ 909638 w 2255044"/>
                            <a:gd name="connsiteY146" fmla="*/ 1178719 h 1486063"/>
                            <a:gd name="connsiteX147" fmla="*/ 890588 w 2255044"/>
                            <a:gd name="connsiteY147" fmla="*/ 1176337 h 1486063"/>
                            <a:gd name="connsiteX148" fmla="*/ 842963 w 2255044"/>
                            <a:gd name="connsiteY148" fmla="*/ 1176337 h 1486063"/>
                            <a:gd name="connsiteX149" fmla="*/ 831056 w 2255044"/>
                            <a:gd name="connsiteY149" fmla="*/ 1178719 h 1486063"/>
                            <a:gd name="connsiteX150" fmla="*/ 816769 w 2255044"/>
                            <a:gd name="connsiteY150" fmla="*/ 1183481 h 1486063"/>
                            <a:gd name="connsiteX151" fmla="*/ 802481 w 2255044"/>
                            <a:gd name="connsiteY151" fmla="*/ 1193006 h 1486063"/>
                            <a:gd name="connsiteX152" fmla="*/ 795338 w 2255044"/>
                            <a:gd name="connsiteY152" fmla="*/ 1197769 h 1486063"/>
                            <a:gd name="connsiteX153" fmla="*/ 781050 w 2255044"/>
                            <a:gd name="connsiteY153" fmla="*/ 1209675 h 1486063"/>
                            <a:gd name="connsiteX154" fmla="*/ 776288 w 2255044"/>
                            <a:gd name="connsiteY154" fmla="*/ 1216819 h 1486063"/>
                            <a:gd name="connsiteX155" fmla="*/ 771525 w 2255044"/>
                            <a:gd name="connsiteY155" fmla="*/ 1231106 h 1486063"/>
                            <a:gd name="connsiteX156" fmla="*/ 764381 w 2255044"/>
                            <a:gd name="connsiteY156" fmla="*/ 1252537 h 1486063"/>
                            <a:gd name="connsiteX157" fmla="*/ 762000 w 2255044"/>
                            <a:gd name="connsiteY157" fmla="*/ 1259681 h 1486063"/>
                            <a:gd name="connsiteX158" fmla="*/ 759619 w 2255044"/>
                            <a:gd name="connsiteY158" fmla="*/ 1266825 h 1486063"/>
                            <a:gd name="connsiteX159" fmla="*/ 754856 w 2255044"/>
                            <a:gd name="connsiteY159" fmla="*/ 1273969 h 1486063"/>
                            <a:gd name="connsiteX160" fmla="*/ 742950 w 2255044"/>
                            <a:gd name="connsiteY160" fmla="*/ 1295400 h 1486063"/>
                            <a:gd name="connsiteX161" fmla="*/ 738188 w 2255044"/>
                            <a:gd name="connsiteY161" fmla="*/ 1302544 h 1486063"/>
                            <a:gd name="connsiteX162" fmla="*/ 735806 w 2255044"/>
                            <a:gd name="connsiteY162" fmla="*/ 1309687 h 1486063"/>
                            <a:gd name="connsiteX163" fmla="*/ 719138 w 2255044"/>
                            <a:gd name="connsiteY163" fmla="*/ 1331119 h 1486063"/>
                            <a:gd name="connsiteX164" fmla="*/ 711994 w 2255044"/>
                            <a:gd name="connsiteY164" fmla="*/ 1345406 h 1486063"/>
                            <a:gd name="connsiteX165" fmla="*/ 704850 w 2255044"/>
                            <a:gd name="connsiteY165" fmla="*/ 1352550 h 1486063"/>
                            <a:gd name="connsiteX166" fmla="*/ 700088 w 2255044"/>
                            <a:gd name="connsiteY166" fmla="*/ 1359694 h 1486063"/>
                            <a:gd name="connsiteX167" fmla="*/ 692944 w 2255044"/>
                            <a:gd name="connsiteY167" fmla="*/ 1364456 h 1486063"/>
                            <a:gd name="connsiteX168" fmla="*/ 683419 w 2255044"/>
                            <a:gd name="connsiteY168" fmla="*/ 1371600 h 1486063"/>
                            <a:gd name="connsiteX169" fmla="*/ 669131 w 2255044"/>
                            <a:gd name="connsiteY169" fmla="*/ 1381125 h 1486063"/>
                            <a:gd name="connsiteX170" fmla="*/ 661988 w 2255044"/>
                            <a:gd name="connsiteY170" fmla="*/ 1385887 h 1486063"/>
                            <a:gd name="connsiteX171" fmla="*/ 650081 w 2255044"/>
                            <a:gd name="connsiteY171" fmla="*/ 1395412 h 1486063"/>
                            <a:gd name="connsiteX172" fmla="*/ 642938 w 2255044"/>
                            <a:gd name="connsiteY172" fmla="*/ 1402556 h 1486063"/>
                            <a:gd name="connsiteX173" fmla="*/ 635794 w 2255044"/>
                            <a:gd name="connsiteY173" fmla="*/ 1407319 h 1486063"/>
                            <a:gd name="connsiteX174" fmla="*/ 621506 w 2255044"/>
                            <a:gd name="connsiteY174" fmla="*/ 1421606 h 1486063"/>
                            <a:gd name="connsiteX175" fmla="*/ 607219 w 2255044"/>
                            <a:gd name="connsiteY175" fmla="*/ 1426369 h 1486063"/>
                            <a:gd name="connsiteX176" fmla="*/ 597694 w 2255044"/>
                            <a:gd name="connsiteY176" fmla="*/ 1428750 h 1486063"/>
                            <a:gd name="connsiteX177" fmla="*/ 585788 w 2255044"/>
                            <a:gd name="connsiteY177" fmla="*/ 1433512 h 1486063"/>
                            <a:gd name="connsiteX178" fmla="*/ 578644 w 2255044"/>
                            <a:gd name="connsiteY178" fmla="*/ 1435894 h 1486063"/>
                            <a:gd name="connsiteX179" fmla="*/ 566738 w 2255044"/>
                            <a:gd name="connsiteY179" fmla="*/ 1443037 h 1486063"/>
                            <a:gd name="connsiteX180" fmla="*/ 540544 w 2255044"/>
                            <a:gd name="connsiteY180" fmla="*/ 1450181 h 1486063"/>
                            <a:gd name="connsiteX181" fmla="*/ 523875 w 2255044"/>
                            <a:gd name="connsiteY181" fmla="*/ 1454944 h 1486063"/>
                            <a:gd name="connsiteX182" fmla="*/ 519113 w 2255044"/>
                            <a:gd name="connsiteY182" fmla="*/ 1462087 h 1486063"/>
                            <a:gd name="connsiteX183" fmla="*/ 511969 w 2255044"/>
                            <a:gd name="connsiteY183" fmla="*/ 1464469 h 1486063"/>
                            <a:gd name="connsiteX184" fmla="*/ 504825 w 2255044"/>
                            <a:gd name="connsiteY184" fmla="*/ 1469231 h 1486063"/>
                            <a:gd name="connsiteX185" fmla="*/ 483394 w 2255044"/>
                            <a:gd name="connsiteY185" fmla="*/ 1473994 h 1486063"/>
                            <a:gd name="connsiteX186" fmla="*/ 476250 w 2255044"/>
                            <a:gd name="connsiteY186" fmla="*/ 1476375 h 1486063"/>
                            <a:gd name="connsiteX187" fmla="*/ 464344 w 2255044"/>
                            <a:gd name="connsiteY187" fmla="*/ 1473994 h 1486063"/>
                            <a:gd name="connsiteX188" fmla="*/ 452438 w 2255044"/>
                            <a:gd name="connsiteY188" fmla="*/ 1469231 h 1486063"/>
                            <a:gd name="connsiteX189" fmla="*/ 442913 w 2255044"/>
                            <a:gd name="connsiteY189" fmla="*/ 1466850 h 1486063"/>
                            <a:gd name="connsiteX190" fmla="*/ 435769 w 2255044"/>
                            <a:gd name="connsiteY190" fmla="*/ 1462087 h 1486063"/>
                            <a:gd name="connsiteX191" fmla="*/ 416719 w 2255044"/>
                            <a:gd name="connsiteY191" fmla="*/ 1457325 h 1486063"/>
                            <a:gd name="connsiteX192" fmla="*/ 400050 w 2255044"/>
                            <a:gd name="connsiteY192" fmla="*/ 1447800 h 1486063"/>
                            <a:gd name="connsiteX193" fmla="*/ 390525 w 2255044"/>
                            <a:gd name="connsiteY193" fmla="*/ 1445419 h 1486063"/>
                            <a:gd name="connsiteX194" fmla="*/ 378619 w 2255044"/>
                            <a:gd name="connsiteY194" fmla="*/ 1440656 h 1486063"/>
                            <a:gd name="connsiteX195" fmla="*/ 364331 w 2255044"/>
                            <a:gd name="connsiteY195" fmla="*/ 1435894 h 1486063"/>
                            <a:gd name="connsiteX196" fmla="*/ 345281 w 2255044"/>
                            <a:gd name="connsiteY196" fmla="*/ 1428750 h 1486063"/>
                            <a:gd name="connsiteX197" fmla="*/ 330994 w 2255044"/>
                            <a:gd name="connsiteY197" fmla="*/ 1423987 h 1486063"/>
                            <a:gd name="connsiteX198" fmla="*/ 323850 w 2255044"/>
                            <a:gd name="connsiteY198" fmla="*/ 1421606 h 1486063"/>
                            <a:gd name="connsiteX199" fmla="*/ 314325 w 2255044"/>
                            <a:gd name="connsiteY199" fmla="*/ 1419225 h 1486063"/>
                            <a:gd name="connsiteX200" fmla="*/ 295275 w 2255044"/>
                            <a:gd name="connsiteY200" fmla="*/ 1407319 h 1486063"/>
                            <a:gd name="connsiteX201" fmla="*/ 288131 w 2255044"/>
                            <a:gd name="connsiteY201" fmla="*/ 1404937 h 1486063"/>
                            <a:gd name="connsiteX202" fmla="*/ 276225 w 2255044"/>
                            <a:gd name="connsiteY202" fmla="*/ 1400175 h 1486063"/>
                            <a:gd name="connsiteX203" fmla="*/ 259556 w 2255044"/>
                            <a:gd name="connsiteY203" fmla="*/ 1385887 h 1486063"/>
                            <a:gd name="connsiteX204" fmla="*/ 252413 w 2255044"/>
                            <a:gd name="connsiteY204" fmla="*/ 1383506 h 1486063"/>
                            <a:gd name="connsiteX205" fmla="*/ 247650 w 2255044"/>
                            <a:gd name="connsiteY205" fmla="*/ 1376362 h 1486063"/>
                            <a:gd name="connsiteX206" fmla="*/ 219075 w 2255044"/>
                            <a:gd name="connsiteY206" fmla="*/ 1357312 h 1486063"/>
                            <a:gd name="connsiteX207" fmla="*/ 200025 w 2255044"/>
                            <a:gd name="connsiteY207" fmla="*/ 1340644 h 1486063"/>
                            <a:gd name="connsiteX208" fmla="*/ 180975 w 2255044"/>
                            <a:gd name="connsiteY208" fmla="*/ 1323975 h 1486063"/>
                            <a:gd name="connsiteX209" fmla="*/ 173831 w 2255044"/>
                            <a:gd name="connsiteY209" fmla="*/ 1319212 h 1486063"/>
                            <a:gd name="connsiteX210" fmla="*/ 164306 w 2255044"/>
                            <a:gd name="connsiteY210" fmla="*/ 1316831 h 1486063"/>
                            <a:gd name="connsiteX211" fmla="*/ 147638 w 2255044"/>
                            <a:gd name="connsiteY211" fmla="*/ 1302544 h 1486063"/>
                            <a:gd name="connsiteX212" fmla="*/ 128588 w 2255044"/>
                            <a:gd name="connsiteY212" fmla="*/ 1293019 h 1486063"/>
                            <a:gd name="connsiteX213" fmla="*/ 121444 w 2255044"/>
                            <a:gd name="connsiteY213" fmla="*/ 1288256 h 1486063"/>
                            <a:gd name="connsiteX214" fmla="*/ 109538 w 2255044"/>
                            <a:gd name="connsiteY214" fmla="*/ 1283494 h 1486063"/>
                            <a:gd name="connsiteX215" fmla="*/ 90488 w 2255044"/>
                            <a:gd name="connsiteY215" fmla="*/ 1273969 h 1486063"/>
                            <a:gd name="connsiteX216" fmla="*/ 42863 w 2255044"/>
                            <a:gd name="connsiteY216" fmla="*/ 1276350 h 1486063"/>
                            <a:gd name="connsiteX217" fmla="*/ 35719 w 2255044"/>
                            <a:gd name="connsiteY217" fmla="*/ 1278731 h 1486063"/>
                            <a:gd name="connsiteX218" fmla="*/ 23813 w 2255044"/>
                            <a:gd name="connsiteY218" fmla="*/ 1293019 h 1486063"/>
                            <a:gd name="connsiteX219" fmla="*/ 7144 w 2255044"/>
                            <a:gd name="connsiteY219" fmla="*/ 1314450 h 1486063"/>
                            <a:gd name="connsiteX220" fmla="*/ 0 w 2255044"/>
                            <a:gd name="connsiteY220" fmla="*/ 1328737 h 1486063"/>
                            <a:gd name="connsiteX221" fmla="*/ 9525 w 2255044"/>
                            <a:gd name="connsiteY221" fmla="*/ 1307306 h 1486063"/>
                            <a:gd name="connsiteX222" fmla="*/ 9525 w 2255044"/>
                            <a:gd name="connsiteY222" fmla="*/ 1307306 h 1486063"/>
                            <a:gd name="connsiteX223" fmla="*/ 9525 w 2255044"/>
                            <a:gd name="connsiteY223"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7344 w 2255044"/>
                            <a:gd name="connsiteY111" fmla="*/ 1421606 h 1486063"/>
                            <a:gd name="connsiteX112" fmla="*/ 1566863 w 2255044"/>
                            <a:gd name="connsiteY112" fmla="*/ 1471612 h 1486063"/>
                            <a:gd name="connsiteX113" fmla="*/ 1562100 w 2255044"/>
                            <a:gd name="connsiteY113" fmla="*/ 1478756 h 1486063"/>
                            <a:gd name="connsiteX114" fmla="*/ 1554956 w 2255044"/>
                            <a:gd name="connsiteY114" fmla="*/ 1481137 h 1486063"/>
                            <a:gd name="connsiteX115" fmla="*/ 1547813 w 2255044"/>
                            <a:gd name="connsiteY115" fmla="*/ 1485900 h 1486063"/>
                            <a:gd name="connsiteX116" fmla="*/ 1485900 w 2255044"/>
                            <a:gd name="connsiteY116" fmla="*/ 1483519 h 1486063"/>
                            <a:gd name="connsiteX117" fmla="*/ 1473994 w 2255044"/>
                            <a:gd name="connsiteY117" fmla="*/ 1481137 h 1486063"/>
                            <a:gd name="connsiteX118" fmla="*/ 1466850 w 2255044"/>
                            <a:gd name="connsiteY118" fmla="*/ 1478756 h 1486063"/>
                            <a:gd name="connsiteX119" fmla="*/ 1400175 w 2255044"/>
                            <a:gd name="connsiteY119" fmla="*/ 1476375 h 1486063"/>
                            <a:gd name="connsiteX120" fmla="*/ 1388269 w 2255044"/>
                            <a:gd name="connsiteY120" fmla="*/ 1473994 h 1486063"/>
                            <a:gd name="connsiteX121" fmla="*/ 1371600 w 2255044"/>
                            <a:gd name="connsiteY121" fmla="*/ 1469231 h 1486063"/>
                            <a:gd name="connsiteX122" fmla="*/ 1304925 w 2255044"/>
                            <a:gd name="connsiteY122" fmla="*/ 1464469 h 1486063"/>
                            <a:gd name="connsiteX123" fmla="*/ 1245394 w 2255044"/>
                            <a:gd name="connsiteY123" fmla="*/ 1447799 h 1486063"/>
                            <a:gd name="connsiteX124" fmla="*/ 1200150 w 2255044"/>
                            <a:gd name="connsiteY124" fmla="*/ 1409700 h 1486063"/>
                            <a:gd name="connsiteX125" fmla="*/ 1164431 w 2255044"/>
                            <a:gd name="connsiteY125" fmla="*/ 1362075 h 1486063"/>
                            <a:gd name="connsiteX126" fmla="*/ 1150143 w 2255044"/>
                            <a:gd name="connsiteY126" fmla="*/ 1319213 h 1486063"/>
                            <a:gd name="connsiteX127" fmla="*/ 1131094 w 2255044"/>
                            <a:gd name="connsiteY127" fmla="*/ 1309687 h 1486063"/>
                            <a:gd name="connsiteX128" fmla="*/ 1123950 w 2255044"/>
                            <a:gd name="connsiteY128" fmla="*/ 1288256 h 1486063"/>
                            <a:gd name="connsiteX129" fmla="*/ 1116806 w 2255044"/>
                            <a:gd name="connsiteY129" fmla="*/ 1273969 h 1486063"/>
                            <a:gd name="connsiteX130" fmla="*/ 1109663 w 2255044"/>
                            <a:gd name="connsiteY130" fmla="*/ 1262062 h 1486063"/>
                            <a:gd name="connsiteX131" fmla="*/ 1104900 w 2255044"/>
                            <a:gd name="connsiteY131" fmla="*/ 1254919 h 1486063"/>
                            <a:gd name="connsiteX132" fmla="*/ 1085850 w 2255044"/>
                            <a:gd name="connsiteY132" fmla="*/ 1250156 h 1486063"/>
                            <a:gd name="connsiteX133" fmla="*/ 1073944 w 2255044"/>
                            <a:gd name="connsiteY133" fmla="*/ 1245394 h 1486063"/>
                            <a:gd name="connsiteX134" fmla="*/ 1064419 w 2255044"/>
                            <a:gd name="connsiteY134" fmla="*/ 1243012 h 1486063"/>
                            <a:gd name="connsiteX135" fmla="*/ 1054894 w 2255044"/>
                            <a:gd name="connsiteY135" fmla="*/ 1238250 h 1486063"/>
                            <a:gd name="connsiteX136" fmla="*/ 1035844 w 2255044"/>
                            <a:gd name="connsiteY136" fmla="*/ 1231106 h 1486063"/>
                            <a:gd name="connsiteX137" fmla="*/ 1031081 w 2255044"/>
                            <a:gd name="connsiteY137" fmla="*/ 1223962 h 1486063"/>
                            <a:gd name="connsiteX138" fmla="*/ 1019175 w 2255044"/>
                            <a:gd name="connsiteY138" fmla="*/ 1219200 h 1486063"/>
                            <a:gd name="connsiteX139" fmla="*/ 995363 w 2255044"/>
                            <a:gd name="connsiteY139" fmla="*/ 1212056 h 1486063"/>
                            <a:gd name="connsiteX140" fmla="*/ 988219 w 2255044"/>
                            <a:gd name="connsiteY140" fmla="*/ 1207294 h 1486063"/>
                            <a:gd name="connsiteX141" fmla="*/ 969169 w 2255044"/>
                            <a:gd name="connsiteY141" fmla="*/ 1200150 h 1486063"/>
                            <a:gd name="connsiteX142" fmla="*/ 957263 w 2255044"/>
                            <a:gd name="connsiteY142" fmla="*/ 1195387 h 1486063"/>
                            <a:gd name="connsiteX143" fmla="*/ 947738 w 2255044"/>
                            <a:gd name="connsiteY143" fmla="*/ 1193006 h 1486063"/>
                            <a:gd name="connsiteX144" fmla="*/ 933450 w 2255044"/>
                            <a:gd name="connsiteY144" fmla="*/ 1188244 h 1486063"/>
                            <a:gd name="connsiteX145" fmla="*/ 909638 w 2255044"/>
                            <a:gd name="connsiteY145" fmla="*/ 1178719 h 1486063"/>
                            <a:gd name="connsiteX146" fmla="*/ 890588 w 2255044"/>
                            <a:gd name="connsiteY146" fmla="*/ 1176337 h 1486063"/>
                            <a:gd name="connsiteX147" fmla="*/ 842963 w 2255044"/>
                            <a:gd name="connsiteY147" fmla="*/ 1176337 h 1486063"/>
                            <a:gd name="connsiteX148" fmla="*/ 831056 w 2255044"/>
                            <a:gd name="connsiteY148" fmla="*/ 1178719 h 1486063"/>
                            <a:gd name="connsiteX149" fmla="*/ 816769 w 2255044"/>
                            <a:gd name="connsiteY149" fmla="*/ 1183481 h 1486063"/>
                            <a:gd name="connsiteX150" fmla="*/ 802481 w 2255044"/>
                            <a:gd name="connsiteY150" fmla="*/ 1193006 h 1486063"/>
                            <a:gd name="connsiteX151" fmla="*/ 795338 w 2255044"/>
                            <a:gd name="connsiteY151" fmla="*/ 1197769 h 1486063"/>
                            <a:gd name="connsiteX152" fmla="*/ 781050 w 2255044"/>
                            <a:gd name="connsiteY152" fmla="*/ 1209675 h 1486063"/>
                            <a:gd name="connsiteX153" fmla="*/ 776288 w 2255044"/>
                            <a:gd name="connsiteY153" fmla="*/ 1216819 h 1486063"/>
                            <a:gd name="connsiteX154" fmla="*/ 771525 w 2255044"/>
                            <a:gd name="connsiteY154" fmla="*/ 1231106 h 1486063"/>
                            <a:gd name="connsiteX155" fmla="*/ 764381 w 2255044"/>
                            <a:gd name="connsiteY155" fmla="*/ 1252537 h 1486063"/>
                            <a:gd name="connsiteX156" fmla="*/ 762000 w 2255044"/>
                            <a:gd name="connsiteY156" fmla="*/ 1259681 h 1486063"/>
                            <a:gd name="connsiteX157" fmla="*/ 759619 w 2255044"/>
                            <a:gd name="connsiteY157" fmla="*/ 1266825 h 1486063"/>
                            <a:gd name="connsiteX158" fmla="*/ 754856 w 2255044"/>
                            <a:gd name="connsiteY158" fmla="*/ 1273969 h 1486063"/>
                            <a:gd name="connsiteX159" fmla="*/ 742950 w 2255044"/>
                            <a:gd name="connsiteY159" fmla="*/ 1295400 h 1486063"/>
                            <a:gd name="connsiteX160" fmla="*/ 738188 w 2255044"/>
                            <a:gd name="connsiteY160" fmla="*/ 1302544 h 1486063"/>
                            <a:gd name="connsiteX161" fmla="*/ 735806 w 2255044"/>
                            <a:gd name="connsiteY161" fmla="*/ 1309687 h 1486063"/>
                            <a:gd name="connsiteX162" fmla="*/ 719138 w 2255044"/>
                            <a:gd name="connsiteY162" fmla="*/ 1331119 h 1486063"/>
                            <a:gd name="connsiteX163" fmla="*/ 711994 w 2255044"/>
                            <a:gd name="connsiteY163" fmla="*/ 1345406 h 1486063"/>
                            <a:gd name="connsiteX164" fmla="*/ 704850 w 2255044"/>
                            <a:gd name="connsiteY164" fmla="*/ 1352550 h 1486063"/>
                            <a:gd name="connsiteX165" fmla="*/ 700088 w 2255044"/>
                            <a:gd name="connsiteY165" fmla="*/ 1359694 h 1486063"/>
                            <a:gd name="connsiteX166" fmla="*/ 692944 w 2255044"/>
                            <a:gd name="connsiteY166" fmla="*/ 1364456 h 1486063"/>
                            <a:gd name="connsiteX167" fmla="*/ 683419 w 2255044"/>
                            <a:gd name="connsiteY167" fmla="*/ 1371600 h 1486063"/>
                            <a:gd name="connsiteX168" fmla="*/ 669131 w 2255044"/>
                            <a:gd name="connsiteY168" fmla="*/ 1381125 h 1486063"/>
                            <a:gd name="connsiteX169" fmla="*/ 661988 w 2255044"/>
                            <a:gd name="connsiteY169" fmla="*/ 1385887 h 1486063"/>
                            <a:gd name="connsiteX170" fmla="*/ 650081 w 2255044"/>
                            <a:gd name="connsiteY170" fmla="*/ 1395412 h 1486063"/>
                            <a:gd name="connsiteX171" fmla="*/ 642938 w 2255044"/>
                            <a:gd name="connsiteY171" fmla="*/ 1402556 h 1486063"/>
                            <a:gd name="connsiteX172" fmla="*/ 635794 w 2255044"/>
                            <a:gd name="connsiteY172" fmla="*/ 1407319 h 1486063"/>
                            <a:gd name="connsiteX173" fmla="*/ 621506 w 2255044"/>
                            <a:gd name="connsiteY173" fmla="*/ 1421606 h 1486063"/>
                            <a:gd name="connsiteX174" fmla="*/ 607219 w 2255044"/>
                            <a:gd name="connsiteY174" fmla="*/ 1426369 h 1486063"/>
                            <a:gd name="connsiteX175" fmla="*/ 597694 w 2255044"/>
                            <a:gd name="connsiteY175" fmla="*/ 1428750 h 1486063"/>
                            <a:gd name="connsiteX176" fmla="*/ 585788 w 2255044"/>
                            <a:gd name="connsiteY176" fmla="*/ 1433512 h 1486063"/>
                            <a:gd name="connsiteX177" fmla="*/ 578644 w 2255044"/>
                            <a:gd name="connsiteY177" fmla="*/ 1435894 h 1486063"/>
                            <a:gd name="connsiteX178" fmla="*/ 566738 w 2255044"/>
                            <a:gd name="connsiteY178" fmla="*/ 1443037 h 1486063"/>
                            <a:gd name="connsiteX179" fmla="*/ 540544 w 2255044"/>
                            <a:gd name="connsiteY179" fmla="*/ 1450181 h 1486063"/>
                            <a:gd name="connsiteX180" fmla="*/ 523875 w 2255044"/>
                            <a:gd name="connsiteY180" fmla="*/ 1454944 h 1486063"/>
                            <a:gd name="connsiteX181" fmla="*/ 519113 w 2255044"/>
                            <a:gd name="connsiteY181" fmla="*/ 1462087 h 1486063"/>
                            <a:gd name="connsiteX182" fmla="*/ 511969 w 2255044"/>
                            <a:gd name="connsiteY182" fmla="*/ 1464469 h 1486063"/>
                            <a:gd name="connsiteX183" fmla="*/ 504825 w 2255044"/>
                            <a:gd name="connsiteY183" fmla="*/ 1469231 h 1486063"/>
                            <a:gd name="connsiteX184" fmla="*/ 483394 w 2255044"/>
                            <a:gd name="connsiteY184" fmla="*/ 1473994 h 1486063"/>
                            <a:gd name="connsiteX185" fmla="*/ 476250 w 2255044"/>
                            <a:gd name="connsiteY185" fmla="*/ 1476375 h 1486063"/>
                            <a:gd name="connsiteX186" fmla="*/ 464344 w 2255044"/>
                            <a:gd name="connsiteY186" fmla="*/ 1473994 h 1486063"/>
                            <a:gd name="connsiteX187" fmla="*/ 452438 w 2255044"/>
                            <a:gd name="connsiteY187" fmla="*/ 1469231 h 1486063"/>
                            <a:gd name="connsiteX188" fmla="*/ 442913 w 2255044"/>
                            <a:gd name="connsiteY188" fmla="*/ 1466850 h 1486063"/>
                            <a:gd name="connsiteX189" fmla="*/ 435769 w 2255044"/>
                            <a:gd name="connsiteY189" fmla="*/ 1462087 h 1486063"/>
                            <a:gd name="connsiteX190" fmla="*/ 416719 w 2255044"/>
                            <a:gd name="connsiteY190" fmla="*/ 1457325 h 1486063"/>
                            <a:gd name="connsiteX191" fmla="*/ 400050 w 2255044"/>
                            <a:gd name="connsiteY191" fmla="*/ 1447800 h 1486063"/>
                            <a:gd name="connsiteX192" fmla="*/ 390525 w 2255044"/>
                            <a:gd name="connsiteY192" fmla="*/ 1445419 h 1486063"/>
                            <a:gd name="connsiteX193" fmla="*/ 378619 w 2255044"/>
                            <a:gd name="connsiteY193" fmla="*/ 1440656 h 1486063"/>
                            <a:gd name="connsiteX194" fmla="*/ 364331 w 2255044"/>
                            <a:gd name="connsiteY194" fmla="*/ 1435894 h 1486063"/>
                            <a:gd name="connsiteX195" fmla="*/ 345281 w 2255044"/>
                            <a:gd name="connsiteY195" fmla="*/ 1428750 h 1486063"/>
                            <a:gd name="connsiteX196" fmla="*/ 330994 w 2255044"/>
                            <a:gd name="connsiteY196" fmla="*/ 1423987 h 1486063"/>
                            <a:gd name="connsiteX197" fmla="*/ 323850 w 2255044"/>
                            <a:gd name="connsiteY197" fmla="*/ 1421606 h 1486063"/>
                            <a:gd name="connsiteX198" fmla="*/ 314325 w 2255044"/>
                            <a:gd name="connsiteY198" fmla="*/ 1419225 h 1486063"/>
                            <a:gd name="connsiteX199" fmla="*/ 295275 w 2255044"/>
                            <a:gd name="connsiteY199" fmla="*/ 1407319 h 1486063"/>
                            <a:gd name="connsiteX200" fmla="*/ 288131 w 2255044"/>
                            <a:gd name="connsiteY200" fmla="*/ 1404937 h 1486063"/>
                            <a:gd name="connsiteX201" fmla="*/ 276225 w 2255044"/>
                            <a:gd name="connsiteY201" fmla="*/ 1400175 h 1486063"/>
                            <a:gd name="connsiteX202" fmla="*/ 259556 w 2255044"/>
                            <a:gd name="connsiteY202" fmla="*/ 1385887 h 1486063"/>
                            <a:gd name="connsiteX203" fmla="*/ 252413 w 2255044"/>
                            <a:gd name="connsiteY203" fmla="*/ 1383506 h 1486063"/>
                            <a:gd name="connsiteX204" fmla="*/ 247650 w 2255044"/>
                            <a:gd name="connsiteY204" fmla="*/ 1376362 h 1486063"/>
                            <a:gd name="connsiteX205" fmla="*/ 219075 w 2255044"/>
                            <a:gd name="connsiteY205" fmla="*/ 1357312 h 1486063"/>
                            <a:gd name="connsiteX206" fmla="*/ 200025 w 2255044"/>
                            <a:gd name="connsiteY206" fmla="*/ 1340644 h 1486063"/>
                            <a:gd name="connsiteX207" fmla="*/ 180975 w 2255044"/>
                            <a:gd name="connsiteY207" fmla="*/ 1323975 h 1486063"/>
                            <a:gd name="connsiteX208" fmla="*/ 173831 w 2255044"/>
                            <a:gd name="connsiteY208" fmla="*/ 1319212 h 1486063"/>
                            <a:gd name="connsiteX209" fmla="*/ 164306 w 2255044"/>
                            <a:gd name="connsiteY209" fmla="*/ 1316831 h 1486063"/>
                            <a:gd name="connsiteX210" fmla="*/ 147638 w 2255044"/>
                            <a:gd name="connsiteY210" fmla="*/ 1302544 h 1486063"/>
                            <a:gd name="connsiteX211" fmla="*/ 128588 w 2255044"/>
                            <a:gd name="connsiteY211" fmla="*/ 1293019 h 1486063"/>
                            <a:gd name="connsiteX212" fmla="*/ 121444 w 2255044"/>
                            <a:gd name="connsiteY212" fmla="*/ 1288256 h 1486063"/>
                            <a:gd name="connsiteX213" fmla="*/ 109538 w 2255044"/>
                            <a:gd name="connsiteY213" fmla="*/ 1283494 h 1486063"/>
                            <a:gd name="connsiteX214" fmla="*/ 90488 w 2255044"/>
                            <a:gd name="connsiteY214" fmla="*/ 1273969 h 1486063"/>
                            <a:gd name="connsiteX215" fmla="*/ 42863 w 2255044"/>
                            <a:gd name="connsiteY215" fmla="*/ 1276350 h 1486063"/>
                            <a:gd name="connsiteX216" fmla="*/ 35719 w 2255044"/>
                            <a:gd name="connsiteY216" fmla="*/ 1278731 h 1486063"/>
                            <a:gd name="connsiteX217" fmla="*/ 23813 w 2255044"/>
                            <a:gd name="connsiteY217" fmla="*/ 1293019 h 1486063"/>
                            <a:gd name="connsiteX218" fmla="*/ 7144 w 2255044"/>
                            <a:gd name="connsiteY218" fmla="*/ 1314450 h 1486063"/>
                            <a:gd name="connsiteX219" fmla="*/ 0 w 2255044"/>
                            <a:gd name="connsiteY219" fmla="*/ 1328737 h 1486063"/>
                            <a:gd name="connsiteX220" fmla="*/ 9525 w 2255044"/>
                            <a:gd name="connsiteY220" fmla="*/ 1307306 h 1486063"/>
                            <a:gd name="connsiteX221" fmla="*/ 9525 w 2255044"/>
                            <a:gd name="connsiteY221" fmla="*/ 1307306 h 1486063"/>
                            <a:gd name="connsiteX222" fmla="*/ 9525 w 2255044"/>
                            <a:gd name="connsiteY222"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24013 w 2255044"/>
                            <a:gd name="connsiteY110" fmla="*/ 1409700 h 1486063"/>
                            <a:gd name="connsiteX111" fmla="*/ 1600200 w 2255044"/>
                            <a:gd name="connsiteY111" fmla="*/ 1428750 h 1486063"/>
                            <a:gd name="connsiteX112" fmla="*/ 1566863 w 2255044"/>
                            <a:gd name="connsiteY112" fmla="*/ 1471612 h 1486063"/>
                            <a:gd name="connsiteX113" fmla="*/ 1562100 w 2255044"/>
                            <a:gd name="connsiteY113" fmla="*/ 1478756 h 1486063"/>
                            <a:gd name="connsiteX114" fmla="*/ 1554956 w 2255044"/>
                            <a:gd name="connsiteY114" fmla="*/ 1481137 h 1486063"/>
                            <a:gd name="connsiteX115" fmla="*/ 1547813 w 2255044"/>
                            <a:gd name="connsiteY115" fmla="*/ 1485900 h 1486063"/>
                            <a:gd name="connsiteX116" fmla="*/ 1485900 w 2255044"/>
                            <a:gd name="connsiteY116" fmla="*/ 1483519 h 1486063"/>
                            <a:gd name="connsiteX117" fmla="*/ 1473994 w 2255044"/>
                            <a:gd name="connsiteY117" fmla="*/ 1481137 h 1486063"/>
                            <a:gd name="connsiteX118" fmla="*/ 1466850 w 2255044"/>
                            <a:gd name="connsiteY118" fmla="*/ 1478756 h 1486063"/>
                            <a:gd name="connsiteX119" fmla="*/ 1400175 w 2255044"/>
                            <a:gd name="connsiteY119" fmla="*/ 1476375 h 1486063"/>
                            <a:gd name="connsiteX120" fmla="*/ 1388269 w 2255044"/>
                            <a:gd name="connsiteY120" fmla="*/ 1473994 h 1486063"/>
                            <a:gd name="connsiteX121" fmla="*/ 1371600 w 2255044"/>
                            <a:gd name="connsiteY121" fmla="*/ 1469231 h 1486063"/>
                            <a:gd name="connsiteX122" fmla="*/ 1304925 w 2255044"/>
                            <a:gd name="connsiteY122" fmla="*/ 1464469 h 1486063"/>
                            <a:gd name="connsiteX123" fmla="*/ 1245394 w 2255044"/>
                            <a:gd name="connsiteY123" fmla="*/ 1447799 h 1486063"/>
                            <a:gd name="connsiteX124" fmla="*/ 1200150 w 2255044"/>
                            <a:gd name="connsiteY124" fmla="*/ 1409700 h 1486063"/>
                            <a:gd name="connsiteX125" fmla="*/ 1164431 w 2255044"/>
                            <a:gd name="connsiteY125" fmla="*/ 1362075 h 1486063"/>
                            <a:gd name="connsiteX126" fmla="*/ 1150143 w 2255044"/>
                            <a:gd name="connsiteY126" fmla="*/ 1319213 h 1486063"/>
                            <a:gd name="connsiteX127" fmla="*/ 1131094 w 2255044"/>
                            <a:gd name="connsiteY127" fmla="*/ 1309687 h 1486063"/>
                            <a:gd name="connsiteX128" fmla="*/ 1123950 w 2255044"/>
                            <a:gd name="connsiteY128" fmla="*/ 1288256 h 1486063"/>
                            <a:gd name="connsiteX129" fmla="*/ 1116806 w 2255044"/>
                            <a:gd name="connsiteY129" fmla="*/ 1273969 h 1486063"/>
                            <a:gd name="connsiteX130" fmla="*/ 1109663 w 2255044"/>
                            <a:gd name="connsiteY130" fmla="*/ 1262062 h 1486063"/>
                            <a:gd name="connsiteX131" fmla="*/ 1104900 w 2255044"/>
                            <a:gd name="connsiteY131" fmla="*/ 1254919 h 1486063"/>
                            <a:gd name="connsiteX132" fmla="*/ 1085850 w 2255044"/>
                            <a:gd name="connsiteY132" fmla="*/ 1250156 h 1486063"/>
                            <a:gd name="connsiteX133" fmla="*/ 1073944 w 2255044"/>
                            <a:gd name="connsiteY133" fmla="*/ 1245394 h 1486063"/>
                            <a:gd name="connsiteX134" fmla="*/ 1064419 w 2255044"/>
                            <a:gd name="connsiteY134" fmla="*/ 1243012 h 1486063"/>
                            <a:gd name="connsiteX135" fmla="*/ 1054894 w 2255044"/>
                            <a:gd name="connsiteY135" fmla="*/ 1238250 h 1486063"/>
                            <a:gd name="connsiteX136" fmla="*/ 1035844 w 2255044"/>
                            <a:gd name="connsiteY136" fmla="*/ 1231106 h 1486063"/>
                            <a:gd name="connsiteX137" fmla="*/ 1031081 w 2255044"/>
                            <a:gd name="connsiteY137" fmla="*/ 1223962 h 1486063"/>
                            <a:gd name="connsiteX138" fmla="*/ 1019175 w 2255044"/>
                            <a:gd name="connsiteY138" fmla="*/ 1219200 h 1486063"/>
                            <a:gd name="connsiteX139" fmla="*/ 995363 w 2255044"/>
                            <a:gd name="connsiteY139" fmla="*/ 1212056 h 1486063"/>
                            <a:gd name="connsiteX140" fmla="*/ 988219 w 2255044"/>
                            <a:gd name="connsiteY140" fmla="*/ 1207294 h 1486063"/>
                            <a:gd name="connsiteX141" fmla="*/ 969169 w 2255044"/>
                            <a:gd name="connsiteY141" fmla="*/ 1200150 h 1486063"/>
                            <a:gd name="connsiteX142" fmla="*/ 957263 w 2255044"/>
                            <a:gd name="connsiteY142" fmla="*/ 1195387 h 1486063"/>
                            <a:gd name="connsiteX143" fmla="*/ 947738 w 2255044"/>
                            <a:gd name="connsiteY143" fmla="*/ 1193006 h 1486063"/>
                            <a:gd name="connsiteX144" fmla="*/ 933450 w 2255044"/>
                            <a:gd name="connsiteY144" fmla="*/ 1188244 h 1486063"/>
                            <a:gd name="connsiteX145" fmla="*/ 909638 w 2255044"/>
                            <a:gd name="connsiteY145" fmla="*/ 1178719 h 1486063"/>
                            <a:gd name="connsiteX146" fmla="*/ 890588 w 2255044"/>
                            <a:gd name="connsiteY146" fmla="*/ 1176337 h 1486063"/>
                            <a:gd name="connsiteX147" fmla="*/ 842963 w 2255044"/>
                            <a:gd name="connsiteY147" fmla="*/ 1176337 h 1486063"/>
                            <a:gd name="connsiteX148" fmla="*/ 831056 w 2255044"/>
                            <a:gd name="connsiteY148" fmla="*/ 1178719 h 1486063"/>
                            <a:gd name="connsiteX149" fmla="*/ 816769 w 2255044"/>
                            <a:gd name="connsiteY149" fmla="*/ 1183481 h 1486063"/>
                            <a:gd name="connsiteX150" fmla="*/ 802481 w 2255044"/>
                            <a:gd name="connsiteY150" fmla="*/ 1193006 h 1486063"/>
                            <a:gd name="connsiteX151" fmla="*/ 795338 w 2255044"/>
                            <a:gd name="connsiteY151" fmla="*/ 1197769 h 1486063"/>
                            <a:gd name="connsiteX152" fmla="*/ 781050 w 2255044"/>
                            <a:gd name="connsiteY152" fmla="*/ 1209675 h 1486063"/>
                            <a:gd name="connsiteX153" fmla="*/ 776288 w 2255044"/>
                            <a:gd name="connsiteY153" fmla="*/ 1216819 h 1486063"/>
                            <a:gd name="connsiteX154" fmla="*/ 771525 w 2255044"/>
                            <a:gd name="connsiteY154" fmla="*/ 1231106 h 1486063"/>
                            <a:gd name="connsiteX155" fmla="*/ 764381 w 2255044"/>
                            <a:gd name="connsiteY155" fmla="*/ 1252537 h 1486063"/>
                            <a:gd name="connsiteX156" fmla="*/ 762000 w 2255044"/>
                            <a:gd name="connsiteY156" fmla="*/ 1259681 h 1486063"/>
                            <a:gd name="connsiteX157" fmla="*/ 759619 w 2255044"/>
                            <a:gd name="connsiteY157" fmla="*/ 1266825 h 1486063"/>
                            <a:gd name="connsiteX158" fmla="*/ 754856 w 2255044"/>
                            <a:gd name="connsiteY158" fmla="*/ 1273969 h 1486063"/>
                            <a:gd name="connsiteX159" fmla="*/ 742950 w 2255044"/>
                            <a:gd name="connsiteY159" fmla="*/ 1295400 h 1486063"/>
                            <a:gd name="connsiteX160" fmla="*/ 738188 w 2255044"/>
                            <a:gd name="connsiteY160" fmla="*/ 1302544 h 1486063"/>
                            <a:gd name="connsiteX161" fmla="*/ 735806 w 2255044"/>
                            <a:gd name="connsiteY161" fmla="*/ 1309687 h 1486063"/>
                            <a:gd name="connsiteX162" fmla="*/ 719138 w 2255044"/>
                            <a:gd name="connsiteY162" fmla="*/ 1331119 h 1486063"/>
                            <a:gd name="connsiteX163" fmla="*/ 711994 w 2255044"/>
                            <a:gd name="connsiteY163" fmla="*/ 1345406 h 1486063"/>
                            <a:gd name="connsiteX164" fmla="*/ 704850 w 2255044"/>
                            <a:gd name="connsiteY164" fmla="*/ 1352550 h 1486063"/>
                            <a:gd name="connsiteX165" fmla="*/ 700088 w 2255044"/>
                            <a:gd name="connsiteY165" fmla="*/ 1359694 h 1486063"/>
                            <a:gd name="connsiteX166" fmla="*/ 692944 w 2255044"/>
                            <a:gd name="connsiteY166" fmla="*/ 1364456 h 1486063"/>
                            <a:gd name="connsiteX167" fmla="*/ 683419 w 2255044"/>
                            <a:gd name="connsiteY167" fmla="*/ 1371600 h 1486063"/>
                            <a:gd name="connsiteX168" fmla="*/ 669131 w 2255044"/>
                            <a:gd name="connsiteY168" fmla="*/ 1381125 h 1486063"/>
                            <a:gd name="connsiteX169" fmla="*/ 661988 w 2255044"/>
                            <a:gd name="connsiteY169" fmla="*/ 1385887 h 1486063"/>
                            <a:gd name="connsiteX170" fmla="*/ 650081 w 2255044"/>
                            <a:gd name="connsiteY170" fmla="*/ 1395412 h 1486063"/>
                            <a:gd name="connsiteX171" fmla="*/ 642938 w 2255044"/>
                            <a:gd name="connsiteY171" fmla="*/ 1402556 h 1486063"/>
                            <a:gd name="connsiteX172" fmla="*/ 635794 w 2255044"/>
                            <a:gd name="connsiteY172" fmla="*/ 1407319 h 1486063"/>
                            <a:gd name="connsiteX173" fmla="*/ 621506 w 2255044"/>
                            <a:gd name="connsiteY173" fmla="*/ 1421606 h 1486063"/>
                            <a:gd name="connsiteX174" fmla="*/ 607219 w 2255044"/>
                            <a:gd name="connsiteY174" fmla="*/ 1426369 h 1486063"/>
                            <a:gd name="connsiteX175" fmla="*/ 597694 w 2255044"/>
                            <a:gd name="connsiteY175" fmla="*/ 1428750 h 1486063"/>
                            <a:gd name="connsiteX176" fmla="*/ 585788 w 2255044"/>
                            <a:gd name="connsiteY176" fmla="*/ 1433512 h 1486063"/>
                            <a:gd name="connsiteX177" fmla="*/ 578644 w 2255044"/>
                            <a:gd name="connsiteY177" fmla="*/ 1435894 h 1486063"/>
                            <a:gd name="connsiteX178" fmla="*/ 566738 w 2255044"/>
                            <a:gd name="connsiteY178" fmla="*/ 1443037 h 1486063"/>
                            <a:gd name="connsiteX179" fmla="*/ 540544 w 2255044"/>
                            <a:gd name="connsiteY179" fmla="*/ 1450181 h 1486063"/>
                            <a:gd name="connsiteX180" fmla="*/ 523875 w 2255044"/>
                            <a:gd name="connsiteY180" fmla="*/ 1454944 h 1486063"/>
                            <a:gd name="connsiteX181" fmla="*/ 519113 w 2255044"/>
                            <a:gd name="connsiteY181" fmla="*/ 1462087 h 1486063"/>
                            <a:gd name="connsiteX182" fmla="*/ 511969 w 2255044"/>
                            <a:gd name="connsiteY182" fmla="*/ 1464469 h 1486063"/>
                            <a:gd name="connsiteX183" fmla="*/ 504825 w 2255044"/>
                            <a:gd name="connsiteY183" fmla="*/ 1469231 h 1486063"/>
                            <a:gd name="connsiteX184" fmla="*/ 483394 w 2255044"/>
                            <a:gd name="connsiteY184" fmla="*/ 1473994 h 1486063"/>
                            <a:gd name="connsiteX185" fmla="*/ 476250 w 2255044"/>
                            <a:gd name="connsiteY185" fmla="*/ 1476375 h 1486063"/>
                            <a:gd name="connsiteX186" fmla="*/ 464344 w 2255044"/>
                            <a:gd name="connsiteY186" fmla="*/ 1473994 h 1486063"/>
                            <a:gd name="connsiteX187" fmla="*/ 452438 w 2255044"/>
                            <a:gd name="connsiteY187" fmla="*/ 1469231 h 1486063"/>
                            <a:gd name="connsiteX188" fmla="*/ 442913 w 2255044"/>
                            <a:gd name="connsiteY188" fmla="*/ 1466850 h 1486063"/>
                            <a:gd name="connsiteX189" fmla="*/ 435769 w 2255044"/>
                            <a:gd name="connsiteY189" fmla="*/ 1462087 h 1486063"/>
                            <a:gd name="connsiteX190" fmla="*/ 416719 w 2255044"/>
                            <a:gd name="connsiteY190" fmla="*/ 1457325 h 1486063"/>
                            <a:gd name="connsiteX191" fmla="*/ 400050 w 2255044"/>
                            <a:gd name="connsiteY191" fmla="*/ 1447800 h 1486063"/>
                            <a:gd name="connsiteX192" fmla="*/ 390525 w 2255044"/>
                            <a:gd name="connsiteY192" fmla="*/ 1445419 h 1486063"/>
                            <a:gd name="connsiteX193" fmla="*/ 378619 w 2255044"/>
                            <a:gd name="connsiteY193" fmla="*/ 1440656 h 1486063"/>
                            <a:gd name="connsiteX194" fmla="*/ 364331 w 2255044"/>
                            <a:gd name="connsiteY194" fmla="*/ 1435894 h 1486063"/>
                            <a:gd name="connsiteX195" fmla="*/ 345281 w 2255044"/>
                            <a:gd name="connsiteY195" fmla="*/ 1428750 h 1486063"/>
                            <a:gd name="connsiteX196" fmla="*/ 330994 w 2255044"/>
                            <a:gd name="connsiteY196" fmla="*/ 1423987 h 1486063"/>
                            <a:gd name="connsiteX197" fmla="*/ 323850 w 2255044"/>
                            <a:gd name="connsiteY197" fmla="*/ 1421606 h 1486063"/>
                            <a:gd name="connsiteX198" fmla="*/ 314325 w 2255044"/>
                            <a:gd name="connsiteY198" fmla="*/ 1419225 h 1486063"/>
                            <a:gd name="connsiteX199" fmla="*/ 295275 w 2255044"/>
                            <a:gd name="connsiteY199" fmla="*/ 1407319 h 1486063"/>
                            <a:gd name="connsiteX200" fmla="*/ 288131 w 2255044"/>
                            <a:gd name="connsiteY200" fmla="*/ 1404937 h 1486063"/>
                            <a:gd name="connsiteX201" fmla="*/ 276225 w 2255044"/>
                            <a:gd name="connsiteY201" fmla="*/ 1400175 h 1486063"/>
                            <a:gd name="connsiteX202" fmla="*/ 259556 w 2255044"/>
                            <a:gd name="connsiteY202" fmla="*/ 1385887 h 1486063"/>
                            <a:gd name="connsiteX203" fmla="*/ 252413 w 2255044"/>
                            <a:gd name="connsiteY203" fmla="*/ 1383506 h 1486063"/>
                            <a:gd name="connsiteX204" fmla="*/ 247650 w 2255044"/>
                            <a:gd name="connsiteY204" fmla="*/ 1376362 h 1486063"/>
                            <a:gd name="connsiteX205" fmla="*/ 219075 w 2255044"/>
                            <a:gd name="connsiteY205" fmla="*/ 1357312 h 1486063"/>
                            <a:gd name="connsiteX206" fmla="*/ 200025 w 2255044"/>
                            <a:gd name="connsiteY206" fmla="*/ 1340644 h 1486063"/>
                            <a:gd name="connsiteX207" fmla="*/ 180975 w 2255044"/>
                            <a:gd name="connsiteY207" fmla="*/ 1323975 h 1486063"/>
                            <a:gd name="connsiteX208" fmla="*/ 173831 w 2255044"/>
                            <a:gd name="connsiteY208" fmla="*/ 1319212 h 1486063"/>
                            <a:gd name="connsiteX209" fmla="*/ 164306 w 2255044"/>
                            <a:gd name="connsiteY209" fmla="*/ 1316831 h 1486063"/>
                            <a:gd name="connsiteX210" fmla="*/ 147638 w 2255044"/>
                            <a:gd name="connsiteY210" fmla="*/ 1302544 h 1486063"/>
                            <a:gd name="connsiteX211" fmla="*/ 128588 w 2255044"/>
                            <a:gd name="connsiteY211" fmla="*/ 1293019 h 1486063"/>
                            <a:gd name="connsiteX212" fmla="*/ 121444 w 2255044"/>
                            <a:gd name="connsiteY212" fmla="*/ 1288256 h 1486063"/>
                            <a:gd name="connsiteX213" fmla="*/ 109538 w 2255044"/>
                            <a:gd name="connsiteY213" fmla="*/ 1283494 h 1486063"/>
                            <a:gd name="connsiteX214" fmla="*/ 90488 w 2255044"/>
                            <a:gd name="connsiteY214" fmla="*/ 1273969 h 1486063"/>
                            <a:gd name="connsiteX215" fmla="*/ 42863 w 2255044"/>
                            <a:gd name="connsiteY215" fmla="*/ 1276350 h 1486063"/>
                            <a:gd name="connsiteX216" fmla="*/ 35719 w 2255044"/>
                            <a:gd name="connsiteY216" fmla="*/ 1278731 h 1486063"/>
                            <a:gd name="connsiteX217" fmla="*/ 23813 w 2255044"/>
                            <a:gd name="connsiteY217" fmla="*/ 1293019 h 1486063"/>
                            <a:gd name="connsiteX218" fmla="*/ 7144 w 2255044"/>
                            <a:gd name="connsiteY218" fmla="*/ 1314450 h 1486063"/>
                            <a:gd name="connsiteX219" fmla="*/ 0 w 2255044"/>
                            <a:gd name="connsiteY219" fmla="*/ 1328737 h 1486063"/>
                            <a:gd name="connsiteX220" fmla="*/ 9525 w 2255044"/>
                            <a:gd name="connsiteY220" fmla="*/ 1307306 h 1486063"/>
                            <a:gd name="connsiteX221" fmla="*/ 9525 w 2255044"/>
                            <a:gd name="connsiteY221" fmla="*/ 1307306 h 1486063"/>
                            <a:gd name="connsiteX222" fmla="*/ 9525 w 2255044"/>
                            <a:gd name="connsiteY222"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00200 w 2255044"/>
                            <a:gd name="connsiteY110" fmla="*/ 1428750 h 1486063"/>
                            <a:gd name="connsiteX111" fmla="*/ 1566863 w 2255044"/>
                            <a:gd name="connsiteY111" fmla="*/ 1471612 h 1486063"/>
                            <a:gd name="connsiteX112" fmla="*/ 1562100 w 2255044"/>
                            <a:gd name="connsiteY112" fmla="*/ 1478756 h 1486063"/>
                            <a:gd name="connsiteX113" fmla="*/ 1554956 w 2255044"/>
                            <a:gd name="connsiteY113" fmla="*/ 1481137 h 1486063"/>
                            <a:gd name="connsiteX114" fmla="*/ 1547813 w 2255044"/>
                            <a:gd name="connsiteY114" fmla="*/ 1485900 h 1486063"/>
                            <a:gd name="connsiteX115" fmla="*/ 1485900 w 2255044"/>
                            <a:gd name="connsiteY115" fmla="*/ 1483519 h 1486063"/>
                            <a:gd name="connsiteX116" fmla="*/ 1473994 w 2255044"/>
                            <a:gd name="connsiteY116" fmla="*/ 1481137 h 1486063"/>
                            <a:gd name="connsiteX117" fmla="*/ 1466850 w 2255044"/>
                            <a:gd name="connsiteY117" fmla="*/ 1478756 h 1486063"/>
                            <a:gd name="connsiteX118" fmla="*/ 1400175 w 2255044"/>
                            <a:gd name="connsiteY118" fmla="*/ 1476375 h 1486063"/>
                            <a:gd name="connsiteX119" fmla="*/ 1388269 w 2255044"/>
                            <a:gd name="connsiteY119" fmla="*/ 1473994 h 1486063"/>
                            <a:gd name="connsiteX120" fmla="*/ 1371600 w 2255044"/>
                            <a:gd name="connsiteY120" fmla="*/ 1469231 h 1486063"/>
                            <a:gd name="connsiteX121" fmla="*/ 1304925 w 2255044"/>
                            <a:gd name="connsiteY121" fmla="*/ 1464469 h 1486063"/>
                            <a:gd name="connsiteX122" fmla="*/ 1245394 w 2255044"/>
                            <a:gd name="connsiteY122" fmla="*/ 1447799 h 1486063"/>
                            <a:gd name="connsiteX123" fmla="*/ 1200150 w 2255044"/>
                            <a:gd name="connsiteY123" fmla="*/ 1409700 h 1486063"/>
                            <a:gd name="connsiteX124" fmla="*/ 1164431 w 2255044"/>
                            <a:gd name="connsiteY124" fmla="*/ 1362075 h 1486063"/>
                            <a:gd name="connsiteX125" fmla="*/ 1150143 w 2255044"/>
                            <a:gd name="connsiteY125" fmla="*/ 1319213 h 1486063"/>
                            <a:gd name="connsiteX126" fmla="*/ 1131094 w 2255044"/>
                            <a:gd name="connsiteY126" fmla="*/ 1309687 h 1486063"/>
                            <a:gd name="connsiteX127" fmla="*/ 1123950 w 2255044"/>
                            <a:gd name="connsiteY127" fmla="*/ 1288256 h 1486063"/>
                            <a:gd name="connsiteX128" fmla="*/ 1116806 w 2255044"/>
                            <a:gd name="connsiteY128" fmla="*/ 1273969 h 1486063"/>
                            <a:gd name="connsiteX129" fmla="*/ 1109663 w 2255044"/>
                            <a:gd name="connsiteY129" fmla="*/ 1262062 h 1486063"/>
                            <a:gd name="connsiteX130" fmla="*/ 1104900 w 2255044"/>
                            <a:gd name="connsiteY130" fmla="*/ 1254919 h 1486063"/>
                            <a:gd name="connsiteX131" fmla="*/ 1085850 w 2255044"/>
                            <a:gd name="connsiteY131" fmla="*/ 1250156 h 1486063"/>
                            <a:gd name="connsiteX132" fmla="*/ 1073944 w 2255044"/>
                            <a:gd name="connsiteY132" fmla="*/ 1245394 h 1486063"/>
                            <a:gd name="connsiteX133" fmla="*/ 1064419 w 2255044"/>
                            <a:gd name="connsiteY133" fmla="*/ 1243012 h 1486063"/>
                            <a:gd name="connsiteX134" fmla="*/ 1054894 w 2255044"/>
                            <a:gd name="connsiteY134" fmla="*/ 1238250 h 1486063"/>
                            <a:gd name="connsiteX135" fmla="*/ 1035844 w 2255044"/>
                            <a:gd name="connsiteY135" fmla="*/ 1231106 h 1486063"/>
                            <a:gd name="connsiteX136" fmla="*/ 1031081 w 2255044"/>
                            <a:gd name="connsiteY136" fmla="*/ 1223962 h 1486063"/>
                            <a:gd name="connsiteX137" fmla="*/ 1019175 w 2255044"/>
                            <a:gd name="connsiteY137" fmla="*/ 1219200 h 1486063"/>
                            <a:gd name="connsiteX138" fmla="*/ 995363 w 2255044"/>
                            <a:gd name="connsiteY138" fmla="*/ 1212056 h 1486063"/>
                            <a:gd name="connsiteX139" fmla="*/ 988219 w 2255044"/>
                            <a:gd name="connsiteY139" fmla="*/ 1207294 h 1486063"/>
                            <a:gd name="connsiteX140" fmla="*/ 969169 w 2255044"/>
                            <a:gd name="connsiteY140" fmla="*/ 1200150 h 1486063"/>
                            <a:gd name="connsiteX141" fmla="*/ 957263 w 2255044"/>
                            <a:gd name="connsiteY141" fmla="*/ 1195387 h 1486063"/>
                            <a:gd name="connsiteX142" fmla="*/ 947738 w 2255044"/>
                            <a:gd name="connsiteY142" fmla="*/ 1193006 h 1486063"/>
                            <a:gd name="connsiteX143" fmla="*/ 933450 w 2255044"/>
                            <a:gd name="connsiteY143" fmla="*/ 1188244 h 1486063"/>
                            <a:gd name="connsiteX144" fmla="*/ 909638 w 2255044"/>
                            <a:gd name="connsiteY144" fmla="*/ 1178719 h 1486063"/>
                            <a:gd name="connsiteX145" fmla="*/ 890588 w 2255044"/>
                            <a:gd name="connsiteY145" fmla="*/ 1176337 h 1486063"/>
                            <a:gd name="connsiteX146" fmla="*/ 842963 w 2255044"/>
                            <a:gd name="connsiteY146" fmla="*/ 1176337 h 1486063"/>
                            <a:gd name="connsiteX147" fmla="*/ 831056 w 2255044"/>
                            <a:gd name="connsiteY147" fmla="*/ 1178719 h 1486063"/>
                            <a:gd name="connsiteX148" fmla="*/ 816769 w 2255044"/>
                            <a:gd name="connsiteY148" fmla="*/ 1183481 h 1486063"/>
                            <a:gd name="connsiteX149" fmla="*/ 802481 w 2255044"/>
                            <a:gd name="connsiteY149" fmla="*/ 1193006 h 1486063"/>
                            <a:gd name="connsiteX150" fmla="*/ 795338 w 2255044"/>
                            <a:gd name="connsiteY150" fmla="*/ 1197769 h 1486063"/>
                            <a:gd name="connsiteX151" fmla="*/ 781050 w 2255044"/>
                            <a:gd name="connsiteY151" fmla="*/ 1209675 h 1486063"/>
                            <a:gd name="connsiteX152" fmla="*/ 776288 w 2255044"/>
                            <a:gd name="connsiteY152" fmla="*/ 1216819 h 1486063"/>
                            <a:gd name="connsiteX153" fmla="*/ 771525 w 2255044"/>
                            <a:gd name="connsiteY153" fmla="*/ 1231106 h 1486063"/>
                            <a:gd name="connsiteX154" fmla="*/ 764381 w 2255044"/>
                            <a:gd name="connsiteY154" fmla="*/ 1252537 h 1486063"/>
                            <a:gd name="connsiteX155" fmla="*/ 762000 w 2255044"/>
                            <a:gd name="connsiteY155" fmla="*/ 1259681 h 1486063"/>
                            <a:gd name="connsiteX156" fmla="*/ 759619 w 2255044"/>
                            <a:gd name="connsiteY156" fmla="*/ 1266825 h 1486063"/>
                            <a:gd name="connsiteX157" fmla="*/ 754856 w 2255044"/>
                            <a:gd name="connsiteY157" fmla="*/ 1273969 h 1486063"/>
                            <a:gd name="connsiteX158" fmla="*/ 742950 w 2255044"/>
                            <a:gd name="connsiteY158" fmla="*/ 1295400 h 1486063"/>
                            <a:gd name="connsiteX159" fmla="*/ 738188 w 2255044"/>
                            <a:gd name="connsiteY159" fmla="*/ 1302544 h 1486063"/>
                            <a:gd name="connsiteX160" fmla="*/ 735806 w 2255044"/>
                            <a:gd name="connsiteY160" fmla="*/ 1309687 h 1486063"/>
                            <a:gd name="connsiteX161" fmla="*/ 719138 w 2255044"/>
                            <a:gd name="connsiteY161" fmla="*/ 1331119 h 1486063"/>
                            <a:gd name="connsiteX162" fmla="*/ 711994 w 2255044"/>
                            <a:gd name="connsiteY162" fmla="*/ 1345406 h 1486063"/>
                            <a:gd name="connsiteX163" fmla="*/ 704850 w 2255044"/>
                            <a:gd name="connsiteY163" fmla="*/ 1352550 h 1486063"/>
                            <a:gd name="connsiteX164" fmla="*/ 700088 w 2255044"/>
                            <a:gd name="connsiteY164" fmla="*/ 1359694 h 1486063"/>
                            <a:gd name="connsiteX165" fmla="*/ 692944 w 2255044"/>
                            <a:gd name="connsiteY165" fmla="*/ 1364456 h 1486063"/>
                            <a:gd name="connsiteX166" fmla="*/ 683419 w 2255044"/>
                            <a:gd name="connsiteY166" fmla="*/ 1371600 h 1486063"/>
                            <a:gd name="connsiteX167" fmla="*/ 669131 w 2255044"/>
                            <a:gd name="connsiteY167" fmla="*/ 1381125 h 1486063"/>
                            <a:gd name="connsiteX168" fmla="*/ 661988 w 2255044"/>
                            <a:gd name="connsiteY168" fmla="*/ 1385887 h 1486063"/>
                            <a:gd name="connsiteX169" fmla="*/ 650081 w 2255044"/>
                            <a:gd name="connsiteY169" fmla="*/ 1395412 h 1486063"/>
                            <a:gd name="connsiteX170" fmla="*/ 642938 w 2255044"/>
                            <a:gd name="connsiteY170" fmla="*/ 1402556 h 1486063"/>
                            <a:gd name="connsiteX171" fmla="*/ 635794 w 2255044"/>
                            <a:gd name="connsiteY171" fmla="*/ 1407319 h 1486063"/>
                            <a:gd name="connsiteX172" fmla="*/ 621506 w 2255044"/>
                            <a:gd name="connsiteY172" fmla="*/ 1421606 h 1486063"/>
                            <a:gd name="connsiteX173" fmla="*/ 607219 w 2255044"/>
                            <a:gd name="connsiteY173" fmla="*/ 1426369 h 1486063"/>
                            <a:gd name="connsiteX174" fmla="*/ 597694 w 2255044"/>
                            <a:gd name="connsiteY174" fmla="*/ 1428750 h 1486063"/>
                            <a:gd name="connsiteX175" fmla="*/ 585788 w 2255044"/>
                            <a:gd name="connsiteY175" fmla="*/ 1433512 h 1486063"/>
                            <a:gd name="connsiteX176" fmla="*/ 578644 w 2255044"/>
                            <a:gd name="connsiteY176" fmla="*/ 1435894 h 1486063"/>
                            <a:gd name="connsiteX177" fmla="*/ 566738 w 2255044"/>
                            <a:gd name="connsiteY177" fmla="*/ 1443037 h 1486063"/>
                            <a:gd name="connsiteX178" fmla="*/ 540544 w 2255044"/>
                            <a:gd name="connsiteY178" fmla="*/ 1450181 h 1486063"/>
                            <a:gd name="connsiteX179" fmla="*/ 523875 w 2255044"/>
                            <a:gd name="connsiteY179" fmla="*/ 1454944 h 1486063"/>
                            <a:gd name="connsiteX180" fmla="*/ 519113 w 2255044"/>
                            <a:gd name="connsiteY180" fmla="*/ 1462087 h 1486063"/>
                            <a:gd name="connsiteX181" fmla="*/ 511969 w 2255044"/>
                            <a:gd name="connsiteY181" fmla="*/ 1464469 h 1486063"/>
                            <a:gd name="connsiteX182" fmla="*/ 504825 w 2255044"/>
                            <a:gd name="connsiteY182" fmla="*/ 1469231 h 1486063"/>
                            <a:gd name="connsiteX183" fmla="*/ 483394 w 2255044"/>
                            <a:gd name="connsiteY183" fmla="*/ 1473994 h 1486063"/>
                            <a:gd name="connsiteX184" fmla="*/ 476250 w 2255044"/>
                            <a:gd name="connsiteY184" fmla="*/ 1476375 h 1486063"/>
                            <a:gd name="connsiteX185" fmla="*/ 464344 w 2255044"/>
                            <a:gd name="connsiteY185" fmla="*/ 1473994 h 1486063"/>
                            <a:gd name="connsiteX186" fmla="*/ 452438 w 2255044"/>
                            <a:gd name="connsiteY186" fmla="*/ 1469231 h 1486063"/>
                            <a:gd name="connsiteX187" fmla="*/ 442913 w 2255044"/>
                            <a:gd name="connsiteY187" fmla="*/ 1466850 h 1486063"/>
                            <a:gd name="connsiteX188" fmla="*/ 435769 w 2255044"/>
                            <a:gd name="connsiteY188" fmla="*/ 1462087 h 1486063"/>
                            <a:gd name="connsiteX189" fmla="*/ 416719 w 2255044"/>
                            <a:gd name="connsiteY189" fmla="*/ 1457325 h 1486063"/>
                            <a:gd name="connsiteX190" fmla="*/ 400050 w 2255044"/>
                            <a:gd name="connsiteY190" fmla="*/ 1447800 h 1486063"/>
                            <a:gd name="connsiteX191" fmla="*/ 390525 w 2255044"/>
                            <a:gd name="connsiteY191" fmla="*/ 1445419 h 1486063"/>
                            <a:gd name="connsiteX192" fmla="*/ 378619 w 2255044"/>
                            <a:gd name="connsiteY192" fmla="*/ 1440656 h 1486063"/>
                            <a:gd name="connsiteX193" fmla="*/ 364331 w 2255044"/>
                            <a:gd name="connsiteY193" fmla="*/ 1435894 h 1486063"/>
                            <a:gd name="connsiteX194" fmla="*/ 345281 w 2255044"/>
                            <a:gd name="connsiteY194" fmla="*/ 1428750 h 1486063"/>
                            <a:gd name="connsiteX195" fmla="*/ 330994 w 2255044"/>
                            <a:gd name="connsiteY195" fmla="*/ 1423987 h 1486063"/>
                            <a:gd name="connsiteX196" fmla="*/ 323850 w 2255044"/>
                            <a:gd name="connsiteY196" fmla="*/ 1421606 h 1486063"/>
                            <a:gd name="connsiteX197" fmla="*/ 314325 w 2255044"/>
                            <a:gd name="connsiteY197" fmla="*/ 1419225 h 1486063"/>
                            <a:gd name="connsiteX198" fmla="*/ 295275 w 2255044"/>
                            <a:gd name="connsiteY198" fmla="*/ 1407319 h 1486063"/>
                            <a:gd name="connsiteX199" fmla="*/ 288131 w 2255044"/>
                            <a:gd name="connsiteY199" fmla="*/ 1404937 h 1486063"/>
                            <a:gd name="connsiteX200" fmla="*/ 276225 w 2255044"/>
                            <a:gd name="connsiteY200" fmla="*/ 1400175 h 1486063"/>
                            <a:gd name="connsiteX201" fmla="*/ 259556 w 2255044"/>
                            <a:gd name="connsiteY201" fmla="*/ 1385887 h 1486063"/>
                            <a:gd name="connsiteX202" fmla="*/ 252413 w 2255044"/>
                            <a:gd name="connsiteY202" fmla="*/ 1383506 h 1486063"/>
                            <a:gd name="connsiteX203" fmla="*/ 247650 w 2255044"/>
                            <a:gd name="connsiteY203" fmla="*/ 1376362 h 1486063"/>
                            <a:gd name="connsiteX204" fmla="*/ 219075 w 2255044"/>
                            <a:gd name="connsiteY204" fmla="*/ 1357312 h 1486063"/>
                            <a:gd name="connsiteX205" fmla="*/ 200025 w 2255044"/>
                            <a:gd name="connsiteY205" fmla="*/ 1340644 h 1486063"/>
                            <a:gd name="connsiteX206" fmla="*/ 180975 w 2255044"/>
                            <a:gd name="connsiteY206" fmla="*/ 1323975 h 1486063"/>
                            <a:gd name="connsiteX207" fmla="*/ 173831 w 2255044"/>
                            <a:gd name="connsiteY207" fmla="*/ 1319212 h 1486063"/>
                            <a:gd name="connsiteX208" fmla="*/ 164306 w 2255044"/>
                            <a:gd name="connsiteY208" fmla="*/ 1316831 h 1486063"/>
                            <a:gd name="connsiteX209" fmla="*/ 147638 w 2255044"/>
                            <a:gd name="connsiteY209" fmla="*/ 1302544 h 1486063"/>
                            <a:gd name="connsiteX210" fmla="*/ 128588 w 2255044"/>
                            <a:gd name="connsiteY210" fmla="*/ 1293019 h 1486063"/>
                            <a:gd name="connsiteX211" fmla="*/ 121444 w 2255044"/>
                            <a:gd name="connsiteY211" fmla="*/ 1288256 h 1486063"/>
                            <a:gd name="connsiteX212" fmla="*/ 109538 w 2255044"/>
                            <a:gd name="connsiteY212" fmla="*/ 1283494 h 1486063"/>
                            <a:gd name="connsiteX213" fmla="*/ 90488 w 2255044"/>
                            <a:gd name="connsiteY213" fmla="*/ 1273969 h 1486063"/>
                            <a:gd name="connsiteX214" fmla="*/ 42863 w 2255044"/>
                            <a:gd name="connsiteY214" fmla="*/ 1276350 h 1486063"/>
                            <a:gd name="connsiteX215" fmla="*/ 35719 w 2255044"/>
                            <a:gd name="connsiteY215" fmla="*/ 1278731 h 1486063"/>
                            <a:gd name="connsiteX216" fmla="*/ 23813 w 2255044"/>
                            <a:gd name="connsiteY216" fmla="*/ 1293019 h 1486063"/>
                            <a:gd name="connsiteX217" fmla="*/ 7144 w 2255044"/>
                            <a:gd name="connsiteY217" fmla="*/ 1314450 h 1486063"/>
                            <a:gd name="connsiteX218" fmla="*/ 0 w 2255044"/>
                            <a:gd name="connsiteY218" fmla="*/ 1328737 h 1486063"/>
                            <a:gd name="connsiteX219" fmla="*/ 9525 w 2255044"/>
                            <a:gd name="connsiteY219" fmla="*/ 1307306 h 1486063"/>
                            <a:gd name="connsiteX220" fmla="*/ 9525 w 2255044"/>
                            <a:gd name="connsiteY220" fmla="*/ 1307306 h 1486063"/>
                            <a:gd name="connsiteX221" fmla="*/ 9525 w 2255044"/>
                            <a:gd name="connsiteY221" fmla="*/ 1307306 h 1486063"/>
                            <a:gd name="connsiteX0" fmla="*/ 2019300 w 2255044"/>
                            <a:gd name="connsiteY0" fmla="*/ 0 h 1486063"/>
                            <a:gd name="connsiteX1" fmla="*/ 2019300 w 2255044"/>
                            <a:gd name="connsiteY1" fmla="*/ 0 h 1486063"/>
                            <a:gd name="connsiteX2" fmla="*/ 2024063 w 2255044"/>
                            <a:gd name="connsiteY2" fmla="*/ 21431 h 1486063"/>
                            <a:gd name="connsiteX3" fmla="*/ 2026444 w 2255044"/>
                            <a:gd name="connsiteY3" fmla="*/ 28575 h 1486063"/>
                            <a:gd name="connsiteX4" fmla="*/ 2028825 w 2255044"/>
                            <a:gd name="connsiteY4" fmla="*/ 42862 h 1486063"/>
                            <a:gd name="connsiteX5" fmla="*/ 2031206 w 2255044"/>
                            <a:gd name="connsiteY5" fmla="*/ 52387 h 1486063"/>
                            <a:gd name="connsiteX6" fmla="*/ 2021681 w 2255044"/>
                            <a:gd name="connsiteY6" fmla="*/ 73819 h 1486063"/>
                            <a:gd name="connsiteX7" fmla="*/ 2014538 w 2255044"/>
                            <a:gd name="connsiteY7" fmla="*/ 90487 h 1486063"/>
                            <a:gd name="connsiteX8" fmla="*/ 2007394 w 2255044"/>
                            <a:gd name="connsiteY8" fmla="*/ 104775 h 1486063"/>
                            <a:gd name="connsiteX9" fmla="*/ 2005013 w 2255044"/>
                            <a:gd name="connsiteY9" fmla="*/ 121444 h 1486063"/>
                            <a:gd name="connsiteX10" fmla="*/ 2000250 w 2255044"/>
                            <a:gd name="connsiteY10" fmla="*/ 261937 h 1486063"/>
                            <a:gd name="connsiteX11" fmla="*/ 1995488 w 2255044"/>
                            <a:gd name="connsiteY11" fmla="*/ 314325 h 1486063"/>
                            <a:gd name="connsiteX12" fmla="*/ 1990725 w 2255044"/>
                            <a:gd name="connsiteY12" fmla="*/ 333375 h 1486063"/>
                            <a:gd name="connsiteX13" fmla="*/ 1985963 w 2255044"/>
                            <a:gd name="connsiteY13" fmla="*/ 347662 h 1486063"/>
                            <a:gd name="connsiteX14" fmla="*/ 1983581 w 2255044"/>
                            <a:gd name="connsiteY14" fmla="*/ 357187 h 1486063"/>
                            <a:gd name="connsiteX15" fmla="*/ 1978819 w 2255044"/>
                            <a:gd name="connsiteY15" fmla="*/ 371475 h 1486063"/>
                            <a:gd name="connsiteX16" fmla="*/ 1976438 w 2255044"/>
                            <a:gd name="connsiteY16" fmla="*/ 381000 h 1486063"/>
                            <a:gd name="connsiteX17" fmla="*/ 1971675 w 2255044"/>
                            <a:gd name="connsiteY17" fmla="*/ 395287 h 1486063"/>
                            <a:gd name="connsiteX18" fmla="*/ 1969294 w 2255044"/>
                            <a:gd name="connsiteY18" fmla="*/ 404812 h 1486063"/>
                            <a:gd name="connsiteX19" fmla="*/ 1964531 w 2255044"/>
                            <a:gd name="connsiteY19" fmla="*/ 419100 h 1486063"/>
                            <a:gd name="connsiteX20" fmla="*/ 1962150 w 2255044"/>
                            <a:gd name="connsiteY20" fmla="*/ 426244 h 1486063"/>
                            <a:gd name="connsiteX21" fmla="*/ 1955006 w 2255044"/>
                            <a:gd name="connsiteY21" fmla="*/ 442912 h 1486063"/>
                            <a:gd name="connsiteX22" fmla="*/ 1950244 w 2255044"/>
                            <a:gd name="connsiteY22" fmla="*/ 454819 h 1486063"/>
                            <a:gd name="connsiteX23" fmla="*/ 1947863 w 2255044"/>
                            <a:gd name="connsiteY23" fmla="*/ 464344 h 1486063"/>
                            <a:gd name="connsiteX24" fmla="*/ 1940719 w 2255044"/>
                            <a:gd name="connsiteY24" fmla="*/ 492919 h 1486063"/>
                            <a:gd name="connsiteX25" fmla="*/ 1947863 w 2255044"/>
                            <a:gd name="connsiteY25" fmla="*/ 526256 h 1486063"/>
                            <a:gd name="connsiteX26" fmla="*/ 1952625 w 2255044"/>
                            <a:gd name="connsiteY26" fmla="*/ 533400 h 1486063"/>
                            <a:gd name="connsiteX27" fmla="*/ 1983581 w 2255044"/>
                            <a:gd name="connsiteY27" fmla="*/ 547687 h 1486063"/>
                            <a:gd name="connsiteX28" fmla="*/ 2000250 w 2255044"/>
                            <a:gd name="connsiteY28" fmla="*/ 557212 h 1486063"/>
                            <a:gd name="connsiteX29" fmla="*/ 2009775 w 2255044"/>
                            <a:gd name="connsiteY29" fmla="*/ 561975 h 1486063"/>
                            <a:gd name="connsiteX30" fmla="*/ 2021681 w 2255044"/>
                            <a:gd name="connsiteY30" fmla="*/ 564356 h 1486063"/>
                            <a:gd name="connsiteX31" fmla="*/ 2028825 w 2255044"/>
                            <a:gd name="connsiteY31" fmla="*/ 566737 h 1486063"/>
                            <a:gd name="connsiteX32" fmla="*/ 2035969 w 2255044"/>
                            <a:gd name="connsiteY32" fmla="*/ 571500 h 1486063"/>
                            <a:gd name="connsiteX33" fmla="*/ 2043113 w 2255044"/>
                            <a:gd name="connsiteY33" fmla="*/ 573881 h 1486063"/>
                            <a:gd name="connsiteX34" fmla="*/ 2055019 w 2255044"/>
                            <a:gd name="connsiteY34" fmla="*/ 578644 h 1486063"/>
                            <a:gd name="connsiteX35" fmla="*/ 2069306 w 2255044"/>
                            <a:gd name="connsiteY35" fmla="*/ 583406 h 1486063"/>
                            <a:gd name="connsiteX36" fmla="*/ 2076450 w 2255044"/>
                            <a:gd name="connsiteY36" fmla="*/ 585787 h 1486063"/>
                            <a:gd name="connsiteX37" fmla="*/ 2085975 w 2255044"/>
                            <a:gd name="connsiteY37" fmla="*/ 588169 h 1486063"/>
                            <a:gd name="connsiteX38" fmla="*/ 2093119 w 2255044"/>
                            <a:gd name="connsiteY38" fmla="*/ 595312 h 1486063"/>
                            <a:gd name="connsiteX39" fmla="*/ 2107406 w 2255044"/>
                            <a:gd name="connsiteY39" fmla="*/ 600075 h 1486063"/>
                            <a:gd name="connsiteX40" fmla="*/ 2116931 w 2255044"/>
                            <a:gd name="connsiteY40" fmla="*/ 604837 h 1486063"/>
                            <a:gd name="connsiteX41" fmla="*/ 2124075 w 2255044"/>
                            <a:gd name="connsiteY41" fmla="*/ 607219 h 1486063"/>
                            <a:gd name="connsiteX42" fmla="*/ 2138363 w 2255044"/>
                            <a:gd name="connsiteY42" fmla="*/ 614362 h 1486063"/>
                            <a:gd name="connsiteX43" fmla="*/ 2157413 w 2255044"/>
                            <a:gd name="connsiteY43" fmla="*/ 628650 h 1486063"/>
                            <a:gd name="connsiteX44" fmla="*/ 2164556 w 2255044"/>
                            <a:gd name="connsiteY44" fmla="*/ 633412 h 1486063"/>
                            <a:gd name="connsiteX45" fmla="*/ 2176463 w 2255044"/>
                            <a:gd name="connsiteY45" fmla="*/ 640556 h 1486063"/>
                            <a:gd name="connsiteX46" fmla="*/ 2183606 w 2255044"/>
                            <a:gd name="connsiteY46" fmla="*/ 647700 h 1486063"/>
                            <a:gd name="connsiteX47" fmla="*/ 2190750 w 2255044"/>
                            <a:gd name="connsiteY47" fmla="*/ 652462 h 1486063"/>
                            <a:gd name="connsiteX48" fmla="*/ 2197894 w 2255044"/>
                            <a:gd name="connsiteY48" fmla="*/ 669131 h 1486063"/>
                            <a:gd name="connsiteX49" fmla="*/ 2202656 w 2255044"/>
                            <a:gd name="connsiteY49" fmla="*/ 676275 h 1486063"/>
                            <a:gd name="connsiteX50" fmla="*/ 2207419 w 2255044"/>
                            <a:gd name="connsiteY50" fmla="*/ 690562 h 1486063"/>
                            <a:gd name="connsiteX51" fmla="*/ 2212181 w 2255044"/>
                            <a:gd name="connsiteY51" fmla="*/ 709612 h 1486063"/>
                            <a:gd name="connsiteX52" fmla="*/ 2224088 w 2255044"/>
                            <a:gd name="connsiteY52" fmla="*/ 731044 h 1486063"/>
                            <a:gd name="connsiteX53" fmla="*/ 2231231 w 2255044"/>
                            <a:gd name="connsiteY53" fmla="*/ 738187 h 1486063"/>
                            <a:gd name="connsiteX54" fmla="*/ 2235994 w 2255044"/>
                            <a:gd name="connsiteY54" fmla="*/ 752475 h 1486063"/>
                            <a:gd name="connsiteX55" fmla="*/ 2238375 w 2255044"/>
                            <a:gd name="connsiteY55" fmla="*/ 759619 h 1486063"/>
                            <a:gd name="connsiteX56" fmla="*/ 2243138 w 2255044"/>
                            <a:gd name="connsiteY56" fmla="*/ 766762 h 1486063"/>
                            <a:gd name="connsiteX57" fmla="*/ 2245519 w 2255044"/>
                            <a:gd name="connsiteY57" fmla="*/ 773906 h 1486063"/>
                            <a:gd name="connsiteX58" fmla="*/ 2247900 w 2255044"/>
                            <a:gd name="connsiteY58" fmla="*/ 783431 h 1486063"/>
                            <a:gd name="connsiteX59" fmla="*/ 2252663 w 2255044"/>
                            <a:gd name="connsiteY59" fmla="*/ 790575 h 1486063"/>
                            <a:gd name="connsiteX60" fmla="*/ 2255044 w 2255044"/>
                            <a:gd name="connsiteY60" fmla="*/ 804862 h 1486063"/>
                            <a:gd name="connsiteX61" fmla="*/ 2252663 w 2255044"/>
                            <a:gd name="connsiteY61" fmla="*/ 842962 h 1486063"/>
                            <a:gd name="connsiteX62" fmla="*/ 2245519 w 2255044"/>
                            <a:gd name="connsiteY62" fmla="*/ 866775 h 1486063"/>
                            <a:gd name="connsiteX63" fmla="*/ 2243138 w 2255044"/>
                            <a:gd name="connsiteY63" fmla="*/ 873919 h 1486063"/>
                            <a:gd name="connsiteX64" fmla="*/ 2235994 w 2255044"/>
                            <a:gd name="connsiteY64" fmla="*/ 888206 h 1486063"/>
                            <a:gd name="connsiteX65" fmla="*/ 2228850 w 2255044"/>
                            <a:gd name="connsiteY65" fmla="*/ 892969 h 1486063"/>
                            <a:gd name="connsiteX66" fmla="*/ 2214563 w 2255044"/>
                            <a:gd name="connsiteY66" fmla="*/ 914400 h 1486063"/>
                            <a:gd name="connsiteX67" fmla="*/ 2209800 w 2255044"/>
                            <a:gd name="connsiteY67" fmla="*/ 921544 h 1486063"/>
                            <a:gd name="connsiteX68" fmla="*/ 2202656 w 2255044"/>
                            <a:gd name="connsiteY68" fmla="*/ 928687 h 1486063"/>
                            <a:gd name="connsiteX69" fmla="*/ 2193131 w 2255044"/>
                            <a:gd name="connsiteY69" fmla="*/ 942975 h 1486063"/>
                            <a:gd name="connsiteX70" fmla="*/ 2183606 w 2255044"/>
                            <a:gd name="connsiteY70" fmla="*/ 957262 h 1486063"/>
                            <a:gd name="connsiteX71" fmla="*/ 2178844 w 2255044"/>
                            <a:gd name="connsiteY71" fmla="*/ 964406 h 1486063"/>
                            <a:gd name="connsiteX72" fmla="*/ 2171700 w 2255044"/>
                            <a:gd name="connsiteY72" fmla="*/ 969169 h 1486063"/>
                            <a:gd name="connsiteX73" fmla="*/ 2157413 w 2255044"/>
                            <a:gd name="connsiteY73" fmla="*/ 981075 h 1486063"/>
                            <a:gd name="connsiteX74" fmla="*/ 2152650 w 2255044"/>
                            <a:gd name="connsiteY74" fmla="*/ 988219 h 1486063"/>
                            <a:gd name="connsiteX75" fmla="*/ 2138363 w 2255044"/>
                            <a:gd name="connsiteY75" fmla="*/ 1004887 h 1486063"/>
                            <a:gd name="connsiteX76" fmla="*/ 2135981 w 2255044"/>
                            <a:gd name="connsiteY76" fmla="*/ 1012031 h 1486063"/>
                            <a:gd name="connsiteX77" fmla="*/ 2121694 w 2255044"/>
                            <a:gd name="connsiteY77" fmla="*/ 1021556 h 1486063"/>
                            <a:gd name="connsiteX78" fmla="*/ 2095500 w 2255044"/>
                            <a:gd name="connsiteY78" fmla="*/ 1028700 h 1486063"/>
                            <a:gd name="connsiteX79" fmla="*/ 2083594 w 2255044"/>
                            <a:gd name="connsiteY79" fmla="*/ 1031081 h 1486063"/>
                            <a:gd name="connsiteX80" fmla="*/ 2033588 w 2255044"/>
                            <a:gd name="connsiteY80" fmla="*/ 1033462 h 1486063"/>
                            <a:gd name="connsiteX81" fmla="*/ 1971675 w 2255044"/>
                            <a:gd name="connsiteY81" fmla="*/ 1038225 h 1486063"/>
                            <a:gd name="connsiteX82" fmla="*/ 1955006 w 2255044"/>
                            <a:gd name="connsiteY82" fmla="*/ 1042987 h 1486063"/>
                            <a:gd name="connsiteX83" fmla="*/ 1947863 w 2255044"/>
                            <a:gd name="connsiteY83" fmla="*/ 1047750 h 1486063"/>
                            <a:gd name="connsiteX84" fmla="*/ 1931194 w 2255044"/>
                            <a:gd name="connsiteY84" fmla="*/ 1052512 h 1486063"/>
                            <a:gd name="connsiteX85" fmla="*/ 1919288 w 2255044"/>
                            <a:gd name="connsiteY85" fmla="*/ 1057275 h 1486063"/>
                            <a:gd name="connsiteX86" fmla="*/ 1881188 w 2255044"/>
                            <a:gd name="connsiteY86" fmla="*/ 1069181 h 1486063"/>
                            <a:gd name="connsiteX87" fmla="*/ 1852613 w 2255044"/>
                            <a:gd name="connsiteY87" fmla="*/ 1083469 h 1486063"/>
                            <a:gd name="connsiteX88" fmla="*/ 1816893 w 2255044"/>
                            <a:gd name="connsiteY88" fmla="*/ 1092994 h 1486063"/>
                            <a:gd name="connsiteX89" fmla="*/ 1785938 w 2255044"/>
                            <a:gd name="connsiteY89" fmla="*/ 1102519 h 1486063"/>
                            <a:gd name="connsiteX90" fmla="*/ 1769269 w 2255044"/>
                            <a:gd name="connsiteY90" fmla="*/ 1114425 h 1486063"/>
                            <a:gd name="connsiteX91" fmla="*/ 1762125 w 2255044"/>
                            <a:gd name="connsiteY91" fmla="*/ 1116806 h 1486063"/>
                            <a:gd name="connsiteX92" fmla="*/ 1747838 w 2255044"/>
                            <a:gd name="connsiteY92" fmla="*/ 1123950 h 1486063"/>
                            <a:gd name="connsiteX93" fmla="*/ 1733550 w 2255044"/>
                            <a:gd name="connsiteY93" fmla="*/ 1131094 h 1486063"/>
                            <a:gd name="connsiteX94" fmla="*/ 1731169 w 2255044"/>
                            <a:gd name="connsiteY94" fmla="*/ 1138237 h 1486063"/>
                            <a:gd name="connsiteX95" fmla="*/ 1719263 w 2255044"/>
                            <a:gd name="connsiteY95" fmla="*/ 1152525 h 1486063"/>
                            <a:gd name="connsiteX96" fmla="*/ 1704975 w 2255044"/>
                            <a:gd name="connsiteY96" fmla="*/ 1162050 h 1486063"/>
                            <a:gd name="connsiteX97" fmla="*/ 1690688 w 2255044"/>
                            <a:gd name="connsiteY97" fmla="*/ 1169194 h 1486063"/>
                            <a:gd name="connsiteX98" fmla="*/ 1676400 w 2255044"/>
                            <a:gd name="connsiteY98" fmla="*/ 1183481 h 1486063"/>
                            <a:gd name="connsiteX99" fmla="*/ 1662113 w 2255044"/>
                            <a:gd name="connsiteY99" fmla="*/ 1193006 h 1486063"/>
                            <a:gd name="connsiteX100" fmla="*/ 1645444 w 2255044"/>
                            <a:gd name="connsiteY100" fmla="*/ 1209675 h 1486063"/>
                            <a:gd name="connsiteX101" fmla="*/ 1635919 w 2255044"/>
                            <a:gd name="connsiteY101" fmla="*/ 1223962 h 1486063"/>
                            <a:gd name="connsiteX102" fmla="*/ 1628775 w 2255044"/>
                            <a:gd name="connsiteY102" fmla="*/ 1247775 h 1486063"/>
                            <a:gd name="connsiteX103" fmla="*/ 1631156 w 2255044"/>
                            <a:gd name="connsiteY103" fmla="*/ 1290637 h 1486063"/>
                            <a:gd name="connsiteX104" fmla="*/ 1633538 w 2255044"/>
                            <a:gd name="connsiteY104" fmla="*/ 1297781 h 1486063"/>
                            <a:gd name="connsiteX105" fmla="*/ 1635919 w 2255044"/>
                            <a:gd name="connsiteY105" fmla="*/ 1309687 h 1486063"/>
                            <a:gd name="connsiteX106" fmla="*/ 1638300 w 2255044"/>
                            <a:gd name="connsiteY106" fmla="*/ 1316831 h 1486063"/>
                            <a:gd name="connsiteX107" fmla="*/ 1645444 w 2255044"/>
                            <a:gd name="connsiteY107" fmla="*/ 1347787 h 1486063"/>
                            <a:gd name="connsiteX108" fmla="*/ 1643063 w 2255044"/>
                            <a:gd name="connsiteY108" fmla="*/ 1381125 h 1486063"/>
                            <a:gd name="connsiteX109" fmla="*/ 1631156 w 2255044"/>
                            <a:gd name="connsiteY109" fmla="*/ 1404937 h 1486063"/>
                            <a:gd name="connsiteX110" fmla="*/ 1600200 w 2255044"/>
                            <a:gd name="connsiteY110" fmla="*/ 1428750 h 1486063"/>
                            <a:gd name="connsiteX111" fmla="*/ 1566863 w 2255044"/>
                            <a:gd name="connsiteY111" fmla="*/ 1471612 h 1486063"/>
                            <a:gd name="connsiteX112" fmla="*/ 1562100 w 2255044"/>
                            <a:gd name="connsiteY112" fmla="*/ 1478756 h 1486063"/>
                            <a:gd name="connsiteX113" fmla="*/ 1554956 w 2255044"/>
                            <a:gd name="connsiteY113" fmla="*/ 1481137 h 1486063"/>
                            <a:gd name="connsiteX114" fmla="*/ 1547813 w 2255044"/>
                            <a:gd name="connsiteY114" fmla="*/ 1485900 h 1486063"/>
                            <a:gd name="connsiteX115" fmla="*/ 1485900 w 2255044"/>
                            <a:gd name="connsiteY115" fmla="*/ 1483519 h 1486063"/>
                            <a:gd name="connsiteX116" fmla="*/ 1473994 w 2255044"/>
                            <a:gd name="connsiteY116" fmla="*/ 1481137 h 1486063"/>
                            <a:gd name="connsiteX117" fmla="*/ 1466850 w 2255044"/>
                            <a:gd name="connsiteY117" fmla="*/ 1478756 h 1486063"/>
                            <a:gd name="connsiteX118" fmla="*/ 1400175 w 2255044"/>
                            <a:gd name="connsiteY118" fmla="*/ 1476375 h 1486063"/>
                            <a:gd name="connsiteX119" fmla="*/ 1388269 w 2255044"/>
                            <a:gd name="connsiteY119" fmla="*/ 1473994 h 1486063"/>
                            <a:gd name="connsiteX120" fmla="*/ 1371600 w 2255044"/>
                            <a:gd name="connsiteY120" fmla="*/ 1469231 h 1486063"/>
                            <a:gd name="connsiteX121" fmla="*/ 1304925 w 2255044"/>
                            <a:gd name="connsiteY121" fmla="*/ 1464469 h 1486063"/>
                            <a:gd name="connsiteX122" fmla="*/ 1245394 w 2255044"/>
                            <a:gd name="connsiteY122" fmla="*/ 1447799 h 1486063"/>
                            <a:gd name="connsiteX123" fmla="*/ 1200150 w 2255044"/>
                            <a:gd name="connsiteY123" fmla="*/ 1409700 h 1486063"/>
                            <a:gd name="connsiteX124" fmla="*/ 1164431 w 2255044"/>
                            <a:gd name="connsiteY124" fmla="*/ 1362075 h 1486063"/>
                            <a:gd name="connsiteX125" fmla="*/ 1142999 w 2255044"/>
                            <a:gd name="connsiteY125" fmla="*/ 1326357 h 1486063"/>
                            <a:gd name="connsiteX126" fmla="*/ 1131094 w 2255044"/>
                            <a:gd name="connsiteY126" fmla="*/ 1309687 h 1486063"/>
                            <a:gd name="connsiteX127" fmla="*/ 1123950 w 2255044"/>
                            <a:gd name="connsiteY127" fmla="*/ 1288256 h 1486063"/>
                            <a:gd name="connsiteX128" fmla="*/ 1116806 w 2255044"/>
                            <a:gd name="connsiteY128" fmla="*/ 1273969 h 1486063"/>
                            <a:gd name="connsiteX129" fmla="*/ 1109663 w 2255044"/>
                            <a:gd name="connsiteY129" fmla="*/ 1262062 h 1486063"/>
                            <a:gd name="connsiteX130" fmla="*/ 1104900 w 2255044"/>
                            <a:gd name="connsiteY130" fmla="*/ 1254919 h 1486063"/>
                            <a:gd name="connsiteX131" fmla="*/ 1085850 w 2255044"/>
                            <a:gd name="connsiteY131" fmla="*/ 1250156 h 1486063"/>
                            <a:gd name="connsiteX132" fmla="*/ 1073944 w 2255044"/>
                            <a:gd name="connsiteY132" fmla="*/ 1245394 h 1486063"/>
                            <a:gd name="connsiteX133" fmla="*/ 1064419 w 2255044"/>
                            <a:gd name="connsiteY133" fmla="*/ 1243012 h 1486063"/>
                            <a:gd name="connsiteX134" fmla="*/ 1054894 w 2255044"/>
                            <a:gd name="connsiteY134" fmla="*/ 1238250 h 1486063"/>
                            <a:gd name="connsiteX135" fmla="*/ 1035844 w 2255044"/>
                            <a:gd name="connsiteY135" fmla="*/ 1231106 h 1486063"/>
                            <a:gd name="connsiteX136" fmla="*/ 1031081 w 2255044"/>
                            <a:gd name="connsiteY136" fmla="*/ 1223962 h 1486063"/>
                            <a:gd name="connsiteX137" fmla="*/ 1019175 w 2255044"/>
                            <a:gd name="connsiteY137" fmla="*/ 1219200 h 1486063"/>
                            <a:gd name="connsiteX138" fmla="*/ 995363 w 2255044"/>
                            <a:gd name="connsiteY138" fmla="*/ 1212056 h 1486063"/>
                            <a:gd name="connsiteX139" fmla="*/ 988219 w 2255044"/>
                            <a:gd name="connsiteY139" fmla="*/ 1207294 h 1486063"/>
                            <a:gd name="connsiteX140" fmla="*/ 969169 w 2255044"/>
                            <a:gd name="connsiteY140" fmla="*/ 1200150 h 1486063"/>
                            <a:gd name="connsiteX141" fmla="*/ 957263 w 2255044"/>
                            <a:gd name="connsiteY141" fmla="*/ 1195387 h 1486063"/>
                            <a:gd name="connsiteX142" fmla="*/ 947738 w 2255044"/>
                            <a:gd name="connsiteY142" fmla="*/ 1193006 h 1486063"/>
                            <a:gd name="connsiteX143" fmla="*/ 933450 w 2255044"/>
                            <a:gd name="connsiteY143" fmla="*/ 1188244 h 1486063"/>
                            <a:gd name="connsiteX144" fmla="*/ 909638 w 2255044"/>
                            <a:gd name="connsiteY144" fmla="*/ 1178719 h 1486063"/>
                            <a:gd name="connsiteX145" fmla="*/ 890588 w 2255044"/>
                            <a:gd name="connsiteY145" fmla="*/ 1176337 h 1486063"/>
                            <a:gd name="connsiteX146" fmla="*/ 842963 w 2255044"/>
                            <a:gd name="connsiteY146" fmla="*/ 1176337 h 1486063"/>
                            <a:gd name="connsiteX147" fmla="*/ 831056 w 2255044"/>
                            <a:gd name="connsiteY147" fmla="*/ 1178719 h 1486063"/>
                            <a:gd name="connsiteX148" fmla="*/ 816769 w 2255044"/>
                            <a:gd name="connsiteY148" fmla="*/ 1183481 h 1486063"/>
                            <a:gd name="connsiteX149" fmla="*/ 802481 w 2255044"/>
                            <a:gd name="connsiteY149" fmla="*/ 1193006 h 1486063"/>
                            <a:gd name="connsiteX150" fmla="*/ 795338 w 2255044"/>
                            <a:gd name="connsiteY150" fmla="*/ 1197769 h 1486063"/>
                            <a:gd name="connsiteX151" fmla="*/ 781050 w 2255044"/>
                            <a:gd name="connsiteY151" fmla="*/ 1209675 h 1486063"/>
                            <a:gd name="connsiteX152" fmla="*/ 776288 w 2255044"/>
                            <a:gd name="connsiteY152" fmla="*/ 1216819 h 1486063"/>
                            <a:gd name="connsiteX153" fmla="*/ 771525 w 2255044"/>
                            <a:gd name="connsiteY153" fmla="*/ 1231106 h 1486063"/>
                            <a:gd name="connsiteX154" fmla="*/ 764381 w 2255044"/>
                            <a:gd name="connsiteY154" fmla="*/ 1252537 h 1486063"/>
                            <a:gd name="connsiteX155" fmla="*/ 762000 w 2255044"/>
                            <a:gd name="connsiteY155" fmla="*/ 1259681 h 1486063"/>
                            <a:gd name="connsiteX156" fmla="*/ 759619 w 2255044"/>
                            <a:gd name="connsiteY156" fmla="*/ 1266825 h 1486063"/>
                            <a:gd name="connsiteX157" fmla="*/ 754856 w 2255044"/>
                            <a:gd name="connsiteY157" fmla="*/ 1273969 h 1486063"/>
                            <a:gd name="connsiteX158" fmla="*/ 742950 w 2255044"/>
                            <a:gd name="connsiteY158" fmla="*/ 1295400 h 1486063"/>
                            <a:gd name="connsiteX159" fmla="*/ 738188 w 2255044"/>
                            <a:gd name="connsiteY159" fmla="*/ 1302544 h 1486063"/>
                            <a:gd name="connsiteX160" fmla="*/ 735806 w 2255044"/>
                            <a:gd name="connsiteY160" fmla="*/ 1309687 h 1486063"/>
                            <a:gd name="connsiteX161" fmla="*/ 719138 w 2255044"/>
                            <a:gd name="connsiteY161" fmla="*/ 1331119 h 1486063"/>
                            <a:gd name="connsiteX162" fmla="*/ 711994 w 2255044"/>
                            <a:gd name="connsiteY162" fmla="*/ 1345406 h 1486063"/>
                            <a:gd name="connsiteX163" fmla="*/ 704850 w 2255044"/>
                            <a:gd name="connsiteY163" fmla="*/ 1352550 h 1486063"/>
                            <a:gd name="connsiteX164" fmla="*/ 700088 w 2255044"/>
                            <a:gd name="connsiteY164" fmla="*/ 1359694 h 1486063"/>
                            <a:gd name="connsiteX165" fmla="*/ 692944 w 2255044"/>
                            <a:gd name="connsiteY165" fmla="*/ 1364456 h 1486063"/>
                            <a:gd name="connsiteX166" fmla="*/ 683419 w 2255044"/>
                            <a:gd name="connsiteY166" fmla="*/ 1371600 h 1486063"/>
                            <a:gd name="connsiteX167" fmla="*/ 669131 w 2255044"/>
                            <a:gd name="connsiteY167" fmla="*/ 1381125 h 1486063"/>
                            <a:gd name="connsiteX168" fmla="*/ 661988 w 2255044"/>
                            <a:gd name="connsiteY168" fmla="*/ 1385887 h 1486063"/>
                            <a:gd name="connsiteX169" fmla="*/ 650081 w 2255044"/>
                            <a:gd name="connsiteY169" fmla="*/ 1395412 h 1486063"/>
                            <a:gd name="connsiteX170" fmla="*/ 642938 w 2255044"/>
                            <a:gd name="connsiteY170" fmla="*/ 1402556 h 1486063"/>
                            <a:gd name="connsiteX171" fmla="*/ 635794 w 2255044"/>
                            <a:gd name="connsiteY171" fmla="*/ 1407319 h 1486063"/>
                            <a:gd name="connsiteX172" fmla="*/ 621506 w 2255044"/>
                            <a:gd name="connsiteY172" fmla="*/ 1421606 h 1486063"/>
                            <a:gd name="connsiteX173" fmla="*/ 607219 w 2255044"/>
                            <a:gd name="connsiteY173" fmla="*/ 1426369 h 1486063"/>
                            <a:gd name="connsiteX174" fmla="*/ 597694 w 2255044"/>
                            <a:gd name="connsiteY174" fmla="*/ 1428750 h 1486063"/>
                            <a:gd name="connsiteX175" fmla="*/ 585788 w 2255044"/>
                            <a:gd name="connsiteY175" fmla="*/ 1433512 h 1486063"/>
                            <a:gd name="connsiteX176" fmla="*/ 578644 w 2255044"/>
                            <a:gd name="connsiteY176" fmla="*/ 1435894 h 1486063"/>
                            <a:gd name="connsiteX177" fmla="*/ 566738 w 2255044"/>
                            <a:gd name="connsiteY177" fmla="*/ 1443037 h 1486063"/>
                            <a:gd name="connsiteX178" fmla="*/ 540544 w 2255044"/>
                            <a:gd name="connsiteY178" fmla="*/ 1450181 h 1486063"/>
                            <a:gd name="connsiteX179" fmla="*/ 523875 w 2255044"/>
                            <a:gd name="connsiteY179" fmla="*/ 1454944 h 1486063"/>
                            <a:gd name="connsiteX180" fmla="*/ 519113 w 2255044"/>
                            <a:gd name="connsiteY180" fmla="*/ 1462087 h 1486063"/>
                            <a:gd name="connsiteX181" fmla="*/ 511969 w 2255044"/>
                            <a:gd name="connsiteY181" fmla="*/ 1464469 h 1486063"/>
                            <a:gd name="connsiteX182" fmla="*/ 504825 w 2255044"/>
                            <a:gd name="connsiteY182" fmla="*/ 1469231 h 1486063"/>
                            <a:gd name="connsiteX183" fmla="*/ 483394 w 2255044"/>
                            <a:gd name="connsiteY183" fmla="*/ 1473994 h 1486063"/>
                            <a:gd name="connsiteX184" fmla="*/ 476250 w 2255044"/>
                            <a:gd name="connsiteY184" fmla="*/ 1476375 h 1486063"/>
                            <a:gd name="connsiteX185" fmla="*/ 464344 w 2255044"/>
                            <a:gd name="connsiteY185" fmla="*/ 1473994 h 1486063"/>
                            <a:gd name="connsiteX186" fmla="*/ 452438 w 2255044"/>
                            <a:gd name="connsiteY186" fmla="*/ 1469231 h 1486063"/>
                            <a:gd name="connsiteX187" fmla="*/ 442913 w 2255044"/>
                            <a:gd name="connsiteY187" fmla="*/ 1466850 h 1486063"/>
                            <a:gd name="connsiteX188" fmla="*/ 435769 w 2255044"/>
                            <a:gd name="connsiteY188" fmla="*/ 1462087 h 1486063"/>
                            <a:gd name="connsiteX189" fmla="*/ 416719 w 2255044"/>
                            <a:gd name="connsiteY189" fmla="*/ 1457325 h 1486063"/>
                            <a:gd name="connsiteX190" fmla="*/ 400050 w 2255044"/>
                            <a:gd name="connsiteY190" fmla="*/ 1447800 h 1486063"/>
                            <a:gd name="connsiteX191" fmla="*/ 390525 w 2255044"/>
                            <a:gd name="connsiteY191" fmla="*/ 1445419 h 1486063"/>
                            <a:gd name="connsiteX192" fmla="*/ 378619 w 2255044"/>
                            <a:gd name="connsiteY192" fmla="*/ 1440656 h 1486063"/>
                            <a:gd name="connsiteX193" fmla="*/ 364331 w 2255044"/>
                            <a:gd name="connsiteY193" fmla="*/ 1435894 h 1486063"/>
                            <a:gd name="connsiteX194" fmla="*/ 345281 w 2255044"/>
                            <a:gd name="connsiteY194" fmla="*/ 1428750 h 1486063"/>
                            <a:gd name="connsiteX195" fmla="*/ 330994 w 2255044"/>
                            <a:gd name="connsiteY195" fmla="*/ 1423987 h 1486063"/>
                            <a:gd name="connsiteX196" fmla="*/ 323850 w 2255044"/>
                            <a:gd name="connsiteY196" fmla="*/ 1421606 h 1486063"/>
                            <a:gd name="connsiteX197" fmla="*/ 314325 w 2255044"/>
                            <a:gd name="connsiteY197" fmla="*/ 1419225 h 1486063"/>
                            <a:gd name="connsiteX198" fmla="*/ 295275 w 2255044"/>
                            <a:gd name="connsiteY198" fmla="*/ 1407319 h 1486063"/>
                            <a:gd name="connsiteX199" fmla="*/ 288131 w 2255044"/>
                            <a:gd name="connsiteY199" fmla="*/ 1404937 h 1486063"/>
                            <a:gd name="connsiteX200" fmla="*/ 276225 w 2255044"/>
                            <a:gd name="connsiteY200" fmla="*/ 1400175 h 1486063"/>
                            <a:gd name="connsiteX201" fmla="*/ 259556 w 2255044"/>
                            <a:gd name="connsiteY201" fmla="*/ 1385887 h 1486063"/>
                            <a:gd name="connsiteX202" fmla="*/ 252413 w 2255044"/>
                            <a:gd name="connsiteY202" fmla="*/ 1383506 h 1486063"/>
                            <a:gd name="connsiteX203" fmla="*/ 247650 w 2255044"/>
                            <a:gd name="connsiteY203" fmla="*/ 1376362 h 1486063"/>
                            <a:gd name="connsiteX204" fmla="*/ 219075 w 2255044"/>
                            <a:gd name="connsiteY204" fmla="*/ 1357312 h 1486063"/>
                            <a:gd name="connsiteX205" fmla="*/ 200025 w 2255044"/>
                            <a:gd name="connsiteY205" fmla="*/ 1340644 h 1486063"/>
                            <a:gd name="connsiteX206" fmla="*/ 180975 w 2255044"/>
                            <a:gd name="connsiteY206" fmla="*/ 1323975 h 1486063"/>
                            <a:gd name="connsiteX207" fmla="*/ 173831 w 2255044"/>
                            <a:gd name="connsiteY207" fmla="*/ 1319212 h 1486063"/>
                            <a:gd name="connsiteX208" fmla="*/ 164306 w 2255044"/>
                            <a:gd name="connsiteY208" fmla="*/ 1316831 h 1486063"/>
                            <a:gd name="connsiteX209" fmla="*/ 147638 w 2255044"/>
                            <a:gd name="connsiteY209" fmla="*/ 1302544 h 1486063"/>
                            <a:gd name="connsiteX210" fmla="*/ 128588 w 2255044"/>
                            <a:gd name="connsiteY210" fmla="*/ 1293019 h 1486063"/>
                            <a:gd name="connsiteX211" fmla="*/ 121444 w 2255044"/>
                            <a:gd name="connsiteY211" fmla="*/ 1288256 h 1486063"/>
                            <a:gd name="connsiteX212" fmla="*/ 109538 w 2255044"/>
                            <a:gd name="connsiteY212" fmla="*/ 1283494 h 1486063"/>
                            <a:gd name="connsiteX213" fmla="*/ 90488 w 2255044"/>
                            <a:gd name="connsiteY213" fmla="*/ 1273969 h 1486063"/>
                            <a:gd name="connsiteX214" fmla="*/ 42863 w 2255044"/>
                            <a:gd name="connsiteY214" fmla="*/ 1276350 h 1486063"/>
                            <a:gd name="connsiteX215" fmla="*/ 35719 w 2255044"/>
                            <a:gd name="connsiteY215" fmla="*/ 1278731 h 1486063"/>
                            <a:gd name="connsiteX216" fmla="*/ 23813 w 2255044"/>
                            <a:gd name="connsiteY216" fmla="*/ 1293019 h 1486063"/>
                            <a:gd name="connsiteX217" fmla="*/ 7144 w 2255044"/>
                            <a:gd name="connsiteY217" fmla="*/ 1314450 h 1486063"/>
                            <a:gd name="connsiteX218" fmla="*/ 0 w 2255044"/>
                            <a:gd name="connsiteY218" fmla="*/ 1328737 h 1486063"/>
                            <a:gd name="connsiteX219" fmla="*/ 9525 w 2255044"/>
                            <a:gd name="connsiteY219" fmla="*/ 1307306 h 1486063"/>
                            <a:gd name="connsiteX220" fmla="*/ 9525 w 2255044"/>
                            <a:gd name="connsiteY220" fmla="*/ 1307306 h 1486063"/>
                            <a:gd name="connsiteX221" fmla="*/ 9525 w 2255044"/>
                            <a:gd name="connsiteY221" fmla="*/ 1307306 h 148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255044" h="1486063">
                              <a:moveTo>
                                <a:pt x="2019300" y="0"/>
                              </a:moveTo>
                              <a:lnTo>
                                <a:pt x="2019300" y="0"/>
                              </a:lnTo>
                              <a:cubicBezTo>
                                <a:pt x="2020888" y="7144"/>
                                <a:pt x="2022288" y="14332"/>
                                <a:pt x="2024063" y="21431"/>
                              </a:cubicBezTo>
                              <a:cubicBezTo>
                                <a:pt x="2024672" y="23866"/>
                                <a:pt x="2025900" y="26125"/>
                                <a:pt x="2026444" y="28575"/>
                              </a:cubicBezTo>
                              <a:cubicBezTo>
                                <a:pt x="2027491" y="33288"/>
                                <a:pt x="2027878" y="38128"/>
                                <a:pt x="2028825" y="42862"/>
                              </a:cubicBezTo>
                              <a:cubicBezTo>
                                <a:pt x="2029467" y="46071"/>
                                <a:pt x="2030412" y="49212"/>
                                <a:pt x="2031206" y="52387"/>
                              </a:cubicBezTo>
                              <a:cubicBezTo>
                                <a:pt x="2025539" y="69390"/>
                                <a:pt x="2029229" y="62498"/>
                                <a:pt x="2021681" y="73819"/>
                              </a:cubicBezTo>
                              <a:cubicBezTo>
                                <a:pt x="2016727" y="93639"/>
                                <a:pt x="2022759" y="74047"/>
                                <a:pt x="2014538" y="90487"/>
                              </a:cubicBezTo>
                              <a:cubicBezTo>
                                <a:pt x="2004676" y="110209"/>
                                <a:pt x="2021044" y="84297"/>
                                <a:pt x="2007394" y="104775"/>
                              </a:cubicBezTo>
                              <a:cubicBezTo>
                                <a:pt x="2006600" y="110331"/>
                                <a:pt x="2005521" y="115854"/>
                                <a:pt x="2005013" y="121444"/>
                              </a:cubicBezTo>
                              <a:cubicBezTo>
                                <a:pt x="2000204" y="174333"/>
                                <a:pt x="2003201" y="197011"/>
                                <a:pt x="2000250" y="261937"/>
                              </a:cubicBezTo>
                              <a:cubicBezTo>
                                <a:pt x="1999454" y="279454"/>
                                <a:pt x="2001034" y="297691"/>
                                <a:pt x="1995488" y="314325"/>
                              </a:cubicBezTo>
                              <a:cubicBezTo>
                                <a:pt x="1988267" y="335981"/>
                                <a:pt x="1999336" y="301800"/>
                                <a:pt x="1990725" y="333375"/>
                              </a:cubicBezTo>
                              <a:cubicBezTo>
                                <a:pt x="1989404" y="338218"/>
                                <a:pt x="1987181" y="342792"/>
                                <a:pt x="1985963" y="347662"/>
                              </a:cubicBezTo>
                              <a:cubicBezTo>
                                <a:pt x="1985169" y="350837"/>
                                <a:pt x="1984521" y="354052"/>
                                <a:pt x="1983581" y="357187"/>
                              </a:cubicBezTo>
                              <a:cubicBezTo>
                                <a:pt x="1982138" y="361995"/>
                                <a:pt x="1980036" y="366605"/>
                                <a:pt x="1978819" y="371475"/>
                              </a:cubicBezTo>
                              <a:cubicBezTo>
                                <a:pt x="1978025" y="374650"/>
                                <a:pt x="1977378" y="377865"/>
                                <a:pt x="1976438" y="381000"/>
                              </a:cubicBezTo>
                              <a:cubicBezTo>
                                <a:pt x="1974995" y="385808"/>
                                <a:pt x="1972892" y="390417"/>
                                <a:pt x="1971675" y="395287"/>
                              </a:cubicBezTo>
                              <a:cubicBezTo>
                                <a:pt x="1970881" y="398462"/>
                                <a:pt x="1970234" y="401677"/>
                                <a:pt x="1969294" y="404812"/>
                              </a:cubicBezTo>
                              <a:cubicBezTo>
                                <a:pt x="1967851" y="409621"/>
                                <a:pt x="1966119" y="414337"/>
                                <a:pt x="1964531" y="419100"/>
                              </a:cubicBezTo>
                              <a:cubicBezTo>
                                <a:pt x="1963737" y="421481"/>
                                <a:pt x="1963272" y="423999"/>
                                <a:pt x="1962150" y="426244"/>
                              </a:cubicBezTo>
                              <a:cubicBezTo>
                                <a:pt x="1953795" y="442956"/>
                                <a:pt x="1960258" y="428907"/>
                                <a:pt x="1955006" y="442912"/>
                              </a:cubicBezTo>
                              <a:cubicBezTo>
                                <a:pt x="1953505" y="446914"/>
                                <a:pt x="1951596" y="450764"/>
                                <a:pt x="1950244" y="454819"/>
                              </a:cubicBezTo>
                              <a:cubicBezTo>
                                <a:pt x="1949209" y="457924"/>
                                <a:pt x="1948803" y="461209"/>
                                <a:pt x="1947863" y="464344"/>
                              </a:cubicBezTo>
                              <a:cubicBezTo>
                                <a:pt x="1940786" y="487931"/>
                                <a:pt x="1944682" y="469140"/>
                                <a:pt x="1940719" y="492919"/>
                              </a:cubicBezTo>
                              <a:cubicBezTo>
                                <a:pt x="1942887" y="514596"/>
                                <a:pt x="1939784" y="512118"/>
                                <a:pt x="1947863" y="526256"/>
                              </a:cubicBezTo>
                              <a:cubicBezTo>
                                <a:pt x="1949283" y="528741"/>
                                <a:pt x="1950601" y="531376"/>
                                <a:pt x="1952625" y="533400"/>
                              </a:cubicBezTo>
                              <a:cubicBezTo>
                                <a:pt x="1960273" y="541048"/>
                                <a:pt x="1976856" y="542643"/>
                                <a:pt x="1983581" y="547687"/>
                              </a:cubicBezTo>
                              <a:cubicBezTo>
                                <a:pt x="2000227" y="560172"/>
                                <a:pt x="1986107" y="551150"/>
                                <a:pt x="2000250" y="557212"/>
                              </a:cubicBezTo>
                              <a:cubicBezTo>
                                <a:pt x="2003513" y="558610"/>
                                <a:pt x="2006407" y="560852"/>
                                <a:pt x="2009775" y="561975"/>
                              </a:cubicBezTo>
                              <a:cubicBezTo>
                                <a:pt x="2013615" y="563255"/>
                                <a:pt x="2017755" y="563374"/>
                                <a:pt x="2021681" y="564356"/>
                              </a:cubicBezTo>
                              <a:cubicBezTo>
                                <a:pt x="2024116" y="564965"/>
                                <a:pt x="2026444" y="565943"/>
                                <a:pt x="2028825" y="566737"/>
                              </a:cubicBezTo>
                              <a:cubicBezTo>
                                <a:pt x="2031206" y="568325"/>
                                <a:pt x="2033409" y="570220"/>
                                <a:pt x="2035969" y="571500"/>
                              </a:cubicBezTo>
                              <a:cubicBezTo>
                                <a:pt x="2038214" y="572623"/>
                                <a:pt x="2040763" y="573000"/>
                                <a:pt x="2043113" y="573881"/>
                              </a:cubicBezTo>
                              <a:cubicBezTo>
                                <a:pt x="2047115" y="575382"/>
                                <a:pt x="2051002" y="577183"/>
                                <a:pt x="2055019" y="578644"/>
                              </a:cubicBezTo>
                              <a:cubicBezTo>
                                <a:pt x="2059737" y="580360"/>
                                <a:pt x="2064544" y="581819"/>
                                <a:pt x="2069306" y="583406"/>
                              </a:cubicBezTo>
                              <a:cubicBezTo>
                                <a:pt x="2071687" y="584200"/>
                                <a:pt x="2074015" y="585178"/>
                                <a:pt x="2076450" y="585787"/>
                              </a:cubicBezTo>
                              <a:lnTo>
                                <a:pt x="2085975" y="588169"/>
                              </a:lnTo>
                              <a:cubicBezTo>
                                <a:pt x="2088356" y="590550"/>
                                <a:pt x="2090175" y="593677"/>
                                <a:pt x="2093119" y="595312"/>
                              </a:cubicBezTo>
                              <a:cubicBezTo>
                                <a:pt x="2097507" y="597750"/>
                                <a:pt x="2102916" y="597830"/>
                                <a:pt x="2107406" y="600075"/>
                              </a:cubicBezTo>
                              <a:cubicBezTo>
                                <a:pt x="2110581" y="601662"/>
                                <a:pt x="2113668" y="603439"/>
                                <a:pt x="2116931" y="604837"/>
                              </a:cubicBezTo>
                              <a:cubicBezTo>
                                <a:pt x="2119238" y="605826"/>
                                <a:pt x="2121830" y="606096"/>
                                <a:pt x="2124075" y="607219"/>
                              </a:cubicBezTo>
                              <a:cubicBezTo>
                                <a:pt x="2142533" y="616448"/>
                                <a:pt x="2120413" y="608379"/>
                                <a:pt x="2138363" y="614362"/>
                              </a:cubicBezTo>
                              <a:cubicBezTo>
                                <a:pt x="2154519" y="625135"/>
                                <a:pt x="2134773" y="611671"/>
                                <a:pt x="2157413" y="628650"/>
                              </a:cubicBezTo>
                              <a:cubicBezTo>
                                <a:pt x="2159702" y="630367"/>
                                <a:pt x="2162129" y="631895"/>
                                <a:pt x="2164556" y="633412"/>
                              </a:cubicBezTo>
                              <a:cubicBezTo>
                                <a:pt x="2168481" y="635865"/>
                                <a:pt x="2172760" y="637779"/>
                                <a:pt x="2176463" y="640556"/>
                              </a:cubicBezTo>
                              <a:cubicBezTo>
                                <a:pt x="2179157" y="642577"/>
                                <a:pt x="2181019" y="645544"/>
                                <a:pt x="2183606" y="647700"/>
                              </a:cubicBezTo>
                              <a:cubicBezTo>
                                <a:pt x="2185805" y="649532"/>
                                <a:pt x="2188369" y="650875"/>
                                <a:pt x="2190750" y="652462"/>
                              </a:cubicBezTo>
                              <a:cubicBezTo>
                                <a:pt x="2193422" y="660479"/>
                                <a:pt x="2193184" y="660888"/>
                                <a:pt x="2197894" y="669131"/>
                              </a:cubicBezTo>
                              <a:cubicBezTo>
                                <a:pt x="2199314" y="671616"/>
                                <a:pt x="2201494" y="673660"/>
                                <a:pt x="2202656" y="676275"/>
                              </a:cubicBezTo>
                              <a:cubicBezTo>
                                <a:pt x="2204695" y="680862"/>
                                <a:pt x="2206202" y="685692"/>
                                <a:pt x="2207419" y="690562"/>
                              </a:cubicBezTo>
                              <a:cubicBezTo>
                                <a:pt x="2209006" y="696912"/>
                                <a:pt x="2209254" y="703758"/>
                                <a:pt x="2212181" y="709612"/>
                              </a:cubicBezTo>
                              <a:cubicBezTo>
                                <a:pt x="2215573" y="716395"/>
                                <a:pt x="2219605" y="725066"/>
                                <a:pt x="2224088" y="731044"/>
                              </a:cubicBezTo>
                              <a:cubicBezTo>
                                <a:pt x="2226108" y="733738"/>
                                <a:pt x="2228850" y="735806"/>
                                <a:pt x="2231231" y="738187"/>
                              </a:cubicBezTo>
                              <a:lnTo>
                                <a:pt x="2235994" y="752475"/>
                              </a:lnTo>
                              <a:cubicBezTo>
                                <a:pt x="2236788" y="754856"/>
                                <a:pt x="2236982" y="757531"/>
                                <a:pt x="2238375" y="759619"/>
                              </a:cubicBezTo>
                              <a:lnTo>
                                <a:pt x="2243138" y="766762"/>
                              </a:lnTo>
                              <a:cubicBezTo>
                                <a:pt x="2243932" y="769143"/>
                                <a:pt x="2244829" y="771492"/>
                                <a:pt x="2245519" y="773906"/>
                              </a:cubicBezTo>
                              <a:cubicBezTo>
                                <a:pt x="2246418" y="777053"/>
                                <a:pt x="2246611" y="780423"/>
                                <a:pt x="2247900" y="783431"/>
                              </a:cubicBezTo>
                              <a:cubicBezTo>
                                <a:pt x="2249027" y="786062"/>
                                <a:pt x="2251075" y="788194"/>
                                <a:pt x="2252663" y="790575"/>
                              </a:cubicBezTo>
                              <a:cubicBezTo>
                                <a:pt x="2253457" y="795337"/>
                                <a:pt x="2255044" y="800034"/>
                                <a:pt x="2255044" y="804862"/>
                              </a:cubicBezTo>
                              <a:cubicBezTo>
                                <a:pt x="2255044" y="817587"/>
                                <a:pt x="2253929" y="830300"/>
                                <a:pt x="2252663" y="842962"/>
                              </a:cubicBezTo>
                              <a:cubicBezTo>
                                <a:pt x="2252149" y="848097"/>
                                <a:pt x="2246581" y="863587"/>
                                <a:pt x="2245519" y="866775"/>
                              </a:cubicBezTo>
                              <a:lnTo>
                                <a:pt x="2243138" y="873919"/>
                              </a:lnTo>
                              <a:cubicBezTo>
                                <a:pt x="2241202" y="879726"/>
                                <a:pt x="2240607" y="883592"/>
                                <a:pt x="2235994" y="888206"/>
                              </a:cubicBezTo>
                              <a:cubicBezTo>
                                <a:pt x="2233970" y="890230"/>
                                <a:pt x="2231231" y="891381"/>
                                <a:pt x="2228850" y="892969"/>
                              </a:cubicBezTo>
                              <a:lnTo>
                                <a:pt x="2214563" y="914400"/>
                              </a:lnTo>
                              <a:cubicBezTo>
                                <a:pt x="2212975" y="916781"/>
                                <a:pt x="2211824" y="919520"/>
                                <a:pt x="2209800" y="921544"/>
                              </a:cubicBezTo>
                              <a:cubicBezTo>
                                <a:pt x="2207419" y="923925"/>
                                <a:pt x="2204723" y="926029"/>
                                <a:pt x="2202656" y="928687"/>
                              </a:cubicBezTo>
                              <a:cubicBezTo>
                                <a:pt x="2199142" y="933205"/>
                                <a:pt x="2196306" y="938212"/>
                                <a:pt x="2193131" y="942975"/>
                              </a:cubicBezTo>
                              <a:lnTo>
                                <a:pt x="2183606" y="957262"/>
                              </a:lnTo>
                              <a:cubicBezTo>
                                <a:pt x="2182018" y="959643"/>
                                <a:pt x="2181225" y="962818"/>
                                <a:pt x="2178844" y="964406"/>
                              </a:cubicBezTo>
                              <a:lnTo>
                                <a:pt x="2171700" y="969169"/>
                              </a:lnTo>
                              <a:cubicBezTo>
                                <a:pt x="2160098" y="986571"/>
                                <a:pt x="2175539" y="965969"/>
                                <a:pt x="2157413" y="981075"/>
                              </a:cubicBezTo>
                              <a:cubicBezTo>
                                <a:pt x="2155214" y="982907"/>
                                <a:pt x="2154314" y="985890"/>
                                <a:pt x="2152650" y="988219"/>
                              </a:cubicBezTo>
                              <a:cubicBezTo>
                                <a:pt x="2145013" y="998911"/>
                                <a:pt x="2147017" y="996233"/>
                                <a:pt x="2138363" y="1004887"/>
                              </a:cubicBezTo>
                              <a:cubicBezTo>
                                <a:pt x="2137569" y="1007268"/>
                                <a:pt x="2137756" y="1010256"/>
                                <a:pt x="2135981" y="1012031"/>
                              </a:cubicBezTo>
                              <a:cubicBezTo>
                                <a:pt x="2131934" y="1016078"/>
                                <a:pt x="2126456" y="1018381"/>
                                <a:pt x="2121694" y="1021556"/>
                              </a:cubicBezTo>
                              <a:cubicBezTo>
                                <a:pt x="2108675" y="1030236"/>
                                <a:pt x="2118622" y="1025143"/>
                                <a:pt x="2095500" y="1028700"/>
                              </a:cubicBezTo>
                              <a:cubicBezTo>
                                <a:pt x="2091500" y="1029315"/>
                                <a:pt x="2087629" y="1030771"/>
                                <a:pt x="2083594" y="1031081"/>
                              </a:cubicBezTo>
                              <a:cubicBezTo>
                                <a:pt x="2066956" y="1032361"/>
                                <a:pt x="2050252" y="1032585"/>
                                <a:pt x="2033588" y="1033462"/>
                              </a:cubicBezTo>
                              <a:cubicBezTo>
                                <a:pt x="1990988" y="1035704"/>
                                <a:pt x="2003852" y="1034650"/>
                                <a:pt x="1971675" y="1038225"/>
                              </a:cubicBezTo>
                              <a:cubicBezTo>
                                <a:pt x="1968625" y="1038987"/>
                                <a:pt x="1958421" y="1041280"/>
                                <a:pt x="1955006" y="1042987"/>
                              </a:cubicBezTo>
                              <a:cubicBezTo>
                                <a:pt x="1952446" y="1044267"/>
                                <a:pt x="1950423" y="1046470"/>
                                <a:pt x="1947863" y="1047750"/>
                              </a:cubicBezTo>
                              <a:cubicBezTo>
                                <a:pt x="1943278" y="1050042"/>
                                <a:pt x="1935769" y="1050987"/>
                                <a:pt x="1931194" y="1052512"/>
                              </a:cubicBezTo>
                              <a:cubicBezTo>
                                <a:pt x="1927139" y="1053864"/>
                                <a:pt x="1927622" y="1054497"/>
                                <a:pt x="1919288" y="1057275"/>
                              </a:cubicBezTo>
                              <a:cubicBezTo>
                                <a:pt x="1910954" y="1060053"/>
                                <a:pt x="1883247" y="1069023"/>
                                <a:pt x="1881188" y="1069181"/>
                              </a:cubicBezTo>
                              <a:cubicBezTo>
                                <a:pt x="1859535" y="1076401"/>
                                <a:pt x="1863329" y="1079500"/>
                                <a:pt x="1852613" y="1083469"/>
                              </a:cubicBezTo>
                              <a:cubicBezTo>
                                <a:pt x="1841897" y="1087438"/>
                                <a:pt x="1829593" y="1089819"/>
                                <a:pt x="1816893" y="1092994"/>
                              </a:cubicBezTo>
                              <a:cubicBezTo>
                                <a:pt x="1804193" y="1096169"/>
                                <a:pt x="1793875" y="1098947"/>
                                <a:pt x="1785938" y="1102519"/>
                              </a:cubicBezTo>
                              <a:cubicBezTo>
                                <a:pt x="1778001" y="1106091"/>
                                <a:pt x="1772747" y="1112686"/>
                                <a:pt x="1769269" y="1114425"/>
                              </a:cubicBezTo>
                              <a:cubicBezTo>
                                <a:pt x="1767024" y="1115548"/>
                                <a:pt x="1764506" y="1116012"/>
                                <a:pt x="1762125" y="1116806"/>
                              </a:cubicBezTo>
                              <a:cubicBezTo>
                                <a:pt x="1741659" y="1130451"/>
                                <a:pt x="1767547" y="1114096"/>
                                <a:pt x="1747838" y="1123950"/>
                              </a:cubicBezTo>
                              <a:cubicBezTo>
                                <a:pt x="1729369" y="1133184"/>
                                <a:pt x="1751511" y="1125105"/>
                                <a:pt x="1733550" y="1131094"/>
                              </a:cubicBezTo>
                              <a:cubicBezTo>
                                <a:pt x="1732756" y="1133475"/>
                                <a:pt x="1732291" y="1135992"/>
                                <a:pt x="1731169" y="1138237"/>
                              </a:cubicBezTo>
                              <a:cubicBezTo>
                                <a:pt x="1728668" y="1143238"/>
                                <a:pt x="1723570" y="1149175"/>
                                <a:pt x="1719263" y="1152525"/>
                              </a:cubicBezTo>
                              <a:cubicBezTo>
                                <a:pt x="1714745" y="1156039"/>
                                <a:pt x="1709738" y="1158875"/>
                                <a:pt x="1704975" y="1162050"/>
                              </a:cubicBezTo>
                              <a:cubicBezTo>
                                <a:pt x="1695744" y="1168204"/>
                                <a:pt x="1700545" y="1165907"/>
                                <a:pt x="1690688" y="1169194"/>
                              </a:cubicBezTo>
                              <a:cubicBezTo>
                                <a:pt x="1684256" y="1178840"/>
                                <a:pt x="1687476" y="1175728"/>
                                <a:pt x="1676400" y="1183481"/>
                              </a:cubicBezTo>
                              <a:cubicBezTo>
                                <a:pt x="1671711" y="1186763"/>
                                <a:pt x="1662113" y="1193006"/>
                                <a:pt x="1662113" y="1193006"/>
                              </a:cubicBezTo>
                              <a:cubicBezTo>
                                <a:pt x="1651196" y="1209383"/>
                                <a:pt x="1658018" y="1205484"/>
                                <a:pt x="1645444" y="1209675"/>
                              </a:cubicBezTo>
                              <a:cubicBezTo>
                                <a:pt x="1637568" y="1233306"/>
                                <a:pt x="1650781" y="1197212"/>
                                <a:pt x="1635919" y="1223962"/>
                              </a:cubicBezTo>
                              <a:cubicBezTo>
                                <a:pt x="1633283" y="1228707"/>
                                <a:pt x="1630313" y="1241624"/>
                                <a:pt x="1628775" y="1247775"/>
                              </a:cubicBezTo>
                              <a:cubicBezTo>
                                <a:pt x="1629569" y="1262062"/>
                                <a:pt x="1629799" y="1276392"/>
                                <a:pt x="1631156" y="1290637"/>
                              </a:cubicBezTo>
                              <a:cubicBezTo>
                                <a:pt x="1631394" y="1293136"/>
                                <a:pt x="1632929" y="1295346"/>
                                <a:pt x="1633538" y="1297781"/>
                              </a:cubicBezTo>
                              <a:cubicBezTo>
                                <a:pt x="1634520" y="1301707"/>
                                <a:pt x="1634937" y="1305761"/>
                                <a:pt x="1635919" y="1309687"/>
                              </a:cubicBezTo>
                              <a:cubicBezTo>
                                <a:pt x="1636528" y="1312122"/>
                                <a:pt x="1637640" y="1314409"/>
                                <a:pt x="1638300" y="1316831"/>
                              </a:cubicBezTo>
                              <a:cubicBezTo>
                                <a:pt x="1642610" y="1332636"/>
                                <a:pt x="1642666" y="1333897"/>
                                <a:pt x="1645444" y="1347787"/>
                              </a:cubicBezTo>
                              <a:cubicBezTo>
                                <a:pt x="1644650" y="1358900"/>
                                <a:pt x="1644293" y="1370052"/>
                                <a:pt x="1643063" y="1381125"/>
                              </a:cubicBezTo>
                              <a:cubicBezTo>
                                <a:pt x="1642204" y="1388859"/>
                                <a:pt x="1638300" y="1397000"/>
                                <a:pt x="1631156" y="1404937"/>
                              </a:cubicBezTo>
                              <a:cubicBezTo>
                                <a:pt x="1624012" y="1412875"/>
                                <a:pt x="1610915" y="1417638"/>
                                <a:pt x="1600200" y="1428750"/>
                              </a:cubicBezTo>
                              <a:cubicBezTo>
                                <a:pt x="1589485" y="1439862"/>
                                <a:pt x="1573213" y="1463278"/>
                                <a:pt x="1566863" y="1471612"/>
                              </a:cubicBezTo>
                              <a:cubicBezTo>
                                <a:pt x="1560513" y="1479946"/>
                                <a:pt x="1564335" y="1476968"/>
                                <a:pt x="1562100" y="1478756"/>
                              </a:cubicBezTo>
                              <a:cubicBezTo>
                                <a:pt x="1560140" y="1480324"/>
                                <a:pt x="1557337" y="1480343"/>
                                <a:pt x="1554956" y="1481137"/>
                              </a:cubicBezTo>
                              <a:cubicBezTo>
                                <a:pt x="1552575" y="1482725"/>
                                <a:pt x="1550673" y="1485801"/>
                                <a:pt x="1547813" y="1485900"/>
                              </a:cubicBezTo>
                              <a:cubicBezTo>
                                <a:pt x="1527172" y="1486612"/>
                                <a:pt x="1506510" y="1484849"/>
                                <a:pt x="1485900" y="1483519"/>
                              </a:cubicBezTo>
                              <a:cubicBezTo>
                                <a:pt x="1481861" y="1483258"/>
                                <a:pt x="1477920" y="1482119"/>
                                <a:pt x="1473994" y="1481137"/>
                              </a:cubicBezTo>
                              <a:cubicBezTo>
                                <a:pt x="1471559" y="1480528"/>
                                <a:pt x="1469355" y="1478918"/>
                                <a:pt x="1466850" y="1478756"/>
                              </a:cubicBezTo>
                              <a:cubicBezTo>
                                <a:pt x="1444657" y="1477324"/>
                                <a:pt x="1422400" y="1477169"/>
                                <a:pt x="1400175" y="1476375"/>
                              </a:cubicBezTo>
                              <a:cubicBezTo>
                                <a:pt x="1396206" y="1475581"/>
                                <a:pt x="1392195" y="1474976"/>
                                <a:pt x="1388269" y="1473994"/>
                              </a:cubicBezTo>
                              <a:cubicBezTo>
                                <a:pt x="1380354" y="1472015"/>
                                <a:pt x="1380517" y="1470346"/>
                                <a:pt x="1371600" y="1469231"/>
                              </a:cubicBezTo>
                              <a:cubicBezTo>
                                <a:pt x="1358976" y="1467653"/>
                                <a:pt x="1325959" y="1468041"/>
                                <a:pt x="1304925" y="1464469"/>
                              </a:cubicBezTo>
                              <a:cubicBezTo>
                                <a:pt x="1283891" y="1460897"/>
                                <a:pt x="1311617" y="1471579"/>
                                <a:pt x="1245394" y="1447799"/>
                              </a:cubicBezTo>
                              <a:cubicBezTo>
                                <a:pt x="1227932" y="1438671"/>
                                <a:pt x="1213644" y="1423987"/>
                                <a:pt x="1200150" y="1409700"/>
                              </a:cubicBezTo>
                              <a:cubicBezTo>
                                <a:pt x="1186656" y="1395413"/>
                                <a:pt x="1165225" y="1364456"/>
                                <a:pt x="1164431" y="1362075"/>
                              </a:cubicBezTo>
                              <a:cubicBezTo>
                                <a:pt x="1162843" y="1352153"/>
                                <a:pt x="1148555" y="1335088"/>
                                <a:pt x="1142999" y="1326357"/>
                              </a:cubicBezTo>
                              <a:cubicBezTo>
                                <a:pt x="1137443" y="1317626"/>
                                <a:pt x="1132681" y="1312068"/>
                                <a:pt x="1131094" y="1309687"/>
                              </a:cubicBezTo>
                              <a:cubicBezTo>
                                <a:pt x="1126729" y="1304528"/>
                                <a:pt x="1126331" y="1294209"/>
                                <a:pt x="1123950" y="1288256"/>
                              </a:cubicBezTo>
                              <a:cubicBezTo>
                                <a:pt x="1121569" y="1282303"/>
                                <a:pt x="1133876" y="1301282"/>
                                <a:pt x="1116806" y="1273969"/>
                              </a:cubicBezTo>
                              <a:cubicBezTo>
                                <a:pt x="1114353" y="1270044"/>
                                <a:pt x="1112116" y="1265987"/>
                                <a:pt x="1109663" y="1262062"/>
                              </a:cubicBezTo>
                              <a:cubicBezTo>
                                <a:pt x="1108146" y="1259635"/>
                                <a:pt x="1107460" y="1256199"/>
                                <a:pt x="1104900" y="1254919"/>
                              </a:cubicBezTo>
                              <a:cubicBezTo>
                                <a:pt x="1099046" y="1251992"/>
                                <a:pt x="1091927" y="1252587"/>
                                <a:pt x="1085850" y="1250156"/>
                              </a:cubicBezTo>
                              <a:cubicBezTo>
                                <a:pt x="1081881" y="1248569"/>
                                <a:pt x="1077999" y="1246746"/>
                                <a:pt x="1073944" y="1245394"/>
                              </a:cubicBezTo>
                              <a:cubicBezTo>
                                <a:pt x="1070839" y="1244359"/>
                                <a:pt x="1067483" y="1244161"/>
                                <a:pt x="1064419" y="1243012"/>
                              </a:cubicBezTo>
                              <a:cubicBezTo>
                                <a:pt x="1061095" y="1241766"/>
                                <a:pt x="1058138" y="1239692"/>
                                <a:pt x="1054894" y="1238250"/>
                              </a:cubicBezTo>
                              <a:cubicBezTo>
                                <a:pt x="1046344" y="1234450"/>
                                <a:pt x="1043704" y="1233726"/>
                                <a:pt x="1035844" y="1231106"/>
                              </a:cubicBezTo>
                              <a:cubicBezTo>
                                <a:pt x="1034256" y="1228725"/>
                                <a:pt x="1033410" y="1225626"/>
                                <a:pt x="1031081" y="1223962"/>
                              </a:cubicBezTo>
                              <a:cubicBezTo>
                                <a:pt x="1027603" y="1221478"/>
                                <a:pt x="1023192" y="1220661"/>
                                <a:pt x="1019175" y="1219200"/>
                              </a:cubicBezTo>
                              <a:cubicBezTo>
                                <a:pt x="1006414" y="1214560"/>
                                <a:pt x="1006739" y="1214900"/>
                                <a:pt x="995363" y="1212056"/>
                              </a:cubicBezTo>
                              <a:cubicBezTo>
                                <a:pt x="992982" y="1210469"/>
                                <a:pt x="990779" y="1208574"/>
                                <a:pt x="988219" y="1207294"/>
                              </a:cubicBezTo>
                              <a:cubicBezTo>
                                <a:pt x="979000" y="1202685"/>
                                <a:pt x="977421" y="1203245"/>
                                <a:pt x="969169" y="1200150"/>
                              </a:cubicBezTo>
                              <a:cubicBezTo>
                                <a:pt x="965167" y="1198649"/>
                                <a:pt x="961318" y="1196739"/>
                                <a:pt x="957263" y="1195387"/>
                              </a:cubicBezTo>
                              <a:cubicBezTo>
                                <a:pt x="954158" y="1194352"/>
                                <a:pt x="950873" y="1193946"/>
                                <a:pt x="947738" y="1193006"/>
                              </a:cubicBezTo>
                              <a:cubicBezTo>
                                <a:pt x="942929" y="1191564"/>
                                <a:pt x="937940" y="1190489"/>
                                <a:pt x="933450" y="1188244"/>
                              </a:cubicBezTo>
                              <a:cubicBezTo>
                                <a:pt x="926369" y="1184703"/>
                                <a:pt x="917488" y="1179701"/>
                                <a:pt x="909638" y="1178719"/>
                              </a:cubicBezTo>
                              <a:lnTo>
                                <a:pt x="890588" y="1176337"/>
                              </a:lnTo>
                              <a:cubicBezTo>
                                <a:pt x="871225" y="1169883"/>
                                <a:pt x="882697" y="1172724"/>
                                <a:pt x="842963" y="1176337"/>
                              </a:cubicBezTo>
                              <a:cubicBezTo>
                                <a:pt x="838932" y="1176703"/>
                                <a:pt x="834961" y="1177654"/>
                                <a:pt x="831056" y="1178719"/>
                              </a:cubicBezTo>
                              <a:cubicBezTo>
                                <a:pt x="826213" y="1180040"/>
                                <a:pt x="816769" y="1183481"/>
                                <a:pt x="816769" y="1183481"/>
                              </a:cubicBezTo>
                              <a:lnTo>
                                <a:pt x="802481" y="1193006"/>
                              </a:lnTo>
                              <a:cubicBezTo>
                                <a:pt x="800100" y="1194593"/>
                                <a:pt x="797362" y="1195746"/>
                                <a:pt x="795338" y="1197769"/>
                              </a:cubicBezTo>
                              <a:cubicBezTo>
                                <a:pt x="786170" y="1206936"/>
                                <a:pt x="790996" y="1203044"/>
                                <a:pt x="781050" y="1209675"/>
                              </a:cubicBezTo>
                              <a:cubicBezTo>
                                <a:pt x="779463" y="1212056"/>
                                <a:pt x="777450" y="1214204"/>
                                <a:pt x="776288" y="1216819"/>
                              </a:cubicBezTo>
                              <a:cubicBezTo>
                                <a:pt x="774249" y="1221406"/>
                                <a:pt x="773113" y="1226344"/>
                                <a:pt x="771525" y="1231106"/>
                              </a:cubicBezTo>
                              <a:lnTo>
                                <a:pt x="764381" y="1252537"/>
                              </a:lnTo>
                              <a:lnTo>
                                <a:pt x="762000" y="1259681"/>
                              </a:lnTo>
                              <a:cubicBezTo>
                                <a:pt x="761206" y="1262062"/>
                                <a:pt x="761011" y="1264737"/>
                                <a:pt x="759619" y="1266825"/>
                              </a:cubicBezTo>
                              <a:lnTo>
                                <a:pt x="754856" y="1273969"/>
                              </a:lnTo>
                              <a:cubicBezTo>
                                <a:pt x="750665" y="1286543"/>
                                <a:pt x="753868" y="1279023"/>
                                <a:pt x="742950" y="1295400"/>
                              </a:cubicBezTo>
                              <a:cubicBezTo>
                                <a:pt x="741363" y="1297781"/>
                                <a:pt x="739093" y="1299829"/>
                                <a:pt x="738188" y="1302544"/>
                              </a:cubicBezTo>
                              <a:cubicBezTo>
                                <a:pt x="737394" y="1304925"/>
                                <a:pt x="737025" y="1307493"/>
                                <a:pt x="735806" y="1309687"/>
                              </a:cubicBezTo>
                              <a:cubicBezTo>
                                <a:pt x="728684" y="1322505"/>
                                <a:pt x="727815" y="1322440"/>
                                <a:pt x="719138" y="1331119"/>
                              </a:cubicBezTo>
                              <a:cubicBezTo>
                                <a:pt x="716751" y="1338276"/>
                                <a:pt x="717121" y="1339253"/>
                                <a:pt x="711994" y="1345406"/>
                              </a:cubicBezTo>
                              <a:cubicBezTo>
                                <a:pt x="709838" y="1347993"/>
                                <a:pt x="707006" y="1349963"/>
                                <a:pt x="704850" y="1352550"/>
                              </a:cubicBezTo>
                              <a:cubicBezTo>
                                <a:pt x="703018" y="1354749"/>
                                <a:pt x="702112" y="1357670"/>
                                <a:pt x="700088" y="1359694"/>
                              </a:cubicBezTo>
                              <a:cubicBezTo>
                                <a:pt x="698064" y="1361718"/>
                                <a:pt x="695273" y="1362793"/>
                                <a:pt x="692944" y="1364456"/>
                              </a:cubicBezTo>
                              <a:cubicBezTo>
                                <a:pt x="689714" y="1366763"/>
                                <a:pt x="686670" y="1369324"/>
                                <a:pt x="683419" y="1371600"/>
                              </a:cubicBezTo>
                              <a:cubicBezTo>
                                <a:pt x="678730" y="1374882"/>
                                <a:pt x="673894" y="1377950"/>
                                <a:pt x="669131" y="1381125"/>
                              </a:cubicBezTo>
                              <a:lnTo>
                                <a:pt x="661988" y="1385887"/>
                              </a:lnTo>
                              <a:cubicBezTo>
                                <a:pt x="651334" y="1401866"/>
                                <a:pt x="663885" y="1386209"/>
                                <a:pt x="650081" y="1395412"/>
                              </a:cubicBezTo>
                              <a:cubicBezTo>
                                <a:pt x="647279" y="1397280"/>
                                <a:pt x="645525" y="1400400"/>
                                <a:pt x="642938" y="1402556"/>
                              </a:cubicBezTo>
                              <a:cubicBezTo>
                                <a:pt x="640739" y="1404388"/>
                                <a:pt x="637933" y="1405418"/>
                                <a:pt x="635794" y="1407319"/>
                              </a:cubicBezTo>
                              <a:cubicBezTo>
                                <a:pt x="630760" y="1411794"/>
                                <a:pt x="627895" y="1419476"/>
                                <a:pt x="621506" y="1421606"/>
                              </a:cubicBezTo>
                              <a:cubicBezTo>
                                <a:pt x="616744" y="1423194"/>
                                <a:pt x="612027" y="1424926"/>
                                <a:pt x="607219" y="1426369"/>
                              </a:cubicBezTo>
                              <a:cubicBezTo>
                                <a:pt x="604084" y="1427309"/>
                                <a:pt x="600799" y="1427715"/>
                                <a:pt x="597694" y="1428750"/>
                              </a:cubicBezTo>
                              <a:cubicBezTo>
                                <a:pt x="593639" y="1430102"/>
                                <a:pt x="589790" y="1432011"/>
                                <a:pt x="585788" y="1433512"/>
                              </a:cubicBezTo>
                              <a:cubicBezTo>
                                <a:pt x="583438" y="1434393"/>
                                <a:pt x="580889" y="1434771"/>
                                <a:pt x="578644" y="1435894"/>
                              </a:cubicBezTo>
                              <a:cubicBezTo>
                                <a:pt x="574504" y="1437964"/>
                                <a:pt x="570951" y="1441122"/>
                                <a:pt x="566738" y="1443037"/>
                              </a:cubicBezTo>
                              <a:cubicBezTo>
                                <a:pt x="556069" y="1447886"/>
                                <a:pt x="551360" y="1447778"/>
                                <a:pt x="540544" y="1450181"/>
                              </a:cubicBezTo>
                              <a:cubicBezTo>
                                <a:pt x="531570" y="1452175"/>
                                <a:pt x="531833" y="1452291"/>
                                <a:pt x="523875" y="1454944"/>
                              </a:cubicBezTo>
                              <a:cubicBezTo>
                                <a:pt x="522288" y="1457325"/>
                                <a:pt x="521348" y="1460299"/>
                                <a:pt x="519113" y="1462087"/>
                              </a:cubicBezTo>
                              <a:cubicBezTo>
                                <a:pt x="517153" y="1463655"/>
                                <a:pt x="514214" y="1463346"/>
                                <a:pt x="511969" y="1464469"/>
                              </a:cubicBezTo>
                              <a:cubicBezTo>
                                <a:pt x="509409" y="1465749"/>
                                <a:pt x="507385" y="1467951"/>
                                <a:pt x="504825" y="1469231"/>
                              </a:cubicBezTo>
                              <a:cubicBezTo>
                                <a:pt x="498394" y="1472446"/>
                                <a:pt x="489975" y="1472531"/>
                                <a:pt x="483394" y="1473994"/>
                              </a:cubicBezTo>
                              <a:cubicBezTo>
                                <a:pt x="480944" y="1474539"/>
                                <a:pt x="478631" y="1475581"/>
                                <a:pt x="476250" y="1476375"/>
                              </a:cubicBezTo>
                              <a:cubicBezTo>
                                <a:pt x="472281" y="1475581"/>
                                <a:pt x="468221" y="1475157"/>
                                <a:pt x="464344" y="1473994"/>
                              </a:cubicBezTo>
                              <a:cubicBezTo>
                                <a:pt x="460250" y="1472766"/>
                                <a:pt x="456493" y="1470583"/>
                                <a:pt x="452438" y="1469231"/>
                              </a:cubicBezTo>
                              <a:cubicBezTo>
                                <a:pt x="449333" y="1468196"/>
                                <a:pt x="446088" y="1467644"/>
                                <a:pt x="442913" y="1466850"/>
                              </a:cubicBezTo>
                              <a:cubicBezTo>
                                <a:pt x="440532" y="1465262"/>
                                <a:pt x="438459" y="1463065"/>
                                <a:pt x="435769" y="1462087"/>
                              </a:cubicBezTo>
                              <a:cubicBezTo>
                                <a:pt x="429618" y="1459850"/>
                                <a:pt x="416719" y="1457325"/>
                                <a:pt x="416719" y="1457325"/>
                              </a:cubicBezTo>
                              <a:cubicBezTo>
                                <a:pt x="410796" y="1453376"/>
                                <a:pt x="406958" y="1450390"/>
                                <a:pt x="400050" y="1447800"/>
                              </a:cubicBezTo>
                              <a:cubicBezTo>
                                <a:pt x="396986" y="1446651"/>
                                <a:pt x="393630" y="1446454"/>
                                <a:pt x="390525" y="1445419"/>
                              </a:cubicBezTo>
                              <a:cubicBezTo>
                                <a:pt x="386470" y="1444067"/>
                                <a:pt x="382636" y="1442117"/>
                                <a:pt x="378619" y="1440656"/>
                              </a:cubicBezTo>
                              <a:cubicBezTo>
                                <a:pt x="373901" y="1438940"/>
                                <a:pt x="368821" y="1438139"/>
                                <a:pt x="364331" y="1435894"/>
                              </a:cubicBezTo>
                              <a:cubicBezTo>
                                <a:pt x="348360" y="1427908"/>
                                <a:pt x="361494" y="1433614"/>
                                <a:pt x="345281" y="1428750"/>
                              </a:cubicBezTo>
                              <a:cubicBezTo>
                                <a:pt x="340473" y="1427307"/>
                                <a:pt x="335756" y="1425575"/>
                                <a:pt x="330994" y="1423987"/>
                              </a:cubicBezTo>
                              <a:cubicBezTo>
                                <a:pt x="328613" y="1423193"/>
                                <a:pt x="326285" y="1422215"/>
                                <a:pt x="323850" y="1421606"/>
                              </a:cubicBezTo>
                              <a:lnTo>
                                <a:pt x="314325" y="1419225"/>
                              </a:lnTo>
                              <a:cubicBezTo>
                                <a:pt x="308654" y="1415444"/>
                                <a:pt x="301026" y="1410194"/>
                                <a:pt x="295275" y="1407319"/>
                              </a:cubicBezTo>
                              <a:cubicBezTo>
                                <a:pt x="293030" y="1406196"/>
                                <a:pt x="290481" y="1405818"/>
                                <a:pt x="288131" y="1404937"/>
                              </a:cubicBezTo>
                              <a:cubicBezTo>
                                <a:pt x="284129" y="1403436"/>
                                <a:pt x="280194" y="1401762"/>
                                <a:pt x="276225" y="1400175"/>
                              </a:cubicBezTo>
                              <a:cubicBezTo>
                                <a:pt x="270595" y="1394545"/>
                                <a:pt x="266684" y="1389960"/>
                                <a:pt x="259556" y="1385887"/>
                              </a:cubicBezTo>
                              <a:cubicBezTo>
                                <a:pt x="257377" y="1384642"/>
                                <a:pt x="254794" y="1384300"/>
                                <a:pt x="252413" y="1383506"/>
                              </a:cubicBezTo>
                              <a:cubicBezTo>
                                <a:pt x="250825" y="1381125"/>
                                <a:pt x="249768" y="1378287"/>
                                <a:pt x="247650" y="1376362"/>
                              </a:cubicBezTo>
                              <a:cubicBezTo>
                                <a:pt x="229578" y="1359934"/>
                                <a:pt x="233323" y="1362063"/>
                                <a:pt x="219075" y="1357312"/>
                              </a:cubicBezTo>
                              <a:cubicBezTo>
                                <a:pt x="205582" y="1337072"/>
                                <a:pt x="227807" y="1368426"/>
                                <a:pt x="200025" y="1340644"/>
                              </a:cubicBezTo>
                              <a:cubicBezTo>
                                <a:pt x="189548" y="1330167"/>
                                <a:pt x="192453" y="1332174"/>
                                <a:pt x="180975" y="1323975"/>
                              </a:cubicBezTo>
                              <a:cubicBezTo>
                                <a:pt x="178646" y="1322311"/>
                                <a:pt x="176462" y="1320339"/>
                                <a:pt x="173831" y="1319212"/>
                              </a:cubicBezTo>
                              <a:cubicBezTo>
                                <a:pt x="170823" y="1317923"/>
                                <a:pt x="167481" y="1317625"/>
                                <a:pt x="164306" y="1316831"/>
                              </a:cubicBezTo>
                              <a:cubicBezTo>
                                <a:pt x="128631" y="1290074"/>
                                <a:pt x="177488" y="1327420"/>
                                <a:pt x="147638" y="1302544"/>
                              </a:cubicBezTo>
                              <a:cubicBezTo>
                                <a:pt x="139360" y="1295646"/>
                                <a:pt x="139533" y="1298492"/>
                                <a:pt x="128588" y="1293019"/>
                              </a:cubicBezTo>
                              <a:cubicBezTo>
                                <a:pt x="126028" y="1291739"/>
                                <a:pt x="124004" y="1289536"/>
                                <a:pt x="121444" y="1288256"/>
                              </a:cubicBezTo>
                              <a:cubicBezTo>
                                <a:pt x="117621" y="1286344"/>
                                <a:pt x="113419" y="1285285"/>
                                <a:pt x="109538" y="1283494"/>
                              </a:cubicBezTo>
                              <a:cubicBezTo>
                                <a:pt x="103092" y="1280519"/>
                                <a:pt x="90488" y="1273969"/>
                                <a:pt x="90488" y="1273969"/>
                              </a:cubicBezTo>
                              <a:cubicBezTo>
                                <a:pt x="74613" y="1274763"/>
                                <a:pt x="58698" y="1274973"/>
                                <a:pt x="42863" y="1276350"/>
                              </a:cubicBezTo>
                              <a:cubicBezTo>
                                <a:pt x="40362" y="1276567"/>
                                <a:pt x="37808" y="1277339"/>
                                <a:pt x="35719" y="1278731"/>
                              </a:cubicBezTo>
                              <a:cubicBezTo>
                                <a:pt x="27890" y="1283950"/>
                                <a:pt x="29306" y="1286428"/>
                                <a:pt x="23813" y="1293019"/>
                              </a:cubicBezTo>
                              <a:cubicBezTo>
                                <a:pt x="16962" y="1301240"/>
                                <a:pt x="11159" y="1302406"/>
                                <a:pt x="7144" y="1314450"/>
                              </a:cubicBezTo>
                              <a:cubicBezTo>
                                <a:pt x="2130" y="1329490"/>
                                <a:pt x="7401" y="1328737"/>
                                <a:pt x="0" y="1328737"/>
                              </a:cubicBezTo>
                              <a:lnTo>
                                <a:pt x="9525" y="1307306"/>
                              </a:lnTo>
                              <a:lnTo>
                                <a:pt x="9525" y="1307306"/>
                              </a:lnTo>
                              <a:lnTo>
                                <a:pt x="9525" y="1307306"/>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フリーフォーム 24"/>
                        <p:cNvSpPr/>
                        <p:nvPr/>
                      </p:nvSpPr>
                      <p:spPr>
                        <a:xfrm>
                          <a:off x="2376488" y="4355306"/>
                          <a:ext cx="2890837" cy="1726763"/>
                        </a:xfrm>
                        <a:custGeom>
                          <a:avLst/>
                          <a:gdLst>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3887 w 2890837"/>
                            <a:gd name="connsiteY78" fmla="*/ 990600 h 1726763"/>
                            <a:gd name="connsiteX79" fmla="*/ 631031 w 2890837"/>
                            <a:gd name="connsiteY79" fmla="*/ 988219 h 1726763"/>
                            <a:gd name="connsiteX80" fmla="*/ 638175 w 2890837"/>
                            <a:gd name="connsiteY80" fmla="*/ 983457 h 1726763"/>
                            <a:gd name="connsiteX81" fmla="*/ 659606 w 2890837"/>
                            <a:gd name="connsiteY81" fmla="*/ 973932 h 1726763"/>
                            <a:gd name="connsiteX82" fmla="*/ 673893 w 2890837"/>
                            <a:gd name="connsiteY82" fmla="*/ 952500 h 1726763"/>
                            <a:gd name="connsiteX83" fmla="*/ 678656 w 2890837"/>
                            <a:gd name="connsiteY83" fmla="*/ 945357 h 1726763"/>
                            <a:gd name="connsiteX84" fmla="*/ 681037 w 2890837"/>
                            <a:gd name="connsiteY84" fmla="*/ 935832 h 1726763"/>
                            <a:gd name="connsiteX85" fmla="*/ 685800 w 2890837"/>
                            <a:gd name="connsiteY85" fmla="*/ 921544 h 1726763"/>
                            <a:gd name="connsiteX86" fmla="*/ 692943 w 2890837"/>
                            <a:gd name="connsiteY86" fmla="*/ 897732 h 1726763"/>
                            <a:gd name="connsiteX87" fmla="*/ 697706 w 2890837"/>
                            <a:gd name="connsiteY87" fmla="*/ 883444 h 1726763"/>
                            <a:gd name="connsiteX88" fmla="*/ 700087 w 2890837"/>
                            <a:gd name="connsiteY88" fmla="*/ 876300 h 1726763"/>
                            <a:gd name="connsiteX89" fmla="*/ 704850 w 2890837"/>
                            <a:gd name="connsiteY89" fmla="*/ 869157 h 1726763"/>
                            <a:gd name="connsiteX90" fmla="*/ 711993 w 2890837"/>
                            <a:gd name="connsiteY90" fmla="*/ 854869 h 1726763"/>
                            <a:gd name="connsiteX91" fmla="*/ 716756 w 2890837"/>
                            <a:gd name="connsiteY91" fmla="*/ 840582 h 1726763"/>
                            <a:gd name="connsiteX92" fmla="*/ 719137 w 2890837"/>
                            <a:gd name="connsiteY92" fmla="*/ 833438 h 1726763"/>
                            <a:gd name="connsiteX93" fmla="*/ 721518 w 2890837"/>
                            <a:gd name="connsiteY93" fmla="*/ 823913 h 1726763"/>
                            <a:gd name="connsiteX94" fmla="*/ 726281 w 2890837"/>
                            <a:gd name="connsiteY94" fmla="*/ 809625 h 1726763"/>
                            <a:gd name="connsiteX95" fmla="*/ 728662 w 2890837"/>
                            <a:gd name="connsiteY95" fmla="*/ 802482 h 1726763"/>
                            <a:gd name="connsiteX96" fmla="*/ 731043 w 2890837"/>
                            <a:gd name="connsiteY96" fmla="*/ 762000 h 1726763"/>
                            <a:gd name="connsiteX97" fmla="*/ 733425 w 2890837"/>
                            <a:gd name="connsiteY97" fmla="*/ 752475 h 1726763"/>
                            <a:gd name="connsiteX98" fmla="*/ 735806 w 2890837"/>
                            <a:gd name="connsiteY98" fmla="*/ 740569 h 1726763"/>
                            <a:gd name="connsiteX99" fmla="*/ 745331 w 2890837"/>
                            <a:gd name="connsiteY99" fmla="*/ 719138 h 1726763"/>
                            <a:gd name="connsiteX100" fmla="*/ 752475 w 2890837"/>
                            <a:gd name="connsiteY100" fmla="*/ 711994 h 1726763"/>
                            <a:gd name="connsiteX101" fmla="*/ 759618 w 2890837"/>
                            <a:gd name="connsiteY101" fmla="*/ 707232 h 1726763"/>
                            <a:gd name="connsiteX102" fmla="*/ 795337 w 2890837"/>
                            <a:gd name="connsiteY102" fmla="*/ 700088 h 1726763"/>
                            <a:gd name="connsiteX103" fmla="*/ 838200 w 2890837"/>
                            <a:gd name="connsiteY103" fmla="*/ 702469 h 1726763"/>
                            <a:gd name="connsiteX104" fmla="*/ 857250 w 2890837"/>
                            <a:gd name="connsiteY104" fmla="*/ 707232 h 1726763"/>
                            <a:gd name="connsiteX105" fmla="*/ 866775 w 2890837"/>
                            <a:gd name="connsiteY105" fmla="*/ 711994 h 1726763"/>
                            <a:gd name="connsiteX106" fmla="*/ 873918 w 2890837"/>
                            <a:gd name="connsiteY106" fmla="*/ 714375 h 1726763"/>
                            <a:gd name="connsiteX107" fmla="*/ 888206 w 2890837"/>
                            <a:gd name="connsiteY107" fmla="*/ 723900 h 1726763"/>
                            <a:gd name="connsiteX108" fmla="*/ 902493 w 2890837"/>
                            <a:gd name="connsiteY108" fmla="*/ 726282 h 1726763"/>
                            <a:gd name="connsiteX109" fmla="*/ 919162 w 2890837"/>
                            <a:gd name="connsiteY109" fmla="*/ 731044 h 1726763"/>
                            <a:gd name="connsiteX110" fmla="*/ 1047750 w 2890837"/>
                            <a:gd name="connsiteY110" fmla="*/ 726282 h 1726763"/>
                            <a:gd name="connsiteX111" fmla="*/ 1054893 w 2890837"/>
                            <a:gd name="connsiteY111" fmla="*/ 723900 h 1726763"/>
                            <a:gd name="connsiteX112" fmla="*/ 1069181 w 2890837"/>
                            <a:gd name="connsiteY112" fmla="*/ 721519 h 1726763"/>
                            <a:gd name="connsiteX113" fmla="*/ 1119187 w 2890837"/>
                            <a:gd name="connsiteY113" fmla="*/ 719138 h 1726763"/>
                            <a:gd name="connsiteX114" fmla="*/ 1147762 w 2890837"/>
                            <a:gd name="connsiteY114" fmla="*/ 714375 h 1726763"/>
                            <a:gd name="connsiteX115" fmla="*/ 1171575 w 2890837"/>
                            <a:gd name="connsiteY115" fmla="*/ 709613 h 1726763"/>
                            <a:gd name="connsiteX116" fmla="*/ 1197768 w 2890837"/>
                            <a:gd name="connsiteY116" fmla="*/ 711994 h 1726763"/>
                            <a:gd name="connsiteX117" fmla="*/ 1204912 w 2890837"/>
                            <a:gd name="connsiteY117" fmla="*/ 714375 h 1726763"/>
                            <a:gd name="connsiteX118" fmla="*/ 1216818 w 2890837"/>
                            <a:gd name="connsiteY118" fmla="*/ 716757 h 1726763"/>
                            <a:gd name="connsiteX119" fmla="*/ 1238250 w 2890837"/>
                            <a:gd name="connsiteY119" fmla="*/ 719138 h 1726763"/>
                            <a:gd name="connsiteX120" fmla="*/ 1247775 w 2890837"/>
                            <a:gd name="connsiteY120" fmla="*/ 721519 h 1726763"/>
                            <a:gd name="connsiteX121" fmla="*/ 1254918 w 2890837"/>
                            <a:gd name="connsiteY121" fmla="*/ 723900 h 1726763"/>
                            <a:gd name="connsiteX122" fmla="*/ 1276350 w 2890837"/>
                            <a:gd name="connsiteY122" fmla="*/ 726282 h 1726763"/>
                            <a:gd name="connsiteX123" fmla="*/ 1288256 w 2890837"/>
                            <a:gd name="connsiteY123" fmla="*/ 728663 h 1726763"/>
                            <a:gd name="connsiteX124" fmla="*/ 1300162 w 2890837"/>
                            <a:gd name="connsiteY124" fmla="*/ 740569 h 1726763"/>
                            <a:gd name="connsiteX125" fmla="*/ 1312068 w 2890837"/>
                            <a:gd name="connsiteY125" fmla="*/ 754857 h 1726763"/>
                            <a:gd name="connsiteX126" fmla="*/ 1323975 w 2890837"/>
                            <a:gd name="connsiteY126" fmla="*/ 759619 h 1726763"/>
                            <a:gd name="connsiteX127" fmla="*/ 1333500 w 2890837"/>
                            <a:gd name="connsiteY127" fmla="*/ 764382 h 1726763"/>
                            <a:gd name="connsiteX128" fmla="*/ 1340643 w 2890837"/>
                            <a:gd name="connsiteY128" fmla="*/ 766763 h 1726763"/>
                            <a:gd name="connsiteX129" fmla="*/ 1357312 w 2890837"/>
                            <a:gd name="connsiteY129" fmla="*/ 776288 h 1726763"/>
                            <a:gd name="connsiteX130" fmla="*/ 1364456 w 2890837"/>
                            <a:gd name="connsiteY130" fmla="*/ 781050 h 1726763"/>
                            <a:gd name="connsiteX131" fmla="*/ 1376362 w 2890837"/>
                            <a:gd name="connsiteY131" fmla="*/ 783432 h 1726763"/>
                            <a:gd name="connsiteX132" fmla="*/ 1397793 w 2890837"/>
                            <a:gd name="connsiteY132" fmla="*/ 792957 h 1726763"/>
                            <a:gd name="connsiteX133" fmla="*/ 1419225 w 2890837"/>
                            <a:gd name="connsiteY133" fmla="*/ 800100 h 1726763"/>
                            <a:gd name="connsiteX134" fmla="*/ 1443037 w 2890837"/>
                            <a:gd name="connsiteY134" fmla="*/ 804863 h 1726763"/>
                            <a:gd name="connsiteX135" fmla="*/ 1462087 w 2890837"/>
                            <a:gd name="connsiteY135" fmla="*/ 812007 h 1726763"/>
                            <a:gd name="connsiteX136" fmla="*/ 1471612 w 2890837"/>
                            <a:gd name="connsiteY136" fmla="*/ 814388 h 1726763"/>
                            <a:gd name="connsiteX137" fmla="*/ 1478756 w 2890837"/>
                            <a:gd name="connsiteY137" fmla="*/ 819150 h 1726763"/>
                            <a:gd name="connsiteX138" fmla="*/ 1485900 w 2890837"/>
                            <a:gd name="connsiteY138" fmla="*/ 821532 h 1726763"/>
                            <a:gd name="connsiteX139" fmla="*/ 1507331 w 2890837"/>
                            <a:gd name="connsiteY139" fmla="*/ 826294 h 1726763"/>
                            <a:gd name="connsiteX140" fmla="*/ 1516856 w 2890837"/>
                            <a:gd name="connsiteY140" fmla="*/ 828675 h 1726763"/>
                            <a:gd name="connsiteX141" fmla="*/ 1545431 w 2890837"/>
                            <a:gd name="connsiteY141" fmla="*/ 833438 h 1726763"/>
                            <a:gd name="connsiteX142" fmla="*/ 1614487 w 2890837"/>
                            <a:gd name="connsiteY142" fmla="*/ 831057 h 1726763"/>
                            <a:gd name="connsiteX143" fmla="*/ 1628775 w 2890837"/>
                            <a:gd name="connsiteY143" fmla="*/ 821532 h 1726763"/>
                            <a:gd name="connsiteX144" fmla="*/ 1635918 w 2890837"/>
                            <a:gd name="connsiteY144" fmla="*/ 819150 h 1726763"/>
                            <a:gd name="connsiteX145" fmla="*/ 1650206 w 2890837"/>
                            <a:gd name="connsiteY145" fmla="*/ 809625 h 1726763"/>
                            <a:gd name="connsiteX146" fmla="*/ 1657350 w 2890837"/>
                            <a:gd name="connsiteY146" fmla="*/ 807244 h 1726763"/>
                            <a:gd name="connsiteX147" fmla="*/ 1671637 w 2890837"/>
                            <a:gd name="connsiteY147" fmla="*/ 797719 h 1726763"/>
                            <a:gd name="connsiteX148" fmla="*/ 1685925 w 2890837"/>
                            <a:gd name="connsiteY148" fmla="*/ 792957 h 1726763"/>
                            <a:gd name="connsiteX149" fmla="*/ 1693068 w 2890837"/>
                            <a:gd name="connsiteY149" fmla="*/ 790575 h 1726763"/>
                            <a:gd name="connsiteX150" fmla="*/ 1709737 w 2890837"/>
                            <a:gd name="connsiteY150" fmla="*/ 783432 h 1726763"/>
                            <a:gd name="connsiteX151" fmla="*/ 1724025 w 2890837"/>
                            <a:gd name="connsiteY151" fmla="*/ 778669 h 1726763"/>
                            <a:gd name="connsiteX152" fmla="*/ 1731168 w 2890837"/>
                            <a:gd name="connsiteY152" fmla="*/ 776288 h 1726763"/>
                            <a:gd name="connsiteX153" fmla="*/ 1738312 w 2890837"/>
                            <a:gd name="connsiteY153" fmla="*/ 771525 h 1726763"/>
                            <a:gd name="connsiteX154" fmla="*/ 1750218 w 2890837"/>
                            <a:gd name="connsiteY154" fmla="*/ 769144 h 1726763"/>
                            <a:gd name="connsiteX155" fmla="*/ 1759743 w 2890837"/>
                            <a:gd name="connsiteY155" fmla="*/ 766763 h 1726763"/>
                            <a:gd name="connsiteX156" fmla="*/ 1766887 w 2890837"/>
                            <a:gd name="connsiteY156" fmla="*/ 762000 h 1726763"/>
                            <a:gd name="connsiteX157" fmla="*/ 1793081 w 2890837"/>
                            <a:gd name="connsiteY157" fmla="*/ 754857 h 1726763"/>
                            <a:gd name="connsiteX158" fmla="*/ 1809750 w 2890837"/>
                            <a:gd name="connsiteY158" fmla="*/ 750094 h 1726763"/>
                            <a:gd name="connsiteX159" fmla="*/ 1816893 w 2890837"/>
                            <a:gd name="connsiteY159" fmla="*/ 745332 h 1726763"/>
                            <a:gd name="connsiteX160" fmla="*/ 1824037 w 2890837"/>
                            <a:gd name="connsiteY160" fmla="*/ 742950 h 1726763"/>
                            <a:gd name="connsiteX161" fmla="*/ 1831181 w 2890837"/>
                            <a:gd name="connsiteY161" fmla="*/ 735807 h 1726763"/>
                            <a:gd name="connsiteX162" fmla="*/ 1835943 w 2890837"/>
                            <a:gd name="connsiteY162" fmla="*/ 728663 h 1726763"/>
                            <a:gd name="connsiteX163" fmla="*/ 1843087 w 2890837"/>
                            <a:gd name="connsiteY163" fmla="*/ 726282 h 1726763"/>
                            <a:gd name="connsiteX164" fmla="*/ 1850231 w 2890837"/>
                            <a:gd name="connsiteY164" fmla="*/ 721519 h 1726763"/>
                            <a:gd name="connsiteX165" fmla="*/ 1852612 w 2890837"/>
                            <a:gd name="connsiteY165" fmla="*/ 711994 h 1726763"/>
                            <a:gd name="connsiteX166" fmla="*/ 1854993 w 2890837"/>
                            <a:gd name="connsiteY166" fmla="*/ 681038 h 1726763"/>
                            <a:gd name="connsiteX167" fmla="*/ 1864518 w 2890837"/>
                            <a:gd name="connsiteY167" fmla="*/ 659607 h 1726763"/>
                            <a:gd name="connsiteX168" fmla="*/ 1878806 w 2890837"/>
                            <a:gd name="connsiteY168" fmla="*/ 650082 h 1726763"/>
                            <a:gd name="connsiteX169" fmla="*/ 1890712 w 2890837"/>
                            <a:gd name="connsiteY169" fmla="*/ 640557 h 1726763"/>
                            <a:gd name="connsiteX170" fmla="*/ 1895475 w 2890837"/>
                            <a:gd name="connsiteY170" fmla="*/ 633413 h 1726763"/>
                            <a:gd name="connsiteX171" fmla="*/ 1902618 w 2890837"/>
                            <a:gd name="connsiteY171" fmla="*/ 628650 h 1726763"/>
                            <a:gd name="connsiteX172" fmla="*/ 1921668 w 2890837"/>
                            <a:gd name="connsiteY172" fmla="*/ 607219 h 1726763"/>
                            <a:gd name="connsiteX173" fmla="*/ 1928812 w 2890837"/>
                            <a:gd name="connsiteY173" fmla="*/ 600075 h 1726763"/>
                            <a:gd name="connsiteX174" fmla="*/ 1952625 w 2890837"/>
                            <a:gd name="connsiteY174" fmla="*/ 585788 h 1726763"/>
                            <a:gd name="connsiteX175" fmla="*/ 1966912 w 2890837"/>
                            <a:gd name="connsiteY175" fmla="*/ 573882 h 1726763"/>
                            <a:gd name="connsiteX176" fmla="*/ 1981200 w 2890837"/>
                            <a:gd name="connsiteY176" fmla="*/ 566738 h 1726763"/>
                            <a:gd name="connsiteX177" fmla="*/ 1988343 w 2890837"/>
                            <a:gd name="connsiteY177" fmla="*/ 552450 h 1726763"/>
                            <a:gd name="connsiteX178" fmla="*/ 1985962 w 2890837"/>
                            <a:gd name="connsiteY178" fmla="*/ 545307 h 1726763"/>
                            <a:gd name="connsiteX179" fmla="*/ 1995487 w 2890837"/>
                            <a:gd name="connsiteY179" fmla="*/ 550069 h 1726763"/>
                            <a:gd name="connsiteX180" fmla="*/ 2005012 w 2890837"/>
                            <a:gd name="connsiteY180" fmla="*/ 545307 h 1726763"/>
                            <a:gd name="connsiteX181" fmla="*/ 2002631 w 2890837"/>
                            <a:gd name="connsiteY181" fmla="*/ 538163 h 1726763"/>
                            <a:gd name="connsiteX182" fmla="*/ 2016918 w 2890837"/>
                            <a:gd name="connsiteY182" fmla="*/ 528638 h 1726763"/>
                            <a:gd name="connsiteX183" fmla="*/ 2031206 w 2890837"/>
                            <a:gd name="connsiteY183" fmla="*/ 521494 h 1726763"/>
                            <a:gd name="connsiteX184" fmla="*/ 2035968 w 2890837"/>
                            <a:gd name="connsiteY184" fmla="*/ 514350 h 1726763"/>
                            <a:gd name="connsiteX185" fmla="*/ 2043112 w 2890837"/>
                            <a:gd name="connsiteY185" fmla="*/ 511969 h 1726763"/>
                            <a:gd name="connsiteX186" fmla="*/ 2052637 w 2890837"/>
                            <a:gd name="connsiteY186" fmla="*/ 497682 h 1726763"/>
                            <a:gd name="connsiteX187" fmla="*/ 2057400 w 2890837"/>
                            <a:gd name="connsiteY187" fmla="*/ 490538 h 1726763"/>
                            <a:gd name="connsiteX188" fmla="*/ 2062162 w 2890837"/>
                            <a:gd name="connsiteY188" fmla="*/ 483394 h 1726763"/>
                            <a:gd name="connsiteX189" fmla="*/ 2076450 w 2890837"/>
                            <a:gd name="connsiteY189" fmla="*/ 473869 h 1726763"/>
                            <a:gd name="connsiteX190" fmla="*/ 2083593 w 2890837"/>
                            <a:gd name="connsiteY190" fmla="*/ 469107 h 1726763"/>
                            <a:gd name="connsiteX191" fmla="*/ 2109787 w 2890837"/>
                            <a:gd name="connsiteY191" fmla="*/ 461963 h 1726763"/>
                            <a:gd name="connsiteX192" fmla="*/ 2124075 w 2890837"/>
                            <a:gd name="connsiteY192" fmla="*/ 473869 h 1726763"/>
                            <a:gd name="connsiteX193" fmla="*/ 2128837 w 2890837"/>
                            <a:gd name="connsiteY193" fmla="*/ 488157 h 1726763"/>
                            <a:gd name="connsiteX194" fmla="*/ 2128837 w 2890837"/>
                            <a:gd name="connsiteY194" fmla="*/ 609600 h 1726763"/>
                            <a:gd name="connsiteX195" fmla="*/ 2140743 w 2890837"/>
                            <a:gd name="connsiteY195" fmla="*/ 626269 h 1726763"/>
                            <a:gd name="connsiteX196" fmla="*/ 2131218 w 2890837"/>
                            <a:gd name="connsiteY196" fmla="*/ 628650 h 1726763"/>
                            <a:gd name="connsiteX197" fmla="*/ 2131218 w 2890837"/>
                            <a:gd name="connsiteY197" fmla="*/ 645319 h 1726763"/>
                            <a:gd name="connsiteX198" fmla="*/ 2138362 w 2890837"/>
                            <a:gd name="connsiteY198" fmla="*/ 650082 h 1726763"/>
                            <a:gd name="connsiteX199" fmla="*/ 2131218 w 2890837"/>
                            <a:gd name="connsiteY199" fmla="*/ 657225 h 1726763"/>
                            <a:gd name="connsiteX200" fmla="*/ 2140743 w 2890837"/>
                            <a:gd name="connsiteY200" fmla="*/ 669132 h 1726763"/>
                            <a:gd name="connsiteX201" fmla="*/ 2145506 w 2890837"/>
                            <a:gd name="connsiteY201" fmla="*/ 673894 h 1726763"/>
                            <a:gd name="connsiteX202" fmla="*/ 2155031 w 2890837"/>
                            <a:gd name="connsiteY202" fmla="*/ 683419 h 1726763"/>
                            <a:gd name="connsiteX203" fmla="*/ 2197893 w 2890837"/>
                            <a:gd name="connsiteY203" fmla="*/ 692944 h 1726763"/>
                            <a:gd name="connsiteX204" fmla="*/ 2216943 w 2890837"/>
                            <a:gd name="connsiteY204" fmla="*/ 702469 h 1726763"/>
                            <a:gd name="connsiteX205" fmla="*/ 2238375 w 2890837"/>
                            <a:gd name="connsiteY205" fmla="*/ 707232 h 1726763"/>
                            <a:gd name="connsiteX206" fmla="*/ 2255043 w 2890837"/>
                            <a:gd name="connsiteY206" fmla="*/ 704850 h 1726763"/>
                            <a:gd name="connsiteX207" fmla="*/ 2276475 w 2890837"/>
                            <a:gd name="connsiteY207" fmla="*/ 700088 h 1726763"/>
                            <a:gd name="connsiteX208" fmla="*/ 2388393 w 2890837"/>
                            <a:gd name="connsiteY208" fmla="*/ 697707 h 1726763"/>
                            <a:gd name="connsiteX209" fmla="*/ 2400300 w 2890837"/>
                            <a:gd name="connsiteY209" fmla="*/ 695325 h 1726763"/>
                            <a:gd name="connsiteX210" fmla="*/ 2450306 w 2890837"/>
                            <a:gd name="connsiteY210" fmla="*/ 690563 h 1726763"/>
                            <a:gd name="connsiteX211" fmla="*/ 2464593 w 2890837"/>
                            <a:gd name="connsiteY211" fmla="*/ 685800 h 1726763"/>
                            <a:gd name="connsiteX212" fmla="*/ 2474118 w 2890837"/>
                            <a:gd name="connsiteY212" fmla="*/ 683419 h 1726763"/>
                            <a:gd name="connsiteX213" fmla="*/ 2488406 w 2890837"/>
                            <a:gd name="connsiteY213" fmla="*/ 678657 h 1726763"/>
                            <a:gd name="connsiteX214" fmla="*/ 2509837 w 2890837"/>
                            <a:gd name="connsiteY214" fmla="*/ 673894 h 1726763"/>
                            <a:gd name="connsiteX215" fmla="*/ 2531268 w 2890837"/>
                            <a:gd name="connsiteY215" fmla="*/ 664369 h 1726763"/>
                            <a:gd name="connsiteX216" fmla="*/ 2538412 w 2890837"/>
                            <a:gd name="connsiteY216" fmla="*/ 661988 h 1726763"/>
                            <a:gd name="connsiteX217" fmla="*/ 2581275 w 2890837"/>
                            <a:gd name="connsiteY217" fmla="*/ 664369 h 1726763"/>
                            <a:gd name="connsiteX218" fmla="*/ 2612231 w 2890837"/>
                            <a:gd name="connsiteY218" fmla="*/ 673894 h 1726763"/>
                            <a:gd name="connsiteX219" fmla="*/ 2645568 w 2890837"/>
                            <a:gd name="connsiteY219" fmla="*/ 678657 h 1726763"/>
                            <a:gd name="connsiteX220" fmla="*/ 2678906 w 2890837"/>
                            <a:gd name="connsiteY220" fmla="*/ 683419 h 1726763"/>
                            <a:gd name="connsiteX221" fmla="*/ 2750343 w 2890837"/>
                            <a:gd name="connsiteY221" fmla="*/ 681038 h 1726763"/>
                            <a:gd name="connsiteX222" fmla="*/ 2769393 w 2890837"/>
                            <a:gd name="connsiteY222" fmla="*/ 678657 h 1726763"/>
                            <a:gd name="connsiteX223" fmla="*/ 2800350 w 2890837"/>
                            <a:gd name="connsiteY223" fmla="*/ 692944 h 1726763"/>
                            <a:gd name="connsiteX224" fmla="*/ 2812256 w 2890837"/>
                            <a:gd name="connsiteY224" fmla="*/ 697707 h 1726763"/>
                            <a:gd name="connsiteX225" fmla="*/ 2819400 w 2890837"/>
                            <a:gd name="connsiteY225" fmla="*/ 711994 h 1726763"/>
                            <a:gd name="connsiteX226" fmla="*/ 2817018 w 2890837"/>
                            <a:gd name="connsiteY226" fmla="*/ 721519 h 1726763"/>
                            <a:gd name="connsiteX227" fmla="*/ 2814637 w 2890837"/>
                            <a:gd name="connsiteY227" fmla="*/ 728663 h 1726763"/>
                            <a:gd name="connsiteX228" fmla="*/ 2800350 w 2890837"/>
                            <a:gd name="connsiteY228" fmla="*/ 733425 h 1726763"/>
                            <a:gd name="connsiteX229" fmla="*/ 2795587 w 2890837"/>
                            <a:gd name="connsiteY229" fmla="*/ 745332 h 1726763"/>
                            <a:gd name="connsiteX230" fmla="*/ 2788443 w 2890837"/>
                            <a:gd name="connsiteY230" fmla="*/ 752475 h 1726763"/>
                            <a:gd name="connsiteX231" fmla="*/ 2797968 w 2890837"/>
                            <a:gd name="connsiteY231" fmla="*/ 802482 h 1726763"/>
                            <a:gd name="connsiteX232" fmla="*/ 2805112 w 2890837"/>
                            <a:gd name="connsiteY232" fmla="*/ 812007 h 1726763"/>
                            <a:gd name="connsiteX233" fmla="*/ 2814637 w 2890837"/>
                            <a:gd name="connsiteY233" fmla="*/ 814388 h 1726763"/>
                            <a:gd name="connsiteX234" fmla="*/ 2807493 w 2890837"/>
                            <a:gd name="connsiteY234" fmla="*/ 821532 h 1726763"/>
                            <a:gd name="connsiteX235" fmla="*/ 2793206 w 2890837"/>
                            <a:gd name="connsiteY235" fmla="*/ 826294 h 1726763"/>
                            <a:gd name="connsiteX236" fmla="*/ 2802731 w 2890837"/>
                            <a:gd name="connsiteY236" fmla="*/ 840582 h 1726763"/>
                            <a:gd name="connsiteX237" fmla="*/ 2807493 w 2890837"/>
                            <a:gd name="connsiteY237" fmla="*/ 847725 h 1726763"/>
                            <a:gd name="connsiteX238" fmla="*/ 2821781 w 2890837"/>
                            <a:gd name="connsiteY238" fmla="*/ 842963 h 1726763"/>
                            <a:gd name="connsiteX239" fmla="*/ 2838450 w 2890837"/>
                            <a:gd name="connsiteY239" fmla="*/ 847725 h 1726763"/>
                            <a:gd name="connsiteX240" fmla="*/ 2845593 w 2890837"/>
                            <a:gd name="connsiteY240" fmla="*/ 852488 h 1726763"/>
                            <a:gd name="connsiteX241" fmla="*/ 2859881 w 2890837"/>
                            <a:gd name="connsiteY241" fmla="*/ 859632 h 1726763"/>
                            <a:gd name="connsiteX242" fmla="*/ 2864643 w 2890837"/>
                            <a:gd name="connsiteY242" fmla="*/ 866775 h 1726763"/>
                            <a:gd name="connsiteX243" fmla="*/ 2888456 w 2890837"/>
                            <a:gd name="connsiteY243" fmla="*/ 885825 h 1726763"/>
                            <a:gd name="connsiteX244" fmla="*/ 2890837 w 2890837"/>
                            <a:gd name="connsiteY244" fmla="*/ 892969 h 1726763"/>
                            <a:gd name="connsiteX245" fmla="*/ 2888456 w 2890837"/>
                            <a:gd name="connsiteY245" fmla="*/ 938213 h 1726763"/>
                            <a:gd name="connsiteX246" fmla="*/ 2886075 w 2890837"/>
                            <a:gd name="connsiteY246" fmla="*/ 947738 h 1726763"/>
                            <a:gd name="connsiteX247" fmla="*/ 2883693 w 2890837"/>
                            <a:gd name="connsiteY247" fmla="*/ 954882 h 1726763"/>
                            <a:gd name="connsiteX248" fmla="*/ 2871787 w 2890837"/>
                            <a:gd name="connsiteY248" fmla="*/ 969169 h 1726763"/>
                            <a:gd name="connsiteX249" fmla="*/ 2864643 w 2890837"/>
                            <a:gd name="connsiteY249" fmla="*/ 971550 h 1726763"/>
                            <a:gd name="connsiteX250" fmla="*/ 2859881 w 2890837"/>
                            <a:gd name="connsiteY250" fmla="*/ 981075 h 1726763"/>
                            <a:gd name="connsiteX251" fmla="*/ 2845593 w 2890837"/>
                            <a:gd name="connsiteY251" fmla="*/ 990600 h 1726763"/>
                            <a:gd name="connsiteX252" fmla="*/ 2831306 w 2890837"/>
                            <a:gd name="connsiteY252" fmla="*/ 1000125 h 1726763"/>
                            <a:gd name="connsiteX253" fmla="*/ 2821781 w 2890837"/>
                            <a:gd name="connsiteY253" fmla="*/ 1004888 h 1726763"/>
                            <a:gd name="connsiteX254" fmla="*/ 2809875 w 2890837"/>
                            <a:gd name="connsiteY254" fmla="*/ 1019175 h 1726763"/>
                            <a:gd name="connsiteX255" fmla="*/ 2802731 w 2890837"/>
                            <a:gd name="connsiteY255" fmla="*/ 1026319 h 1726763"/>
                            <a:gd name="connsiteX256" fmla="*/ 2781300 w 2890837"/>
                            <a:gd name="connsiteY256" fmla="*/ 1033463 h 1726763"/>
                            <a:gd name="connsiteX257" fmla="*/ 2700337 w 2890837"/>
                            <a:gd name="connsiteY257" fmla="*/ 1031082 h 1726763"/>
                            <a:gd name="connsiteX258" fmla="*/ 2690812 w 2890837"/>
                            <a:gd name="connsiteY258" fmla="*/ 1028700 h 1726763"/>
                            <a:gd name="connsiteX259" fmla="*/ 2678906 w 2890837"/>
                            <a:gd name="connsiteY259" fmla="*/ 1026319 h 1726763"/>
                            <a:gd name="connsiteX260" fmla="*/ 2645568 w 2890837"/>
                            <a:gd name="connsiteY260" fmla="*/ 1021557 h 1726763"/>
                            <a:gd name="connsiteX261" fmla="*/ 2624137 w 2890837"/>
                            <a:gd name="connsiteY261" fmla="*/ 1016794 h 1726763"/>
                            <a:gd name="connsiteX262" fmla="*/ 2597943 w 2890837"/>
                            <a:gd name="connsiteY262" fmla="*/ 1014413 h 1726763"/>
                            <a:gd name="connsiteX263" fmla="*/ 2481262 w 2890837"/>
                            <a:gd name="connsiteY263" fmla="*/ 1009650 h 1726763"/>
                            <a:gd name="connsiteX264" fmla="*/ 2431256 w 2890837"/>
                            <a:gd name="connsiteY264" fmla="*/ 1012032 h 1726763"/>
                            <a:gd name="connsiteX265" fmla="*/ 2414587 w 2890837"/>
                            <a:gd name="connsiteY265" fmla="*/ 1016794 h 1726763"/>
                            <a:gd name="connsiteX266" fmla="*/ 2405062 w 2890837"/>
                            <a:gd name="connsiteY266" fmla="*/ 1023938 h 1726763"/>
                            <a:gd name="connsiteX267" fmla="*/ 2390775 w 2890837"/>
                            <a:gd name="connsiteY267" fmla="*/ 1028700 h 1726763"/>
                            <a:gd name="connsiteX268" fmla="*/ 2383631 w 2890837"/>
                            <a:gd name="connsiteY268" fmla="*/ 1031082 h 1726763"/>
                            <a:gd name="connsiteX269" fmla="*/ 2369343 w 2890837"/>
                            <a:gd name="connsiteY269" fmla="*/ 1040607 h 1726763"/>
                            <a:gd name="connsiteX270" fmla="*/ 2359818 w 2890837"/>
                            <a:gd name="connsiteY270" fmla="*/ 1052513 h 1726763"/>
                            <a:gd name="connsiteX271" fmla="*/ 2355056 w 2890837"/>
                            <a:gd name="connsiteY271" fmla="*/ 1059657 h 1726763"/>
                            <a:gd name="connsiteX272" fmla="*/ 2331243 w 2890837"/>
                            <a:gd name="connsiteY272" fmla="*/ 1073944 h 1726763"/>
                            <a:gd name="connsiteX273" fmla="*/ 2316956 w 2890837"/>
                            <a:gd name="connsiteY273" fmla="*/ 1085850 h 1726763"/>
                            <a:gd name="connsiteX274" fmla="*/ 2309812 w 2890837"/>
                            <a:gd name="connsiteY274" fmla="*/ 1088232 h 1726763"/>
                            <a:gd name="connsiteX275" fmla="*/ 2305050 w 2890837"/>
                            <a:gd name="connsiteY275" fmla="*/ 1095375 h 1726763"/>
                            <a:gd name="connsiteX276" fmla="*/ 2290762 w 2890837"/>
                            <a:gd name="connsiteY276" fmla="*/ 1107282 h 1726763"/>
                            <a:gd name="connsiteX277" fmla="*/ 2283618 w 2890837"/>
                            <a:gd name="connsiteY277" fmla="*/ 1123950 h 1726763"/>
                            <a:gd name="connsiteX278" fmla="*/ 2278856 w 2890837"/>
                            <a:gd name="connsiteY278" fmla="*/ 1152525 h 1726763"/>
                            <a:gd name="connsiteX279" fmla="*/ 2281237 w 2890837"/>
                            <a:gd name="connsiteY279" fmla="*/ 1159669 h 1726763"/>
                            <a:gd name="connsiteX280" fmla="*/ 2269331 w 2890837"/>
                            <a:gd name="connsiteY280" fmla="*/ 1178719 h 1726763"/>
                            <a:gd name="connsiteX281" fmla="*/ 2264568 w 2890837"/>
                            <a:gd name="connsiteY281" fmla="*/ 1185863 h 1726763"/>
                            <a:gd name="connsiteX282" fmla="*/ 2257425 w 2890837"/>
                            <a:gd name="connsiteY282" fmla="*/ 1190625 h 1726763"/>
                            <a:gd name="connsiteX283" fmla="*/ 2226468 w 2890837"/>
                            <a:gd name="connsiteY283" fmla="*/ 1197769 h 1726763"/>
                            <a:gd name="connsiteX284" fmla="*/ 2145506 w 2890837"/>
                            <a:gd name="connsiteY284" fmla="*/ 1195388 h 1726763"/>
                            <a:gd name="connsiteX285" fmla="*/ 2071687 w 2890837"/>
                            <a:gd name="connsiteY285" fmla="*/ 1195388 h 1726763"/>
                            <a:gd name="connsiteX286" fmla="*/ 2055018 w 2890837"/>
                            <a:gd name="connsiteY286" fmla="*/ 1200150 h 1726763"/>
                            <a:gd name="connsiteX287" fmla="*/ 2040731 w 2890837"/>
                            <a:gd name="connsiteY287" fmla="*/ 1209675 h 1726763"/>
                            <a:gd name="connsiteX288" fmla="*/ 2019300 w 2890837"/>
                            <a:gd name="connsiteY288" fmla="*/ 1233488 h 1726763"/>
                            <a:gd name="connsiteX289" fmla="*/ 2014537 w 2890837"/>
                            <a:gd name="connsiteY289" fmla="*/ 1240632 h 1726763"/>
                            <a:gd name="connsiteX290" fmla="*/ 2005012 w 2890837"/>
                            <a:gd name="connsiteY290" fmla="*/ 1257300 h 1726763"/>
                            <a:gd name="connsiteX291" fmla="*/ 2000250 w 2890837"/>
                            <a:gd name="connsiteY291" fmla="*/ 1278732 h 1726763"/>
                            <a:gd name="connsiteX292" fmla="*/ 1993106 w 2890837"/>
                            <a:gd name="connsiteY292" fmla="*/ 1285875 h 1726763"/>
                            <a:gd name="connsiteX293" fmla="*/ 1988343 w 2890837"/>
                            <a:gd name="connsiteY293" fmla="*/ 1300163 h 1726763"/>
                            <a:gd name="connsiteX294" fmla="*/ 1997868 w 2890837"/>
                            <a:gd name="connsiteY294" fmla="*/ 1326357 h 1726763"/>
                            <a:gd name="connsiteX295" fmla="*/ 2012156 w 2890837"/>
                            <a:gd name="connsiteY295" fmla="*/ 1345407 h 1726763"/>
                            <a:gd name="connsiteX296" fmla="*/ 2014537 w 2890837"/>
                            <a:gd name="connsiteY296" fmla="*/ 1352550 h 1726763"/>
                            <a:gd name="connsiteX297" fmla="*/ 2024062 w 2890837"/>
                            <a:gd name="connsiteY297" fmla="*/ 1369219 h 1726763"/>
                            <a:gd name="connsiteX298" fmla="*/ 2028825 w 2890837"/>
                            <a:gd name="connsiteY298" fmla="*/ 1385888 h 1726763"/>
                            <a:gd name="connsiteX299" fmla="*/ 2033587 w 2890837"/>
                            <a:gd name="connsiteY299" fmla="*/ 1393032 h 1726763"/>
                            <a:gd name="connsiteX300" fmla="*/ 2038350 w 2890837"/>
                            <a:gd name="connsiteY300" fmla="*/ 1407319 h 1726763"/>
                            <a:gd name="connsiteX301" fmla="*/ 2040731 w 2890837"/>
                            <a:gd name="connsiteY301" fmla="*/ 1414463 h 1726763"/>
                            <a:gd name="connsiteX302" fmla="*/ 2045493 w 2890837"/>
                            <a:gd name="connsiteY302" fmla="*/ 1421607 h 1726763"/>
                            <a:gd name="connsiteX303" fmla="*/ 2047875 w 2890837"/>
                            <a:gd name="connsiteY303" fmla="*/ 1428750 h 1726763"/>
                            <a:gd name="connsiteX304" fmla="*/ 2055018 w 2890837"/>
                            <a:gd name="connsiteY304" fmla="*/ 1435894 h 1726763"/>
                            <a:gd name="connsiteX305" fmla="*/ 2059781 w 2890837"/>
                            <a:gd name="connsiteY305" fmla="*/ 1445419 h 1726763"/>
                            <a:gd name="connsiteX306" fmla="*/ 2066925 w 2890837"/>
                            <a:gd name="connsiteY306" fmla="*/ 1450182 h 1726763"/>
                            <a:gd name="connsiteX307" fmla="*/ 2078831 w 2890837"/>
                            <a:gd name="connsiteY307" fmla="*/ 1459707 h 1726763"/>
                            <a:gd name="connsiteX308" fmla="*/ 2085975 w 2890837"/>
                            <a:gd name="connsiteY308" fmla="*/ 1464469 h 1726763"/>
                            <a:gd name="connsiteX309" fmla="*/ 2102643 w 2890837"/>
                            <a:gd name="connsiteY309" fmla="*/ 1476375 h 1726763"/>
                            <a:gd name="connsiteX310" fmla="*/ 2107406 w 2890837"/>
                            <a:gd name="connsiteY310" fmla="*/ 1485900 h 1726763"/>
                            <a:gd name="connsiteX311" fmla="*/ 2112168 w 2890837"/>
                            <a:gd name="connsiteY311" fmla="*/ 1493044 h 1726763"/>
                            <a:gd name="connsiteX312" fmla="*/ 2114550 w 2890837"/>
                            <a:gd name="connsiteY312" fmla="*/ 1502569 h 1726763"/>
                            <a:gd name="connsiteX313" fmla="*/ 2121693 w 2890837"/>
                            <a:gd name="connsiteY313" fmla="*/ 1509713 h 1726763"/>
                            <a:gd name="connsiteX314" fmla="*/ 2138362 w 2890837"/>
                            <a:gd name="connsiteY314" fmla="*/ 1516857 h 1726763"/>
                            <a:gd name="connsiteX315" fmla="*/ 2150268 w 2890837"/>
                            <a:gd name="connsiteY315" fmla="*/ 1521619 h 1726763"/>
                            <a:gd name="connsiteX316" fmla="*/ 2166937 w 2890837"/>
                            <a:gd name="connsiteY316" fmla="*/ 1528763 h 1726763"/>
                            <a:gd name="connsiteX317" fmla="*/ 2178843 w 2890837"/>
                            <a:gd name="connsiteY317" fmla="*/ 1535907 h 1726763"/>
                            <a:gd name="connsiteX318" fmla="*/ 2188368 w 2890837"/>
                            <a:gd name="connsiteY318" fmla="*/ 1538288 h 1726763"/>
                            <a:gd name="connsiteX319" fmla="*/ 2195512 w 2890837"/>
                            <a:gd name="connsiteY319" fmla="*/ 1540669 h 1726763"/>
                            <a:gd name="connsiteX320" fmla="*/ 2226468 w 2890837"/>
                            <a:gd name="connsiteY320" fmla="*/ 1538288 h 1726763"/>
                            <a:gd name="connsiteX321" fmla="*/ 2233612 w 2890837"/>
                            <a:gd name="connsiteY321" fmla="*/ 1535907 h 1726763"/>
                            <a:gd name="connsiteX322" fmla="*/ 2274093 w 2890837"/>
                            <a:gd name="connsiteY322" fmla="*/ 1533525 h 1726763"/>
                            <a:gd name="connsiteX323" fmla="*/ 2305050 w 2890837"/>
                            <a:gd name="connsiteY323" fmla="*/ 1535907 h 1726763"/>
                            <a:gd name="connsiteX324" fmla="*/ 2312193 w 2890837"/>
                            <a:gd name="connsiteY324" fmla="*/ 1538288 h 1726763"/>
                            <a:gd name="connsiteX325" fmla="*/ 2336006 w 2890837"/>
                            <a:gd name="connsiteY325" fmla="*/ 1540669 h 1726763"/>
                            <a:gd name="connsiteX326" fmla="*/ 2343150 w 2890837"/>
                            <a:gd name="connsiteY326" fmla="*/ 1543050 h 1726763"/>
                            <a:gd name="connsiteX327" fmla="*/ 2357437 w 2890837"/>
                            <a:gd name="connsiteY327" fmla="*/ 1552575 h 1726763"/>
                            <a:gd name="connsiteX328" fmla="*/ 2364581 w 2890837"/>
                            <a:gd name="connsiteY328" fmla="*/ 1557338 h 1726763"/>
                            <a:gd name="connsiteX329" fmla="*/ 2374106 w 2890837"/>
                            <a:gd name="connsiteY329" fmla="*/ 1562100 h 1726763"/>
                            <a:gd name="connsiteX330" fmla="*/ 2381250 w 2890837"/>
                            <a:gd name="connsiteY330" fmla="*/ 1569244 h 1726763"/>
                            <a:gd name="connsiteX331" fmla="*/ 2388393 w 2890837"/>
                            <a:gd name="connsiteY331" fmla="*/ 1574007 h 1726763"/>
                            <a:gd name="connsiteX332" fmla="*/ 2393156 w 2890837"/>
                            <a:gd name="connsiteY332" fmla="*/ 1581150 h 1726763"/>
                            <a:gd name="connsiteX333" fmla="*/ 2400300 w 2890837"/>
                            <a:gd name="connsiteY333" fmla="*/ 1590675 h 1726763"/>
                            <a:gd name="connsiteX334" fmla="*/ 2397918 w 2890837"/>
                            <a:gd name="connsiteY334" fmla="*/ 1621632 h 1726763"/>
                            <a:gd name="connsiteX335" fmla="*/ 2395537 w 2890837"/>
                            <a:gd name="connsiteY335" fmla="*/ 1633538 h 1726763"/>
                            <a:gd name="connsiteX336" fmla="*/ 2390775 w 2890837"/>
                            <a:gd name="connsiteY336" fmla="*/ 1704975 h 1726763"/>
                            <a:gd name="connsiteX337" fmla="*/ 2383631 w 2890837"/>
                            <a:gd name="connsiteY337" fmla="*/ 1724025 h 1726763"/>
                            <a:gd name="connsiteX338" fmla="*/ 2383631 w 2890837"/>
                            <a:gd name="connsiteY33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3887 w 2890837"/>
                            <a:gd name="connsiteY78" fmla="*/ 990600 h 1726763"/>
                            <a:gd name="connsiteX79" fmla="*/ 631031 w 2890837"/>
                            <a:gd name="connsiteY79" fmla="*/ 988219 h 1726763"/>
                            <a:gd name="connsiteX80" fmla="*/ 638175 w 2890837"/>
                            <a:gd name="connsiteY80" fmla="*/ 983457 h 1726763"/>
                            <a:gd name="connsiteX81" fmla="*/ 654843 w 2890837"/>
                            <a:gd name="connsiteY81" fmla="*/ 954882 h 1726763"/>
                            <a:gd name="connsiteX82" fmla="*/ 673893 w 2890837"/>
                            <a:gd name="connsiteY82" fmla="*/ 952500 h 1726763"/>
                            <a:gd name="connsiteX83" fmla="*/ 678656 w 2890837"/>
                            <a:gd name="connsiteY83" fmla="*/ 945357 h 1726763"/>
                            <a:gd name="connsiteX84" fmla="*/ 681037 w 2890837"/>
                            <a:gd name="connsiteY84" fmla="*/ 935832 h 1726763"/>
                            <a:gd name="connsiteX85" fmla="*/ 685800 w 2890837"/>
                            <a:gd name="connsiteY85" fmla="*/ 921544 h 1726763"/>
                            <a:gd name="connsiteX86" fmla="*/ 692943 w 2890837"/>
                            <a:gd name="connsiteY86" fmla="*/ 897732 h 1726763"/>
                            <a:gd name="connsiteX87" fmla="*/ 697706 w 2890837"/>
                            <a:gd name="connsiteY87" fmla="*/ 883444 h 1726763"/>
                            <a:gd name="connsiteX88" fmla="*/ 700087 w 2890837"/>
                            <a:gd name="connsiteY88" fmla="*/ 876300 h 1726763"/>
                            <a:gd name="connsiteX89" fmla="*/ 704850 w 2890837"/>
                            <a:gd name="connsiteY89" fmla="*/ 869157 h 1726763"/>
                            <a:gd name="connsiteX90" fmla="*/ 711993 w 2890837"/>
                            <a:gd name="connsiteY90" fmla="*/ 854869 h 1726763"/>
                            <a:gd name="connsiteX91" fmla="*/ 716756 w 2890837"/>
                            <a:gd name="connsiteY91" fmla="*/ 840582 h 1726763"/>
                            <a:gd name="connsiteX92" fmla="*/ 719137 w 2890837"/>
                            <a:gd name="connsiteY92" fmla="*/ 833438 h 1726763"/>
                            <a:gd name="connsiteX93" fmla="*/ 721518 w 2890837"/>
                            <a:gd name="connsiteY93" fmla="*/ 823913 h 1726763"/>
                            <a:gd name="connsiteX94" fmla="*/ 726281 w 2890837"/>
                            <a:gd name="connsiteY94" fmla="*/ 809625 h 1726763"/>
                            <a:gd name="connsiteX95" fmla="*/ 728662 w 2890837"/>
                            <a:gd name="connsiteY95" fmla="*/ 802482 h 1726763"/>
                            <a:gd name="connsiteX96" fmla="*/ 731043 w 2890837"/>
                            <a:gd name="connsiteY96" fmla="*/ 762000 h 1726763"/>
                            <a:gd name="connsiteX97" fmla="*/ 733425 w 2890837"/>
                            <a:gd name="connsiteY97" fmla="*/ 752475 h 1726763"/>
                            <a:gd name="connsiteX98" fmla="*/ 735806 w 2890837"/>
                            <a:gd name="connsiteY98" fmla="*/ 740569 h 1726763"/>
                            <a:gd name="connsiteX99" fmla="*/ 745331 w 2890837"/>
                            <a:gd name="connsiteY99" fmla="*/ 719138 h 1726763"/>
                            <a:gd name="connsiteX100" fmla="*/ 752475 w 2890837"/>
                            <a:gd name="connsiteY100" fmla="*/ 711994 h 1726763"/>
                            <a:gd name="connsiteX101" fmla="*/ 759618 w 2890837"/>
                            <a:gd name="connsiteY101" fmla="*/ 707232 h 1726763"/>
                            <a:gd name="connsiteX102" fmla="*/ 795337 w 2890837"/>
                            <a:gd name="connsiteY102" fmla="*/ 700088 h 1726763"/>
                            <a:gd name="connsiteX103" fmla="*/ 838200 w 2890837"/>
                            <a:gd name="connsiteY103" fmla="*/ 702469 h 1726763"/>
                            <a:gd name="connsiteX104" fmla="*/ 857250 w 2890837"/>
                            <a:gd name="connsiteY104" fmla="*/ 707232 h 1726763"/>
                            <a:gd name="connsiteX105" fmla="*/ 866775 w 2890837"/>
                            <a:gd name="connsiteY105" fmla="*/ 711994 h 1726763"/>
                            <a:gd name="connsiteX106" fmla="*/ 873918 w 2890837"/>
                            <a:gd name="connsiteY106" fmla="*/ 714375 h 1726763"/>
                            <a:gd name="connsiteX107" fmla="*/ 888206 w 2890837"/>
                            <a:gd name="connsiteY107" fmla="*/ 723900 h 1726763"/>
                            <a:gd name="connsiteX108" fmla="*/ 902493 w 2890837"/>
                            <a:gd name="connsiteY108" fmla="*/ 726282 h 1726763"/>
                            <a:gd name="connsiteX109" fmla="*/ 919162 w 2890837"/>
                            <a:gd name="connsiteY109" fmla="*/ 731044 h 1726763"/>
                            <a:gd name="connsiteX110" fmla="*/ 1047750 w 2890837"/>
                            <a:gd name="connsiteY110" fmla="*/ 726282 h 1726763"/>
                            <a:gd name="connsiteX111" fmla="*/ 1054893 w 2890837"/>
                            <a:gd name="connsiteY111" fmla="*/ 723900 h 1726763"/>
                            <a:gd name="connsiteX112" fmla="*/ 1069181 w 2890837"/>
                            <a:gd name="connsiteY112" fmla="*/ 721519 h 1726763"/>
                            <a:gd name="connsiteX113" fmla="*/ 1119187 w 2890837"/>
                            <a:gd name="connsiteY113" fmla="*/ 719138 h 1726763"/>
                            <a:gd name="connsiteX114" fmla="*/ 1147762 w 2890837"/>
                            <a:gd name="connsiteY114" fmla="*/ 714375 h 1726763"/>
                            <a:gd name="connsiteX115" fmla="*/ 1171575 w 2890837"/>
                            <a:gd name="connsiteY115" fmla="*/ 709613 h 1726763"/>
                            <a:gd name="connsiteX116" fmla="*/ 1197768 w 2890837"/>
                            <a:gd name="connsiteY116" fmla="*/ 711994 h 1726763"/>
                            <a:gd name="connsiteX117" fmla="*/ 1204912 w 2890837"/>
                            <a:gd name="connsiteY117" fmla="*/ 714375 h 1726763"/>
                            <a:gd name="connsiteX118" fmla="*/ 1216818 w 2890837"/>
                            <a:gd name="connsiteY118" fmla="*/ 716757 h 1726763"/>
                            <a:gd name="connsiteX119" fmla="*/ 1238250 w 2890837"/>
                            <a:gd name="connsiteY119" fmla="*/ 719138 h 1726763"/>
                            <a:gd name="connsiteX120" fmla="*/ 1247775 w 2890837"/>
                            <a:gd name="connsiteY120" fmla="*/ 721519 h 1726763"/>
                            <a:gd name="connsiteX121" fmla="*/ 1254918 w 2890837"/>
                            <a:gd name="connsiteY121" fmla="*/ 723900 h 1726763"/>
                            <a:gd name="connsiteX122" fmla="*/ 1276350 w 2890837"/>
                            <a:gd name="connsiteY122" fmla="*/ 726282 h 1726763"/>
                            <a:gd name="connsiteX123" fmla="*/ 1288256 w 2890837"/>
                            <a:gd name="connsiteY123" fmla="*/ 728663 h 1726763"/>
                            <a:gd name="connsiteX124" fmla="*/ 1300162 w 2890837"/>
                            <a:gd name="connsiteY124" fmla="*/ 740569 h 1726763"/>
                            <a:gd name="connsiteX125" fmla="*/ 1312068 w 2890837"/>
                            <a:gd name="connsiteY125" fmla="*/ 754857 h 1726763"/>
                            <a:gd name="connsiteX126" fmla="*/ 1323975 w 2890837"/>
                            <a:gd name="connsiteY126" fmla="*/ 759619 h 1726763"/>
                            <a:gd name="connsiteX127" fmla="*/ 1333500 w 2890837"/>
                            <a:gd name="connsiteY127" fmla="*/ 764382 h 1726763"/>
                            <a:gd name="connsiteX128" fmla="*/ 1340643 w 2890837"/>
                            <a:gd name="connsiteY128" fmla="*/ 766763 h 1726763"/>
                            <a:gd name="connsiteX129" fmla="*/ 1357312 w 2890837"/>
                            <a:gd name="connsiteY129" fmla="*/ 776288 h 1726763"/>
                            <a:gd name="connsiteX130" fmla="*/ 1364456 w 2890837"/>
                            <a:gd name="connsiteY130" fmla="*/ 781050 h 1726763"/>
                            <a:gd name="connsiteX131" fmla="*/ 1376362 w 2890837"/>
                            <a:gd name="connsiteY131" fmla="*/ 783432 h 1726763"/>
                            <a:gd name="connsiteX132" fmla="*/ 1397793 w 2890837"/>
                            <a:gd name="connsiteY132" fmla="*/ 792957 h 1726763"/>
                            <a:gd name="connsiteX133" fmla="*/ 1419225 w 2890837"/>
                            <a:gd name="connsiteY133" fmla="*/ 800100 h 1726763"/>
                            <a:gd name="connsiteX134" fmla="*/ 1443037 w 2890837"/>
                            <a:gd name="connsiteY134" fmla="*/ 804863 h 1726763"/>
                            <a:gd name="connsiteX135" fmla="*/ 1462087 w 2890837"/>
                            <a:gd name="connsiteY135" fmla="*/ 812007 h 1726763"/>
                            <a:gd name="connsiteX136" fmla="*/ 1471612 w 2890837"/>
                            <a:gd name="connsiteY136" fmla="*/ 814388 h 1726763"/>
                            <a:gd name="connsiteX137" fmla="*/ 1478756 w 2890837"/>
                            <a:gd name="connsiteY137" fmla="*/ 819150 h 1726763"/>
                            <a:gd name="connsiteX138" fmla="*/ 1485900 w 2890837"/>
                            <a:gd name="connsiteY138" fmla="*/ 821532 h 1726763"/>
                            <a:gd name="connsiteX139" fmla="*/ 1507331 w 2890837"/>
                            <a:gd name="connsiteY139" fmla="*/ 826294 h 1726763"/>
                            <a:gd name="connsiteX140" fmla="*/ 1516856 w 2890837"/>
                            <a:gd name="connsiteY140" fmla="*/ 828675 h 1726763"/>
                            <a:gd name="connsiteX141" fmla="*/ 1545431 w 2890837"/>
                            <a:gd name="connsiteY141" fmla="*/ 833438 h 1726763"/>
                            <a:gd name="connsiteX142" fmla="*/ 1614487 w 2890837"/>
                            <a:gd name="connsiteY142" fmla="*/ 831057 h 1726763"/>
                            <a:gd name="connsiteX143" fmla="*/ 1628775 w 2890837"/>
                            <a:gd name="connsiteY143" fmla="*/ 821532 h 1726763"/>
                            <a:gd name="connsiteX144" fmla="*/ 1635918 w 2890837"/>
                            <a:gd name="connsiteY144" fmla="*/ 819150 h 1726763"/>
                            <a:gd name="connsiteX145" fmla="*/ 1650206 w 2890837"/>
                            <a:gd name="connsiteY145" fmla="*/ 809625 h 1726763"/>
                            <a:gd name="connsiteX146" fmla="*/ 1657350 w 2890837"/>
                            <a:gd name="connsiteY146" fmla="*/ 807244 h 1726763"/>
                            <a:gd name="connsiteX147" fmla="*/ 1671637 w 2890837"/>
                            <a:gd name="connsiteY147" fmla="*/ 797719 h 1726763"/>
                            <a:gd name="connsiteX148" fmla="*/ 1685925 w 2890837"/>
                            <a:gd name="connsiteY148" fmla="*/ 792957 h 1726763"/>
                            <a:gd name="connsiteX149" fmla="*/ 1693068 w 2890837"/>
                            <a:gd name="connsiteY149" fmla="*/ 790575 h 1726763"/>
                            <a:gd name="connsiteX150" fmla="*/ 1709737 w 2890837"/>
                            <a:gd name="connsiteY150" fmla="*/ 783432 h 1726763"/>
                            <a:gd name="connsiteX151" fmla="*/ 1724025 w 2890837"/>
                            <a:gd name="connsiteY151" fmla="*/ 778669 h 1726763"/>
                            <a:gd name="connsiteX152" fmla="*/ 1731168 w 2890837"/>
                            <a:gd name="connsiteY152" fmla="*/ 776288 h 1726763"/>
                            <a:gd name="connsiteX153" fmla="*/ 1738312 w 2890837"/>
                            <a:gd name="connsiteY153" fmla="*/ 771525 h 1726763"/>
                            <a:gd name="connsiteX154" fmla="*/ 1750218 w 2890837"/>
                            <a:gd name="connsiteY154" fmla="*/ 769144 h 1726763"/>
                            <a:gd name="connsiteX155" fmla="*/ 1759743 w 2890837"/>
                            <a:gd name="connsiteY155" fmla="*/ 766763 h 1726763"/>
                            <a:gd name="connsiteX156" fmla="*/ 1766887 w 2890837"/>
                            <a:gd name="connsiteY156" fmla="*/ 762000 h 1726763"/>
                            <a:gd name="connsiteX157" fmla="*/ 1793081 w 2890837"/>
                            <a:gd name="connsiteY157" fmla="*/ 754857 h 1726763"/>
                            <a:gd name="connsiteX158" fmla="*/ 1809750 w 2890837"/>
                            <a:gd name="connsiteY158" fmla="*/ 750094 h 1726763"/>
                            <a:gd name="connsiteX159" fmla="*/ 1816893 w 2890837"/>
                            <a:gd name="connsiteY159" fmla="*/ 745332 h 1726763"/>
                            <a:gd name="connsiteX160" fmla="*/ 1824037 w 2890837"/>
                            <a:gd name="connsiteY160" fmla="*/ 742950 h 1726763"/>
                            <a:gd name="connsiteX161" fmla="*/ 1831181 w 2890837"/>
                            <a:gd name="connsiteY161" fmla="*/ 735807 h 1726763"/>
                            <a:gd name="connsiteX162" fmla="*/ 1835943 w 2890837"/>
                            <a:gd name="connsiteY162" fmla="*/ 728663 h 1726763"/>
                            <a:gd name="connsiteX163" fmla="*/ 1843087 w 2890837"/>
                            <a:gd name="connsiteY163" fmla="*/ 726282 h 1726763"/>
                            <a:gd name="connsiteX164" fmla="*/ 1850231 w 2890837"/>
                            <a:gd name="connsiteY164" fmla="*/ 721519 h 1726763"/>
                            <a:gd name="connsiteX165" fmla="*/ 1852612 w 2890837"/>
                            <a:gd name="connsiteY165" fmla="*/ 711994 h 1726763"/>
                            <a:gd name="connsiteX166" fmla="*/ 1854993 w 2890837"/>
                            <a:gd name="connsiteY166" fmla="*/ 681038 h 1726763"/>
                            <a:gd name="connsiteX167" fmla="*/ 1864518 w 2890837"/>
                            <a:gd name="connsiteY167" fmla="*/ 659607 h 1726763"/>
                            <a:gd name="connsiteX168" fmla="*/ 1878806 w 2890837"/>
                            <a:gd name="connsiteY168" fmla="*/ 650082 h 1726763"/>
                            <a:gd name="connsiteX169" fmla="*/ 1890712 w 2890837"/>
                            <a:gd name="connsiteY169" fmla="*/ 640557 h 1726763"/>
                            <a:gd name="connsiteX170" fmla="*/ 1895475 w 2890837"/>
                            <a:gd name="connsiteY170" fmla="*/ 633413 h 1726763"/>
                            <a:gd name="connsiteX171" fmla="*/ 1902618 w 2890837"/>
                            <a:gd name="connsiteY171" fmla="*/ 628650 h 1726763"/>
                            <a:gd name="connsiteX172" fmla="*/ 1921668 w 2890837"/>
                            <a:gd name="connsiteY172" fmla="*/ 607219 h 1726763"/>
                            <a:gd name="connsiteX173" fmla="*/ 1928812 w 2890837"/>
                            <a:gd name="connsiteY173" fmla="*/ 600075 h 1726763"/>
                            <a:gd name="connsiteX174" fmla="*/ 1952625 w 2890837"/>
                            <a:gd name="connsiteY174" fmla="*/ 585788 h 1726763"/>
                            <a:gd name="connsiteX175" fmla="*/ 1966912 w 2890837"/>
                            <a:gd name="connsiteY175" fmla="*/ 573882 h 1726763"/>
                            <a:gd name="connsiteX176" fmla="*/ 1981200 w 2890837"/>
                            <a:gd name="connsiteY176" fmla="*/ 566738 h 1726763"/>
                            <a:gd name="connsiteX177" fmla="*/ 1988343 w 2890837"/>
                            <a:gd name="connsiteY177" fmla="*/ 552450 h 1726763"/>
                            <a:gd name="connsiteX178" fmla="*/ 1985962 w 2890837"/>
                            <a:gd name="connsiteY178" fmla="*/ 545307 h 1726763"/>
                            <a:gd name="connsiteX179" fmla="*/ 1995487 w 2890837"/>
                            <a:gd name="connsiteY179" fmla="*/ 550069 h 1726763"/>
                            <a:gd name="connsiteX180" fmla="*/ 2005012 w 2890837"/>
                            <a:gd name="connsiteY180" fmla="*/ 545307 h 1726763"/>
                            <a:gd name="connsiteX181" fmla="*/ 2002631 w 2890837"/>
                            <a:gd name="connsiteY181" fmla="*/ 538163 h 1726763"/>
                            <a:gd name="connsiteX182" fmla="*/ 2016918 w 2890837"/>
                            <a:gd name="connsiteY182" fmla="*/ 528638 h 1726763"/>
                            <a:gd name="connsiteX183" fmla="*/ 2031206 w 2890837"/>
                            <a:gd name="connsiteY183" fmla="*/ 521494 h 1726763"/>
                            <a:gd name="connsiteX184" fmla="*/ 2035968 w 2890837"/>
                            <a:gd name="connsiteY184" fmla="*/ 514350 h 1726763"/>
                            <a:gd name="connsiteX185" fmla="*/ 2043112 w 2890837"/>
                            <a:gd name="connsiteY185" fmla="*/ 511969 h 1726763"/>
                            <a:gd name="connsiteX186" fmla="*/ 2052637 w 2890837"/>
                            <a:gd name="connsiteY186" fmla="*/ 497682 h 1726763"/>
                            <a:gd name="connsiteX187" fmla="*/ 2057400 w 2890837"/>
                            <a:gd name="connsiteY187" fmla="*/ 490538 h 1726763"/>
                            <a:gd name="connsiteX188" fmla="*/ 2062162 w 2890837"/>
                            <a:gd name="connsiteY188" fmla="*/ 483394 h 1726763"/>
                            <a:gd name="connsiteX189" fmla="*/ 2076450 w 2890837"/>
                            <a:gd name="connsiteY189" fmla="*/ 473869 h 1726763"/>
                            <a:gd name="connsiteX190" fmla="*/ 2083593 w 2890837"/>
                            <a:gd name="connsiteY190" fmla="*/ 469107 h 1726763"/>
                            <a:gd name="connsiteX191" fmla="*/ 2109787 w 2890837"/>
                            <a:gd name="connsiteY191" fmla="*/ 461963 h 1726763"/>
                            <a:gd name="connsiteX192" fmla="*/ 2124075 w 2890837"/>
                            <a:gd name="connsiteY192" fmla="*/ 473869 h 1726763"/>
                            <a:gd name="connsiteX193" fmla="*/ 2128837 w 2890837"/>
                            <a:gd name="connsiteY193" fmla="*/ 488157 h 1726763"/>
                            <a:gd name="connsiteX194" fmla="*/ 2128837 w 2890837"/>
                            <a:gd name="connsiteY194" fmla="*/ 609600 h 1726763"/>
                            <a:gd name="connsiteX195" fmla="*/ 2140743 w 2890837"/>
                            <a:gd name="connsiteY195" fmla="*/ 626269 h 1726763"/>
                            <a:gd name="connsiteX196" fmla="*/ 2131218 w 2890837"/>
                            <a:gd name="connsiteY196" fmla="*/ 628650 h 1726763"/>
                            <a:gd name="connsiteX197" fmla="*/ 2131218 w 2890837"/>
                            <a:gd name="connsiteY197" fmla="*/ 645319 h 1726763"/>
                            <a:gd name="connsiteX198" fmla="*/ 2138362 w 2890837"/>
                            <a:gd name="connsiteY198" fmla="*/ 650082 h 1726763"/>
                            <a:gd name="connsiteX199" fmla="*/ 2131218 w 2890837"/>
                            <a:gd name="connsiteY199" fmla="*/ 657225 h 1726763"/>
                            <a:gd name="connsiteX200" fmla="*/ 2140743 w 2890837"/>
                            <a:gd name="connsiteY200" fmla="*/ 669132 h 1726763"/>
                            <a:gd name="connsiteX201" fmla="*/ 2145506 w 2890837"/>
                            <a:gd name="connsiteY201" fmla="*/ 673894 h 1726763"/>
                            <a:gd name="connsiteX202" fmla="*/ 2155031 w 2890837"/>
                            <a:gd name="connsiteY202" fmla="*/ 683419 h 1726763"/>
                            <a:gd name="connsiteX203" fmla="*/ 2197893 w 2890837"/>
                            <a:gd name="connsiteY203" fmla="*/ 692944 h 1726763"/>
                            <a:gd name="connsiteX204" fmla="*/ 2216943 w 2890837"/>
                            <a:gd name="connsiteY204" fmla="*/ 702469 h 1726763"/>
                            <a:gd name="connsiteX205" fmla="*/ 2238375 w 2890837"/>
                            <a:gd name="connsiteY205" fmla="*/ 707232 h 1726763"/>
                            <a:gd name="connsiteX206" fmla="*/ 2255043 w 2890837"/>
                            <a:gd name="connsiteY206" fmla="*/ 704850 h 1726763"/>
                            <a:gd name="connsiteX207" fmla="*/ 2276475 w 2890837"/>
                            <a:gd name="connsiteY207" fmla="*/ 700088 h 1726763"/>
                            <a:gd name="connsiteX208" fmla="*/ 2388393 w 2890837"/>
                            <a:gd name="connsiteY208" fmla="*/ 697707 h 1726763"/>
                            <a:gd name="connsiteX209" fmla="*/ 2400300 w 2890837"/>
                            <a:gd name="connsiteY209" fmla="*/ 695325 h 1726763"/>
                            <a:gd name="connsiteX210" fmla="*/ 2450306 w 2890837"/>
                            <a:gd name="connsiteY210" fmla="*/ 690563 h 1726763"/>
                            <a:gd name="connsiteX211" fmla="*/ 2464593 w 2890837"/>
                            <a:gd name="connsiteY211" fmla="*/ 685800 h 1726763"/>
                            <a:gd name="connsiteX212" fmla="*/ 2474118 w 2890837"/>
                            <a:gd name="connsiteY212" fmla="*/ 683419 h 1726763"/>
                            <a:gd name="connsiteX213" fmla="*/ 2488406 w 2890837"/>
                            <a:gd name="connsiteY213" fmla="*/ 678657 h 1726763"/>
                            <a:gd name="connsiteX214" fmla="*/ 2509837 w 2890837"/>
                            <a:gd name="connsiteY214" fmla="*/ 673894 h 1726763"/>
                            <a:gd name="connsiteX215" fmla="*/ 2531268 w 2890837"/>
                            <a:gd name="connsiteY215" fmla="*/ 664369 h 1726763"/>
                            <a:gd name="connsiteX216" fmla="*/ 2538412 w 2890837"/>
                            <a:gd name="connsiteY216" fmla="*/ 661988 h 1726763"/>
                            <a:gd name="connsiteX217" fmla="*/ 2581275 w 2890837"/>
                            <a:gd name="connsiteY217" fmla="*/ 664369 h 1726763"/>
                            <a:gd name="connsiteX218" fmla="*/ 2612231 w 2890837"/>
                            <a:gd name="connsiteY218" fmla="*/ 673894 h 1726763"/>
                            <a:gd name="connsiteX219" fmla="*/ 2645568 w 2890837"/>
                            <a:gd name="connsiteY219" fmla="*/ 678657 h 1726763"/>
                            <a:gd name="connsiteX220" fmla="*/ 2678906 w 2890837"/>
                            <a:gd name="connsiteY220" fmla="*/ 683419 h 1726763"/>
                            <a:gd name="connsiteX221" fmla="*/ 2750343 w 2890837"/>
                            <a:gd name="connsiteY221" fmla="*/ 681038 h 1726763"/>
                            <a:gd name="connsiteX222" fmla="*/ 2769393 w 2890837"/>
                            <a:gd name="connsiteY222" fmla="*/ 678657 h 1726763"/>
                            <a:gd name="connsiteX223" fmla="*/ 2800350 w 2890837"/>
                            <a:gd name="connsiteY223" fmla="*/ 692944 h 1726763"/>
                            <a:gd name="connsiteX224" fmla="*/ 2812256 w 2890837"/>
                            <a:gd name="connsiteY224" fmla="*/ 697707 h 1726763"/>
                            <a:gd name="connsiteX225" fmla="*/ 2819400 w 2890837"/>
                            <a:gd name="connsiteY225" fmla="*/ 711994 h 1726763"/>
                            <a:gd name="connsiteX226" fmla="*/ 2817018 w 2890837"/>
                            <a:gd name="connsiteY226" fmla="*/ 721519 h 1726763"/>
                            <a:gd name="connsiteX227" fmla="*/ 2814637 w 2890837"/>
                            <a:gd name="connsiteY227" fmla="*/ 728663 h 1726763"/>
                            <a:gd name="connsiteX228" fmla="*/ 2800350 w 2890837"/>
                            <a:gd name="connsiteY228" fmla="*/ 733425 h 1726763"/>
                            <a:gd name="connsiteX229" fmla="*/ 2795587 w 2890837"/>
                            <a:gd name="connsiteY229" fmla="*/ 745332 h 1726763"/>
                            <a:gd name="connsiteX230" fmla="*/ 2788443 w 2890837"/>
                            <a:gd name="connsiteY230" fmla="*/ 752475 h 1726763"/>
                            <a:gd name="connsiteX231" fmla="*/ 2797968 w 2890837"/>
                            <a:gd name="connsiteY231" fmla="*/ 802482 h 1726763"/>
                            <a:gd name="connsiteX232" fmla="*/ 2805112 w 2890837"/>
                            <a:gd name="connsiteY232" fmla="*/ 812007 h 1726763"/>
                            <a:gd name="connsiteX233" fmla="*/ 2814637 w 2890837"/>
                            <a:gd name="connsiteY233" fmla="*/ 814388 h 1726763"/>
                            <a:gd name="connsiteX234" fmla="*/ 2807493 w 2890837"/>
                            <a:gd name="connsiteY234" fmla="*/ 821532 h 1726763"/>
                            <a:gd name="connsiteX235" fmla="*/ 2793206 w 2890837"/>
                            <a:gd name="connsiteY235" fmla="*/ 826294 h 1726763"/>
                            <a:gd name="connsiteX236" fmla="*/ 2802731 w 2890837"/>
                            <a:gd name="connsiteY236" fmla="*/ 840582 h 1726763"/>
                            <a:gd name="connsiteX237" fmla="*/ 2807493 w 2890837"/>
                            <a:gd name="connsiteY237" fmla="*/ 847725 h 1726763"/>
                            <a:gd name="connsiteX238" fmla="*/ 2821781 w 2890837"/>
                            <a:gd name="connsiteY238" fmla="*/ 842963 h 1726763"/>
                            <a:gd name="connsiteX239" fmla="*/ 2838450 w 2890837"/>
                            <a:gd name="connsiteY239" fmla="*/ 847725 h 1726763"/>
                            <a:gd name="connsiteX240" fmla="*/ 2845593 w 2890837"/>
                            <a:gd name="connsiteY240" fmla="*/ 852488 h 1726763"/>
                            <a:gd name="connsiteX241" fmla="*/ 2859881 w 2890837"/>
                            <a:gd name="connsiteY241" fmla="*/ 859632 h 1726763"/>
                            <a:gd name="connsiteX242" fmla="*/ 2864643 w 2890837"/>
                            <a:gd name="connsiteY242" fmla="*/ 866775 h 1726763"/>
                            <a:gd name="connsiteX243" fmla="*/ 2888456 w 2890837"/>
                            <a:gd name="connsiteY243" fmla="*/ 885825 h 1726763"/>
                            <a:gd name="connsiteX244" fmla="*/ 2890837 w 2890837"/>
                            <a:gd name="connsiteY244" fmla="*/ 892969 h 1726763"/>
                            <a:gd name="connsiteX245" fmla="*/ 2888456 w 2890837"/>
                            <a:gd name="connsiteY245" fmla="*/ 938213 h 1726763"/>
                            <a:gd name="connsiteX246" fmla="*/ 2886075 w 2890837"/>
                            <a:gd name="connsiteY246" fmla="*/ 947738 h 1726763"/>
                            <a:gd name="connsiteX247" fmla="*/ 2883693 w 2890837"/>
                            <a:gd name="connsiteY247" fmla="*/ 954882 h 1726763"/>
                            <a:gd name="connsiteX248" fmla="*/ 2871787 w 2890837"/>
                            <a:gd name="connsiteY248" fmla="*/ 969169 h 1726763"/>
                            <a:gd name="connsiteX249" fmla="*/ 2864643 w 2890837"/>
                            <a:gd name="connsiteY249" fmla="*/ 971550 h 1726763"/>
                            <a:gd name="connsiteX250" fmla="*/ 2859881 w 2890837"/>
                            <a:gd name="connsiteY250" fmla="*/ 981075 h 1726763"/>
                            <a:gd name="connsiteX251" fmla="*/ 2845593 w 2890837"/>
                            <a:gd name="connsiteY251" fmla="*/ 990600 h 1726763"/>
                            <a:gd name="connsiteX252" fmla="*/ 2831306 w 2890837"/>
                            <a:gd name="connsiteY252" fmla="*/ 1000125 h 1726763"/>
                            <a:gd name="connsiteX253" fmla="*/ 2821781 w 2890837"/>
                            <a:gd name="connsiteY253" fmla="*/ 1004888 h 1726763"/>
                            <a:gd name="connsiteX254" fmla="*/ 2809875 w 2890837"/>
                            <a:gd name="connsiteY254" fmla="*/ 1019175 h 1726763"/>
                            <a:gd name="connsiteX255" fmla="*/ 2802731 w 2890837"/>
                            <a:gd name="connsiteY255" fmla="*/ 1026319 h 1726763"/>
                            <a:gd name="connsiteX256" fmla="*/ 2781300 w 2890837"/>
                            <a:gd name="connsiteY256" fmla="*/ 1033463 h 1726763"/>
                            <a:gd name="connsiteX257" fmla="*/ 2700337 w 2890837"/>
                            <a:gd name="connsiteY257" fmla="*/ 1031082 h 1726763"/>
                            <a:gd name="connsiteX258" fmla="*/ 2690812 w 2890837"/>
                            <a:gd name="connsiteY258" fmla="*/ 1028700 h 1726763"/>
                            <a:gd name="connsiteX259" fmla="*/ 2678906 w 2890837"/>
                            <a:gd name="connsiteY259" fmla="*/ 1026319 h 1726763"/>
                            <a:gd name="connsiteX260" fmla="*/ 2645568 w 2890837"/>
                            <a:gd name="connsiteY260" fmla="*/ 1021557 h 1726763"/>
                            <a:gd name="connsiteX261" fmla="*/ 2624137 w 2890837"/>
                            <a:gd name="connsiteY261" fmla="*/ 1016794 h 1726763"/>
                            <a:gd name="connsiteX262" fmla="*/ 2597943 w 2890837"/>
                            <a:gd name="connsiteY262" fmla="*/ 1014413 h 1726763"/>
                            <a:gd name="connsiteX263" fmla="*/ 2481262 w 2890837"/>
                            <a:gd name="connsiteY263" fmla="*/ 1009650 h 1726763"/>
                            <a:gd name="connsiteX264" fmla="*/ 2431256 w 2890837"/>
                            <a:gd name="connsiteY264" fmla="*/ 1012032 h 1726763"/>
                            <a:gd name="connsiteX265" fmla="*/ 2414587 w 2890837"/>
                            <a:gd name="connsiteY265" fmla="*/ 1016794 h 1726763"/>
                            <a:gd name="connsiteX266" fmla="*/ 2405062 w 2890837"/>
                            <a:gd name="connsiteY266" fmla="*/ 1023938 h 1726763"/>
                            <a:gd name="connsiteX267" fmla="*/ 2390775 w 2890837"/>
                            <a:gd name="connsiteY267" fmla="*/ 1028700 h 1726763"/>
                            <a:gd name="connsiteX268" fmla="*/ 2383631 w 2890837"/>
                            <a:gd name="connsiteY268" fmla="*/ 1031082 h 1726763"/>
                            <a:gd name="connsiteX269" fmla="*/ 2369343 w 2890837"/>
                            <a:gd name="connsiteY269" fmla="*/ 1040607 h 1726763"/>
                            <a:gd name="connsiteX270" fmla="*/ 2359818 w 2890837"/>
                            <a:gd name="connsiteY270" fmla="*/ 1052513 h 1726763"/>
                            <a:gd name="connsiteX271" fmla="*/ 2355056 w 2890837"/>
                            <a:gd name="connsiteY271" fmla="*/ 1059657 h 1726763"/>
                            <a:gd name="connsiteX272" fmla="*/ 2331243 w 2890837"/>
                            <a:gd name="connsiteY272" fmla="*/ 1073944 h 1726763"/>
                            <a:gd name="connsiteX273" fmla="*/ 2316956 w 2890837"/>
                            <a:gd name="connsiteY273" fmla="*/ 1085850 h 1726763"/>
                            <a:gd name="connsiteX274" fmla="*/ 2309812 w 2890837"/>
                            <a:gd name="connsiteY274" fmla="*/ 1088232 h 1726763"/>
                            <a:gd name="connsiteX275" fmla="*/ 2305050 w 2890837"/>
                            <a:gd name="connsiteY275" fmla="*/ 1095375 h 1726763"/>
                            <a:gd name="connsiteX276" fmla="*/ 2290762 w 2890837"/>
                            <a:gd name="connsiteY276" fmla="*/ 1107282 h 1726763"/>
                            <a:gd name="connsiteX277" fmla="*/ 2283618 w 2890837"/>
                            <a:gd name="connsiteY277" fmla="*/ 1123950 h 1726763"/>
                            <a:gd name="connsiteX278" fmla="*/ 2278856 w 2890837"/>
                            <a:gd name="connsiteY278" fmla="*/ 1152525 h 1726763"/>
                            <a:gd name="connsiteX279" fmla="*/ 2281237 w 2890837"/>
                            <a:gd name="connsiteY279" fmla="*/ 1159669 h 1726763"/>
                            <a:gd name="connsiteX280" fmla="*/ 2269331 w 2890837"/>
                            <a:gd name="connsiteY280" fmla="*/ 1178719 h 1726763"/>
                            <a:gd name="connsiteX281" fmla="*/ 2264568 w 2890837"/>
                            <a:gd name="connsiteY281" fmla="*/ 1185863 h 1726763"/>
                            <a:gd name="connsiteX282" fmla="*/ 2257425 w 2890837"/>
                            <a:gd name="connsiteY282" fmla="*/ 1190625 h 1726763"/>
                            <a:gd name="connsiteX283" fmla="*/ 2226468 w 2890837"/>
                            <a:gd name="connsiteY283" fmla="*/ 1197769 h 1726763"/>
                            <a:gd name="connsiteX284" fmla="*/ 2145506 w 2890837"/>
                            <a:gd name="connsiteY284" fmla="*/ 1195388 h 1726763"/>
                            <a:gd name="connsiteX285" fmla="*/ 2071687 w 2890837"/>
                            <a:gd name="connsiteY285" fmla="*/ 1195388 h 1726763"/>
                            <a:gd name="connsiteX286" fmla="*/ 2055018 w 2890837"/>
                            <a:gd name="connsiteY286" fmla="*/ 1200150 h 1726763"/>
                            <a:gd name="connsiteX287" fmla="*/ 2040731 w 2890837"/>
                            <a:gd name="connsiteY287" fmla="*/ 1209675 h 1726763"/>
                            <a:gd name="connsiteX288" fmla="*/ 2019300 w 2890837"/>
                            <a:gd name="connsiteY288" fmla="*/ 1233488 h 1726763"/>
                            <a:gd name="connsiteX289" fmla="*/ 2014537 w 2890837"/>
                            <a:gd name="connsiteY289" fmla="*/ 1240632 h 1726763"/>
                            <a:gd name="connsiteX290" fmla="*/ 2005012 w 2890837"/>
                            <a:gd name="connsiteY290" fmla="*/ 1257300 h 1726763"/>
                            <a:gd name="connsiteX291" fmla="*/ 2000250 w 2890837"/>
                            <a:gd name="connsiteY291" fmla="*/ 1278732 h 1726763"/>
                            <a:gd name="connsiteX292" fmla="*/ 1993106 w 2890837"/>
                            <a:gd name="connsiteY292" fmla="*/ 1285875 h 1726763"/>
                            <a:gd name="connsiteX293" fmla="*/ 1988343 w 2890837"/>
                            <a:gd name="connsiteY293" fmla="*/ 1300163 h 1726763"/>
                            <a:gd name="connsiteX294" fmla="*/ 1997868 w 2890837"/>
                            <a:gd name="connsiteY294" fmla="*/ 1326357 h 1726763"/>
                            <a:gd name="connsiteX295" fmla="*/ 2012156 w 2890837"/>
                            <a:gd name="connsiteY295" fmla="*/ 1345407 h 1726763"/>
                            <a:gd name="connsiteX296" fmla="*/ 2014537 w 2890837"/>
                            <a:gd name="connsiteY296" fmla="*/ 1352550 h 1726763"/>
                            <a:gd name="connsiteX297" fmla="*/ 2024062 w 2890837"/>
                            <a:gd name="connsiteY297" fmla="*/ 1369219 h 1726763"/>
                            <a:gd name="connsiteX298" fmla="*/ 2028825 w 2890837"/>
                            <a:gd name="connsiteY298" fmla="*/ 1385888 h 1726763"/>
                            <a:gd name="connsiteX299" fmla="*/ 2033587 w 2890837"/>
                            <a:gd name="connsiteY299" fmla="*/ 1393032 h 1726763"/>
                            <a:gd name="connsiteX300" fmla="*/ 2038350 w 2890837"/>
                            <a:gd name="connsiteY300" fmla="*/ 1407319 h 1726763"/>
                            <a:gd name="connsiteX301" fmla="*/ 2040731 w 2890837"/>
                            <a:gd name="connsiteY301" fmla="*/ 1414463 h 1726763"/>
                            <a:gd name="connsiteX302" fmla="*/ 2045493 w 2890837"/>
                            <a:gd name="connsiteY302" fmla="*/ 1421607 h 1726763"/>
                            <a:gd name="connsiteX303" fmla="*/ 2047875 w 2890837"/>
                            <a:gd name="connsiteY303" fmla="*/ 1428750 h 1726763"/>
                            <a:gd name="connsiteX304" fmla="*/ 2055018 w 2890837"/>
                            <a:gd name="connsiteY304" fmla="*/ 1435894 h 1726763"/>
                            <a:gd name="connsiteX305" fmla="*/ 2059781 w 2890837"/>
                            <a:gd name="connsiteY305" fmla="*/ 1445419 h 1726763"/>
                            <a:gd name="connsiteX306" fmla="*/ 2066925 w 2890837"/>
                            <a:gd name="connsiteY306" fmla="*/ 1450182 h 1726763"/>
                            <a:gd name="connsiteX307" fmla="*/ 2078831 w 2890837"/>
                            <a:gd name="connsiteY307" fmla="*/ 1459707 h 1726763"/>
                            <a:gd name="connsiteX308" fmla="*/ 2085975 w 2890837"/>
                            <a:gd name="connsiteY308" fmla="*/ 1464469 h 1726763"/>
                            <a:gd name="connsiteX309" fmla="*/ 2102643 w 2890837"/>
                            <a:gd name="connsiteY309" fmla="*/ 1476375 h 1726763"/>
                            <a:gd name="connsiteX310" fmla="*/ 2107406 w 2890837"/>
                            <a:gd name="connsiteY310" fmla="*/ 1485900 h 1726763"/>
                            <a:gd name="connsiteX311" fmla="*/ 2112168 w 2890837"/>
                            <a:gd name="connsiteY311" fmla="*/ 1493044 h 1726763"/>
                            <a:gd name="connsiteX312" fmla="*/ 2114550 w 2890837"/>
                            <a:gd name="connsiteY312" fmla="*/ 1502569 h 1726763"/>
                            <a:gd name="connsiteX313" fmla="*/ 2121693 w 2890837"/>
                            <a:gd name="connsiteY313" fmla="*/ 1509713 h 1726763"/>
                            <a:gd name="connsiteX314" fmla="*/ 2138362 w 2890837"/>
                            <a:gd name="connsiteY314" fmla="*/ 1516857 h 1726763"/>
                            <a:gd name="connsiteX315" fmla="*/ 2150268 w 2890837"/>
                            <a:gd name="connsiteY315" fmla="*/ 1521619 h 1726763"/>
                            <a:gd name="connsiteX316" fmla="*/ 2166937 w 2890837"/>
                            <a:gd name="connsiteY316" fmla="*/ 1528763 h 1726763"/>
                            <a:gd name="connsiteX317" fmla="*/ 2178843 w 2890837"/>
                            <a:gd name="connsiteY317" fmla="*/ 1535907 h 1726763"/>
                            <a:gd name="connsiteX318" fmla="*/ 2188368 w 2890837"/>
                            <a:gd name="connsiteY318" fmla="*/ 1538288 h 1726763"/>
                            <a:gd name="connsiteX319" fmla="*/ 2195512 w 2890837"/>
                            <a:gd name="connsiteY319" fmla="*/ 1540669 h 1726763"/>
                            <a:gd name="connsiteX320" fmla="*/ 2226468 w 2890837"/>
                            <a:gd name="connsiteY320" fmla="*/ 1538288 h 1726763"/>
                            <a:gd name="connsiteX321" fmla="*/ 2233612 w 2890837"/>
                            <a:gd name="connsiteY321" fmla="*/ 1535907 h 1726763"/>
                            <a:gd name="connsiteX322" fmla="*/ 2274093 w 2890837"/>
                            <a:gd name="connsiteY322" fmla="*/ 1533525 h 1726763"/>
                            <a:gd name="connsiteX323" fmla="*/ 2305050 w 2890837"/>
                            <a:gd name="connsiteY323" fmla="*/ 1535907 h 1726763"/>
                            <a:gd name="connsiteX324" fmla="*/ 2312193 w 2890837"/>
                            <a:gd name="connsiteY324" fmla="*/ 1538288 h 1726763"/>
                            <a:gd name="connsiteX325" fmla="*/ 2336006 w 2890837"/>
                            <a:gd name="connsiteY325" fmla="*/ 1540669 h 1726763"/>
                            <a:gd name="connsiteX326" fmla="*/ 2343150 w 2890837"/>
                            <a:gd name="connsiteY326" fmla="*/ 1543050 h 1726763"/>
                            <a:gd name="connsiteX327" fmla="*/ 2357437 w 2890837"/>
                            <a:gd name="connsiteY327" fmla="*/ 1552575 h 1726763"/>
                            <a:gd name="connsiteX328" fmla="*/ 2364581 w 2890837"/>
                            <a:gd name="connsiteY328" fmla="*/ 1557338 h 1726763"/>
                            <a:gd name="connsiteX329" fmla="*/ 2374106 w 2890837"/>
                            <a:gd name="connsiteY329" fmla="*/ 1562100 h 1726763"/>
                            <a:gd name="connsiteX330" fmla="*/ 2381250 w 2890837"/>
                            <a:gd name="connsiteY330" fmla="*/ 1569244 h 1726763"/>
                            <a:gd name="connsiteX331" fmla="*/ 2388393 w 2890837"/>
                            <a:gd name="connsiteY331" fmla="*/ 1574007 h 1726763"/>
                            <a:gd name="connsiteX332" fmla="*/ 2393156 w 2890837"/>
                            <a:gd name="connsiteY332" fmla="*/ 1581150 h 1726763"/>
                            <a:gd name="connsiteX333" fmla="*/ 2400300 w 2890837"/>
                            <a:gd name="connsiteY333" fmla="*/ 1590675 h 1726763"/>
                            <a:gd name="connsiteX334" fmla="*/ 2397918 w 2890837"/>
                            <a:gd name="connsiteY334" fmla="*/ 1621632 h 1726763"/>
                            <a:gd name="connsiteX335" fmla="*/ 2395537 w 2890837"/>
                            <a:gd name="connsiteY335" fmla="*/ 1633538 h 1726763"/>
                            <a:gd name="connsiteX336" fmla="*/ 2390775 w 2890837"/>
                            <a:gd name="connsiteY336" fmla="*/ 1704975 h 1726763"/>
                            <a:gd name="connsiteX337" fmla="*/ 2383631 w 2890837"/>
                            <a:gd name="connsiteY337" fmla="*/ 1724025 h 1726763"/>
                            <a:gd name="connsiteX338" fmla="*/ 2383631 w 2890837"/>
                            <a:gd name="connsiteY33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31031 w 2890837"/>
                            <a:gd name="connsiteY79" fmla="*/ 988219 h 1726763"/>
                            <a:gd name="connsiteX80" fmla="*/ 638175 w 2890837"/>
                            <a:gd name="connsiteY80" fmla="*/ 983457 h 1726763"/>
                            <a:gd name="connsiteX81" fmla="*/ 654843 w 2890837"/>
                            <a:gd name="connsiteY81" fmla="*/ 954882 h 1726763"/>
                            <a:gd name="connsiteX82" fmla="*/ 673893 w 2890837"/>
                            <a:gd name="connsiteY82" fmla="*/ 952500 h 1726763"/>
                            <a:gd name="connsiteX83" fmla="*/ 678656 w 2890837"/>
                            <a:gd name="connsiteY83" fmla="*/ 945357 h 1726763"/>
                            <a:gd name="connsiteX84" fmla="*/ 681037 w 2890837"/>
                            <a:gd name="connsiteY84" fmla="*/ 935832 h 1726763"/>
                            <a:gd name="connsiteX85" fmla="*/ 685800 w 2890837"/>
                            <a:gd name="connsiteY85" fmla="*/ 921544 h 1726763"/>
                            <a:gd name="connsiteX86" fmla="*/ 692943 w 2890837"/>
                            <a:gd name="connsiteY86" fmla="*/ 897732 h 1726763"/>
                            <a:gd name="connsiteX87" fmla="*/ 697706 w 2890837"/>
                            <a:gd name="connsiteY87" fmla="*/ 883444 h 1726763"/>
                            <a:gd name="connsiteX88" fmla="*/ 700087 w 2890837"/>
                            <a:gd name="connsiteY88" fmla="*/ 876300 h 1726763"/>
                            <a:gd name="connsiteX89" fmla="*/ 704850 w 2890837"/>
                            <a:gd name="connsiteY89" fmla="*/ 869157 h 1726763"/>
                            <a:gd name="connsiteX90" fmla="*/ 711993 w 2890837"/>
                            <a:gd name="connsiteY90" fmla="*/ 854869 h 1726763"/>
                            <a:gd name="connsiteX91" fmla="*/ 716756 w 2890837"/>
                            <a:gd name="connsiteY91" fmla="*/ 840582 h 1726763"/>
                            <a:gd name="connsiteX92" fmla="*/ 719137 w 2890837"/>
                            <a:gd name="connsiteY92" fmla="*/ 833438 h 1726763"/>
                            <a:gd name="connsiteX93" fmla="*/ 721518 w 2890837"/>
                            <a:gd name="connsiteY93" fmla="*/ 823913 h 1726763"/>
                            <a:gd name="connsiteX94" fmla="*/ 726281 w 2890837"/>
                            <a:gd name="connsiteY94" fmla="*/ 809625 h 1726763"/>
                            <a:gd name="connsiteX95" fmla="*/ 728662 w 2890837"/>
                            <a:gd name="connsiteY95" fmla="*/ 802482 h 1726763"/>
                            <a:gd name="connsiteX96" fmla="*/ 731043 w 2890837"/>
                            <a:gd name="connsiteY96" fmla="*/ 762000 h 1726763"/>
                            <a:gd name="connsiteX97" fmla="*/ 733425 w 2890837"/>
                            <a:gd name="connsiteY97" fmla="*/ 752475 h 1726763"/>
                            <a:gd name="connsiteX98" fmla="*/ 735806 w 2890837"/>
                            <a:gd name="connsiteY98" fmla="*/ 740569 h 1726763"/>
                            <a:gd name="connsiteX99" fmla="*/ 745331 w 2890837"/>
                            <a:gd name="connsiteY99" fmla="*/ 719138 h 1726763"/>
                            <a:gd name="connsiteX100" fmla="*/ 752475 w 2890837"/>
                            <a:gd name="connsiteY100" fmla="*/ 711994 h 1726763"/>
                            <a:gd name="connsiteX101" fmla="*/ 759618 w 2890837"/>
                            <a:gd name="connsiteY101" fmla="*/ 707232 h 1726763"/>
                            <a:gd name="connsiteX102" fmla="*/ 795337 w 2890837"/>
                            <a:gd name="connsiteY102" fmla="*/ 700088 h 1726763"/>
                            <a:gd name="connsiteX103" fmla="*/ 838200 w 2890837"/>
                            <a:gd name="connsiteY103" fmla="*/ 702469 h 1726763"/>
                            <a:gd name="connsiteX104" fmla="*/ 857250 w 2890837"/>
                            <a:gd name="connsiteY104" fmla="*/ 707232 h 1726763"/>
                            <a:gd name="connsiteX105" fmla="*/ 866775 w 2890837"/>
                            <a:gd name="connsiteY105" fmla="*/ 711994 h 1726763"/>
                            <a:gd name="connsiteX106" fmla="*/ 873918 w 2890837"/>
                            <a:gd name="connsiteY106" fmla="*/ 714375 h 1726763"/>
                            <a:gd name="connsiteX107" fmla="*/ 888206 w 2890837"/>
                            <a:gd name="connsiteY107" fmla="*/ 723900 h 1726763"/>
                            <a:gd name="connsiteX108" fmla="*/ 902493 w 2890837"/>
                            <a:gd name="connsiteY108" fmla="*/ 726282 h 1726763"/>
                            <a:gd name="connsiteX109" fmla="*/ 919162 w 2890837"/>
                            <a:gd name="connsiteY109" fmla="*/ 731044 h 1726763"/>
                            <a:gd name="connsiteX110" fmla="*/ 1047750 w 2890837"/>
                            <a:gd name="connsiteY110" fmla="*/ 726282 h 1726763"/>
                            <a:gd name="connsiteX111" fmla="*/ 1054893 w 2890837"/>
                            <a:gd name="connsiteY111" fmla="*/ 723900 h 1726763"/>
                            <a:gd name="connsiteX112" fmla="*/ 1069181 w 2890837"/>
                            <a:gd name="connsiteY112" fmla="*/ 721519 h 1726763"/>
                            <a:gd name="connsiteX113" fmla="*/ 1119187 w 2890837"/>
                            <a:gd name="connsiteY113" fmla="*/ 719138 h 1726763"/>
                            <a:gd name="connsiteX114" fmla="*/ 1147762 w 2890837"/>
                            <a:gd name="connsiteY114" fmla="*/ 714375 h 1726763"/>
                            <a:gd name="connsiteX115" fmla="*/ 1171575 w 2890837"/>
                            <a:gd name="connsiteY115" fmla="*/ 709613 h 1726763"/>
                            <a:gd name="connsiteX116" fmla="*/ 1197768 w 2890837"/>
                            <a:gd name="connsiteY116" fmla="*/ 711994 h 1726763"/>
                            <a:gd name="connsiteX117" fmla="*/ 1204912 w 2890837"/>
                            <a:gd name="connsiteY117" fmla="*/ 714375 h 1726763"/>
                            <a:gd name="connsiteX118" fmla="*/ 1216818 w 2890837"/>
                            <a:gd name="connsiteY118" fmla="*/ 716757 h 1726763"/>
                            <a:gd name="connsiteX119" fmla="*/ 1238250 w 2890837"/>
                            <a:gd name="connsiteY119" fmla="*/ 719138 h 1726763"/>
                            <a:gd name="connsiteX120" fmla="*/ 1247775 w 2890837"/>
                            <a:gd name="connsiteY120" fmla="*/ 721519 h 1726763"/>
                            <a:gd name="connsiteX121" fmla="*/ 1254918 w 2890837"/>
                            <a:gd name="connsiteY121" fmla="*/ 723900 h 1726763"/>
                            <a:gd name="connsiteX122" fmla="*/ 1276350 w 2890837"/>
                            <a:gd name="connsiteY122" fmla="*/ 726282 h 1726763"/>
                            <a:gd name="connsiteX123" fmla="*/ 1288256 w 2890837"/>
                            <a:gd name="connsiteY123" fmla="*/ 728663 h 1726763"/>
                            <a:gd name="connsiteX124" fmla="*/ 1300162 w 2890837"/>
                            <a:gd name="connsiteY124" fmla="*/ 740569 h 1726763"/>
                            <a:gd name="connsiteX125" fmla="*/ 1312068 w 2890837"/>
                            <a:gd name="connsiteY125" fmla="*/ 754857 h 1726763"/>
                            <a:gd name="connsiteX126" fmla="*/ 1323975 w 2890837"/>
                            <a:gd name="connsiteY126" fmla="*/ 759619 h 1726763"/>
                            <a:gd name="connsiteX127" fmla="*/ 1333500 w 2890837"/>
                            <a:gd name="connsiteY127" fmla="*/ 764382 h 1726763"/>
                            <a:gd name="connsiteX128" fmla="*/ 1340643 w 2890837"/>
                            <a:gd name="connsiteY128" fmla="*/ 766763 h 1726763"/>
                            <a:gd name="connsiteX129" fmla="*/ 1357312 w 2890837"/>
                            <a:gd name="connsiteY129" fmla="*/ 776288 h 1726763"/>
                            <a:gd name="connsiteX130" fmla="*/ 1364456 w 2890837"/>
                            <a:gd name="connsiteY130" fmla="*/ 781050 h 1726763"/>
                            <a:gd name="connsiteX131" fmla="*/ 1376362 w 2890837"/>
                            <a:gd name="connsiteY131" fmla="*/ 783432 h 1726763"/>
                            <a:gd name="connsiteX132" fmla="*/ 1397793 w 2890837"/>
                            <a:gd name="connsiteY132" fmla="*/ 792957 h 1726763"/>
                            <a:gd name="connsiteX133" fmla="*/ 1419225 w 2890837"/>
                            <a:gd name="connsiteY133" fmla="*/ 800100 h 1726763"/>
                            <a:gd name="connsiteX134" fmla="*/ 1443037 w 2890837"/>
                            <a:gd name="connsiteY134" fmla="*/ 804863 h 1726763"/>
                            <a:gd name="connsiteX135" fmla="*/ 1462087 w 2890837"/>
                            <a:gd name="connsiteY135" fmla="*/ 812007 h 1726763"/>
                            <a:gd name="connsiteX136" fmla="*/ 1471612 w 2890837"/>
                            <a:gd name="connsiteY136" fmla="*/ 814388 h 1726763"/>
                            <a:gd name="connsiteX137" fmla="*/ 1478756 w 2890837"/>
                            <a:gd name="connsiteY137" fmla="*/ 819150 h 1726763"/>
                            <a:gd name="connsiteX138" fmla="*/ 1485900 w 2890837"/>
                            <a:gd name="connsiteY138" fmla="*/ 821532 h 1726763"/>
                            <a:gd name="connsiteX139" fmla="*/ 1507331 w 2890837"/>
                            <a:gd name="connsiteY139" fmla="*/ 826294 h 1726763"/>
                            <a:gd name="connsiteX140" fmla="*/ 1516856 w 2890837"/>
                            <a:gd name="connsiteY140" fmla="*/ 828675 h 1726763"/>
                            <a:gd name="connsiteX141" fmla="*/ 1545431 w 2890837"/>
                            <a:gd name="connsiteY141" fmla="*/ 833438 h 1726763"/>
                            <a:gd name="connsiteX142" fmla="*/ 1614487 w 2890837"/>
                            <a:gd name="connsiteY142" fmla="*/ 831057 h 1726763"/>
                            <a:gd name="connsiteX143" fmla="*/ 1628775 w 2890837"/>
                            <a:gd name="connsiteY143" fmla="*/ 821532 h 1726763"/>
                            <a:gd name="connsiteX144" fmla="*/ 1635918 w 2890837"/>
                            <a:gd name="connsiteY144" fmla="*/ 819150 h 1726763"/>
                            <a:gd name="connsiteX145" fmla="*/ 1650206 w 2890837"/>
                            <a:gd name="connsiteY145" fmla="*/ 809625 h 1726763"/>
                            <a:gd name="connsiteX146" fmla="*/ 1657350 w 2890837"/>
                            <a:gd name="connsiteY146" fmla="*/ 807244 h 1726763"/>
                            <a:gd name="connsiteX147" fmla="*/ 1671637 w 2890837"/>
                            <a:gd name="connsiteY147" fmla="*/ 797719 h 1726763"/>
                            <a:gd name="connsiteX148" fmla="*/ 1685925 w 2890837"/>
                            <a:gd name="connsiteY148" fmla="*/ 792957 h 1726763"/>
                            <a:gd name="connsiteX149" fmla="*/ 1693068 w 2890837"/>
                            <a:gd name="connsiteY149" fmla="*/ 790575 h 1726763"/>
                            <a:gd name="connsiteX150" fmla="*/ 1709737 w 2890837"/>
                            <a:gd name="connsiteY150" fmla="*/ 783432 h 1726763"/>
                            <a:gd name="connsiteX151" fmla="*/ 1724025 w 2890837"/>
                            <a:gd name="connsiteY151" fmla="*/ 778669 h 1726763"/>
                            <a:gd name="connsiteX152" fmla="*/ 1731168 w 2890837"/>
                            <a:gd name="connsiteY152" fmla="*/ 776288 h 1726763"/>
                            <a:gd name="connsiteX153" fmla="*/ 1738312 w 2890837"/>
                            <a:gd name="connsiteY153" fmla="*/ 771525 h 1726763"/>
                            <a:gd name="connsiteX154" fmla="*/ 1750218 w 2890837"/>
                            <a:gd name="connsiteY154" fmla="*/ 769144 h 1726763"/>
                            <a:gd name="connsiteX155" fmla="*/ 1759743 w 2890837"/>
                            <a:gd name="connsiteY155" fmla="*/ 766763 h 1726763"/>
                            <a:gd name="connsiteX156" fmla="*/ 1766887 w 2890837"/>
                            <a:gd name="connsiteY156" fmla="*/ 762000 h 1726763"/>
                            <a:gd name="connsiteX157" fmla="*/ 1793081 w 2890837"/>
                            <a:gd name="connsiteY157" fmla="*/ 754857 h 1726763"/>
                            <a:gd name="connsiteX158" fmla="*/ 1809750 w 2890837"/>
                            <a:gd name="connsiteY158" fmla="*/ 750094 h 1726763"/>
                            <a:gd name="connsiteX159" fmla="*/ 1816893 w 2890837"/>
                            <a:gd name="connsiteY159" fmla="*/ 745332 h 1726763"/>
                            <a:gd name="connsiteX160" fmla="*/ 1824037 w 2890837"/>
                            <a:gd name="connsiteY160" fmla="*/ 742950 h 1726763"/>
                            <a:gd name="connsiteX161" fmla="*/ 1831181 w 2890837"/>
                            <a:gd name="connsiteY161" fmla="*/ 735807 h 1726763"/>
                            <a:gd name="connsiteX162" fmla="*/ 1835943 w 2890837"/>
                            <a:gd name="connsiteY162" fmla="*/ 728663 h 1726763"/>
                            <a:gd name="connsiteX163" fmla="*/ 1843087 w 2890837"/>
                            <a:gd name="connsiteY163" fmla="*/ 726282 h 1726763"/>
                            <a:gd name="connsiteX164" fmla="*/ 1850231 w 2890837"/>
                            <a:gd name="connsiteY164" fmla="*/ 721519 h 1726763"/>
                            <a:gd name="connsiteX165" fmla="*/ 1852612 w 2890837"/>
                            <a:gd name="connsiteY165" fmla="*/ 711994 h 1726763"/>
                            <a:gd name="connsiteX166" fmla="*/ 1854993 w 2890837"/>
                            <a:gd name="connsiteY166" fmla="*/ 681038 h 1726763"/>
                            <a:gd name="connsiteX167" fmla="*/ 1864518 w 2890837"/>
                            <a:gd name="connsiteY167" fmla="*/ 659607 h 1726763"/>
                            <a:gd name="connsiteX168" fmla="*/ 1878806 w 2890837"/>
                            <a:gd name="connsiteY168" fmla="*/ 650082 h 1726763"/>
                            <a:gd name="connsiteX169" fmla="*/ 1890712 w 2890837"/>
                            <a:gd name="connsiteY169" fmla="*/ 640557 h 1726763"/>
                            <a:gd name="connsiteX170" fmla="*/ 1895475 w 2890837"/>
                            <a:gd name="connsiteY170" fmla="*/ 633413 h 1726763"/>
                            <a:gd name="connsiteX171" fmla="*/ 1902618 w 2890837"/>
                            <a:gd name="connsiteY171" fmla="*/ 628650 h 1726763"/>
                            <a:gd name="connsiteX172" fmla="*/ 1921668 w 2890837"/>
                            <a:gd name="connsiteY172" fmla="*/ 607219 h 1726763"/>
                            <a:gd name="connsiteX173" fmla="*/ 1928812 w 2890837"/>
                            <a:gd name="connsiteY173" fmla="*/ 600075 h 1726763"/>
                            <a:gd name="connsiteX174" fmla="*/ 1952625 w 2890837"/>
                            <a:gd name="connsiteY174" fmla="*/ 585788 h 1726763"/>
                            <a:gd name="connsiteX175" fmla="*/ 1966912 w 2890837"/>
                            <a:gd name="connsiteY175" fmla="*/ 573882 h 1726763"/>
                            <a:gd name="connsiteX176" fmla="*/ 1981200 w 2890837"/>
                            <a:gd name="connsiteY176" fmla="*/ 566738 h 1726763"/>
                            <a:gd name="connsiteX177" fmla="*/ 1988343 w 2890837"/>
                            <a:gd name="connsiteY177" fmla="*/ 552450 h 1726763"/>
                            <a:gd name="connsiteX178" fmla="*/ 1985962 w 2890837"/>
                            <a:gd name="connsiteY178" fmla="*/ 545307 h 1726763"/>
                            <a:gd name="connsiteX179" fmla="*/ 1995487 w 2890837"/>
                            <a:gd name="connsiteY179" fmla="*/ 550069 h 1726763"/>
                            <a:gd name="connsiteX180" fmla="*/ 2005012 w 2890837"/>
                            <a:gd name="connsiteY180" fmla="*/ 545307 h 1726763"/>
                            <a:gd name="connsiteX181" fmla="*/ 2002631 w 2890837"/>
                            <a:gd name="connsiteY181" fmla="*/ 538163 h 1726763"/>
                            <a:gd name="connsiteX182" fmla="*/ 2016918 w 2890837"/>
                            <a:gd name="connsiteY182" fmla="*/ 528638 h 1726763"/>
                            <a:gd name="connsiteX183" fmla="*/ 2031206 w 2890837"/>
                            <a:gd name="connsiteY183" fmla="*/ 521494 h 1726763"/>
                            <a:gd name="connsiteX184" fmla="*/ 2035968 w 2890837"/>
                            <a:gd name="connsiteY184" fmla="*/ 514350 h 1726763"/>
                            <a:gd name="connsiteX185" fmla="*/ 2043112 w 2890837"/>
                            <a:gd name="connsiteY185" fmla="*/ 511969 h 1726763"/>
                            <a:gd name="connsiteX186" fmla="*/ 2052637 w 2890837"/>
                            <a:gd name="connsiteY186" fmla="*/ 497682 h 1726763"/>
                            <a:gd name="connsiteX187" fmla="*/ 2057400 w 2890837"/>
                            <a:gd name="connsiteY187" fmla="*/ 490538 h 1726763"/>
                            <a:gd name="connsiteX188" fmla="*/ 2062162 w 2890837"/>
                            <a:gd name="connsiteY188" fmla="*/ 483394 h 1726763"/>
                            <a:gd name="connsiteX189" fmla="*/ 2076450 w 2890837"/>
                            <a:gd name="connsiteY189" fmla="*/ 473869 h 1726763"/>
                            <a:gd name="connsiteX190" fmla="*/ 2083593 w 2890837"/>
                            <a:gd name="connsiteY190" fmla="*/ 469107 h 1726763"/>
                            <a:gd name="connsiteX191" fmla="*/ 2109787 w 2890837"/>
                            <a:gd name="connsiteY191" fmla="*/ 461963 h 1726763"/>
                            <a:gd name="connsiteX192" fmla="*/ 2124075 w 2890837"/>
                            <a:gd name="connsiteY192" fmla="*/ 473869 h 1726763"/>
                            <a:gd name="connsiteX193" fmla="*/ 2128837 w 2890837"/>
                            <a:gd name="connsiteY193" fmla="*/ 488157 h 1726763"/>
                            <a:gd name="connsiteX194" fmla="*/ 2128837 w 2890837"/>
                            <a:gd name="connsiteY194" fmla="*/ 609600 h 1726763"/>
                            <a:gd name="connsiteX195" fmla="*/ 2140743 w 2890837"/>
                            <a:gd name="connsiteY195" fmla="*/ 626269 h 1726763"/>
                            <a:gd name="connsiteX196" fmla="*/ 2131218 w 2890837"/>
                            <a:gd name="connsiteY196" fmla="*/ 628650 h 1726763"/>
                            <a:gd name="connsiteX197" fmla="*/ 2131218 w 2890837"/>
                            <a:gd name="connsiteY197" fmla="*/ 645319 h 1726763"/>
                            <a:gd name="connsiteX198" fmla="*/ 2138362 w 2890837"/>
                            <a:gd name="connsiteY198" fmla="*/ 650082 h 1726763"/>
                            <a:gd name="connsiteX199" fmla="*/ 2131218 w 2890837"/>
                            <a:gd name="connsiteY199" fmla="*/ 657225 h 1726763"/>
                            <a:gd name="connsiteX200" fmla="*/ 2140743 w 2890837"/>
                            <a:gd name="connsiteY200" fmla="*/ 669132 h 1726763"/>
                            <a:gd name="connsiteX201" fmla="*/ 2145506 w 2890837"/>
                            <a:gd name="connsiteY201" fmla="*/ 673894 h 1726763"/>
                            <a:gd name="connsiteX202" fmla="*/ 2155031 w 2890837"/>
                            <a:gd name="connsiteY202" fmla="*/ 683419 h 1726763"/>
                            <a:gd name="connsiteX203" fmla="*/ 2197893 w 2890837"/>
                            <a:gd name="connsiteY203" fmla="*/ 692944 h 1726763"/>
                            <a:gd name="connsiteX204" fmla="*/ 2216943 w 2890837"/>
                            <a:gd name="connsiteY204" fmla="*/ 702469 h 1726763"/>
                            <a:gd name="connsiteX205" fmla="*/ 2238375 w 2890837"/>
                            <a:gd name="connsiteY205" fmla="*/ 707232 h 1726763"/>
                            <a:gd name="connsiteX206" fmla="*/ 2255043 w 2890837"/>
                            <a:gd name="connsiteY206" fmla="*/ 704850 h 1726763"/>
                            <a:gd name="connsiteX207" fmla="*/ 2276475 w 2890837"/>
                            <a:gd name="connsiteY207" fmla="*/ 700088 h 1726763"/>
                            <a:gd name="connsiteX208" fmla="*/ 2388393 w 2890837"/>
                            <a:gd name="connsiteY208" fmla="*/ 697707 h 1726763"/>
                            <a:gd name="connsiteX209" fmla="*/ 2400300 w 2890837"/>
                            <a:gd name="connsiteY209" fmla="*/ 695325 h 1726763"/>
                            <a:gd name="connsiteX210" fmla="*/ 2450306 w 2890837"/>
                            <a:gd name="connsiteY210" fmla="*/ 690563 h 1726763"/>
                            <a:gd name="connsiteX211" fmla="*/ 2464593 w 2890837"/>
                            <a:gd name="connsiteY211" fmla="*/ 685800 h 1726763"/>
                            <a:gd name="connsiteX212" fmla="*/ 2474118 w 2890837"/>
                            <a:gd name="connsiteY212" fmla="*/ 683419 h 1726763"/>
                            <a:gd name="connsiteX213" fmla="*/ 2488406 w 2890837"/>
                            <a:gd name="connsiteY213" fmla="*/ 678657 h 1726763"/>
                            <a:gd name="connsiteX214" fmla="*/ 2509837 w 2890837"/>
                            <a:gd name="connsiteY214" fmla="*/ 673894 h 1726763"/>
                            <a:gd name="connsiteX215" fmla="*/ 2531268 w 2890837"/>
                            <a:gd name="connsiteY215" fmla="*/ 664369 h 1726763"/>
                            <a:gd name="connsiteX216" fmla="*/ 2538412 w 2890837"/>
                            <a:gd name="connsiteY216" fmla="*/ 661988 h 1726763"/>
                            <a:gd name="connsiteX217" fmla="*/ 2581275 w 2890837"/>
                            <a:gd name="connsiteY217" fmla="*/ 664369 h 1726763"/>
                            <a:gd name="connsiteX218" fmla="*/ 2612231 w 2890837"/>
                            <a:gd name="connsiteY218" fmla="*/ 673894 h 1726763"/>
                            <a:gd name="connsiteX219" fmla="*/ 2645568 w 2890837"/>
                            <a:gd name="connsiteY219" fmla="*/ 678657 h 1726763"/>
                            <a:gd name="connsiteX220" fmla="*/ 2678906 w 2890837"/>
                            <a:gd name="connsiteY220" fmla="*/ 683419 h 1726763"/>
                            <a:gd name="connsiteX221" fmla="*/ 2750343 w 2890837"/>
                            <a:gd name="connsiteY221" fmla="*/ 681038 h 1726763"/>
                            <a:gd name="connsiteX222" fmla="*/ 2769393 w 2890837"/>
                            <a:gd name="connsiteY222" fmla="*/ 678657 h 1726763"/>
                            <a:gd name="connsiteX223" fmla="*/ 2800350 w 2890837"/>
                            <a:gd name="connsiteY223" fmla="*/ 692944 h 1726763"/>
                            <a:gd name="connsiteX224" fmla="*/ 2812256 w 2890837"/>
                            <a:gd name="connsiteY224" fmla="*/ 697707 h 1726763"/>
                            <a:gd name="connsiteX225" fmla="*/ 2819400 w 2890837"/>
                            <a:gd name="connsiteY225" fmla="*/ 711994 h 1726763"/>
                            <a:gd name="connsiteX226" fmla="*/ 2817018 w 2890837"/>
                            <a:gd name="connsiteY226" fmla="*/ 721519 h 1726763"/>
                            <a:gd name="connsiteX227" fmla="*/ 2814637 w 2890837"/>
                            <a:gd name="connsiteY227" fmla="*/ 728663 h 1726763"/>
                            <a:gd name="connsiteX228" fmla="*/ 2800350 w 2890837"/>
                            <a:gd name="connsiteY228" fmla="*/ 733425 h 1726763"/>
                            <a:gd name="connsiteX229" fmla="*/ 2795587 w 2890837"/>
                            <a:gd name="connsiteY229" fmla="*/ 745332 h 1726763"/>
                            <a:gd name="connsiteX230" fmla="*/ 2788443 w 2890837"/>
                            <a:gd name="connsiteY230" fmla="*/ 752475 h 1726763"/>
                            <a:gd name="connsiteX231" fmla="*/ 2797968 w 2890837"/>
                            <a:gd name="connsiteY231" fmla="*/ 802482 h 1726763"/>
                            <a:gd name="connsiteX232" fmla="*/ 2805112 w 2890837"/>
                            <a:gd name="connsiteY232" fmla="*/ 812007 h 1726763"/>
                            <a:gd name="connsiteX233" fmla="*/ 2814637 w 2890837"/>
                            <a:gd name="connsiteY233" fmla="*/ 814388 h 1726763"/>
                            <a:gd name="connsiteX234" fmla="*/ 2807493 w 2890837"/>
                            <a:gd name="connsiteY234" fmla="*/ 821532 h 1726763"/>
                            <a:gd name="connsiteX235" fmla="*/ 2793206 w 2890837"/>
                            <a:gd name="connsiteY235" fmla="*/ 826294 h 1726763"/>
                            <a:gd name="connsiteX236" fmla="*/ 2802731 w 2890837"/>
                            <a:gd name="connsiteY236" fmla="*/ 840582 h 1726763"/>
                            <a:gd name="connsiteX237" fmla="*/ 2807493 w 2890837"/>
                            <a:gd name="connsiteY237" fmla="*/ 847725 h 1726763"/>
                            <a:gd name="connsiteX238" fmla="*/ 2821781 w 2890837"/>
                            <a:gd name="connsiteY238" fmla="*/ 842963 h 1726763"/>
                            <a:gd name="connsiteX239" fmla="*/ 2838450 w 2890837"/>
                            <a:gd name="connsiteY239" fmla="*/ 847725 h 1726763"/>
                            <a:gd name="connsiteX240" fmla="*/ 2845593 w 2890837"/>
                            <a:gd name="connsiteY240" fmla="*/ 852488 h 1726763"/>
                            <a:gd name="connsiteX241" fmla="*/ 2859881 w 2890837"/>
                            <a:gd name="connsiteY241" fmla="*/ 859632 h 1726763"/>
                            <a:gd name="connsiteX242" fmla="*/ 2864643 w 2890837"/>
                            <a:gd name="connsiteY242" fmla="*/ 866775 h 1726763"/>
                            <a:gd name="connsiteX243" fmla="*/ 2888456 w 2890837"/>
                            <a:gd name="connsiteY243" fmla="*/ 885825 h 1726763"/>
                            <a:gd name="connsiteX244" fmla="*/ 2890837 w 2890837"/>
                            <a:gd name="connsiteY244" fmla="*/ 892969 h 1726763"/>
                            <a:gd name="connsiteX245" fmla="*/ 2888456 w 2890837"/>
                            <a:gd name="connsiteY245" fmla="*/ 938213 h 1726763"/>
                            <a:gd name="connsiteX246" fmla="*/ 2886075 w 2890837"/>
                            <a:gd name="connsiteY246" fmla="*/ 947738 h 1726763"/>
                            <a:gd name="connsiteX247" fmla="*/ 2883693 w 2890837"/>
                            <a:gd name="connsiteY247" fmla="*/ 954882 h 1726763"/>
                            <a:gd name="connsiteX248" fmla="*/ 2871787 w 2890837"/>
                            <a:gd name="connsiteY248" fmla="*/ 969169 h 1726763"/>
                            <a:gd name="connsiteX249" fmla="*/ 2864643 w 2890837"/>
                            <a:gd name="connsiteY249" fmla="*/ 971550 h 1726763"/>
                            <a:gd name="connsiteX250" fmla="*/ 2859881 w 2890837"/>
                            <a:gd name="connsiteY250" fmla="*/ 981075 h 1726763"/>
                            <a:gd name="connsiteX251" fmla="*/ 2845593 w 2890837"/>
                            <a:gd name="connsiteY251" fmla="*/ 990600 h 1726763"/>
                            <a:gd name="connsiteX252" fmla="*/ 2831306 w 2890837"/>
                            <a:gd name="connsiteY252" fmla="*/ 1000125 h 1726763"/>
                            <a:gd name="connsiteX253" fmla="*/ 2821781 w 2890837"/>
                            <a:gd name="connsiteY253" fmla="*/ 1004888 h 1726763"/>
                            <a:gd name="connsiteX254" fmla="*/ 2809875 w 2890837"/>
                            <a:gd name="connsiteY254" fmla="*/ 1019175 h 1726763"/>
                            <a:gd name="connsiteX255" fmla="*/ 2802731 w 2890837"/>
                            <a:gd name="connsiteY255" fmla="*/ 1026319 h 1726763"/>
                            <a:gd name="connsiteX256" fmla="*/ 2781300 w 2890837"/>
                            <a:gd name="connsiteY256" fmla="*/ 1033463 h 1726763"/>
                            <a:gd name="connsiteX257" fmla="*/ 2700337 w 2890837"/>
                            <a:gd name="connsiteY257" fmla="*/ 1031082 h 1726763"/>
                            <a:gd name="connsiteX258" fmla="*/ 2690812 w 2890837"/>
                            <a:gd name="connsiteY258" fmla="*/ 1028700 h 1726763"/>
                            <a:gd name="connsiteX259" fmla="*/ 2678906 w 2890837"/>
                            <a:gd name="connsiteY259" fmla="*/ 1026319 h 1726763"/>
                            <a:gd name="connsiteX260" fmla="*/ 2645568 w 2890837"/>
                            <a:gd name="connsiteY260" fmla="*/ 1021557 h 1726763"/>
                            <a:gd name="connsiteX261" fmla="*/ 2624137 w 2890837"/>
                            <a:gd name="connsiteY261" fmla="*/ 1016794 h 1726763"/>
                            <a:gd name="connsiteX262" fmla="*/ 2597943 w 2890837"/>
                            <a:gd name="connsiteY262" fmla="*/ 1014413 h 1726763"/>
                            <a:gd name="connsiteX263" fmla="*/ 2481262 w 2890837"/>
                            <a:gd name="connsiteY263" fmla="*/ 1009650 h 1726763"/>
                            <a:gd name="connsiteX264" fmla="*/ 2431256 w 2890837"/>
                            <a:gd name="connsiteY264" fmla="*/ 1012032 h 1726763"/>
                            <a:gd name="connsiteX265" fmla="*/ 2414587 w 2890837"/>
                            <a:gd name="connsiteY265" fmla="*/ 1016794 h 1726763"/>
                            <a:gd name="connsiteX266" fmla="*/ 2405062 w 2890837"/>
                            <a:gd name="connsiteY266" fmla="*/ 1023938 h 1726763"/>
                            <a:gd name="connsiteX267" fmla="*/ 2390775 w 2890837"/>
                            <a:gd name="connsiteY267" fmla="*/ 1028700 h 1726763"/>
                            <a:gd name="connsiteX268" fmla="*/ 2383631 w 2890837"/>
                            <a:gd name="connsiteY268" fmla="*/ 1031082 h 1726763"/>
                            <a:gd name="connsiteX269" fmla="*/ 2369343 w 2890837"/>
                            <a:gd name="connsiteY269" fmla="*/ 1040607 h 1726763"/>
                            <a:gd name="connsiteX270" fmla="*/ 2359818 w 2890837"/>
                            <a:gd name="connsiteY270" fmla="*/ 1052513 h 1726763"/>
                            <a:gd name="connsiteX271" fmla="*/ 2355056 w 2890837"/>
                            <a:gd name="connsiteY271" fmla="*/ 1059657 h 1726763"/>
                            <a:gd name="connsiteX272" fmla="*/ 2331243 w 2890837"/>
                            <a:gd name="connsiteY272" fmla="*/ 1073944 h 1726763"/>
                            <a:gd name="connsiteX273" fmla="*/ 2316956 w 2890837"/>
                            <a:gd name="connsiteY273" fmla="*/ 1085850 h 1726763"/>
                            <a:gd name="connsiteX274" fmla="*/ 2309812 w 2890837"/>
                            <a:gd name="connsiteY274" fmla="*/ 1088232 h 1726763"/>
                            <a:gd name="connsiteX275" fmla="*/ 2305050 w 2890837"/>
                            <a:gd name="connsiteY275" fmla="*/ 1095375 h 1726763"/>
                            <a:gd name="connsiteX276" fmla="*/ 2290762 w 2890837"/>
                            <a:gd name="connsiteY276" fmla="*/ 1107282 h 1726763"/>
                            <a:gd name="connsiteX277" fmla="*/ 2283618 w 2890837"/>
                            <a:gd name="connsiteY277" fmla="*/ 1123950 h 1726763"/>
                            <a:gd name="connsiteX278" fmla="*/ 2278856 w 2890837"/>
                            <a:gd name="connsiteY278" fmla="*/ 1152525 h 1726763"/>
                            <a:gd name="connsiteX279" fmla="*/ 2281237 w 2890837"/>
                            <a:gd name="connsiteY279" fmla="*/ 1159669 h 1726763"/>
                            <a:gd name="connsiteX280" fmla="*/ 2269331 w 2890837"/>
                            <a:gd name="connsiteY280" fmla="*/ 1178719 h 1726763"/>
                            <a:gd name="connsiteX281" fmla="*/ 2264568 w 2890837"/>
                            <a:gd name="connsiteY281" fmla="*/ 1185863 h 1726763"/>
                            <a:gd name="connsiteX282" fmla="*/ 2257425 w 2890837"/>
                            <a:gd name="connsiteY282" fmla="*/ 1190625 h 1726763"/>
                            <a:gd name="connsiteX283" fmla="*/ 2226468 w 2890837"/>
                            <a:gd name="connsiteY283" fmla="*/ 1197769 h 1726763"/>
                            <a:gd name="connsiteX284" fmla="*/ 2145506 w 2890837"/>
                            <a:gd name="connsiteY284" fmla="*/ 1195388 h 1726763"/>
                            <a:gd name="connsiteX285" fmla="*/ 2071687 w 2890837"/>
                            <a:gd name="connsiteY285" fmla="*/ 1195388 h 1726763"/>
                            <a:gd name="connsiteX286" fmla="*/ 2055018 w 2890837"/>
                            <a:gd name="connsiteY286" fmla="*/ 1200150 h 1726763"/>
                            <a:gd name="connsiteX287" fmla="*/ 2040731 w 2890837"/>
                            <a:gd name="connsiteY287" fmla="*/ 1209675 h 1726763"/>
                            <a:gd name="connsiteX288" fmla="*/ 2019300 w 2890837"/>
                            <a:gd name="connsiteY288" fmla="*/ 1233488 h 1726763"/>
                            <a:gd name="connsiteX289" fmla="*/ 2014537 w 2890837"/>
                            <a:gd name="connsiteY289" fmla="*/ 1240632 h 1726763"/>
                            <a:gd name="connsiteX290" fmla="*/ 2005012 w 2890837"/>
                            <a:gd name="connsiteY290" fmla="*/ 1257300 h 1726763"/>
                            <a:gd name="connsiteX291" fmla="*/ 2000250 w 2890837"/>
                            <a:gd name="connsiteY291" fmla="*/ 1278732 h 1726763"/>
                            <a:gd name="connsiteX292" fmla="*/ 1993106 w 2890837"/>
                            <a:gd name="connsiteY292" fmla="*/ 1285875 h 1726763"/>
                            <a:gd name="connsiteX293" fmla="*/ 1988343 w 2890837"/>
                            <a:gd name="connsiteY293" fmla="*/ 1300163 h 1726763"/>
                            <a:gd name="connsiteX294" fmla="*/ 1997868 w 2890837"/>
                            <a:gd name="connsiteY294" fmla="*/ 1326357 h 1726763"/>
                            <a:gd name="connsiteX295" fmla="*/ 2012156 w 2890837"/>
                            <a:gd name="connsiteY295" fmla="*/ 1345407 h 1726763"/>
                            <a:gd name="connsiteX296" fmla="*/ 2014537 w 2890837"/>
                            <a:gd name="connsiteY296" fmla="*/ 1352550 h 1726763"/>
                            <a:gd name="connsiteX297" fmla="*/ 2024062 w 2890837"/>
                            <a:gd name="connsiteY297" fmla="*/ 1369219 h 1726763"/>
                            <a:gd name="connsiteX298" fmla="*/ 2028825 w 2890837"/>
                            <a:gd name="connsiteY298" fmla="*/ 1385888 h 1726763"/>
                            <a:gd name="connsiteX299" fmla="*/ 2033587 w 2890837"/>
                            <a:gd name="connsiteY299" fmla="*/ 1393032 h 1726763"/>
                            <a:gd name="connsiteX300" fmla="*/ 2038350 w 2890837"/>
                            <a:gd name="connsiteY300" fmla="*/ 1407319 h 1726763"/>
                            <a:gd name="connsiteX301" fmla="*/ 2040731 w 2890837"/>
                            <a:gd name="connsiteY301" fmla="*/ 1414463 h 1726763"/>
                            <a:gd name="connsiteX302" fmla="*/ 2045493 w 2890837"/>
                            <a:gd name="connsiteY302" fmla="*/ 1421607 h 1726763"/>
                            <a:gd name="connsiteX303" fmla="*/ 2047875 w 2890837"/>
                            <a:gd name="connsiteY303" fmla="*/ 1428750 h 1726763"/>
                            <a:gd name="connsiteX304" fmla="*/ 2055018 w 2890837"/>
                            <a:gd name="connsiteY304" fmla="*/ 1435894 h 1726763"/>
                            <a:gd name="connsiteX305" fmla="*/ 2059781 w 2890837"/>
                            <a:gd name="connsiteY305" fmla="*/ 1445419 h 1726763"/>
                            <a:gd name="connsiteX306" fmla="*/ 2066925 w 2890837"/>
                            <a:gd name="connsiteY306" fmla="*/ 1450182 h 1726763"/>
                            <a:gd name="connsiteX307" fmla="*/ 2078831 w 2890837"/>
                            <a:gd name="connsiteY307" fmla="*/ 1459707 h 1726763"/>
                            <a:gd name="connsiteX308" fmla="*/ 2085975 w 2890837"/>
                            <a:gd name="connsiteY308" fmla="*/ 1464469 h 1726763"/>
                            <a:gd name="connsiteX309" fmla="*/ 2102643 w 2890837"/>
                            <a:gd name="connsiteY309" fmla="*/ 1476375 h 1726763"/>
                            <a:gd name="connsiteX310" fmla="*/ 2107406 w 2890837"/>
                            <a:gd name="connsiteY310" fmla="*/ 1485900 h 1726763"/>
                            <a:gd name="connsiteX311" fmla="*/ 2112168 w 2890837"/>
                            <a:gd name="connsiteY311" fmla="*/ 1493044 h 1726763"/>
                            <a:gd name="connsiteX312" fmla="*/ 2114550 w 2890837"/>
                            <a:gd name="connsiteY312" fmla="*/ 1502569 h 1726763"/>
                            <a:gd name="connsiteX313" fmla="*/ 2121693 w 2890837"/>
                            <a:gd name="connsiteY313" fmla="*/ 1509713 h 1726763"/>
                            <a:gd name="connsiteX314" fmla="*/ 2138362 w 2890837"/>
                            <a:gd name="connsiteY314" fmla="*/ 1516857 h 1726763"/>
                            <a:gd name="connsiteX315" fmla="*/ 2150268 w 2890837"/>
                            <a:gd name="connsiteY315" fmla="*/ 1521619 h 1726763"/>
                            <a:gd name="connsiteX316" fmla="*/ 2166937 w 2890837"/>
                            <a:gd name="connsiteY316" fmla="*/ 1528763 h 1726763"/>
                            <a:gd name="connsiteX317" fmla="*/ 2178843 w 2890837"/>
                            <a:gd name="connsiteY317" fmla="*/ 1535907 h 1726763"/>
                            <a:gd name="connsiteX318" fmla="*/ 2188368 w 2890837"/>
                            <a:gd name="connsiteY318" fmla="*/ 1538288 h 1726763"/>
                            <a:gd name="connsiteX319" fmla="*/ 2195512 w 2890837"/>
                            <a:gd name="connsiteY319" fmla="*/ 1540669 h 1726763"/>
                            <a:gd name="connsiteX320" fmla="*/ 2226468 w 2890837"/>
                            <a:gd name="connsiteY320" fmla="*/ 1538288 h 1726763"/>
                            <a:gd name="connsiteX321" fmla="*/ 2233612 w 2890837"/>
                            <a:gd name="connsiteY321" fmla="*/ 1535907 h 1726763"/>
                            <a:gd name="connsiteX322" fmla="*/ 2274093 w 2890837"/>
                            <a:gd name="connsiteY322" fmla="*/ 1533525 h 1726763"/>
                            <a:gd name="connsiteX323" fmla="*/ 2305050 w 2890837"/>
                            <a:gd name="connsiteY323" fmla="*/ 1535907 h 1726763"/>
                            <a:gd name="connsiteX324" fmla="*/ 2312193 w 2890837"/>
                            <a:gd name="connsiteY324" fmla="*/ 1538288 h 1726763"/>
                            <a:gd name="connsiteX325" fmla="*/ 2336006 w 2890837"/>
                            <a:gd name="connsiteY325" fmla="*/ 1540669 h 1726763"/>
                            <a:gd name="connsiteX326" fmla="*/ 2343150 w 2890837"/>
                            <a:gd name="connsiteY326" fmla="*/ 1543050 h 1726763"/>
                            <a:gd name="connsiteX327" fmla="*/ 2357437 w 2890837"/>
                            <a:gd name="connsiteY327" fmla="*/ 1552575 h 1726763"/>
                            <a:gd name="connsiteX328" fmla="*/ 2364581 w 2890837"/>
                            <a:gd name="connsiteY328" fmla="*/ 1557338 h 1726763"/>
                            <a:gd name="connsiteX329" fmla="*/ 2374106 w 2890837"/>
                            <a:gd name="connsiteY329" fmla="*/ 1562100 h 1726763"/>
                            <a:gd name="connsiteX330" fmla="*/ 2381250 w 2890837"/>
                            <a:gd name="connsiteY330" fmla="*/ 1569244 h 1726763"/>
                            <a:gd name="connsiteX331" fmla="*/ 2388393 w 2890837"/>
                            <a:gd name="connsiteY331" fmla="*/ 1574007 h 1726763"/>
                            <a:gd name="connsiteX332" fmla="*/ 2393156 w 2890837"/>
                            <a:gd name="connsiteY332" fmla="*/ 1581150 h 1726763"/>
                            <a:gd name="connsiteX333" fmla="*/ 2400300 w 2890837"/>
                            <a:gd name="connsiteY333" fmla="*/ 1590675 h 1726763"/>
                            <a:gd name="connsiteX334" fmla="*/ 2397918 w 2890837"/>
                            <a:gd name="connsiteY334" fmla="*/ 1621632 h 1726763"/>
                            <a:gd name="connsiteX335" fmla="*/ 2395537 w 2890837"/>
                            <a:gd name="connsiteY335" fmla="*/ 1633538 h 1726763"/>
                            <a:gd name="connsiteX336" fmla="*/ 2390775 w 2890837"/>
                            <a:gd name="connsiteY336" fmla="*/ 1704975 h 1726763"/>
                            <a:gd name="connsiteX337" fmla="*/ 2383631 w 2890837"/>
                            <a:gd name="connsiteY337" fmla="*/ 1724025 h 1726763"/>
                            <a:gd name="connsiteX338" fmla="*/ 2383631 w 2890837"/>
                            <a:gd name="connsiteY33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31031 w 2890837"/>
                            <a:gd name="connsiteY79" fmla="*/ 988219 h 1726763"/>
                            <a:gd name="connsiteX80" fmla="*/ 654843 w 2890837"/>
                            <a:gd name="connsiteY80" fmla="*/ 954882 h 1726763"/>
                            <a:gd name="connsiteX81" fmla="*/ 673893 w 2890837"/>
                            <a:gd name="connsiteY81" fmla="*/ 952500 h 1726763"/>
                            <a:gd name="connsiteX82" fmla="*/ 678656 w 2890837"/>
                            <a:gd name="connsiteY82" fmla="*/ 945357 h 1726763"/>
                            <a:gd name="connsiteX83" fmla="*/ 681037 w 2890837"/>
                            <a:gd name="connsiteY83" fmla="*/ 935832 h 1726763"/>
                            <a:gd name="connsiteX84" fmla="*/ 685800 w 2890837"/>
                            <a:gd name="connsiteY84" fmla="*/ 921544 h 1726763"/>
                            <a:gd name="connsiteX85" fmla="*/ 692943 w 2890837"/>
                            <a:gd name="connsiteY85" fmla="*/ 897732 h 1726763"/>
                            <a:gd name="connsiteX86" fmla="*/ 697706 w 2890837"/>
                            <a:gd name="connsiteY86" fmla="*/ 883444 h 1726763"/>
                            <a:gd name="connsiteX87" fmla="*/ 700087 w 2890837"/>
                            <a:gd name="connsiteY87" fmla="*/ 876300 h 1726763"/>
                            <a:gd name="connsiteX88" fmla="*/ 704850 w 2890837"/>
                            <a:gd name="connsiteY88" fmla="*/ 869157 h 1726763"/>
                            <a:gd name="connsiteX89" fmla="*/ 711993 w 2890837"/>
                            <a:gd name="connsiteY89" fmla="*/ 854869 h 1726763"/>
                            <a:gd name="connsiteX90" fmla="*/ 716756 w 2890837"/>
                            <a:gd name="connsiteY90" fmla="*/ 840582 h 1726763"/>
                            <a:gd name="connsiteX91" fmla="*/ 719137 w 2890837"/>
                            <a:gd name="connsiteY91" fmla="*/ 833438 h 1726763"/>
                            <a:gd name="connsiteX92" fmla="*/ 721518 w 2890837"/>
                            <a:gd name="connsiteY92" fmla="*/ 823913 h 1726763"/>
                            <a:gd name="connsiteX93" fmla="*/ 726281 w 2890837"/>
                            <a:gd name="connsiteY93" fmla="*/ 809625 h 1726763"/>
                            <a:gd name="connsiteX94" fmla="*/ 728662 w 2890837"/>
                            <a:gd name="connsiteY94" fmla="*/ 802482 h 1726763"/>
                            <a:gd name="connsiteX95" fmla="*/ 731043 w 2890837"/>
                            <a:gd name="connsiteY95" fmla="*/ 762000 h 1726763"/>
                            <a:gd name="connsiteX96" fmla="*/ 733425 w 2890837"/>
                            <a:gd name="connsiteY96" fmla="*/ 752475 h 1726763"/>
                            <a:gd name="connsiteX97" fmla="*/ 735806 w 2890837"/>
                            <a:gd name="connsiteY97" fmla="*/ 740569 h 1726763"/>
                            <a:gd name="connsiteX98" fmla="*/ 745331 w 2890837"/>
                            <a:gd name="connsiteY98" fmla="*/ 719138 h 1726763"/>
                            <a:gd name="connsiteX99" fmla="*/ 752475 w 2890837"/>
                            <a:gd name="connsiteY99" fmla="*/ 711994 h 1726763"/>
                            <a:gd name="connsiteX100" fmla="*/ 759618 w 2890837"/>
                            <a:gd name="connsiteY100" fmla="*/ 707232 h 1726763"/>
                            <a:gd name="connsiteX101" fmla="*/ 795337 w 2890837"/>
                            <a:gd name="connsiteY101" fmla="*/ 700088 h 1726763"/>
                            <a:gd name="connsiteX102" fmla="*/ 838200 w 2890837"/>
                            <a:gd name="connsiteY102" fmla="*/ 702469 h 1726763"/>
                            <a:gd name="connsiteX103" fmla="*/ 857250 w 2890837"/>
                            <a:gd name="connsiteY103" fmla="*/ 707232 h 1726763"/>
                            <a:gd name="connsiteX104" fmla="*/ 866775 w 2890837"/>
                            <a:gd name="connsiteY104" fmla="*/ 711994 h 1726763"/>
                            <a:gd name="connsiteX105" fmla="*/ 873918 w 2890837"/>
                            <a:gd name="connsiteY105" fmla="*/ 714375 h 1726763"/>
                            <a:gd name="connsiteX106" fmla="*/ 888206 w 2890837"/>
                            <a:gd name="connsiteY106" fmla="*/ 723900 h 1726763"/>
                            <a:gd name="connsiteX107" fmla="*/ 902493 w 2890837"/>
                            <a:gd name="connsiteY107" fmla="*/ 726282 h 1726763"/>
                            <a:gd name="connsiteX108" fmla="*/ 919162 w 2890837"/>
                            <a:gd name="connsiteY108" fmla="*/ 731044 h 1726763"/>
                            <a:gd name="connsiteX109" fmla="*/ 1047750 w 2890837"/>
                            <a:gd name="connsiteY109" fmla="*/ 726282 h 1726763"/>
                            <a:gd name="connsiteX110" fmla="*/ 1054893 w 2890837"/>
                            <a:gd name="connsiteY110" fmla="*/ 723900 h 1726763"/>
                            <a:gd name="connsiteX111" fmla="*/ 1069181 w 2890837"/>
                            <a:gd name="connsiteY111" fmla="*/ 721519 h 1726763"/>
                            <a:gd name="connsiteX112" fmla="*/ 1119187 w 2890837"/>
                            <a:gd name="connsiteY112" fmla="*/ 719138 h 1726763"/>
                            <a:gd name="connsiteX113" fmla="*/ 1147762 w 2890837"/>
                            <a:gd name="connsiteY113" fmla="*/ 714375 h 1726763"/>
                            <a:gd name="connsiteX114" fmla="*/ 1171575 w 2890837"/>
                            <a:gd name="connsiteY114" fmla="*/ 709613 h 1726763"/>
                            <a:gd name="connsiteX115" fmla="*/ 1197768 w 2890837"/>
                            <a:gd name="connsiteY115" fmla="*/ 711994 h 1726763"/>
                            <a:gd name="connsiteX116" fmla="*/ 1204912 w 2890837"/>
                            <a:gd name="connsiteY116" fmla="*/ 714375 h 1726763"/>
                            <a:gd name="connsiteX117" fmla="*/ 1216818 w 2890837"/>
                            <a:gd name="connsiteY117" fmla="*/ 716757 h 1726763"/>
                            <a:gd name="connsiteX118" fmla="*/ 1238250 w 2890837"/>
                            <a:gd name="connsiteY118" fmla="*/ 719138 h 1726763"/>
                            <a:gd name="connsiteX119" fmla="*/ 1247775 w 2890837"/>
                            <a:gd name="connsiteY119" fmla="*/ 721519 h 1726763"/>
                            <a:gd name="connsiteX120" fmla="*/ 1254918 w 2890837"/>
                            <a:gd name="connsiteY120" fmla="*/ 723900 h 1726763"/>
                            <a:gd name="connsiteX121" fmla="*/ 1276350 w 2890837"/>
                            <a:gd name="connsiteY121" fmla="*/ 726282 h 1726763"/>
                            <a:gd name="connsiteX122" fmla="*/ 1288256 w 2890837"/>
                            <a:gd name="connsiteY122" fmla="*/ 728663 h 1726763"/>
                            <a:gd name="connsiteX123" fmla="*/ 1300162 w 2890837"/>
                            <a:gd name="connsiteY123" fmla="*/ 740569 h 1726763"/>
                            <a:gd name="connsiteX124" fmla="*/ 1312068 w 2890837"/>
                            <a:gd name="connsiteY124" fmla="*/ 754857 h 1726763"/>
                            <a:gd name="connsiteX125" fmla="*/ 1323975 w 2890837"/>
                            <a:gd name="connsiteY125" fmla="*/ 759619 h 1726763"/>
                            <a:gd name="connsiteX126" fmla="*/ 1333500 w 2890837"/>
                            <a:gd name="connsiteY126" fmla="*/ 764382 h 1726763"/>
                            <a:gd name="connsiteX127" fmla="*/ 1340643 w 2890837"/>
                            <a:gd name="connsiteY127" fmla="*/ 766763 h 1726763"/>
                            <a:gd name="connsiteX128" fmla="*/ 1357312 w 2890837"/>
                            <a:gd name="connsiteY128" fmla="*/ 776288 h 1726763"/>
                            <a:gd name="connsiteX129" fmla="*/ 1364456 w 2890837"/>
                            <a:gd name="connsiteY129" fmla="*/ 781050 h 1726763"/>
                            <a:gd name="connsiteX130" fmla="*/ 1376362 w 2890837"/>
                            <a:gd name="connsiteY130" fmla="*/ 783432 h 1726763"/>
                            <a:gd name="connsiteX131" fmla="*/ 1397793 w 2890837"/>
                            <a:gd name="connsiteY131" fmla="*/ 792957 h 1726763"/>
                            <a:gd name="connsiteX132" fmla="*/ 1419225 w 2890837"/>
                            <a:gd name="connsiteY132" fmla="*/ 800100 h 1726763"/>
                            <a:gd name="connsiteX133" fmla="*/ 1443037 w 2890837"/>
                            <a:gd name="connsiteY133" fmla="*/ 804863 h 1726763"/>
                            <a:gd name="connsiteX134" fmla="*/ 1462087 w 2890837"/>
                            <a:gd name="connsiteY134" fmla="*/ 812007 h 1726763"/>
                            <a:gd name="connsiteX135" fmla="*/ 1471612 w 2890837"/>
                            <a:gd name="connsiteY135" fmla="*/ 814388 h 1726763"/>
                            <a:gd name="connsiteX136" fmla="*/ 1478756 w 2890837"/>
                            <a:gd name="connsiteY136" fmla="*/ 819150 h 1726763"/>
                            <a:gd name="connsiteX137" fmla="*/ 1485900 w 2890837"/>
                            <a:gd name="connsiteY137" fmla="*/ 821532 h 1726763"/>
                            <a:gd name="connsiteX138" fmla="*/ 1507331 w 2890837"/>
                            <a:gd name="connsiteY138" fmla="*/ 826294 h 1726763"/>
                            <a:gd name="connsiteX139" fmla="*/ 1516856 w 2890837"/>
                            <a:gd name="connsiteY139" fmla="*/ 828675 h 1726763"/>
                            <a:gd name="connsiteX140" fmla="*/ 1545431 w 2890837"/>
                            <a:gd name="connsiteY140" fmla="*/ 833438 h 1726763"/>
                            <a:gd name="connsiteX141" fmla="*/ 1614487 w 2890837"/>
                            <a:gd name="connsiteY141" fmla="*/ 831057 h 1726763"/>
                            <a:gd name="connsiteX142" fmla="*/ 1628775 w 2890837"/>
                            <a:gd name="connsiteY142" fmla="*/ 821532 h 1726763"/>
                            <a:gd name="connsiteX143" fmla="*/ 1635918 w 2890837"/>
                            <a:gd name="connsiteY143" fmla="*/ 819150 h 1726763"/>
                            <a:gd name="connsiteX144" fmla="*/ 1650206 w 2890837"/>
                            <a:gd name="connsiteY144" fmla="*/ 809625 h 1726763"/>
                            <a:gd name="connsiteX145" fmla="*/ 1657350 w 2890837"/>
                            <a:gd name="connsiteY145" fmla="*/ 807244 h 1726763"/>
                            <a:gd name="connsiteX146" fmla="*/ 1671637 w 2890837"/>
                            <a:gd name="connsiteY146" fmla="*/ 797719 h 1726763"/>
                            <a:gd name="connsiteX147" fmla="*/ 1685925 w 2890837"/>
                            <a:gd name="connsiteY147" fmla="*/ 792957 h 1726763"/>
                            <a:gd name="connsiteX148" fmla="*/ 1693068 w 2890837"/>
                            <a:gd name="connsiteY148" fmla="*/ 790575 h 1726763"/>
                            <a:gd name="connsiteX149" fmla="*/ 1709737 w 2890837"/>
                            <a:gd name="connsiteY149" fmla="*/ 783432 h 1726763"/>
                            <a:gd name="connsiteX150" fmla="*/ 1724025 w 2890837"/>
                            <a:gd name="connsiteY150" fmla="*/ 778669 h 1726763"/>
                            <a:gd name="connsiteX151" fmla="*/ 1731168 w 2890837"/>
                            <a:gd name="connsiteY151" fmla="*/ 776288 h 1726763"/>
                            <a:gd name="connsiteX152" fmla="*/ 1738312 w 2890837"/>
                            <a:gd name="connsiteY152" fmla="*/ 771525 h 1726763"/>
                            <a:gd name="connsiteX153" fmla="*/ 1750218 w 2890837"/>
                            <a:gd name="connsiteY153" fmla="*/ 769144 h 1726763"/>
                            <a:gd name="connsiteX154" fmla="*/ 1759743 w 2890837"/>
                            <a:gd name="connsiteY154" fmla="*/ 766763 h 1726763"/>
                            <a:gd name="connsiteX155" fmla="*/ 1766887 w 2890837"/>
                            <a:gd name="connsiteY155" fmla="*/ 762000 h 1726763"/>
                            <a:gd name="connsiteX156" fmla="*/ 1793081 w 2890837"/>
                            <a:gd name="connsiteY156" fmla="*/ 754857 h 1726763"/>
                            <a:gd name="connsiteX157" fmla="*/ 1809750 w 2890837"/>
                            <a:gd name="connsiteY157" fmla="*/ 750094 h 1726763"/>
                            <a:gd name="connsiteX158" fmla="*/ 1816893 w 2890837"/>
                            <a:gd name="connsiteY158" fmla="*/ 745332 h 1726763"/>
                            <a:gd name="connsiteX159" fmla="*/ 1824037 w 2890837"/>
                            <a:gd name="connsiteY159" fmla="*/ 742950 h 1726763"/>
                            <a:gd name="connsiteX160" fmla="*/ 1831181 w 2890837"/>
                            <a:gd name="connsiteY160" fmla="*/ 735807 h 1726763"/>
                            <a:gd name="connsiteX161" fmla="*/ 1835943 w 2890837"/>
                            <a:gd name="connsiteY161" fmla="*/ 728663 h 1726763"/>
                            <a:gd name="connsiteX162" fmla="*/ 1843087 w 2890837"/>
                            <a:gd name="connsiteY162" fmla="*/ 726282 h 1726763"/>
                            <a:gd name="connsiteX163" fmla="*/ 1850231 w 2890837"/>
                            <a:gd name="connsiteY163" fmla="*/ 721519 h 1726763"/>
                            <a:gd name="connsiteX164" fmla="*/ 1852612 w 2890837"/>
                            <a:gd name="connsiteY164" fmla="*/ 711994 h 1726763"/>
                            <a:gd name="connsiteX165" fmla="*/ 1854993 w 2890837"/>
                            <a:gd name="connsiteY165" fmla="*/ 681038 h 1726763"/>
                            <a:gd name="connsiteX166" fmla="*/ 1864518 w 2890837"/>
                            <a:gd name="connsiteY166" fmla="*/ 659607 h 1726763"/>
                            <a:gd name="connsiteX167" fmla="*/ 1878806 w 2890837"/>
                            <a:gd name="connsiteY167" fmla="*/ 650082 h 1726763"/>
                            <a:gd name="connsiteX168" fmla="*/ 1890712 w 2890837"/>
                            <a:gd name="connsiteY168" fmla="*/ 640557 h 1726763"/>
                            <a:gd name="connsiteX169" fmla="*/ 1895475 w 2890837"/>
                            <a:gd name="connsiteY169" fmla="*/ 633413 h 1726763"/>
                            <a:gd name="connsiteX170" fmla="*/ 1902618 w 2890837"/>
                            <a:gd name="connsiteY170" fmla="*/ 628650 h 1726763"/>
                            <a:gd name="connsiteX171" fmla="*/ 1921668 w 2890837"/>
                            <a:gd name="connsiteY171" fmla="*/ 607219 h 1726763"/>
                            <a:gd name="connsiteX172" fmla="*/ 1928812 w 2890837"/>
                            <a:gd name="connsiteY172" fmla="*/ 600075 h 1726763"/>
                            <a:gd name="connsiteX173" fmla="*/ 1952625 w 2890837"/>
                            <a:gd name="connsiteY173" fmla="*/ 585788 h 1726763"/>
                            <a:gd name="connsiteX174" fmla="*/ 1966912 w 2890837"/>
                            <a:gd name="connsiteY174" fmla="*/ 573882 h 1726763"/>
                            <a:gd name="connsiteX175" fmla="*/ 1981200 w 2890837"/>
                            <a:gd name="connsiteY175" fmla="*/ 566738 h 1726763"/>
                            <a:gd name="connsiteX176" fmla="*/ 1988343 w 2890837"/>
                            <a:gd name="connsiteY176" fmla="*/ 552450 h 1726763"/>
                            <a:gd name="connsiteX177" fmla="*/ 1985962 w 2890837"/>
                            <a:gd name="connsiteY177" fmla="*/ 545307 h 1726763"/>
                            <a:gd name="connsiteX178" fmla="*/ 1995487 w 2890837"/>
                            <a:gd name="connsiteY178" fmla="*/ 550069 h 1726763"/>
                            <a:gd name="connsiteX179" fmla="*/ 2005012 w 2890837"/>
                            <a:gd name="connsiteY179" fmla="*/ 545307 h 1726763"/>
                            <a:gd name="connsiteX180" fmla="*/ 2002631 w 2890837"/>
                            <a:gd name="connsiteY180" fmla="*/ 538163 h 1726763"/>
                            <a:gd name="connsiteX181" fmla="*/ 2016918 w 2890837"/>
                            <a:gd name="connsiteY181" fmla="*/ 528638 h 1726763"/>
                            <a:gd name="connsiteX182" fmla="*/ 2031206 w 2890837"/>
                            <a:gd name="connsiteY182" fmla="*/ 521494 h 1726763"/>
                            <a:gd name="connsiteX183" fmla="*/ 2035968 w 2890837"/>
                            <a:gd name="connsiteY183" fmla="*/ 514350 h 1726763"/>
                            <a:gd name="connsiteX184" fmla="*/ 2043112 w 2890837"/>
                            <a:gd name="connsiteY184" fmla="*/ 511969 h 1726763"/>
                            <a:gd name="connsiteX185" fmla="*/ 2052637 w 2890837"/>
                            <a:gd name="connsiteY185" fmla="*/ 497682 h 1726763"/>
                            <a:gd name="connsiteX186" fmla="*/ 2057400 w 2890837"/>
                            <a:gd name="connsiteY186" fmla="*/ 490538 h 1726763"/>
                            <a:gd name="connsiteX187" fmla="*/ 2062162 w 2890837"/>
                            <a:gd name="connsiteY187" fmla="*/ 483394 h 1726763"/>
                            <a:gd name="connsiteX188" fmla="*/ 2076450 w 2890837"/>
                            <a:gd name="connsiteY188" fmla="*/ 473869 h 1726763"/>
                            <a:gd name="connsiteX189" fmla="*/ 2083593 w 2890837"/>
                            <a:gd name="connsiteY189" fmla="*/ 469107 h 1726763"/>
                            <a:gd name="connsiteX190" fmla="*/ 2109787 w 2890837"/>
                            <a:gd name="connsiteY190" fmla="*/ 461963 h 1726763"/>
                            <a:gd name="connsiteX191" fmla="*/ 2124075 w 2890837"/>
                            <a:gd name="connsiteY191" fmla="*/ 473869 h 1726763"/>
                            <a:gd name="connsiteX192" fmla="*/ 2128837 w 2890837"/>
                            <a:gd name="connsiteY192" fmla="*/ 488157 h 1726763"/>
                            <a:gd name="connsiteX193" fmla="*/ 2128837 w 2890837"/>
                            <a:gd name="connsiteY193" fmla="*/ 609600 h 1726763"/>
                            <a:gd name="connsiteX194" fmla="*/ 2140743 w 2890837"/>
                            <a:gd name="connsiteY194" fmla="*/ 626269 h 1726763"/>
                            <a:gd name="connsiteX195" fmla="*/ 2131218 w 2890837"/>
                            <a:gd name="connsiteY195" fmla="*/ 628650 h 1726763"/>
                            <a:gd name="connsiteX196" fmla="*/ 2131218 w 2890837"/>
                            <a:gd name="connsiteY196" fmla="*/ 645319 h 1726763"/>
                            <a:gd name="connsiteX197" fmla="*/ 2138362 w 2890837"/>
                            <a:gd name="connsiteY197" fmla="*/ 650082 h 1726763"/>
                            <a:gd name="connsiteX198" fmla="*/ 2131218 w 2890837"/>
                            <a:gd name="connsiteY198" fmla="*/ 657225 h 1726763"/>
                            <a:gd name="connsiteX199" fmla="*/ 2140743 w 2890837"/>
                            <a:gd name="connsiteY199" fmla="*/ 669132 h 1726763"/>
                            <a:gd name="connsiteX200" fmla="*/ 2145506 w 2890837"/>
                            <a:gd name="connsiteY200" fmla="*/ 673894 h 1726763"/>
                            <a:gd name="connsiteX201" fmla="*/ 2155031 w 2890837"/>
                            <a:gd name="connsiteY201" fmla="*/ 683419 h 1726763"/>
                            <a:gd name="connsiteX202" fmla="*/ 2197893 w 2890837"/>
                            <a:gd name="connsiteY202" fmla="*/ 692944 h 1726763"/>
                            <a:gd name="connsiteX203" fmla="*/ 2216943 w 2890837"/>
                            <a:gd name="connsiteY203" fmla="*/ 702469 h 1726763"/>
                            <a:gd name="connsiteX204" fmla="*/ 2238375 w 2890837"/>
                            <a:gd name="connsiteY204" fmla="*/ 707232 h 1726763"/>
                            <a:gd name="connsiteX205" fmla="*/ 2255043 w 2890837"/>
                            <a:gd name="connsiteY205" fmla="*/ 704850 h 1726763"/>
                            <a:gd name="connsiteX206" fmla="*/ 2276475 w 2890837"/>
                            <a:gd name="connsiteY206" fmla="*/ 700088 h 1726763"/>
                            <a:gd name="connsiteX207" fmla="*/ 2388393 w 2890837"/>
                            <a:gd name="connsiteY207" fmla="*/ 697707 h 1726763"/>
                            <a:gd name="connsiteX208" fmla="*/ 2400300 w 2890837"/>
                            <a:gd name="connsiteY208" fmla="*/ 695325 h 1726763"/>
                            <a:gd name="connsiteX209" fmla="*/ 2450306 w 2890837"/>
                            <a:gd name="connsiteY209" fmla="*/ 690563 h 1726763"/>
                            <a:gd name="connsiteX210" fmla="*/ 2464593 w 2890837"/>
                            <a:gd name="connsiteY210" fmla="*/ 685800 h 1726763"/>
                            <a:gd name="connsiteX211" fmla="*/ 2474118 w 2890837"/>
                            <a:gd name="connsiteY211" fmla="*/ 683419 h 1726763"/>
                            <a:gd name="connsiteX212" fmla="*/ 2488406 w 2890837"/>
                            <a:gd name="connsiteY212" fmla="*/ 678657 h 1726763"/>
                            <a:gd name="connsiteX213" fmla="*/ 2509837 w 2890837"/>
                            <a:gd name="connsiteY213" fmla="*/ 673894 h 1726763"/>
                            <a:gd name="connsiteX214" fmla="*/ 2531268 w 2890837"/>
                            <a:gd name="connsiteY214" fmla="*/ 664369 h 1726763"/>
                            <a:gd name="connsiteX215" fmla="*/ 2538412 w 2890837"/>
                            <a:gd name="connsiteY215" fmla="*/ 661988 h 1726763"/>
                            <a:gd name="connsiteX216" fmla="*/ 2581275 w 2890837"/>
                            <a:gd name="connsiteY216" fmla="*/ 664369 h 1726763"/>
                            <a:gd name="connsiteX217" fmla="*/ 2612231 w 2890837"/>
                            <a:gd name="connsiteY217" fmla="*/ 673894 h 1726763"/>
                            <a:gd name="connsiteX218" fmla="*/ 2645568 w 2890837"/>
                            <a:gd name="connsiteY218" fmla="*/ 678657 h 1726763"/>
                            <a:gd name="connsiteX219" fmla="*/ 2678906 w 2890837"/>
                            <a:gd name="connsiteY219" fmla="*/ 683419 h 1726763"/>
                            <a:gd name="connsiteX220" fmla="*/ 2750343 w 2890837"/>
                            <a:gd name="connsiteY220" fmla="*/ 681038 h 1726763"/>
                            <a:gd name="connsiteX221" fmla="*/ 2769393 w 2890837"/>
                            <a:gd name="connsiteY221" fmla="*/ 678657 h 1726763"/>
                            <a:gd name="connsiteX222" fmla="*/ 2800350 w 2890837"/>
                            <a:gd name="connsiteY222" fmla="*/ 692944 h 1726763"/>
                            <a:gd name="connsiteX223" fmla="*/ 2812256 w 2890837"/>
                            <a:gd name="connsiteY223" fmla="*/ 697707 h 1726763"/>
                            <a:gd name="connsiteX224" fmla="*/ 2819400 w 2890837"/>
                            <a:gd name="connsiteY224" fmla="*/ 711994 h 1726763"/>
                            <a:gd name="connsiteX225" fmla="*/ 2817018 w 2890837"/>
                            <a:gd name="connsiteY225" fmla="*/ 721519 h 1726763"/>
                            <a:gd name="connsiteX226" fmla="*/ 2814637 w 2890837"/>
                            <a:gd name="connsiteY226" fmla="*/ 728663 h 1726763"/>
                            <a:gd name="connsiteX227" fmla="*/ 2800350 w 2890837"/>
                            <a:gd name="connsiteY227" fmla="*/ 733425 h 1726763"/>
                            <a:gd name="connsiteX228" fmla="*/ 2795587 w 2890837"/>
                            <a:gd name="connsiteY228" fmla="*/ 745332 h 1726763"/>
                            <a:gd name="connsiteX229" fmla="*/ 2788443 w 2890837"/>
                            <a:gd name="connsiteY229" fmla="*/ 752475 h 1726763"/>
                            <a:gd name="connsiteX230" fmla="*/ 2797968 w 2890837"/>
                            <a:gd name="connsiteY230" fmla="*/ 802482 h 1726763"/>
                            <a:gd name="connsiteX231" fmla="*/ 2805112 w 2890837"/>
                            <a:gd name="connsiteY231" fmla="*/ 812007 h 1726763"/>
                            <a:gd name="connsiteX232" fmla="*/ 2814637 w 2890837"/>
                            <a:gd name="connsiteY232" fmla="*/ 814388 h 1726763"/>
                            <a:gd name="connsiteX233" fmla="*/ 2807493 w 2890837"/>
                            <a:gd name="connsiteY233" fmla="*/ 821532 h 1726763"/>
                            <a:gd name="connsiteX234" fmla="*/ 2793206 w 2890837"/>
                            <a:gd name="connsiteY234" fmla="*/ 826294 h 1726763"/>
                            <a:gd name="connsiteX235" fmla="*/ 2802731 w 2890837"/>
                            <a:gd name="connsiteY235" fmla="*/ 840582 h 1726763"/>
                            <a:gd name="connsiteX236" fmla="*/ 2807493 w 2890837"/>
                            <a:gd name="connsiteY236" fmla="*/ 847725 h 1726763"/>
                            <a:gd name="connsiteX237" fmla="*/ 2821781 w 2890837"/>
                            <a:gd name="connsiteY237" fmla="*/ 842963 h 1726763"/>
                            <a:gd name="connsiteX238" fmla="*/ 2838450 w 2890837"/>
                            <a:gd name="connsiteY238" fmla="*/ 847725 h 1726763"/>
                            <a:gd name="connsiteX239" fmla="*/ 2845593 w 2890837"/>
                            <a:gd name="connsiteY239" fmla="*/ 852488 h 1726763"/>
                            <a:gd name="connsiteX240" fmla="*/ 2859881 w 2890837"/>
                            <a:gd name="connsiteY240" fmla="*/ 859632 h 1726763"/>
                            <a:gd name="connsiteX241" fmla="*/ 2864643 w 2890837"/>
                            <a:gd name="connsiteY241" fmla="*/ 866775 h 1726763"/>
                            <a:gd name="connsiteX242" fmla="*/ 2888456 w 2890837"/>
                            <a:gd name="connsiteY242" fmla="*/ 885825 h 1726763"/>
                            <a:gd name="connsiteX243" fmla="*/ 2890837 w 2890837"/>
                            <a:gd name="connsiteY243" fmla="*/ 892969 h 1726763"/>
                            <a:gd name="connsiteX244" fmla="*/ 2888456 w 2890837"/>
                            <a:gd name="connsiteY244" fmla="*/ 938213 h 1726763"/>
                            <a:gd name="connsiteX245" fmla="*/ 2886075 w 2890837"/>
                            <a:gd name="connsiteY245" fmla="*/ 947738 h 1726763"/>
                            <a:gd name="connsiteX246" fmla="*/ 2883693 w 2890837"/>
                            <a:gd name="connsiteY246" fmla="*/ 954882 h 1726763"/>
                            <a:gd name="connsiteX247" fmla="*/ 2871787 w 2890837"/>
                            <a:gd name="connsiteY247" fmla="*/ 969169 h 1726763"/>
                            <a:gd name="connsiteX248" fmla="*/ 2864643 w 2890837"/>
                            <a:gd name="connsiteY248" fmla="*/ 971550 h 1726763"/>
                            <a:gd name="connsiteX249" fmla="*/ 2859881 w 2890837"/>
                            <a:gd name="connsiteY249" fmla="*/ 981075 h 1726763"/>
                            <a:gd name="connsiteX250" fmla="*/ 2845593 w 2890837"/>
                            <a:gd name="connsiteY250" fmla="*/ 990600 h 1726763"/>
                            <a:gd name="connsiteX251" fmla="*/ 2831306 w 2890837"/>
                            <a:gd name="connsiteY251" fmla="*/ 1000125 h 1726763"/>
                            <a:gd name="connsiteX252" fmla="*/ 2821781 w 2890837"/>
                            <a:gd name="connsiteY252" fmla="*/ 1004888 h 1726763"/>
                            <a:gd name="connsiteX253" fmla="*/ 2809875 w 2890837"/>
                            <a:gd name="connsiteY253" fmla="*/ 1019175 h 1726763"/>
                            <a:gd name="connsiteX254" fmla="*/ 2802731 w 2890837"/>
                            <a:gd name="connsiteY254" fmla="*/ 1026319 h 1726763"/>
                            <a:gd name="connsiteX255" fmla="*/ 2781300 w 2890837"/>
                            <a:gd name="connsiteY255" fmla="*/ 1033463 h 1726763"/>
                            <a:gd name="connsiteX256" fmla="*/ 2700337 w 2890837"/>
                            <a:gd name="connsiteY256" fmla="*/ 1031082 h 1726763"/>
                            <a:gd name="connsiteX257" fmla="*/ 2690812 w 2890837"/>
                            <a:gd name="connsiteY257" fmla="*/ 1028700 h 1726763"/>
                            <a:gd name="connsiteX258" fmla="*/ 2678906 w 2890837"/>
                            <a:gd name="connsiteY258" fmla="*/ 1026319 h 1726763"/>
                            <a:gd name="connsiteX259" fmla="*/ 2645568 w 2890837"/>
                            <a:gd name="connsiteY259" fmla="*/ 1021557 h 1726763"/>
                            <a:gd name="connsiteX260" fmla="*/ 2624137 w 2890837"/>
                            <a:gd name="connsiteY260" fmla="*/ 1016794 h 1726763"/>
                            <a:gd name="connsiteX261" fmla="*/ 2597943 w 2890837"/>
                            <a:gd name="connsiteY261" fmla="*/ 1014413 h 1726763"/>
                            <a:gd name="connsiteX262" fmla="*/ 2481262 w 2890837"/>
                            <a:gd name="connsiteY262" fmla="*/ 1009650 h 1726763"/>
                            <a:gd name="connsiteX263" fmla="*/ 2431256 w 2890837"/>
                            <a:gd name="connsiteY263" fmla="*/ 1012032 h 1726763"/>
                            <a:gd name="connsiteX264" fmla="*/ 2414587 w 2890837"/>
                            <a:gd name="connsiteY264" fmla="*/ 1016794 h 1726763"/>
                            <a:gd name="connsiteX265" fmla="*/ 2405062 w 2890837"/>
                            <a:gd name="connsiteY265" fmla="*/ 1023938 h 1726763"/>
                            <a:gd name="connsiteX266" fmla="*/ 2390775 w 2890837"/>
                            <a:gd name="connsiteY266" fmla="*/ 1028700 h 1726763"/>
                            <a:gd name="connsiteX267" fmla="*/ 2383631 w 2890837"/>
                            <a:gd name="connsiteY267" fmla="*/ 1031082 h 1726763"/>
                            <a:gd name="connsiteX268" fmla="*/ 2369343 w 2890837"/>
                            <a:gd name="connsiteY268" fmla="*/ 1040607 h 1726763"/>
                            <a:gd name="connsiteX269" fmla="*/ 2359818 w 2890837"/>
                            <a:gd name="connsiteY269" fmla="*/ 1052513 h 1726763"/>
                            <a:gd name="connsiteX270" fmla="*/ 2355056 w 2890837"/>
                            <a:gd name="connsiteY270" fmla="*/ 1059657 h 1726763"/>
                            <a:gd name="connsiteX271" fmla="*/ 2331243 w 2890837"/>
                            <a:gd name="connsiteY271" fmla="*/ 1073944 h 1726763"/>
                            <a:gd name="connsiteX272" fmla="*/ 2316956 w 2890837"/>
                            <a:gd name="connsiteY272" fmla="*/ 1085850 h 1726763"/>
                            <a:gd name="connsiteX273" fmla="*/ 2309812 w 2890837"/>
                            <a:gd name="connsiteY273" fmla="*/ 1088232 h 1726763"/>
                            <a:gd name="connsiteX274" fmla="*/ 2305050 w 2890837"/>
                            <a:gd name="connsiteY274" fmla="*/ 1095375 h 1726763"/>
                            <a:gd name="connsiteX275" fmla="*/ 2290762 w 2890837"/>
                            <a:gd name="connsiteY275" fmla="*/ 1107282 h 1726763"/>
                            <a:gd name="connsiteX276" fmla="*/ 2283618 w 2890837"/>
                            <a:gd name="connsiteY276" fmla="*/ 1123950 h 1726763"/>
                            <a:gd name="connsiteX277" fmla="*/ 2278856 w 2890837"/>
                            <a:gd name="connsiteY277" fmla="*/ 1152525 h 1726763"/>
                            <a:gd name="connsiteX278" fmla="*/ 2281237 w 2890837"/>
                            <a:gd name="connsiteY278" fmla="*/ 1159669 h 1726763"/>
                            <a:gd name="connsiteX279" fmla="*/ 2269331 w 2890837"/>
                            <a:gd name="connsiteY279" fmla="*/ 1178719 h 1726763"/>
                            <a:gd name="connsiteX280" fmla="*/ 2264568 w 2890837"/>
                            <a:gd name="connsiteY280" fmla="*/ 1185863 h 1726763"/>
                            <a:gd name="connsiteX281" fmla="*/ 2257425 w 2890837"/>
                            <a:gd name="connsiteY281" fmla="*/ 1190625 h 1726763"/>
                            <a:gd name="connsiteX282" fmla="*/ 2226468 w 2890837"/>
                            <a:gd name="connsiteY282" fmla="*/ 1197769 h 1726763"/>
                            <a:gd name="connsiteX283" fmla="*/ 2145506 w 2890837"/>
                            <a:gd name="connsiteY283" fmla="*/ 1195388 h 1726763"/>
                            <a:gd name="connsiteX284" fmla="*/ 2071687 w 2890837"/>
                            <a:gd name="connsiteY284" fmla="*/ 1195388 h 1726763"/>
                            <a:gd name="connsiteX285" fmla="*/ 2055018 w 2890837"/>
                            <a:gd name="connsiteY285" fmla="*/ 1200150 h 1726763"/>
                            <a:gd name="connsiteX286" fmla="*/ 2040731 w 2890837"/>
                            <a:gd name="connsiteY286" fmla="*/ 1209675 h 1726763"/>
                            <a:gd name="connsiteX287" fmla="*/ 2019300 w 2890837"/>
                            <a:gd name="connsiteY287" fmla="*/ 1233488 h 1726763"/>
                            <a:gd name="connsiteX288" fmla="*/ 2014537 w 2890837"/>
                            <a:gd name="connsiteY288" fmla="*/ 1240632 h 1726763"/>
                            <a:gd name="connsiteX289" fmla="*/ 2005012 w 2890837"/>
                            <a:gd name="connsiteY289" fmla="*/ 1257300 h 1726763"/>
                            <a:gd name="connsiteX290" fmla="*/ 2000250 w 2890837"/>
                            <a:gd name="connsiteY290" fmla="*/ 1278732 h 1726763"/>
                            <a:gd name="connsiteX291" fmla="*/ 1993106 w 2890837"/>
                            <a:gd name="connsiteY291" fmla="*/ 1285875 h 1726763"/>
                            <a:gd name="connsiteX292" fmla="*/ 1988343 w 2890837"/>
                            <a:gd name="connsiteY292" fmla="*/ 1300163 h 1726763"/>
                            <a:gd name="connsiteX293" fmla="*/ 1997868 w 2890837"/>
                            <a:gd name="connsiteY293" fmla="*/ 1326357 h 1726763"/>
                            <a:gd name="connsiteX294" fmla="*/ 2012156 w 2890837"/>
                            <a:gd name="connsiteY294" fmla="*/ 1345407 h 1726763"/>
                            <a:gd name="connsiteX295" fmla="*/ 2014537 w 2890837"/>
                            <a:gd name="connsiteY295" fmla="*/ 1352550 h 1726763"/>
                            <a:gd name="connsiteX296" fmla="*/ 2024062 w 2890837"/>
                            <a:gd name="connsiteY296" fmla="*/ 1369219 h 1726763"/>
                            <a:gd name="connsiteX297" fmla="*/ 2028825 w 2890837"/>
                            <a:gd name="connsiteY297" fmla="*/ 1385888 h 1726763"/>
                            <a:gd name="connsiteX298" fmla="*/ 2033587 w 2890837"/>
                            <a:gd name="connsiteY298" fmla="*/ 1393032 h 1726763"/>
                            <a:gd name="connsiteX299" fmla="*/ 2038350 w 2890837"/>
                            <a:gd name="connsiteY299" fmla="*/ 1407319 h 1726763"/>
                            <a:gd name="connsiteX300" fmla="*/ 2040731 w 2890837"/>
                            <a:gd name="connsiteY300" fmla="*/ 1414463 h 1726763"/>
                            <a:gd name="connsiteX301" fmla="*/ 2045493 w 2890837"/>
                            <a:gd name="connsiteY301" fmla="*/ 1421607 h 1726763"/>
                            <a:gd name="connsiteX302" fmla="*/ 2047875 w 2890837"/>
                            <a:gd name="connsiteY302" fmla="*/ 1428750 h 1726763"/>
                            <a:gd name="connsiteX303" fmla="*/ 2055018 w 2890837"/>
                            <a:gd name="connsiteY303" fmla="*/ 1435894 h 1726763"/>
                            <a:gd name="connsiteX304" fmla="*/ 2059781 w 2890837"/>
                            <a:gd name="connsiteY304" fmla="*/ 1445419 h 1726763"/>
                            <a:gd name="connsiteX305" fmla="*/ 2066925 w 2890837"/>
                            <a:gd name="connsiteY305" fmla="*/ 1450182 h 1726763"/>
                            <a:gd name="connsiteX306" fmla="*/ 2078831 w 2890837"/>
                            <a:gd name="connsiteY306" fmla="*/ 1459707 h 1726763"/>
                            <a:gd name="connsiteX307" fmla="*/ 2085975 w 2890837"/>
                            <a:gd name="connsiteY307" fmla="*/ 1464469 h 1726763"/>
                            <a:gd name="connsiteX308" fmla="*/ 2102643 w 2890837"/>
                            <a:gd name="connsiteY308" fmla="*/ 1476375 h 1726763"/>
                            <a:gd name="connsiteX309" fmla="*/ 2107406 w 2890837"/>
                            <a:gd name="connsiteY309" fmla="*/ 1485900 h 1726763"/>
                            <a:gd name="connsiteX310" fmla="*/ 2112168 w 2890837"/>
                            <a:gd name="connsiteY310" fmla="*/ 1493044 h 1726763"/>
                            <a:gd name="connsiteX311" fmla="*/ 2114550 w 2890837"/>
                            <a:gd name="connsiteY311" fmla="*/ 1502569 h 1726763"/>
                            <a:gd name="connsiteX312" fmla="*/ 2121693 w 2890837"/>
                            <a:gd name="connsiteY312" fmla="*/ 1509713 h 1726763"/>
                            <a:gd name="connsiteX313" fmla="*/ 2138362 w 2890837"/>
                            <a:gd name="connsiteY313" fmla="*/ 1516857 h 1726763"/>
                            <a:gd name="connsiteX314" fmla="*/ 2150268 w 2890837"/>
                            <a:gd name="connsiteY314" fmla="*/ 1521619 h 1726763"/>
                            <a:gd name="connsiteX315" fmla="*/ 2166937 w 2890837"/>
                            <a:gd name="connsiteY315" fmla="*/ 1528763 h 1726763"/>
                            <a:gd name="connsiteX316" fmla="*/ 2178843 w 2890837"/>
                            <a:gd name="connsiteY316" fmla="*/ 1535907 h 1726763"/>
                            <a:gd name="connsiteX317" fmla="*/ 2188368 w 2890837"/>
                            <a:gd name="connsiteY317" fmla="*/ 1538288 h 1726763"/>
                            <a:gd name="connsiteX318" fmla="*/ 2195512 w 2890837"/>
                            <a:gd name="connsiteY318" fmla="*/ 1540669 h 1726763"/>
                            <a:gd name="connsiteX319" fmla="*/ 2226468 w 2890837"/>
                            <a:gd name="connsiteY319" fmla="*/ 1538288 h 1726763"/>
                            <a:gd name="connsiteX320" fmla="*/ 2233612 w 2890837"/>
                            <a:gd name="connsiteY320" fmla="*/ 1535907 h 1726763"/>
                            <a:gd name="connsiteX321" fmla="*/ 2274093 w 2890837"/>
                            <a:gd name="connsiteY321" fmla="*/ 1533525 h 1726763"/>
                            <a:gd name="connsiteX322" fmla="*/ 2305050 w 2890837"/>
                            <a:gd name="connsiteY322" fmla="*/ 1535907 h 1726763"/>
                            <a:gd name="connsiteX323" fmla="*/ 2312193 w 2890837"/>
                            <a:gd name="connsiteY323" fmla="*/ 1538288 h 1726763"/>
                            <a:gd name="connsiteX324" fmla="*/ 2336006 w 2890837"/>
                            <a:gd name="connsiteY324" fmla="*/ 1540669 h 1726763"/>
                            <a:gd name="connsiteX325" fmla="*/ 2343150 w 2890837"/>
                            <a:gd name="connsiteY325" fmla="*/ 1543050 h 1726763"/>
                            <a:gd name="connsiteX326" fmla="*/ 2357437 w 2890837"/>
                            <a:gd name="connsiteY326" fmla="*/ 1552575 h 1726763"/>
                            <a:gd name="connsiteX327" fmla="*/ 2364581 w 2890837"/>
                            <a:gd name="connsiteY327" fmla="*/ 1557338 h 1726763"/>
                            <a:gd name="connsiteX328" fmla="*/ 2374106 w 2890837"/>
                            <a:gd name="connsiteY328" fmla="*/ 1562100 h 1726763"/>
                            <a:gd name="connsiteX329" fmla="*/ 2381250 w 2890837"/>
                            <a:gd name="connsiteY329" fmla="*/ 1569244 h 1726763"/>
                            <a:gd name="connsiteX330" fmla="*/ 2388393 w 2890837"/>
                            <a:gd name="connsiteY330" fmla="*/ 1574007 h 1726763"/>
                            <a:gd name="connsiteX331" fmla="*/ 2393156 w 2890837"/>
                            <a:gd name="connsiteY331" fmla="*/ 1581150 h 1726763"/>
                            <a:gd name="connsiteX332" fmla="*/ 2400300 w 2890837"/>
                            <a:gd name="connsiteY332" fmla="*/ 1590675 h 1726763"/>
                            <a:gd name="connsiteX333" fmla="*/ 2397918 w 2890837"/>
                            <a:gd name="connsiteY333" fmla="*/ 1621632 h 1726763"/>
                            <a:gd name="connsiteX334" fmla="*/ 2395537 w 2890837"/>
                            <a:gd name="connsiteY334" fmla="*/ 1633538 h 1726763"/>
                            <a:gd name="connsiteX335" fmla="*/ 2390775 w 2890837"/>
                            <a:gd name="connsiteY335" fmla="*/ 1704975 h 1726763"/>
                            <a:gd name="connsiteX336" fmla="*/ 2383631 w 2890837"/>
                            <a:gd name="connsiteY336" fmla="*/ 1724025 h 1726763"/>
                            <a:gd name="connsiteX337" fmla="*/ 2383631 w 2890837"/>
                            <a:gd name="connsiteY337"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73893 w 2890837"/>
                            <a:gd name="connsiteY80" fmla="*/ 952500 h 1726763"/>
                            <a:gd name="connsiteX81" fmla="*/ 678656 w 2890837"/>
                            <a:gd name="connsiteY81" fmla="*/ 945357 h 1726763"/>
                            <a:gd name="connsiteX82" fmla="*/ 681037 w 2890837"/>
                            <a:gd name="connsiteY82" fmla="*/ 935832 h 1726763"/>
                            <a:gd name="connsiteX83" fmla="*/ 685800 w 2890837"/>
                            <a:gd name="connsiteY83" fmla="*/ 921544 h 1726763"/>
                            <a:gd name="connsiteX84" fmla="*/ 692943 w 2890837"/>
                            <a:gd name="connsiteY84" fmla="*/ 897732 h 1726763"/>
                            <a:gd name="connsiteX85" fmla="*/ 697706 w 2890837"/>
                            <a:gd name="connsiteY85" fmla="*/ 883444 h 1726763"/>
                            <a:gd name="connsiteX86" fmla="*/ 700087 w 2890837"/>
                            <a:gd name="connsiteY86" fmla="*/ 876300 h 1726763"/>
                            <a:gd name="connsiteX87" fmla="*/ 704850 w 2890837"/>
                            <a:gd name="connsiteY87" fmla="*/ 869157 h 1726763"/>
                            <a:gd name="connsiteX88" fmla="*/ 711993 w 2890837"/>
                            <a:gd name="connsiteY88" fmla="*/ 854869 h 1726763"/>
                            <a:gd name="connsiteX89" fmla="*/ 716756 w 2890837"/>
                            <a:gd name="connsiteY89" fmla="*/ 840582 h 1726763"/>
                            <a:gd name="connsiteX90" fmla="*/ 719137 w 2890837"/>
                            <a:gd name="connsiteY90" fmla="*/ 833438 h 1726763"/>
                            <a:gd name="connsiteX91" fmla="*/ 721518 w 2890837"/>
                            <a:gd name="connsiteY91" fmla="*/ 823913 h 1726763"/>
                            <a:gd name="connsiteX92" fmla="*/ 726281 w 2890837"/>
                            <a:gd name="connsiteY92" fmla="*/ 809625 h 1726763"/>
                            <a:gd name="connsiteX93" fmla="*/ 728662 w 2890837"/>
                            <a:gd name="connsiteY93" fmla="*/ 802482 h 1726763"/>
                            <a:gd name="connsiteX94" fmla="*/ 731043 w 2890837"/>
                            <a:gd name="connsiteY94" fmla="*/ 762000 h 1726763"/>
                            <a:gd name="connsiteX95" fmla="*/ 733425 w 2890837"/>
                            <a:gd name="connsiteY95" fmla="*/ 752475 h 1726763"/>
                            <a:gd name="connsiteX96" fmla="*/ 735806 w 2890837"/>
                            <a:gd name="connsiteY96" fmla="*/ 740569 h 1726763"/>
                            <a:gd name="connsiteX97" fmla="*/ 745331 w 2890837"/>
                            <a:gd name="connsiteY97" fmla="*/ 719138 h 1726763"/>
                            <a:gd name="connsiteX98" fmla="*/ 752475 w 2890837"/>
                            <a:gd name="connsiteY98" fmla="*/ 711994 h 1726763"/>
                            <a:gd name="connsiteX99" fmla="*/ 759618 w 2890837"/>
                            <a:gd name="connsiteY99" fmla="*/ 707232 h 1726763"/>
                            <a:gd name="connsiteX100" fmla="*/ 795337 w 2890837"/>
                            <a:gd name="connsiteY100" fmla="*/ 700088 h 1726763"/>
                            <a:gd name="connsiteX101" fmla="*/ 838200 w 2890837"/>
                            <a:gd name="connsiteY101" fmla="*/ 702469 h 1726763"/>
                            <a:gd name="connsiteX102" fmla="*/ 857250 w 2890837"/>
                            <a:gd name="connsiteY102" fmla="*/ 707232 h 1726763"/>
                            <a:gd name="connsiteX103" fmla="*/ 866775 w 2890837"/>
                            <a:gd name="connsiteY103" fmla="*/ 711994 h 1726763"/>
                            <a:gd name="connsiteX104" fmla="*/ 873918 w 2890837"/>
                            <a:gd name="connsiteY104" fmla="*/ 714375 h 1726763"/>
                            <a:gd name="connsiteX105" fmla="*/ 888206 w 2890837"/>
                            <a:gd name="connsiteY105" fmla="*/ 723900 h 1726763"/>
                            <a:gd name="connsiteX106" fmla="*/ 902493 w 2890837"/>
                            <a:gd name="connsiteY106" fmla="*/ 726282 h 1726763"/>
                            <a:gd name="connsiteX107" fmla="*/ 919162 w 2890837"/>
                            <a:gd name="connsiteY107" fmla="*/ 731044 h 1726763"/>
                            <a:gd name="connsiteX108" fmla="*/ 1047750 w 2890837"/>
                            <a:gd name="connsiteY108" fmla="*/ 726282 h 1726763"/>
                            <a:gd name="connsiteX109" fmla="*/ 1054893 w 2890837"/>
                            <a:gd name="connsiteY109" fmla="*/ 723900 h 1726763"/>
                            <a:gd name="connsiteX110" fmla="*/ 1069181 w 2890837"/>
                            <a:gd name="connsiteY110" fmla="*/ 721519 h 1726763"/>
                            <a:gd name="connsiteX111" fmla="*/ 1119187 w 2890837"/>
                            <a:gd name="connsiteY111" fmla="*/ 719138 h 1726763"/>
                            <a:gd name="connsiteX112" fmla="*/ 1147762 w 2890837"/>
                            <a:gd name="connsiteY112" fmla="*/ 714375 h 1726763"/>
                            <a:gd name="connsiteX113" fmla="*/ 1171575 w 2890837"/>
                            <a:gd name="connsiteY113" fmla="*/ 709613 h 1726763"/>
                            <a:gd name="connsiteX114" fmla="*/ 1197768 w 2890837"/>
                            <a:gd name="connsiteY114" fmla="*/ 711994 h 1726763"/>
                            <a:gd name="connsiteX115" fmla="*/ 1204912 w 2890837"/>
                            <a:gd name="connsiteY115" fmla="*/ 714375 h 1726763"/>
                            <a:gd name="connsiteX116" fmla="*/ 1216818 w 2890837"/>
                            <a:gd name="connsiteY116" fmla="*/ 716757 h 1726763"/>
                            <a:gd name="connsiteX117" fmla="*/ 1238250 w 2890837"/>
                            <a:gd name="connsiteY117" fmla="*/ 719138 h 1726763"/>
                            <a:gd name="connsiteX118" fmla="*/ 1247775 w 2890837"/>
                            <a:gd name="connsiteY118" fmla="*/ 721519 h 1726763"/>
                            <a:gd name="connsiteX119" fmla="*/ 1254918 w 2890837"/>
                            <a:gd name="connsiteY119" fmla="*/ 723900 h 1726763"/>
                            <a:gd name="connsiteX120" fmla="*/ 1276350 w 2890837"/>
                            <a:gd name="connsiteY120" fmla="*/ 726282 h 1726763"/>
                            <a:gd name="connsiteX121" fmla="*/ 1288256 w 2890837"/>
                            <a:gd name="connsiteY121" fmla="*/ 728663 h 1726763"/>
                            <a:gd name="connsiteX122" fmla="*/ 1300162 w 2890837"/>
                            <a:gd name="connsiteY122" fmla="*/ 740569 h 1726763"/>
                            <a:gd name="connsiteX123" fmla="*/ 1312068 w 2890837"/>
                            <a:gd name="connsiteY123" fmla="*/ 754857 h 1726763"/>
                            <a:gd name="connsiteX124" fmla="*/ 1323975 w 2890837"/>
                            <a:gd name="connsiteY124" fmla="*/ 759619 h 1726763"/>
                            <a:gd name="connsiteX125" fmla="*/ 1333500 w 2890837"/>
                            <a:gd name="connsiteY125" fmla="*/ 764382 h 1726763"/>
                            <a:gd name="connsiteX126" fmla="*/ 1340643 w 2890837"/>
                            <a:gd name="connsiteY126" fmla="*/ 766763 h 1726763"/>
                            <a:gd name="connsiteX127" fmla="*/ 1357312 w 2890837"/>
                            <a:gd name="connsiteY127" fmla="*/ 776288 h 1726763"/>
                            <a:gd name="connsiteX128" fmla="*/ 1364456 w 2890837"/>
                            <a:gd name="connsiteY128" fmla="*/ 781050 h 1726763"/>
                            <a:gd name="connsiteX129" fmla="*/ 1376362 w 2890837"/>
                            <a:gd name="connsiteY129" fmla="*/ 783432 h 1726763"/>
                            <a:gd name="connsiteX130" fmla="*/ 1397793 w 2890837"/>
                            <a:gd name="connsiteY130" fmla="*/ 792957 h 1726763"/>
                            <a:gd name="connsiteX131" fmla="*/ 1419225 w 2890837"/>
                            <a:gd name="connsiteY131" fmla="*/ 800100 h 1726763"/>
                            <a:gd name="connsiteX132" fmla="*/ 1443037 w 2890837"/>
                            <a:gd name="connsiteY132" fmla="*/ 804863 h 1726763"/>
                            <a:gd name="connsiteX133" fmla="*/ 1462087 w 2890837"/>
                            <a:gd name="connsiteY133" fmla="*/ 812007 h 1726763"/>
                            <a:gd name="connsiteX134" fmla="*/ 1471612 w 2890837"/>
                            <a:gd name="connsiteY134" fmla="*/ 814388 h 1726763"/>
                            <a:gd name="connsiteX135" fmla="*/ 1478756 w 2890837"/>
                            <a:gd name="connsiteY135" fmla="*/ 819150 h 1726763"/>
                            <a:gd name="connsiteX136" fmla="*/ 1485900 w 2890837"/>
                            <a:gd name="connsiteY136" fmla="*/ 821532 h 1726763"/>
                            <a:gd name="connsiteX137" fmla="*/ 1507331 w 2890837"/>
                            <a:gd name="connsiteY137" fmla="*/ 826294 h 1726763"/>
                            <a:gd name="connsiteX138" fmla="*/ 1516856 w 2890837"/>
                            <a:gd name="connsiteY138" fmla="*/ 828675 h 1726763"/>
                            <a:gd name="connsiteX139" fmla="*/ 1545431 w 2890837"/>
                            <a:gd name="connsiteY139" fmla="*/ 833438 h 1726763"/>
                            <a:gd name="connsiteX140" fmla="*/ 1614487 w 2890837"/>
                            <a:gd name="connsiteY140" fmla="*/ 831057 h 1726763"/>
                            <a:gd name="connsiteX141" fmla="*/ 1628775 w 2890837"/>
                            <a:gd name="connsiteY141" fmla="*/ 821532 h 1726763"/>
                            <a:gd name="connsiteX142" fmla="*/ 1635918 w 2890837"/>
                            <a:gd name="connsiteY142" fmla="*/ 819150 h 1726763"/>
                            <a:gd name="connsiteX143" fmla="*/ 1650206 w 2890837"/>
                            <a:gd name="connsiteY143" fmla="*/ 809625 h 1726763"/>
                            <a:gd name="connsiteX144" fmla="*/ 1657350 w 2890837"/>
                            <a:gd name="connsiteY144" fmla="*/ 807244 h 1726763"/>
                            <a:gd name="connsiteX145" fmla="*/ 1671637 w 2890837"/>
                            <a:gd name="connsiteY145" fmla="*/ 797719 h 1726763"/>
                            <a:gd name="connsiteX146" fmla="*/ 1685925 w 2890837"/>
                            <a:gd name="connsiteY146" fmla="*/ 792957 h 1726763"/>
                            <a:gd name="connsiteX147" fmla="*/ 1693068 w 2890837"/>
                            <a:gd name="connsiteY147" fmla="*/ 790575 h 1726763"/>
                            <a:gd name="connsiteX148" fmla="*/ 1709737 w 2890837"/>
                            <a:gd name="connsiteY148" fmla="*/ 783432 h 1726763"/>
                            <a:gd name="connsiteX149" fmla="*/ 1724025 w 2890837"/>
                            <a:gd name="connsiteY149" fmla="*/ 778669 h 1726763"/>
                            <a:gd name="connsiteX150" fmla="*/ 1731168 w 2890837"/>
                            <a:gd name="connsiteY150" fmla="*/ 776288 h 1726763"/>
                            <a:gd name="connsiteX151" fmla="*/ 1738312 w 2890837"/>
                            <a:gd name="connsiteY151" fmla="*/ 771525 h 1726763"/>
                            <a:gd name="connsiteX152" fmla="*/ 1750218 w 2890837"/>
                            <a:gd name="connsiteY152" fmla="*/ 769144 h 1726763"/>
                            <a:gd name="connsiteX153" fmla="*/ 1759743 w 2890837"/>
                            <a:gd name="connsiteY153" fmla="*/ 766763 h 1726763"/>
                            <a:gd name="connsiteX154" fmla="*/ 1766887 w 2890837"/>
                            <a:gd name="connsiteY154" fmla="*/ 762000 h 1726763"/>
                            <a:gd name="connsiteX155" fmla="*/ 1793081 w 2890837"/>
                            <a:gd name="connsiteY155" fmla="*/ 754857 h 1726763"/>
                            <a:gd name="connsiteX156" fmla="*/ 1809750 w 2890837"/>
                            <a:gd name="connsiteY156" fmla="*/ 750094 h 1726763"/>
                            <a:gd name="connsiteX157" fmla="*/ 1816893 w 2890837"/>
                            <a:gd name="connsiteY157" fmla="*/ 745332 h 1726763"/>
                            <a:gd name="connsiteX158" fmla="*/ 1824037 w 2890837"/>
                            <a:gd name="connsiteY158" fmla="*/ 742950 h 1726763"/>
                            <a:gd name="connsiteX159" fmla="*/ 1831181 w 2890837"/>
                            <a:gd name="connsiteY159" fmla="*/ 735807 h 1726763"/>
                            <a:gd name="connsiteX160" fmla="*/ 1835943 w 2890837"/>
                            <a:gd name="connsiteY160" fmla="*/ 728663 h 1726763"/>
                            <a:gd name="connsiteX161" fmla="*/ 1843087 w 2890837"/>
                            <a:gd name="connsiteY161" fmla="*/ 726282 h 1726763"/>
                            <a:gd name="connsiteX162" fmla="*/ 1850231 w 2890837"/>
                            <a:gd name="connsiteY162" fmla="*/ 721519 h 1726763"/>
                            <a:gd name="connsiteX163" fmla="*/ 1852612 w 2890837"/>
                            <a:gd name="connsiteY163" fmla="*/ 711994 h 1726763"/>
                            <a:gd name="connsiteX164" fmla="*/ 1854993 w 2890837"/>
                            <a:gd name="connsiteY164" fmla="*/ 681038 h 1726763"/>
                            <a:gd name="connsiteX165" fmla="*/ 1864518 w 2890837"/>
                            <a:gd name="connsiteY165" fmla="*/ 659607 h 1726763"/>
                            <a:gd name="connsiteX166" fmla="*/ 1878806 w 2890837"/>
                            <a:gd name="connsiteY166" fmla="*/ 650082 h 1726763"/>
                            <a:gd name="connsiteX167" fmla="*/ 1890712 w 2890837"/>
                            <a:gd name="connsiteY167" fmla="*/ 640557 h 1726763"/>
                            <a:gd name="connsiteX168" fmla="*/ 1895475 w 2890837"/>
                            <a:gd name="connsiteY168" fmla="*/ 633413 h 1726763"/>
                            <a:gd name="connsiteX169" fmla="*/ 1902618 w 2890837"/>
                            <a:gd name="connsiteY169" fmla="*/ 628650 h 1726763"/>
                            <a:gd name="connsiteX170" fmla="*/ 1921668 w 2890837"/>
                            <a:gd name="connsiteY170" fmla="*/ 607219 h 1726763"/>
                            <a:gd name="connsiteX171" fmla="*/ 1928812 w 2890837"/>
                            <a:gd name="connsiteY171" fmla="*/ 600075 h 1726763"/>
                            <a:gd name="connsiteX172" fmla="*/ 1952625 w 2890837"/>
                            <a:gd name="connsiteY172" fmla="*/ 585788 h 1726763"/>
                            <a:gd name="connsiteX173" fmla="*/ 1966912 w 2890837"/>
                            <a:gd name="connsiteY173" fmla="*/ 573882 h 1726763"/>
                            <a:gd name="connsiteX174" fmla="*/ 1981200 w 2890837"/>
                            <a:gd name="connsiteY174" fmla="*/ 566738 h 1726763"/>
                            <a:gd name="connsiteX175" fmla="*/ 1988343 w 2890837"/>
                            <a:gd name="connsiteY175" fmla="*/ 552450 h 1726763"/>
                            <a:gd name="connsiteX176" fmla="*/ 1985962 w 2890837"/>
                            <a:gd name="connsiteY176" fmla="*/ 545307 h 1726763"/>
                            <a:gd name="connsiteX177" fmla="*/ 1995487 w 2890837"/>
                            <a:gd name="connsiteY177" fmla="*/ 550069 h 1726763"/>
                            <a:gd name="connsiteX178" fmla="*/ 2005012 w 2890837"/>
                            <a:gd name="connsiteY178" fmla="*/ 545307 h 1726763"/>
                            <a:gd name="connsiteX179" fmla="*/ 2002631 w 2890837"/>
                            <a:gd name="connsiteY179" fmla="*/ 538163 h 1726763"/>
                            <a:gd name="connsiteX180" fmla="*/ 2016918 w 2890837"/>
                            <a:gd name="connsiteY180" fmla="*/ 528638 h 1726763"/>
                            <a:gd name="connsiteX181" fmla="*/ 2031206 w 2890837"/>
                            <a:gd name="connsiteY181" fmla="*/ 521494 h 1726763"/>
                            <a:gd name="connsiteX182" fmla="*/ 2035968 w 2890837"/>
                            <a:gd name="connsiteY182" fmla="*/ 514350 h 1726763"/>
                            <a:gd name="connsiteX183" fmla="*/ 2043112 w 2890837"/>
                            <a:gd name="connsiteY183" fmla="*/ 511969 h 1726763"/>
                            <a:gd name="connsiteX184" fmla="*/ 2052637 w 2890837"/>
                            <a:gd name="connsiteY184" fmla="*/ 497682 h 1726763"/>
                            <a:gd name="connsiteX185" fmla="*/ 2057400 w 2890837"/>
                            <a:gd name="connsiteY185" fmla="*/ 490538 h 1726763"/>
                            <a:gd name="connsiteX186" fmla="*/ 2062162 w 2890837"/>
                            <a:gd name="connsiteY186" fmla="*/ 483394 h 1726763"/>
                            <a:gd name="connsiteX187" fmla="*/ 2076450 w 2890837"/>
                            <a:gd name="connsiteY187" fmla="*/ 473869 h 1726763"/>
                            <a:gd name="connsiteX188" fmla="*/ 2083593 w 2890837"/>
                            <a:gd name="connsiteY188" fmla="*/ 469107 h 1726763"/>
                            <a:gd name="connsiteX189" fmla="*/ 2109787 w 2890837"/>
                            <a:gd name="connsiteY189" fmla="*/ 461963 h 1726763"/>
                            <a:gd name="connsiteX190" fmla="*/ 2124075 w 2890837"/>
                            <a:gd name="connsiteY190" fmla="*/ 473869 h 1726763"/>
                            <a:gd name="connsiteX191" fmla="*/ 2128837 w 2890837"/>
                            <a:gd name="connsiteY191" fmla="*/ 488157 h 1726763"/>
                            <a:gd name="connsiteX192" fmla="*/ 2128837 w 2890837"/>
                            <a:gd name="connsiteY192" fmla="*/ 609600 h 1726763"/>
                            <a:gd name="connsiteX193" fmla="*/ 2140743 w 2890837"/>
                            <a:gd name="connsiteY193" fmla="*/ 626269 h 1726763"/>
                            <a:gd name="connsiteX194" fmla="*/ 2131218 w 2890837"/>
                            <a:gd name="connsiteY194" fmla="*/ 628650 h 1726763"/>
                            <a:gd name="connsiteX195" fmla="*/ 2131218 w 2890837"/>
                            <a:gd name="connsiteY195" fmla="*/ 645319 h 1726763"/>
                            <a:gd name="connsiteX196" fmla="*/ 2138362 w 2890837"/>
                            <a:gd name="connsiteY196" fmla="*/ 650082 h 1726763"/>
                            <a:gd name="connsiteX197" fmla="*/ 2131218 w 2890837"/>
                            <a:gd name="connsiteY197" fmla="*/ 657225 h 1726763"/>
                            <a:gd name="connsiteX198" fmla="*/ 2140743 w 2890837"/>
                            <a:gd name="connsiteY198" fmla="*/ 669132 h 1726763"/>
                            <a:gd name="connsiteX199" fmla="*/ 2145506 w 2890837"/>
                            <a:gd name="connsiteY199" fmla="*/ 673894 h 1726763"/>
                            <a:gd name="connsiteX200" fmla="*/ 2155031 w 2890837"/>
                            <a:gd name="connsiteY200" fmla="*/ 683419 h 1726763"/>
                            <a:gd name="connsiteX201" fmla="*/ 2197893 w 2890837"/>
                            <a:gd name="connsiteY201" fmla="*/ 692944 h 1726763"/>
                            <a:gd name="connsiteX202" fmla="*/ 2216943 w 2890837"/>
                            <a:gd name="connsiteY202" fmla="*/ 702469 h 1726763"/>
                            <a:gd name="connsiteX203" fmla="*/ 2238375 w 2890837"/>
                            <a:gd name="connsiteY203" fmla="*/ 707232 h 1726763"/>
                            <a:gd name="connsiteX204" fmla="*/ 2255043 w 2890837"/>
                            <a:gd name="connsiteY204" fmla="*/ 704850 h 1726763"/>
                            <a:gd name="connsiteX205" fmla="*/ 2276475 w 2890837"/>
                            <a:gd name="connsiteY205" fmla="*/ 700088 h 1726763"/>
                            <a:gd name="connsiteX206" fmla="*/ 2388393 w 2890837"/>
                            <a:gd name="connsiteY206" fmla="*/ 697707 h 1726763"/>
                            <a:gd name="connsiteX207" fmla="*/ 2400300 w 2890837"/>
                            <a:gd name="connsiteY207" fmla="*/ 695325 h 1726763"/>
                            <a:gd name="connsiteX208" fmla="*/ 2450306 w 2890837"/>
                            <a:gd name="connsiteY208" fmla="*/ 690563 h 1726763"/>
                            <a:gd name="connsiteX209" fmla="*/ 2464593 w 2890837"/>
                            <a:gd name="connsiteY209" fmla="*/ 685800 h 1726763"/>
                            <a:gd name="connsiteX210" fmla="*/ 2474118 w 2890837"/>
                            <a:gd name="connsiteY210" fmla="*/ 683419 h 1726763"/>
                            <a:gd name="connsiteX211" fmla="*/ 2488406 w 2890837"/>
                            <a:gd name="connsiteY211" fmla="*/ 678657 h 1726763"/>
                            <a:gd name="connsiteX212" fmla="*/ 2509837 w 2890837"/>
                            <a:gd name="connsiteY212" fmla="*/ 673894 h 1726763"/>
                            <a:gd name="connsiteX213" fmla="*/ 2531268 w 2890837"/>
                            <a:gd name="connsiteY213" fmla="*/ 664369 h 1726763"/>
                            <a:gd name="connsiteX214" fmla="*/ 2538412 w 2890837"/>
                            <a:gd name="connsiteY214" fmla="*/ 661988 h 1726763"/>
                            <a:gd name="connsiteX215" fmla="*/ 2581275 w 2890837"/>
                            <a:gd name="connsiteY215" fmla="*/ 664369 h 1726763"/>
                            <a:gd name="connsiteX216" fmla="*/ 2612231 w 2890837"/>
                            <a:gd name="connsiteY216" fmla="*/ 673894 h 1726763"/>
                            <a:gd name="connsiteX217" fmla="*/ 2645568 w 2890837"/>
                            <a:gd name="connsiteY217" fmla="*/ 678657 h 1726763"/>
                            <a:gd name="connsiteX218" fmla="*/ 2678906 w 2890837"/>
                            <a:gd name="connsiteY218" fmla="*/ 683419 h 1726763"/>
                            <a:gd name="connsiteX219" fmla="*/ 2750343 w 2890837"/>
                            <a:gd name="connsiteY219" fmla="*/ 681038 h 1726763"/>
                            <a:gd name="connsiteX220" fmla="*/ 2769393 w 2890837"/>
                            <a:gd name="connsiteY220" fmla="*/ 678657 h 1726763"/>
                            <a:gd name="connsiteX221" fmla="*/ 2800350 w 2890837"/>
                            <a:gd name="connsiteY221" fmla="*/ 692944 h 1726763"/>
                            <a:gd name="connsiteX222" fmla="*/ 2812256 w 2890837"/>
                            <a:gd name="connsiteY222" fmla="*/ 697707 h 1726763"/>
                            <a:gd name="connsiteX223" fmla="*/ 2819400 w 2890837"/>
                            <a:gd name="connsiteY223" fmla="*/ 711994 h 1726763"/>
                            <a:gd name="connsiteX224" fmla="*/ 2817018 w 2890837"/>
                            <a:gd name="connsiteY224" fmla="*/ 721519 h 1726763"/>
                            <a:gd name="connsiteX225" fmla="*/ 2814637 w 2890837"/>
                            <a:gd name="connsiteY225" fmla="*/ 728663 h 1726763"/>
                            <a:gd name="connsiteX226" fmla="*/ 2800350 w 2890837"/>
                            <a:gd name="connsiteY226" fmla="*/ 733425 h 1726763"/>
                            <a:gd name="connsiteX227" fmla="*/ 2795587 w 2890837"/>
                            <a:gd name="connsiteY227" fmla="*/ 745332 h 1726763"/>
                            <a:gd name="connsiteX228" fmla="*/ 2788443 w 2890837"/>
                            <a:gd name="connsiteY228" fmla="*/ 752475 h 1726763"/>
                            <a:gd name="connsiteX229" fmla="*/ 2797968 w 2890837"/>
                            <a:gd name="connsiteY229" fmla="*/ 802482 h 1726763"/>
                            <a:gd name="connsiteX230" fmla="*/ 2805112 w 2890837"/>
                            <a:gd name="connsiteY230" fmla="*/ 812007 h 1726763"/>
                            <a:gd name="connsiteX231" fmla="*/ 2814637 w 2890837"/>
                            <a:gd name="connsiteY231" fmla="*/ 814388 h 1726763"/>
                            <a:gd name="connsiteX232" fmla="*/ 2807493 w 2890837"/>
                            <a:gd name="connsiteY232" fmla="*/ 821532 h 1726763"/>
                            <a:gd name="connsiteX233" fmla="*/ 2793206 w 2890837"/>
                            <a:gd name="connsiteY233" fmla="*/ 826294 h 1726763"/>
                            <a:gd name="connsiteX234" fmla="*/ 2802731 w 2890837"/>
                            <a:gd name="connsiteY234" fmla="*/ 840582 h 1726763"/>
                            <a:gd name="connsiteX235" fmla="*/ 2807493 w 2890837"/>
                            <a:gd name="connsiteY235" fmla="*/ 847725 h 1726763"/>
                            <a:gd name="connsiteX236" fmla="*/ 2821781 w 2890837"/>
                            <a:gd name="connsiteY236" fmla="*/ 842963 h 1726763"/>
                            <a:gd name="connsiteX237" fmla="*/ 2838450 w 2890837"/>
                            <a:gd name="connsiteY237" fmla="*/ 847725 h 1726763"/>
                            <a:gd name="connsiteX238" fmla="*/ 2845593 w 2890837"/>
                            <a:gd name="connsiteY238" fmla="*/ 852488 h 1726763"/>
                            <a:gd name="connsiteX239" fmla="*/ 2859881 w 2890837"/>
                            <a:gd name="connsiteY239" fmla="*/ 859632 h 1726763"/>
                            <a:gd name="connsiteX240" fmla="*/ 2864643 w 2890837"/>
                            <a:gd name="connsiteY240" fmla="*/ 866775 h 1726763"/>
                            <a:gd name="connsiteX241" fmla="*/ 2888456 w 2890837"/>
                            <a:gd name="connsiteY241" fmla="*/ 885825 h 1726763"/>
                            <a:gd name="connsiteX242" fmla="*/ 2890837 w 2890837"/>
                            <a:gd name="connsiteY242" fmla="*/ 892969 h 1726763"/>
                            <a:gd name="connsiteX243" fmla="*/ 2888456 w 2890837"/>
                            <a:gd name="connsiteY243" fmla="*/ 938213 h 1726763"/>
                            <a:gd name="connsiteX244" fmla="*/ 2886075 w 2890837"/>
                            <a:gd name="connsiteY244" fmla="*/ 947738 h 1726763"/>
                            <a:gd name="connsiteX245" fmla="*/ 2883693 w 2890837"/>
                            <a:gd name="connsiteY245" fmla="*/ 954882 h 1726763"/>
                            <a:gd name="connsiteX246" fmla="*/ 2871787 w 2890837"/>
                            <a:gd name="connsiteY246" fmla="*/ 969169 h 1726763"/>
                            <a:gd name="connsiteX247" fmla="*/ 2864643 w 2890837"/>
                            <a:gd name="connsiteY247" fmla="*/ 971550 h 1726763"/>
                            <a:gd name="connsiteX248" fmla="*/ 2859881 w 2890837"/>
                            <a:gd name="connsiteY248" fmla="*/ 981075 h 1726763"/>
                            <a:gd name="connsiteX249" fmla="*/ 2845593 w 2890837"/>
                            <a:gd name="connsiteY249" fmla="*/ 990600 h 1726763"/>
                            <a:gd name="connsiteX250" fmla="*/ 2831306 w 2890837"/>
                            <a:gd name="connsiteY250" fmla="*/ 1000125 h 1726763"/>
                            <a:gd name="connsiteX251" fmla="*/ 2821781 w 2890837"/>
                            <a:gd name="connsiteY251" fmla="*/ 1004888 h 1726763"/>
                            <a:gd name="connsiteX252" fmla="*/ 2809875 w 2890837"/>
                            <a:gd name="connsiteY252" fmla="*/ 1019175 h 1726763"/>
                            <a:gd name="connsiteX253" fmla="*/ 2802731 w 2890837"/>
                            <a:gd name="connsiteY253" fmla="*/ 1026319 h 1726763"/>
                            <a:gd name="connsiteX254" fmla="*/ 2781300 w 2890837"/>
                            <a:gd name="connsiteY254" fmla="*/ 1033463 h 1726763"/>
                            <a:gd name="connsiteX255" fmla="*/ 2700337 w 2890837"/>
                            <a:gd name="connsiteY255" fmla="*/ 1031082 h 1726763"/>
                            <a:gd name="connsiteX256" fmla="*/ 2690812 w 2890837"/>
                            <a:gd name="connsiteY256" fmla="*/ 1028700 h 1726763"/>
                            <a:gd name="connsiteX257" fmla="*/ 2678906 w 2890837"/>
                            <a:gd name="connsiteY257" fmla="*/ 1026319 h 1726763"/>
                            <a:gd name="connsiteX258" fmla="*/ 2645568 w 2890837"/>
                            <a:gd name="connsiteY258" fmla="*/ 1021557 h 1726763"/>
                            <a:gd name="connsiteX259" fmla="*/ 2624137 w 2890837"/>
                            <a:gd name="connsiteY259" fmla="*/ 1016794 h 1726763"/>
                            <a:gd name="connsiteX260" fmla="*/ 2597943 w 2890837"/>
                            <a:gd name="connsiteY260" fmla="*/ 1014413 h 1726763"/>
                            <a:gd name="connsiteX261" fmla="*/ 2481262 w 2890837"/>
                            <a:gd name="connsiteY261" fmla="*/ 1009650 h 1726763"/>
                            <a:gd name="connsiteX262" fmla="*/ 2431256 w 2890837"/>
                            <a:gd name="connsiteY262" fmla="*/ 1012032 h 1726763"/>
                            <a:gd name="connsiteX263" fmla="*/ 2414587 w 2890837"/>
                            <a:gd name="connsiteY263" fmla="*/ 1016794 h 1726763"/>
                            <a:gd name="connsiteX264" fmla="*/ 2405062 w 2890837"/>
                            <a:gd name="connsiteY264" fmla="*/ 1023938 h 1726763"/>
                            <a:gd name="connsiteX265" fmla="*/ 2390775 w 2890837"/>
                            <a:gd name="connsiteY265" fmla="*/ 1028700 h 1726763"/>
                            <a:gd name="connsiteX266" fmla="*/ 2383631 w 2890837"/>
                            <a:gd name="connsiteY266" fmla="*/ 1031082 h 1726763"/>
                            <a:gd name="connsiteX267" fmla="*/ 2369343 w 2890837"/>
                            <a:gd name="connsiteY267" fmla="*/ 1040607 h 1726763"/>
                            <a:gd name="connsiteX268" fmla="*/ 2359818 w 2890837"/>
                            <a:gd name="connsiteY268" fmla="*/ 1052513 h 1726763"/>
                            <a:gd name="connsiteX269" fmla="*/ 2355056 w 2890837"/>
                            <a:gd name="connsiteY269" fmla="*/ 1059657 h 1726763"/>
                            <a:gd name="connsiteX270" fmla="*/ 2331243 w 2890837"/>
                            <a:gd name="connsiteY270" fmla="*/ 1073944 h 1726763"/>
                            <a:gd name="connsiteX271" fmla="*/ 2316956 w 2890837"/>
                            <a:gd name="connsiteY271" fmla="*/ 1085850 h 1726763"/>
                            <a:gd name="connsiteX272" fmla="*/ 2309812 w 2890837"/>
                            <a:gd name="connsiteY272" fmla="*/ 1088232 h 1726763"/>
                            <a:gd name="connsiteX273" fmla="*/ 2305050 w 2890837"/>
                            <a:gd name="connsiteY273" fmla="*/ 1095375 h 1726763"/>
                            <a:gd name="connsiteX274" fmla="*/ 2290762 w 2890837"/>
                            <a:gd name="connsiteY274" fmla="*/ 1107282 h 1726763"/>
                            <a:gd name="connsiteX275" fmla="*/ 2283618 w 2890837"/>
                            <a:gd name="connsiteY275" fmla="*/ 1123950 h 1726763"/>
                            <a:gd name="connsiteX276" fmla="*/ 2278856 w 2890837"/>
                            <a:gd name="connsiteY276" fmla="*/ 1152525 h 1726763"/>
                            <a:gd name="connsiteX277" fmla="*/ 2281237 w 2890837"/>
                            <a:gd name="connsiteY277" fmla="*/ 1159669 h 1726763"/>
                            <a:gd name="connsiteX278" fmla="*/ 2269331 w 2890837"/>
                            <a:gd name="connsiteY278" fmla="*/ 1178719 h 1726763"/>
                            <a:gd name="connsiteX279" fmla="*/ 2264568 w 2890837"/>
                            <a:gd name="connsiteY279" fmla="*/ 1185863 h 1726763"/>
                            <a:gd name="connsiteX280" fmla="*/ 2257425 w 2890837"/>
                            <a:gd name="connsiteY280" fmla="*/ 1190625 h 1726763"/>
                            <a:gd name="connsiteX281" fmla="*/ 2226468 w 2890837"/>
                            <a:gd name="connsiteY281" fmla="*/ 1197769 h 1726763"/>
                            <a:gd name="connsiteX282" fmla="*/ 2145506 w 2890837"/>
                            <a:gd name="connsiteY282" fmla="*/ 1195388 h 1726763"/>
                            <a:gd name="connsiteX283" fmla="*/ 2071687 w 2890837"/>
                            <a:gd name="connsiteY283" fmla="*/ 1195388 h 1726763"/>
                            <a:gd name="connsiteX284" fmla="*/ 2055018 w 2890837"/>
                            <a:gd name="connsiteY284" fmla="*/ 1200150 h 1726763"/>
                            <a:gd name="connsiteX285" fmla="*/ 2040731 w 2890837"/>
                            <a:gd name="connsiteY285" fmla="*/ 1209675 h 1726763"/>
                            <a:gd name="connsiteX286" fmla="*/ 2019300 w 2890837"/>
                            <a:gd name="connsiteY286" fmla="*/ 1233488 h 1726763"/>
                            <a:gd name="connsiteX287" fmla="*/ 2014537 w 2890837"/>
                            <a:gd name="connsiteY287" fmla="*/ 1240632 h 1726763"/>
                            <a:gd name="connsiteX288" fmla="*/ 2005012 w 2890837"/>
                            <a:gd name="connsiteY288" fmla="*/ 1257300 h 1726763"/>
                            <a:gd name="connsiteX289" fmla="*/ 2000250 w 2890837"/>
                            <a:gd name="connsiteY289" fmla="*/ 1278732 h 1726763"/>
                            <a:gd name="connsiteX290" fmla="*/ 1993106 w 2890837"/>
                            <a:gd name="connsiteY290" fmla="*/ 1285875 h 1726763"/>
                            <a:gd name="connsiteX291" fmla="*/ 1988343 w 2890837"/>
                            <a:gd name="connsiteY291" fmla="*/ 1300163 h 1726763"/>
                            <a:gd name="connsiteX292" fmla="*/ 1997868 w 2890837"/>
                            <a:gd name="connsiteY292" fmla="*/ 1326357 h 1726763"/>
                            <a:gd name="connsiteX293" fmla="*/ 2012156 w 2890837"/>
                            <a:gd name="connsiteY293" fmla="*/ 1345407 h 1726763"/>
                            <a:gd name="connsiteX294" fmla="*/ 2014537 w 2890837"/>
                            <a:gd name="connsiteY294" fmla="*/ 1352550 h 1726763"/>
                            <a:gd name="connsiteX295" fmla="*/ 2024062 w 2890837"/>
                            <a:gd name="connsiteY295" fmla="*/ 1369219 h 1726763"/>
                            <a:gd name="connsiteX296" fmla="*/ 2028825 w 2890837"/>
                            <a:gd name="connsiteY296" fmla="*/ 1385888 h 1726763"/>
                            <a:gd name="connsiteX297" fmla="*/ 2033587 w 2890837"/>
                            <a:gd name="connsiteY297" fmla="*/ 1393032 h 1726763"/>
                            <a:gd name="connsiteX298" fmla="*/ 2038350 w 2890837"/>
                            <a:gd name="connsiteY298" fmla="*/ 1407319 h 1726763"/>
                            <a:gd name="connsiteX299" fmla="*/ 2040731 w 2890837"/>
                            <a:gd name="connsiteY299" fmla="*/ 1414463 h 1726763"/>
                            <a:gd name="connsiteX300" fmla="*/ 2045493 w 2890837"/>
                            <a:gd name="connsiteY300" fmla="*/ 1421607 h 1726763"/>
                            <a:gd name="connsiteX301" fmla="*/ 2047875 w 2890837"/>
                            <a:gd name="connsiteY301" fmla="*/ 1428750 h 1726763"/>
                            <a:gd name="connsiteX302" fmla="*/ 2055018 w 2890837"/>
                            <a:gd name="connsiteY302" fmla="*/ 1435894 h 1726763"/>
                            <a:gd name="connsiteX303" fmla="*/ 2059781 w 2890837"/>
                            <a:gd name="connsiteY303" fmla="*/ 1445419 h 1726763"/>
                            <a:gd name="connsiteX304" fmla="*/ 2066925 w 2890837"/>
                            <a:gd name="connsiteY304" fmla="*/ 1450182 h 1726763"/>
                            <a:gd name="connsiteX305" fmla="*/ 2078831 w 2890837"/>
                            <a:gd name="connsiteY305" fmla="*/ 1459707 h 1726763"/>
                            <a:gd name="connsiteX306" fmla="*/ 2085975 w 2890837"/>
                            <a:gd name="connsiteY306" fmla="*/ 1464469 h 1726763"/>
                            <a:gd name="connsiteX307" fmla="*/ 2102643 w 2890837"/>
                            <a:gd name="connsiteY307" fmla="*/ 1476375 h 1726763"/>
                            <a:gd name="connsiteX308" fmla="*/ 2107406 w 2890837"/>
                            <a:gd name="connsiteY308" fmla="*/ 1485900 h 1726763"/>
                            <a:gd name="connsiteX309" fmla="*/ 2112168 w 2890837"/>
                            <a:gd name="connsiteY309" fmla="*/ 1493044 h 1726763"/>
                            <a:gd name="connsiteX310" fmla="*/ 2114550 w 2890837"/>
                            <a:gd name="connsiteY310" fmla="*/ 1502569 h 1726763"/>
                            <a:gd name="connsiteX311" fmla="*/ 2121693 w 2890837"/>
                            <a:gd name="connsiteY311" fmla="*/ 1509713 h 1726763"/>
                            <a:gd name="connsiteX312" fmla="*/ 2138362 w 2890837"/>
                            <a:gd name="connsiteY312" fmla="*/ 1516857 h 1726763"/>
                            <a:gd name="connsiteX313" fmla="*/ 2150268 w 2890837"/>
                            <a:gd name="connsiteY313" fmla="*/ 1521619 h 1726763"/>
                            <a:gd name="connsiteX314" fmla="*/ 2166937 w 2890837"/>
                            <a:gd name="connsiteY314" fmla="*/ 1528763 h 1726763"/>
                            <a:gd name="connsiteX315" fmla="*/ 2178843 w 2890837"/>
                            <a:gd name="connsiteY315" fmla="*/ 1535907 h 1726763"/>
                            <a:gd name="connsiteX316" fmla="*/ 2188368 w 2890837"/>
                            <a:gd name="connsiteY316" fmla="*/ 1538288 h 1726763"/>
                            <a:gd name="connsiteX317" fmla="*/ 2195512 w 2890837"/>
                            <a:gd name="connsiteY317" fmla="*/ 1540669 h 1726763"/>
                            <a:gd name="connsiteX318" fmla="*/ 2226468 w 2890837"/>
                            <a:gd name="connsiteY318" fmla="*/ 1538288 h 1726763"/>
                            <a:gd name="connsiteX319" fmla="*/ 2233612 w 2890837"/>
                            <a:gd name="connsiteY319" fmla="*/ 1535907 h 1726763"/>
                            <a:gd name="connsiteX320" fmla="*/ 2274093 w 2890837"/>
                            <a:gd name="connsiteY320" fmla="*/ 1533525 h 1726763"/>
                            <a:gd name="connsiteX321" fmla="*/ 2305050 w 2890837"/>
                            <a:gd name="connsiteY321" fmla="*/ 1535907 h 1726763"/>
                            <a:gd name="connsiteX322" fmla="*/ 2312193 w 2890837"/>
                            <a:gd name="connsiteY322" fmla="*/ 1538288 h 1726763"/>
                            <a:gd name="connsiteX323" fmla="*/ 2336006 w 2890837"/>
                            <a:gd name="connsiteY323" fmla="*/ 1540669 h 1726763"/>
                            <a:gd name="connsiteX324" fmla="*/ 2343150 w 2890837"/>
                            <a:gd name="connsiteY324" fmla="*/ 1543050 h 1726763"/>
                            <a:gd name="connsiteX325" fmla="*/ 2357437 w 2890837"/>
                            <a:gd name="connsiteY325" fmla="*/ 1552575 h 1726763"/>
                            <a:gd name="connsiteX326" fmla="*/ 2364581 w 2890837"/>
                            <a:gd name="connsiteY326" fmla="*/ 1557338 h 1726763"/>
                            <a:gd name="connsiteX327" fmla="*/ 2374106 w 2890837"/>
                            <a:gd name="connsiteY327" fmla="*/ 1562100 h 1726763"/>
                            <a:gd name="connsiteX328" fmla="*/ 2381250 w 2890837"/>
                            <a:gd name="connsiteY328" fmla="*/ 1569244 h 1726763"/>
                            <a:gd name="connsiteX329" fmla="*/ 2388393 w 2890837"/>
                            <a:gd name="connsiteY329" fmla="*/ 1574007 h 1726763"/>
                            <a:gd name="connsiteX330" fmla="*/ 2393156 w 2890837"/>
                            <a:gd name="connsiteY330" fmla="*/ 1581150 h 1726763"/>
                            <a:gd name="connsiteX331" fmla="*/ 2400300 w 2890837"/>
                            <a:gd name="connsiteY331" fmla="*/ 1590675 h 1726763"/>
                            <a:gd name="connsiteX332" fmla="*/ 2397918 w 2890837"/>
                            <a:gd name="connsiteY332" fmla="*/ 1621632 h 1726763"/>
                            <a:gd name="connsiteX333" fmla="*/ 2395537 w 2890837"/>
                            <a:gd name="connsiteY333" fmla="*/ 1633538 h 1726763"/>
                            <a:gd name="connsiteX334" fmla="*/ 2390775 w 2890837"/>
                            <a:gd name="connsiteY334" fmla="*/ 1704975 h 1726763"/>
                            <a:gd name="connsiteX335" fmla="*/ 2383631 w 2890837"/>
                            <a:gd name="connsiteY335" fmla="*/ 1724025 h 1726763"/>
                            <a:gd name="connsiteX336" fmla="*/ 2383631 w 2890837"/>
                            <a:gd name="connsiteY33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73893 w 2890837"/>
                            <a:gd name="connsiteY80" fmla="*/ 952500 h 1726763"/>
                            <a:gd name="connsiteX81" fmla="*/ 681037 w 2890837"/>
                            <a:gd name="connsiteY81" fmla="*/ 935832 h 1726763"/>
                            <a:gd name="connsiteX82" fmla="*/ 685800 w 2890837"/>
                            <a:gd name="connsiteY82" fmla="*/ 921544 h 1726763"/>
                            <a:gd name="connsiteX83" fmla="*/ 692943 w 2890837"/>
                            <a:gd name="connsiteY83" fmla="*/ 897732 h 1726763"/>
                            <a:gd name="connsiteX84" fmla="*/ 697706 w 2890837"/>
                            <a:gd name="connsiteY84" fmla="*/ 883444 h 1726763"/>
                            <a:gd name="connsiteX85" fmla="*/ 700087 w 2890837"/>
                            <a:gd name="connsiteY85" fmla="*/ 876300 h 1726763"/>
                            <a:gd name="connsiteX86" fmla="*/ 704850 w 2890837"/>
                            <a:gd name="connsiteY86" fmla="*/ 869157 h 1726763"/>
                            <a:gd name="connsiteX87" fmla="*/ 711993 w 2890837"/>
                            <a:gd name="connsiteY87" fmla="*/ 854869 h 1726763"/>
                            <a:gd name="connsiteX88" fmla="*/ 716756 w 2890837"/>
                            <a:gd name="connsiteY88" fmla="*/ 840582 h 1726763"/>
                            <a:gd name="connsiteX89" fmla="*/ 719137 w 2890837"/>
                            <a:gd name="connsiteY89" fmla="*/ 833438 h 1726763"/>
                            <a:gd name="connsiteX90" fmla="*/ 721518 w 2890837"/>
                            <a:gd name="connsiteY90" fmla="*/ 823913 h 1726763"/>
                            <a:gd name="connsiteX91" fmla="*/ 726281 w 2890837"/>
                            <a:gd name="connsiteY91" fmla="*/ 809625 h 1726763"/>
                            <a:gd name="connsiteX92" fmla="*/ 728662 w 2890837"/>
                            <a:gd name="connsiteY92" fmla="*/ 802482 h 1726763"/>
                            <a:gd name="connsiteX93" fmla="*/ 731043 w 2890837"/>
                            <a:gd name="connsiteY93" fmla="*/ 762000 h 1726763"/>
                            <a:gd name="connsiteX94" fmla="*/ 733425 w 2890837"/>
                            <a:gd name="connsiteY94" fmla="*/ 752475 h 1726763"/>
                            <a:gd name="connsiteX95" fmla="*/ 735806 w 2890837"/>
                            <a:gd name="connsiteY95" fmla="*/ 740569 h 1726763"/>
                            <a:gd name="connsiteX96" fmla="*/ 745331 w 2890837"/>
                            <a:gd name="connsiteY96" fmla="*/ 719138 h 1726763"/>
                            <a:gd name="connsiteX97" fmla="*/ 752475 w 2890837"/>
                            <a:gd name="connsiteY97" fmla="*/ 711994 h 1726763"/>
                            <a:gd name="connsiteX98" fmla="*/ 759618 w 2890837"/>
                            <a:gd name="connsiteY98" fmla="*/ 707232 h 1726763"/>
                            <a:gd name="connsiteX99" fmla="*/ 795337 w 2890837"/>
                            <a:gd name="connsiteY99" fmla="*/ 700088 h 1726763"/>
                            <a:gd name="connsiteX100" fmla="*/ 838200 w 2890837"/>
                            <a:gd name="connsiteY100" fmla="*/ 702469 h 1726763"/>
                            <a:gd name="connsiteX101" fmla="*/ 857250 w 2890837"/>
                            <a:gd name="connsiteY101" fmla="*/ 707232 h 1726763"/>
                            <a:gd name="connsiteX102" fmla="*/ 866775 w 2890837"/>
                            <a:gd name="connsiteY102" fmla="*/ 711994 h 1726763"/>
                            <a:gd name="connsiteX103" fmla="*/ 873918 w 2890837"/>
                            <a:gd name="connsiteY103" fmla="*/ 714375 h 1726763"/>
                            <a:gd name="connsiteX104" fmla="*/ 888206 w 2890837"/>
                            <a:gd name="connsiteY104" fmla="*/ 723900 h 1726763"/>
                            <a:gd name="connsiteX105" fmla="*/ 902493 w 2890837"/>
                            <a:gd name="connsiteY105" fmla="*/ 726282 h 1726763"/>
                            <a:gd name="connsiteX106" fmla="*/ 919162 w 2890837"/>
                            <a:gd name="connsiteY106" fmla="*/ 731044 h 1726763"/>
                            <a:gd name="connsiteX107" fmla="*/ 1047750 w 2890837"/>
                            <a:gd name="connsiteY107" fmla="*/ 726282 h 1726763"/>
                            <a:gd name="connsiteX108" fmla="*/ 1054893 w 2890837"/>
                            <a:gd name="connsiteY108" fmla="*/ 723900 h 1726763"/>
                            <a:gd name="connsiteX109" fmla="*/ 1069181 w 2890837"/>
                            <a:gd name="connsiteY109" fmla="*/ 721519 h 1726763"/>
                            <a:gd name="connsiteX110" fmla="*/ 1119187 w 2890837"/>
                            <a:gd name="connsiteY110" fmla="*/ 719138 h 1726763"/>
                            <a:gd name="connsiteX111" fmla="*/ 1147762 w 2890837"/>
                            <a:gd name="connsiteY111" fmla="*/ 714375 h 1726763"/>
                            <a:gd name="connsiteX112" fmla="*/ 1171575 w 2890837"/>
                            <a:gd name="connsiteY112" fmla="*/ 709613 h 1726763"/>
                            <a:gd name="connsiteX113" fmla="*/ 1197768 w 2890837"/>
                            <a:gd name="connsiteY113" fmla="*/ 711994 h 1726763"/>
                            <a:gd name="connsiteX114" fmla="*/ 1204912 w 2890837"/>
                            <a:gd name="connsiteY114" fmla="*/ 714375 h 1726763"/>
                            <a:gd name="connsiteX115" fmla="*/ 1216818 w 2890837"/>
                            <a:gd name="connsiteY115" fmla="*/ 716757 h 1726763"/>
                            <a:gd name="connsiteX116" fmla="*/ 1238250 w 2890837"/>
                            <a:gd name="connsiteY116" fmla="*/ 719138 h 1726763"/>
                            <a:gd name="connsiteX117" fmla="*/ 1247775 w 2890837"/>
                            <a:gd name="connsiteY117" fmla="*/ 721519 h 1726763"/>
                            <a:gd name="connsiteX118" fmla="*/ 1254918 w 2890837"/>
                            <a:gd name="connsiteY118" fmla="*/ 723900 h 1726763"/>
                            <a:gd name="connsiteX119" fmla="*/ 1276350 w 2890837"/>
                            <a:gd name="connsiteY119" fmla="*/ 726282 h 1726763"/>
                            <a:gd name="connsiteX120" fmla="*/ 1288256 w 2890837"/>
                            <a:gd name="connsiteY120" fmla="*/ 728663 h 1726763"/>
                            <a:gd name="connsiteX121" fmla="*/ 1300162 w 2890837"/>
                            <a:gd name="connsiteY121" fmla="*/ 740569 h 1726763"/>
                            <a:gd name="connsiteX122" fmla="*/ 1312068 w 2890837"/>
                            <a:gd name="connsiteY122" fmla="*/ 754857 h 1726763"/>
                            <a:gd name="connsiteX123" fmla="*/ 1323975 w 2890837"/>
                            <a:gd name="connsiteY123" fmla="*/ 759619 h 1726763"/>
                            <a:gd name="connsiteX124" fmla="*/ 1333500 w 2890837"/>
                            <a:gd name="connsiteY124" fmla="*/ 764382 h 1726763"/>
                            <a:gd name="connsiteX125" fmla="*/ 1340643 w 2890837"/>
                            <a:gd name="connsiteY125" fmla="*/ 766763 h 1726763"/>
                            <a:gd name="connsiteX126" fmla="*/ 1357312 w 2890837"/>
                            <a:gd name="connsiteY126" fmla="*/ 776288 h 1726763"/>
                            <a:gd name="connsiteX127" fmla="*/ 1364456 w 2890837"/>
                            <a:gd name="connsiteY127" fmla="*/ 781050 h 1726763"/>
                            <a:gd name="connsiteX128" fmla="*/ 1376362 w 2890837"/>
                            <a:gd name="connsiteY128" fmla="*/ 783432 h 1726763"/>
                            <a:gd name="connsiteX129" fmla="*/ 1397793 w 2890837"/>
                            <a:gd name="connsiteY129" fmla="*/ 792957 h 1726763"/>
                            <a:gd name="connsiteX130" fmla="*/ 1419225 w 2890837"/>
                            <a:gd name="connsiteY130" fmla="*/ 800100 h 1726763"/>
                            <a:gd name="connsiteX131" fmla="*/ 1443037 w 2890837"/>
                            <a:gd name="connsiteY131" fmla="*/ 804863 h 1726763"/>
                            <a:gd name="connsiteX132" fmla="*/ 1462087 w 2890837"/>
                            <a:gd name="connsiteY132" fmla="*/ 812007 h 1726763"/>
                            <a:gd name="connsiteX133" fmla="*/ 1471612 w 2890837"/>
                            <a:gd name="connsiteY133" fmla="*/ 814388 h 1726763"/>
                            <a:gd name="connsiteX134" fmla="*/ 1478756 w 2890837"/>
                            <a:gd name="connsiteY134" fmla="*/ 819150 h 1726763"/>
                            <a:gd name="connsiteX135" fmla="*/ 1485900 w 2890837"/>
                            <a:gd name="connsiteY135" fmla="*/ 821532 h 1726763"/>
                            <a:gd name="connsiteX136" fmla="*/ 1507331 w 2890837"/>
                            <a:gd name="connsiteY136" fmla="*/ 826294 h 1726763"/>
                            <a:gd name="connsiteX137" fmla="*/ 1516856 w 2890837"/>
                            <a:gd name="connsiteY137" fmla="*/ 828675 h 1726763"/>
                            <a:gd name="connsiteX138" fmla="*/ 1545431 w 2890837"/>
                            <a:gd name="connsiteY138" fmla="*/ 833438 h 1726763"/>
                            <a:gd name="connsiteX139" fmla="*/ 1614487 w 2890837"/>
                            <a:gd name="connsiteY139" fmla="*/ 831057 h 1726763"/>
                            <a:gd name="connsiteX140" fmla="*/ 1628775 w 2890837"/>
                            <a:gd name="connsiteY140" fmla="*/ 821532 h 1726763"/>
                            <a:gd name="connsiteX141" fmla="*/ 1635918 w 2890837"/>
                            <a:gd name="connsiteY141" fmla="*/ 819150 h 1726763"/>
                            <a:gd name="connsiteX142" fmla="*/ 1650206 w 2890837"/>
                            <a:gd name="connsiteY142" fmla="*/ 809625 h 1726763"/>
                            <a:gd name="connsiteX143" fmla="*/ 1657350 w 2890837"/>
                            <a:gd name="connsiteY143" fmla="*/ 807244 h 1726763"/>
                            <a:gd name="connsiteX144" fmla="*/ 1671637 w 2890837"/>
                            <a:gd name="connsiteY144" fmla="*/ 797719 h 1726763"/>
                            <a:gd name="connsiteX145" fmla="*/ 1685925 w 2890837"/>
                            <a:gd name="connsiteY145" fmla="*/ 792957 h 1726763"/>
                            <a:gd name="connsiteX146" fmla="*/ 1693068 w 2890837"/>
                            <a:gd name="connsiteY146" fmla="*/ 790575 h 1726763"/>
                            <a:gd name="connsiteX147" fmla="*/ 1709737 w 2890837"/>
                            <a:gd name="connsiteY147" fmla="*/ 783432 h 1726763"/>
                            <a:gd name="connsiteX148" fmla="*/ 1724025 w 2890837"/>
                            <a:gd name="connsiteY148" fmla="*/ 778669 h 1726763"/>
                            <a:gd name="connsiteX149" fmla="*/ 1731168 w 2890837"/>
                            <a:gd name="connsiteY149" fmla="*/ 776288 h 1726763"/>
                            <a:gd name="connsiteX150" fmla="*/ 1738312 w 2890837"/>
                            <a:gd name="connsiteY150" fmla="*/ 771525 h 1726763"/>
                            <a:gd name="connsiteX151" fmla="*/ 1750218 w 2890837"/>
                            <a:gd name="connsiteY151" fmla="*/ 769144 h 1726763"/>
                            <a:gd name="connsiteX152" fmla="*/ 1759743 w 2890837"/>
                            <a:gd name="connsiteY152" fmla="*/ 766763 h 1726763"/>
                            <a:gd name="connsiteX153" fmla="*/ 1766887 w 2890837"/>
                            <a:gd name="connsiteY153" fmla="*/ 762000 h 1726763"/>
                            <a:gd name="connsiteX154" fmla="*/ 1793081 w 2890837"/>
                            <a:gd name="connsiteY154" fmla="*/ 754857 h 1726763"/>
                            <a:gd name="connsiteX155" fmla="*/ 1809750 w 2890837"/>
                            <a:gd name="connsiteY155" fmla="*/ 750094 h 1726763"/>
                            <a:gd name="connsiteX156" fmla="*/ 1816893 w 2890837"/>
                            <a:gd name="connsiteY156" fmla="*/ 745332 h 1726763"/>
                            <a:gd name="connsiteX157" fmla="*/ 1824037 w 2890837"/>
                            <a:gd name="connsiteY157" fmla="*/ 742950 h 1726763"/>
                            <a:gd name="connsiteX158" fmla="*/ 1831181 w 2890837"/>
                            <a:gd name="connsiteY158" fmla="*/ 735807 h 1726763"/>
                            <a:gd name="connsiteX159" fmla="*/ 1835943 w 2890837"/>
                            <a:gd name="connsiteY159" fmla="*/ 728663 h 1726763"/>
                            <a:gd name="connsiteX160" fmla="*/ 1843087 w 2890837"/>
                            <a:gd name="connsiteY160" fmla="*/ 726282 h 1726763"/>
                            <a:gd name="connsiteX161" fmla="*/ 1850231 w 2890837"/>
                            <a:gd name="connsiteY161" fmla="*/ 721519 h 1726763"/>
                            <a:gd name="connsiteX162" fmla="*/ 1852612 w 2890837"/>
                            <a:gd name="connsiteY162" fmla="*/ 711994 h 1726763"/>
                            <a:gd name="connsiteX163" fmla="*/ 1854993 w 2890837"/>
                            <a:gd name="connsiteY163" fmla="*/ 681038 h 1726763"/>
                            <a:gd name="connsiteX164" fmla="*/ 1864518 w 2890837"/>
                            <a:gd name="connsiteY164" fmla="*/ 659607 h 1726763"/>
                            <a:gd name="connsiteX165" fmla="*/ 1878806 w 2890837"/>
                            <a:gd name="connsiteY165" fmla="*/ 650082 h 1726763"/>
                            <a:gd name="connsiteX166" fmla="*/ 1890712 w 2890837"/>
                            <a:gd name="connsiteY166" fmla="*/ 640557 h 1726763"/>
                            <a:gd name="connsiteX167" fmla="*/ 1895475 w 2890837"/>
                            <a:gd name="connsiteY167" fmla="*/ 633413 h 1726763"/>
                            <a:gd name="connsiteX168" fmla="*/ 1902618 w 2890837"/>
                            <a:gd name="connsiteY168" fmla="*/ 628650 h 1726763"/>
                            <a:gd name="connsiteX169" fmla="*/ 1921668 w 2890837"/>
                            <a:gd name="connsiteY169" fmla="*/ 607219 h 1726763"/>
                            <a:gd name="connsiteX170" fmla="*/ 1928812 w 2890837"/>
                            <a:gd name="connsiteY170" fmla="*/ 600075 h 1726763"/>
                            <a:gd name="connsiteX171" fmla="*/ 1952625 w 2890837"/>
                            <a:gd name="connsiteY171" fmla="*/ 585788 h 1726763"/>
                            <a:gd name="connsiteX172" fmla="*/ 1966912 w 2890837"/>
                            <a:gd name="connsiteY172" fmla="*/ 573882 h 1726763"/>
                            <a:gd name="connsiteX173" fmla="*/ 1981200 w 2890837"/>
                            <a:gd name="connsiteY173" fmla="*/ 566738 h 1726763"/>
                            <a:gd name="connsiteX174" fmla="*/ 1988343 w 2890837"/>
                            <a:gd name="connsiteY174" fmla="*/ 552450 h 1726763"/>
                            <a:gd name="connsiteX175" fmla="*/ 1985962 w 2890837"/>
                            <a:gd name="connsiteY175" fmla="*/ 545307 h 1726763"/>
                            <a:gd name="connsiteX176" fmla="*/ 1995487 w 2890837"/>
                            <a:gd name="connsiteY176" fmla="*/ 550069 h 1726763"/>
                            <a:gd name="connsiteX177" fmla="*/ 2005012 w 2890837"/>
                            <a:gd name="connsiteY177" fmla="*/ 545307 h 1726763"/>
                            <a:gd name="connsiteX178" fmla="*/ 2002631 w 2890837"/>
                            <a:gd name="connsiteY178" fmla="*/ 538163 h 1726763"/>
                            <a:gd name="connsiteX179" fmla="*/ 2016918 w 2890837"/>
                            <a:gd name="connsiteY179" fmla="*/ 528638 h 1726763"/>
                            <a:gd name="connsiteX180" fmla="*/ 2031206 w 2890837"/>
                            <a:gd name="connsiteY180" fmla="*/ 521494 h 1726763"/>
                            <a:gd name="connsiteX181" fmla="*/ 2035968 w 2890837"/>
                            <a:gd name="connsiteY181" fmla="*/ 514350 h 1726763"/>
                            <a:gd name="connsiteX182" fmla="*/ 2043112 w 2890837"/>
                            <a:gd name="connsiteY182" fmla="*/ 511969 h 1726763"/>
                            <a:gd name="connsiteX183" fmla="*/ 2052637 w 2890837"/>
                            <a:gd name="connsiteY183" fmla="*/ 497682 h 1726763"/>
                            <a:gd name="connsiteX184" fmla="*/ 2057400 w 2890837"/>
                            <a:gd name="connsiteY184" fmla="*/ 490538 h 1726763"/>
                            <a:gd name="connsiteX185" fmla="*/ 2062162 w 2890837"/>
                            <a:gd name="connsiteY185" fmla="*/ 483394 h 1726763"/>
                            <a:gd name="connsiteX186" fmla="*/ 2076450 w 2890837"/>
                            <a:gd name="connsiteY186" fmla="*/ 473869 h 1726763"/>
                            <a:gd name="connsiteX187" fmla="*/ 2083593 w 2890837"/>
                            <a:gd name="connsiteY187" fmla="*/ 469107 h 1726763"/>
                            <a:gd name="connsiteX188" fmla="*/ 2109787 w 2890837"/>
                            <a:gd name="connsiteY188" fmla="*/ 461963 h 1726763"/>
                            <a:gd name="connsiteX189" fmla="*/ 2124075 w 2890837"/>
                            <a:gd name="connsiteY189" fmla="*/ 473869 h 1726763"/>
                            <a:gd name="connsiteX190" fmla="*/ 2128837 w 2890837"/>
                            <a:gd name="connsiteY190" fmla="*/ 488157 h 1726763"/>
                            <a:gd name="connsiteX191" fmla="*/ 2128837 w 2890837"/>
                            <a:gd name="connsiteY191" fmla="*/ 609600 h 1726763"/>
                            <a:gd name="connsiteX192" fmla="*/ 2140743 w 2890837"/>
                            <a:gd name="connsiteY192" fmla="*/ 626269 h 1726763"/>
                            <a:gd name="connsiteX193" fmla="*/ 2131218 w 2890837"/>
                            <a:gd name="connsiteY193" fmla="*/ 628650 h 1726763"/>
                            <a:gd name="connsiteX194" fmla="*/ 2131218 w 2890837"/>
                            <a:gd name="connsiteY194" fmla="*/ 645319 h 1726763"/>
                            <a:gd name="connsiteX195" fmla="*/ 2138362 w 2890837"/>
                            <a:gd name="connsiteY195" fmla="*/ 650082 h 1726763"/>
                            <a:gd name="connsiteX196" fmla="*/ 2131218 w 2890837"/>
                            <a:gd name="connsiteY196" fmla="*/ 657225 h 1726763"/>
                            <a:gd name="connsiteX197" fmla="*/ 2140743 w 2890837"/>
                            <a:gd name="connsiteY197" fmla="*/ 669132 h 1726763"/>
                            <a:gd name="connsiteX198" fmla="*/ 2145506 w 2890837"/>
                            <a:gd name="connsiteY198" fmla="*/ 673894 h 1726763"/>
                            <a:gd name="connsiteX199" fmla="*/ 2155031 w 2890837"/>
                            <a:gd name="connsiteY199" fmla="*/ 683419 h 1726763"/>
                            <a:gd name="connsiteX200" fmla="*/ 2197893 w 2890837"/>
                            <a:gd name="connsiteY200" fmla="*/ 692944 h 1726763"/>
                            <a:gd name="connsiteX201" fmla="*/ 2216943 w 2890837"/>
                            <a:gd name="connsiteY201" fmla="*/ 702469 h 1726763"/>
                            <a:gd name="connsiteX202" fmla="*/ 2238375 w 2890837"/>
                            <a:gd name="connsiteY202" fmla="*/ 707232 h 1726763"/>
                            <a:gd name="connsiteX203" fmla="*/ 2255043 w 2890837"/>
                            <a:gd name="connsiteY203" fmla="*/ 704850 h 1726763"/>
                            <a:gd name="connsiteX204" fmla="*/ 2276475 w 2890837"/>
                            <a:gd name="connsiteY204" fmla="*/ 700088 h 1726763"/>
                            <a:gd name="connsiteX205" fmla="*/ 2388393 w 2890837"/>
                            <a:gd name="connsiteY205" fmla="*/ 697707 h 1726763"/>
                            <a:gd name="connsiteX206" fmla="*/ 2400300 w 2890837"/>
                            <a:gd name="connsiteY206" fmla="*/ 695325 h 1726763"/>
                            <a:gd name="connsiteX207" fmla="*/ 2450306 w 2890837"/>
                            <a:gd name="connsiteY207" fmla="*/ 690563 h 1726763"/>
                            <a:gd name="connsiteX208" fmla="*/ 2464593 w 2890837"/>
                            <a:gd name="connsiteY208" fmla="*/ 685800 h 1726763"/>
                            <a:gd name="connsiteX209" fmla="*/ 2474118 w 2890837"/>
                            <a:gd name="connsiteY209" fmla="*/ 683419 h 1726763"/>
                            <a:gd name="connsiteX210" fmla="*/ 2488406 w 2890837"/>
                            <a:gd name="connsiteY210" fmla="*/ 678657 h 1726763"/>
                            <a:gd name="connsiteX211" fmla="*/ 2509837 w 2890837"/>
                            <a:gd name="connsiteY211" fmla="*/ 673894 h 1726763"/>
                            <a:gd name="connsiteX212" fmla="*/ 2531268 w 2890837"/>
                            <a:gd name="connsiteY212" fmla="*/ 664369 h 1726763"/>
                            <a:gd name="connsiteX213" fmla="*/ 2538412 w 2890837"/>
                            <a:gd name="connsiteY213" fmla="*/ 661988 h 1726763"/>
                            <a:gd name="connsiteX214" fmla="*/ 2581275 w 2890837"/>
                            <a:gd name="connsiteY214" fmla="*/ 664369 h 1726763"/>
                            <a:gd name="connsiteX215" fmla="*/ 2612231 w 2890837"/>
                            <a:gd name="connsiteY215" fmla="*/ 673894 h 1726763"/>
                            <a:gd name="connsiteX216" fmla="*/ 2645568 w 2890837"/>
                            <a:gd name="connsiteY216" fmla="*/ 678657 h 1726763"/>
                            <a:gd name="connsiteX217" fmla="*/ 2678906 w 2890837"/>
                            <a:gd name="connsiteY217" fmla="*/ 683419 h 1726763"/>
                            <a:gd name="connsiteX218" fmla="*/ 2750343 w 2890837"/>
                            <a:gd name="connsiteY218" fmla="*/ 681038 h 1726763"/>
                            <a:gd name="connsiteX219" fmla="*/ 2769393 w 2890837"/>
                            <a:gd name="connsiteY219" fmla="*/ 678657 h 1726763"/>
                            <a:gd name="connsiteX220" fmla="*/ 2800350 w 2890837"/>
                            <a:gd name="connsiteY220" fmla="*/ 692944 h 1726763"/>
                            <a:gd name="connsiteX221" fmla="*/ 2812256 w 2890837"/>
                            <a:gd name="connsiteY221" fmla="*/ 697707 h 1726763"/>
                            <a:gd name="connsiteX222" fmla="*/ 2819400 w 2890837"/>
                            <a:gd name="connsiteY222" fmla="*/ 711994 h 1726763"/>
                            <a:gd name="connsiteX223" fmla="*/ 2817018 w 2890837"/>
                            <a:gd name="connsiteY223" fmla="*/ 721519 h 1726763"/>
                            <a:gd name="connsiteX224" fmla="*/ 2814637 w 2890837"/>
                            <a:gd name="connsiteY224" fmla="*/ 728663 h 1726763"/>
                            <a:gd name="connsiteX225" fmla="*/ 2800350 w 2890837"/>
                            <a:gd name="connsiteY225" fmla="*/ 733425 h 1726763"/>
                            <a:gd name="connsiteX226" fmla="*/ 2795587 w 2890837"/>
                            <a:gd name="connsiteY226" fmla="*/ 745332 h 1726763"/>
                            <a:gd name="connsiteX227" fmla="*/ 2788443 w 2890837"/>
                            <a:gd name="connsiteY227" fmla="*/ 752475 h 1726763"/>
                            <a:gd name="connsiteX228" fmla="*/ 2797968 w 2890837"/>
                            <a:gd name="connsiteY228" fmla="*/ 802482 h 1726763"/>
                            <a:gd name="connsiteX229" fmla="*/ 2805112 w 2890837"/>
                            <a:gd name="connsiteY229" fmla="*/ 812007 h 1726763"/>
                            <a:gd name="connsiteX230" fmla="*/ 2814637 w 2890837"/>
                            <a:gd name="connsiteY230" fmla="*/ 814388 h 1726763"/>
                            <a:gd name="connsiteX231" fmla="*/ 2807493 w 2890837"/>
                            <a:gd name="connsiteY231" fmla="*/ 821532 h 1726763"/>
                            <a:gd name="connsiteX232" fmla="*/ 2793206 w 2890837"/>
                            <a:gd name="connsiteY232" fmla="*/ 826294 h 1726763"/>
                            <a:gd name="connsiteX233" fmla="*/ 2802731 w 2890837"/>
                            <a:gd name="connsiteY233" fmla="*/ 840582 h 1726763"/>
                            <a:gd name="connsiteX234" fmla="*/ 2807493 w 2890837"/>
                            <a:gd name="connsiteY234" fmla="*/ 847725 h 1726763"/>
                            <a:gd name="connsiteX235" fmla="*/ 2821781 w 2890837"/>
                            <a:gd name="connsiteY235" fmla="*/ 842963 h 1726763"/>
                            <a:gd name="connsiteX236" fmla="*/ 2838450 w 2890837"/>
                            <a:gd name="connsiteY236" fmla="*/ 847725 h 1726763"/>
                            <a:gd name="connsiteX237" fmla="*/ 2845593 w 2890837"/>
                            <a:gd name="connsiteY237" fmla="*/ 852488 h 1726763"/>
                            <a:gd name="connsiteX238" fmla="*/ 2859881 w 2890837"/>
                            <a:gd name="connsiteY238" fmla="*/ 859632 h 1726763"/>
                            <a:gd name="connsiteX239" fmla="*/ 2864643 w 2890837"/>
                            <a:gd name="connsiteY239" fmla="*/ 866775 h 1726763"/>
                            <a:gd name="connsiteX240" fmla="*/ 2888456 w 2890837"/>
                            <a:gd name="connsiteY240" fmla="*/ 885825 h 1726763"/>
                            <a:gd name="connsiteX241" fmla="*/ 2890837 w 2890837"/>
                            <a:gd name="connsiteY241" fmla="*/ 892969 h 1726763"/>
                            <a:gd name="connsiteX242" fmla="*/ 2888456 w 2890837"/>
                            <a:gd name="connsiteY242" fmla="*/ 938213 h 1726763"/>
                            <a:gd name="connsiteX243" fmla="*/ 2886075 w 2890837"/>
                            <a:gd name="connsiteY243" fmla="*/ 947738 h 1726763"/>
                            <a:gd name="connsiteX244" fmla="*/ 2883693 w 2890837"/>
                            <a:gd name="connsiteY244" fmla="*/ 954882 h 1726763"/>
                            <a:gd name="connsiteX245" fmla="*/ 2871787 w 2890837"/>
                            <a:gd name="connsiteY245" fmla="*/ 969169 h 1726763"/>
                            <a:gd name="connsiteX246" fmla="*/ 2864643 w 2890837"/>
                            <a:gd name="connsiteY246" fmla="*/ 971550 h 1726763"/>
                            <a:gd name="connsiteX247" fmla="*/ 2859881 w 2890837"/>
                            <a:gd name="connsiteY247" fmla="*/ 981075 h 1726763"/>
                            <a:gd name="connsiteX248" fmla="*/ 2845593 w 2890837"/>
                            <a:gd name="connsiteY248" fmla="*/ 990600 h 1726763"/>
                            <a:gd name="connsiteX249" fmla="*/ 2831306 w 2890837"/>
                            <a:gd name="connsiteY249" fmla="*/ 1000125 h 1726763"/>
                            <a:gd name="connsiteX250" fmla="*/ 2821781 w 2890837"/>
                            <a:gd name="connsiteY250" fmla="*/ 1004888 h 1726763"/>
                            <a:gd name="connsiteX251" fmla="*/ 2809875 w 2890837"/>
                            <a:gd name="connsiteY251" fmla="*/ 1019175 h 1726763"/>
                            <a:gd name="connsiteX252" fmla="*/ 2802731 w 2890837"/>
                            <a:gd name="connsiteY252" fmla="*/ 1026319 h 1726763"/>
                            <a:gd name="connsiteX253" fmla="*/ 2781300 w 2890837"/>
                            <a:gd name="connsiteY253" fmla="*/ 1033463 h 1726763"/>
                            <a:gd name="connsiteX254" fmla="*/ 2700337 w 2890837"/>
                            <a:gd name="connsiteY254" fmla="*/ 1031082 h 1726763"/>
                            <a:gd name="connsiteX255" fmla="*/ 2690812 w 2890837"/>
                            <a:gd name="connsiteY255" fmla="*/ 1028700 h 1726763"/>
                            <a:gd name="connsiteX256" fmla="*/ 2678906 w 2890837"/>
                            <a:gd name="connsiteY256" fmla="*/ 1026319 h 1726763"/>
                            <a:gd name="connsiteX257" fmla="*/ 2645568 w 2890837"/>
                            <a:gd name="connsiteY257" fmla="*/ 1021557 h 1726763"/>
                            <a:gd name="connsiteX258" fmla="*/ 2624137 w 2890837"/>
                            <a:gd name="connsiteY258" fmla="*/ 1016794 h 1726763"/>
                            <a:gd name="connsiteX259" fmla="*/ 2597943 w 2890837"/>
                            <a:gd name="connsiteY259" fmla="*/ 1014413 h 1726763"/>
                            <a:gd name="connsiteX260" fmla="*/ 2481262 w 2890837"/>
                            <a:gd name="connsiteY260" fmla="*/ 1009650 h 1726763"/>
                            <a:gd name="connsiteX261" fmla="*/ 2431256 w 2890837"/>
                            <a:gd name="connsiteY261" fmla="*/ 1012032 h 1726763"/>
                            <a:gd name="connsiteX262" fmla="*/ 2414587 w 2890837"/>
                            <a:gd name="connsiteY262" fmla="*/ 1016794 h 1726763"/>
                            <a:gd name="connsiteX263" fmla="*/ 2405062 w 2890837"/>
                            <a:gd name="connsiteY263" fmla="*/ 1023938 h 1726763"/>
                            <a:gd name="connsiteX264" fmla="*/ 2390775 w 2890837"/>
                            <a:gd name="connsiteY264" fmla="*/ 1028700 h 1726763"/>
                            <a:gd name="connsiteX265" fmla="*/ 2383631 w 2890837"/>
                            <a:gd name="connsiteY265" fmla="*/ 1031082 h 1726763"/>
                            <a:gd name="connsiteX266" fmla="*/ 2369343 w 2890837"/>
                            <a:gd name="connsiteY266" fmla="*/ 1040607 h 1726763"/>
                            <a:gd name="connsiteX267" fmla="*/ 2359818 w 2890837"/>
                            <a:gd name="connsiteY267" fmla="*/ 1052513 h 1726763"/>
                            <a:gd name="connsiteX268" fmla="*/ 2355056 w 2890837"/>
                            <a:gd name="connsiteY268" fmla="*/ 1059657 h 1726763"/>
                            <a:gd name="connsiteX269" fmla="*/ 2331243 w 2890837"/>
                            <a:gd name="connsiteY269" fmla="*/ 1073944 h 1726763"/>
                            <a:gd name="connsiteX270" fmla="*/ 2316956 w 2890837"/>
                            <a:gd name="connsiteY270" fmla="*/ 1085850 h 1726763"/>
                            <a:gd name="connsiteX271" fmla="*/ 2309812 w 2890837"/>
                            <a:gd name="connsiteY271" fmla="*/ 1088232 h 1726763"/>
                            <a:gd name="connsiteX272" fmla="*/ 2305050 w 2890837"/>
                            <a:gd name="connsiteY272" fmla="*/ 1095375 h 1726763"/>
                            <a:gd name="connsiteX273" fmla="*/ 2290762 w 2890837"/>
                            <a:gd name="connsiteY273" fmla="*/ 1107282 h 1726763"/>
                            <a:gd name="connsiteX274" fmla="*/ 2283618 w 2890837"/>
                            <a:gd name="connsiteY274" fmla="*/ 1123950 h 1726763"/>
                            <a:gd name="connsiteX275" fmla="*/ 2278856 w 2890837"/>
                            <a:gd name="connsiteY275" fmla="*/ 1152525 h 1726763"/>
                            <a:gd name="connsiteX276" fmla="*/ 2281237 w 2890837"/>
                            <a:gd name="connsiteY276" fmla="*/ 1159669 h 1726763"/>
                            <a:gd name="connsiteX277" fmla="*/ 2269331 w 2890837"/>
                            <a:gd name="connsiteY277" fmla="*/ 1178719 h 1726763"/>
                            <a:gd name="connsiteX278" fmla="*/ 2264568 w 2890837"/>
                            <a:gd name="connsiteY278" fmla="*/ 1185863 h 1726763"/>
                            <a:gd name="connsiteX279" fmla="*/ 2257425 w 2890837"/>
                            <a:gd name="connsiteY279" fmla="*/ 1190625 h 1726763"/>
                            <a:gd name="connsiteX280" fmla="*/ 2226468 w 2890837"/>
                            <a:gd name="connsiteY280" fmla="*/ 1197769 h 1726763"/>
                            <a:gd name="connsiteX281" fmla="*/ 2145506 w 2890837"/>
                            <a:gd name="connsiteY281" fmla="*/ 1195388 h 1726763"/>
                            <a:gd name="connsiteX282" fmla="*/ 2071687 w 2890837"/>
                            <a:gd name="connsiteY282" fmla="*/ 1195388 h 1726763"/>
                            <a:gd name="connsiteX283" fmla="*/ 2055018 w 2890837"/>
                            <a:gd name="connsiteY283" fmla="*/ 1200150 h 1726763"/>
                            <a:gd name="connsiteX284" fmla="*/ 2040731 w 2890837"/>
                            <a:gd name="connsiteY284" fmla="*/ 1209675 h 1726763"/>
                            <a:gd name="connsiteX285" fmla="*/ 2019300 w 2890837"/>
                            <a:gd name="connsiteY285" fmla="*/ 1233488 h 1726763"/>
                            <a:gd name="connsiteX286" fmla="*/ 2014537 w 2890837"/>
                            <a:gd name="connsiteY286" fmla="*/ 1240632 h 1726763"/>
                            <a:gd name="connsiteX287" fmla="*/ 2005012 w 2890837"/>
                            <a:gd name="connsiteY287" fmla="*/ 1257300 h 1726763"/>
                            <a:gd name="connsiteX288" fmla="*/ 2000250 w 2890837"/>
                            <a:gd name="connsiteY288" fmla="*/ 1278732 h 1726763"/>
                            <a:gd name="connsiteX289" fmla="*/ 1993106 w 2890837"/>
                            <a:gd name="connsiteY289" fmla="*/ 1285875 h 1726763"/>
                            <a:gd name="connsiteX290" fmla="*/ 1988343 w 2890837"/>
                            <a:gd name="connsiteY290" fmla="*/ 1300163 h 1726763"/>
                            <a:gd name="connsiteX291" fmla="*/ 1997868 w 2890837"/>
                            <a:gd name="connsiteY291" fmla="*/ 1326357 h 1726763"/>
                            <a:gd name="connsiteX292" fmla="*/ 2012156 w 2890837"/>
                            <a:gd name="connsiteY292" fmla="*/ 1345407 h 1726763"/>
                            <a:gd name="connsiteX293" fmla="*/ 2014537 w 2890837"/>
                            <a:gd name="connsiteY293" fmla="*/ 1352550 h 1726763"/>
                            <a:gd name="connsiteX294" fmla="*/ 2024062 w 2890837"/>
                            <a:gd name="connsiteY294" fmla="*/ 1369219 h 1726763"/>
                            <a:gd name="connsiteX295" fmla="*/ 2028825 w 2890837"/>
                            <a:gd name="connsiteY295" fmla="*/ 1385888 h 1726763"/>
                            <a:gd name="connsiteX296" fmla="*/ 2033587 w 2890837"/>
                            <a:gd name="connsiteY296" fmla="*/ 1393032 h 1726763"/>
                            <a:gd name="connsiteX297" fmla="*/ 2038350 w 2890837"/>
                            <a:gd name="connsiteY297" fmla="*/ 1407319 h 1726763"/>
                            <a:gd name="connsiteX298" fmla="*/ 2040731 w 2890837"/>
                            <a:gd name="connsiteY298" fmla="*/ 1414463 h 1726763"/>
                            <a:gd name="connsiteX299" fmla="*/ 2045493 w 2890837"/>
                            <a:gd name="connsiteY299" fmla="*/ 1421607 h 1726763"/>
                            <a:gd name="connsiteX300" fmla="*/ 2047875 w 2890837"/>
                            <a:gd name="connsiteY300" fmla="*/ 1428750 h 1726763"/>
                            <a:gd name="connsiteX301" fmla="*/ 2055018 w 2890837"/>
                            <a:gd name="connsiteY301" fmla="*/ 1435894 h 1726763"/>
                            <a:gd name="connsiteX302" fmla="*/ 2059781 w 2890837"/>
                            <a:gd name="connsiteY302" fmla="*/ 1445419 h 1726763"/>
                            <a:gd name="connsiteX303" fmla="*/ 2066925 w 2890837"/>
                            <a:gd name="connsiteY303" fmla="*/ 1450182 h 1726763"/>
                            <a:gd name="connsiteX304" fmla="*/ 2078831 w 2890837"/>
                            <a:gd name="connsiteY304" fmla="*/ 1459707 h 1726763"/>
                            <a:gd name="connsiteX305" fmla="*/ 2085975 w 2890837"/>
                            <a:gd name="connsiteY305" fmla="*/ 1464469 h 1726763"/>
                            <a:gd name="connsiteX306" fmla="*/ 2102643 w 2890837"/>
                            <a:gd name="connsiteY306" fmla="*/ 1476375 h 1726763"/>
                            <a:gd name="connsiteX307" fmla="*/ 2107406 w 2890837"/>
                            <a:gd name="connsiteY307" fmla="*/ 1485900 h 1726763"/>
                            <a:gd name="connsiteX308" fmla="*/ 2112168 w 2890837"/>
                            <a:gd name="connsiteY308" fmla="*/ 1493044 h 1726763"/>
                            <a:gd name="connsiteX309" fmla="*/ 2114550 w 2890837"/>
                            <a:gd name="connsiteY309" fmla="*/ 1502569 h 1726763"/>
                            <a:gd name="connsiteX310" fmla="*/ 2121693 w 2890837"/>
                            <a:gd name="connsiteY310" fmla="*/ 1509713 h 1726763"/>
                            <a:gd name="connsiteX311" fmla="*/ 2138362 w 2890837"/>
                            <a:gd name="connsiteY311" fmla="*/ 1516857 h 1726763"/>
                            <a:gd name="connsiteX312" fmla="*/ 2150268 w 2890837"/>
                            <a:gd name="connsiteY312" fmla="*/ 1521619 h 1726763"/>
                            <a:gd name="connsiteX313" fmla="*/ 2166937 w 2890837"/>
                            <a:gd name="connsiteY313" fmla="*/ 1528763 h 1726763"/>
                            <a:gd name="connsiteX314" fmla="*/ 2178843 w 2890837"/>
                            <a:gd name="connsiteY314" fmla="*/ 1535907 h 1726763"/>
                            <a:gd name="connsiteX315" fmla="*/ 2188368 w 2890837"/>
                            <a:gd name="connsiteY315" fmla="*/ 1538288 h 1726763"/>
                            <a:gd name="connsiteX316" fmla="*/ 2195512 w 2890837"/>
                            <a:gd name="connsiteY316" fmla="*/ 1540669 h 1726763"/>
                            <a:gd name="connsiteX317" fmla="*/ 2226468 w 2890837"/>
                            <a:gd name="connsiteY317" fmla="*/ 1538288 h 1726763"/>
                            <a:gd name="connsiteX318" fmla="*/ 2233612 w 2890837"/>
                            <a:gd name="connsiteY318" fmla="*/ 1535907 h 1726763"/>
                            <a:gd name="connsiteX319" fmla="*/ 2274093 w 2890837"/>
                            <a:gd name="connsiteY319" fmla="*/ 1533525 h 1726763"/>
                            <a:gd name="connsiteX320" fmla="*/ 2305050 w 2890837"/>
                            <a:gd name="connsiteY320" fmla="*/ 1535907 h 1726763"/>
                            <a:gd name="connsiteX321" fmla="*/ 2312193 w 2890837"/>
                            <a:gd name="connsiteY321" fmla="*/ 1538288 h 1726763"/>
                            <a:gd name="connsiteX322" fmla="*/ 2336006 w 2890837"/>
                            <a:gd name="connsiteY322" fmla="*/ 1540669 h 1726763"/>
                            <a:gd name="connsiteX323" fmla="*/ 2343150 w 2890837"/>
                            <a:gd name="connsiteY323" fmla="*/ 1543050 h 1726763"/>
                            <a:gd name="connsiteX324" fmla="*/ 2357437 w 2890837"/>
                            <a:gd name="connsiteY324" fmla="*/ 1552575 h 1726763"/>
                            <a:gd name="connsiteX325" fmla="*/ 2364581 w 2890837"/>
                            <a:gd name="connsiteY325" fmla="*/ 1557338 h 1726763"/>
                            <a:gd name="connsiteX326" fmla="*/ 2374106 w 2890837"/>
                            <a:gd name="connsiteY326" fmla="*/ 1562100 h 1726763"/>
                            <a:gd name="connsiteX327" fmla="*/ 2381250 w 2890837"/>
                            <a:gd name="connsiteY327" fmla="*/ 1569244 h 1726763"/>
                            <a:gd name="connsiteX328" fmla="*/ 2388393 w 2890837"/>
                            <a:gd name="connsiteY328" fmla="*/ 1574007 h 1726763"/>
                            <a:gd name="connsiteX329" fmla="*/ 2393156 w 2890837"/>
                            <a:gd name="connsiteY329" fmla="*/ 1581150 h 1726763"/>
                            <a:gd name="connsiteX330" fmla="*/ 2400300 w 2890837"/>
                            <a:gd name="connsiteY330" fmla="*/ 1590675 h 1726763"/>
                            <a:gd name="connsiteX331" fmla="*/ 2397918 w 2890837"/>
                            <a:gd name="connsiteY331" fmla="*/ 1621632 h 1726763"/>
                            <a:gd name="connsiteX332" fmla="*/ 2395537 w 2890837"/>
                            <a:gd name="connsiteY332" fmla="*/ 1633538 h 1726763"/>
                            <a:gd name="connsiteX333" fmla="*/ 2390775 w 2890837"/>
                            <a:gd name="connsiteY333" fmla="*/ 1704975 h 1726763"/>
                            <a:gd name="connsiteX334" fmla="*/ 2383631 w 2890837"/>
                            <a:gd name="connsiteY334" fmla="*/ 1724025 h 1726763"/>
                            <a:gd name="connsiteX335" fmla="*/ 2383631 w 2890837"/>
                            <a:gd name="connsiteY335"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793081 w 2890837"/>
                            <a:gd name="connsiteY153" fmla="*/ 754857 h 1726763"/>
                            <a:gd name="connsiteX154" fmla="*/ 1809750 w 2890837"/>
                            <a:gd name="connsiteY154" fmla="*/ 750094 h 1726763"/>
                            <a:gd name="connsiteX155" fmla="*/ 1816893 w 2890837"/>
                            <a:gd name="connsiteY155" fmla="*/ 745332 h 1726763"/>
                            <a:gd name="connsiteX156" fmla="*/ 1824037 w 2890837"/>
                            <a:gd name="connsiteY156" fmla="*/ 742950 h 1726763"/>
                            <a:gd name="connsiteX157" fmla="*/ 1831181 w 2890837"/>
                            <a:gd name="connsiteY157" fmla="*/ 735807 h 1726763"/>
                            <a:gd name="connsiteX158" fmla="*/ 1835943 w 2890837"/>
                            <a:gd name="connsiteY158" fmla="*/ 728663 h 1726763"/>
                            <a:gd name="connsiteX159" fmla="*/ 1843087 w 2890837"/>
                            <a:gd name="connsiteY159" fmla="*/ 726282 h 1726763"/>
                            <a:gd name="connsiteX160" fmla="*/ 1850231 w 2890837"/>
                            <a:gd name="connsiteY160" fmla="*/ 721519 h 1726763"/>
                            <a:gd name="connsiteX161" fmla="*/ 1852612 w 2890837"/>
                            <a:gd name="connsiteY161" fmla="*/ 711994 h 1726763"/>
                            <a:gd name="connsiteX162" fmla="*/ 1854993 w 2890837"/>
                            <a:gd name="connsiteY162" fmla="*/ 681038 h 1726763"/>
                            <a:gd name="connsiteX163" fmla="*/ 1864518 w 2890837"/>
                            <a:gd name="connsiteY163" fmla="*/ 659607 h 1726763"/>
                            <a:gd name="connsiteX164" fmla="*/ 1878806 w 2890837"/>
                            <a:gd name="connsiteY164" fmla="*/ 650082 h 1726763"/>
                            <a:gd name="connsiteX165" fmla="*/ 1890712 w 2890837"/>
                            <a:gd name="connsiteY165" fmla="*/ 640557 h 1726763"/>
                            <a:gd name="connsiteX166" fmla="*/ 1895475 w 2890837"/>
                            <a:gd name="connsiteY166" fmla="*/ 633413 h 1726763"/>
                            <a:gd name="connsiteX167" fmla="*/ 1902618 w 2890837"/>
                            <a:gd name="connsiteY167" fmla="*/ 628650 h 1726763"/>
                            <a:gd name="connsiteX168" fmla="*/ 1921668 w 2890837"/>
                            <a:gd name="connsiteY168" fmla="*/ 607219 h 1726763"/>
                            <a:gd name="connsiteX169" fmla="*/ 1928812 w 2890837"/>
                            <a:gd name="connsiteY169" fmla="*/ 600075 h 1726763"/>
                            <a:gd name="connsiteX170" fmla="*/ 1952625 w 2890837"/>
                            <a:gd name="connsiteY170" fmla="*/ 585788 h 1726763"/>
                            <a:gd name="connsiteX171" fmla="*/ 1966912 w 2890837"/>
                            <a:gd name="connsiteY171" fmla="*/ 573882 h 1726763"/>
                            <a:gd name="connsiteX172" fmla="*/ 1981200 w 2890837"/>
                            <a:gd name="connsiteY172" fmla="*/ 566738 h 1726763"/>
                            <a:gd name="connsiteX173" fmla="*/ 1988343 w 2890837"/>
                            <a:gd name="connsiteY173" fmla="*/ 552450 h 1726763"/>
                            <a:gd name="connsiteX174" fmla="*/ 1985962 w 2890837"/>
                            <a:gd name="connsiteY174" fmla="*/ 545307 h 1726763"/>
                            <a:gd name="connsiteX175" fmla="*/ 1995487 w 2890837"/>
                            <a:gd name="connsiteY175" fmla="*/ 550069 h 1726763"/>
                            <a:gd name="connsiteX176" fmla="*/ 2005012 w 2890837"/>
                            <a:gd name="connsiteY176" fmla="*/ 545307 h 1726763"/>
                            <a:gd name="connsiteX177" fmla="*/ 2002631 w 2890837"/>
                            <a:gd name="connsiteY177" fmla="*/ 538163 h 1726763"/>
                            <a:gd name="connsiteX178" fmla="*/ 2016918 w 2890837"/>
                            <a:gd name="connsiteY178" fmla="*/ 528638 h 1726763"/>
                            <a:gd name="connsiteX179" fmla="*/ 2031206 w 2890837"/>
                            <a:gd name="connsiteY179" fmla="*/ 521494 h 1726763"/>
                            <a:gd name="connsiteX180" fmla="*/ 2035968 w 2890837"/>
                            <a:gd name="connsiteY180" fmla="*/ 514350 h 1726763"/>
                            <a:gd name="connsiteX181" fmla="*/ 2043112 w 2890837"/>
                            <a:gd name="connsiteY181" fmla="*/ 511969 h 1726763"/>
                            <a:gd name="connsiteX182" fmla="*/ 2052637 w 2890837"/>
                            <a:gd name="connsiteY182" fmla="*/ 497682 h 1726763"/>
                            <a:gd name="connsiteX183" fmla="*/ 2057400 w 2890837"/>
                            <a:gd name="connsiteY183" fmla="*/ 490538 h 1726763"/>
                            <a:gd name="connsiteX184" fmla="*/ 2062162 w 2890837"/>
                            <a:gd name="connsiteY184" fmla="*/ 483394 h 1726763"/>
                            <a:gd name="connsiteX185" fmla="*/ 2076450 w 2890837"/>
                            <a:gd name="connsiteY185" fmla="*/ 473869 h 1726763"/>
                            <a:gd name="connsiteX186" fmla="*/ 2083593 w 2890837"/>
                            <a:gd name="connsiteY186" fmla="*/ 469107 h 1726763"/>
                            <a:gd name="connsiteX187" fmla="*/ 2109787 w 2890837"/>
                            <a:gd name="connsiteY187" fmla="*/ 461963 h 1726763"/>
                            <a:gd name="connsiteX188" fmla="*/ 2124075 w 2890837"/>
                            <a:gd name="connsiteY188" fmla="*/ 473869 h 1726763"/>
                            <a:gd name="connsiteX189" fmla="*/ 2128837 w 2890837"/>
                            <a:gd name="connsiteY189" fmla="*/ 488157 h 1726763"/>
                            <a:gd name="connsiteX190" fmla="*/ 2128837 w 2890837"/>
                            <a:gd name="connsiteY190" fmla="*/ 609600 h 1726763"/>
                            <a:gd name="connsiteX191" fmla="*/ 2140743 w 2890837"/>
                            <a:gd name="connsiteY191" fmla="*/ 626269 h 1726763"/>
                            <a:gd name="connsiteX192" fmla="*/ 2131218 w 2890837"/>
                            <a:gd name="connsiteY192" fmla="*/ 628650 h 1726763"/>
                            <a:gd name="connsiteX193" fmla="*/ 2131218 w 2890837"/>
                            <a:gd name="connsiteY193" fmla="*/ 645319 h 1726763"/>
                            <a:gd name="connsiteX194" fmla="*/ 2138362 w 2890837"/>
                            <a:gd name="connsiteY194" fmla="*/ 650082 h 1726763"/>
                            <a:gd name="connsiteX195" fmla="*/ 2131218 w 2890837"/>
                            <a:gd name="connsiteY195" fmla="*/ 657225 h 1726763"/>
                            <a:gd name="connsiteX196" fmla="*/ 2140743 w 2890837"/>
                            <a:gd name="connsiteY196" fmla="*/ 669132 h 1726763"/>
                            <a:gd name="connsiteX197" fmla="*/ 2145506 w 2890837"/>
                            <a:gd name="connsiteY197" fmla="*/ 673894 h 1726763"/>
                            <a:gd name="connsiteX198" fmla="*/ 2155031 w 2890837"/>
                            <a:gd name="connsiteY198" fmla="*/ 683419 h 1726763"/>
                            <a:gd name="connsiteX199" fmla="*/ 2197893 w 2890837"/>
                            <a:gd name="connsiteY199" fmla="*/ 692944 h 1726763"/>
                            <a:gd name="connsiteX200" fmla="*/ 2216943 w 2890837"/>
                            <a:gd name="connsiteY200" fmla="*/ 702469 h 1726763"/>
                            <a:gd name="connsiteX201" fmla="*/ 2238375 w 2890837"/>
                            <a:gd name="connsiteY201" fmla="*/ 707232 h 1726763"/>
                            <a:gd name="connsiteX202" fmla="*/ 2255043 w 2890837"/>
                            <a:gd name="connsiteY202" fmla="*/ 704850 h 1726763"/>
                            <a:gd name="connsiteX203" fmla="*/ 2276475 w 2890837"/>
                            <a:gd name="connsiteY203" fmla="*/ 700088 h 1726763"/>
                            <a:gd name="connsiteX204" fmla="*/ 2388393 w 2890837"/>
                            <a:gd name="connsiteY204" fmla="*/ 697707 h 1726763"/>
                            <a:gd name="connsiteX205" fmla="*/ 2400300 w 2890837"/>
                            <a:gd name="connsiteY205" fmla="*/ 695325 h 1726763"/>
                            <a:gd name="connsiteX206" fmla="*/ 2450306 w 2890837"/>
                            <a:gd name="connsiteY206" fmla="*/ 690563 h 1726763"/>
                            <a:gd name="connsiteX207" fmla="*/ 2464593 w 2890837"/>
                            <a:gd name="connsiteY207" fmla="*/ 685800 h 1726763"/>
                            <a:gd name="connsiteX208" fmla="*/ 2474118 w 2890837"/>
                            <a:gd name="connsiteY208" fmla="*/ 683419 h 1726763"/>
                            <a:gd name="connsiteX209" fmla="*/ 2488406 w 2890837"/>
                            <a:gd name="connsiteY209" fmla="*/ 678657 h 1726763"/>
                            <a:gd name="connsiteX210" fmla="*/ 2509837 w 2890837"/>
                            <a:gd name="connsiteY210" fmla="*/ 673894 h 1726763"/>
                            <a:gd name="connsiteX211" fmla="*/ 2531268 w 2890837"/>
                            <a:gd name="connsiteY211" fmla="*/ 664369 h 1726763"/>
                            <a:gd name="connsiteX212" fmla="*/ 2538412 w 2890837"/>
                            <a:gd name="connsiteY212" fmla="*/ 661988 h 1726763"/>
                            <a:gd name="connsiteX213" fmla="*/ 2581275 w 2890837"/>
                            <a:gd name="connsiteY213" fmla="*/ 664369 h 1726763"/>
                            <a:gd name="connsiteX214" fmla="*/ 2612231 w 2890837"/>
                            <a:gd name="connsiteY214" fmla="*/ 673894 h 1726763"/>
                            <a:gd name="connsiteX215" fmla="*/ 2645568 w 2890837"/>
                            <a:gd name="connsiteY215" fmla="*/ 678657 h 1726763"/>
                            <a:gd name="connsiteX216" fmla="*/ 2678906 w 2890837"/>
                            <a:gd name="connsiteY216" fmla="*/ 683419 h 1726763"/>
                            <a:gd name="connsiteX217" fmla="*/ 2750343 w 2890837"/>
                            <a:gd name="connsiteY217" fmla="*/ 681038 h 1726763"/>
                            <a:gd name="connsiteX218" fmla="*/ 2769393 w 2890837"/>
                            <a:gd name="connsiteY218" fmla="*/ 678657 h 1726763"/>
                            <a:gd name="connsiteX219" fmla="*/ 2800350 w 2890837"/>
                            <a:gd name="connsiteY219" fmla="*/ 692944 h 1726763"/>
                            <a:gd name="connsiteX220" fmla="*/ 2812256 w 2890837"/>
                            <a:gd name="connsiteY220" fmla="*/ 697707 h 1726763"/>
                            <a:gd name="connsiteX221" fmla="*/ 2819400 w 2890837"/>
                            <a:gd name="connsiteY221" fmla="*/ 711994 h 1726763"/>
                            <a:gd name="connsiteX222" fmla="*/ 2817018 w 2890837"/>
                            <a:gd name="connsiteY222" fmla="*/ 721519 h 1726763"/>
                            <a:gd name="connsiteX223" fmla="*/ 2814637 w 2890837"/>
                            <a:gd name="connsiteY223" fmla="*/ 728663 h 1726763"/>
                            <a:gd name="connsiteX224" fmla="*/ 2800350 w 2890837"/>
                            <a:gd name="connsiteY224" fmla="*/ 733425 h 1726763"/>
                            <a:gd name="connsiteX225" fmla="*/ 2795587 w 2890837"/>
                            <a:gd name="connsiteY225" fmla="*/ 745332 h 1726763"/>
                            <a:gd name="connsiteX226" fmla="*/ 2788443 w 2890837"/>
                            <a:gd name="connsiteY226" fmla="*/ 752475 h 1726763"/>
                            <a:gd name="connsiteX227" fmla="*/ 2797968 w 2890837"/>
                            <a:gd name="connsiteY227" fmla="*/ 802482 h 1726763"/>
                            <a:gd name="connsiteX228" fmla="*/ 2805112 w 2890837"/>
                            <a:gd name="connsiteY228" fmla="*/ 812007 h 1726763"/>
                            <a:gd name="connsiteX229" fmla="*/ 2814637 w 2890837"/>
                            <a:gd name="connsiteY229" fmla="*/ 814388 h 1726763"/>
                            <a:gd name="connsiteX230" fmla="*/ 2807493 w 2890837"/>
                            <a:gd name="connsiteY230" fmla="*/ 821532 h 1726763"/>
                            <a:gd name="connsiteX231" fmla="*/ 2793206 w 2890837"/>
                            <a:gd name="connsiteY231" fmla="*/ 826294 h 1726763"/>
                            <a:gd name="connsiteX232" fmla="*/ 2802731 w 2890837"/>
                            <a:gd name="connsiteY232" fmla="*/ 840582 h 1726763"/>
                            <a:gd name="connsiteX233" fmla="*/ 2807493 w 2890837"/>
                            <a:gd name="connsiteY233" fmla="*/ 847725 h 1726763"/>
                            <a:gd name="connsiteX234" fmla="*/ 2821781 w 2890837"/>
                            <a:gd name="connsiteY234" fmla="*/ 842963 h 1726763"/>
                            <a:gd name="connsiteX235" fmla="*/ 2838450 w 2890837"/>
                            <a:gd name="connsiteY235" fmla="*/ 847725 h 1726763"/>
                            <a:gd name="connsiteX236" fmla="*/ 2845593 w 2890837"/>
                            <a:gd name="connsiteY236" fmla="*/ 852488 h 1726763"/>
                            <a:gd name="connsiteX237" fmla="*/ 2859881 w 2890837"/>
                            <a:gd name="connsiteY237" fmla="*/ 859632 h 1726763"/>
                            <a:gd name="connsiteX238" fmla="*/ 2864643 w 2890837"/>
                            <a:gd name="connsiteY238" fmla="*/ 866775 h 1726763"/>
                            <a:gd name="connsiteX239" fmla="*/ 2888456 w 2890837"/>
                            <a:gd name="connsiteY239" fmla="*/ 885825 h 1726763"/>
                            <a:gd name="connsiteX240" fmla="*/ 2890837 w 2890837"/>
                            <a:gd name="connsiteY240" fmla="*/ 892969 h 1726763"/>
                            <a:gd name="connsiteX241" fmla="*/ 2888456 w 2890837"/>
                            <a:gd name="connsiteY241" fmla="*/ 938213 h 1726763"/>
                            <a:gd name="connsiteX242" fmla="*/ 2886075 w 2890837"/>
                            <a:gd name="connsiteY242" fmla="*/ 947738 h 1726763"/>
                            <a:gd name="connsiteX243" fmla="*/ 2883693 w 2890837"/>
                            <a:gd name="connsiteY243" fmla="*/ 954882 h 1726763"/>
                            <a:gd name="connsiteX244" fmla="*/ 2871787 w 2890837"/>
                            <a:gd name="connsiteY244" fmla="*/ 969169 h 1726763"/>
                            <a:gd name="connsiteX245" fmla="*/ 2864643 w 2890837"/>
                            <a:gd name="connsiteY245" fmla="*/ 971550 h 1726763"/>
                            <a:gd name="connsiteX246" fmla="*/ 2859881 w 2890837"/>
                            <a:gd name="connsiteY246" fmla="*/ 981075 h 1726763"/>
                            <a:gd name="connsiteX247" fmla="*/ 2845593 w 2890837"/>
                            <a:gd name="connsiteY247" fmla="*/ 990600 h 1726763"/>
                            <a:gd name="connsiteX248" fmla="*/ 2831306 w 2890837"/>
                            <a:gd name="connsiteY248" fmla="*/ 1000125 h 1726763"/>
                            <a:gd name="connsiteX249" fmla="*/ 2821781 w 2890837"/>
                            <a:gd name="connsiteY249" fmla="*/ 1004888 h 1726763"/>
                            <a:gd name="connsiteX250" fmla="*/ 2809875 w 2890837"/>
                            <a:gd name="connsiteY250" fmla="*/ 1019175 h 1726763"/>
                            <a:gd name="connsiteX251" fmla="*/ 2802731 w 2890837"/>
                            <a:gd name="connsiteY251" fmla="*/ 1026319 h 1726763"/>
                            <a:gd name="connsiteX252" fmla="*/ 2781300 w 2890837"/>
                            <a:gd name="connsiteY252" fmla="*/ 1033463 h 1726763"/>
                            <a:gd name="connsiteX253" fmla="*/ 2700337 w 2890837"/>
                            <a:gd name="connsiteY253" fmla="*/ 1031082 h 1726763"/>
                            <a:gd name="connsiteX254" fmla="*/ 2690812 w 2890837"/>
                            <a:gd name="connsiteY254" fmla="*/ 1028700 h 1726763"/>
                            <a:gd name="connsiteX255" fmla="*/ 2678906 w 2890837"/>
                            <a:gd name="connsiteY255" fmla="*/ 1026319 h 1726763"/>
                            <a:gd name="connsiteX256" fmla="*/ 2645568 w 2890837"/>
                            <a:gd name="connsiteY256" fmla="*/ 1021557 h 1726763"/>
                            <a:gd name="connsiteX257" fmla="*/ 2624137 w 2890837"/>
                            <a:gd name="connsiteY257" fmla="*/ 1016794 h 1726763"/>
                            <a:gd name="connsiteX258" fmla="*/ 2597943 w 2890837"/>
                            <a:gd name="connsiteY258" fmla="*/ 1014413 h 1726763"/>
                            <a:gd name="connsiteX259" fmla="*/ 2481262 w 2890837"/>
                            <a:gd name="connsiteY259" fmla="*/ 1009650 h 1726763"/>
                            <a:gd name="connsiteX260" fmla="*/ 2431256 w 2890837"/>
                            <a:gd name="connsiteY260" fmla="*/ 1012032 h 1726763"/>
                            <a:gd name="connsiteX261" fmla="*/ 2414587 w 2890837"/>
                            <a:gd name="connsiteY261" fmla="*/ 1016794 h 1726763"/>
                            <a:gd name="connsiteX262" fmla="*/ 2405062 w 2890837"/>
                            <a:gd name="connsiteY262" fmla="*/ 1023938 h 1726763"/>
                            <a:gd name="connsiteX263" fmla="*/ 2390775 w 2890837"/>
                            <a:gd name="connsiteY263" fmla="*/ 1028700 h 1726763"/>
                            <a:gd name="connsiteX264" fmla="*/ 2383631 w 2890837"/>
                            <a:gd name="connsiteY264" fmla="*/ 1031082 h 1726763"/>
                            <a:gd name="connsiteX265" fmla="*/ 2369343 w 2890837"/>
                            <a:gd name="connsiteY265" fmla="*/ 1040607 h 1726763"/>
                            <a:gd name="connsiteX266" fmla="*/ 2359818 w 2890837"/>
                            <a:gd name="connsiteY266" fmla="*/ 1052513 h 1726763"/>
                            <a:gd name="connsiteX267" fmla="*/ 2355056 w 2890837"/>
                            <a:gd name="connsiteY267" fmla="*/ 1059657 h 1726763"/>
                            <a:gd name="connsiteX268" fmla="*/ 2331243 w 2890837"/>
                            <a:gd name="connsiteY268" fmla="*/ 1073944 h 1726763"/>
                            <a:gd name="connsiteX269" fmla="*/ 2316956 w 2890837"/>
                            <a:gd name="connsiteY269" fmla="*/ 1085850 h 1726763"/>
                            <a:gd name="connsiteX270" fmla="*/ 2309812 w 2890837"/>
                            <a:gd name="connsiteY270" fmla="*/ 1088232 h 1726763"/>
                            <a:gd name="connsiteX271" fmla="*/ 2305050 w 2890837"/>
                            <a:gd name="connsiteY271" fmla="*/ 1095375 h 1726763"/>
                            <a:gd name="connsiteX272" fmla="*/ 2290762 w 2890837"/>
                            <a:gd name="connsiteY272" fmla="*/ 1107282 h 1726763"/>
                            <a:gd name="connsiteX273" fmla="*/ 2283618 w 2890837"/>
                            <a:gd name="connsiteY273" fmla="*/ 1123950 h 1726763"/>
                            <a:gd name="connsiteX274" fmla="*/ 2278856 w 2890837"/>
                            <a:gd name="connsiteY274" fmla="*/ 1152525 h 1726763"/>
                            <a:gd name="connsiteX275" fmla="*/ 2281237 w 2890837"/>
                            <a:gd name="connsiteY275" fmla="*/ 1159669 h 1726763"/>
                            <a:gd name="connsiteX276" fmla="*/ 2269331 w 2890837"/>
                            <a:gd name="connsiteY276" fmla="*/ 1178719 h 1726763"/>
                            <a:gd name="connsiteX277" fmla="*/ 2264568 w 2890837"/>
                            <a:gd name="connsiteY277" fmla="*/ 1185863 h 1726763"/>
                            <a:gd name="connsiteX278" fmla="*/ 2257425 w 2890837"/>
                            <a:gd name="connsiteY278" fmla="*/ 1190625 h 1726763"/>
                            <a:gd name="connsiteX279" fmla="*/ 2226468 w 2890837"/>
                            <a:gd name="connsiteY279" fmla="*/ 1197769 h 1726763"/>
                            <a:gd name="connsiteX280" fmla="*/ 2145506 w 2890837"/>
                            <a:gd name="connsiteY280" fmla="*/ 1195388 h 1726763"/>
                            <a:gd name="connsiteX281" fmla="*/ 2071687 w 2890837"/>
                            <a:gd name="connsiteY281" fmla="*/ 1195388 h 1726763"/>
                            <a:gd name="connsiteX282" fmla="*/ 2055018 w 2890837"/>
                            <a:gd name="connsiteY282" fmla="*/ 1200150 h 1726763"/>
                            <a:gd name="connsiteX283" fmla="*/ 2040731 w 2890837"/>
                            <a:gd name="connsiteY283" fmla="*/ 1209675 h 1726763"/>
                            <a:gd name="connsiteX284" fmla="*/ 2019300 w 2890837"/>
                            <a:gd name="connsiteY284" fmla="*/ 1233488 h 1726763"/>
                            <a:gd name="connsiteX285" fmla="*/ 2014537 w 2890837"/>
                            <a:gd name="connsiteY285" fmla="*/ 1240632 h 1726763"/>
                            <a:gd name="connsiteX286" fmla="*/ 2005012 w 2890837"/>
                            <a:gd name="connsiteY286" fmla="*/ 1257300 h 1726763"/>
                            <a:gd name="connsiteX287" fmla="*/ 2000250 w 2890837"/>
                            <a:gd name="connsiteY287" fmla="*/ 1278732 h 1726763"/>
                            <a:gd name="connsiteX288" fmla="*/ 1993106 w 2890837"/>
                            <a:gd name="connsiteY288" fmla="*/ 1285875 h 1726763"/>
                            <a:gd name="connsiteX289" fmla="*/ 1988343 w 2890837"/>
                            <a:gd name="connsiteY289" fmla="*/ 1300163 h 1726763"/>
                            <a:gd name="connsiteX290" fmla="*/ 1997868 w 2890837"/>
                            <a:gd name="connsiteY290" fmla="*/ 1326357 h 1726763"/>
                            <a:gd name="connsiteX291" fmla="*/ 2012156 w 2890837"/>
                            <a:gd name="connsiteY291" fmla="*/ 1345407 h 1726763"/>
                            <a:gd name="connsiteX292" fmla="*/ 2014537 w 2890837"/>
                            <a:gd name="connsiteY292" fmla="*/ 1352550 h 1726763"/>
                            <a:gd name="connsiteX293" fmla="*/ 2024062 w 2890837"/>
                            <a:gd name="connsiteY293" fmla="*/ 1369219 h 1726763"/>
                            <a:gd name="connsiteX294" fmla="*/ 2028825 w 2890837"/>
                            <a:gd name="connsiteY294" fmla="*/ 1385888 h 1726763"/>
                            <a:gd name="connsiteX295" fmla="*/ 2033587 w 2890837"/>
                            <a:gd name="connsiteY295" fmla="*/ 1393032 h 1726763"/>
                            <a:gd name="connsiteX296" fmla="*/ 2038350 w 2890837"/>
                            <a:gd name="connsiteY296" fmla="*/ 1407319 h 1726763"/>
                            <a:gd name="connsiteX297" fmla="*/ 2040731 w 2890837"/>
                            <a:gd name="connsiteY297" fmla="*/ 1414463 h 1726763"/>
                            <a:gd name="connsiteX298" fmla="*/ 2045493 w 2890837"/>
                            <a:gd name="connsiteY298" fmla="*/ 1421607 h 1726763"/>
                            <a:gd name="connsiteX299" fmla="*/ 2047875 w 2890837"/>
                            <a:gd name="connsiteY299" fmla="*/ 1428750 h 1726763"/>
                            <a:gd name="connsiteX300" fmla="*/ 2055018 w 2890837"/>
                            <a:gd name="connsiteY300" fmla="*/ 1435894 h 1726763"/>
                            <a:gd name="connsiteX301" fmla="*/ 2059781 w 2890837"/>
                            <a:gd name="connsiteY301" fmla="*/ 1445419 h 1726763"/>
                            <a:gd name="connsiteX302" fmla="*/ 2066925 w 2890837"/>
                            <a:gd name="connsiteY302" fmla="*/ 1450182 h 1726763"/>
                            <a:gd name="connsiteX303" fmla="*/ 2078831 w 2890837"/>
                            <a:gd name="connsiteY303" fmla="*/ 1459707 h 1726763"/>
                            <a:gd name="connsiteX304" fmla="*/ 2085975 w 2890837"/>
                            <a:gd name="connsiteY304" fmla="*/ 1464469 h 1726763"/>
                            <a:gd name="connsiteX305" fmla="*/ 2102643 w 2890837"/>
                            <a:gd name="connsiteY305" fmla="*/ 1476375 h 1726763"/>
                            <a:gd name="connsiteX306" fmla="*/ 2107406 w 2890837"/>
                            <a:gd name="connsiteY306" fmla="*/ 1485900 h 1726763"/>
                            <a:gd name="connsiteX307" fmla="*/ 2112168 w 2890837"/>
                            <a:gd name="connsiteY307" fmla="*/ 1493044 h 1726763"/>
                            <a:gd name="connsiteX308" fmla="*/ 2114550 w 2890837"/>
                            <a:gd name="connsiteY308" fmla="*/ 1502569 h 1726763"/>
                            <a:gd name="connsiteX309" fmla="*/ 2121693 w 2890837"/>
                            <a:gd name="connsiteY309" fmla="*/ 1509713 h 1726763"/>
                            <a:gd name="connsiteX310" fmla="*/ 2138362 w 2890837"/>
                            <a:gd name="connsiteY310" fmla="*/ 1516857 h 1726763"/>
                            <a:gd name="connsiteX311" fmla="*/ 2150268 w 2890837"/>
                            <a:gd name="connsiteY311" fmla="*/ 1521619 h 1726763"/>
                            <a:gd name="connsiteX312" fmla="*/ 2166937 w 2890837"/>
                            <a:gd name="connsiteY312" fmla="*/ 1528763 h 1726763"/>
                            <a:gd name="connsiteX313" fmla="*/ 2178843 w 2890837"/>
                            <a:gd name="connsiteY313" fmla="*/ 1535907 h 1726763"/>
                            <a:gd name="connsiteX314" fmla="*/ 2188368 w 2890837"/>
                            <a:gd name="connsiteY314" fmla="*/ 1538288 h 1726763"/>
                            <a:gd name="connsiteX315" fmla="*/ 2195512 w 2890837"/>
                            <a:gd name="connsiteY315" fmla="*/ 1540669 h 1726763"/>
                            <a:gd name="connsiteX316" fmla="*/ 2226468 w 2890837"/>
                            <a:gd name="connsiteY316" fmla="*/ 1538288 h 1726763"/>
                            <a:gd name="connsiteX317" fmla="*/ 2233612 w 2890837"/>
                            <a:gd name="connsiteY317" fmla="*/ 1535907 h 1726763"/>
                            <a:gd name="connsiteX318" fmla="*/ 2274093 w 2890837"/>
                            <a:gd name="connsiteY318" fmla="*/ 1533525 h 1726763"/>
                            <a:gd name="connsiteX319" fmla="*/ 2305050 w 2890837"/>
                            <a:gd name="connsiteY319" fmla="*/ 1535907 h 1726763"/>
                            <a:gd name="connsiteX320" fmla="*/ 2312193 w 2890837"/>
                            <a:gd name="connsiteY320" fmla="*/ 1538288 h 1726763"/>
                            <a:gd name="connsiteX321" fmla="*/ 2336006 w 2890837"/>
                            <a:gd name="connsiteY321" fmla="*/ 1540669 h 1726763"/>
                            <a:gd name="connsiteX322" fmla="*/ 2343150 w 2890837"/>
                            <a:gd name="connsiteY322" fmla="*/ 1543050 h 1726763"/>
                            <a:gd name="connsiteX323" fmla="*/ 2357437 w 2890837"/>
                            <a:gd name="connsiteY323" fmla="*/ 1552575 h 1726763"/>
                            <a:gd name="connsiteX324" fmla="*/ 2364581 w 2890837"/>
                            <a:gd name="connsiteY324" fmla="*/ 1557338 h 1726763"/>
                            <a:gd name="connsiteX325" fmla="*/ 2374106 w 2890837"/>
                            <a:gd name="connsiteY325" fmla="*/ 1562100 h 1726763"/>
                            <a:gd name="connsiteX326" fmla="*/ 2381250 w 2890837"/>
                            <a:gd name="connsiteY326" fmla="*/ 1569244 h 1726763"/>
                            <a:gd name="connsiteX327" fmla="*/ 2388393 w 2890837"/>
                            <a:gd name="connsiteY327" fmla="*/ 1574007 h 1726763"/>
                            <a:gd name="connsiteX328" fmla="*/ 2393156 w 2890837"/>
                            <a:gd name="connsiteY328" fmla="*/ 1581150 h 1726763"/>
                            <a:gd name="connsiteX329" fmla="*/ 2400300 w 2890837"/>
                            <a:gd name="connsiteY329" fmla="*/ 1590675 h 1726763"/>
                            <a:gd name="connsiteX330" fmla="*/ 2397918 w 2890837"/>
                            <a:gd name="connsiteY330" fmla="*/ 1621632 h 1726763"/>
                            <a:gd name="connsiteX331" fmla="*/ 2395537 w 2890837"/>
                            <a:gd name="connsiteY331" fmla="*/ 1633538 h 1726763"/>
                            <a:gd name="connsiteX332" fmla="*/ 2390775 w 2890837"/>
                            <a:gd name="connsiteY332" fmla="*/ 1704975 h 1726763"/>
                            <a:gd name="connsiteX333" fmla="*/ 2383631 w 2890837"/>
                            <a:gd name="connsiteY333" fmla="*/ 1724025 h 1726763"/>
                            <a:gd name="connsiteX334" fmla="*/ 2383631 w 2890837"/>
                            <a:gd name="connsiteY334"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793081 w 2890837"/>
                            <a:gd name="connsiteY153" fmla="*/ 754857 h 1726763"/>
                            <a:gd name="connsiteX154" fmla="*/ 1809750 w 2890837"/>
                            <a:gd name="connsiteY154" fmla="*/ 750094 h 1726763"/>
                            <a:gd name="connsiteX155" fmla="*/ 1816893 w 2890837"/>
                            <a:gd name="connsiteY155" fmla="*/ 745332 h 1726763"/>
                            <a:gd name="connsiteX156" fmla="*/ 1824037 w 2890837"/>
                            <a:gd name="connsiteY156" fmla="*/ 742950 h 1726763"/>
                            <a:gd name="connsiteX157" fmla="*/ 1835943 w 2890837"/>
                            <a:gd name="connsiteY157" fmla="*/ 728663 h 1726763"/>
                            <a:gd name="connsiteX158" fmla="*/ 1843087 w 2890837"/>
                            <a:gd name="connsiteY158" fmla="*/ 726282 h 1726763"/>
                            <a:gd name="connsiteX159" fmla="*/ 1850231 w 2890837"/>
                            <a:gd name="connsiteY159" fmla="*/ 721519 h 1726763"/>
                            <a:gd name="connsiteX160" fmla="*/ 1852612 w 2890837"/>
                            <a:gd name="connsiteY160" fmla="*/ 711994 h 1726763"/>
                            <a:gd name="connsiteX161" fmla="*/ 1854993 w 2890837"/>
                            <a:gd name="connsiteY161" fmla="*/ 681038 h 1726763"/>
                            <a:gd name="connsiteX162" fmla="*/ 1864518 w 2890837"/>
                            <a:gd name="connsiteY162" fmla="*/ 659607 h 1726763"/>
                            <a:gd name="connsiteX163" fmla="*/ 1878806 w 2890837"/>
                            <a:gd name="connsiteY163" fmla="*/ 650082 h 1726763"/>
                            <a:gd name="connsiteX164" fmla="*/ 1890712 w 2890837"/>
                            <a:gd name="connsiteY164" fmla="*/ 640557 h 1726763"/>
                            <a:gd name="connsiteX165" fmla="*/ 1895475 w 2890837"/>
                            <a:gd name="connsiteY165" fmla="*/ 633413 h 1726763"/>
                            <a:gd name="connsiteX166" fmla="*/ 1902618 w 2890837"/>
                            <a:gd name="connsiteY166" fmla="*/ 628650 h 1726763"/>
                            <a:gd name="connsiteX167" fmla="*/ 1921668 w 2890837"/>
                            <a:gd name="connsiteY167" fmla="*/ 607219 h 1726763"/>
                            <a:gd name="connsiteX168" fmla="*/ 1928812 w 2890837"/>
                            <a:gd name="connsiteY168" fmla="*/ 600075 h 1726763"/>
                            <a:gd name="connsiteX169" fmla="*/ 1952625 w 2890837"/>
                            <a:gd name="connsiteY169" fmla="*/ 585788 h 1726763"/>
                            <a:gd name="connsiteX170" fmla="*/ 1966912 w 2890837"/>
                            <a:gd name="connsiteY170" fmla="*/ 573882 h 1726763"/>
                            <a:gd name="connsiteX171" fmla="*/ 1981200 w 2890837"/>
                            <a:gd name="connsiteY171" fmla="*/ 566738 h 1726763"/>
                            <a:gd name="connsiteX172" fmla="*/ 1988343 w 2890837"/>
                            <a:gd name="connsiteY172" fmla="*/ 552450 h 1726763"/>
                            <a:gd name="connsiteX173" fmla="*/ 1985962 w 2890837"/>
                            <a:gd name="connsiteY173" fmla="*/ 545307 h 1726763"/>
                            <a:gd name="connsiteX174" fmla="*/ 1995487 w 2890837"/>
                            <a:gd name="connsiteY174" fmla="*/ 550069 h 1726763"/>
                            <a:gd name="connsiteX175" fmla="*/ 2005012 w 2890837"/>
                            <a:gd name="connsiteY175" fmla="*/ 545307 h 1726763"/>
                            <a:gd name="connsiteX176" fmla="*/ 2002631 w 2890837"/>
                            <a:gd name="connsiteY176" fmla="*/ 538163 h 1726763"/>
                            <a:gd name="connsiteX177" fmla="*/ 2016918 w 2890837"/>
                            <a:gd name="connsiteY177" fmla="*/ 528638 h 1726763"/>
                            <a:gd name="connsiteX178" fmla="*/ 2031206 w 2890837"/>
                            <a:gd name="connsiteY178" fmla="*/ 521494 h 1726763"/>
                            <a:gd name="connsiteX179" fmla="*/ 2035968 w 2890837"/>
                            <a:gd name="connsiteY179" fmla="*/ 514350 h 1726763"/>
                            <a:gd name="connsiteX180" fmla="*/ 2043112 w 2890837"/>
                            <a:gd name="connsiteY180" fmla="*/ 511969 h 1726763"/>
                            <a:gd name="connsiteX181" fmla="*/ 2052637 w 2890837"/>
                            <a:gd name="connsiteY181" fmla="*/ 497682 h 1726763"/>
                            <a:gd name="connsiteX182" fmla="*/ 2057400 w 2890837"/>
                            <a:gd name="connsiteY182" fmla="*/ 490538 h 1726763"/>
                            <a:gd name="connsiteX183" fmla="*/ 2062162 w 2890837"/>
                            <a:gd name="connsiteY183" fmla="*/ 483394 h 1726763"/>
                            <a:gd name="connsiteX184" fmla="*/ 2076450 w 2890837"/>
                            <a:gd name="connsiteY184" fmla="*/ 473869 h 1726763"/>
                            <a:gd name="connsiteX185" fmla="*/ 2083593 w 2890837"/>
                            <a:gd name="connsiteY185" fmla="*/ 469107 h 1726763"/>
                            <a:gd name="connsiteX186" fmla="*/ 2109787 w 2890837"/>
                            <a:gd name="connsiteY186" fmla="*/ 461963 h 1726763"/>
                            <a:gd name="connsiteX187" fmla="*/ 2124075 w 2890837"/>
                            <a:gd name="connsiteY187" fmla="*/ 473869 h 1726763"/>
                            <a:gd name="connsiteX188" fmla="*/ 2128837 w 2890837"/>
                            <a:gd name="connsiteY188" fmla="*/ 488157 h 1726763"/>
                            <a:gd name="connsiteX189" fmla="*/ 2128837 w 2890837"/>
                            <a:gd name="connsiteY189" fmla="*/ 609600 h 1726763"/>
                            <a:gd name="connsiteX190" fmla="*/ 2140743 w 2890837"/>
                            <a:gd name="connsiteY190" fmla="*/ 626269 h 1726763"/>
                            <a:gd name="connsiteX191" fmla="*/ 2131218 w 2890837"/>
                            <a:gd name="connsiteY191" fmla="*/ 628650 h 1726763"/>
                            <a:gd name="connsiteX192" fmla="*/ 2131218 w 2890837"/>
                            <a:gd name="connsiteY192" fmla="*/ 645319 h 1726763"/>
                            <a:gd name="connsiteX193" fmla="*/ 2138362 w 2890837"/>
                            <a:gd name="connsiteY193" fmla="*/ 650082 h 1726763"/>
                            <a:gd name="connsiteX194" fmla="*/ 2131218 w 2890837"/>
                            <a:gd name="connsiteY194" fmla="*/ 657225 h 1726763"/>
                            <a:gd name="connsiteX195" fmla="*/ 2140743 w 2890837"/>
                            <a:gd name="connsiteY195" fmla="*/ 669132 h 1726763"/>
                            <a:gd name="connsiteX196" fmla="*/ 2145506 w 2890837"/>
                            <a:gd name="connsiteY196" fmla="*/ 673894 h 1726763"/>
                            <a:gd name="connsiteX197" fmla="*/ 2155031 w 2890837"/>
                            <a:gd name="connsiteY197" fmla="*/ 683419 h 1726763"/>
                            <a:gd name="connsiteX198" fmla="*/ 2197893 w 2890837"/>
                            <a:gd name="connsiteY198" fmla="*/ 692944 h 1726763"/>
                            <a:gd name="connsiteX199" fmla="*/ 2216943 w 2890837"/>
                            <a:gd name="connsiteY199" fmla="*/ 702469 h 1726763"/>
                            <a:gd name="connsiteX200" fmla="*/ 2238375 w 2890837"/>
                            <a:gd name="connsiteY200" fmla="*/ 707232 h 1726763"/>
                            <a:gd name="connsiteX201" fmla="*/ 2255043 w 2890837"/>
                            <a:gd name="connsiteY201" fmla="*/ 704850 h 1726763"/>
                            <a:gd name="connsiteX202" fmla="*/ 2276475 w 2890837"/>
                            <a:gd name="connsiteY202" fmla="*/ 700088 h 1726763"/>
                            <a:gd name="connsiteX203" fmla="*/ 2388393 w 2890837"/>
                            <a:gd name="connsiteY203" fmla="*/ 697707 h 1726763"/>
                            <a:gd name="connsiteX204" fmla="*/ 2400300 w 2890837"/>
                            <a:gd name="connsiteY204" fmla="*/ 695325 h 1726763"/>
                            <a:gd name="connsiteX205" fmla="*/ 2450306 w 2890837"/>
                            <a:gd name="connsiteY205" fmla="*/ 690563 h 1726763"/>
                            <a:gd name="connsiteX206" fmla="*/ 2464593 w 2890837"/>
                            <a:gd name="connsiteY206" fmla="*/ 685800 h 1726763"/>
                            <a:gd name="connsiteX207" fmla="*/ 2474118 w 2890837"/>
                            <a:gd name="connsiteY207" fmla="*/ 683419 h 1726763"/>
                            <a:gd name="connsiteX208" fmla="*/ 2488406 w 2890837"/>
                            <a:gd name="connsiteY208" fmla="*/ 678657 h 1726763"/>
                            <a:gd name="connsiteX209" fmla="*/ 2509837 w 2890837"/>
                            <a:gd name="connsiteY209" fmla="*/ 673894 h 1726763"/>
                            <a:gd name="connsiteX210" fmla="*/ 2531268 w 2890837"/>
                            <a:gd name="connsiteY210" fmla="*/ 664369 h 1726763"/>
                            <a:gd name="connsiteX211" fmla="*/ 2538412 w 2890837"/>
                            <a:gd name="connsiteY211" fmla="*/ 661988 h 1726763"/>
                            <a:gd name="connsiteX212" fmla="*/ 2581275 w 2890837"/>
                            <a:gd name="connsiteY212" fmla="*/ 664369 h 1726763"/>
                            <a:gd name="connsiteX213" fmla="*/ 2612231 w 2890837"/>
                            <a:gd name="connsiteY213" fmla="*/ 673894 h 1726763"/>
                            <a:gd name="connsiteX214" fmla="*/ 2645568 w 2890837"/>
                            <a:gd name="connsiteY214" fmla="*/ 678657 h 1726763"/>
                            <a:gd name="connsiteX215" fmla="*/ 2678906 w 2890837"/>
                            <a:gd name="connsiteY215" fmla="*/ 683419 h 1726763"/>
                            <a:gd name="connsiteX216" fmla="*/ 2750343 w 2890837"/>
                            <a:gd name="connsiteY216" fmla="*/ 681038 h 1726763"/>
                            <a:gd name="connsiteX217" fmla="*/ 2769393 w 2890837"/>
                            <a:gd name="connsiteY217" fmla="*/ 678657 h 1726763"/>
                            <a:gd name="connsiteX218" fmla="*/ 2800350 w 2890837"/>
                            <a:gd name="connsiteY218" fmla="*/ 692944 h 1726763"/>
                            <a:gd name="connsiteX219" fmla="*/ 2812256 w 2890837"/>
                            <a:gd name="connsiteY219" fmla="*/ 697707 h 1726763"/>
                            <a:gd name="connsiteX220" fmla="*/ 2819400 w 2890837"/>
                            <a:gd name="connsiteY220" fmla="*/ 711994 h 1726763"/>
                            <a:gd name="connsiteX221" fmla="*/ 2817018 w 2890837"/>
                            <a:gd name="connsiteY221" fmla="*/ 721519 h 1726763"/>
                            <a:gd name="connsiteX222" fmla="*/ 2814637 w 2890837"/>
                            <a:gd name="connsiteY222" fmla="*/ 728663 h 1726763"/>
                            <a:gd name="connsiteX223" fmla="*/ 2800350 w 2890837"/>
                            <a:gd name="connsiteY223" fmla="*/ 733425 h 1726763"/>
                            <a:gd name="connsiteX224" fmla="*/ 2795587 w 2890837"/>
                            <a:gd name="connsiteY224" fmla="*/ 745332 h 1726763"/>
                            <a:gd name="connsiteX225" fmla="*/ 2788443 w 2890837"/>
                            <a:gd name="connsiteY225" fmla="*/ 752475 h 1726763"/>
                            <a:gd name="connsiteX226" fmla="*/ 2797968 w 2890837"/>
                            <a:gd name="connsiteY226" fmla="*/ 802482 h 1726763"/>
                            <a:gd name="connsiteX227" fmla="*/ 2805112 w 2890837"/>
                            <a:gd name="connsiteY227" fmla="*/ 812007 h 1726763"/>
                            <a:gd name="connsiteX228" fmla="*/ 2814637 w 2890837"/>
                            <a:gd name="connsiteY228" fmla="*/ 814388 h 1726763"/>
                            <a:gd name="connsiteX229" fmla="*/ 2807493 w 2890837"/>
                            <a:gd name="connsiteY229" fmla="*/ 821532 h 1726763"/>
                            <a:gd name="connsiteX230" fmla="*/ 2793206 w 2890837"/>
                            <a:gd name="connsiteY230" fmla="*/ 826294 h 1726763"/>
                            <a:gd name="connsiteX231" fmla="*/ 2802731 w 2890837"/>
                            <a:gd name="connsiteY231" fmla="*/ 840582 h 1726763"/>
                            <a:gd name="connsiteX232" fmla="*/ 2807493 w 2890837"/>
                            <a:gd name="connsiteY232" fmla="*/ 847725 h 1726763"/>
                            <a:gd name="connsiteX233" fmla="*/ 2821781 w 2890837"/>
                            <a:gd name="connsiteY233" fmla="*/ 842963 h 1726763"/>
                            <a:gd name="connsiteX234" fmla="*/ 2838450 w 2890837"/>
                            <a:gd name="connsiteY234" fmla="*/ 847725 h 1726763"/>
                            <a:gd name="connsiteX235" fmla="*/ 2845593 w 2890837"/>
                            <a:gd name="connsiteY235" fmla="*/ 852488 h 1726763"/>
                            <a:gd name="connsiteX236" fmla="*/ 2859881 w 2890837"/>
                            <a:gd name="connsiteY236" fmla="*/ 859632 h 1726763"/>
                            <a:gd name="connsiteX237" fmla="*/ 2864643 w 2890837"/>
                            <a:gd name="connsiteY237" fmla="*/ 866775 h 1726763"/>
                            <a:gd name="connsiteX238" fmla="*/ 2888456 w 2890837"/>
                            <a:gd name="connsiteY238" fmla="*/ 885825 h 1726763"/>
                            <a:gd name="connsiteX239" fmla="*/ 2890837 w 2890837"/>
                            <a:gd name="connsiteY239" fmla="*/ 892969 h 1726763"/>
                            <a:gd name="connsiteX240" fmla="*/ 2888456 w 2890837"/>
                            <a:gd name="connsiteY240" fmla="*/ 938213 h 1726763"/>
                            <a:gd name="connsiteX241" fmla="*/ 2886075 w 2890837"/>
                            <a:gd name="connsiteY241" fmla="*/ 947738 h 1726763"/>
                            <a:gd name="connsiteX242" fmla="*/ 2883693 w 2890837"/>
                            <a:gd name="connsiteY242" fmla="*/ 954882 h 1726763"/>
                            <a:gd name="connsiteX243" fmla="*/ 2871787 w 2890837"/>
                            <a:gd name="connsiteY243" fmla="*/ 969169 h 1726763"/>
                            <a:gd name="connsiteX244" fmla="*/ 2864643 w 2890837"/>
                            <a:gd name="connsiteY244" fmla="*/ 971550 h 1726763"/>
                            <a:gd name="connsiteX245" fmla="*/ 2859881 w 2890837"/>
                            <a:gd name="connsiteY245" fmla="*/ 981075 h 1726763"/>
                            <a:gd name="connsiteX246" fmla="*/ 2845593 w 2890837"/>
                            <a:gd name="connsiteY246" fmla="*/ 990600 h 1726763"/>
                            <a:gd name="connsiteX247" fmla="*/ 2831306 w 2890837"/>
                            <a:gd name="connsiteY247" fmla="*/ 1000125 h 1726763"/>
                            <a:gd name="connsiteX248" fmla="*/ 2821781 w 2890837"/>
                            <a:gd name="connsiteY248" fmla="*/ 1004888 h 1726763"/>
                            <a:gd name="connsiteX249" fmla="*/ 2809875 w 2890837"/>
                            <a:gd name="connsiteY249" fmla="*/ 1019175 h 1726763"/>
                            <a:gd name="connsiteX250" fmla="*/ 2802731 w 2890837"/>
                            <a:gd name="connsiteY250" fmla="*/ 1026319 h 1726763"/>
                            <a:gd name="connsiteX251" fmla="*/ 2781300 w 2890837"/>
                            <a:gd name="connsiteY251" fmla="*/ 1033463 h 1726763"/>
                            <a:gd name="connsiteX252" fmla="*/ 2700337 w 2890837"/>
                            <a:gd name="connsiteY252" fmla="*/ 1031082 h 1726763"/>
                            <a:gd name="connsiteX253" fmla="*/ 2690812 w 2890837"/>
                            <a:gd name="connsiteY253" fmla="*/ 1028700 h 1726763"/>
                            <a:gd name="connsiteX254" fmla="*/ 2678906 w 2890837"/>
                            <a:gd name="connsiteY254" fmla="*/ 1026319 h 1726763"/>
                            <a:gd name="connsiteX255" fmla="*/ 2645568 w 2890837"/>
                            <a:gd name="connsiteY255" fmla="*/ 1021557 h 1726763"/>
                            <a:gd name="connsiteX256" fmla="*/ 2624137 w 2890837"/>
                            <a:gd name="connsiteY256" fmla="*/ 1016794 h 1726763"/>
                            <a:gd name="connsiteX257" fmla="*/ 2597943 w 2890837"/>
                            <a:gd name="connsiteY257" fmla="*/ 1014413 h 1726763"/>
                            <a:gd name="connsiteX258" fmla="*/ 2481262 w 2890837"/>
                            <a:gd name="connsiteY258" fmla="*/ 1009650 h 1726763"/>
                            <a:gd name="connsiteX259" fmla="*/ 2431256 w 2890837"/>
                            <a:gd name="connsiteY259" fmla="*/ 1012032 h 1726763"/>
                            <a:gd name="connsiteX260" fmla="*/ 2414587 w 2890837"/>
                            <a:gd name="connsiteY260" fmla="*/ 1016794 h 1726763"/>
                            <a:gd name="connsiteX261" fmla="*/ 2405062 w 2890837"/>
                            <a:gd name="connsiteY261" fmla="*/ 1023938 h 1726763"/>
                            <a:gd name="connsiteX262" fmla="*/ 2390775 w 2890837"/>
                            <a:gd name="connsiteY262" fmla="*/ 1028700 h 1726763"/>
                            <a:gd name="connsiteX263" fmla="*/ 2383631 w 2890837"/>
                            <a:gd name="connsiteY263" fmla="*/ 1031082 h 1726763"/>
                            <a:gd name="connsiteX264" fmla="*/ 2369343 w 2890837"/>
                            <a:gd name="connsiteY264" fmla="*/ 1040607 h 1726763"/>
                            <a:gd name="connsiteX265" fmla="*/ 2359818 w 2890837"/>
                            <a:gd name="connsiteY265" fmla="*/ 1052513 h 1726763"/>
                            <a:gd name="connsiteX266" fmla="*/ 2355056 w 2890837"/>
                            <a:gd name="connsiteY266" fmla="*/ 1059657 h 1726763"/>
                            <a:gd name="connsiteX267" fmla="*/ 2331243 w 2890837"/>
                            <a:gd name="connsiteY267" fmla="*/ 1073944 h 1726763"/>
                            <a:gd name="connsiteX268" fmla="*/ 2316956 w 2890837"/>
                            <a:gd name="connsiteY268" fmla="*/ 1085850 h 1726763"/>
                            <a:gd name="connsiteX269" fmla="*/ 2309812 w 2890837"/>
                            <a:gd name="connsiteY269" fmla="*/ 1088232 h 1726763"/>
                            <a:gd name="connsiteX270" fmla="*/ 2305050 w 2890837"/>
                            <a:gd name="connsiteY270" fmla="*/ 1095375 h 1726763"/>
                            <a:gd name="connsiteX271" fmla="*/ 2290762 w 2890837"/>
                            <a:gd name="connsiteY271" fmla="*/ 1107282 h 1726763"/>
                            <a:gd name="connsiteX272" fmla="*/ 2283618 w 2890837"/>
                            <a:gd name="connsiteY272" fmla="*/ 1123950 h 1726763"/>
                            <a:gd name="connsiteX273" fmla="*/ 2278856 w 2890837"/>
                            <a:gd name="connsiteY273" fmla="*/ 1152525 h 1726763"/>
                            <a:gd name="connsiteX274" fmla="*/ 2281237 w 2890837"/>
                            <a:gd name="connsiteY274" fmla="*/ 1159669 h 1726763"/>
                            <a:gd name="connsiteX275" fmla="*/ 2269331 w 2890837"/>
                            <a:gd name="connsiteY275" fmla="*/ 1178719 h 1726763"/>
                            <a:gd name="connsiteX276" fmla="*/ 2264568 w 2890837"/>
                            <a:gd name="connsiteY276" fmla="*/ 1185863 h 1726763"/>
                            <a:gd name="connsiteX277" fmla="*/ 2257425 w 2890837"/>
                            <a:gd name="connsiteY277" fmla="*/ 1190625 h 1726763"/>
                            <a:gd name="connsiteX278" fmla="*/ 2226468 w 2890837"/>
                            <a:gd name="connsiteY278" fmla="*/ 1197769 h 1726763"/>
                            <a:gd name="connsiteX279" fmla="*/ 2145506 w 2890837"/>
                            <a:gd name="connsiteY279" fmla="*/ 1195388 h 1726763"/>
                            <a:gd name="connsiteX280" fmla="*/ 2071687 w 2890837"/>
                            <a:gd name="connsiteY280" fmla="*/ 1195388 h 1726763"/>
                            <a:gd name="connsiteX281" fmla="*/ 2055018 w 2890837"/>
                            <a:gd name="connsiteY281" fmla="*/ 1200150 h 1726763"/>
                            <a:gd name="connsiteX282" fmla="*/ 2040731 w 2890837"/>
                            <a:gd name="connsiteY282" fmla="*/ 1209675 h 1726763"/>
                            <a:gd name="connsiteX283" fmla="*/ 2019300 w 2890837"/>
                            <a:gd name="connsiteY283" fmla="*/ 1233488 h 1726763"/>
                            <a:gd name="connsiteX284" fmla="*/ 2014537 w 2890837"/>
                            <a:gd name="connsiteY284" fmla="*/ 1240632 h 1726763"/>
                            <a:gd name="connsiteX285" fmla="*/ 2005012 w 2890837"/>
                            <a:gd name="connsiteY285" fmla="*/ 1257300 h 1726763"/>
                            <a:gd name="connsiteX286" fmla="*/ 2000250 w 2890837"/>
                            <a:gd name="connsiteY286" fmla="*/ 1278732 h 1726763"/>
                            <a:gd name="connsiteX287" fmla="*/ 1993106 w 2890837"/>
                            <a:gd name="connsiteY287" fmla="*/ 1285875 h 1726763"/>
                            <a:gd name="connsiteX288" fmla="*/ 1988343 w 2890837"/>
                            <a:gd name="connsiteY288" fmla="*/ 1300163 h 1726763"/>
                            <a:gd name="connsiteX289" fmla="*/ 1997868 w 2890837"/>
                            <a:gd name="connsiteY289" fmla="*/ 1326357 h 1726763"/>
                            <a:gd name="connsiteX290" fmla="*/ 2012156 w 2890837"/>
                            <a:gd name="connsiteY290" fmla="*/ 1345407 h 1726763"/>
                            <a:gd name="connsiteX291" fmla="*/ 2014537 w 2890837"/>
                            <a:gd name="connsiteY291" fmla="*/ 1352550 h 1726763"/>
                            <a:gd name="connsiteX292" fmla="*/ 2024062 w 2890837"/>
                            <a:gd name="connsiteY292" fmla="*/ 1369219 h 1726763"/>
                            <a:gd name="connsiteX293" fmla="*/ 2028825 w 2890837"/>
                            <a:gd name="connsiteY293" fmla="*/ 1385888 h 1726763"/>
                            <a:gd name="connsiteX294" fmla="*/ 2033587 w 2890837"/>
                            <a:gd name="connsiteY294" fmla="*/ 1393032 h 1726763"/>
                            <a:gd name="connsiteX295" fmla="*/ 2038350 w 2890837"/>
                            <a:gd name="connsiteY295" fmla="*/ 1407319 h 1726763"/>
                            <a:gd name="connsiteX296" fmla="*/ 2040731 w 2890837"/>
                            <a:gd name="connsiteY296" fmla="*/ 1414463 h 1726763"/>
                            <a:gd name="connsiteX297" fmla="*/ 2045493 w 2890837"/>
                            <a:gd name="connsiteY297" fmla="*/ 1421607 h 1726763"/>
                            <a:gd name="connsiteX298" fmla="*/ 2047875 w 2890837"/>
                            <a:gd name="connsiteY298" fmla="*/ 1428750 h 1726763"/>
                            <a:gd name="connsiteX299" fmla="*/ 2055018 w 2890837"/>
                            <a:gd name="connsiteY299" fmla="*/ 1435894 h 1726763"/>
                            <a:gd name="connsiteX300" fmla="*/ 2059781 w 2890837"/>
                            <a:gd name="connsiteY300" fmla="*/ 1445419 h 1726763"/>
                            <a:gd name="connsiteX301" fmla="*/ 2066925 w 2890837"/>
                            <a:gd name="connsiteY301" fmla="*/ 1450182 h 1726763"/>
                            <a:gd name="connsiteX302" fmla="*/ 2078831 w 2890837"/>
                            <a:gd name="connsiteY302" fmla="*/ 1459707 h 1726763"/>
                            <a:gd name="connsiteX303" fmla="*/ 2085975 w 2890837"/>
                            <a:gd name="connsiteY303" fmla="*/ 1464469 h 1726763"/>
                            <a:gd name="connsiteX304" fmla="*/ 2102643 w 2890837"/>
                            <a:gd name="connsiteY304" fmla="*/ 1476375 h 1726763"/>
                            <a:gd name="connsiteX305" fmla="*/ 2107406 w 2890837"/>
                            <a:gd name="connsiteY305" fmla="*/ 1485900 h 1726763"/>
                            <a:gd name="connsiteX306" fmla="*/ 2112168 w 2890837"/>
                            <a:gd name="connsiteY306" fmla="*/ 1493044 h 1726763"/>
                            <a:gd name="connsiteX307" fmla="*/ 2114550 w 2890837"/>
                            <a:gd name="connsiteY307" fmla="*/ 1502569 h 1726763"/>
                            <a:gd name="connsiteX308" fmla="*/ 2121693 w 2890837"/>
                            <a:gd name="connsiteY308" fmla="*/ 1509713 h 1726763"/>
                            <a:gd name="connsiteX309" fmla="*/ 2138362 w 2890837"/>
                            <a:gd name="connsiteY309" fmla="*/ 1516857 h 1726763"/>
                            <a:gd name="connsiteX310" fmla="*/ 2150268 w 2890837"/>
                            <a:gd name="connsiteY310" fmla="*/ 1521619 h 1726763"/>
                            <a:gd name="connsiteX311" fmla="*/ 2166937 w 2890837"/>
                            <a:gd name="connsiteY311" fmla="*/ 1528763 h 1726763"/>
                            <a:gd name="connsiteX312" fmla="*/ 2178843 w 2890837"/>
                            <a:gd name="connsiteY312" fmla="*/ 1535907 h 1726763"/>
                            <a:gd name="connsiteX313" fmla="*/ 2188368 w 2890837"/>
                            <a:gd name="connsiteY313" fmla="*/ 1538288 h 1726763"/>
                            <a:gd name="connsiteX314" fmla="*/ 2195512 w 2890837"/>
                            <a:gd name="connsiteY314" fmla="*/ 1540669 h 1726763"/>
                            <a:gd name="connsiteX315" fmla="*/ 2226468 w 2890837"/>
                            <a:gd name="connsiteY315" fmla="*/ 1538288 h 1726763"/>
                            <a:gd name="connsiteX316" fmla="*/ 2233612 w 2890837"/>
                            <a:gd name="connsiteY316" fmla="*/ 1535907 h 1726763"/>
                            <a:gd name="connsiteX317" fmla="*/ 2274093 w 2890837"/>
                            <a:gd name="connsiteY317" fmla="*/ 1533525 h 1726763"/>
                            <a:gd name="connsiteX318" fmla="*/ 2305050 w 2890837"/>
                            <a:gd name="connsiteY318" fmla="*/ 1535907 h 1726763"/>
                            <a:gd name="connsiteX319" fmla="*/ 2312193 w 2890837"/>
                            <a:gd name="connsiteY319" fmla="*/ 1538288 h 1726763"/>
                            <a:gd name="connsiteX320" fmla="*/ 2336006 w 2890837"/>
                            <a:gd name="connsiteY320" fmla="*/ 1540669 h 1726763"/>
                            <a:gd name="connsiteX321" fmla="*/ 2343150 w 2890837"/>
                            <a:gd name="connsiteY321" fmla="*/ 1543050 h 1726763"/>
                            <a:gd name="connsiteX322" fmla="*/ 2357437 w 2890837"/>
                            <a:gd name="connsiteY322" fmla="*/ 1552575 h 1726763"/>
                            <a:gd name="connsiteX323" fmla="*/ 2364581 w 2890837"/>
                            <a:gd name="connsiteY323" fmla="*/ 1557338 h 1726763"/>
                            <a:gd name="connsiteX324" fmla="*/ 2374106 w 2890837"/>
                            <a:gd name="connsiteY324" fmla="*/ 1562100 h 1726763"/>
                            <a:gd name="connsiteX325" fmla="*/ 2381250 w 2890837"/>
                            <a:gd name="connsiteY325" fmla="*/ 1569244 h 1726763"/>
                            <a:gd name="connsiteX326" fmla="*/ 2388393 w 2890837"/>
                            <a:gd name="connsiteY326" fmla="*/ 1574007 h 1726763"/>
                            <a:gd name="connsiteX327" fmla="*/ 2393156 w 2890837"/>
                            <a:gd name="connsiteY327" fmla="*/ 1581150 h 1726763"/>
                            <a:gd name="connsiteX328" fmla="*/ 2400300 w 2890837"/>
                            <a:gd name="connsiteY328" fmla="*/ 1590675 h 1726763"/>
                            <a:gd name="connsiteX329" fmla="*/ 2397918 w 2890837"/>
                            <a:gd name="connsiteY329" fmla="*/ 1621632 h 1726763"/>
                            <a:gd name="connsiteX330" fmla="*/ 2395537 w 2890837"/>
                            <a:gd name="connsiteY330" fmla="*/ 1633538 h 1726763"/>
                            <a:gd name="connsiteX331" fmla="*/ 2390775 w 2890837"/>
                            <a:gd name="connsiteY331" fmla="*/ 1704975 h 1726763"/>
                            <a:gd name="connsiteX332" fmla="*/ 2383631 w 2890837"/>
                            <a:gd name="connsiteY332" fmla="*/ 1724025 h 1726763"/>
                            <a:gd name="connsiteX333" fmla="*/ 2383631 w 2890837"/>
                            <a:gd name="connsiteY333"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793081 w 2890837"/>
                            <a:gd name="connsiteY153" fmla="*/ 754857 h 1726763"/>
                            <a:gd name="connsiteX154" fmla="*/ 1809750 w 2890837"/>
                            <a:gd name="connsiteY154" fmla="*/ 750094 h 1726763"/>
                            <a:gd name="connsiteX155" fmla="*/ 1816893 w 2890837"/>
                            <a:gd name="connsiteY155" fmla="*/ 745332 h 1726763"/>
                            <a:gd name="connsiteX156" fmla="*/ 1835943 w 2890837"/>
                            <a:gd name="connsiteY156" fmla="*/ 728663 h 1726763"/>
                            <a:gd name="connsiteX157" fmla="*/ 1843087 w 2890837"/>
                            <a:gd name="connsiteY157" fmla="*/ 726282 h 1726763"/>
                            <a:gd name="connsiteX158" fmla="*/ 1850231 w 2890837"/>
                            <a:gd name="connsiteY158" fmla="*/ 721519 h 1726763"/>
                            <a:gd name="connsiteX159" fmla="*/ 1852612 w 2890837"/>
                            <a:gd name="connsiteY159" fmla="*/ 711994 h 1726763"/>
                            <a:gd name="connsiteX160" fmla="*/ 1854993 w 2890837"/>
                            <a:gd name="connsiteY160" fmla="*/ 681038 h 1726763"/>
                            <a:gd name="connsiteX161" fmla="*/ 1864518 w 2890837"/>
                            <a:gd name="connsiteY161" fmla="*/ 659607 h 1726763"/>
                            <a:gd name="connsiteX162" fmla="*/ 1878806 w 2890837"/>
                            <a:gd name="connsiteY162" fmla="*/ 650082 h 1726763"/>
                            <a:gd name="connsiteX163" fmla="*/ 1890712 w 2890837"/>
                            <a:gd name="connsiteY163" fmla="*/ 640557 h 1726763"/>
                            <a:gd name="connsiteX164" fmla="*/ 1895475 w 2890837"/>
                            <a:gd name="connsiteY164" fmla="*/ 633413 h 1726763"/>
                            <a:gd name="connsiteX165" fmla="*/ 1902618 w 2890837"/>
                            <a:gd name="connsiteY165" fmla="*/ 628650 h 1726763"/>
                            <a:gd name="connsiteX166" fmla="*/ 1921668 w 2890837"/>
                            <a:gd name="connsiteY166" fmla="*/ 607219 h 1726763"/>
                            <a:gd name="connsiteX167" fmla="*/ 1928812 w 2890837"/>
                            <a:gd name="connsiteY167" fmla="*/ 600075 h 1726763"/>
                            <a:gd name="connsiteX168" fmla="*/ 1952625 w 2890837"/>
                            <a:gd name="connsiteY168" fmla="*/ 585788 h 1726763"/>
                            <a:gd name="connsiteX169" fmla="*/ 1966912 w 2890837"/>
                            <a:gd name="connsiteY169" fmla="*/ 573882 h 1726763"/>
                            <a:gd name="connsiteX170" fmla="*/ 1981200 w 2890837"/>
                            <a:gd name="connsiteY170" fmla="*/ 566738 h 1726763"/>
                            <a:gd name="connsiteX171" fmla="*/ 1988343 w 2890837"/>
                            <a:gd name="connsiteY171" fmla="*/ 552450 h 1726763"/>
                            <a:gd name="connsiteX172" fmla="*/ 1985962 w 2890837"/>
                            <a:gd name="connsiteY172" fmla="*/ 545307 h 1726763"/>
                            <a:gd name="connsiteX173" fmla="*/ 1995487 w 2890837"/>
                            <a:gd name="connsiteY173" fmla="*/ 550069 h 1726763"/>
                            <a:gd name="connsiteX174" fmla="*/ 2005012 w 2890837"/>
                            <a:gd name="connsiteY174" fmla="*/ 545307 h 1726763"/>
                            <a:gd name="connsiteX175" fmla="*/ 2002631 w 2890837"/>
                            <a:gd name="connsiteY175" fmla="*/ 538163 h 1726763"/>
                            <a:gd name="connsiteX176" fmla="*/ 2016918 w 2890837"/>
                            <a:gd name="connsiteY176" fmla="*/ 528638 h 1726763"/>
                            <a:gd name="connsiteX177" fmla="*/ 2031206 w 2890837"/>
                            <a:gd name="connsiteY177" fmla="*/ 521494 h 1726763"/>
                            <a:gd name="connsiteX178" fmla="*/ 2035968 w 2890837"/>
                            <a:gd name="connsiteY178" fmla="*/ 514350 h 1726763"/>
                            <a:gd name="connsiteX179" fmla="*/ 2043112 w 2890837"/>
                            <a:gd name="connsiteY179" fmla="*/ 511969 h 1726763"/>
                            <a:gd name="connsiteX180" fmla="*/ 2052637 w 2890837"/>
                            <a:gd name="connsiteY180" fmla="*/ 497682 h 1726763"/>
                            <a:gd name="connsiteX181" fmla="*/ 2057400 w 2890837"/>
                            <a:gd name="connsiteY181" fmla="*/ 490538 h 1726763"/>
                            <a:gd name="connsiteX182" fmla="*/ 2062162 w 2890837"/>
                            <a:gd name="connsiteY182" fmla="*/ 483394 h 1726763"/>
                            <a:gd name="connsiteX183" fmla="*/ 2076450 w 2890837"/>
                            <a:gd name="connsiteY183" fmla="*/ 473869 h 1726763"/>
                            <a:gd name="connsiteX184" fmla="*/ 2083593 w 2890837"/>
                            <a:gd name="connsiteY184" fmla="*/ 469107 h 1726763"/>
                            <a:gd name="connsiteX185" fmla="*/ 2109787 w 2890837"/>
                            <a:gd name="connsiteY185" fmla="*/ 461963 h 1726763"/>
                            <a:gd name="connsiteX186" fmla="*/ 2124075 w 2890837"/>
                            <a:gd name="connsiteY186" fmla="*/ 473869 h 1726763"/>
                            <a:gd name="connsiteX187" fmla="*/ 2128837 w 2890837"/>
                            <a:gd name="connsiteY187" fmla="*/ 488157 h 1726763"/>
                            <a:gd name="connsiteX188" fmla="*/ 2128837 w 2890837"/>
                            <a:gd name="connsiteY188" fmla="*/ 609600 h 1726763"/>
                            <a:gd name="connsiteX189" fmla="*/ 2140743 w 2890837"/>
                            <a:gd name="connsiteY189" fmla="*/ 626269 h 1726763"/>
                            <a:gd name="connsiteX190" fmla="*/ 2131218 w 2890837"/>
                            <a:gd name="connsiteY190" fmla="*/ 628650 h 1726763"/>
                            <a:gd name="connsiteX191" fmla="*/ 2131218 w 2890837"/>
                            <a:gd name="connsiteY191" fmla="*/ 645319 h 1726763"/>
                            <a:gd name="connsiteX192" fmla="*/ 2138362 w 2890837"/>
                            <a:gd name="connsiteY192" fmla="*/ 650082 h 1726763"/>
                            <a:gd name="connsiteX193" fmla="*/ 2131218 w 2890837"/>
                            <a:gd name="connsiteY193" fmla="*/ 657225 h 1726763"/>
                            <a:gd name="connsiteX194" fmla="*/ 2140743 w 2890837"/>
                            <a:gd name="connsiteY194" fmla="*/ 669132 h 1726763"/>
                            <a:gd name="connsiteX195" fmla="*/ 2145506 w 2890837"/>
                            <a:gd name="connsiteY195" fmla="*/ 673894 h 1726763"/>
                            <a:gd name="connsiteX196" fmla="*/ 2155031 w 2890837"/>
                            <a:gd name="connsiteY196" fmla="*/ 683419 h 1726763"/>
                            <a:gd name="connsiteX197" fmla="*/ 2197893 w 2890837"/>
                            <a:gd name="connsiteY197" fmla="*/ 692944 h 1726763"/>
                            <a:gd name="connsiteX198" fmla="*/ 2216943 w 2890837"/>
                            <a:gd name="connsiteY198" fmla="*/ 702469 h 1726763"/>
                            <a:gd name="connsiteX199" fmla="*/ 2238375 w 2890837"/>
                            <a:gd name="connsiteY199" fmla="*/ 707232 h 1726763"/>
                            <a:gd name="connsiteX200" fmla="*/ 2255043 w 2890837"/>
                            <a:gd name="connsiteY200" fmla="*/ 704850 h 1726763"/>
                            <a:gd name="connsiteX201" fmla="*/ 2276475 w 2890837"/>
                            <a:gd name="connsiteY201" fmla="*/ 700088 h 1726763"/>
                            <a:gd name="connsiteX202" fmla="*/ 2388393 w 2890837"/>
                            <a:gd name="connsiteY202" fmla="*/ 697707 h 1726763"/>
                            <a:gd name="connsiteX203" fmla="*/ 2400300 w 2890837"/>
                            <a:gd name="connsiteY203" fmla="*/ 695325 h 1726763"/>
                            <a:gd name="connsiteX204" fmla="*/ 2450306 w 2890837"/>
                            <a:gd name="connsiteY204" fmla="*/ 690563 h 1726763"/>
                            <a:gd name="connsiteX205" fmla="*/ 2464593 w 2890837"/>
                            <a:gd name="connsiteY205" fmla="*/ 685800 h 1726763"/>
                            <a:gd name="connsiteX206" fmla="*/ 2474118 w 2890837"/>
                            <a:gd name="connsiteY206" fmla="*/ 683419 h 1726763"/>
                            <a:gd name="connsiteX207" fmla="*/ 2488406 w 2890837"/>
                            <a:gd name="connsiteY207" fmla="*/ 678657 h 1726763"/>
                            <a:gd name="connsiteX208" fmla="*/ 2509837 w 2890837"/>
                            <a:gd name="connsiteY208" fmla="*/ 673894 h 1726763"/>
                            <a:gd name="connsiteX209" fmla="*/ 2531268 w 2890837"/>
                            <a:gd name="connsiteY209" fmla="*/ 664369 h 1726763"/>
                            <a:gd name="connsiteX210" fmla="*/ 2538412 w 2890837"/>
                            <a:gd name="connsiteY210" fmla="*/ 661988 h 1726763"/>
                            <a:gd name="connsiteX211" fmla="*/ 2581275 w 2890837"/>
                            <a:gd name="connsiteY211" fmla="*/ 664369 h 1726763"/>
                            <a:gd name="connsiteX212" fmla="*/ 2612231 w 2890837"/>
                            <a:gd name="connsiteY212" fmla="*/ 673894 h 1726763"/>
                            <a:gd name="connsiteX213" fmla="*/ 2645568 w 2890837"/>
                            <a:gd name="connsiteY213" fmla="*/ 678657 h 1726763"/>
                            <a:gd name="connsiteX214" fmla="*/ 2678906 w 2890837"/>
                            <a:gd name="connsiteY214" fmla="*/ 683419 h 1726763"/>
                            <a:gd name="connsiteX215" fmla="*/ 2750343 w 2890837"/>
                            <a:gd name="connsiteY215" fmla="*/ 681038 h 1726763"/>
                            <a:gd name="connsiteX216" fmla="*/ 2769393 w 2890837"/>
                            <a:gd name="connsiteY216" fmla="*/ 678657 h 1726763"/>
                            <a:gd name="connsiteX217" fmla="*/ 2800350 w 2890837"/>
                            <a:gd name="connsiteY217" fmla="*/ 692944 h 1726763"/>
                            <a:gd name="connsiteX218" fmla="*/ 2812256 w 2890837"/>
                            <a:gd name="connsiteY218" fmla="*/ 697707 h 1726763"/>
                            <a:gd name="connsiteX219" fmla="*/ 2819400 w 2890837"/>
                            <a:gd name="connsiteY219" fmla="*/ 711994 h 1726763"/>
                            <a:gd name="connsiteX220" fmla="*/ 2817018 w 2890837"/>
                            <a:gd name="connsiteY220" fmla="*/ 721519 h 1726763"/>
                            <a:gd name="connsiteX221" fmla="*/ 2814637 w 2890837"/>
                            <a:gd name="connsiteY221" fmla="*/ 728663 h 1726763"/>
                            <a:gd name="connsiteX222" fmla="*/ 2800350 w 2890837"/>
                            <a:gd name="connsiteY222" fmla="*/ 733425 h 1726763"/>
                            <a:gd name="connsiteX223" fmla="*/ 2795587 w 2890837"/>
                            <a:gd name="connsiteY223" fmla="*/ 745332 h 1726763"/>
                            <a:gd name="connsiteX224" fmla="*/ 2788443 w 2890837"/>
                            <a:gd name="connsiteY224" fmla="*/ 752475 h 1726763"/>
                            <a:gd name="connsiteX225" fmla="*/ 2797968 w 2890837"/>
                            <a:gd name="connsiteY225" fmla="*/ 802482 h 1726763"/>
                            <a:gd name="connsiteX226" fmla="*/ 2805112 w 2890837"/>
                            <a:gd name="connsiteY226" fmla="*/ 812007 h 1726763"/>
                            <a:gd name="connsiteX227" fmla="*/ 2814637 w 2890837"/>
                            <a:gd name="connsiteY227" fmla="*/ 814388 h 1726763"/>
                            <a:gd name="connsiteX228" fmla="*/ 2807493 w 2890837"/>
                            <a:gd name="connsiteY228" fmla="*/ 821532 h 1726763"/>
                            <a:gd name="connsiteX229" fmla="*/ 2793206 w 2890837"/>
                            <a:gd name="connsiteY229" fmla="*/ 826294 h 1726763"/>
                            <a:gd name="connsiteX230" fmla="*/ 2802731 w 2890837"/>
                            <a:gd name="connsiteY230" fmla="*/ 840582 h 1726763"/>
                            <a:gd name="connsiteX231" fmla="*/ 2807493 w 2890837"/>
                            <a:gd name="connsiteY231" fmla="*/ 847725 h 1726763"/>
                            <a:gd name="connsiteX232" fmla="*/ 2821781 w 2890837"/>
                            <a:gd name="connsiteY232" fmla="*/ 842963 h 1726763"/>
                            <a:gd name="connsiteX233" fmla="*/ 2838450 w 2890837"/>
                            <a:gd name="connsiteY233" fmla="*/ 847725 h 1726763"/>
                            <a:gd name="connsiteX234" fmla="*/ 2845593 w 2890837"/>
                            <a:gd name="connsiteY234" fmla="*/ 852488 h 1726763"/>
                            <a:gd name="connsiteX235" fmla="*/ 2859881 w 2890837"/>
                            <a:gd name="connsiteY235" fmla="*/ 859632 h 1726763"/>
                            <a:gd name="connsiteX236" fmla="*/ 2864643 w 2890837"/>
                            <a:gd name="connsiteY236" fmla="*/ 866775 h 1726763"/>
                            <a:gd name="connsiteX237" fmla="*/ 2888456 w 2890837"/>
                            <a:gd name="connsiteY237" fmla="*/ 885825 h 1726763"/>
                            <a:gd name="connsiteX238" fmla="*/ 2890837 w 2890837"/>
                            <a:gd name="connsiteY238" fmla="*/ 892969 h 1726763"/>
                            <a:gd name="connsiteX239" fmla="*/ 2888456 w 2890837"/>
                            <a:gd name="connsiteY239" fmla="*/ 938213 h 1726763"/>
                            <a:gd name="connsiteX240" fmla="*/ 2886075 w 2890837"/>
                            <a:gd name="connsiteY240" fmla="*/ 947738 h 1726763"/>
                            <a:gd name="connsiteX241" fmla="*/ 2883693 w 2890837"/>
                            <a:gd name="connsiteY241" fmla="*/ 954882 h 1726763"/>
                            <a:gd name="connsiteX242" fmla="*/ 2871787 w 2890837"/>
                            <a:gd name="connsiteY242" fmla="*/ 969169 h 1726763"/>
                            <a:gd name="connsiteX243" fmla="*/ 2864643 w 2890837"/>
                            <a:gd name="connsiteY243" fmla="*/ 971550 h 1726763"/>
                            <a:gd name="connsiteX244" fmla="*/ 2859881 w 2890837"/>
                            <a:gd name="connsiteY244" fmla="*/ 981075 h 1726763"/>
                            <a:gd name="connsiteX245" fmla="*/ 2845593 w 2890837"/>
                            <a:gd name="connsiteY245" fmla="*/ 990600 h 1726763"/>
                            <a:gd name="connsiteX246" fmla="*/ 2831306 w 2890837"/>
                            <a:gd name="connsiteY246" fmla="*/ 1000125 h 1726763"/>
                            <a:gd name="connsiteX247" fmla="*/ 2821781 w 2890837"/>
                            <a:gd name="connsiteY247" fmla="*/ 1004888 h 1726763"/>
                            <a:gd name="connsiteX248" fmla="*/ 2809875 w 2890837"/>
                            <a:gd name="connsiteY248" fmla="*/ 1019175 h 1726763"/>
                            <a:gd name="connsiteX249" fmla="*/ 2802731 w 2890837"/>
                            <a:gd name="connsiteY249" fmla="*/ 1026319 h 1726763"/>
                            <a:gd name="connsiteX250" fmla="*/ 2781300 w 2890837"/>
                            <a:gd name="connsiteY250" fmla="*/ 1033463 h 1726763"/>
                            <a:gd name="connsiteX251" fmla="*/ 2700337 w 2890837"/>
                            <a:gd name="connsiteY251" fmla="*/ 1031082 h 1726763"/>
                            <a:gd name="connsiteX252" fmla="*/ 2690812 w 2890837"/>
                            <a:gd name="connsiteY252" fmla="*/ 1028700 h 1726763"/>
                            <a:gd name="connsiteX253" fmla="*/ 2678906 w 2890837"/>
                            <a:gd name="connsiteY253" fmla="*/ 1026319 h 1726763"/>
                            <a:gd name="connsiteX254" fmla="*/ 2645568 w 2890837"/>
                            <a:gd name="connsiteY254" fmla="*/ 1021557 h 1726763"/>
                            <a:gd name="connsiteX255" fmla="*/ 2624137 w 2890837"/>
                            <a:gd name="connsiteY255" fmla="*/ 1016794 h 1726763"/>
                            <a:gd name="connsiteX256" fmla="*/ 2597943 w 2890837"/>
                            <a:gd name="connsiteY256" fmla="*/ 1014413 h 1726763"/>
                            <a:gd name="connsiteX257" fmla="*/ 2481262 w 2890837"/>
                            <a:gd name="connsiteY257" fmla="*/ 1009650 h 1726763"/>
                            <a:gd name="connsiteX258" fmla="*/ 2431256 w 2890837"/>
                            <a:gd name="connsiteY258" fmla="*/ 1012032 h 1726763"/>
                            <a:gd name="connsiteX259" fmla="*/ 2414587 w 2890837"/>
                            <a:gd name="connsiteY259" fmla="*/ 1016794 h 1726763"/>
                            <a:gd name="connsiteX260" fmla="*/ 2405062 w 2890837"/>
                            <a:gd name="connsiteY260" fmla="*/ 1023938 h 1726763"/>
                            <a:gd name="connsiteX261" fmla="*/ 2390775 w 2890837"/>
                            <a:gd name="connsiteY261" fmla="*/ 1028700 h 1726763"/>
                            <a:gd name="connsiteX262" fmla="*/ 2383631 w 2890837"/>
                            <a:gd name="connsiteY262" fmla="*/ 1031082 h 1726763"/>
                            <a:gd name="connsiteX263" fmla="*/ 2369343 w 2890837"/>
                            <a:gd name="connsiteY263" fmla="*/ 1040607 h 1726763"/>
                            <a:gd name="connsiteX264" fmla="*/ 2359818 w 2890837"/>
                            <a:gd name="connsiteY264" fmla="*/ 1052513 h 1726763"/>
                            <a:gd name="connsiteX265" fmla="*/ 2355056 w 2890837"/>
                            <a:gd name="connsiteY265" fmla="*/ 1059657 h 1726763"/>
                            <a:gd name="connsiteX266" fmla="*/ 2331243 w 2890837"/>
                            <a:gd name="connsiteY266" fmla="*/ 1073944 h 1726763"/>
                            <a:gd name="connsiteX267" fmla="*/ 2316956 w 2890837"/>
                            <a:gd name="connsiteY267" fmla="*/ 1085850 h 1726763"/>
                            <a:gd name="connsiteX268" fmla="*/ 2309812 w 2890837"/>
                            <a:gd name="connsiteY268" fmla="*/ 1088232 h 1726763"/>
                            <a:gd name="connsiteX269" fmla="*/ 2305050 w 2890837"/>
                            <a:gd name="connsiteY269" fmla="*/ 1095375 h 1726763"/>
                            <a:gd name="connsiteX270" fmla="*/ 2290762 w 2890837"/>
                            <a:gd name="connsiteY270" fmla="*/ 1107282 h 1726763"/>
                            <a:gd name="connsiteX271" fmla="*/ 2283618 w 2890837"/>
                            <a:gd name="connsiteY271" fmla="*/ 1123950 h 1726763"/>
                            <a:gd name="connsiteX272" fmla="*/ 2278856 w 2890837"/>
                            <a:gd name="connsiteY272" fmla="*/ 1152525 h 1726763"/>
                            <a:gd name="connsiteX273" fmla="*/ 2281237 w 2890837"/>
                            <a:gd name="connsiteY273" fmla="*/ 1159669 h 1726763"/>
                            <a:gd name="connsiteX274" fmla="*/ 2269331 w 2890837"/>
                            <a:gd name="connsiteY274" fmla="*/ 1178719 h 1726763"/>
                            <a:gd name="connsiteX275" fmla="*/ 2264568 w 2890837"/>
                            <a:gd name="connsiteY275" fmla="*/ 1185863 h 1726763"/>
                            <a:gd name="connsiteX276" fmla="*/ 2257425 w 2890837"/>
                            <a:gd name="connsiteY276" fmla="*/ 1190625 h 1726763"/>
                            <a:gd name="connsiteX277" fmla="*/ 2226468 w 2890837"/>
                            <a:gd name="connsiteY277" fmla="*/ 1197769 h 1726763"/>
                            <a:gd name="connsiteX278" fmla="*/ 2145506 w 2890837"/>
                            <a:gd name="connsiteY278" fmla="*/ 1195388 h 1726763"/>
                            <a:gd name="connsiteX279" fmla="*/ 2071687 w 2890837"/>
                            <a:gd name="connsiteY279" fmla="*/ 1195388 h 1726763"/>
                            <a:gd name="connsiteX280" fmla="*/ 2055018 w 2890837"/>
                            <a:gd name="connsiteY280" fmla="*/ 1200150 h 1726763"/>
                            <a:gd name="connsiteX281" fmla="*/ 2040731 w 2890837"/>
                            <a:gd name="connsiteY281" fmla="*/ 1209675 h 1726763"/>
                            <a:gd name="connsiteX282" fmla="*/ 2019300 w 2890837"/>
                            <a:gd name="connsiteY282" fmla="*/ 1233488 h 1726763"/>
                            <a:gd name="connsiteX283" fmla="*/ 2014537 w 2890837"/>
                            <a:gd name="connsiteY283" fmla="*/ 1240632 h 1726763"/>
                            <a:gd name="connsiteX284" fmla="*/ 2005012 w 2890837"/>
                            <a:gd name="connsiteY284" fmla="*/ 1257300 h 1726763"/>
                            <a:gd name="connsiteX285" fmla="*/ 2000250 w 2890837"/>
                            <a:gd name="connsiteY285" fmla="*/ 1278732 h 1726763"/>
                            <a:gd name="connsiteX286" fmla="*/ 1993106 w 2890837"/>
                            <a:gd name="connsiteY286" fmla="*/ 1285875 h 1726763"/>
                            <a:gd name="connsiteX287" fmla="*/ 1988343 w 2890837"/>
                            <a:gd name="connsiteY287" fmla="*/ 1300163 h 1726763"/>
                            <a:gd name="connsiteX288" fmla="*/ 1997868 w 2890837"/>
                            <a:gd name="connsiteY288" fmla="*/ 1326357 h 1726763"/>
                            <a:gd name="connsiteX289" fmla="*/ 2012156 w 2890837"/>
                            <a:gd name="connsiteY289" fmla="*/ 1345407 h 1726763"/>
                            <a:gd name="connsiteX290" fmla="*/ 2014537 w 2890837"/>
                            <a:gd name="connsiteY290" fmla="*/ 1352550 h 1726763"/>
                            <a:gd name="connsiteX291" fmla="*/ 2024062 w 2890837"/>
                            <a:gd name="connsiteY291" fmla="*/ 1369219 h 1726763"/>
                            <a:gd name="connsiteX292" fmla="*/ 2028825 w 2890837"/>
                            <a:gd name="connsiteY292" fmla="*/ 1385888 h 1726763"/>
                            <a:gd name="connsiteX293" fmla="*/ 2033587 w 2890837"/>
                            <a:gd name="connsiteY293" fmla="*/ 1393032 h 1726763"/>
                            <a:gd name="connsiteX294" fmla="*/ 2038350 w 2890837"/>
                            <a:gd name="connsiteY294" fmla="*/ 1407319 h 1726763"/>
                            <a:gd name="connsiteX295" fmla="*/ 2040731 w 2890837"/>
                            <a:gd name="connsiteY295" fmla="*/ 1414463 h 1726763"/>
                            <a:gd name="connsiteX296" fmla="*/ 2045493 w 2890837"/>
                            <a:gd name="connsiteY296" fmla="*/ 1421607 h 1726763"/>
                            <a:gd name="connsiteX297" fmla="*/ 2047875 w 2890837"/>
                            <a:gd name="connsiteY297" fmla="*/ 1428750 h 1726763"/>
                            <a:gd name="connsiteX298" fmla="*/ 2055018 w 2890837"/>
                            <a:gd name="connsiteY298" fmla="*/ 1435894 h 1726763"/>
                            <a:gd name="connsiteX299" fmla="*/ 2059781 w 2890837"/>
                            <a:gd name="connsiteY299" fmla="*/ 1445419 h 1726763"/>
                            <a:gd name="connsiteX300" fmla="*/ 2066925 w 2890837"/>
                            <a:gd name="connsiteY300" fmla="*/ 1450182 h 1726763"/>
                            <a:gd name="connsiteX301" fmla="*/ 2078831 w 2890837"/>
                            <a:gd name="connsiteY301" fmla="*/ 1459707 h 1726763"/>
                            <a:gd name="connsiteX302" fmla="*/ 2085975 w 2890837"/>
                            <a:gd name="connsiteY302" fmla="*/ 1464469 h 1726763"/>
                            <a:gd name="connsiteX303" fmla="*/ 2102643 w 2890837"/>
                            <a:gd name="connsiteY303" fmla="*/ 1476375 h 1726763"/>
                            <a:gd name="connsiteX304" fmla="*/ 2107406 w 2890837"/>
                            <a:gd name="connsiteY304" fmla="*/ 1485900 h 1726763"/>
                            <a:gd name="connsiteX305" fmla="*/ 2112168 w 2890837"/>
                            <a:gd name="connsiteY305" fmla="*/ 1493044 h 1726763"/>
                            <a:gd name="connsiteX306" fmla="*/ 2114550 w 2890837"/>
                            <a:gd name="connsiteY306" fmla="*/ 1502569 h 1726763"/>
                            <a:gd name="connsiteX307" fmla="*/ 2121693 w 2890837"/>
                            <a:gd name="connsiteY307" fmla="*/ 1509713 h 1726763"/>
                            <a:gd name="connsiteX308" fmla="*/ 2138362 w 2890837"/>
                            <a:gd name="connsiteY308" fmla="*/ 1516857 h 1726763"/>
                            <a:gd name="connsiteX309" fmla="*/ 2150268 w 2890837"/>
                            <a:gd name="connsiteY309" fmla="*/ 1521619 h 1726763"/>
                            <a:gd name="connsiteX310" fmla="*/ 2166937 w 2890837"/>
                            <a:gd name="connsiteY310" fmla="*/ 1528763 h 1726763"/>
                            <a:gd name="connsiteX311" fmla="*/ 2178843 w 2890837"/>
                            <a:gd name="connsiteY311" fmla="*/ 1535907 h 1726763"/>
                            <a:gd name="connsiteX312" fmla="*/ 2188368 w 2890837"/>
                            <a:gd name="connsiteY312" fmla="*/ 1538288 h 1726763"/>
                            <a:gd name="connsiteX313" fmla="*/ 2195512 w 2890837"/>
                            <a:gd name="connsiteY313" fmla="*/ 1540669 h 1726763"/>
                            <a:gd name="connsiteX314" fmla="*/ 2226468 w 2890837"/>
                            <a:gd name="connsiteY314" fmla="*/ 1538288 h 1726763"/>
                            <a:gd name="connsiteX315" fmla="*/ 2233612 w 2890837"/>
                            <a:gd name="connsiteY315" fmla="*/ 1535907 h 1726763"/>
                            <a:gd name="connsiteX316" fmla="*/ 2274093 w 2890837"/>
                            <a:gd name="connsiteY316" fmla="*/ 1533525 h 1726763"/>
                            <a:gd name="connsiteX317" fmla="*/ 2305050 w 2890837"/>
                            <a:gd name="connsiteY317" fmla="*/ 1535907 h 1726763"/>
                            <a:gd name="connsiteX318" fmla="*/ 2312193 w 2890837"/>
                            <a:gd name="connsiteY318" fmla="*/ 1538288 h 1726763"/>
                            <a:gd name="connsiteX319" fmla="*/ 2336006 w 2890837"/>
                            <a:gd name="connsiteY319" fmla="*/ 1540669 h 1726763"/>
                            <a:gd name="connsiteX320" fmla="*/ 2343150 w 2890837"/>
                            <a:gd name="connsiteY320" fmla="*/ 1543050 h 1726763"/>
                            <a:gd name="connsiteX321" fmla="*/ 2357437 w 2890837"/>
                            <a:gd name="connsiteY321" fmla="*/ 1552575 h 1726763"/>
                            <a:gd name="connsiteX322" fmla="*/ 2364581 w 2890837"/>
                            <a:gd name="connsiteY322" fmla="*/ 1557338 h 1726763"/>
                            <a:gd name="connsiteX323" fmla="*/ 2374106 w 2890837"/>
                            <a:gd name="connsiteY323" fmla="*/ 1562100 h 1726763"/>
                            <a:gd name="connsiteX324" fmla="*/ 2381250 w 2890837"/>
                            <a:gd name="connsiteY324" fmla="*/ 1569244 h 1726763"/>
                            <a:gd name="connsiteX325" fmla="*/ 2388393 w 2890837"/>
                            <a:gd name="connsiteY325" fmla="*/ 1574007 h 1726763"/>
                            <a:gd name="connsiteX326" fmla="*/ 2393156 w 2890837"/>
                            <a:gd name="connsiteY326" fmla="*/ 1581150 h 1726763"/>
                            <a:gd name="connsiteX327" fmla="*/ 2400300 w 2890837"/>
                            <a:gd name="connsiteY327" fmla="*/ 1590675 h 1726763"/>
                            <a:gd name="connsiteX328" fmla="*/ 2397918 w 2890837"/>
                            <a:gd name="connsiteY328" fmla="*/ 1621632 h 1726763"/>
                            <a:gd name="connsiteX329" fmla="*/ 2395537 w 2890837"/>
                            <a:gd name="connsiteY329" fmla="*/ 1633538 h 1726763"/>
                            <a:gd name="connsiteX330" fmla="*/ 2390775 w 2890837"/>
                            <a:gd name="connsiteY330" fmla="*/ 1704975 h 1726763"/>
                            <a:gd name="connsiteX331" fmla="*/ 2383631 w 2890837"/>
                            <a:gd name="connsiteY331" fmla="*/ 1724025 h 1726763"/>
                            <a:gd name="connsiteX332" fmla="*/ 2383631 w 2890837"/>
                            <a:gd name="connsiteY33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793081 w 2890837"/>
                            <a:gd name="connsiteY153" fmla="*/ 754857 h 1726763"/>
                            <a:gd name="connsiteX154" fmla="*/ 1816893 w 2890837"/>
                            <a:gd name="connsiteY154" fmla="*/ 745332 h 1726763"/>
                            <a:gd name="connsiteX155" fmla="*/ 1835943 w 2890837"/>
                            <a:gd name="connsiteY155" fmla="*/ 728663 h 1726763"/>
                            <a:gd name="connsiteX156" fmla="*/ 1843087 w 2890837"/>
                            <a:gd name="connsiteY156" fmla="*/ 726282 h 1726763"/>
                            <a:gd name="connsiteX157" fmla="*/ 1850231 w 2890837"/>
                            <a:gd name="connsiteY157" fmla="*/ 721519 h 1726763"/>
                            <a:gd name="connsiteX158" fmla="*/ 1852612 w 2890837"/>
                            <a:gd name="connsiteY158" fmla="*/ 711994 h 1726763"/>
                            <a:gd name="connsiteX159" fmla="*/ 1854993 w 2890837"/>
                            <a:gd name="connsiteY159" fmla="*/ 681038 h 1726763"/>
                            <a:gd name="connsiteX160" fmla="*/ 1864518 w 2890837"/>
                            <a:gd name="connsiteY160" fmla="*/ 659607 h 1726763"/>
                            <a:gd name="connsiteX161" fmla="*/ 1878806 w 2890837"/>
                            <a:gd name="connsiteY161" fmla="*/ 650082 h 1726763"/>
                            <a:gd name="connsiteX162" fmla="*/ 1890712 w 2890837"/>
                            <a:gd name="connsiteY162" fmla="*/ 640557 h 1726763"/>
                            <a:gd name="connsiteX163" fmla="*/ 1895475 w 2890837"/>
                            <a:gd name="connsiteY163" fmla="*/ 633413 h 1726763"/>
                            <a:gd name="connsiteX164" fmla="*/ 1902618 w 2890837"/>
                            <a:gd name="connsiteY164" fmla="*/ 628650 h 1726763"/>
                            <a:gd name="connsiteX165" fmla="*/ 1921668 w 2890837"/>
                            <a:gd name="connsiteY165" fmla="*/ 607219 h 1726763"/>
                            <a:gd name="connsiteX166" fmla="*/ 1928812 w 2890837"/>
                            <a:gd name="connsiteY166" fmla="*/ 600075 h 1726763"/>
                            <a:gd name="connsiteX167" fmla="*/ 1952625 w 2890837"/>
                            <a:gd name="connsiteY167" fmla="*/ 585788 h 1726763"/>
                            <a:gd name="connsiteX168" fmla="*/ 1966912 w 2890837"/>
                            <a:gd name="connsiteY168" fmla="*/ 573882 h 1726763"/>
                            <a:gd name="connsiteX169" fmla="*/ 1981200 w 2890837"/>
                            <a:gd name="connsiteY169" fmla="*/ 566738 h 1726763"/>
                            <a:gd name="connsiteX170" fmla="*/ 1988343 w 2890837"/>
                            <a:gd name="connsiteY170" fmla="*/ 552450 h 1726763"/>
                            <a:gd name="connsiteX171" fmla="*/ 1985962 w 2890837"/>
                            <a:gd name="connsiteY171" fmla="*/ 545307 h 1726763"/>
                            <a:gd name="connsiteX172" fmla="*/ 1995487 w 2890837"/>
                            <a:gd name="connsiteY172" fmla="*/ 550069 h 1726763"/>
                            <a:gd name="connsiteX173" fmla="*/ 2005012 w 2890837"/>
                            <a:gd name="connsiteY173" fmla="*/ 545307 h 1726763"/>
                            <a:gd name="connsiteX174" fmla="*/ 2002631 w 2890837"/>
                            <a:gd name="connsiteY174" fmla="*/ 538163 h 1726763"/>
                            <a:gd name="connsiteX175" fmla="*/ 2016918 w 2890837"/>
                            <a:gd name="connsiteY175" fmla="*/ 528638 h 1726763"/>
                            <a:gd name="connsiteX176" fmla="*/ 2031206 w 2890837"/>
                            <a:gd name="connsiteY176" fmla="*/ 521494 h 1726763"/>
                            <a:gd name="connsiteX177" fmla="*/ 2035968 w 2890837"/>
                            <a:gd name="connsiteY177" fmla="*/ 514350 h 1726763"/>
                            <a:gd name="connsiteX178" fmla="*/ 2043112 w 2890837"/>
                            <a:gd name="connsiteY178" fmla="*/ 511969 h 1726763"/>
                            <a:gd name="connsiteX179" fmla="*/ 2052637 w 2890837"/>
                            <a:gd name="connsiteY179" fmla="*/ 497682 h 1726763"/>
                            <a:gd name="connsiteX180" fmla="*/ 2057400 w 2890837"/>
                            <a:gd name="connsiteY180" fmla="*/ 490538 h 1726763"/>
                            <a:gd name="connsiteX181" fmla="*/ 2062162 w 2890837"/>
                            <a:gd name="connsiteY181" fmla="*/ 483394 h 1726763"/>
                            <a:gd name="connsiteX182" fmla="*/ 2076450 w 2890837"/>
                            <a:gd name="connsiteY182" fmla="*/ 473869 h 1726763"/>
                            <a:gd name="connsiteX183" fmla="*/ 2083593 w 2890837"/>
                            <a:gd name="connsiteY183" fmla="*/ 469107 h 1726763"/>
                            <a:gd name="connsiteX184" fmla="*/ 2109787 w 2890837"/>
                            <a:gd name="connsiteY184" fmla="*/ 461963 h 1726763"/>
                            <a:gd name="connsiteX185" fmla="*/ 2124075 w 2890837"/>
                            <a:gd name="connsiteY185" fmla="*/ 473869 h 1726763"/>
                            <a:gd name="connsiteX186" fmla="*/ 2128837 w 2890837"/>
                            <a:gd name="connsiteY186" fmla="*/ 488157 h 1726763"/>
                            <a:gd name="connsiteX187" fmla="*/ 2128837 w 2890837"/>
                            <a:gd name="connsiteY187" fmla="*/ 609600 h 1726763"/>
                            <a:gd name="connsiteX188" fmla="*/ 2140743 w 2890837"/>
                            <a:gd name="connsiteY188" fmla="*/ 626269 h 1726763"/>
                            <a:gd name="connsiteX189" fmla="*/ 2131218 w 2890837"/>
                            <a:gd name="connsiteY189" fmla="*/ 628650 h 1726763"/>
                            <a:gd name="connsiteX190" fmla="*/ 2131218 w 2890837"/>
                            <a:gd name="connsiteY190" fmla="*/ 645319 h 1726763"/>
                            <a:gd name="connsiteX191" fmla="*/ 2138362 w 2890837"/>
                            <a:gd name="connsiteY191" fmla="*/ 650082 h 1726763"/>
                            <a:gd name="connsiteX192" fmla="*/ 2131218 w 2890837"/>
                            <a:gd name="connsiteY192" fmla="*/ 657225 h 1726763"/>
                            <a:gd name="connsiteX193" fmla="*/ 2140743 w 2890837"/>
                            <a:gd name="connsiteY193" fmla="*/ 669132 h 1726763"/>
                            <a:gd name="connsiteX194" fmla="*/ 2145506 w 2890837"/>
                            <a:gd name="connsiteY194" fmla="*/ 673894 h 1726763"/>
                            <a:gd name="connsiteX195" fmla="*/ 2155031 w 2890837"/>
                            <a:gd name="connsiteY195" fmla="*/ 683419 h 1726763"/>
                            <a:gd name="connsiteX196" fmla="*/ 2197893 w 2890837"/>
                            <a:gd name="connsiteY196" fmla="*/ 692944 h 1726763"/>
                            <a:gd name="connsiteX197" fmla="*/ 2216943 w 2890837"/>
                            <a:gd name="connsiteY197" fmla="*/ 702469 h 1726763"/>
                            <a:gd name="connsiteX198" fmla="*/ 2238375 w 2890837"/>
                            <a:gd name="connsiteY198" fmla="*/ 707232 h 1726763"/>
                            <a:gd name="connsiteX199" fmla="*/ 2255043 w 2890837"/>
                            <a:gd name="connsiteY199" fmla="*/ 704850 h 1726763"/>
                            <a:gd name="connsiteX200" fmla="*/ 2276475 w 2890837"/>
                            <a:gd name="connsiteY200" fmla="*/ 700088 h 1726763"/>
                            <a:gd name="connsiteX201" fmla="*/ 2388393 w 2890837"/>
                            <a:gd name="connsiteY201" fmla="*/ 697707 h 1726763"/>
                            <a:gd name="connsiteX202" fmla="*/ 2400300 w 2890837"/>
                            <a:gd name="connsiteY202" fmla="*/ 695325 h 1726763"/>
                            <a:gd name="connsiteX203" fmla="*/ 2450306 w 2890837"/>
                            <a:gd name="connsiteY203" fmla="*/ 690563 h 1726763"/>
                            <a:gd name="connsiteX204" fmla="*/ 2464593 w 2890837"/>
                            <a:gd name="connsiteY204" fmla="*/ 685800 h 1726763"/>
                            <a:gd name="connsiteX205" fmla="*/ 2474118 w 2890837"/>
                            <a:gd name="connsiteY205" fmla="*/ 683419 h 1726763"/>
                            <a:gd name="connsiteX206" fmla="*/ 2488406 w 2890837"/>
                            <a:gd name="connsiteY206" fmla="*/ 678657 h 1726763"/>
                            <a:gd name="connsiteX207" fmla="*/ 2509837 w 2890837"/>
                            <a:gd name="connsiteY207" fmla="*/ 673894 h 1726763"/>
                            <a:gd name="connsiteX208" fmla="*/ 2531268 w 2890837"/>
                            <a:gd name="connsiteY208" fmla="*/ 664369 h 1726763"/>
                            <a:gd name="connsiteX209" fmla="*/ 2538412 w 2890837"/>
                            <a:gd name="connsiteY209" fmla="*/ 661988 h 1726763"/>
                            <a:gd name="connsiteX210" fmla="*/ 2581275 w 2890837"/>
                            <a:gd name="connsiteY210" fmla="*/ 664369 h 1726763"/>
                            <a:gd name="connsiteX211" fmla="*/ 2612231 w 2890837"/>
                            <a:gd name="connsiteY211" fmla="*/ 673894 h 1726763"/>
                            <a:gd name="connsiteX212" fmla="*/ 2645568 w 2890837"/>
                            <a:gd name="connsiteY212" fmla="*/ 678657 h 1726763"/>
                            <a:gd name="connsiteX213" fmla="*/ 2678906 w 2890837"/>
                            <a:gd name="connsiteY213" fmla="*/ 683419 h 1726763"/>
                            <a:gd name="connsiteX214" fmla="*/ 2750343 w 2890837"/>
                            <a:gd name="connsiteY214" fmla="*/ 681038 h 1726763"/>
                            <a:gd name="connsiteX215" fmla="*/ 2769393 w 2890837"/>
                            <a:gd name="connsiteY215" fmla="*/ 678657 h 1726763"/>
                            <a:gd name="connsiteX216" fmla="*/ 2800350 w 2890837"/>
                            <a:gd name="connsiteY216" fmla="*/ 692944 h 1726763"/>
                            <a:gd name="connsiteX217" fmla="*/ 2812256 w 2890837"/>
                            <a:gd name="connsiteY217" fmla="*/ 697707 h 1726763"/>
                            <a:gd name="connsiteX218" fmla="*/ 2819400 w 2890837"/>
                            <a:gd name="connsiteY218" fmla="*/ 711994 h 1726763"/>
                            <a:gd name="connsiteX219" fmla="*/ 2817018 w 2890837"/>
                            <a:gd name="connsiteY219" fmla="*/ 721519 h 1726763"/>
                            <a:gd name="connsiteX220" fmla="*/ 2814637 w 2890837"/>
                            <a:gd name="connsiteY220" fmla="*/ 728663 h 1726763"/>
                            <a:gd name="connsiteX221" fmla="*/ 2800350 w 2890837"/>
                            <a:gd name="connsiteY221" fmla="*/ 733425 h 1726763"/>
                            <a:gd name="connsiteX222" fmla="*/ 2795587 w 2890837"/>
                            <a:gd name="connsiteY222" fmla="*/ 745332 h 1726763"/>
                            <a:gd name="connsiteX223" fmla="*/ 2788443 w 2890837"/>
                            <a:gd name="connsiteY223" fmla="*/ 752475 h 1726763"/>
                            <a:gd name="connsiteX224" fmla="*/ 2797968 w 2890837"/>
                            <a:gd name="connsiteY224" fmla="*/ 802482 h 1726763"/>
                            <a:gd name="connsiteX225" fmla="*/ 2805112 w 2890837"/>
                            <a:gd name="connsiteY225" fmla="*/ 812007 h 1726763"/>
                            <a:gd name="connsiteX226" fmla="*/ 2814637 w 2890837"/>
                            <a:gd name="connsiteY226" fmla="*/ 814388 h 1726763"/>
                            <a:gd name="connsiteX227" fmla="*/ 2807493 w 2890837"/>
                            <a:gd name="connsiteY227" fmla="*/ 821532 h 1726763"/>
                            <a:gd name="connsiteX228" fmla="*/ 2793206 w 2890837"/>
                            <a:gd name="connsiteY228" fmla="*/ 826294 h 1726763"/>
                            <a:gd name="connsiteX229" fmla="*/ 2802731 w 2890837"/>
                            <a:gd name="connsiteY229" fmla="*/ 840582 h 1726763"/>
                            <a:gd name="connsiteX230" fmla="*/ 2807493 w 2890837"/>
                            <a:gd name="connsiteY230" fmla="*/ 847725 h 1726763"/>
                            <a:gd name="connsiteX231" fmla="*/ 2821781 w 2890837"/>
                            <a:gd name="connsiteY231" fmla="*/ 842963 h 1726763"/>
                            <a:gd name="connsiteX232" fmla="*/ 2838450 w 2890837"/>
                            <a:gd name="connsiteY232" fmla="*/ 847725 h 1726763"/>
                            <a:gd name="connsiteX233" fmla="*/ 2845593 w 2890837"/>
                            <a:gd name="connsiteY233" fmla="*/ 852488 h 1726763"/>
                            <a:gd name="connsiteX234" fmla="*/ 2859881 w 2890837"/>
                            <a:gd name="connsiteY234" fmla="*/ 859632 h 1726763"/>
                            <a:gd name="connsiteX235" fmla="*/ 2864643 w 2890837"/>
                            <a:gd name="connsiteY235" fmla="*/ 866775 h 1726763"/>
                            <a:gd name="connsiteX236" fmla="*/ 2888456 w 2890837"/>
                            <a:gd name="connsiteY236" fmla="*/ 885825 h 1726763"/>
                            <a:gd name="connsiteX237" fmla="*/ 2890837 w 2890837"/>
                            <a:gd name="connsiteY237" fmla="*/ 892969 h 1726763"/>
                            <a:gd name="connsiteX238" fmla="*/ 2888456 w 2890837"/>
                            <a:gd name="connsiteY238" fmla="*/ 938213 h 1726763"/>
                            <a:gd name="connsiteX239" fmla="*/ 2886075 w 2890837"/>
                            <a:gd name="connsiteY239" fmla="*/ 947738 h 1726763"/>
                            <a:gd name="connsiteX240" fmla="*/ 2883693 w 2890837"/>
                            <a:gd name="connsiteY240" fmla="*/ 954882 h 1726763"/>
                            <a:gd name="connsiteX241" fmla="*/ 2871787 w 2890837"/>
                            <a:gd name="connsiteY241" fmla="*/ 969169 h 1726763"/>
                            <a:gd name="connsiteX242" fmla="*/ 2864643 w 2890837"/>
                            <a:gd name="connsiteY242" fmla="*/ 971550 h 1726763"/>
                            <a:gd name="connsiteX243" fmla="*/ 2859881 w 2890837"/>
                            <a:gd name="connsiteY243" fmla="*/ 981075 h 1726763"/>
                            <a:gd name="connsiteX244" fmla="*/ 2845593 w 2890837"/>
                            <a:gd name="connsiteY244" fmla="*/ 990600 h 1726763"/>
                            <a:gd name="connsiteX245" fmla="*/ 2831306 w 2890837"/>
                            <a:gd name="connsiteY245" fmla="*/ 1000125 h 1726763"/>
                            <a:gd name="connsiteX246" fmla="*/ 2821781 w 2890837"/>
                            <a:gd name="connsiteY246" fmla="*/ 1004888 h 1726763"/>
                            <a:gd name="connsiteX247" fmla="*/ 2809875 w 2890837"/>
                            <a:gd name="connsiteY247" fmla="*/ 1019175 h 1726763"/>
                            <a:gd name="connsiteX248" fmla="*/ 2802731 w 2890837"/>
                            <a:gd name="connsiteY248" fmla="*/ 1026319 h 1726763"/>
                            <a:gd name="connsiteX249" fmla="*/ 2781300 w 2890837"/>
                            <a:gd name="connsiteY249" fmla="*/ 1033463 h 1726763"/>
                            <a:gd name="connsiteX250" fmla="*/ 2700337 w 2890837"/>
                            <a:gd name="connsiteY250" fmla="*/ 1031082 h 1726763"/>
                            <a:gd name="connsiteX251" fmla="*/ 2690812 w 2890837"/>
                            <a:gd name="connsiteY251" fmla="*/ 1028700 h 1726763"/>
                            <a:gd name="connsiteX252" fmla="*/ 2678906 w 2890837"/>
                            <a:gd name="connsiteY252" fmla="*/ 1026319 h 1726763"/>
                            <a:gd name="connsiteX253" fmla="*/ 2645568 w 2890837"/>
                            <a:gd name="connsiteY253" fmla="*/ 1021557 h 1726763"/>
                            <a:gd name="connsiteX254" fmla="*/ 2624137 w 2890837"/>
                            <a:gd name="connsiteY254" fmla="*/ 1016794 h 1726763"/>
                            <a:gd name="connsiteX255" fmla="*/ 2597943 w 2890837"/>
                            <a:gd name="connsiteY255" fmla="*/ 1014413 h 1726763"/>
                            <a:gd name="connsiteX256" fmla="*/ 2481262 w 2890837"/>
                            <a:gd name="connsiteY256" fmla="*/ 1009650 h 1726763"/>
                            <a:gd name="connsiteX257" fmla="*/ 2431256 w 2890837"/>
                            <a:gd name="connsiteY257" fmla="*/ 1012032 h 1726763"/>
                            <a:gd name="connsiteX258" fmla="*/ 2414587 w 2890837"/>
                            <a:gd name="connsiteY258" fmla="*/ 1016794 h 1726763"/>
                            <a:gd name="connsiteX259" fmla="*/ 2405062 w 2890837"/>
                            <a:gd name="connsiteY259" fmla="*/ 1023938 h 1726763"/>
                            <a:gd name="connsiteX260" fmla="*/ 2390775 w 2890837"/>
                            <a:gd name="connsiteY260" fmla="*/ 1028700 h 1726763"/>
                            <a:gd name="connsiteX261" fmla="*/ 2383631 w 2890837"/>
                            <a:gd name="connsiteY261" fmla="*/ 1031082 h 1726763"/>
                            <a:gd name="connsiteX262" fmla="*/ 2369343 w 2890837"/>
                            <a:gd name="connsiteY262" fmla="*/ 1040607 h 1726763"/>
                            <a:gd name="connsiteX263" fmla="*/ 2359818 w 2890837"/>
                            <a:gd name="connsiteY263" fmla="*/ 1052513 h 1726763"/>
                            <a:gd name="connsiteX264" fmla="*/ 2355056 w 2890837"/>
                            <a:gd name="connsiteY264" fmla="*/ 1059657 h 1726763"/>
                            <a:gd name="connsiteX265" fmla="*/ 2331243 w 2890837"/>
                            <a:gd name="connsiteY265" fmla="*/ 1073944 h 1726763"/>
                            <a:gd name="connsiteX266" fmla="*/ 2316956 w 2890837"/>
                            <a:gd name="connsiteY266" fmla="*/ 1085850 h 1726763"/>
                            <a:gd name="connsiteX267" fmla="*/ 2309812 w 2890837"/>
                            <a:gd name="connsiteY267" fmla="*/ 1088232 h 1726763"/>
                            <a:gd name="connsiteX268" fmla="*/ 2305050 w 2890837"/>
                            <a:gd name="connsiteY268" fmla="*/ 1095375 h 1726763"/>
                            <a:gd name="connsiteX269" fmla="*/ 2290762 w 2890837"/>
                            <a:gd name="connsiteY269" fmla="*/ 1107282 h 1726763"/>
                            <a:gd name="connsiteX270" fmla="*/ 2283618 w 2890837"/>
                            <a:gd name="connsiteY270" fmla="*/ 1123950 h 1726763"/>
                            <a:gd name="connsiteX271" fmla="*/ 2278856 w 2890837"/>
                            <a:gd name="connsiteY271" fmla="*/ 1152525 h 1726763"/>
                            <a:gd name="connsiteX272" fmla="*/ 2281237 w 2890837"/>
                            <a:gd name="connsiteY272" fmla="*/ 1159669 h 1726763"/>
                            <a:gd name="connsiteX273" fmla="*/ 2269331 w 2890837"/>
                            <a:gd name="connsiteY273" fmla="*/ 1178719 h 1726763"/>
                            <a:gd name="connsiteX274" fmla="*/ 2264568 w 2890837"/>
                            <a:gd name="connsiteY274" fmla="*/ 1185863 h 1726763"/>
                            <a:gd name="connsiteX275" fmla="*/ 2257425 w 2890837"/>
                            <a:gd name="connsiteY275" fmla="*/ 1190625 h 1726763"/>
                            <a:gd name="connsiteX276" fmla="*/ 2226468 w 2890837"/>
                            <a:gd name="connsiteY276" fmla="*/ 1197769 h 1726763"/>
                            <a:gd name="connsiteX277" fmla="*/ 2145506 w 2890837"/>
                            <a:gd name="connsiteY277" fmla="*/ 1195388 h 1726763"/>
                            <a:gd name="connsiteX278" fmla="*/ 2071687 w 2890837"/>
                            <a:gd name="connsiteY278" fmla="*/ 1195388 h 1726763"/>
                            <a:gd name="connsiteX279" fmla="*/ 2055018 w 2890837"/>
                            <a:gd name="connsiteY279" fmla="*/ 1200150 h 1726763"/>
                            <a:gd name="connsiteX280" fmla="*/ 2040731 w 2890837"/>
                            <a:gd name="connsiteY280" fmla="*/ 1209675 h 1726763"/>
                            <a:gd name="connsiteX281" fmla="*/ 2019300 w 2890837"/>
                            <a:gd name="connsiteY281" fmla="*/ 1233488 h 1726763"/>
                            <a:gd name="connsiteX282" fmla="*/ 2014537 w 2890837"/>
                            <a:gd name="connsiteY282" fmla="*/ 1240632 h 1726763"/>
                            <a:gd name="connsiteX283" fmla="*/ 2005012 w 2890837"/>
                            <a:gd name="connsiteY283" fmla="*/ 1257300 h 1726763"/>
                            <a:gd name="connsiteX284" fmla="*/ 2000250 w 2890837"/>
                            <a:gd name="connsiteY284" fmla="*/ 1278732 h 1726763"/>
                            <a:gd name="connsiteX285" fmla="*/ 1993106 w 2890837"/>
                            <a:gd name="connsiteY285" fmla="*/ 1285875 h 1726763"/>
                            <a:gd name="connsiteX286" fmla="*/ 1988343 w 2890837"/>
                            <a:gd name="connsiteY286" fmla="*/ 1300163 h 1726763"/>
                            <a:gd name="connsiteX287" fmla="*/ 1997868 w 2890837"/>
                            <a:gd name="connsiteY287" fmla="*/ 1326357 h 1726763"/>
                            <a:gd name="connsiteX288" fmla="*/ 2012156 w 2890837"/>
                            <a:gd name="connsiteY288" fmla="*/ 1345407 h 1726763"/>
                            <a:gd name="connsiteX289" fmla="*/ 2014537 w 2890837"/>
                            <a:gd name="connsiteY289" fmla="*/ 1352550 h 1726763"/>
                            <a:gd name="connsiteX290" fmla="*/ 2024062 w 2890837"/>
                            <a:gd name="connsiteY290" fmla="*/ 1369219 h 1726763"/>
                            <a:gd name="connsiteX291" fmla="*/ 2028825 w 2890837"/>
                            <a:gd name="connsiteY291" fmla="*/ 1385888 h 1726763"/>
                            <a:gd name="connsiteX292" fmla="*/ 2033587 w 2890837"/>
                            <a:gd name="connsiteY292" fmla="*/ 1393032 h 1726763"/>
                            <a:gd name="connsiteX293" fmla="*/ 2038350 w 2890837"/>
                            <a:gd name="connsiteY293" fmla="*/ 1407319 h 1726763"/>
                            <a:gd name="connsiteX294" fmla="*/ 2040731 w 2890837"/>
                            <a:gd name="connsiteY294" fmla="*/ 1414463 h 1726763"/>
                            <a:gd name="connsiteX295" fmla="*/ 2045493 w 2890837"/>
                            <a:gd name="connsiteY295" fmla="*/ 1421607 h 1726763"/>
                            <a:gd name="connsiteX296" fmla="*/ 2047875 w 2890837"/>
                            <a:gd name="connsiteY296" fmla="*/ 1428750 h 1726763"/>
                            <a:gd name="connsiteX297" fmla="*/ 2055018 w 2890837"/>
                            <a:gd name="connsiteY297" fmla="*/ 1435894 h 1726763"/>
                            <a:gd name="connsiteX298" fmla="*/ 2059781 w 2890837"/>
                            <a:gd name="connsiteY298" fmla="*/ 1445419 h 1726763"/>
                            <a:gd name="connsiteX299" fmla="*/ 2066925 w 2890837"/>
                            <a:gd name="connsiteY299" fmla="*/ 1450182 h 1726763"/>
                            <a:gd name="connsiteX300" fmla="*/ 2078831 w 2890837"/>
                            <a:gd name="connsiteY300" fmla="*/ 1459707 h 1726763"/>
                            <a:gd name="connsiteX301" fmla="*/ 2085975 w 2890837"/>
                            <a:gd name="connsiteY301" fmla="*/ 1464469 h 1726763"/>
                            <a:gd name="connsiteX302" fmla="*/ 2102643 w 2890837"/>
                            <a:gd name="connsiteY302" fmla="*/ 1476375 h 1726763"/>
                            <a:gd name="connsiteX303" fmla="*/ 2107406 w 2890837"/>
                            <a:gd name="connsiteY303" fmla="*/ 1485900 h 1726763"/>
                            <a:gd name="connsiteX304" fmla="*/ 2112168 w 2890837"/>
                            <a:gd name="connsiteY304" fmla="*/ 1493044 h 1726763"/>
                            <a:gd name="connsiteX305" fmla="*/ 2114550 w 2890837"/>
                            <a:gd name="connsiteY305" fmla="*/ 1502569 h 1726763"/>
                            <a:gd name="connsiteX306" fmla="*/ 2121693 w 2890837"/>
                            <a:gd name="connsiteY306" fmla="*/ 1509713 h 1726763"/>
                            <a:gd name="connsiteX307" fmla="*/ 2138362 w 2890837"/>
                            <a:gd name="connsiteY307" fmla="*/ 1516857 h 1726763"/>
                            <a:gd name="connsiteX308" fmla="*/ 2150268 w 2890837"/>
                            <a:gd name="connsiteY308" fmla="*/ 1521619 h 1726763"/>
                            <a:gd name="connsiteX309" fmla="*/ 2166937 w 2890837"/>
                            <a:gd name="connsiteY309" fmla="*/ 1528763 h 1726763"/>
                            <a:gd name="connsiteX310" fmla="*/ 2178843 w 2890837"/>
                            <a:gd name="connsiteY310" fmla="*/ 1535907 h 1726763"/>
                            <a:gd name="connsiteX311" fmla="*/ 2188368 w 2890837"/>
                            <a:gd name="connsiteY311" fmla="*/ 1538288 h 1726763"/>
                            <a:gd name="connsiteX312" fmla="*/ 2195512 w 2890837"/>
                            <a:gd name="connsiteY312" fmla="*/ 1540669 h 1726763"/>
                            <a:gd name="connsiteX313" fmla="*/ 2226468 w 2890837"/>
                            <a:gd name="connsiteY313" fmla="*/ 1538288 h 1726763"/>
                            <a:gd name="connsiteX314" fmla="*/ 2233612 w 2890837"/>
                            <a:gd name="connsiteY314" fmla="*/ 1535907 h 1726763"/>
                            <a:gd name="connsiteX315" fmla="*/ 2274093 w 2890837"/>
                            <a:gd name="connsiteY315" fmla="*/ 1533525 h 1726763"/>
                            <a:gd name="connsiteX316" fmla="*/ 2305050 w 2890837"/>
                            <a:gd name="connsiteY316" fmla="*/ 1535907 h 1726763"/>
                            <a:gd name="connsiteX317" fmla="*/ 2312193 w 2890837"/>
                            <a:gd name="connsiteY317" fmla="*/ 1538288 h 1726763"/>
                            <a:gd name="connsiteX318" fmla="*/ 2336006 w 2890837"/>
                            <a:gd name="connsiteY318" fmla="*/ 1540669 h 1726763"/>
                            <a:gd name="connsiteX319" fmla="*/ 2343150 w 2890837"/>
                            <a:gd name="connsiteY319" fmla="*/ 1543050 h 1726763"/>
                            <a:gd name="connsiteX320" fmla="*/ 2357437 w 2890837"/>
                            <a:gd name="connsiteY320" fmla="*/ 1552575 h 1726763"/>
                            <a:gd name="connsiteX321" fmla="*/ 2364581 w 2890837"/>
                            <a:gd name="connsiteY321" fmla="*/ 1557338 h 1726763"/>
                            <a:gd name="connsiteX322" fmla="*/ 2374106 w 2890837"/>
                            <a:gd name="connsiteY322" fmla="*/ 1562100 h 1726763"/>
                            <a:gd name="connsiteX323" fmla="*/ 2381250 w 2890837"/>
                            <a:gd name="connsiteY323" fmla="*/ 1569244 h 1726763"/>
                            <a:gd name="connsiteX324" fmla="*/ 2388393 w 2890837"/>
                            <a:gd name="connsiteY324" fmla="*/ 1574007 h 1726763"/>
                            <a:gd name="connsiteX325" fmla="*/ 2393156 w 2890837"/>
                            <a:gd name="connsiteY325" fmla="*/ 1581150 h 1726763"/>
                            <a:gd name="connsiteX326" fmla="*/ 2400300 w 2890837"/>
                            <a:gd name="connsiteY326" fmla="*/ 1590675 h 1726763"/>
                            <a:gd name="connsiteX327" fmla="*/ 2397918 w 2890837"/>
                            <a:gd name="connsiteY327" fmla="*/ 1621632 h 1726763"/>
                            <a:gd name="connsiteX328" fmla="*/ 2395537 w 2890837"/>
                            <a:gd name="connsiteY328" fmla="*/ 1633538 h 1726763"/>
                            <a:gd name="connsiteX329" fmla="*/ 2390775 w 2890837"/>
                            <a:gd name="connsiteY329" fmla="*/ 1704975 h 1726763"/>
                            <a:gd name="connsiteX330" fmla="*/ 2383631 w 2890837"/>
                            <a:gd name="connsiteY330" fmla="*/ 1724025 h 1726763"/>
                            <a:gd name="connsiteX331" fmla="*/ 2383631 w 2890837"/>
                            <a:gd name="connsiteY331"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16893 w 2890837"/>
                            <a:gd name="connsiteY153" fmla="*/ 745332 h 1726763"/>
                            <a:gd name="connsiteX154" fmla="*/ 1835943 w 2890837"/>
                            <a:gd name="connsiteY154" fmla="*/ 728663 h 1726763"/>
                            <a:gd name="connsiteX155" fmla="*/ 1843087 w 2890837"/>
                            <a:gd name="connsiteY155" fmla="*/ 726282 h 1726763"/>
                            <a:gd name="connsiteX156" fmla="*/ 1850231 w 2890837"/>
                            <a:gd name="connsiteY156" fmla="*/ 721519 h 1726763"/>
                            <a:gd name="connsiteX157" fmla="*/ 1852612 w 2890837"/>
                            <a:gd name="connsiteY157" fmla="*/ 711994 h 1726763"/>
                            <a:gd name="connsiteX158" fmla="*/ 1854993 w 2890837"/>
                            <a:gd name="connsiteY158" fmla="*/ 681038 h 1726763"/>
                            <a:gd name="connsiteX159" fmla="*/ 1864518 w 2890837"/>
                            <a:gd name="connsiteY159" fmla="*/ 659607 h 1726763"/>
                            <a:gd name="connsiteX160" fmla="*/ 1878806 w 2890837"/>
                            <a:gd name="connsiteY160" fmla="*/ 650082 h 1726763"/>
                            <a:gd name="connsiteX161" fmla="*/ 1890712 w 2890837"/>
                            <a:gd name="connsiteY161" fmla="*/ 640557 h 1726763"/>
                            <a:gd name="connsiteX162" fmla="*/ 1895475 w 2890837"/>
                            <a:gd name="connsiteY162" fmla="*/ 633413 h 1726763"/>
                            <a:gd name="connsiteX163" fmla="*/ 1902618 w 2890837"/>
                            <a:gd name="connsiteY163" fmla="*/ 628650 h 1726763"/>
                            <a:gd name="connsiteX164" fmla="*/ 1921668 w 2890837"/>
                            <a:gd name="connsiteY164" fmla="*/ 607219 h 1726763"/>
                            <a:gd name="connsiteX165" fmla="*/ 1928812 w 2890837"/>
                            <a:gd name="connsiteY165" fmla="*/ 600075 h 1726763"/>
                            <a:gd name="connsiteX166" fmla="*/ 1952625 w 2890837"/>
                            <a:gd name="connsiteY166" fmla="*/ 585788 h 1726763"/>
                            <a:gd name="connsiteX167" fmla="*/ 1966912 w 2890837"/>
                            <a:gd name="connsiteY167" fmla="*/ 573882 h 1726763"/>
                            <a:gd name="connsiteX168" fmla="*/ 1981200 w 2890837"/>
                            <a:gd name="connsiteY168" fmla="*/ 566738 h 1726763"/>
                            <a:gd name="connsiteX169" fmla="*/ 1988343 w 2890837"/>
                            <a:gd name="connsiteY169" fmla="*/ 552450 h 1726763"/>
                            <a:gd name="connsiteX170" fmla="*/ 1985962 w 2890837"/>
                            <a:gd name="connsiteY170" fmla="*/ 545307 h 1726763"/>
                            <a:gd name="connsiteX171" fmla="*/ 1995487 w 2890837"/>
                            <a:gd name="connsiteY171" fmla="*/ 550069 h 1726763"/>
                            <a:gd name="connsiteX172" fmla="*/ 2005012 w 2890837"/>
                            <a:gd name="connsiteY172" fmla="*/ 545307 h 1726763"/>
                            <a:gd name="connsiteX173" fmla="*/ 2002631 w 2890837"/>
                            <a:gd name="connsiteY173" fmla="*/ 538163 h 1726763"/>
                            <a:gd name="connsiteX174" fmla="*/ 2016918 w 2890837"/>
                            <a:gd name="connsiteY174" fmla="*/ 528638 h 1726763"/>
                            <a:gd name="connsiteX175" fmla="*/ 2031206 w 2890837"/>
                            <a:gd name="connsiteY175" fmla="*/ 521494 h 1726763"/>
                            <a:gd name="connsiteX176" fmla="*/ 2035968 w 2890837"/>
                            <a:gd name="connsiteY176" fmla="*/ 514350 h 1726763"/>
                            <a:gd name="connsiteX177" fmla="*/ 2043112 w 2890837"/>
                            <a:gd name="connsiteY177" fmla="*/ 511969 h 1726763"/>
                            <a:gd name="connsiteX178" fmla="*/ 2052637 w 2890837"/>
                            <a:gd name="connsiteY178" fmla="*/ 497682 h 1726763"/>
                            <a:gd name="connsiteX179" fmla="*/ 2057400 w 2890837"/>
                            <a:gd name="connsiteY179" fmla="*/ 490538 h 1726763"/>
                            <a:gd name="connsiteX180" fmla="*/ 2062162 w 2890837"/>
                            <a:gd name="connsiteY180" fmla="*/ 483394 h 1726763"/>
                            <a:gd name="connsiteX181" fmla="*/ 2076450 w 2890837"/>
                            <a:gd name="connsiteY181" fmla="*/ 473869 h 1726763"/>
                            <a:gd name="connsiteX182" fmla="*/ 2083593 w 2890837"/>
                            <a:gd name="connsiteY182" fmla="*/ 469107 h 1726763"/>
                            <a:gd name="connsiteX183" fmla="*/ 2109787 w 2890837"/>
                            <a:gd name="connsiteY183" fmla="*/ 461963 h 1726763"/>
                            <a:gd name="connsiteX184" fmla="*/ 2124075 w 2890837"/>
                            <a:gd name="connsiteY184" fmla="*/ 473869 h 1726763"/>
                            <a:gd name="connsiteX185" fmla="*/ 2128837 w 2890837"/>
                            <a:gd name="connsiteY185" fmla="*/ 488157 h 1726763"/>
                            <a:gd name="connsiteX186" fmla="*/ 2128837 w 2890837"/>
                            <a:gd name="connsiteY186" fmla="*/ 609600 h 1726763"/>
                            <a:gd name="connsiteX187" fmla="*/ 2140743 w 2890837"/>
                            <a:gd name="connsiteY187" fmla="*/ 626269 h 1726763"/>
                            <a:gd name="connsiteX188" fmla="*/ 2131218 w 2890837"/>
                            <a:gd name="connsiteY188" fmla="*/ 628650 h 1726763"/>
                            <a:gd name="connsiteX189" fmla="*/ 2131218 w 2890837"/>
                            <a:gd name="connsiteY189" fmla="*/ 645319 h 1726763"/>
                            <a:gd name="connsiteX190" fmla="*/ 2138362 w 2890837"/>
                            <a:gd name="connsiteY190" fmla="*/ 650082 h 1726763"/>
                            <a:gd name="connsiteX191" fmla="*/ 2131218 w 2890837"/>
                            <a:gd name="connsiteY191" fmla="*/ 657225 h 1726763"/>
                            <a:gd name="connsiteX192" fmla="*/ 2140743 w 2890837"/>
                            <a:gd name="connsiteY192" fmla="*/ 669132 h 1726763"/>
                            <a:gd name="connsiteX193" fmla="*/ 2145506 w 2890837"/>
                            <a:gd name="connsiteY193" fmla="*/ 673894 h 1726763"/>
                            <a:gd name="connsiteX194" fmla="*/ 2155031 w 2890837"/>
                            <a:gd name="connsiteY194" fmla="*/ 683419 h 1726763"/>
                            <a:gd name="connsiteX195" fmla="*/ 2197893 w 2890837"/>
                            <a:gd name="connsiteY195" fmla="*/ 692944 h 1726763"/>
                            <a:gd name="connsiteX196" fmla="*/ 2216943 w 2890837"/>
                            <a:gd name="connsiteY196" fmla="*/ 702469 h 1726763"/>
                            <a:gd name="connsiteX197" fmla="*/ 2238375 w 2890837"/>
                            <a:gd name="connsiteY197" fmla="*/ 707232 h 1726763"/>
                            <a:gd name="connsiteX198" fmla="*/ 2255043 w 2890837"/>
                            <a:gd name="connsiteY198" fmla="*/ 704850 h 1726763"/>
                            <a:gd name="connsiteX199" fmla="*/ 2276475 w 2890837"/>
                            <a:gd name="connsiteY199" fmla="*/ 700088 h 1726763"/>
                            <a:gd name="connsiteX200" fmla="*/ 2388393 w 2890837"/>
                            <a:gd name="connsiteY200" fmla="*/ 697707 h 1726763"/>
                            <a:gd name="connsiteX201" fmla="*/ 2400300 w 2890837"/>
                            <a:gd name="connsiteY201" fmla="*/ 695325 h 1726763"/>
                            <a:gd name="connsiteX202" fmla="*/ 2450306 w 2890837"/>
                            <a:gd name="connsiteY202" fmla="*/ 690563 h 1726763"/>
                            <a:gd name="connsiteX203" fmla="*/ 2464593 w 2890837"/>
                            <a:gd name="connsiteY203" fmla="*/ 685800 h 1726763"/>
                            <a:gd name="connsiteX204" fmla="*/ 2474118 w 2890837"/>
                            <a:gd name="connsiteY204" fmla="*/ 683419 h 1726763"/>
                            <a:gd name="connsiteX205" fmla="*/ 2488406 w 2890837"/>
                            <a:gd name="connsiteY205" fmla="*/ 678657 h 1726763"/>
                            <a:gd name="connsiteX206" fmla="*/ 2509837 w 2890837"/>
                            <a:gd name="connsiteY206" fmla="*/ 673894 h 1726763"/>
                            <a:gd name="connsiteX207" fmla="*/ 2531268 w 2890837"/>
                            <a:gd name="connsiteY207" fmla="*/ 664369 h 1726763"/>
                            <a:gd name="connsiteX208" fmla="*/ 2538412 w 2890837"/>
                            <a:gd name="connsiteY208" fmla="*/ 661988 h 1726763"/>
                            <a:gd name="connsiteX209" fmla="*/ 2581275 w 2890837"/>
                            <a:gd name="connsiteY209" fmla="*/ 664369 h 1726763"/>
                            <a:gd name="connsiteX210" fmla="*/ 2612231 w 2890837"/>
                            <a:gd name="connsiteY210" fmla="*/ 673894 h 1726763"/>
                            <a:gd name="connsiteX211" fmla="*/ 2645568 w 2890837"/>
                            <a:gd name="connsiteY211" fmla="*/ 678657 h 1726763"/>
                            <a:gd name="connsiteX212" fmla="*/ 2678906 w 2890837"/>
                            <a:gd name="connsiteY212" fmla="*/ 683419 h 1726763"/>
                            <a:gd name="connsiteX213" fmla="*/ 2750343 w 2890837"/>
                            <a:gd name="connsiteY213" fmla="*/ 681038 h 1726763"/>
                            <a:gd name="connsiteX214" fmla="*/ 2769393 w 2890837"/>
                            <a:gd name="connsiteY214" fmla="*/ 678657 h 1726763"/>
                            <a:gd name="connsiteX215" fmla="*/ 2800350 w 2890837"/>
                            <a:gd name="connsiteY215" fmla="*/ 692944 h 1726763"/>
                            <a:gd name="connsiteX216" fmla="*/ 2812256 w 2890837"/>
                            <a:gd name="connsiteY216" fmla="*/ 697707 h 1726763"/>
                            <a:gd name="connsiteX217" fmla="*/ 2819400 w 2890837"/>
                            <a:gd name="connsiteY217" fmla="*/ 711994 h 1726763"/>
                            <a:gd name="connsiteX218" fmla="*/ 2817018 w 2890837"/>
                            <a:gd name="connsiteY218" fmla="*/ 721519 h 1726763"/>
                            <a:gd name="connsiteX219" fmla="*/ 2814637 w 2890837"/>
                            <a:gd name="connsiteY219" fmla="*/ 728663 h 1726763"/>
                            <a:gd name="connsiteX220" fmla="*/ 2800350 w 2890837"/>
                            <a:gd name="connsiteY220" fmla="*/ 733425 h 1726763"/>
                            <a:gd name="connsiteX221" fmla="*/ 2795587 w 2890837"/>
                            <a:gd name="connsiteY221" fmla="*/ 745332 h 1726763"/>
                            <a:gd name="connsiteX222" fmla="*/ 2788443 w 2890837"/>
                            <a:gd name="connsiteY222" fmla="*/ 752475 h 1726763"/>
                            <a:gd name="connsiteX223" fmla="*/ 2797968 w 2890837"/>
                            <a:gd name="connsiteY223" fmla="*/ 802482 h 1726763"/>
                            <a:gd name="connsiteX224" fmla="*/ 2805112 w 2890837"/>
                            <a:gd name="connsiteY224" fmla="*/ 812007 h 1726763"/>
                            <a:gd name="connsiteX225" fmla="*/ 2814637 w 2890837"/>
                            <a:gd name="connsiteY225" fmla="*/ 814388 h 1726763"/>
                            <a:gd name="connsiteX226" fmla="*/ 2807493 w 2890837"/>
                            <a:gd name="connsiteY226" fmla="*/ 821532 h 1726763"/>
                            <a:gd name="connsiteX227" fmla="*/ 2793206 w 2890837"/>
                            <a:gd name="connsiteY227" fmla="*/ 826294 h 1726763"/>
                            <a:gd name="connsiteX228" fmla="*/ 2802731 w 2890837"/>
                            <a:gd name="connsiteY228" fmla="*/ 840582 h 1726763"/>
                            <a:gd name="connsiteX229" fmla="*/ 2807493 w 2890837"/>
                            <a:gd name="connsiteY229" fmla="*/ 847725 h 1726763"/>
                            <a:gd name="connsiteX230" fmla="*/ 2821781 w 2890837"/>
                            <a:gd name="connsiteY230" fmla="*/ 842963 h 1726763"/>
                            <a:gd name="connsiteX231" fmla="*/ 2838450 w 2890837"/>
                            <a:gd name="connsiteY231" fmla="*/ 847725 h 1726763"/>
                            <a:gd name="connsiteX232" fmla="*/ 2845593 w 2890837"/>
                            <a:gd name="connsiteY232" fmla="*/ 852488 h 1726763"/>
                            <a:gd name="connsiteX233" fmla="*/ 2859881 w 2890837"/>
                            <a:gd name="connsiteY233" fmla="*/ 859632 h 1726763"/>
                            <a:gd name="connsiteX234" fmla="*/ 2864643 w 2890837"/>
                            <a:gd name="connsiteY234" fmla="*/ 866775 h 1726763"/>
                            <a:gd name="connsiteX235" fmla="*/ 2888456 w 2890837"/>
                            <a:gd name="connsiteY235" fmla="*/ 885825 h 1726763"/>
                            <a:gd name="connsiteX236" fmla="*/ 2890837 w 2890837"/>
                            <a:gd name="connsiteY236" fmla="*/ 892969 h 1726763"/>
                            <a:gd name="connsiteX237" fmla="*/ 2888456 w 2890837"/>
                            <a:gd name="connsiteY237" fmla="*/ 938213 h 1726763"/>
                            <a:gd name="connsiteX238" fmla="*/ 2886075 w 2890837"/>
                            <a:gd name="connsiteY238" fmla="*/ 947738 h 1726763"/>
                            <a:gd name="connsiteX239" fmla="*/ 2883693 w 2890837"/>
                            <a:gd name="connsiteY239" fmla="*/ 954882 h 1726763"/>
                            <a:gd name="connsiteX240" fmla="*/ 2871787 w 2890837"/>
                            <a:gd name="connsiteY240" fmla="*/ 969169 h 1726763"/>
                            <a:gd name="connsiteX241" fmla="*/ 2864643 w 2890837"/>
                            <a:gd name="connsiteY241" fmla="*/ 971550 h 1726763"/>
                            <a:gd name="connsiteX242" fmla="*/ 2859881 w 2890837"/>
                            <a:gd name="connsiteY242" fmla="*/ 981075 h 1726763"/>
                            <a:gd name="connsiteX243" fmla="*/ 2845593 w 2890837"/>
                            <a:gd name="connsiteY243" fmla="*/ 990600 h 1726763"/>
                            <a:gd name="connsiteX244" fmla="*/ 2831306 w 2890837"/>
                            <a:gd name="connsiteY244" fmla="*/ 1000125 h 1726763"/>
                            <a:gd name="connsiteX245" fmla="*/ 2821781 w 2890837"/>
                            <a:gd name="connsiteY245" fmla="*/ 1004888 h 1726763"/>
                            <a:gd name="connsiteX246" fmla="*/ 2809875 w 2890837"/>
                            <a:gd name="connsiteY246" fmla="*/ 1019175 h 1726763"/>
                            <a:gd name="connsiteX247" fmla="*/ 2802731 w 2890837"/>
                            <a:gd name="connsiteY247" fmla="*/ 1026319 h 1726763"/>
                            <a:gd name="connsiteX248" fmla="*/ 2781300 w 2890837"/>
                            <a:gd name="connsiteY248" fmla="*/ 1033463 h 1726763"/>
                            <a:gd name="connsiteX249" fmla="*/ 2700337 w 2890837"/>
                            <a:gd name="connsiteY249" fmla="*/ 1031082 h 1726763"/>
                            <a:gd name="connsiteX250" fmla="*/ 2690812 w 2890837"/>
                            <a:gd name="connsiteY250" fmla="*/ 1028700 h 1726763"/>
                            <a:gd name="connsiteX251" fmla="*/ 2678906 w 2890837"/>
                            <a:gd name="connsiteY251" fmla="*/ 1026319 h 1726763"/>
                            <a:gd name="connsiteX252" fmla="*/ 2645568 w 2890837"/>
                            <a:gd name="connsiteY252" fmla="*/ 1021557 h 1726763"/>
                            <a:gd name="connsiteX253" fmla="*/ 2624137 w 2890837"/>
                            <a:gd name="connsiteY253" fmla="*/ 1016794 h 1726763"/>
                            <a:gd name="connsiteX254" fmla="*/ 2597943 w 2890837"/>
                            <a:gd name="connsiteY254" fmla="*/ 1014413 h 1726763"/>
                            <a:gd name="connsiteX255" fmla="*/ 2481262 w 2890837"/>
                            <a:gd name="connsiteY255" fmla="*/ 1009650 h 1726763"/>
                            <a:gd name="connsiteX256" fmla="*/ 2431256 w 2890837"/>
                            <a:gd name="connsiteY256" fmla="*/ 1012032 h 1726763"/>
                            <a:gd name="connsiteX257" fmla="*/ 2414587 w 2890837"/>
                            <a:gd name="connsiteY257" fmla="*/ 1016794 h 1726763"/>
                            <a:gd name="connsiteX258" fmla="*/ 2405062 w 2890837"/>
                            <a:gd name="connsiteY258" fmla="*/ 1023938 h 1726763"/>
                            <a:gd name="connsiteX259" fmla="*/ 2390775 w 2890837"/>
                            <a:gd name="connsiteY259" fmla="*/ 1028700 h 1726763"/>
                            <a:gd name="connsiteX260" fmla="*/ 2383631 w 2890837"/>
                            <a:gd name="connsiteY260" fmla="*/ 1031082 h 1726763"/>
                            <a:gd name="connsiteX261" fmla="*/ 2369343 w 2890837"/>
                            <a:gd name="connsiteY261" fmla="*/ 1040607 h 1726763"/>
                            <a:gd name="connsiteX262" fmla="*/ 2359818 w 2890837"/>
                            <a:gd name="connsiteY262" fmla="*/ 1052513 h 1726763"/>
                            <a:gd name="connsiteX263" fmla="*/ 2355056 w 2890837"/>
                            <a:gd name="connsiteY263" fmla="*/ 1059657 h 1726763"/>
                            <a:gd name="connsiteX264" fmla="*/ 2331243 w 2890837"/>
                            <a:gd name="connsiteY264" fmla="*/ 1073944 h 1726763"/>
                            <a:gd name="connsiteX265" fmla="*/ 2316956 w 2890837"/>
                            <a:gd name="connsiteY265" fmla="*/ 1085850 h 1726763"/>
                            <a:gd name="connsiteX266" fmla="*/ 2309812 w 2890837"/>
                            <a:gd name="connsiteY266" fmla="*/ 1088232 h 1726763"/>
                            <a:gd name="connsiteX267" fmla="*/ 2305050 w 2890837"/>
                            <a:gd name="connsiteY267" fmla="*/ 1095375 h 1726763"/>
                            <a:gd name="connsiteX268" fmla="*/ 2290762 w 2890837"/>
                            <a:gd name="connsiteY268" fmla="*/ 1107282 h 1726763"/>
                            <a:gd name="connsiteX269" fmla="*/ 2283618 w 2890837"/>
                            <a:gd name="connsiteY269" fmla="*/ 1123950 h 1726763"/>
                            <a:gd name="connsiteX270" fmla="*/ 2278856 w 2890837"/>
                            <a:gd name="connsiteY270" fmla="*/ 1152525 h 1726763"/>
                            <a:gd name="connsiteX271" fmla="*/ 2281237 w 2890837"/>
                            <a:gd name="connsiteY271" fmla="*/ 1159669 h 1726763"/>
                            <a:gd name="connsiteX272" fmla="*/ 2269331 w 2890837"/>
                            <a:gd name="connsiteY272" fmla="*/ 1178719 h 1726763"/>
                            <a:gd name="connsiteX273" fmla="*/ 2264568 w 2890837"/>
                            <a:gd name="connsiteY273" fmla="*/ 1185863 h 1726763"/>
                            <a:gd name="connsiteX274" fmla="*/ 2257425 w 2890837"/>
                            <a:gd name="connsiteY274" fmla="*/ 1190625 h 1726763"/>
                            <a:gd name="connsiteX275" fmla="*/ 2226468 w 2890837"/>
                            <a:gd name="connsiteY275" fmla="*/ 1197769 h 1726763"/>
                            <a:gd name="connsiteX276" fmla="*/ 2145506 w 2890837"/>
                            <a:gd name="connsiteY276" fmla="*/ 1195388 h 1726763"/>
                            <a:gd name="connsiteX277" fmla="*/ 2071687 w 2890837"/>
                            <a:gd name="connsiteY277" fmla="*/ 1195388 h 1726763"/>
                            <a:gd name="connsiteX278" fmla="*/ 2055018 w 2890837"/>
                            <a:gd name="connsiteY278" fmla="*/ 1200150 h 1726763"/>
                            <a:gd name="connsiteX279" fmla="*/ 2040731 w 2890837"/>
                            <a:gd name="connsiteY279" fmla="*/ 1209675 h 1726763"/>
                            <a:gd name="connsiteX280" fmla="*/ 2019300 w 2890837"/>
                            <a:gd name="connsiteY280" fmla="*/ 1233488 h 1726763"/>
                            <a:gd name="connsiteX281" fmla="*/ 2014537 w 2890837"/>
                            <a:gd name="connsiteY281" fmla="*/ 1240632 h 1726763"/>
                            <a:gd name="connsiteX282" fmla="*/ 2005012 w 2890837"/>
                            <a:gd name="connsiteY282" fmla="*/ 1257300 h 1726763"/>
                            <a:gd name="connsiteX283" fmla="*/ 2000250 w 2890837"/>
                            <a:gd name="connsiteY283" fmla="*/ 1278732 h 1726763"/>
                            <a:gd name="connsiteX284" fmla="*/ 1993106 w 2890837"/>
                            <a:gd name="connsiteY284" fmla="*/ 1285875 h 1726763"/>
                            <a:gd name="connsiteX285" fmla="*/ 1988343 w 2890837"/>
                            <a:gd name="connsiteY285" fmla="*/ 1300163 h 1726763"/>
                            <a:gd name="connsiteX286" fmla="*/ 1997868 w 2890837"/>
                            <a:gd name="connsiteY286" fmla="*/ 1326357 h 1726763"/>
                            <a:gd name="connsiteX287" fmla="*/ 2012156 w 2890837"/>
                            <a:gd name="connsiteY287" fmla="*/ 1345407 h 1726763"/>
                            <a:gd name="connsiteX288" fmla="*/ 2014537 w 2890837"/>
                            <a:gd name="connsiteY288" fmla="*/ 1352550 h 1726763"/>
                            <a:gd name="connsiteX289" fmla="*/ 2024062 w 2890837"/>
                            <a:gd name="connsiteY289" fmla="*/ 1369219 h 1726763"/>
                            <a:gd name="connsiteX290" fmla="*/ 2028825 w 2890837"/>
                            <a:gd name="connsiteY290" fmla="*/ 1385888 h 1726763"/>
                            <a:gd name="connsiteX291" fmla="*/ 2033587 w 2890837"/>
                            <a:gd name="connsiteY291" fmla="*/ 1393032 h 1726763"/>
                            <a:gd name="connsiteX292" fmla="*/ 2038350 w 2890837"/>
                            <a:gd name="connsiteY292" fmla="*/ 1407319 h 1726763"/>
                            <a:gd name="connsiteX293" fmla="*/ 2040731 w 2890837"/>
                            <a:gd name="connsiteY293" fmla="*/ 1414463 h 1726763"/>
                            <a:gd name="connsiteX294" fmla="*/ 2045493 w 2890837"/>
                            <a:gd name="connsiteY294" fmla="*/ 1421607 h 1726763"/>
                            <a:gd name="connsiteX295" fmla="*/ 2047875 w 2890837"/>
                            <a:gd name="connsiteY295" fmla="*/ 1428750 h 1726763"/>
                            <a:gd name="connsiteX296" fmla="*/ 2055018 w 2890837"/>
                            <a:gd name="connsiteY296" fmla="*/ 1435894 h 1726763"/>
                            <a:gd name="connsiteX297" fmla="*/ 2059781 w 2890837"/>
                            <a:gd name="connsiteY297" fmla="*/ 1445419 h 1726763"/>
                            <a:gd name="connsiteX298" fmla="*/ 2066925 w 2890837"/>
                            <a:gd name="connsiteY298" fmla="*/ 1450182 h 1726763"/>
                            <a:gd name="connsiteX299" fmla="*/ 2078831 w 2890837"/>
                            <a:gd name="connsiteY299" fmla="*/ 1459707 h 1726763"/>
                            <a:gd name="connsiteX300" fmla="*/ 2085975 w 2890837"/>
                            <a:gd name="connsiteY300" fmla="*/ 1464469 h 1726763"/>
                            <a:gd name="connsiteX301" fmla="*/ 2102643 w 2890837"/>
                            <a:gd name="connsiteY301" fmla="*/ 1476375 h 1726763"/>
                            <a:gd name="connsiteX302" fmla="*/ 2107406 w 2890837"/>
                            <a:gd name="connsiteY302" fmla="*/ 1485900 h 1726763"/>
                            <a:gd name="connsiteX303" fmla="*/ 2112168 w 2890837"/>
                            <a:gd name="connsiteY303" fmla="*/ 1493044 h 1726763"/>
                            <a:gd name="connsiteX304" fmla="*/ 2114550 w 2890837"/>
                            <a:gd name="connsiteY304" fmla="*/ 1502569 h 1726763"/>
                            <a:gd name="connsiteX305" fmla="*/ 2121693 w 2890837"/>
                            <a:gd name="connsiteY305" fmla="*/ 1509713 h 1726763"/>
                            <a:gd name="connsiteX306" fmla="*/ 2138362 w 2890837"/>
                            <a:gd name="connsiteY306" fmla="*/ 1516857 h 1726763"/>
                            <a:gd name="connsiteX307" fmla="*/ 2150268 w 2890837"/>
                            <a:gd name="connsiteY307" fmla="*/ 1521619 h 1726763"/>
                            <a:gd name="connsiteX308" fmla="*/ 2166937 w 2890837"/>
                            <a:gd name="connsiteY308" fmla="*/ 1528763 h 1726763"/>
                            <a:gd name="connsiteX309" fmla="*/ 2178843 w 2890837"/>
                            <a:gd name="connsiteY309" fmla="*/ 1535907 h 1726763"/>
                            <a:gd name="connsiteX310" fmla="*/ 2188368 w 2890837"/>
                            <a:gd name="connsiteY310" fmla="*/ 1538288 h 1726763"/>
                            <a:gd name="connsiteX311" fmla="*/ 2195512 w 2890837"/>
                            <a:gd name="connsiteY311" fmla="*/ 1540669 h 1726763"/>
                            <a:gd name="connsiteX312" fmla="*/ 2226468 w 2890837"/>
                            <a:gd name="connsiteY312" fmla="*/ 1538288 h 1726763"/>
                            <a:gd name="connsiteX313" fmla="*/ 2233612 w 2890837"/>
                            <a:gd name="connsiteY313" fmla="*/ 1535907 h 1726763"/>
                            <a:gd name="connsiteX314" fmla="*/ 2274093 w 2890837"/>
                            <a:gd name="connsiteY314" fmla="*/ 1533525 h 1726763"/>
                            <a:gd name="connsiteX315" fmla="*/ 2305050 w 2890837"/>
                            <a:gd name="connsiteY315" fmla="*/ 1535907 h 1726763"/>
                            <a:gd name="connsiteX316" fmla="*/ 2312193 w 2890837"/>
                            <a:gd name="connsiteY316" fmla="*/ 1538288 h 1726763"/>
                            <a:gd name="connsiteX317" fmla="*/ 2336006 w 2890837"/>
                            <a:gd name="connsiteY317" fmla="*/ 1540669 h 1726763"/>
                            <a:gd name="connsiteX318" fmla="*/ 2343150 w 2890837"/>
                            <a:gd name="connsiteY318" fmla="*/ 1543050 h 1726763"/>
                            <a:gd name="connsiteX319" fmla="*/ 2357437 w 2890837"/>
                            <a:gd name="connsiteY319" fmla="*/ 1552575 h 1726763"/>
                            <a:gd name="connsiteX320" fmla="*/ 2364581 w 2890837"/>
                            <a:gd name="connsiteY320" fmla="*/ 1557338 h 1726763"/>
                            <a:gd name="connsiteX321" fmla="*/ 2374106 w 2890837"/>
                            <a:gd name="connsiteY321" fmla="*/ 1562100 h 1726763"/>
                            <a:gd name="connsiteX322" fmla="*/ 2381250 w 2890837"/>
                            <a:gd name="connsiteY322" fmla="*/ 1569244 h 1726763"/>
                            <a:gd name="connsiteX323" fmla="*/ 2388393 w 2890837"/>
                            <a:gd name="connsiteY323" fmla="*/ 1574007 h 1726763"/>
                            <a:gd name="connsiteX324" fmla="*/ 2393156 w 2890837"/>
                            <a:gd name="connsiteY324" fmla="*/ 1581150 h 1726763"/>
                            <a:gd name="connsiteX325" fmla="*/ 2400300 w 2890837"/>
                            <a:gd name="connsiteY325" fmla="*/ 1590675 h 1726763"/>
                            <a:gd name="connsiteX326" fmla="*/ 2397918 w 2890837"/>
                            <a:gd name="connsiteY326" fmla="*/ 1621632 h 1726763"/>
                            <a:gd name="connsiteX327" fmla="*/ 2395537 w 2890837"/>
                            <a:gd name="connsiteY327" fmla="*/ 1633538 h 1726763"/>
                            <a:gd name="connsiteX328" fmla="*/ 2390775 w 2890837"/>
                            <a:gd name="connsiteY328" fmla="*/ 1704975 h 1726763"/>
                            <a:gd name="connsiteX329" fmla="*/ 2383631 w 2890837"/>
                            <a:gd name="connsiteY329" fmla="*/ 1724025 h 1726763"/>
                            <a:gd name="connsiteX330" fmla="*/ 2383631 w 2890837"/>
                            <a:gd name="connsiteY33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35943 w 2890837"/>
                            <a:gd name="connsiteY153" fmla="*/ 728663 h 1726763"/>
                            <a:gd name="connsiteX154" fmla="*/ 1843087 w 2890837"/>
                            <a:gd name="connsiteY154" fmla="*/ 726282 h 1726763"/>
                            <a:gd name="connsiteX155" fmla="*/ 1850231 w 2890837"/>
                            <a:gd name="connsiteY155" fmla="*/ 721519 h 1726763"/>
                            <a:gd name="connsiteX156" fmla="*/ 1852612 w 2890837"/>
                            <a:gd name="connsiteY156" fmla="*/ 711994 h 1726763"/>
                            <a:gd name="connsiteX157" fmla="*/ 1854993 w 2890837"/>
                            <a:gd name="connsiteY157" fmla="*/ 681038 h 1726763"/>
                            <a:gd name="connsiteX158" fmla="*/ 1864518 w 2890837"/>
                            <a:gd name="connsiteY158" fmla="*/ 659607 h 1726763"/>
                            <a:gd name="connsiteX159" fmla="*/ 1878806 w 2890837"/>
                            <a:gd name="connsiteY159" fmla="*/ 650082 h 1726763"/>
                            <a:gd name="connsiteX160" fmla="*/ 1890712 w 2890837"/>
                            <a:gd name="connsiteY160" fmla="*/ 640557 h 1726763"/>
                            <a:gd name="connsiteX161" fmla="*/ 1895475 w 2890837"/>
                            <a:gd name="connsiteY161" fmla="*/ 633413 h 1726763"/>
                            <a:gd name="connsiteX162" fmla="*/ 1902618 w 2890837"/>
                            <a:gd name="connsiteY162" fmla="*/ 628650 h 1726763"/>
                            <a:gd name="connsiteX163" fmla="*/ 1921668 w 2890837"/>
                            <a:gd name="connsiteY163" fmla="*/ 607219 h 1726763"/>
                            <a:gd name="connsiteX164" fmla="*/ 1928812 w 2890837"/>
                            <a:gd name="connsiteY164" fmla="*/ 600075 h 1726763"/>
                            <a:gd name="connsiteX165" fmla="*/ 1952625 w 2890837"/>
                            <a:gd name="connsiteY165" fmla="*/ 585788 h 1726763"/>
                            <a:gd name="connsiteX166" fmla="*/ 1966912 w 2890837"/>
                            <a:gd name="connsiteY166" fmla="*/ 573882 h 1726763"/>
                            <a:gd name="connsiteX167" fmla="*/ 1981200 w 2890837"/>
                            <a:gd name="connsiteY167" fmla="*/ 566738 h 1726763"/>
                            <a:gd name="connsiteX168" fmla="*/ 1988343 w 2890837"/>
                            <a:gd name="connsiteY168" fmla="*/ 552450 h 1726763"/>
                            <a:gd name="connsiteX169" fmla="*/ 1985962 w 2890837"/>
                            <a:gd name="connsiteY169" fmla="*/ 545307 h 1726763"/>
                            <a:gd name="connsiteX170" fmla="*/ 1995487 w 2890837"/>
                            <a:gd name="connsiteY170" fmla="*/ 550069 h 1726763"/>
                            <a:gd name="connsiteX171" fmla="*/ 2005012 w 2890837"/>
                            <a:gd name="connsiteY171" fmla="*/ 545307 h 1726763"/>
                            <a:gd name="connsiteX172" fmla="*/ 2002631 w 2890837"/>
                            <a:gd name="connsiteY172" fmla="*/ 538163 h 1726763"/>
                            <a:gd name="connsiteX173" fmla="*/ 2016918 w 2890837"/>
                            <a:gd name="connsiteY173" fmla="*/ 528638 h 1726763"/>
                            <a:gd name="connsiteX174" fmla="*/ 2031206 w 2890837"/>
                            <a:gd name="connsiteY174" fmla="*/ 521494 h 1726763"/>
                            <a:gd name="connsiteX175" fmla="*/ 2035968 w 2890837"/>
                            <a:gd name="connsiteY175" fmla="*/ 514350 h 1726763"/>
                            <a:gd name="connsiteX176" fmla="*/ 2043112 w 2890837"/>
                            <a:gd name="connsiteY176" fmla="*/ 511969 h 1726763"/>
                            <a:gd name="connsiteX177" fmla="*/ 2052637 w 2890837"/>
                            <a:gd name="connsiteY177" fmla="*/ 497682 h 1726763"/>
                            <a:gd name="connsiteX178" fmla="*/ 2057400 w 2890837"/>
                            <a:gd name="connsiteY178" fmla="*/ 490538 h 1726763"/>
                            <a:gd name="connsiteX179" fmla="*/ 2062162 w 2890837"/>
                            <a:gd name="connsiteY179" fmla="*/ 483394 h 1726763"/>
                            <a:gd name="connsiteX180" fmla="*/ 2076450 w 2890837"/>
                            <a:gd name="connsiteY180" fmla="*/ 473869 h 1726763"/>
                            <a:gd name="connsiteX181" fmla="*/ 2083593 w 2890837"/>
                            <a:gd name="connsiteY181" fmla="*/ 469107 h 1726763"/>
                            <a:gd name="connsiteX182" fmla="*/ 2109787 w 2890837"/>
                            <a:gd name="connsiteY182" fmla="*/ 461963 h 1726763"/>
                            <a:gd name="connsiteX183" fmla="*/ 2124075 w 2890837"/>
                            <a:gd name="connsiteY183" fmla="*/ 473869 h 1726763"/>
                            <a:gd name="connsiteX184" fmla="*/ 2128837 w 2890837"/>
                            <a:gd name="connsiteY184" fmla="*/ 488157 h 1726763"/>
                            <a:gd name="connsiteX185" fmla="*/ 2128837 w 2890837"/>
                            <a:gd name="connsiteY185" fmla="*/ 609600 h 1726763"/>
                            <a:gd name="connsiteX186" fmla="*/ 2140743 w 2890837"/>
                            <a:gd name="connsiteY186" fmla="*/ 626269 h 1726763"/>
                            <a:gd name="connsiteX187" fmla="*/ 2131218 w 2890837"/>
                            <a:gd name="connsiteY187" fmla="*/ 628650 h 1726763"/>
                            <a:gd name="connsiteX188" fmla="*/ 2131218 w 2890837"/>
                            <a:gd name="connsiteY188" fmla="*/ 645319 h 1726763"/>
                            <a:gd name="connsiteX189" fmla="*/ 2138362 w 2890837"/>
                            <a:gd name="connsiteY189" fmla="*/ 650082 h 1726763"/>
                            <a:gd name="connsiteX190" fmla="*/ 2131218 w 2890837"/>
                            <a:gd name="connsiteY190" fmla="*/ 657225 h 1726763"/>
                            <a:gd name="connsiteX191" fmla="*/ 2140743 w 2890837"/>
                            <a:gd name="connsiteY191" fmla="*/ 669132 h 1726763"/>
                            <a:gd name="connsiteX192" fmla="*/ 2145506 w 2890837"/>
                            <a:gd name="connsiteY192" fmla="*/ 673894 h 1726763"/>
                            <a:gd name="connsiteX193" fmla="*/ 2155031 w 2890837"/>
                            <a:gd name="connsiteY193" fmla="*/ 683419 h 1726763"/>
                            <a:gd name="connsiteX194" fmla="*/ 2197893 w 2890837"/>
                            <a:gd name="connsiteY194" fmla="*/ 692944 h 1726763"/>
                            <a:gd name="connsiteX195" fmla="*/ 2216943 w 2890837"/>
                            <a:gd name="connsiteY195" fmla="*/ 702469 h 1726763"/>
                            <a:gd name="connsiteX196" fmla="*/ 2238375 w 2890837"/>
                            <a:gd name="connsiteY196" fmla="*/ 707232 h 1726763"/>
                            <a:gd name="connsiteX197" fmla="*/ 2255043 w 2890837"/>
                            <a:gd name="connsiteY197" fmla="*/ 704850 h 1726763"/>
                            <a:gd name="connsiteX198" fmla="*/ 2276475 w 2890837"/>
                            <a:gd name="connsiteY198" fmla="*/ 700088 h 1726763"/>
                            <a:gd name="connsiteX199" fmla="*/ 2388393 w 2890837"/>
                            <a:gd name="connsiteY199" fmla="*/ 697707 h 1726763"/>
                            <a:gd name="connsiteX200" fmla="*/ 2400300 w 2890837"/>
                            <a:gd name="connsiteY200" fmla="*/ 695325 h 1726763"/>
                            <a:gd name="connsiteX201" fmla="*/ 2450306 w 2890837"/>
                            <a:gd name="connsiteY201" fmla="*/ 690563 h 1726763"/>
                            <a:gd name="connsiteX202" fmla="*/ 2464593 w 2890837"/>
                            <a:gd name="connsiteY202" fmla="*/ 685800 h 1726763"/>
                            <a:gd name="connsiteX203" fmla="*/ 2474118 w 2890837"/>
                            <a:gd name="connsiteY203" fmla="*/ 683419 h 1726763"/>
                            <a:gd name="connsiteX204" fmla="*/ 2488406 w 2890837"/>
                            <a:gd name="connsiteY204" fmla="*/ 678657 h 1726763"/>
                            <a:gd name="connsiteX205" fmla="*/ 2509837 w 2890837"/>
                            <a:gd name="connsiteY205" fmla="*/ 673894 h 1726763"/>
                            <a:gd name="connsiteX206" fmla="*/ 2531268 w 2890837"/>
                            <a:gd name="connsiteY206" fmla="*/ 664369 h 1726763"/>
                            <a:gd name="connsiteX207" fmla="*/ 2538412 w 2890837"/>
                            <a:gd name="connsiteY207" fmla="*/ 661988 h 1726763"/>
                            <a:gd name="connsiteX208" fmla="*/ 2581275 w 2890837"/>
                            <a:gd name="connsiteY208" fmla="*/ 664369 h 1726763"/>
                            <a:gd name="connsiteX209" fmla="*/ 2612231 w 2890837"/>
                            <a:gd name="connsiteY209" fmla="*/ 673894 h 1726763"/>
                            <a:gd name="connsiteX210" fmla="*/ 2645568 w 2890837"/>
                            <a:gd name="connsiteY210" fmla="*/ 678657 h 1726763"/>
                            <a:gd name="connsiteX211" fmla="*/ 2678906 w 2890837"/>
                            <a:gd name="connsiteY211" fmla="*/ 683419 h 1726763"/>
                            <a:gd name="connsiteX212" fmla="*/ 2750343 w 2890837"/>
                            <a:gd name="connsiteY212" fmla="*/ 681038 h 1726763"/>
                            <a:gd name="connsiteX213" fmla="*/ 2769393 w 2890837"/>
                            <a:gd name="connsiteY213" fmla="*/ 678657 h 1726763"/>
                            <a:gd name="connsiteX214" fmla="*/ 2800350 w 2890837"/>
                            <a:gd name="connsiteY214" fmla="*/ 692944 h 1726763"/>
                            <a:gd name="connsiteX215" fmla="*/ 2812256 w 2890837"/>
                            <a:gd name="connsiteY215" fmla="*/ 697707 h 1726763"/>
                            <a:gd name="connsiteX216" fmla="*/ 2819400 w 2890837"/>
                            <a:gd name="connsiteY216" fmla="*/ 711994 h 1726763"/>
                            <a:gd name="connsiteX217" fmla="*/ 2817018 w 2890837"/>
                            <a:gd name="connsiteY217" fmla="*/ 721519 h 1726763"/>
                            <a:gd name="connsiteX218" fmla="*/ 2814637 w 2890837"/>
                            <a:gd name="connsiteY218" fmla="*/ 728663 h 1726763"/>
                            <a:gd name="connsiteX219" fmla="*/ 2800350 w 2890837"/>
                            <a:gd name="connsiteY219" fmla="*/ 733425 h 1726763"/>
                            <a:gd name="connsiteX220" fmla="*/ 2795587 w 2890837"/>
                            <a:gd name="connsiteY220" fmla="*/ 745332 h 1726763"/>
                            <a:gd name="connsiteX221" fmla="*/ 2788443 w 2890837"/>
                            <a:gd name="connsiteY221" fmla="*/ 752475 h 1726763"/>
                            <a:gd name="connsiteX222" fmla="*/ 2797968 w 2890837"/>
                            <a:gd name="connsiteY222" fmla="*/ 802482 h 1726763"/>
                            <a:gd name="connsiteX223" fmla="*/ 2805112 w 2890837"/>
                            <a:gd name="connsiteY223" fmla="*/ 812007 h 1726763"/>
                            <a:gd name="connsiteX224" fmla="*/ 2814637 w 2890837"/>
                            <a:gd name="connsiteY224" fmla="*/ 814388 h 1726763"/>
                            <a:gd name="connsiteX225" fmla="*/ 2807493 w 2890837"/>
                            <a:gd name="connsiteY225" fmla="*/ 821532 h 1726763"/>
                            <a:gd name="connsiteX226" fmla="*/ 2793206 w 2890837"/>
                            <a:gd name="connsiteY226" fmla="*/ 826294 h 1726763"/>
                            <a:gd name="connsiteX227" fmla="*/ 2802731 w 2890837"/>
                            <a:gd name="connsiteY227" fmla="*/ 840582 h 1726763"/>
                            <a:gd name="connsiteX228" fmla="*/ 2807493 w 2890837"/>
                            <a:gd name="connsiteY228" fmla="*/ 847725 h 1726763"/>
                            <a:gd name="connsiteX229" fmla="*/ 2821781 w 2890837"/>
                            <a:gd name="connsiteY229" fmla="*/ 842963 h 1726763"/>
                            <a:gd name="connsiteX230" fmla="*/ 2838450 w 2890837"/>
                            <a:gd name="connsiteY230" fmla="*/ 847725 h 1726763"/>
                            <a:gd name="connsiteX231" fmla="*/ 2845593 w 2890837"/>
                            <a:gd name="connsiteY231" fmla="*/ 852488 h 1726763"/>
                            <a:gd name="connsiteX232" fmla="*/ 2859881 w 2890837"/>
                            <a:gd name="connsiteY232" fmla="*/ 859632 h 1726763"/>
                            <a:gd name="connsiteX233" fmla="*/ 2864643 w 2890837"/>
                            <a:gd name="connsiteY233" fmla="*/ 866775 h 1726763"/>
                            <a:gd name="connsiteX234" fmla="*/ 2888456 w 2890837"/>
                            <a:gd name="connsiteY234" fmla="*/ 885825 h 1726763"/>
                            <a:gd name="connsiteX235" fmla="*/ 2890837 w 2890837"/>
                            <a:gd name="connsiteY235" fmla="*/ 892969 h 1726763"/>
                            <a:gd name="connsiteX236" fmla="*/ 2888456 w 2890837"/>
                            <a:gd name="connsiteY236" fmla="*/ 938213 h 1726763"/>
                            <a:gd name="connsiteX237" fmla="*/ 2886075 w 2890837"/>
                            <a:gd name="connsiteY237" fmla="*/ 947738 h 1726763"/>
                            <a:gd name="connsiteX238" fmla="*/ 2883693 w 2890837"/>
                            <a:gd name="connsiteY238" fmla="*/ 954882 h 1726763"/>
                            <a:gd name="connsiteX239" fmla="*/ 2871787 w 2890837"/>
                            <a:gd name="connsiteY239" fmla="*/ 969169 h 1726763"/>
                            <a:gd name="connsiteX240" fmla="*/ 2864643 w 2890837"/>
                            <a:gd name="connsiteY240" fmla="*/ 971550 h 1726763"/>
                            <a:gd name="connsiteX241" fmla="*/ 2859881 w 2890837"/>
                            <a:gd name="connsiteY241" fmla="*/ 981075 h 1726763"/>
                            <a:gd name="connsiteX242" fmla="*/ 2845593 w 2890837"/>
                            <a:gd name="connsiteY242" fmla="*/ 990600 h 1726763"/>
                            <a:gd name="connsiteX243" fmla="*/ 2831306 w 2890837"/>
                            <a:gd name="connsiteY243" fmla="*/ 1000125 h 1726763"/>
                            <a:gd name="connsiteX244" fmla="*/ 2821781 w 2890837"/>
                            <a:gd name="connsiteY244" fmla="*/ 1004888 h 1726763"/>
                            <a:gd name="connsiteX245" fmla="*/ 2809875 w 2890837"/>
                            <a:gd name="connsiteY245" fmla="*/ 1019175 h 1726763"/>
                            <a:gd name="connsiteX246" fmla="*/ 2802731 w 2890837"/>
                            <a:gd name="connsiteY246" fmla="*/ 1026319 h 1726763"/>
                            <a:gd name="connsiteX247" fmla="*/ 2781300 w 2890837"/>
                            <a:gd name="connsiteY247" fmla="*/ 1033463 h 1726763"/>
                            <a:gd name="connsiteX248" fmla="*/ 2700337 w 2890837"/>
                            <a:gd name="connsiteY248" fmla="*/ 1031082 h 1726763"/>
                            <a:gd name="connsiteX249" fmla="*/ 2690812 w 2890837"/>
                            <a:gd name="connsiteY249" fmla="*/ 1028700 h 1726763"/>
                            <a:gd name="connsiteX250" fmla="*/ 2678906 w 2890837"/>
                            <a:gd name="connsiteY250" fmla="*/ 1026319 h 1726763"/>
                            <a:gd name="connsiteX251" fmla="*/ 2645568 w 2890837"/>
                            <a:gd name="connsiteY251" fmla="*/ 1021557 h 1726763"/>
                            <a:gd name="connsiteX252" fmla="*/ 2624137 w 2890837"/>
                            <a:gd name="connsiteY252" fmla="*/ 1016794 h 1726763"/>
                            <a:gd name="connsiteX253" fmla="*/ 2597943 w 2890837"/>
                            <a:gd name="connsiteY253" fmla="*/ 1014413 h 1726763"/>
                            <a:gd name="connsiteX254" fmla="*/ 2481262 w 2890837"/>
                            <a:gd name="connsiteY254" fmla="*/ 1009650 h 1726763"/>
                            <a:gd name="connsiteX255" fmla="*/ 2431256 w 2890837"/>
                            <a:gd name="connsiteY255" fmla="*/ 1012032 h 1726763"/>
                            <a:gd name="connsiteX256" fmla="*/ 2414587 w 2890837"/>
                            <a:gd name="connsiteY256" fmla="*/ 1016794 h 1726763"/>
                            <a:gd name="connsiteX257" fmla="*/ 2405062 w 2890837"/>
                            <a:gd name="connsiteY257" fmla="*/ 1023938 h 1726763"/>
                            <a:gd name="connsiteX258" fmla="*/ 2390775 w 2890837"/>
                            <a:gd name="connsiteY258" fmla="*/ 1028700 h 1726763"/>
                            <a:gd name="connsiteX259" fmla="*/ 2383631 w 2890837"/>
                            <a:gd name="connsiteY259" fmla="*/ 1031082 h 1726763"/>
                            <a:gd name="connsiteX260" fmla="*/ 2369343 w 2890837"/>
                            <a:gd name="connsiteY260" fmla="*/ 1040607 h 1726763"/>
                            <a:gd name="connsiteX261" fmla="*/ 2359818 w 2890837"/>
                            <a:gd name="connsiteY261" fmla="*/ 1052513 h 1726763"/>
                            <a:gd name="connsiteX262" fmla="*/ 2355056 w 2890837"/>
                            <a:gd name="connsiteY262" fmla="*/ 1059657 h 1726763"/>
                            <a:gd name="connsiteX263" fmla="*/ 2331243 w 2890837"/>
                            <a:gd name="connsiteY263" fmla="*/ 1073944 h 1726763"/>
                            <a:gd name="connsiteX264" fmla="*/ 2316956 w 2890837"/>
                            <a:gd name="connsiteY264" fmla="*/ 1085850 h 1726763"/>
                            <a:gd name="connsiteX265" fmla="*/ 2309812 w 2890837"/>
                            <a:gd name="connsiteY265" fmla="*/ 1088232 h 1726763"/>
                            <a:gd name="connsiteX266" fmla="*/ 2305050 w 2890837"/>
                            <a:gd name="connsiteY266" fmla="*/ 1095375 h 1726763"/>
                            <a:gd name="connsiteX267" fmla="*/ 2290762 w 2890837"/>
                            <a:gd name="connsiteY267" fmla="*/ 1107282 h 1726763"/>
                            <a:gd name="connsiteX268" fmla="*/ 2283618 w 2890837"/>
                            <a:gd name="connsiteY268" fmla="*/ 1123950 h 1726763"/>
                            <a:gd name="connsiteX269" fmla="*/ 2278856 w 2890837"/>
                            <a:gd name="connsiteY269" fmla="*/ 1152525 h 1726763"/>
                            <a:gd name="connsiteX270" fmla="*/ 2281237 w 2890837"/>
                            <a:gd name="connsiteY270" fmla="*/ 1159669 h 1726763"/>
                            <a:gd name="connsiteX271" fmla="*/ 2269331 w 2890837"/>
                            <a:gd name="connsiteY271" fmla="*/ 1178719 h 1726763"/>
                            <a:gd name="connsiteX272" fmla="*/ 2264568 w 2890837"/>
                            <a:gd name="connsiteY272" fmla="*/ 1185863 h 1726763"/>
                            <a:gd name="connsiteX273" fmla="*/ 2257425 w 2890837"/>
                            <a:gd name="connsiteY273" fmla="*/ 1190625 h 1726763"/>
                            <a:gd name="connsiteX274" fmla="*/ 2226468 w 2890837"/>
                            <a:gd name="connsiteY274" fmla="*/ 1197769 h 1726763"/>
                            <a:gd name="connsiteX275" fmla="*/ 2145506 w 2890837"/>
                            <a:gd name="connsiteY275" fmla="*/ 1195388 h 1726763"/>
                            <a:gd name="connsiteX276" fmla="*/ 2071687 w 2890837"/>
                            <a:gd name="connsiteY276" fmla="*/ 1195388 h 1726763"/>
                            <a:gd name="connsiteX277" fmla="*/ 2055018 w 2890837"/>
                            <a:gd name="connsiteY277" fmla="*/ 1200150 h 1726763"/>
                            <a:gd name="connsiteX278" fmla="*/ 2040731 w 2890837"/>
                            <a:gd name="connsiteY278" fmla="*/ 1209675 h 1726763"/>
                            <a:gd name="connsiteX279" fmla="*/ 2019300 w 2890837"/>
                            <a:gd name="connsiteY279" fmla="*/ 1233488 h 1726763"/>
                            <a:gd name="connsiteX280" fmla="*/ 2014537 w 2890837"/>
                            <a:gd name="connsiteY280" fmla="*/ 1240632 h 1726763"/>
                            <a:gd name="connsiteX281" fmla="*/ 2005012 w 2890837"/>
                            <a:gd name="connsiteY281" fmla="*/ 1257300 h 1726763"/>
                            <a:gd name="connsiteX282" fmla="*/ 2000250 w 2890837"/>
                            <a:gd name="connsiteY282" fmla="*/ 1278732 h 1726763"/>
                            <a:gd name="connsiteX283" fmla="*/ 1993106 w 2890837"/>
                            <a:gd name="connsiteY283" fmla="*/ 1285875 h 1726763"/>
                            <a:gd name="connsiteX284" fmla="*/ 1988343 w 2890837"/>
                            <a:gd name="connsiteY284" fmla="*/ 1300163 h 1726763"/>
                            <a:gd name="connsiteX285" fmla="*/ 1997868 w 2890837"/>
                            <a:gd name="connsiteY285" fmla="*/ 1326357 h 1726763"/>
                            <a:gd name="connsiteX286" fmla="*/ 2012156 w 2890837"/>
                            <a:gd name="connsiteY286" fmla="*/ 1345407 h 1726763"/>
                            <a:gd name="connsiteX287" fmla="*/ 2014537 w 2890837"/>
                            <a:gd name="connsiteY287" fmla="*/ 1352550 h 1726763"/>
                            <a:gd name="connsiteX288" fmla="*/ 2024062 w 2890837"/>
                            <a:gd name="connsiteY288" fmla="*/ 1369219 h 1726763"/>
                            <a:gd name="connsiteX289" fmla="*/ 2028825 w 2890837"/>
                            <a:gd name="connsiteY289" fmla="*/ 1385888 h 1726763"/>
                            <a:gd name="connsiteX290" fmla="*/ 2033587 w 2890837"/>
                            <a:gd name="connsiteY290" fmla="*/ 1393032 h 1726763"/>
                            <a:gd name="connsiteX291" fmla="*/ 2038350 w 2890837"/>
                            <a:gd name="connsiteY291" fmla="*/ 1407319 h 1726763"/>
                            <a:gd name="connsiteX292" fmla="*/ 2040731 w 2890837"/>
                            <a:gd name="connsiteY292" fmla="*/ 1414463 h 1726763"/>
                            <a:gd name="connsiteX293" fmla="*/ 2045493 w 2890837"/>
                            <a:gd name="connsiteY293" fmla="*/ 1421607 h 1726763"/>
                            <a:gd name="connsiteX294" fmla="*/ 2047875 w 2890837"/>
                            <a:gd name="connsiteY294" fmla="*/ 1428750 h 1726763"/>
                            <a:gd name="connsiteX295" fmla="*/ 2055018 w 2890837"/>
                            <a:gd name="connsiteY295" fmla="*/ 1435894 h 1726763"/>
                            <a:gd name="connsiteX296" fmla="*/ 2059781 w 2890837"/>
                            <a:gd name="connsiteY296" fmla="*/ 1445419 h 1726763"/>
                            <a:gd name="connsiteX297" fmla="*/ 2066925 w 2890837"/>
                            <a:gd name="connsiteY297" fmla="*/ 1450182 h 1726763"/>
                            <a:gd name="connsiteX298" fmla="*/ 2078831 w 2890837"/>
                            <a:gd name="connsiteY298" fmla="*/ 1459707 h 1726763"/>
                            <a:gd name="connsiteX299" fmla="*/ 2085975 w 2890837"/>
                            <a:gd name="connsiteY299" fmla="*/ 1464469 h 1726763"/>
                            <a:gd name="connsiteX300" fmla="*/ 2102643 w 2890837"/>
                            <a:gd name="connsiteY300" fmla="*/ 1476375 h 1726763"/>
                            <a:gd name="connsiteX301" fmla="*/ 2107406 w 2890837"/>
                            <a:gd name="connsiteY301" fmla="*/ 1485900 h 1726763"/>
                            <a:gd name="connsiteX302" fmla="*/ 2112168 w 2890837"/>
                            <a:gd name="connsiteY302" fmla="*/ 1493044 h 1726763"/>
                            <a:gd name="connsiteX303" fmla="*/ 2114550 w 2890837"/>
                            <a:gd name="connsiteY303" fmla="*/ 1502569 h 1726763"/>
                            <a:gd name="connsiteX304" fmla="*/ 2121693 w 2890837"/>
                            <a:gd name="connsiteY304" fmla="*/ 1509713 h 1726763"/>
                            <a:gd name="connsiteX305" fmla="*/ 2138362 w 2890837"/>
                            <a:gd name="connsiteY305" fmla="*/ 1516857 h 1726763"/>
                            <a:gd name="connsiteX306" fmla="*/ 2150268 w 2890837"/>
                            <a:gd name="connsiteY306" fmla="*/ 1521619 h 1726763"/>
                            <a:gd name="connsiteX307" fmla="*/ 2166937 w 2890837"/>
                            <a:gd name="connsiteY307" fmla="*/ 1528763 h 1726763"/>
                            <a:gd name="connsiteX308" fmla="*/ 2178843 w 2890837"/>
                            <a:gd name="connsiteY308" fmla="*/ 1535907 h 1726763"/>
                            <a:gd name="connsiteX309" fmla="*/ 2188368 w 2890837"/>
                            <a:gd name="connsiteY309" fmla="*/ 1538288 h 1726763"/>
                            <a:gd name="connsiteX310" fmla="*/ 2195512 w 2890837"/>
                            <a:gd name="connsiteY310" fmla="*/ 1540669 h 1726763"/>
                            <a:gd name="connsiteX311" fmla="*/ 2226468 w 2890837"/>
                            <a:gd name="connsiteY311" fmla="*/ 1538288 h 1726763"/>
                            <a:gd name="connsiteX312" fmla="*/ 2233612 w 2890837"/>
                            <a:gd name="connsiteY312" fmla="*/ 1535907 h 1726763"/>
                            <a:gd name="connsiteX313" fmla="*/ 2274093 w 2890837"/>
                            <a:gd name="connsiteY313" fmla="*/ 1533525 h 1726763"/>
                            <a:gd name="connsiteX314" fmla="*/ 2305050 w 2890837"/>
                            <a:gd name="connsiteY314" fmla="*/ 1535907 h 1726763"/>
                            <a:gd name="connsiteX315" fmla="*/ 2312193 w 2890837"/>
                            <a:gd name="connsiteY315" fmla="*/ 1538288 h 1726763"/>
                            <a:gd name="connsiteX316" fmla="*/ 2336006 w 2890837"/>
                            <a:gd name="connsiteY316" fmla="*/ 1540669 h 1726763"/>
                            <a:gd name="connsiteX317" fmla="*/ 2343150 w 2890837"/>
                            <a:gd name="connsiteY317" fmla="*/ 1543050 h 1726763"/>
                            <a:gd name="connsiteX318" fmla="*/ 2357437 w 2890837"/>
                            <a:gd name="connsiteY318" fmla="*/ 1552575 h 1726763"/>
                            <a:gd name="connsiteX319" fmla="*/ 2364581 w 2890837"/>
                            <a:gd name="connsiteY319" fmla="*/ 1557338 h 1726763"/>
                            <a:gd name="connsiteX320" fmla="*/ 2374106 w 2890837"/>
                            <a:gd name="connsiteY320" fmla="*/ 1562100 h 1726763"/>
                            <a:gd name="connsiteX321" fmla="*/ 2381250 w 2890837"/>
                            <a:gd name="connsiteY321" fmla="*/ 1569244 h 1726763"/>
                            <a:gd name="connsiteX322" fmla="*/ 2388393 w 2890837"/>
                            <a:gd name="connsiteY322" fmla="*/ 1574007 h 1726763"/>
                            <a:gd name="connsiteX323" fmla="*/ 2393156 w 2890837"/>
                            <a:gd name="connsiteY323" fmla="*/ 1581150 h 1726763"/>
                            <a:gd name="connsiteX324" fmla="*/ 2400300 w 2890837"/>
                            <a:gd name="connsiteY324" fmla="*/ 1590675 h 1726763"/>
                            <a:gd name="connsiteX325" fmla="*/ 2397918 w 2890837"/>
                            <a:gd name="connsiteY325" fmla="*/ 1621632 h 1726763"/>
                            <a:gd name="connsiteX326" fmla="*/ 2395537 w 2890837"/>
                            <a:gd name="connsiteY326" fmla="*/ 1633538 h 1726763"/>
                            <a:gd name="connsiteX327" fmla="*/ 2390775 w 2890837"/>
                            <a:gd name="connsiteY327" fmla="*/ 1704975 h 1726763"/>
                            <a:gd name="connsiteX328" fmla="*/ 2383631 w 2890837"/>
                            <a:gd name="connsiteY328" fmla="*/ 1724025 h 1726763"/>
                            <a:gd name="connsiteX329" fmla="*/ 2383631 w 2890837"/>
                            <a:gd name="connsiteY329"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35943 w 2890837"/>
                            <a:gd name="connsiteY153" fmla="*/ 728663 h 1726763"/>
                            <a:gd name="connsiteX154" fmla="*/ 1850231 w 2890837"/>
                            <a:gd name="connsiteY154" fmla="*/ 721519 h 1726763"/>
                            <a:gd name="connsiteX155" fmla="*/ 1852612 w 2890837"/>
                            <a:gd name="connsiteY155" fmla="*/ 711994 h 1726763"/>
                            <a:gd name="connsiteX156" fmla="*/ 1854993 w 2890837"/>
                            <a:gd name="connsiteY156" fmla="*/ 681038 h 1726763"/>
                            <a:gd name="connsiteX157" fmla="*/ 1864518 w 2890837"/>
                            <a:gd name="connsiteY157" fmla="*/ 659607 h 1726763"/>
                            <a:gd name="connsiteX158" fmla="*/ 1878806 w 2890837"/>
                            <a:gd name="connsiteY158" fmla="*/ 650082 h 1726763"/>
                            <a:gd name="connsiteX159" fmla="*/ 1890712 w 2890837"/>
                            <a:gd name="connsiteY159" fmla="*/ 640557 h 1726763"/>
                            <a:gd name="connsiteX160" fmla="*/ 1895475 w 2890837"/>
                            <a:gd name="connsiteY160" fmla="*/ 633413 h 1726763"/>
                            <a:gd name="connsiteX161" fmla="*/ 1902618 w 2890837"/>
                            <a:gd name="connsiteY161" fmla="*/ 628650 h 1726763"/>
                            <a:gd name="connsiteX162" fmla="*/ 1921668 w 2890837"/>
                            <a:gd name="connsiteY162" fmla="*/ 607219 h 1726763"/>
                            <a:gd name="connsiteX163" fmla="*/ 1928812 w 2890837"/>
                            <a:gd name="connsiteY163" fmla="*/ 600075 h 1726763"/>
                            <a:gd name="connsiteX164" fmla="*/ 1952625 w 2890837"/>
                            <a:gd name="connsiteY164" fmla="*/ 585788 h 1726763"/>
                            <a:gd name="connsiteX165" fmla="*/ 1966912 w 2890837"/>
                            <a:gd name="connsiteY165" fmla="*/ 573882 h 1726763"/>
                            <a:gd name="connsiteX166" fmla="*/ 1981200 w 2890837"/>
                            <a:gd name="connsiteY166" fmla="*/ 566738 h 1726763"/>
                            <a:gd name="connsiteX167" fmla="*/ 1988343 w 2890837"/>
                            <a:gd name="connsiteY167" fmla="*/ 552450 h 1726763"/>
                            <a:gd name="connsiteX168" fmla="*/ 1985962 w 2890837"/>
                            <a:gd name="connsiteY168" fmla="*/ 545307 h 1726763"/>
                            <a:gd name="connsiteX169" fmla="*/ 1995487 w 2890837"/>
                            <a:gd name="connsiteY169" fmla="*/ 550069 h 1726763"/>
                            <a:gd name="connsiteX170" fmla="*/ 2005012 w 2890837"/>
                            <a:gd name="connsiteY170" fmla="*/ 545307 h 1726763"/>
                            <a:gd name="connsiteX171" fmla="*/ 2002631 w 2890837"/>
                            <a:gd name="connsiteY171" fmla="*/ 538163 h 1726763"/>
                            <a:gd name="connsiteX172" fmla="*/ 2016918 w 2890837"/>
                            <a:gd name="connsiteY172" fmla="*/ 528638 h 1726763"/>
                            <a:gd name="connsiteX173" fmla="*/ 2031206 w 2890837"/>
                            <a:gd name="connsiteY173" fmla="*/ 521494 h 1726763"/>
                            <a:gd name="connsiteX174" fmla="*/ 2035968 w 2890837"/>
                            <a:gd name="connsiteY174" fmla="*/ 514350 h 1726763"/>
                            <a:gd name="connsiteX175" fmla="*/ 2043112 w 2890837"/>
                            <a:gd name="connsiteY175" fmla="*/ 511969 h 1726763"/>
                            <a:gd name="connsiteX176" fmla="*/ 2052637 w 2890837"/>
                            <a:gd name="connsiteY176" fmla="*/ 497682 h 1726763"/>
                            <a:gd name="connsiteX177" fmla="*/ 2057400 w 2890837"/>
                            <a:gd name="connsiteY177" fmla="*/ 490538 h 1726763"/>
                            <a:gd name="connsiteX178" fmla="*/ 2062162 w 2890837"/>
                            <a:gd name="connsiteY178" fmla="*/ 483394 h 1726763"/>
                            <a:gd name="connsiteX179" fmla="*/ 2076450 w 2890837"/>
                            <a:gd name="connsiteY179" fmla="*/ 473869 h 1726763"/>
                            <a:gd name="connsiteX180" fmla="*/ 2083593 w 2890837"/>
                            <a:gd name="connsiteY180" fmla="*/ 469107 h 1726763"/>
                            <a:gd name="connsiteX181" fmla="*/ 2109787 w 2890837"/>
                            <a:gd name="connsiteY181" fmla="*/ 461963 h 1726763"/>
                            <a:gd name="connsiteX182" fmla="*/ 2124075 w 2890837"/>
                            <a:gd name="connsiteY182" fmla="*/ 473869 h 1726763"/>
                            <a:gd name="connsiteX183" fmla="*/ 2128837 w 2890837"/>
                            <a:gd name="connsiteY183" fmla="*/ 488157 h 1726763"/>
                            <a:gd name="connsiteX184" fmla="*/ 2128837 w 2890837"/>
                            <a:gd name="connsiteY184" fmla="*/ 609600 h 1726763"/>
                            <a:gd name="connsiteX185" fmla="*/ 2140743 w 2890837"/>
                            <a:gd name="connsiteY185" fmla="*/ 626269 h 1726763"/>
                            <a:gd name="connsiteX186" fmla="*/ 2131218 w 2890837"/>
                            <a:gd name="connsiteY186" fmla="*/ 628650 h 1726763"/>
                            <a:gd name="connsiteX187" fmla="*/ 2131218 w 2890837"/>
                            <a:gd name="connsiteY187" fmla="*/ 645319 h 1726763"/>
                            <a:gd name="connsiteX188" fmla="*/ 2138362 w 2890837"/>
                            <a:gd name="connsiteY188" fmla="*/ 650082 h 1726763"/>
                            <a:gd name="connsiteX189" fmla="*/ 2131218 w 2890837"/>
                            <a:gd name="connsiteY189" fmla="*/ 657225 h 1726763"/>
                            <a:gd name="connsiteX190" fmla="*/ 2140743 w 2890837"/>
                            <a:gd name="connsiteY190" fmla="*/ 669132 h 1726763"/>
                            <a:gd name="connsiteX191" fmla="*/ 2145506 w 2890837"/>
                            <a:gd name="connsiteY191" fmla="*/ 673894 h 1726763"/>
                            <a:gd name="connsiteX192" fmla="*/ 2155031 w 2890837"/>
                            <a:gd name="connsiteY192" fmla="*/ 683419 h 1726763"/>
                            <a:gd name="connsiteX193" fmla="*/ 2197893 w 2890837"/>
                            <a:gd name="connsiteY193" fmla="*/ 692944 h 1726763"/>
                            <a:gd name="connsiteX194" fmla="*/ 2216943 w 2890837"/>
                            <a:gd name="connsiteY194" fmla="*/ 702469 h 1726763"/>
                            <a:gd name="connsiteX195" fmla="*/ 2238375 w 2890837"/>
                            <a:gd name="connsiteY195" fmla="*/ 707232 h 1726763"/>
                            <a:gd name="connsiteX196" fmla="*/ 2255043 w 2890837"/>
                            <a:gd name="connsiteY196" fmla="*/ 704850 h 1726763"/>
                            <a:gd name="connsiteX197" fmla="*/ 2276475 w 2890837"/>
                            <a:gd name="connsiteY197" fmla="*/ 700088 h 1726763"/>
                            <a:gd name="connsiteX198" fmla="*/ 2388393 w 2890837"/>
                            <a:gd name="connsiteY198" fmla="*/ 697707 h 1726763"/>
                            <a:gd name="connsiteX199" fmla="*/ 2400300 w 2890837"/>
                            <a:gd name="connsiteY199" fmla="*/ 695325 h 1726763"/>
                            <a:gd name="connsiteX200" fmla="*/ 2450306 w 2890837"/>
                            <a:gd name="connsiteY200" fmla="*/ 690563 h 1726763"/>
                            <a:gd name="connsiteX201" fmla="*/ 2464593 w 2890837"/>
                            <a:gd name="connsiteY201" fmla="*/ 685800 h 1726763"/>
                            <a:gd name="connsiteX202" fmla="*/ 2474118 w 2890837"/>
                            <a:gd name="connsiteY202" fmla="*/ 683419 h 1726763"/>
                            <a:gd name="connsiteX203" fmla="*/ 2488406 w 2890837"/>
                            <a:gd name="connsiteY203" fmla="*/ 678657 h 1726763"/>
                            <a:gd name="connsiteX204" fmla="*/ 2509837 w 2890837"/>
                            <a:gd name="connsiteY204" fmla="*/ 673894 h 1726763"/>
                            <a:gd name="connsiteX205" fmla="*/ 2531268 w 2890837"/>
                            <a:gd name="connsiteY205" fmla="*/ 664369 h 1726763"/>
                            <a:gd name="connsiteX206" fmla="*/ 2538412 w 2890837"/>
                            <a:gd name="connsiteY206" fmla="*/ 661988 h 1726763"/>
                            <a:gd name="connsiteX207" fmla="*/ 2581275 w 2890837"/>
                            <a:gd name="connsiteY207" fmla="*/ 664369 h 1726763"/>
                            <a:gd name="connsiteX208" fmla="*/ 2612231 w 2890837"/>
                            <a:gd name="connsiteY208" fmla="*/ 673894 h 1726763"/>
                            <a:gd name="connsiteX209" fmla="*/ 2645568 w 2890837"/>
                            <a:gd name="connsiteY209" fmla="*/ 678657 h 1726763"/>
                            <a:gd name="connsiteX210" fmla="*/ 2678906 w 2890837"/>
                            <a:gd name="connsiteY210" fmla="*/ 683419 h 1726763"/>
                            <a:gd name="connsiteX211" fmla="*/ 2750343 w 2890837"/>
                            <a:gd name="connsiteY211" fmla="*/ 681038 h 1726763"/>
                            <a:gd name="connsiteX212" fmla="*/ 2769393 w 2890837"/>
                            <a:gd name="connsiteY212" fmla="*/ 678657 h 1726763"/>
                            <a:gd name="connsiteX213" fmla="*/ 2800350 w 2890837"/>
                            <a:gd name="connsiteY213" fmla="*/ 692944 h 1726763"/>
                            <a:gd name="connsiteX214" fmla="*/ 2812256 w 2890837"/>
                            <a:gd name="connsiteY214" fmla="*/ 697707 h 1726763"/>
                            <a:gd name="connsiteX215" fmla="*/ 2819400 w 2890837"/>
                            <a:gd name="connsiteY215" fmla="*/ 711994 h 1726763"/>
                            <a:gd name="connsiteX216" fmla="*/ 2817018 w 2890837"/>
                            <a:gd name="connsiteY216" fmla="*/ 721519 h 1726763"/>
                            <a:gd name="connsiteX217" fmla="*/ 2814637 w 2890837"/>
                            <a:gd name="connsiteY217" fmla="*/ 728663 h 1726763"/>
                            <a:gd name="connsiteX218" fmla="*/ 2800350 w 2890837"/>
                            <a:gd name="connsiteY218" fmla="*/ 733425 h 1726763"/>
                            <a:gd name="connsiteX219" fmla="*/ 2795587 w 2890837"/>
                            <a:gd name="connsiteY219" fmla="*/ 745332 h 1726763"/>
                            <a:gd name="connsiteX220" fmla="*/ 2788443 w 2890837"/>
                            <a:gd name="connsiteY220" fmla="*/ 752475 h 1726763"/>
                            <a:gd name="connsiteX221" fmla="*/ 2797968 w 2890837"/>
                            <a:gd name="connsiteY221" fmla="*/ 802482 h 1726763"/>
                            <a:gd name="connsiteX222" fmla="*/ 2805112 w 2890837"/>
                            <a:gd name="connsiteY222" fmla="*/ 812007 h 1726763"/>
                            <a:gd name="connsiteX223" fmla="*/ 2814637 w 2890837"/>
                            <a:gd name="connsiteY223" fmla="*/ 814388 h 1726763"/>
                            <a:gd name="connsiteX224" fmla="*/ 2807493 w 2890837"/>
                            <a:gd name="connsiteY224" fmla="*/ 821532 h 1726763"/>
                            <a:gd name="connsiteX225" fmla="*/ 2793206 w 2890837"/>
                            <a:gd name="connsiteY225" fmla="*/ 826294 h 1726763"/>
                            <a:gd name="connsiteX226" fmla="*/ 2802731 w 2890837"/>
                            <a:gd name="connsiteY226" fmla="*/ 840582 h 1726763"/>
                            <a:gd name="connsiteX227" fmla="*/ 2807493 w 2890837"/>
                            <a:gd name="connsiteY227" fmla="*/ 847725 h 1726763"/>
                            <a:gd name="connsiteX228" fmla="*/ 2821781 w 2890837"/>
                            <a:gd name="connsiteY228" fmla="*/ 842963 h 1726763"/>
                            <a:gd name="connsiteX229" fmla="*/ 2838450 w 2890837"/>
                            <a:gd name="connsiteY229" fmla="*/ 847725 h 1726763"/>
                            <a:gd name="connsiteX230" fmla="*/ 2845593 w 2890837"/>
                            <a:gd name="connsiteY230" fmla="*/ 852488 h 1726763"/>
                            <a:gd name="connsiteX231" fmla="*/ 2859881 w 2890837"/>
                            <a:gd name="connsiteY231" fmla="*/ 859632 h 1726763"/>
                            <a:gd name="connsiteX232" fmla="*/ 2864643 w 2890837"/>
                            <a:gd name="connsiteY232" fmla="*/ 866775 h 1726763"/>
                            <a:gd name="connsiteX233" fmla="*/ 2888456 w 2890837"/>
                            <a:gd name="connsiteY233" fmla="*/ 885825 h 1726763"/>
                            <a:gd name="connsiteX234" fmla="*/ 2890837 w 2890837"/>
                            <a:gd name="connsiteY234" fmla="*/ 892969 h 1726763"/>
                            <a:gd name="connsiteX235" fmla="*/ 2888456 w 2890837"/>
                            <a:gd name="connsiteY235" fmla="*/ 938213 h 1726763"/>
                            <a:gd name="connsiteX236" fmla="*/ 2886075 w 2890837"/>
                            <a:gd name="connsiteY236" fmla="*/ 947738 h 1726763"/>
                            <a:gd name="connsiteX237" fmla="*/ 2883693 w 2890837"/>
                            <a:gd name="connsiteY237" fmla="*/ 954882 h 1726763"/>
                            <a:gd name="connsiteX238" fmla="*/ 2871787 w 2890837"/>
                            <a:gd name="connsiteY238" fmla="*/ 969169 h 1726763"/>
                            <a:gd name="connsiteX239" fmla="*/ 2864643 w 2890837"/>
                            <a:gd name="connsiteY239" fmla="*/ 971550 h 1726763"/>
                            <a:gd name="connsiteX240" fmla="*/ 2859881 w 2890837"/>
                            <a:gd name="connsiteY240" fmla="*/ 981075 h 1726763"/>
                            <a:gd name="connsiteX241" fmla="*/ 2845593 w 2890837"/>
                            <a:gd name="connsiteY241" fmla="*/ 990600 h 1726763"/>
                            <a:gd name="connsiteX242" fmla="*/ 2831306 w 2890837"/>
                            <a:gd name="connsiteY242" fmla="*/ 1000125 h 1726763"/>
                            <a:gd name="connsiteX243" fmla="*/ 2821781 w 2890837"/>
                            <a:gd name="connsiteY243" fmla="*/ 1004888 h 1726763"/>
                            <a:gd name="connsiteX244" fmla="*/ 2809875 w 2890837"/>
                            <a:gd name="connsiteY244" fmla="*/ 1019175 h 1726763"/>
                            <a:gd name="connsiteX245" fmla="*/ 2802731 w 2890837"/>
                            <a:gd name="connsiteY245" fmla="*/ 1026319 h 1726763"/>
                            <a:gd name="connsiteX246" fmla="*/ 2781300 w 2890837"/>
                            <a:gd name="connsiteY246" fmla="*/ 1033463 h 1726763"/>
                            <a:gd name="connsiteX247" fmla="*/ 2700337 w 2890837"/>
                            <a:gd name="connsiteY247" fmla="*/ 1031082 h 1726763"/>
                            <a:gd name="connsiteX248" fmla="*/ 2690812 w 2890837"/>
                            <a:gd name="connsiteY248" fmla="*/ 1028700 h 1726763"/>
                            <a:gd name="connsiteX249" fmla="*/ 2678906 w 2890837"/>
                            <a:gd name="connsiteY249" fmla="*/ 1026319 h 1726763"/>
                            <a:gd name="connsiteX250" fmla="*/ 2645568 w 2890837"/>
                            <a:gd name="connsiteY250" fmla="*/ 1021557 h 1726763"/>
                            <a:gd name="connsiteX251" fmla="*/ 2624137 w 2890837"/>
                            <a:gd name="connsiteY251" fmla="*/ 1016794 h 1726763"/>
                            <a:gd name="connsiteX252" fmla="*/ 2597943 w 2890837"/>
                            <a:gd name="connsiteY252" fmla="*/ 1014413 h 1726763"/>
                            <a:gd name="connsiteX253" fmla="*/ 2481262 w 2890837"/>
                            <a:gd name="connsiteY253" fmla="*/ 1009650 h 1726763"/>
                            <a:gd name="connsiteX254" fmla="*/ 2431256 w 2890837"/>
                            <a:gd name="connsiteY254" fmla="*/ 1012032 h 1726763"/>
                            <a:gd name="connsiteX255" fmla="*/ 2414587 w 2890837"/>
                            <a:gd name="connsiteY255" fmla="*/ 1016794 h 1726763"/>
                            <a:gd name="connsiteX256" fmla="*/ 2405062 w 2890837"/>
                            <a:gd name="connsiteY256" fmla="*/ 1023938 h 1726763"/>
                            <a:gd name="connsiteX257" fmla="*/ 2390775 w 2890837"/>
                            <a:gd name="connsiteY257" fmla="*/ 1028700 h 1726763"/>
                            <a:gd name="connsiteX258" fmla="*/ 2383631 w 2890837"/>
                            <a:gd name="connsiteY258" fmla="*/ 1031082 h 1726763"/>
                            <a:gd name="connsiteX259" fmla="*/ 2369343 w 2890837"/>
                            <a:gd name="connsiteY259" fmla="*/ 1040607 h 1726763"/>
                            <a:gd name="connsiteX260" fmla="*/ 2359818 w 2890837"/>
                            <a:gd name="connsiteY260" fmla="*/ 1052513 h 1726763"/>
                            <a:gd name="connsiteX261" fmla="*/ 2355056 w 2890837"/>
                            <a:gd name="connsiteY261" fmla="*/ 1059657 h 1726763"/>
                            <a:gd name="connsiteX262" fmla="*/ 2331243 w 2890837"/>
                            <a:gd name="connsiteY262" fmla="*/ 1073944 h 1726763"/>
                            <a:gd name="connsiteX263" fmla="*/ 2316956 w 2890837"/>
                            <a:gd name="connsiteY263" fmla="*/ 1085850 h 1726763"/>
                            <a:gd name="connsiteX264" fmla="*/ 2309812 w 2890837"/>
                            <a:gd name="connsiteY264" fmla="*/ 1088232 h 1726763"/>
                            <a:gd name="connsiteX265" fmla="*/ 2305050 w 2890837"/>
                            <a:gd name="connsiteY265" fmla="*/ 1095375 h 1726763"/>
                            <a:gd name="connsiteX266" fmla="*/ 2290762 w 2890837"/>
                            <a:gd name="connsiteY266" fmla="*/ 1107282 h 1726763"/>
                            <a:gd name="connsiteX267" fmla="*/ 2283618 w 2890837"/>
                            <a:gd name="connsiteY267" fmla="*/ 1123950 h 1726763"/>
                            <a:gd name="connsiteX268" fmla="*/ 2278856 w 2890837"/>
                            <a:gd name="connsiteY268" fmla="*/ 1152525 h 1726763"/>
                            <a:gd name="connsiteX269" fmla="*/ 2281237 w 2890837"/>
                            <a:gd name="connsiteY269" fmla="*/ 1159669 h 1726763"/>
                            <a:gd name="connsiteX270" fmla="*/ 2269331 w 2890837"/>
                            <a:gd name="connsiteY270" fmla="*/ 1178719 h 1726763"/>
                            <a:gd name="connsiteX271" fmla="*/ 2264568 w 2890837"/>
                            <a:gd name="connsiteY271" fmla="*/ 1185863 h 1726763"/>
                            <a:gd name="connsiteX272" fmla="*/ 2257425 w 2890837"/>
                            <a:gd name="connsiteY272" fmla="*/ 1190625 h 1726763"/>
                            <a:gd name="connsiteX273" fmla="*/ 2226468 w 2890837"/>
                            <a:gd name="connsiteY273" fmla="*/ 1197769 h 1726763"/>
                            <a:gd name="connsiteX274" fmla="*/ 2145506 w 2890837"/>
                            <a:gd name="connsiteY274" fmla="*/ 1195388 h 1726763"/>
                            <a:gd name="connsiteX275" fmla="*/ 2071687 w 2890837"/>
                            <a:gd name="connsiteY275" fmla="*/ 1195388 h 1726763"/>
                            <a:gd name="connsiteX276" fmla="*/ 2055018 w 2890837"/>
                            <a:gd name="connsiteY276" fmla="*/ 1200150 h 1726763"/>
                            <a:gd name="connsiteX277" fmla="*/ 2040731 w 2890837"/>
                            <a:gd name="connsiteY277" fmla="*/ 1209675 h 1726763"/>
                            <a:gd name="connsiteX278" fmla="*/ 2019300 w 2890837"/>
                            <a:gd name="connsiteY278" fmla="*/ 1233488 h 1726763"/>
                            <a:gd name="connsiteX279" fmla="*/ 2014537 w 2890837"/>
                            <a:gd name="connsiteY279" fmla="*/ 1240632 h 1726763"/>
                            <a:gd name="connsiteX280" fmla="*/ 2005012 w 2890837"/>
                            <a:gd name="connsiteY280" fmla="*/ 1257300 h 1726763"/>
                            <a:gd name="connsiteX281" fmla="*/ 2000250 w 2890837"/>
                            <a:gd name="connsiteY281" fmla="*/ 1278732 h 1726763"/>
                            <a:gd name="connsiteX282" fmla="*/ 1993106 w 2890837"/>
                            <a:gd name="connsiteY282" fmla="*/ 1285875 h 1726763"/>
                            <a:gd name="connsiteX283" fmla="*/ 1988343 w 2890837"/>
                            <a:gd name="connsiteY283" fmla="*/ 1300163 h 1726763"/>
                            <a:gd name="connsiteX284" fmla="*/ 1997868 w 2890837"/>
                            <a:gd name="connsiteY284" fmla="*/ 1326357 h 1726763"/>
                            <a:gd name="connsiteX285" fmla="*/ 2012156 w 2890837"/>
                            <a:gd name="connsiteY285" fmla="*/ 1345407 h 1726763"/>
                            <a:gd name="connsiteX286" fmla="*/ 2014537 w 2890837"/>
                            <a:gd name="connsiteY286" fmla="*/ 1352550 h 1726763"/>
                            <a:gd name="connsiteX287" fmla="*/ 2024062 w 2890837"/>
                            <a:gd name="connsiteY287" fmla="*/ 1369219 h 1726763"/>
                            <a:gd name="connsiteX288" fmla="*/ 2028825 w 2890837"/>
                            <a:gd name="connsiteY288" fmla="*/ 1385888 h 1726763"/>
                            <a:gd name="connsiteX289" fmla="*/ 2033587 w 2890837"/>
                            <a:gd name="connsiteY289" fmla="*/ 1393032 h 1726763"/>
                            <a:gd name="connsiteX290" fmla="*/ 2038350 w 2890837"/>
                            <a:gd name="connsiteY290" fmla="*/ 1407319 h 1726763"/>
                            <a:gd name="connsiteX291" fmla="*/ 2040731 w 2890837"/>
                            <a:gd name="connsiteY291" fmla="*/ 1414463 h 1726763"/>
                            <a:gd name="connsiteX292" fmla="*/ 2045493 w 2890837"/>
                            <a:gd name="connsiteY292" fmla="*/ 1421607 h 1726763"/>
                            <a:gd name="connsiteX293" fmla="*/ 2047875 w 2890837"/>
                            <a:gd name="connsiteY293" fmla="*/ 1428750 h 1726763"/>
                            <a:gd name="connsiteX294" fmla="*/ 2055018 w 2890837"/>
                            <a:gd name="connsiteY294" fmla="*/ 1435894 h 1726763"/>
                            <a:gd name="connsiteX295" fmla="*/ 2059781 w 2890837"/>
                            <a:gd name="connsiteY295" fmla="*/ 1445419 h 1726763"/>
                            <a:gd name="connsiteX296" fmla="*/ 2066925 w 2890837"/>
                            <a:gd name="connsiteY296" fmla="*/ 1450182 h 1726763"/>
                            <a:gd name="connsiteX297" fmla="*/ 2078831 w 2890837"/>
                            <a:gd name="connsiteY297" fmla="*/ 1459707 h 1726763"/>
                            <a:gd name="connsiteX298" fmla="*/ 2085975 w 2890837"/>
                            <a:gd name="connsiteY298" fmla="*/ 1464469 h 1726763"/>
                            <a:gd name="connsiteX299" fmla="*/ 2102643 w 2890837"/>
                            <a:gd name="connsiteY299" fmla="*/ 1476375 h 1726763"/>
                            <a:gd name="connsiteX300" fmla="*/ 2107406 w 2890837"/>
                            <a:gd name="connsiteY300" fmla="*/ 1485900 h 1726763"/>
                            <a:gd name="connsiteX301" fmla="*/ 2112168 w 2890837"/>
                            <a:gd name="connsiteY301" fmla="*/ 1493044 h 1726763"/>
                            <a:gd name="connsiteX302" fmla="*/ 2114550 w 2890837"/>
                            <a:gd name="connsiteY302" fmla="*/ 1502569 h 1726763"/>
                            <a:gd name="connsiteX303" fmla="*/ 2121693 w 2890837"/>
                            <a:gd name="connsiteY303" fmla="*/ 1509713 h 1726763"/>
                            <a:gd name="connsiteX304" fmla="*/ 2138362 w 2890837"/>
                            <a:gd name="connsiteY304" fmla="*/ 1516857 h 1726763"/>
                            <a:gd name="connsiteX305" fmla="*/ 2150268 w 2890837"/>
                            <a:gd name="connsiteY305" fmla="*/ 1521619 h 1726763"/>
                            <a:gd name="connsiteX306" fmla="*/ 2166937 w 2890837"/>
                            <a:gd name="connsiteY306" fmla="*/ 1528763 h 1726763"/>
                            <a:gd name="connsiteX307" fmla="*/ 2178843 w 2890837"/>
                            <a:gd name="connsiteY307" fmla="*/ 1535907 h 1726763"/>
                            <a:gd name="connsiteX308" fmla="*/ 2188368 w 2890837"/>
                            <a:gd name="connsiteY308" fmla="*/ 1538288 h 1726763"/>
                            <a:gd name="connsiteX309" fmla="*/ 2195512 w 2890837"/>
                            <a:gd name="connsiteY309" fmla="*/ 1540669 h 1726763"/>
                            <a:gd name="connsiteX310" fmla="*/ 2226468 w 2890837"/>
                            <a:gd name="connsiteY310" fmla="*/ 1538288 h 1726763"/>
                            <a:gd name="connsiteX311" fmla="*/ 2233612 w 2890837"/>
                            <a:gd name="connsiteY311" fmla="*/ 1535907 h 1726763"/>
                            <a:gd name="connsiteX312" fmla="*/ 2274093 w 2890837"/>
                            <a:gd name="connsiteY312" fmla="*/ 1533525 h 1726763"/>
                            <a:gd name="connsiteX313" fmla="*/ 2305050 w 2890837"/>
                            <a:gd name="connsiteY313" fmla="*/ 1535907 h 1726763"/>
                            <a:gd name="connsiteX314" fmla="*/ 2312193 w 2890837"/>
                            <a:gd name="connsiteY314" fmla="*/ 1538288 h 1726763"/>
                            <a:gd name="connsiteX315" fmla="*/ 2336006 w 2890837"/>
                            <a:gd name="connsiteY315" fmla="*/ 1540669 h 1726763"/>
                            <a:gd name="connsiteX316" fmla="*/ 2343150 w 2890837"/>
                            <a:gd name="connsiteY316" fmla="*/ 1543050 h 1726763"/>
                            <a:gd name="connsiteX317" fmla="*/ 2357437 w 2890837"/>
                            <a:gd name="connsiteY317" fmla="*/ 1552575 h 1726763"/>
                            <a:gd name="connsiteX318" fmla="*/ 2364581 w 2890837"/>
                            <a:gd name="connsiteY318" fmla="*/ 1557338 h 1726763"/>
                            <a:gd name="connsiteX319" fmla="*/ 2374106 w 2890837"/>
                            <a:gd name="connsiteY319" fmla="*/ 1562100 h 1726763"/>
                            <a:gd name="connsiteX320" fmla="*/ 2381250 w 2890837"/>
                            <a:gd name="connsiteY320" fmla="*/ 1569244 h 1726763"/>
                            <a:gd name="connsiteX321" fmla="*/ 2388393 w 2890837"/>
                            <a:gd name="connsiteY321" fmla="*/ 1574007 h 1726763"/>
                            <a:gd name="connsiteX322" fmla="*/ 2393156 w 2890837"/>
                            <a:gd name="connsiteY322" fmla="*/ 1581150 h 1726763"/>
                            <a:gd name="connsiteX323" fmla="*/ 2400300 w 2890837"/>
                            <a:gd name="connsiteY323" fmla="*/ 1590675 h 1726763"/>
                            <a:gd name="connsiteX324" fmla="*/ 2397918 w 2890837"/>
                            <a:gd name="connsiteY324" fmla="*/ 1621632 h 1726763"/>
                            <a:gd name="connsiteX325" fmla="*/ 2395537 w 2890837"/>
                            <a:gd name="connsiteY325" fmla="*/ 1633538 h 1726763"/>
                            <a:gd name="connsiteX326" fmla="*/ 2390775 w 2890837"/>
                            <a:gd name="connsiteY326" fmla="*/ 1704975 h 1726763"/>
                            <a:gd name="connsiteX327" fmla="*/ 2383631 w 2890837"/>
                            <a:gd name="connsiteY327" fmla="*/ 1724025 h 1726763"/>
                            <a:gd name="connsiteX328" fmla="*/ 2383631 w 2890837"/>
                            <a:gd name="connsiteY32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35943 w 2890837"/>
                            <a:gd name="connsiteY153" fmla="*/ 728663 h 1726763"/>
                            <a:gd name="connsiteX154" fmla="*/ 1850231 w 2890837"/>
                            <a:gd name="connsiteY154" fmla="*/ 721519 h 1726763"/>
                            <a:gd name="connsiteX155" fmla="*/ 1854993 w 2890837"/>
                            <a:gd name="connsiteY155" fmla="*/ 681038 h 1726763"/>
                            <a:gd name="connsiteX156" fmla="*/ 1864518 w 2890837"/>
                            <a:gd name="connsiteY156" fmla="*/ 659607 h 1726763"/>
                            <a:gd name="connsiteX157" fmla="*/ 1878806 w 2890837"/>
                            <a:gd name="connsiteY157" fmla="*/ 650082 h 1726763"/>
                            <a:gd name="connsiteX158" fmla="*/ 1890712 w 2890837"/>
                            <a:gd name="connsiteY158" fmla="*/ 640557 h 1726763"/>
                            <a:gd name="connsiteX159" fmla="*/ 1895475 w 2890837"/>
                            <a:gd name="connsiteY159" fmla="*/ 633413 h 1726763"/>
                            <a:gd name="connsiteX160" fmla="*/ 1902618 w 2890837"/>
                            <a:gd name="connsiteY160" fmla="*/ 628650 h 1726763"/>
                            <a:gd name="connsiteX161" fmla="*/ 1921668 w 2890837"/>
                            <a:gd name="connsiteY161" fmla="*/ 607219 h 1726763"/>
                            <a:gd name="connsiteX162" fmla="*/ 1928812 w 2890837"/>
                            <a:gd name="connsiteY162" fmla="*/ 600075 h 1726763"/>
                            <a:gd name="connsiteX163" fmla="*/ 1952625 w 2890837"/>
                            <a:gd name="connsiteY163" fmla="*/ 585788 h 1726763"/>
                            <a:gd name="connsiteX164" fmla="*/ 1966912 w 2890837"/>
                            <a:gd name="connsiteY164" fmla="*/ 573882 h 1726763"/>
                            <a:gd name="connsiteX165" fmla="*/ 1981200 w 2890837"/>
                            <a:gd name="connsiteY165" fmla="*/ 566738 h 1726763"/>
                            <a:gd name="connsiteX166" fmla="*/ 1988343 w 2890837"/>
                            <a:gd name="connsiteY166" fmla="*/ 552450 h 1726763"/>
                            <a:gd name="connsiteX167" fmla="*/ 1985962 w 2890837"/>
                            <a:gd name="connsiteY167" fmla="*/ 545307 h 1726763"/>
                            <a:gd name="connsiteX168" fmla="*/ 1995487 w 2890837"/>
                            <a:gd name="connsiteY168" fmla="*/ 550069 h 1726763"/>
                            <a:gd name="connsiteX169" fmla="*/ 2005012 w 2890837"/>
                            <a:gd name="connsiteY169" fmla="*/ 545307 h 1726763"/>
                            <a:gd name="connsiteX170" fmla="*/ 2002631 w 2890837"/>
                            <a:gd name="connsiteY170" fmla="*/ 538163 h 1726763"/>
                            <a:gd name="connsiteX171" fmla="*/ 2016918 w 2890837"/>
                            <a:gd name="connsiteY171" fmla="*/ 528638 h 1726763"/>
                            <a:gd name="connsiteX172" fmla="*/ 2031206 w 2890837"/>
                            <a:gd name="connsiteY172" fmla="*/ 521494 h 1726763"/>
                            <a:gd name="connsiteX173" fmla="*/ 2035968 w 2890837"/>
                            <a:gd name="connsiteY173" fmla="*/ 514350 h 1726763"/>
                            <a:gd name="connsiteX174" fmla="*/ 2043112 w 2890837"/>
                            <a:gd name="connsiteY174" fmla="*/ 511969 h 1726763"/>
                            <a:gd name="connsiteX175" fmla="*/ 2052637 w 2890837"/>
                            <a:gd name="connsiteY175" fmla="*/ 497682 h 1726763"/>
                            <a:gd name="connsiteX176" fmla="*/ 2057400 w 2890837"/>
                            <a:gd name="connsiteY176" fmla="*/ 490538 h 1726763"/>
                            <a:gd name="connsiteX177" fmla="*/ 2062162 w 2890837"/>
                            <a:gd name="connsiteY177" fmla="*/ 483394 h 1726763"/>
                            <a:gd name="connsiteX178" fmla="*/ 2076450 w 2890837"/>
                            <a:gd name="connsiteY178" fmla="*/ 473869 h 1726763"/>
                            <a:gd name="connsiteX179" fmla="*/ 2083593 w 2890837"/>
                            <a:gd name="connsiteY179" fmla="*/ 469107 h 1726763"/>
                            <a:gd name="connsiteX180" fmla="*/ 2109787 w 2890837"/>
                            <a:gd name="connsiteY180" fmla="*/ 461963 h 1726763"/>
                            <a:gd name="connsiteX181" fmla="*/ 2124075 w 2890837"/>
                            <a:gd name="connsiteY181" fmla="*/ 473869 h 1726763"/>
                            <a:gd name="connsiteX182" fmla="*/ 2128837 w 2890837"/>
                            <a:gd name="connsiteY182" fmla="*/ 488157 h 1726763"/>
                            <a:gd name="connsiteX183" fmla="*/ 2128837 w 2890837"/>
                            <a:gd name="connsiteY183" fmla="*/ 609600 h 1726763"/>
                            <a:gd name="connsiteX184" fmla="*/ 2140743 w 2890837"/>
                            <a:gd name="connsiteY184" fmla="*/ 626269 h 1726763"/>
                            <a:gd name="connsiteX185" fmla="*/ 2131218 w 2890837"/>
                            <a:gd name="connsiteY185" fmla="*/ 628650 h 1726763"/>
                            <a:gd name="connsiteX186" fmla="*/ 2131218 w 2890837"/>
                            <a:gd name="connsiteY186" fmla="*/ 645319 h 1726763"/>
                            <a:gd name="connsiteX187" fmla="*/ 2138362 w 2890837"/>
                            <a:gd name="connsiteY187" fmla="*/ 650082 h 1726763"/>
                            <a:gd name="connsiteX188" fmla="*/ 2131218 w 2890837"/>
                            <a:gd name="connsiteY188" fmla="*/ 657225 h 1726763"/>
                            <a:gd name="connsiteX189" fmla="*/ 2140743 w 2890837"/>
                            <a:gd name="connsiteY189" fmla="*/ 669132 h 1726763"/>
                            <a:gd name="connsiteX190" fmla="*/ 2145506 w 2890837"/>
                            <a:gd name="connsiteY190" fmla="*/ 673894 h 1726763"/>
                            <a:gd name="connsiteX191" fmla="*/ 2155031 w 2890837"/>
                            <a:gd name="connsiteY191" fmla="*/ 683419 h 1726763"/>
                            <a:gd name="connsiteX192" fmla="*/ 2197893 w 2890837"/>
                            <a:gd name="connsiteY192" fmla="*/ 692944 h 1726763"/>
                            <a:gd name="connsiteX193" fmla="*/ 2216943 w 2890837"/>
                            <a:gd name="connsiteY193" fmla="*/ 702469 h 1726763"/>
                            <a:gd name="connsiteX194" fmla="*/ 2238375 w 2890837"/>
                            <a:gd name="connsiteY194" fmla="*/ 707232 h 1726763"/>
                            <a:gd name="connsiteX195" fmla="*/ 2255043 w 2890837"/>
                            <a:gd name="connsiteY195" fmla="*/ 704850 h 1726763"/>
                            <a:gd name="connsiteX196" fmla="*/ 2276475 w 2890837"/>
                            <a:gd name="connsiteY196" fmla="*/ 700088 h 1726763"/>
                            <a:gd name="connsiteX197" fmla="*/ 2388393 w 2890837"/>
                            <a:gd name="connsiteY197" fmla="*/ 697707 h 1726763"/>
                            <a:gd name="connsiteX198" fmla="*/ 2400300 w 2890837"/>
                            <a:gd name="connsiteY198" fmla="*/ 695325 h 1726763"/>
                            <a:gd name="connsiteX199" fmla="*/ 2450306 w 2890837"/>
                            <a:gd name="connsiteY199" fmla="*/ 690563 h 1726763"/>
                            <a:gd name="connsiteX200" fmla="*/ 2464593 w 2890837"/>
                            <a:gd name="connsiteY200" fmla="*/ 685800 h 1726763"/>
                            <a:gd name="connsiteX201" fmla="*/ 2474118 w 2890837"/>
                            <a:gd name="connsiteY201" fmla="*/ 683419 h 1726763"/>
                            <a:gd name="connsiteX202" fmla="*/ 2488406 w 2890837"/>
                            <a:gd name="connsiteY202" fmla="*/ 678657 h 1726763"/>
                            <a:gd name="connsiteX203" fmla="*/ 2509837 w 2890837"/>
                            <a:gd name="connsiteY203" fmla="*/ 673894 h 1726763"/>
                            <a:gd name="connsiteX204" fmla="*/ 2531268 w 2890837"/>
                            <a:gd name="connsiteY204" fmla="*/ 664369 h 1726763"/>
                            <a:gd name="connsiteX205" fmla="*/ 2538412 w 2890837"/>
                            <a:gd name="connsiteY205" fmla="*/ 661988 h 1726763"/>
                            <a:gd name="connsiteX206" fmla="*/ 2581275 w 2890837"/>
                            <a:gd name="connsiteY206" fmla="*/ 664369 h 1726763"/>
                            <a:gd name="connsiteX207" fmla="*/ 2612231 w 2890837"/>
                            <a:gd name="connsiteY207" fmla="*/ 673894 h 1726763"/>
                            <a:gd name="connsiteX208" fmla="*/ 2645568 w 2890837"/>
                            <a:gd name="connsiteY208" fmla="*/ 678657 h 1726763"/>
                            <a:gd name="connsiteX209" fmla="*/ 2678906 w 2890837"/>
                            <a:gd name="connsiteY209" fmla="*/ 683419 h 1726763"/>
                            <a:gd name="connsiteX210" fmla="*/ 2750343 w 2890837"/>
                            <a:gd name="connsiteY210" fmla="*/ 681038 h 1726763"/>
                            <a:gd name="connsiteX211" fmla="*/ 2769393 w 2890837"/>
                            <a:gd name="connsiteY211" fmla="*/ 678657 h 1726763"/>
                            <a:gd name="connsiteX212" fmla="*/ 2800350 w 2890837"/>
                            <a:gd name="connsiteY212" fmla="*/ 692944 h 1726763"/>
                            <a:gd name="connsiteX213" fmla="*/ 2812256 w 2890837"/>
                            <a:gd name="connsiteY213" fmla="*/ 697707 h 1726763"/>
                            <a:gd name="connsiteX214" fmla="*/ 2819400 w 2890837"/>
                            <a:gd name="connsiteY214" fmla="*/ 711994 h 1726763"/>
                            <a:gd name="connsiteX215" fmla="*/ 2817018 w 2890837"/>
                            <a:gd name="connsiteY215" fmla="*/ 721519 h 1726763"/>
                            <a:gd name="connsiteX216" fmla="*/ 2814637 w 2890837"/>
                            <a:gd name="connsiteY216" fmla="*/ 728663 h 1726763"/>
                            <a:gd name="connsiteX217" fmla="*/ 2800350 w 2890837"/>
                            <a:gd name="connsiteY217" fmla="*/ 733425 h 1726763"/>
                            <a:gd name="connsiteX218" fmla="*/ 2795587 w 2890837"/>
                            <a:gd name="connsiteY218" fmla="*/ 745332 h 1726763"/>
                            <a:gd name="connsiteX219" fmla="*/ 2788443 w 2890837"/>
                            <a:gd name="connsiteY219" fmla="*/ 752475 h 1726763"/>
                            <a:gd name="connsiteX220" fmla="*/ 2797968 w 2890837"/>
                            <a:gd name="connsiteY220" fmla="*/ 802482 h 1726763"/>
                            <a:gd name="connsiteX221" fmla="*/ 2805112 w 2890837"/>
                            <a:gd name="connsiteY221" fmla="*/ 812007 h 1726763"/>
                            <a:gd name="connsiteX222" fmla="*/ 2814637 w 2890837"/>
                            <a:gd name="connsiteY222" fmla="*/ 814388 h 1726763"/>
                            <a:gd name="connsiteX223" fmla="*/ 2807493 w 2890837"/>
                            <a:gd name="connsiteY223" fmla="*/ 821532 h 1726763"/>
                            <a:gd name="connsiteX224" fmla="*/ 2793206 w 2890837"/>
                            <a:gd name="connsiteY224" fmla="*/ 826294 h 1726763"/>
                            <a:gd name="connsiteX225" fmla="*/ 2802731 w 2890837"/>
                            <a:gd name="connsiteY225" fmla="*/ 840582 h 1726763"/>
                            <a:gd name="connsiteX226" fmla="*/ 2807493 w 2890837"/>
                            <a:gd name="connsiteY226" fmla="*/ 847725 h 1726763"/>
                            <a:gd name="connsiteX227" fmla="*/ 2821781 w 2890837"/>
                            <a:gd name="connsiteY227" fmla="*/ 842963 h 1726763"/>
                            <a:gd name="connsiteX228" fmla="*/ 2838450 w 2890837"/>
                            <a:gd name="connsiteY228" fmla="*/ 847725 h 1726763"/>
                            <a:gd name="connsiteX229" fmla="*/ 2845593 w 2890837"/>
                            <a:gd name="connsiteY229" fmla="*/ 852488 h 1726763"/>
                            <a:gd name="connsiteX230" fmla="*/ 2859881 w 2890837"/>
                            <a:gd name="connsiteY230" fmla="*/ 859632 h 1726763"/>
                            <a:gd name="connsiteX231" fmla="*/ 2864643 w 2890837"/>
                            <a:gd name="connsiteY231" fmla="*/ 866775 h 1726763"/>
                            <a:gd name="connsiteX232" fmla="*/ 2888456 w 2890837"/>
                            <a:gd name="connsiteY232" fmla="*/ 885825 h 1726763"/>
                            <a:gd name="connsiteX233" fmla="*/ 2890837 w 2890837"/>
                            <a:gd name="connsiteY233" fmla="*/ 892969 h 1726763"/>
                            <a:gd name="connsiteX234" fmla="*/ 2888456 w 2890837"/>
                            <a:gd name="connsiteY234" fmla="*/ 938213 h 1726763"/>
                            <a:gd name="connsiteX235" fmla="*/ 2886075 w 2890837"/>
                            <a:gd name="connsiteY235" fmla="*/ 947738 h 1726763"/>
                            <a:gd name="connsiteX236" fmla="*/ 2883693 w 2890837"/>
                            <a:gd name="connsiteY236" fmla="*/ 954882 h 1726763"/>
                            <a:gd name="connsiteX237" fmla="*/ 2871787 w 2890837"/>
                            <a:gd name="connsiteY237" fmla="*/ 969169 h 1726763"/>
                            <a:gd name="connsiteX238" fmla="*/ 2864643 w 2890837"/>
                            <a:gd name="connsiteY238" fmla="*/ 971550 h 1726763"/>
                            <a:gd name="connsiteX239" fmla="*/ 2859881 w 2890837"/>
                            <a:gd name="connsiteY239" fmla="*/ 981075 h 1726763"/>
                            <a:gd name="connsiteX240" fmla="*/ 2845593 w 2890837"/>
                            <a:gd name="connsiteY240" fmla="*/ 990600 h 1726763"/>
                            <a:gd name="connsiteX241" fmla="*/ 2831306 w 2890837"/>
                            <a:gd name="connsiteY241" fmla="*/ 1000125 h 1726763"/>
                            <a:gd name="connsiteX242" fmla="*/ 2821781 w 2890837"/>
                            <a:gd name="connsiteY242" fmla="*/ 1004888 h 1726763"/>
                            <a:gd name="connsiteX243" fmla="*/ 2809875 w 2890837"/>
                            <a:gd name="connsiteY243" fmla="*/ 1019175 h 1726763"/>
                            <a:gd name="connsiteX244" fmla="*/ 2802731 w 2890837"/>
                            <a:gd name="connsiteY244" fmla="*/ 1026319 h 1726763"/>
                            <a:gd name="connsiteX245" fmla="*/ 2781300 w 2890837"/>
                            <a:gd name="connsiteY245" fmla="*/ 1033463 h 1726763"/>
                            <a:gd name="connsiteX246" fmla="*/ 2700337 w 2890837"/>
                            <a:gd name="connsiteY246" fmla="*/ 1031082 h 1726763"/>
                            <a:gd name="connsiteX247" fmla="*/ 2690812 w 2890837"/>
                            <a:gd name="connsiteY247" fmla="*/ 1028700 h 1726763"/>
                            <a:gd name="connsiteX248" fmla="*/ 2678906 w 2890837"/>
                            <a:gd name="connsiteY248" fmla="*/ 1026319 h 1726763"/>
                            <a:gd name="connsiteX249" fmla="*/ 2645568 w 2890837"/>
                            <a:gd name="connsiteY249" fmla="*/ 1021557 h 1726763"/>
                            <a:gd name="connsiteX250" fmla="*/ 2624137 w 2890837"/>
                            <a:gd name="connsiteY250" fmla="*/ 1016794 h 1726763"/>
                            <a:gd name="connsiteX251" fmla="*/ 2597943 w 2890837"/>
                            <a:gd name="connsiteY251" fmla="*/ 1014413 h 1726763"/>
                            <a:gd name="connsiteX252" fmla="*/ 2481262 w 2890837"/>
                            <a:gd name="connsiteY252" fmla="*/ 1009650 h 1726763"/>
                            <a:gd name="connsiteX253" fmla="*/ 2431256 w 2890837"/>
                            <a:gd name="connsiteY253" fmla="*/ 1012032 h 1726763"/>
                            <a:gd name="connsiteX254" fmla="*/ 2414587 w 2890837"/>
                            <a:gd name="connsiteY254" fmla="*/ 1016794 h 1726763"/>
                            <a:gd name="connsiteX255" fmla="*/ 2405062 w 2890837"/>
                            <a:gd name="connsiteY255" fmla="*/ 1023938 h 1726763"/>
                            <a:gd name="connsiteX256" fmla="*/ 2390775 w 2890837"/>
                            <a:gd name="connsiteY256" fmla="*/ 1028700 h 1726763"/>
                            <a:gd name="connsiteX257" fmla="*/ 2383631 w 2890837"/>
                            <a:gd name="connsiteY257" fmla="*/ 1031082 h 1726763"/>
                            <a:gd name="connsiteX258" fmla="*/ 2369343 w 2890837"/>
                            <a:gd name="connsiteY258" fmla="*/ 1040607 h 1726763"/>
                            <a:gd name="connsiteX259" fmla="*/ 2359818 w 2890837"/>
                            <a:gd name="connsiteY259" fmla="*/ 1052513 h 1726763"/>
                            <a:gd name="connsiteX260" fmla="*/ 2355056 w 2890837"/>
                            <a:gd name="connsiteY260" fmla="*/ 1059657 h 1726763"/>
                            <a:gd name="connsiteX261" fmla="*/ 2331243 w 2890837"/>
                            <a:gd name="connsiteY261" fmla="*/ 1073944 h 1726763"/>
                            <a:gd name="connsiteX262" fmla="*/ 2316956 w 2890837"/>
                            <a:gd name="connsiteY262" fmla="*/ 1085850 h 1726763"/>
                            <a:gd name="connsiteX263" fmla="*/ 2309812 w 2890837"/>
                            <a:gd name="connsiteY263" fmla="*/ 1088232 h 1726763"/>
                            <a:gd name="connsiteX264" fmla="*/ 2305050 w 2890837"/>
                            <a:gd name="connsiteY264" fmla="*/ 1095375 h 1726763"/>
                            <a:gd name="connsiteX265" fmla="*/ 2290762 w 2890837"/>
                            <a:gd name="connsiteY265" fmla="*/ 1107282 h 1726763"/>
                            <a:gd name="connsiteX266" fmla="*/ 2283618 w 2890837"/>
                            <a:gd name="connsiteY266" fmla="*/ 1123950 h 1726763"/>
                            <a:gd name="connsiteX267" fmla="*/ 2278856 w 2890837"/>
                            <a:gd name="connsiteY267" fmla="*/ 1152525 h 1726763"/>
                            <a:gd name="connsiteX268" fmla="*/ 2281237 w 2890837"/>
                            <a:gd name="connsiteY268" fmla="*/ 1159669 h 1726763"/>
                            <a:gd name="connsiteX269" fmla="*/ 2269331 w 2890837"/>
                            <a:gd name="connsiteY269" fmla="*/ 1178719 h 1726763"/>
                            <a:gd name="connsiteX270" fmla="*/ 2264568 w 2890837"/>
                            <a:gd name="connsiteY270" fmla="*/ 1185863 h 1726763"/>
                            <a:gd name="connsiteX271" fmla="*/ 2257425 w 2890837"/>
                            <a:gd name="connsiteY271" fmla="*/ 1190625 h 1726763"/>
                            <a:gd name="connsiteX272" fmla="*/ 2226468 w 2890837"/>
                            <a:gd name="connsiteY272" fmla="*/ 1197769 h 1726763"/>
                            <a:gd name="connsiteX273" fmla="*/ 2145506 w 2890837"/>
                            <a:gd name="connsiteY273" fmla="*/ 1195388 h 1726763"/>
                            <a:gd name="connsiteX274" fmla="*/ 2071687 w 2890837"/>
                            <a:gd name="connsiteY274" fmla="*/ 1195388 h 1726763"/>
                            <a:gd name="connsiteX275" fmla="*/ 2055018 w 2890837"/>
                            <a:gd name="connsiteY275" fmla="*/ 1200150 h 1726763"/>
                            <a:gd name="connsiteX276" fmla="*/ 2040731 w 2890837"/>
                            <a:gd name="connsiteY276" fmla="*/ 1209675 h 1726763"/>
                            <a:gd name="connsiteX277" fmla="*/ 2019300 w 2890837"/>
                            <a:gd name="connsiteY277" fmla="*/ 1233488 h 1726763"/>
                            <a:gd name="connsiteX278" fmla="*/ 2014537 w 2890837"/>
                            <a:gd name="connsiteY278" fmla="*/ 1240632 h 1726763"/>
                            <a:gd name="connsiteX279" fmla="*/ 2005012 w 2890837"/>
                            <a:gd name="connsiteY279" fmla="*/ 1257300 h 1726763"/>
                            <a:gd name="connsiteX280" fmla="*/ 2000250 w 2890837"/>
                            <a:gd name="connsiteY280" fmla="*/ 1278732 h 1726763"/>
                            <a:gd name="connsiteX281" fmla="*/ 1993106 w 2890837"/>
                            <a:gd name="connsiteY281" fmla="*/ 1285875 h 1726763"/>
                            <a:gd name="connsiteX282" fmla="*/ 1988343 w 2890837"/>
                            <a:gd name="connsiteY282" fmla="*/ 1300163 h 1726763"/>
                            <a:gd name="connsiteX283" fmla="*/ 1997868 w 2890837"/>
                            <a:gd name="connsiteY283" fmla="*/ 1326357 h 1726763"/>
                            <a:gd name="connsiteX284" fmla="*/ 2012156 w 2890837"/>
                            <a:gd name="connsiteY284" fmla="*/ 1345407 h 1726763"/>
                            <a:gd name="connsiteX285" fmla="*/ 2014537 w 2890837"/>
                            <a:gd name="connsiteY285" fmla="*/ 1352550 h 1726763"/>
                            <a:gd name="connsiteX286" fmla="*/ 2024062 w 2890837"/>
                            <a:gd name="connsiteY286" fmla="*/ 1369219 h 1726763"/>
                            <a:gd name="connsiteX287" fmla="*/ 2028825 w 2890837"/>
                            <a:gd name="connsiteY287" fmla="*/ 1385888 h 1726763"/>
                            <a:gd name="connsiteX288" fmla="*/ 2033587 w 2890837"/>
                            <a:gd name="connsiteY288" fmla="*/ 1393032 h 1726763"/>
                            <a:gd name="connsiteX289" fmla="*/ 2038350 w 2890837"/>
                            <a:gd name="connsiteY289" fmla="*/ 1407319 h 1726763"/>
                            <a:gd name="connsiteX290" fmla="*/ 2040731 w 2890837"/>
                            <a:gd name="connsiteY290" fmla="*/ 1414463 h 1726763"/>
                            <a:gd name="connsiteX291" fmla="*/ 2045493 w 2890837"/>
                            <a:gd name="connsiteY291" fmla="*/ 1421607 h 1726763"/>
                            <a:gd name="connsiteX292" fmla="*/ 2047875 w 2890837"/>
                            <a:gd name="connsiteY292" fmla="*/ 1428750 h 1726763"/>
                            <a:gd name="connsiteX293" fmla="*/ 2055018 w 2890837"/>
                            <a:gd name="connsiteY293" fmla="*/ 1435894 h 1726763"/>
                            <a:gd name="connsiteX294" fmla="*/ 2059781 w 2890837"/>
                            <a:gd name="connsiteY294" fmla="*/ 1445419 h 1726763"/>
                            <a:gd name="connsiteX295" fmla="*/ 2066925 w 2890837"/>
                            <a:gd name="connsiteY295" fmla="*/ 1450182 h 1726763"/>
                            <a:gd name="connsiteX296" fmla="*/ 2078831 w 2890837"/>
                            <a:gd name="connsiteY296" fmla="*/ 1459707 h 1726763"/>
                            <a:gd name="connsiteX297" fmla="*/ 2085975 w 2890837"/>
                            <a:gd name="connsiteY297" fmla="*/ 1464469 h 1726763"/>
                            <a:gd name="connsiteX298" fmla="*/ 2102643 w 2890837"/>
                            <a:gd name="connsiteY298" fmla="*/ 1476375 h 1726763"/>
                            <a:gd name="connsiteX299" fmla="*/ 2107406 w 2890837"/>
                            <a:gd name="connsiteY299" fmla="*/ 1485900 h 1726763"/>
                            <a:gd name="connsiteX300" fmla="*/ 2112168 w 2890837"/>
                            <a:gd name="connsiteY300" fmla="*/ 1493044 h 1726763"/>
                            <a:gd name="connsiteX301" fmla="*/ 2114550 w 2890837"/>
                            <a:gd name="connsiteY301" fmla="*/ 1502569 h 1726763"/>
                            <a:gd name="connsiteX302" fmla="*/ 2121693 w 2890837"/>
                            <a:gd name="connsiteY302" fmla="*/ 1509713 h 1726763"/>
                            <a:gd name="connsiteX303" fmla="*/ 2138362 w 2890837"/>
                            <a:gd name="connsiteY303" fmla="*/ 1516857 h 1726763"/>
                            <a:gd name="connsiteX304" fmla="*/ 2150268 w 2890837"/>
                            <a:gd name="connsiteY304" fmla="*/ 1521619 h 1726763"/>
                            <a:gd name="connsiteX305" fmla="*/ 2166937 w 2890837"/>
                            <a:gd name="connsiteY305" fmla="*/ 1528763 h 1726763"/>
                            <a:gd name="connsiteX306" fmla="*/ 2178843 w 2890837"/>
                            <a:gd name="connsiteY306" fmla="*/ 1535907 h 1726763"/>
                            <a:gd name="connsiteX307" fmla="*/ 2188368 w 2890837"/>
                            <a:gd name="connsiteY307" fmla="*/ 1538288 h 1726763"/>
                            <a:gd name="connsiteX308" fmla="*/ 2195512 w 2890837"/>
                            <a:gd name="connsiteY308" fmla="*/ 1540669 h 1726763"/>
                            <a:gd name="connsiteX309" fmla="*/ 2226468 w 2890837"/>
                            <a:gd name="connsiteY309" fmla="*/ 1538288 h 1726763"/>
                            <a:gd name="connsiteX310" fmla="*/ 2233612 w 2890837"/>
                            <a:gd name="connsiteY310" fmla="*/ 1535907 h 1726763"/>
                            <a:gd name="connsiteX311" fmla="*/ 2274093 w 2890837"/>
                            <a:gd name="connsiteY311" fmla="*/ 1533525 h 1726763"/>
                            <a:gd name="connsiteX312" fmla="*/ 2305050 w 2890837"/>
                            <a:gd name="connsiteY312" fmla="*/ 1535907 h 1726763"/>
                            <a:gd name="connsiteX313" fmla="*/ 2312193 w 2890837"/>
                            <a:gd name="connsiteY313" fmla="*/ 1538288 h 1726763"/>
                            <a:gd name="connsiteX314" fmla="*/ 2336006 w 2890837"/>
                            <a:gd name="connsiteY314" fmla="*/ 1540669 h 1726763"/>
                            <a:gd name="connsiteX315" fmla="*/ 2343150 w 2890837"/>
                            <a:gd name="connsiteY315" fmla="*/ 1543050 h 1726763"/>
                            <a:gd name="connsiteX316" fmla="*/ 2357437 w 2890837"/>
                            <a:gd name="connsiteY316" fmla="*/ 1552575 h 1726763"/>
                            <a:gd name="connsiteX317" fmla="*/ 2364581 w 2890837"/>
                            <a:gd name="connsiteY317" fmla="*/ 1557338 h 1726763"/>
                            <a:gd name="connsiteX318" fmla="*/ 2374106 w 2890837"/>
                            <a:gd name="connsiteY318" fmla="*/ 1562100 h 1726763"/>
                            <a:gd name="connsiteX319" fmla="*/ 2381250 w 2890837"/>
                            <a:gd name="connsiteY319" fmla="*/ 1569244 h 1726763"/>
                            <a:gd name="connsiteX320" fmla="*/ 2388393 w 2890837"/>
                            <a:gd name="connsiteY320" fmla="*/ 1574007 h 1726763"/>
                            <a:gd name="connsiteX321" fmla="*/ 2393156 w 2890837"/>
                            <a:gd name="connsiteY321" fmla="*/ 1581150 h 1726763"/>
                            <a:gd name="connsiteX322" fmla="*/ 2400300 w 2890837"/>
                            <a:gd name="connsiteY322" fmla="*/ 1590675 h 1726763"/>
                            <a:gd name="connsiteX323" fmla="*/ 2397918 w 2890837"/>
                            <a:gd name="connsiteY323" fmla="*/ 1621632 h 1726763"/>
                            <a:gd name="connsiteX324" fmla="*/ 2395537 w 2890837"/>
                            <a:gd name="connsiteY324" fmla="*/ 1633538 h 1726763"/>
                            <a:gd name="connsiteX325" fmla="*/ 2390775 w 2890837"/>
                            <a:gd name="connsiteY325" fmla="*/ 1704975 h 1726763"/>
                            <a:gd name="connsiteX326" fmla="*/ 2383631 w 2890837"/>
                            <a:gd name="connsiteY326" fmla="*/ 1724025 h 1726763"/>
                            <a:gd name="connsiteX327" fmla="*/ 2383631 w 2890837"/>
                            <a:gd name="connsiteY327"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35943 w 2890837"/>
                            <a:gd name="connsiteY153" fmla="*/ 728663 h 1726763"/>
                            <a:gd name="connsiteX154" fmla="*/ 1854993 w 2890837"/>
                            <a:gd name="connsiteY154" fmla="*/ 681038 h 1726763"/>
                            <a:gd name="connsiteX155" fmla="*/ 1864518 w 2890837"/>
                            <a:gd name="connsiteY155" fmla="*/ 659607 h 1726763"/>
                            <a:gd name="connsiteX156" fmla="*/ 1878806 w 2890837"/>
                            <a:gd name="connsiteY156" fmla="*/ 650082 h 1726763"/>
                            <a:gd name="connsiteX157" fmla="*/ 1890712 w 2890837"/>
                            <a:gd name="connsiteY157" fmla="*/ 640557 h 1726763"/>
                            <a:gd name="connsiteX158" fmla="*/ 1895475 w 2890837"/>
                            <a:gd name="connsiteY158" fmla="*/ 633413 h 1726763"/>
                            <a:gd name="connsiteX159" fmla="*/ 1902618 w 2890837"/>
                            <a:gd name="connsiteY159" fmla="*/ 628650 h 1726763"/>
                            <a:gd name="connsiteX160" fmla="*/ 1921668 w 2890837"/>
                            <a:gd name="connsiteY160" fmla="*/ 607219 h 1726763"/>
                            <a:gd name="connsiteX161" fmla="*/ 1928812 w 2890837"/>
                            <a:gd name="connsiteY161" fmla="*/ 600075 h 1726763"/>
                            <a:gd name="connsiteX162" fmla="*/ 1952625 w 2890837"/>
                            <a:gd name="connsiteY162" fmla="*/ 585788 h 1726763"/>
                            <a:gd name="connsiteX163" fmla="*/ 1966912 w 2890837"/>
                            <a:gd name="connsiteY163" fmla="*/ 573882 h 1726763"/>
                            <a:gd name="connsiteX164" fmla="*/ 1981200 w 2890837"/>
                            <a:gd name="connsiteY164" fmla="*/ 566738 h 1726763"/>
                            <a:gd name="connsiteX165" fmla="*/ 1988343 w 2890837"/>
                            <a:gd name="connsiteY165" fmla="*/ 552450 h 1726763"/>
                            <a:gd name="connsiteX166" fmla="*/ 1985962 w 2890837"/>
                            <a:gd name="connsiteY166" fmla="*/ 545307 h 1726763"/>
                            <a:gd name="connsiteX167" fmla="*/ 1995487 w 2890837"/>
                            <a:gd name="connsiteY167" fmla="*/ 550069 h 1726763"/>
                            <a:gd name="connsiteX168" fmla="*/ 2005012 w 2890837"/>
                            <a:gd name="connsiteY168" fmla="*/ 545307 h 1726763"/>
                            <a:gd name="connsiteX169" fmla="*/ 2002631 w 2890837"/>
                            <a:gd name="connsiteY169" fmla="*/ 538163 h 1726763"/>
                            <a:gd name="connsiteX170" fmla="*/ 2016918 w 2890837"/>
                            <a:gd name="connsiteY170" fmla="*/ 528638 h 1726763"/>
                            <a:gd name="connsiteX171" fmla="*/ 2031206 w 2890837"/>
                            <a:gd name="connsiteY171" fmla="*/ 521494 h 1726763"/>
                            <a:gd name="connsiteX172" fmla="*/ 2035968 w 2890837"/>
                            <a:gd name="connsiteY172" fmla="*/ 514350 h 1726763"/>
                            <a:gd name="connsiteX173" fmla="*/ 2043112 w 2890837"/>
                            <a:gd name="connsiteY173" fmla="*/ 511969 h 1726763"/>
                            <a:gd name="connsiteX174" fmla="*/ 2052637 w 2890837"/>
                            <a:gd name="connsiteY174" fmla="*/ 497682 h 1726763"/>
                            <a:gd name="connsiteX175" fmla="*/ 2057400 w 2890837"/>
                            <a:gd name="connsiteY175" fmla="*/ 490538 h 1726763"/>
                            <a:gd name="connsiteX176" fmla="*/ 2062162 w 2890837"/>
                            <a:gd name="connsiteY176" fmla="*/ 483394 h 1726763"/>
                            <a:gd name="connsiteX177" fmla="*/ 2076450 w 2890837"/>
                            <a:gd name="connsiteY177" fmla="*/ 473869 h 1726763"/>
                            <a:gd name="connsiteX178" fmla="*/ 2083593 w 2890837"/>
                            <a:gd name="connsiteY178" fmla="*/ 469107 h 1726763"/>
                            <a:gd name="connsiteX179" fmla="*/ 2109787 w 2890837"/>
                            <a:gd name="connsiteY179" fmla="*/ 461963 h 1726763"/>
                            <a:gd name="connsiteX180" fmla="*/ 2124075 w 2890837"/>
                            <a:gd name="connsiteY180" fmla="*/ 473869 h 1726763"/>
                            <a:gd name="connsiteX181" fmla="*/ 2128837 w 2890837"/>
                            <a:gd name="connsiteY181" fmla="*/ 488157 h 1726763"/>
                            <a:gd name="connsiteX182" fmla="*/ 2128837 w 2890837"/>
                            <a:gd name="connsiteY182" fmla="*/ 609600 h 1726763"/>
                            <a:gd name="connsiteX183" fmla="*/ 2140743 w 2890837"/>
                            <a:gd name="connsiteY183" fmla="*/ 626269 h 1726763"/>
                            <a:gd name="connsiteX184" fmla="*/ 2131218 w 2890837"/>
                            <a:gd name="connsiteY184" fmla="*/ 628650 h 1726763"/>
                            <a:gd name="connsiteX185" fmla="*/ 2131218 w 2890837"/>
                            <a:gd name="connsiteY185" fmla="*/ 645319 h 1726763"/>
                            <a:gd name="connsiteX186" fmla="*/ 2138362 w 2890837"/>
                            <a:gd name="connsiteY186" fmla="*/ 650082 h 1726763"/>
                            <a:gd name="connsiteX187" fmla="*/ 2131218 w 2890837"/>
                            <a:gd name="connsiteY187" fmla="*/ 657225 h 1726763"/>
                            <a:gd name="connsiteX188" fmla="*/ 2140743 w 2890837"/>
                            <a:gd name="connsiteY188" fmla="*/ 669132 h 1726763"/>
                            <a:gd name="connsiteX189" fmla="*/ 2145506 w 2890837"/>
                            <a:gd name="connsiteY189" fmla="*/ 673894 h 1726763"/>
                            <a:gd name="connsiteX190" fmla="*/ 2155031 w 2890837"/>
                            <a:gd name="connsiteY190" fmla="*/ 683419 h 1726763"/>
                            <a:gd name="connsiteX191" fmla="*/ 2197893 w 2890837"/>
                            <a:gd name="connsiteY191" fmla="*/ 692944 h 1726763"/>
                            <a:gd name="connsiteX192" fmla="*/ 2216943 w 2890837"/>
                            <a:gd name="connsiteY192" fmla="*/ 702469 h 1726763"/>
                            <a:gd name="connsiteX193" fmla="*/ 2238375 w 2890837"/>
                            <a:gd name="connsiteY193" fmla="*/ 707232 h 1726763"/>
                            <a:gd name="connsiteX194" fmla="*/ 2255043 w 2890837"/>
                            <a:gd name="connsiteY194" fmla="*/ 704850 h 1726763"/>
                            <a:gd name="connsiteX195" fmla="*/ 2276475 w 2890837"/>
                            <a:gd name="connsiteY195" fmla="*/ 700088 h 1726763"/>
                            <a:gd name="connsiteX196" fmla="*/ 2388393 w 2890837"/>
                            <a:gd name="connsiteY196" fmla="*/ 697707 h 1726763"/>
                            <a:gd name="connsiteX197" fmla="*/ 2400300 w 2890837"/>
                            <a:gd name="connsiteY197" fmla="*/ 695325 h 1726763"/>
                            <a:gd name="connsiteX198" fmla="*/ 2450306 w 2890837"/>
                            <a:gd name="connsiteY198" fmla="*/ 690563 h 1726763"/>
                            <a:gd name="connsiteX199" fmla="*/ 2464593 w 2890837"/>
                            <a:gd name="connsiteY199" fmla="*/ 685800 h 1726763"/>
                            <a:gd name="connsiteX200" fmla="*/ 2474118 w 2890837"/>
                            <a:gd name="connsiteY200" fmla="*/ 683419 h 1726763"/>
                            <a:gd name="connsiteX201" fmla="*/ 2488406 w 2890837"/>
                            <a:gd name="connsiteY201" fmla="*/ 678657 h 1726763"/>
                            <a:gd name="connsiteX202" fmla="*/ 2509837 w 2890837"/>
                            <a:gd name="connsiteY202" fmla="*/ 673894 h 1726763"/>
                            <a:gd name="connsiteX203" fmla="*/ 2531268 w 2890837"/>
                            <a:gd name="connsiteY203" fmla="*/ 664369 h 1726763"/>
                            <a:gd name="connsiteX204" fmla="*/ 2538412 w 2890837"/>
                            <a:gd name="connsiteY204" fmla="*/ 661988 h 1726763"/>
                            <a:gd name="connsiteX205" fmla="*/ 2581275 w 2890837"/>
                            <a:gd name="connsiteY205" fmla="*/ 664369 h 1726763"/>
                            <a:gd name="connsiteX206" fmla="*/ 2612231 w 2890837"/>
                            <a:gd name="connsiteY206" fmla="*/ 673894 h 1726763"/>
                            <a:gd name="connsiteX207" fmla="*/ 2645568 w 2890837"/>
                            <a:gd name="connsiteY207" fmla="*/ 678657 h 1726763"/>
                            <a:gd name="connsiteX208" fmla="*/ 2678906 w 2890837"/>
                            <a:gd name="connsiteY208" fmla="*/ 683419 h 1726763"/>
                            <a:gd name="connsiteX209" fmla="*/ 2750343 w 2890837"/>
                            <a:gd name="connsiteY209" fmla="*/ 681038 h 1726763"/>
                            <a:gd name="connsiteX210" fmla="*/ 2769393 w 2890837"/>
                            <a:gd name="connsiteY210" fmla="*/ 678657 h 1726763"/>
                            <a:gd name="connsiteX211" fmla="*/ 2800350 w 2890837"/>
                            <a:gd name="connsiteY211" fmla="*/ 692944 h 1726763"/>
                            <a:gd name="connsiteX212" fmla="*/ 2812256 w 2890837"/>
                            <a:gd name="connsiteY212" fmla="*/ 697707 h 1726763"/>
                            <a:gd name="connsiteX213" fmla="*/ 2819400 w 2890837"/>
                            <a:gd name="connsiteY213" fmla="*/ 711994 h 1726763"/>
                            <a:gd name="connsiteX214" fmla="*/ 2817018 w 2890837"/>
                            <a:gd name="connsiteY214" fmla="*/ 721519 h 1726763"/>
                            <a:gd name="connsiteX215" fmla="*/ 2814637 w 2890837"/>
                            <a:gd name="connsiteY215" fmla="*/ 728663 h 1726763"/>
                            <a:gd name="connsiteX216" fmla="*/ 2800350 w 2890837"/>
                            <a:gd name="connsiteY216" fmla="*/ 733425 h 1726763"/>
                            <a:gd name="connsiteX217" fmla="*/ 2795587 w 2890837"/>
                            <a:gd name="connsiteY217" fmla="*/ 745332 h 1726763"/>
                            <a:gd name="connsiteX218" fmla="*/ 2788443 w 2890837"/>
                            <a:gd name="connsiteY218" fmla="*/ 752475 h 1726763"/>
                            <a:gd name="connsiteX219" fmla="*/ 2797968 w 2890837"/>
                            <a:gd name="connsiteY219" fmla="*/ 802482 h 1726763"/>
                            <a:gd name="connsiteX220" fmla="*/ 2805112 w 2890837"/>
                            <a:gd name="connsiteY220" fmla="*/ 812007 h 1726763"/>
                            <a:gd name="connsiteX221" fmla="*/ 2814637 w 2890837"/>
                            <a:gd name="connsiteY221" fmla="*/ 814388 h 1726763"/>
                            <a:gd name="connsiteX222" fmla="*/ 2807493 w 2890837"/>
                            <a:gd name="connsiteY222" fmla="*/ 821532 h 1726763"/>
                            <a:gd name="connsiteX223" fmla="*/ 2793206 w 2890837"/>
                            <a:gd name="connsiteY223" fmla="*/ 826294 h 1726763"/>
                            <a:gd name="connsiteX224" fmla="*/ 2802731 w 2890837"/>
                            <a:gd name="connsiteY224" fmla="*/ 840582 h 1726763"/>
                            <a:gd name="connsiteX225" fmla="*/ 2807493 w 2890837"/>
                            <a:gd name="connsiteY225" fmla="*/ 847725 h 1726763"/>
                            <a:gd name="connsiteX226" fmla="*/ 2821781 w 2890837"/>
                            <a:gd name="connsiteY226" fmla="*/ 842963 h 1726763"/>
                            <a:gd name="connsiteX227" fmla="*/ 2838450 w 2890837"/>
                            <a:gd name="connsiteY227" fmla="*/ 847725 h 1726763"/>
                            <a:gd name="connsiteX228" fmla="*/ 2845593 w 2890837"/>
                            <a:gd name="connsiteY228" fmla="*/ 852488 h 1726763"/>
                            <a:gd name="connsiteX229" fmla="*/ 2859881 w 2890837"/>
                            <a:gd name="connsiteY229" fmla="*/ 859632 h 1726763"/>
                            <a:gd name="connsiteX230" fmla="*/ 2864643 w 2890837"/>
                            <a:gd name="connsiteY230" fmla="*/ 866775 h 1726763"/>
                            <a:gd name="connsiteX231" fmla="*/ 2888456 w 2890837"/>
                            <a:gd name="connsiteY231" fmla="*/ 885825 h 1726763"/>
                            <a:gd name="connsiteX232" fmla="*/ 2890837 w 2890837"/>
                            <a:gd name="connsiteY232" fmla="*/ 892969 h 1726763"/>
                            <a:gd name="connsiteX233" fmla="*/ 2888456 w 2890837"/>
                            <a:gd name="connsiteY233" fmla="*/ 938213 h 1726763"/>
                            <a:gd name="connsiteX234" fmla="*/ 2886075 w 2890837"/>
                            <a:gd name="connsiteY234" fmla="*/ 947738 h 1726763"/>
                            <a:gd name="connsiteX235" fmla="*/ 2883693 w 2890837"/>
                            <a:gd name="connsiteY235" fmla="*/ 954882 h 1726763"/>
                            <a:gd name="connsiteX236" fmla="*/ 2871787 w 2890837"/>
                            <a:gd name="connsiteY236" fmla="*/ 969169 h 1726763"/>
                            <a:gd name="connsiteX237" fmla="*/ 2864643 w 2890837"/>
                            <a:gd name="connsiteY237" fmla="*/ 971550 h 1726763"/>
                            <a:gd name="connsiteX238" fmla="*/ 2859881 w 2890837"/>
                            <a:gd name="connsiteY238" fmla="*/ 981075 h 1726763"/>
                            <a:gd name="connsiteX239" fmla="*/ 2845593 w 2890837"/>
                            <a:gd name="connsiteY239" fmla="*/ 990600 h 1726763"/>
                            <a:gd name="connsiteX240" fmla="*/ 2831306 w 2890837"/>
                            <a:gd name="connsiteY240" fmla="*/ 1000125 h 1726763"/>
                            <a:gd name="connsiteX241" fmla="*/ 2821781 w 2890837"/>
                            <a:gd name="connsiteY241" fmla="*/ 1004888 h 1726763"/>
                            <a:gd name="connsiteX242" fmla="*/ 2809875 w 2890837"/>
                            <a:gd name="connsiteY242" fmla="*/ 1019175 h 1726763"/>
                            <a:gd name="connsiteX243" fmla="*/ 2802731 w 2890837"/>
                            <a:gd name="connsiteY243" fmla="*/ 1026319 h 1726763"/>
                            <a:gd name="connsiteX244" fmla="*/ 2781300 w 2890837"/>
                            <a:gd name="connsiteY244" fmla="*/ 1033463 h 1726763"/>
                            <a:gd name="connsiteX245" fmla="*/ 2700337 w 2890837"/>
                            <a:gd name="connsiteY245" fmla="*/ 1031082 h 1726763"/>
                            <a:gd name="connsiteX246" fmla="*/ 2690812 w 2890837"/>
                            <a:gd name="connsiteY246" fmla="*/ 1028700 h 1726763"/>
                            <a:gd name="connsiteX247" fmla="*/ 2678906 w 2890837"/>
                            <a:gd name="connsiteY247" fmla="*/ 1026319 h 1726763"/>
                            <a:gd name="connsiteX248" fmla="*/ 2645568 w 2890837"/>
                            <a:gd name="connsiteY248" fmla="*/ 1021557 h 1726763"/>
                            <a:gd name="connsiteX249" fmla="*/ 2624137 w 2890837"/>
                            <a:gd name="connsiteY249" fmla="*/ 1016794 h 1726763"/>
                            <a:gd name="connsiteX250" fmla="*/ 2597943 w 2890837"/>
                            <a:gd name="connsiteY250" fmla="*/ 1014413 h 1726763"/>
                            <a:gd name="connsiteX251" fmla="*/ 2481262 w 2890837"/>
                            <a:gd name="connsiteY251" fmla="*/ 1009650 h 1726763"/>
                            <a:gd name="connsiteX252" fmla="*/ 2431256 w 2890837"/>
                            <a:gd name="connsiteY252" fmla="*/ 1012032 h 1726763"/>
                            <a:gd name="connsiteX253" fmla="*/ 2414587 w 2890837"/>
                            <a:gd name="connsiteY253" fmla="*/ 1016794 h 1726763"/>
                            <a:gd name="connsiteX254" fmla="*/ 2405062 w 2890837"/>
                            <a:gd name="connsiteY254" fmla="*/ 1023938 h 1726763"/>
                            <a:gd name="connsiteX255" fmla="*/ 2390775 w 2890837"/>
                            <a:gd name="connsiteY255" fmla="*/ 1028700 h 1726763"/>
                            <a:gd name="connsiteX256" fmla="*/ 2383631 w 2890837"/>
                            <a:gd name="connsiteY256" fmla="*/ 1031082 h 1726763"/>
                            <a:gd name="connsiteX257" fmla="*/ 2369343 w 2890837"/>
                            <a:gd name="connsiteY257" fmla="*/ 1040607 h 1726763"/>
                            <a:gd name="connsiteX258" fmla="*/ 2359818 w 2890837"/>
                            <a:gd name="connsiteY258" fmla="*/ 1052513 h 1726763"/>
                            <a:gd name="connsiteX259" fmla="*/ 2355056 w 2890837"/>
                            <a:gd name="connsiteY259" fmla="*/ 1059657 h 1726763"/>
                            <a:gd name="connsiteX260" fmla="*/ 2331243 w 2890837"/>
                            <a:gd name="connsiteY260" fmla="*/ 1073944 h 1726763"/>
                            <a:gd name="connsiteX261" fmla="*/ 2316956 w 2890837"/>
                            <a:gd name="connsiteY261" fmla="*/ 1085850 h 1726763"/>
                            <a:gd name="connsiteX262" fmla="*/ 2309812 w 2890837"/>
                            <a:gd name="connsiteY262" fmla="*/ 1088232 h 1726763"/>
                            <a:gd name="connsiteX263" fmla="*/ 2305050 w 2890837"/>
                            <a:gd name="connsiteY263" fmla="*/ 1095375 h 1726763"/>
                            <a:gd name="connsiteX264" fmla="*/ 2290762 w 2890837"/>
                            <a:gd name="connsiteY264" fmla="*/ 1107282 h 1726763"/>
                            <a:gd name="connsiteX265" fmla="*/ 2283618 w 2890837"/>
                            <a:gd name="connsiteY265" fmla="*/ 1123950 h 1726763"/>
                            <a:gd name="connsiteX266" fmla="*/ 2278856 w 2890837"/>
                            <a:gd name="connsiteY266" fmla="*/ 1152525 h 1726763"/>
                            <a:gd name="connsiteX267" fmla="*/ 2281237 w 2890837"/>
                            <a:gd name="connsiteY267" fmla="*/ 1159669 h 1726763"/>
                            <a:gd name="connsiteX268" fmla="*/ 2269331 w 2890837"/>
                            <a:gd name="connsiteY268" fmla="*/ 1178719 h 1726763"/>
                            <a:gd name="connsiteX269" fmla="*/ 2264568 w 2890837"/>
                            <a:gd name="connsiteY269" fmla="*/ 1185863 h 1726763"/>
                            <a:gd name="connsiteX270" fmla="*/ 2257425 w 2890837"/>
                            <a:gd name="connsiteY270" fmla="*/ 1190625 h 1726763"/>
                            <a:gd name="connsiteX271" fmla="*/ 2226468 w 2890837"/>
                            <a:gd name="connsiteY271" fmla="*/ 1197769 h 1726763"/>
                            <a:gd name="connsiteX272" fmla="*/ 2145506 w 2890837"/>
                            <a:gd name="connsiteY272" fmla="*/ 1195388 h 1726763"/>
                            <a:gd name="connsiteX273" fmla="*/ 2071687 w 2890837"/>
                            <a:gd name="connsiteY273" fmla="*/ 1195388 h 1726763"/>
                            <a:gd name="connsiteX274" fmla="*/ 2055018 w 2890837"/>
                            <a:gd name="connsiteY274" fmla="*/ 1200150 h 1726763"/>
                            <a:gd name="connsiteX275" fmla="*/ 2040731 w 2890837"/>
                            <a:gd name="connsiteY275" fmla="*/ 1209675 h 1726763"/>
                            <a:gd name="connsiteX276" fmla="*/ 2019300 w 2890837"/>
                            <a:gd name="connsiteY276" fmla="*/ 1233488 h 1726763"/>
                            <a:gd name="connsiteX277" fmla="*/ 2014537 w 2890837"/>
                            <a:gd name="connsiteY277" fmla="*/ 1240632 h 1726763"/>
                            <a:gd name="connsiteX278" fmla="*/ 2005012 w 2890837"/>
                            <a:gd name="connsiteY278" fmla="*/ 1257300 h 1726763"/>
                            <a:gd name="connsiteX279" fmla="*/ 2000250 w 2890837"/>
                            <a:gd name="connsiteY279" fmla="*/ 1278732 h 1726763"/>
                            <a:gd name="connsiteX280" fmla="*/ 1993106 w 2890837"/>
                            <a:gd name="connsiteY280" fmla="*/ 1285875 h 1726763"/>
                            <a:gd name="connsiteX281" fmla="*/ 1988343 w 2890837"/>
                            <a:gd name="connsiteY281" fmla="*/ 1300163 h 1726763"/>
                            <a:gd name="connsiteX282" fmla="*/ 1997868 w 2890837"/>
                            <a:gd name="connsiteY282" fmla="*/ 1326357 h 1726763"/>
                            <a:gd name="connsiteX283" fmla="*/ 2012156 w 2890837"/>
                            <a:gd name="connsiteY283" fmla="*/ 1345407 h 1726763"/>
                            <a:gd name="connsiteX284" fmla="*/ 2014537 w 2890837"/>
                            <a:gd name="connsiteY284" fmla="*/ 1352550 h 1726763"/>
                            <a:gd name="connsiteX285" fmla="*/ 2024062 w 2890837"/>
                            <a:gd name="connsiteY285" fmla="*/ 1369219 h 1726763"/>
                            <a:gd name="connsiteX286" fmla="*/ 2028825 w 2890837"/>
                            <a:gd name="connsiteY286" fmla="*/ 1385888 h 1726763"/>
                            <a:gd name="connsiteX287" fmla="*/ 2033587 w 2890837"/>
                            <a:gd name="connsiteY287" fmla="*/ 1393032 h 1726763"/>
                            <a:gd name="connsiteX288" fmla="*/ 2038350 w 2890837"/>
                            <a:gd name="connsiteY288" fmla="*/ 1407319 h 1726763"/>
                            <a:gd name="connsiteX289" fmla="*/ 2040731 w 2890837"/>
                            <a:gd name="connsiteY289" fmla="*/ 1414463 h 1726763"/>
                            <a:gd name="connsiteX290" fmla="*/ 2045493 w 2890837"/>
                            <a:gd name="connsiteY290" fmla="*/ 1421607 h 1726763"/>
                            <a:gd name="connsiteX291" fmla="*/ 2047875 w 2890837"/>
                            <a:gd name="connsiteY291" fmla="*/ 1428750 h 1726763"/>
                            <a:gd name="connsiteX292" fmla="*/ 2055018 w 2890837"/>
                            <a:gd name="connsiteY292" fmla="*/ 1435894 h 1726763"/>
                            <a:gd name="connsiteX293" fmla="*/ 2059781 w 2890837"/>
                            <a:gd name="connsiteY293" fmla="*/ 1445419 h 1726763"/>
                            <a:gd name="connsiteX294" fmla="*/ 2066925 w 2890837"/>
                            <a:gd name="connsiteY294" fmla="*/ 1450182 h 1726763"/>
                            <a:gd name="connsiteX295" fmla="*/ 2078831 w 2890837"/>
                            <a:gd name="connsiteY295" fmla="*/ 1459707 h 1726763"/>
                            <a:gd name="connsiteX296" fmla="*/ 2085975 w 2890837"/>
                            <a:gd name="connsiteY296" fmla="*/ 1464469 h 1726763"/>
                            <a:gd name="connsiteX297" fmla="*/ 2102643 w 2890837"/>
                            <a:gd name="connsiteY297" fmla="*/ 1476375 h 1726763"/>
                            <a:gd name="connsiteX298" fmla="*/ 2107406 w 2890837"/>
                            <a:gd name="connsiteY298" fmla="*/ 1485900 h 1726763"/>
                            <a:gd name="connsiteX299" fmla="*/ 2112168 w 2890837"/>
                            <a:gd name="connsiteY299" fmla="*/ 1493044 h 1726763"/>
                            <a:gd name="connsiteX300" fmla="*/ 2114550 w 2890837"/>
                            <a:gd name="connsiteY300" fmla="*/ 1502569 h 1726763"/>
                            <a:gd name="connsiteX301" fmla="*/ 2121693 w 2890837"/>
                            <a:gd name="connsiteY301" fmla="*/ 1509713 h 1726763"/>
                            <a:gd name="connsiteX302" fmla="*/ 2138362 w 2890837"/>
                            <a:gd name="connsiteY302" fmla="*/ 1516857 h 1726763"/>
                            <a:gd name="connsiteX303" fmla="*/ 2150268 w 2890837"/>
                            <a:gd name="connsiteY303" fmla="*/ 1521619 h 1726763"/>
                            <a:gd name="connsiteX304" fmla="*/ 2166937 w 2890837"/>
                            <a:gd name="connsiteY304" fmla="*/ 1528763 h 1726763"/>
                            <a:gd name="connsiteX305" fmla="*/ 2178843 w 2890837"/>
                            <a:gd name="connsiteY305" fmla="*/ 1535907 h 1726763"/>
                            <a:gd name="connsiteX306" fmla="*/ 2188368 w 2890837"/>
                            <a:gd name="connsiteY306" fmla="*/ 1538288 h 1726763"/>
                            <a:gd name="connsiteX307" fmla="*/ 2195512 w 2890837"/>
                            <a:gd name="connsiteY307" fmla="*/ 1540669 h 1726763"/>
                            <a:gd name="connsiteX308" fmla="*/ 2226468 w 2890837"/>
                            <a:gd name="connsiteY308" fmla="*/ 1538288 h 1726763"/>
                            <a:gd name="connsiteX309" fmla="*/ 2233612 w 2890837"/>
                            <a:gd name="connsiteY309" fmla="*/ 1535907 h 1726763"/>
                            <a:gd name="connsiteX310" fmla="*/ 2274093 w 2890837"/>
                            <a:gd name="connsiteY310" fmla="*/ 1533525 h 1726763"/>
                            <a:gd name="connsiteX311" fmla="*/ 2305050 w 2890837"/>
                            <a:gd name="connsiteY311" fmla="*/ 1535907 h 1726763"/>
                            <a:gd name="connsiteX312" fmla="*/ 2312193 w 2890837"/>
                            <a:gd name="connsiteY312" fmla="*/ 1538288 h 1726763"/>
                            <a:gd name="connsiteX313" fmla="*/ 2336006 w 2890837"/>
                            <a:gd name="connsiteY313" fmla="*/ 1540669 h 1726763"/>
                            <a:gd name="connsiteX314" fmla="*/ 2343150 w 2890837"/>
                            <a:gd name="connsiteY314" fmla="*/ 1543050 h 1726763"/>
                            <a:gd name="connsiteX315" fmla="*/ 2357437 w 2890837"/>
                            <a:gd name="connsiteY315" fmla="*/ 1552575 h 1726763"/>
                            <a:gd name="connsiteX316" fmla="*/ 2364581 w 2890837"/>
                            <a:gd name="connsiteY316" fmla="*/ 1557338 h 1726763"/>
                            <a:gd name="connsiteX317" fmla="*/ 2374106 w 2890837"/>
                            <a:gd name="connsiteY317" fmla="*/ 1562100 h 1726763"/>
                            <a:gd name="connsiteX318" fmla="*/ 2381250 w 2890837"/>
                            <a:gd name="connsiteY318" fmla="*/ 1569244 h 1726763"/>
                            <a:gd name="connsiteX319" fmla="*/ 2388393 w 2890837"/>
                            <a:gd name="connsiteY319" fmla="*/ 1574007 h 1726763"/>
                            <a:gd name="connsiteX320" fmla="*/ 2393156 w 2890837"/>
                            <a:gd name="connsiteY320" fmla="*/ 1581150 h 1726763"/>
                            <a:gd name="connsiteX321" fmla="*/ 2400300 w 2890837"/>
                            <a:gd name="connsiteY321" fmla="*/ 1590675 h 1726763"/>
                            <a:gd name="connsiteX322" fmla="*/ 2397918 w 2890837"/>
                            <a:gd name="connsiteY322" fmla="*/ 1621632 h 1726763"/>
                            <a:gd name="connsiteX323" fmla="*/ 2395537 w 2890837"/>
                            <a:gd name="connsiteY323" fmla="*/ 1633538 h 1726763"/>
                            <a:gd name="connsiteX324" fmla="*/ 2390775 w 2890837"/>
                            <a:gd name="connsiteY324" fmla="*/ 1704975 h 1726763"/>
                            <a:gd name="connsiteX325" fmla="*/ 2383631 w 2890837"/>
                            <a:gd name="connsiteY325" fmla="*/ 1724025 h 1726763"/>
                            <a:gd name="connsiteX326" fmla="*/ 2383631 w 2890837"/>
                            <a:gd name="connsiteY32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66887 w 2890837"/>
                            <a:gd name="connsiteY152" fmla="*/ 762000 h 1726763"/>
                            <a:gd name="connsiteX153" fmla="*/ 1819275 w 2890837"/>
                            <a:gd name="connsiteY153" fmla="*/ 714376 h 1726763"/>
                            <a:gd name="connsiteX154" fmla="*/ 1854993 w 2890837"/>
                            <a:gd name="connsiteY154" fmla="*/ 681038 h 1726763"/>
                            <a:gd name="connsiteX155" fmla="*/ 1864518 w 2890837"/>
                            <a:gd name="connsiteY155" fmla="*/ 659607 h 1726763"/>
                            <a:gd name="connsiteX156" fmla="*/ 1878806 w 2890837"/>
                            <a:gd name="connsiteY156" fmla="*/ 650082 h 1726763"/>
                            <a:gd name="connsiteX157" fmla="*/ 1890712 w 2890837"/>
                            <a:gd name="connsiteY157" fmla="*/ 640557 h 1726763"/>
                            <a:gd name="connsiteX158" fmla="*/ 1895475 w 2890837"/>
                            <a:gd name="connsiteY158" fmla="*/ 633413 h 1726763"/>
                            <a:gd name="connsiteX159" fmla="*/ 1902618 w 2890837"/>
                            <a:gd name="connsiteY159" fmla="*/ 628650 h 1726763"/>
                            <a:gd name="connsiteX160" fmla="*/ 1921668 w 2890837"/>
                            <a:gd name="connsiteY160" fmla="*/ 607219 h 1726763"/>
                            <a:gd name="connsiteX161" fmla="*/ 1928812 w 2890837"/>
                            <a:gd name="connsiteY161" fmla="*/ 600075 h 1726763"/>
                            <a:gd name="connsiteX162" fmla="*/ 1952625 w 2890837"/>
                            <a:gd name="connsiteY162" fmla="*/ 585788 h 1726763"/>
                            <a:gd name="connsiteX163" fmla="*/ 1966912 w 2890837"/>
                            <a:gd name="connsiteY163" fmla="*/ 573882 h 1726763"/>
                            <a:gd name="connsiteX164" fmla="*/ 1981200 w 2890837"/>
                            <a:gd name="connsiteY164" fmla="*/ 566738 h 1726763"/>
                            <a:gd name="connsiteX165" fmla="*/ 1988343 w 2890837"/>
                            <a:gd name="connsiteY165" fmla="*/ 552450 h 1726763"/>
                            <a:gd name="connsiteX166" fmla="*/ 1985962 w 2890837"/>
                            <a:gd name="connsiteY166" fmla="*/ 545307 h 1726763"/>
                            <a:gd name="connsiteX167" fmla="*/ 1995487 w 2890837"/>
                            <a:gd name="connsiteY167" fmla="*/ 550069 h 1726763"/>
                            <a:gd name="connsiteX168" fmla="*/ 2005012 w 2890837"/>
                            <a:gd name="connsiteY168" fmla="*/ 545307 h 1726763"/>
                            <a:gd name="connsiteX169" fmla="*/ 2002631 w 2890837"/>
                            <a:gd name="connsiteY169" fmla="*/ 538163 h 1726763"/>
                            <a:gd name="connsiteX170" fmla="*/ 2016918 w 2890837"/>
                            <a:gd name="connsiteY170" fmla="*/ 528638 h 1726763"/>
                            <a:gd name="connsiteX171" fmla="*/ 2031206 w 2890837"/>
                            <a:gd name="connsiteY171" fmla="*/ 521494 h 1726763"/>
                            <a:gd name="connsiteX172" fmla="*/ 2035968 w 2890837"/>
                            <a:gd name="connsiteY172" fmla="*/ 514350 h 1726763"/>
                            <a:gd name="connsiteX173" fmla="*/ 2043112 w 2890837"/>
                            <a:gd name="connsiteY173" fmla="*/ 511969 h 1726763"/>
                            <a:gd name="connsiteX174" fmla="*/ 2052637 w 2890837"/>
                            <a:gd name="connsiteY174" fmla="*/ 497682 h 1726763"/>
                            <a:gd name="connsiteX175" fmla="*/ 2057400 w 2890837"/>
                            <a:gd name="connsiteY175" fmla="*/ 490538 h 1726763"/>
                            <a:gd name="connsiteX176" fmla="*/ 2062162 w 2890837"/>
                            <a:gd name="connsiteY176" fmla="*/ 483394 h 1726763"/>
                            <a:gd name="connsiteX177" fmla="*/ 2076450 w 2890837"/>
                            <a:gd name="connsiteY177" fmla="*/ 473869 h 1726763"/>
                            <a:gd name="connsiteX178" fmla="*/ 2083593 w 2890837"/>
                            <a:gd name="connsiteY178" fmla="*/ 469107 h 1726763"/>
                            <a:gd name="connsiteX179" fmla="*/ 2109787 w 2890837"/>
                            <a:gd name="connsiteY179" fmla="*/ 461963 h 1726763"/>
                            <a:gd name="connsiteX180" fmla="*/ 2124075 w 2890837"/>
                            <a:gd name="connsiteY180" fmla="*/ 473869 h 1726763"/>
                            <a:gd name="connsiteX181" fmla="*/ 2128837 w 2890837"/>
                            <a:gd name="connsiteY181" fmla="*/ 488157 h 1726763"/>
                            <a:gd name="connsiteX182" fmla="*/ 2128837 w 2890837"/>
                            <a:gd name="connsiteY182" fmla="*/ 609600 h 1726763"/>
                            <a:gd name="connsiteX183" fmla="*/ 2140743 w 2890837"/>
                            <a:gd name="connsiteY183" fmla="*/ 626269 h 1726763"/>
                            <a:gd name="connsiteX184" fmla="*/ 2131218 w 2890837"/>
                            <a:gd name="connsiteY184" fmla="*/ 628650 h 1726763"/>
                            <a:gd name="connsiteX185" fmla="*/ 2131218 w 2890837"/>
                            <a:gd name="connsiteY185" fmla="*/ 645319 h 1726763"/>
                            <a:gd name="connsiteX186" fmla="*/ 2138362 w 2890837"/>
                            <a:gd name="connsiteY186" fmla="*/ 650082 h 1726763"/>
                            <a:gd name="connsiteX187" fmla="*/ 2131218 w 2890837"/>
                            <a:gd name="connsiteY187" fmla="*/ 657225 h 1726763"/>
                            <a:gd name="connsiteX188" fmla="*/ 2140743 w 2890837"/>
                            <a:gd name="connsiteY188" fmla="*/ 669132 h 1726763"/>
                            <a:gd name="connsiteX189" fmla="*/ 2145506 w 2890837"/>
                            <a:gd name="connsiteY189" fmla="*/ 673894 h 1726763"/>
                            <a:gd name="connsiteX190" fmla="*/ 2155031 w 2890837"/>
                            <a:gd name="connsiteY190" fmla="*/ 683419 h 1726763"/>
                            <a:gd name="connsiteX191" fmla="*/ 2197893 w 2890837"/>
                            <a:gd name="connsiteY191" fmla="*/ 692944 h 1726763"/>
                            <a:gd name="connsiteX192" fmla="*/ 2216943 w 2890837"/>
                            <a:gd name="connsiteY192" fmla="*/ 702469 h 1726763"/>
                            <a:gd name="connsiteX193" fmla="*/ 2238375 w 2890837"/>
                            <a:gd name="connsiteY193" fmla="*/ 707232 h 1726763"/>
                            <a:gd name="connsiteX194" fmla="*/ 2255043 w 2890837"/>
                            <a:gd name="connsiteY194" fmla="*/ 704850 h 1726763"/>
                            <a:gd name="connsiteX195" fmla="*/ 2276475 w 2890837"/>
                            <a:gd name="connsiteY195" fmla="*/ 700088 h 1726763"/>
                            <a:gd name="connsiteX196" fmla="*/ 2388393 w 2890837"/>
                            <a:gd name="connsiteY196" fmla="*/ 697707 h 1726763"/>
                            <a:gd name="connsiteX197" fmla="*/ 2400300 w 2890837"/>
                            <a:gd name="connsiteY197" fmla="*/ 695325 h 1726763"/>
                            <a:gd name="connsiteX198" fmla="*/ 2450306 w 2890837"/>
                            <a:gd name="connsiteY198" fmla="*/ 690563 h 1726763"/>
                            <a:gd name="connsiteX199" fmla="*/ 2464593 w 2890837"/>
                            <a:gd name="connsiteY199" fmla="*/ 685800 h 1726763"/>
                            <a:gd name="connsiteX200" fmla="*/ 2474118 w 2890837"/>
                            <a:gd name="connsiteY200" fmla="*/ 683419 h 1726763"/>
                            <a:gd name="connsiteX201" fmla="*/ 2488406 w 2890837"/>
                            <a:gd name="connsiteY201" fmla="*/ 678657 h 1726763"/>
                            <a:gd name="connsiteX202" fmla="*/ 2509837 w 2890837"/>
                            <a:gd name="connsiteY202" fmla="*/ 673894 h 1726763"/>
                            <a:gd name="connsiteX203" fmla="*/ 2531268 w 2890837"/>
                            <a:gd name="connsiteY203" fmla="*/ 664369 h 1726763"/>
                            <a:gd name="connsiteX204" fmla="*/ 2538412 w 2890837"/>
                            <a:gd name="connsiteY204" fmla="*/ 661988 h 1726763"/>
                            <a:gd name="connsiteX205" fmla="*/ 2581275 w 2890837"/>
                            <a:gd name="connsiteY205" fmla="*/ 664369 h 1726763"/>
                            <a:gd name="connsiteX206" fmla="*/ 2612231 w 2890837"/>
                            <a:gd name="connsiteY206" fmla="*/ 673894 h 1726763"/>
                            <a:gd name="connsiteX207" fmla="*/ 2645568 w 2890837"/>
                            <a:gd name="connsiteY207" fmla="*/ 678657 h 1726763"/>
                            <a:gd name="connsiteX208" fmla="*/ 2678906 w 2890837"/>
                            <a:gd name="connsiteY208" fmla="*/ 683419 h 1726763"/>
                            <a:gd name="connsiteX209" fmla="*/ 2750343 w 2890837"/>
                            <a:gd name="connsiteY209" fmla="*/ 681038 h 1726763"/>
                            <a:gd name="connsiteX210" fmla="*/ 2769393 w 2890837"/>
                            <a:gd name="connsiteY210" fmla="*/ 678657 h 1726763"/>
                            <a:gd name="connsiteX211" fmla="*/ 2800350 w 2890837"/>
                            <a:gd name="connsiteY211" fmla="*/ 692944 h 1726763"/>
                            <a:gd name="connsiteX212" fmla="*/ 2812256 w 2890837"/>
                            <a:gd name="connsiteY212" fmla="*/ 697707 h 1726763"/>
                            <a:gd name="connsiteX213" fmla="*/ 2819400 w 2890837"/>
                            <a:gd name="connsiteY213" fmla="*/ 711994 h 1726763"/>
                            <a:gd name="connsiteX214" fmla="*/ 2817018 w 2890837"/>
                            <a:gd name="connsiteY214" fmla="*/ 721519 h 1726763"/>
                            <a:gd name="connsiteX215" fmla="*/ 2814637 w 2890837"/>
                            <a:gd name="connsiteY215" fmla="*/ 728663 h 1726763"/>
                            <a:gd name="connsiteX216" fmla="*/ 2800350 w 2890837"/>
                            <a:gd name="connsiteY216" fmla="*/ 733425 h 1726763"/>
                            <a:gd name="connsiteX217" fmla="*/ 2795587 w 2890837"/>
                            <a:gd name="connsiteY217" fmla="*/ 745332 h 1726763"/>
                            <a:gd name="connsiteX218" fmla="*/ 2788443 w 2890837"/>
                            <a:gd name="connsiteY218" fmla="*/ 752475 h 1726763"/>
                            <a:gd name="connsiteX219" fmla="*/ 2797968 w 2890837"/>
                            <a:gd name="connsiteY219" fmla="*/ 802482 h 1726763"/>
                            <a:gd name="connsiteX220" fmla="*/ 2805112 w 2890837"/>
                            <a:gd name="connsiteY220" fmla="*/ 812007 h 1726763"/>
                            <a:gd name="connsiteX221" fmla="*/ 2814637 w 2890837"/>
                            <a:gd name="connsiteY221" fmla="*/ 814388 h 1726763"/>
                            <a:gd name="connsiteX222" fmla="*/ 2807493 w 2890837"/>
                            <a:gd name="connsiteY222" fmla="*/ 821532 h 1726763"/>
                            <a:gd name="connsiteX223" fmla="*/ 2793206 w 2890837"/>
                            <a:gd name="connsiteY223" fmla="*/ 826294 h 1726763"/>
                            <a:gd name="connsiteX224" fmla="*/ 2802731 w 2890837"/>
                            <a:gd name="connsiteY224" fmla="*/ 840582 h 1726763"/>
                            <a:gd name="connsiteX225" fmla="*/ 2807493 w 2890837"/>
                            <a:gd name="connsiteY225" fmla="*/ 847725 h 1726763"/>
                            <a:gd name="connsiteX226" fmla="*/ 2821781 w 2890837"/>
                            <a:gd name="connsiteY226" fmla="*/ 842963 h 1726763"/>
                            <a:gd name="connsiteX227" fmla="*/ 2838450 w 2890837"/>
                            <a:gd name="connsiteY227" fmla="*/ 847725 h 1726763"/>
                            <a:gd name="connsiteX228" fmla="*/ 2845593 w 2890837"/>
                            <a:gd name="connsiteY228" fmla="*/ 852488 h 1726763"/>
                            <a:gd name="connsiteX229" fmla="*/ 2859881 w 2890837"/>
                            <a:gd name="connsiteY229" fmla="*/ 859632 h 1726763"/>
                            <a:gd name="connsiteX230" fmla="*/ 2864643 w 2890837"/>
                            <a:gd name="connsiteY230" fmla="*/ 866775 h 1726763"/>
                            <a:gd name="connsiteX231" fmla="*/ 2888456 w 2890837"/>
                            <a:gd name="connsiteY231" fmla="*/ 885825 h 1726763"/>
                            <a:gd name="connsiteX232" fmla="*/ 2890837 w 2890837"/>
                            <a:gd name="connsiteY232" fmla="*/ 892969 h 1726763"/>
                            <a:gd name="connsiteX233" fmla="*/ 2888456 w 2890837"/>
                            <a:gd name="connsiteY233" fmla="*/ 938213 h 1726763"/>
                            <a:gd name="connsiteX234" fmla="*/ 2886075 w 2890837"/>
                            <a:gd name="connsiteY234" fmla="*/ 947738 h 1726763"/>
                            <a:gd name="connsiteX235" fmla="*/ 2883693 w 2890837"/>
                            <a:gd name="connsiteY235" fmla="*/ 954882 h 1726763"/>
                            <a:gd name="connsiteX236" fmla="*/ 2871787 w 2890837"/>
                            <a:gd name="connsiteY236" fmla="*/ 969169 h 1726763"/>
                            <a:gd name="connsiteX237" fmla="*/ 2864643 w 2890837"/>
                            <a:gd name="connsiteY237" fmla="*/ 971550 h 1726763"/>
                            <a:gd name="connsiteX238" fmla="*/ 2859881 w 2890837"/>
                            <a:gd name="connsiteY238" fmla="*/ 981075 h 1726763"/>
                            <a:gd name="connsiteX239" fmla="*/ 2845593 w 2890837"/>
                            <a:gd name="connsiteY239" fmla="*/ 990600 h 1726763"/>
                            <a:gd name="connsiteX240" fmla="*/ 2831306 w 2890837"/>
                            <a:gd name="connsiteY240" fmla="*/ 1000125 h 1726763"/>
                            <a:gd name="connsiteX241" fmla="*/ 2821781 w 2890837"/>
                            <a:gd name="connsiteY241" fmla="*/ 1004888 h 1726763"/>
                            <a:gd name="connsiteX242" fmla="*/ 2809875 w 2890837"/>
                            <a:gd name="connsiteY242" fmla="*/ 1019175 h 1726763"/>
                            <a:gd name="connsiteX243" fmla="*/ 2802731 w 2890837"/>
                            <a:gd name="connsiteY243" fmla="*/ 1026319 h 1726763"/>
                            <a:gd name="connsiteX244" fmla="*/ 2781300 w 2890837"/>
                            <a:gd name="connsiteY244" fmla="*/ 1033463 h 1726763"/>
                            <a:gd name="connsiteX245" fmla="*/ 2700337 w 2890837"/>
                            <a:gd name="connsiteY245" fmla="*/ 1031082 h 1726763"/>
                            <a:gd name="connsiteX246" fmla="*/ 2690812 w 2890837"/>
                            <a:gd name="connsiteY246" fmla="*/ 1028700 h 1726763"/>
                            <a:gd name="connsiteX247" fmla="*/ 2678906 w 2890837"/>
                            <a:gd name="connsiteY247" fmla="*/ 1026319 h 1726763"/>
                            <a:gd name="connsiteX248" fmla="*/ 2645568 w 2890837"/>
                            <a:gd name="connsiteY248" fmla="*/ 1021557 h 1726763"/>
                            <a:gd name="connsiteX249" fmla="*/ 2624137 w 2890837"/>
                            <a:gd name="connsiteY249" fmla="*/ 1016794 h 1726763"/>
                            <a:gd name="connsiteX250" fmla="*/ 2597943 w 2890837"/>
                            <a:gd name="connsiteY250" fmla="*/ 1014413 h 1726763"/>
                            <a:gd name="connsiteX251" fmla="*/ 2481262 w 2890837"/>
                            <a:gd name="connsiteY251" fmla="*/ 1009650 h 1726763"/>
                            <a:gd name="connsiteX252" fmla="*/ 2431256 w 2890837"/>
                            <a:gd name="connsiteY252" fmla="*/ 1012032 h 1726763"/>
                            <a:gd name="connsiteX253" fmla="*/ 2414587 w 2890837"/>
                            <a:gd name="connsiteY253" fmla="*/ 1016794 h 1726763"/>
                            <a:gd name="connsiteX254" fmla="*/ 2405062 w 2890837"/>
                            <a:gd name="connsiteY254" fmla="*/ 1023938 h 1726763"/>
                            <a:gd name="connsiteX255" fmla="*/ 2390775 w 2890837"/>
                            <a:gd name="connsiteY255" fmla="*/ 1028700 h 1726763"/>
                            <a:gd name="connsiteX256" fmla="*/ 2383631 w 2890837"/>
                            <a:gd name="connsiteY256" fmla="*/ 1031082 h 1726763"/>
                            <a:gd name="connsiteX257" fmla="*/ 2369343 w 2890837"/>
                            <a:gd name="connsiteY257" fmla="*/ 1040607 h 1726763"/>
                            <a:gd name="connsiteX258" fmla="*/ 2359818 w 2890837"/>
                            <a:gd name="connsiteY258" fmla="*/ 1052513 h 1726763"/>
                            <a:gd name="connsiteX259" fmla="*/ 2355056 w 2890837"/>
                            <a:gd name="connsiteY259" fmla="*/ 1059657 h 1726763"/>
                            <a:gd name="connsiteX260" fmla="*/ 2331243 w 2890837"/>
                            <a:gd name="connsiteY260" fmla="*/ 1073944 h 1726763"/>
                            <a:gd name="connsiteX261" fmla="*/ 2316956 w 2890837"/>
                            <a:gd name="connsiteY261" fmla="*/ 1085850 h 1726763"/>
                            <a:gd name="connsiteX262" fmla="*/ 2309812 w 2890837"/>
                            <a:gd name="connsiteY262" fmla="*/ 1088232 h 1726763"/>
                            <a:gd name="connsiteX263" fmla="*/ 2305050 w 2890837"/>
                            <a:gd name="connsiteY263" fmla="*/ 1095375 h 1726763"/>
                            <a:gd name="connsiteX264" fmla="*/ 2290762 w 2890837"/>
                            <a:gd name="connsiteY264" fmla="*/ 1107282 h 1726763"/>
                            <a:gd name="connsiteX265" fmla="*/ 2283618 w 2890837"/>
                            <a:gd name="connsiteY265" fmla="*/ 1123950 h 1726763"/>
                            <a:gd name="connsiteX266" fmla="*/ 2278856 w 2890837"/>
                            <a:gd name="connsiteY266" fmla="*/ 1152525 h 1726763"/>
                            <a:gd name="connsiteX267" fmla="*/ 2281237 w 2890837"/>
                            <a:gd name="connsiteY267" fmla="*/ 1159669 h 1726763"/>
                            <a:gd name="connsiteX268" fmla="*/ 2269331 w 2890837"/>
                            <a:gd name="connsiteY268" fmla="*/ 1178719 h 1726763"/>
                            <a:gd name="connsiteX269" fmla="*/ 2264568 w 2890837"/>
                            <a:gd name="connsiteY269" fmla="*/ 1185863 h 1726763"/>
                            <a:gd name="connsiteX270" fmla="*/ 2257425 w 2890837"/>
                            <a:gd name="connsiteY270" fmla="*/ 1190625 h 1726763"/>
                            <a:gd name="connsiteX271" fmla="*/ 2226468 w 2890837"/>
                            <a:gd name="connsiteY271" fmla="*/ 1197769 h 1726763"/>
                            <a:gd name="connsiteX272" fmla="*/ 2145506 w 2890837"/>
                            <a:gd name="connsiteY272" fmla="*/ 1195388 h 1726763"/>
                            <a:gd name="connsiteX273" fmla="*/ 2071687 w 2890837"/>
                            <a:gd name="connsiteY273" fmla="*/ 1195388 h 1726763"/>
                            <a:gd name="connsiteX274" fmla="*/ 2055018 w 2890837"/>
                            <a:gd name="connsiteY274" fmla="*/ 1200150 h 1726763"/>
                            <a:gd name="connsiteX275" fmla="*/ 2040731 w 2890837"/>
                            <a:gd name="connsiteY275" fmla="*/ 1209675 h 1726763"/>
                            <a:gd name="connsiteX276" fmla="*/ 2019300 w 2890837"/>
                            <a:gd name="connsiteY276" fmla="*/ 1233488 h 1726763"/>
                            <a:gd name="connsiteX277" fmla="*/ 2014537 w 2890837"/>
                            <a:gd name="connsiteY277" fmla="*/ 1240632 h 1726763"/>
                            <a:gd name="connsiteX278" fmla="*/ 2005012 w 2890837"/>
                            <a:gd name="connsiteY278" fmla="*/ 1257300 h 1726763"/>
                            <a:gd name="connsiteX279" fmla="*/ 2000250 w 2890837"/>
                            <a:gd name="connsiteY279" fmla="*/ 1278732 h 1726763"/>
                            <a:gd name="connsiteX280" fmla="*/ 1993106 w 2890837"/>
                            <a:gd name="connsiteY280" fmla="*/ 1285875 h 1726763"/>
                            <a:gd name="connsiteX281" fmla="*/ 1988343 w 2890837"/>
                            <a:gd name="connsiteY281" fmla="*/ 1300163 h 1726763"/>
                            <a:gd name="connsiteX282" fmla="*/ 1997868 w 2890837"/>
                            <a:gd name="connsiteY282" fmla="*/ 1326357 h 1726763"/>
                            <a:gd name="connsiteX283" fmla="*/ 2012156 w 2890837"/>
                            <a:gd name="connsiteY283" fmla="*/ 1345407 h 1726763"/>
                            <a:gd name="connsiteX284" fmla="*/ 2014537 w 2890837"/>
                            <a:gd name="connsiteY284" fmla="*/ 1352550 h 1726763"/>
                            <a:gd name="connsiteX285" fmla="*/ 2024062 w 2890837"/>
                            <a:gd name="connsiteY285" fmla="*/ 1369219 h 1726763"/>
                            <a:gd name="connsiteX286" fmla="*/ 2028825 w 2890837"/>
                            <a:gd name="connsiteY286" fmla="*/ 1385888 h 1726763"/>
                            <a:gd name="connsiteX287" fmla="*/ 2033587 w 2890837"/>
                            <a:gd name="connsiteY287" fmla="*/ 1393032 h 1726763"/>
                            <a:gd name="connsiteX288" fmla="*/ 2038350 w 2890837"/>
                            <a:gd name="connsiteY288" fmla="*/ 1407319 h 1726763"/>
                            <a:gd name="connsiteX289" fmla="*/ 2040731 w 2890837"/>
                            <a:gd name="connsiteY289" fmla="*/ 1414463 h 1726763"/>
                            <a:gd name="connsiteX290" fmla="*/ 2045493 w 2890837"/>
                            <a:gd name="connsiteY290" fmla="*/ 1421607 h 1726763"/>
                            <a:gd name="connsiteX291" fmla="*/ 2047875 w 2890837"/>
                            <a:gd name="connsiteY291" fmla="*/ 1428750 h 1726763"/>
                            <a:gd name="connsiteX292" fmla="*/ 2055018 w 2890837"/>
                            <a:gd name="connsiteY292" fmla="*/ 1435894 h 1726763"/>
                            <a:gd name="connsiteX293" fmla="*/ 2059781 w 2890837"/>
                            <a:gd name="connsiteY293" fmla="*/ 1445419 h 1726763"/>
                            <a:gd name="connsiteX294" fmla="*/ 2066925 w 2890837"/>
                            <a:gd name="connsiteY294" fmla="*/ 1450182 h 1726763"/>
                            <a:gd name="connsiteX295" fmla="*/ 2078831 w 2890837"/>
                            <a:gd name="connsiteY295" fmla="*/ 1459707 h 1726763"/>
                            <a:gd name="connsiteX296" fmla="*/ 2085975 w 2890837"/>
                            <a:gd name="connsiteY296" fmla="*/ 1464469 h 1726763"/>
                            <a:gd name="connsiteX297" fmla="*/ 2102643 w 2890837"/>
                            <a:gd name="connsiteY297" fmla="*/ 1476375 h 1726763"/>
                            <a:gd name="connsiteX298" fmla="*/ 2107406 w 2890837"/>
                            <a:gd name="connsiteY298" fmla="*/ 1485900 h 1726763"/>
                            <a:gd name="connsiteX299" fmla="*/ 2112168 w 2890837"/>
                            <a:gd name="connsiteY299" fmla="*/ 1493044 h 1726763"/>
                            <a:gd name="connsiteX300" fmla="*/ 2114550 w 2890837"/>
                            <a:gd name="connsiteY300" fmla="*/ 1502569 h 1726763"/>
                            <a:gd name="connsiteX301" fmla="*/ 2121693 w 2890837"/>
                            <a:gd name="connsiteY301" fmla="*/ 1509713 h 1726763"/>
                            <a:gd name="connsiteX302" fmla="*/ 2138362 w 2890837"/>
                            <a:gd name="connsiteY302" fmla="*/ 1516857 h 1726763"/>
                            <a:gd name="connsiteX303" fmla="*/ 2150268 w 2890837"/>
                            <a:gd name="connsiteY303" fmla="*/ 1521619 h 1726763"/>
                            <a:gd name="connsiteX304" fmla="*/ 2166937 w 2890837"/>
                            <a:gd name="connsiteY304" fmla="*/ 1528763 h 1726763"/>
                            <a:gd name="connsiteX305" fmla="*/ 2178843 w 2890837"/>
                            <a:gd name="connsiteY305" fmla="*/ 1535907 h 1726763"/>
                            <a:gd name="connsiteX306" fmla="*/ 2188368 w 2890837"/>
                            <a:gd name="connsiteY306" fmla="*/ 1538288 h 1726763"/>
                            <a:gd name="connsiteX307" fmla="*/ 2195512 w 2890837"/>
                            <a:gd name="connsiteY307" fmla="*/ 1540669 h 1726763"/>
                            <a:gd name="connsiteX308" fmla="*/ 2226468 w 2890837"/>
                            <a:gd name="connsiteY308" fmla="*/ 1538288 h 1726763"/>
                            <a:gd name="connsiteX309" fmla="*/ 2233612 w 2890837"/>
                            <a:gd name="connsiteY309" fmla="*/ 1535907 h 1726763"/>
                            <a:gd name="connsiteX310" fmla="*/ 2274093 w 2890837"/>
                            <a:gd name="connsiteY310" fmla="*/ 1533525 h 1726763"/>
                            <a:gd name="connsiteX311" fmla="*/ 2305050 w 2890837"/>
                            <a:gd name="connsiteY311" fmla="*/ 1535907 h 1726763"/>
                            <a:gd name="connsiteX312" fmla="*/ 2312193 w 2890837"/>
                            <a:gd name="connsiteY312" fmla="*/ 1538288 h 1726763"/>
                            <a:gd name="connsiteX313" fmla="*/ 2336006 w 2890837"/>
                            <a:gd name="connsiteY313" fmla="*/ 1540669 h 1726763"/>
                            <a:gd name="connsiteX314" fmla="*/ 2343150 w 2890837"/>
                            <a:gd name="connsiteY314" fmla="*/ 1543050 h 1726763"/>
                            <a:gd name="connsiteX315" fmla="*/ 2357437 w 2890837"/>
                            <a:gd name="connsiteY315" fmla="*/ 1552575 h 1726763"/>
                            <a:gd name="connsiteX316" fmla="*/ 2364581 w 2890837"/>
                            <a:gd name="connsiteY316" fmla="*/ 1557338 h 1726763"/>
                            <a:gd name="connsiteX317" fmla="*/ 2374106 w 2890837"/>
                            <a:gd name="connsiteY317" fmla="*/ 1562100 h 1726763"/>
                            <a:gd name="connsiteX318" fmla="*/ 2381250 w 2890837"/>
                            <a:gd name="connsiteY318" fmla="*/ 1569244 h 1726763"/>
                            <a:gd name="connsiteX319" fmla="*/ 2388393 w 2890837"/>
                            <a:gd name="connsiteY319" fmla="*/ 1574007 h 1726763"/>
                            <a:gd name="connsiteX320" fmla="*/ 2393156 w 2890837"/>
                            <a:gd name="connsiteY320" fmla="*/ 1581150 h 1726763"/>
                            <a:gd name="connsiteX321" fmla="*/ 2400300 w 2890837"/>
                            <a:gd name="connsiteY321" fmla="*/ 1590675 h 1726763"/>
                            <a:gd name="connsiteX322" fmla="*/ 2397918 w 2890837"/>
                            <a:gd name="connsiteY322" fmla="*/ 1621632 h 1726763"/>
                            <a:gd name="connsiteX323" fmla="*/ 2395537 w 2890837"/>
                            <a:gd name="connsiteY323" fmla="*/ 1633538 h 1726763"/>
                            <a:gd name="connsiteX324" fmla="*/ 2390775 w 2890837"/>
                            <a:gd name="connsiteY324" fmla="*/ 1704975 h 1726763"/>
                            <a:gd name="connsiteX325" fmla="*/ 2383631 w 2890837"/>
                            <a:gd name="connsiteY325" fmla="*/ 1724025 h 1726763"/>
                            <a:gd name="connsiteX326" fmla="*/ 2383631 w 2890837"/>
                            <a:gd name="connsiteY32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59743 w 2890837"/>
                            <a:gd name="connsiteY151" fmla="*/ 766763 h 1726763"/>
                            <a:gd name="connsiteX152" fmla="*/ 1781174 w 2890837"/>
                            <a:gd name="connsiteY152" fmla="*/ 742950 h 1726763"/>
                            <a:gd name="connsiteX153" fmla="*/ 1819275 w 2890837"/>
                            <a:gd name="connsiteY153" fmla="*/ 714376 h 1726763"/>
                            <a:gd name="connsiteX154" fmla="*/ 1854993 w 2890837"/>
                            <a:gd name="connsiteY154" fmla="*/ 681038 h 1726763"/>
                            <a:gd name="connsiteX155" fmla="*/ 1864518 w 2890837"/>
                            <a:gd name="connsiteY155" fmla="*/ 659607 h 1726763"/>
                            <a:gd name="connsiteX156" fmla="*/ 1878806 w 2890837"/>
                            <a:gd name="connsiteY156" fmla="*/ 650082 h 1726763"/>
                            <a:gd name="connsiteX157" fmla="*/ 1890712 w 2890837"/>
                            <a:gd name="connsiteY157" fmla="*/ 640557 h 1726763"/>
                            <a:gd name="connsiteX158" fmla="*/ 1895475 w 2890837"/>
                            <a:gd name="connsiteY158" fmla="*/ 633413 h 1726763"/>
                            <a:gd name="connsiteX159" fmla="*/ 1902618 w 2890837"/>
                            <a:gd name="connsiteY159" fmla="*/ 628650 h 1726763"/>
                            <a:gd name="connsiteX160" fmla="*/ 1921668 w 2890837"/>
                            <a:gd name="connsiteY160" fmla="*/ 607219 h 1726763"/>
                            <a:gd name="connsiteX161" fmla="*/ 1928812 w 2890837"/>
                            <a:gd name="connsiteY161" fmla="*/ 600075 h 1726763"/>
                            <a:gd name="connsiteX162" fmla="*/ 1952625 w 2890837"/>
                            <a:gd name="connsiteY162" fmla="*/ 585788 h 1726763"/>
                            <a:gd name="connsiteX163" fmla="*/ 1966912 w 2890837"/>
                            <a:gd name="connsiteY163" fmla="*/ 573882 h 1726763"/>
                            <a:gd name="connsiteX164" fmla="*/ 1981200 w 2890837"/>
                            <a:gd name="connsiteY164" fmla="*/ 566738 h 1726763"/>
                            <a:gd name="connsiteX165" fmla="*/ 1988343 w 2890837"/>
                            <a:gd name="connsiteY165" fmla="*/ 552450 h 1726763"/>
                            <a:gd name="connsiteX166" fmla="*/ 1985962 w 2890837"/>
                            <a:gd name="connsiteY166" fmla="*/ 545307 h 1726763"/>
                            <a:gd name="connsiteX167" fmla="*/ 1995487 w 2890837"/>
                            <a:gd name="connsiteY167" fmla="*/ 550069 h 1726763"/>
                            <a:gd name="connsiteX168" fmla="*/ 2005012 w 2890837"/>
                            <a:gd name="connsiteY168" fmla="*/ 545307 h 1726763"/>
                            <a:gd name="connsiteX169" fmla="*/ 2002631 w 2890837"/>
                            <a:gd name="connsiteY169" fmla="*/ 538163 h 1726763"/>
                            <a:gd name="connsiteX170" fmla="*/ 2016918 w 2890837"/>
                            <a:gd name="connsiteY170" fmla="*/ 528638 h 1726763"/>
                            <a:gd name="connsiteX171" fmla="*/ 2031206 w 2890837"/>
                            <a:gd name="connsiteY171" fmla="*/ 521494 h 1726763"/>
                            <a:gd name="connsiteX172" fmla="*/ 2035968 w 2890837"/>
                            <a:gd name="connsiteY172" fmla="*/ 514350 h 1726763"/>
                            <a:gd name="connsiteX173" fmla="*/ 2043112 w 2890837"/>
                            <a:gd name="connsiteY173" fmla="*/ 511969 h 1726763"/>
                            <a:gd name="connsiteX174" fmla="*/ 2052637 w 2890837"/>
                            <a:gd name="connsiteY174" fmla="*/ 497682 h 1726763"/>
                            <a:gd name="connsiteX175" fmla="*/ 2057400 w 2890837"/>
                            <a:gd name="connsiteY175" fmla="*/ 490538 h 1726763"/>
                            <a:gd name="connsiteX176" fmla="*/ 2062162 w 2890837"/>
                            <a:gd name="connsiteY176" fmla="*/ 483394 h 1726763"/>
                            <a:gd name="connsiteX177" fmla="*/ 2076450 w 2890837"/>
                            <a:gd name="connsiteY177" fmla="*/ 473869 h 1726763"/>
                            <a:gd name="connsiteX178" fmla="*/ 2083593 w 2890837"/>
                            <a:gd name="connsiteY178" fmla="*/ 469107 h 1726763"/>
                            <a:gd name="connsiteX179" fmla="*/ 2109787 w 2890837"/>
                            <a:gd name="connsiteY179" fmla="*/ 461963 h 1726763"/>
                            <a:gd name="connsiteX180" fmla="*/ 2124075 w 2890837"/>
                            <a:gd name="connsiteY180" fmla="*/ 473869 h 1726763"/>
                            <a:gd name="connsiteX181" fmla="*/ 2128837 w 2890837"/>
                            <a:gd name="connsiteY181" fmla="*/ 488157 h 1726763"/>
                            <a:gd name="connsiteX182" fmla="*/ 2128837 w 2890837"/>
                            <a:gd name="connsiteY182" fmla="*/ 609600 h 1726763"/>
                            <a:gd name="connsiteX183" fmla="*/ 2140743 w 2890837"/>
                            <a:gd name="connsiteY183" fmla="*/ 626269 h 1726763"/>
                            <a:gd name="connsiteX184" fmla="*/ 2131218 w 2890837"/>
                            <a:gd name="connsiteY184" fmla="*/ 628650 h 1726763"/>
                            <a:gd name="connsiteX185" fmla="*/ 2131218 w 2890837"/>
                            <a:gd name="connsiteY185" fmla="*/ 645319 h 1726763"/>
                            <a:gd name="connsiteX186" fmla="*/ 2138362 w 2890837"/>
                            <a:gd name="connsiteY186" fmla="*/ 650082 h 1726763"/>
                            <a:gd name="connsiteX187" fmla="*/ 2131218 w 2890837"/>
                            <a:gd name="connsiteY187" fmla="*/ 657225 h 1726763"/>
                            <a:gd name="connsiteX188" fmla="*/ 2140743 w 2890837"/>
                            <a:gd name="connsiteY188" fmla="*/ 669132 h 1726763"/>
                            <a:gd name="connsiteX189" fmla="*/ 2145506 w 2890837"/>
                            <a:gd name="connsiteY189" fmla="*/ 673894 h 1726763"/>
                            <a:gd name="connsiteX190" fmla="*/ 2155031 w 2890837"/>
                            <a:gd name="connsiteY190" fmla="*/ 683419 h 1726763"/>
                            <a:gd name="connsiteX191" fmla="*/ 2197893 w 2890837"/>
                            <a:gd name="connsiteY191" fmla="*/ 692944 h 1726763"/>
                            <a:gd name="connsiteX192" fmla="*/ 2216943 w 2890837"/>
                            <a:gd name="connsiteY192" fmla="*/ 702469 h 1726763"/>
                            <a:gd name="connsiteX193" fmla="*/ 2238375 w 2890837"/>
                            <a:gd name="connsiteY193" fmla="*/ 707232 h 1726763"/>
                            <a:gd name="connsiteX194" fmla="*/ 2255043 w 2890837"/>
                            <a:gd name="connsiteY194" fmla="*/ 704850 h 1726763"/>
                            <a:gd name="connsiteX195" fmla="*/ 2276475 w 2890837"/>
                            <a:gd name="connsiteY195" fmla="*/ 700088 h 1726763"/>
                            <a:gd name="connsiteX196" fmla="*/ 2388393 w 2890837"/>
                            <a:gd name="connsiteY196" fmla="*/ 697707 h 1726763"/>
                            <a:gd name="connsiteX197" fmla="*/ 2400300 w 2890837"/>
                            <a:gd name="connsiteY197" fmla="*/ 695325 h 1726763"/>
                            <a:gd name="connsiteX198" fmla="*/ 2450306 w 2890837"/>
                            <a:gd name="connsiteY198" fmla="*/ 690563 h 1726763"/>
                            <a:gd name="connsiteX199" fmla="*/ 2464593 w 2890837"/>
                            <a:gd name="connsiteY199" fmla="*/ 685800 h 1726763"/>
                            <a:gd name="connsiteX200" fmla="*/ 2474118 w 2890837"/>
                            <a:gd name="connsiteY200" fmla="*/ 683419 h 1726763"/>
                            <a:gd name="connsiteX201" fmla="*/ 2488406 w 2890837"/>
                            <a:gd name="connsiteY201" fmla="*/ 678657 h 1726763"/>
                            <a:gd name="connsiteX202" fmla="*/ 2509837 w 2890837"/>
                            <a:gd name="connsiteY202" fmla="*/ 673894 h 1726763"/>
                            <a:gd name="connsiteX203" fmla="*/ 2531268 w 2890837"/>
                            <a:gd name="connsiteY203" fmla="*/ 664369 h 1726763"/>
                            <a:gd name="connsiteX204" fmla="*/ 2538412 w 2890837"/>
                            <a:gd name="connsiteY204" fmla="*/ 661988 h 1726763"/>
                            <a:gd name="connsiteX205" fmla="*/ 2581275 w 2890837"/>
                            <a:gd name="connsiteY205" fmla="*/ 664369 h 1726763"/>
                            <a:gd name="connsiteX206" fmla="*/ 2612231 w 2890837"/>
                            <a:gd name="connsiteY206" fmla="*/ 673894 h 1726763"/>
                            <a:gd name="connsiteX207" fmla="*/ 2645568 w 2890837"/>
                            <a:gd name="connsiteY207" fmla="*/ 678657 h 1726763"/>
                            <a:gd name="connsiteX208" fmla="*/ 2678906 w 2890837"/>
                            <a:gd name="connsiteY208" fmla="*/ 683419 h 1726763"/>
                            <a:gd name="connsiteX209" fmla="*/ 2750343 w 2890837"/>
                            <a:gd name="connsiteY209" fmla="*/ 681038 h 1726763"/>
                            <a:gd name="connsiteX210" fmla="*/ 2769393 w 2890837"/>
                            <a:gd name="connsiteY210" fmla="*/ 678657 h 1726763"/>
                            <a:gd name="connsiteX211" fmla="*/ 2800350 w 2890837"/>
                            <a:gd name="connsiteY211" fmla="*/ 692944 h 1726763"/>
                            <a:gd name="connsiteX212" fmla="*/ 2812256 w 2890837"/>
                            <a:gd name="connsiteY212" fmla="*/ 697707 h 1726763"/>
                            <a:gd name="connsiteX213" fmla="*/ 2819400 w 2890837"/>
                            <a:gd name="connsiteY213" fmla="*/ 711994 h 1726763"/>
                            <a:gd name="connsiteX214" fmla="*/ 2817018 w 2890837"/>
                            <a:gd name="connsiteY214" fmla="*/ 721519 h 1726763"/>
                            <a:gd name="connsiteX215" fmla="*/ 2814637 w 2890837"/>
                            <a:gd name="connsiteY215" fmla="*/ 728663 h 1726763"/>
                            <a:gd name="connsiteX216" fmla="*/ 2800350 w 2890837"/>
                            <a:gd name="connsiteY216" fmla="*/ 733425 h 1726763"/>
                            <a:gd name="connsiteX217" fmla="*/ 2795587 w 2890837"/>
                            <a:gd name="connsiteY217" fmla="*/ 745332 h 1726763"/>
                            <a:gd name="connsiteX218" fmla="*/ 2788443 w 2890837"/>
                            <a:gd name="connsiteY218" fmla="*/ 752475 h 1726763"/>
                            <a:gd name="connsiteX219" fmla="*/ 2797968 w 2890837"/>
                            <a:gd name="connsiteY219" fmla="*/ 802482 h 1726763"/>
                            <a:gd name="connsiteX220" fmla="*/ 2805112 w 2890837"/>
                            <a:gd name="connsiteY220" fmla="*/ 812007 h 1726763"/>
                            <a:gd name="connsiteX221" fmla="*/ 2814637 w 2890837"/>
                            <a:gd name="connsiteY221" fmla="*/ 814388 h 1726763"/>
                            <a:gd name="connsiteX222" fmla="*/ 2807493 w 2890837"/>
                            <a:gd name="connsiteY222" fmla="*/ 821532 h 1726763"/>
                            <a:gd name="connsiteX223" fmla="*/ 2793206 w 2890837"/>
                            <a:gd name="connsiteY223" fmla="*/ 826294 h 1726763"/>
                            <a:gd name="connsiteX224" fmla="*/ 2802731 w 2890837"/>
                            <a:gd name="connsiteY224" fmla="*/ 840582 h 1726763"/>
                            <a:gd name="connsiteX225" fmla="*/ 2807493 w 2890837"/>
                            <a:gd name="connsiteY225" fmla="*/ 847725 h 1726763"/>
                            <a:gd name="connsiteX226" fmla="*/ 2821781 w 2890837"/>
                            <a:gd name="connsiteY226" fmla="*/ 842963 h 1726763"/>
                            <a:gd name="connsiteX227" fmla="*/ 2838450 w 2890837"/>
                            <a:gd name="connsiteY227" fmla="*/ 847725 h 1726763"/>
                            <a:gd name="connsiteX228" fmla="*/ 2845593 w 2890837"/>
                            <a:gd name="connsiteY228" fmla="*/ 852488 h 1726763"/>
                            <a:gd name="connsiteX229" fmla="*/ 2859881 w 2890837"/>
                            <a:gd name="connsiteY229" fmla="*/ 859632 h 1726763"/>
                            <a:gd name="connsiteX230" fmla="*/ 2864643 w 2890837"/>
                            <a:gd name="connsiteY230" fmla="*/ 866775 h 1726763"/>
                            <a:gd name="connsiteX231" fmla="*/ 2888456 w 2890837"/>
                            <a:gd name="connsiteY231" fmla="*/ 885825 h 1726763"/>
                            <a:gd name="connsiteX232" fmla="*/ 2890837 w 2890837"/>
                            <a:gd name="connsiteY232" fmla="*/ 892969 h 1726763"/>
                            <a:gd name="connsiteX233" fmla="*/ 2888456 w 2890837"/>
                            <a:gd name="connsiteY233" fmla="*/ 938213 h 1726763"/>
                            <a:gd name="connsiteX234" fmla="*/ 2886075 w 2890837"/>
                            <a:gd name="connsiteY234" fmla="*/ 947738 h 1726763"/>
                            <a:gd name="connsiteX235" fmla="*/ 2883693 w 2890837"/>
                            <a:gd name="connsiteY235" fmla="*/ 954882 h 1726763"/>
                            <a:gd name="connsiteX236" fmla="*/ 2871787 w 2890837"/>
                            <a:gd name="connsiteY236" fmla="*/ 969169 h 1726763"/>
                            <a:gd name="connsiteX237" fmla="*/ 2864643 w 2890837"/>
                            <a:gd name="connsiteY237" fmla="*/ 971550 h 1726763"/>
                            <a:gd name="connsiteX238" fmla="*/ 2859881 w 2890837"/>
                            <a:gd name="connsiteY238" fmla="*/ 981075 h 1726763"/>
                            <a:gd name="connsiteX239" fmla="*/ 2845593 w 2890837"/>
                            <a:gd name="connsiteY239" fmla="*/ 990600 h 1726763"/>
                            <a:gd name="connsiteX240" fmla="*/ 2831306 w 2890837"/>
                            <a:gd name="connsiteY240" fmla="*/ 1000125 h 1726763"/>
                            <a:gd name="connsiteX241" fmla="*/ 2821781 w 2890837"/>
                            <a:gd name="connsiteY241" fmla="*/ 1004888 h 1726763"/>
                            <a:gd name="connsiteX242" fmla="*/ 2809875 w 2890837"/>
                            <a:gd name="connsiteY242" fmla="*/ 1019175 h 1726763"/>
                            <a:gd name="connsiteX243" fmla="*/ 2802731 w 2890837"/>
                            <a:gd name="connsiteY243" fmla="*/ 1026319 h 1726763"/>
                            <a:gd name="connsiteX244" fmla="*/ 2781300 w 2890837"/>
                            <a:gd name="connsiteY244" fmla="*/ 1033463 h 1726763"/>
                            <a:gd name="connsiteX245" fmla="*/ 2700337 w 2890837"/>
                            <a:gd name="connsiteY245" fmla="*/ 1031082 h 1726763"/>
                            <a:gd name="connsiteX246" fmla="*/ 2690812 w 2890837"/>
                            <a:gd name="connsiteY246" fmla="*/ 1028700 h 1726763"/>
                            <a:gd name="connsiteX247" fmla="*/ 2678906 w 2890837"/>
                            <a:gd name="connsiteY247" fmla="*/ 1026319 h 1726763"/>
                            <a:gd name="connsiteX248" fmla="*/ 2645568 w 2890837"/>
                            <a:gd name="connsiteY248" fmla="*/ 1021557 h 1726763"/>
                            <a:gd name="connsiteX249" fmla="*/ 2624137 w 2890837"/>
                            <a:gd name="connsiteY249" fmla="*/ 1016794 h 1726763"/>
                            <a:gd name="connsiteX250" fmla="*/ 2597943 w 2890837"/>
                            <a:gd name="connsiteY250" fmla="*/ 1014413 h 1726763"/>
                            <a:gd name="connsiteX251" fmla="*/ 2481262 w 2890837"/>
                            <a:gd name="connsiteY251" fmla="*/ 1009650 h 1726763"/>
                            <a:gd name="connsiteX252" fmla="*/ 2431256 w 2890837"/>
                            <a:gd name="connsiteY252" fmla="*/ 1012032 h 1726763"/>
                            <a:gd name="connsiteX253" fmla="*/ 2414587 w 2890837"/>
                            <a:gd name="connsiteY253" fmla="*/ 1016794 h 1726763"/>
                            <a:gd name="connsiteX254" fmla="*/ 2405062 w 2890837"/>
                            <a:gd name="connsiteY254" fmla="*/ 1023938 h 1726763"/>
                            <a:gd name="connsiteX255" fmla="*/ 2390775 w 2890837"/>
                            <a:gd name="connsiteY255" fmla="*/ 1028700 h 1726763"/>
                            <a:gd name="connsiteX256" fmla="*/ 2383631 w 2890837"/>
                            <a:gd name="connsiteY256" fmla="*/ 1031082 h 1726763"/>
                            <a:gd name="connsiteX257" fmla="*/ 2369343 w 2890837"/>
                            <a:gd name="connsiteY257" fmla="*/ 1040607 h 1726763"/>
                            <a:gd name="connsiteX258" fmla="*/ 2359818 w 2890837"/>
                            <a:gd name="connsiteY258" fmla="*/ 1052513 h 1726763"/>
                            <a:gd name="connsiteX259" fmla="*/ 2355056 w 2890837"/>
                            <a:gd name="connsiteY259" fmla="*/ 1059657 h 1726763"/>
                            <a:gd name="connsiteX260" fmla="*/ 2331243 w 2890837"/>
                            <a:gd name="connsiteY260" fmla="*/ 1073944 h 1726763"/>
                            <a:gd name="connsiteX261" fmla="*/ 2316956 w 2890837"/>
                            <a:gd name="connsiteY261" fmla="*/ 1085850 h 1726763"/>
                            <a:gd name="connsiteX262" fmla="*/ 2309812 w 2890837"/>
                            <a:gd name="connsiteY262" fmla="*/ 1088232 h 1726763"/>
                            <a:gd name="connsiteX263" fmla="*/ 2305050 w 2890837"/>
                            <a:gd name="connsiteY263" fmla="*/ 1095375 h 1726763"/>
                            <a:gd name="connsiteX264" fmla="*/ 2290762 w 2890837"/>
                            <a:gd name="connsiteY264" fmla="*/ 1107282 h 1726763"/>
                            <a:gd name="connsiteX265" fmla="*/ 2283618 w 2890837"/>
                            <a:gd name="connsiteY265" fmla="*/ 1123950 h 1726763"/>
                            <a:gd name="connsiteX266" fmla="*/ 2278856 w 2890837"/>
                            <a:gd name="connsiteY266" fmla="*/ 1152525 h 1726763"/>
                            <a:gd name="connsiteX267" fmla="*/ 2281237 w 2890837"/>
                            <a:gd name="connsiteY267" fmla="*/ 1159669 h 1726763"/>
                            <a:gd name="connsiteX268" fmla="*/ 2269331 w 2890837"/>
                            <a:gd name="connsiteY268" fmla="*/ 1178719 h 1726763"/>
                            <a:gd name="connsiteX269" fmla="*/ 2264568 w 2890837"/>
                            <a:gd name="connsiteY269" fmla="*/ 1185863 h 1726763"/>
                            <a:gd name="connsiteX270" fmla="*/ 2257425 w 2890837"/>
                            <a:gd name="connsiteY270" fmla="*/ 1190625 h 1726763"/>
                            <a:gd name="connsiteX271" fmla="*/ 2226468 w 2890837"/>
                            <a:gd name="connsiteY271" fmla="*/ 1197769 h 1726763"/>
                            <a:gd name="connsiteX272" fmla="*/ 2145506 w 2890837"/>
                            <a:gd name="connsiteY272" fmla="*/ 1195388 h 1726763"/>
                            <a:gd name="connsiteX273" fmla="*/ 2071687 w 2890837"/>
                            <a:gd name="connsiteY273" fmla="*/ 1195388 h 1726763"/>
                            <a:gd name="connsiteX274" fmla="*/ 2055018 w 2890837"/>
                            <a:gd name="connsiteY274" fmla="*/ 1200150 h 1726763"/>
                            <a:gd name="connsiteX275" fmla="*/ 2040731 w 2890837"/>
                            <a:gd name="connsiteY275" fmla="*/ 1209675 h 1726763"/>
                            <a:gd name="connsiteX276" fmla="*/ 2019300 w 2890837"/>
                            <a:gd name="connsiteY276" fmla="*/ 1233488 h 1726763"/>
                            <a:gd name="connsiteX277" fmla="*/ 2014537 w 2890837"/>
                            <a:gd name="connsiteY277" fmla="*/ 1240632 h 1726763"/>
                            <a:gd name="connsiteX278" fmla="*/ 2005012 w 2890837"/>
                            <a:gd name="connsiteY278" fmla="*/ 1257300 h 1726763"/>
                            <a:gd name="connsiteX279" fmla="*/ 2000250 w 2890837"/>
                            <a:gd name="connsiteY279" fmla="*/ 1278732 h 1726763"/>
                            <a:gd name="connsiteX280" fmla="*/ 1993106 w 2890837"/>
                            <a:gd name="connsiteY280" fmla="*/ 1285875 h 1726763"/>
                            <a:gd name="connsiteX281" fmla="*/ 1988343 w 2890837"/>
                            <a:gd name="connsiteY281" fmla="*/ 1300163 h 1726763"/>
                            <a:gd name="connsiteX282" fmla="*/ 1997868 w 2890837"/>
                            <a:gd name="connsiteY282" fmla="*/ 1326357 h 1726763"/>
                            <a:gd name="connsiteX283" fmla="*/ 2012156 w 2890837"/>
                            <a:gd name="connsiteY283" fmla="*/ 1345407 h 1726763"/>
                            <a:gd name="connsiteX284" fmla="*/ 2014537 w 2890837"/>
                            <a:gd name="connsiteY284" fmla="*/ 1352550 h 1726763"/>
                            <a:gd name="connsiteX285" fmla="*/ 2024062 w 2890837"/>
                            <a:gd name="connsiteY285" fmla="*/ 1369219 h 1726763"/>
                            <a:gd name="connsiteX286" fmla="*/ 2028825 w 2890837"/>
                            <a:gd name="connsiteY286" fmla="*/ 1385888 h 1726763"/>
                            <a:gd name="connsiteX287" fmla="*/ 2033587 w 2890837"/>
                            <a:gd name="connsiteY287" fmla="*/ 1393032 h 1726763"/>
                            <a:gd name="connsiteX288" fmla="*/ 2038350 w 2890837"/>
                            <a:gd name="connsiteY288" fmla="*/ 1407319 h 1726763"/>
                            <a:gd name="connsiteX289" fmla="*/ 2040731 w 2890837"/>
                            <a:gd name="connsiteY289" fmla="*/ 1414463 h 1726763"/>
                            <a:gd name="connsiteX290" fmla="*/ 2045493 w 2890837"/>
                            <a:gd name="connsiteY290" fmla="*/ 1421607 h 1726763"/>
                            <a:gd name="connsiteX291" fmla="*/ 2047875 w 2890837"/>
                            <a:gd name="connsiteY291" fmla="*/ 1428750 h 1726763"/>
                            <a:gd name="connsiteX292" fmla="*/ 2055018 w 2890837"/>
                            <a:gd name="connsiteY292" fmla="*/ 1435894 h 1726763"/>
                            <a:gd name="connsiteX293" fmla="*/ 2059781 w 2890837"/>
                            <a:gd name="connsiteY293" fmla="*/ 1445419 h 1726763"/>
                            <a:gd name="connsiteX294" fmla="*/ 2066925 w 2890837"/>
                            <a:gd name="connsiteY294" fmla="*/ 1450182 h 1726763"/>
                            <a:gd name="connsiteX295" fmla="*/ 2078831 w 2890837"/>
                            <a:gd name="connsiteY295" fmla="*/ 1459707 h 1726763"/>
                            <a:gd name="connsiteX296" fmla="*/ 2085975 w 2890837"/>
                            <a:gd name="connsiteY296" fmla="*/ 1464469 h 1726763"/>
                            <a:gd name="connsiteX297" fmla="*/ 2102643 w 2890837"/>
                            <a:gd name="connsiteY297" fmla="*/ 1476375 h 1726763"/>
                            <a:gd name="connsiteX298" fmla="*/ 2107406 w 2890837"/>
                            <a:gd name="connsiteY298" fmla="*/ 1485900 h 1726763"/>
                            <a:gd name="connsiteX299" fmla="*/ 2112168 w 2890837"/>
                            <a:gd name="connsiteY299" fmla="*/ 1493044 h 1726763"/>
                            <a:gd name="connsiteX300" fmla="*/ 2114550 w 2890837"/>
                            <a:gd name="connsiteY300" fmla="*/ 1502569 h 1726763"/>
                            <a:gd name="connsiteX301" fmla="*/ 2121693 w 2890837"/>
                            <a:gd name="connsiteY301" fmla="*/ 1509713 h 1726763"/>
                            <a:gd name="connsiteX302" fmla="*/ 2138362 w 2890837"/>
                            <a:gd name="connsiteY302" fmla="*/ 1516857 h 1726763"/>
                            <a:gd name="connsiteX303" fmla="*/ 2150268 w 2890837"/>
                            <a:gd name="connsiteY303" fmla="*/ 1521619 h 1726763"/>
                            <a:gd name="connsiteX304" fmla="*/ 2166937 w 2890837"/>
                            <a:gd name="connsiteY304" fmla="*/ 1528763 h 1726763"/>
                            <a:gd name="connsiteX305" fmla="*/ 2178843 w 2890837"/>
                            <a:gd name="connsiteY305" fmla="*/ 1535907 h 1726763"/>
                            <a:gd name="connsiteX306" fmla="*/ 2188368 w 2890837"/>
                            <a:gd name="connsiteY306" fmla="*/ 1538288 h 1726763"/>
                            <a:gd name="connsiteX307" fmla="*/ 2195512 w 2890837"/>
                            <a:gd name="connsiteY307" fmla="*/ 1540669 h 1726763"/>
                            <a:gd name="connsiteX308" fmla="*/ 2226468 w 2890837"/>
                            <a:gd name="connsiteY308" fmla="*/ 1538288 h 1726763"/>
                            <a:gd name="connsiteX309" fmla="*/ 2233612 w 2890837"/>
                            <a:gd name="connsiteY309" fmla="*/ 1535907 h 1726763"/>
                            <a:gd name="connsiteX310" fmla="*/ 2274093 w 2890837"/>
                            <a:gd name="connsiteY310" fmla="*/ 1533525 h 1726763"/>
                            <a:gd name="connsiteX311" fmla="*/ 2305050 w 2890837"/>
                            <a:gd name="connsiteY311" fmla="*/ 1535907 h 1726763"/>
                            <a:gd name="connsiteX312" fmla="*/ 2312193 w 2890837"/>
                            <a:gd name="connsiteY312" fmla="*/ 1538288 h 1726763"/>
                            <a:gd name="connsiteX313" fmla="*/ 2336006 w 2890837"/>
                            <a:gd name="connsiteY313" fmla="*/ 1540669 h 1726763"/>
                            <a:gd name="connsiteX314" fmla="*/ 2343150 w 2890837"/>
                            <a:gd name="connsiteY314" fmla="*/ 1543050 h 1726763"/>
                            <a:gd name="connsiteX315" fmla="*/ 2357437 w 2890837"/>
                            <a:gd name="connsiteY315" fmla="*/ 1552575 h 1726763"/>
                            <a:gd name="connsiteX316" fmla="*/ 2364581 w 2890837"/>
                            <a:gd name="connsiteY316" fmla="*/ 1557338 h 1726763"/>
                            <a:gd name="connsiteX317" fmla="*/ 2374106 w 2890837"/>
                            <a:gd name="connsiteY317" fmla="*/ 1562100 h 1726763"/>
                            <a:gd name="connsiteX318" fmla="*/ 2381250 w 2890837"/>
                            <a:gd name="connsiteY318" fmla="*/ 1569244 h 1726763"/>
                            <a:gd name="connsiteX319" fmla="*/ 2388393 w 2890837"/>
                            <a:gd name="connsiteY319" fmla="*/ 1574007 h 1726763"/>
                            <a:gd name="connsiteX320" fmla="*/ 2393156 w 2890837"/>
                            <a:gd name="connsiteY320" fmla="*/ 1581150 h 1726763"/>
                            <a:gd name="connsiteX321" fmla="*/ 2400300 w 2890837"/>
                            <a:gd name="connsiteY321" fmla="*/ 1590675 h 1726763"/>
                            <a:gd name="connsiteX322" fmla="*/ 2397918 w 2890837"/>
                            <a:gd name="connsiteY322" fmla="*/ 1621632 h 1726763"/>
                            <a:gd name="connsiteX323" fmla="*/ 2395537 w 2890837"/>
                            <a:gd name="connsiteY323" fmla="*/ 1633538 h 1726763"/>
                            <a:gd name="connsiteX324" fmla="*/ 2390775 w 2890837"/>
                            <a:gd name="connsiteY324" fmla="*/ 1704975 h 1726763"/>
                            <a:gd name="connsiteX325" fmla="*/ 2383631 w 2890837"/>
                            <a:gd name="connsiteY325" fmla="*/ 1724025 h 1726763"/>
                            <a:gd name="connsiteX326" fmla="*/ 2383631 w 2890837"/>
                            <a:gd name="connsiteY32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50218 w 2890837"/>
                            <a:gd name="connsiteY150" fmla="*/ 769144 h 1726763"/>
                            <a:gd name="connsiteX151" fmla="*/ 1762124 w 2890837"/>
                            <a:gd name="connsiteY151" fmla="*/ 754856 h 1726763"/>
                            <a:gd name="connsiteX152" fmla="*/ 1781174 w 2890837"/>
                            <a:gd name="connsiteY152" fmla="*/ 742950 h 1726763"/>
                            <a:gd name="connsiteX153" fmla="*/ 1819275 w 2890837"/>
                            <a:gd name="connsiteY153" fmla="*/ 714376 h 1726763"/>
                            <a:gd name="connsiteX154" fmla="*/ 1854993 w 2890837"/>
                            <a:gd name="connsiteY154" fmla="*/ 681038 h 1726763"/>
                            <a:gd name="connsiteX155" fmla="*/ 1864518 w 2890837"/>
                            <a:gd name="connsiteY155" fmla="*/ 659607 h 1726763"/>
                            <a:gd name="connsiteX156" fmla="*/ 1878806 w 2890837"/>
                            <a:gd name="connsiteY156" fmla="*/ 650082 h 1726763"/>
                            <a:gd name="connsiteX157" fmla="*/ 1890712 w 2890837"/>
                            <a:gd name="connsiteY157" fmla="*/ 640557 h 1726763"/>
                            <a:gd name="connsiteX158" fmla="*/ 1895475 w 2890837"/>
                            <a:gd name="connsiteY158" fmla="*/ 633413 h 1726763"/>
                            <a:gd name="connsiteX159" fmla="*/ 1902618 w 2890837"/>
                            <a:gd name="connsiteY159" fmla="*/ 628650 h 1726763"/>
                            <a:gd name="connsiteX160" fmla="*/ 1921668 w 2890837"/>
                            <a:gd name="connsiteY160" fmla="*/ 607219 h 1726763"/>
                            <a:gd name="connsiteX161" fmla="*/ 1928812 w 2890837"/>
                            <a:gd name="connsiteY161" fmla="*/ 600075 h 1726763"/>
                            <a:gd name="connsiteX162" fmla="*/ 1952625 w 2890837"/>
                            <a:gd name="connsiteY162" fmla="*/ 585788 h 1726763"/>
                            <a:gd name="connsiteX163" fmla="*/ 1966912 w 2890837"/>
                            <a:gd name="connsiteY163" fmla="*/ 573882 h 1726763"/>
                            <a:gd name="connsiteX164" fmla="*/ 1981200 w 2890837"/>
                            <a:gd name="connsiteY164" fmla="*/ 566738 h 1726763"/>
                            <a:gd name="connsiteX165" fmla="*/ 1988343 w 2890837"/>
                            <a:gd name="connsiteY165" fmla="*/ 552450 h 1726763"/>
                            <a:gd name="connsiteX166" fmla="*/ 1985962 w 2890837"/>
                            <a:gd name="connsiteY166" fmla="*/ 545307 h 1726763"/>
                            <a:gd name="connsiteX167" fmla="*/ 1995487 w 2890837"/>
                            <a:gd name="connsiteY167" fmla="*/ 550069 h 1726763"/>
                            <a:gd name="connsiteX168" fmla="*/ 2005012 w 2890837"/>
                            <a:gd name="connsiteY168" fmla="*/ 545307 h 1726763"/>
                            <a:gd name="connsiteX169" fmla="*/ 2002631 w 2890837"/>
                            <a:gd name="connsiteY169" fmla="*/ 538163 h 1726763"/>
                            <a:gd name="connsiteX170" fmla="*/ 2016918 w 2890837"/>
                            <a:gd name="connsiteY170" fmla="*/ 528638 h 1726763"/>
                            <a:gd name="connsiteX171" fmla="*/ 2031206 w 2890837"/>
                            <a:gd name="connsiteY171" fmla="*/ 521494 h 1726763"/>
                            <a:gd name="connsiteX172" fmla="*/ 2035968 w 2890837"/>
                            <a:gd name="connsiteY172" fmla="*/ 514350 h 1726763"/>
                            <a:gd name="connsiteX173" fmla="*/ 2043112 w 2890837"/>
                            <a:gd name="connsiteY173" fmla="*/ 511969 h 1726763"/>
                            <a:gd name="connsiteX174" fmla="*/ 2052637 w 2890837"/>
                            <a:gd name="connsiteY174" fmla="*/ 497682 h 1726763"/>
                            <a:gd name="connsiteX175" fmla="*/ 2057400 w 2890837"/>
                            <a:gd name="connsiteY175" fmla="*/ 490538 h 1726763"/>
                            <a:gd name="connsiteX176" fmla="*/ 2062162 w 2890837"/>
                            <a:gd name="connsiteY176" fmla="*/ 483394 h 1726763"/>
                            <a:gd name="connsiteX177" fmla="*/ 2076450 w 2890837"/>
                            <a:gd name="connsiteY177" fmla="*/ 473869 h 1726763"/>
                            <a:gd name="connsiteX178" fmla="*/ 2083593 w 2890837"/>
                            <a:gd name="connsiteY178" fmla="*/ 469107 h 1726763"/>
                            <a:gd name="connsiteX179" fmla="*/ 2109787 w 2890837"/>
                            <a:gd name="connsiteY179" fmla="*/ 461963 h 1726763"/>
                            <a:gd name="connsiteX180" fmla="*/ 2124075 w 2890837"/>
                            <a:gd name="connsiteY180" fmla="*/ 473869 h 1726763"/>
                            <a:gd name="connsiteX181" fmla="*/ 2128837 w 2890837"/>
                            <a:gd name="connsiteY181" fmla="*/ 488157 h 1726763"/>
                            <a:gd name="connsiteX182" fmla="*/ 2128837 w 2890837"/>
                            <a:gd name="connsiteY182" fmla="*/ 609600 h 1726763"/>
                            <a:gd name="connsiteX183" fmla="*/ 2140743 w 2890837"/>
                            <a:gd name="connsiteY183" fmla="*/ 626269 h 1726763"/>
                            <a:gd name="connsiteX184" fmla="*/ 2131218 w 2890837"/>
                            <a:gd name="connsiteY184" fmla="*/ 628650 h 1726763"/>
                            <a:gd name="connsiteX185" fmla="*/ 2131218 w 2890837"/>
                            <a:gd name="connsiteY185" fmla="*/ 645319 h 1726763"/>
                            <a:gd name="connsiteX186" fmla="*/ 2138362 w 2890837"/>
                            <a:gd name="connsiteY186" fmla="*/ 650082 h 1726763"/>
                            <a:gd name="connsiteX187" fmla="*/ 2131218 w 2890837"/>
                            <a:gd name="connsiteY187" fmla="*/ 657225 h 1726763"/>
                            <a:gd name="connsiteX188" fmla="*/ 2140743 w 2890837"/>
                            <a:gd name="connsiteY188" fmla="*/ 669132 h 1726763"/>
                            <a:gd name="connsiteX189" fmla="*/ 2145506 w 2890837"/>
                            <a:gd name="connsiteY189" fmla="*/ 673894 h 1726763"/>
                            <a:gd name="connsiteX190" fmla="*/ 2155031 w 2890837"/>
                            <a:gd name="connsiteY190" fmla="*/ 683419 h 1726763"/>
                            <a:gd name="connsiteX191" fmla="*/ 2197893 w 2890837"/>
                            <a:gd name="connsiteY191" fmla="*/ 692944 h 1726763"/>
                            <a:gd name="connsiteX192" fmla="*/ 2216943 w 2890837"/>
                            <a:gd name="connsiteY192" fmla="*/ 702469 h 1726763"/>
                            <a:gd name="connsiteX193" fmla="*/ 2238375 w 2890837"/>
                            <a:gd name="connsiteY193" fmla="*/ 707232 h 1726763"/>
                            <a:gd name="connsiteX194" fmla="*/ 2255043 w 2890837"/>
                            <a:gd name="connsiteY194" fmla="*/ 704850 h 1726763"/>
                            <a:gd name="connsiteX195" fmla="*/ 2276475 w 2890837"/>
                            <a:gd name="connsiteY195" fmla="*/ 700088 h 1726763"/>
                            <a:gd name="connsiteX196" fmla="*/ 2388393 w 2890837"/>
                            <a:gd name="connsiteY196" fmla="*/ 697707 h 1726763"/>
                            <a:gd name="connsiteX197" fmla="*/ 2400300 w 2890837"/>
                            <a:gd name="connsiteY197" fmla="*/ 695325 h 1726763"/>
                            <a:gd name="connsiteX198" fmla="*/ 2450306 w 2890837"/>
                            <a:gd name="connsiteY198" fmla="*/ 690563 h 1726763"/>
                            <a:gd name="connsiteX199" fmla="*/ 2464593 w 2890837"/>
                            <a:gd name="connsiteY199" fmla="*/ 685800 h 1726763"/>
                            <a:gd name="connsiteX200" fmla="*/ 2474118 w 2890837"/>
                            <a:gd name="connsiteY200" fmla="*/ 683419 h 1726763"/>
                            <a:gd name="connsiteX201" fmla="*/ 2488406 w 2890837"/>
                            <a:gd name="connsiteY201" fmla="*/ 678657 h 1726763"/>
                            <a:gd name="connsiteX202" fmla="*/ 2509837 w 2890837"/>
                            <a:gd name="connsiteY202" fmla="*/ 673894 h 1726763"/>
                            <a:gd name="connsiteX203" fmla="*/ 2531268 w 2890837"/>
                            <a:gd name="connsiteY203" fmla="*/ 664369 h 1726763"/>
                            <a:gd name="connsiteX204" fmla="*/ 2538412 w 2890837"/>
                            <a:gd name="connsiteY204" fmla="*/ 661988 h 1726763"/>
                            <a:gd name="connsiteX205" fmla="*/ 2581275 w 2890837"/>
                            <a:gd name="connsiteY205" fmla="*/ 664369 h 1726763"/>
                            <a:gd name="connsiteX206" fmla="*/ 2612231 w 2890837"/>
                            <a:gd name="connsiteY206" fmla="*/ 673894 h 1726763"/>
                            <a:gd name="connsiteX207" fmla="*/ 2645568 w 2890837"/>
                            <a:gd name="connsiteY207" fmla="*/ 678657 h 1726763"/>
                            <a:gd name="connsiteX208" fmla="*/ 2678906 w 2890837"/>
                            <a:gd name="connsiteY208" fmla="*/ 683419 h 1726763"/>
                            <a:gd name="connsiteX209" fmla="*/ 2750343 w 2890837"/>
                            <a:gd name="connsiteY209" fmla="*/ 681038 h 1726763"/>
                            <a:gd name="connsiteX210" fmla="*/ 2769393 w 2890837"/>
                            <a:gd name="connsiteY210" fmla="*/ 678657 h 1726763"/>
                            <a:gd name="connsiteX211" fmla="*/ 2800350 w 2890837"/>
                            <a:gd name="connsiteY211" fmla="*/ 692944 h 1726763"/>
                            <a:gd name="connsiteX212" fmla="*/ 2812256 w 2890837"/>
                            <a:gd name="connsiteY212" fmla="*/ 697707 h 1726763"/>
                            <a:gd name="connsiteX213" fmla="*/ 2819400 w 2890837"/>
                            <a:gd name="connsiteY213" fmla="*/ 711994 h 1726763"/>
                            <a:gd name="connsiteX214" fmla="*/ 2817018 w 2890837"/>
                            <a:gd name="connsiteY214" fmla="*/ 721519 h 1726763"/>
                            <a:gd name="connsiteX215" fmla="*/ 2814637 w 2890837"/>
                            <a:gd name="connsiteY215" fmla="*/ 728663 h 1726763"/>
                            <a:gd name="connsiteX216" fmla="*/ 2800350 w 2890837"/>
                            <a:gd name="connsiteY216" fmla="*/ 733425 h 1726763"/>
                            <a:gd name="connsiteX217" fmla="*/ 2795587 w 2890837"/>
                            <a:gd name="connsiteY217" fmla="*/ 745332 h 1726763"/>
                            <a:gd name="connsiteX218" fmla="*/ 2788443 w 2890837"/>
                            <a:gd name="connsiteY218" fmla="*/ 752475 h 1726763"/>
                            <a:gd name="connsiteX219" fmla="*/ 2797968 w 2890837"/>
                            <a:gd name="connsiteY219" fmla="*/ 802482 h 1726763"/>
                            <a:gd name="connsiteX220" fmla="*/ 2805112 w 2890837"/>
                            <a:gd name="connsiteY220" fmla="*/ 812007 h 1726763"/>
                            <a:gd name="connsiteX221" fmla="*/ 2814637 w 2890837"/>
                            <a:gd name="connsiteY221" fmla="*/ 814388 h 1726763"/>
                            <a:gd name="connsiteX222" fmla="*/ 2807493 w 2890837"/>
                            <a:gd name="connsiteY222" fmla="*/ 821532 h 1726763"/>
                            <a:gd name="connsiteX223" fmla="*/ 2793206 w 2890837"/>
                            <a:gd name="connsiteY223" fmla="*/ 826294 h 1726763"/>
                            <a:gd name="connsiteX224" fmla="*/ 2802731 w 2890837"/>
                            <a:gd name="connsiteY224" fmla="*/ 840582 h 1726763"/>
                            <a:gd name="connsiteX225" fmla="*/ 2807493 w 2890837"/>
                            <a:gd name="connsiteY225" fmla="*/ 847725 h 1726763"/>
                            <a:gd name="connsiteX226" fmla="*/ 2821781 w 2890837"/>
                            <a:gd name="connsiteY226" fmla="*/ 842963 h 1726763"/>
                            <a:gd name="connsiteX227" fmla="*/ 2838450 w 2890837"/>
                            <a:gd name="connsiteY227" fmla="*/ 847725 h 1726763"/>
                            <a:gd name="connsiteX228" fmla="*/ 2845593 w 2890837"/>
                            <a:gd name="connsiteY228" fmla="*/ 852488 h 1726763"/>
                            <a:gd name="connsiteX229" fmla="*/ 2859881 w 2890837"/>
                            <a:gd name="connsiteY229" fmla="*/ 859632 h 1726763"/>
                            <a:gd name="connsiteX230" fmla="*/ 2864643 w 2890837"/>
                            <a:gd name="connsiteY230" fmla="*/ 866775 h 1726763"/>
                            <a:gd name="connsiteX231" fmla="*/ 2888456 w 2890837"/>
                            <a:gd name="connsiteY231" fmla="*/ 885825 h 1726763"/>
                            <a:gd name="connsiteX232" fmla="*/ 2890837 w 2890837"/>
                            <a:gd name="connsiteY232" fmla="*/ 892969 h 1726763"/>
                            <a:gd name="connsiteX233" fmla="*/ 2888456 w 2890837"/>
                            <a:gd name="connsiteY233" fmla="*/ 938213 h 1726763"/>
                            <a:gd name="connsiteX234" fmla="*/ 2886075 w 2890837"/>
                            <a:gd name="connsiteY234" fmla="*/ 947738 h 1726763"/>
                            <a:gd name="connsiteX235" fmla="*/ 2883693 w 2890837"/>
                            <a:gd name="connsiteY235" fmla="*/ 954882 h 1726763"/>
                            <a:gd name="connsiteX236" fmla="*/ 2871787 w 2890837"/>
                            <a:gd name="connsiteY236" fmla="*/ 969169 h 1726763"/>
                            <a:gd name="connsiteX237" fmla="*/ 2864643 w 2890837"/>
                            <a:gd name="connsiteY237" fmla="*/ 971550 h 1726763"/>
                            <a:gd name="connsiteX238" fmla="*/ 2859881 w 2890837"/>
                            <a:gd name="connsiteY238" fmla="*/ 981075 h 1726763"/>
                            <a:gd name="connsiteX239" fmla="*/ 2845593 w 2890837"/>
                            <a:gd name="connsiteY239" fmla="*/ 990600 h 1726763"/>
                            <a:gd name="connsiteX240" fmla="*/ 2831306 w 2890837"/>
                            <a:gd name="connsiteY240" fmla="*/ 1000125 h 1726763"/>
                            <a:gd name="connsiteX241" fmla="*/ 2821781 w 2890837"/>
                            <a:gd name="connsiteY241" fmla="*/ 1004888 h 1726763"/>
                            <a:gd name="connsiteX242" fmla="*/ 2809875 w 2890837"/>
                            <a:gd name="connsiteY242" fmla="*/ 1019175 h 1726763"/>
                            <a:gd name="connsiteX243" fmla="*/ 2802731 w 2890837"/>
                            <a:gd name="connsiteY243" fmla="*/ 1026319 h 1726763"/>
                            <a:gd name="connsiteX244" fmla="*/ 2781300 w 2890837"/>
                            <a:gd name="connsiteY244" fmla="*/ 1033463 h 1726763"/>
                            <a:gd name="connsiteX245" fmla="*/ 2700337 w 2890837"/>
                            <a:gd name="connsiteY245" fmla="*/ 1031082 h 1726763"/>
                            <a:gd name="connsiteX246" fmla="*/ 2690812 w 2890837"/>
                            <a:gd name="connsiteY246" fmla="*/ 1028700 h 1726763"/>
                            <a:gd name="connsiteX247" fmla="*/ 2678906 w 2890837"/>
                            <a:gd name="connsiteY247" fmla="*/ 1026319 h 1726763"/>
                            <a:gd name="connsiteX248" fmla="*/ 2645568 w 2890837"/>
                            <a:gd name="connsiteY248" fmla="*/ 1021557 h 1726763"/>
                            <a:gd name="connsiteX249" fmla="*/ 2624137 w 2890837"/>
                            <a:gd name="connsiteY249" fmla="*/ 1016794 h 1726763"/>
                            <a:gd name="connsiteX250" fmla="*/ 2597943 w 2890837"/>
                            <a:gd name="connsiteY250" fmla="*/ 1014413 h 1726763"/>
                            <a:gd name="connsiteX251" fmla="*/ 2481262 w 2890837"/>
                            <a:gd name="connsiteY251" fmla="*/ 1009650 h 1726763"/>
                            <a:gd name="connsiteX252" fmla="*/ 2431256 w 2890837"/>
                            <a:gd name="connsiteY252" fmla="*/ 1012032 h 1726763"/>
                            <a:gd name="connsiteX253" fmla="*/ 2414587 w 2890837"/>
                            <a:gd name="connsiteY253" fmla="*/ 1016794 h 1726763"/>
                            <a:gd name="connsiteX254" fmla="*/ 2405062 w 2890837"/>
                            <a:gd name="connsiteY254" fmla="*/ 1023938 h 1726763"/>
                            <a:gd name="connsiteX255" fmla="*/ 2390775 w 2890837"/>
                            <a:gd name="connsiteY255" fmla="*/ 1028700 h 1726763"/>
                            <a:gd name="connsiteX256" fmla="*/ 2383631 w 2890837"/>
                            <a:gd name="connsiteY256" fmla="*/ 1031082 h 1726763"/>
                            <a:gd name="connsiteX257" fmla="*/ 2369343 w 2890837"/>
                            <a:gd name="connsiteY257" fmla="*/ 1040607 h 1726763"/>
                            <a:gd name="connsiteX258" fmla="*/ 2359818 w 2890837"/>
                            <a:gd name="connsiteY258" fmla="*/ 1052513 h 1726763"/>
                            <a:gd name="connsiteX259" fmla="*/ 2355056 w 2890837"/>
                            <a:gd name="connsiteY259" fmla="*/ 1059657 h 1726763"/>
                            <a:gd name="connsiteX260" fmla="*/ 2331243 w 2890837"/>
                            <a:gd name="connsiteY260" fmla="*/ 1073944 h 1726763"/>
                            <a:gd name="connsiteX261" fmla="*/ 2316956 w 2890837"/>
                            <a:gd name="connsiteY261" fmla="*/ 1085850 h 1726763"/>
                            <a:gd name="connsiteX262" fmla="*/ 2309812 w 2890837"/>
                            <a:gd name="connsiteY262" fmla="*/ 1088232 h 1726763"/>
                            <a:gd name="connsiteX263" fmla="*/ 2305050 w 2890837"/>
                            <a:gd name="connsiteY263" fmla="*/ 1095375 h 1726763"/>
                            <a:gd name="connsiteX264" fmla="*/ 2290762 w 2890837"/>
                            <a:gd name="connsiteY264" fmla="*/ 1107282 h 1726763"/>
                            <a:gd name="connsiteX265" fmla="*/ 2283618 w 2890837"/>
                            <a:gd name="connsiteY265" fmla="*/ 1123950 h 1726763"/>
                            <a:gd name="connsiteX266" fmla="*/ 2278856 w 2890837"/>
                            <a:gd name="connsiteY266" fmla="*/ 1152525 h 1726763"/>
                            <a:gd name="connsiteX267" fmla="*/ 2281237 w 2890837"/>
                            <a:gd name="connsiteY267" fmla="*/ 1159669 h 1726763"/>
                            <a:gd name="connsiteX268" fmla="*/ 2269331 w 2890837"/>
                            <a:gd name="connsiteY268" fmla="*/ 1178719 h 1726763"/>
                            <a:gd name="connsiteX269" fmla="*/ 2264568 w 2890837"/>
                            <a:gd name="connsiteY269" fmla="*/ 1185863 h 1726763"/>
                            <a:gd name="connsiteX270" fmla="*/ 2257425 w 2890837"/>
                            <a:gd name="connsiteY270" fmla="*/ 1190625 h 1726763"/>
                            <a:gd name="connsiteX271" fmla="*/ 2226468 w 2890837"/>
                            <a:gd name="connsiteY271" fmla="*/ 1197769 h 1726763"/>
                            <a:gd name="connsiteX272" fmla="*/ 2145506 w 2890837"/>
                            <a:gd name="connsiteY272" fmla="*/ 1195388 h 1726763"/>
                            <a:gd name="connsiteX273" fmla="*/ 2071687 w 2890837"/>
                            <a:gd name="connsiteY273" fmla="*/ 1195388 h 1726763"/>
                            <a:gd name="connsiteX274" fmla="*/ 2055018 w 2890837"/>
                            <a:gd name="connsiteY274" fmla="*/ 1200150 h 1726763"/>
                            <a:gd name="connsiteX275" fmla="*/ 2040731 w 2890837"/>
                            <a:gd name="connsiteY275" fmla="*/ 1209675 h 1726763"/>
                            <a:gd name="connsiteX276" fmla="*/ 2019300 w 2890837"/>
                            <a:gd name="connsiteY276" fmla="*/ 1233488 h 1726763"/>
                            <a:gd name="connsiteX277" fmla="*/ 2014537 w 2890837"/>
                            <a:gd name="connsiteY277" fmla="*/ 1240632 h 1726763"/>
                            <a:gd name="connsiteX278" fmla="*/ 2005012 w 2890837"/>
                            <a:gd name="connsiteY278" fmla="*/ 1257300 h 1726763"/>
                            <a:gd name="connsiteX279" fmla="*/ 2000250 w 2890837"/>
                            <a:gd name="connsiteY279" fmla="*/ 1278732 h 1726763"/>
                            <a:gd name="connsiteX280" fmla="*/ 1993106 w 2890837"/>
                            <a:gd name="connsiteY280" fmla="*/ 1285875 h 1726763"/>
                            <a:gd name="connsiteX281" fmla="*/ 1988343 w 2890837"/>
                            <a:gd name="connsiteY281" fmla="*/ 1300163 h 1726763"/>
                            <a:gd name="connsiteX282" fmla="*/ 1997868 w 2890837"/>
                            <a:gd name="connsiteY282" fmla="*/ 1326357 h 1726763"/>
                            <a:gd name="connsiteX283" fmla="*/ 2012156 w 2890837"/>
                            <a:gd name="connsiteY283" fmla="*/ 1345407 h 1726763"/>
                            <a:gd name="connsiteX284" fmla="*/ 2014537 w 2890837"/>
                            <a:gd name="connsiteY284" fmla="*/ 1352550 h 1726763"/>
                            <a:gd name="connsiteX285" fmla="*/ 2024062 w 2890837"/>
                            <a:gd name="connsiteY285" fmla="*/ 1369219 h 1726763"/>
                            <a:gd name="connsiteX286" fmla="*/ 2028825 w 2890837"/>
                            <a:gd name="connsiteY286" fmla="*/ 1385888 h 1726763"/>
                            <a:gd name="connsiteX287" fmla="*/ 2033587 w 2890837"/>
                            <a:gd name="connsiteY287" fmla="*/ 1393032 h 1726763"/>
                            <a:gd name="connsiteX288" fmla="*/ 2038350 w 2890837"/>
                            <a:gd name="connsiteY288" fmla="*/ 1407319 h 1726763"/>
                            <a:gd name="connsiteX289" fmla="*/ 2040731 w 2890837"/>
                            <a:gd name="connsiteY289" fmla="*/ 1414463 h 1726763"/>
                            <a:gd name="connsiteX290" fmla="*/ 2045493 w 2890837"/>
                            <a:gd name="connsiteY290" fmla="*/ 1421607 h 1726763"/>
                            <a:gd name="connsiteX291" fmla="*/ 2047875 w 2890837"/>
                            <a:gd name="connsiteY291" fmla="*/ 1428750 h 1726763"/>
                            <a:gd name="connsiteX292" fmla="*/ 2055018 w 2890837"/>
                            <a:gd name="connsiteY292" fmla="*/ 1435894 h 1726763"/>
                            <a:gd name="connsiteX293" fmla="*/ 2059781 w 2890837"/>
                            <a:gd name="connsiteY293" fmla="*/ 1445419 h 1726763"/>
                            <a:gd name="connsiteX294" fmla="*/ 2066925 w 2890837"/>
                            <a:gd name="connsiteY294" fmla="*/ 1450182 h 1726763"/>
                            <a:gd name="connsiteX295" fmla="*/ 2078831 w 2890837"/>
                            <a:gd name="connsiteY295" fmla="*/ 1459707 h 1726763"/>
                            <a:gd name="connsiteX296" fmla="*/ 2085975 w 2890837"/>
                            <a:gd name="connsiteY296" fmla="*/ 1464469 h 1726763"/>
                            <a:gd name="connsiteX297" fmla="*/ 2102643 w 2890837"/>
                            <a:gd name="connsiteY297" fmla="*/ 1476375 h 1726763"/>
                            <a:gd name="connsiteX298" fmla="*/ 2107406 w 2890837"/>
                            <a:gd name="connsiteY298" fmla="*/ 1485900 h 1726763"/>
                            <a:gd name="connsiteX299" fmla="*/ 2112168 w 2890837"/>
                            <a:gd name="connsiteY299" fmla="*/ 1493044 h 1726763"/>
                            <a:gd name="connsiteX300" fmla="*/ 2114550 w 2890837"/>
                            <a:gd name="connsiteY300" fmla="*/ 1502569 h 1726763"/>
                            <a:gd name="connsiteX301" fmla="*/ 2121693 w 2890837"/>
                            <a:gd name="connsiteY301" fmla="*/ 1509713 h 1726763"/>
                            <a:gd name="connsiteX302" fmla="*/ 2138362 w 2890837"/>
                            <a:gd name="connsiteY302" fmla="*/ 1516857 h 1726763"/>
                            <a:gd name="connsiteX303" fmla="*/ 2150268 w 2890837"/>
                            <a:gd name="connsiteY303" fmla="*/ 1521619 h 1726763"/>
                            <a:gd name="connsiteX304" fmla="*/ 2166937 w 2890837"/>
                            <a:gd name="connsiteY304" fmla="*/ 1528763 h 1726763"/>
                            <a:gd name="connsiteX305" fmla="*/ 2178843 w 2890837"/>
                            <a:gd name="connsiteY305" fmla="*/ 1535907 h 1726763"/>
                            <a:gd name="connsiteX306" fmla="*/ 2188368 w 2890837"/>
                            <a:gd name="connsiteY306" fmla="*/ 1538288 h 1726763"/>
                            <a:gd name="connsiteX307" fmla="*/ 2195512 w 2890837"/>
                            <a:gd name="connsiteY307" fmla="*/ 1540669 h 1726763"/>
                            <a:gd name="connsiteX308" fmla="*/ 2226468 w 2890837"/>
                            <a:gd name="connsiteY308" fmla="*/ 1538288 h 1726763"/>
                            <a:gd name="connsiteX309" fmla="*/ 2233612 w 2890837"/>
                            <a:gd name="connsiteY309" fmla="*/ 1535907 h 1726763"/>
                            <a:gd name="connsiteX310" fmla="*/ 2274093 w 2890837"/>
                            <a:gd name="connsiteY310" fmla="*/ 1533525 h 1726763"/>
                            <a:gd name="connsiteX311" fmla="*/ 2305050 w 2890837"/>
                            <a:gd name="connsiteY311" fmla="*/ 1535907 h 1726763"/>
                            <a:gd name="connsiteX312" fmla="*/ 2312193 w 2890837"/>
                            <a:gd name="connsiteY312" fmla="*/ 1538288 h 1726763"/>
                            <a:gd name="connsiteX313" fmla="*/ 2336006 w 2890837"/>
                            <a:gd name="connsiteY313" fmla="*/ 1540669 h 1726763"/>
                            <a:gd name="connsiteX314" fmla="*/ 2343150 w 2890837"/>
                            <a:gd name="connsiteY314" fmla="*/ 1543050 h 1726763"/>
                            <a:gd name="connsiteX315" fmla="*/ 2357437 w 2890837"/>
                            <a:gd name="connsiteY315" fmla="*/ 1552575 h 1726763"/>
                            <a:gd name="connsiteX316" fmla="*/ 2364581 w 2890837"/>
                            <a:gd name="connsiteY316" fmla="*/ 1557338 h 1726763"/>
                            <a:gd name="connsiteX317" fmla="*/ 2374106 w 2890837"/>
                            <a:gd name="connsiteY317" fmla="*/ 1562100 h 1726763"/>
                            <a:gd name="connsiteX318" fmla="*/ 2381250 w 2890837"/>
                            <a:gd name="connsiteY318" fmla="*/ 1569244 h 1726763"/>
                            <a:gd name="connsiteX319" fmla="*/ 2388393 w 2890837"/>
                            <a:gd name="connsiteY319" fmla="*/ 1574007 h 1726763"/>
                            <a:gd name="connsiteX320" fmla="*/ 2393156 w 2890837"/>
                            <a:gd name="connsiteY320" fmla="*/ 1581150 h 1726763"/>
                            <a:gd name="connsiteX321" fmla="*/ 2400300 w 2890837"/>
                            <a:gd name="connsiteY321" fmla="*/ 1590675 h 1726763"/>
                            <a:gd name="connsiteX322" fmla="*/ 2397918 w 2890837"/>
                            <a:gd name="connsiteY322" fmla="*/ 1621632 h 1726763"/>
                            <a:gd name="connsiteX323" fmla="*/ 2395537 w 2890837"/>
                            <a:gd name="connsiteY323" fmla="*/ 1633538 h 1726763"/>
                            <a:gd name="connsiteX324" fmla="*/ 2390775 w 2890837"/>
                            <a:gd name="connsiteY324" fmla="*/ 1704975 h 1726763"/>
                            <a:gd name="connsiteX325" fmla="*/ 2383631 w 2890837"/>
                            <a:gd name="connsiteY325" fmla="*/ 1724025 h 1726763"/>
                            <a:gd name="connsiteX326" fmla="*/ 2383631 w 2890837"/>
                            <a:gd name="connsiteY32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64518 w 2890837"/>
                            <a:gd name="connsiteY154" fmla="*/ 659607 h 1726763"/>
                            <a:gd name="connsiteX155" fmla="*/ 1878806 w 2890837"/>
                            <a:gd name="connsiteY155" fmla="*/ 650082 h 1726763"/>
                            <a:gd name="connsiteX156" fmla="*/ 1890712 w 2890837"/>
                            <a:gd name="connsiteY156" fmla="*/ 640557 h 1726763"/>
                            <a:gd name="connsiteX157" fmla="*/ 1895475 w 2890837"/>
                            <a:gd name="connsiteY157" fmla="*/ 633413 h 1726763"/>
                            <a:gd name="connsiteX158" fmla="*/ 1902618 w 2890837"/>
                            <a:gd name="connsiteY158" fmla="*/ 628650 h 1726763"/>
                            <a:gd name="connsiteX159" fmla="*/ 1921668 w 2890837"/>
                            <a:gd name="connsiteY159" fmla="*/ 607219 h 1726763"/>
                            <a:gd name="connsiteX160" fmla="*/ 1928812 w 2890837"/>
                            <a:gd name="connsiteY160" fmla="*/ 600075 h 1726763"/>
                            <a:gd name="connsiteX161" fmla="*/ 1952625 w 2890837"/>
                            <a:gd name="connsiteY161" fmla="*/ 585788 h 1726763"/>
                            <a:gd name="connsiteX162" fmla="*/ 1966912 w 2890837"/>
                            <a:gd name="connsiteY162" fmla="*/ 573882 h 1726763"/>
                            <a:gd name="connsiteX163" fmla="*/ 1981200 w 2890837"/>
                            <a:gd name="connsiteY163" fmla="*/ 566738 h 1726763"/>
                            <a:gd name="connsiteX164" fmla="*/ 1988343 w 2890837"/>
                            <a:gd name="connsiteY164" fmla="*/ 552450 h 1726763"/>
                            <a:gd name="connsiteX165" fmla="*/ 1985962 w 2890837"/>
                            <a:gd name="connsiteY165" fmla="*/ 545307 h 1726763"/>
                            <a:gd name="connsiteX166" fmla="*/ 1995487 w 2890837"/>
                            <a:gd name="connsiteY166" fmla="*/ 550069 h 1726763"/>
                            <a:gd name="connsiteX167" fmla="*/ 2005012 w 2890837"/>
                            <a:gd name="connsiteY167" fmla="*/ 545307 h 1726763"/>
                            <a:gd name="connsiteX168" fmla="*/ 2002631 w 2890837"/>
                            <a:gd name="connsiteY168" fmla="*/ 538163 h 1726763"/>
                            <a:gd name="connsiteX169" fmla="*/ 2016918 w 2890837"/>
                            <a:gd name="connsiteY169" fmla="*/ 528638 h 1726763"/>
                            <a:gd name="connsiteX170" fmla="*/ 2031206 w 2890837"/>
                            <a:gd name="connsiteY170" fmla="*/ 521494 h 1726763"/>
                            <a:gd name="connsiteX171" fmla="*/ 2035968 w 2890837"/>
                            <a:gd name="connsiteY171" fmla="*/ 514350 h 1726763"/>
                            <a:gd name="connsiteX172" fmla="*/ 2043112 w 2890837"/>
                            <a:gd name="connsiteY172" fmla="*/ 511969 h 1726763"/>
                            <a:gd name="connsiteX173" fmla="*/ 2052637 w 2890837"/>
                            <a:gd name="connsiteY173" fmla="*/ 497682 h 1726763"/>
                            <a:gd name="connsiteX174" fmla="*/ 2057400 w 2890837"/>
                            <a:gd name="connsiteY174" fmla="*/ 490538 h 1726763"/>
                            <a:gd name="connsiteX175" fmla="*/ 2062162 w 2890837"/>
                            <a:gd name="connsiteY175" fmla="*/ 483394 h 1726763"/>
                            <a:gd name="connsiteX176" fmla="*/ 2076450 w 2890837"/>
                            <a:gd name="connsiteY176" fmla="*/ 473869 h 1726763"/>
                            <a:gd name="connsiteX177" fmla="*/ 2083593 w 2890837"/>
                            <a:gd name="connsiteY177" fmla="*/ 469107 h 1726763"/>
                            <a:gd name="connsiteX178" fmla="*/ 2109787 w 2890837"/>
                            <a:gd name="connsiteY178" fmla="*/ 461963 h 1726763"/>
                            <a:gd name="connsiteX179" fmla="*/ 2124075 w 2890837"/>
                            <a:gd name="connsiteY179" fmla="*/ 473869 h 1726763"/>
                            <a:gd name="connsiteX180" fmla="*/ 2128837 w 2890837"/>
                            <a:gd name="connsiteY180" fmla="*/ 488157 h 1726763"/>
                            <a:gd name="connsiteX181" fmla="*/ 2128837 w 2890837"/>
                            <a:gd name="connsiteY181" fmla="*/ 609600 h 1726763"/>
                            <a:gd name="connsiteX182" fmla="*/ 2140743 w 2890837"/>
                            <a:gd name="connsiteY182" fmla="*/ 626269 h 1726763"/>
                            <a:gd name="connsiteX183" fmla="*/ 2131218 w 2890837"/>
                            <a:gd name="connsiteY183" fmla="*/ 628650 h 1726763"/>
                            <a:gd name="connsiteX184" fmla="*/ 2131218 w 2890837"/>
                            <a:gd name="connsiteY184" fmla="*/ 645319 h 1726763"/>
                            <a:gd name="connsiteX185" fmla="*/ 2138362 w 2890837"/>
                            <a:gd name="connsiteY185" fmla="*/ 650082 h 1726763"/>
                            <a:gd name="connsiteX186" fmla="*/ 2131218 w 2890837"/>
                            <a:gd name="connsiteY186" fmla="*/ 657225 h 1726763"/>
                            <a:gd name="connsiteX187" fmla="*/ 2140743 w 2890837"/>
                            <a:gd name="connsiteY187" fmla="*/ 669132 h 1726763"/>
                            <a:gd name="connsiteX188" fmla="*/ 2145506 w 2890837"/>
                            <a:gd name="connsiteY188" fmla="*/ 673894 h 1726763"/>
                            <a:gd name="connsiteX189" fmla="*/ 2155031 w 2890837"/>
                            <a:gd name="connsiteY189" fmla="*/ 683419 h 1726763"/>
                            <a:gd name="connsiteX190" fmla="*/ 2197893 w 2890837"/>
                            <a:gd name="connsiteY190" fmla="*/ 692944 h 1726763"/>
                            <a:gd name="connsiteX191" fmla="*/ 2216943 w 2890837"/>
                            <a:gd name="connsiteY191" fmla="*/ 702469 h 1726763"/>
                            <a:gd name="connsiteX192" fmla="*/ 2238375 w 2890837"/>
                            <a:gd name="connsiteY192" fmla="*/ 707232 h 1726763"/>
                            <a:gd name="connsiteX193" fmla="*/ 2255043 w 2890837"/>
                            <a:gd name="connsiteY193" fmla="*/ 704850 h 1726763"/>
                            <a:gd name="connsiteX194" fmla="*/ 2276475 w 2890837"/>
                            <a:gd name="connsiteY194" fmla="*/ 700088 h 1726763"/>
                            <a:gd name="connsiteX195" fmla="*/ 2388393 w 2890837"/>
                            <a:gd name="connsiteY195" fmla="*/ 697707 h 1726763"/>
                            <a:gd name="connsiteX196" fmla="*/ 2400300 w 2890837"/>
                            <a:gd name="connsiteY196" fmla="*/ 695325 h 1726763"/>
                            <a:gd name="connsiteX197" fmla="*/ 2450306 w 2890837"/>
                            <a:gd name="connsiteY197" fmla="*/ 690563 h 1726763"/>
                            <a:gd name="connsiteX198" fmla="*/ 2464593 w 2890837"/>
                            <a:gd name="connsiteY198" fmla="*/ 685800 h 1726763"/>
                            <a:gd name="connsiteX199" fmla="*/ 2474118 w 2890837"/>
                            <a:gd name="connsiteY199" fmla="*/ 683419 h 1726763"/>
                            <a:gd name="connsiteX200" fmla="*/ 2488406 w 2890837"/>
                            <a:gd name="connsiteY200" fmla="*/ 678657 h 1726763"/>
                            <a:gd name="connsiteX201" fmla="*/ 2509837 w 2890837"/>
                            <a:gd name="connsiteY201" fmla="*/ 673894 h 1726763"/>
                            <a:gd name="connsiteX202" fmla="*/ 2531268 w 2890837"/>
                            <a:gd name="connsiteY202" fmla="*/ 664369 h 1726763"/>
                            <a:gd name="connsiteX203" fmla="*/ 2538412 w 2890837"/>
                            <a:gd name="connsiteY203" fmla="*/ 661988 h 1726763"/>
                            <a:gd name="connsiteX204" fmla="*/ 2581275 w 2890837"/>
                            <a:gd name="connsiteY204" fmla="*/ 664369 h 1726763"/>
                            <a:gd name="connsiteX205" fmla="*/ 2612231 w 2890837"/>
                            <a:gd name="connsiteY205" fmla="*/ 673894 h 1726763"/>
                            <a:gd name="connsiteX206" fmla="*/ 2645568 w 2890837"/>
                            <a:gd name="connsiteY206" fmla="*/ 678657 h 1726763"/>
                            <a:gd name="connsiteX207" fmla="*/ 2678906 w 2890837"/>
                            <a:gd name="connsiteY207" fmla="*/ 683419 h 1726763"/>
                            <a:gd name="connsiteX208" fmla="*/ 2750343 w 2890837"/>
                            <a:gd name="connsiteY208" fmla="*/ 681038 h 1726763"/>
                            <a:gd name="connsiteX209" fmla="*/ 2769393 w 2890837"/>
                            <a:gd name="connsiteY209" fmla="*/ 678657 h 1726763"/>
                            <a:gd name="connsiteX210" fmla="*/ 2800350 w 2890837"/>
                            <a:gd name="connsiteY210" fmla="*/ 692944 h 1726763"/>
                            <a:gd name="connsiteX211" fmla="*/ 2812256 w 2890837"/>
                            <a:gd name="connsiteY211" fmla="*/ 697707 h 1726763"/>
                            <a:gd name="connsiteX212" fmla="*/ 2819400 w 2890837"/>
                            <a:gd name="connsiteY212" fmla="*/ 711994 h 1726763"/>
                            <a:gd name="connsiteX213" fmla="*/ 2817018 w 2890837"/>
                            <a:gd name="connsiteY213" fmla="*/ 721519 h 1726763"/>
                            <a:gd name="connsiteX214" fmla="*/ 2814637 w 2890837"/>
                            <a:gd name="connsiteY214" fmla="*/ 728663 h 1726763"/>
                            <a:gd name="connsiteX215" fmla="*/ 2800350 w 2890837"/>
                            <a:gd name="connsiteY215" fmla="*/ 733425 h 1726763"/>
                            <a:gd name="connsiteX216" fmla="*/ 2795587 w 2890837"/>
                            <a:gd name="connsiteY216" fmla="*/ 745332 h 1726763"/>
                            <a:gd name="connsiteX217" fmla="*/ 2788443 w 2890837"/>
                            <a:gd name="connsiteY217" fmla="*/ 752475 h 1726763"/>
                            <a:gd name="connsiteX218" fmla="*/ 2797968 w 2890837"/>
                            <a:gd name="connsiteY218" fmla="*/ 802482 h 1726763"/>
                            <a:gd name="connsiteX219" fmla="*/ 2805112 w 2890837"/>
                            <a:gd name="connsiteY219" fmla="*/ 812007 h 1726763"/>
                            <a:gd name="connsiteX220" fmla="*/ 2814637 w 2890837"/>
                            <a:gd name="connsiteY220" fmla="*/ 814388 h 1726763"/>
                            <a:gd name="connsiteX221" fmla="*/ 2807493 w 2890837"/>
                            <a:gd name="connsiteY221" fmla="*/ 821532 h 1726763"/>
                            <a:gd name="connsiteX222" fmla="*/ 2793206 w 2890837"/>
                            <a:gd name="connsiteY222" fmla="*/ 826294 h 1726763"/>
                            <a:gd name="connsiteX223" fmla="*/ 2802731 w 2890837"/>
                            <a:gd name="connsiteY223" fmla="*/ 840582 h 1726763"/>
                            <a:gd name="connsiteX224" fmla="*/ 2807493 w 2890837"/>
                            <a:gd name="connsiteY224" fmla="*/ 847725 h 1726763"/>
                            <a:gd name="connsiteX225" fmla="*/ 2821781 w 2890837"/>
                            <a:gd name="connsiteY225" fmla="*/ 842963 h 1726763"/>
                            <a:gd name="connsiteX226" fmla="*/ 2838450 w 2890837"/>
                            <a:gd name="connsiteY226" fmla="*/ 847725 h 1726763"/>
                            <a:gd name="connsiteX227" fmla="*/ 2845593 w 2890837"/>
                            <a:gd name="connsiteY227" fmla="*/ 852488 h 1726763"/>
                            <a:gd name="connsiteX228" fmla="*/ 2859881 w 2890837"/>
                            <a:gd name="connsiteY228" fmla="*/ 859632 h 1726763"/>
                            <a:gd name="connsiteX229" fmla="*/ 2864643 w 2890837"/>
                            <a:gd name="connsiteY229" fmla="*/ 866775 h 1726763"/>
                            <a:gd name="connsiteX230" fmla="*/ 2888456 w 2890837"/>
                            <a:gd name="connsiteY230" fmla="*/ 885825 h 1726763"/>
                            <a:gd name="connsiteX231" fmla="*/ 2890837 w 2890837"/>
                            <a:gd name="connsiteY231" fmla="*/ 892969 h 1726763"/>
                            <a:gd name="connsiteX232" fmla="*/ 2888456 w 2890837"/>
                            <a:gd name="connsiteY232" fmla="*/ 938213 h 1726763"/>
                            <a:gd name="connsiteX233" fmla="*/ 2886075 w 2890837"/>
                            <a:gd name="connsiteY233" fmla="*/ 947738 h 1726763"/>
                            <a:gd name="connsiteX234" fmla="*/ 2883693 w 2890837"/>
                            <a:gd name="connsiteY234" fmla="*/ 954882 h 1726763"/>
                            <a:gd name="connsiteX235" fmla="*/ 2871787 w 2890837"/>
                            <a:gd name="connsiteY235" fmla="*/ 969169 h 1726763"/>
                            <a:gd name="connsiteX236" fmla="*/ 2864643 w 2890837"/>
                            <a:gd name="connsiteY236" fmla="*/ 971550 h 1726763"/>
                            <a:gd name="connsiteX237" fmla="*/ 2859881 w 2890837"/>
                            <a:gd name="connsiteY237" fmla="*/ 981075 h 1726763"/>
                            <a:gd name="connsiteX238" fmla="*/ 2845593 w 2890837"/>
                            <a:gd name="connsiteY238" fmla="*/ 990600 h 1726763"/>
                            <a:gd name="connsiteX239" fmla="*/ 2831306 w 2890837"/>
                            <a:gd name="connsiteY239" fmla="*/ 1000125 h 1726763"/>
                            <a:gd name="connsiteX240" fmla="*/ 2821781 w 2890837"/>
                            <a:gd name="connsiteY240" fmla="*/ 1004888 h 1726763"/>
                            <a:gd name="connsiteX241" fmla="*/ 2809875 w 2890837"/>
                            <a:gd name="connsiteY241" fmla="*/ 1019175 h 1726763"/>
                            <a:gd name="connsiteX242" fmla="*/ 2802731 w 2890837"/>
                            <a:gd name="connsiteY242" fmla="*/ 1026319 h 1726763"/>
                            <a:gd name="connsiteX243" fmla="*/ 2781300 w 2890837"/>
                            <a:gd name="connsiteY243" fmla="*/ 1033463 h 1726763"/>
                            <a:gd name="connsiteX244" fmla="*/ 2700337 w 2890837"/>
                            <a:gd name="connsiteY244" fmla="*/ 1031082 h 1726763"/>
                            <a:gd name="connsiteX245" fmla="*/ 2690812 w 2890837"/>
                            <a:gd name="connsiteY245" fmla="*/ 1028700 h 1726763"/>
                            <a:gd name="connsiteX246" fmla="*/ 2678906 w 2890837"/>
                            <a:gd name="connsiteY246" fmla="*/ 1026319 h 1726763"/>
                            <a:gd name="connsiteX247" fmla="*/ 2645568 w 2890837"/>
                            <a:gd name="connsiteY247" fmla="*/ 1021557 h 1726763"/>
                            <a:gd name="connsiteX248" fmla="*/ 2624137 w 2890837"/>
                            <a:gd name="connsiteY248" fmla="*/ 1016794 h 1726763"/>
                            <a:gd name="connsiteX249" fmla="*/ 2597943 w 2890837"/>
                            <a:gd name="connsiteY249" fmla="*/ 1014413 h 1726763"/>
                            <a:gd name="connsiteX250" fmla="*/ 2481262 w 2890837"/>
                            <a:gd name="connsiteY250" fmla="*/ 1009650 h 1726763"/>
                            <a:gd name="connsiteX251" fmla="*/ 2431256 w 2890837"/>
                            <a:gd name="connsiteY251" fmla="*/ 1012032 h 1726763"/>
                            <a:gd name="connsiteX252" fmla="*/ 2414587 w 2890837"/>
                            <a:gd name="connsiteY252" fmla="*/ 1016794 h 1726763"/>
                            <a:gd name="connsiteX253" fmla="*/ 2405062 w 2890837"/>
                            <a:gd name="connsiteY253" fmla="*/ 1023938 h 1726763"/>
                            <a:gd name="connsiteX254" fmla="*/ 2390775 w 2890837"/>
                            <a:gd name="connsiteY254" fmla="*/ 1028700 h 1726763"/>
                            <a:gd name="connsiteX255" fmla="*/ 2383631 w 2890837"/>
                            <a:gd name="connsiteY255" fmla="*/ 1031082 h 1726763"/>
                            <a:gd name="connsiteX256" fmla="*/ 2369343 w 2890837"/>
                            <a:gd name="connsiteY256" fmla="*/ 1040607 h 1726763"/>
                            <a:gd name="connsiteX257" fmla="*/ 2359818 w 2890837"/>
                            <a:gd name="connsiteY257" fmla="*/ 1052513 h 1726763"/>
                            <a:gd name="connsiteX258" fmla="*/ 2355056 w 2890837"/>
                            <a:gd name="connsiteY258" fmla="*/ 1059657 h 1726763"/>
                            <a:gd name="connsiteX259" fmla="*/ 2331243 w 2890837"/>
                            <a:gd name="connsiteY259" fmla="*/ 1073944 h 1726763"/>
                            <a:gd name="connsiteX260" fmla="*/ 2316956 w 2890837"/>
                            <a:gd name="connsiteY260" fmla="*/ 1085850 h 1726763"/>
                            <a:gd name="connsiteX261" fmla="*/ 2309812 w 2890837"/>
                            <a:gd name="connsiteY261" fmla="*/ 1088232 h 1726763"/>
                            <a:gd name="connsiteX262" fmla="*/ 2305050 w 2890837"/>
                            <a:gd name="connsiteY262" fmla="*/ 1095375 h 1726763"/>
                            <a:gd name="connsiteX263" fmla="*/ 2290762 w 2890837"/>
                            <a:gd name="connsiteY263" fmla="*/ 1107282 h 1726763"/>
                            <a:gd name="connsiteX264" fmla="*/ 2283618 w 2890837"/>
                            <a:gd name="connsiteY264" fmla="*/ 1123950 h 1726763"/>
                            <a:gd name="connsiteX265" fmla="*/ 2278856 w 2890837"/>
                            <a:gd name="connsiteY265" fmla="*/ 1152525 h 1726763"/>
                            <a:gd name="connsiteX266" fmla="*/ 2281237 w 2890837"/>
                            <a:gd name="connsiteY266" fmla="*/ 1159669 h 1726763"/>
                            <a:gd name="connsiteX267" fmla="*/ 2269331 w 2890837"/>
                            <a:gd name="connsiteY267" fmla="*/ 1178719 h 1726763"/>
                            <a:gd name="connsiteX268" fmla="*/ 2264568 w 2890837"/>
                            <a:gd name="connsiteY268" fmla="*/ 1185863 h 1726763"/>
                            <a:gd name="connsiteX269" fmla="*/ 2257425 w 2890837"/>
                            <a:gd name="connsiteY269" fmla="*/ 1190625 h 1726763"/>
                            <a:gd name="connsiteX270" fmla="*/ 2226468 w 2890837"/>
                            <a:gd name="connsiteY270" fmla="*/ 1197769 h 1726763"/>
                            <a:gd name="connsiteX271" fmla="*/ 2145506 w 2890837"/>
                            <a:gd name="connsiteY271" fmla="*/ 1195388 h 1726763"/>
                            <a:gd name="connsiteX272" fmla="*/ 2071687 w 2890837"/>
                            <a:gd name="connsiteY272" fmla="*/ 1195388 h 1726763"/>
                            <a:gd name="connsiteX273" fmla="*/ 2055018 w 2890837"/>
                            <a:gd name="connsiteY273" fmla="*/ 1200150 h 1726763"/>
                            <a:gd name="connsiteX274" fmla="*/ 2040731 w 2890837"/>
                            <a:gd name="connsiteY274" fmla="*/ 1209675 h 1726763"/>
                            <a:gd name="connsiteX275" fmla="*/ 2019300 w 2890837"/>
                            <a:gd name="connsiteY275" fmla="*/ 1233488 h 1726763"/>
                            <a:gd name="connsiteX276" fmla="*/ 2014537 w 2890837"/>
                            <a:gd name="connsiteY276" fmla="*/ 1240632 h 1726763"/>
                            <a:gd name="connsiteX277" fmla="*/ 2005012 w 2890837"/>
                            <a:gd name="connsiteY277" fmla="*/ 1257300 h 1726763"/>
                            <a:gd name="connsiteX278" fmla="*/ 2000250 w 2890837"/>
                            <a:gd name="connsiteY278" fmla="*/ 1278732 h 1726763"/>
                            <a:gd name="connsiteX279" fmla="*/ 1993106 w 2890837"/>
                            <a:gd name="connsiteY279" fmla="*/ 1285875 h 1726763"/>
                            <a:gd name="connsiteX280" fmla="*/ 1988343 w 2890837"/>
                            <a:gd name="connsiteY280" fmla="*/ 1300163 h 1726763"/>
                            <a:gd name="connsiteX281" fmla="*/ 1997868 w 2890837"/>
                            <a:gd name="connsiteY281" fmla="*/ 1326357 h 1726763"/>
                            <a:gd name="connsiteX282" fmla="*/ 2012156 w 2890837"/>
                            <a:gd name="connsiteY282" fmla="*/ 1345407 h 1726763"/>
                            <a:gd name="connsiteX283" fmla="*/ 2014537 w 2890837"/>
                            <a:gd name="connsiteY283" fmla="*/ 1352550 h 1726763"/>
                            <a:gd name="connsiteX284" fmla="*/ 2024062 w 2890837"/>
                            <a:gd name="connsiteY284" fmla="*/ 1369219 h 1726763"/>
                            <a:gd name="connsiteX285" fmla="*/ 2028825 w 2890837"/>
                            <a:gd name="connsiteY285" fmla="*/ 1385888 h 1726763"/>
                            <a:gd name="connsiteX286" fmla="*/ 2033587 w 2890837"/>
                            <a:gd name="connsiteY286" fmla="*/ 1393032 h 1726763"/>
                            <a:gd name="connsiteX287" fmla="*/ 2038350 w 2890837"/>
                            <a:gd name="connsiteY287" fmla="*/ 1407319 h 1726763"/>
                            <a:gd name="connsiteX288" fmla="*/ 2040731 w 2890837"/>
                            <a:gd name="connsiteY288" fmla="*/ 1414463 h 1726763"/>
                            <a:gd name="connsiteX289" fmla="*/ 2045493 w 2890837"/>
                            <a:gd name="connsiteY289" fmla="*/ 1421607 h 1726763"/>
                            <a:gd name="connsiteX290" fmla="*/ 2047875 w 2890837"/>
                            <a:gd name="connsiteY290" fmla="*/ 1428750 h 1726763"/>
                            <a:gd name="connsiteX291" fmla="*/ 2055018 w 2890837"/>
                            <a:gd name="connsiteY291" fmla="*/ 1435894 h 1726763"/>
                            <a:gd name="connsiteX292" fmla="*/ 2059781 w 2890837"/>
                            <a:gd name="connsiteY292" fmla="*/ 1445419 h 1726763"/>
                            <a:gd name="connsiteX293" fmla="*/ 2066925 w 2890837"/>
                            <a:gd name="connsiteY293" fmla="*/ 1450182 h 1726763"/>
                            <a:gd name="connsiteX294" fmla="*/ 2078831 w 2890837"/>
                            <a:gd name="connsiteY294" fmla="*/ 1459707 h 1726763"/>
                            <a:gd name="connsiteX295" fmla="*/ 2085975 w 2890837"/>
                            <a:gd name="connsiteY295" fmla="*/ 1464469 h 1726763"/>
                            <a:gd name="connsiteX296" fmla="*/ 2102643 w 2890837"/>
                            <a:gd name="connsiteY296" fmla="*/ 1476375 h 1726763"/>
                            <a:gd name="connsiteX297" fmla="*/ 2107406 w 2890837"/>
                            <a:gd name="connsiteY297" fmla="*/ 1485900 h 1726763"/>
                            <a:gd name="connsiteX298" fmla="*/ 2112168 w 2890837"/>
                            <a:gd name="connsiteY298" fmla="*/ 1493044 h 1726763"/>
                            <a:gd name="connsiteX299" fmla="*/ 2114550 w 2890837"/>
                            <a:gd name="connsiteY299" fmla="*/ 1502569 h 1726763"/>
                            <a:gd name="connsiteX300" fmla="*/ 2121693 w 2890837"/>
                            <a:gd name="connsiteY300" fmla="*/ 1509713 h 1726763"/>
                            <a:gd name="connsiteX301" fmla="*/ 2138362 w 2890837"/>
                            <a:gd name="connsiteY301" fmla="*/ 1516857 h 1726763"/>
                            <a:gd name="connsiteX302" fmla="*/ 2150268 w 2890837"/>
                            <a:gd name="connsiteY302" fmla="*/ 1521619 h 1726763"/>
                            <a:gd name="connsiteX303" fmla="*/ 2166937 w 2890837"/>
                            <a:gd name="connsiteY303" fmla="*/ 1528763 h 1726763"/>
                            <a:gd name="connsiteX304" fmla="*/ 2178843 w 2890837"/>
                            <a:gd name="connsiteY304" fmla="*/ 1535907 h 1726763"/>
                            <a:gd name="connsiteX305" fmla="*/ 2188368 w 2890837"/>
                            <a:gd name="connsiteY305" fmla="*/ 1538288 h 1726763"/>
                            <a:gd name="connsiteX306" fmla="*/ 2195512 w 2890837"/>
                            <a:gd name="connsiteY306" fmla="*/ 1540669 h 1726763"/>
                            <a:gd name="connsiteX307" fmla="*/ 2226468 w 2890837"/>
                            <a:gd name="connsiteY307" fmla="*/ 1538288 h 1726763"/>
                            <a:gd name="connsiteX308" fmla="*/ 2233612 w 2890837"/>
                            <a:gd name="connsiteY308" fmla="*/ 1535907 h 1726763"/>
                            <a:gd name="connsiteX309" fmla="*/ 2274093 w 2890837"/>
                            <a:gd name="connsiteY309" fmla="*/ 1533525 h 1726763"/>
                            <a:gd name="connsiteX310" fmla="*/ 2305050 w 2890837"/>
                            <a:gd name="connsiteY310" fmla="*/ 1535907 h 1726763"/>
                            <a:gd name="connsiteX311" fmla="*/ 2312193 w 2890837"/>
                            <a:gd name="connsiteY311" fmla="*/ 1538288 h 1726763"/>
                            <a:gd name="connsiteX312" fmla="*/ 2336006 w 2890837"/>
                            <a:gd name="connsiteY312" fmla="*/ 1540669 h 1726763"/>
                            <a:gd name="connsiteX313" fmla="*/ 2343150 w 2890837"/>
                            <a:gd name="connsiteY313" fmla="*/ 1543050 h 1726763"/>
                            <a:gd name="connsiteX314" fmla="*/ 2357437 w 2890837"/>
                            <a:gd name="connsiteY314" fmla="*/ 1552575 h 1726763"/>
                            <a:gd name="connsiteX315" fmla="*/ 2364581 w 2890837"/>
                            <a:gd name="connsiteY315" fmla="*/ 1557338 h 1726763"/>
                            <a:gd name="connsiteX316" fmla="*/ 2374106 w 2890837"/>
                            <a:gd name="connsiteY316" fmla="*/ 1562100 h 1726763"/>
                            <a:gd name="connsiteX317" fmla="*/ 2381250 w 2890837"/>
                            <a:gd name="connsiteY317" fmla="*/ 1569244 h 1726763"/>
                            <a:gd name="connsiteX318" fmla="*/ 2388393 w 2890837"/>
                            <a:gd name="connsiteY318" fmla="*/ 1574007 h 1726763"/>
                            <a:gd name="connsiteX319" fmla="*/ 2393156 w 2890837"/>
                            <a:gd name="connsiteY319" fmla="*/ 1581150 h 1726763"/>
                            <a:gd name="connsiteX320" fmla="*/ 2400300 w 2890837"/>
                            <a:gd name="connsiteY320" fmla="*/ 1590675 h 1726763"/>
                            <a:gd name="connsiteX321" fmla="*/ 2397918 w 2890837"/>
                            <a:gd name="connsiteY321" fmla="*/ 1621632 h 1726763"/>
                            <a:gd name="connsiteX322" fmla="*/ 2395537 w 2890837"/>
                            <a:gd name="connsiteY322" fmla="*/ 1633538 h 1726763"/>
                            <a:gd name="connsiteX323" fmla="*/ 2390775 w 2890837"/>
                            <a:gd name="connsiteY323" fmla="*/ 1704975 h 1726763"/>
                            <a:gd name="connsiteX324" fmla="*/ 2383631 w 2890837"/>
                            <a:gd name="connsiteY324" fmla="*/ 1724025 h 1726763"/>
                            <a:gd name="connsiteX325" fmla="*/ 2383631 w 2890837"/>
                            <a:gd name="connsiteY325"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78806 w 2890837"/>
                            <a:gd name="connsiteY154" fmla="*/ 650082 h 1726763"/>
                            <a:gd name="connsiteX155" fmla="*/ 1890712 w 2890837"/>
                            <a:gd name="connsiteY155" fmla="*/ 640557 h 1726763"/>
                            <a:gd name="connsiteX156" fmla="*/ 1895475 w 2890837"/>
                            <a:gd name="connsiteY156" fmla="*/ 633413 h 1726763"/>
                            <a:gd name="connsiteX157" fmla="*/ 1902618 w 2890837"/>
                            <a:gd name="connsiteY157" fmla="*/ 628650 h 1726763"/>
                            <a:gd name="connsiteX158" fmla="*/ 1921668 w 2890837"/>
                            <a:gd name="connsiteY158" fmla="*/ 607219 h 1726763"/>
                            <a:gd name="connsiteX159" fmla="*/ 1928812 w 2890837"/>
                            <a:gd name="connsiteY159" fmla="*/ 600075 h 1726763"/>
                            <a:gd name="connsiteX160" fmla="*/ 1952625 w 2890837"/>
                            <a:gd name="connsiteY160" fmla="*/ 585788 h 1726763"/>
                            <a:gd name="connsiteX161" fmla="*/ 1966912 w 2890837"/>
                            <a:gd name="connsiteY161" fmla="*/ 573882 h 1726763"/>
                            <a:gd name="connsiteX162" fmla="*/ 1981200 w 2890837"/>
                            <a:gd name="connsiteY162" fmla="*/ 566738 h 1726763"/>
                            <a:gd name="connsiteX163" fmla="*/ 1988343 w 2890837"/>
                            <a:gd name="connsiteY163" fmla="*/ 552450 h 1726763"/>
                            <a:gd name="connsiteX164" fmla="*/ 1985962 w 2890837"/>
                            <a:gd name="connsiteY164" fmla="*/ 545307 h 1726763"/>
                            <a:gd name="connsiteX165" fmla="*/ 1995487 w 2890837"/>
                            <a:gd name="connsiteY165" fmla="*/ 550069 h 1726763"/>
                            <a:gd name="connsiteX166" fmla="*/ 2005012 w 2890837"/>
                            <a:gd name="connsiteY166" fmla="*/ 545307 h 1726763"/>
                            <a:gd name="connsiteX167" fmla="*/ 2002631 w 2890837"/>
                            <a:gd name="connsiteY167" fmla="*/ 538163 h 1726763"/>
                            <a:gd name="connsiteX168" fmla="*/ 2016918 w 2890837"/>
                            <a:gd name="connsiteY168" fmla="*/ 528638 h 1726763"/>
                            <a:gd name="connsiteX169" fmla="*/ 2031206 w 2890837"/>
                            <a:gd name="connsiteY169" fmla="*/ 521494 h 1726763"/>
                            <a:gd name="connsiteX170" fmla="*/ 2035968 w 2890837"/>
                            <a:gd name="connsiteY170" fmla="*/ 514350 h 1726763"/>
                            <a:gd name="connsiteX171" fmla="*/ 2043112 w 2890837"/>
                            <a:gd name="connsiteY171" fmla="*/ 511969 h 1726763"/>
                            <a:gd name="connsiteX172" fmla="*/ 2052637 w 2890837"/>
                            <a:gd name="connsiteY172" fmla="*/ 497682 h 1726763"/>
                            <a:gd name="connsiteX173" fmla="*/ 2057400 w 2890837"/>
                            <a:gd name="connsiteY173" fmla="*/ 490538 h 1726763"/>
                            <a:gd name="connsiteX174" fmla="*/ 2062162 w 2890837"/>
                            <a:gd name="connsiteY174" fmla="*/ 483394 h 1726763"/>
                            <a:gd name="connsiteX175" fmla="*/ 2076450 w 2890837"/>
                            <a:gd name="connsiteY175" fmla="*/ 473869 h 1726763"/>
                            <a:gd name="connsiteX176" fmla="*/ 2083593 w 2890837"/>
                            <a:gd name="connsiteY176" fmla="*/ 469107 h 1726763"/>
                            <a:gd name="connsiteX177" fmla="*/ 2109787 w 2890837"/>
                            <a:gd name="connsiteY177" fmla="*/ 461963 h 1726763"/>
                            <a:gd name="connsiteX178" fmla="*/ 2124075 w 2890837"/>
                            <a:gd name="connsiteY178" fmla="*/ 473869 h 1726763"/>
                            <a:gd name="connsiteX179" fmla="*/ 2128837 w 2890837"/>
                            <a:gd name="connsiteY179" fmla="*/ 488157 h 1726763"/>
                            <a:gd name="connsiteX180" fmla="*/ 2128837 w 2890837"/>
                            <a:gd name="connsiteY180" fmla="*/ 609600 h 1726763"/>
                            <a:gd name="connsiteX181" fmla="*/ 2140743 w 2890837"/>
                            <a:gd name="connsiteY181" fmla="*/ 626269 h 1726763"/>
                            <a:gd name="connsiteX182" fmla="*/ 2131218 w 2890837"/>
                            <a:gd name="connsiteY182" fmla="*/ 628650 h 1726763"/>
                            <a:gd name="connsiteX183" fmla="*/ 2131218 w 2890837"/>
                            <a:gd name="connsiteY183" fmla="*/ 645319 h 1726763"/>
                            <a:gd name="connsiteX184" fmla="*/ 2138362 w 2890837"/>
                            <a:gd name="connsiteY184" fmla="*/ 650082 h 1726763"/>
                            <a:gd name="connsiteX185" fmla="*/ 2131218 w 2890837"/>
                            <a:gd name="connsiteY185" fmla="*/ 657225 h 1726763"/>
                            <a:gd name="connsiteX186" fmla="*/ 2140743 w 2890837"/>
                            <a:gd name="connsiteY186" fmla="*/ 669132 h 1726763"/>
                            <a:gd name="connsiteX187" fmla="*/ 2145506 w 2890837"/>
                            <a:gd name="connsiteY187" fmla="*/ 673894 h 1726763"/>
                            <a:gd name="connsiteX188" fmla="*/ 2155031 w 2890837"/>
                            <a:gd name="connsiteY188" fmla="*/ 683419 h 1726763"/>
                            <a:gd name="connsiteX189" fmla="*/ 2197893 w 2890837"/>
                            <a:gd name="connsiteY189" fmla="*/ 692944 h 1726763"/>
                            <a:gd name="connsiteX190" fmla="*/ 2216943 w 2890837"/>
                            <a:gd name="connsiteY190" fmla="*/ 702469 h 1726763"/>
                            <a:gd name="connsiteX191" fmla="*/ 2238375 w 2890837"/>
                            <a:gd name="connsiteY191" fmla="*/ 707232 h 1726763"/>
                            <a:gd name="connsiteX192" fmla="*/ 2255043 w 2890837"/>
                            <a:gd name="connsiteY192" fmla="*/ 704850 h 1726763"/>
                            <a:gd name="connsiteX193" fmla="*/ 2276475 w 2890837"/>
                            <a:gd name="connsiteY193" fmla="*/ 700088 h 1726763"/>
                            <a:gd name="connsiteX194" fmla="*/ 2388393 w 2890837"/>
                            <a:gd name="connsiteY194" fmla="*/ 697707 h 1726763"/>
                            <a:gd name="connsiteX195" fmla="*/ 2400300 w 2890837"/>
                            <a:gd name="connsiteY195" fmla="*/ 695325 h 1726763"/>
                            <a:gd name="connsiteX196" fmla="*/ 2450306 w 2890837"/>
                            <a:gd name="connsiteY196" fmla="*/ 690563 h 1726763"/>
                            <a:gd name="connsiteX197" fmla="*/ 2464593 w 2890837"/>
                            <a:gd name="connsiteY197" fmla="*/ 685800 h 1726763"/>
                            <a:gd name="connsiteX198" fmla="*/ 2474118 w 2890837"/>
                            <a:gd name="connsiteY198" fmla="*/ 683419 h 1726763"/>
                            <a:gd name="connsiteX199" fmla="*/ 2488406 w 2890837"/>
                            <a:gd name="connsiteY199" fmla="*/ 678657 h 1726763"/>
                            <a:gd name="connsiteX200" fmla="*/ 2509837 w 2890837"/>
                            <a:gd name="connsiteY200" fmla="*/ 673894 h 1726763"/>
                            <a:gd name="connsiteX201" fmla="*/ 2531268 w 2890837"/>
                            <a:gd name="connsiteY201" fmla="*/ 664369 h 1726763"/>
                            <a:gd name="connsiteX202" fmla="*/ 2538412 w 2890837"/>
                            <a:gd name="connsiteY202" fmla="*/ 661988 h 1726763"/>
                            <a:gd name="connsiteX203" fmla="*/ 2581275 w 2890837"/>
                            <a:gd name="connsiteY203" fmla="*/ 664369 h 1726763"/>
                            <a:gd name="connsiteX204" fmla="*/ 2612231 w 2890837"/>
                            <a:gd name="connsiteY204" fmla="*/ 673894 h 1726763"/>
                            <a:gd name="connsiteX205" fmla="*/ 2645568 w 2890837"/>
                            <a:gd name="connsiteY205" fmla="*/ 678657 h 1726763"/>
                            <a:gd name="connsiteX206" fmla="*/ 2678906 w 2890837"/>
                            <a:gd name="connsiteY206" fmla="*/ 683419 h 1726763"/>
                            <a:gd name="connsiteX207" fmla="*/ 2750343 w 2890837"/>
                            <a:gd name="connsiteY207" fmla="*/ 681038 h 1726763"/>
                            <a:gd name="connsiteX208" fmla="*/ 2769393 w 2890837"/>
                            <a:gd name="connsiteY208" fmla="*/ 678657 h 1726763"/>
                            <a:gd name="connsiteX209" fmla="*/ 2800350 w 2890837"/>
                            <a:gd name="connsiteY209" fmla="*/ 692944 h 1726763"/>
                            <a:gd name="connsiteX210" fmla="*/ 2812256 w 2890837"/>
                            <a:gd name="connsiteY210" fmla="*/ 697707 h 1726763"/>
                            <a:gd name="connsiteX211" fmla="*/ 2819400 w 2890837"/>
                            <a:gd name="connsiteY211" fmla="*/ 711994 h 1726763"/>
                            <a:gd name="connsiteX212" fmla="*/ 2817018 w 2890837"/>
                            <a:gd name="connsiteY212" fmla="*/ 721519 h 1726763"/>
                            <a:gd name="connsiteX213" fmla="*/ 2814637 w 2890837"/>
                            <a:gd name="connsiteY213" fmla="*/ 728663 h 1726763"/>
                            <a:gd name="connsiteX214" fmla="*/ 2800350 w 2890837"/>
                            <a:gd name="connsiteY214" fmla="*/ 733425 h 1726763"/>
                            <a:gd name="connsiteX215" fmla="*/ 2795587 w 2890837"/>
                            <a:gd name="connsiteY215" fmla="*/ 745332 h 1726763"/>
                            <a:gd name="connsiteX216" fmla="*/ 2788443 w 2890837"/>
                            <a:gd name="connsiteY216" fmla="*/ 752475 h 1726763"/>
                            <a:gd name="connsiteX217" fmla="*/ 2797968 w 2890837"/>
                            <a:gd name="connsiteY217" fmla="*/ 802482 h 1726763"/>
                            <a:gd name="connsiteX218" fmla="*/ 2805112 w 2890837"/>
                            <a:gd name="connsiteY218" fmla="*/ 812007 h 1726763"/>
                            <a:gd name="connsiteX219" fmla="*/ 2814637 w 2890837"/>
                            <a:gd name="connsiteY219" fmla="*/ 814388 h 1726763"/>
                            <a:gd name="connsiteX220" fmla="*/ 2807493 w 2890837"/>
                            <a:gd name="connsiteY220" fmla="*/ 821532 h 1726763"/>
                            <a:gd name="connsiteX221" fmla="*/ 2793206 w 2890837"/>
                            <a:gd name="connsiteY221" fmla="*/ 826294 h 1726763"/>
                            <a:gd name="connsiteX222" fmla="*/ 2802731 w 2890837"/>
                            <a:gd name="connsiteY222" fmla="*/ 840582 h 1726763"/>
                            <a:gd name="connsiteX223" fmla="*/ 2807493 w 2890837"/>
                            <a:gd name="connsiteY223" fmla="*/ 847725 h 1726763"/>
                            <a:gd name="connsiteX224" fmla="*/ 2821781 w 2890837"/>
                            <a:gd name="connsiteY224" fmla="*/ 842963 h 1726763"/>
                            <a:gd name="connsiteX225" fmla="*/ 2838450 w 2890837"/>
                            <a:gd name="connsiteY225" fmla="*/ 847725 h 1726763"/>
                            <a:gd name="connsiteX226" fmla="*/ 2845593 w 2890837"/>
                            <a:gd name="connsiteY226" fmla="*/ 852488 h 1726763"/>
                            <a:gd name="connsiteX227" fmla="*/ 2859881 w 2890837"/>
                            <a:gd name="connsiteY227" fmla="*/ 859632 h 1726763"/>
                            <a:gd name="connsiteX228" fmla="*/ 2864643 w 2890837"/>
                            <a:gd name="connsiteY228" fmla="*/ 866775 h 1726763"/>
                            <a:gd name="connsiteX229" fmla="*/ 2888456 w 2890837"/>
                            <a:gd name="connsiteY229" fmla="*/ 885825 h 1726763"/>
                            <a:gd name="connsiteX230" fmla="*/ 2890837 w 2890837"/>
                            <a:gd name="connsiteY230" fmla="*/ 892969 h 1726763"/>
                            <a:gd name="connsiteX231" fmla="*/ 2888456 w 2890837"/>
                            <a:gd name="connsiteY231" fmla="*/ 938213 h 1726763"/>
                            <a:gd name="connsiteX232" fmla="*/ 2886075 w 2890837"/>
                            <a:gd name="connsiteY232" fmla="*/ 947738 h 1726763"/>
                            <a:gd name="connsiteX233" fmla="*/ 2883693 w 2890837"/>
                            <a:gd name="connsiteY233" fmla="*/ 954882 h 1726763"/>
                            <a:gd name="connsiteX234" fmla="*/ 2871787 w 2890837"/>
                            <a:gd name="connsiteY234" fmla="*/ 969169 h 1726763"/>
                            <a:gd name="connsiteX235" fmla="*/ 2864643 w 2890837"/>
                            <a:gd name="connsiteY235" fmla="*/ 971550 h 1726763"/>
                            <a:gd name="connsiteX236" fmla="*/ 2859881 w 2890837"/>
                            <a:gd name="connsiteY236" fmla="*/ 981075 h 1726763"/>
                            <a:gd name="connsiteX237" fmla="*/ 2845593 w 2890837"/>
                            <a:gd name="connsiteY237" fmla="*/ 990600 h 1726763"/>
                            <a:gd name="connsiteX238" fmla="*/ 2831306 w 2890837"/>
                            <a:gd name="connsiteY238" fmla="*/ 1000125 h 1726763"/>
                            <a:gd name="connsiteX239" fmla="*/ 2821781 w 2890837"/>
                            <a:gd name="connsiteY239" fmla="*/ 1004888 h 1726763"/>
                            <a:gd name="connsiteX240" fmla="*/ 2809875 w 2890837"/>
                            <a:gd name="connsiteY240" fmla="*/ 1019175 h 1726763"/>
                            <a:gd name="connsiteX241" fmla="*/ 2802731 w 2890837"/>
                            <a:gd name="connsiteY241" fmla="*/ 1026319 h 1726763"/>
                            <a:gd name="connsiteX242" fmla="*/ 2781300 w 2890837"/>
                            <a:gd name="connsiteY242" fmla="*/ 1033463 h 1726763"/>
                            <a:gd name="connsiteX243" fmla="*/ 2700337 w 2890837"/>
                            <a:gd name="connsiteY243" fmla="*/ 1031082 h 1726763"/>
                            <a:gd name="connsiteX244" fmla="*/ 2690812 w 2890837"/>
                            <a:gd name="connsiteY244" fmla="*/ 1028700 h 1726763"/>
                            <a:gd name="connsiteX245" fmla="*/ 2678906 w 2890837"/>
                            <a:gd name="connsiteY245" fmla="*/ 1026319 h 1726763"/>
                            <a:gd name="connsiteX246" fmla="*/ 2645568 w 2890837"/>
                            <a:gd name="connsiteY246" fmla="*/ 1021557 h 1726763"/>
                            <a:gd name="connsiteX247" fmla="*/ 2624137 w 2890837"/>
                            <a:gd name="connsiteY247" fmla="*/ 1016794 h 1726763"/>
                            <a:gd name="connsiteX248" fmla="*/ 2597943 w 2890837"/>
                            <a:gd name="connsiteY248" fmla="*/ 1014413 h 1726763"/>
                            <a:gd name="connsiteX249" fmla="*/ 2481262 w 2890837"/>
                            <a:gd name="connsiteY249" fmla="*/ 1009650 h 1726763"/>
                            <a:gd name="connsiteX250" fmla="*/ 2431256 w 2890837"/>
                            <a:gd name="connsiteY250" fmla="*/ 1012032 h 1726763"/>
                            <a:gd name="connsiteX251" fmla="*/ 2414587 w 2890837"/>
                            <a:gd name="connsiteY251" fmla="*/ 1016794 h 1726763"/>
                            <a:gd name="connsiteX252" fmla="*/ 2405062 w 2890837"/>
                            <a:gd name="connsiteY252" fmla="*/ 1023938 h 1726763"/>
                            <a:gd name="connsiteX253" fmla="*/ 2390775 w 2890837"/>
                            <a:gd name="connsiteY253" fmla="*/ 1028700 h 1726763"/>
                            <a:gd name="connsiteX254" fmla="*/ 2383631 w 2890837"/>
                            <a:gd name="connsiteY254" fmla="*/ 1031082 h 1726763"/>
                            <a:gd name="connsiteX255" fmla="*/ 2369343 w 2890837"/>
                            <a:gd name="connsiteY255" fmla="*/ 1040607 h 1726763"/>
                            <a:gd name="connsiteX256" fmla="*/ 2359818 w 2890837"/>
                            <a:gd name="connsiteY256" fmla="*/ 1052513 h 1726763"/>
                            <a:gd name="connsiteX257" fmla="*/ 2355056 w 2890837"/>
                            <a:gd name="connsiteY257" fmla="*/ 1059657 h 1726763"/>
                            <a:gd name="connsiteX258" fmla="*/ 2331243 w 2890837"/>
                            <a:gd name="connsiteY258" fmla="*/ 1073944 h 1726763"/>
                            <a:gd name="connsiteX259" fmla="*/ 2316956 w 2890837"/>
                            <a:gd name="connsiteY259" fmla="*/ 1085850 h 1726763"/>
                            <a:gd name="connsiteX260" fmla="*/ 2309812 w 2890837"/>
                            <a:gd name="connsiteY260" fmla="*/ 1088232 h 1726763"/>
                            <a:gd name="connsiteX261" fmla="*/ 2305050 w 2890837"/>
                            <a:gd name="connsiteY261" fmla="*/ 1095375 h 1726763"/>
                            <a:gd name="connsiteX262" fmla="*/ 2290762 w 2890837"/>
                            <a:gd name="connsiteY262" fmla="*/ 1107282 h 1726763"/>
                            <a:gd name="connsiteX263" fmla="*/ 2283618 w 2890837"/>
                            <a:gd name="connsiteY263" fmla="*/ 1123950 h 1726763"/>
                            <a:gd name="connsiteX264" fmla="*/ 2278856 w 2890837"/>
                            <a:gd name="connsiteY264" fmla="*/ 1152525 h 1726763"/>
                            <a:gd name="connsiteX265" fmla="*/ 2281237 w 2890837"/>
                            <a:gd name="connsiteY265" fmla="*/ 1159669 h 1726763"/>
                            <a:gd name="connsiteX266" fmla="*/ 2269331 w 2890837"/>
                            <a:gd name="connsiteY266" fmla="*/ 1178719 h 1726763"/>
                            <a:gd name="connsiteX267" fmla="*/ 2264568 w 2890837"/>
                            <a:gd name="connsiteY267" fmla="*/ 1185863 h 1726763"/>
                            <a:gd name="connsiteX268" fmla="*/ 2257425 w 2890837"/>
                            <a:gd name="connsiteY268" fmla="*/ 1190625 h 1726763"/>
                            <a:gd name="connsiteX269" fmla="*/ 2226468 w 2890837"/>
                            <a:gd name="connsiteY269" fmla="*/ 1197769 h 1726763"/>
                            <a:gd name="connsiteX270" fmla="*/ 2145506 w 2890837"/>
                            <a:gd name="connsiteY270" fmla="*/ 1195388 h 1726763"/>
                            <a:gd name="connsiteX271" fmla="*/ 2071687 w 2890837"/>
                            <a:gd name="connsiteY271" fmla="*/ 1195388 h 1726763"/>
                            <a:gd name="connsiteX272" fmla="*/ 2055018 w 2890837"/>
                            <a:gd name="connsiteY272" fmla="*/ 1200150 h 1726763"/>
                            <a:gd name="connsiteX273" fmla="*/ 2040731 w 2890837"/>
                            <a:gd name="connsiteY273" fmla="*/ 1209675 h 1726763"/>
                            <a:gd name="connsiteX274" fmla="*/ 2019300 w 2890837"/>
                            <a:gd name="connsiteY274" fmla="*/ 1233488 h 1726763"/>
                            <a:gd name="connsiteX275" fmla="*/ 2014537 w 2890837"/>
                            <a:gd name="connsiteY275" fmla="*/ 1240632 h 1726763"/>
                            <a:gd name="connsiteX276" fmla="*/ 2005012 w 2890837"/>
                            <a:gd name="connsiteY276" fmla="*/ 1257300 h 1726763"/>
                            <a:gd name="connsiteX277" fmla="*/ 2000250 w 2890837"/>
                            <a:gd name="connsiteY277" fmla="*/ 1278732 h 1726763"/>
                            <a:gd name="connsiteX278" fmla="*/ 1993106 w 2890837"/>
                            <a:gd name="connsiteY278" fmla="*/ 1285875 h 1726763"/>
                            <a:gd name="connsiteX279" fmla="*/ 1988343 w 2890837"/>
                            <a:gd name="connsiteY279" fmla="*/ 1300163 h 1726763"/>
                            <a:gd name="connsiteX280" fmla="*/ 1997868 w 2890837"/>
                            <a:gd name="connsiteY280" fmla="*/ 1326357 h 1726763"/>
                            <a:gd name="connsiteX281" fmla="*/ 2012156 w 2890837"/>
                            <a:gd name="connsiteY281" fmla="*/ 1345407 h 1726763"/>
                            <a:gd name="connsiteX282" fmla="*/ 2014537 w 2890837"/>
                            <a:gd name="connsiteY282" fmla="*/ 1352550 h 1726763"/>
                            <a:gd name="connsiteX283" fmla="*/ 2024062 w 2890837"/>
                            <a:gd name="connsiteY283" fmla="*/ 1369219 h 1726763"/>
                            <a:gd name="connsiteX284" fmla="*/ 2028825 w 2890837"/>
                            <a:gd name="connsiteY284" fmla="*/ 1385888 h 1726763"/>
                            <a:gd name="connsiteX285" fmla="*/ 2033587 w 2890837"/>
                            <a:gd name="connsiteY285" fmla="*/ 1393032 h 1726763"/>
                            <a:gd name="connsiteX286" fmla="*/ 2038350 w 2890837"/>
                            <a:gd name="connsiteY286" fmla="*/ 1407319 h 1726763"/>
                            <a:gd name="connsiteX287" fmla="*/ 2040731 w 2890837"/>
                            <a:gd name="connsiteY287" fmla="*/ 1414463 h 1726763"/>
                            <a:gd name="connsiteX288" fmla="*/ 2045493 w 2890837"/>
                            <a:gd name="connsiteY288" fmla="*/ 1421607 h 1726763"/>
                            <a:gd name="connsiteX289" fmla="*/ 2047875 w 2890837"/>
                            <a:gd name="connsiteY289" fmla="*/ 1428750 h 1726763"/>
                            <a:gd name="connsiteX290" fmla="*/ 2055018 w 2890837"/>
                            <a:gd name="connsiteY290" fmla="*/ 1435894 h 1726763"/>
                            <a:gd name="connsiteX291" fmla="*/ 2059781 w 2890837"/>
                            <a:gd name="connsiteY291" fmla="*/ 1445419 h 1726763"/>
                            <a:gd name="connsiteX292" fmla="*/ 2066925 w 2890837"/>
                            <a:gd name="connsiteY292" fmla="*/ 1450182 h 1726763"/>
                            <a:gd name="connsiteX293" fmla="*/ 2078831 w 2890837"/>
                            <a:gd name="connsiteY293" fmla="*/ 1459707 h 1726763"/>
                            <a:gd name="connsiteX294" fmla="*/ 2085975 w 2890837"/>
                            <a:gd name="connsiteY294" fmla="*/ 1464469 h 1726763"/>
                            <a:gd name="connsiteX295" fmla="*/ 2102643 w 2890837"/>
                            <a:gd name="connsiteY295" fmla="*/ 1476375 h 1726763"/>
                            <a:gd name="connsiteX296" fmla="*/ 2107406 w 2890837"/>
                            <a:gd name="connsiteY296" fmla="*/ 1485900 h 1726763"/>
                            <a:gd name="connsiteX297" fmla="*/ 2112168 w 2890837"/>
                            <a:gd name="connsiteY297" fmla="*/ 1493044 h 1726763"/>
                            <a:gd name="connsiteX298" fmla="*/ 2114550 w 2890837"/>
                            <a:gd name="connsiteY298" fmla="*/ 1502569 h 1726763"/>
                            <a:gd name="connsiteX299" fmla="*/ 2121693 w 2890837"/>
                            <a:gd name="connsiteY299" fmla="*/ 1509713 h 1726763"/>
                            <a:gd name="connsiteX300" fmla="*/ 2138362 w 2890837"/>
                            <a:gd name="connsiteY300" fmla="*/ 1516857 h 1726763"/>
                            <a:gd name="connsiteX301" fmla="*/ 2150268 w 2890837"/>
                            <a:gd name="connsiteY301" fmla="*/ 1521619 h 1726763"/>
                            <a:gd name="connsiteX302" fmla="*/ 2166937 w 2890837"/>
                            <a:gd name="connsiteY302" fmla="*/ 1528763 h 1726763"/>
                            <a:gd name="connsiteX303" fmla="*/ 2178843 w 2890837"/>
                            <a:gd name="connsiteY303" fmla="*/ 1535907 h 1726763"/>
                            <a:gd name="connsiteX304" fmla="*/ 2188368 w 2890837"/>
                            <a:gd name="connsiteY304" fmla="*/ 1538288 h 1726763"/>
                            <a:gd name="connsiteX305" fmla="*/ 2195512 w 2890837"/>
                            <a:gd name="connsiteY305" fmla="*/ 1540669 h 1726763"/>
                            <a:gd name="connsiteX306" fmla="*/ 2226468 w 2890837"/>
                            <a:gd name="connsiteY306" fmla="*/ 1538288 h 1726763"/>
                            <a:gd name="connsiteX307" fmla="*/ 2233612 w 2890837"/>
                            <a:gd name="connsiteY307" fmla="*/ 1535907 h 1726763"/>
                            <a:gd name="connsiteX308" fmla="*/ 2274093 w 2890837"/>
                            <a:gd name="connsiteY308" fmla="*/ 1533525 h 1726763"/>
                            <a:gd name="connsiteX309" fmla="*/ 2305050 w 2890837"/>
                            <a:gd name="connsiteY309" fmla="*/ 1535907 h 1726763"/>
                            <a:gd name="connsiteX310" fmla="*/ 2312193 w 2890837"/>
                            <a:gd name="connsiteY310" fmla="*/ 1538288 h 1726763"/>
                            <a:gd name="connsiteX311" fmla="*/ 2336006 w 2890837"/>
                            <a:gd name="connsiteY311" fmla="*/ 1540669 h 1726763"/>
                            <a:gd name="connsiteX312" fmla="*/ 2343150 w 2890837"/>
                            <a:gd name="connsiteY312" fmla="*/ 1543050 h 1726763"/>
                            <a:gd name="connsiteX313" fmla="*/ 2357437 w 2890837"/>
                            <a:gd name="connsiteY313" fmla="*/ 1552575 h 1726763"/>
                            <a:gd name="connsiteX314" fmla="*/ 2364581 w 2890837"/>
                            <a:gd name="connsiteY314" fmla="*/ 1557338 h 1726763"/>
                            <a:gd name="connsiteX315" fmla="*/ 2374106 w 2890837"/>
                            <a:gd name="connsiteY315" fmla="*/ 1562100 h 1726763"/>
                            <a:gd name="connsiteX316" fmla="*/ 2381250 w 2890837"/>
                            <a:gd name="connsiteY316" fmla="*/ 1569244 h 1726763"/>
                            <a:gd name="connsiteX317" fmla="*/ 2388393 w 2890837"/>
                            <a:gd name="connsiteY317" fmla="*/ 1574007 h 1726763"/>
                            <a:gd name="connsiteX318" fmla="*/ 2393156 w 2890837"/>
                            <a:gd name="connsiteY318" fmla="*/ 1581150 h 1726763"/>
                            <a:gd name="connsiteX319" fmla="*/ 2400300 w 2890837"/>
                            <a:gd name="connsiteY319" fmla="*/ 1590675 h 1726763"/>
                            <a:gd name="connsiteX320" fmla="*/ 2397918 w 2890837"/>
                            <a:gd name="connsiteY320" fmla="*/ 1621632 h 1726763"/>
                            <a:gd name="connsiteX321" fmla="*/ 2395537 w 2890837"/>
                            <a:gd name="connsiteY321" fmla="*/ 1633538 h 1726763"/>
                            <a:gd name="connsiteX322" fmla="*/ 2390775 w 2890837"/>
                            <a:gd name="connsiteY322" fmla="*/ 1704975 h 1726763"/>
                            <a:gd name="connsiteX323" fmla="*/ 2383631 w 2890837"/>
                            <a:gd name="connsiteY323" fmla="*/ 1724025 h 1726763"/>
                            <a:gd name="connsiteX324" fmla="*/ 2383631 w 2890837"/>
                            <a:gd name="connsiteY324"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0712 w 2890837"/>
                            <a:gd name="connsiteY154" fmla="*/ 640557 h 1726763"/>
                            <a:gd name="connsiteX155" fmla="*/ 1895475 w 2890837"/>
                            <a:gd name="connsiteY155" fmla="*/ 633413 h 1726763"/>
                            <a:gd name="connsiteX156" fmla="*/ 1902618 w 2890837"/>
                            <a:gd name="connsiteY156" fmla="*/ 628650 h 1726763"/>
                            <a:gd name="connsiteX157" fmla="*/ 1921668 w 2890837"/>
                            <a:gd name="connsiteY157" fmla="*/ 607219 h 1726763"/>
                            <a:gd name="connsiteX158" fmla="*/ 1928812 w 2890837"/>
                            <a:gd name="connsiteY158" fmla="*/ 600075 h 1726763"/>
                            <a:gd name="connsiteX159" fmla="*/ 1952625 w 2890837"/>
                            <a:gd name="connsiteY159" fmla="*/ 585788 h 1726763"/>
                            <a:gd name="connsiteX160" fmla="*/ 1966912 w 2890837"/>
                            <a:gd name="connsiteY160" fmla="*/ 573882 h 1726763"/>
                            <a:gd name="connsiteX161" fmla="*/ 1981200 w 2890837"/>
                            <a:gd name="connsiteY161" fmla="*/ 566738 h 1726763"/>
                            <a:gd name="connsiteX162" fmla="*/ 1988343 w 2890837"/>
                            <a:gd name="connsiteY162" fmla="*/ 552450 h 1726763"/>
                            <a:gd name="connsiteX163" fmla="*/ 1985962 w 2890837"/>
                            <a:gd name="connsiteY163" fmla="*/ 545307 h 1726763"/>
                            <a:gd name="connsiteX164" fmla="*/ 1995487 w 2890837"/>
                            <a:gd name="connsiteY164" fmla="*/ 550069 h 1726763"/>
                            <a:gd name="connsiteX165" fmla="*/ 2005012 w 2890837"/>
                            <a:gd name="connsiteY165" fmla="*/ 545307 h 1726763"/>
                            <a:gd name="connsiteX166" fmla="*/ 2002631 w 2890837"/>
                            <a:gd name="connsiteY166" fmla="*/ 538163 h 1726763"/>
                            <a:gd name="connsiteX167" fmla="*/ 2016918 w 2890837"/>
                            <a:gd name="connsiteY167" fmla="*/ 528638 h 1726763"/>
                            <a:gd name="connsiteX168" fmla="*/ 2031206 w 2890837"/>
                            <a:gd name="connsiteY168" fmla="*/ 521494 h 1726763"/>
                            <a:gd name="connsiteX169" fmla="*/ 2035968 w 2890837"/>
                            <a:gd name="connsiteY169" fmla="*/ 514350 h 1726763"/>
                            <a:gd name="connsiteX170" fmla="*/ 2043112 w 2890837"/>
                            <a:gd name="connsiteY170" fmla="*/ 511969 h 1726763"/>
                            <a:gd name="connsiteX171" fmla="*/ 2052637 w 2890837"/>
                            <a:gd name="connsiteY171" fmla="*/ 497682 h 1726763"/>
                            <a:gd name="connsiteX172" fmla="*/ 2057400 w 2890837"/>
                            <a:gd name="connsiteY172" fmla="*/ 490538 h 1726763"/>
                            <a:gd name="connsiteX173" fmla="*/ 2062162 w 2890837"/>
                            <a:gd name="connsiteY173" fmla="*/ 483394 h 1726763"/>
                            <a:gd name="connsiteX174" fmla="*/ 2076450 w 2890837"/>
                            <a:gd name="connsiteY174" fmla="*/ 473869 h 1726763"/>
                            <a:gd name="connsiteX175" fmla="*/ 2083593 w 2890837"/>
                            <a:gd name="connsiteY175" fmla="*/ 469107 h 1726763"/>
                            <a:gd name="connsiteX176" fmla="*/ 2109787 w 2890837"/>
                            <a:gd name="connsiteY176" fmla="*/ 461963 h 1726763"/>
                            <a:gd name="connsiteX177" fmla="*/ 2124075 w 2890837"/>
                            <a:gd name="connsiteY177" fmla="*/ 473869 h 1726763"/>
                            <a:gd name="connsiteX178" fmla="*/ 2128837 w 2890837"/>
                            <a:gd name="connsiteY178" fmla="*/ 488157 h 1726763"/>
                            <a:gd name="connsiteX179" fmla="*/ 2128837 w 2890837"/>
                            <a:gd name="connsiteY179" fmla="*/ 609600 h 1726763"/>
                            <a:gd name="connsiteX180" fmla="*/ 2140743 w 2890837"/>
                            <a:gd name="connsiteY180" fmla="*/ 626269 h 1726763"/>
                            <a:gd name="connsiteX181" fmla="*/ 2131218 w 2890837"/>
                            <a:gd name="connsiteY181" fmla="*/ 628650 h 1726763"/>
                            <a:gd name="connsiteX182" fmla="*/ 2131218 w 2890837"/>
                            <a:gd name="connsiteY182" fmla="*/ 645319 h 1726763"/>
                            <a:gd name="connsiteX183" fmla="*/ 2138362 w 2890837"/>
                            <a:gd name="connsiteY183" fmla="*/ 650082 h 1726763"/>
                            <a:gd name="connsiteX184" fmla="*/ 2131218 w 2890837"/>
                            <a:gd name="connsiteY184" fmla="*/ 657225 h 1726763"/>
                            <a:gd name="connsiteX185" fmla="*/ 2140743 w 2890837"/>
                            <a:gd name="connsiteY185" fmla="*/ 669132 h 1726763"/>
                            <a:gd name="connsiteX186" fmla="*/ 2145506 w 2890837"/>
                            <a:gd name="connsiteY186" fmla="*/ 673894 h 1726763"/>
                            <a:gd name="connsiteX187" fmla="*/ 2155031 w 2890837"/>
                            <a:gd name="connsiteY187" fmla="*/ 683419 h 1726763"/>
                            <a:gd name="connsiteX188" fmla="*/ 2197893 w 2890837"/>
                            <a:gd name="connsiteY188" fmla="*/ 692944 h 1726763"/>
                            <a:gd name="connsiteX189" fmla="*/ 2216943 w 2890837"/>
                            <a:gd name="connsiteY189" fmla="*/ 702469 h 1726763"/>
                            <a:gd name="connsiteX190" fmla="*/ 2238375 w 2890837"/>
                            <a:gd name="connsiteY190" fmla="*/ 707232 h 1726763"/>
                            <a:gd name="connsiteX191" fmla="*/ 2255043 w 2890837"/>
                            <a:gd name="connsiteY191" fmla="*/ 704850 h 1726763"/>
                            <a:gd name="connsiteX192" fmla="*/ 2276475 w 2890837"/>
                            <a:gd name="connsiteY192" fmla="*/ 700088 h 1726763"/>
                            <a:gd name="connsiteX193" fmla="*/ 2388393 w 2890837"/>
                            <a:gd name="connsiteY193" fmla="*/ 697707 h 1726763"/>
                            <a:gd name="connsiteX194" fmla="*/ 2400300 w 2890837"/>
                            <a:gd name="connsiteY194" fmla="*/ 695325 h 1726763"/>
                            <a:gd name="connsiteX195" fmla="*/ 2450306 w 2890837"/>
                            <a:gd name="connsiteY195" fmla="*/ 690563 h 1726763"/>
                            <a:gd name="connsiteX196" fmla="*/ 2464593 w 2890837"/>
                            <a:gd name="connsiteY196" fmla="*/ 685800 h 1726763"/>
                            <a:gd name="connsiteX197" fmla="*/ 2474118 w 2890837"/>
                            <a:gd name="connsiteY197" fmla="*/ 683419 h 1726763"/>
                            <a:gd name="connsiteX198" fmla="*/ 2488406 w 2890837"/>
                            <a:gd name="connsiteY198" fmla="*/ 678657 h 1726763"/>
                            <a:gd name="connsiteX199" fmla="*/ 2509837 w 2890837"/>
                            <a:gd name="connsiteY199" fmla="*/ 673894 h 1726763"/>
                            <a:gd name="connsiteX200" fmla="*/ 2531268 w 2890837"/>
                            <a:gd name="connsiteY200" fmla="*/ 664369 h 1726763"/>
                            <a:gd name="connsiteX201" fmla="*/ 2538412 w 2890837"/>
                            <a:gd name="connsiteY201" fmla="*/ 661988 h 1726763"/>
                            <a:gd name="connsiteX202" fmla="*/ 2581275 w 2890837"/>
                            <a:gd name="connsiteY202" fmla="*/ 664369 h 1726763"/>
                            <a:gd name="connsiteX203" fmla="*/ 2612231 w 2890837"/>
                            <a:gd name="connsiteY203" fmla="*/ 673894 h 1726763"/>
                            <a:gd name="connsiteX204" fmla="*/ 2645568 w 2890837"/>
                            <a:gd name="connsiteY204" fmla="*/ 678657 h 1726763"/>
                            <a:gd name="connsiteX205" fmla="*/ 2678906 w 2890837"/>
                            <a:gd name="connsiteY205" fmla="*/ 683419 h 1726763"/>
                            <a:gd name="connsiteX206" fmla="*/ 2750343 w 2890837"/>
                            <a:gd name="connsiteY206" fmla="*/ 681038 h 1726763"/>
                            <a:gd name="connsiteX207" fmla="*/ 2769393 w 2890837"/>
                            <a:gd name="connsiteY207" fmla="*/ 678657 h 1726763"/>
                            <a:gd name="connsiteX208" fmla="*/ 2800350 w 2890837"/>
                            <a:gd name="connsiteY208" fmla="*/ 692944 h 1726763"/>
                            <a:gd name="connsiteX209" fmla="*/ 2812256 w 2890837"/>
                            <a:gd name="connsiteY209" fmla="*/ 697707 h 1726763"/>
                            <a:gd name="connsiteX210" fmla="*/ 2819400 w 2890837"/>
                            <a:gd name="connsiteY210" fmla="*/ 711994 h 1726763"/>
                            <a:gd name="connsiteX211" fmla="*/ 2817018 w 2890837"/>
                            <a:gd name="connsiteY211" fmla="*/ 721519 h 1726763"/>
                            <a:gd name="connsiteX212" fmla="*/ 2814637 w 2890837"/>
                            <a:gd name="connsiteY212" fmla="*/ 728663 h 1726763"/>
                            <a:gd name="connsiteX213" fmla="*/ 2800350 w 2890837"/>
                            <a:gd name="connsiteY213" fmla="*/ 733425 h 1726763"/>
                            <a:gd name="connsiteX214" fmla="*/ 2795587 w 2890837"/>
                            <a:gd name="connsiteY214" fmla="*/ 745332 h 1726763"/>
                            <a:gd name="connsiteX215" fmla="*/ 2788443 w 2890837"/>
                            <a:gd name="connsiteY215" fmla="*/ 752475 h 1726763"/>
                            <a:gd name="connsiteX216" fmla="*/ 2797968 w 2890837"/>
                            <a:gd name="connsiteY216" fmla="*/ 802482 h 1726763"/>
                            <a:gd name="connsiteX217" fmla="*/ 2805112 w 2890837"/>
                            <a:gd name="connsiteY217" fmla="*/ 812007 h 1726763"/>
                            <a:gd name="connsiteX218" fmla="*/ 2814637 w 2890837"/>
                            <a:gd name="connsiteY218" fmla="*/ 814388 h 1726763"/>
                            <a:gd name="connsiteX219" fmla="*/ 2807493 w 2890837"/>
                            <a:gd name="connsiteY219" fmla="*/ 821532 h 1726763"/>
                            <a:gd name="connsiteX220" fmla="*/ 2793206 w 2890837"/>
                            <a:gd name="connsiteY220" fmla="*/ 826294 h 1726763"/>
                            <a:gd name="connsiteX221" fmla="*/ 2802731 w 2890837"/>
                            <a:gd name="connsiteY221" fmla="*/ 840582 h 1726763"/>
                            <a:gd name="connsiteX222" fmla="*/ 2807493 w 2890837"/>
                            <a:gd name="connsiteY222" fmla="*/ 847725 h 1726763"/>
                            <a:gd name="connsiteX223" fmla="*/ 2821781 w 2890837"/>
                            <a:gd name="connsiteY223" fmla="*/ 842963 h 1726763"/>
                            <a:gd name="connsiteX224" fmla="*/ 2838450 w 2890837"/>
                            <a:gd name="connsiteY224" fmla="*/ 847725 h 1726763"/>
                            <a:gd name="connsiteX225" fmla="*/ 2845593 w 2890837"/>
                            <a:gd name="connsiteY225" fmla="*/ 852488 h 1726763"/>
                            <a:gd name="connsiteX226" fmla="*/ 2859881 w 2890837"/>
                            <a:gd name="connsiteY226" fmla="*/ 859632 h 1726763"/>
                            <a:gd name="connsiteX227" fmla="*/ 2864643 w 2890837"/>
                            <a:gd name="connsiteY227" fmla="*/ 866775 h 1726763"/>
                            <a:gd name="connsiteX228" fmla="*/ 2888456 w 2890837"/>
                            <a:gd name="connsiteY228" fmla="*/ 885825 h 1726763"/>
                            <a:gd name="connsiteX229" fmla="*/ 2890837 w 2890837"/>
                            <a:gd name="connsiteY229" fmla="*/ 892969 h 1726763"/>
                            <a:gd name="connsiteX230" fmla="*/ 2888456 w 2890837"/>
                            <a:gd name="connsiteY230" fmla="*/ 938213 h 1726763"/>
                            <a:gd name="connsiteX231" fmla="*/ 2886075 w 2890837"/>
                            <a:gd name="connsiteY231" fmla="*/ 947738 h 1726763"/>
                            <a:gd name="connsiteX232" fmla="*/ 2883693 w 2890837"/>
                            <a:gd name="connsiteY232" fmla="*/ 954882 h 1726763"/>
                            <a:gd name="connsiteX233" fmla="*/ 2871787 w 2890837"/>
                            <a:gd name="connsiteY233" fmla="*/ 969169 h 1726763"/>
                            <a:gd name="connsiteX234" fmla="*/ 2864643 w 2890837"/>
                            <a:gd name="connsiteY234" fmla="*/ 971550 h 1726763"/>
                            <a:gd name="connsiteX235" fmla="*/ 2859881 w 2890837"/>
                            <a:gd name="connsiteY235" fmla="*/ 981075 h 1726763"/>
                            <a:gd name="connsiteX236" fmla="*/ 2845593 w 2890837"/>
                            <a:gd name="connsiteY236" fmla="*/ 990600 h 1726763"/>
                            <a:gd name="connsiteX237" fmla="*/ 2831306 w 2890837"/>
                            <a:gd name="connsiteY237" fmla="*/ 1000125 h 1726763"/>
                            <a:gd name="connsiteX238" fmla="*/ 2821781 w 2890837"/>
                            <a:gd name="connsiteY238" fmla="*/ 1004888 h 1726763"/>
                            <a:gd name="connsiteX239" fmla="*/ 2809875 w 2890837"/>
                            <a:gd name="connsiteY239" fmla="*/ 1019175 h 1726763"/>
                            <a:gd name="connsiteX240" fmla="*/ 2802731 w 2890837"/>
                            <a:gd name="connsiteY240" fmla="*/ 1026319 h 1726763"/>
                            <a:gd name="connsiteX241" fmla="*/ 2781300 w 2890837"/>
                            <a:gd name="connsiteY241" fmla="*/ 1033463 h 1726763"/>
                            <a:gd name="connsiteX242" fmla="*/ 2700337 w 2890837"/>
                            <a:gd name="connsiteY242" fmla="*/ 1031082 h 1726763"/>
                            <a:gd name="connsiteX243" fmla="*/ 2690812 w 2890837"/>
                            <a:gd name="connsiteY243" fmla="*/ 1028700 h 1726763"/>
                            <a:gd name="connsiteX244" fmla="*/ 2678906 w 2890837"/>
                            <a:gd name="connsiteY244" fmla="*/ 1026319 h 1726763"/>
                            <a:gd name="connsiteX245" fmla="*/ 2645568 w 2890837"/>
                            <a:gd name="connsiteY245" fmla="*/ 1021557 h 1726763"/>
                            <a:gd name="connsiteX246" fmla="*/ 2624137 w 2890837"/>
                            <a:gd name="connsiteY246" fmla="*/ 1016794 h 1726763"/>
                            <a:gd name="connsiteX247" fmla="*/ 2597943 w 2890837"/>
                            <a:gd name="connsiteY247" fmla="*/ 1014413 h 1726763"/>
                            <a:gd name="connsiteX248" fmla="*/ 2481262 w 2890837"/>
                            <a:gd name="connsiteY248" fmla="*/ 1009650 h 1726763"/>
                            <a:gd name="connsiteX249" fmla="*/ 2431256 w 2890837"/>
                            <a:gd name="connsiteY249" fmla="*/ 1012032 h 1726763"/>
                            <a:gd name="connsiteX250" fmla="*/ 2414587 w 2890837"/>
                            <a:gd name="connsiteY250" fmla="*/ 1016794 h 1726763"/>
                            <a:gd name="connsiteX251" fmla="*/ 2405062 w 2890837"/>
                            <a:gd name="connsiteY251" fmla="*/ 1023938 h 1726763"/>
                            <a:gd name="connsiteX252" fmla="*/ 2390775 w 2890837"/>
                            <a:gd name="connsiteY252" fmla="*/ 1028700 h 1726763"/>
                            <a:gd name="connsiteX253" fmla="*/ 2383631 w 2890837"/>
                            <a:gd name="connsiteY253" fmla="*/ 1031082 h 1726763"/>
                            <a:gd name="connsiteX254" fmla="*/ 2369343 w 2890837"/>
                            <a:gd name="connsiteY254" fmla="*/ 1040607 h 1726763"/>
                            <a:gd name="connsiteX255" fmla="*/ 2359818 w 2890837"/>
                            <a:gd name="connsiteY255" fmla="*/ 1052513 h 1726763"/>
                            <a:gd name="connsiteX256" fmla="*/ 2355056 w 2890837"/>
                            <a:gd name="connsiteY256" fmla="*/ 1059657 h 1726763"/>
                            <a:gd name="connsiteX257" fmla="*/ 2331243 w 2890837"/>
                            <a:gd name="connsiteY257" fmla="*/ 1073944 h 1726763"/>
                            <a:gd name="connsiteX258" fmla="*/ 2316956 w 2890837"/>
                            <a:gd name="connsiteY258" fmla="*/ 1085850 h 1726763"/>
                            <a:gd name="connsiteX259" fmla="*/ 2309812 w 2890837"/>
                            <a:gd name="connsiteY259" fmla="*/ 1088232 h 1726763"/>
                            <a:gd name="connsiteX260" fmla="*/ 2305050 w 2890837"/>
                            <a:gd name="connsiteY260" fmla="*/ 1095375 h 1726763"/>
                            <a:gd name="connsiteX261" fmla="*/ 2290762 w 2890837"/>
                            <a:gd name="connsiteY261" fmla="*/ 1107282 h 1726763"/>
                            <a:gd name="connsiteX262" fmla="*/ 2283618 w 2890837"/>
                            <a:gd name="connsiteY262" fmla="*/ 1123950 h 1726763"/>
                            <a:gd name="connsiteX263" fmla="*/ 2278856 w 2890837"/>
                            <a:gd name="connsiteY263" fmla="*/ 1152525 h 1726763"/>
                            <a:gd name="connsiteX264" fmla="*/ 2281237 w 2890837"/>
                            <a:gd name="connsiteY264" fmla="*/ 1159669 h 1726763"/>
                            <a:gd name="connsiteX265" fmla="*/ 2269331 w 2890837"/>
                            <a:gd name="connsiteY265" fmla="*/ 1178719 h 1726763"/>
                            <a:gd name="connsiteX266" fmla="*/ 2264568 w 2890837"/>
                            <a:gd name="connsiteY266" fmla="*/ 1185863 h 1726763"/>
                            <a:gd name="connsiteX267" fmla="*/ 2257425 w 2890837"/>
                            <a:gd name="connsiteY267" fmla="*/ 1190625 h 1726763"/>
                            <a:gd name="connsiteX268" fmla="*/ 2226468 w 2890837"/>
                            <a:gd name="connsiteY268" fmla="*/ 1197769 h 1726763"/>
                            <a:gd name="connsiteX269" fmla="*/ 2145506 w 2890837"/>
                            <a:gd name="connsiteY269" fmla="*/ 1195388 h 1726763"/>
                            <a:gd name="connsiteX270" fmla="*/ 2071687 w 2890837"/>
                            <a:gd name="connsiteY270" fmla="*/ 1195388 h 1726763"/>
                            <a:gd name="connsiteX271" fmla="*/ 2055018 w 2890837"/>
                            <a:gd name="connsiteY271" fmla="*/ 1200150 h 1726763"/>
                            <a:gd name="connsiteX272" fmla="*/ 2040731 w 2890837"/>
                            <a:gd name="connsiteY272" fmla="*/ 1209675 h 1726763"/>
                            <a:gd name="connsiteX273" fmla="*/ 2019300 w 2890837"/>
                            <a:gd name="connsiteY273" fmla="*/ 1233488 h 1726763"/>
                            <a:gd name="connsiteX274" fmla="*/ 2014537 w 2890837"/>
                            <a:gd name="connsiteY274" fmla="*/ 1240632 h 1726763"/>
                            <a:gd name="connsiteX275" fmla="*/ 2005012 w 2890837"/>
                            <a:gd name="connsiteY275" fmla="*/ 1257300 h 1726763"/>
                            <a:gd name="connsiteX276" fmla="*/ 2000250 w 2890837"/>
                            <a:gd name="connsiteY276" fmla="*/ 1278732 h 1726763"/>
                            <a:gd name="connsiteX277" fmla="*/ 1993106 w 2890837"/>
                            <a:gd name="connsiteY277" fmla="*/ 1285875 h 1726763"/>
                            <a:gd name="connsiteX278" fmla="*/ 1988343 w 2890837"/>
                            <a:gd name="connsiteY278" fmla="*/ 1300163 h 1726763"/>
                            <a:gd name="connsiteX279" fmla="*/ 1997868 w 2890837"/>
                            <a:gd name="connsiteY279" fmla="*/ 1326357 h 1726763"/>
                            <a:gd name="connsiteX280" fmla="*/ 2012156 w 2890837"/>
                            <a:gd name="connsiteY280" fmla="*/ 1345407 h 1726763"/>
                            <a:gd name="connsiteX281" fmla="*/ 2014537 w 2890837"/>
                            <a:gd name="connsiteY281" fmla="*/ 1352550 h 1726763"/>
                            <a:gd name="connsiteX282" fmla="*/ 2024062 w 2890837"/>
                            <a:gd name="connsiteY282" fmla="*/ 1369219 h 1726763"/>
                            <a:gd name="connsiteX283" fmla="*/ 2028825 w 2890837"/>
                            <a:gd name="connsiteY283" fmla="*/ 1385888 h 1726763"/>
                            <a:gd name="connsiteX284" fmla="*/ 2033587 w 2890837"/>
                            <a:gd name="connsiteY284" fmla="*/ 1393032 h 1726763"/>
                            <a:gd name="connsiteX285" fmla="*/ 2038350 w 2890837"/>
                            <a:gd name="connsiteY285" fmla="*/ 1407319 h 1726763"/>
                            <a:gd name="connsiteX286" fmla="*/ 2040731 w 2890837"/>
                            <a:gd name="connsiteY286" fmla="*/ 1414463 h 1726763"/>
                            <a:gd name="connsiteX287" fmla="*/ 2045493 w 2890837"/>
                            <a:gd name="connsiteY287" fmla="*/ 1421607 h 1726763"/>
                            <a:gd name="connsiteX288" fmla="*/ 2047875 w 2890837"/>
                            <a:gd name="connsiteY288" fmla="*/ 1428750 h 1726763"/>
                            <a:gd name="connsiteX289" fmla="*/ 2055018 w 2890837"/>
                            <a:gd name="connsiteY289" fmla="*/ 1435894 h 1726763"/>
                            <a:gd name="connsiteX290" fmla="*/ 2059781 w 2890837"/>
                            <a:gd name="connsiteY290" fmla="*/ 1445419 h 1726763"/>
                            <a:gd name="connsiteX291" fmla="*/ 2066925 w 2890837"/>
                            <a:gd name="connsiteY291" fmla="*/ 1450182 h 1726763"/>
                            <a:gd name="connsiteX292" fmla="*/ 2078831 w 2890837"/>
                            <a:gd name="connsiteY292" fmla="*/ 1459707 h 1726763"/>
                            <a:gd name="connsiteX293" fmla="*/ 2085975 w 2890837"/>
                            <a:gd name="connsiteY293" fmla="*/ 1464469 h 1726763"/>
                            <a:gd name="connsiteX294" fmla="*/ 2102643 w 2890837"/>
                            <a:gd name="connsiteY294" fmla="*/ 1476375 h 1726763"/>
                            <a:gd name="connsiteX295" fmla="*/ 2107406 w 2890837"/>
                            <a:gd name="connsiteY295" fmla="*/ 1485900 h 1726763"/>
                            <a:gd name="connsiteX296" fmla="*/ 2112168 w 2890837"/>
                            <a:gd name="connsiteY296" fmla="*/ 1493044 h 1726763"/>
                            <a:gd name="connsiteX297" fmla="*/ 2114550 w 2890837"/>
                            <a:gd name="connsiteY297" fmla="*/ 1502569 h 1726763"/>
                            <a:gd name="connsiteX298" fmla="*/ 2121693 w 2890837"/>
                            <a:gd name="connsiteY298" fmla="*/ 1509713 h 1726763"/>
                            <a:gd name="connsiteX299" fmla="*/ 2138362 w 2890837"/>
                            <a:gd name="connsiteY299" fmla="*/ 1516857 h 1726763"/>
                            <a:gd name="connsiteX300" fmla="*/ 2150268 w 2890837"/>
                            <a:gd name="connsiteY300" fmla="*/ 1521619 h 1726763"/>
                            <a:gd name="connsiteX301" fmla="*/ 2166937 w 2890837"/>
                            <a:gd name="connsiteY301" fmla="*/ 1528763 h 1726763"/>
                            <a:gd name="connsiteX302" fmla="*/ 2178843 w 2890837"/>
                            <a:gd name="connsiteY302" fmla="*/ 1535907 h 1726763"/>
                            <a:gd name="connsiteX303" fmla="*/ 2188368 w 2890837"/>
                            <a:gd name="connsiteY303" fmla="*/ 1538288 h 1726763"/>
                            <a:gd name="connsiteX304" fmla="*/ 2195512 w 2890837"/>
                            <a:gd name="connsiteY304" fmla="*/ 1540669 h 1726763"/>
                            <a:gd name="connsiteX305" fmla="*/ 2226468 w 2890837"/>
                            <a:gd name="connsiteY305" fmla="*/ 1538288 h 1726763"/>
                            <a:gd name="connsiteX306" fmla="*/ 2233612 w 2890837"/>
                            <a:gd name="connsiteY306" fmla="*/ 1535907 h 1726763"/>
                            <a:gd name="connsiteX307" fmla="*/ 2274093 w 2890837"/>
                            <a:gd name="connsiteY307" fmla="*/ 1533525 h 1726763"/>
                            <a:gd name="connsiteX308" fmla="*/ 2305050 w 2890837"/>
                            <a:gd name="connsiteY308" fmla="*/ 1535907 h 1726763"/>
                            <a:gd name="connsiteX309" fmla="*/ 2312193 w 2890837"/>
                            <a:gd name="connsiteY309" fmla="*/ 1538288 h 1726763"/>
                            <a:gd name="connsiteX310" fmla="*/ 2336006 w 2890837"/>
                            <a:gd name="connsiteY310" fmla="*/ 1540669 h 1726763"/>
                            <a:gd name="connsiteX311" fmla="*/ 2343150 w 2890837"/>
                            <a:gd name="connsiteY311" fmla="*/ 1543050 h 1726763"/>
                            <a:gd name="connsiteX312" fmla="*/ 2357437 w 2890837"/>
                            <a:gd name="connsiteY312" fmla="*/ 1552575 h 1726763"/>
                            <a:gd name="connsiteX313" fmla="*/ 2364581 w 2890837"/>
                            <a:gd name="connsiteY313" fmla="*/ 1557338 h 1726763"/>
                            <a:gd name="connsiteX314" fmla="*/ 2374106 w 2890837"/>
                            <a:gd name="connsiteY314" fmla="*/ 1562100 h 1726763"/>
                            <a:gd name="connsiteX315" fmla="*/ 2381250 w 2890837"/>
                            <a:gd name="connsiteY315" fmla="*/ 1569244 h 1726763"/>
                            <a:gd name="connsiteX316" fmla="*/ 2388393 w 2890837"/>
                            <a:gd name="connsiteY316" fmla="*/ 1574007 h 1726763"/>
                            <a:gd name="connsiteX317" fmla="*/ 2393156 w 2890837"/>
                            <a:gd name="connsiteY317" fmla="*/ 1581150 h 1726763"/>
                            <a:gd name="connsiteX318" fmla="*/ 2400300 w 2890837"/>
                            <a:gd name="connsiteY318" fmla="*/ 1590675 h 1726763"/>
                            <a:gd name="connsiteX319" fmla="*/ 2397918 w 2890837"/>
                            <a:gd name="connsiteY319" fmla="*/ 1621632 h 1726763"/>
                            <a:gd name="connsiteX320" fmla="*/ 2395537 w 2890837"/>
                            <a:gd name="connsiteY320" fmla="*/ 1633538 h 1726763"/>
                            <a:gd name="connsiteX321" fmla="*/ 2390775 w 2890837"/>
                            <a:gd name="connsiteY321" fmla="*/ 1704975 h 1726763"/>
                            <a:gd name="connsiteX322" fmla="*/ 2383631 w 2890837"/>
                            <a:gd name="connsiteY322" fmla="*/ 1724025 h 1726763"/>
                            <a:gd name="connsiteX323" fmla="*/ 2383631 w 2890837"/>
                            <a:gd name="connsiteY323"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895475 w 2890837"/>
                            <a:gd name="connsiteY155" fmla="*/ 633413 h 1726763"/>
                            <a:gd name="connsiteX156" fmla="*/ 1902618 w 2890837"/>
                            <a:gd name="connsiteY156" fmla="*/ 628650 h 1726763"/>
                            <a:gd name="connsiteX157" fmla="*/ 1921668 w 2890837"/>
                            <a:gd name="connsiteY157" fmla="*/ 607219 h 1726763"/>
                            <a:gd name="connsiteX158" fmla="*/ 1928812 w 2890837"/>
                            <a:gd name="connsiteY158" fmla="*/ 600075 h 1726763"/>
                            <a:gd name="connsiteX159" fmla="*/ 1952625 w 2890837"/>
                            <a:gd name="connsiteY159" fmla="*/ 585788 h 1726763"/>
                            <a:gd name="connsiteX160" fmla="*/ 1966912 w 2890837"/>
                            <a:gd name="connsiteY160" fmla="*/ 573882 h 1726763"/>
                            <a:gd name="connsiteX161" fmla="*/ 1981200 w 2890837"/>
                            <a:gd name="connsiteY161" fmla="*/ 566738 h 1726763"/>
                            <a:gd name="connsiteX162" fmla="*/ 1988343 w 2890837"/>
                            <a:gd name="connsiteY162" fmla="*/ 552450 h 1726763"/>
                            <a:gd name="connsiteX163" fmla="*/ 1985962 w 2890837"/>
                            <a:gd name="connsiteY163" fmla="*/ 545307 h 1726763"/>
                            <a:gd name="connsiteX164" fmla="*/ 1995487 w 2890837"/>
                            <a:gd name="connsiteY164" fmla="*/ 550069 h 1726763"/>
                            <a:gd name="connsiteX165" fmla="*/ 2005012 w 2890837"/>
                            <a:gd name="connsiteY165" fmla="*/ 545307 h 1726763"/>
                            <a:gd name="connsiteX166" fmla="*/ 2002631 w 2890837"/>
                            <a:gd name="connsiteY166" fmla="*/ 538163 h 1726763"/>
                            <a:gd name="connsiteX167" fmla="*/ 2016918 w 2890837"/>
                            <a:gd name="connsiteY167" fmla="*/ 528638 h 1726763"/>
                            <a:gd name="connsiteX168" fmla="*/ 2031206 w 2890837"/>
                            <a:gd name="connsiteY168" fmla="*/ 521494 h 1726763"/>
                            <a:gd name="connsiteX169" fmla="*/ 2035968 w 2890837"/>
                            <a:gd name="connsiteY169" fmla="*/ 514350 h 1726763"/>
                            <a:gd name="connsiteX170" fmla="*/ 2043112 w 2890837"/>
                            <a:gd name="connsiteY170" fmla="*/ 511969 h 1726763"/>
                            <a:gd name="connsiteX171" fmla="*/ 2052637 w 2890837"/>
                            <a:gd name="connsiteY171" fmla="*/ 497682 h 1726763"/>
                            <a:gd name="connsiteX172" fmla="*/ 2057400 w 2890837"/>
                            <a:gd name="connsiteY172" fmla="*/ 490538 h 1726763"/>
                            <a:gd name="connsiteX173" fmla="*/ 2062162 w 2890837"/>
                            <a:gd name="connsiteY173" fmla="*/ 483394 h 1726763"/>
                            <a:gd name="connsiteX174" fmla="*/ 2076450 w 2890837"/>
                            <a:gd name="connsiteY174" fmla="*/ 473869 h 1726763"/>
                            <a:gd name="connsiteX175" fmla="*/ 2083593 w 2890837"/>
                            <a:gd name="connsiteY175" fmla="*/ 469107 h 1726763"/>
                            <a:gd name="connsiteX176" fmla="*/ 2109787 w 2890837"/>
                            <a:gd name="connsiteY176" fmla="*/ 461963 h 1726763"/>
                            <a:gd name="connsiteX177" fmla="*/ 2124075 w 2890837"/>
                            <a:gd name="connsiteY177" fmla="*/ 473869 h 1726763"/>
                            <a:gd name="connsiteX178" fmla="*/ 2128837 w 2890837"/>
                            <a:gd name="connsiteY178" fmla="*/ 488157 h 1726763"/>
                            <a:gd name="connsiteX179" fmla="*/ 2128837 w 2890837"/>
                            <a:gd name="connsiteY179" fmla="*/ 609600 h 1726763"/>
                            <a:gd name="connsiteX180" fmla="*/ 2140743 w 2890837"/>
                            <a:gd name="connsiteY180" fmla="*/ 626269 h 1726763"/>
                            <a:gd name="connsiteX181" fmla="*/ 2131218 w 2890837"/>
                            <a:gd name="connsiteY181" fmla="*/ 628650 h 1726763"/>
                            <a:gd name="connsiteX182" fmla="*/ 2131218 w 2890837"/>
                            <a:gd name="connsiteY182" fmla="*/ 645319 h 1726763"/>
                            <a:gd name="connsiteX183" fmla="*/ 2138362 w 2890837"/>
                            <a:gd name="connsiteY183" fmla="*/ 650082 h 1726763"/>
                            <a:gd name="connsiteX184" fmla="*/ 2131218 w 2890837"/>
                            <a:gd name="connsiteY184" fmla="*/ 657225 h 1726763"/>
                            <a:gd name="connsiteX185" fmla="*/ 2140743 w 2890837"/>
                            <a:gd name="connsiteY185" fmla="*/ 669132 h 1726763"/>
                            <a:gd name="connsiteX186" fmla="*/ 2145506 w 2890837"/>
                            <a:gd name="connsiteY186" fmla="*/ 673894 h 1726763"/>
                            <a:gd name="connsiteX187" fmla="*/ 2155031 w 2890837"/>
                            <a:gd name="connsiteY187" fmla="*/ 683419 h 1726763"/>
                            <a:gd name="connsiteX188" fmla="*/ 2197893 w 2890837"/>
                            <a:gd name="connsiteY188" fmla="*/ 692944 h 1726763"/>
                            <a:gd name="connsiteX189" fmla="*/ 2216943 w 2890837"/>
                            <a:gd name="connsiteY189" fmla="*/ 702469 h 1726763"/>
                            <a:gd name="connsiteX190" fmla="*/ 2238375 w 2890837"/>
                            <a:gd name="connsiteY190" fmla="*/ 707232 h 1726763"/>
                            <a:gd name="connsiteX191" fmla="*/ 2255043 w 2890837"/>
                            <a:gd name="connsiteY191" fmla="*/ 704850 h 1726763"/>
                            <a:gd name="connsiteX192" fmla="*/ 2276475 w 2890837"/>
                            <a:gd name="connsiteY192" fmla="*/ 700088 h 1726763"/>
                            <a:gd name="connsiteX193" fmla="*/ 2388393 w 2890837"/>
                            <a:gd name="connsiteY193" fmla="*/ 697707 h 1726763"/>
                            <a:gd name="connsiteX194" fmla="*/ 2400300 w 2890837"/>
                            <a:gd name="connsiteY194" fmla="*/ 695325 h 1726763"/>
                            <a:gd name="connsiteX195" fmla="*/ 2450306 w 2890837"/>
                            <a:gd name="connsiteY195" fmla="*/ 690563 h 1726763"/>
                            <a:gd name="connsiteX196" fmla="*/ 2464593 w 2890837"/>
                            <a:gd name="connsiteY196" fmla="*/ 685800 h 1726763"/>
                            <a:gd name="connsiteX197" fmla="*/ 2474118 w 2890837"/>
                            <a:gd name="connsiteY197" fmla="*/ 683419 h 1726763"/>
                            <a:gd name="connsiteX198" fmla="*/ 2488406 w 2890837"/>
                            <a:gd name="connsiteY198" fmla="*/ 678657 h 1726763"/>
                            <a:gd name="connsiteX199" fmla="*/ 2509837 w 2890837"/>
                            <a:gd name="connsiteY199" fmla="*/ 673894 h 1726763"/>
                            <a:gd name="connsiteX200" fmla="*/ 2531268 w 2890837"/>
                            <a:gd name="connsiteY200" fmla="*/ 664369 h 1726763"/>
                            <a:gd name="connsiteX201" fmla="*/ 2538412 w 2890837"/>
                            <a:gd name="connsiteY201" fmla="*/ 661988 h 1726763"/>
                            <a:gd name="connsiteX202" fmla="*/ 2581275 w 2890837"/>
                            <a:gd name="connsiteY202" fmla="*/ 664369 h 1726763"/>
                            <a:gd name="connsiteX203" fmla="*/ 2612231 w 2890837"/>
                            <a:gd name="connsiteY203" fmla="*/ 673894 h 1726763"/>
                            <a:gd name="connsiteX204" fmla="*/ 2645568 w 2890837"/>
                            <a:gd name="connsiteY204" fmla="*/ 678657 h 1726763"/>
                            <a:gd name="connsiteX205" fmla="*/ 2678906 w 2890837"/>
                            <a:gd name="connsiteY205" fmla="*/ 683419 h 1726763"/>
                            <a:gd name="connsiteX206" fmla="*/ 2750343 w 2890837"/>
                            <a:gd name="connsiteY206" fmla="*/ 681038 h 1726763"/>
                            <a:gd name="connsiteX207" fmla="*/ 2769393 w 2890837"/>
                            <a:gd name="connsiteY207" fmla="*/ 678657 h 1726763"/>
                            <a:gd name="connsiteX208" fmla="*/ 2800350 w 2890837"/>
                            <a:gd name="connsiteY208" fmla="*/ 692944 h 1726763"/>
                            <a:gd name="connsiteX209" fmla="*/ 2812256 w 2890837"/>
                            <a:gd name="connsiteY209" fmla="*/ 697707 h 1726763"/>
                            <a:gd name="connsiteX210" fmla="*/ 2819400 w 2890837"/>
                            <a:gd name="connsiteY210" fmla="*/ 711994 h 1726763"/>
                            <a:gd name="connsiteX211" fmla="*/ 2817018 w 2890837"/>
                            <a:gd name="connsiteY211" fmla="*/ 721519 h 1726763"/>
                            <a:gd name="connsiteX212" fmla="*/ 2814637 w 2890837"/>
                            <a:gd name="connsiteY212" fmla="*/ 728663 h 1726763"/>
                            <a:gd name="connsiteX213" fmla="*/ 2800350 w 2890837"/>
                            <a:gd name="connsiteY213" fmla="*/ 733425 h 1726763"/>
                            <a:gd name="connsiteX214" fmla="*/ 2795587 w 2890837"/>
                            <a:gd name="connsiteY214" fmla="*/ 745332 h 1726763"/>
                            <a:gd name="connsiteX215" fmla="*/ 2788443 w 2890837"/>
                            <a:gd name="connsiteY215" fmla="*/ 752475 h 1726763"/>
                            <a:gd name="connsiteX216" fmla="*/ 2797968 w 2890837"/>
                            <a:gd name="connsiteY216" fmla="*/ 802482 h 1726763"/>
                            <a:gd name="connsiteX217" fmla="*/ 2805112 w 2890837"/>
                            <a:gd name="connsiteY217" fmla="*/ 812007 h 1726763"/>
                            <a:gd name="connsiteX218" fmla="*/ 2814637 w 2890837"/>
                            <a:gd name="connsiteY218" fmla="*/ 814388 h 1726763"/>
                            <a:gd name="connsiteX219" fmla="*/ 2807493 w 2890837"/>
                            <a:gd name="connsiteY219" fmla="*/ 821532 h 1726763"/>
                            <a:gd name="connsiteX220" fmla="*/ 2793206 w 2890837"/>
                            <a:gd name="connsiteY220" fmla="*/ 826294 h 1726763"/>
                            <a:gd name="connsiteX221" fmla="*/ 2802731 w 2890837"/>
                            <a:gd name="connsiteY221" fmla="*/ 840582 h 1726763"/>
                            <a:gd name="connsiteX222" fmla="*/ 2807493 w 2890837"/>
                            <a:gd name="connsiteY222" fmla="*/ 847725 h 1726763"/>
                            <a:gd name="connsiteX223" fmla="*/ 2821781 w 2890837"/>
                            <a:gd name="connsiteY223" fmla="*/ 842963 h 1726763"/>
                            <a:gd name="connsiteX224" fmla="*/ 2838450 w 2890837"/>
                            <a:gd name="connsiteY224" fmla="*/ 847725 h 1726763"/>
                            <a:gd name="connsiteX225" fmla="*/ 2845593 w 2890837"/>
                            <a:gd name="connsiteY225" fmla="*/ 852488 h 1726763"/>
                            <a:gd name="connsiteX226" fmla="*/ 2859881 w 2890837"/>
                            <a:gd name="connsiteY226" fmla="*/ 859632 h 1726763"/>
                            <a:gd name="connsiteX227" fmla="*/ 2864643 w 2890837"/>
                            <a:gd name="connsiteY227" fmla="*/ 866775 h 1726763"/>
                            <a:gd name="connsiteX228" fmla="*/ 2888456 w 2890837"/>
                            <a:gd name="connsiteY228" fmla="*/ 885825 h 1726763"/>
                            <a:gd name="connsiteX229" fmla="*/ 2890837 w 2890837"/>
                            <a:gd name="connsiteY229" fmla="*/ 892969 h 1726763"/>
                            <a:gd name="connsiteX230" fmla="*/ 2888456 w 2890837"/>
                            <a:gd name="connsiteY230" fmla="*/ 938213 h 1726763"/>
                            <a:gd name="connsiteX231" fmla="*/ 2886075 w 2890837"/>
                            <a:gd name="connsiteY231" fmla="*/ 947738 h 1726763"/>
                            <a:gd name="connsiteX232" fmla="*/ 2883693 w 2890837"/>
                            <a:gd name="connsiteY232" fmla="*/ 954882 h 1726763"/>
                            <a:gd name="connsiteX233" fmla="*/ 2871787 w 2890837"/>
                            <a:gd name="connsiteY233" fmla="*/ 969169 h 1726763"/>
                            <a:gd name="connsiteX234" fmla="*/ 2864643 w 2890837"/>
                            <a:gd name="connsiteY234" fmla="*/ 971550 h 1726763"/>
                            <a:gd name="connsiteX235" fmla="*/ 2859881 w 2890837"/>
                            <a:gd name="connsiteY235" fmla="*/ 981075 h 1726763"/>
                            <a:gd name="connsiteX236" fmla="*/ 2845593 w 2890837"/>
                            <a:gd name="connsiteY236" fmla="*/ 990600 h 1726763"/>
                            <a:gd name="connsiteX237" fmla="*/ 2831306 w 2890837"/>
                            <a:gd name="connsiteY237" fmla="*/ 1000125 h 1726763"/>
                            <a:gd name="connsiteX238" fmla="*/ 2821781 w 2890837"/>
                            <a:gd name="connsiteY238" fmla="*/ 1004888 h 1726763"/>
                            <a:gd name="connsiteX239" fmla="*/ 2809875 w 2890837"/>
                            <a:gd name="connsiteY239" fmla="*/ 1019175 h 1726763"/>
                            <a:gd name="connsiteX240" fmla="*/ 2802731 w 2890837"/>
                            <a:gd name="connsiteY240" fmla="*/ 1026319 h 1726763"/>
                            <a:gd name="connsiteX241" fmla="*/ 2781300 w 2890837"/>
                            <a:gd name="connsiteY241" fmla="*/ 1033463 h 1726763"/>
                            <a:gd name="connsiteX242" fmla="*/ 2700337 w 2890837"/>
                            <a:gd name="connsiteY242" fmla="*/ 1031082 h 1726763"/>
                            <a:gd name="connsiteX243" fmla="*/ 2690812 w 2890837"/>
                            <a:gd name="connsiteY243" fmla="*/ 1028700 h 1726763"/>
                            <a:gd name="connsiteX244" fmla="*/ 2678906 w 2890837"/>
                            <a:gd name="connsiteY244" fmla="*/ 1026319 h 1726763"/>
                            <a:gd name="connsiteX245" fmla="*/ 2645568 w 2890837"/>
                            <a:gd name="connsiteY245" fmla="*/ 1021557 h 1726763"/>
                            <a:gd name="connsiteX246" fmla="*/ 2624137 w 2890837"/>
                            <a:gd name="connsiteY246" fmla="*/ 1016794 h 1726763"/>
                            <a:gd name="connsiteX247" fmla="*/ 2597943 w 2890837"/>
                            <a:gd name="connsiteY247" fmla="*/ 1014413 h 1726763"/>
                            <a:gd name="connsiteX248" fmla="*/ 2481262 w 2890837"/>
                            <a:gd name="connsiteY248" fmla="*/ 1009650 h 1726763"/>
                            <a:gd name="connsiteX249" fmla="*/ 2431256 w 2890837"/>
                            <a:gd name="connsiteY249" fmla="*/ 1012032 h 1726763"/>
                            <a:gd name="connsiteX250" fmla="*/ 2414587 w 2890837"/>
                            <a:gd name="connsiteY250" fmla="*/ 1016794 h 1726763"/>
                            <a:gd name="connsiteX251" fmla="*/ 2405062 w 2890837"/>
                            <a:gd name="connsiteY251" fmla="*/ 1023938 h 1726763"/>
                            <a:gd name="connsiteX252" fmla="*/ 2390775 w 2890837"/>
                            <a:gd name="connsiteY252" fmla="*/ 1028700 h 1726763"/>
                            <a:gd name="connsiteX253" fmla="*/ 2383631 w 2890837"/>
                            <a:gd name="connsiteY253" fmla="*/ 1031082 h 1726763"/>
                            <a:gd name="connsiteX254" fmla="*/ 2369343 w 2890837"/>
                            <a:gd name="connsiteY254" fmla="*/ 1040607 h 1726763"/>
                            <a:gd name="connsiteX255" fmla="*/ 2359818 w 2890837"/>
                            <a:gd name="connsiteY255" fmla="*/ 1052513 h 1726763"/>
                            <a:gd name="connsiteX256" fmla="*/ 2355056 w 2890837"/>
                            <a:gd name="connsiteY256" fmla="*/ 1059657 h 1726763"/>
                            <a:gd name="connsiteX257" fmla="*/ 2331243 w 2890837"/>
                            <a:gd name="connsiteY257" fmla="*/ 1073944 h 1726763"/>
                            <a:gd name="connsiteX258" fmla="*/ 2316956 w 2890837"/>
                            <a:gd name="connsiteY258" fmla="*/ 1085850 h 1726763"/>
                            <a:gd name="connsiteX259" fmla="*/ 2309812 w 2890837"/>
                            <a:gd name="connsiteY259" fmla="*/ 1088232 h 1726763"/>
                            <a:gd name="connsiteX260" fmla="*/ 2305050 w 2890837"/>
                            <a:gd name="connsiteY260" fmla="*/ 1095375 h 1726763"/>
                            <a:gd name="connsiteX261" fmla="*/ 2290762 w 2890837"/>
                            <a:gd name="connsiteY261" fmla="*/ 1107282 h 1726763"/>
                            <a:gd name="connsiteX262" fmla="*/ 2283618 w 2890837"/>
                            <a:gd name="connsiteY262" fmla="*/ 1123950 h 1726763"/>
                            <a:gd name="connsiteX263" fmla="*/ 2278856 w 2890837"/>
                            <a:gd name="connsiteY263" fmla="*/ 1152525 h 1726763"/>
                            <a:gd name="connsiteX264" fmla="*/ 2281237 w 2890837"/>
                            <a:gd name="connsiteY264" fmla="*/ 1159669 h 1726763"/>
                            <a:gd name="connsiteX265" fmla="*/ 2269331 w 2890837"/>
                            <a:gd name="connsiteY265" fmla="*/ 1178719 h 1726763"/>
                            <a:gd name="connsiteX266" fmla="*/ 2264568 w 2890837"/>
                            <a:gd name="connsiteY266" fmla="*/ 1185863 h 1726763"/>
                            <a:gd name="connsiteX267" fmla="*/ 2257425 w 2890837"/>
                            <a:gd name="connsiteY267" fmla="*/ 1190625 h 1726763"/>
                            <a:gd name="connsiteX268" fmla="*/ 2226468 w 2890837"/>
                            <a:gd name="connsiteY268" fmla="*/ 1197769 h 1726763"/>
                            <a:gd name="connsiteX269" fmla="*/ 2145506 w 2890837"/>
                            <a:gd name="connsiteY269" fmla="*/ 1195388 h 1726763"/>
                            <a:gd name="connsiteX270" fmla="*/ 2071687 w 2890837"/>
                            <a:gd name="connsiteY270" fmla="*/ 1195388 h 1726763"/>
                            <a:gd name="connsiteX271" fmla="*/ 2055018 w 2890837"/>
                            <a:gd name="connsiteY271" fmla="*/ 1200150 h 1726763"/>
                            <a:gd name="connsiteX272" fmla="*/ 2040731 w 2890837"/>
                            <a:gd name="connsiteY272" fmla="*/ 1209675 h 1726763"/>
                            <a:gd name="connsiteX273" fmla="*/ 2019300 w 2890837"/>
                            <a:gd name="connsiteY273" fmla="*/ 1233488 h 1726763"/>
                            <a:gd name="connsiteX274" fmla="*/ 2014537 w 2890837"/>
                            <a:gd name="connsiteY274" fmla="*/ 1240632 h 1726763"/>
                            <a:gd name="connsiteX275" fmla="*/ 2005012 w 2890837"/>
                            <a:gd name="connsiteY275" fmla="*/ 1257300 h 1726763"/>
                            <a:gd name="connsiteX276" fmla="*/ 2000250 w 2890837"/>
                            <a:gd name="connsiteY276" fmla="*/ 1278732 h 1726763"/>
                            <a:gd name="connsiteX277" fmla="*/ 1993106 w 2890837"/>
                            <a:gd name="connsiteY277" fmla="*/ 1285875 h 1726763"/>
                            <a:gd name="connsiteX278" fmla="*/ 1988343 w 2890837"/>
                            <a:gd name="connsiteY278" fmla="*/ 1300163 h 1726763"/>
                            <a:gd name="connsiteX279" fmla="*/ 1997868 w 2890837"/>
                            <a:gd name="connsiteY279" fmla="*/ 1326357 h 1726763"/>
                            <a:gd name="connsiteX280" fmla="*/ 2012156 w 2890837"/>
                            <a:gd name="connsiteY280" fmla="*/ 1345407 h 1726763"/>
                            <a:gd name="connsiteX281" fmla="*/ 2014537 w 2890837"/>
                            <a:gd name="connsiteY281" fmla="*/ 1352550 h 1726763"/>
                            <a:gd name="connsiteX282" fmla="*/ 2024062 w 2890837"/>
                            <a:gd name="connsiteY282" fmla="*/ 1369219 h 1726763"/>
                            <a:gd name="connsiteX283" fmla="*/ 2028825 w 2890837"/>
                            <a:gd name="connsiteY283" fmla="*/ 1385888 h 1726763"/>
                            <a:gd name="connsiteX284" fmla="*/ 2033587 w 2890837"/>
                            <a:gd name="connsiteY284" fmla="*/ 1393032 h 1726763"/>
                            <a:gd name="connsiteX285" fmla="*/ 2038350 w 2890837"/>
                            <a:gd name="connsiteY285" fmla="*/ 1407319 h 1726763"/>
                            <a:gd name="connsiteX286" fmla="*/ 2040731 w 2890837"/>
                            <a:gd name="connsiteY286" fmla="*/ 1414463 h 1726763"/>
                            <a:gd name="connsiteX287" fmla="*/ 2045493 w 2890837"/>
                            <a:gd name="connsiteY287" fmla="*/ 1421607 h 1726763"/>
                            <a:gd name="connsiteX288" fmla="*/ 2047875 w 2890837"/>
                            <a:gd name="connsiteY288" fmla="*/ 1428750 h 1726763"/>
                            <a:gd name="connsiteX289" fmla="*/ 2055018 w 2890837"/>
                            <a:gd name="connsiteY289" fmla="*/ 1435894 h 1726763"/>
                            <a:gd name="connsiteX290" fmla="*/ 2059781 w 2890837"/>
                            <a:gd name="connsiteY290" fmla="*/ 1445419 h 1726763"/>
                            <a:gd name="connsiteX291" fmla="*/ 2066925 w 2890837"/>
                            <a:gd name="connsiteY291" fmla="*/ 1450182 h 1726763"/>
                            <a:gd name="connsiteX292" fmla="*/ 2078831 w 2890837"/>
                            <a:gd name="connsiteY292" fmla="*/ 1459707 h 1726763"/>
                            <a:gd name="connsiteX293" fmla="*/ 2085975 w 2890837"/>
                            <a:gd name="connsiteY293" fmla="*/ 1464469 h 1726763"/>
                            <a:gd name="connsiteX294" fmla="*/ 2102643 w 2890837"/>
                            <a:gd name="connsiteY294" fmla="*/ 1476375 h 1726763"/>
                            <a:gd name="connsiteX295" fmla="*/ 2107406 w 2890837"/>
                            <a:gd name="connsiteY295" fmla="*/ 1485900 h 1726763"/>
                            <a:gd name="connsiteX296" fmla="*/ 2112168 w 2890837"/>
                            <a:gd name="connsiteY296" fmla="*/ 1493044 h 1726763"/>
                            <a:gd name="connsiteX297" fmla="*/ 2114550 w 2890837"/>
                            <a:gd name="connsiteY297" fmla="*/ 1502569 h 1726763"/>
                            <a:gd name="connsiteX298" fmla="*/ 2121693 w 2890837"/>
                            <a:gd name="connsiteY298" fmla="*/ 1509713 h 1726763"/>
                            <a:gd name="connsiteX299" fmla="*/ 2138362 w 2890837"/>
                            <a:gd name="connsiteY299" fmla="*/ 1516857 h 1726763"/>
                            <a:gd name="connsiteX300" fmla="*/ 2150268 w 2890837"/>
                            <a:gd name="connsiteY300" fmla="*/ 1521619 h 1726763"/>
                            <a:gd name="connsiteX301" fmla="*/ 2166937 w 2890837"/>
                            <a:gd name="connsiteY301" fmla="*/ 1528763 h 1726763"/>
                            <a:gd name="connsiteX302" fmla="*/ 2178843 w 2890837"/>
                            <a:gd name="connsiteY302" fmla="*/ 1535907 h 1726763"/>
                            <a:gd name="connsiteX303" fmla="*/ 2188368 w 2890837"/>
                            <a:gd name="connsiteY303" fmla="*/ 1538288 h 1726763"/>
                            <a:gd name="connsiteX304" fmla="*/ 2195512 w 2890837"/>
                            <a:gd name="connsiteY304" fmla="*/ 1540669 h 1726763"/>
                            <a:gd name="connsiteX305" fmla="*/ 2226468 w 2890837"/>
                            <a:gd name="connsiteY305" fmla="*/ 1538288 h 1726763"/>
                            <a:gd name="connsiteX306" fmla="*/ 2233612 w 2890837"/>
                            <a:gd name="connsiteY306" fmla="*/ 1535907 h 1726763"/>
                            <a:gd name="connsiteX307" fmla="*/ 2274093 w 2890837"/>
                            <a:gd name="connsiteY307" fmla="*/ 1533525 h 1726763"/>
                            <a:gd name="connsiteX308" fmla="*/ 2305050 w 2890837"/>
                            <a:gd name="connsiteY308" fmla="*/ 1535907 h 1726763"/>
                            <a:gd name="connsiteX309" fmla="*/ 2312193 w 2890837"/>
                            <a:gd name="connsiteY309" fmla="*/ 1538288 h 1726763"/>
                            <a:gd name="connsiteX310" fmla="*/ 2336006 w 2890837"/>
                            <a:gd name="connsiteY310" fmla="*/ 1540669 h 1726763"/>
                            <a:gd name="connsiteX311" fmla="*/ 2343150 w 2890837"/>
                            <a:gd name="connsiteY311" fmla="*/ 1543050 h 1726763"/>
                            <a:gd name="connsiteX312" fmla="*/ 2357437 w 2890837"/>
                            <a:gd name="connsiteY312" fmla="*/ 1552575 h 1726763"/>
                            <a:gd name="connsiteX313" fmla="*/ 2364581 w 2890837"/>
                            <a:gd name="connsiteY313" fmla="*/ 1557338 h 1726763"/>
                            <a:gd name="connsiteX314" fmla="*/ 2374106 w 2890837"/>
                            <a:gd name="connsiteY314" fmla="*/ 1562100 h 1726763"/>
                            <a:gd name="connsiteX315" fmla="*/ 2381250 w 2890837"/>
                            <a:gd name="connsiteY315" fmla="*/ 1569244 h 1726763"/>
                            <a:gd name="connsiteX316" fmla="*/ 2388393 w 2890837"/>
                            <a:gd name="connsiteY316" fmla="*/ 1574007 h 1726763"/>
                            <a:gd name="connsiteX317" fmla="*/ 2393156 w 2890837"/>
                            <a:gd name="connsiteY317" fmla="*/ 1581150 h 1726763"/>
                            <a:gd name="connsiteX318" fmla="*/ 2400300 w 2890837"/>
                            <a:gd name="connsiteY318" fmla="*/ 1590675 h 1726763"/>
                            <a:gd name="connsiteX319" fmla="*/ 2397918 w 2890837"/>
                            <a:gd name="connsiteY319" fmla="*/ 1621632 h 1726763"/>
                            <a:gd name="connsiteX320" fmla="*/ 2395537 w 2890837"/>
                            <a:gd name="connsiteY320" fmla="*/ 1633538 h 1726763"/>
                            <a:gd name="connsiteX321" fmla="*/ 2390775 w 2890837"/>
                            <a:gd name="connsiteY321" fmla="*/ 1704975 h 1726763"/>
                            <a:gd name="connsiteX322" fmla="*/ 2383631 w 2890837"/>
                            <a:gd name="connsiteY322" fmla="*/ 1724025 h 1726763"/>
                            <a:gd name="connsiteX323" fmla="*/ 2383631 w 2890837"/>
                            <a:gd name="connsiteY323"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895475 w 2890837"/>
                            <a:gd name="connsiteY155" fmla="*/ 633413 h 1726763"/>
                            <a:gd name="connsiteX156" fmla="*/ 1921668 w 2890837"/>
                            <a:gd name="connsiteY156" fmla="*/ 607219 h 1726763"/>
                            <a:gd name="connsiteX157" fmla="*/ 1928812 w 2890837"/>
                            <a:gd name="connsiteY157" fmla="*/ 600075 h 1726763"/>
                            <a:gd name="connsiteX158" fmla="*/ 1952625 w 2890837"/>
                            <a:gd name="connsiteY158" fmla="*/ 585788 h 1726763"/>
                            <a:gd name="connsiteX159" fmla="*/ 1966912 w 2890837"/>
                            <a:gd name="connsiteY159" fmla="*/ 573882 h 1726763"/>
                            <a:gd name="connsiteX160" fmla="*/ 1981200 w 2890837"/>
                            <a:gd name="connsiteY160" fmla="*/ 566738 h 1726763"/>
                            <a:gd name="connsiteX161" fmla="*/ 1988343 w 2890837"/>
                            <a:gd name="connsiteY161" fmla="*/ 552450 h 1726763"/>
                            <a:gd name="connsiteX162" fmla="*/ 1985962 w 2890837"/>
                            <a:gd name="connsiteY162" fmla="*/ 545307 h 1726763"/>
                            <a:gd name="connsiteX163" fmla="*/ 1995487 w 2890837"/>
                            <a:gd name="connsiteY163" fmla="*/ 550069 h 1726763"/>
                            <a:gd name="connsiteX164" fmla="*/ 2005012 w 2890837"/>
                            <a:gd name="connsiteY164" fmla="*/ 545307 h 1726763"/>
                            <a:gd name="connsiteX165" fmla="*/ 2002631 w 2890837"/>
                            <a:gd name="connsiteY165" fmla="*/ 538163 h 1726763"/>
                            <a:gd name="connsiteX166" fmla="*/ 2016918 w 2890837"/>
                            <a:gd name="connsiteY166" fmla="*/ 528638 h 1726763"/>
                            <a:gd name="connsiteX167" fmla="*/ 2031206 w 2890837"/>
                            <a:gd name="connsiteY167" fmla="*/ 521494 h 1726763"/>
                            <a:gd name="connsiteX168" fmla="*/ 2035968 w 2890837"/>
                            <a:gd name="connsiteY168" fmla="*/ 514350 h 1726763"/>
                            <a:gd name="connsiteX169" fmla="*/ 2043112 w 2890837"/>
                            <a:gd name="connsiteY169" fmla="*/ 511969 h 1726763"/>
                            <a:gd name="connsiteX170" fmla="*/ 2052637 w 2890837"/>
                            <a:gd name="connsiteY170" fmla="*/ 497682 h 1726763"/>
                            <a:gd name="connsiteX171" fmla="*/ 2057400 w 2890837"/>
                            <a:gd name="connsiteY171" fmla="*/ 490538 h 1726763"/>
                            <a:gd name="connsiteX172" fmla="*/ 2062162 w 2890837"/>
                            <a:gd name="connsiteY172" fmla="*/ 483394 h 1726763"/>
                            <a:gd name="connsiteX173" fmla="*/ 2076450 w 2890837"/>
                            <a:gd name="connsiteY173" fmla="*/ 473869 h 1726763"/>
                            <a:gd name="connsiteX174" fmla="*/ 2083593 w 2890837"/>
                            <a:gd name="connsiteY174" fmla="*/ 469107 h 1726763"/>
                            <a:gd name="connsiteX175" fmla="*/ 2109787 w 2890837"/>
                            <a:gd name="connsiteY175" fmla="*/ 461963 h 1726763"/>
                            <a:gd name="connsiteX176" fmla="*/ 2124075 w 2890837"/>
                            <a:gd name="connsiteY176" fmla="*/ 473869 h 1726763"/>
                            <a:gd name="connsiteX177" fmla="*/ 2128837 w 2890837"/>
                            <a:gd name="connsiteY177" fmla="*/ 488157 h 1726763"/>
                            <a:gd name="connsiteX178" fmla="*/ 2128837 w 2890837"/>
                            <a:gd name="connsiteY178" fmla="*/ 609600 h 1726763"/>
                            <a:gd name="connsiteX179" fmla="*/ 2140743 w 2890837"/>
                            <a:gd name="connsiteY179" fmla="*/ 626269 h 1726763"/>
                            <a:gd name="connsiteX180" fmla="*/ 2131218 w 2890837"/>
                            <a:gd name="connsiteY180" fmla="*/ 628650 h 1726763"/>
                            <a:gd name="connsiteX181" fmla="*/ 2131218 w 2890837"/>
                            <a:gd name="connsiteY181" fmla="*/ 645319 h 1726763"/>
                            <a:gd name="connsiteX182" fmla="*/ 2138362 w 2890837"/>
                            <a:gd name="connsiteY182" fmla="*/ 650082 h 1726763"/>
                            <a:gd name="connsiteX183" fmla="*/ 2131218 w 2890837"/>
                            <a:gd name="connsiteY183" fmla="*/ 657225 h 1726763"/>
                            <a:gd name="connsiteX184" fmla="*/ 2140743 w 2890837"/>
                            <a:gd name="connsiteY184" fmla="*/ 669132 h 1726763"/>
                            <a:gd name="connsiteX185" fmla="*/ 2145506 w 2890837"/>
                            <a:gd name="connsiteY185" fmla="*/ 673894 h 1726763"/>
                            <a:gd name="connsiteX186" fmla="*/ 2155031 w 2890837"/>
                            <a:gd name="connsiteY186" fmla="*/ 683419 h 1726763"/>
                            <a:gd name="connsiteX187" fmla="*/ 2197893 w 2890837"/>
                            <a:gd name="connsiteY187" fmla="*/ 692944 h 1726763"/>
                            <a:gd name="connsiteX188" fmla="*/ 2216943 w 2890837"/>
                            <a:gd name="connsiteY188" fmla="*/ 702469 h 1726763"/>
                            <a:gd name="connsiteX189" fmla="*/ 2238375 w 2890837"/>
                            <a:gd name="connsiteY189" fmla="*/ 707232 h 1726763"/>
                            <a:gd name="connsiteX190" fmla="*/ 2255043 w 2890837"/>
                            <a:gd name="connsiteY190" fmla="*/ 704850 h 1726763"/>
                            <a:gd name="connsiteX191" fmla="*/ 2276475 w 2890837"/>
                            <a:gd name="connsiteY191" fmla="*/ 700088 h 1726763"/>
                            <a:gd name="connsiteX192" fmla="*/ 2388393 w 2890837"/>
                            <a:gd name="connsiteY192" fmla="*/ 697707 h 1726763"/>
                            <a:gd name="connsiteX193" fmla="*/ 2400300 w 2890837"/>
                            <a:gd name="connsiteY193" fmla="*/ 695325 h 1726763"/>
                            <a:gd name="connsiteX194" fmla="*/ 2450306 w 2890837"/>
                            <a:gd name="connsiteY194" fmla="*/ 690563 h 1726763"/>
                            <a:gd name="connsiteX195" fmla="*/ 2464593 w 2890837"/>
                            <a:gd name="connsiteY195" fmla="*/ 685800 h 1726763"/>
                            <a:gd name="connsiteX196" fmla="*/ 2474118 w 2890837"/>
                            <a:gd name="connsiteY196" fmla="*/ 683419 h 1726763"/>
                            <a:gd name="connsiteX197" fmla="*/ 2488406 w 2890837"/>
                            <a:gd name="connsiteY197" fmla="*/ 678657 h 1726763"/>
                            <a:gd name="connsiteX198" fmla="*/ 2509837 w 2890837"/>
                            <a:gd name="connsiteY198" fmla="*/ 673894 h 1726763"/>
                            <a:gd name="connsiteX199" fmla="*/ 2531268 w 2890837"/>
                            <a:gd name="connsiteY199" fmla="*/ 664369 h 1726763"/>
                            <a:gd name="connsiteX200" fmla="*/ 2538412 w 2890837"/>
                            <a:gd name="connsiteY200" fmla="*/ 661988 h 1726763"/>
                            <a:gd name="connsiteX201" fmla="*/ 2581275 w 2890837"/>
                            <a:gd name="connsiteY201" fmla="*/ 664369 h 1726763"/>
                            <a:gd name="connsiteX202" fmla="*/ 2612231 w 2890837"/>
                            <a:gd name="connsiteY202" fmla="*/ 673894 h 1726763"/>
                            <a:gd name="connsiteX203" fmla="*/ 2645568 w 2890837"/>
                            <a:gd name="connsiteY203" fmla="*/ 678657 h 1726763"/>
                            <a:gd name="connsiteX204" fmla="*/ 2678906 w 2890837"/>
                            <a:gd name="connsiteY204" fmla="*/ 683419 h 1726763"/>
                            <a:gd name="connsiteX205" fmla="*/ 2750343 w 2890837"/>
                            <a:gd name="connsiteY205" fmla="*/ 681038 h 1726763"/>
                            <a:gd name="connsiteX206" fmla="*/ 2769393 w 2890837"/>
                            <a:gd name="connsiteY206" fmla="*/ 678657 h 1726763"/>
                            <a:gd name="connsiteX207" fmla="*/ 2800350 w 2890837"/>
                            <a:gd name="connsiteY207" fmla="*/ 692944 h 1726763"/>
                            <a:gd name="connsiteX208" fmla="*/ 2812256 w 2890837"/>
                            <a:gd name="connsiteY208" fmla="*/ 697707 h 1726763"/>
                            <a:gd name="connsiteX209" fmla="*/ 2819400 w 2890837"/>
                            <a:gd name="connsiteY209" fmla="*/ 711994 h 1726763"/>
                            <a:gd name="connsiteX210" fmla="*/ 2817018 w 2890837"/>
                            <a:gd name="connsiteY210" fmla="*/ 721519 h 1726763"/>
                            <a:gd name="connsiteX211" fmla="*/ 2814637 w 2890837"/>
                            <a:gd name="connsiteY211" fmla="*/ 728663 h 1726763"/>
                            <a:gd name="connsiteX212" fmla="*/ 2800350 w 2890837"/>
                            <a:gd name="connsiteY212" fmla="*/ 733425 h 1726763"/>
                            <a:gd name="connsiteX213" fmla="*/ 2795587 w 2890837"/>
                            <a:gd name="connsiteY213" fmla="*/ 745332 h 1726763"/>
                            <a:gd name="connsiteX214" fmla="*/ 2788443 w 2890837"/>
                            <a:gd name="connsiteY214" fmla="*/ 752475 h 1726763"/>
                            <a:gd name="connsiteX215" fmla="*/ 2797968 w 2890837"/>
                            <a:gd name="connsiteY215" fmla="*/ 802482 h 1726763"/>
                            <a:gd name="connsiteX216" fmla="*/ 2805112 w 2890837"/>
                            <a:gd name="connsiteY216" fmla="*/ 812007 h 1726763"/>
                            <a:gd name="connsiteX217" fmla="*/ 2814637 w 2890837"/>
                            <a:gd name="connsiteY217" fmla="*/ 814388 h 1726763"/>
                            <a:gd name="connsiteX218" fmla="*/ 2807493 w 2890837"/>
                            <a:gd name="connsiteY218" fmla="*/ 821532 h 1726763"/>
                            <a:gd name="connsiteX219" fmla="*/ 2793206 w 2890837"/>
                            <a:gd name="connsiteY219" fmla="*/ 826294 h 1726763"/>
                            <a:gd name="connsiteX220" fmla="*/ 2802731 w 2890837"/>
                            <a:gd name="connsiteY220" fmla="*/ 840582 h 1726763"/>
                            <a:gd name="connsiteX221" fmla="*/ 2807493 w 2890837"/>
                            <a:gd name="connsiteY221" fmla="*/ 847725 h 1726763"/>
                            <a:gd name="connsiteX222" fmla="*/ 2821781 w 2890837"/>
                            <a:gd name="connsiteY222" fmla="*/ 842963 h 1726763"/>
                            <a:gd name="connsiteX223" fmla="*/ 2838450 w 2890837"/>
                            <a:gd name="connsiteY223" fmla="*/ 847725 h 1726763"/>
                            <a:gd name="connsiteX224" fmla="*/ 2845593 w 2890837"/>
                            <a:gd name="connsiteY224" fmla="*/ 852488 h 1726763"/>
                            <a:gd name="connsiteX225" fmla="*/ 2859881 w 2890837"/>
                            <a:gd name="connsiteY225" fmla="*/ 859632 h 1726763"/>
                            <a:gd name="connsiteX226" fmla="*/ 2864643 w 2890837"/>
                            <a:gd name="connsiteY226" fmla="*/ 866775 h 1726763"/>
                            <a:gd name="connsiteX227" fmla="*/ 2888456 w 2890837"/>
                            <a:gd name="connsiteY227" fmla="*/ 885825 h 1726763"/>
                            <a:gd name="connsiteX228" fmla="*/ 2890837 w 2890837"/>
                            <a:gd name="connsiteY228" fmla="*/ 892969 h 1726763"/>
                            <a:gd name="connsiteX229" fmla="*/ 2888456 w 2890837"/>
                            <a:gd name="connsiteY229" fmla="*/ 938213 h 1726763"/>
                            <a:gd name="connsiteX230" fmla="*/ 2886075 w 2890837"/>
                            <a:gd name="connsiteY230" fmla="*/ 947738 h 1726763"/>
                            <a:gd name="connsiteX231" fmla="*/ 2883693 w 2890837"/>
                            <a:gd name="connsiteY231" fmla="*/ 954882 h 1726763"/>
                            <a:gd name="connsiteX232" fmla="*/ 2871787 w 2890837"/>
                            <a:gd name="connsiteY232" fmla="*/ 969169 h 1726763"/>
                            <a:gd name="connsiteX233" fmla="*/ 2864643 w 2890837"/>
                            <a:gd name="connsiteY233" fmla="*/ 971550 h 1726763"/>
                            <a:gd name="connsiteX234" fmla="*/ 2859881 w 2890837"/>
                            <a:gd name="connsiteY234" fmla="*/ 981075 h 1726763"/>
                            <a:gd name="connsiteX235" fmla="*/ 2845593 w 2890837"/>
                            <a:gd name="connsiteY235" fmla="*/ 990600 h 1726763"/>
                            <a:gd name="connsiteX236" fmla="*/ 2831306 w 2890837"/>
                            <a:gd name="connsiteY236" fmla="*/ 1000125 h 1726763"/>
                            <a:gd name="connsiteX237" fmla="*/ 2821781 w 2890837"/>
                            <a:gd name="connsiteY237" fmla="*/ 1004888 h 1726763"/>
                            <a:gd name="connsiteX238" fmla="*/ 2809875 w 2890837"/>
                            <a:gd name="connsiteY238" fmla="*/ 1019175 h 1726763"/>
                            <a:gd name="connsiteX239" fmla="*/ 2802731 w 2890837"/>
                            <a:gd name="connsiteY239" fmla="*/ 1026319 h 1726763"/>
                            <a:gd name="connsiteX240" fmla="*/ 2781300 w 2890837"/>
                            <a:gd name="connsiteY240" fmla="*/ 1033463 h 1726763"/>
                            <a:gd name="connsiteX241" fmla="*/ 2700337 w 2890837"/>
                            <a:gd name="connsiteY241" fmla="*/ 1031082 h 1726763"/>
                            <a:gd name="connsiteX242" fmla="*/ 2690812 w 2890837"/>
                            <a:gd name="connsiteY242" fmla="*/ 1028700 h 1726763"/>
                            <a:gd name="connsiteX243" fmla="*/ 2678906 w 2890837"/>
                            <a:gd name="connsiteY243" fmla="*/ 1026319 h 1726763"/>
                            <a:gd name="connsiteX244" fmla="*/ 2645568 w 2890837"/>
                            <a:gd name="connsiteY244" fmla="*/ 1021557 h 1726763"/>
                            <a:gd name="connsiteX245" fmla="*/ 2624137 w 2890837"/>
                            <a:gd name="connsiteY245" fmla="*/ 1016794 h 1726763"/>
                            <a:gd name="connsiteX246" fmla="*/ 2597943 w 2890837"/>
                            <a:gd name="connsiteY246" fmla="*/ 1014413 h 1726763"/>
                            <a:gd name="connsiteX247" fmla="*/ 2481262 w 2890837"/>
                            <a:gd name="connsiteY247" fmla="*/ 1009650 h 1726763"/>
                            <a:gd name="connsiteX248" fmla="*/ 2431256 w 2890837"/>
                            <a:gd name="connsiteY248" fmla="*/ 1012032 h 1726763"/>
                            <a:gd name="connsiteX249" fmla="*/ 2414587 w 2890837"/>
                            <a:gd name="connsiteY249" fmla="*/ 1016794 h 1726763"/>
                            <a:gd name="connsiteX250" fmla="*/ 2405062 w 2890837"/>
                            <a:gd name="connsiteY250" fmla="*/ 1023938 h 1726763"/>
                            <a:gd name="connsiteX251" fmla="*/ 2390775 w 2890837"/>
                            <a:gd name="connsiteY251" fmla="*/ 1028700 h 1726763"/>
                            <a:gd name="connsiteX252" fmla="*/ 2383631 w 2890837"/>
                            <a:gd name="connsiteY252" fmla="*/ 1031082 h 1726763"/>
                            <a:gd name="connsiteX253" fmla="*/ 2369343 w 2890837"/>
                            <a:gd name="connsiteY253" fmla="*/ 1040607 h 1726763"/>
                            <a:gd name="connsiteX254" fmla="*/ 2359818 w 2890837"/>
                            <a:gd name="connsiteY254" fmla="*/ 1052513 h 1726763"/>
                            <a:gd name="connsiteX255" fmla="*/ 2355056 w 2890837"/>
                            <a:gd name="connsiteY255" fmla="*/ 1059657 h 1726763"/>
                            <a:gd name="connsiteX256" fmla="*/ 2331243 w 2890837"/>
                            <a:gd name="connsiteY256" fmla="*/ 1073944 h 1726763"/>
                            <a:gd name="connsiteX257" fmla="*/ 2316956 w 2890837"/>
                            <a:gd name="connsiteY257" fmla="*/ 1085850 h 1726763"/>
                            <a:gd name="connsiteX258" fmla="*/ 2309812 w 2890837"/>
                            <a:gd name="connsiteY258" fmla="*/ 1088232 h 1726763"/>
                            <a:gd name="connsiteX259" fmla="*/ 2305050 w 2890837"/>
                            <a:gd name="connsiteY259" fmla="*/ 1095375 h 1726763"/>
                            <a:gd name="connsiteX260" fmla="*/ 2290762 w 2890837"/>
                            <a:gd name="connsiteY260" fmla="*/ 1107282 h 1726763"/>
                            <a:gd name="connsiteX261" fmla="*/ 2283618 w 2890837"/>
                            <a:gd name="connsiteY261" fmla="*/ 1123950 h 1726763"/>
                            <a:gd name="connsiteX262" fmla="*/ 2278856 w 2890837"/>
                            <a:gd name="connsiteY262" fmla="*/ 1152525 h 1726763"/>
                            <a:gd name="connsiteX263" fmla="*/ 2281237 w 2890837"/>
                            <a:gd name="connsiteY263" fmla="*/ 1159669 h 1726763"/>
                            <a:gd name="connsiteX264" fmla="*/ 2269331 w 2890837"/>
                            <a:gd name="connsiteY264" fmla="*/ 1178719 h 1726763"/>
                            <a:gd name="connsiteX265" fmla="*/ 2264568 w 2890837"/>
                            <a:gd name="connsiteY265" fmla="*/ 1185863 h 1726763"/>
                            <a:gd name="connsiteX266" fmla="*/ 2257425 w 2890837"/>
                            <a:gd name="connsiteY266" fmla="*/ 1190625 h 1726763"/>
                            <a:gd name="connsiteX267" fmla="*/ 2226468 w 2890837"/>
                            <a:gd name="connsiteY267" fmla="*/ 1197769 h 1726763"/>
                            <a:gd name="connsiteX268" fmla="*/ 2145506 w 2890837"/>
                            <a:gd name="connsiteY268" fmla="*/ 1195388 h 1726763"/>
                            <a:gd name="connsiteX269" fmla="*/ 2071687 w 2890837"/>
                            <a:gd name="connsiteY269" fmla="*/ 1195388 h 1726763"/>
                            <a:gd name="connsiteX270" fmla="*/ 2055018 w 2890837"/>
                            <a:gd name="connsiteY270" fmla="*/ 1200150 h 1726763"/>
                            <a:gd name="connsiteX271" fmla="*/ 2040731 w 2890837"/>
                            <a:gd name="connsiteY271" fmla="*/ 1209675 h 1726763"/>
                            <a:gd name="connsiteX272" fmla="*/ 2019300 w 2890837"/>
                            <a:gd name="connsiteY272" fmla="*/ 1233488 h 1726763"/>
                            <a:gd name="connsiteX273" fmla="*/ 2014537 w 2890837"/>
                            <a:gd name="connsiteY273" fmla="*/ 1240632 h 1726763"/>
                            <a:gd name="connsiteX274" fmla="*/ 2005012 w 2890837"/>
                            <a:gd name="connsiteY274" fmla="*/ 1257300 h 1726763"/>
                            <a:gd name="connsiteX275" fmla="*/ 2000250 w 2890837"/>
                            <a:gd name="connsiteY275" fmla="*/ 1278732 h 1726763"/>
                            <a:gd name="connsiteX276" fmla="*/ 1993106 w 2890837"/>
                            <a:gd name="connsiteY276" fmla="*/ 1285875 h 1726763"/>
                            <a:gd name="connsiteX277" fmla="*/ 1988343 w 2890837"/>
                            <a:gd name="connsiteY277" fmla="*/ 1300163 h 1726763"/>
                            <a:gd name="connsiteX278" fmla="*/ 1997868 w 2890837"/>
                            <a:gd name="connsiteY278" fmla="*/ 1326357 h 1726763"/>
                            <a:gd name="connsiteX279" fmla="*/ 2012156 w 2890837"/>
                            <a:gd name="connsiteY279" fmla="*/ 1345407 h 1726763"/>
                            <a:gd name="connsiteX280" fmla="*/ 2014537 w 2890837"/>
                            <a:gd name="connsiteY280" fmla="*/ 1352550 h 1726763"/>
                            <a:gd name="connsiteX281" fmla="*/ 2024062 w 2890837"/>
                            <a:gd name="connsiteY281" fmla="*/ 1369219 h 1726763"/>
                            <a:gd name="connsiteX282" fmla="*/ 2028825 w 2890837"/>
                            <a:gd name="connsiteY282" fmla="*/ 1385888 h 1726763"/>
                            <a:gd name="connsiteX283" fmla="*/ 2033587 w 2890837"/>
                            <a:gd name="connsiteY283" fmla="*/ 1393032 h 1726763"/>
                            <a:gd name="connsiteX284" fmla="*/ 2038350 w 2890837"/>
                            <a:gd name="connsiteY284" fmla="*/ 1407319 h 1726763"/>
                            <a:gd name="connsiteX285" fmla="*/ 2040731 w 2890837"/>
                            <a:gd name="connsiteY285" fmla="*/ 1414463 h 1726763"/>
                            <a:gd name="connsiteX286" fmla="*/ 2045493 w 2890837"/>
                            <a:gd name="connsiteY286" fmla="*/ 1421607 h 1726763"/>
                            <a:gd name="connsiteX287" fmla="*/ 2047875 w 2890837"/>
                            <a:gd name="connsiteY287" fmla="*/ 1428750 h 1726763"/>
                            <a:gd name="connsiteX288" fmla="*/ 2055018 w 2890837"/>
                            <a:gd name="connsiteY288" fmla="*/ 1435894 h 1726763"/>
                            <a:gd name="connsiteX289" fmla="*/ 2059781 w 2890837"/>
                            <a:gd name="connsiteY289" fmla="*/ 1445419 h 1726763"/>
                            <a:gd name="connsiteX290" fmla="*/ 2066925 w 2890837"/>
                            <a:gd name="connsiteY290" fmla="*/ 1450182 h 1726763"/>
                            <a:gd name="connsiteX291" fmla="*/ 2078831 w 2890837"/>
                            <a:gd name="connsiteY291" fmla="*/ 1459707 h 1726763"/>
                            <a:gd name="connsiteX292" fmla="*/ 2085975 w 2890837"/>
                            <a:gd name="connsiteY292" fmla="*/ 1464469 h 1726763"/>
                            <a:gd name="connsiteX293" fmla="*/ 2102643 w 2890837"/>
                            <a:gd name="connsiteY293" fmla="*/ 1476375 h 1726763"/>
                            <a:gd name="connsiteX294" fmla="*/ 2107406 w 2890837"/>
                            <a:gd name="connsiteY294" fmla="*/ 1485900 h 1726763"/>
                            <a:gd name="connsiteX295" fmla="*/ 2112168 w 2890837"/>
                            <a:gd name="connsiteY295" fmla="*/ 1493044 h 1726763"/>
                            <a:gd name="connsiteX296" fmla="*/ 2114550 w 2890837"/>
                            <a:gd name="connsiteY296" fmla="*/ 1502569 h 1726763"/>
                            <a:gd name="connsiteX297" fmla="*/ 2121693 w 2890837"/>
                            <a:gd name="connsiteY297" fmla="*/ 1509713 h 1726763"/>
                            <a:gd name="connsiteX298" fmla="*/ 2138362 w 2890837"/>
                            <a:gd name="connsiteY298" fmla="*/ 1516857 h 1726763"/>
                            <a:gd name="connsiteX299" fmla="*/ 2150268 w 2890837"/>
                            <a:gd name="connsiteY299" fmla="*/ 1521619 h 1726763"/>
                            <a:gd name="connsiteX300" fmla="*/ 2166937 w 2890837"/>
                            <a:gd name="connsiteY300" fmla="*/ 1528763 h 1726763"/>
                            <a:gd name="connsiteX301" fmla="*/ 2178843 w 2890837"/>
                            <a:gd name="connsiteY301" fmla="*/ 1535907 h 1726763"/>
                            <a:gd name="connsiteX302" fmla="*/ 2188368 w 2890837"/>
                            <a:gd name="connsiteY302" fmla="*/ 1538288 h 1726763"/>
                            <a:gd name="connsiteX303" fmla="*/ 2195512 w 2890837"/>
                            <a:gd name="connsiteY303" fmla="*/ 1540669 h 1726763"/>
                            <a:gd name="connsiteX304" fmla="*/ 2226468 w 2890837"/>
                            <a:gd name="connsiteY304" fmla="*/ 1538288 h 1726763"/>
                            <a:gd name="connsiteX305" fmla="*/ 2233612 w 2890837"/>
                            <a:gd name="connsiteY305" fmla="*/ 1535907 h 1726763"/>
                            <a:gd name="connsiteX306" fmla="*/ 2274093 w 2890837"/>
                            <a:gd name="connsiteY306" fmla="*/ 1533525 h 1726763"/>
                            <a:gd name="connsiteX307" fmla="*/ 2305050 w 2890837"/>
                            <a:gd name="connsiteY307" fmla="*/ 1535907 h 1726763"/>
                            <a:gd name="connsiteX308" fmla="*/ 2312193 w 2890837"/>
                            <a:gd name="connsiteY308" fmla="*/ 1538288 h 1726763"/>
                            <a:gd name="connsiteX309" fmla="*/ 2336006 w 2890837"/>
                            <a:gd name="connsiteY309" fmla="*/ 1540669 h 1726763"/>
                            <a:gd name="connsiteX310" fmla="*/ 2343150 w 2890837"/>
                            <a:gd name="connsiteY310" fmla="*/ 1543050 h 1726763"/>
                            <a:gd name="connsiteX311" fmla="*/ 2357437 w 2890837"/>
                            <a:gd name="connsiteY311" fmla="*/ 1552575 h 1726763"/>
                            <a:gd name="connsiteX312" fmla="*/ 2364581 w 2890837"/>
                            <a:gd name="connsiteY312" fmla="*/ 1557338 h 1726763"/>
                            <a:gd name="connsiteX313" fmla="*/ 2374106 w 2890837"/>
                            <a:gd name="connsiteY313" fmla="*/ 1562100 h 1726763"/>
                            <a:gd name="connsiteX314" fmla="*/ 2381250 w 2890837"/>
                            <a:gd name="connsiteY314" fmla="*/ 1569244 h 1726763"/>
                            <a:gd name="connsiteX315" fmla="*/ 2388393 w 2890837"/>
                            <a:gd name="connsiteY315" fmla="*/ 1574007 h 1726763"/>
                            <a:gd name="connsiteX316" fmla="*/ 2393156 w 2890837"/>
                            <a:gd name="connsiteY316" fmla="*/ 1581150 h 1726763"/>
                            <a:gd name="connsiteX317" fmla="*/ 2400300 w 2890837"/>
                            <a:gd name="connsiteY317" fmla="*/ 1590675 h 1726763"/>
                            <a:gd name="connsiteX318" fmla="*/ 2397918 w 2890837"/>
                            <a:gd name="connsiteY318" fmla="*/ 1621632 h 1726763"/>
                            <a:gd name="connsiteX319" fmla="*/ 2395537 w 2890837"/>
                            <a:gd name="connsiteY319" fmla="*/ 1633538 h 1726763"/>
                            <a:gd name="connsiteX320" fmla="*/ 2390775 w 2890837"/>
                            <a:gd name="connsiteY320" fmla="*/ 1704975 h 1726763"/>
                            <a:gd name="connsiteX321" fmla="*/ 2383631 w 2890837"/>
                            <a:gd name="connsiteY321" fmla="*/ 1724025 h 1726763"/>
                            <a:gd name="connsiteX322" fmla="*/ 2383631 w 2890837"/>
                            <a:gd name="connsiteY32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1668 w 2890837"/>
                            <a:gd name="connsiteY155" fmla="*/ 607219 h 1726763"/>
                            <a:gd name="connsiteX156" fmla="*/ 1928812 w 2890837"/>
                            <a:gd name="connsiteY156" fmla="*/ 600075 h 1726763"/>
                            <a:gd name="connsiteX157" fmla="*/ 1952625 w 2890837"/>
                            <a:gd name="connsiteY157" fmla="*/ 585788 h 1726763"/>
                            <a:gd name="connsiteX158" fmla="*/ 1966912 w 2890837"/>
                            <a:gd name="connsiteY158" fmla="*/ 573882 h 1726763"/>
                            <a:gd name="connsiteX159" fmla="*/ 1981200 w 2890837"/>
                            <a:gd name="connsiteY159" fmla="*/ 566738 h 1726763"/>
                            <a:gd name="connsiteX160" fmla="*/ 1988343 w 2890837"/>
                            <a:gd name="connsiteY160" fmla="*/ 552450 h 1726763"/>
                            <a:gd name="connsiteX161" fmla="*/ 1985962 w 2890837"/>
                            <a:gd name="connsiteY161" fmla="*/ 545307 h 1726763"/>
                            <a:gd name="connsiteX162" fmla="*/ 1995487 w 2890837"/>
                            <a:gd name="connsiteY162" fmla="*/ 550069 h 1726763"/>
                            <a:gd name="connsiteX163" fmla="*/ 2005012 w 2890837"/>
                            <a:gd name="connsiteY163" fmla="*/ 545307 h 1726763"/>
                            <a:gd name="connsiteX164" fmla="*/ 2002631 w 2890837"/>
                            <a:gd name="connsiteY164" fmla="*/ 538163 h 1726763"/>
                            <a:gd name="connsiteX165" fmla="*/ 2016918 w 2890837"/>
                            <a:gd name="connsiteY165" fmla="*/ 528638 h 1726763"/>
                            <a:gd name="connsiteX166" fmla="*/ 2031206 w 2890837"/>
                            <a:gd name="connsiteY166" fmla="*/ 521494 h 1726763"/>
                            <a:gd name="connsiteX167" fmla="*/ 2035968 w 2890837"/>
                            <a:gd name="connsiteY167" fmla="*/ 514350 h 1726763"/>
                            <a:gd name="connsiteX168" fmla="*/ 2043112 w 2890837"/>
                            <a:gd name="connsiteY168" fmla="*/ 511969 h 1726763"/>
                            <a:gd name="connsiteX169" fmla="*/ 2052637 w 2890837"/>
                            <a:gd name="connsiteY169" fmla="*/ 497682 h 1726763"/>
                            <a:gd name="connsiteX170" fmla="*/ 2057400 w 2890837"/>
                            <a:gd name="connsiteY170" fmla="*/ 490538 h 1726763"/>
                            <a:gd name="connsiteX171" fmla="*/ 2062162 w 2890837"/>
                            <a:gd name="connsiteY171" fmla="*/ 483394 h 1726763"/>
                            <a:gd name="connsiteX172" fmla="*/ 2076450 w 2890837"/>
                            <a:gd name="connsiteY172" fmla="*/ 473869 h 1726763"/>
                            <a:gd name="connsiteX173" fmla="*/ 2083593 w 2890837"/>
                            <a:gd name="connsiteY173" fmla="*/ 469107 h 1726763"/>
                            <a:gd name="connsiteX174" fmla="*/ 2109787 w 2890837"/>
                            <a:gd name="connsiteY174" fmla="*/ 461963 h 1726763"/>
                            <a:gd name="connsiteX175" fmla="*/ 2124075 w 2890837"/>
                            <a:gd name="connsiteY175" fmla="*/ 473869 h 1726763"/>
                            <a:gd name="connsiteX176" fmla="*/ 2128837 w 2890837"/>
                            <a:gd name="connsiteY176" fmla="*/ 488157 h 1726763"/>
                            <a:gd name="connsiteX177" fmla="*/ 2128837 w 2890837"/>
                            <a:gd name="connsiteY177" fmla="*/ 609600 h 1726763"/>
                            <a:gd name="connsiteX178" fmla="*/ 2140743 w 2890837"/>
                            <a:gd name="connsiteY178" fmla="*/ 626269 h 1726763"/>
                            <a:gd name="connsiteX179" fmla="*/ 2131218 w 2890837"/>
                            <a:gd name="connsiteY179" fmla="*/ 628650 h 1726763"/>
                            <a:gd name="connsiteX180" fmla="*/ 2131218 w 2890837"/>
                            <a:gd name="connsiteY180" fmla="*/ 645319 h 1726763"/>
                            <a:gd name="connsiteX181" fmla="*/ 2138362 w 2890837"/>
                            <a:gd name="connsiteY181" fmla="*/ 650082 h 1726763"/>
                            <a:gd name="connsiteX182" fmla="*/ 2131218 w 2890837"/>
                            <a:gd name="connsiteY182" fmla="*/ 657225 h 1726763"/>
                            <a:gd name="connsiteX183" fmla="*/ 2140743 w 2890837"/>
                            <a:gd name="connsiteY183" fmla="*/ 669132 h 1726763"/>
                            <a:gd name="connsiteX184" fmla="*/ 2145506 w 2890837"/>
                            <a:gd name="connsiteY184" fmla="*/ 673894 h 1726763"/>
                            <a:gd name="connsiteX185" fmla="*/ 2155031 w 2890837"/>
                            <a:gd name="connsiteY185" fmla="*/ 683419 h 1726763"/>
                            <a:gd name="connsiteX186" fmla="*/ 2197893 w 2890837"/>
                            <a:gd name="connsiteY186" fmla="*/ 692944 h 1726763"/>
                            <a:gd name="connsiteX187" fmla="*/ 2216943 w 2890837"/>
                            <a:gd name="connsiteY187" fmla="*/ 702469 h 1726763"/>
                            <a:gd name="connsiteX188" fmla="*/ 2238375 w 2890837"/>
                            <a:gd name="connsiteY188" fmla="*/ 707232 h 1726763"/>
                            <a:gd name="connsiteX189" fmla="*/ 2255043 w 2890837"/>
                            <a:gd name="connsiteY189" fmla="*/ 704850 h 1726763"/>
                            <a:gd name="connsiteX190" fmla="*/ 2276475 w 2890837"/>
                            <a:gd name="connsiteY190" fmla="*/ 700088 h 1726763"/>
                            <a:gd name="connsiteX191" fmla="*/ 2388393 w 2890837"/>
                            <a:gd name="connsiteY191" fmla="*/ 697707 h 1726763"/>
                            <a:gd name="connsiteX192" fmla="*/ 2400300 w 2890837"/>
                            <a:gd name="connsiteY192" fmla="*/ 695325 h 1726763"/>
                            <a:gd name="connsiteX193" fmla="*/ 2450306 w 2890837"/>
                            <a:gd name="connsiteY193" fmla="*/ 690563 h 1726763"/>
                            <a:gd name="connsiteX194" fmla="*/ 2464593 w 2890837"/>
                            <a:gd name="connsiteY194" fmla="*/ 685800 h 1726763"/>
                            <a:gd name="connsiteX195" fmla="*/ 2474118 w 2890837"/>
                            <a:gd name="connsiteY195" fmla="*/ 683419 h 1726763"/>
                            <a:gd name="connsiteX196" fmla="*/ 2488406 w 2890837"/>
                            <a:gd name="connsiteY196" fmla="*/ 678657 h 1726763"/>
                            <a:gd name="connsiteX197" fmla="*/ 2509837 w 2890837"/>
                            <a:gd name="connsiteY197" fmla="*/ 673894 h 1726763"/>
                            <a:gd name="connsiteX198" fmla="*/ 2531268 w 2890837"/>
                            <a:gd name="connsiteY198" fmla="*/ 664369 h 1726763"/>
                            <a:gd name="connsiteX199" fmla="*/ 2538412 w 2890837"/>
                            <a:gd name="connsiteY199" fmla="*/ 661988 h 1726763"/>
                            <a:gd name="connsiteX200" fmla="*/ 2581275 w 2890837"/>
                            <a:gd name="connsiteY200" fmla="*/ 664369 h 1726763"/>
                            <a:gd name="connsiteX201" fmla="*/ 2612231 w 2890837"/>
                            <a:gd name="connsiteY201" fmla="*/ 673894 h 1726763"/>
                            <a:gd name="connsiteX202" fmla="*/ 2645568 w 2890837"/>
                            <a:gd name="connsiteY202" fmla="*/ 678657 h 1726763"/>
                            <a:gd name="connsiteX203" fmla="*/ 2678906 w 2890837"/>
                            <a:gd name="connsiteY203" fmla="*/ 683419 h 1726763"/>
                            <a:gd name="connsiteX204" fmla="*/ 2750343 w 2890837"/>
                            <a:gd name="connsiteY204" fmla="*/ 681038 h 1726763"/>
                            <a:gd name="connsiteX205" fmla="*/ 2769393 w 2890837"/>
                            <a:gd name="connsiteY205" fmla="*/ 678657 h 1726763"/>
                            <a:gd name="connsiteX206" fmla="*/ 2800350 w 2890837"/>
                            <a:gd name="connsiteY206" fmla="*/ 692944 h 1726763"/>
                            <a:gd name="connsiteX207" fmla="*/ 2812256 w 2890837"/>
                            <a:gd name="connsiteY207" fmla="*/ 697707 h 1726763"/>
                            <a:gd name="connsiteX208" fmla="*/ 2819400 w 2890837"/>
                            <a:gd name="connsiteY208" fmla="*/ 711994 h 1726763"/>
                            <a:gd name="connsiteX209" fmla="*/ 2817018 w 2890837"/>
                            <a:gd name="connsiteY209" fmla="*/ 721519 h 1726763"/>
                            <a:gd name="connsiteX210" fmla="*/ 2814637 w 2890837"/>
                            <a:gd name="connsiteY210" fmla="*/ 728663 h 1726763"/>
                            <a:gd name="connsiteX211" fmla="*/ 2800350 w 2890837"/>
                            <a:gd name="connsiteY211" fmla="*/ 733425 h 1726763"/>
                            <a:gd name="connsiteX212" fmla="*/ 2795587 w 2890837"/>
                            <a:gd name="connsiteY212" fmla="*/ 745332 h 1726763"/>
                            <a:gd name="connsiteX213" fmla="*/ 2788443 w 2890837"/>
                            <a:gd name="connsiteY213" fmla="*/ 752475 h 1726763"/>
                            <a:gd name="connsiteX214" fmla="*/ 2797968 w 2890837"/>
                            <a:gd name="connsiteY214" fmla="*/ 802482 h 1726763"/>
                            <a:gd name="connsiteX215" fmla="*/ 2805112 w 2890837"/>
                            <a:gd name="connsiteY215" fmla="*/ 812007 h 1726763"/>
                            <a:gd name="connsiteX216" fmla="*/ 2814637 w 2890837"/>
                            <a:gd name="connsiteY216" fmla="*/ 814388 h 1726763"/>
                            <a:gd name="connsiteX217" fmla="*/ 2807493 w 2890837"/>
                            <a:gd name="connsiteY217" fmla="*/ 821532 h 1726763"/>
                            <a:gd name="connsiteX218" fmla="*/ 2793206 w 2890837"/>
                            <a:gd name="connsiteY218" fmla="*/ 826294 h 1726763"/>
                            <a:gd name="connsiteX219" fmla="*/ 2802731 w 2890837"/>
                            <a:gd name="connsiteY219" fmla="*/ 840582 h 1726763"/>
                            <a:gd name="connsiteX220" fmla="*/ 2807493 w 2890837"/>
                            <a:gd name="connsiteY220" fmla="*/ 847725 h 1726763"/>
                            <a:gd name="connsiteX221" fmla="*/ 2821781 w 2890837"/>
                            <a:gd name="connsiteY221" fmla="*/ 842963 h 1726763"/>
                            <a:gd name="connsiteX222" fmla="*/ 2838450 w 2890837"/>
                            <a:gd name="connsiteY222" fmla="*/ 847725 h 1726763"/>
                            <a:gd name="connsiteX223" fmla="*/ 2845593 w 2890837"/>
                            <a:gd name="connsiteY223" fmla="*/ 852488 h 1726763"/>
                            <a:gd name="connsiteX224" fmla="*/ 2859881 w 2890837"/>
                            <a:gd name="connsiteY224" fmla="*/ 859632 h 1726763"/>
                            <a:gd name="connsiteX225" fmla="*/ 2864643 w 2890837"/>
                            <a:gd name="connsiteY225" fmla="*/ 866775 h 1726763"/>
                            <a:gd name="connsiteX226" fmla="*/ 2888456 w 2890837"/>
                            <a:gd name="connsiteY226" fmla="*/ 885825 h 1726763"/>
                            <a:gd name="connsiteX227" fmla="*/ 2890837 w 2890837"/>
                            <a:gd name="connsiteY227" fmla="*/ 892969 h 1726763"/>
                            <a:gd name="connsiteX228" fmla="*/ 2888456 w 2890837"/>
                            <a:gd name="connsiteY228" fmla="*/ 938213 h 1726763"/>
                            <a:gd name="connsiteX229" fmla="*/ 2886075 w 2890837"/>
                            <a:gd name="connsiteY229" fmla="*/ 947738 h 1726763"/>
                            <a:gd name="connsiteX230" fmla="*/ 2883693 w 2890837"/>
                            <a:gd name="connsiteY230" fmla="*/ 954882 h 1726763"/>
                            <a:gd name="connsiteX231" fmla="*/ 2871787 w 2890837"/>
                            <a:gd name="connsiteY231" fmla="*/ 969169 h 1726763"/>
                            <a:gd name="connsiteX232" fmla="*/ 2864643 w 2890837"/>
                            <a:gd name="connsiteY232" fmla="*/ 971550 h 1726763"/>
                            <a:gd name="connsiteX233" fmla="*/ 2859881 w 2890837"/>
                            <a:gd name="connsiteY233" fmla="*/ 981075 h 1726763"/>
                            <a:gd name="connsiteX234" fmla="*/ 2845593 w 2890837"/>
                            <a:gd name="connsiteY234" fmla="*/ 990600 h 1726763"/>
                            <a:gd name="connsiteX235" fmla="*/ 2831306 w 2890837"/>
                            <a:gd name="connsiteY235" fmla="*/ 1000125 h 1726763"/>
                            <a:gd name="connsiteX236" fmla="*/ 2821781 w 2890837"/>
                            <a:gd name="connsiteY236" fmla="*/ 1004888 h 1726763"/>
                            <a:gd name="connsiteX237" fmla="*/ 2809875 w 2890837"/>
                            <a:gd name="connsiteY237" fmla="*/ 1019175 h 1726763"/>
                            <a:gd name="connsiteX238" fmla="*/ 2802731 w 2890837"/>
                            <a:gd name="connsiteY238" fmla="*/ 1026319 h 1726763"/>
                            <a:gd name="connsiteX239" fmla="*/ 2781300 w 2890837"/>
                            <a:gd name="connsiteY239" fmla="*/ 1033463 h 1726763"/>
                            <a:gd name="connsiteX240" fmla="*/ 2700337 w 2890837"/>
                            <a:gd name="connsiteY240" fmla="*/ 1031082 h 1726763"/>
                            <a:gd name="connsiteX241" fmla="*/ 2690812 w 2890837"/>
                            <a:gd name="connsiteY241" fmla="*/ 1028700 h 1726763"/>
                            <a:gd name="connsiteX242" fmla="*/ 2678906 w 2890837"/>
                            <a:gd name="connsiteY242" fmla="*/ 1026319 h 1726763"/>
                            <a:gd name="connsiteX243" fmla="*/ 2645568 w 2890837"/>
                            <a:gd name="connsiteY243" fmla="*/ 1021557 h 1726763"/>
                            <a:gd name="connsiteX244" fmla="*/ 2624137 w 2890837"/>
                            <a:gd name="connsiteY244" fmla="*/ 1016794 h 1726763"/>
                            <a:gd name="connsiteX245" fmla="*/ 2597943 w 2890837"/>
                            <a:gd name="connsiteY245" fmla="*/ 1014413 h 1726763"/>
                            <a:gd name="connsiteX246" fmla="*/ 2481262 w 2890837"/>
                            <a:gd name="connsiteY246" fmla="*/ 1009650 h 1726763"/>
                            <a:gd name="connsiteX247" fmla="*/ 2431256 w 2890837"/>
                            <a:gd name="connsiteY247" fmla="*/ 1012032 h 1726763"/>
                            <a:gd name="connsiteX248" fmla="*/ 2414587 w 2890837"/>
                            <a:gd name="connsiteY248" fmla="*/ 1016794 h 1726763"/>
                            <a:gd name="connsiteX249" fmla="*/ 2405062 w 2890837"/>
                            <a:gd name="connsiteY249" fmla="*/ 1023938 h 1726763"/>
                            <a:gd name="connsiteX250" fmla="*/ 2390775 w 2890837"/>
                            <a:gd name="connsiteY250" fmla="*/ 1028700 h 1726763"/>
                            <a:gd name="connsiteX251" fmla="*/ 2383631 w 2890837"/>
                            <a:gd name="connsiteY251" fmla="*/ 1031082 h 1726763"/>
                            <a:gd name="connsiteX252" fmla="*/ 2369343 w 2890837"/>
                            <a:gd name="connsiteY252" fmla="*/ 1040607 h 1726763"/>
                            <a:gd name="connsiteX253" fmla="*/ 2359818 w 2890837"/>
                            <a:gd name="connsiteY253" fmla="*/ 1052513 h 1726763"/>
                            <a:gd name="connsiteX254" fmla="*/ 2355056 w 2890837"/>
                            <a:gd name="connsiteY254" fmla="*/ 1059657 h 1726763"/>
                            <a:gd name="connsiteX255" fmla="*/ 2331243 w 2890837"/>
                            <a:gd name="connsiteY255" fmla="*/ 1073944 h 1726763"/>
                            <a:gd name="connsiteX256" fmla="*/ 2316956 w 2890837"/>
                            <a:gd name="connsiteY256" fmla="*/ 1085850 h 1726763"/>
                            <a:gd name="connsiteX257" fmla="*/ 2309812 w 2890837"/>
                            <a:gd name="connsiteY257" fmla="*/ 1088232 h 1726763"/>
                            <a:gd name="connsiteX258" fmla="*/ 2305050 w 2890837"/>
                            <a:gd name="connsiteY258" fmla="*/ 1095375 h 1726763"/>
                            <a:gd name="connsiteX259" fmla="*/ 2290762 w 2890837"/>
                            <a:gd name="connsiteY259" fmla="*/ 1107282 h 1726763"/>
                            <a:gd name="connsiteX260" fmla="*/ 2283618 w 2890837"/>
                            <a:gd name="connsiteY260" fmla="*/ 1123950 h 1726763"/>
                            <a:gd name="connsiteX261" fmla="*/ 2278856 w 2890837"/>
                            <a:gd name="connsiteY261" fmla="*/ 1152525 h 1726763"/>
                            <a:gd name="connsiteX262" fmla="*/ 2281237 w 2890837"/>
                            <a:gd name="connsiteY262" fmla="*/ 1159669 h 1726763"/>
                            <a:gd name="connsiteX263" fmla="*/ 2269331 w 2890837"/>
                            <a:gd name="connsiteY263" fmla="*/ 1178719 h 1726763"/>
                            <a:gd name="connsiteX264" fmla="*/ 2264568 w 2890837"/>
                            <a:gd name="connsiteY264" fmla="*/ 1185863 h 1726763"/>
                            <a:gd name="connsiteX265" fmla="*/ 2257425 w 2890837"/>
                            <a:gd name="connsiteY265" fmla="*/ 1190625 h 1726763"/>
                            <a:gd name="connsiteX266" fmla="*/ 2226468 w 2890837"/>
                            <a:gd name="connsiteY266" fmla="*/ 1197769 h 1726763"/>
                            <a:gd name="connsiteX267" fmla="*/ 2145506 w 2890837"/>
                            <a:gd name="connsiteY267" fmla="*/ 1195388 h 1726763"/>
                            <a:gd name="connsiteX268" fmla="*/ 2071687 w 2890837"/>
                            <a:gd name="connsiteY268" fmla="*/ 1195388 h 1726763"/>
                            <a:gd name="connsiteX269" fmla="*/ 2055018 w 2890837"/>
                            <a:gd name="connsiteY269" fmla="*/ 1200150 h 1726763"/>
                            <a:gd name="connsiteX270" fmla="*/ 2040731 w 2890837"/>
                            <a:gd name="connsiteY270" fmla="*/ 1209675 h 1726763"/>
                            <a:gd name="connsiteX271" fmla="*/ 2019300 w 2890837"/>
                            <a:gd name="connsiteY271" fmla="*/ 1233488 h 1726763"/>
                            <a:gd name="connsiteX272" fmla="*/ 2014537 w 2890837"/>
                            <a:gd name="connsiteY272" fmla="*/ 1240632 h 1726763"/>
                            <a:gd name="connsiteX273" fmla="*/ 2005012 w 2890837"/>
                            <a:gd name="connsiteY273" fmla="*/ 1257300 h 1726763"/>
                            <a:gd name="connsiteX274" fmla="*/ 2000250 w 2890837"/>
                            <a:gd name="connsiteY274" fmla="*/ 1278732 h 1726763"/>
                            <a:gd name="connsiteX275" fmla="*/ 1993106 w 2890837"/>
                            <a:gd name="connsiteY275" fmla="*/ 1285875 h 1726763"/>
                            <a:gd name="connsiteX276" fmla="*/ 1988343 w 2890837"/>
                            <a:gd name="connsiteY276" fmla="*/ 1300163 h 1726763"/>
                            <a:gd name="connsiteX277" fmla="*/ 1997868 w 2890837"/>
                            <a:gd name="connsiteY277" fmla="*/ 1326357 h 1726763"/>
                            <a:gd name="connsiteX278" fmla="*/ 2012156 w 2890837"/>
                            <a:gd name="connsiteY278" fmla="*/ 1345407 h 1726763"/>
                            <a:gd name="connsiteX279" fmla="*/ 2014537 w 2890837"/>
                            <a:gd name="connsiteY279" fmla="*/ 1352550 h 1726763"/>
                            <a:gd name="connsiteX280" fmla="*/ 2024062 w 2890837"/>
                            <a:gd name="connsiteY280" fmla="*/ 1369219 h 1726763"/>
                            <a:gd name="connsiteX281" fmla="*/ 2028825 w 2890837"/>
                            <a:gd name="connsiteY281" fmla="*/ 1385888 h 1726763"/>
                            <a:gd name="connsiteX282" fmla="*/ 2033587 w 2890837"/>
                            <a:gd name="connsiteY282" fmla="*/ 1393032 h 1726763"/>
                            <a:gd name="connsiteX283" fmla="*/ 2038350 w 2890837"/>
                            <a:gd name="connsiteY283" fmla="*/ 1407319 h 1726763"/>
                            <a:gd name="connsiteX284" fmla="*/ 2040731 w 2890837"/>
                            <a:gd name="connsiteY284" fmla="*/ 1414463 h 1726763"/>
                            <a:gd name="connsiteX285" fmla="*/ 2045493 w 2890837"/>
                            <a:gd name="connsiteY285" fmla="*/ 1421607 h 1726763"/>
                            <a:gd name="connsiteX286" fmla="*/ 2047875 w 2890837"/>
                            <a:gd name="connsiteY286" fmla="*/ 1428750 h 1726763"/>
                            <a:gd name="connsiteX287" fmla="*/ 2055018 w 2890837"/>
                            <a:gd name="connsiteY287" fmla="*/ 1435894 h 1726763"/>
                            <a:gd name="connsiteX288" fmla="*/ 2059781 w 2890837"/>
                            <a:gd name="connsiteY288" fmla="*/ 1445419 h 1726763"/>
                            <a:gd name="connsiteX289" fmla="*/ 2066925 w 2890837"/>
                            <a:gd name="connsiteY289" fmla="*/ 1450182 h 1726763"/>
                            <a:gd name="connsiteX290" fmla="*/ 2078831 w 2890837"/>
                            <a:gd name="connsiteY290" fmla="*/ 1459707 h 1726763"/>
                            <a:gd name="connsiteX291" fmla="*/ 2085975 w 2890837"/>
                            <a:gd name="connsiteY291" fmla="*/ 1464469 h 1726763"/>
                            <a:gd name="connsiteX292" fmla="*/ 2102643 w 2890837"/>
                            <a:gd name="connsiteY292" fmla="*/ 1476375 h 1726763"/>
                            <a:gd name="connsiteX293" fmla="*/ 2107406 w 2890837"/>
                            <a:gd name="connsiteY293" fmla="*/ 1485900 h 1726763"/>
                            <a:gd name="connsiteX294" fmla="*/ 2112168 w 2890837"/>
                            <a:gd name="connsiteY294" fmla="*/ 1493044 h 1726763"/>
                            <a:gd name="connsiteX295" fmla="*/ 2114550 w 2890837"/>
                            <a:gd name="connsiteY295" fmla="*/ 1502569 h 1726763"/>
                            <a:gd name="connsiteX296" fmla="*/ 2121693 w 2890837"/>
                            <a:gd name="connsiteY296" fmla="*/ 1509713 h 1726763"/>
                            <a:gd name="connsiteX297" fmla="*/ 2138362 w 2890837"/>
                            <a:gd name="connsiteY297" fmla="*/ 1516857 h 1726763"/>
                            <a:gd name="connsiteX298" fmla="*/ 2150268 w 2890837"/>
                            <a:gd name="connsiteY298" fmla="*/ 1521619 h 1726763"/>
                            <a:gd name="connsiteX299" fmla="*/ 2166937 w 2890837"/>
                            <a:gd name="connsiteY299" fmla="*/ 1528763 h 1726763"/>
                            <a:gd name="connsiteX300" fmla="*/ 2178843 w 2890837"/>
                            <a:gd name="connsiteY300" fmla="*/ 1535907 h 1726763"/>
                            <a:gd name="connsiteX301" fmla="*/ 2188368 w 2890837"/>
                            <a:gd name="connsiteY301" fmla="*/ 1538288 h 1726763"/>
                            <a:gd name="connsiteX302" fmla="*/ 2195512 w 2890837"/>
                            <a:gd name="connsiteY302" fmla="*/ 1540669 h 1726763"/>
                            <a:gd name="connsiteX303" fmla="*/ 2226468 w 2890837"/>
                            <a:gd name="connsiteY303" fmla="*/ 1538288 h 1726763"/>
                            <a:gd name="connsiteX304" fmla="*/ 2233612 w 2890837"/>
                            <a:gd name="connsiteY304" fmla="*/ 1535907 h 1726763"/>
                            <a:gd name="connsiteX305" fmla="*/ 2274093 w 2890837"/>
                            <a:gd name="connsiteY305" fmla="*/ 1533525 h 1726763"/>
                            <a:gd name="connsiteX306" fmla="*/ 2305050 w 2890837"/>
                            <a:gd name="connsiteY306" fmla="*/ 1535907 h 1726763"/>
                            <a:gd name="connsiteX307" fmla="*/ 2312193 w 2890837"/>
                            <a:gd name="connsiteY307" fmla="*/ 1538288 h 1726763"/>
                            <a:gd name="connsiteX308" fmla="*/ 2336006 w 2890837"/>
                            <a:gd name="connsiteY308" fmla="*/ 1540669 h 1726763"/>
                            <a:gd name="connsiteX309" fmla="*/ 2343150 w 2890837"/>
                            <a:gd name="connsiteY309" fmla="*/ 1543050 h 1726763"/>
                            <a:gd name="connsiteX310" fmla="*/ 2357437 w 2890837"/>
                            <a:gd name="connsiteY310" fmla="*/ 1552575 h 1726763"/>
                            <a:gd name="connsiteX311" fmla="*/ 2364581 w 2890837"/>
                            <a:gd name="connsiteY311" fmla="*/ 1557338 h 1726763"/>
                            <a:gd name="connsiteX312" fmla="*/ 2374106 w 2890837"/>
                            <a:gd name="connsiteY312" fmla="*/ 1562100 h 1726763"/>
                            <a:gd name="connsiteX313" fmla="*/ 2381250 w 2890837"/>
                            <a:gd name="connsiteY313" fmla="*/ 1569244 h 1726763"/>
                            <a:gd name="connsiteX314" fmla="*/ 2388393 w 2890837"/>
                            <a:gd name="connsiteY314" fmla="*/ 1574007 h 1726763"/>
                            <a:gd name="connsiteX315" fmla="*/ 2393156 w 2890837"/>
                            <a:gd name="connsiteY315" fmla="*/ 1581150 h 1726763"/>
                            <a:gd name="connsiteX316" fmla="*/ 2400300 w 2890837"/>
                            <a:gd name="connsiteY316" fmla="*/ 1590675 h 1726763"/>
                            <a:gd name="connsiteX317" fmla="*/ 2397918 w 2890837"/>
                            <a:gd name="connsiteY317" fmla="*/ 1621632 h 1726763"/>
                            <a:gd name="connsiteX318" fmla="*/ 2395537 w 2890837"/>
                            <a:gd name="connsiteY318" fmla="*/ 1633538 h 1726763"/>
                            <a:gd name="connsiteX319" fmla="*/ 2390775 w 2890837"/>
                            <a:gd name="connsiteY319" fmla="*/ 1704975 h 1726763"/>
                            <a:gd name="connsiteX320" fmla="*/ 2383631 w 2890837"/>
                            <a:gd name="connsiteY320" fmla="*/ 1724025 h 1726763"/>
                            <a:gd name="connsiteX321" fmla="*/ 2383631 w 2890837"/>
                            <a:gd name="connsiteY321"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1668 w 2890837"/>
                            <a:gd name="connsiteY155" fmla="*/ 607219 h 1726763"/>
                            <a:gd name="connsiteX156" fmla="*/ 1928812 w 2890837"/>
                            <a:gd name="connsiteY156" fmla="*/ 619125 h 1726763"/>
                            <a:gd name="connsiteX157" fmla="*/ 1952625 w 2890837"/>
                            <a:gd name="connsiteY157" fmla="*/ 585788 h 1726763"/>
                            <a:gd name="connsiteX158" fmla="*/ 1966912 w 2890837"/>
                            <a:gd name="connsiteY158" fmla="*/ 573882 h 1726763"/>
                            <a:gd name="connsiteX159" fmla="*/ 1981200 w 2890837"/>
                            <a:gd name="connsiteY159" fmla="*/ 566738 h 1726763"/>
                            <a:gd name="connsiteX160" fmla="*/ 1988343 w 2890837"/>
                            <a:gd name="connsiteY160" fmla="*/ 552450 h 1726763"/>
                            <a:gd name="connsiteX161" fmla="*/ 1985962 w 2890837"/>
                            <a:gd name="connsiteY161" fmla="*/ 545307 h 1726763"/>
                            <a:gd name="connsiteX162" fmla="*/ 1995487 w 2890837"/>
                            <a:gd name="connsiteY162" fmla="*/ 550069 h 1726763"/>
                            <a:gd name="connsiteX163" fmla="*/ 2005012 w 2890837"/>
                            <a:gd name="connsiteY163" fmla="*/ 545307 h 1726763"/>
                            <a:gd name="connsiteX164" fmla="*/ 2002631 w 2890837"/>
                            <a:gd name="connsiteY164" fmla="*/ 538163 h 1726763"/>
                            <a:gd name="connsiteX165" fmla="*/ 2016918 w 2890837"/>
                            <a:gd name="connsiteY165" fmla="*/ 528638 h 1726763"/>
                            <a:gd name="connsiteX166" fmla="*/ 2031206 w 2890837"/>
                            <a:gd name="connsiteY166" fmla="*/ 521494 h 1726763"/>
                            <a:gd name="connsiteX167" fmla="*/ 2035968 w 2890837"/>
                            <a:gd name="connsiteY167" fmla="*/ 514350 h 1726763"/>
                            <a:gd name="connsiteX168" fmla="*/ 2043112 w 2890837"/>
                            <a:gd name="connsiteY168" fmla="*/ 511969 h 1726763"/>
                            <a:gd name="connsiteX169" fmla="*/ 2052637 w 2890837"/>
                            <a:gd name="connsiteY169" fmla="*/ 497682 h 1726763"/>
                            <a:gd name="connsiteX170" fmla="*/ 2057400 w 2890837"/>
                            <a:gd name="connsiteY170" fmla="*/ 490538 h 1726763"/>
                            <a:gd name="connsiteX171" fmla="*/ 2062162 w 2890837"/>
                            <a:gd name="connsiteY171" fmla="*/ 483394 h 1726763"/>
                            <a:gd name="connsiteX172" fmla="*/ 2076450 w 2890837"/>
                            <a:gd name="connsiteY172" fmla="*/ 473869 h 1726763"/>
                            <a:gd name="connsiteX173" fmla="*/ 2083593 w 2890837"/>
                            <a:gd name="connsiteY173" fmla="*/ 469107 h 1726763"/>
                            <a:gd name="connsiteX174" fmla="*/ 2109787 w 2890837"/>
                            <a:gd name="connsiteY174" fmla="*/ 461963 h 1726763"/>
                            <a:gd name="connsiteX175" fmla="*/ 2124075 w 2890837"/>
                            <a:gd name="connsiteY175" fmla="*/ 473869 h 1726763"/>
                            <a:gd name="connsiteX176" fmla="*/ 2128837 w 2890837"/>
                            <a:gd name="connsiteY176" fmla="*/ 488157 h 1726763"/>
                            <a:gd name="connsiteX177" fmla="*/ 2128837 w 2890837"/>
                            <a:gd name="connsiteY177" fmla="*/ 609600 h 1726763"/>
                            <a:gd name="connsiteX178" fmla="*/ 2140743 w 2890837"/>
                            <a:gd name="connsiteY178" fmla="*/ 626269 h 1726763"/>
                            <a:gd name="connsiteX179" fmla="*/ 2131218 w 2890837"/>
                            <a:gd name="connsiteY179" fmla="*/ 628650 h 1726763"/>
                            <a:gd name="connsiteX180" fmla="*/ 2131218 w 2890837"/>
                            <a:gd name="connsiteY180" fmla="*/ 645319 h 1726763"/>
                            <a:gd name="connsiteX181" fmla="*/ 2138362 w 2890837"/>
                            <a:gd name="connsiteY181" fmla="*/ 650082 h 1726763"/>
                            <a:gd name="connsiteX182" fmla="*/ 2131218 w 2890837"/>
                            <a:gd name="connsiteY182" fmla="*/ 657225 h 1726763"/>
                            <a:gd name="connsiteX183" fmla="*/ 2140743 w 2890837"/>
                            <a:gd name="connsiteY183" fmla="*/ 669132 h 1726763"/>
                            <a:gd name="connsiteX184" fmla="*/ 2145506 w 2890837"/>
                            <a:gd name="connsiteY184" fmla="*/ 673894 h 1726763"/>
                            <a:gd name="connsiteX185" fmla="*/ 2155031 w 2890837"/>
                            <a:gd name="connsiteY185" fmla="*/ 683419 h 1726763"/>
                            <a:gd name="connsiteX186" fmla="*/ 2197893 w 2890837"/>
                            <a:gd name="connsiteY186" fmla="*/ 692944 h 1726763"/>
                            <a:gd name="connsiteX187" fmla="*/ 2216943 w 2890837"/>
                            <a:gd name="connsiteY187" fmla="*/ 702469 h 1726763"/>
                            <a:gd name="connsiteX188" fmla="*/ 2238375 w 2890837"/>
                            <a:gd name="connsiteY188" fmla="*/ 707232 h 1726763"/>
                            <a:gd name="connsiteX189" fmla="*/ 2255043 w 2890837"/>
                            <a:gd name="connsiteY189" fmla="*/ 704850 h 1726763"/>
                            <a:gd name="connsiteX190" fmla="*/ 2276475 w 2890837"/>
                            <a:gd name="connsiteY190" fmla="*/ 700088 h 1726763"/>
                            <a:gd name="connsiteX191" fmla="*/ 2388393 w 2890837"/>
                            <a:gd name="connsiteY191" fmla="*/ 697707 h 1726763"/>
                            <a:gd name="connsiteX192" fmla="*/ 2400300 w 2890837"/>
                            <a:gd name="connsiteY192" fmla="*/ 695325 h 1726763"/>
                            <a:gd name="connsiteX193" fmla="*/ 2450306 w 2890837"/>
                            <a:gd name="connsiteY193" fmla="*/ 690563 h 1726763"/>
                            <a:gd name="connsiteX194" fmla="*/ 2464593 w 2890837"/>
                            <a:gd name="connsiteY194" fmla="*/ 685800 h 1726763"/>
                            <a:gd name="connsiteX195" fmla="*/ 2474118 w 2890837"/>
                            <a:gd name="connsiteY195" fmla="*/ 683419 h 1726763"/>
                            <a:gd name="connsiteX196" fmla="*/ 2488406 w 2890837"/>
                            <a:gd name="connsiteY196" fmla="*/ 678657 h 1726763"/>
                            <a:gd name="connsiteX197" fmla="*/ 2509837 w 2890837"/>
                            <a:gd name="connsiteY197" fmla="*/ 673894 h 1726763"/>
                            <a:gd name="connsiteX198" fmla="*/ 2531268 w 2890837"/>
                            <a:gd name="connsiteY198" fmla="*/ 664369 h 1726763"/>
                            <a:gd name="connsiteX199" fmla="*/ 2538412 w 2890837"/>
                            <a:gd name="connsiteY199" fmla="*/ 661988 h 1726763"/>
                            <a:gd name="connsiteX200" fmla="*/ 2581275 w 2890837"/>
                            <a:gd name="connsiteY200" fmla="*/ 664369 h 1726763"/>
                            <a:gd name="connsiteX201" fmla="*/ 2612231 w 2890837"/>
                            <a:gd name="connsiteY201" fmla="*/ 673894 h 1726763"/>
                            <a:gd name="connsiteX202" fmla="*/ 2645568 w 2890837"/>
                            <a:gd name="connsiteY202" fmla="*/ 678657 h 1726763"/>
                            <a:gd name="connsiteX203" fmla="*/ 2678906 w 2890837"/>
                            <a:gd name="connsiteY203" fmla="*/ 683419 h 1726763"/>
                            <a:gd name="connsiteX204" fmla="*/ 2750343 w 2890837"/>
                            <a:gd name="connsiteY204" fmla="*/ 681038 h 1726763"/>
                            <a:gd name="connsiteX205" fmla="*/ 2769393 w 2890837"/>
                            <a:gd name="connsiteY205" fmla="*/ 678657 h 1726763"/>
                            <a:gd name="connsiteX206" fmla="*/ 2800350 w 2890837"/>
                            <a:gd name="connsiteY206" fmla="*/ 692944 h 1726763"/>
                            <a:gd name="connsiteX207" fmla="*/ 2812256 w 2890837"/>
                            <a:gd name="connsiteY207" fmla="*/ 697707 h 1726763"/>
                            <a:gd name="connsiteX208" fmla="*/ 2819400 w 2890837"/>
                            <a:gd name="connsiteY208" fmla="*/ 711994 h 1726763"/>
                            <a:gd name="connsiteX209" fmla="*/ 2817018 w 2890837"/>
                            <a:gd name="connsiteY209" fmla="*/ 721519 h 1726763"/>
                            <a:gd name="connsiteX210" fmla="*/ 2814637 w 2890837"/>
                            <a:gd name="connsiteY210" fmla="*/ 728663 h 1726763"/>
                            <a:gd name="connsiteX211" fmla="*/ 2800350 w 2890837"/>
                            <a:gd name="connsiteY211" fmla="*/ 733425 h 1726763"/>
                            <a:gd name="connsiteX212" fmla="*/ 2795587 w 2890837"/>
                            <a:gd name="connsiteY212" fmla="*/ 745332 h 1726763"/>
                            <a:gd name="connsiteX213" fmla="*/ 2788443 w 2890837"/>
                            <a:gd name="connsiteY213" fmla="*/ 752475 h 1726763"/>
                            <a:gd name="connsiteX214" fmla="*/ 2797968 w 2890837"/>
                            <a:gd name="connsiteY214" fmla="*/ 802482 h 1726763"/>
                            <a:gd name="connsiteX215" fmla="*/ 2805112 w 2890837"/>
                            <a:gd name="connsiteY215" fmla="*/ 812007 h 1726763"/>
                            <a:gd name="connsiteX216" fmla="*/ 2814637 w 2890837"/>
                            <a:gd name="connsiteY216" fmla="*/ 814388 h 1726763"/>
                            <a:gd name="connsiteX217" fmla="*/ 2807493 w 2890837"/>
                            <a:gd name="connsiteY217" fmla="*/ 821532 h 1726763"/>
                            <a:gd name="connsiteX218" fmla="*/ 2793206 w 2890837"/>
                            <a:gd name="connsiteY218" fmla="*/ 826294 h 1726763"/>
                            <a:gd name="connsiteX219" fmla="*/ 2802731 w 2890837"/>
                            <a:gd name="connsiteY219" fmla="*/ 840582 h 1726763"/>
                            <a:gd name="connsiteX220" fmla="*/ 2807493 w 2890837"/>
                            <a:gd name="connsiteY220" fmla="*/ 847725 h 1726763"/>
                            <a:gd name="connsiteX221" fmla="*/ 2821781 w 2890837"/>
                            <a:gd name="connsiteY221" fmla="*/ 842963 h 1726763"/>
                            <a:gd name="connsiteX222" fmla="*/ 2838450 w 2890837"/>
                            <a:gd name="connsiteY222" fmla="*/ 847725 h 1726763"/>
                            <a:gd name="connsiteX223" fmla="*/ 2845593 w 2890837"/>
                            <a:gd name="connsiteY223" fmla="*/ 852488 h 1726763"/>
                            <a:gd name="connsiteX224" fmla="*/ 2859881 w 2890837"/>
                            <a:gd name="connsiteY224" fmla="*/ 859632 h 1726763"/>
                            <a:gd name="connsiteX225" fmla="*/ 2864643 w 2890837"/>
                            <a:gd name="connsiteY225" fmla="*/ 866775 h 1726763"/>
                            <a:gd name="connsiteX226" fmla="*/ 2888456 w 2890837"/>
                            <a:gd name="connsiteY226" fmla="*/ 885825 h 1726763"/>
                            <a:gd name="connsiteX227" fmla="*/ 2890837 w 2890837"/>
                            <a:gd name="connsiteY227" fmla="*/ 892969 h 1726763"/>
                            <a:gd name="connsiteX228" fmla="*/ 2888456 w 2890837"/>
                            <a:gd name="connsiteY228" fmla="*/ 938213 h 1726763"/>
                            <a:gd name="connsiteX229" fmla="*/ 2886075 w 2890837"/>
                            <a:gd name="connsiteY229" fmla="*/ 947738 h 1726763"/>
                            <a:gd name="connsiteX230" fmla="*/ 2883693 w 2890837"/>
                            <a:gd name="connsiteY230" fmla="*/ 954882 h 1726763"/>
                            <a:gd name="connsiteX231" fmla="*/ 2871787 w 2890837"/>
                            <a:gd name="connsiteY231" fmla="*/ 969169 h 1726763"/>
                            <a:gd name="connsiteX232" fmla="*/ 2864643 w 2890837"/>
                            <a:gd name="connsiteY232" fmla="*/ 971550 h 1726763"/>
                            <a:gd name="connsiteX233" fmla="*/ 2859881 w 2890837"/>
                            <a:gd name="connsiteY233" fmla="*/ 981075 h 1726763"/>
                            <a:gd name="connsiteX234" fmla="*/ 2845593 w 2890837"/>
                            <a:gd name="connsiteY234" fmla="*/ 990600 h 1726763"/>
                            <a:gd name="connsiteX235" fmla="*/ 2831306 w 2890837"/>
                            <a:gd name="connsiteY235" fmla="*/ 1000125 h 1726763"/>
                            <a:gd name="connsiteX236" fmla="*/ 2821781 w 2890837"/>
                            <a:gd name="connsiteY236" fmla="*/ 1004888 h 1726763"/>
                            <a:gd name="connsiteX237" fmla="*/ 2809875 w 2890837"/>
                            <a:gd name="connsiteY237" fmla="*/ 1019175 h 1726763"/>
                            <a:gd name="connsiteX238" fmla="*/ 2802731 w 2890837"/>
                            <a:gd name="connsiteY238" fmla="*/ 1026319 h 1726763"/>
                            <a:gd name="connsiteX239" fmla="*/ 2781300 w 2890837"/>
                            <a:gd name="connsiteY239" fmla="*/ 1033463 h 1726763"/>
                            <a:gd name="connsiteX240" fmla="*/ 2700337 w 2890837"/>
                            <a:gd name="connsiteY240" fmla="*/ 1031082 h 1726763"/>
                            <a:gd name="connsiteX241" fmla="*/ 2690812 w 2890837"/>
                            <a:gd name="connsiteY241" fmla="*/ 1028700 h 1726763"/>
                            <a:gd name="connsiteX242" fmla="*/ 2678906 w 2890837"/>
                            <a:gd name="connsiteY242" fmla="*/ 1026319 h 1726763"/>
                            <a:gd name="connsiteX243" fmla="*/ 2645568 w 2890837"/>
                            <a:gd name="connsiteY243" fmla="*/ 1021557 h 1726763"/>
                            <a:gd name="connsiteX244" fmla="*/ 2624137 w 2890837"/>
                            <a:gd name="connsiteY244" fmla="*/ 1016794 h 1726763"/>
                            <a:gd name="connsiteX245" fmla="*/ 2597943 w 2890837"/>
                            <a:gd name="connsiteY245" fmla="*/ 1014413 h 1726763"/>
                            <a:gd name="connsiteX246" fmla="*/ 2481262 w 2890837"/>
                            <a:gd name="connsiteY246" fmla="*/ 1009650 h 1726763"/>
                            <a:gd name="connsiteX247" fmla="*/ 2431256 w 2890837"/>
                            <a:gd name="connsiteY247" fmla="*/ 1012032 h 1726763"/>
                            <a:gd name="connsiteX248" fmla="*/ 2414587 w 2890837"/>
                            <a:gd name="connsiteY248" fmla="*/ 1016794 h 1726763"/>
                            <a:gd name="connsiteX249" fmla="*/ 2405062 w 2890837"/>
                            <a:gd name="connsiteY249" fmla="*/ 1023938 h 1726763"/>
                            <a:gd name="connsiteX250" fmla="*/ 2390775 w 2890837"/>
                            <a:gd name="connsiteY250" fmla="*/ 1028700 h 1726763"/>
                            <a:gd name="connsiteX251" fmla="*/ 2383631 w 2890837"/>
                            <a:gd name="connsiteY251" fmla="*/ 1031082 h 1726763"/>
                            <a:gd name="connsiteX252" fmla="*/ 2369343 w 2890837"/>
                            <a:gd name="connsiteY252" fmla="*/ 1040607 h 1726763"/>
                            <a:gd name="connsiteX253" fmla="*/ 2359818 w 2890837"/>
                            <a:gd name="connsiteY253" fmla="*/ 1052513 h 1726763"/>
                            <a:gd name="connsiteX254" fmla="*/ 2355056 w 2890837"/>
                            <a:gd name="connsiteY254" fmla="*/ 1059657 h 1726763"/>
                            <a:gd name="connsiteX255" fmla="*/ 2331243 w 2890837"/>
                            <a:gd name="connsiteY255" fmla="*/ 1073944 h 1726763"/>
                            <a:gd name="connsiteX256" fmla="*/ 2316956 w 2890837"/>
                            <a:gd name="connsiteY256" fmla="*/ 1085850 h 1726763"/>
                            <a:gd name="connsiteX257" fmla="*/ 2309812 w 2890837"/>
                            <a:gd name="connsiteY257" fmla="*/ 1088232 h 1726763"/>
                            <a:gd name="connsiteX258" fmla="*/ 2305050 w 2890837"/>
                            <a:gd name="connsiteY258" fmla="*/ 1095375 h 1726763"/>
                            <a:gd name="connsiteX259" fmla="*/ 2290762 w 2890837"/>
                            <a:gd name="connsiteY259" fmla="*/ 1107282 h 1726763"/>
                            <a:gd name="connsiteX260" fmla="*/ 2283618 w 2890837"/>
                            <a:gd name="connsiteY260" fmla="*/ 1123950 h 1726763"/>
                            <a:gd name="connsiteX261" fmla="*/ 2278856 w 2890837"/>
                            <a:gd name="connsiteY261" fmla="*/ 1152525 h 1726763"/>
                            <a:gd name="connsiteX262" fmla="*/ 2281237 w 2890837"/>
                            <a:gd name="connsiteY262" fmla="*/ 1159669 h 1726763"/>
                            <a:gd name="connsiteX263" fmla="*/ 2269331 w 2890837"/>
                            <a:gd name="connsiteY263" fmla="*/ 1178719 h 1726763"/>
                            <a:gd name="connsiteX264" fmla="*/ 2264568 w 2890837"/>
                            <a:gd name="connsiteY264" fmla="*/ 1185863 h 1726763"/>
                            <a:gd name="connsiteX265" fmla="*/ 2257425 w 2890837"/>
                            <a:gd name="connsiteY265" fmla="*/ 1190625 h 1726763"/>
                            <a:gd name="connsiteX266" fmla="*/ 2226468 w 2890837"/>
                            <a:gd name="connsiteY266" fmla="*/ 1197769 h 1726763"/>
                            <a:gd name="connsiteX267" fmla="*/ 2145506 w 2890837"/>
                            <a:gd name="connsiteY267" fmla="*/ 1195388 h 1726763"/>
                            <a:gd name="connsiteX268" fmla="*/ 2071687 w 2890837"/>
                            <a:gd name="connsiteY268" fmla="*/ 1195388 h 1726763"/>
                            <a:gd name="connsiteX269" fmla="*/ 2055018 w 2890837"/>
                            <a:gd name="connsiteY269" fmla="*/ 1200150 h 1726763"/>
                            <a:gd name="connsiteX270" fmla="*/ 2040731 w 2890837"/>
                            <a:gd name="connsiteY270" fmla="*/ 1209675 h 1726763"/>
                            <a:gd name="connsiteX271" fmla="*/ 2019300 w 2890837"/>
                            <a:gd name="connsiteY271" fmla="*/ 1233488 h 1726763"/>
                            <a:gd name="connsiteX272" fmla="*/ 2014537 w 2890837"/>
                            <a:gd name="connsiteY272" fmla="*/ 1240632 h 1726763"/>
                            <a:gd name="connsiteX273" fmla="*/ 2005012 w 2890837"/>
                            <a:gd name="connsiteY273" fmla="*/ 1257300 h 1726763"/>
                            <a:gd name="connsiteX274" fmla="*/ 2000250 w 2890837"/>
                            <a:gd name="connsiteY274" fmla="*/ 1278732 h 1726763"/>
                            <a:gd name="connsiteX275" fmla="*/ 1993106 w 2890837"/>
                            <a:gd name="connsiteY275" fmla="*/ 1285875 h 1726763"/>
                            <a:gd name="connsiteX276" fmla="*/ 1988343 w 2890837"/>
                            <a:gd name="connsiteY276" fmla="*/ 1300163 h 1726763"/>
                            <a:gd name="connsiteX277" fmla="*/ 1997868 w 2890837"/>
                            <a:gd name="connsiteY277" fmla="*/ 1326357 h 1726763"/>
                            <a:gd name="connsiteX278" fmla="*/ 2012156 w 2890837"/>
                            <a:gd name="connsiteY278" fmla="*/ 1345407 h 1726763"/>
                            <a:gd name="connsiteX279" fmla="*/ 2014537 w 2890837"/>
                            <a:gd name="connsiteY279" fmla="*/ 1352550 h 1726763"/>
                            <a:gd name="connsiteX280" fmla="*/ 2024062 w 2890837"/>
                            <a:gd name="connsiteY280" fmla="*/ 1369219 h 1726763"/>
                            <a:gd name="connsiteX281" fmla="*/ 2028825 w 2890837"/>
                            <a:gd name="connsiteY281" fmla="*/ 1385888 h 1726763"/>
                            <a:gd name="connsiteX282" fmla="*/ 2033587 w 2890837"/>
                            <a:gd name="connsiteY282" fmla="*/ 1393032 h 1726763"/>
                            <a:gd name="connsiteX283" fmla="*/ 2038350 w 2890837"/>
                            <a:gd name="connsiteY283" fmla="*/ 1407319 h 1726763"/>
                            <a:gd name="connsiteX284" fmla="*/ 2040731 w 2890837"/>
                            <a:gd name="connsiteY284" fmla="*/ 1414463 h 1726763"/>
                            <a:gd name="connsiteX285" fmla="*/ 2045493 w 2890837"/>
                            <a:gd name="connsiteY285" fmla="*/ 1421607 h 1726763"/>
                            <a:gd name="connsiteX286" fmla="*/ 2047875 w 2890837"/>
                            <a:gd name="connsiteY286" fmla="*/ 1428750 h 1726763"/>
                            <a:gd name="connsiteX287" fmla="*/ 2055018 w 2890837"/>
                            <a:gd name="connsiteY287" fmla="*/ 1435894 h 1726763"/>
                            <a:gd name="connsiteX288" fmla="*/ 2059781 w 2890837"/>
                            <a:gd name="connsiteY288" fmla="*/ 1445419 h 1726763"/>
                            <a:gd name="connsiteX289" fmla="*/ 2066925 w 2890837"/>
                            <a:gd name="connsiteY289" fmla="*/ 1450182 h 1726763"/>
                            <a:gd name="connsiteX290" fmla="*/ 2078831 w 2890837"/>
                            <a:gd name="connsiteY290" fmla="*/ 1459707 h 1726763"/>
                            <a:gd name="connsiteX291" fmla="*/ 2085975 w 2890837"/>
                            <a:gd name="connsiteY291" fmla="*/ 1464469 h 1726763"/>
                            <a:gd name="connsiteX292" fmla="*/ 2102643 w 2890837"/>
                            <a:gd name="connsiteY292" fmla="*/ 1476375 h 1726763"/>
                            <a:gd name="connsiteX293" fmla="*/ 2107406 w 2890837"/>
                            <a:gd name="connsiteY293" fmla="*/ 1485900 h 1726763"/>
                            <a:gd name="connsiteX294" fmla="*/ 2112168 w 2890837"/>
                            <a:gd name="connsiteY294" fmla="*/ 1493044 h 1726763"/>
                            <a:gd name="connsiteX295" fmla="*/ 2114550 w 2890837"/>
                            <a:gd name="connsiteY295" fmla="*/ 1502569 h 1726763"/>
                            <a:gd name="connsiteX296" fmla="*/ 2121693 w 2890837"/>
                            <a:gd name="connsiteY296" fmla="*/ 1509713 h 1726763"/>
                            <a:gd name="connsiteX297" fmla="*/ 2138362 w 2890837"/>
                            <a:gd name="connsiteY297" fmla="*/ 1516857 h 1726763"/>
                            <a:gd name="connsiteX298" fmla="*/ 2150268 w 2890837"/>
                            <a:gd name="connsiteY298" fmla="*/ 1521619 h 1726763"/>
                            <a:gd name="connsiteX299" fmla="*/ 2166937 w 2890837"/>
                            <a:gd name="connsiteY299" fmla="*/ 1528763 h 1726763"/>
                            <a:gd name="connsiteX300" fmla="*/ 2178843 w 2890837"/>
                            <a:gd name="connsiteY300" fmla="*/ 1535907 h 1726763"/>
                            <a:gd name="connsiteX301" fmla="*/ 2188368 w 2890837"/>
                            <a:gd name="connsiteY301" fmla="*/ 1538288 h 1726763"/>
                            <a:gd name="connsiteX302" fmla="*/ 2195512 w 2890837"/>
                            <a:gd name="connsiteY302" fmla="*/ 1540669 h 1726763"/>
                            <a:gd name="connsiteX303" fmla="*/ 2226468 w 2890837"/>
                            <a:gd name="connsiteY303" fmla="*/ 1538288 h 1726763"/>
                            <a:gd name="connsiteX304" fmla="*/ 2233612 w 2890837"/>
                            <a:gd name="connsiteY304" fmla="*/ 1535907 h 1726763"/>
                            <a:gd name="connsiteX305" fmla="*/ 2274093 w 2890837"/>
                            <a:gd name="connsiteY305" fmla="*/ 1533525 h 1726763"/>
                            <a:gd name="connsiteX306" fmla="*/ 2305050 w 2890837"/>
                            <a:gd name="connsiteY306" fmla="*/ 1535907 h 1726763"/>
                            <a:gd name="connsiteX307" fmla="*/ 2312193 w 2890837"/>
                            <a:gd name="connsiteY307" fmla="*/ 1538288 h 1726763"/>
                            <a:gd name="connsiteX308" fmla="*/ 2336006 w 2890837"/>
                            <a:gd name="connsiteY308" fmla="*/ 1540669 h 1726763"/>
                            <a:gd name="connsiteX309" fmla="*/ 2343150 w 2890837"/>
                            <a:gd name="connsiteY309" fmla="*/ 1543050 h 1726763"/>
                            <a:gd name="connsiteX310" fmla="*/ 2357437 w 2890837"/>
                            <a:gd name="connsiteY310" fmla="*/ 1552575 h 1726763"/>
                            <a:gd name="connsiteX311" fmla="*/ 2364581 w 2890837"/>
                            <a:gd name="connsiteY311" fmla="*/ 1557338 h 1726763"/>
                            <a:gd name="connsiteX312" fmla="*/ 2374106 w 2890837"/>
                            <a:gd name="connsiteY312" fmla="*/ 1562100 h 1726763"/>
                            <a:gd name="connsiteX313" fmla="*/ 2381250 w 2890837"/>
                            <a:gd name="connsiteY313" fmla="*/ 1569244 h 1726763"/>
                            <a:gd name="connsiteX314" fmla="*/ 2388393 w 2890837"/>
                            <a:gd name="connsiteY314" fmla="*/ 1574007 h 1726763"/>
                            <a:gd name="connsiteX315" fmla="*/ 2393156 w 2890837"/>
                            <a:gd name="connsiteY315" fmla="*/ 1581150 h 1726763"/>
                            <a:gd name="connsiteX316" fmla="*/ 2400300 w 2890837"/>
                            <a:gd name="connsiteY316" fmla="*/ 1590675 h 1726763"/>
                            <a:gd name="connsiteX317" fmla="*/ 2397918 w 2890837"/>
                            <a:gd name="connsiteY317" fmla="*/ 1621632 h 1726763"/>
                            <a:gd name="connsiteX318" fmla="*/ 2395537 w 2890837"/>
                            <a:gd name="connsiteY318" fmla="*/ 1633538 h 1726763"/>
                            <a:gd name="connsiteX319" fmla="*/ 2390775 w 2890837"/>
                            <a:gd name="connsiteY319" fmla="*/ 1704975 h 1726763"/>
                            <a:gd name="connsiteX320" fmla="*/ 2383631 w 2890837"/>
                            <a:gd name="connsiteY320" fmla="*/ 1724025 h 1726763"/>
                            <a:gd name="connsiteX321" fmla="*/ 2383631 w 2890837"/>
                            <a:gd name="connsiteY321"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1668 w 2890837"/>
                            <a:gd name="connsiteY155" fmla="*/ 607219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35968 w 2890837"/>
                            <a:gd name="connsiteY166" fmla="*/ 514350 h 1726763"/>
                            <a:gd name="connsiteX167" fmla="*/ 2043112 w 2890837"/>
                            <a:gd name="connsiteY167" fmla="*/ 511969 h 1726763"/>
                            <a:gd name="connsiteX168" fmla="*/ 2052637 w 2890837"/>
                            <a:gd name="connsiteY168" fmla="*/ 497682 h 1726763"/>
                            <a:gd name="connsiteX169" fmla="*/ 2057400 w 2890837"/>
                            <a:gd name="connsiteY169" fmla="*/ 490538 h 1726763"/>
                            <a:gd name="connsiteX170" fmla="*/ 2062162 w 2890837"/>
                            <a:gd name="connsiteY170" fmla="*/ 483394 h 1726763"/>
                            <a:gd name="connsiteX171" fmla="*/ 2076450 w 2890837"/>
                            <a:gd name="connsiteY171" fmla="*/ 473869 h 1726763"/>
                            <a:gd name="connsiteX172" fmla="*/ 2083593 w 2890837"/>
                            <a:gd name="connsiteY172" fmla="*/ 469107 h 1726763"/>
                            <a:gd name="connsiteX173" fmla="*/ 2109787 w 2890837"/>
                            <a:gd name="connsiteY173" fmla="*/ 461963 h 1726763"/>
                            <a:gd name="connsiteX174" fmla="*/ 2124075 w 2890837"/>
                            <a:gd name="connsiteY174" fmla="*/ 473869 h 1726763"/>
                            <a:gd name="connsiteX175" fmla="*/ 2128837 w 2890837"/>
                            <a:gd name="connsiteY175" fmla="*/ 488157 h 1726763"/>
                            <a:gd name="connsiteX176" fmla="*/ 2128837 w 2890837"/>
                            <a:gd name="connsiteY176" fmla="*/ 609600 h 1726763"/>
                            <a:gd name="connsiteX177" fmla="*/ 2140743 w 2890837"/>
                            <a:gd name="connsiteY177" fmla="*/ 626269 h 1726763"/>
                            <a:gd name="connsiteX178" fmla="*/ 2131218 w 2890837"/>
                            <a:gd name="connsiteY178" fmla="*/ 628650 h 1726763"/>
                            <a:gd name="connsiteX179" fmla="*/ 2131218 w 2890837"/>
                            <a:gd name="connsiteY179" fmla="*/ 645319 h 1726763"/>
                            <a:gd name="connsiteX180" fmla="*/ 2138362 w 2890837"/>
                            <a:gd name="connsiteY180" fmla="*/ 650082 h 1726763"/>
                            <a:gd name="connsiteX181" fmla="*/ 2131218 w 2890837"/>
                            <a:gd name="connsiteY181" fmla="*/ 657225 h 1726763"/>
                            <a:gd name="connsiteX182" fmla="*/ 2140743 w 2890837"/>
                            <a:gd name="connsiteY182" fmla="*/ 669132 h 1726763"/>
                            <a:gd name="connsiteX183" fmla="*/ 2145506 w 2890837"/>
                            <a:gd name="connsiteY183" fmla="*/ 673894 h 1726763"/>
                            <a:gd name="connsiteX184" fmla="*/ 2155031 w 2890837"/>
                            <a:gd name="connsiteY184" fmla="*/ 683419 h 1726763"/>
                            <a:gd name="connsiteX185" fmla="*/ 2197893 w 2890837"/>
                            <a:gd name="connsiteY185" fmla="*/ 692944 h 1726763"/>
                            <a:gd name="connsiteX186" fmla="*/ 2216943 w 2890837"/>
                            <a:gd name="connsiteY186" fmla="*/ 702469 h 1726763"/>
                            <a:gd name="connsiteX187" fmla="*/ 2238375 w 2890837"/>
                            <a:gd name="connsiteY187" fmla="*/ 707232 h 1726763"/>
                            <a:gd name="connsiteX188" fmla="*/ 2255043 w 2890837"/>
                            <a:gd name="connsiteY188" fmla="*/ 704850 h 1726763"/>
                            <a:gd name="connsiteX189" fmla="*/ 2276475 w 2890837"/>
                            <a:gd name="connsiteY189" fmla="*/ 700088 h 1726763"/>
                            <a:gd name="connsiteX190" fmla="*/ 2388393 w 2890837"/>
                            <a:gd name="connsiteY190" fmla="*/ 697707 h 1726763"/>
                            <a:gd name="connsiteX191" fmla="*/ 2400300 w 2890837"/>
                            <a:gd name="connsiteY191" fmla="*/ 695325 h 1726763"/>
                            <a:gd name="connsiteX192" fmla="*/ 2450306 w 2890837"/>
                            <a:gd name="connsiteY192" fmla="*/ 690563 h 1726763"/>
                            <a:gd name="connsiteX193" fmla="*/ 2464593 w 2890837"/>
                            <a:gd name="connsiteY193" fmla="*/ 685800 h 1726763"/>
                            <a:gd name="connsiteX194" fmla="*/ 2474118 w 2890837"/>
                            <a:gd name="connsiteY194" fmla="*/ 683419 h 1726763"/>
                            <a:gd name="connsiteX195" fmla="*/ 2488406 w 2890837"/>
                            <a:gd name="connsiteY195" fmla="*/ 678657 h 1726763"/>
                            <a:gd name="connsiteX196" fmla="*/ 2509837 w 2890837"/>
                            <a:gd name="connsiteY196" fmla="*/ 673894 h 1726763"/>
                            <a:gd name="connsiteX197" fmla="*/ 2531268 w 2890837"/>
                            <a:gd name="connsiteY197" fmla="*/ 664369 h 1726763"/>
                            <a:gd name="connsiteX198" fmla="*/ 2538412 w 2890837"/>
                            <a:gd name="connsiteY198" fmla="*/ 661988 h 1726763"/>
                            <a:gd name="connsiteX199" fmla="*/ 2581275 w 2890837"/>
                            <a:gd name="connsiteY199" fmla="*/ 664369 h 1726763"/>
                            <a:gd name="connsiteX200" fmla="*/ 2612231 w 2890837"/>
                            <a:gd name="connsiteY200" fmla="*/ 673894 h 1726763"/>
                            <a:gd name="connsiteX201" fmla="*/ 2645568 w 2890837"/>
                            <a:gd name="connsiteY201" fmla="*/ 678657 h 1726763"/>
                            <a:gd name="connsiteX202" fmla="*/ 2678906 w 2890837"/>
                            <a:gd name="connsiteY202" fmla="*/ 683419 h 1726763"/>
                            <a:gd name="connsiteX203" fmla="*/ 2750343 w 2890837"/>
                            <a:gd name="connsiteY203" fmla="*/ 681038 h 1726763"/>
                            <a:gd name="connsiteX204" fmla="*/ 2769393 w 2890837"/>
                            <a:gd name="connsiteY204" fmla="*/ 678657 h 1726763"/>
                            <a:gd name="connsiteX205" fmla="*/ 2800350 w 2890837"/>
                            <a:gd name="connsiteY205" fmla="*/ 692944 h 1726763"/>
                            <a:gd name="connsiteX206" fmla="*/ 2812256 w 2890837"/>
                            <a:gd name="connsiteY206" fmla="*/ 697707 h 1726763"/>
                            <a:gd name="connsiteX207" fmla="*/ 2819400 w 2890837"/>
                            <a:gd name="connsiteY207" fmla="*/ 711994 h 1726763"/>
                            <a:gd name="connsiteX208" fmla="*/ 2817018 w 2890837"/>
                            <a:gd name="connsiteY208" fmla="*/ 721519 h 1726763"/>
                            <a:gd name="connsiteX209" fmla="*/ 2814637 w 2890837"/>
                            <a:gd name="connsiteY209" fmla="*/ 728663 h 1726763"/>
                            <a:gd name="connsiteX210" fmla="*/ 2800350 w 2890837"/>
                            <a:gd name="connsiteY210" fmla="*/ 733425 h 1726763"/>
                            <a:gd name="connsiteX211" fmla="*/ 2795587 w 2890837"/>
                            <a:gd name="connsiteY211" fmla="*/ 745332 h 1726763"/>
                            <a:gd name="connsiteX212" fmla="*/ 2788443 w 2890837"/>
                            <a:gd name="connsiteY212" fmla="*/ 752475 h 1726763"/>
                            <a:gd name="connsiteX213" fmla="*/ 2797968 w 2890837"/>
                            <a:gd name="connsiteY213" fmla="*/ 802482 h 1726763"/>
                            <a:gd name="connsiteX214" fmla="*/ 2805112 w 2890837"/>
                            <a:gd name="connsiteY214" fmla="*/ 812007 h 1726763"/>
                            <a:gd name="connsiteX215" fmla="*/ 2814637 w 2890837"/>
                            <a:gd name="connsiteY215" fmla="*/ 814388 h 1726763"/>
                            <a:gd name="connsiteX216" fmla="*/ 2807493 w 2890837"/>
                            <a:gd name="connsiteY216" fmla="*/ 821532 h 1726763"/>
                            <a:gd name="connsiteX217" fmla="*/ 2793206 w 2890837"/>
                            <a:gd name="connsiteY217" fmla="*/ 826294 h 1726763"/>
                            <a:gd name="connsiteX218" fmla="*/ 2802731 w 2890837"/>
                            <a:gd name="connsiteY218" fmla="*/ 840582 h 1726763"/>
                            <a:gd name="connsiteX219" fmla="*/ 2807493 w 2890837"/>
                            <a:gd name="connsiteY219" fmla="*/ 847725 h 1726763"/>
                            <a:gd name="connsiteX220" fmla="*/ 2821781 w 2890837"/>
                            <a:gd name="connsiteY220" fmla="*/ 842963 h 1726763"/>
                            <a:gd name="connsiteX221" fmla="*/ 2838450 w 2890837"/>
                            <a:gd name="connsiteY221" fmla="*/ 847725 h 1726763"/>
                            <a:gd name="connsiteX222" fmla="*/ 2845593 w 2890837"/>
                            <a:gd name="connsiteY222" fmla="*/ 852488 h 1726763"/>
                            <a:gd name="connsiteX223" fmla="*/ 2859881 w 2890837"/>
                            <a:gd name="connsiteY223" fmla="*/ 859632 h 1726763"/>
                            <a:gd name="connsiteX224" fmla="*/ 2864643 w 2890837"/>
                            <a:gd name="connsiteY224" fmla="*/ 866775 h 1726763"/>
                            <a:gd name="connsiteX225" fmla="*/ 2888456 w 2890837"/>
                            <a:gd name="connsiteY225" fmla="*/ 885825 h 1726763"/>
                            <a:gd name="connsiteX226" fmla="*/ 2890837 w 2890837"/>
                            <a:gd name="connsiteY226" fmla="*/ 892969 h 1726763"/>
                            <a:gd name="connsiteX227" fmla="*/ 2888456 w 2890837"/>
                            <a:gd name="connsiteY227" fmla="*/ 938213 h 1726763"/>
                            <a:gd name="connsiteX228" fmla="*/ 2886075 w 2890837"/>
                            <a:gd name="connsiteY228" fmla="*/ 947738 h 1726763"/>
                            <a:gd name="connsiteX229" fmla="*/ 2883693 w 2890837"/>
                            <a:gd name="connsiteY229" fmla="*/ 954882 h 1726763"/>
                            <a:gd name="connsiteX230" fmla="*/ 2871787 w 2890837"/>
                            <a:gd name="connsiteY230" fmla="*/ 969169 h 1726763"/>
                            <a:gd name="connsiteX231" fmla="*/ 2864643 w 2890837"/>
                            <a:gd name="connsiteY231" fmla="*/ 971550 h 1726763"/>
                            <a:gd name="connsiteX232" fmla="*/ 2859881 w 2890837"/>
                            <a:gd name="connsiteY232" fmla="*/ 981075 h 1726763"/>
                            <a:gd name="connsiteX233" fmla="*/ 2845593 w 2890837"/>
                            <a:gd name="connsiteY233" fmla="*/ 990600 h 1726763"/>
                            <a:gd name="connsiteX234" fmla="*/ 2831306 w 2890837"/>
                            <a:gd name="connsiteY234" fmla="*/ 1000125 h 1726763"/>
                            <a:gd name="connsiteX235" fmla="*/ 2821781 w 2890837"/>
                            <a:gd name="connsiteY235" fmla="*/ 1004888 h 1726763"/>
                            <a:gd name="connsiteX236" fmla="*/ 2809875 w 2890837"/>
                            <a:gd name="connsiteY236" fmla="*/ 1019175 h 1726763"/>
                            <a:gd name="connsiteX237" fmla="*/ 2802731 w 2890837"/>
                            <a:gd name="connsiteY237" fmla="*/ 1026319 h 1726763"/>
                            <a:gd name="connsiteX238" fmla="*/ 2781300 w 2890837"/>
                            <a:gd name="connsiteY238" fmla="*/ 1033463 h 1726763"/>
                            <a:gd name="connsiteX239" fmla="*/ 2700337 w 2890837"/>
                            <a:gd name="connsiteY239" fmla="*/ 1031082 h 1726763"/>
                            <a:gd name="connsiteX240" fmla="*/ 2690812 w 2890837"/>
                            <a:gd name="connsiteY240" fmla="*/ 1028700 h 1726763"/>
                            <a:gd name="connsiteX241" fmla="*/ 2678906 w 2890837"/>
                            <a:gd name="connsiteY241" fmla="*/ 1026319 h 1726763"/>
                            <a:gd name="connsiteX242" fmla="*/ 2645568 w 2890837"/>
                            <a:gd name="connsiteY242" fmla="*/ 1021557 h 1726763"/>
                            <a:gd name="connsiteX243" fmla="*/ 2624137 w 2890837"/>
                            <a:gd name="connsiteY243" fmla="*/ 1016794 h 1726763"/>
                            <a:gd name="connsiteX244" fmla="*/ 2597943 w 2890837"/>
                            <a:gd name="connsiteY244" fmla="*/ 1014413 h 1726763"/>
                            <a:gd name="connsiteX245" fmla="*/ 2481262 w 2890837"/>
                            <a:gd name="connsiteY245" fmla="*/ 1009650 h 1726763"/>
                            <a:gd name="connsiteX246" fmla="*/ 2431256 w 2890837"/>
                            <a:gd name="connsiteY246" fmla="*/ 1012032 h 1726763"/>
                            <a:gd name="connsiteX247" fmla="*/ 2414587 w 2890837"/>
                            <a:gd name="connsiteY247" fmla="*/ 1016794 h 1726763"/>
                            <a:gd name="connsiteX248" fmla="*/ 2405062 w 2890837"/>
                            <a:gd name="connsiteY248" fmla="*/ 1023938 h 1726763"/>
                            <a:gd name="connsiteX249" fmla="*/ 2390775 w 2890837"/>
                            <a:gd name="connsiteY249" fmla="*/ 1028700 h 1726763"/>
                            <a:gd name="connsiteX250" fmla="*/ 2383631 w 2890837"/>
                            <a:gd name="connsiteY250" fmla="*/ 1031082 h 1726763"/>
                            <a:gd name="connsiteX251" fmla="*/ 2369343 w 2890837"/>
                            <a:gd name="connsiteY251" fmla="*/ 1040607 h 1726763"/>
                            <a:gd name="connsiteX252" fmla="*/ 2359818 w 2890837"/>
                            <a:gd name="connsiteY252" fmla="*/ 1052513 h 1726763"/>
                            <a:gd name="connsiteX253" fmla="*/ 2355056 w 2890837"/>
                            <a:gd name="connsiteY253" fmla="*/ 1059657 h 1726763"/>
                            <a:gd name="connsiteX254" fmla="*/ 2331243 w 2890837"/>
                            <a:gd name="connsiteY254" fmla="*/ 1073944 h 1726763"/>
                            <a:gd name="connsiteX255" fmla="*/ 2316956 w 2890837"/>
                            <a:gd name="connsiteY255" fmla="*/ 1085850 h 1726763"/>
                            <a:gd name="connsiteX256" fmla="*/ 2309812 w 2890837"/>
                            <a:gd name="connsiteY256" fmla="*/ 1088232 h 1726763"/>
                            <a:gd name="connsiteX257" fmla="*/ 2305050 w 2890837"/>
                            <a:gd name="connsiteY257" fmla="*/ 1095375 h 1726763"/>
                            <a:gd name="connsiteX258" fmla="*/ 2290762 w 2890837"/>
                            <a:gd name="connsiteY258" fmla="*/ 1107282 h 1726763"/>
                            <a:gd name="connsiteX259" fmla="*/ 2283618 w 2890837"/>
                            <a:gd name="connsiteY259" fmla="*/ 1123950 h 1726763"/>
                            <a:gd name="connsiteX260" fmla="*/ 2278856 w 2890837"/>
                            <a:gd name="connsiteY260" fmla="*/ 1152525 h 1726763"/>
                            <a:gd name="connsiteX261" fmla="*/ 2281237 w 2890837"/>
                            <a:gd name="connsiteY261" fmla="*/ 1159669 h 1726763"/>
                            <a:gd name="connsiteX262" fmla="*/ 2269331 w 2890837"/>
                            <a:gd name="connsiteY262" fmla="*/ 1178719 h 1726763"/>
                            <a:gd name="connsiteX263" fmla="*/ 2264568 w 2890837"/>
                            <a:gd name="connsiteY263" fmla="*/ 1185863 h 1726763"/>
                            <a:gd name="connsiteX264" fmla="*/ 2257425 w 2890837"/>
                            <a:gd name="connsiteY264" fmla="*/ 1190625 h 1726763"/>
                            <a:gd name="connsiteX265" fmla="*/ 2226468 w 2890837"/>
                            <a:gd name="connsiteY265" fmla="*/ 1197769 h 1726763"/>
                            <a:gd name="connsiteX266" fmla="*/ 2145506 w 2890837"/>
                            <a:gd name="connsiteY266" fmla="*/ 1195388 h 1726763"/>
                            <a:gd name="connsiteX267" fmla="*/ 2071687 w 2890837"/>
                            <a:gd name="connsiteY267" fmla="*/ 1195388 h 1726763"/>
                            <a:gd name="connsiteX268" fmla="*/ 2055018 w 2890837"/>
                            <a:gd name="connsiteY268" fmla="*/ 1200150 h 1726763"/>
                            <a:gd name="connsiteX269" fmla="*/ 2040731 w 2890837"/>
                            <a:gd name="connsiteY269" fmla="*/ 1209675 h 1726763"/>
                            <a:gd name="connsiteX270" fmla="*/ 2019300 w 2890837"/>
                            <a:gd name="connsiteY270" fmla="*/ 1233488 h 1726763"/>
                            <a:gd name="connsiteX271" fmla="*/ 2014537 w 2890837"/>
                            <a:gd name="connsiteY271" fmla="*/ 1240632 h 1726763"/>
                            <a:gd name="connsiteX272" fmla="*/ 2005012 w 2890837"/>
                            <a:gd name="connsiteY272" fmla="*/ 1257300 h 1726763"/>
                            <a:gd name="connsiteX273" fmla="*/ 2000250 w 2890837"/>
                            <a:gd name="connsiteY273" fmla="*/ 1278732 h 1726763"/>
                            <a:gd name="connsiteX274" fmla="*/ 1993106 w 2890837"/>
                            <a:gd name="connsiteY274" fmla="*/ 1285875 h 1726763"/>
                            <a:gd name="connsiteX275" fmla="*/ 1988343 w 2890837"/>
                            <a:gd name="connsiteY275" fmla="*/ 1300163 h 1726763"/>
                            <a:gd name="connsiteX276" fmla="*/ 1997868 w 2890837"/>
                            <a:gd name="connsiteY276" fmla="*/ 1326357 h 1726763"/>
                            <a:gd name="connsiteX277" fmla="*/ 2012156 w 2890837"/>
                            <a:gd name="connsiteY277" fmla="*/ 1345407 h 1726763"/>
                            <a:gd name="connsiteX278" fmla="*/ 2014537 w 2890837"/>
                            <a:gd name="connsiteY278" fmla="*/ 1352550 h 1726763"/>
                            <a:gd name="connsiteX279" fmla="*/ 2024062 w 2890837"/>
                            <a:gd name="connsiteY279" fmla="*/ 1369219 h 1726763"/>
                            <a:gd name="connsiteX280" fmla="*/ 2028825 w 2890837"/>
                            <a:gd name="connsiteY280" fmla="*/ 1385888 h 1726763"/>
                            <a:gd name="connsiteX281" fmla="*/ 2033587 w 2890837"/>
                            <a:gd name="connsiteY281" fmla="*/ 1393032 h 1726763"/>
                            <a:gd name="connsiteX282" fmla="*/ 2038350 w 2890837"/>
                            <a:gd name="connsiteY282" fmla="*/ 1407319 h 1726763"/>
                            <a:gd name="connsiteX283" fmla="*/ 2040731 w 2890837"/>
                            <a:gd name="connsiteY283" fmla="*/ 1414463 h 1726763"/>
                            <a:gd name="connsiteX284" fmla="*/ 2045493 w 2890837"/>
                            <a:gd name="connsiteY284" fmla="*/ 1421607 h 1726763"/>
                            <a:gd name="connsiteX285" fmla="*/ 2047875 w 2890837"/>
                            <a:gd name="connsiteY285" fmla="*/ 1428750 h 1726763"/>
                            <a:gd name="connsiteX286" fmla="*/ 2055018 w 2890837"/>
                            <a:gd name="connsiteY286" fmla="*/ 1435894 h 1726763"/>
                            <a:gd name="connsiteX287" fmla="*/ 2059781 w 2890837"/>
                            <a:gd name="connsiteY287" fmla="*/ 1445419 h 1726763"/>
                            <a:gd name="connsiteX288" fmla="*/ 2066925 w 2890837"/>
                            <a:gd name="connsiteY288" fmla="*/ 1450182 h 1726763"/>
                            <a:gd name="connsiteX289" fmla="*/ 2078831 w 2890837"/>
                            <a:gd name="connsiteY289" fmla="*/ 1459707 h 1726763"/>
                            <a:gd name="connsiteX290" fmla="*/ 2085975 w 2890837"/>
                            <a:gd name="connsiteY290" fmla="*/ 1464469 h 1726763"/>
                            <a:gd name="connsiteX291" fmla="*/ 2102643 w 2890837"/>
                            <a:gd name="connsiteY291" fmla="*/ 1476375 h 1726763"/>
                            <a:gd name="connsiteX292" fmla="*/ 2107406 w 2890837"/>
                            <a:gd name="connsiteY292" fmla="*/ 1485900 h 1726763"/>
                            <a:gd name="connsiteX293" fmla="*/ 2112168 w 2890837"/>
                            <a:gd name="connsiteY293" fmla="*/ 1493044 h 1726763"/>
                            <a:gd name="connsiteX294" fmla="*/ 2114550 w 2890837"/>
                            <a:gd name="connsiteY294" fmla="*/ 1502569 h 1726763"/>
                            <a:gd name="connsiteX295" fmla="*/ 2121693 w 2890837"/>
                            <a:gd name="connsiteY295" fmla="*/ 1509713 h 1726763"/>
                            <a:gd name="connsiteX296" fmla="*/ 2138362 w 2890837"/>
                            <a:gd name="connsiteY296" fmla="*/ 1516857 h 1726763"/>
                            <a:gd name="connsiteX297" fmla="*/ 2150268 w 2890837"/>
                            <a:gd name="connsiteY297" fmla="*/ 1521619 h 1726763"/>
                            <a:gd name="connsiteX298" fmla="*/ 2166937 w 2890837"/>
                            <a:gd name="connsiteY298" fmla="*/ 1528763 h 1726763"/>
                            <a:gd name="connsiteX299" fmla="*/ 2178843 w 2890837"/>
                            <a:gd name="connsiteY299" fmla="*/ 1535907 h 1726763"/>
                            <a:gd name="connsiteX300" fmla="*/ 2188368 w 2890837"/>
                            <a:gd name="connsiteY300" fmla="*/ 1538288 h 1726763"/>
                            <a:gd name="connsiteX301" fmla="*/ 2195512 w 2890837"/>
                            <a:gd name="connsiteY301" fmla="*/ 1540669 h 1726763"/>
                            <a:gd name="connsiteX302" fmla="*/ 2226468 w 2890837"/>
                            <a:gd name="connsiteY302" fmla="*/ 1538288 h 1726763"/>
                            <a:gd name="connsiteX303" fmla="*/ 2233612 w 2890837"/>
                            <a:gd name="connsiteY303" fmla="*/ 1535907 h 1726763"/>
                            <a:gd name="connsiteX304" fmla="*/ 2274093 w 2890837"/>
                            <a:gd name="connsiteY304" fmla="*/ 1533525 h 1726763"/>
                            <a:gd name="connsiteX305" fmla="*/ 2305050 w 2890837"/>
                            <a:gd name="connsiteY305" fmla="*/ 1535907 h 1726763"/>
                            <a:gd name="connsiteX306" fmla="*/ 2312193 w 2890837"/>
                            <a:gd name="connsiteY306" fmla="*/ 1538288 h 1726763"/>
                            <a:gd name="connsiteX307" fmla="*/ 2336006 w 2890837"/>
                            <a:gd name="connsiteY307" fmla="*/ 1540669 h 1726763"/>
                            <a:gd name="connsiteX308" fmla="*/ 2343150 w 2890837"/>
                            <a:gd name="connsiteY308" fmla="*/ 1543050 h 1726763"/>
                            <a:gd name="connsiteX309" fmla="*/ 2357437 w 2890837"/>
                            <a:gd name="connsiteY309" fmla="*/ 1552575 h 1726763"/>
                            <a:gd name="connsiteX310" fmla="*/ 2364581 w 2890837"/>
                            <a:gd name="connsiteY310" fmla="*/ 1557338 h 1726763"/>
                            <a:gd name="connsiteX311" fmla="*/ 2374106 w 2890837"/>
                            <a:gd name="connsiteY311" fmla="*/ 1562100 h 1726763"/>
                            <a:gd name="connsiteX312" fmla="*/ 2381250 w 2890837"/>
                            <a:gd name="connsiteY312" fmla="*/ 1569244 h 1726763"/>
                            <a:gd name="connsiteX313" fmla="*/ 2388393 w 2890837"/>
                            <a:gd name="connsiteY313" fmla="*/ 1574007 h 1726763"/>
                            <a:gd name="connsiteX314" fmla="*/ 2393156 w 2890837"/>
                            <a:gd name="connsiteY314" fmla="*/ 1581150 h 1726763"/>
                            <a:gd name="connsiteX315" fmla="*/ 2400300 w 2890837"/>
                            <a:gd name="connsiteY315" fmla="*/ 1590675 h 1726763"/>
                            <a:gd name="connsiteX316" fmla="*/ 2397918 w 2890837"/>
                            <a:gd name="connsiteY316" fmla="*/ 1621632 h 1726763"/>
                            <a:gd name="connsiteX317" fmla="*/ 2395537 w 2890837"/>
                            <a:gd name="connsiteY317" fmla="*/ 1633538 h 1726763"/>
                            <a:gd name="connsiteX318" fmla="*/ 2390775 w 2890837"/>
                            <a:gd name="connsiteY318" fmla="*/ 1704975 h 1726763"/>
                            <a:gd name="connsiteX319" fmla="*/ 2383631 w 2890837"/>
                            <a:gd name="connsiteY319" fmla="*/ 1724025 h 1726763"/>
                            <a:gd name="connsiteX320" fmla="*/ 2383631 w 2890837"/>
                            <a:gd name="connsiteY32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35968 w 2890837"/>
                            <a:gd name="connsiteY166" fmla="*/ 514350 h 1726763"/>
                            <a:gd name="connsiteX167" fmla="*/ 2043112 w 2890837"/>
                            <a:gd name="connsiteY167" fmla="*/ 511969 h 1726763"/>
                            <a:gd name="connsiteX168" fmla="*/ 2052637 w 2890837"/>
                            <a:gd name="connsiteY168" fmla="*/ 497682 h 1726763"/>
                            <a:gd name="connsiteX169" fmla="*/ 2057400 w 2890837"/>
                            <a:gd name="connsiteY169" fmla="*/ 490538 h 1726763"/>
                            <a:gd name="connsiteX170" fmla="*/ 2062162 w 2890837"/>
                            <a:gd name="connsiteY170" fmla="*/ 483394 h 1726763"/>
                            <a:gd name="connsiteX171" fmla="*/ 2076450 w 2890837"/>
                            <a:gd name="connsiteY171" fmla="*/ 473869 h 1726763"/>
                            <a:gd name="connsiteX172" fmla="*/ 2083593 w 2890837"/>
                            <a:gd name="connsiteY172" fmla="*/ 469107 h 1726763"/>
                            <a:gd name="connsiteX173" fmla="*/ 2109787 w 2890837"/>
                            <a:gd name="connsiteY173" fmla="*/ 461963 h 1726763"/>
                            <a:gd name="connsiteX174" fmla="*/ 2124075 w 2890837"/>
                            <a:gd name="connsiteY174" fmla="*/ 473869 h 1726763"/>
                            <a:gd name="connsiteX175" fmla="*/ 2128837 w 2890837"/>
                            <a:gd name="connsiteY175" fmla="*/ 488157 h 1726763"/>
                            <a:gd name="connsiteX176" fmla="*/ 2128837 w 2890837"/>
                            <a:gd name="connsiteY176" fmla="*/ 609600 h 1726763"/>
                            <a:gd name="connsiteX177" fmla="*/ 2140743 w 2890837"/>
                            <a:gd name="connsiteY177" fmla="*/ 626269 h 1726763"/>
                            <a:gd name="connsiteX178" fmla="*/ 2131218 w 2890837"/>
                            <a:gd name="connsiteY178" fmla="*/ 628650 h 1726763"/>
                            <a:gd name="connsiteX179" fmla="*/ 2131218 w 2890837"/>
                            <a:gd name="connsiteY179" fmla="*/ 645319 h 1726763"/>
                            <a:gd name="connsiteX180" fmla="*/ 2138362 w 2890837"/>
                            <a:gd name="connsiteY180" fmla="*/ 650082 h 1726763"/>
                            <a:gd name="connsiteX181" fmla="*/ 2131218 w 2890837"/>
                            <a:gd name="connsiteY181" fmla="*/ 657225 h 1726763"/>
                            <a:gd name="connsiteX182" fmla="*/ 2140743 w 2890837"/>
                            <a:gd name="connsiteY182" fmla="*/ 669132 h 1726763"/>
                            <a:gd name="connsiteX183" fmla="*/ 2145506 w 2890837"/>
                            <a:gd name="connsiteY183" fmla="*/ 673894 h 1726763"/>
                            <a:gd name="connsiteX184" fmla="*/ 2155031 w 2890837"/>
                            <a:gd name="connsiteY184" fmla="*/ 683419 h 1726763"/>
                            <a:gd name="connsiteX185" fmla="*/ 2197893 w 2890837"/>
                            <a:gd name="connsiteY185" fmla="*/ 692944 h 1726763"/>
                            <a:gd name="connsiteX186" fmla="*/ 2216943 w 2890837"/>
                            <a:gd name="connsiteY186" fmla="*/ 702469 h 1726763"/>
                            <a:gd name="connsiteX187" fmla="*/ 2238375 w 2890837"/>
                            <a:gd name="connsiteY187" fmla="*/ 707232 h 1726763"/>
                            <a:gd name="connsiteX188" fmla="*/ 2255043 w 2890837"/>
                            <a:gd name="connsiteY188" fmla="*/ 704850 h 1726763"/>
                            <a:gd name="connsiteX189" fmla="*/ 2276475 w 2890837"/>
                            <a:gd name="connsiteY189" fmla="*/ 700088 h 1726763"/>
                            <a:gd name="connsiteX190" fmla="*/ 2388393 w 2890837"/>
                            <a:gd name="connsiteY190" fmla="*/ 697707 h 1726763"/>
                            <a:gd name="connsiteX191" fmla="*/ 2400300 w 2890837"/>
                            <a:gd name="connsiteY191" fmla="*/ 695325 h 1726763"/>
                            <a:gd name="connsiteX192" fmla="*/ 2450306 w 2890837"/>
                            <a:gd name="connsiteY192" fmla="*/ 690563 h 1726763"/>
                            <a:gd name="connsiteX193" fmla="*/ 2464593 w 2890837"/>
                            <a:gd name="connsiteY193" fmla="*/ 685800 h 1726763"/>
                            <a:gd name="connsiteX194" fmla="*/ 2474118 w 2890837"/>
                            <a:gd name="connsiteY194" fmla="*/ 683419 h 1726763"/>
                            <a:gd name="connsiteX195" fmla="*/ 2488406 w 2890837"/>
                            <a:gd name="connsiteY195" fmla="*/ 678657 h 1726763"/>
                            <a:gd name="connsiteX196" fmla="*/ 2509837 w 2890837"/>
                            <a:gd name="connsiteY196" fmla="*/ 673894 h 1726763"/>
                            <a:gd name="connsiteX197" fmla="*/ 2531268 w 2890837"/>
                            <a:gd name="connsiteY197" fmla="*/ 664369 h 1726763"/>
                            <a:gd name="connsiteX198" fmla="*/ 2538412 w 2890837"/>
                            <a:gd name="connsiteY198" fmla="*/ 661988 h 1726763"/>
                            <a:gd name="connsiteX199" fmla="*/ 2581275 w 2890837"/>
                            <a:gd name="connsiteY199" fmla="*/ 664369 h 1726763"/>
                            <a:gd name="connsiteX200" fmla="*/ 2612231 w 2890837"/>
                            <a:gd name="connsiteY200" fmla="*/ 673894 h 1726763"/>
                            <a:gd name="connsiteX201" fmla="*/ 2645568 w 2890837"/>
                            <a:gd name="connsiteY201" fmla="*/ 678657 h 1726763"/>
                            <a:gd name="connsiteX202" fmla="*/ 2678906 w 2890837"/>
                            <a:gd name="connsiteY202" fmla="*/ 683419 h 1726763"/>
                            <a:gd name="connsiteX203" fmla="*/ 2750343 w 2890837"/>
                            <a:gd name="connsiteY203" fmla="*/ 681038 h 1726763"/>
                            <a:gd name="connsiteX204" fmla="*/ 2769393 w 2890837"/>
                            <a:gd name="connsiteY204" fmla="*/ 678657 h 1726763"/>
                            <a:gd name="connsiteX205" fmla="*/ 2800350 w 2890837"/>
                            <a:gd name="connsiteY205" fmla="*/ 692944 h 1726763"/>
                            <a:gd name="connsiteX206" fmla="*/ 2812256 w 2890837"/>
                            <a:gd name="connsiteY206" fmla="*/ 697707 h 1726763"/>
                            <a:gd name="connsiteX207" fmla="*/ 2819400 w 2890837"/>
                            <a:gd name="connsiteY207" fmla="*/ 711994 h 1726763"/>
                            <a:gd name="connsiteX208" fmla="*/ 2817018 w 2890837"/>
                            <a:gd name="connsiteY208" fmla="*/ 721519 h 1726763"/>
                            <a:gd name="connsiteX209" fmla="*/ 2814637 w 2890837"/>
                            <a:gd name="connsiteY209" fmla="*/ 728663 h 1726763"/>
                            <a:gd name="connsiteX210" fmla="*/ 2800350 w 2890837"/>
                            <a:gd name="connsiteY210" fmla="*/ 733425 h 1726763"/>
                            <a:gd name="connsiteX211" fmla="*/ 2795587 w 2890837"/>
                            <a:gd name="connsiteY211" fmla="*/ 745332 h 1726763"/>
                            <a:gd name="connsiteX212" fmla="*/ 2788443 w 2890837"/>
                            <a:gd name="connsiteY212" fmla="*/ 752475 h 1726763"/>
                            <a:gd name="connsiteX213" fmla="*/ 2797968 w 2890837"/>
                            <a:gd name="connsiteY213" fmla="*/ 802482 h 1726763"/>
                            <a:gd name="connsiteX214" fmla="*/ 2805112 w 2890837"/>
                            <a:gd name="connsiteY214" fmla="*/ 812007 h 1726763"/>
                            <a:gd name="connsiteX215" fmla="*/ 2814637 w 2890837"/>
                            <a:gd name="connsiteY215" fmla="*/ 814388 h 1726763"/>
                            <a:gd name="connsiteX216" fmla="*/ 2807493 w 2890837"/>
                            <a:gd name="connsiteY216" fmla="*/ 821532 h 1726763"/>
                            <a:gd name="connsiteX217" fmla="*/ 2793206 w 2890837"/>
                            <a:gd name="connsiteY217" fmla="*/ 826294 h 1726763"/>
                            <a:gd name="connsiteX218" fmla="*/ 2802731 w 2890837"/>
                            <a:gd name="connsiteY218" fmla="*/ 840582 h 1726763"/>
                            <a:gd name="connsiteX219" fmla="*/ 2807493 w 2890837"/>
                            <a:gd name="connsiteY219" fmla="*/ 847725 h 1726763"/>
                            <a:gd name="connsiteX220" fmla="*/ 2821781 w 2890837"/>
                            <a:gd name="connsiteY220" fmla="*/ 842963 h 1726763"/>
                            <a:gd name="connsiteX221" fmla="*/ 2838450 w 2890837"/>
                            <a:gd name="connsiteY221" fmla="*/ 847725 h 1726763"/>
                            <a:gd name="connsiteX222" fmla="*/ 2845593 w 2890837"/>
                            <a:gd name="connsiteY222" fmla="*/ 852488 h 1726763"/>
                            <a:gd name="connsiteX223" fmla="*/ 2859881 w 2890837"/>
                            <a:gd name="connsiteY223" fmla="*/ 859632 h 1726763"/>
                            <a:gd name="connsiteX224" fmla="*/ 2864643 w 2890837"/>
                            <a:gd name="connsiteY224" fmla="*/ 866775 h 1726763"/>
                            <a:gd name="connsiteX225" fmla="*/ 2888456 w 2890837"/>
                            <a:gd name="connsiteY225" fmla="*/ 885825 h 1726763"/>
                            <a:gd name="connsiteX226" fmla="*/ 2890837 w 2890837"/>
                            <a:gd name="connsiteY226" fmla="*/ 892969 h 1726763"/>
                            <a:gd name="connsiteX227" fmla="*/ 2888456 w 2890837"/>
                            <a:gd name="connsiteY227" fmla="*/ 938213 h 1726763"/>
                            <a:gd name="connsiteX228" fmla="*/ 2886075 w 2890837"/>
                            <a:gd name="connsiteY228" fmla="*/ 947738 h 1726763"/>
                            <a:gd name="connsiteX229" fmla="*/ 2883693 w 2890837"/>
                            <a:gd name="connsiteY229" fmla="*/ 954882 h 1726763"/>
                            <a:gd name="connsiteX230" fmla="*/ 2871787 w 2890837"/>
                            <a:gd name="connsiteY230" fmla="*/ 969169 h 1726763"/>
                            <a:gd name="connsiteX231" fmla="*/ 2864643 w 2890837"/>
                            <a:gd name="connsiteY231" fmla="*/ 971550 h 1726763"/>
                            <a:gd name="connsiteX232" fmla="*/ 2859881 w 2890837"/>
                            <a:gd name="connsiteY232" fmla="*/ 981075 h 1726763"/>
                            <a:gd name="connsiteX233" fmla="*/ 2845593 w 2890837"/>
                            <a:gd name="connsiteY233" fmla="*/ 990600 h 1726763"/>
                            <a:gd name="connsiteX234" fmla="*/ 2831306 w 2890837"/>
                            <a:gd name="connsiteY234" fmla="*/ 1000125 h 1726763"/>
                            <a:gd name="connsiteX235" fmla="*/ 2821781 w 2890837"/>
                            <a:gd name="connsiteY235" fmla="*/ 1004888 h 1726763"/>
                            <a:gd name="connsiteX236" fmla="*/ 2809875 w 2890837"/>
                            <a:gd name="connsiteY236" fmla="*/ 1019175 h 1726763"/>
                            <a:gd name="connsiteX237" fmla="*/ 2802731 w 2890837"/>
                            <a:gd name="connsiteY237" fmla="*/ 1026319 h 1726763"/>
                            <a:gd name="connsiteX238" fmla="*/ 2781300 w 2890837"/>
                            <a:gd name="connsiteY238" fmla="*/ 1033463 h 1726763"/>
                            <a:gd name="connsiteX239" fmla="*/ 2700337 w 2890837"/>
                            <a:gd name="connsiteY239" fmla="*/ 1031082 h 1726763"/>
                            <a:gd name="connsiteX240" fmla="*/ 2690812 w 2890837"/>
                            <a:gd name="connsiteY240" fmla="*/ 1028700 h 1726763"/>
                            <a:gd name="connsiteX241" fmla="*/ 2678906 w 2890837"/>
                            <a:gd name="connsiteY241" fmla="*/ 1026319 h 1726763"/>
                            <a:gd name="connsiteX242" fmla="*/ 2645568 w 2890837"/>
                            <a:gd name="connsiteY242" fmla="*/ 1021557 h 1726763"/>
                            <a:gd name="connsiteX243" fmla="*/ 2624137 w 2890837"/>
                            <a:gd name="connsiteY243" fmla="*/ 1016794 h 1726763"/>
                            <a:gd name="connsiteX244" fmla="*/ 2597943 w 2890837"/>
                            <a:gd name="connsiteY244" fmla="*/ 1014413 h 1726763"/>
                            <a:gd name="connsiteX245" fmla="*/ 2481262 w 2890837"/>
                            <a:gd name="connsiteY245" fmla="*/ 1009650 h 1726763"/>
                            <a:gd name="connsiteX246" fmla="*/ 2431256 w 2890837"/>
                            <a:gd name="connsiteY246" fmla="*/ 1012032 h 1726763"/>
                            <a:gd name="connsiteX247" fmla="*/ 2414587 w 2890837"/>
                            <a:gd name="connsiteY247" fmla="*/ 1016794 h 1726763"/>
                            <a:gd name="connsiteX248" fmla="*/ 2405062 w 2890837"/>
                            <a:gd name="connsiteY248" fmla="*/ 1023938 h 1726763"/>
                            <a:gd name="connsiteX249" fmla="*/ 2390775 w 2890837"/>
                            <a:gd name="connsiteY249" fmla="*/ 1028700 h 1726763"/>
                            <a:gd name="connsiteX250" fmla="*/ 2383631 w 2890837"/>
                            <a:gd name="connsiteY250" fmla="*/ 1031082 h 1726763"/>
                            <a:gd name="connsiteX251" fmla="*/ 2369343 w 2890837"/>
                            <a:gd name="connsiteY251" fmla="*/ 1040607 h 1726763"/>
                            <a:gd name="connsiteX252" fmla="*/ 2359818 w 2890837"/>
                            <a:gd name="connsiteY252" fmla="*/ 1052513 h 1726763"/>
                            <a:gd name="connsiteX253" fmla="*/ 2355056 w 2890837"/>
                            <a:gd name="connsiteY253" fmla="*/ 1059657 h 1726763"/>
                            <a:gd name="connsiteX254" fmla="*/ 2331243 w 2890837"/>
                            <a:gd name="connsiteY254" fmla="*/ 1073944 h 1726763"/>
                            <a:gd name="connsiteX255" fmla="*/ 2316956 w 2890837"/>
                            <a:gd name="connsiteY255" fmla="*/ 1085850 h 1726763"/>
                            <a:gd name="connsiteX256" fmla="*/ 2309812 w 2890837"/>
                            <a:gd name="connsiteY256" fmla="*/ 1088232 h 1726763"/>
                            <a:gd name="connsiteX257" fmla="*/ 2305050 w 2890837"/>
                            <a:gd name="connsiteY257" fmla="*/ 1095375 h 1726763"/>
                            <a:gd name="connsiteX258" fmla="*/ 2290762 w 2890837"/>
                            <a:gd name="connsiteY258" fmla="*/ 1107282 h 1726763"/>
                            <a:gd name="connsiteX259" fmla="*/ 2283618 w 2890837"/>
                            <a:gd name="connsiteY259" fmla="*/ 1123950 h 1726763"/>
                            <a:gd name="connsiteX260" fmla="*/ 2278856 w 2890837"/>
                            <a:gd name="connsiteY260" fmla="*/ 1152525 h 1726763"/>
                            <a:gd name="connsiteX261" fmla="*/ 2281237 w 2890837"/>
                            <a:gd name="connsiteY261" fmla="*/ 1159669 h 1726763"/>
                            <a:gd name="connsiteX262" fmla="*/ 2269331 w 2890837"/>
                            <a:gd name="connsiteY262" fmla="*/ 1178719 h 1726763"/>
                            <a:gd name="connsiteX263" fmla="*/ 2264568 w 2890837"/>
                            <a:gd name="connsiteY263" fmla="*/ 1185863 h 1726763"/>
                            <a:gd name="connsiteX264" fmla="*/ 2257425 w 2890837"/>
                            <a:gd name="connsiteY264" fmla="*/ 1190625 h 1726763"/>
                            <a:gd name="connsiteX265" fmla="*/ 2226468 w 2890837"/>
                            <a:gd name="connsiteY265" fmla="*/ 1197769 h 1726763"/>
                            <a:gd name="connsiteX266" fmla="*/ 2145506 w 2890837"/>
                            <a:gd name="connsiteY266" fmla="*/ 1195388 h 1726763"/>
                            <a:gd name="connsiteX267" fmla="*/ 2071687 w 2890837"/>
                            <a:gd name="connsiteY267" fmla="*/ 1195388 h 1726763"/>
                            <a:gd name="connsiteX268" fmla="*/ 2055018 w 2890837"/>
                            <a:gd name="connsiteY268" fmla="*/ 1200150 h 1726763"/>
                            <a:gd name="connsiteX269" fmla="*/ 2040731 w 2890837"/>
                            <a:gd name="connsiteY269" fmla="*/ 1209675 h 1726763"/>
                            <a:gd name="connsiteX270" fmla="*/ 2019300 w 2890837"/>
                            <a:gd name="connsiteY270" fmla="*/ 1233488 h 1726763"/>
                            <a:gd name="connsiteX271" fmla="*/ 2014537 w 2890837"/>
                            <a:gd name="connsiteY271" fmla="*/ 1240632 h 1726763"/>
                            <a:gd name="connsiteX272" fmla="*/ 2005012 w 2890837"/>
                            <a:gd name="connsiteY272" fmla="*/ 1257300 h 1726763"/>
                            <a:gd name="connsiteX273" fmla="*/ 2000250 w 2890837"/>
                            <a:gd name="connsiteY273" fmla="*/ 1278732 h 1726763"/>
                            <a:gd name="connsiteX274" fmla="*/ 1993106 w 2890837"/>
                            <a:gd name="connsiteY274" fmla="*/ 1285875 h 1726763"/>
                            <a:gd name="connsiteX275" fmla="*/ 1988343 w 2890837"/>
                            <a:gd name="connsiteY275" fmla="*/ 1300163 h 1726763"/>
                            <a:gd name="connsiteX276" fmla="*/ 1997868 w 2890837"/>
                            <a:gd name="connsiteY276" fmla="*/ 1326357 h 1726763"/>
                            <a:gd name="connsiteX277" fmla="*/ 2012156 w 2890837"/>
                            <a:gd name="connsiteY277" fmla="*/ 1345407 h 1726763"/>
                            <a:gd name="connsiteX278" fmla="*/ 2014537 w 2890837"/>
                            <a:gd name="connsiteY278" fmla="*/ 1352550 h 1726763"/>
                            <a:gd name="connsiteX279" fmla="*/ 2024062 w 2890837"/>
                            <a:gd name="connsiteY279" fmla="*/ 1369219 h 1726763"/>
                            <a:gd name="connsiteX280" fmla="*/ 2028825 w 2890837"/>
                            <a:gd name="connsiteY280" fmla="*/ 1385888 h 1726763"/>
                            <a:gd name="connsiteX281" fmla="*/ 2033587 w 2890837"/>
                            <a:gd name="connsiteY281" fmla="*/ 1393032 h 1726763"/>
                            <a:gd name="connsiteX282" fmla="*/ 2038350 w 2890837"/>
                            <a:gd name="connsiteY282" fmla="*/ 1407319 h 1726763"/>
                            <a:gd name="connsiteX283" fmla="*/ 2040731 w 2890837"/>
                            <a:gd name="connsiteY283" fmla="*/ 1414463 h 1726763"/>
                            <a:gd name="connsiteX284" fmla="*/ 2045493 w 2890837"/>
                            <a:gd name="connsiteY284" fmla="*/ 1421607 h 1726763"/>
                            <a:gd name="connsiteX285" fmla="*/ 2047875 w 2890837"/>
                            <a:gd name="connsiteY285" fmla="*/ 1428750 h 1726763"/>
                            <a:gd name="connsiteX286" fmla="*/ 2055018 w 2890837"/>
                            <a:gd name="connsiteY286" fmla="*/ 1435894 h 1726763"/>
                            <a:gd name="connsiteX287" fmla="*/ 2059781 w 2890837"/>
                            <a:gd name="connsiteY287" fmla="*/ 1445419 h 1726763"/>
                            <a:gd name="connsiteX288" fmla="*/ 2066925 w 2890837"/>
                            <a:gd name="connsiteY288" fmla="*/ 1450182 h 1726763"/>
                            <a:gd name="connsiteX289" fmla="*/ 2078831 w 2890837"/>
                            <a:gd name="connsiteY289" fmla="*/ 1459707 h 1726763"/>
                            <a:gd name="connsiteX290" fmla="*/ 2085975 w 2890837"/>
                            <a:gd name="connsiteY290" fmla="*/ 1464469 h 1726763"/>
                            <a:gd name="connsiteX291" fmla="*/ 2102643 w 2890837"/>
                            <a:gd name="connsiteY291" fmla="*/ 1476375 h 1726763"/>
                            <a:gd name="connsiteX292" fmla="*/ 2107406 w 2890837"/>
                            <a:gd name="connsiteY292" fmla="*/ 1485900 h 1726763"/>
                            <a:gd name="connsiteX293" fmla="*/ 2112168 w 2890837"/>
                            <a:gd name="connsiteY293" fmla="*/ 1493044 h 1726763"/>
                            <a:gd name="connsiteX294" fmla="*/ 2114550 w 2890837"/>
                            <a:gd name="connsiteY294" fmla="*/ 1502569 h 1726763"/>
                            <a:gd name="connsiteX295" fmla="*/ 2121693 w 2890837"/>
                            <a:gd name="connsiteY295" fmla="*/ 1509713 h 1726763"/>
                            <a:gd name="connsiteX296" fmla="*/ 2138362 w 2890837"/>
                            <a:gd name="connsiteY296" fmla="*/ 1516857 h 1726763"/>
                            <a:gd name="connsiteX297" fmla="*/ 2150268 w 2890837"/>
                            <a:gd name="connsiteY297" fmla="*/ 1521619 h 1726763"/>
                            <a:gd name="connsiteX298" fmla="*/ 2166937 w 2890837"/>
                            <a:gd name="connsiteY298" fmla="*/ 1528763 h 1726763"/>
                            <a:gd name="connsiteX299" fmla="*/ 2178843 w 2890837"/>
                            <a:gd name="connsiteY299" fmla="*/ 1535907 h 1726763"/>
                            <a:gd name="connsiteX300" fmla="*/ 2188368 w 2890837"/>
                            <a:gd name="connsiteY300" fmla="*/ 1538288 h 1726763"/>
                            <a:gd name="connsiteX301" fmla="*/ 2195512 w 2890837"/>
                            <a:gd name="connsiteY301" fmla="*/ 1540669 h 1726763"/>
                            <a:gd name="connsiteX302" fmla="*/ 2226468 w 2890837"/>
                            <a:gd name="connsiteY302" fmla="*/ 1538288 h 1726763"/>
                            <a:gd name="connsiteX303" fmla="*/ 2233612 w 2890837"/>
                            <a:gd name="connsiteY303" fmla="*/ 1535907 h 1726763"/>
                            <a:gd name="connsiteX304" fmla="*/ 2274093 w 2890837"/>
                            <a:gd name="connsiteY304" fmla="*/ 1533525 h 1726763"/>
                            <a:gd name="connsiteX305" fmla="*/ 2305050 w 2890837"/>
                            <a:gd name="connsiteY305" fmla="*/ 1535907 h 1726763"/>
                            <a:gd name="connsiteX306" fmla="*/ 2312193 w 2890837"/>
                            <a:gd name="connsiteY306" fmla="*/ 1538288 h 1726763"/>
                            <a:gd name="connsiteX307" fmla="*/ 2336006 w 2890837"/>
                            <a:gd name="connsiteY307" fmla="*/ 1540669 h 1726763"/>
                            <a:gd name="connsiteX308" fmla="*/ 2343150 w 2890837"/>
                            <a:gd name="connsiteY308" fmla="*/ 1543050 h 1726763"/>
                            <a:gd name="connsiteX309" fmla="*/ 2357437 w 2890837"/>
                            <a:gd name="connsiteY309" fmla="*/ 1552575 h 1726763"/>
                            <a:gd name="connsiteX310" fmla="*/ 2364581 w 2890837"/>
                            <a:gd name="connsiteY310" fmla="*/ 1557338 h 1726763"/>
                            <a:gd name="connsiteX311" fmla="*/ 2374106 w 2890837"/>
                            <a:gd name="connsiteY311" fmla="*/ 1562100 h 1726763"/>
                            <a:gd name="connsiteX312" fmla="*/ 2381250 w 2890837"/>
                            <a:gd name="connsiteY312" fmla="*/ 1569244 h 1726763"/>
                            <a:gd name="connsiteX313" fmla="*/ 2388393 w 2890837"/>
                            <a:gd name="connsiteY313" fmla="*/ 1574007 h 1726763"/>
                            <a:gd name="connsiteX314" fmla="*/ 2393156 w 2890837"/>
                            <a:gd name="connsiteY314" fmla="*/ 1581150 h 1726763"/>
                            <a:gd name="connsiteX315" fmla="*/ 2400300 w 2890837"/>
                            <a:gd name="connsiteY315" fmla="*/ 1590675 h 1726763"/>
                            <a:gd name="connsiteX316" fmla="*/ 2397918 w 2890837"/>
                            <a:gd name="connsiteY316" fmla="*/ 1621632 h 1726763"/>
                            <a:gd name="connsiteX317" fmla="*/ 2395537 w 2890837"/>
                            <a:gd name="connsiteY317" fmla="*/ 1633538 h 1726763"/>
                            <a:gd name="connsiteX318" fmla="*/ 2390775 w 2890837"/>
                            <a:gd name="connsiteY318" fmla="*/ 1704975 h 1726763"/>
                            <a:gd name="connsiteX319" fmla="*/ 2383631 w 2890837"/>
                            <a:gd name="connsiteY319" fmla="*/ 1724025 h 1726763"/>
                            <a:gd name="connsiteX320" fmla="*/ 2383631 w 2890837"/>
                            <a:gd name="connsiteY32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35968 w 2890837"/>
                            <a:gd name="connsiteY166" fmla="*/ 514350 h 1726763"/>
                            <a:gd name="connsiteX167" fmla="*/ 2028825 w 2890837"/>
                            <a:gd name="connsiteY167" fmla="*/ 497681 h 1726763"/>
                            <a:gd name="connsiteX168" fmla="*/ 2052637 w 2890837"/>
                            <a:gd name="connsiteY168" fmla="*/ 497682 h 1726763"/>
                            <a:gd name="connsiteX169" fmla="*/ 2057400 w 2890837"/>
                            <a:gd name="connsiteY169" fmla="*/ 490538 h 1726763"/>
                            <a:gd name="connsiteX170" fmla="*/ 2062162 w 2890837"/>
                            <a:gd name="connsiteY170" fmla="*/ 483394 h 1726763"/>
                            <a:gd name="connsiteX171" fmla="*/ 2076450 w 2890837"/>
                            <a:gd name="connsiteY171" fmla="*/ 473869 h 1726763"/>
                            <a:gd name="connsiteX172" fmla="*/ 2083593 w 2890837"/>
                            <a:gd name="connsiteY172" fmla="*/ 469107 h 1726763"/>
                            <a:gd name="connsiteX173" fmla="*/ 2109787 w 2890837"/>
                            <a:gd name="connsiteY173" fmla="*/ 461963 h 1726763"/>
                            <a:gd name="connsiteX174" fmla="*/ 2124075 w 2890837"/>
                            <a:gd name="connsiteY174" fmla="*/ 473869 h 1726763"/>
                            <a:gd name="connsiteX175" fmla="*/ 2128837 w 2890837"/>
                            <a:gd name="connsiteY175" fmla="*/ 488157 h 1726763"/>
                            <a:gd name="connsiteX176" fmla="*/ 2128837 w 2890837"/>
                            <a:gd name="connsiteY176" fmla="*/ 609600 h 1726763"/>
                            <a:gd name="connsiteX177" fmla="*/ 2140743 w 2890837"/>
                            <a:gd name="connsiteY177" fmla="*/ 626269 h 1726763"/>
                            <a:gd name="connsiteX178" fmla="*/ 2131218 w 2890837"/>
                            <a:gd name="connsiteY178" fmla="*/ 628650 h 1726763"/>
                            <a:gd name="connsiteX179" fmla="*/ 2131218 w 2890837"/>
                            <a:gd name="connsiteY179" fmla="*/ 645319 h 1726763"/>
                            <a:gd name="connsiteX180" fmla="*/ 2138362 w 2890837"/>
                            <a:gd name="connsiteY180" fmla="*/ 650082 h 1726763"/>
                            <a:gd name="connsiteX181" fmla="*/ 2131218 w 2890837"/>
                            <a:gd name="connsiteY181" fmla="*/ 657225 h 1726763"/>
                            <a:gd name="connsiteX182" fmla="*/ 2140743 w 2890837"/>
                            <a:gd name="connsiteY182" fmla="*/ 669132 h 1726763"/>
                            <a:gd name="connsiteX183" fmla="*/ 2145506 w 2890837"/>
                            <a:gd name="connsiteY183" fmla="*/ 673894 h 1726763"/>
                            <a:gd name="connsiteX184" fmla="*/ 2155031 w 2890837"/>
                            <a:gd name="connsiteY184" fmla="*/ 683419 h 1726763"/>
                            <a:gd name="connsiteX185" fmla="*/ 2197893 w 2890837"/>
                            <a:gd name="connsiteY185" fmla="*/ 692944 h 1726763"/>
                            <a:gd name="connsiteX186" fmla="*/ 2216943 w 2890837"/>
                            <a:gd name="connsiteY186" fmla="*/ 702469 h 1726763"/>
                            <a:gd name="connsiteX187" fmla="*/ 2238375 w 2890837"/>
                            <a:gd name="connsiteY187" fmla="*/ 707232 h 1726763"/>
                            <a:gd name="connsiteX188" fmla="*/ 2255043 w 2890837"/>
                            <a:gd name="connsiteY188" fmla="*/ 704850 h 1726763"/>
                            <a:gd name="connsiteX189" fmla="*/ 2276475 w 2890837"/>
                            <a:gd name="connsiteY189" fmla="*/ 700088 h 1726763"/>
                            <a:gd name="connsiteX190" fmla="*/ 2388393 w 2890837"/>
                            <a:gd name="connsiteY190" fmla="*/ 697707 h 1726763"/>
                            <a:gd name="connsiteX191" fmla="*/ 2400300 w 2890837"/>
                            <a:gd name="connsiteY191" fmla="*/ 695325 h 1726763"/>
                            <a:gd name="connsiteX192" fmla="*/ 2450306 w 2890837"/>
                            <a:gd name="connsiteY192" fmla="*/ 690563 h 1726763"/>
                            <a:gd name="connsiteX193" fmla="*/ 2464593 w 2890837"/>
                            <a:gd name="connsiteY193" fmla="*/ 685800 h 1726763"/>
                            <a:gd name="connsiteX194" fmla="*/ 2474118 w 2890837"/>
                            <a:gd name="connsiteY194" fmla="*/ 683419 h 1726763"/>
                            <a:gd name="connsiteX195" fmla="*/ 2488406 w 2890837"/>
                            <a:gd name="connsiteY195" fmla="*/ 678657 h 1726763"/>
                            <a:gd name="connsiteX196" fmla="*/ 2509837 w 2890837"/>
                            <a:gd name="connsiteY196" fmla="*/ 673894 h 1726763"/>
                            <a:gd name="connsiteX197" fmla="*/ 2531268 w 2890837"/>
                            <a:gd name="connsiteY197" fmla="*/ 664369 h 1726763"/>
                            <a:gd name="connsiteX198" fmla="*/ 2538412 w 2890837"/>
                            <a:gd name="connsiteY198" fmla="*/ 661988 h 1726763"/>
                            <a:gd name="connsiteX199" fmla="*/ 2581275 w 2890837"/>
                            <a:gd name="connsiteY199" fmla="*/ 664369 h 1726763"/>
                            <a:gd name="connsiteX200" fmla="*/ 2612231 w 2890837"/>
                            <a:gd name="connsiteY200" fmla="*/ 673894 h 1726763"/>
                            <a:gd name="connsiteX201" fmla="*/ 2645568 w 2890837"/>
                            <a:gd name="connsiteY201" fmla="*/ 678657 h 1726763"/>
                            <a:gd name="connsiteX202" fmla="*/ 2678906 w 2890837"/>
                            <a:gd name="connsiteY202" fmla="*/ 683419 h 1726763"/>
                            <a:gd name="connsiteX203" fmla="*/ 2750343 w 2890837"/>
                            <a:gd name="connsiteY203" fmla="*/ 681038 h 1726763"/>
                            <a:gd name="connsiteX204" fmla="*/ 2769393 w 2890837"/>
                            <a:gd name="connsiteY204" fmla="*/ 678657 h 1726763"/>
                            <a:gd name="connsiteX205" fmla="*/ 2800350 w 2890837"/>
                            <a:gd name="connsiteY205" fmla="*/ 692944 h 1726763"/>
                            <a:gd name="connsiteX206" fmla="*/ 2812256 w 2890837"/>
                            <a:gd name="connsiteY206" fmla="*/ 697707 h 1726763"/>
                            <a:gd name="connsiteX207" fmla="*/ 2819400 w 2890837"/>
                            <a:gd name="connsiteY207" fmla="*/ 711994 h 1726763"/>
                            <a:gd name="connsiteX208" fmla="*/ 2817018 w 2890837"/>
                            <a:gd name="connsiteY208" fmla="*/ 721519 h 1726763"/>
                            <a:gd name="connsiteX209" fmla="*/ 2814637 w 2890837"/>
                            <a:gd name="connsiteY209" fmla="*/ 728663 h 1726763"/>
                            <a:gd name="connsiteX210" fmla="*/ 2800350 w 2890837"/>
                            <a:gd name="connsiteY210" fmla="*/ 733425 h 1726763"/>
                            <a:gd name="connsiteX211" fmla="*/ 2795587 w 2890837"/>
                            <a:gd name="connsiteY211" fmla="*/ 745332 h 1726763"/>
                            <a:gd name="connsiteX212" fmla="*/ 2788443 w 2890837"/>
                            <a:gd name="connsiteY212" fmla="*/ 752475 h 1726763"/>
                            <a:gd name="connsiteX213" fmla="*/ 2797968 w 2890837"/>
                            <a:gd name="connsiteY213" fmla="*/ 802482 h 1726763"/>
                            <a:gd name="connsiteX214" fmla="*/ 2805112 w 2890837"/>
                            <a:gd name="connsiteY214" fmla="*/ 812007 h 1726763"/>
                            <a:gd name="connsiteX215" fmla="*/ 2814637 w 2890837"/>
                            <a:gd name="connsiteY215" fmla="*/ 814388 h 1726763"/>
                            <a:gd name="connsiteX216" fmla="*/ 2807493 w 2890837"/>
                            <a:gd name="connsiteY216" fmla="*/ 821532 h 1726763"/>
                            <a:gd name="connsiteX217" fmla="*/ 2793206 w 2890837"/>
                            <a:gd name="connsiteY217" fmla="*/ 826294 h 1726763"/>
                            <a:gd name="connsiteX218" fmla="*/ 2802731 w 2890837"/>
                            <a:gd name="connsiteY218" fmla="*/ 840582 h 1726763"/>
                            <a:gd name="connsiteX219" fmla="*/ 2807493 w 2890837"/>
                            <a:gd name="connsiteY219" fmla="*/ 847725 h 1726763"/>
                            <a:gd name="connsiteX220" fmla="*/ 2821781 w 2890837"/>
                            <a:gd name="connsiteY220" fmla="*/ 842963 h 1726763"/>
                            <a:gd name="connsiteX221" fmla="*/ 2838450 w 2890837"/>
                            <a:gd name="connsiteY221" fmla="*/ 847725 h 1726763"/>
                            <a:gd name="connsiteX222" fmla="*/ 2845593 w 2890837"/>
                            <a:gd name="connsiteY222" fmla="*/ 852488 h 1726763"/>
                            <a:gd name="connsiteX223" fmla="*/ 2859881 w 2890837"/>
                            <a:gd name="connsiteY223" fmla="*/ 859632 h 1726763"/>
                            <a:gd name="connsiteX224" fmla="*/ 2864643 w 2890837"/>
                            <a:gd name="connsiteY224" fmla="*/ 866775 h 1726763"/>
                            <a:gd name="connsiteX225" fmla="*/ 2888456 w 2890837"/>
                            <a:gd name="connsiteY225" fmla="*/ 885825 h 1726763"/>
                            <a:gd name="connsiteX226" fmla="*/ 2890837 w 2890837"/>
                            <a:gd name="connsiteY226" fmla="*/ 892969 h 1726763"/>
                            <a:gd name="connsiteX227" fmla="*/ 2888456 w 2890837"/>
                            <a:gd name="connsiteY227" fmla="*/ 938213 h 1726763"/>
                            <a:gd name="connsiteX228" fmla="*/ 2886075 w 2890837"/>
                            <a:gd name="connsiteY228" fmla="*/ 947738 h 1726763"/>
                            <a:gd name="connsiteX229" fmla="*/ 2883693 w 2890837"/>
                            <a:gd name="connsiteY229" fmla="*/ 954882 h 1726763"/>
                            <a:gd name="connsiteX230" fmla="*/ 2871787 w 2890837"/>
                            <a:gd name="connsiteY230" fmla="*/ 969169 h 1726763"/>
                            <a:gd name="connsiteX231" fmla="*/ 2864643 w 2890837"/>
                            <a:gd name="connsiteY231" fmla="*/ 971550 h 1726763"/>
                            <a:gd name="connsiteX232" fmla="*/ 2859881 w 2890837"/>
                            <a:gd name="connsiteY232" fmla="*/ 981075 h 1726763"/>
                            <a:gd name="connsiteX233" fmla="*/ 2845593 w 2890837"/>
                            <a:gd name="connsiteY233" fmla="*/ 990600 h 1726763"/>
                            <a:gd name="connsiteX234" fmla="*/ 2831306 w 2890837"/>
                            <a:gd name="connsiteY234" fmla="*/ 1000125 h 1726763"/>
                            <a:gd name="connsiteX235" fmla="*/ 2821781 w 2890837"/>
                            <a:gd name="connsiteY235" fmla="*/ 1004888 h 1726763"/>
                            <a:gd name="connsiteX236" fmla="*/ 2809875 w 2890837"/>
                            <a:gd name="connsiteY236" fmla="*/ 1019175 h 1726763"/>
                            <a:gd name="connsiteX237" fmla="*/ 2802731 w 2890837"/>
                            <a:gd name="connsiteY237" fmla="*/ 1026319 h 1726763"/>
                            <a:gd name="connsiteX238" fmla="*/ 2781300 w 2890837"/>
                            <a:gd name="connsiteY238" fmla="*/ 1033463 h 1726763"/>
                            <a:gd name="connsiteX239" fmla="*/ 2700337 w 2890837"/>
                            <a:gd name="connsiteY239" fmla="*/ 1031082 h 1726763"/>
                            <a:gd name="connsiteX240" fmla="*/ 2690812 w 2890837"/>
                            <a:gd name="connsiteY240" fmla="*/ 1028700 h 1726763"/>
                            <a:gd name="connsiteX241" fmla="*/ 2678906 w 2890837"/>
                            <a:gd name="connsiteY241" fmla="*/ 1026319 h 1726763"/>
                            <a:gd name="connsiteX242" fmla="*/ 2645568 w 2890837"/>
                            <a:gd name="connsiteY242" fmla="*/ 1021557 h 1726763"/>
                            <a:gd name="connsiteX243" fmla="*/ 2624137 w 2890837"/>
                            <a:gd name="connsiteY243" fmla="*/ 1016794 h 1726763"/>
                            <a:gd name="connsiteX244" fmla="*/ 2597943 w 2890837"/>
                            <a:gd name="connsiteY244" fmla="*/ 1014413 h 1726763"/>
                            <a:gd name="connsiteX245" fmla="*/ 2481262 w 2890837"/>
                            <a:gd name="connsiteY245" fmla="*/ 1009650 h 1726763"/>
                            <a:gd name="connsiteX246" fmla="*/ 2431256 w 2890837"/>
                            <a:gd name="connsiteY246" fmla="*/ 1012032 h 1726763"/>
                            <a:gd name="connsiteX247" fmla="*/ 2414587 w 2890837"/>
                            <a:gd name="connsiteY247" fmla="*/ 1016794 h 1726763"/>
                            <a:gd name="connsiteX248" fmla="*/ 2405062 w 2890837"/>
                            <a:gd name="connsiteY248" fmla="*/ 1023938 h 1726763"/>
                            <a:gd name="connsiteX249" fmla="*/ 2390775 w 2890837"/>
                            <a:gd name="connsiteY249" fmla="*/ 1028700 h 1726763"/>
                            <a:gd name="connsiteX250" fmla="*/ 2383631 w 2890837"/>
                            <a:gd name="connsiteY250" fmla="*/ 1031082 h 1726763"/>
                            <a:gd name="connsiteX251" fmla="*/ 2369343 w 2890837"/>
                            <a:gd name="connsiteY251" fmla="*/ 1040607 h 1726763"/>
                            <a:gd name="connsiteX252" fmla="*/ 2359818 w 2890837"/>
                            <a:gd name="connsiteY252" fmla="*/ 1052513 h 1726763"/>
                            <a:gd name="connsiteX253" fmla="*/ 2355056 w 2890837"/>
                            <a:gd name="connsiteY253" fmla="*/ 1059657 h 1726763"/>
                            <a:gd name="connsiteX254" fmla="*/ 2331243 w 2890837"/>
                            <a:gd name="connsiteY254" fmla="*/ 1073944 h 1726763"/>
                            <a:gd name="connsiteX255" fmla="*/ 2316956 w 2890837"/>
                            <a:gd name="connsiteY255" fmla="*/ 1085850 h 1726763"/>
                            <a:gd name="connsiteX256" fmla="*/ 2309812 w 2890837"/>
                            <a:gd name="connsiteY256" fmla="*/ 1088232 h 1726763"/>
                            <a:gd name="connsiteX257" fmla="*/ 2305050 w 2890837"/>
                            <a:gd name="connsiteY257" fmla="*/ 1095375 h 1726763"/>
                            <a:gd name="connsiteX258" fmla="*/ 2290762 w 2890837"/>
                            <a:gd name="connsiteY258" fmla="*/ 1107282 h 1726763"/>
                            <a:gd name="connsiteX259" fmla="*/ 2283618 w 2890837"/>
                            <a:gd name="connsiteY259" fmla="*/ 1123950 h 1726763"/>
                            <a:gd name="connsiteX260" fmla="*/ 2278856 w 2890837"/>
                            <a:gd name="connsiteY260" fmla="*/ 1152525 h 1726763"/>
                            <a:gd name="connsiteX261" fmla="*/ 2281237 w 2890837"/>
                            <a:gd name="connsiteY261" fmla="*/ 1159669 h 1726763"/>
                            <a:gd name="connsiteX262" fmla="*/ 2269331 w 2890837"/>
                            <a:gd name="connsiteY262" fmla="*/ 1178719 h 1726763"/>
                            <a:gd name="connsiteX263" fmla="*/ 2264568 w 2890837"/>
                            <a:gd name="connsiteY263" fmla="*/ 1185863 h 1726763"/>
                            <a:gd name="connsiteX264" fmla="*/ 2257425 w 2890837"/>
                            <a:gd name="connsiteY264" fmla="*/ 1190625 h 1726763"/>
                            <a:gd name="connsiteX265" fmla="*/ 2226468 w 2890837"/>
                            <a:gd name="connsiteY265" fmla="*/ 1197769 h 1726763"/>
                            <a:gd name="connsiteX266" fmla="*/ 2145506 w 2890837"/>
                            <a:gd name="connsiteY266" fmla="*/ 1195388 h 1726763"/>
                            <a:gd name="connsiteX267" fmla="*/ 2071687 w 2890837"/>
                            <a:gd name="connsiteY267" fmla="*/ 1195388 h 1726763"/>
                            <a:gd name="connsiteX268" fmla="*/ 2055018 w 2890837"/>
                            <a:gd name="connsiteY268" fmla="*/ 1200150 h 1726763"/>
                            <a:gd name="connsiteX269" fmla="*/ 2040731 w 2890837"/>
                            <a:gd name="connsiteY269" fmla="*/ 1209675 h 1726763"/>
                            <a:gd name="connsiteX270" fmla="*/ 2019300 w 2890837"/>
                            <a:gd name="connsiteY270" fmla="*/ 1233488 h 1726763"/>
                            <a:gd name="connsiteX271" fmla="*/ 2014537 w 2890837"/>
                            <a:gd name="connsiteY271" fmla="*/ 1240632 h 1726763"/>
                            <a:gd name="connsiteX272" fmla="*/ 2005012 w 2890837"/>
                            <a:gd name="connsiteY272" fmla="*/ 1257300 h 1726763"/>
                            <a:gd name="connsiteX273" fmla="*/ 2000250 w 2890837"/>
                            <a:gd name="connsiteY273" fmla="*/ 1278732 h 1726763"/>
                            <a:gd name="connsiteX274" fmla="*/ 1993106 w 2890837"/>
                            <a:gd name="connsiteY274" fmla="*/ 1285875 h 1726763"/>
                            <a:gd name="connsiteX275" fmla="*/ 1988343 w 2890837"/>
                            <a:gd name="connsiteY275" fmla="*/ 1300163 h 1726763"/>
                            <a:gd name="connsiteX276" fmla="*/ 1997868 w 2890837"/>
                            <a:gd name="connsiteY276" fmla="*/ 1326357 h 1726763"/>
                            <a:gd name="connsiteX277" fmla="*/ 2012156 w 2890837"/>
                            <a:gd name="connsiteY277" fmla="*/ 1345407 h 1726763"/>
                            <a:gd name="connsiteX278" fmla="*/ 2014537 w 2890837"/>
                            <a:gd name="connsiteY278" fmla="*/ 1352550 h 1726763"/>
                            <a:gd name="connsiteX279" fmla="*/ 2024062 w 2890837"/>
                            <a:gd name="connsiteY279" fmla="*/ 1369219 h 1726763"/>
                            <a:gd name="connsiteX280" fmla="*/ 2028825 w 2890837"/>
                            <a:gd name="connsiteY280" fmla="*/ 1385888 h 1726763"/>
                            <a:gd name="connsiteX281" fmla="*/ 2033587 w 2890837"/>
                            <a:gd name="connsiteY281" fmla="*/ 1393032 h 1726763"/>
                            <a:gd name="connsiteX282" fmla="*/ 2038350 w 2890837"/>
                            <a:gd name="connsiteY282" fmla="*/ 1407319 h 1726763"/>
                            <a:gd name="connsiteX283" fmla="*/ 2040731 w 2890837"/>
                            <a:gd name="connsiteY283" fmla="*/ 1414463 h 1726763"/>
                            <a:gd name="connsiteX284" fmla="*/ 2045493 w 2890837"/>
                            <a:gd name="connsiteY284" fmla="*/ 1421607 h 1726763"/>
                            <a:gd name="connsiteX285" fmla="*/ 2047875 w 2890837"/>
                            <a:gd name="connsiteY285" fmla="*/ 1428750 h 1726763"/>
                            <a:gd name="connsiteX286" fmla="*/ 2055018 w 2890837"/>
                            <a:gd name="connsiteY286" fmla="*/ 1435894 h 1726763"/>
                            <a:gd name="connsiteX287" fmla="*/ 2059781 w 2890837"/>
                            <a:gd name="connsiteY287" fmla="*/ 1445419 h 1726763"/>
                            <a:gd name="connsiteX288" fmla="*/ 2066925 w 2890837"/>
                            <a:gd name="connsiteY288" fmla="*/ 1450182 h 1726763"/>
                            <a:gd name="connsiteX289" fmla="*/ 2078831 w 2890837"/>
                            <a:gd name="connsiteY289" fmla="*/ 1459707 h 1726763"/>
                            <a:gd name="connsiteX290" fmla="*/ 2085975 w 2890837"/>
                            <a:gd name="connsiteY290" fmla="*/ 1464469 h 1726763"/>
                            <a:gd name="connsiteX291" fmla="*/ 2102643 w 2890837"/>
                            <a:gd name="connsiteY291" fmla="*/ 1476375 h 1726763"/>
                            <a:gd name="connsiteX292" fmla="*/ 2107406 w 2890837"/>
                            <a:gd name="connsiteY292" fmla="*/ 1485900 h 1726763"/>
                            <a:gd name="connsiteX293" fmla="*/ 2112168 w 2890837"/>
                            <a:gd name="connsiteY293" fmla="*/ 1493044 h 1726763"/>
                            <a:gd name="connsiteX294" fmla="*/ 2114550 w 2890837"/>
                            <a:gd name="connsiteY294" fmla="*/ 1502569 h 1726763"/>
                            <a:gd name="connsiteX295" fmla="*/ 2121693 w 2890837"/>
                            <a:gd name="connsiteY295" fmla="*/ 1509713 h 1726763"/>
                            <a:gd name="connsiteX296" fmla="*/ 2138362 w 2890837"/>
                            <a:gd name="connsiteY296" fmla="*/ 1516857 h 1726763"/>
                            <a:gd name="connsiteX297" fmla="*/ 2150268 w 2890837"/>
                            <a:gd name="connsiteY297" fmla="*/ 1521619 h 1726763"/>
                            <a:gd name="connsiteX298" fmla="*/ 2166937 w 2890837"/>
                            <a:gd name="connsiteY298" fmla="*/ 1528763 h 1726763"/>
                            <a:gd name="connsiteX299" fmla="*/ 2178843 w 2890837"/>
                            <a:gd name="connsiteY299" fmla="*/ 1535907 h 1726763"/>
                            <a:gd name="connsiteX300" fmla="*/ 2188368 w 2890837"/>
                            <a:gd name="connsiteY300" fmla="*/ 1538288 h 1726763"/>
                            <a:gd name="connsiteX301" fmla="*/ 2195512 w 2890837"/>
                            <a:gd name="connsiteY301" fmla="*/ 1540669 h 1726763"/>
                            <a:gd name="connsiteX302" fmla="*/ 2226468 w 2890837"/>
                            <a:gd name="connsiteY302" fmla="*/ 1538288 h 1726763"/>
                            <a:gd name="connsiteX303" fmla="*/ 2233612 w 2890837"/>
                            <a:gd name="connsiteY303" fmla="*/ 1535907 h 1726763"/>
                            <a:gd name="connsiteX304" fmla="*/ 2274093 w 2890837"/>
                            <a:gd name="connsiteY304" fmla="*/ 1533525 h 1726763"/>
                            <a:gd name="connsiteX305" fmla="*/ 2305050 w 2890837"/>
                            <a:gd name="connsiteY305" fmla="*/ 1535907 h 1726763"/>
                            <a:gd name="connsiteX306" fmla="*/ 2312193 w 2890837"/>
                            <a:gd name="connsiteY306" fmla="*/ 1538288 h 1726763"/>
                            <a:gd name="connsiteX307" fmla="*/ 2336006 w 2890837"/>
                            <a:gd name="connsiteY307" fmla="*/ 1540669 h 1726763"/>
                            <a:gd name="connsiteX308" fmla="*/ 2343150 w 2890837"/>
                            <a:gd name="connsiteY308" fmla="*/ 1543050 h 1726763"/>
                            <a:gd name="connsiteX309" fmla="*/ 2357437 w 2890837"/>
                            <a:gd name="connsiteY309" fmla="*/ 1552575 h 1726763"/>
                            <a:gd name="connsiteX310" fmla="*/ 2364581 w 2890837"/>
                            <a:gd name="connsiteY310" fmla="*/ 1557338 h 1726763"/>
                            <a:gd name="connsiteX311" fmla="*/ 2374106 w 2890837"/>
                            <a:gd name="connsiteY311" fmla="*/ 1562100 h 1726763"/>
                            <a:gd name="connsiteX312" fmla="*/ 2381250 w 2890837"/>
                            <a:gd name="connsiteY312" fmla="*/ 1569244 h 1726763"/>
                            <a:gd name="connsiteX313" fmla="*/ 2388393 w 2890837"/>
                            <a:gd name="connsiteY313" fmla="*/ 1574007 h 1726763"/>
                            <a:gd name="connsiteX314" fmla="*/ 2393156 w 2890837"/>
                            <a:gd name="connsiteY314" fmla="*/ 1581150 h 1726763"/>
                            <a:gd name="connsiteX315" fmla="*/ 2400300 w 2890837"/>
                            <a:gd name="connsiteY315" fmla="*/ 1590675 h 1726763"/>
                            <a:gd name="connsiteX316" fmla="*/ 2397918 w 2890837"/>
                            <a:gd name="connsiteY316" fmla="*/ 1621632 h 1726763"/>
                            <a:gd name="connsiteX317" fmla="*/ 2395537 w 2890837"/>
                            <a:gd name="connsiteY317" fmla="*/ 1633538 h 1726763"/>
                            <a:gd name="connsiteX318" fmla="*/ 2390775 w 2890837"/>
                            <a:gd name="connsiteY318" fmla="*/ 1704975 h 1726763"/>
                            <a:gd name="connsiteX319" fmla="*/ 2383631 w 2890837"/>
                            <a:gd name="connsiteY319" fmla="*/ 1724025 h 1726763"/>
                            <a:gd name="connsiteX320" fmla="*/ 2383631 w 2890837"/>
                            <a:gd name="connsiteY32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35968 w 2890837"/>
                            <a:gd name="connsiteY166" fmla="*/ 514350 h 1726763"/>
                            <a:gd name="connsiteX167" fmla="*/ 2028825 w 2890837"/>
                            <a:gd name="connsiteY167" fmla="*/ 497681 h 1726763"/>
                            <a:gd name="connsiteX168" fmla="*/ 2052637 w 2890837"/>
                            <a:gd name="connsiteY168" fmla="*/ 497682 h 1726763"/>
                            <a:gd name="connsiteX169" fmla="*/ 2057400 w 2890837"/>
                            <a:gd name="connsiteY169" fmla="*/ 490538 h 1726763"/>
                            <a:gd name="connsiteX170" fmla="*/ 2062162 w 2890837"/>
                            <a:gd name="connsiteY170" fmla="*/ 466725 h 1726763"/>
                            <a:gd name="connsiteX171" fmla="*/ 2076450 w 2890837"/>
                            <a:gd name="connsiteY171" fmla="*/ 473869 h 1726763"/>
                            <a:gd name="connsiteX172" fmla="*/ 2083593 w 2890837"/>
                            <a:gd name="connsiteY172" fmla="*/ 469107 h 1726763"/>
                            <a:gd name="connsiteX173" fmla="*/ 2109787 w 2890837"/>
                            <a:gd name="connsiteY173" fmla="*/ 461963 h 1726763"/>
                            <a:gd name="connsiteX174" fmla="*/ 2124075 w 2890837"/>
                            <a:gd name="connsiteY174" fmla="*/ 473869 h 1726763"/>
                            <a:gd name="connsiteX175" fmla="*/ 2128837 w 2890837"/>
                            <a:gd name="connsiteY175" fmla="*/ 488157 h 1726763"/>
                            <a:gd name="connsiteX176" fmla="*/ 2128837 w 2890837"/>
                            <a:gd name="connsiteY176" fmla="*/ 609600 h 1726763"/>
                            <a:gd name="connsiteX177" fmla="*/ 2140743 w 2890837"/>
                            <a:gd name="connsiteY177" fmla="*/ 626269 h 1726763"/>
                            <a:gd name="connsiteX178" fmla="*/ 2131218 w 2890837"/>
                            <a:gd name="connsiteY178" fmla="*/ 628650 h 1726763"/>
                            <a:gd name="connsiteX179" fmla="*/ 2131218 w 2890837"/>
                            <a:gd name="connsiteY179" fmla="*/ 645319 h 1726763"/>
                            <a:gd name="connsiteX180" fmla="*/ 2138362 w 2890837"/>
                            <a:gd name="connsiteY180" fmla="*/ 650082 h 1726763"/>
                            <a:gd name="connsiteX181" fmla="*/ 2131218 w 2890837"/>
                            <a:gd name="connsiteY181" fmla="*/ 657225 h 1726763"/>
                            <a:gd name="connsiteX182" fmla="*/ 2140743 w 2890837"/>
                            <a:gd name="connsiteY182" fmla="*/ 669132 h 1726763"/>
                            <a:gd name="connsiteX183" fmla="*/ 2145506 w 2890837"/>
                            <a:gd name="connsiteY183" fmla="*/ 673894 h 1726763"/>
                            <a:gd name="connsiteX184" fmla="*/ 2155031 w 2890837"/>
                            <a:gd name="connsiteY184" fmla="*/ 683419 h 1726763"/>
                            <a:gd name="connsiteX185" fmla="*/ 2197893 w 2890837"/>
                            <a:gd name="connsiteY185" fmla="*/ 692944 h 1726763"/>
                            <a:gd name="connsiteX186" fmla="*/ 2216943 w 2890837"/>
                            <a:gd name="connsiteY186" fmla="*/ 702469 h 1726763"/>
                            <a:gd name="connsiteX187" fmla="*/ 2238375 w 2890837"/>
                            <a:gd name="connsiteY187" fmla="*/ 707232 h 1726763"/>
                            <a:gd name="connsiteX188" fmla="*/ 2255043 w 2890837"/>
                            <a:gd name="connsiteY188" fmla="*/ 704850 h 1726763"/>
                            <a:gd name="connsiteX189" fmla="*/ 2276475 w 2890837"/>
                            <a:gd name="connsiteY189" fmla="*/ 700088 h 1726763"/>
                            <a:gd name="connsiteX190" fmla="*/ 2388393 w 2890837"/>
                            <a:gd name="connsiteY190" fmla="*/ 697707 h 1726763"/>
                            <a:gd name="connsiteX191" fmla="*/ 2400300 w 2890837"/>
                            <a:gd name="connsiteY191" fmla="*/ 695325 h 1726763"/>
                            <a:gd name="connsiteX192" fmla="*/ 2450306 w 2890837"/>
                            <a:gd name="connsiteY192" fmla="*/ 690563 h 1726763"/>
                            <a:gd name="connsiteX193" fmla="*/ 2464593 w 2890837"/>
                            <a:gd name="connsiteY193" fmla="*/ 685800 h 1726763"/>
                            <a:gd name="connsiteX194" fmla="*/ 2474118 w 2890837"/>
                            <a:gd name="connsiteY194" fmla="*/ 683419 h 1726763"/>
                            <a:gd name="connsiteX195" fmla="*/ 2488406 w 2890837"/>
                            <a:gd name="connsiteY195" fmla="*/ 678657 h 1726763"/>
                            <a:gd name="connsiteX196" fmla="*/ 2509837 w 2890837"/>
                            <a:gd name="connsiteY196" fmla="*/ 673894 h 1726763"/>
                            <a:gd name="connsiteX197" fmla="*/ 2531268 w 2890837"/>
                            <a:gd name="connsiteY197" fmla="*/ 664369 h 1726763"/>
                            <a:gd name="connsiteX198" fmla="*/ 2538412 w 2890837"/>
                            <a:gd name="connsiteY198" fmla="*/ 661988 h 1726763"/>
                            <a:gd name="connsiteX199" fmla="*/ 2581275 w 2890837"/>
                            <a:gd name="connsiteY199" fmla="*/ 664369 h 1726763"/>
                            <a:gd name="connsiteX200" fmla="*/ 2612231 w 2890837"/>
                            <a:gd name="connsiteY200" fmla="*/ 673894 h 1726763"/>
                            <a:gd name="connsiteX201" fmla="*/ 2645568 w 2890837"/>
                            <a:gd name="connsiteY201" fmla="*/ 678657 h 1726763"/>
                            <a:gd name="connsiteX202" fmla="*/ 2678906 w 2890837"/>
                            <a:gd name="connsiteY202" fmla="*/ 683419 h 1726763"/>
                            <a:gd name="connsiteX203" fmla="*/ 2750343 w 2890837"/>
                            <a:gd name="connsiteY203" fmla="*/ 681038 h 1726763"/>
                            <a:gd name="connsiteX204" fmla="*/ 2769393 w 2890837"/>
                            <a:gd name="connsiteY204" fmla="*/ 678657 h 1726763"/>
                            <a:gd name="connsiteX205" fmla="*/ 2800350 w 2890837"/>
                            <a:gd name="connsiteY205" fmla="*/ 692944 h 1726763"/>
                            <a:gd name="connsiteX206" fmla="*/ 2812256 w 2890837"/>
                            <a:gd name="connsiteY206" fmla="*/ 697707 h 1726763"/>
                            <a:gd name="connsiteX207" fmla="*/ 2819400 w 2890837"/>
                            <a:gd name="connsiteY207" fmla="*/ 711994 h 1726763"/>
                            <a:gd name="connsiteX208" fmla="*/ 2817018 w 2890837"/>
                            <a:gd name="connsiteY208" fmla="*/ 721519 h 1726763"/>
                            <a:gd name="connsiteX209" fmla="*/ 2814637 w 2890837"/>
                            <a:gd name="connsiteY209" fmla="*/ 728663 h 1726763"/>
                            <a:gd name="connsiteX210" fmla="*/ 2800350 w 2890837"/>
                            <a:gd name="connsiteY210" fmla="*/ 733425 h 1726763"/>
                            <a:gd name="connsiteX211" fmla="*/ 2795587 w 2890837"/>
                            <a:gd name="connsiteY211" fmla="*/ 745332 h 1726763"/>
                            <a:gd name="connsiteX212" fmla="*/ 2788443 w 2890837"/>
                            <a:gd name="connsiteY212" fmla="*/ 752475 h 1726763"/>
                            <a:gd name="connsiteX213" fmla="*/ 2797968 w 2890837"/>
                            <a:gd name="connsiteY213" fmla="*/ 802482 h 1726763"/>
                            <a:gd name="connsiteX214" fmla="*/ 2805112 w 2890837"/>
                            <a:gd name="connsiteY214" fmla="*/ 812007 h 1726763"/>
                            <a:gd name="connsiteX215" fmla="*/ 2814637 w 2890837"/>
                            <a:gd name="connsiteY215" fmla="*/ 814388 h 1726763"/>
                            <a:gd name="connsiteX216" fmla="*/ 2807493 w 2890837"/>
                            <a:gd name="connsiteY216" fmla="*/ 821532 h 1726763"/>
                            <a:gd name="connsiteX217" fmla="*/ 2793206 w 2890837"/>
                            <a:gd name="connsiteY217" fmla="*/ 826294 h 1726763"/>
                            <a:gd name="connsiteX218" fmla="*/ 2802731 w 2890837"/>
                            <a:gd name="connsiteY218" fmla="*/ 840582 h 1726763"/>
                            <a:gd name="connsiteX219" fmla="*/ 2807493 w 2890837"/>
                            <a:gd name="connsiteY219" fmla="*/ 847725 h 1726763"/>
                            <a:gd name="connsiteX220" fmla="*/ 2821781 w 2890837"/>
                            <a:gd name="connsiteY220" fmla="*/ 842963 h 1726763"/>
                            <a:gd name="connsiteX221" fmla="*/ 2838450 w 2890837"/>
                            <a:gd name="connsiteY221" fmla="*/ 847725 h 1726763"/>
                            <a:gd name="connsiteX222" fmla="*/ 2845593 w 2890837"/>
                            <a:gd name="connsiteY222" fmla="*/ 852488 h 1726763"/>
                            <a:gd name="connsiteX223" fmla="*/ 2859881 w 2890837"/>
                            <a:gd name="connsiteY223" fmla="*/ 859632 h 1726763"/>
                            <a:gd name="connsiteX224" fmla="*/ 2864643 w 2890837"/>
                            <a:gd name="connsiteY224" fmla="*/ 866775 h 1726763"/>
                            <a:gd name="connsiteX225" fmla="*/ 2888456 w 2890837"/>
                            <a:gd name="connsiteY225" fmla="*/ 885825 h 1726763"/>
                            <a:gd name="connsiteX226" fmla="*/ 2890837 w 2890837"/>
                            <a:gd name="connsiteY226" fmla="*/ 892969 h 1726763"/>
                            <a:gd name="connsiteX227" fmla="*/ 2888456 w 2890837"/>
                            <a:gd name="connsiteY227" fmla="*/ 938213 h 1726763"/>
                            <a:gd name="connsiteX228" fmla="*/ 2886075 w 2890837"/>
                            <a:gd name="connsiteY228" fmla="*/ 947738 h 1726763"/>
                            <a:gd name="connsiteX229" fmla="*/ 2883693 w 2890837"/>
                            <a:gd name="connsiteY229" fmla="*/ 954882 h 1726763"/>
                            <a:gd name="connsiteX230" fmla="*/ 2871787 w 2890837"/>
                            <a:gd name="connsiteY230" fmla="*/ 969169 h 1726763"/>
                            <a:gd name="connsiteX231" fmla="*/ 2864643 w 2890837"/>
                            <a:gd name="connsiteY231" fmla="*/ 971550 h 1726763"/>
                            <a:gd name="connsiteX232" fmla="*/ 2859881 w 2890837"/>
                            <a:gd name="connsiteY232" fmla="*/ 981075 h 1726763"/>
                            <a:gd name="connsiteX233" fmla="*/ 2845593 w 2890837"/>
                            <a:gd name="connsiteY233" fmla="*/ 990600 h 1726763"/>
                            <a:gd name="connsiteX234" fmla="*/ 2831306 w 2890837"/>
                            <a:gd name="connsiteY234" fmla="*/ 1000125 h 1726763"/>
                            <a:gd name="connsiteX235" fmla="*/ 2821781 w 2890837"/>
                            <a:gd name="connsiteY235" fmla="*/ 1004888 h 1726763"/>
                            <a:gd name="connsiteX236" fmla="*/ 2809875 w 2890837"/>
                            <a:gd name="connsiteY236" fmla="*/ 1019175 h 1726763"/>
                            <a:gd name="connsiteX237" fmla="*/ 2802731 w 2890837"/>
                            <a:gd name="connsiteY237" fmla="*/ 1026319 h 1726763"/>
                            <a:gd name="connsiteX238" fmla="*/ 2781300 w 2890837"/>
                            <a:gd name="connsiteY238" fmla="*/ 1033463 h 1726763"/>
                            <a:gd name="connsiteX239" fmla="*/ 2700337 w 2890837"/>
                            <a:gd name="connsiteY239" fmla="*/ 1031082 h 1726763"/>
                            <a:gd name="connsiteX240" fmla="*/ 2690812 w 2890837"/>
                            <a:gd name="connsiteY240" fmla="*/ 1028700 h 1726763"/>
                            <a:gd name="connsiteX241" fmla="*/ 2678906 w 2890837"/>
                            <a:gd name="connsiteY241" fmla="*/ 1026319 h 1726763"/>
                            <a:gd name="connsiteX242" fmla="*/ 2645568 w 2890837"/>
                            <a:gd name="connsiteY242" fmla="*/ 1021557 h 1726763"/>
                            <a:gd name="connsiteX243" fmla="*/ 2624137 w 2890837"/>
                            <a:gd name="connsiteY243" fmla="*/ 1016794 h 1726763"/>
                            <a:gd name="connsiteX244" fmla="*/ 2597943 w 2890837"/>
                            <a:gd name="connsiteY244" fmla="*/ 1014413 h 1726763"/>
                            <a:gd name="connsiteX245" fmla="*/ 2481262 w 2890837"/>
                            <a:gd name="connsiteY245" fmla="*/ 1009650 h 1726763"/>
                            <a:gd name="connsiteX246" fmla="*/ 2431256 w 2890837"/>
                            <a:gd name="connsiteY246" fmla="*/ 1012032 h 1726763"/>
                            <a:gd name="connsiteX247" fmla="*/ 2414587 w 2890837"/>
                            <a:gd name="connsiteY247" fmla="*/ 1016794 h 1726763"/>
                            <a:gd name="connsiteX248" fmla="*/ 2405062 w 2890837"/>
                            <a:gd name="connsiteY248" fmla="*/ 1023938 h 1726763"/>
                            <a:gd name="connsiteX249" fmla="*/ 2390775 w 2890837"/>
                            <a:gd name="connsiteY249" fmla="*/ 1028700 h 1726763"/>
                            <a:gd name="connsiteX250" fmla="*/ 2383631 w 2890837"/>
                            <a:gd name="connsiteY250" fmla="*/ 1031082 h 1726763"/>
                            <a:gd name="connsiteX251" fmla="*/ 2369343 w 2890837"/>
                            <a:gd name="connsiteY251" fmla="*/ 1040607 h 1726763"/>
                            <a:gd name="connsiteX252" fmla="*/ 2359818 w 2890837"/>
                            <a:gd name="connsiteY252" fmla="*/ 1052513 h 1726763"/>
                            <a:gd name="connsiteX253" fmla="*/ 2355056 w 2890837"/>
                            <a:gd name="connsiteY253" fmla="*/ 1059657 h 1726763"/>
                            <a:gd name="connsiteX254" fmla="*/ 2331243 w 2890837"/>
                            <a:gd name="connsiteY254" fmla="*/ 1073944 h 1726763"/>
                            <a:gd name="connsiteX255" fmla="*/ 2316956 w 2890837"/>
                            <a:gd name="connsiteY255" fmla="*/ 1085850 h 1726763"/>
                            <a:gd name="connsiteX256" fmla="*/ 2309812 w 2890837"/>
                            <a:gd name="connsiteY256" fmla="*/ 1088232 h 1726763"/>
                            <a:gd name="connsiteX257" fmla="*/ 2305050 w 2890837"/>
                            <a:gd name="connsiteY257" fmla="*/ 1095375 h 1726763"/>
                            <a:gd name="connsiteX258" fmla="*/ 2290762 w 2890837"/>
                            <a:gd name="connsiteY258" fmla="*/ 1107282 h 1726763"/>
                            <a:gd name="connsiteX259" fmla="*/ 2283618 w 2890837"/>
                            <a:gd name="connsiteY259" fmla="*/ 1123950 h 1726763"/>
                            <a:gd name="connsiteX260" fmla="*/ 2278856 w 2890837"/>
                            <a:gd name="connsiteY260" fmla="*/ 1152525 h 1726763"/>
                            <a:gd name="connsiteX261" fmla="*/ 2281237 w 2890837"/>
                            <a:gd name="connsiteY261" fmla="*/ 1159669 h 1726763"/>
                            <a:gd name="connsiteX262" fmla="*/ 2269331 w 2890837"/>
                            <a:gd name="connsiteY262" fmla="*/ 1178719 h 1726763"/>
                            <a:gd name="connsiteX263" fmla="*/ 2264568 w 2890837"/>
                            <a:gd name="connsiteY263" fmla="*/ 1185863 h 1726763"/>
                            <a:gd name="connsiteX264" fmla="*/ 2257425 w 2890837"/>
                            <a:gd name="connsiteY264" fmla="*/ 1190625 h 1726763"/>
                            <a:gd name="connsiteX265" fmla="*/ 2226468 w 2890837"/>
                            <a:gd name="connsiteY265" fmla="*/ 1197769 h 1726763"/>
                            <a:gd name="connsiteX266" fmla="*/ 2145506 w 2890837"/>
                            <a:gd name="connsiteY266" fmla="*/ 1195388 h 1726763"/>
                            <a:gd name="connsiteX267" fmla="*/ 2071687 w 2890837"/>
                            <a:gd name="connsiteY267" fmla="*/ 1195388 h 1726763"/>
                            <a:gd name="connsiteX268" fmla="*/ 2055018 w 2890837"/>
                            <a:gd name="connsiteY268" fmla="*/ 1200150 h 1726763"/>
                            <a:gd name="connsiteX269" fmla="*/ 2040731 w 2890837"/>
                            <a:gd name="connsiteY269" fmla="*/ 1209675 h 1726763"/>
                            <a:gd name="connsiteX270" fmla="*/ 2019300 w 2890837"/>
                            <a:gd name="connsiteY270" fmla="*/ 1233488 h 1726763"/>
                            <a:gd name="connsiteX271" fmla="*/ 2014537 w 2890837"/>
                            <a:gd name="connsiteY271" fmla="*/ 1240632 h 1726763"/>
                            <a:gd name="connsiteX272" fmla="*/ 2005012 w 2890837"/>
                            <a:gd name="connsiteY272" fmla="*/ 1257300 h 1726763"/>
                            <a:gd name="connsiteX273" fmla="*/ 2000250 w 2890837"/>
                            <a:gd name="connsiteY273" fmla="*/ 1278732 h 1726763"/>
                            <a:gd name="connsiteX274" fmla="*/ 1993106 w 2890837"/>
                            <a:gd name="connsiteY274" fmla="*/ 1285875 h 1726763"/>
                            <a:gd name="connsiteX275" fmla="*/ 1988343 w 2890837"/>
                            <a:gd name="connsiteY275" fmla="*/ 1300163 h 1726763"/>
                            <a:gd name="connsiteX276" fmla="*/ 1997868 w 2890837"/>
                            <a:gd name="connsiteY276" fmla="*/ 1326357 h 1726763"/>
                            <a:gd name="connsiteX277" fmla="*/ 2012156 w 2890837"/>
                            <a:gd name="connsiteY277" fmla="*/ 1345407 h 1726763"/>
                            <a:gd name="connsiteX278" fmla="*/ 2014537 w 2890837"/>
                            <a:gd name="connsiteY278" fmla="*/ 1352550 h 1726763"/>
                            <a:gd name="connsiteX279" fmla="*/ 2024062 w 2890837"/>
                            <a:gd name="connsiteY279" fmla="*/ 1369219 h 1726763"/>
                            <a:gd name="connsiteX280" fmla="*/ 2028825 w 2890837"/>
                            <a:gd name="connsiteY280" fmla="*/ 1385888 h 1726763"/>
                            <a:gd name="connsiteX281" fmla="*/ 2033587 w 2890837"/>
                            <a:gd name="connsiteY281" fmla="*/ 1393032 h 1726763"/>
                            <a:gd name="connsiteX282" fmla="*/ 2038350 w 2890837"/>
                            <a:gd name="connsiteY282" fmla="*/ 1407319 h 1726763"/>
                            <a:gd name="connsiteX283" fmla="*/ 2040731 w 2890837"/>
                            <a:gd name="connsiteY283" fmla="*/ 1414463 h 1726763"/>
                            <a:gd name="connsiteX284" fmla="*/ 2045493 w 2890837"/>
                            <a:gd name="connsiteY284" fmla="*/ 1421607 h 1726763"/>
                            <a:gd name="connsiteX285" fmla="*/ 2047875 w 2890837"/>
                            <a:gd name="connsiteY285" fmla="*/ 1428750 h 1726763"/>
                            <a:gd name="connsiteX286" fmla="*/ 2055018 w 2890837"/>
                            <a:gd name="connsiteY286" fmla="*/ 1435894 h 1726763"/>
                            <a:gd name="connsiteX287" fmla="*/ 2059781 w 2890837"/>
                            <a:gd name="connsiteY287" fmla="*/ 1445419 h 1726763"/>
                            <a:gd name="connsiteX288" fmla="*/ 2066925 w 2890837"/>
                            <a:gd name="connsiteY288" fmla="*/ 1450182 h 1726763"/>
                            <a:gd name="connsiteX289" fmla="*/ 2078831 w 2890837"/>
                            <a:gd name="connsiteY289" fmla="*/ 1459707 h 1726763"/>
                            <a:gd name="connsiteX290" fmla="*/ 2085975 w 2890837"/>
                            <a:gd name="connsiteY290" fmla="*/ 1464469 h 1726763"/>
                            <a:gd name="connsiteX291" fmla="*/ 2102643 w 2890837"/>
                            <a:gd name="connsiteY291" fmla="*/ 1476375 h 1726763"/>
                            <a:gd name="connsiteX292" fmla="*/ 2107406 w 2890837"/>
                            <a:gd name="connsiteY292" fmla="*/ 1485900 h 1726763"/>
                            <a:gd name="connsiteX293" fmla="*/ 2112168 w 2890837"/>
                            <a:gd name="connsiteY293" fmla="*/ 1493044 h 1726763"/>
                            <a:gd name="connsiteX294" fmla="*/ 2114550 w 2890837"/>
                            <a:gd name="connsiteY294" fmla="*/ 1502569 h 1726763"/>
                            <a:gd name="connsiteX295" fmla="*/ 2121693 w 2890837"/>
                            <a:gd name="connsiteY295" fmla="*/ 1509713 h 1726763"/>
                            <a:gd name="connsiteX296" fmla="*/ 2138362 w 2890837"/>
                            <a:gd name="connsiteY296" fmla="*/ 1516857 h 1726763"/>
                            <a:gd name="connsiteX297" fmla="*/ 2150268 w 2890837"/>
                            <a:gd name="connsiteY297" fmla="*/ 1521619 h 1726763"/>
                            <a:gd name="connsiteX298" fmla="*/ 2166937 w 2890837"/>
                            <a:gd name="connsiteY298" fmla="*/ 1528763 h 1726763"/>
                            <a:gd name="connsiteX299" fmla="*/ 2178843 w 2890837"/>
                            <a:gd name="connsiteY299" fmla="*/ 1535907 h 1726763"/>
                            <a:gd name="connsiteX300" fmla="*/ 2188368 w 2890837"/>
                            <a:gd name="connsiteY300" fmla="*/ 1538288 h 1726763"/>
                            <a:gd name="connsiteX301" fmla="*/ 2195512 w 2890837"/>
                            <a:gd name="connsiteY301" fmla="*/ 1540669 h 1726763"/>
                            <a:gd name="connsiteX302" fmla="*/ 2226468 w 2890837"/>
                            <a:gd name="connsiteY302" fmla="*/ 1538288 h 1726763"/>
                            <a:gd name="connsiteX303" fmla="*/ 2233612 w 2890837"/>
                            <a:gd name="connsiteY303" fmla="*/ 1535907 h 1726763"/>
                            <a:gd name="connsiteX304" fmla="*/ 2274093 w 2890837"/>
                            <a:gd name="connsiteY304" fmla="*/ 1533525 h 1726763"/>
                            <a:gd name="connsiteX305" fmla="*/ 2305050 w 2890837"/>
                            <a:gd name="connsiteY305" fmla="*/ 1535907 h 1726763"/>
                            <a:gd name="connsiteX306" fmla="*/ 2312193 w 2890837"/>
                            <a:gd name="connsiteY306" fmla="*/ 1538288 h 1726763"/>
                            <a:gd name="connsiteX307" fmla="*/ 2336006 w 2890837"/>
                            <a:gd name="connsiteY307" fmla="*/ 1540669 h 1726763"/>
                            <a:gd name="connsiteX308" fmla="*/ 2343150 w 2890837"/>
                            <a:gd name="connsiteY308" fmla="*/ 1543050 h 1726763"/>
                            <a:gd name="connsiteX309" fmla="*/ 2357437 w 2890837"/>
                            <a:gd name="connsiteY309" fmla="*/ 1552575 h 1726763"/>
                            <a:gd name="connsiteX310" fmla="*/ 2364581 w 2890837"/>
                            <a:gd name="connsiteY310" fmla="*/ 1557338 h 1726763"/>
                            <a:gd name="connsiteX311" fmla="*/ 2374106 w 2890837"/>
                            <a:gd name="connsiteY311" fmla="*/ 1562100 h 1726763"/>
                            <a:gd name="connsiteX312" fmla="*/ 2381250 w 2890837"/>
                            <a:gd name="connsiteY312" fmla="*/ 1569244 h 1726763"/>
                            <a:gd name="connsiteX313" fmla="*/ 2388393 w 2890837"/>
                            <a:gd name="connsiteY313" fmla="*/ 1574007 h 1726763"/>
                            <a:gd name="connsiteX314" fmla="*/ 2393156 w 2890837"/>
                            <a:gd name="connsiteY314" fmla="*/ 1581150 h 1726763"/>
                            <a:gd name="connsiteX315" fmla="*/ 2400300 w 2890837"/>
                            <a:gd name="connsiteY315" fmla="*/ 1590675 h 1726763"/>
                            <a:gd name="connsiteX316" fmla="*/ 2397918 w 2890837"/>
                            <a:gd name="connsiteY316" fmla="*/ 1621632 h 1726763"/>
                            <a:gd name="connsiteX317" fmla="*/ 2395537 w 2890837"/>
                            <a:gd name="connsiteY317" fmla="*/ 1633538 h 1726763"/>
                            <a:gd name="connsiteX318" fmla="*/ 2390775 w 2890837"/>
                            <a:gd name="connsiteY318" fmla="*/ 1704975 h 1726763"/>
                            <a:gd name="connsiteX319" fmla="*/ 2383631 w 2890837"/>
                            <a:gd name="connsiteY319" fmla="*/ 1724025 h 1726763"/>
                            <a:gd name="connsiteX320" fmla="*/ 2383631 w 2890837"/>
                            <a:gd name="connsiteY32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35968 w 2890837"/>
                            <a:gd name="connsiteY166" fmla="*/ 514350 h 1726763"/>
                            <a:gd name="connsiteX167" fmla="*/ 2028825 w 2890837"/>
                            <a:gd name="connsiteY167" fmla="*/ 497681 h 1726763"/>
                            <a:gd name="connsiteX168" fmla="*/ 2052637 w 2890837"/>
                            <a:gd name="connsiteY168" fmla="*/ 497682 h 1726763"/>
                            <a:gd name="connsiteX169" fmla="*/ 2057400 w 2890837"/>
                            <a:gd name="connsiteY169" fmla="*/ 490538 h 1726763"/>
                            <a:gd name="connsiteX170" fmla="*/ 2062162 w 2890837"/>
                            <a:gd name="connsiteY170" fmla="*/ 466725 h 1726763"/>
                            <a:gd name="connsiteX171" fmla="*/ 2076450 w 2890837"/>
                            <a:gd name="connsiteY171" fmla="*/ 473869 h 1726763"/>
                            <a:gd name="connsiteX172" fmla="*/ 2083593 w 2890837"/>
                            <a:gd name="connsiteY172" fmla="*/ 457200 h 1726763"/>
                            <a:gd name="connsiteX173" fmla="*/ 2109787 w 2890837"/>
                            <a:gd name="connsiteY173" fmla="*/ 461963 h 1726763"/>
                            <a:gd name="connsiteX174" fmla="*/ 2124075 w 2890837"/>
                            <a:gd name="connsiteY174" fmla="*/ 473869 h 1726763"/>
                            <a:gd name="connsiteX175" fmla="*/ 2128837 w 2890837"/>
                            <a:gd name="connsiteY175" fmla="*/ 488157 h 1726763"/>
                            <a:gd name="connsiteX176" fmla="*/ 2128837 w 2890837"/>
                            <a:gd name="connsiteY176" fmla="*/ 609600 h 1726763"/>
                            <a:gd name="connsiteX177" fmla="*/ 2140743 w 2890837"/>
                            <a:gd name="connsiteY177" fmla="*/ 626269 h 1726763"/>
                            <a:gd name="connsiteX178" fmla="*/ 2131218 w 2890837"/>
                            <a:gd name="connsiteY178" fmla="*/ 628650 h 1726763"/>
                            <a:gd name="connsiteX179" fmla="*/ 2131218 w 2890837"/>
                            <a:gd name="connsiteY179" fmla="*/ 645319 h 1726763"/>
                            <a:gd name="connsiteX180" fmla="*/ 2138362 w 2890837"/>
                            <a:gd name="connsiteY180" fmla="*/ 650082 h 1726763"/>
                            <a:gd name="connsiteX181" fmla="*/ 2131218 w 2890837"/>
                            <a:gd name="connsiteY181" fmla="*/ 657225 h 1726763"/>
                            <a:gd name="connsiteX182" fmla="*/ 2140743 w 2890837"/>
                            <a:gd name="connsiteY182" fmla="*/ 669132 h 1726763"/>
                            <a:gd name="connsiteX183" fmla="*/ 2145506 w 2890837"/>
                            <a:gd name="connsiteY183" fmla="*/ 673894 h 1726763"/>
                            <a:gd name="connsiteX184" fmla="*/ 2155031 w 2890837"/>
                            <a:gd name="connsiteY184" fmla="*/ 683419 h 1726763"/>
                            <a:gd name="connsiteX185" fmla="*/ 2197893 w 2890837"/>
                            <a:gd name="connsiteY185" fmla="*/ 692944 h 1726763"/>
                            <a:gd name="connsiteX186" fmla="*/ 2216943 w 2890837"/>
                            <a:gd name="connsiteY186" fmla="*/ 702469 h 1726763"/>
                            <a:gd name="connsiteX187" fmla="*/ 2238375 w 2890837"/>
                            <a:gd name="connsiteY187" fmla="*/ 707232 h 1726763"/>
                            <a:gd name="connsiteX188" fmla="*/ 2255043 w 2890837"/>
                            <a:gd name="connsiteY188" fmla="*/ 704850 h 1726763"/>
                            <a:gd name="connsiteX189" fmla="*/ 2276475 w 2890837"/>
                            <a:gd name="connsiteY189" fmla="*/ 700088 h 1726763"/>
                            <a:gd name="connsiteX190" fmla="*/ 2388393 w 2890837"/>
                            <a:gd name="connsiteY190" fmla="*/ 697707 h 1726763"/>
                            <a:gd name="connsiteX191" fmla="*/ 2400300 w 2890837"/>
                            <a:gd name="connsiteY191" fmla="*/ 695325 h 1726763"/>
                            <a:gd name="connsiteX192" fmla="*/ 2450306 w 2890837"/>
                            <a:gd name="connsiteY192" fmla="*/ 690563 h 1726763"/>
                            <a:gd name="connsiteX193" fmla="*/ 2464593 w 2890837"/>
                            <a:gd name="connsiteY193" fmla="*/ 685800 h 1726763"/>
                            <a:gd name="connsiteX194" fmla="*/ 2474118 w 2890837"/>
                            <a:gd name="connsiteY194" fmla="*/ 683419 h 1726763"/>
                            <a:gd name="connsiteX195" fmla="*/ 2488406 w 2890837"/>
                            <a:gd name="connsiteY195" fmla="*/ 678657 h 1726763"/>
                            <a:gd name="connsiteX196" fmla="*/ 2509837 w 2890837"/>
                            <a:gd name="connsiteY196" fmla="*/ 673894 h 1726763"/>
                            <a:gd name="connsiteX197" fmla="*/ 2531268 w 2890837"/>
                            <a:gd name="connsiteY197" fmla="*/ 664369 h 1726763"/>
                            <a:gd name="connsiteX198" fmla="*/ 2538412 w 2890837"/>
                            <a:gd name="connsiteY198" fmla="*/ 661988 h 1726763"/>
                            <a:gd name="connsiteX199" fmla="*/ 2581275 w 2890837"/>
                            <a:gd name="connsiteY199" fmla="*/ 664369 h 1726763"/>
                            <a:gd name="connsiteX200" fmla="*/ 2612231 w 2890837"/>
                            <a:gd name="connsiteY200" fmla="*/ 673894 h 1726763"/>
                            <a:gd name="connsiteX201" fmla="*/ 2645568 w 2890837"/>
                            <a:gd name="connsiteY201" fmla="*/ 678657 h 1726763"/>
                            <a:gd name="connsiteX202" fmla="*/ 2678906 w 2890837"/>
                            <a:gd name="connsiteY202" fmla="*/ 683419 h 1726763"/>
                            <a:gd name="connsiteX203" fmla="*/ 2750343 w 2890837"/>
                            <a:gd name="connsiteY203" fmla="*/ 681038 h 1726763"/>
                            <a:gd name="connsiteX204" fmla="*/ 2769393 w 2890837"/>
                            <a:gd name="connsiteY204" fmla="*/ 678657 h 1726763"/>
                            <a:gd name="connsiteX205" fmla="*/ 2800350 w 2890837"/>
                            <a:gd name="connsiteY205" fmla="*/ 692944 h 1726763"/>
                            <a:gd name="connsiteX206" fmla="*/ 2812256 w 2890837"/>
                            <a:gd name="connsiteY206" fmla="*/ 697707 h 1726763"/>
                            <a:gd name="connsiteX207" fmla="*/ 2819400 w 2890837"/>
                            <a:gd name="connsiteY207" fmla="*/ 711994 h 1726763"/>
                            <a:gd name="connsiteX208" fmla="*/ 2817018 w 2890837"/>
                            <a:gd name="connsiteY208" fmla="*/ 721519 h 1726763"/>
                            <a:gd name="connsiteX209" fmla="*/ 2814637 w 2890837"/>
                            <a:gd name="connsiteY209" fmla="*/ 728663 h 1726763"/>
                            <a:gd name="connsiteX210" fmla="*/ 2800350 w 2890837"/>
                            <a:gd name="connsiteY210" fmla="*/ 733425 h 1726763"/>
                            <a:gd name="connsiteX211" fmla="*/ 2795587 w 2890837"/>
                            <a:gd name="connsiteY211" fmla="*/ 745332 h 1726763"/>
                            <a:gd name="connsiteX212" fmla="*/ 2788443 w 2890837"/>
                            <a:gd name="connsiteY212" fmla="*/ 752475 h 1726763"/>
                            <a:gd name="connsiteX213" fmla="*/ 2797968 w 2890837"/>
                            <a:gd name="connsiteY213" fmla="*/ 802482 h 1726763"/>
                            <a:gd name="connsiteX214" fmla="*/ 2805112 w 2890837"/>
                            <a:gd name="connsiteY214" fmla="*/ 812007 h 1726763"/>
                            <a:gd name="connsiteX215" fmla="*/ 2814637 w 2890837"/>
                            <a:gd name="connsiteY215" fmla="*/ 814388 h 1726763"/>
                            <a:gd name="connsiteX216" fmla="*/ 2807493 w 2890837"/>
                            <a:gd name="connsiteY216" fmla="*/ 821532 h 1726763"/>
                            <a:gd name="connsiteX217" fmla="*/ 2793206 w 2890837"/>
                            <a:gd name="connsiteY217" fmla="*/ 826294 h 1726763"/>
                            <a:gd name="connsiteX218" fmla="*/ 2802731 w 2890837"/>
                            <a:gd name="connsiteY218" fmla="*/ 840582 h 1726763"/>
                            <a:gd name="connsiteX219" fmla="*/ 2807493 w 2890837"/>
                            <a:gd name="connsiteY219" fmla="*/ 847725 h 1726763"/>
                            <a:gd name="connsiteX220" fmla="*/ 2821781 w 2890837"/>
                            <a:gd name="connsiteY220" fmla="*/ 842963 h 1726763"/>
                            <a:gd name="connsiteX221" fmla="*/ 2838450 w 2890837"/>
                            <a:gd name="connsiteY221" fmla="*/ 847725 h 1726763"/>
                            <a:gd name="connsiteX222" fmla="*/ 2845593 w 2890837"/>
                            <a:gd name="connsiteY222" fmla="*/ 852488 h 1726763"/>
                            <a:gd name="connsiteX223" fmla="*/ 2859881 w 2890837"/>
                            <a:gd name="connsiteY223" fmla="*/ 859632 h 1726763"/>
                            <a:gd name="connsiteX224" fmla="*/ 2864643 w 2890837"/>
                            <a:gd name="connsiteY224" fmla="*/ 866775 h 1726763"/>
                            <a:gd name="connsiteX225" fmla="*/ 2888456 w 2890837"/>
                            <a:gd name="connsiteY225" fmla="*/ 885825 h 1726763"/>
                            <a:gd name="connsiteX226" fmla="*/ 2890837 w 2890837"/>
                            <a:gd name="connsiteY226" fmla="*/ 892969 h 1726763"/>
                            <a:gd name="connsiteX227" fmla="*/ 2888456 w 2890837"/>
                            <a:gd name="connsiteY227" fmla="*/ 938213 h 1726763"/>
                            <a:gd name="connsiteX228" fmla="*/ 2886075 w 2890837"/>
                            <a:gd name="connsiteY228" fmla="*/ 947738 h 1726763"/>
                            <a:gd name="connsiteX229" fmla="*/ 2883693 w 2890837"/>
                            <a:gd name="connsiteY229" fmla="*/ 954882 h 1726763"/>
                            <a:gd name="connsiteX230" fmla="*/ 2871787 w 2890837"/>
                            <a:gd name="connsiteY230" fmla="*/ 969169 h 1726763"/>
                            <a:gd name="connsiteX231" fmla="*/ 2864643 w 2890837"/>
                            <a:gd name="connsiteY231" fmla="*/ 971550 h 1726763"/>
                            <a:gd name="connsiteX232" fmla="*/ 2859881 w 2890837"/>
                            <a:gd name="connsiteY232" fmla="*/ 981075 h 1726763"/>
                            <a:gd name="connsiteX233" fmla="*/ 2845593 w 2890837"/>
                            <a:gd name="connsiteY233" fmla="*/ 990600 h 1726763"/>
                            <a:gd name="connsiteX234" fmla="*/ 2831306 w 2890837"/>
                            <a:gd name="connsiteY234" fmla="*/ 1000125 h 1726763"/>
                            <a:gd name="connsiteX235" fmla="*/ 2821781 w 2890837"/>
                            <a:gd name="connsiteY235" fmla="*/ 1004888 h 1726763"/>
                            <a:gd name="connsiteX236" fmla="*/ 2809875 w 2890837"/>
                            <a:gd name="connsiteY236" fmla="*/ 1019175 h 1726763"/>
                            <a:gd name="connsiteX237" fmla="*/ 2802731 w 2890837"/>
                            <a:gd name="connsiteY237" fmla="*/ 1026319 h 1726763"/>
                            <a:gd name="connsiteX238" fmla="*/ 2781300 w 2890837"/>
                            <a:gd name="connsiteY238" fmla="*/ 1033463 h 1726763"/>
                            <a:gd name="connsiteX239" fmla="*/ 2700337 w 2890837"/>
                            <a:gd name="connsiteY239" fmla="*/ 1031082 h 1726763"/>
                            <a:gd name="connsiteX240" fmla="*/ 2690812 w 2890837"/>
                            <a:gd name="connsiteY240" fmla="*/ 1028700 h 1726763"/>
                            <a:gd name="connsiteX241" fmla="*/ 2678906 w 2890837"/>
                            <a:gd name="connsiteY241" fmla="*/ 1026319 h 1726763"/>
                            <a:gd name="connsiteX242" fmla="*/ 2645568 w 2890837"/>
                            <a:gd name="connsiteY242" fmla="*/ 1021557 h 1726763"/>
                            <a:gd name="connsiteX243" fmla="*/ 2624137 w 2890837"/>
                            <a:gd name="connsiteY243" fmla="*/ 1016794 h 1726763"/>
                            <a:gd name="connsiteX244" fmla="*/ 2597943 w 2890837"/>
                            <a:gd name="connsiteY244" fmla="*/ 1014413 h 1726763"/>
                            <a:gd name="connsiteX245" fmla="*/ 2481262 w 2890837"/>
                            <a:gd name="connsiteY245" fmla="*/ 1009650 h 1726763"/>
                            <a:gd name="connsiteX246" fmla="*/ 2431256 w 2890837"/>
                            <a:gd name="connsiteY246" fmla="*/ 1012032 h 1726763"/>
                            <a:gd name="connsiteX247" fmla="*/ 2414587 w 2890837"/>
                            <a:gd name="connsiteY247" fmla="*/ 1016794 h 1726763"/>
                            <a:gd name="connsiteX248" fmla="*/ 2405062 w 2890837"/>
                            <a:gd name="connsiteY248" fmla="*/ 1023938 h 1726763"/>
                            <a:gd name="connsiteX249" fmla="*/ 2390775 w 2890837"/>
                            <a:gd name="connsiteY249" fmla="*/ 1028700 h 1726763"/>
                            <a:gd name="connsiteX250" fmla="*/ 2383631 w 2890837"/>
                            <a:gd name="connsiteY250" fmla="*/ 1031082 h 1726763"/>
                            <a:gd name="connsiteX251" fmla="*/ 2369343 w 2890837"/>
                            <a:gd name="connsiteY251" fmla="*/ 1040607 h 1726763"/>
                            <a:gd name="connsiteX252" fmla="*/ 2359818 w 2890837"/>
                            <a:gd name="connsiteY252" fmla="*/ 1052513 h 1726763"/>
                            <a:gd name="connsiteX253" fmla="*/ 2355056 w 2890837"/>
                            <a:gd name="connsiteY253" fmla="*/ 1059657 h 1726763"/>
                            <a:gd name="connsiteX254" fmla="*/ 2331243 w 2890837"/>
                            <a:gd name="connsiteY254" fmla="*/ 1073944 h 1726763"/>
                            <a:gd name="connsiteX255" fmla="*/ 2316956 w 2890837"/>
                            <a:gd name="connsiteY255" fmla="*/ 1085850 h 1726763"/>
                            <a:gd name="connsiteX256" fmla="*/ 2309812 w 2890837"/>
                            <a:gd name="connsiteY256" fmla="*/ 1088232 h 1726763"/>
                            <a:gd name="connsiteX257" fmla="*/ 2305050 w 2890837"/>
                            <a:gd name="connsiteY257" fmla="*/ 1095375 h 1726763"/>
                            <a:gd name="connsiteX258" fmla="*/ 2290762 w 2890837"/>
                            <a:gd name="connsiteY258" fmla="*/ 1107282 h 1726763"/>
                            <a:gd name="connsiteX259" fmla="*/ 2283618 w 2890837"/>
                            <a:gd name="connsiteY259" fmla="*/ 1123950 h 1726763"/>
                            <a:gd name="connsiteX260" fmla="*/ 2278856 w 2890837"/>
                            <a:gd name="connsiteY260" fmla="*/ 1152525 h 1726763"/>
                            <a:gd name="connsiteX261" fmla="*/ 2281237 w 2890837"/>
                            <a:gd name="connsiteY261" fmla="*/ 1159669 h 1726763"/>
                            <a:gd name="connsiteX262" fmla="*/ 2269331 w 2890837"/>
                            <a:gd name="connsiteY262" fmla="*/ 1178719 h 1726763"/>
                            <a:gd name="connsiteX263" fmla="*/ 2264568 w 2890837"/>
                            <a:gd name="connsiteY263" fmla="*/ 1185863 h 1726763"/>
                            <a:gd name="connsiteX264" fmla="*/ 2257425 w 2890837"/>
                            <a:gd name="connsiteY264" fmla="*/ 1190625 h 1726763"/>
                            <a:gd name="connsiteX265" fmla="*/ 2226468 w 2890837"/>
                            <a:gd name="connsiteY265" fmla="*/ 1197769 h 1726763"/>
                            <a:gd name="connsiteX266" fmla="*/ 2145506 w 2890837"/>
                            <a:gd name="connsiteY266" fmla="*/ 1195388 h 1726763"/>
                            <a:gd name="connsiteX267" fmla="*/ 2071687 w 2890837"/>
                            <a:gd name="connsiteY267" fmla="*/ 1195388 h 1726763"/>
                            <a:gd name="connsiteX268" fmla="*/ 2055018 w 2890837"/>
                            <a:gd name="connsiteY268" fmla="*/ 1200150 h 1726763"/>
                            <a:gd name="connsiteX269" fmla="*/ 2040731 w 2890837"/>
                            <a:gd name="connsiteY269" fmla="*/ 1209675 h 1726763"/>
                            <a:gd name="connsiteX270" fmla="*/ 2019300 w 2890837"/>
                            <a:gd name="connsiteY270" fmla="*/ 1233488 h 1726763"/>
                            <a:gd name="connsiteX271" fmla="*/ 2014537 w 2890837"/>
                            <a:gd name="connsiteY271" fmla="*/ 1240632 h 1726763"/>
                            <a:gd name="connsiteX272" fmla="*/ 2005012 w 2890837"/>
                            <a:gd name="connsiteY272" fmla="*/ 1257300 h 1726763"/>
                            <a:gd name="connsiteX273" fmla="*/ 2000250 w 2890837"/>
                            <a:gd name="connsiteY273" fmla="*/ 1278732 h 1726763"/>
                            <a:gd name="connsiteX274" fmla="*/ 1993106 w 2890837"/>
                            <a:gd name="connsiteY274" fmla="*/ 1285875 h 1726763"/>
                            <a:gd name="connsiteX275" fmla="*/ 1988343 w 2890837"/>
                            <a:gd name="connsiteY275" fmla="*/ 1300163 h 1726763"/>
                            <a:gd name="connsiteX276" fmla="*/ 1997868 w 2890837"/>
                            <a:gd name="connsiteY276" fmla="*/ 1326357 h 1726763"/>
                            <a:gd name="connsiteX277" fmla="*/ 2012156 w 2890837"/>
                            <a:gd name="connsiteY277" fmla="*/ 1345407 h 1726763"/>
                            <a:gd name="connsiteX278" fmla="*/ 2014537 w 2890837"/>
                            <a:gd name="connsiteY278" fmla="*/ 1352550 h 1726763"/>
                            <a:gd name="connsiteX279" fmla="*/ 2024062 w 2890837"/>
                            <a:gd name="connsiteY279" fmla="*/ 1369219 h 1726763"/>
                            <a:gd name="connsiteX280" fmla="*/ 2028825 w 2890837"/>
                            <a:gd name="connsiteY280" fmla="*/ 1385888 h 1726763"/>
                            <a:gd name="connsiteX281" fmla="*/ 2033587 w 2890837"/>
                            <a:gd name="connsiteY281" fmla="*/ 1393032 h 1726763"/>
                            <a:gd name="connsiteX282" fmla="*/ 2038350 w 2890837"/>
                            <a:gd name="connsiteY282" fmla="*/ 1407319 h 1726763"/>
                            <a:gd name="connsiteX283" fmla="*/ 2040731 w 2890837"/>
                            <a:gd name="connsiteY283" fmla="*/ 1414463 h 1726763"/>
                            <a:gd name="connsiteX284" fmla="*/ 2045493 w 2890837"/>
                            <a:gd name="connsiteY284" fmla="*/ 1421607 h 1726763"/>
                            <a:gd name="connsiteX285" fmla="*/ 2047875 w 2890837"/>
                            <a:gd name="connsiteY285" fmla="*/ 1428750 h 1726763"/>
                            <a:gd name="connsiteX286" fmla="*/ 2055018 w 2890837"/>
                            <a:gd name="connsiteY286" fmla="*/ 1435894 h 1726763"/>
                            <a:gd name="connsiteX287" fmla="*/ 2059781 w 2890837"/>
                            <a:gd name="connsiteY287" fmla="*/ 1445419 h 1726763"/>
                            <a:gd name="connsiteX288" fmla="*/ 2066925 w 2890837"/>
                            <a:gd name="connsiteY288" fmla="*/ 1450182 h 1726763"/>
                            <a:gd name="connsiteX289" fmla="*/ 2078831 w 2890837"/>
                            <a:gd name="connsiteY289" fmla="*/ 1459707 h 1726763"/>
                            <a:gd name="connsiteX290" fmla="*/ 2085975 w 2890837"/>
                            <a:gd name="connsiteY290" fmla="*/ 1464469 h 1726763"/>
                            <a:gd name="connsiteX291" fmla="*/ 2102643 w 2890837"/>
                            <a:gd name="connsiteY291" fmla="*/ 1476375 h 1726763"/>
                            <a:gd name="connsiteX292" fmla="*/ 2107406 w 2890837"/>
                            <a:gd name="connsiteY292" fmla="*/ 1485900 h 1726763"/>
                            <a:gd name="connsiteX293" fmla="*/ 2112168 w 2890837"/>
                            <a:gd name="connsiteY293" fmla="*/ 1493044 h 1726763"/>
                            <a:gd name="connsiteX294" fmla="*/ 2114550 w 2890837"/>
                            <a:gd name="connsiteY294" fmla="*/ 1502569 h 1726763"/>
                            <a:gd name="connsiteX295" fmla="*/ 2121693 w 2890837"/>
                            <a:gd name="connsiteY295" fmla="*/ 1509713 h 1726763"/>
                            <a:gd name="connsiteX296" fmla="*/ 2138362 w 2890837"/>
                            <a:gd name="connsiteY296" fmla="*/ 1516857 h 1726763"/>
                            <a:gd name="connsiteX297" fmla="*/ 2150268 w 2890837"/>
                            <a:gd name="connsiteY297" fmla="*/ 1521619 h 1726763"/>
                            <a:gd name="connsiteX298" fmla="*/ 2166937 w 2890837"/>
                            <a:gd name="connsiteY298" fmla="*/ 1528763 h 1726763"/>
                            <a:gd name="connsiteX299" fmla="*/ 2178843 w 2890837"/>
                            <a:gd name="connsiteY299" fmla="*/ 1535907 h 1726763"/>
                            <a:gd name="connsiteX300" fmla="*/ 2188368 w 2890837"/>
                            <a:gd name="connsiteY300" fmla="*/ 1538288 h 1726763"/>
                            <a:gd name="connsiteX301" fmla="*/ 2195512 w 2890837"/>
                            <a:gd name="connsiteY301" fmla="*/ 1540669 h 1726763"/>
                            <a:gd name="connsiteX302" fmla="*/ 2226468 w 2890837"/>
                            <a:gd name="connsiteY302" fmla="*/ 1538288 h 1726763"/>
                            <a:gd name="connsiteX303" fmla="*/ 2233612 w 2890837"/>
                            <a:gd name="connsiteY303" fmla="*/ 1535907 h 1726763"/>
                            <a:gd name="connsiteX304" fmla="*/ 2274093 w 2890837"/>
                            <a:gd name="connsiteY304" fmla="*/ 1533525 h 1726763"/>
                            <a:gd name="connsiteX305" fmla="*/ 2305050 w 2890837"/>
                            <a:gd name="connsiteY305" fmla="*/ 1535907 h 1726763"/>
                            <a:gd name="connsiteX306" fmla="*/ 2312193 w 2890837"/>
                            <a:gd name="connsiteY306" fmla="*/ 1538288 h 1726763"/>
                            <a:gd name="connsiteX307" fmla="*/ 2336006 w 2890837"/>
                            <a:gd name="connsiteY307" fmla="*/ 1540669 h 1726763"/>
                            <a:gd name="connsiteX308" fmla="*/ 2343150 w 2890837"/>
                            <a:gd name="connsiteY308" fmla="*/ 1543050 h 1726763"/>
                            <a:gd name="connsiteX309" fmla="*/ 2357437 w 2890837"/>
                            <a:gd name="connsiteY309" fmla="*/ 1552575 h 1726763"/>
                            <a:gd name="connsiteX310" fmla="*/ 2364581 w 2890837"/>
                            <a:gd name="connsiteY310" fmla="*/ 1557338 h 1726763"/>
                            <a:gd name="connsiteX311" fmla="*/ 2374106 w 2890837"/>
                            <a:gd name="connsiteY311" fmla="*/ 1562100 h 1726763"/>
                            <a:gd name="connsiteX312" fmla="*/ 2381250 w 2890837"/>
                            <a:gd name="connsiteY312" fmla="*/ 1569244 h 1726763"/>
                            <a:gd name="connsiteX313" fmla="*/ 2388393 w 2890837"/>
                            <a:gd name="connsiteY313" fmla="*/ 1574007 h 1726763"/>
                            <a:gd name="connsiteX314" fmla="*/ 2393156 w 2890837"/>
                            <a:gd name="connsiteY314" fmla="*/ 1581150 h 1726763"/>
                            <a:gd name="connsiteX315" fmla="*/ 2400300 w 2890837"/>
                            <a:gd name="connsiteY315" fmla="*/ 1590675 h 1726763"/>
                            <a:gd name="connsiteX316" fmla="*/ 2397918 w 2890837"/>
                            <a:gd name="connsiteY316" fmla="*/ 1621632 h 1726763"/>
                            <a:gd name="connsiteX317" fmla="*/ 2395537 w 2890837"/>
                            <a:gd name="connsiteY317" fmla="*/ 1633538 h 1726763"/>
                            <a:gd name="connsiteX318" fmla="*/ 2390775 w 2890837"/>
                            <a:gd name="connsiteY318" fmla="*/ 1704975 h 1726763"/>
                            <a:gd name="connsiteX319" fmla="*/ 2383631 w 2890837"/>
                            <a:gd name="connsiteY319" fmla="*/ 1724025 h 1726763"/>
                            <a:gd name="connsiteX320" fmla="*/ 2383631 w 2890837"/>
                            <a:gd name="connsiteY32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31206 w 2890837"/>
                            <a:gd name="connsiteY165" fmla="*/ 521494 h 1726763"/>
                            <a:gd name="connsiteX166" fmla="*/ 2028825 w 2890837"/>
                            <a:gd name="connsiteY166" fmla="*/ 497681 h 1726763"/>
                            <a:gd name="connsiteX167" fmla="*/ 2052637 w 2890837"/>
                            <a:gd name="connsiteY167" fmla="*/ 497682 h 1726763"/>
                            <a:gd name="connsiteX168" fmla="*/ 2057400 w 2890837"/>
                            <a:gd name="connsiteY168" fmla="*/ 490538 h 1726763"/>
                            <a:gd name="connsiteX169" fmla="*/ 2062162 w 2890837"/>
                            <a:gd name="connsiteY169" fmla="*/ 466725 h 1726763"/>
                            <a:gd name="connsiteX170" fmla="*/ 2076450 w 2890837"/>
                            <a:gd name="connsiteY170" fmla="*/ 473869 h 1726763"/>
                            <a:gd name="connsiteX171" fmla="*/ 2083593 w 2890837"/>
                            <a:gd name="connsiteY171" fmla="*/ 457200 h 1726763"/>
                            <a:gd name="connsiteX172" fmla="*/ 2109787 w 2890837"/>
                            <a:gd name="connsiteY172" fmla="*/ 461963 h 1726763"/>
                            <a:gd name="connsiteX173" fmla="*/ 2124075 w 2890837"/>
                            <a:gd name="connsiteY173" fmla="*/ 473869 h 1726763"/>
                            <a:gd name="connsiteX174" fmla="*/ 2128837 w 2890837"/>
                            <a:gd name="connsiteY174" fmla="*/ 488157 h 1726763"/>
                            <a:gd name="connsiteX175" fmla="*/ 2128837 w 2890837"/>
                            <a:gd name="connsiteY175" fmla="*/ 609600 h 1726763"/>
                            <a:gd name="connsiteX176" fmla="*/ 2140743 w 2890837"/>
                            <a:gd name="connsiteY176" fmla="*/ 626269 h 1726763"/>
                            <a:gd name="connsiteX177" fmla="*/ 2131218 w 2890837"/>
                            <a:gd name="connsiteY177" fmla="*/ 628650 h 1726763"/>
                            <a:gd name="connsiteX178" fmla="*/ 2131218 w 2890837"/>
                            <a:gd name="connsiteY178" fmla="*/ 645319 h 1726763"/>
                            <a:gd name="connsiteX179" fmla="*/ 2138362 w 2890837"/>
                            <a:gd name="connsiteY179" fmla="*/ 650082 h 1726763"/>
                            <a:gd name="connsiteX180" fmla="*/ 2131218 w 2890837"/>
                            <a:gd name="connsiteY180" fmla="*/ 657225 h 1726763"/>
                            <a:gd name="connsiteX181" fmla="*/ 2140743 w 2890837"/>
                            <a:gd name="connsiteY181" fmla="*/ 669132 h 1726763"/>
                            <a:gd name="connsiteX182" fmla="*/ 2145506 w 2890837"/>
                            <a:gd name="connsiteY182" fmla="*/ 673894 h 1726763"/>
                            <a:gd name="connsiteX183" fmla="*/ 2155031 w 2890837"/>
                            <a:gd name="connsiteY183" fmla="*/ 683419 h 1726763"/>
                            <a:gd name="connsiteX184" fmla="*/ 2197893 w 2890837"/>
                            <a:gd name="connsiteY184" fmla="*/ 692944 h 1726763"/>
                            <a:gd name="connsiteX185" fmla="*/ 2216943 w 2890837"/>
                            <a:gd name="connsiteY185" fmla="*/ 702469 h 1726763"/>
                            <a:gd name="connsiteX186" fmla="*/ 2238375 w 2890837"/>
                            <a:gd name="connsiteY186" fmla="*/ 707232 h 1726763"/>
                            <a:gd name="connsiteX187" fmla="*/ 2255043 w 2890837"/>
                            <a:gd name="connsiteY187" fmla="*/ 704850 h 1726763"/>
                            <a:gd name="connsiteX188" fmla="*/ 2276475 w 2890837"/>
                            <a:gd name="connsiteY188" fmla="*/ 700088 h 1726763"/>
                            <a:gd name="connsiteX189" fmla="*/ 2388393 w 2890837"/>
                            <a:gd name="connsiteY189" fmla="*/ 697707 h 1726763"/>
                            <a:gd name="connsiteX190" fmla="*/ 2400300 w 2890837"/>
                            <a:gd name="connsiteY190" fmla="*/ 695325 h 1726763"/>
                            <a:gd name="connsiteX191" fmla="*/ 2450306 w 2890837"/>
                            <a:gd name="connsiteY191" fmla="*/ 690563 h 1726763"/>
                            <a:gd name="connsiteX192" fmla="*/ 2464593 w 2890837"/>
                            <a:gd name="connsiteY192" fmla="*/ 685800 h 1726763"/>
                            <a:gd name="connsiteX193" fmla="*/ 2474118 w 2890837"/>
                            <a:gd name="connsiteY193" fmla="*/ 683419 h 1726763"/>
                            <a:gd name="connsiteX194" fmla="*/ 2488406 w 2890837"/>
                            <a:gd name="connsiteY194" fmla="*/ 678657 h 1726763"/>
                            <a:gd name="connsiteX195" fmla="*/ 2509837 w 2890837"/>
                            <a:gd name="connsiteY195" fmla="*/ 673894 h 1726763"/>
                            <a:gd name="connsiteX196" fmla="*/ 2531268 w 2890837"/>
                            <a:gd name="connsiteY196" fmla="*/ 664369 h 1726763"/>
                            <a:gd name="connsiteX197" fmla="*/ 2538412 w 2890837"/>
                            <a:gd name="connsiteY197" fmla="*/ 661988 h 1726763"/>
                            <a:gd name="connsiteX198" fmla="*/ 2581275 w 2890837"/>
                            <a:gd name="connsiteY198" fmla="*/ 664369 h 1726763"/>
                            <a:gd name="connsiteX199" fmla="*/ 2612231 w 2890837"/>
                            <a:gd name="connsiteY199" fmla="*/ 673894 h 1726763"/>
                            <a:gd name="connsiteX200" fmla="*/ 2645568 w 2890837"/>
                            <a:gd name="connsiteY200" fmla="*/ 678657 h 1726763"/>
                            <a:gd name="connsiteX201" fmla="*/ 2678906 w 2890837"/>
                            <a:gd name="connsiteY201" fmla="*/ 683419 h 1726763"/>
                            <a:gd name="connsiteX202" fmla="*/ 2750343 w 2890837"/>
                            <a:gd name="connsiteY202" fmla="*/ 681038 h 1726763"/>
                            <a:gd name="connsiteX203" fmla="*/ 2769393 w 2890837"/>
                            <a:gd name="connsiteY203" fmla="*/ 678657 h 1726763"/>
                            <a:gd name="connsiteX204" fmla="*/ 2800350 w 2890837"/>
                            <a:gd name="connsiteY204" fmla="*/ 692944 h 1726763"/>
                            <a:gd name="connsiteX205" fmla="*/ 2812256 w 2890837"/>
                            <a:gd name="connsiteY205" fmla="*/ 697707 h 1726763"/>
                            <a:gd name="connsiteX206" fmla="*/ 2819400 w 2890837"/>
                            <a:gd name="connsiteY206" fmla="*/ 711994 h 1726763"/>
                            <a:gd name="connsiteX207" fmla="*/ 2817018 w 2890837"/>
                            <a:gd name="connsiteY207" fmla="*/ 721519 h 1726763"/>
                            <a:gd name="connsiteX208" fmla="*/ 2814637 w 2890837"/>
                            <a:gd name="connsiteY208" fmla="*/ 728663 h 1726763"/>
                            <a:gd name="connsiteX209" fmla="*/ 2800350 w 2890837"/>
                            <a:gd name="connsiteY209" fmla="*/ 733425 h 1726763"/>
                            <a:gd name="connsiteX210" fmla="*/ 2795587 w 2890837"/>
                            <a:gd name="connsiteY210" fmla="*/ 745332 h 1726763"/>
                            <a:gd name="connsiteX211" fmla="*/ 2788443 w 2890837"/>
                            <a:gd name="connsiteY211" fmla="*/ 752475 h 1726763"/>
                            <a:gd name="connsiteX212" fmla="*/ 2797968 w 2890837"/>
                            <a:gd name="connsiteY212" fmla="*/ 802482 h 1726763"/>
                            <a:gd name="connsiteX213" fmla="*/ 2805112 w 2890837"/>
                            <a:gd name="connsiteY213" fmla="*/ 812007 h 1726763"/>
                            <a:gd name="connsiteX214" fmla="*/ 2814637 w 2890837"/>
                            <a:gd name="connsiteY214" fmla="*/ 814388 h 1726763"/>
                            <a:gd name="connsiteX215" fmla="*/ 2807493 w 2890837"/>
                            <a:gd name="connsiteY215" fmla="*/ 821532 h 1726763"/>
                            <a:gd name="connsiteX216" fmla="*/ 2793206 w 2890837"/>
                            <a:gd name="connsiteY216" fmla="*/ 826294 h 1726763"/>
                            <a:gd name="connsiteX217" fmla="*/ 2802731 w 2890837"/>
                            <a:gd name="connsiteY217" fmla="*/ 840582 h 1726763"/>
                            <a:gd name="connsiteX218" fmla="*/ 2807493 w 2890837"/>
                            <a:gd name="connsiteY218" fmla="*/ 847725 h 1726763"/>
                            <a:gd name="connsiteX219" fmla="*/ 2821781 w 2890837"/>
                            <a:gd name="connsiteY219" fmla="*/ 842963 h 1726763"/>
                            <a:gd name="connsiteX220" fmla="*/ 2838450 w 2890837"/>
                            <a:gd name="connsiteY220" fmla="*/ 847725 h 1726763"/>
                            <a:gd name="connsiteX221" fmla="*/ 2845593 w 2890837"/>
                            <a:gd name="connsiteY221" fmla="*/ 852488 h 1726763"/>
                            <a:gd name="connsiteX222" fmla="*/ 2859881 w 2890837"/>
                            <a:gd name="connsiteY222" fmla="*/ 859632 h 1726763"/>
                            <a:gd name="connsiteX223" fmla="*/ 2864643 w 2890837"/>
                            <a:gd name="connsiteY223" fmla="*/ 866775 h 1726763"/>
                            <a:gd name="connsiteX224" fmla="*/ 2888456 w 2890837"/>
                            <a:gd name="connsiteY224" fmla="*/ 885825 h 1726763"/>
                            <a:gd name="connsiteX225" fmla="*/ 2890837 w 2890837"/>
                            <a:gd name="connsiteY225" fmla="*/ 892969 h 1726763"/>
                            <a:gd name="connsiteX226" fmla="*/ 2888456 w 2890837"/>
                            <a:gd name="connsiteY226" fmla="*/ 938213 h 1726763"/>
                            <a:gd name="connsiteX227" fmla="*/ 2886075 w 2890837"/>
                            <a:gd name="connsiteY227" fmla="*/ 947738 h 1726763"/>
                            <a:gd name="connsiteX228" fmla="*/ 2883693 w 2890837"/>
                            <a:gd name="connsiteY228" fmla="*/ 954882 h 1726763"/>
                            <a:gd name="connsiteX229" fmla="*/ 2871787 w 2890837"/>
                            <a:gd name="connsiteY229" fmla="*/ 969169 h 1726763"/>
                            <a:gd name="connsiteX230" fmla="*/ 2864643 w 2890837"/>
                            <a:gd name="connsiteY230" fmla="*/ 971550 h 1726763"/>
                            <a:gd name="connsiteX231" fmla="*/ 2859881 w 2890837"/>
                            <a:gd name="connsiteY231" fmla="*/ 981075 h 1726763"/>
                            <a:gd name="connsiteX232" fmla="*/ 2845593 w 2890837"/>
                            <a:gd name="connsiteY232" fmla="*/ 990600 h 1726763"/>
                            <a:gd name="connsiteX233" fmla="*/ 2831306 w 2890837"/>
                            <a:gd name="connsiteY233" fmla="*/ 1000125 h 1726763"/>
                            <a:gd name="connsiteX234" fmla="*/ 2821781 w 2890837"/>
                            <a:gd name="connsiteY234" fmla="*/ 1004888 h 1726763"/>
                            <a:gd name="connsiteX235" fmla="*/ 2809875 w 2890837"/>
                            <a:gd name="connsiteY235" fmla="*/ 1019175 h 1726763"/>
                            <a:gd name="connsiteX236" fmla="*/ 2802731 w 2890837"/>
                            <a:gd name="connsiteY236" fmla="*/ 1026319 h 1726763"/>
                            <a:gd name="connsiteX237" fmla="*/ 2781300 w 2890837"/>
                            <a:gd name="connsiteY237" fmla="*/ 1033463 h 1726763"/>
                            <a:gd name="connsiteX238" fmla="*/ 2700337 w 2890837"/>
                            <a:gd name="connsiteY238" fmla="*/ 1031082 h 1726763"/>
                            <a:gd name="connsiteX239" fmla="*/ 2690812 w 2890837"/>
                            <a:gd name="connsiteY239" fmla="*/ 1028700 h 1726763"/>
                            <a:gd name="connsiteX240" fmla="*/ 2678906 w 2890837"/>
                            <a:gd name="connsiteY240" fmla="*/ 1026319 h 1726763"/>
                            <a:gd name="connsiteX241" fmla="*/ 2645568 w 2890837"/>
                            <a:gd name="connsiteY241" fmla="*/ 1021557 h 1726763"/>
                            <a:gd name="connsiteX242" fmla="*/ 2624137 w 2890837"/>
                            <a:gd name="connsiteY242" fmla="*/ 1016794 h 1726763"/>
                            <a:gd name="connsiteX243" fmla="*/ 2597943 w 2890837"/>
                            <a:gd name="connsiteY243" fmla="*/ 1014413 h 1726763"/>
                            <a:gd name="connsiteX244" fmla="*/ 2481262 w 2890837"/>
                            <a:gd name="connsiteY244" fmla="*/ 1009650 h 1726763"/>
                            <a:gd name="connsiteX245" fmla="*/ 2431256 w 2890837"/>
                            <a:gd name="connsiteY245" fmla="*/ 1012032 h 1726763"/>
                            <a:gd name="connsiteX246" fmla="*/ 2414587 w 2890837"/>
                            <a:gd name="connsiteY246" fmla="*/ 1016794 h 1726763"/>
                            <a:gd name="connsiteX247" fmla="*/ 2405062 w 2890837"/>
                            <a:gd name="connsiteY247" fmla="*/ 1023938 h 1726763"/>
                            <a:gd name="connsiteX248" fmla="*/ 2390775 w 2890837"/>
                            <a:gd name="connsiteY248" fmla="*/ 1028700 h 1726763"/>
                            <a:gd name="connsiteX249" fmla="*/ 2383631 w 2890837"/>
                            <a:gd name="connsiteY249" fmla="*/ 1031082 h 1726763"/>
                            <a:gd name="connsiteX250" fmla="*/ 2369343 w 2890837"/>
                            <a:gd name="connsiteY250" fmla="*/ 1040607 h 1726763"/>
                            <a:gd name="connsiteX251" fmla="*/ 2359818 w 2890837"/>
                            <a:gd name="connsiteY251" fmla="*/ 1052513 h 1726763"/>
                            <a:gd name="connsiteX252" fmla="*/ 2355056 w 2890837"/>
                            <a:gd name="connsiteY252" fmla="*/ 1059657 h 1726763"/>
                            <a:gd name="connsiteX253" fmla="*/ 2331243 w 2890837"/>
                            <a:gd name="connsiteY253" fmla="*/ 1073944 h 1726763"/>
                            <a:gd name="connsiteX254" fmla="*/ 2316956 w 2890837"/>
                            <a:gd name="connsiteY254" fmla="*/ 1085850 h 1726763"/>
                            <a:gd name="connsiteX255" fmla="*/ 2309812 w 2890837"/>
                            <a:gd name="connsiteY255" fmla="*/ 1088232 h 1726763"/>
                            <a:gd name="connsiteX256" fmla="*/ 2305050 w 2890837"/>
                            <a:gd name="connsiteY256" fmla="*/ 1095375 h 1726763"/>
                            <a:gd name="connsiteX257" fmla="*/ 2290762 w 2890837"/>
                            <a:gd name="connsiteY257" fmla="*/ 1107282 h 1726763"/>
                            <a:gd name="connsiteX258" fmla="*/ 2283618 w 2890837"/>
                            <a:gd name="connsiteY258" fmla="*/ 1123950 h 1726763"/>
                            <a:gd name="connsiteX259" fmla="*/ 2278856 w 2890837"/>
                            <a:gd name="connsiteY259" fmla="*/ 1152525 h 1726763"/>
                            <a:gd name="connsiteX260" fmla="*/ 2281237 w 2890837"/>
                            <a:gd name="connsiteY260" fmla="*/ 1159669 h 1726763"/>
                            <a:gd name="connsiteX261" fmla="*/ 2269331 w 2890837"/>
                            <a:gd name="connsiteY261" fmla="*/ 1178719 h 1726763"/>
                            <a:gd name="connsiteX262" fmla="*/ 2264568 w 2890837"/>
                            <a:gd name="connsiteY262" fmla="*/ 1185863 h 1726763"/>
                            <a:gd name="connsiteX263" fmla="*/ 2257425 w 2890837"/>
                            <a:gd name="connsiteY263" fmla="*/ 1190625 h 1726763"/>
                            <a:gd name="connsiteX264" fmla="*/ 2226468 w 2890837"/>
                            <a:gd name="connsiteY264" fmla="*/ 1197769 h 1726763"/>
                            <a:gd name="connsiteX265" fmla="*/ 2145506 w 2890837"/>
                            <a:gd name="connsiteY265" fmla="*/ 1195388 h 1726763"/>
                            <a:gd name="connsiteX266" fmla="*/ 2071687 w 2890837"/>
                            <a:gd name="connsiteY266" fmla="*/ 1195388 h 1726763"/>
                            <a:gd name="connsiteX267" fmla="*/ 2055018 w 2890837"/>
                            <a:gd name="connsiteY267" fmla="*/ 1200150 h 1726763"/>
                            <a:gd name="connsiteX268" fmla="*/ 2040731 w 2890837"/>
                            <a:gd name="connsiteY268" fmla="*/ 1209675 h 1726763"/>
                            <a:gd name="connsiteX269" fmla="*/ 2019300 w 2890837"/>
                            <a:gd name="connsiteY269" fmla="*/ 1233488 h 1726763"/>
                            <a:gd name="connsiteX270" fmla="*/ 2014537 w 2890837"/>
                            <a:gd name="connsiteY270" fmla="*/ 1240632 h 1726763"/>
                            <a:gd name="connsiteX271" fmla="*/ 2005012 w 2890837"/>
                            <a:gd name="connsiteY271" fmla="*/ 1257300 h 1726763"/>
                            <a:gd name="connsiteX272" fmla="*/ 2000250 w 2890837"/>
                            <a:gd name="connsiteY272" fmla="*/ 1278732 h 1726763"/>
                            <a:gd name="connsiteX273" fmla="*/ 1993106 w 2890837"/>
                            <a:gd name="connsiteY273" fmla="*/ 1285875 h 1726763"/>
                            <a:gd name="connsiteX274" fmla="*/ 1988343 w 2890837"/>
                            <a:gd name="connsiteY274" fmla="*/ 1300163 h 1726763"/>
                            <a:gd name="connsiteX275" fmla="*/ 1997868 w 2890837"/>
                            <a:gd name="connsiteY275" fmla="*/ 1326357 h 1726763"/>
                            <a:gd name="connsiteX276" fmla="*/ 2012156 w 2890837"/>
                            <a:gd name="connsiteY276" fmla="*/ 1345407 h 1726763"/>
                            <a:gd name="connsiteX277" fmla="*/ 2014537 w 2890837"/>
                            <a:gd name="connsiteY277" fmla="*/ 1352550 h 1726763"/>
                            <a:gd name="connsiteX278" fmla="*/ 2024062 w 2890837"/>
                            <a:gd name="connsiteY278" fmla="*/ 1369219 h 1726763"/>
                            <a:gd name="connsiteX279" fmla="*/ 2028825 w 2890837"/>
                            <a:gd name="connsiteY279" fmla="*/ 1385888 h 1726763"/>
                            <a:gd name="connsiteX280" fmla="*/ 2033587 w 2890837"/>
                            <a:gd name="connsiteY280" fmla="*/ 1393032 h 1726763"/>
                            <a:gd name="connsiteX281" fmla="*/ 2038350 w 2890837"/>
                            <a:gd name="connsiteY281" fmla="*/ 1407319 h 1726763"/>
                            <a:gd name="connsiteX282" fmla="*/ 2040731 w 2890837"/>
                            <a:gd name="connsiteY282" fmla="*/ 1414463 h 1726763"/>
                            <a:gd name="connsiteX283" fmla="*/ 2045493 w 2890837"/>
                            <a:gd name="connsiteY283" fmla="*/ 1421607 h 1726763"/>
                            <a:gd name="connsiteX284" fmla="*/ 2047875 w 2890837"/>
                            <a:gd name="connsiteY284" fmla="*/ 1428750 h 1726763"/>
                            <a:gd name="connsiteX285" fmla="*/ 2055018 w 2890837"/>
                            <a:gd name="connsiteY285" fmla="*/ 1435894 h 1726763"/>
                            <a:gd name="connsiteX286" fmla="*/ 2059781 w 2890837"/>
                            <a:gd name="connsiteY286" fmla="*/ 1445419 h 1726763"/>
                            <a:gd name="connsiteX287" fmla="*/ 2066925 w 2890837"/>
                            <a:gd name="connsiteY287" fmla="*/ 1450182 h 1726763"/>
                            <a:gd name="connsiteX288" fmla="*/ 2078831 w 2890837"/>
                            <a:gd name="connsiteY288" fmla="*/ 1459707 h 1726763"/>
                            <a:gd name="connsiteX289" fmla="*/ 2085975 w 2890837"/>
                            <a:gd name="connsiteY289" fmla="*/ 1464469 h 1726763"/>
                            <a:gd name="connsiteX290" fmla="*/ 2102643 w 2890837"/>
                            <a:gd name="connsiteY290" fmla="*/ 1476375 h 1726763"/>
                            <a:gd name="connsiteX291" fmla="*/ 2107406 w 2890837"/>
                            <a:gd name="connsiteY291" fmla="*/ 1485900 h 1726763"/>
                            <a:gd name="connsiteX292" fmla="*/ 2112168 w 2890837"/>
                            <a:gd name="connsiteY292" fmla="*/ 1493044 h 1726763"/>
                            <a:gd name="connsiteX293" fmla="*/ 2114550 w 2890837"/>
                            <a:gd name="connsiteY293" fmla="*/ 1502569 h 1726763"/>
                            <a:gd name="connsiteX294" fmla="*/ 2121693 w 2890837"/>
                            <a:gd name="connsiteY294" fmla="*/ 1509713 h 1726763"/>
                            <a:gd name="connsiteX295" fmla="*/ 2138362 w 2890837"/>
                            <a:gd name="connsiteY295" fmla="*/ 1516857 h 1726763"/>
                            <a:gd name="connsiteX296" fmla="*/ 2150268 w 2890837"/>
                            <a:gd name="connsiteY296" fmla="*/ 1521619 h 1726763"/>
                            <a:gd name="connsiteX297" fmla="*/ 2166937 w 2890837"/>
                            <a:gd name="connsiteY297" fmla="*/ 1528763 h 1726763"/>
                            <a:gd name="connsiteX298" fmla="*/ 2178843 w 2890837"/>
                            <a:gd name="connsiteY298" fmla="*/ 1535907 h 1726763"/>
                            <a:gd name="connsiteX299" fmla="*/ 2188368 w 2890837"/>
                            <a:gd name="connsiteY299" fmla="*/ 1538288 h 1726763"/>
                            <a:gd name="connsiteX300" fmla="*/ 2195512 w 2890837"/>
                            <a:gd name="connsiteY300" fmla="*/ 1540669 h 1726763"/>
                            <a:gd name="connsiteX301" fmla="*/ 2226468 w 2890837"/>
                            <a:gd name="connsiteY301" fmla="*/ 1538288 h 1726763"/>
                            <a:gd name="connsiteX302" fmla="*/ 2233612 w 2890837"/>
                            <a:gd name="connsiteY302" fmla="*/ 1535907 h 1726763"/>
                            <a:gd name="connsiteX303" fmla="*/ 2274093 w 2890837"/>
                            <a:gd name="connsiteY303" fmla="*/ 1533525 h 1726763"/>
                            <a:gd name="connsiteX304" fmla="*/ 2305050 w 2890837"/>
                            <a:gd name="connsiteY304" fmla="*/ 1535907 h 1726763"/>
                            <a:gd name="connsiteX305" fmla="*/ 2312193 w 2890837"/>
                            <a:gd name="connsiteY305" fmla="*/ 1538288 h 1726763"/>
                            <a:gd name="connsiteX306" fmla="*/ 2336006 w 2890837"/>
                            <a:gd name="connsiteY306" fmla="*/ 1540669 h 1726763"/>
                            <a:gd name="connsiteX307" fmla="*/ 2343150 w 2890837"/>
                            <a:gd name="connsiteY307" fmla="*/ 1543050 h 1726763"/>
                            <a:gd name="connsiteX308" fmla="*/ 2357437 w 2890837"/>
                            <a:gd name="connsiteY308" fmla="*/ 1552575 h 1726763"/>
                            <a:gd name="connsiteX309" fmla="*/ 2364581 w 2890837"/>
                            <a:gd name="connsiteY309" fmla="*/ 1557338 h 1726763"/>
                            <a:gd name="connsiteX310" fmla="*/ 2374106 w 2890837"/>
                            <a:gd name="connsiteY310" fmla="*/ 1562100 h 1726763"/>
                            <a:gd name="connsiteX311" fmla="*/ 2381250 w 2890837"/>
                            <a:gd name="connsiteY311" fmla="*/ 1569244 h 1726763"/>
                            <a:gd name="connsiteX312" fmla="*/ 2388393 w 2890837"/>
                            <a:gd name="connsiteY312" fmla="*/ 1574007 h 1726763"/>
                            <a:gd name="connsiteX313" fmla="*/ 2393156 w 2890837"/>
                            <a:gd name="connsiteY313" fmla="*/ 1581150 h 1726763"/>
                            <a:gd name="connsiteX314" fmla="*/ 2400300 w 2890837"/>
                            <a:gd name="connsiteY314" fmla="*/ 1590675 h 1726763"/>
                            <a:gd name="connsiteX315" fmla="*/ 2397918 w 2890837"/>
                            <a:gd name="connsiteY315" fmla="*/ 1621632 h 1726763"/>
                            <a:gd name="connsiteX316" fmla="*/ 2395537 w 2890837"/>
                            <a:gd name="connsiteY316" fmla="*/ 1633538 h 1726763"/>
                            <a:gd name="connsiteX317" fmla="*/ 2390775 w 2890837"/>
                            <a:gd name="connsiteY317" fmla="*/ 1704975 h 1726763"/>
                            <a:gd name="connsiteX318" fmla="*/ 2383631 w 2890837"/>
                            <a:gd name="connsiteY318" fmla="*/ 1724025 h 1726763"/>
                            <a:gd name="connsiteX319" fmla="*/ 2383631 w 2890837"/>
                            <a:gd name="connsiteY319"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85962 w 2890837"/>
                            <a:gd name="connsiteY160" fmla="*/ 545307 h 1726763"/>
                            <a:gd name="connsiteX161" fmla="*/ 1995487 w 2890837"/>
                            <a:gd name="connsiteY161" fmla="*/ 550069 h 1726763"/>
                            <a:gd name="connsiteX162" fmla="*/ 2005012 w 2890837"/>
                            <a:gd name="connsiteY162" fmla="*/ 545307 h 1726763"/>
                            <a:gd name="connsiteX163" fmla="*/ 2002631 w 2890837"/>
                            <a:gd name="connsiteY163" fmla="*/ 538163 h 1726763"/>
                            <a:gd name="connsiteX164" fmla="*/ 2016918 w 2890837"/>
                            <a:gd name="connsiteY164" fmla="*/ 528638 h 1726763"/>
                            <a:gd name="connsiteX165" fmla="*/ 2028825 w 2890837"/>
                            <a:gd name="connsiteY165" fmla="*/ 497681 h 1726763"/>
                            <a:gd name="connsiteX166" fmla="*/ 2052637 w 2890837"/>
                            <a:gd name="connsiteY166" fmla="*/ 497682 h 1726763"/>
                            <a:gd name="connsiteX167" fmla="*/ 2057400 w 2890837"/>
                            <a:gd name="connsiteY167" fmla="*/ 490538 h 1726763"/>
                            <a:gd name="connsiteX168" fmla="*/ 2062162 w 2890837"/>
                            <a:gd name="connsiteY168" fmla="*/ 466725 h 1726763"/>
                            <a:gd name="connsiteX169" fmla="*/ 2076450 w 2890837"/>
                            <a:gd name="connsiteY169" fmla="*/ 473869 h 1726763"/>
                            <a:gd name="connsiteX170" fmla="*/ 2083593 w 2890837"/>
                            <a:gd name="connsiteY170" fmla="*/ 457200 h 1726763"/>
                            <a:gd name="connsiteX171" fmla="*/ 2109787 w 2890837"/>
                            <a:gd name="connsiteY171" fmla="*/ 461963 h 1726763"/>
                            <a:gd name="connsiteX172" fmla="*/ 2124075 w 2890837"/>
                            <a:gd name="connsiteY172" fmla="*/ 473869 h 1726763"/>
                            <a:gd name="connsiteX173" fmla="*/ 2128837 w 2890837"/>
                            <a:gd name="connsiteY173" fmla="*/ 488157 h 1726763"/>
                            <a:gd name="connsiteX174" fmla="*/ 2128837 w 2890837"/>
                            <a:gd name="connsiteY174" fmla="*/ 609600 h 1726763"/>
                            <a:gd name="connsiteX175" fmla="*/ 2140743 w 2890837"/>
                            <a:gd name="connsiteY175" fmla="*/ 626269 h 1726763"/>
                            <a:gd name="connsiteX176" fmla="*/ 2131218 w 2890837"/>
                            <a:gd name="connsiteY176" fmla="*/ 628650 h 1726763"/>
                            <a:gd name="connsiteX177" fmla="*/ 2131218 w 2890837"/>
                            <a:gd name="connsiteY177" fmla="*/ 645319 h 1726763"/>
                            <a:gd name="connsiteX178" fmla="*/ 2138362 w 2890837"/>
                            <a:gd name="connsiteY178" fmla="*/ 650082 h 1726763"/>
                            <a:gd name="connsiteX179" fmla="*/ 2131218 w 2890837"/>
                            <a:gd name="connsiteY179" fmla="*/ 657225 h 1726763"/>
                            <a:gd name="connsiteX180" fmla="*/ 2140743 w 2890837"/>
                            <a:gd name="connsiteY180" fmla="*/ 669132 h 1726763"/>
                            <a:gd name="connsiteX181" fmla="*/ 2145506 w 2890837"/>
                            <a:gd name="connsiteY181" fmla="*/ 673894 h 1726763"/>
                            <a:gd name="connsiteX182" fmla="*/ 2155031 w 2890837"/>
                            <a:gd name="connsiteY182" fmla="*/ 683419 h 1726763"/>
                            <a:gd name="connsiteX183" fmla="*/ 2197893 w 2890837"/>
                            <a:gd name="connsiteY183" fmla="*/ 692944 h 1726763"/>
                            <a:gd name="connsiteX184" fmla="*/ 2216943 w 2890837"/>
                            <a:gd name="connsiteY184" fmla="*/ 702469 h 1726763"/>
                            <a:gd name="connsiteX185" fmla="*/ 2238375 w 2890837"/>
                            <a:gd name="connsiteY185" fmla="*/ 707232 h 1726763"/>
                            <a:gd name="connsiteX186" fmla="*/ 2255043 w 2890837"/>
                            <a:gd name="connsiteY186" fmla="*/ 704850 h 1726763"/>
                            <a:gd name="connsiteX187" fmla="*/ 2276475 w 2890837"/>
                            <a:gd name="connsiteY187" fmla="*/ 700088 h 1726763"/>
                            <a:gd name="connsiteX188" fmla="*/ 2388393 w 2890837"/>
                            <a:gd name="connsiteY188" fmla="*/ 697707 h 1726763"/>
                            <a:gd name="connsiteX189" fmla="*/ 2400300 w 2890837"/>
                            <a:gd name="connsiteY189" fmla="*/ 695325 h 1726763"/>
                            <a:gd name="connsiteX190" fmla="*/ 2450306 w 2890837"/>
                            <a:gd name="connsiteY190" fmla="*/ 690563 h 1726763"/>
                            <a:gd name="connsiteX191" fmla="*/ 2464593 w 2890837"/>
                            <a:gd name="connsiteY191" fmla="*/ 685800 h 1726763"/>
                            <a:gd name="connsiteX192" fmla="*/ 2474118 w 2890837"/>
                            <a:gd name="connsiteY192" fmla="*/ 683419 h 1726763"/>
                            <a:gd name="connsiteX193" fmla="*/ 2488406 w 2890837"/>
                            <a:gd name="connsiteY193" fmla="*/ 678657 h 1726763"/>
                            <a:gd name="connsiteX194" fmla="*/ 2509837 w 2890837"/>
                            <a:gd name="connsiteY194" fmla="*/ 673894 h 1726763"/>
                            <a:gd name="connsiteX195" fmla="*/ 2531268 w 2890837"/>
                            <a:gd name="connsiteY195" fmla="*/ 664369 h 1726763"/>
                            <a:gd name="connsiteX196" fmla="*/ 2538412 w 2890837"/>
                            <a:gd name="connsiteY196" fmla="*/ 661988 h 1726763"/>
                            <a:gd name="connsiteX197" fmla="*/ 2581275 w 2890837"/>
                            <a:gd name="connsiteY197" fmla="*/ 664369 h 1726763"/>
                            <a:gd name="connsiteX198" fmla="*/ 2612231 w 2890837"/>
                            <a:gd name="connsiteY198" fmla="*/ 673894 h 1726763"/>
                            <a:gd name="connsiteX199" fmla="*/ 2645568 w 2890837"/>
                            <a:gd name="connsiteY199" fmla="*/ 678657 h 1726763"/>
                            <a:gd name="connsiteX200" fmla="*/ 2678906 w 2890837"/>
                            <a:gd name="connsiteY200" fmla="*/ 683419 h 1726763"/>
                            <a:gd name="connsiteX201" fmla="*/ 2750343 w 2890837"/>
                            <a:gd name="connsiteY201" fmla="*/ 681038 h 1726763"/>
                            <a:gd name="connsiteX202" fmla="*/ 2769393 w 2890837"/>
                            <a:gd name="connsiteY202" fmla="*/ 678657 h 1726763"/>
                            <a:gd name="connsiteX203" fmla="*/ 2800350 w 2890837"/>
                            <a:gd name="connsiteY203" fmla="*/ 692944 h 1726763"/>
                            <a:gd name="connsiteX204" fmla="*/ 2812256 w 2890837"/>
                            <a:gd name="connsiteY204" fmla="*/ 697707 h 1726763"/>
                            <a:gd name="connsiteX205" fmla="*/ 2819400 w 2890837"/>
                            <a:gd name="connsiteY205" fmla="*/ 711994 h 1726763"/>
                            <a:gd name="connsiteX206" fmla="*/ 2817018 w 2890837"/>
                            <a:gd name="connsiteY206" fmla="*/ 721519 h 1726763"/>
                            <a:gd name="connsiteX207" fmla="*/ 2814637 w 2890837"/>
                            <a:gd name="connsiteY207" fmla="*/ 728663 h 1726763"/>
                            <a:gd name="connsiteX208" fmla="*/ 2800350 w 2890837"/>
                            <a:gd name="connsiteY208" fmla="*/ 733425 h 1726763"/>
                            <a:gd name="connsiteX209" fmla="*/ 2795587 w 2890837"/>
                            <a:gd name="connsiteY209" fmla="*/ 745332 h 1726763"/>
                            <a:gd name="connsiteX210" fmla="*/ 2788443 w 2890837"/>
                            <a:gd name="connsiteY210" fmla="*/ 752475 h 1726763"/>
                            <a:gd name="connsiteX211" fmla="*/ 2797968 w 2890837"/>
                            <a:gd name="connsiteY211" fmla="*/ 802482 h 1726763"/>
                            <a:gd name="connsiteX212" fmla="*/ 2805112 w 2890837"/>
                            <a:gd name="connsiteY212" fmla="*/ 812007 h 1726763"/>
                            <a:gd name="connsiteX213" fmla="*/ 2814637 w 2890837"/>
                            <a:gd name="connsiteY213" fmla="*/ 814388 h 1726763"/>
                            <a:gd name="connsiteX214" fmla="*/ 2807493 w 2890837"/>
                            <a:gd name="connsiteY214" fmla="*/ 821532 h 1726763"/>
                            <a:gd name="connsiteX215" fmla="*/ 2793206 w 2890837"/>
                            <a:gd name="connsiteY215" fmla="*/ 826294 h 1726763"/>
                            <a:gd name="connsiteX216" fmla="*/ 2802731 w 2890837"/>
                            <a:gd name="connsiteY216" fmla="*/ 840582 h 1726763"/>
                            <a:gd name="connsiteX217" fmla="*/ 2807493 w 2890837"/>
                            <a:gd name="connsiteY217" fmla="*/ 847725 h 1726763"/>
                            <a:gd name="connsiteX218" fmla="*/ 2821781 w 2890837"/>
                            <a:gd name="connsiteY218" fmla="*/ 842963 h 1726763"/>
                            <a:gd name="connsiteX219" fmla="*/ 2838450 w 2890837"/>
                            <a:gd name="connsiteY219" fmla="*/ 847725 h 1726763"/>
                            <a:gd name="connsiteX220" fmla="*/ 2845593 w 2890837"/>
                            <a:gd name="connsiteY220" fmla="*/ 852488 h 1726763"/>
                            <a:gd name="connsiteX221" fmla="*/ 2859881 w 2890837"/>
                            <a:gd name="connsiteY221" fmla="*/ 859632 h 1726763"/>
                            <a:gd name="connsiteX222" fmla="*/ 2864643 w 2890837"/>
                            <a:gd name="connsiteY222" fmla="*/ 866775 h 1726763"/>
                            <a:gd name="connsiteX223" fmla="*/ 2888456 w 2890837"/>
                            <a:gd name="connsiteY223" fmla="*/ 885825 h 1726763"/>
                            <a:gd name="connsiteX224" fmla="*/ 2890837 w 2890837"/>
                            <a:gd name="connsiteY224" fmla="*/ 892969 h 1726763"/>
                            <a:gd name="connsiteX225" fmla="*/ 2888456 w 2890837"/>
                            <a:gd name="connsiteY225" fmla="*/ 938213 h 1726763"/>
                            <a:gd name="connsiteX226" fmla="*/ 2886075 w 2890837"/>
                            <a:gd name="connsiteY226" fmla="*/ 947738 h 1726763"/>
                            <a:gd name="connsiteX227" fmla="*/ 2883693 w 2890837"/>
                            <a:gd name="connsiteY227" fmla="*/ 954882 h 1726763"/>
                            <a:gd name="connsiteX228" fmla="*/ 2871787 w 2890837"/>
                            <a:gd name="connsiteY228" fmla="*/ 969169 h 1726763"/>
                            <a:gd name="connsiteX229" fmla="*/ 2864643 w 2890837"/>
                            <a:gd name="connsiteY229" fmla="*/ 971550 h 1726763"/>
                            <a:gd name="connsiteX230" fmla="*/ 2859881 w 2890837"/>
                            <a:gd name="connsiteY230" fmla="*/ 981075 h 1726763"/>
                            <a:gd name="connsiteX231" fmla="*/ 2845593 w 2890837"/>
                            <a:gd name="connsiteY231" fmla="*/ 990600 h 1726763"/>
                            <a:gd name="connsiteX232" fmla="*/ 2831306 w 2890837"/>
                            <a:gd name="connsiteY232" fmla="*/ 1000125 h 1726763"/>
                            <a:gd name="connsiteX233" fmla="*/ 2821781 w 2890837"/>
                            <a:gd name="connsiteY233" fmla="*/ 1004888 h 1726763"/>
                            <a:gd name="connsiteX234" fmla="*/ 2809875 w 2890837"/>
                            <a:gd name="connsiteY234" fmla="*/ 1019175 h 1726763"/>
                            <a:gd name="connsiteX235" fmla="*/ 2802731 w 2890837"/>
                            <a:gd name="connsiteY235" fmla="*/ 1026319 h 1726763"/>
                            <a:gd name="connsiteX236" fmla="*/ 2781300 w 2890837"/>
                            <a:gd name="connsiteY236" fmla="*/ 1033463 h 1726763"/>
                            <a:gd name="connsiteX237" fmla="*/ 2700337 w 2890837"/>
                            <a:gd name="connsiteY237" fmla="*/ 1031082 h 1726763"/>
                            <a:gd name="connsiteX238" fmla="*/ 2690812 w 2890837"/>
                            <a:gd name="connsiteY238" fmla="*/ 1028700 h 1726763"/>
                            <a:gd name="connsiteX239" fmla="*/ 2678906 w 2890837"/>
                            <a:gd name="connsiteY239" fmla="*/ 1026319 h 1726763"/>
                            <a:gd name="connsiteX240" fmla="*/ 2645568 w 2890837"/>
                            <a:gd name="connsiteY240" fmla="*/ 1021557 h 1726763"/>
                            <a:gd name="connsiteX241" fmla="*/ 2624137 w 2890837"/>
                            <a:gd name="connsiteY241" fmla="*/ 1016794 h 1726763"/>
                            <a:gd name="connsiteX242" fmla="*/ 2597943 w 2890837"/>
                            <a:gd name="connsiteY242" fmla="*/ 1014413 h 1726763"/>
                            <a:gd name="connsiteX243" fmla="*/ 2481262 w 2890837"/>
                            <a:gd name="connsiteY243" fmla="*/ 1009650 h 1726763"/>
                            <a:gd name="connsiteX244" fmla="*/ 2431256 w 2890837"/>
                            <a:gd name="connsiteY244" fmla="*/ 1012032 h 1726763"/>
                            <a:gd name="connsiteX245" fmla="*/ 2414587 w 2890837"/>
                            <a:gd name="connsiteY245" fmla="*/ 1016794 h 1726763"/>
                            <a:gd name="connsiteX246" fmla="*/ 2405062 w 2890837"/>
                            <a:gd name="connsiteY246" fmla="*/ 1023938 h 1726763"/>
                            <a:gd name="connsiteX247" fmla="*/ 2390775 w 2890837"/>
                            <a:gd name="connsiteY247" fmla="*/ 1028700 h 1726763"/>
                            <a:gd name="connsiteX248" fmla="*/ 2383631 w 2890837"/>
                            <a:gd name="connsiteY248" fmla="*/ 1031082 h 1726763"/>
                            <a:gd name="connsiteX249" fmla="*/ 2369343 w 2890837"/>
                            <a:gd name="connsiteY249" fmla="*/ 1040607 h 1726763"/>
                            <a:gd name="connsiteX250" fmla="*/ 2359818 w 2890837"/>
                            <a:gd name="connsiteY250" fmla="*/ 1052513 h 1726763"/>
                            <a:gd name="connsiteX251" fmla="*/ 2355056 w 2890837"/>
                            <a:gd name="connsiteY251" fmla="*/ 1059657 h 1726763"/>
                            <a:gd name="connsiteX252" fmla="*/ 2331243 w 2890837"/>
                            <a:gd name="connsiteY252" fmla="*/ 1073944 h 1726763"/>
                            <a:gd name="connsiteX253" fmla="*/ 2316956 w 2890837"/>
                            <a:gd name="connsiteY253" fmla="*/ 1085850 h 1726763"/>
                            <a:gd name="connsiteX254" fmla="*/ 2309812 w 2890837"/>
                            <a:gd name="connsiteY254" fmla="*/ 1088232 h 1726763"/>
                            <a:gd name="connsiteX255" fmla="*/ 2305050 w 2890837"/>
                            <a:gd name="connsiteY255" fmla="*/ 1095375 h 1726763"/>
                            <a:gd name="connsiteX256" fmla="*/ 2290762 w 2890837"/>
                            <a:gd name="connsiteY256" fmla="*/ 1107282 h 1726763"/>
                            <a:gd name="connsiteX257" fmla="*/ 2283618 w 2890837"/>
                            <a:gd name="connsiteY257" fmla="*/ 1123950 h 1726763"/>
                            <a:gd name="connsiteX258" fmla="*/ 2278856 w 2890837"/>
                            <a:gd name="connsiteY258" fmla="*/ 1152525 h 1726763"/>
                            <a:gd name="connsiteX259" fmla="*/ 2281237 w 2890837"/>
                            <a:gd name="connsiteY259" fmla="*/ 1159669 h 1726763"/>
                            <a:gd name="connsiteX260" fmla="*/ 2269331 w 2890837"/>
                            <a:gd name="connsiteY260" fmla="*/ 1178719 h 1726763"/>
                            <a:gd name="connsiteX261" fmla="*/ 2264568 w 2890837"/>
                            <a:gd name="connsiteY261" fmla="*/ 1185863 h 1726763"/>
                            <a:gd name="connsiteX262" fmla="*/ 2257425 w 2890837"/>
                            <a:gd name="connsiteY262" fmla="*/ 1190625 h 1726763"/>
                            <a:gd name="connsiteX263" fmla="*/ 2226468 w 2890837"/>
                            <a:gd name="connsiteY263" fmla="*/ 1197769 h 1726763"/>
                            <a:gd name="connsiteX264" fmla="*/ 2145506 w 2890837"/>
                            <a:gd name="connsiteY264" fmla="*/ 1195388 h 1726763"/>
                            <a:gd name="connsiteX265" fmla="*/ 2071687 w 2890837"/>
                            <a:gd name="connsiteY265" fmla="*/ 1195388 h 1726763"/>
                            <a:gd name="connsiteX266" fmla="*/ 2055018 w 2890837"/>
                            <a:gd name="connsiteY266" fmla="*/ 1200150 h 1726763"/>
                            <a:gd name="connsiteX267" fmla="*/ 2040731 w 2890837"/>
                            <a:gd name="connsiteY267" fmla="*/ 1209675 h 1726763"/>
                            <a:gd name="connsiteX268" fmla="*/ 2019300 w 2890837"/>
                            <a:gd name="connsiteY268" fmla="*/ 1233488 h 1726763"/>
                            <a:gd name="connsiteX269" fmla="*/ 2014537 w 2890837"/>
                            <a:gd name="connsiteY269" fmla="*/ 1240632 h 1726763"/>
                            <a:gd name="connsiteX270" fmla="*/ 2005012 w 2890837"/>
                            <a:gd name="connsiteY270" fmla="*/ 1257300 h 1726763"/>
                            <a:gd name="connsiteX271" fmla="*/ 2000250 w 2890837"/>
                            <a:gd name="connsiteY271" fmla="*/ 1278732 h 1726763"/>
                            <a:gd name="connsiteX272" fmla="*/ 1993106 w 2890837"/>
                            <a:gd name="connsiteY272" fmla="*/ 1285875 h 1726763"/>
                            <a:gd name="connsiteX273" fmla="*/ 1988343 w 2890837"/>
                            <a:gd name="connsiteY273" fmla="*/ 1300163 h 1726763"/>
                            <a:gd name="connsiteX274" fmla="*/ 1997868 w 2890837"/>
                            <a:gd name="connsiteY274" fmla="*/ 1326357 h 1726763"/>
                            <a:gd name="connsiteX275" fmla="*/ 2012156 w 2890837"/>
                            <a:gd name="connsiteY275" fmla="*/ 1345407 h 1726763"/>
                            <a:gd name="connsiteX276" fmla="*/ 2014537 w 2890837"/>
                            <a:gd name="connsiteY276" fmla="*/ 1352550 h 1726763"/>
                            <a:gd name="connsiteX277" fmla="*/ 2024062 w 2890837"/>
                            <a:gd name="connsiteY277" fmla="*/ 1369219 h 1726763"/>
                            <a:gd name="connsiteX278" fmla="*/ 2028825 w 2890837"/>
                            <a:gd name="connsiteY278" fmla="*/ 1385888 h 1726763"/>
                            <a:gd name="connsiteX279" fmla="*/ 2033587 w 2890837"/>
                            <a:gd name="connsiteY279" fmla="*/ 1393032 h 1726763"/>
                            <a:gd name="connsiteX280" fmla="*/ 2038350 w 2890837"/>
                            <a:gd name="connsiteY280" fmla="*/ 1407319 h 1726763"/>
                            <a:gd name="connsiteX281" fmla="*/ 2040731 w 2890837"/>
                            <a:gd name="connsiteY281" fmla="*/ 1414463 h 1726763"/>
                            <a:gd name="connsiteX282" fmla="*/ 2045493 w 2890837"/>
                            <a:gd name="connsiteY282" fmla="*/ 1421607 h 1726763"/>
                            <a:gd name="connsiteX283" fmla="*/ 2047875 w 2890837"/>
                            <a:gd name="connsiteY283" fmla="*/ 1428750 h 1726763"/>
                            <a:gd name="connsiteX284" fmla="*/ 2055018 w 2890837"/>
                            <a:gd name="connsiteY284" fmla="*/ 1435894 h 1726763"/>
                            <a:gd name="connsiteX285" fmla="*/ 2059781 w 2890837"/>
                            <a:gd name="connsiteY285" fmla="*/ 1445419 h 1726763"/>
                            <a:gd name="connsiteX286" fmla="*/ 2066925 w 2890837"/>
                            <a:gd name="connsiteY286" fmla="*/ 1450182 h 1726763"/>
                            <a:gd name="connsiteX287" fmla="*/ 2078831 w 2890837"/>
                            <a:gd name="connsiteY287" fmla="*/ 1459707 h 1726763"/>
                            <a:gd name="connsiteX288" fmla="*/ 2085975 w 2890837"/>
                            <a:gd name="connsiteY288" fmla="*/ 1464469 h 1726763"/>
                            <a:gd name="connsiteX289" fmla="*/ 2102643 w 2890837"/>
                            <a:gd name="connsiteY289" fmla="*/ 1476375 h 1726763"/>
                            <a:gd name="connsiteX290" fmla="*/ 2107406 w 2890837"/>
                            <a:gd name="connsiteY290" fmla="*/ 1485900 h 1726763"/>
                            <a:gd name="connsiteX291" fmla="*/ 2112168 w 2890837"/>
                            <a:gd name="connsiteY291" fmla="*/ 1493044 h 1726763"/>
                            <a:gd name="connsiteX292" fmla="*/ 2114550 w 2890837"/>
                            <a:gd name="connsiteY292" fmla="*/ 1502569 h 1726763"/>
                            <a:gd name="connsiteX293" fmla="*/ 2121693 w 2890837"/>
                            <a:gd name="connsiteY293" fmla="*/ 1509713 h 1726763"/>
                            <a:gd name="connsiteX294" fmla="*/ 2138362 w 2890837"/>
                            <a:gd name="connsiteY294" fmla="*/ 1516857 h 1726763"/>
                            <a:gd name="connsiteX295" fmla="*/ 2150268 w 2890837"/>
                            <a:gd name="connsiteY295" fmla="*/ 1521619 h 1726763"/>
                            <a:gd name="connsiteX296" fmla="*/ 2166937 w 2890837"/>
                            <a:gd name="connsiteY296" fmla="*/ 1528763 h 1726763"/>
                            <a:gd name="connsiteX297" fmla="*/ 2178843 w 2890837"/>
                            <a:gd name="connsiteY297" fmla="*/ 1535907 h 1726763"/>
                            <a:gd name="connsiteX298" fmla="*/ 2188368 w 2890837"/>
                            <a:gd name="connsiteY298" fmla="*/ 1538288 h 1726763"/>
                            <a:gd name="connsiteX299" fmla="*/ 2195512 w 2890837"/>
                            <a:gd name="connsiteY299" fmla="*/ 1540669 h 1726763"/>
                            <a:gd name="connsiteX300" fmla="*/ 2226468 w 2890837"/>
                            <a:gd name="connsiteY300" fmla="*/ 1538288 h 1726763"/>
                            <a:gd name="connsiteX301" fmla="*/ 2233612 w 2890837"/>
                            <a:gd name="connsiteY301" fmla="*/ 1535907 h 1726763"/>
                            <a:gd name="connsiteX302" fmla="*/ 2274093 w 2890837"/>
                            <a:gd name="connsiteY302" fmla="*/ 1533525 h 1726763"/>
                            <a:gd name="connsiteX303" fmla="*/ 2305050 w 2890837"/>
                            <a:gd name="connsiteY303" fmla="*/ 1535907 h 1726763"/>
                            <a:gd name="connsiteX304" fmla="*/ 2312193 w 2890837"/>
                            <a:gd name="connsiteY304" fmla="*/ 1538288 h 1726763"/>
                            <a:gd name="connsiteX305" fmla="*/ 2336006 w 2890837"/>
                            <a:gd name="connsiteY305" fmla="*/ 1540669 h 1726763"/>
                            <a:gd name="connsiteX306" fmla="*/ 2343150 w 2890837"/>
                            <a:gd name="connsiteY306" fmla="*/ 1543050 h 1726763"/>
                            <a:gd name="connsiteX307" fmla="*/ 2357437 w 2890837"/>
                            <a:gd name="connsiteY307" fmla="*/ 1552575 h 1726763"/>
                            <a:gd name="connsiteX308" fmla="*/ 2364581 w 2890837"/>
                            <a:gd name="connsiteY308" fmla="*/ 1557338 h 1726763"/>
                            <a:gd name="connsiteX309" fmla="*/ 2374106 w 2890837"/>
                            <a:gd name="connsiteY309" fmla="*/ 1562100 h 1726763"/>
                            <a:gd name="connsiteX310" fmla="*/ 2381250 w 2890837"/>
                            <a:gd name="connsiteY310" fmla="*/ 1569244 h 1726763"/>
                            <a:gd name="connsiteX311" fmla="*/ 2388393 w 2890837"/>
                            <a:gd name="connsiteY311" fmla="*/ 1574007 h 1726763"/>
                            <a:gd name="connsiteX312" fmla="*/ 2393156 w 2890837"/>
                            <a:gd name="connsiteY312" fmla="*/ 1581150 h 1726763"/>
                            <a:gd name="connsiteX313" fmla="*/ 2400300 w 2890837"/>
                            <a:gd name="connsiteY313" fmla="*/ 1590675 h 1726763"/>
                            <a:gd name="connsiteX314" fmla="*/ 2397918 w 2890837"/>
                            <a:gd name="connsiteY314" fmla="*/ 1621632 h 1726763"/>
                            <a:gd name="connsiteX315" fmla="*/ 2395537 w 2890837"/>
                            <a:gd name="connsiteY315" fmla="*/ 1633538 h 1726763"/>
                            <a:gd name="connsiteX316" fmla="*/ 2390775 w 2890837"/>
                            <a:gd name="connsiteY316" fmla="*/ 1704975 h 1726763"/>
                            <a:gd name="connsiteX317" fmla="*/ 2383631 w 2890837"/>
                            <a:gd name="connsiteY317" fmla="*/ 1724025 h 1726763"/>
                            <a:gd name="connsiteX318" fmla="*/ 2383631 w 2890837"/>
                            <a:gd name="connsiteY31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5012 w 2890837"/>
                            <a:gd name="connsiteY161" fmla="*/ 545307 h 1726763"/>
                            <a:gd name="connsiteX162" fmla="*/ 2002631 w 2890837"/>
                            <a:gd name="connsiteY162" fmla="*/ 538163 h 1726763"/>
                            <a:gd name="connsiteX163" fmla="*/ 2016918 w 2890837"/>
                            <a:gd name="connsiteY163" fmla="*/ 528638 h 1726763"/>
                            <a:gd name="connsiteX164" fmla="*/ 2028825 w 2890837"/>
                            <a:gd name="connsiteY164" fmla="*/ 497681 h 1726763"/>
                            <a:gd name="connsiteX165" fmla="*/ 2052637 w 2890837"/>
                            <a:gd name="connsiteY165" fmla="*/ 497682 h 1726763"/>
                            <a:gd name="connsiteX166" fmla="*/ 2057400 w 2890837"/>
                            <a:gd name="connsiteY166" fmla="*/ 490538 h 1726763"/>
                            <a:gd name="connsiteX167" fmla="*/ 2062162 w 2890837"/>
                            <a:gd name="connsiteY167" fmla="*/ 466725 h 1726763"/>
                            <a:gd name="connsiteX168" fmla="*/ 2076450 w 2890837"/>
                            <a:gd name="connsiteY168" fmla="*/ 473869 h 1726763"/>
                            <a:gd name="connsiteX169" fmla="*/ 2083593 w 2890837"/>
                            <a:gd name="connsiteY169" fmla="*/ 457200 h 1726763"/>
                            <a:gd name="connsiteX170" fmla="*/ 2109787 w 2890837"/>
                            <a:gd name="connsiteY170" fmla="*/ 461963 h 1726763"/>
                            <a:gd name="connsiteX171" fmla="*/ 2124075 w 2890837"/>
                            <a:gd name="connsiteY171" fmla="*/ 473869 h 1726763"/>
                            <a:gd name="connsiteX172" fmla="*/ 2128837 w 2890837"/>
                            <a:gd name="connsiteY172" fmla="*/ 488157 h 1726763"/>
                            <a:gd name="connsiteX173" fmla="*/ 2128837 w 2890837"/>
                            <a:gd name="connsiteY173" fmla="*/ 609600 h 1726763"/>
                            <a:gd name="connsiteX174" fmla="*/ 2140743 w 2890837"/>
                            <a:gd name="connsiteY174" fmla="*/ 626269 h 1726763"/>
                            <a:gd name="connsiteX175" fmla="*/ 2131218 w 2890837"/>
                            <a:gd name="connsiteY175" fmla="*/ 628650 h 1726763"/>
                            <a:gd name="connsiteX176" fmla="*/ 2131218 w 2890837"/>
                            <a:gd name="connsiteY176" fmla="*/ 645319 h 1726763"/>
                            <a:gd name="connsiteX177" fmla="*/ 2138362 w 2890837"/>
                            <a:gd name="connsiteY177" fmla="*/ 650082 h 1726763"/>
                            <a:gd name="connsiteX178" fmla="*/ 2131218 w 2890837"/>
                            <a:gd name="connsiteY178" fmla="*/ 657225 h 1726763"/>
                            <a:gd name="connsiteX179" fmla="*/ 2140743 w 2890837"/>
                            <a:gd name="connsiteY179" fmla="*/ 669132 h 1726763"/>
                            <a:gd name="connsiteX180" fmla="*/ 2145506 w 2890837"/>
                            <a:gd name="connsiteY180" fmla="*/ 673894 h 1726763"/>
                            <a:gd name="connsiteX181" fmla="*/ 2155031 w 2890837"/>
                            <a:gd name="connsiteY181" fmla="*/ 683419 h 1726763"/>
                            <a:gd name="connsiteX182" fmla="*/ 2197893 w 2890837"/>
                            <a:gd name="connsiteY182" fmla="*/ 692944 h 1726763"/>
                            <a:gd name="connsiteX183" fmla="*/ 2216943 w 2890837"/>
                            <a:gd name="connsiteY183" fmla="*/ 702469 h 1726763"/>
                            <a:gd name="connsiteX184" fmla="*/ 2238375 w 2890837"/>
                            <a:gd name="connsiteY184" fmla="*/ 707232 h 1726763"/>
                            <a:gd name="connsiteX185" fmla="*/ 2255043 w 2890837"/>
                            <a:gd name="connsiteY185" fmla="*/ 704850 h 1726763"/>
                            <a:gd name="connsiteX186" fmla="*/ 2276475 w 2890837"/>
                            <a:gd name="connsiteY186" fmla="*/ 700088 h 1726763"/>
                            <a:gd name="connsiteX187" fmla="*/ 2388393 w 2890837"/>
                            <a:gd name="connsiteY187" fmla="*/ 697707 h 1726763"/>
                            <a:gd name="connsiteX188" fmla="*/ 2400300 w 2890837"/>
                            <a:gd name="connsiteY188" fmla="*/ 695325 h 1726763"/>
                            <a:gd name="connsiteX189" fmla="*/ 2450306 w 2890837"/>
                            <a:gd name="connsiteY189" fmla="*/ 690563 h 1726763"/>
                            <a:gd name="connsiteX190" fmla="*/ 2464593 w 2890837"/>
                            <a:gd name="connsiteY190" fmla="*/ 685800 h 1726763"/>
                            <a:gd name="connsiteX191" fmla="*/ 2474118 w 2890837"/>
                            <a:gd name="connsiteY191" fmla="*/ 683419 h 1726763"/>
                            <a:gd name="connsiteX192" fmla="*/ 2488406 w 2890837"/>
                            <a:gd name="connsiteY192" fmla="*/ 678657 h 1726763"/>
                            <a:gd name="connsiteX193" fmla="*/ 2509837 w 2890837"/>
                            <a:gd name="connsiteY193" fmla="*/ 673894 h 1726763"/>
                            <a:gd name="connsiteX194" fmla="*/ 2531268 w 2890837"/>
                            <a:gd name="connsiteY194" fmla="*/ 664369 h 1726763"/>
                            <a:gd name="connsiteX195" fmla="*/ 2538412 w 2890837"/>
                            <a:gd name="connsiteY195" fmla="*/ 661988 h 1726763"/>
                            <a:gd name="connsiteX196" fmla="*/ 2581275 w 2890837"/>
                            <a:gd name="connsiteY196" fmla="*/ 664369 h 1726763"/>
                            <a:gd name="connsiteX197" fmla="*/ 2612231 w 2890837"/>
                            <a:gd name="connsiteY197" fmla="*/ 673894 h 1726763"/>
                            <a:gd name="connsiteX198" fmla="*/ 2645568 w 2890837"/>
                            <a:gd name="connsiteY198" fmla="*/ 678657 h 1726763"/>
                            <a:gd name="connsiteX199" fmla="*/ 2678906 w 2890837"/>
                            <a:gd name="connsiteY199" fmla="*/ 683419 h 1726763"/>
                            <a:gd name="connsiteX200" fmla="*/ 2750343 w 2890837"/>
                            <a:gd name="connsiteY200" fmla="*/ 681038 h 1726763"/>
                            <a:gd name="connsiteX201" fmla="*/ 2769393 w 2890837"/>
                            <a:gd name="connsiteY201" fmla="*/ 678657 h 1726763"/>
                            <a:gd name="connsiteX202" fmla="*/ 2800350 w 2890837"/>
                            <a:gd name="connsiteY202" fmla="*/ 692944 h 1726763"/>
                            <a:gd name="connsiteX203" fmla="*/ 2812256 w 2890837"/>
                            <a:gd name="connsiteY203" fmla="*/ 697707 h 1726763"/>
                            <a:gd name="connsiteX204" fmla="*/ 2819400 w 2890837"/>
                            <a:gd name="connsiteY204" fmla="*/ 711994 h 1726763"/>
                            <a:gd name="connsiteX205" fmla="*/ 2817018 w 2890837"/>
                            <a:gd name="connsiteY205" fmla="*/ 721519 h 1726763"/>
                            <a:gd name="connsiteX206" fmla="*/ 2814637 w 2890837"/>
                            <a:gd name="connsiteY206" fmla="*/ 728663 h 1726763"/>
                            <a:gd name="connsiteX207" fmla="*/ 2800350 w 2890837"/>
                            <a:gd name="connsiteY207" fmla="*/ 733425 h 1726763"/>
                            <a:gd name="connsiteX208" fmla="*/ 2795587 w 2890837"/>
                            <a:gd name="connsiteY208" fmla="*/ 745332 h 1726763"/>
                            <a:gd name="connsiteX209" fmla="*/ 2788443 w 2890837"/>
                            <a:gd name="connsiteY209" fmla="*/ 752475 h 1726763"/>
                            <a:gd name="connsiteX210" fmla="*/ 2797968 w 2890837"/>
                            <a:gd name="connsiteY210" fmla="*/ 802482 h 1726763"/>
                            <a:gd name="connsiteX211" fmla="*/ 2805112 w 2890837"/>
                            <a:gd name="connsiteY211" fmla="*/ 812007 h 1726763"/>
                            <a:gd name="connsiteX212" fmla="*/ 2814637 w 2890837"/>
                            <a:gd name="connsiteY212" fmla="*/ 814388 h 1726763"/>
                            <a:gd name="connsiteX213" fmla="*/ 2807493 w 2890837"/>
                            <a:gd name="connsiteY213" fmla="*/ 821532 h 1726763"/>
                            <a:gd name="connsiteX214" fmla="*/ 2793206 w 2890837"/>
                            <a:gd name="connsiteY214" fmla="*/ 826294 h 1726763"/>
                            <a:gd name="connsiteX215" fmla="*/ 2802731 w 2890837"/>
                            <a:gd name="connsiteY215" fmla="*/ 840582 h 1726763"/>
                            <a:gd name="connsiteX216" fmla="*/ 2807493 w 2890837"/>
                            <a:gd name="connsiteY216" fmla="*/ 847725 h 1726763"/>
                            <a:gd name="connsiteX217" fmla="*/ 2821781 w 2890837"/>
                            <a:gd name="connsiteY217" fmla="*/ 842963 h 1726763"/>
                            <a:gd name="connsiteX218" fmla="*/ 2838450 w 2890837"/>
                            <a:gd name="connsiteY218" fmla="*/ 847725 h 1726763"/>
                            <a:gd name="connsiteX219" fmla="*/ 2845593 w 2890837"/>
                            <a:gd name="connsiteY219" fmla="*/ 852488 h 1726763"/>
                            <a:gd name="connsiteX220" fmla="*/ 2859881 w 2890837"/>
                            <a:gd name="connsiteY220" fmla="*/ 859632 h 1726763"/>
                            <a:gd name="connsiteX221" fmla="*/ 2864643 w 2890837"/>
                            <a:gd name="connsiteY221" fmla="*/ 866775 h 1726763"/>
                            <a:gd name="connsiteX222" fmla="*/ 2888456 w 2890837"/>
                            <a:gd name="connsiteY222" fmla="*/ 885825 h 1726763"/>
                            <a:gd name="connsiteX223" fmla="*/ 2890837 w 2890837"/>
                            <a:gd name="connsiteY223" fmla="*/ 892969 h 1726763"/>
                            <a:gd name="connsiteX224" fmla="*/ 2888456 w 2890837"/>
                            <a:gd name="connsiteY224" fmla="*/ 938213 h 1726763"/>
                            <a:gd name="connsiteX225" fmla="*/ 2886075 w 2890837"/>
                            <a:gd name="connsiteY225" fmla="*/ 947738 h 1726763"/>
                            <a:gd name="connsiteX226" fmla="*/ 2883693 w 2890837"/>
                            <a:gd name="connsiteY226" fmla="*/ 954882 h 1726763"/>
                            <a:gd name="connsiteX227" fmla="*/ 2871787 w 2890837"/>
                            <a:gd name="connsiteY227" fmla="*/ 969169 h 1726763"/>
                            <a:gd name="connsiteX228" fmla="*/ 2864643 w 2890837"/>
                            <a:gd name="connsiteY228" fmla="*/ 971550 h 1726763"/>
                            <a:gd name="connsiteX229" fmla="*/ 2859881 w 2890837"/>
                            <a:gd name="connsiteY229" fmla="*/ 981075 h 1726763"/>
                            <a:gd name="connsiteX230" fmla="*/ 2845593 w 2890837"/>
                            <a:gd name="connsiteY230" fmla="*/ 990600 h 1726763"/>
                            <a:gd name="connsiteX231" fmla="*/ 2831306 w 2890837"/>
                            <a:gd name="connsiteY231" fmla="*/ 1000125 h 1726763"/>
                            <a:gd name="connsiteX232" fmla="*/ 2821781 w 2890837"/>
                            <a:gd name="connsiteY232" fmla="*/ 1004888 h 1726763"/>
                            <a:gd name="connsiteX233" fmla="*/ 2809875 w 2890837"/>
                            <a:gd name="connsiteY233" fmla="*/ 1019175 h 1726763"/>
                            <a:gd name="connsiteX234" fmla="*/ 2802731 w 2890837"/>
                            <a:gd name="connsiteY234" fmla="*/ 1026319 h 1726763"/>
                            <a:gd name="connsiteX235" fmla="*/ 2781300 w 2890837"/>
                            <a:gd name="connsiteY235" fmla="*/ 1033463 h 1726763"/>
                            <a:gd name="connsiteX236" fmla="*/ 2700337 w 2890837"/>
                            <a:gd name="connsiteY236" fmla="*/ 1031082 h 1726763"/>
                            <a:gd name="connsiteX237" fmla="*/ 2690812 w 2890837"/>
                            <a:gd name="connsiteY237" fmla="*/ 1028700 h 1726763"/>
                            <a:gd name="connsiteX238" fmla="*/ 2678906 w 2890837"/>
                            <a:gd name="connsiteY238" fmla="*/ 1026319 h 1726763"/>
                            <a:gd name="connsiteX239" fmla="*/ 2645568 w 2890837"/>
                            <a:gd name="connsiteY239" fmla="*/ 1021557 h 1726763"/>
                            <a:gd name="connsiteX240" fmla="*/ 2624137 w 2890837"/>
                            <a:gd name="connsiteY240" fmla="*/ 1016794 h 1726763"/>
                            <a:gd name="connsiteX241" fmla="*/ 2597943 w 2890837"/>
                            <a:gd name="connsiteY241" fmla="*/ 1014413 h 1726763"/>
                            <a:gd name="connsiteX242" fmla="*/ 2481262 w 2890837"/>
                            <a:gd name="connsiteY242" fmla="*/ 1009650 h 1726763"/>
                            <a:gd name="connsiteX243" fmla="*/ 2431256 w 2890837"/>
                            <a:gd name="connsiteY243" fmla="*/ 1012032 h 1726763"/>
                            <a:gd name="connsiteX244" fmla="*/ 2414587 w 2890837"/>
                            <a:gd name="connsiteY244" fmla="*/ 1016794 h 1726763"/>
                            <a:gd name="connsiteX245" fmla="*/ 2405062 w 2890837"/>
                            <a:gd name="connsiteY245" fmla="*/ 1023938 h 1726763"/>
                            <a:gd name="connsiteX246" fmla="*/ 2390775 w 2890837"/>
                            <a:gd name="connsiteY246" fmla="*/ 1028700 h 1726763"/>
                            <a:gd name="connsiteX247" fmla="*/ 2383631 w 2890837"/>
                            <a:gd name="connsiteY247" fmla="*/ 1031082 h 1726763"/>
                            <a:gd name="connsiteX248" fmla="*/ 2369343 w 2890837"/>
                            <a:gd name="connsiteY248" fmla="*/ 1040607 h 1726763"/>
                            <a:gd name="connsiteX249" fmla="*/ 2359818 w 2890837"/>
                            <a:gd name="connsiteY249" fmla="*/ 1052513 h 1726763"/>
                            <a:gd name="connsiteX250" fmla="*/ 2355056 w 2890837"/>
                            <a:gd name="connsiteY250" fmla="*/ 1059657 h 1726763"/>
                            <a:gd name="connsiteX251" fmla="*/ 2331243 w 2890837"/>
                            <a:gd name="connsiteY251" fmla="*/ 1073944 h 1726763"/>
                            <a:gd name="connsiteX252" fmla="*/ 2316956 w 2890837"/>
                            <a:gd name="connsiteY252" fmla="*/ 1085850 h 1726763"/>
                            <a:gd name="connsiteX253" fmla="*/ 2309812 w 2890837"/>
                            <a:gd name="connsiteY253" fmla="*/ 1088232 h 1726763"/>
                            <a:gd name="connsiteX254" fmla="*/ 2305050 w 2890837"/>
                            <a:gd name="connsiteY254" fmla="*/ 1095375 h 1726763"/>
                            <a:gd name="connsiteX255" fmla="*/ 2290762 w 2890837"/>
                            <a:gd name="connsiteY255" fmla="*/ 1107282 h 1726763"/>
                            <a:gd name="connsiteX256" fmla="*/ 2283618 w 2890837"/>
                            <a:gd name="connsiteY256" fmla="*/ 1123950 h 1726763"/>
                            <a:gd name="connsiteX257" fmla="*/ 2278856 w 2890837"/>
                            <a:gd name="connsiteY257" fmla="*/ 1152525 h 1726763"/>
                            <a:gd name="connsiteX258" fmla="*/ 2281237 w 2890837"/>
                            <a:gd name="connsiteY258" fmla="*/ 1159669 h 1726763"/>
                            <a:gd name="connsiteX259" fmla="*/ 2269331 w 2890837"/>
                            <a:gd name="connsiteY259" fmla="*/ 1178719 h 1726763"/>
                            <a:gd name="connsiteX260" fmla="*/ 2264568 w 2890837"/>
                            <a:gd name="connsiteY260" fmla="*/ 1185863 h 1726763"/>
                            <a:gd name="connsiteX261" fmla="*/ 2257425 w 2890837"/>
                            <a:gd name="connsiteY261" fmla="*/ 1190625 h 1726763"/>
                            <a:gd name="connsiteX262" fmla="*/ 2226468 w 2890837"/>
                            <a:gd name="connsiteY262" fmla="*/ 1197769 h 1726763"/>
                            <a:gd name="connsiteX263" fmla="*/ 2145506 w 2890837"/>
                            <a:gd name="connsiteY263" fmla="*/ 1195388 h 1726763"/>
                            <a:gd name="connsiteX264" fmla="*/ 2071687 w 2890837"/>
                            <a:gd name="connsiteY264" fmla="*/ 1195388 h 1726763"/>
                            <a:gd name="connsiteX265" fmla="*/ 2055018 w 2890837"/>
                            <a:gd name="connsiteY265" fmla="*/ 1200150 h 1726763"/>
                            <a:gd name="connsiteX266" fmla="*/ 2040731 w 2890837"/>
                            <a:gd name="connsiteY266" fmla="*/ 1209675 h 1726763"/>
                            <a:gd name="connsiteX267" fmla="*/ 2019300 w 2890837"/>
                            <a:gd name="connsiteY267" fmla="*/ 1233488 h 1726763"/>
                            <a:gd name="connsiteX268" fmla="*/ 2014537 w 2890837"/>
                            <a:gd name="connsiteY268" fmla="*/ 1240632 h 1726763"/>
                            <a:gd name="connsiteX269" fmla="*/ 2005012 w 2890837"/>
                            <a:gd name="connsiteY269" fmla="*/ 1257300 h 1726763"/>
                            <a:gd name="connsiteX270" fmla="*/ 2000250 w 2890837"/>
                            <a:gd name="connsiteY270" fmla="*/ 1278732 h 1726763"/>
                            <a:gd name="connsiteX271" fmla="*/ 1993106 w 2890837"/>
                            <a:gd name="connsiteY271" fmla="*/ 1285875 h 1726763"/>
                            <a:gd name="connsiteX272" fmla="*/ 1988343 w 2890837"/>
                            <a:gd name="connsiteY272" fmla="*/ 1300163 h 1726763"/>
                            <a:gd name="connsiteX273" fmla="*/ 1997868 w 2890837"/>
                            <a:gd name="connsiteY273" fmla="*/ 1326357 h 1726763"/>
                            <a:gd name="connsiteX274" fmla="*/ 2012156 w 2890837"/>
                            <a:gd name="connsiteY274" fmla="*/ 1345407 h 1726763"/>
                            <a:gd name="connsiteX275" fmla="*/ 2014537 w 2890837"/>
                            <a:gd name="connsiteY275" fmla="*/ 1352550 h 1726763"/>
                            <a:gd name="connsiteX276" fmla="*/ 2024062 w 2890837"/>
                            <a:gd name="connsiteY276" fmla="*/ 1369219 h 1726763"/>
                            <a:gd name="connsiteX277" fmla="*/ 2028825 w 2890837"/>
                            <a:gd name="connsiteY277" fmla="*/ 1385888 h 1726763"/>
                            <a:gd name="connsiteX278" fmla="*/ 2033587 w 2890837"/>
                            <a:gd name="connsiteY278" fmla="*/ 1393032 h 1726763"/>
                            <a:gd name="connsiteX279" fmla="*/ 2038350 w 2890837"/>
                            <a:gd name="connsiteY279" fmla="*/ 1407319 h 1726763"/>
                            <a:gd name="connsiteX280" fmla="*/ 2040731 w 2890837"/>
                            <a:gd name="connsiteY280" fmla="*/ 1414463 h 1726763"/>
                            <a:gd name="connsiteX281" fmla="*/ 2045493 w 2890837"/>
                            <a:gd name="connsiteY281" fmla="*/ 1421607 h 1726763"/>
                            <a:gd name="connsiteX282" fmla="*/ 2047875 w 2890837"/>
                            <a:gd name="connsiteY282" fmla="*/ 1428750 h 1726763"/>
                            <a:gd name="connsiteX283" fmla="*/ 2055018 w 2890837"/>
                            <a:gd name="connsiteY283" fmla="*/ 1435894 h 1726763"/>
                            <a:gd name="connsiteX284" fmla="*/ 2059781 w 2890837"/>
                            <a:gd name="connsiteY284" fmla="*/ 1445419 h 1726763"/>
                            <a:gd name="connsiteX285" fmla="*/ 2066925 w 2890837"/>
                            <a:gd name="connsiteY285" fmla="*/ 1450182 h 1726763"/>
                            <a:gd name="connsiteX286" fmla="*/ 2078831 w 2890837"/>
                            <a:gd name="connsiteY286" fmla="*/ 1459707 h 1726763"/>
                            <a:gd name="connsiteX287" fmla="*/ 2085975 w 2890837"/>
                            <a:gd name="connsiteY287" fmla="*/ 1464469 h 1726763"/>
                            <a:gd name="connsiteX288" fmla="*/ 2102643 w 2890837"/>
                            <a:gd name="connsiteY288" fmla="*/ 1476375 h 1726763"/>
                            <a:gd name="connsiteX289" fmla="*/ 2107406 w 2890837"/>
                            <a:gd name="connsiteY289" fmla="*/ 1485900 h 1726763"/>
                            <a:gd name="connsiteX290" fmla="*/ 2112168 w 2890837"/>
                            <a:gd name="connsiteY290" fmla="*/ 1493044 h 1726763"/>
                            <a:gd name="connsiteX291" fmla="*/ 2114550 w 2890837"/>
                            <a:gd name="connsiteY291" fmla="*/ 1502569 h 1726763"/>
                            <a:gd name="connsiteX292" fmla="*/ 2121693 w 2890837"/>
                            <a:gd name="connsiteY292" fmla="*/ 1509713 h 1726763"/>
                            <a:gd name="connsiteX293" fmla="*/ 2138362 w 2890837"/>
                            <a:gd name="connsiteY293" fmla="*/ 1516857 h 1726763"/>
                            <a:gd name="connsiteX294" fmla="*/ 2150268 w 2890837"/>
                            <a:gd name="connsiteY294" fmla="*/ 1521619 h 1726763"/>
                            <a:gd name="connsiteX295" fmla="*/ 2166937 w 2890837"/>
                            <a:gd name="connsiteY295" fmla="*/ 1528763 h 1726763"/>
                            <a:gd name="connsiteX296" fmla="*/ 2178843 w 2890837"/>
                            <a:gd name="connsiteY296" fmla="*/ 1535907 h 1726763"/>
                            <a:gd name="connsiteX297" fmla="*/ 2188368 w 2890837"/>
                            <a:gd name="connsiteY297" fmla="*/ 1538288 h 1726763"/>
                            <a:gd name="connsiteX298" fmla="*/ 2195512 w 2890837"/>
                            <a:gd name="connsiteY298" fmla="*/ 1540669 h 1726763"/>
                            <a:gd name="connsiteX299" fmla="*/ 2226468 w 2890837"/>
                            <a:gd name="connsiteY299" fmla="*/ 1538288 h 1726763"/>
                            <a:gd name="connsiteX300" fmla="*/ 2233612 w 2890837"/>
                            <a:gd name="connsiteY300" fmla="*/ 1535907 h 1726763"/>
                            <a:gd name="connsiteX301" fmla="*/ 2274093 w 2890837"/>
                            <a:gd name="connsiteY301" fmla="*/ 1533525 h 1726763"/>
                            <a:gd name="connsiteX302" fmla="*/ 2305050 w 2890837"/>
                            <a:gd name="connsiteY302" fmla="*/ 1535907 h 1726763"/>
                            <a:gd name="connsiteX303" fmla="*/ 2312193 w 2890837"/>
                            <a:gd name="connsiteY303" fmla="*/ 1538288 h 1726763"/>
                            <a:gd name="connsiteX304" fmla="*/ 2336006 w 2890837"/>
                            <a:gd name="connsiteY304" fmla="*/ 1540669 h 1726763"/>
                            <a:gd name="connsiteX305" fmla="*/ 2343150 w 2890837"/>
                            <a:gd name="connsiteY305" fmla="*/ 1543050 h 1726763"/>
                            <a:gd name="connsiteX306" fmla="*/ 2357437 w 2890837"/>
                            <a:gd name="connsiteY306" fmla="*/ 1552575 h 1726763"/>
                            <a:gd name="connsiteX307" fmla="*/ 2364581 w 2890837"/>
                            <a:gd name="connsiteY307" fmla="*/ 1557338 h 1726763"/>
                            <a:gd name="connsiteX308" fmla="*/ 2374106 w 2890837"/>
                            <a:gd name="connsiteY308" fmla="*/ 1562100 h 1726763"/>
                            <a:gd name="connsiteX309" fmla="*/ 2381250 w 2890837"/>
                            <a:gd name="connsiteY309" fmla="*/ 1569244 h 1726763"/>
                            <a:gd name="connsiteX310" fmla="*/ 2388393 w 2890837"/>
                            <a:gd name="connsiteY310" fmla="*/ 1574007 h 1726763"/>
                            <a:gd name="connsiteX311" fmla="*/ 2393156 w 2890837"/>
                            <a:gd name="connsiteY311" fmla="*/ 1581150 h 1726763"/>
                            <a:gd name="connsiteX312" fmla="*/ 2400300 w 2890837"/>
                            <a:gd name="connsiteY312" fmla="*/ 1590675 h 1726763"/>
                            <a:gd name="connsiteX313" fmla="*/ 2397918 w 2890837"/>
                            <a:gd name="connsiteY313" fmla="*/ 1621632 h 1726763"/>
                            <a:gd name="connsiteX314" fmla="*/ 2395537 w 2890837"/>
                            <a:gd name="connsiteY314" fmla="*/ 1633538 h 1726763"/>
                            <a:gd name="connsiteX315" fmla="*/ 2390775 w 2890837"/>
                            <a:gd name="connsiteY315" fmla="*/ 1704975 h 1726763"/>
                            <a:gd name="connsiteX316" fmla="*/ 2383631 w 2890837"/>
                            <a:gd name="connsiteY316" fmla="*/ 1724025 h 1726763"/>
                            <a:gd name="connsiteX317" fmla="*/ 2383631 w 2890837"/>
                            <a:gd name="connsiteY317"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16918 w 2890837"/>
                            <a:gd name="connsiteY162" fmla="*/ 528638 h 1726763"/>
                            <a:gd name="connsiteX163" fmla="*/ 2028825 w 2890837"/>
                            <a:gd name="connsiteY163" fmla="*/ 497681 h 1726763"/>
                            <a:gd name="connsiteX164" fmla="*/ 2052637 w 2890837"/>
                            <a:gd name="connsiteY164" fmla="*/ 497682 h 1726763"/>
                            <a:gd name="connsiteX165" fmla="*/ 2057400 w 2890837"/>
                            <a:gd name="connsiteY165" fmla="*/ 490538 h 1726763"/>
                            <a:gd name="connsiteX166" fmla="*/ 2062162 w 2890837"/>
                            <a:gd name="connsiteY166" fmla="*/ 466725 h 1726763"/>
                            <a:gd name="connsiteX167" fmla="*/ 2076450 w 2890837"/>
                            <a:gd name="connsiteY167" fmla="*/ 473869 h 1726763"/>
                            <a:gd name="connsiteX168" fmla="*/ 2083593 w 2890837"/>
                            <a:gd name="connsiteY168" fmla="*/ 457200 h 1726763"/>
                            <a:gd name="connsiteX169" fmla="*/ 2109787 w 2890837"/>
                            <a:gd name="connsiteY169" fmla="*/ 461963 h 1726763"/>
                            <a:gd name="connsiteX170" fmla="*/ 2124075 w 2890837"/>
                            <a:gd name="connsiteY170" fmla="*/ 473869 h 1726763"/>
                            <a:gd name="connsiteX171" fmla="*/ 2128837 w 2890837"/>
                            <a:gd name="connsiteY171" fmla="*/ 488157 h 1726763"/>
                            <a:gd name="connsiteX172" fmla="*/ 2128837 w 2890837"/>
                            <a:gd name="connsiteY172" fmla="*/ 609600 h 1726763"/>
                            <a:gd name="connsiteX173" fmla="*/ 2140743 w 2890837"/>
                            <a:gd name="connsiteY173" fmla="*/ 626269 h 1726763"/>
                            <a:gd name="connsiteX174" fmla="*/ 2131218 w 2890837"/>
                            <a:gd name="connsiteY174" fmla="*/ 628650 h 1726763"/>
                            <a:gd name="connsiteX175" fmla="*/ 2131218 w 2890837"/>
                            <a:gd name="connsiteY175" fmla="*/ 645319 h 1726763"/>
                            <a:gd name="connsiteX176" fmla="*/ 2138362 w 2890837"/>
                            <a:gd name="connsiteY176" fmla="*/ 650082 h 1726763"/>
                            <a:gd name="connsiteX177" fmla="*/ 2131218 w 2890837"/>
                            <a:gd name="connsiteY177" fmla="*/ 657225 h 1726763"/>
                            <a:gd name="connsiteX178" fmla="*/ 2140743 w 2890837"/>
                            <a:gd name="connsiteY178" fmla="*/ 669132 h 1726763"/>
                            <a:gd name="connsiteX179" fmla="*/ 2145506 w 2890837"/>
                            <a:gd name="connsiteY179" fmla="*/ 673894 h 1726763"/>
                            <a:gd name="connsiteX180" fmla="*/ 2155031 w 2890837"/>
                            <a:gd name="connsiteY180" fmla="*/ 683419 h 1726763"/>
                            <a:gd name="connsiteX181" fmla="*/ 2197893 w 2890837"/>
                            <a:gd name="connsiteY181" fmla="*/ 692944 h 1726763"/>
                            <a:gd name="connsiteX182" fmla="*/ 2216943 w 2890837"/>
                            <a:gd name="connsiteY182" fmla="*/ 702469 h 1726763"/>
                            <a:gd name="connsiteX183" fmla="*/ 2238375 w 2890837"/>
                            <a:gd name="connsiteY183" fmla="*/ 707232 h 1726763"/>
                            <a:gd name="connsiteX184" fmla="*/ 2255043 w 2890837"/>
                            <a:gd name="connsiteY184" fmla="*/ 704850 h 1726763"/>
                            <a:gd name="connsiteX185" fmla="*/ 2276475 w 2890837"/>
                            <a:gd name="connsiteY185" fmla="*/ 700088 h 1726763"/>
                            <a:gd name="connsiteX186" fmla="*/ 2388393 w 2890837"/>
                            <a:gd name="connsiteY186" fmla="*/ 697707 h 1726763"/>
                            <a:gd name="connsiteX187" fmla="*/ 2400300 w 2890837"/>
                            <a:gd name="connsiteY187" fmla="*/ 695325 h 1726763"/>
                            <a:gd name="connsiteX188" fmla="*/ 2450306 w 2890837"/>
                            <a:gd name="connsiteY188" fmla="*/ 690563 h 1726763"/>
                            <a:gd name="connsiteX189" fmla="*/ 2464593 w 2890837"/>
                            <a:gd name="connsiteY189" fmla="*/ 685800 h 1726763"/>
                            <a:gd name="connsiteX190" fmla="*/ 2474118 w 2890837"/>
                            <a:gd name="connsiteY190" fmla="*/ 683419 h 1726763"/>
                            <a:gd name="connsiteX191" fmla="*/ 2488406 w 2890837"/>
                            <a:gd name="connsiteY191" fmla="*/ 678657 h 1726763"/>
                            <a:gd name="connsiteX192" fmla="*/ 2509837 w 2890837"/>
                            <a:gd name="connsiteY192" fmla="*/ 673894 h 1726763"/>
                            <a:gd name="connsiteX193" fmla="*/ 2531268 w 2890837"/>
                            <a:gd name="connsiteY193" fmla="*/ 664369 h 1726763"/>
                            <a:gd name="connsiteX194" fmla="*/ 2538412 w 2890837"/>
                            <a:gd name="connsiteY194" fmla="*/ 661988 h 1726763"/>
                            <a:gd name="connsiteX195" fmla="*/ 2581275 w 2890837"/>
                            <a:gd name="connsiteY195" fmla="*/ 664369 h 1726763"/>
                            <a:gd name="connsiteX196" fmla="*/ 2612231 w 2890837"/>
                            <a:gd name="connsiteY196" fmla="*/ 673894 h 1726763"/>
                            <a:gd name="connsiteX197" fmla="*/ 2645568 w 2890837"/>
                            <a:gd name="connsiteY197" fmla="*/ 678657 h 1726763"/>
                            <a:gd name="connsiteX198" fmla="*/ 2678906 w 2890837"/>
                            <a:gd name="connsiteY198" fmla="*/ 683419 h 1726763"/>
                            <a:gd name="connsiteX199" fmla="*/ 2750343 w 2890837"/>
                            <a:gd name="connsiteY199" fmla="*/ 681038 h 1726763"/>
                            <a:gd name="connsiteX200" fmla="*/ 2769393 w 2890837"/>
                            <a:gd name="connsiteY200" fmla="*/ 678657 h 1726763"/>
                            <a:gd name="connsiteX201" fmla="*/ 2800350 w 2890837"/>
                            <a:gd name="connsiteY201" fmla="*/ 692944 h 1726763"/>
                            <a:gd name="connsiteX202" fmla="*/ 2812256 w 2890837"/>
                            <a:gd name="connsiteY202" fmla="*/ 697707 h 1726763"/>
                            <a:gd name="connsiteX203" fmla="*/ 2819400 w 2890837"/>
                            <a:gd name="connsiteY203" fmla="*/ 711994 h 1726763"/>
                            <a:gd name="connsiteX204" fmla="*/ 2817018 w 2890837"/>
                            <a:gd name="connsiteY204" fmla="*/ 721519 h 1726763"/>
                            <a:gd name="connsiteX205" fmla="*/ 2814637 w 2890837"/>
                            <a:gd name="connsiteY205" fmla="*/ 728663 h 1726763"/>
                            <a:gd name="connsiteX206" fmla="*/ 2800350 w 2890837"/>
                            <a:gd name="connsiteY206" fmla="*/ 733425 h 1726763"/>
                            <a:gd name="connsiteX207" fmla="*/ 2795587 w 2890837"/>
                            <a:gd name="connsiteY207" fmla="*/ 745332 h 1726763"/>
                            <a:gd name="connsiteX208" fmla="*/ 2788443 w 2890837"/>
                            <a:gd name="connsiteY208" fmla="*/ 752475 h 1726763"/>
                            <a:gd name="connsiteX209" fmla="*/ 2797968 w 2890837"/>
                            <a:gd name="connsiteY209" fmla="*/ 802482 h 1726763"/>
                            <a:gd name="connsiteX210" fmla="*/ 2805112 w 2890837"/>
                            <a:gd name="connsiteY210" fmla="*/ 812007 h 1726763"/>
                            <a:gd name="connsiteX211" fmla="*/ 2814637 w 2890837"/>
                            <a:gd name="connsiteY211" fmla="*/ 814388 h 1726763"/>
                            <a:gd name="connsiteX212" fmla="*/ 2807493 w 2890837"/>
                            <a:gd name="connsiteY212" fmla="*/ 821532 h 1726763"/>
                            <a:gd name="connsiteX213" fmla="*/ 2793206 w 2890837"/>
                            <a:gd name="connsiteY213" fmla="*/ 826294 h 1726763"/>
                            <a:gd name="connsiteX214" fmla="*/ 2802731 w 2890837"/>
                            <a:gd name="connsiteY214" fmla="*/ 840582 h 1726763"/>
                            <a:gd name="connsiteX215" fmla="*/ 2807493 w 2890837"/>
                            <a:gd name="connsiteY215" fmla="*/ 847725 h 1726763"/>
                            <a:gd name="connsiteX216" fmla="*/ 2821781 w 2890837"/>
                            <a:gd name="connsiteY216" fmla="*/ 842963 h 1726763"/>
                            <a:gd name="connsiteX217" fmla="*/ 2838450 w 2890837"/>
                            <a:gd name="connsiteY217" fmla="*/ 847725 h 1726763"/>
                            <a:gd name="connsiteX218" fmla="*/ 2845593 w 2890837"/>
                            <a:gd name="connsiteY218" fmla="*/ 852488 h 1726763"/>
                            <a:gd name="connsiteX219" fmla="*/ 2859881 w 2890837"/>
                            <a:gd name="connsiteY219" fmla="*/ 859632 h 1726763"/>
                            <a:gd name="connsiteX220" fmla="*/ 2864643 w 2890837"/>
                            <a:gd name="connsiteY220" fmla="*/ 866775 h 1726763"/>
                            <a:gd name="connsiteX221" fmla="*/ 2888456 w 2890837"/>
                            <a:gd name="connsiteY221" fmla="*/ 885825 h 1726763"/>
                            <a:gd name="connsiteX222" fmla="*/ 2890837 w 2890837"/>
                            <a:gd name="connsiteY222" fmla="*/ 892969 h 1726763"/>
                            <a:gd name="connsiteX223" fmla="*/ 2888456 w 2890837"/>
                            <a:gd name="connsiteY223" fmla="*/ 938213 h 1726763"/>
                            <a:gd name="connsiteX224" fmla="*/ 2886075 w 2890837"/>
                            <a:gd name="connsiteY224" fmla="*/ 947738 h 1726763"/>
                            <a:gd name="connsiteX225" fmla="*/ 2883693 w 2890837"/>
                            <a:gd name="connsiteY225" fmla="*/ 954882 h 1726763"/>
                            <a:gd name="connsiteX226" fmla="*/ 2871787 w 2890837"/>
                            <a:gd name="connsiteY226" fmla="*/ 969169 h 1726763"/>
                            <a:gd name="connsiteX227" fmla="*/ 2864643 w 2890837"/>
                            <a:gd name="connsiteY227" fmla="*/ 971550 h 1726763"/>
                            <a:gd name="connsiteX228" fmla="*/ 2859881 w 2890837"/>
                            <a:gd name="connsiteY228" fmla="*/ 981075 h 1726763"/>
                            <a:gd name="connsiteX229" fmla="*/ 2845593 w 2890837"/>
                            <a:gd name="connsiteY229" fmla="*/ 990600 h 1726763"/>
                            <a:gd name="connsiteX230" fmla="*/ 2831306 w 2890837"/>
                            <a:gd name="connsiteY230" fmla="*/ 1000125 h 1726763"/>
                            <a:gd name="connsiteX231" fmla="*/ 2821781 w 2890837"/>
                            <a:gd name="connsiteY231" fmla="*/ 1004888 h 1726763"/>
                            <a:gd name="connsiteX232" fmla="*/ 2809875 w 2890837"/>
                            <a:gd name="connsiteY232" fmla="*/ 1019175 h 1726763"/>
                            <a:gd name="connsiteX233" fmla="*/ 2802731 w 2890837"/>
                            <a:gd name="connsiteY233" fmla="*/ 1026319 h 1726763"/>
                            <a:gd name="connsiteX234" fmla="*/ 2781300 w 2890837"/>
                            <a:gd name="connsiteY234" fmla="*/ 1033463 h 1726763"/>
                            <a:gd name="connsiteX235" fmla="*/ 2700337 w 2890837"/>
                            <a:gd name="connsiteY235" fmla="*/ 1031082 h 1726763"/>
                            <a:gd name="connsiteX236" fmla="*/ 2690812 w 2890837"/>
                            <a:gd name="connsiteY236" fmla="*/ 1028700 h 1726763"/>
                            <a:gd name="connsiteX237" fmla="*/ 2678906 w 2890837"/>
                            <a:gd name="connsiteY237" fmla="*/ 1026319 h 1726763"/>
                            <a:gd name="connsiteX238" fmla="*/ 2645568 w 2890837"/>
                            <a:gd name="connsiteY238" fmla="*/ 1021557 h 1726763"/>
                            <a:gd name="connsiteX239" fmla="*/ 2624137 w 2890837"/>
                            <a:gd name="connsiteY239" fmla="*/ 1016794 h 1726763"/>
                            <a:gd name="connsiteX240" fmla="*/ 2597943 w 2890837"/>
                            <a:gd name="connsiteY240" fmla="*/ 1014413 h 1726763"/>
                            <a:gd name="connsiteX241" fmla="*/ 2481262 w 2890837"/>
                            <a:gd name="connsiteY241" fmla="*/ 1009650 h 1726763"/>
                            <a:gd name="connsiteX242" fmla="*/ 2431256 w 2890837"/>
                            <a:gd name="connsiteY242" fmla="*/ 1012032 h 1726763"/>
                            <a:gd name="connsiteX243" fmla="*/ 2414587 w 2890837"/>
                            <a:gd name="connsiteY243" fmla="*/ 1016794 h 1726763"/>
                            <a:gd name="connsiteX244" fmla="*/ 2405062 w 2890837"/>
                            <a:gd name="connsiteY244" fmla="*/ 1023938 h 1726763"/>
                            <a:gd name="connsiteX245" fmla="*/ 2390775 w 2890837"/>
                            <a:gd name="connsiteY245" fmla="*/ 1028700 h 1726763"/>
                            <a:gd name="connsiteX246" fmla="*/ 2383631 w 2890837"/>
                            <a:gd name="connsiteY246" fmla="*/ 1031082 h 1726763"/>
                            <a:gd name="connsiteX247" fmla="*/ 2369343 w 2890837"/>
                            <a:gd name="connsiteY247" fmla="*/ 1040607 h 1726763"/>
                            <a:gd name="connsiteX248" fmla="*/ 2359818 w 2890837"/>
                            <a:gd name="connsiteY248" fmla="*/ 1052513 h 1726763"/>
                            <a:gd name="connsiteX249" fmla="*/ 2355056 w 2890837"/>
                            <a:gd name="connsiteY249" fmla="*/ 1059657 h 1726763"/>
                            <a:gd name="connsiteX250" fmla="*/ 2331243 w 2890837"/>
                            <a:gd name="connsiteY250" fmla="*/ 1073944 h 1726763"/>
                            <a:gd name="connsiteX251" fmla="*/ 2316956 w 2890837"/>
                            <a:gd name="connsiteY251" fmla="*/ 1085850 h 1726763"/>
                            <a:gd name="connsiteX252" fmla="*/ 2309812 w 2890837"/>
                            <a:gd name="connsiteY252" fmla="*/ 1088232 h 1726763"/>
                            <a:gd name="connsiteX253" fmla="*/ 2305050 w 2890837"/>
                            <a:gd name="connsiteY253" fmla="*/ 1095375 h 1726763"/>
                            <a:gd name="connsiteX254" fmla="*/ 2290762 w 2890837"/>
                            <a:gd name="connsiteY254" fmla="*/ 1107282 h 1726763"/>
                            <a:gd name="connsiteX255" fmla="*/ 2283618 w 2890837"/>
                            <a:gd name="connsiteY255" fmla="*/ 1123950 h 1726763"/>
                            <a:gd name="connsiteX256" fmla="*/ 2278856 w 2890837"/>
                            <a:gd name="connsiteY256" fmla="*/ 1152525 h 1726763"/>
                            <a:gd name="connsiteX257" fmla="*/ 2281237 w 2890837"/>
                            <a:gd name="connsiteY257" fmla="*/ 1159669 h 1726763"/>
                            <a:gd name="connsiteX258" fmla="*/ 2269331 w 2890837"/>
                            <a:gd name="connsiteY258" fmla="*/ 1178719 h 1726763"/>
                            <a:gd name="connsiteX259" fmla="*/ 2264568 w 2890837"/>
                            <a:gd name="connsiteY259" fmla="*/ 1185863 h 1726763"/>
                            <a:gd name="connsiteX260" fmla="*/ 2257425 w 2890837"/>
                            <a:gd name="connsiteY260" fmla="*/ 1190625 h 1726763"/>
                            <a:gd name="connsiteX261" fmla="*/ 2226468 w 2890837"/>
                            <a:gd name="connsiteY261" fmla="*/ 1197769 h 1726763"/>
                            <a:gd name="connsiteX262" fmla="*/ 2145506 w 2890837"/>
                            <a:gd name="connsiteY262" fmla="*/ 1195388 h 1726763"/>
                            <a:gd name="connsiteX263" fmla="*/ 2071687 w 2890837"/>
                            <a:gd name="connsiteY263" fmla="*/ 1195388 h 1726763"/>
                            <a:gd name="connsiteX264" fmla="*/ 2055018 w 2890837"/>
                            <a:gd name="connsiteY264" fmla="*/ 1200150 h 1726763"/>
                            <a:gd name="connsiteX265" fmla="*/ 2040731 w 2890837"/>
                            <a:gd name="connsiteY265" fmla="*/ 1209675 h 1726763"/>
                            <a:gd name="connsiteX266" fmla="*/ 2019300 w 2890837"/>
                            <a:gd name="connsiteY266" fmla="*/ 1233488 h 1726763"/>
                            <a:gd name="connsiteX267" fmla="*/ 2014537 w 2890837"/>
                            <a:gd name="connsiteY267" fmla="*/ 1240632 h 1726763"/>
                            <a:gd name="connsiteX268" fmla="*/ 2005012 w 2890837"/>
                            <a:gd name="connsiteY268" fmla="*/ 1257300 h 1726763"/>
                            <a:gd name="connsiteX269" fmla="*/ 2000250 w 2890837"/>
                            <a:gd name="connsiteY269" fmla="*/ 1278732 h 1726763"/>
                            <a:gd name="connsiteX270" fmla="*/ 1993106 w 2890837"/>
                            <a:gd name="connsiteY270" fmla="*/ 1285875 h 1726763"/>
                            <a:gd name="connsiteX271" fmla="*/ 1988343 w 2890837"/>
                            <a:gd name="connsiteY271" fmla="*/ 1300163 h 1726763"/>
                            <a:gd name="connsiteX272" fmla="*/ 1997868 w 2890837"/>
                            <a:gd name="connsiteY272" fmla="*/ 1326357 h 1726763"/>
                            <a:gd name="connsiteX273" fmla="*/ 2012156 w 2890837"/>
                            <a:gd name="connsiteY273" fmla="*/ 1345407 h 1726763"/>
                            <a:gd name="connsiteX274" fmla="*/ 2014537 w 2890837"/>
                            <a:gd name="connsiteY274" fmla="*/ 1352550 h 1726763"/>
                            <a:gd name="connsiteX275" fmla="*/ 2024062 w 2890837"/>
                            <a:gd name="connsiteY275" fmla="*/ 1369219 h 1726763"/>
                            <a:gd name="connsiteX276" fmla="*/ 2028825 w 2890837"/>
                            <a:gd name="connsiteY276" fmla="*/ 1385888 h 1726763"/>
                            <a:gd name="connsiteX277" fmla="*/ 2033587 w 2890837"/>
                            <a:gd name="connsiteY277" fmla="*/ 1393032 h 1726763"/>
                            <a:gd name="connsiteX278" fmla="*/ 2038350 w 2890837"/>
                            <a:gd name="connsiteY278" fmla="*/ 1407319 h 1726763"/>
                            <a:gd name="connsiteX279" fmla="*/ 2040731 w 2890837"/>
                            <a:gd name="connsiteY279" fmla="*/ 1414463 h 1726763"/>
                            <a:gd name="connsiteX280" fmla="*/ 2045493 w 2890837"/>
                            <a:gd name="connsiteY280" fmla="*/ 1421607 h 1726763"/>
                            <a:gd name="connsiteX281" fmla="*/ 2047875 w 2890837"/>
                            <a:gd name="connsiteY281" fmla="*/ 1428750 h 1726763"/>
                            <a:gd name="connsiteX282" fmla="*/ 2055018 w 2890837"/>
                            <a:gd name="connsiteY282" fmla="*/ 1435894 h 1726763"/>
                            <a:gd name="connsiteX283" fmla="*/ 2059781 w 2890837"/>
                            <a:gd name="connsiteY283" fmla="*/ 1445419 h 1726763"/>
                            <a:gd name="connsiteX284" fmla="*/ 2066925 w 2890837"/>
                            <a:gd name="connsiteY284" fmla="*/ 1450182 h 1726763"/>
                            <a:gd name="connsiteX285" fmla="*/ 2078831 w 2890837"/>
                            <a:gd name="connsiteY285" fmla="*/ 1459707 h 1726763"/>
                            <a:gd name="connsiteX286" fmla="*/ 2085975 w 2890837"/>
                            <a:gd name="connsiteY286" fmla="*/ 1464469 h 1726763"/>
                            <a:gd name="connsiteX287" fmla="*/ 2102643 w 2890837"/>
                            <a:gd name="connsiteY287" fmla="*/ 1476375 h 1726763"/>
                            <a:gd name="connsiteX288" fmla="*/ 2107406 w 2890837"/>
                            <a:gd name="connsiteY288" fmla="*/ 1485900 h 1726763"/>
                            <a:gd name="connsiteX289" fmla="*/ 2112168 w 2890837"/>
                            <a:gd name="connsiteY289" fmla="*/ 1493044 h 1726763"/>
                            <a:gd name="connsiteX290" fmla="*/ 2114550 w 2890837"/>
                            <a:gd name="connsiteY290" fmla="*/ 1502569 h 1726763"/>
                            <a:gd name="connsiteX291" fmla="*/ 2121693 w 2890837"/>
                            <a:gd name="connsiteY291" fmla="*/ 1509713 h 1726763"/>
                            <a:gd name="connsiteX292" fmla="*/ 2138362 w 2890837"/>
                            <a:gd name="connsiteY292" fmla="*/ 1516857 h 1726763"/>
                            <a:gd name="connsiteX293" fmla="*/ 2150268 w 2890837"/>
                            <a:gd name="connsiteY293" fmla="*/ 1521619 h 1726763"/>
                            <a:gd name="connsiteX294" fmla="*/ 2166937 w 2890837"/>
                            <a:gd name="connsiteY294" fmla="*/ 1528763 h 1726763"/>
                            <a:gd name="connsiteX295" fmla="*/ 2178843 w 2890837"/>
                            <a:gd name="connsiteY295" fmla="*/ 1535907 h 1726763"/>
                            <a:gd name="connsiteX296" fmla="*/ 2188368 w 2890837"/>
                            <a:gd name="connsiteY296" fmla="*/ 1538288 h 1726763"/>
                            <a:gd name="connsiteX297" fmla="*/ 2195512 w 2890837"/>
                            <a:gd name="connsiteY297" fmla="*/ 1540669 h 1726763"/>
                            <a:gd name="connsiteX298" fmla="*/ 2226468 w 2890837"/>
                            <a:gd name="connsiteY298" fmla="*/ 1538288 h 1726763"/>
                            <a:gd name="connsiteX299" fmla="*/ 2233612 w 2890837"/>
                            <a:gd name="connsiteY299" fmla="*/ 1535907 h 1726763"/>
                            <a:gd name="connsiteX300" fmla="*/ 2274093 w 2890837"/>
                            <a:gd name="connsiteY300" fmla="*/ 1533525 h 1726763"/>
                            <a:gd name="connsiteX301" fmla="*/ 2305050 w 2890837"/>
                            <a:gd name="connsiteY301" fmla="*/ 1535907 h 1726763"/>
                            <a:gd name="connsiteX302" fmla="*/ 2312193 w 2890837"/>
                            <a:gd name="connsiteY302" fmla="*/ 1538288 h 1726763"/>
                            <a:gd name="connsiteX303" fmla="*/ 2336006 w 2890837"/>
                            <a:gd name="connsiteY303" fmla="*/ 1540669 h 1726763"/>
                            <a:gd name="connsiteX304" fmla="*/ 2343150 w 2890837"/>
                            <a:gd name="connsiteY304" fmla="*/ 1543050 h 1726763"/>
                            <a:gd name="connsiteX305" fmla="*/ 2357437 w 2890837"/>
                            <a:gd name="connsiteY305" fmla="*/ 1552575 h 1726763"/>
                            <a:gd name="connsiteX306" fmla="*/ 2364581 w 2890837"/>
                            <a:gd name="connsiteY306" fmla="*/ 1557338 h 1726763"/>
                            <a:gd name="connsiteX307" fmla="*/ 2374106 w 2890837"/>
                            <a:gd name="connsiteY307" fmla="*/ 1562100 h 1726763"/>
                            <a:gd name="connsiteX308" fmla="*/ 2381250 w 2890837"/>
                            <a:gd name="connsiteY308" fmla="*/ 1569244 h 1726763"/>
                            <a:gd name="connsiteX309" fmla="*/ 2388393 w 2890837"/>
                            <a:gd name="connsiteY309" fmla="*/ 1574007 h 1726763"/>
                            <a:gd name="connsiteX310" fmla="*/ 2393156 w 2890837"/>
                            <a:gd name="connsiteY310" fmla="*/ 1581150 h 1726763"/>
                            <a:gd name="connsiteX311" fmla="*/ 2400300 w 2890837"/>
                            <a:gd name="connsiteY311" fmla="*/ 1590675 h 1726763"/>
                            <a:gd name="connsiteX312" fmla="*/ 2397918 w 2890837"/>
                            <a:gd name="connsiteY312" fmla="*/ 1621632 h 1726763"/>
                            <a:gd name="connsiteX313" fmla="*/ 2395537 w 2890837"/>
                            <a:gd name="connsiteY313" fmla="*/ 1633538 h 1726763"/>
                            <a:gd name="connsiteX314" fmla="*/ 2390775 w 2890837"/>
                            <a:gd name="connsiteY314" fmla="*/ 1704975 h 1726763"/>
                            <a:gd name="connsiteX315" fmla="*/ 2383631 w 2890837"/>
                            <a:gd name="connsiteY315" fmla="*/ 1724025 h 1726763"/>
                            <a:gd name="connsiteX316" fmla="*/ 2383631 w 2890837"/>
                            <a:gd name="connsiteY316"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52637 w 2890837"/>
                            <a:gd name="connsiteY163" fmla="*/ 497682 h 1726763"/>
                            <a:gd name="connsiteX164" fmla="*/ 2057400 w 2890837"/>
                            <a:gd name="connsiteY164" fmla="*/ 490538 h 1726763"/>
                            <a:gd name="connsiteX165" fmla="*/ 2062162 w 2890837"/>
                            <a:gd name="connsiteY165" fmla="*/ 466725 h 1726763"/>
                            <a:gd name="connsiteX166" fmla="*/ 2076450 w 2890837"/>
                            <a:gd name="connsiteY166" fmla="*/ 473869 h 1726763"/>
                            <a:gd name="connsiteX167" fmla="*/ 2083593 w 2890837"/>
                            <a:gd name="connsiteY167" fmla="*/ 457200 h 1726763"/>
                            <a:gd name="connsiteX168" fmla="*/ 2109787 w 2890837"/>
                            <a:gd name="connsiteY168" fmla="*/ 461963 h 1726763"/>
                            <a:gd name="connsiteX169" fmla="*/ 2124075 w 2890837"/>
                            <a:gd name="connsiteY169" fmla="*/ 473869 h 1726763"/>
                            <a:gd name="connsiteX170" fmla="*/ 2128837 w 2890837"/>
                            <a:gd name="connsiteY170" fmla="*/ 488157 h 1726763"/>
                            <a:gd name="connsiteX171" fmla="*/ 2128837 w 2890837"/>
                            <a:gd name="connsiteY171" fmla="*/ 609600 h 1726763"/>
                            <a:gd name="connsiteX172" fmla="*/ 2140743 w 2890837"/>
                            <a:gd name="connsiteY172" fmla="*/ 626269 h 1726763"/>
                            <a:gd name="connsiteX173" fmla="*/ 2131218 w 2890837"/>
                            <a:gd name="connsiteY173" fmla="*/ 628650 h 1726763"/>
                            <a:gd name="connsiteX174" fmla="*/ 2131218 w 2890837"/>
                            <a:gd name="connsiteY174" fmla="*/ 645319 h 1726763"/>
                            <a:gd name="connsiteX175" fmla="*/ 2138362 w 2890837"/>
                            <a:gd name="connsiteY175" fmla="*/ 650082 h 1726763"/>
                            <a:gd name="connsiteX176" fmla="*/ 2131218 w 2890837"/>
                            <a:gd name="connsiteY176" fmla="*/ 657225 h 1726763"/>
                            <a:gd name="connsiteX177" fmla="*/ 2140743 w 2890837"/>
                            <a:gd name="connsiteY177" fmla="*/ 669132 h 1726763"/>
                            <a:gd name="connsiteX178" fmla="*/ 2145506 w 2890837"/>
                            <a:gd name="connsiteY178" fmla="*/ 673894 h 1726763"/>
                            <a:gd name="connsiteX179" fmla="*/ 2155031 w 2890837"/>
                            <a:gd name="connsiteY179" fmla="*/ 683419 h 1726763"/>
                            <a:gd name="connsiteX180" fmla="*/ 2197893 w 2890837"/>
                            <a:gd name="connsiteY180" fmla="*/ 692944 h 1726763"/>
                            <a:gd name="connsiteX181" fmla="*/ 2216943 w 2890837"/>
                            <a:gd name="connsiteY181" fmla="*/ 702469 h 1726763"/>
                            <a:gd name="connsiteX182" fmla="*/ 2238375 w 2890837"/>
                            <a:gd name="connsiteY182" fmla="*/ 707232 h 1726763"/>
                            <a:gd name="connsiteX183" fmla="*/ 2255043 w 2890837"/>
                            <a:gd name="connsiteY183" fmla="*/ 704850 h 1726763"/>
                            <a:gd name="connsiteX184" fmla="*/ 2276475 w 2890837"/>
                            <a:gd name="connsiteY184" fmla="*/ 700088 h 1726763"/>
                            <a:gd name="connsiteX185" fmla="*/ 2388393 w 2890837"/>
                            <a:gd name="connsiteY185" fmla="*/ 697707 h 1726763"/>
                            <a:gd name="connsiteX186" fmla="*/ 2400300 w 2890837"/>
                            <a:gd name="connsiteY186" fmla="*/ 695325 h 1726763"/>
                            <a:gd name="connsiteX187" fmla="*/ 2450306 w 2890837"/>
                            <a:gd name="connsiteY187" fmla="*/ 690563 h 1726763"/>
                            <a:gd name="connsiteX188" fmla="*/ 2464593 w 2890837"/>
                            <a:gd name="connsiteY188" fmla="*/ 685800 h 1726763"/>
                            <a:gd name="connsiteX189" fmla="*/ 2474118 w 2890837"/>
                            <a:gd name="connsiteY189" fmla="*/ 683419 h 1726763"/>
                            <a:gd name="connsiteX190" fmla="*/ 2488406 w 2890837"/>
                            <a:gd name="connsiteY190" fmla="*/ 678657 h 1726763"/>
                            <a:gd name="connsiteX191" fmla="*/ 2509837 w 2890837"/>
                            <a:gd name="connsiteY191" fmla="*/ 673894 h 1726763"/>
                            <a:gd name="connsiteX192" fmla="*/ 2531268 w 2890837"/>
                            <a:gd name="connsiteY192" fmla="*/ 664369 h 1726763"/>
                            <a:gd name="connsiteX193" fmla="*/ 2538412 w 2890837"/>
                            <a:gd name="connsiteY193" fmla="*/ 661988 h 1726763"/>
                            <a:gd name="connsiteX194" fmla="*/ 2581275 w 2890837"/>
                            <a:gd name="connsiteY194" fmla="*/ 664369 h 1726763"/>
                            <a:gd name="connsiteX195" fmla="*/ 2612231 w 2890837"/>
                            <a:gd name="connsiteY195" fmla="*/ 673894 h 1726763"/>
                            <a:gd name="connsiteX196" fmla="*/ 2645568 w 2890837"/>
                            <a:gd name="connsiteY196" fmla="*/ 678657 h 1726763"/>
                            <a:gd name="connsiteX197" fmla="*/ 2678906 w 2890837"/>
                            <a:gd name="connsiteY197" fmla="*/ 683419 h 1726763"/>
                            <a:gd name="connsiteX198" fmla="*/ 2750343 w 2890837"/>
                            <a:gd name="connsiteY198" fmla="*/ 681038 h 1726763"/>
                            <a:gd name="connsiteX199" fmla="*/ 2769393 w 2890837"/>
                            <a:gd name="connsiteY199" fmla="*/ 678657 h 1726763"/>
                            <a:gd name="connsiteX200" fmla="*/ 2800350 w 2890837"/>
                            <a:gd name="connsiteY200" fmla="*/ 692944 h 1726763"/>
                            <a:gd name="connsiteX201" fmla="*/ 2812256 w 2890837"/>
                            <a:gd name="connsiteY201" fmla="*/ 697707 h 1726763"/>
                            <a:gd name="connsiteX202" fmla="*/ 2819400 w 2890837"/>
                            <a:gd name="connsiteY202" fmla="*/ 711994 h 1726763"/>
                            <a:gd name="connsiteX203" fmla="*/ 2817018 w 2890837"/>
                            <a:gd name="connsiteY203" fmla="*/ 721519 h 1726763"/>
                            <a:gd name="connsiteX204" fmla="*/ 2814637 w 2890837"/>
                            <a:gd name="connsiteY204" fmla="*/ 728663 h 1726763"/>
                            <a:gd name="connsiteX205" fmla="*/ 2800350 w 2890837"/>
                            <a:gd name="connsiteY205" fmla="*/ 733425 h 1726763"/>
                            <a:gd name="connsiteX206" fmla="*/ 2795587 w 2890837"/>
                            <a:gd name="connsiteY206" fmla="*/ 745332 h 1726763"/>
                            <a:gd name="connsiteX207" fmla="*/ 2788443 w 2890837"/>
                            <a:gd name="connsiteY207" fmla="*/ 752475 h 1726763"/>
                            <a:gd name="connsiteX208" fmla="*/ 2797968 w 2890837"/>
                            <a:gd name="connsiteY208" fmla="*/ 802482 h 1726763"/>
                            <a:gd name="connsiteX209" fmla="*/ 2805112 w 2890837"/>
                            <a:gd name="connsiteY209" fmla="*/ 812007 h 1726763"/>
                            <a:gd name="connsiteX210" fmla="*/ 2814637 w 2890837"/>
                            <a:gd name="connsiteY210" fmla="*/ 814388 h 1726763"/>
                            <a:gd name="connsiteX211" fmla="*/ 2807493 w 2890837"/>
                            <a:gd name="connsiteY211" fmla="*/ 821532 h 1726763"/>
                            <a:gd name="connsiteX212" fmla="*/ 2793206 w 2890837"/>
                            <a:gd name="connsiteY212" fmla="*/ 826294 h 1726763"/>
                            <a:gd name="connsiteX213" fmla="*/ 2802731 w 2890837"/>
                            <a:gd name="connsiteY213" fmla="*/ 840582 h 1726763"/>
                            <a:gd name="connsiteX214" fmla="*/ 2807493 w 2890837"/>
                            <a:gd name="connsiteY214" fmla="*/ 847725 h 1726763"/>
                            <a:gd name="connsiteX215" fmla="*/ 2821781 w 2890837"/>
                            <a:gd name="connsiteY215" fmla="*/ 842963 h 1726763"/>
                            <a:gd name="connsiteX216" fmla="*/ 2838450 w 2890837"/>
                            <a:gd name="connsiteY216" fmla="*/ 847725 h 1726763"/>
                            <a:gd name="connsiteX217" fmla="*/ 2845593 w 2890837"/>
                            <a:gd name="connsiteY217" fmla="*/ 852488 h 1726763"/>
                            <a:gd name="connsiteX218" fmla="*/ 2859881 w 2890837"/>
                            <a:gd name="connsiteY218" fmla="*/ 859632 h 1726763"/>
                            <a:gd name="connsiteX219" fmla="*/ 2864643 w 2890837"/>
                            <a:gd name="connsiteY219" fmla="*/ 866775 h 1726763"/>
                            <a:gd name="connsiteX220" fmla="*/ 2888456 w 2890837"/>
                            <a:gd name="connsiteY220" fmla="*/ 885825 h 1726763"/>
                            <a:gd name="connsiteX221" fmla="*/ 2890837 w 2890837"/>
                            <a:gd name="connsiteY221" fmla="*/ 892969 h 1726763"/>
                            <a:gd name="connsiteX222" fmla="*/ 2888456 w 2890837"/>
                            <a:gd name="connsiteY222" fmla="*/ 938213 h 1726763"/>
                            <a:gd name="connsiteX223" fmla="*/ 2886075 w 2890837"/>
                            <a:gd name="connsiteY223" fmla="*/ 947738 h 1726763"/>
                            <a:gd name="connsiteX224" fmla="*/ 2883693 w 2890837"/>
                            <a:gd name="connsiteY224" fmla="*/ 954882 h 1726763"/>
                            <a:gd name="connsiteX225" fmla="*/ 2871787 w 2890837"/>
                            <a:gd name="connsiteY225" fmla="*/ 969169 h 1726763"/>
                            <a:gd name="connsiteX226" fmla="*/ 2864643 w 2890837"/>
                            <a:gd name="connsiteY226" fmla="*/ 971550 h 1726763"/>
                            <a:gd name="connsiteX227" fmla="*/ 2859881 w 2890837"/>
                            <a:gd name="connsiteY227" fmla="*/ 981075 h 1726763"/>
                            <a:gd name="connsiteX228" fmla="*/ 2845593 w 2890837"/>
                            <a:gd name="connsiteY228" fmla="*/ 990600 h 1726763"/>
                            <a:gd name="connsiteX229" fmla="*/ 2831306 w 2890837"/>
                            <a:gd name="connsiteY229" fmla="*/ 1000125 h 1726763"/>
                            <a:gd name="connsiteX230" fmla="*/ 2821781 w 2890837"/>
                            <a:gd name="connsiteY230" fmla="*/ 1004888 h 1726763"/>
                            <a:gd name="connsiteX231" fmla="*/ 2809875 w 2890837"/>
                            <a:gd name="connsiteY231" fmla="*/ 1019175 h 1726763"/>
                            <a:gd name="connsiteX232" fmla="*/ 2802731 w 2890837"/>
                            <a:gd name="connsiteY232" fmla="*/ 1026319 h 1726763"/>
                            <a:gd name="connsiteX233" fmla="*/ 2781300 w 2890837"/>
                            <a:gd name="connsiteY233" fmla="*/ 1033463 h 1726763"/>
                            <a:gd name="connsiteX234" fmla="*/ 2700337 w 2890837"/>
                            <a:gd name="connsiteY234" fmla="*/ 1031082 h 1726763"/>
                            <a:gd name="connsiteX235" fmla="*/ 2690812 w 2890837"/>
                            <a:gd name="connsiteY235" fmla="*/ 1028700 h 1726763"/>
                            <a:gd name="connsiteX236" fmla="*/ 2678906 w 2890837"/>
                            <a:gd name="connsiteY236" fmla="*/ 1026319 h 1726763"/>
                            <a:gd name="connsiteX237" fmla="*/ 2645568 w 2890837"/>
                            <a:gd name="connsiteY237" fmla="*/ 1021557 h 1726763"/>
                            <a:gd name="connsiteX238" fmla="*/ 2624137 w 2890837"/>
                            <a:gd name="connsiteY238" fmla="*/ 1016794 h 1726763"/>
                            <a:gd name="connsiteX239" fmla="*/ 2597943 w 2890837"/>
                            <a:gd name="connsiteY239" fmla="*/ 1014413 h 1726763"/>
                            <a:gd name="connsiteX240" fmla="*/ 2481262 w 2890837"/>
                            <a:gd name="connsiteY240" fmla="*/ 1009650 h 1726763"/>
                            <a:gd name="connsiteX241" fmla="*/ 2431256 w 2890837"/>
                            <a:gd name="connsiteY241" fmla="*/ 1012032 h 1726763"/>
                            <a:gd name="connsiteX242" fmla="*/ 2414587 w 2890837"/>
                            <a:gd name="connsiteY242" fmla="*/ 1016794 h 1726763"/>
                            <a:gd name="connsiteX243" fmla="*/ 2405062 w 2890837"/>
                            <a:gd name="connsiteY243" fmla="*/ 1023938 h 1726763"/>
                            <a:gd name="connsiteX244" fmla="*/ 2390775 w 2890837"/>
                            <a:gd name="connsiteY244" fmla="*/ 1028700 h 1726763"/>
                            <a:gd name="connsiteX245" fmla="*/ 2383631 w 2890837"/>
                            <a:gd name="connsiteY245" fmla="*/ 1031082 h 1726763"/>
                            <a:gd name="connsiteX246" fmla="*/ 2369343 w 2890837"/>
                            <a:gd name="connsiteY246" fmla="*/ 1040607 h 1726763"/>
                            <a:gd name="connsiteX247" fmla="*/ 2359818 w 2890837"/>
                            <a:gd name="connsiteY247" fmla="*/ 1052513 h 1726763"/>
                            <a:gd name="connsiteX248" fmla="*/ 2355056 w 2890837"/>
                            <a:gd name="connsiteY248" fmla="*/ 1059657 h 1726763"/>
                            <a:gd name="connsiteX249" fmla="*/ 2331243 w 2890837"/>
                            <a:gd name="connsiteY249" fmla="*/ 1073944 h 1726763"/>
                            <a:gd name="connsiteX250" fmla="*/ 2316956 w 2890837"/>
                            <a:gd name="connsiteY250" fmla="*/ 1085850 h 1726763"/>
                            <a:gd name="connsiteX251" fmla="*/ 2309812 w 2890837"/>
                            <a:gd name="connsiteY251" fmla="*/ 1088232 h 1726763"/>
                            <a:gd name="connsiteX252" fmla="*/ 2305050 w 2890837"/>
                            <a:gd name="connsiteY252" fmla="*/ 1095375 h 1726763"/>
                            <a:gd name="connsiteX253" fmla="*/ 2290762 w 2890837"/>
                            <a:gd name="connsiteY253" fmla="*/ 1107282 h 1726763"/>
                            <a:gd name="connsiteX254" fmla="*/ 2283618 w 2890837"/>
                            <a:gd name="connsiteY254" fmla="*/ 1123950 h 1726763"/>
                            <a:gd name="connsiteX255" fmla="*/ 2278856 w 2890837"/>
                            <a:gd name="connsiteY255" fmla="*/ 1152525 h 1726763"/>
                            <a:gd name="connsiteX256" fmla="*/ 2281237 w 2890837"/>
                            <a:gd name="connsiteY256" fmla="*/ 1159669 h 1726763"/>
                            <a:gd name="connsiteX257" fmla="*/ 2269331 w 2890837"/>
                            <a:gd name="connsiteY257" fmla="*/ 1178719 h 1726763"/>
                            <a:gd name="connsiteX258" fmla="*/ 2264568 w 2890837"/>
                            <a:gd name="connsiteY258" fmla="*/ 1185863 h 1726763"/>
                            <a:gd name="connsiteX259" fmla="*/ 2257425 w 2890837"/>
                            <a:gd name="connsiteY259" fmla="*/ 1190625 h 1726763"/>
                            <a:gd name="connsiteX260" fmla="*/ 2226468 w 2890837"/>
                            <a:gd name="connsiteY260" fmla="*/ 1197769 h 1726763"/>
                            <a:gd name="connsiteX261" fmla="*/ 2145506 w 2890837"/>
                            <a:gd name="connsiteY261" fmla="*/ 1195388 h 1726763"/>
                            <a:gd name="connsiteX262" fmla="*/ 2071687 w 2890837"/>
                            <a:gd name="connsiteY262" fmla="*/ 1195388 h 1726763"/>
                            <a:gd name="connsiteX263" fmla="*/ 2055018 w 2890837"/>
                            <a:gd name="connsiteY263" fmla="*/ 1200150 h 1726763"/>
                            <a:gd name="connsiteX264" fmla="*/ 2040731 w 2890837"/>
                            <a:gd name="connsiteY264" fmla="*/ 1209675 h 1726763"/>
                            <a:gd name="connsiteX265" fmla="*/ 2019300 w 2890837"/>
                            <a:gd name="connsiteY265" fmla="*/ 1233488 h 1726763"/>
                            <a:gd name="connsiteX266" fmla="*/ 2014537 w 2890837"/>
                            <a:gd name="connsiteY266" fmla="*/ 1240632 h 1726763"/>
                            <a:gd name="connsiteX267" fmla="*/ 2005012 w 2890837"/>
                            <a:gd name="connsiteY267" fmla="*/ 1257300 h 1726763"/>
                            <a:gd name="connsiteX268" fmla="*/ 2000250 w 2890837"/>
                            <a:gd name="connsiteY268" fmla="*/ 1278732 h 1726763"/>
                            <a:gd name="connsiteX269" fmla="*/ 1993106 w 2890837"/>
                            <a:gd name="connsiteY269" fmla="*/ 1285875 h 1726763"/>
                            <a:gd name="connsiteX270" fmla="*/ 1988343 w 2890837"/>
                            <a:gd name="connsiteY270" fmla="*/ 1300163 h 1726763"/>
                            <a:gd name="connsiteX271" fmla="*/ 1997868 w 2890837"/>
                            <a:gd name="connsiteY271" fmla="*/ 1326357 h 1726763"/>
                            <a:gd name="connsiteX272" fmla="*/ 2012156 w 2890837"/>
                            <a:gd name="connsiteY272" fmla="*/ 1345407 h 1726763"/>
                            <a:gd name="connsiteX273" fmla="*/ 2014537 w 2890837"/>
                            <a:gd name="connsiteY273" fmla="*/ 1352550 h 1726763"/>
                            <a:gd name="connsiteX274" fmla="*/ 2024062 w 2890837"/>
                            <a:gd name="connsiteY274" fmla="*/ 1369219 h 1726763"/>
                            <a:gd name="connsiteX275" fmla="*/ 2028825 w 2890837"/>
                            <a:gd name="connsiteY275" fmla="*/ 1385888 h 1726763"/>
                            <a:gd name="connsiteX276" fmla="*/ 2033587 w 2890837"/>
                            <a:gd name="connsiteY276" fmla="*/ 1393032 h 1726763"/>
                            <a:gd name="connsiteX277" fmla="*/ 2038350 w 2890837"/>
                            <a:gd name="connsiteY277" fmla="*/ 1407319 h 1726763"/>
                            <a:gd name="connsiteX278" fmla="*/ 2040731 w 2890837"/>
                            <a:gd name="connsiteY278" fmla="*/ 1414463 h 1726763"/>
                            <a:gd name="connsiteX279" fmla="*/ 2045493 w 2890837"/>
                            <a:gd name="connsiteY279" fmla="*/ 1421607 h 1726763"/>
                            <a:gd name="connsiteX280" fmla="*/ 2047875 w 2890837"/>
                            <a:gd name="connsiteY280" fmla="*/ 1428750 h 1726763"/>
                            <a:gd name="connsiteX281" fmla="*/ 2055018 w 2890837"/>
                            <a:gd name="connsiteY281" fmla="*/ 1435894 h 1726763"/>
                            <a:gd name="connsiteX282" fmla="*/ 2059781 w 2890837"/>
                            <a:gd name="connsiteY282" fmla="*/ 1445419 h 1726763"/>
                            <a:gd name="connsiteX283" fmla="*/ 2066925 w 2890837"/>
                            <a:gd name="connsiteY283" fmla="*/ 1450182 h 1726763"/>
                            <a:gd name="connsiteX284" fmla="*/ 2078831 w 2890837"/>
                            <a:gd name="connsiteY284" fmla="*/ 1459707 h 1726763"/>
                            <a:gd name="connsiteX285" fmla="*/ 2085975 w 2890837"/>
                            <a:gd name="connsiteY285" fmla="*/ 1464469 h 1726763"/>
                            <a:gd name="connsiteX286" fmla="*/ 2102643 w 2890837"/>
                            <a:gd name="connsiteY286" fmla="*/ 1476375 h 1726763"/>
                            <a:gd name="connsiteX287" fmla="*/ 2107406 w 2890837"/>
                            <a:gd name="connsiteY287" fmla="*/ 1485900 h 1726763"/>
                            <a:gd name="connsiteX288" fmla="*/ 2112168 w 2890837"/>
                            <a:gd name="connsiteY288" fmla="*/ 1493044 h 1726763"/>
                            <a:gd name="connsiteX289" fmla="*/ 2114550 w 2890837"/>
                            <a:gd name="connsiteY289" fmla="*/ 1502569 h 1726763"/>
                            <a:gd name="connsiteX290" fmla="*/ 2121693 w 2890837"/>
                            <a:gd name="connsiteY290" fmla="*/ 1509713 h 1726763"/>
                            <a:gd name="connsiteX291" fmla="*/ 2138362 w 2890837"/>
                            <a:gd name="connsiteY291" fmla="*/ 1516857 h 1726763"/>
                            <a:gd name="connsiteX292" fmla="*/ 2150268 w 2890837"/>
                            <a:gd name="connsiteY292" fmla="*/ 1521619 h 1726763"/>
                            <a:gd name="connsiteX293" fmla="*/ 2166937 w 2890837"/>
                            <a:gd name="connsiteY293" fmla="*/ 1528763 h 1726763"/>
                            <a:gd name="connsiteX294" fmla="*/ 2178843 w 2890837"/>
                            <a:gd name="connsiteY294" fmla="*/ 1535907 h 1726763"/>
                            <a:gd name="connsiteX295" fmla="*/ 2188368 w 2890837"/>
                            <a:gd name="connsiteY295" fmla="*/ 1538288 h 1726763"/>
                            <a:gd name="connsiteX296" fmla="*/ 2195512 w 2890837"/>
                            <a:gd name="connsiteY296" fmla="*/ 1540669 h 1726763"/>
                            <a:gd name="connsiteX297" fmla="*/ 2226468 w 2890837"/>
                            <a:gd name="connsiteY297" fmla="*/ 1538288 h 1726763"/>
                            <a:gd name="connsiteX298" fmla="*/ 2233612 w 2890837"/>
                            <a:gd name="connsiteY298" fmla="*/ 1535907 h 1726763"/>
                            <a:gd name="connsiteX299" fmla="*/ 2274093 w 2890837"/>
                            <a:gd name="connsiteY299" fmla="*/ 1533525 h 1726763"/>
                            <a:gd name="connsiteX300" fmla="*/ 2305050 w 2890837"/>
                            <a:gd name="connsiteY300" fmla="*/ 1535907 h 1726763"/>
                            <a:gd name="connsiteX301" fmla="*/ 2312193 w 2890837"/>
                            <a:gd name="connsiteY301" fmla="*/ 1538288 h 1726763"/>
                            <a:gd name="connsiteX302" fmla="*/ 2336006 w 2890837"/>
                            <a:gd name="connsiteY302" fmla="*/ 1540669 h 1726763"/>
                            <a:gd name="connsiteX303" fmla="*/ 2343150 w 2890837"/>
                            <a:gd name="connsiteY303" fmla="*/ 1543050 h 1726763"/>
                            <a:gd name="connsiteX304" fmla="*/ 2357437 w 2890837"/>
                            <a:gd name="connsiteY304" fmla="*/ 1552575 h 1726763"/>
                            <a:gd name="connsiteX305" fmla="*/ 2364581 w 2890837"/>
                            <a:gd name="connsiteY305" fmla="*/ 1557338 h 1726763"/>
                            <a:gd name="connsiteX306" fmla="*/ 2374106 w 2890837"/>
                            <a:gd name="connsiteY306" fmla="*/ 1562100 h 1726763"/>
                            <a:gd name="connsiteX307" fmla="*/ 2381250 w 2890837"/>
                            <a:gd name="connsiteY307" fmla="*/ 1569244 h 1726763"/>
                            <a:gd name="connsiteX308" fmla="*/ 2388393 w 2890837"/>
                            <a:gd name="connsiteY308" fmla="*/ 1574007 h 1726763"/>
                            <a:gd name="connsiteX309" fmla="*/ 2393156 w 2890837"/>
                            <a:gd name="connsiteY309" fmla="*/ 1581150 h 1726763"/>
                            <a:gd name="connsiteX310" fmla="*/ 2400300 w 2890837"/>
                            <a:gd name="connsiteY310" fmla="*/ 1590675 h 1726763"/>
                            <a:gd name="connsiteX311" fmla="*/ 2397918 w 2890837"/>
                            <a:gd name="connsiteY311" fmla="*/ 1621632 h 1726763"/>
                            <a:gd name="connsiteX312" fmla="*/ 2395537 w 2890837"/>
                            <a:gd name="connsiteY312" fmla="*/ 1633538 h 1726763"/>
                            <a:gd name="connsiteX313" fmla="*/ 2390775 w 2890837"/>
                            <a:gd name="connsiteY313" fmla="*/ 1704975 h 1726763"/>
                            <a:gd name="connsiteX314" fmla="*/ 2383631 w 2890837"/>
                            <a:gd name="connsiteY314" fmla="*/ 1724025 h 1726763"/>
                            <a:gd name="connsiteX315" fmla="*/ 2383631 w 2890837"/>
                            <a:gd name="connsiteY315"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52637 w 2890837"/>
                            <a:gd name="connsiteY163" fmla="*/ 497682 h 1726763"/>
                            <a:gd name="connsiteX164" fmla="*/ 2062162 w 2890837"/>
                            <a:gd name="connsiteY164" fmla="*/ 466725 h 1726763"/>
                            <a:gd name="connsiteX165" fmla="*/ 2076450 w 2890837"/>
                            <a:gd name="connsiteY165" fmla="*/ 473869 h 1726763"/>
                            <a:gd name="connsiteX166" fmla="*/ 2083593 w 2890837"/>
                            <a:gd name="connsiteY166" fmla="*/ 457200 h 1726763"/>
                            <a:gd name="connsiteX167" fmla="*/ 2109787 w 2890837"/>
                            <a:gd name="connsiteY167" fmla="*/ 461963 h 1726763"/>
                            <a:gd name="connsiteX168" fmla="*/ 2124075 w 2890837"/>
                            <a:gd name="connsiteY168" fmla="*/ 473869 h 1726763"/>
                            <a:gd name="connsiteX169" fmla="*/ 2128837 w 2890837"/>
                            <a:gd name="connsiteY169" fmla="*/ 488157 h 1726763"/>
                            <a:gd name="connsiteX170" fmla="*/ 2128837 w 2890837"/>
                            <a:gd name="connsiteY170" fmla="*/ 609600 h 1726763"/>
                            <a:gd name="connsiteX171" fmla="*/ 2140743 w 2890837"/>
                            <a:gd name="connsiteY171" fmla="*/ 626269 h 1726763"/>
                            <a:gd name="connsiteX172" fmla="*/ 2131218 w 2890837"/>
                            <a:gd name="connsiteY172" fmla="*/ 628650 h 1726763"/>
                            <a:gd name="connsiteX173" fmla="*/ 2131218 w 2890837"/>
                            <a:gd name="connsiteY173" fmla="*/ 645319 h 1726763"/>
                            <a:gd name="connsiteX174" fmla="*/ 2138362 w 2890837"/>
                            <a:gd name="connsiteY174" fmla="*/ 650082 h 1726763"/>
                            <a:gd name="connsiteX175" fmla="*/ 2131218 w 2890837"/>
                            <a:gd name="connsiteY175" fmla="*/ 657225 h 1726763"/>
                            <a:gd name="connsiteX176" fmla="*/ 2140743 w 2890837"/>
                            <a:gd name="connsiteY176" fmla="*/ 669132 h 1726763"/>
                            <a:gd name="connsiteX177" fmla="*/ 2145506 w 2890837"/>
                            <a:gd name="connsiteY177" fmla="*/ 673894 h 1726763"/>
                            <a:gd name="connsiteX178" fmla="*/ 2155031 w 2890837"/>
                            <a:gd name="connsiteY178" fmla="*/ 683419 h 1726763"/>
                            <a:gd name="connsiteX179" fmla="*/ 2197893 w 2890837"/>
                            <a:gd name="connsiteY179" fmla="*/ 692944 h 1726763"/>
                            <a:gd name="connsiteX180" fmla="*/ 2216943 w 2890837"/>
                            <a:gd name="connsiteY180" fmla="*/ 702469 h 1726763"/>
                            <a:gd name="connsiteX181" fmla="*/ 2238375 w 2890837"/>
                            <a:gd name="connsiteY181" fmla="*/ 707232 h 1726763"/>
                            <a:gd name="connsiteX182" fmla="*/ 2255043 w 2890837"/>
                            <a:gd name="connsiteY182" fmla="*/ 704850 h 1726763"/>
                            <a:gd name="connsiteX183" fmla="*/ 2276475 w 2890837"/>
                            <a:gd name="connsiteY183" fmla="*/ 700088 h 1726763"/>
                            <a:gd name="connsiteX184" fmla="*/ 2388393 w 2890837"/>
                            <a:gd name="connsiteY184" fmla="*/ 697707 h 1726763"/>
                            <a:gd name="connsiteX185" fmla="*/ 2400300 w 2890837"/>
                            <a:gd name="connsiteY185" fmla="*/ 695325 h 1726763"/>
                            <a:gd name="connsiteX186" fmla="*/ 2450306 w 2890837"/>
                            <a:gd name="connsiteY186" fmla="*/ 690563 h 1726763"/>
                            <a:gd name="connsiteX187" fmla="*/ 2464593 w 2890837"/>
                            <a:gd name="connsiteY187" fmla="*/ 685800 h 1726763"/>
                            <a:gd name="connsiteX188" fmla="*/ 2474118 w 2890837"/>
                            <a:gd name="connsiteY188" fmla="*/ 683419 h 1726763"/>
                            <a:gd name="connsiteX189" fmla="*/ 2488406 w 2890837"/>
                            <a:gd name="connsiteY189" fmla="*/ 678657 h 1726763"/>
                            <a:gd name="connsiteX190" fmla="*/ 2509837 w 2890837"/>
                            <a:gd name="connsiteY190" fmla="*/ 673894 h 1726763"/>
                            <a:gd name="connsiteX191" fmla="*/ 2531268 w 2890837"/>
                            <a:gd name="connsiteY191" fmla="*/ 664369 h 1726763"/>
                            <a:gd name="connsiteX192" fmla="*/ 2538412 w 2890837"/>
                            <a:gd name="connsiteY192" fmla="*/ 661988 h 1726763"/>
                            <a:gd name="connsiteX193" fmla="*/ 2581275 w 2890837"/>
                            <a:gd name="connsiteY193" fmla="*/ 664369 h 1726763"/>
                            <a:gd name="connsiteX194" fmla="*/ 2612231 w 2890837"/>
                            <a:gd name="connsiteY194" fmla="*/ 673894 h 1726763"/>
                            <a:gd name="connsiteX195" fmla="*/ 2645568 w 2890837"/>
                            <a:gd name="connsiteY195" fmla="*/ 678657 h 1726763"/>
                            <a:gd name="connsiteX196" fmla="*/ 2678906 w 2890837"/>
                            <a:gd name="connsiteY196" fmla="*/ 683419 h 1726763"/>
                            <a:gd name="connsiteX197" fmla="*/ 2750343 w 2890837"/>
                            <a:gd name="connsiteY197" fmla="*/ 681038 h 1726763"/>
                            <a:gd name="connsiteX198" fmla="*/ 2769393 w 2890837"/>
                            <a:gd name="connsiteY198" fmla="*/ 678657 h 1726763"/>
                            <a:gd name="connsiteX199" fmla="*/ 2800350 w 2890837"/>
                            <a:gd name="connsiteY199" fmla="*/ 692944 h 1726763"/>
                            <a:gd name="connsiteX200" fmla="*/ 2812256 w 2890837"/>
                            <a:gd name="connsiteY200" fmla="*/ 697707 h 1726763"/>
                            <a:gd name="connsiteX201" fmla="*/ 2819400 w 2890837"/>
                            <a:gd name="connsiteY201" fmla="*/ 711994 h 1726763"/>
                            <a:gd name="connsiteX202" fmla="*/ 2817018 w 2890837"/>
                            <a:gd name="connsiteY202" fmla="*/ 721519 h 1726763"/>
                            <a:gd name="connsiteX203" fmla="*/ 2814637 w 2890837"/>
                            <a:gd name="connsiteY203" fmla="*/ 728663 h 1726763"/>
                            <a:gd name="connsiteX204" fmla="*/ 2800350 w 2890837"/>
                            <a:gd name="connsiteY204" fmla="*/ 733425 h 1726763"/>
                            <a:gd name="connsiteX205" fmla="*/ 2795587 w 2890837"/>
                            <a:gd name="connsiteY205" fmla="*/ 745332 h 1726763"/>
                            <a:gd name="connsiteX206" fmla="*/ 2788443 w 2890837"/>
                            <a:gd name="connsiteY206" fmla="*/ 752475 h 1726763"/>
                            <a:gd name="connsiteX207" fmla="*/ 2797968 w 2890837"/>
                            <a:gd name="connsiteY207" fmla="*/ 802482 h 1726763"/>
                            <a:gd name="connsiteX208" fmla="*/ 2805112 w 2890837"/>
                            <a:gd name="connsiteY208" fmla="*/ 812007 h 1726763"/>
                            <a:gd name="connsiteX209" fmla="*/ 2814637 w 2890837"/>
                            <a:gd name="connsiteY209" fmla="*/ 814388 h 1726763"/>
                            <a:gd name="connsiteX210" fmla="*/ 2807493 w 2890837"/>
                            <a:gd name="connsiteY210" fmla="*/ 821532 h 1726763"/>
                            <a:gd name="connsiteX211" fmla="*/ 2793206 w 2890837"/>
                            <a:gd name="connsiteY211" fmla="*/ 826294 h 1726763"/>
                            <a:gd name="connsiteX212" fmla="*/ 2802731 w 2890837"/>
                            <a:gd name="connsiteY212" fmla="*/ 840582 h 1726763"/>
                            <a:gd name="connsiteX213" fmla="*/ 2807493 w 2890837"/>
                            <a:gd name="connsiteY213" fmla="*/ 847725 h 1726763"/>
                            <a:gd name="connsiteX214" fmla="*/ 2821781 w 2890837"/>
                            <a:gd name="connsiteY214" fmla="*/ 842963 h 1726763"/>
                            <a:gd name="connsiteX215" fmla="*/ 2838450 w 2890837"/>
                            <a:gd name="connsiteY215" fmla="*/ 847725 h 1726763"/>
                            <a:gd name="connsiteX216" fmla="*/ 2845593 w 2890837"/>
                            <a:gd name="connsiteY216" fmla="*/ 852488 h 1726763"/>
                            <a:gd name="connsiteX217" fmla="*/ 2859881 w 2890837"/>
                            <a:gd name="connsiteY217" fmla="*/ 859632 h 1726763"/>
                            <a:gd name="connsiteX218" fmla="*/ 2864643 w 2890837"/>
                            <a:gd name="connsiteY218" fmla="*/ 866775 h 1726763"/>
                            <a:gd name="connsiteX219" fmla="*/ 2888456 w 2890837"/>
                            <a:gd name="connsiteY219" fmla="*/ 885825 h 1726763"/>
                            <a:gd name="connsiteX220" fmla="*/ 2890837 w 2890837"/>
                            <a:gd name="connsiteY220" fmla="*/ 892969 h 1726763"/>
                            <a:gd name="connsiteX221" fmla="*/ 2888456 w 2890837"/>
                            <a:gd name="connsiteY221" fmla="*/ 938213 h 1726763"/>
                            <a:gd name="connsiteX222" fmla="*/ 2886075 w 2890837"/>
                            <a:gd name="connsiteY222" fmla="*/ 947738 h 1726763"/>
                            <a:gd name="connsiteX223" fmla="*/ 2883693 w 2890837"/>
                            <a:gd name="connsiteY223" fmla="*/ 954882 h 1726763"/>
                            <a:gd name="connsiteX224" fmla="*/ 2871787 w 2890837"/>
                            <a:gd name="connsiteY224" fmla="*/ 969169 h 1726763"/>
                            <a:gd name="connsiteX225" fmla="*/ 2864643 w 2890837"/>
                            <a:gd name="connsiteY225" fmla="*/ 971550 h 1726763"/>
                            <a:gd name="connsiteX226" fmla="*/ 2859881 w 2890837"/>
                            <a:gd name="connsiteY226" fmla="*/ 981075 h 1726763"/>
                            <a:gd name="connsiteX227" fmla="*/ 2845593 w 2890837"/>
                            <a:gd name="connsiteY227" fmla="*/ 990600 h 1726763"/>
                            <a:gd name="connsiteX228" fmla="*/ 2831306 w 2890837"/>
                            <a:gd name="connsiteY228" fmla="*/ 1000125 h 1726763"/>
                            <a:gd name="connsiteX229" fmla="*/ 2821781 w 2890837"/>
                            <a:gd name="connsiteY229" fmla="*/ 1004888 h 1726763"/>
                            <a:gd name="connsiteX230" fmla="*/ 2809875 w 2890837"/>
                            <a:gd name="connsiteY230" fmla="*/ 1019175 h 1726763"/>
                            <a:gd name="connsiteX231" fmla="*/ 2802731 w 2890837"/>
                            <a:gd name="connsiteY231" fmla="*/ 1026319 h 1726763"/>
                            <a:gd name="connsiteX232" fmla="*/ 2781300 w 2890837"/>
                            <a:gd name="connsiteY232" fmla="*/ 1033463 h 1726763"/>
                            <a:gd name="connsiteX233" fmla="*/ 2700337 w 2890837"/>
                            <a:gd name="connsiteY233" fmla="*/ 1031082 h 1726763"/>
                            <a:gd name="connsiteX234" fmla="*/ 2690812 w 2890837"/>
                            <a:gd name="connsiteY234" fmla="*/ 1028700 h 1726763"/>
                            <a:gd name="connsiteX235" fmla="*/ 2678906 w 2890837"/>
                            <a:gd name="connsiteY235" fmla="*/ 1026319 h 1726763"/>
                            <a:gd name="connsiteX236" fmla="*/ 2645568 w 2890837"/>
                            <a:gd name="connsiteY236" fmla="*/ 1021557 h 1726763"/>
                            <a:gd name="connsiteX237" fmla="*/ 2624137 w 2890837"/>
                            <a:gd name="connsiteY237" fmla="*/ 1016794 h 1726763"/>
                            <a:gd name="connsiteX238" fmla="*/ 2597943 w 2890837"/>
                            <a:gd name="connsiteY238" fmla="*/ 1014413 h 1726763"/>
                            <a:gd name="connsiteX239" fmla="*/ 2481262 w 2890837"/>
                            <a:gd name="connsiteY239" fmla="*/ 1009650 h 1726763"/>
                            <a:gd name="connsiteX240" fmla="*/ 2431256 w 2890837"/>
                            <a:gd name="connsiteY240" fmla="*/ 1012032 h 1726763"/>
                            <a:gd name="connsiteX241" fmla="*/ 2414587 w 2890837"/>
                            <a:gd name="connsiteY241" fmla="*/ 1016794 h 1726763"/>
                            <a:gd name="connsiteX242" fmla="*/ 2405062 w 2890837"/>
                            <a:gd name="connsiteY242" fmla="*/ 1023938 h 1726763"/>
                            <a:gd name="connsiteX243" fmla="*/ 2390775 w 2890837"/>
                            <a:gd name="connsiteY243" fmla="*/ 1028700 h 1726763"/>
                            <a:gd name="connsiteX244" fmla="*/ 2383631 w 2890837"/>
                            <a:gd name="connsiteY244" fmla="*/ 1031082 h 1726763"/>
                            <a:gd name="connsiteX245" fmla="*/ 2369343 w 2890837"/>
                            <a:gd name="connsiteY245" fmla="*/ 1040607 h 1726763"/>
                            <a:gd name="connsiteX246" fmla="*/ 2359818 w 2890837"/>
                            <a:gd name="connsiteY246" fmla="*/ 1052513 h 1726763"/>
                            <a:gd name="connsiteX247" fmla="*/ 2355056 w 2890837"/>
                            <a:gd name="connsiteY247" fmla="*/ 1059657 h 1726763"/>
                            <a:gd name="connsiteX248" fmla="*/ 2331243 w 2890837"/>
                            <a:gd name="connsiteY248" fmla="*/ 1073944 h 1726763"/>
                            <a:gd name="connsiteX249" fmla="*/ 2316956 w 2890837"/>
                            <a:gd name="connsiteY249" fmla="*/ 1085850 h 1726763"/>
                            <a:gd name="connsiteX250" fmla="*/ 2309812 w 2890837"/>
                            <a:gd name="connsiteY250" fmla="*/ 1088232 h 1726763"/>
                            <a:gd name="connsiteX251" fmla="*/ 2305050 w 2890837"/>
                            <a:gd name="connsiteY251" fmla="*/ 1095375 h 1726763"/>
                            <a:gd name="connsiteX252" fmla="*/ 2290762 w 2890837"/>
                            <a:gd name="connsiteY252" fmla="*/ 1107282 h 1726763"/>
                            <a:gd name="connsiteX253" fmla="*/ 2283618 w 2890837"/>
                            <a:gd name="connsiteY253" fmla="*/ 1123950 h 1726763"/>
                            <a:gd name="connsiteX254" fmla="*/ 2278856 w 2890837"/>
                            <a:gd name="connsiteY254" fmla="*/ 1152525 h 1726763"/>
                            <a:gd name="connsiteX255" fmla="*/ 2281237 w 2890837"/>
                            <a:gd name="connsiteY255" fmla="*/ 1159669 h 1726763"/>
                            <a:gd name="connsiteX256" fmla="*/ 2269331 w 2890837"/>
                            <a:gd name="connsiteY256" fmla="*/ 1178719 h 1726763"/>
                            <a:gd name="connsiteX257" fmla="*/ 2264568 w 2890837"/>
                            <a:gd name="connsiteY257" fmla="*/ 1185863 h 1726763"/>
                            <a:gd name="connsiteX258" fmla="*/ 2257425 w 2890837"/>
                            <a:gd name="connsiteY258" fmla="*/ 1190625 h 1726763"/>
                            <a:gd name="connsiteX259" fmla="*/ 2226468 w 2890837"/>
                            <a:gd name="connsiteY259" fmla="*/ 1197769 h 1726763"/>
                            <a:gd name="connsiteX260" fmla="*/ 2145506 w 2890837"/>
                            <a:gd name="connsiteY260" fmla="*/ 1195388 h 1726763"/>
                            <a:gd name="connsiteX261" fmla="*/ 2071687 w 2890837"/>
                            <a:gd name="connsiteY261" fmla="*/ 1195388 h 1726763"/>
                            <a:gd name="connsiteX262" fmla="*/ 2055018 w 2890837"/>
                            <a:gd name="connsiteY262" fmla="*/ 1200150 h 1726763"/>
                            <a:gd name="connsiteX263" fmla="*/ 2040731 w 2890837"/>
                            <a:gd name="connsiteY263" fmla="*/ 1209675 h 1726763"/>
                            <a:gd name="connsiteX264" fmla="*/ 2019300 w 2890837"/>
                            <a:gd name="connsiteY264" fmla="*/ 1233488 h 1726763"/>
                            <a:gd name="connsiteX265" fmla="*/ 2014537 w 2890837"/>
                            <a:gd name="connsiteY265" fmla="*/ 1240632 h 1726763"/>
                            <a:gd name="connsiteX266" fmla="*/ 2005012 w 2890837"/>
                            <a:gd name="connsiteY266" fmla="*/ 1257300 h 1726763"/>
                            <a:gd name="connsiteX267" fmla="*/ 2000250 w 2890837"/>
                            <a:gd name="connsiteY267" fmla="*/ 1278732 h 1726763"/>
                            <a:gd name="connsiteX268" fmla="*/ 1993106 w 2890837"/>
                            <a:gd name="connsiteY268" fmla="*/ 1285875 h 1726763"/>
                            <a:gd name="connsiteX269" fmla="*/ 1988343 w 2890837"/>
                            <a:gd name="connsiteY269" fmla="*/ 1300163 h 1726763"/>
                            <a:gd name="connsiteX270" fmla="*/ 1997868 w 2890837"/>
                            <a:gd name="connsiteY270" fmla="*/ 1326357 h 1726763"/>
                            <a:gd name="connsiteX271" fmla="*/ 2012156 w 2890837"/>
                            <a:gd name="connsiteY271" fmla="*/ 1345407 h 1726763"/>
                            <a:gd name="connsiteX272" fmla="*/ 2014537 w 2890837"/>
                            <a:gd name="connsiteY272" fmla="*/ 1352550 h 1726763"/>
                            <a:gd name="connsiteX273" fmla="*/ 2024062 w 2890837"/>
                            <a:gd name="connsiteY273" fmla="*/ 1369219 h 1726763"/>
                            <a:gd name="connsiteX274" fmla="*/ 2028825 w 2890837"/>
                            <a:gd name="connsiteY274" fmla="*/ 1385888 h 1726763"/>
                            <a:gd name="connsiteX275" fmla="*/ 2033587 w 2890837"/>
                            <a:gd name="connsiteY275" fmla="*/ 1393032 h 1726763"/>
                            <a:gd name="connsiteX276" fmla="*/ 2038350 w 2890837"/>
                            <a:gd name="connsiteY276" fmla="*/ 1407319 h 1726763"/>
                            <a:gd name="connsiteX277" fmla="*/ 2040731 w 2890837"/>
                            <a:gd name="connsiteY277" fmla="*/ 1414463 h 1726763"/>
                            <a:gd name="connsiteX278" fmla="*/ 2045493 w 2890837"/>
                            <a:gd name="connsiteY278" fmla="*/ 1421607 h 1726763"/>
                            <a:gd name="connsiteX279" fmla="*/ 2047875 w 2890837"/>
                            <a:gd name="connsiteY279" fmla="*/ 1428750 h 1726763"/>
                            <a:gd name="connsiteX280" fmla="*/ 2055018 w 2890837"/>
                            <a:gd name="connsiteY280" fmla="*/ 1435894 h 1726763"/>
                            <a:gd name="connsiteX281" fmla="*/ 2059781 w 2890837"/>
                            <a:gd name="connsiteY281" fmla="*/ 1445419 h 1726763"/>
                            <a:gd name="connsiteX282" fmla="*/ 2066925 w 2890837"/>
                            <a:gd name="connsiteY282" fmla="*/ 1450182 h 1726763"/>
                            <a:gd name="connsiteX283" fmla="*/ 2078831 w 2890837"/>
                            <a:gd name="connsiteY283" fmla="*/ 1459707 h 1726763"/>
                            <a:gd name="connsiteX284" fmla="*/ 2085975 w 2890837"/>
                            <a:gd name="connsiteY284" fmla="*/ 1464469 h 1726763"/>
                            <a:gd name="connsiteX285" fmla="*/ 2102643 w 2890837"/>
                            <a:gd name="connsiteY285" fmla="*/ 1476375 h 1726763"/>
                            <a:gd name="connsiteX286" fmla="*/ 2107406 w 2890837"/>
                            <a:gd name="connsiteY286" fmla="*/ 1485900 h 1726763"/>
                            <a:gd name="connsiteX287" fmla="*/ 2112168 w 2890837"/>
                            <a:gd name="connsiteY287" fmla="*/ 1493044 h 1726763"/>
                            <a:gd name="connsiteX288" fmla="*/ 2114550 w 2890837"/>
                            <a:gd name="connsiteY288" fmla="*/ 1502569 h 1726763"/>
                            <a:gd name="connsiteX289" fmla="*/ 2121693 w 2890837"/>
                            <a:gd name="connsiteY289" fmla="*/ 1509713 h 1726763"/>
                            <a:gd name="connsiteX290" fmla="*/ 2138362 w 2890837"/>
                            <a:gd name="connsiteY290" fmla="*/ 1516857 h 1726763"/>
                            <a:gd name="connsiteX291" fmla="*/ 2150268 w 2890837"/>
                            <a:gd name="connsiteY291" fmla="*/ 1521619 h 1726763"/>
                            <a:gd name="connsiteX292" fmla="*/ 2166937 w 2890837"/>
                            <a:gd name="connsiteY292" fmla="*/ 1528763 h 1726763"/>
                            <a:gd name="connsiteX293" fmla="*/ 2178843 w 2890837"/>
                            <a:gd name="connsiteY293" fmla="*/ 1535907 h 1726763"/>
                            <a:gd name="connsiteX294" fmla="*/ 2188368 w 2890837"/>
                            <a:gd name="connsiteY294" fmla="*/ 1538288 h 1726763"/>
                            <a:gd name="connsiteX295" fmla="*/ 2195512 w 2890837"/>
                            <a:gd name="connsiteY295" fmla="*/ 1540669 h 1726763"/>
                            <a:gd name="connsiteX296" fmla="*/ 2226468 w 2890837"/>
                            <a:gd name="connsiteY296" fmla="*/ 1538288 h 1726763"/>
                            <a:gd name="connsiteX297" fmla="*/ 2233612 w 2890837"/>
                            <a:gd name="connsiteY297" fmla="*/ 1535907 h 1726763"/>
                            <a:gd name="connsiteX298" fmla="*/ 2274093 w 2890837"/>
                            <a:gd name="connsiteY298" fmla="*/ 1533525 h 1726763"/>
                            <a:gd name="connsiteX299" fmla="*/ 2305050 w 2890837"/>
                            <a:gd name="connsiteY299" fmla="*/ 1535907 h 1726763"/>
                            <a:gd name="connsiteX300" fmla="*/ 2312193 w 2890837"/>
                            <a:gd name="connsiteY300" fmla="*/ 1538288 h 1726763"/>
                            <a:gd name="connsiteX301" fmla="*/ 2336006 w 2890837"/>
                            <a:gd name="connsiteY301" fmla="*/ 1540669 h 1726763"/>
                            <a:gd name="connsiteX302" fmla="*/ 2343150 w 2890837"/>
                            <a:gd name="connsiteY302" fmla="*/ 1543050 h 1726763"/>
                            <a:gd name="connsiteX303" fmla="*/ 2357437 w 2890837"/>
                            <a:gd name="connsiteY303" fmla="*/ 1552575 h 1726763"/>
                            <a:gd name="connsiteX304" fmla="*/ 2364581 w 2890837"/>
                            <a:gd name="connsiteY304" fmla="*/ 1557338 h 1726763"/>
                            <a:gd name="connsiteX305" fmla="*/ 2374106 w 2890837"/>
                            <a:gd name="connsiteY305" fmla="*/ 1562100 h 1726763"/>
                            <a:gd name="connsiteX306" fmla="*/ 2381250 w 2890837"/>
                            <a:gd name="connsiteY306" fmla="*/ 1569244 h 1726763"/>
                            <a:gd name="connsiteX307" fmla="*/ 2388393 w 2890837"/>
                            <a:gd name="connsiteY307" fmla="*/ 1574007 h 1726763"/>
                            <a:gd name="connsiteX308" fmla="*/ 2393156 w 2890837"/>
                            <a:gd name="connsiteY308" fmla="*/ 1581150 h 1726763"/>
                            <a:gd name="connsiteX309" fmla="*/ 2400300 w 2890837"/>
                            <a:gd name="connsiteY309" fmla="*/ 1590675 h 1726763"/>
                            <a:gd name="connsiteX310" fmla="*/ 2397918 w 2890837"/>
                            <a:gd name="connsiteY310" fmla="*/ 1621632 h 1726763"/>
                            <a:gd name="connsiteX311" fmla="*/ 2395537 w 2890837"/>
                            <a:gd name="connsiteY311" fmla="*/ 1633538 h 1726763"/>
                            <a:gd name="connsiteX312" fmla="*/ 2390775 w 2890837"/>
                            <a:gd name="connsiteY312" fmla="*/ 1704975 h 1726763"/>
                            <a:gd name="connsiteX313" fmla="*/ 2383631 w 2890837"/>
                            <a:gd name="connsiteY313" fmla="*/ 1724025 h 1726763"/>
                            <a:gd name="connsiteX314" fmla="*/ 2383631 w 2890837"/>
                            <a:gd name="connsiteY314"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76450 w 2890837"/>
                            <a:gd name="connsiteY164" fmla="*/ 473869 h 1726763"/>
                            <a:gd name="connsiteX165" fmla="*/ 2083593 w 2890837"/>
                            <a:gd name="connsiteY165" fmla="*/ 457200 h 1726763"/>
                            <a:gd name="connsiteX166" fmla="*/ 2109787 w 2890837"/>
                            <a:gd name="connsiteY166" fmla="*/ 461963 h 1726763"/>
                            <a:gd name="connsiteX167" fmla="*/ 2124075 w 2890837"/>
                            <a:gd name="connsiteY167" fmla="*/ 473869 h 1726763"/>
                            <a:gd name="connsiteX168" fmla="*/ 2128837 w 2890837"/>
                            <a:gd name="connsiteY168" fmla="*/ 488157 h 1726763"/>
                            <a:gd name="connsiteX169" fmla="*/ 2128837 w 2890837"/>
                            <a:gd name="connsiteY169" fmla="*/ 609600 h 1726763"/>
                            <a:gd name="connsiteX170" fmla="*/ 2140743 w 2890837"/>
                            <a:gd name="connsiteY170" fmla="*/ 626269 h 1726763"/>
                            <a:gd name="connsiteX171" fmla="*/ 2131218 w 2890837"/>
                            <a:gd name="connsiteY171" fmla="*/ 628650 h 1726763"/>
                            <a:gd name="connsiteX172" fmla="*/ 2131218 w 2890837"/>
                            <a:gd name="connsiteY172" fmla="*/ 645319 h 1726763"/>
                            <a:gd name="connsiteX173" fmla="*/ 2138362 w 2890837"/>
                            <a:gd name="connsiteY173" fmla="*/ 650082 h 1726763"/>
                            <a:gd name="connsiteX174" fmla="*/ 2131218 w 2890837"/>
                            <a:gd name="connsiteY174" fmla="*/ 657225 h 1726763"/>
                            <a:gd name="connsiteX175" fmla="*/ 2140743 w 2890837"/>
                            <a:gd name="connsiteY175" fmla="*/ 669132 h 1726763"/>
                            <a:gd name="connsiteX176" fmla="*/ 2145506 w 2890837"/>
                            <a:gd name="connsiteY176" fmla="*/ 673894 h 1726763"/>
                            <a:gd name="connsiteX177" fmla="*/ 2155031 w 2890837"/>
                            <a:gd name="connsiteY177" fmla="*/ 683419 h 1726763"/>
                            <a:gd name="connsiteX178" fmla="*/ 2197893 w 2890837"/>
                            <a:gd name="connsiteY178" fmla="*/ 692944 h 1726763"/>
                            <a:gd name="connsiteX179" fmla="*/ 2216943 w 2890837"/>
                            <a:gd name="connsiteY179" fmla="*/ 702469 h 1726763"/>
                            <a:gd name="connsiteX180" fmla="*/ 2238375 w 2890837"/>
                            <a:gd name="connsiteY180" fmla="*/ 707232 h 1726763"/>
                            <a:gd name="connsiteX181" fmla="*/ 2255043 w 2890837"/>
                            <a:gd name="connsiteY181" fmla="*/ 704850 h 1726763"/>
                            <a:gd name="connsiteX182" fmla="*/ 2276475 w 2890837"/>
                            <a:gd name="connsiteY182" fmla="*/ 700088 h 1726763"/>
                            <a:gd name="connsiteX183" fmla="*/ 2388393 w 2890837"/>
                            <a:gd name="connsiteY183" fmla="*/ 697707 h 1726763"/>
                            <a:gd name="connsiteX184" fmla="*/ 2400300 w 2890837"/>
                            <a:gd name="connsiteY184" fmla="*/ 695325 h 1726763"/>
                            <a:gd name="connsiteX185" fmla="*/ 2450306 w 2890837"/>
                            <a:gd name="connsiteY185" fmla="*/ 690563 h 1726763"/>
                            <a:gd name="connsiteX186" fmla="*/ 2464593 w 2890837"/>
                            <a:gd name="connsiteY186" fmla="*/ 685800 h 1726763"/>
                            <a:gd name="connsiteX187" fmla="*/ 2474118 w 2890837"/>
                            <a:gd name="connsiteY187" fmla="*/ 683419 h 1726763"/>
                            <a:gd name="connsiteX188" fmla="*/ 2488406 w 2890837"/>
                            <a:gd name="connsiteY188" fmla="*/ 678657 h 1726763"/>
                            <a:gd name="connsiteX189" fmla="*/ 2509837 w 2890837"/>
                            <a:gd name="connsiteY189" fmla="*/ 673894 h 1726763"/>
                            <a:gd name="connsiteX190" fmla="*/ 2531268 w 2890837"/>
                            <a:gd name="connsiteY190" fmla="*/ 664369 h 1726763"/>
                            <a:gd name="connsiteX191" fmla="*/ 2538412 w 2890837"/>
                            <a:gd name="connsiteY191" fmla="*/ 661988 h 1726763"/>
                            <a:gd name="connsiteX192" fmla="*/ 2581275 w 2890837"/>
                            <a:gd name="connsiteY192" fmla="*/ 664369 h 1726763"/>
                            <a:gd name="connsiteX193" fmla="*/ 2612231 w 2890837"/>
                            <a:gd name="connsiteY193" fmla="*/ 673894 h 1726763"/>
                            <a:gd name="connsiteX194" fmla="*/ 2645568 w 2890837"/>
                            <a:gd name="connsiteY194" fmla="*/ 678657 h 1726763"/>
                            <a:gd name="connsiteX195" fmla="*/ 2678906 w 2890837"/>
                            <a:gd name="connsiteY195" fmla="*/ 683419 h 1726763"/>
                            <a:gd name="connsiteX196" fmla="*/ 2750343 w 2890837"/>
                            <a:gd name="connsiteY196" fmla="*/ 681038 h 1726763"/>
                            <a:gd name="connsiteX197" fmla="*/ 2769393 w 2890837"/>
                            <a:gd name="connsiteY197" fmla="*/ 678657 h 1726763"/>
                            <a:gd name="connsiteX198" fmla="*/ 2800350 w 2890837"/>
                            <a:gd name="connsiteY198" fmla="*/ 692944 h 1726763"/>
                            <a:gd name="connsiteX199" fmla="*/ 2812256 w 2890837"/>
                            <a:gd name="connsiteY199" fmla="*/ 697707 h 1726763"/>
                            <a:gd name="connsiteX200" fmla="*/ 2819400 w 2890837"/>
                            <a:gd name="connsiteY200" fmla="*/ 711994 h 1726763"/>
                            <a:gd name="connsiteX201" fmla="*/ 2817018 w 2890837"/>
                            <a:gd name="connsiteY201" fmla="*/ 721519 h 1726763"/>
                            <a:gd name="connsiteX202" fmla="*/ 2814637 w 2890837"/>
                            <a:gd name="connsiteY202" fmla="*/ 728663 h 1726763"/>
                            <a:gd name="connsiteX203" fmla="*/ 2800350 w 2890837"/>
                            <a:gd name="connsiteY203" fmla="*/ 733425 h 1726763"/>
                            <a:gd name="connsiteX204" fmla="*/ 2795587 w 2890837"/>
                            <a:gd name="connsiteY204" fmla="*/ 745332 h 1726763"/>
                            <a:gd name="connsiteX205" fmla="*/ 2788443 w 2890837"/>
                            <a:gd name="connsiteY205" fmla="*/ 752475 h 1726763"/>
                            <a:gd name="connsiteX206" fmla="*/ 2797968 w 2890837"/>
                            <a:gd name="connsiteY206" fmla="*/ 802482 h 1726763"/>
                            <a:gd name="connsiteX207" fmla="*/ 2805112 w 2890837"/>
                            <a:gd name="connsiteY207" fmla="*/ 812007 h 1726763"/>
                            <a:gd name="connsiteX208" fmla="*/ 2814637 w 2890837"/>
                            <a:gd name="connsiteY208" fmla="*/ 814388 h 1726763"/>
                            <a:gd name="connsiteX209" fmla="*/ 2807493 w 2890837"/>
                            <a:gd name="connsiteY209" fmla="*/ 821532 h 1726763"/>
                            <a:gd name="connsiteX210" fmla="*/ 2793206 w 2890837"/>
                            <a:gd name="connsiteY210" fmla="*/ 826294 h 1726763"/>
                            <a:gd name="connsiteX211" fmla="*/ 2802731 w 2890837"/>
                            <a:gd name="connsiteY211" fmla="*/ 840582 h 1726763"/>
                            <a:gd name="connsiteX212" fmla="*/ 2807493 w 2890837"/>
                            <a:gd name="connsiteY212" fmla="*/ 847725 h 1726763"/>
                            <a:gd name="connsiteX213" fmla="*/ 2821781 w 2890837"/>
                            <a:gd name="connsiteY213" fmla="*/ 842963 h 1726763"/>
                            <a:gd name="connsiteX214" fmla="*/ 2838450 w 2890837"/>
                            <a:gd name="connsiteY214" fmla="*/ 847725 h 1726763"/>
                            <a:gd name="connsiteX215" fmla="*/ 2845593 w 2890837"/>
                            <a:gd name="connsiteY215" fmla="*/ 852488 h 1726763"/>
                            <a:gd name="connsiteX216" fmla="*/ 2859881 w 2890837"/>
                            <a:gd name="connsiteY216" fmla="*/ 859632 h 1726763"/>
                            <a:gd name="connsiteX217" fmla="*/ 2864643 w 2890837"/>
                            <a:gd name="connsiteY217" fmla="*/ 866775 h 1726763"/>
                            <a:gd name="connsiteX218" fmla="*/ 2888456 w 2890837"/>
                            <a:gd name="connsiteY218" fmla="*/ 885825 h 1726763"/>
                            <a:gd name="connsiteX219" fmla="*/ 2890837 w 2890837"/>
                            <a:gd name="connsiteY219" fmla="*/ 892969 h 1726763"/>
                            <a:gd name="connsiteX220" fmla="*/ 2888456 w 2890837"/>
                            <a:gd name="connsiteY220" fmla="*/ 938213 h 1726763"/>
                            <a:gd name="connsiteX221" fmla="*/ 2886075 w 2890837"/>
                            <a:gd name="connsiteY221" fmla="*/ 947738 h 1726763"/>
                            <a:gd name="connsiteX222" fmla="*/ 2883693 w 2890837"/>
                            <a:gd name="connsiteY222" fmla="*/ 954882 h 1726763"/>
                            <a:gd name="connsiteX223" fmla="*/ 2871787 w 2890837"/>
                            <a:gd name="connsiteY223" fmla="*/ 969169 h 1726763"/>
                            <a:gd name="connsiteX224" fmla="*/ 2864643 w 2890837"/>
                            <a:gd name="connsiteY224" fmla="*/ 971550 h 1726763"/>
                            <a:gd name="connsiteX225" fmla="*/ 2859881 w 2890837"/>
                            <a:gd name="connsiteY225" fmla="*/ 981075 h 1726763"/>
                            <a:gd name="connsiteX226" fmla="*/ 2845593 w 2890837"/>
                            <a:gd name="connsiteY226" fmla="*/ 990600 h 1726763"/>
                            <a:gd name="connsiteX227" fmla="*/ 2831306 w 2890837"/>
                            <a:gd name="connsiteY227" fmla="*/ 1000125 h 1726763"/>
                            <a:gd name="connsiteX228" fmla="*/ 2821781 w 2890837"/>
                            <a:gd name="connsiteY228" fmla="*/ 1004888 h 1726763"/>
                            <a:gd name="connsiteX229" fmla="*/ 2809875 w 2890837"/>
                            <a:gd name="connsiteY229" fmla="*/ 1019175 h 1726763"/>
                            <a:gd name="connsiteX230" fmla="*/ 2802731 w 2890837"/>
                            <a:gd name="connsiteY230" fmla="*/ 1026319 h 1726763"/>
                            <a:gd name="connsiteX231" fmla="*/ 2781300 w 2890837"/>
                            <a:gd name="connsiteY231" fmla="*/ 1033463 h 1726763"/>
                            <a:gd name="connsiteX232" fmla="*/ 2700337 w 2890837"/>
                            <a:gd name="connsiteY232" fmla="*/ 1031082 h 1726763"/>
                            <a:gd name="connsiteX233" fmla="*/ 2690812 w 2890837"/>
                            <a:gd name="connsiteY233" fmla="*/ 1028700 h 1726763"/>
                            <a:gd name="connsiteX234" fmla="*/ 2678906 w 2890837"/>
                            <a:gd name="connsiteY234" fmla="*/ 1026319 h 1726763"/>
                            <a:gd name="connsiteX235" fmla="*/ 2645568 w 2890837"/>
                            <a:gd name="connsiteY235" fmla="*/ 1021557 h 1726763"/>
                            <a:gd name="connsiteX236" fmla="*/ 2624137 w 2890837"/>
                            <a:gd name="connsiteY236" fmla="*/ 1016794 h 1726763"/>
                            <a:gd name="connsiteX237" fmla="*/ 2597943 w 2890837"/>
                            <a:gd name="connsiteY237" fmla="*/ 1014413 h 1726763"/>
                            <a:gd name="connsiteX238" fmla="*/ 2481262 w 2890837"/>
                            <a:gd name="connsiteY238" fmla="*/ 1009650 h 1726763"/>
                            <a:gd name="connsiteX239" fmla="*/ 2431256 w 2890837"/>
                            <a:gd name="connsiteY239" fmla="*/ 1012032 h 1726763"/>
                            <a:gd name="connsiteX240" fmla="*/ 2414587 w 2890837"/>
                            <a:gd name="connsiteY240" fmla="*/ 1016794 h 1726763"/>
                            <a:gd name="connsiteX241" fmla="*/ 2405062 w 2890837"/>
                            <a:gd name="connsiteY241" fmla="*/ 1023938 h 1726763"/>
                            <a:gd name="connsiteX242" fmla="*/ 2390775 w 2890837"/>
                            <a:gd name="connsiteY242" fmla="*/ 1028700 h 1726763"/>
                            <a:gd name="connsiteX243" fmla="*/ 2383631 w 2890837"/>
                            <a:gd name="connsiteY243" fmla="*/ 1031082 h 1726763"/>
                            <a:gd name="connsiteX244" fmla="*/ 2369343 w 2890837"/>
                            <a:gd name="connsiteY244" fmla="*/ 1040607 h 1726763"/>
                            <a:gd name="connsiteX245" fmla="*/ 2359818 w 2890837"/>
                            <a:gd name="connsiteY245" fmla="*/ 1052513 h 1726763"/>
                            <a:gd name="connsiteX246" fmla="*/ 2355056 w 2890837"/>
                            <a:gd name="connsiteY246" fmla="*/ 1059657 h 1726763"/>
                            <a:gd name="connsiteX247" fmla="*/ 2331243 w 2890837"/>
                            <a:gd name="connsiteY247" fmla="*/ 1073944 h 1726763"/>
                            <a:gd name="connsiteX248" fmla="*/ 2316956 w 2890837"/>
                            <a:gd name="connsiteY248" fmla="*/ 1085850 h 1726763"/>
                            <a:gd name="connsiteX249" fmla="*/ 2309812 w 2890837"/>
                            <a:gd name="connsiteY249" fmla="*/ 1088232 h 1726763"/>
                            <a:gd name="connsiteX250" fmla="*/ 2305050 w 2890837"/>
                            <a:gd name="connsiteY250" fmla="*/ 1095375 h 1726763"/>
                            <a:gd name="connsiteX251" fmla="*/ 2290762 w 2890837"/>
                            <a:gd name="connsiteY251" fmla="*/ 1107282 h 1726763"/>
                            <a:gd name="connsiteX252" fmla="*/ 2283618 w 2890837"/>
                            <a:gd name="connsiteY252" fmla="*/ 1123950 h 1726763"/>
                            <a:gd name="connsiteX253" fmla="*/ 2278856 w 2890837"/>
                            <a:gd name="connsiteY253" fmla="*/ 1152525 h 1726763"/>
                            <a:gd name="connsiteX254" fmla="*/ 2281237 w 2890837"/>
                            <a:gd name="connsiteY254" fmla="*/ 1159669 h 1726763"/>
                            <a:gd name="connsiteX255" fmla="*/ 2269331 w 2890837"/>
                            <a:gd name="connsiteY255" fmla="*/ 1178719 h 1726763"/>
                            <a:gd name="connsiteX256" fmla="*/ 2264568 w 2890837"/>
                            <a:gd name="connsiteY256" fmla="*/ 1185863 h 1726763"/>
                            <a:gd name="connsiteX257" fmla="*/ 2257425 w 2890837"/>
                            <a:gd name="connsiteY257" fmla="*/ 1190625 h 1726763"/>
                            <a:gd name="connsiteX258" fmla="*/ 2226468 w 2890837"/>
                            <a:gd name="connsiteY258" fmla="*/ 1197769 h 1726763"/>
                            <a:gd name="connsiteX259" fmla="*/ 2145506 w 2890837"/>
                            <a:gd name="connsiteY259" fmla="*/ 1195388 h 1726763"/>
                            <a:gd name="connsiteX260" fmla="*/ 2071687 w 2890837"/>
                            <a:gd name="connsiteY260" fmla="*/ 1195388 h 1726763"/>
                            <a:gd name="connsiteX261" fmla="*/ 2055018 w 2890837"/>
                            <a:gd name="connsiteY261" fmla="*/ 1200150 h 1726763"/>
                            <a:gd name="connsiteX262" fmla="*/ 2040731 w 2890837"/>
                            <a:gd name="connsiteY262" fmla="*/ 1209675 h 1726763"/>
                            <a:gd name="connsiteX263" fmla="*/ 2019300 w 2890837"/>
                            <a:gd name="connsiteY263" fmla="*/ 1233488 h 1726763"/>
                            <a:gd name="connsiteX264" fmla="*/ 2014537 w 2890837"/>
                            <a:gd name="connsiteY264" fmla="*/ 1240632 h 1726763"/>
                            <a:gd name="connsiteX265" fmla="*/ 2005012 w 2890837"/>
                            <a:gd name="connsiteY265" fmla="*/ 1257300 h 1726763"/>
                            <a:gd name="connsiteX266" fmla="*/ 2000250 w 2890837"/>
                            <a:gd name="connsiteY266" fmla="*/ 1278732 h 1726763"/>
                            <a:gd name="connsiteX267" fmla="*/ 1993106 w 2890837"/>
                            <a:gd name="connsiteY267" fmla="*/ 1285875 h 1726763"/>
                            <a:gd name="connsiteX268" fmla="*/ 1988343 w 2890837"/>
                            <a:gd name="connsiteY268" fmla="*/ 1300163 h 1726763"/>
                            <a:gd name="connsiteX269" fmla="*/ 1997868 w 2890837"/>
                            <a:gd name="connsiteY269" fmla="*/ 1326357 h 1726763"/>
                            <a:gd name="connsiteX270" fmla="*/ 2012156 w 2890837"/>
                            <a:gd name="connsiteY270" fmla="*/ 1345407 h 1726763"/>
                            <a:gd name="connsiteX271" fmla="*/ 2014537 w 2890837"/>
                            <a:gd name="connsiteY271" fmla="*/ 1352550 h 1726763"/>
                            <a:gd name="connsiteX272" fmla="*/ 2024062 w 2890837"/>
                            <a:gd name="connsiteY272" fmla="*/ 1369219 h 1726763"/>
                            <a:gd name="connsiteX273" fmla="*/ 2028825 w 2890837"/>
                            <a:gd name="connsiteY273" fmla="*/ 1385888 h 1726763"/>
                            <a:gd name="connsiteX274" fmla="*/ 2033587 w 2890837"/>
                            <a:gd name="connsiteY274" fmla="*/ 1393032 h 1726763"/>
                            <a:gd name="connsiteX275" fmla="*/ 2038350 w 2890837"/>
                            <a:gd name="connsiteY275" fmla="*/ 1407319 h 1726763"/>
                            <a:gd name="connsiteX276" fmla="*/ 2040731 w 2890837"/>
                            <a:gd name="connsiteY276" fmla="*/ 1414463 h 1726763"/>
                            <a:gd name="connsiteX277" fmla="*/ 2045493 w 2890837"/>
                            <a:gd name="connsiteY277" fmla="*/ 1421607 h 1726763"/>
                            <a:gd name="connsiteX278" fmla="*/ 2047875 w 2890837"/>
                            <a:gd name="connsiteY278" fmla="*/ 1428750 h 1726763"/>
                            <a:gd name="connsiteX279" fmla="*/ 2055018 w 2890837"/>
                            <a:gd name="connsiteY279" fmla="*/ 1435894 h 1726763"/>
                            <a:gd name="connsiteX280" fmla="*/ 2059781 w 2890837"/>
                            <a:gd name="connsiteY280" fmla="*/ 1445419 h 1726763"/>
                            <a:gd name="connsiteX281" fmla="*/ 2066925 w 2890837"/>
                            <a:gd name="connsiteY281" fmla="*/ 1450182 h 1726763"/>
                            <a:gd name="connsiteX282" fmla="*/ 2078831 w 2890837"/>
                            <a:gd name="connsiteY282" fmla="*/ 1459707 h 1726763"/>
                            <a:gd name="connsiteX283" fmla="*/ 2085975 w 2890837"/>
                            <a:gd name="connsiteY283" fmla="*/ 1464469 h 1726763"/>
                            <a:gd name="connsiteX284" fmla="*/ 2102643 w 2890837"/>
                            <a:gd name="connsiteY284" fmla="*/ 1476375 h 1726763"/>
                            <a:gd name="connsiteX285" fmla="*/ 2107406 w 2890837"/>
                            <a:gd name="connsiteY285" fmla="*/ 1485900 h 1726763"/>
                            <a:gd name="connsiteX286" fmla="*/ 2112168 w 2890837"/>
                            <a:gd name="connsiteY286" fmla="*/ 1493044 h 1726763"/>
                            <a:gd name="connsiteX287" fmla="*/ 2114550 w 2890837"/>
                            <a:gd name="connsiteY287" fmla="*/ 1502569 h 1726763"/>
                            <a:gd name="connsiteX288" fmla="*/ 2121693 w 2890837"/>
                            <a:gd name="connsiteY288" fmla="*/ 1509713 h 1726763"/>
                            <a:gd name="connsiteX289" fmla="*/ 2138362 w 2890837"/>
                            <a:gd name="connsiteY289" fmla="*/ 1516857 h 1726763"/>
                            <a:gd name="connsiteX290" fmla="*/ 2150268 w 2890837"/>
                            <a:gd name="connsiteY290" fmla="*/ 1521619 h 1726763"/>
                            <a:gd name="connsiteX291" fmla="*/ 2166937 w 2890837"/>
                            <a:gd name="connsiteY291" fmla="*/ 1528763 h 1726763"/>
                            <a:gd name="connsiteX292" fmla="*/ 2178843 w 2890837"/>
                            <a:gd name="connsiteY292" fmla="*/ 1535907 h 1726763"/>
                            <a:gd name="connsiteX293" fmla="*/ 2188368 w 2890837"/>
                            <a:gd name="connsiteY293" fmla="*/ 1538288 h 1726763"/>
                            <a:gd name="connsiteX294" fmla="*/ 2195512 w 2890837"/>
                            <a:gd name="connsiteY294" fmla="*/ 1540669 h 1726763"/>
                            <a:gd name="connsiteX295" fmla="*/ 2226468 w 2890837"/>
                            <a:gd name="connsiteY295" fmla="*/ 1538288 h 1726763"/>
                            <a:gd name="connsiteX296" fmla="*/ 2233612 w 2890837"/>
                            <a:gd name="connsiteY296" fmla="*/ 1535907 h 1726763"/>
                            <a:gd name="connsiteX297" fmla="*/ 2274093 w 2890837"/>
                            <a:gd name="connsiteY297" fmla="*/ 1533525 h 1726763"/>
                            <a:gd name="connsiteX298" fmla="*/ 2305050 w 2890837"/>
                            <a:gd name="connsiteY298" fmla="*/ 1535907 h 1726763"/>
                            <a:gd name="connsiteX299" fmla="*/ 2312193 w 2890837"/>
                            <a:gd name="connsiteY299" fmla="*/ 1538288 h 1726763"/>
                            <a:gd name="connsiteX300" fmla="*/ 2336006 w 2890837"/>
                            <a:gd name="connsiteY300" fmla="*/ 1540669 h 1726763"/>
                            <a:gd name="connsiteX301" fmla="*/ 2343150 w 2890837"/>
                            <a:gd name="connsiteY301" fmla="*/ 1543050 h 1726763"/>
                            <a:gd name="connsiteX302" fmla="*/ 2357437 w 2890837"/>
                            <a:gd name="connsiteY302" fmla="*/ 1552575 h 1726763"/>
                            <a:gd name="connsiteX303" fmla="*/ 2364581 w 2890837"/>
                            <a:gd name="connsiteY303" fmla="*/ 1557338 h 1726763"/>
                            <a:gd name="connsiteX304" fmla="*/ 2374106 w 2890837"/>
                            <a:gd name="connsiteY304" fmla="*/ 1562100 h 1726763"/>
                            <a:gd name="connsiteX305" fmla="*/ 2381250 w 2890837"/>
                            <a:gd name="connsiteY305" fmla="*/ 1569244 h 1726763"/>
                            <a:gd name="connsiteX306" fmla="*/ 2388393 w 2890837"/>
                            <a:gd name="connsiteY306" fmla="*/ 1574007 h 1726763"/>
                            <a:gd name="connsiteX307" fmla="*/ 2393156 w 2890837"/>
                            <a:gd name="connsiteY307" fmla="*/ 1581150 h 1726763"/>
                            <a:gd name="connsiteX308" fmla="*/ 2400300 w 2890837"/>
                            <a:gd name="connsiteY308" fmla="*/ 1590675 h 1726763"/>
                            <a:gd name="connsiteX309" fmla="*/ 2397918 w 2890837"/>
                            <a:gd name="connsiteY309" fmla="*/ 1621632 h 1726763"/>
                            <a:gd name="connsiteX310" fmla="*/ 2395537 w 2890837"/>
                            <a:gd name="connsiteY310" fmla="*/ 1633538 h 1726763"/>
                            <a:gd name="connsiteX311" fmla="*/ 2390775 w 2890837"/>
                            <a:gd name="connsiteY311" fmla="*/ 1704975 h 1726763"/>
                            <a:gd name="connsiteX312" fmla="*/ 2383631 w 2890837"/>
                            <a:gd name="connsiteY312" fmla="*/ 1724025 h 1726763"/>
                            <a:gd name="connsiteX313" fmla="*/ 2383631 w 2890837"/>
                            <a:gd name="connsiteY313"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7893 w 2890837"/>
                            <a:gd name="connsiteY177" fmla="*/ 692944 h 1726763"/>
                            <a:gd name="connsiteX178" fmla="*/ 2216943 w 2890837"/>
                            <a:gd name="connsiteY178" fmla="*/ 702469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7943 w 2890837"/>
                            <a:gd name="connsiteY236" fmla="*/ 1014413 h 1726763"/>
                            <a:gd name="connsiteX237" fmla="*/ 2481262 w 2890837"/>
                            <a:gd name="connsiteY237" fmla="*/ 1009650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97868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16943 w 2890837"/>
                            <a:gd name="connsiteY178" fmla="*/ 702469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7943 w 2890837"/>
                            <a:gd name="connsiteY236" fmla="*/ 1014413 h 1726763"/>
                            <a:gd name="connsiteX237" fmla="*/ 2481262 w 2890837"/>
                            <a:gd name="connsiteY237" fmla="*/ 1009650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97868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7943 w 2890837"/>
                            <a:gd name="connsiteY236" fmla="*/ 1014413 h 1726763"/>
                            <a:gd name="connsiteX237" fmla="*/ 2481262 w 2890837"/>
                            <a:gd name="connsiteY237" fmla="*/ 1009650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97868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81262 w 2890837"/>
                            <a:gd name="connsiteY237" fmla="*/ 1009650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97868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97868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88343 w 2890837"/>
                            <a:gd name="connsiteY267" fmla="*/ 1300163 h 1726763"/>
                            <a:gd name="connsiteX268" fmla="*/ 1981200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93106 w 2890837"/>
                            <a:gd name="connsiteY266" fmla="*/ 1285875 h 1726763"/>
                            <a:gd name="connsiteX267" fmla="*/ 1974056 w 2890837"/>
                            <a:gd name="connsiteY267" fmla="*/ 1297782 h 1726763"/>
                            <a:gd name="connsiteX268" fmla="*/ 1981200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2000250 w 2890837"/>
                            <a:gd name="connsiteY265" fmla="*/ 1278732 h 1726763"/>
                            <a:gd name="connsiteX266" fmla="*/ 1981200 w 2890837"/>
                            <a:gd name="connsiteY266" fmla="*/ 1281112 h 1726763"/>
                            <a:gd name="connsiteX267" fmla="*/ 1974056 w 2890837"/>
                            <a:gd name="connsiteY267" fmla="*/ 1297782 h 1726763"/>
                            <a:gd name="connsiteX268" fmla="*/ 1981200 w 2890837"/>
                            <a:gd name="connsiteY268" fmla="*/ 1326357 h 1726763"/>
                            <a:gd name="connsiteX269" fmla="*/ 2012156 w 2890837"/>
                            <a:gd name="connsiteY269" fmla="*/ 1345407 h 1726763"/>
                            <a:gd name="connsiteX270" fmla="*/ 2014537 w 2890837"/>
                            <a:gd name="connsiteY270" fmla="*/ 1352550 h 1726763"/>
                            <a:gd name="connsiteX271" fmla="*/ 2024062 w 2890837"/>
                            <a:gd name="connsiteY271" fmla="*/ 1369219 h 1726763"/>
                            <a:gd name="connsiteX272" fmla="*/ 2028825 w 2890837"/>
                            <a:gd name="connsiteY272" fmla="*/ 1385888 h 1726763"/>
                            <a:gd name="connsiteX273" fmla="*/ 2033587 w 2890837"/>
                            <a:gd name="connsiteY273" fmla="*/ 1393032 h 1726763"/>
                            <a:gd name="connsiteX274" fmla="*/ 2038350 w 2890837"/>
                            <a:gd name="connsiteY274" fmla="*/ 1407319 h 1726763"/>
                            <a:gd name="connsiteX275" fmla="*/ 2040731 w 2890837"/>
                            <a:gd name="connsiteY275" fmla="*/ 1414463 h 1726763"/>
                            <a:gd name="connsiteX276" fmla="*/ 2045493 w 2890837"/>
                            <a:gd name="connsiteY276" fmla="*/ 1421607 h 1726763"/>
                            <a:gd name="connsiteX277" fmla="*/ 2047875 w 2890837"/>
                            <a:gd name="connsiteY277" fmla="*/ 1428750 h 1726763"/>
                            <a:gd name="connsiteX278" fmla="*/ 2055018 w 2890837"/>
                            <a:gd name="connsiteY278" fmla="*/ 1435894 h 1726763"/>
                            <a:gd name="connsiteX279" fmla="*/ 2059781 w 2890837"/>
                            <a:gd name="connsiteY279" fmla="*/ 1445419 h 1726763"/>
                            <a:gd name="connsiteX280" fmla="*/ 2066925 w 2890837"/>
                            <a:gd name="connsiteY280" fmla="*/ 1450182 h 1726763"/>
                            <a:gd name="connsiteX281" fmla="*/ 2078831 w 2890837"/>
                            <a:gd name="connsiteY281" fmla="*/ 1459707 h 1726763"/>
                            <a:gd name="connsiteX282" fmla="*/ 2085975 w 2890837"/>
                            <a:gd name="connsiteY282" fmla="*/ 1464469 h 1726763"/>
                            <a:gd name="connsiteX283" fmla="*/ 2102643 w 2890837"/>
                            <a:gd name="connsiteY283" fmla="*/ 1476375 h 1726763"/>
                            <a:gd name="connsiteX284" fmla="*/ 2107406 w 2890837"/>
                            <a:gd name="connsiteY284" fmla="*/ 1485900 h 1726763"/>
                            <a:gd name="connsiteX285" fmla="*/ 2112168 w 2890837"/>
                            <a:gd name="connsiteY285" fmla="*/ 1493044 h 1726763"/>
                            <a:gd name="connsiteX286" fmla="*/ 2114550 w 2890837"/>
                            <a:gd name="connsiteY286" fmla="*/ 1502569 h 1726763"/>
                            <a:gd name="connsiteX287" fmla="*/ 2121693 w 2890837"/>
                            <a:gd name="connsiteY287" fmla="*/ 1509713 h 1726763"/>
                            <a:gd name="connsiteX288" fmla="*/ 2138362 w 2890837"/>
                            <a:gd name="connsiteY288" fmla="*/ 1516857 h 1726763"/>
                            <a:gd name="connsiteX289" fmla="*/ 2150268 w 2890837"/>
                            <a:gd name="connsiteY289" fmla="*/ 1521619 h 1726763"/>
                            <a:gd name="connsiteX290" fmla="*/ 2166937 w 2890837"/>
                            <a:gd name="connsiteY290" fmla="*/ 1528763 h 1726763"/>
                            <a:gd name="connsiteX291" fmla="*/ 2178843 w 2890837"/>
                            <a:gd name="connsiteY291" fmla="*/ 1535907 h 1726763"/>
                            <a:gd name="connsiteX292" fmla="*/ 2188368 w 2890837"/>
                            <a:gd name="connsiteY292" fmla="*/ 1538288 h 1726763"/>
                            <a:gd name="connsiteX293" fmla="*/ 2195512 w 2890837"/>
                            <a:gd name="connsiteY293" fmla="*/ 1540669 h 1726763"/>
                            <a:gd name="connsiteX294" fmla="*/ 2226468 w 2890837"/>
                            <a:gd name="connsiteY294" fmla="*/ 1538288 h 1726763"/>
                            <a:gd name="connsiteX295" fmla="*/ 2233612 w 2890837"/>
                            <a:gd name="connsiteY295" fmla="*/ 1535907 h 1726763"/>
                            <a:gd name="connsiteX296" fmla="*/ 2274093 w 2890837"/>
                            <a:gd name="connsiteY296" fmla="*/ 1533525 h 1726763"/>
                            <a:gd name="connsiteX297" fmla="*/ 2305050 w 2890837"/>
                            <a:gd name="connsiteY297" fmla="*/ 1535907 h 1726763"/>
                            <a:gd name="connsiteX298" fmla="*/ 2312193 w 2890837"/>
                            <a:gd name="connsiteY298" fmla="*/ 1538288 h 1726763"/>
                            <a:gd name="connsiteX299" fmla="*/ 2336006 w 2890837"/>
                            <a:gd name="connsiteY299" fmla="*/ 1540669 h 1726763"/>
                            <a:gd name="connsiteX300" fmla="*/ 2343150 w 2890837"/>
                            <a:gd name="connsiteY300" fmla="*/ 1543050 h 1726763"/>
                            <a:gd name="connsiteX301" fmla="*/ 2357437 w 2890837"/>
                            <a:gd name="connsiteY301" fmla="*/ 1552575 h 1726763"/>
                            <a:gd name="connsiteX302" fmla="*/ 2364581 w 2890837"/>
                            <a:gd name="connsiteY302" fmla="*/ 1557338 h 1726763"/>
                            <a:gd name="connsiteX303" fmla="*/ 2374106 w 2890837"/>
                            <a:gd name="connsiteY303" fmla="*/ 1562100 h 1726763"/>
                            <a:gd name="connsiteX304" fmla="*/ 2381250 w 2890837"/>
                            <a:gd name="connsiteY304" fmla="*/ 1569244 h 1726763"/>
                            <a:gd name="connsiteX305" fmla="*/ 2388393 w 2890837"/>
                            <a:gd name="connsiteY305" fmla="*/ 1574007 h 1726763"/>
                            <a:gd name="connsiteX306" fmla="*/ 2393156 w 2890837"/>
                            <a:gd name="connsiteY306" fmla="*/ 1581150 h 1726763"/>
                            <a:gd name="connsiteX307" fmla="*/ 2400300 w 2890837"/>
                            <a:gd name="connsiteY307" fmla="*/ 1590675 h 1726763"/>
                            <a:gd name="connsiteX308" fmla="*/ 2397918 w 2890837"/>
                            <a:gd name="connsiteY308" fmla="*/ 1621632 h 1726763"/>
                            <a:gd name="connsiteX309" fmla="*/ 2395537 w 2890837"/>
                            <a:gd name="connsiteY309" fmla="*/ 1633538 h 1726763"/>
                            <a:gd name="connsiteX310" fmla="*/ 2390775 w 2890837"/>
                            <a:gd name="connsiteY310" fmla="*/ 1704975 h 1726763"/>
                            <a:gd name="connsiteX311" fmla="*/ 2383631 w 2890837"/>
                            <a:gd name="connsiteY311" fmla="*/ 1724025 h 1726763"/>
                            <a:gd name="connsiteX312" fmla="*/ 2383631 w 2890837"/>
                            <a:gd name="connsiteY312"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2005012 w 2890837"/>
                            <a:gd name="connsiteY264" fmla="*/ 1257300 h 1726763"/>
                            <a:gd name="connsiteX265" fmla="*/ 1981200 w 2890837"/>
                            <a:gd name="connsiteY265" fmla="*/ 1281112 h 1726763"/>
                            <a:gd name="connsiteX266" fmla="*/ 1974056 w 2890837"/>
                            <a:gd name="connsiteY266" fmla="*/ 1297782 h 1726763"/>
                            <a:gd name="connsiteX267" fmla="*/ 1981200 w 2890837"/>
                            <a:gd name="connsiteY267" fmla="*/ 1326357 h 1726763"/>
                            <a:gd name="connsiteX268" fmla="*/ 2012156 w 2890837"/>
                            <a:gd name="connsiteY268" fmla="*/ 1345407 h 1726763"/>
                            <a:gd name="connsiteX269" fmla="*/ 2014537 w 2890837"/>
                            <a:gd name="connsiteY269" fmla="*/ 1352550 h 1726763"/>
                            <a:gd name="connsiteX270" fmla="*/ 2024062 w 2890837"/>
                            <a:gd name="connsiteY270" fmla="*/ 1369219 h 1726763"/>
                            <a:gd name="connsiteX271" fmla="*/ 2028825 w 2890837"/>
                            <a:gd name="connsiteY271" fmla="*/ 1385888 h 1726763"/>
                            <a:gd name="connsiteX272" fmla="*/ 2033587 w 2890837"/>
                            <a:gd name="connsiteY272" fmla="*/ 1393032 h 1726763"/>
                            <a:gd name="connsiteX273" fmla="*/ 2038350 w 2890837"/>
                            <a:gd name="connsiteY273" fmla="*/ 1407319 h 1726763"/>
                            <a:gd name="connsiteX274" fmla="*/ 2040731 w 2890837"/>
                            <a:gd name="connsiteY274" fmla="*/ 1414463 h 1726763"/>
                            <a:gd name="connsiteX275" fmla="*/ 2045493 w 2890837"/>
                            <a:gd name="connsiteY275" fmla="*/ 1421607 h 1726763"/>
                            <a:gd name="connsiteX276" fmla="*/ 2047875 w 2890837"/>
                            <a:gd name="connsiteY276" fmla="*/ 1428750 h 1726763"/>
                            <a:gd name="connsiteX277" fmla="*/ 2055018 w 2890837"/>
                            <a:gd name="connsiteY277" fmla="*/ 1435894 h 1726763"/>
                            <a:gd name="connsiteX278" fmla="*/ 2059781 w 2890837"/>
                            <a:gd name="connsiteY278" fmla="*/ 1445419 h 1726763"/>
                            <a:gd name="connsiteX279" fmla="*/ 2066925 w 2890837"/>
                            <a:gd name="connsiteY279" fmla="*/ 1450182 h 1726763"/>
                            <a:gd name="connsiteX280" fmla="*/ 2078831 w 2890837"/>
                            <a:gd name="connsiteY280" fmla="*/ 1459707 h 1726763"/>
                            <a:gd name="connsiteX281" fmla="*/ 2085975 w 2890837"/>
                            <a:gd name="connsiteY281" fmla="*/ 1464469 h 1726763"/>
                            <a:gd name="connsiteX282" fmla="*/ 2102643 w 2890837"/>
                            <a:gd name="connsiteY282" fmla="*/ 1476375 h 1726763"/>
                            <a:gd name="connsiteX283" fmla="*/ 2107406 w 2890837"/>
                            <a:gd name="connsiteY283" fmla="*/ 1485900 h 1726763"/>
                            <a:gd name="connsiteX284" fmla="*/ 2112168 w 2890837"/>
                            <a:gd name="connsiteY284" fmla="*/ 1493044 h 1726763"/>
                            <a:gd name="connsiteX285" fmla="*/ 2114550 w 2890837"/>
                            <a:gd name="connsiteY285" fmla="*/ 1502569 h 1726763"/>
                            <a:gd name="connsiteX286" fmla="*/ 2121693 w 2890837"/>
                            <a:gd name="connsiteY286" fmla="*/ 1509713 h 1726763"/>
                            <a:gd name="connsiteX287" fmla="*/ 2138362 w 2890837"/>
                            <a:gd name="connsiteY287" fmla="*/ 1516857 h 1726763"/>
                            <a:gd name="connsiteX288" fmla="*/ 2150268 w 2890837"/>
                            <a:gd name="connsiteY288" fmla="*/ 1521619 h 1726763"/>
                            <a:gd name="connsiteX289" fmla="*/ 2166937 w 2890837"/>
                            <a:gd name="connsiteY289" fmla="*/ 1528763 h 1726763"/>
                            <a:gd name="connsiteX290" fmla="*/ 2178843 w 2890837"/>
                            <a:gd name="connsiteY290" fmla="*/ 1535907 h 1726763"/>
                            <a:gd name="connsiteX291" fmla="*/ 2188368 w 2890837"/>
                            <a:gd name="connsiteY291" fmla="*/ 1538288 h 1726763"/>
                            <a:gd name="connsiteX292" fmla="*/ 2195512 w 2890837"/>
                            <a:gd name="connsiteY292" fmla="*/ 1540669 h 1726763"/>
                            <a:gd name="connsiteX293" fmla="*/ 2226468 w 2890837"/>
                            <a:gd name="connsiteY293" fmla="*/ 1538288 h 1726763"/>
                            <a:gd name="connsiteX294" fmla="*/ 2233612 w 2890837"/>
                            <a:gd name="connsiteY294" fmla="*/ 1535907 h 1726763"/>
                            <a:gd name="connsiteX295" fmla="*/ 2274093 w 2890837"/>
                            <a:gd name="connsiteY295" fmla="*/ 1533525 h 1726763"/>
                            <a:gd name="connsiteX296" fmla="*/ 2305050 w 2890837"/>
                            <a:gd name="connsiteY296" fmla="*/ 1535907 h 1726763"/>
                            <a:gd name="connsiteX297" fmla="*/ 2312193 w 2890837"/>
                            <a:gd name="connsiteY297" fmla="*/ 1538288 h 1726763"/>
                            <a:gd name="connsiteX298" fmla="*/ 2336006 w 2890837"/>
                            <a:gd name="connsiteY298" fmla="*/ 1540669 h 1726763"/>
                            <a:gd name="connsiteX299" fmla="*/ 2343150 w 2890837"/>
                            <a:gd name="connsiteY299" fmla="*/ 1543050 h 1726763"/>
                            <a:gd name="connsiteX300" fmla="*/ 2357437 w 2890837"/>
                            <a:gd name="connsiteY300" fmla="*/ 1552575 h 1726763"/>
                            <a:gd name="connsiteX301" fmla="*/ 2364581 w 2890837"/>
                            <a:gd name="connsiteY301" fmla="*/ 1557338 h 1726763"/>
                            <a:gd name="connsiteX302" fmla="*/ 2374106 w 2890837"/>
                            <a:gd name="connsiteY302" fmla="*/ 1562100 h 1726763"/>
                            <a:gd name="connsiteX303" fmla="*/ 2381250 w 2890837"/>
                            <a:gd name="connsiteY303" fmla="*/ 1569244 h 1726763"/>
                            <a:gd name="connsiteX304" fmla="*/ 2388393 w 2890837"/>
                            <a:gd name="connsiteY304" fmla="*/ 1574007 h 1726763"/>
                            <a:gd name="connsiteX305" fmla="*/ 2393156 w 2890837"/>
                            <a:gd name="connsiteY305" fmla="*/ 1581150 h 1726763"/>
                            <a:gd name="connsiteX306" fmla="*/ 2400300 w 2890837"/>
                            <a:gd name="connsiteY306" fmla="*/ 1590675 h 1726763"/>
                            <a:gd name="connsiteX307" fmla="*/ 2397918 w 2890837"/>
                            <a:gd name="connsiteY307" fmla="*/ 1621632 h 1726763"/>
                            <a:gd name="connsiteX308" fmla="*/ 2395537 w 2890837"/>
                            <a:gd name="connsiteY308" fmla="*/ 1633538 h 1726763"/>
                            <a:gd name="connsiteX309" fmla="*/ 2390775 w 2890837"/>
                            <a:gd name="connsiteY309" fmla="*/ 1704975 h 1726763"/>
                            <a:gd name="connsiteX310" fmla="*/ 2383631 w 2890837"/>
                            <a:gd name="connsiteY310" fmla="*/ 1724025 h 1726763"/>
                            <a:gd name="connsiteX311" fmla="*/ 2383631 w 2890837"/>
                            <a:gd name="connsiteY311"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12156 w 2890837"/>
                            <a:gd name="connsiteY267" fmla="*/ 1345407 h 1726763"/>
                            <a:gd name="connsiteX268" fmla="*/ 2014537 w 2890837"/>
                            <a:gd name="connsiteY268" fmla="*/ 1352550 h 1726763"/>
                            <a:gd name="connsiteX269" fmla="*/ 2024062 w 2890837"/>
                            <a:gd name="connsiteY269" fmla="*/ 1369219 h 1726763"/>
                            <a:gd name="connsiteX270" fmla="*/ 2028825 w 2890837"/>
                            <a:gd name="connsiteY270" fmla="*/ 1385888 h 1726763"/>
                            <a:gd name="connsiteX271" fmla="*/ 2033587 w 2890837"/>
                            <a:gd name="connsiteY271" fmla="*/ 1393032 h 1726763"/>
                            <a:gd name="connsiteX272" fmla="*/ 2038350 w 2890837"/>
                            <a:gd name="connsiteY272" fmla="*/ 1407319 h 1726763"/>
                            <a:gd name="connsiteX273" fmla="*/ 2040731 w 2890837"/>
                            <a:gd name="connsiteY273" fmla="*/ 1414463 h 1726763"/>
                            <a:gd name="connsiteX274" fmla="*/ 2045493 w 2890837"/>
                            <a:gd name="connsiteY274" fmla="*/ 1421607 h 1726763"/>
                            <a:gd name="connsiteX275" fmla="*/ 2047875 w 2890837"/>
                            <a:gd name="connsiteY275" fmla="*/ 1428750 h 1726763"/>
                            <a:gd name="connsiteX276" fmla="*/ 2055018 w 2890837"/>
                            <a:gd name="connsiteY276" fmla="*/ 1435894 h 1726763"/>
                            <a:gd name="connsiteX277" fmla="*/ 2059781 w 2890837"/>
                            <a:gd name="connsiteY277" fmla="*/ 1445419 h 1726763"/>
                            <a:gd name="connsiteX278" fmla="*/ 2066925 w 2890837"/>
                            <a:gd name="connsiteY278" fmla="*/ 1450182 h 1726763"/>
                            <a:gd name="connsiteX279" fmla="*/ 2078831 w 2890837"/>
                            <a:gd name="connsiteY279" fmla="*/ 1459707 h 1726763"/>
                            <a:gd name="connsiteX280" fmla="*/ 2085975 w 2890837"/>
                            <a:gd name="connsiteY280" fmla="*/ 1464469 h 1726763"/>
                            <a:gd name="connsiteX281" fmla="*/ 2102643 w 2890837"/>
                            <a:gd name="connsiteY281" fmla="*/ 1476375 h 1726763"/>
                            <a:gd name="connsiteX282" fmla="*/ 2107406 w 2890837"/>
                            <a:gd name="connsiteY282" fmla="*/ 1485900 h 1726763"/>
                            <a:gd name="connsiteX283" fmla="*/ 2112168 w 2890837"/>
                            <a:gd name="connsiteY283" fmla="*/ 1493044 h 1726763"/>
                            <a:gd name="connsiteX284" fmla="*/ 2114550 w 2890837"/>
                            <a:gd name="connsiteY284" fmla="*/ 1502569 h 1726763"/>
                            <a:gd name="connsiteX285" fmla="*/ 2121693 w 2890837"/>
                            <a:gd name="connsiteY285" fmla="*/ 1509713 h 1726763"/>
                            <a:gd name="connsiteX286" fmla="*/ 2138362 w 2890837"/>
                            <a:gd name="connsiteY286" fmla="*/ 1516857 h 1726763"/>
                            <a:gd name="connsiteX287" fmla="*/ 2150268 w 2890837"/>
                            <a:gd name="connsiteY287" fmla="*/ 1521619 h 1726763"/>
                            <a:gd name="connsiteX288" fmla="*/ 2166937 w 2890837"/>
                            <a:gd name="connsiteY288" fmla="*/ 1528763 h 1726763"/>
                            <a:gd name="connsiteX289" fmla="*/ 2178843 w 2890837"/>
                            <a:gd name="connsiteY289" fmla="*/ 1535907 h 1726763"/>
                            <a:gd name="connsiteX290" fmla="*/ 2188368 w 2890837"/>
                            <a:gd name="connsiteY290" fmla="*/ 1538288 h 1726763"/>
                            <a:gd name="connsiteX291" fmla="*/ 2195512 w 2890837"/>
                            <a:gd name="connsiteY291" fmla="*/ 1540669 h 1726763"/>
                            <a:gd name="connsiteX292" fmla="*/ 2226468 w 2890837"/>
                            <a:gd name="connsiteY292" fmla="*/ 1538288 h 1726763"/>
                            <a:gd name="connsiteX293" fmla="*/ 2233612 w 2890837"/>
                            <a:gd name="connsiteY293" fmla="*/ 1535907 h 1726763"/>
                            <a:gd name="connsiteX294" fmla="*/ 2274093 w 2890837"/>
                            <a:gd name="connsiteY294" fmla="*/ 1533525 h 1726763"/>
                            <a:gd name="connsiteX295" fmla="*/ 2305050 w 2890837"/>
                            <a:gd name="connsiteY295" fmla="*/ 1535907 h 1726763"/>
                            <a:gd name="connsiteX296" fmla="*/ 2312193 w 2890837"/>
                            <a:gd name="connsiteY296" fmla="*/ 1538288 h 1726763"/>
                            <a:gd name="connsiteX297" fmla="*/ 2336006 w 2890837"/>
                            <a:gd name="connsiteY297" fmla="*/ 1540669 h 1726763"/>
                            <a:gd name="connsiteX298" fmla="*/ 2343150 w 2890837"/>
                            <a:gd name="connsiteY298" fmla="*/ 1543050 h 1726763"/>
                            <a:gd name="connsiteX299" fmla="*/ 2357437 w 2890837"/>
                            <a:gd name="connsiteY299" fmla="*/ 1552575 h 1726763"/>
                            <a:gd name="connsiteX300" fmla="*/ 2364581 w 2890837"/>
                            <a:gd name="connsiteY300" fmla="*/ 1557338 h 1726763"/>
                            <a:gd name="connsiteX301" fmla="*/ 2374106 w 2890837"/>
                            <a:gd name="connsiteY301" fmla="*/ 1562100 h 1726763"/>
                            <a:gd name="connsiteX302" fmla="*/ 2381250 w 2890837"/>
                            <a:gd name="connsiteY302" fmla="*/ 1569244 h 1726763"/>
                            <a:gd name="connsiteX303" fmla="*/ 2388393 w 2890837"/>
                            <a:gd name="connsiteY303" fmla="*/ 1574007 h 1726763"/>
                            <a:gd name="connsiteX304" fmla="*/ 2393156 w 2890837"/>
                            <a:gd name="connsiteY304" fmla="*/ 1581150 h 1726763"/>
                            <a:gd name="connsiteX305" fmla="*/ 2400300 w 2890837"/>
                            <a:gd name="connsiteY305" fmla="*/ 1590675 h 1726763"/>
                            <a:gd name="connsiteX306" fmla="*/ 2397918 w 2890837"/>
                            <a:gd name="connsiteY306" fmla="*/ 1621632 h 1726763"/>
                            <a:gd name="connsiteX307" fmla="*/ 2395537 w 2890837"/>
                            <a:gd name="connsiteY307" fmla="*/ 1633538 h 1726763"/>
                            <a:gd name="connsiteX308" fmla="*/ 2390775 w 2890837"/>
                            <a:gd name="connsiteY308" fmla="*/ 1704975 h 1726763"/>
                            <a:gd name="connsiteX309" fmla="*/ 2383631 w 2890837"/>
                            <a:gd name="connsiteY309" fmla="*/ 1724025 h 1726763"/>
                            <a:gd name="connsiteX310" fmla="*/ 2383631 w 2890837"/>
                            <a:gd name="connsiteY31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12156 w 2890837"/>
                            <a:gd name="connsiteY267" fmla="*/ 1345407 h 1726763"/>
                            <a:gd name="connsiteX268" fmla="*/ 2002631 w 2890837"/>
                            <a:gd name="connsiteY268" fmla="*/ 1366837 h 1726763"/>
                            <a:gd name="connsiteX269" fmla="*/ 2024062 w 2890837"/>
                            <a:gd name="connsiteY269" fmla="*/ 1369219 h 1726763"/>
                            <a:gd name="connsiteX270" fmla="*/ 2028825 w 2890837"/>
                            <a:gd name="connsiteY270" fmla="*/ 1385888 h 1726763"/>
                            <a:gd name="connsiteX271" fmla="*/ 2033587 w 2890837"/>
                            <a:gd name="connsiteY271" fmla="*/ 1393032 h 1726763"/>
                            <a:gd name="connsiteX272" fmla="*/ 2038350 w 2890837"/>
                            <a:gd name="connsiteY272" fmla="*/ 1407319 h 1726763"/>
                            <a:gd name="connsiteX273" fmla="*/ 2040731 w 2890837"/>
                            <a:gd name="connsiteY273" fmla="*/ 1414463 h 1726763"/>
                            <a:gd name="connsiteX274" fmla="*/ 2045493 w 2890837"/>
                            <a:gd name="connsiteY274" fmla="*/ 1421607 h 1726763"/>
                            <a:gd name="connsiteX275" fmla="*/ 2047875 w 2890837"/>
                            <a:gd name="connsiteY275" fmla="*/ 1428750 h 1726763"/>
                            <a:gd name="connsiteX276" fmla="*/ 2055018 w 2890837"/>
                            <a:gd name="connsiteY276" fmla="*/ 1435894 h 1726763"/>
                            <a:gd name="connsiteX277" fmla="*/ 2059781 w 2890837"/>
                            <a:gd name="connsiteY277" fmla="*/ 1445419 h 1726763"/>
                            <a:gd name="connsiteX278" fmla="*/ 2066925 w 2890837"/>
                            <a:gd name="connsiteY278" fmla="*/ 1450182 h 1726763"/>
                            <a:gd name="connsiteX279" fmla="*/ 2078831 w 2890837"/>
                            <a:gd name="connsiteY279" fmla="*/ 1459707 h 1726763"/>
                            <a:gd name="connsiteX280" fmla="*/ 2085975 w 2890837"/>
                            <a:gd name="connsiteY280" fmla="*/ 1464469 h 1726763"/>
                            <a:gd name="connsiteX281" fmla="*/ 2102643 w 2890837"/>
                            <a:gd name="connsiteY281" fmla="*/ 1476375 h 1726763"/>
                            <a:gd name="connsiteX282" fmla="*/ 2107406 w 2890837"/>
                            <a:gd name="connsiteY282" fmla="*/ 1485900 h 1726763"/>
                            <a:gd name="connsiteX283" fmla="*/ 2112168 w 2890837"/>
                            <a:gd name="connsiteY283" fmla="*/ 1493044 h 1726763"/>
                            <a:gd name="connsiteX284" fmla="*/ 2114550 w 2890837"/>
                            <a:gd name="connsiteY284" fmla="*/ 1502569 h 1726763"/>
                            <a:gd name="connsiteX285" fmla="*/ 2121693 w 2890837"/>
                            <a:gd name="connsiteY285" fmla="*/ 1509713 h 1726763"/>
                            <a:gd name="connsiteX286" fmla="*/ 2138362 w 2890837"/>
                            <a:gd name="connsiteY286" fmla="*/ 1516857 h 1726763"/>
                            <a:gd name="connsiteX287" fmla="*/ 2150268 w 2890837"/>
                            <a:gd name="connsiteY287" fmla="*/ 1521619 h 1726763"/>
                            <a:gd name="connsiteX288" fmla="*/ 2166937 w 2890837"/>
                            <a:gd name="connsiteY288" fmla="*/ 1528763 h 1726763"/>
                            <a:gd name="connsiteX289" fmla="*/ 2178843 w 2890837"/>
                            <a:gd name="connsiteY289" fmla="*/ 1535907 h 1726763"/>
                            <a:gd name="connsiteX290" fmla="*/ 2188368 w 2890837"/>
                            <a:gd name="connsiteY290" fmla="*/ 1538288 h 1726763"/>
                            <a:gd name="connsiteX291" fmla="*/ 2195512 w 2890837"/>
                            <a:gd name="connsiteY291" fmla="*/ 1540669 h 1726763"/>
                            <a:gd name="connsiteX292" fmla="*/ 2226468 w 2890837"/>
                            <a:gd name="connsiteY292" fmla="*/ 1538288 h 1726763"/>
                            <a:gd name="connsiteX293" fmla="*/ 2233612 w 2890837"/>
                            <a:gd name="connsiteY293" fmla="*/ 1535907 h 1726763"/>
                            <a:gd name="connsiteX294" fmla="*/ 2274093 w 2890837"/>
                            <a:gd name="connsiteY294" fmla="*/ 1533525 h 1726763"/>
                            <a:gd name="connsiteX295" fmla="*/ 2305050 w 2890837"/>
                            <a:gd name="connsiteY295" fmla="*/ 1535907 h 1726763"/>
                            <a:gd name="connsiteX296" fmla="*/ 2312193 w 2890837"/>
                            <a:gd name="connsiteY296" fmla="*/ 1538288 h 1726763"/>
                            <a:gd name="connsiteX297" fmla="*/ 2336006 w 2890837"/>
                            <a:gd name="connsiteY297" fmla="*/ 1540669 h 1726763"/>
                            <a:gd name="connsiteX298" fmla="*/ 2343150 w 2890837"/>
                            <a:gd name="connsiteY298" fmla="*/ 1543050 h 1726763"/>
                            <a:gd name="connsiteX299" fmla="*/ 2357437 w 2890837"/>
                            <a:gd name="connsiteY299" fmla="*/ 1552575 h 1726763"/>
                            <a:gd name="connsiteX300" fmla="*/ 2364581 w 2890837"/>
                            <a:gd name="connsiteY300" fmla="*/ 1557338 h 1726763"/>
                            <a:gd name="connsiteX301" fmla="*/ 2374106 w 2890837"/>
                            <a:gd name="connsiteY301" fmla="*/ 1562100 h 1726763"/>
                            <a:gd name="connsiteX302" fmla="*/ 2381250 w 2890837"/>
                            <a:gd name="connsiteY302" fmla="*/ 1569244 h 1726763"/>
                            <a:gd name="connsiteX303" fmla="*/ 2388393 w 2890837"/>
                            <a:gd name="connsiteY303" fmla="*/ 1574007 h 1726763"/>
                            <a:gd name="connsiteX304" fmla="*/ 2393156 w 2890837"/>
                            <a:gd name="connsiteY304" fmla="*/ 1581150 h 1726763"/>
                            <a:gd name="connsiteX305" fmla="*/ 2400300 w 2890837"/>
                            <a:gd name="connsiteY305" fmla="*/ 1590675 h 1726763"/>
                            <a:gd name="connsiteX306" fmla="*/ 2397918 w 2890837"/>
                            <a:gd name="connsiteY306" fmla="*/ 1621632 h 1726763"/>
                            <a:gd name="connsiteX307" fmla="*/ 2395537 w 2890837"/>
                            <a:gd name="connsiteY307" fmla="*/ 1633538 h 1726763"/>
                            <a:gd name="connsiteX308" fmla="*/ 2390775 w 2890837"/>
                            <a:gd name="connsiteY308" fmla="*/ 1704975 h 1726763"/>
                            <a:gd name="connsiteX309" fmla="*/ 2383631 w 2890837"/>
                            <a:gd name="connsiteY309" fmla="*/ 1724025 h 1726763"/>
                            <a:gd name="connsiteX310" fmla="*/ 2383631 w 2890837"/>
                            <a:gd name="connsiteY310"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02631 w 2890837"/>
                            <a:gd name="connsiteY267" fmla="*/ 1366837 h 1726763"/>
                            <a:gd name="connsiteX268" fmla="*/ 2024062 w 2890837"/>
                            <a:gd name="connsiteY268" fmla="*/ 1369219 h 1726763"/>
                            <a:gd name="connsiteX269" fmla="*/ 2028825 w 2890837"/>
                            <a:gd name="connsiteY269" fmla="*/ 1385888 h 1726763"/>
                            <a:gd name="connsiteX270" fmla="*/ 2033587 w 2890837"/>
                            <a:gd name="connsiteY270" fmla="*/ 1393032 h 1726763"/>
                            <a:gd name="connsiteX271" fmla="*/ 2038350 w 2890837"/>
                            <a:gd name="connsiteY271" fmla="*/ 1407319 h 1726763"/>
                            <a:gd name="connsiteX272" fmla="*/ 2040731 w 2890837"/>
                            <a:gd name="connsiteY272" fmla="*/ 1414463 h 1726763"/>
                            <a:gd name="connsiteX273" fmla="*/ 2045493 w 2890837"/>
                            <a:gd name="connsiteY273" fmla="*/ 1421607 h 1726763"/>
                            <a:gd name="connsiteX274" fmla="*/ 2047875 w 2890837"/>
                            <a:gd name="connsiteY274" fmla="*/ 1428750 h 1726763"/>
                            <a:gd name="connsiteX275" fmla="*/ 2055018 w 2890837"/>
                            <a:gd name="connsiteY275" fmla="*/ 1435894 h 1726763"/>
                            <a:gd name="connsiteX276" fmla="*/ 2059781 w 2890837"/>
                            <a:gd name="connsiteY276" fmla="*/ 1445419 h 1726763"/>
                            <a:gd name="connsiteX277" fmla="*/ 2066925 w 2890837"/>
                            <a:gd name="connsiteY277" fmla="*/ 1450182 h 1726763"/>
                            <a:gd name="connsiteX278" fmla="*/ 2078831 w 2890837"/>
                            <a:gd name="connsiteY278" fmla="*/ 1459707 h 1726763"/>
                            <a:gd name="connsiteX279" fmla="*/ 2085975 w 2890837"/>
                            <a:gd name="connsiteY279" fmla="*/ 1464469 h 1726763"/>
                            <a:gd name="connsiteX280" fmla="*/ 2102643 w 2890837"/>
                            <a:gd name="connsiteY280" fmla="*/ 1476375 h 1726763"/>
                            <a:gd name="connsiteX281" fmla="*/ 2107406 w 2890837"/>
                            <a:gd name="connsiteY281" fmla="*/ 1485900 h 1726763"/>
                            <a:gd name="connsiteX282" fmla="*/ 2112168 w 2890837"/>
                            <a:gd name="connsiteY282" fmla="*/ 1493044 h 1726763"/>
                            <a:gd name="connsiteX283" fmla="*/ 2114550 w 2890837"/>
                            <a:gd name="connsiteY283" fmla="*/ 1502569 h 1726763"/>
                            <a:gd name="connsiteX284" fmla="*/ 2121693 w 2890837"/>
                            <a:gd name="connsiteY284" fmla="*/ 1509713 h 1726763"/>
                            <a:gd name="connsiteX285" fmla="*/ 2138362 w 2890837"/>
                            <a:gd name="connsiteY285" fmla="*/ 1516857 h 1726763"/>
                            <a:gd name="connsiteX286" fmla="*/ 2150268 w 2890837"/>
                            <a:gd name="connsiteY286" fmla="*/ 1521619 h 1726763"/>
                            <a:gd name="connsiteX287" fmla="*/ 2166937 w 2890837"/>
                            <a:gd name="connsiteY287" fmla="*/ 1528763 h 1726763"/>
                            <a:gd name="connsiteX288" fmla="*/ 2178843 w 2890837"/>
                            <a:gd name="connsiteY288" fmla="*/ 1535907 h 1726763"/>
                            <a:gd name="connsiteX289" fmla="*/ 2188368 w 2890837"/>
                            <a:gd name="connsiteY289" fmla="*/ 1538288 h 1726763"/>
                            <a:gd name="connsiteX290" fmla="*/ 2195512 w 2890837"/>
                            <a:gd name="connsiteY290" fmla="*/ 1540669 h 1726763"/>
                            <a:gd name="connsiteX291" fmla="*/ 2226468 w 2890837"/>
                            <a:gd name="connsiteY291" fmla="*/ 1538288 h 1726763"/>
                            <a:gd name="connsiteX292" fmla="*/ 2233612 w 2890837"/>
                            <a:gd name="connsiteY292" fmla="*/ 1535907 h 1726763"/>
                            <a:gd name="connsiteX293" fmla="*/ 2274093 w 2890837"/>
                            <a:gd name="connsiteY293" fmla="*/ 1533525 h 1726763"/>
                            <a:gd name="connsiteX294" fmla="*/ 2305050 w 2890837"/>
                            <a:gd name="connsiteY294" fmla="*/ 1535907 h 1726763"/>
                            <a:gd name="connsiteX295" fmla="*/ 2312193 w 2890837"/>
                            <a:gd name="connsiteY295" fmla="*/ 1538288 h 1726763"/>
                            <a:gd name="connsiteX296" fmla="*/ 2336006 w 2890837"/>
                            <a:gd name="connsiteY296" fmla="*/ 1540669 h 1726763"/>
                            <a:gd name="connsiteX297" fmla="*/ 2343150 w 2890837"/>
                            <a:gd name="connsiteY297" fmla="*/ 1543050 h 1726763"/>
                            <a:gd name="connsiteX298" fmla="*/ 2357437 w 2890837"/>
                            <a:gd name="connsiteY298" fmla="*/ 1552575 h 1726763"/>
                            <a:gd name="connsiteX299" fmla="*/ 2364581 w 2890837"/>
                            <a:gd name="connsiteY299" fmla="*/ 1557338 h 1726763"/>
                            <a:gd name="connsiteX300" fmla="*/ 2374106 w 2890837"/>
                            <a:gd name="connsiteY300" fmla="*/ 1562100 h 1726763"/>
                            <a:gd name="connsiteX301" fmla="*/ 2381250 w 2890837"/>
                            <a:gd name="connsiteY301" fmla="*/ 1569244 h 1726763"/>
                            <a:gd name="connsiteX302" fmla="*/ 2388393 w 2890837"/>
                            <a:gd name="connsiteY302" fmla="*/ 1574007 h 1726763"/>
                            <a:gd name="connsiteX303" fmla="*/ 2393156 w 2890837"/>
                            <a:gd name="connsiteY303" fmla="*/ 1581150 h 1726763"/>
                            <a:gd name="connsiteX304" fmla="*/ 2400300 w 2890837"/>
                            <a:gd name="connsiteY304" fmla="*/ 1590675 h 1726763"/>
                            <a:gd name="connsiteX305" fmla="*/ 2397918 w 2890837"/>
                            <a:gd name="connsiteY305" fmla="*/ 1621632 h 1726763"/>
                            <a:gd name="connsiteX306" fmla="*/ 2395537 w 2890837"/>
                            <a:gd name="connsiteY306" fmla="*/ 1633538 h 1726763"/>
                            <a:gd name="connsiteX307" fmla="*/ 2390775 w 2890837"/>
                            <a:gd name="connsiteY307" fmla="*/ 1704975 h 1726763"/>
                            <a:gd name="connsiteX308" fmla="*/ 2383631 w 2890837"/>
                            <a:gd name="connsiteY308" fmla="*/ 1724025 h 1726763"/>
                            <a:gd name="connsiteX309" fmla="*/ 2383631 w 2890837"/>
                            <a:gd name="connsiteY309"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02631 w 2890837"/>
                            <a:gd name="connsiteY267" fmla="*/ 1366837 h 1726763"/>
                            <a:gd name="connsiteX268" fmla="*/ 2028825 w 2890837"/>
                            <a:gd name="connsiteY268" fmla="*/ 1385888 h 1726763"/>
                            <a:gd name="connsiteX269" fmla="*/ 2033587 w 2890837"/>
                            <a:gd name="connsiteY269" fmla="*/ 1393032 h 1726763"/>
                            <a:gd name="connsiteX270" fmla="*/ 2038350 w 2890837"/>
                            <a:gd name="connsiteY270" fmla="*/ 1407319 h 1726763"/>
                            <a:gd name="connsiteX271" fmla="*/ 2040731 w 2890837"/>
                            <a:gd name="connsiteY271" fmla="*/ 1414463 h 1726763"/>
                            <a:gd name="connsiteX272" fmla="*/ 2045493 w 2890837"/>
                            <a:gd name="connsiteY272" fmla="*/ 1421607 h 1726763"/>
                            <a:gd name="connsiteX273" fmla="*/ 2047875 w 2890837"/>
                            <a:gd name="connsiteY273" fmla="*/ 1428750 h 1726763"/>
                            <a:gd name="connsiteX274" fmla="*/ 2055018 w 2890837"/>
                            <a:gd name="connsiteY274" fmla="*/ 1435894 h 1726763"/>
                            <a:gd name="connsiteX275" fmla="*/ 2059781 w 2890837"/>
                            <a:gd name="connsiteY275" fmla="*/ 1445419 h 1726763"/>
                            <a:gd name="connsiteX276" fmla="*/ 2066925 w 2890837"/>
                            <a:gd name="connsiteY276" fmla="*/ 1450182 h 1726763"/>
                            <a:gd name="connsiteX277" fmla="*/ 2078831 w 2890837"/>
                            <a:gd name="connsiteY277" fmla="*/ 1459707 h 1726763"/>
                            <a:gd name="connsiteX278" fmla="*/ 2085975 w 2890837"/>
                            <a:gd name="connsiteY278" fmla="*/ 1464469 h 1726763"/>
                            <a:gd name="connsiteX279" fmla="*/ 2102643 w 2890837"/>
                            <a:gd name="connsiteY279" fmla="*/ 1476375 h 1726763"/>
                            <a:gd name="connsiteX280" fmla="*/ 2107406 w 2890837"/>
                            <a:gd name="connsiteY280" fmla="*/ 1485900 h 1726763"/>
                            <a:gd name="connsiteX281" fmla="*/ 2112168 w 2890837"/>
                            <a:gd name="connsiteY281" fmla="*/ 1493044 h 1726763"/>
                            <a:gd name="connsiteX282" fmla="*/ 2114550 w 2890837"/>
                            <a:gd name="connsiteY282" fmla="*/ 1502569 h 1726763"/>
                            <a:gd name="connsiteX283" fmla="*/ 2121693 w 2890837"/>
                            <a:gd name="connsiteY283" fmla="*/ 1509713 h 1726763"/>
                            <a:gd name="connsiteX284" fmla="*/ 2138362 w 2890837"/>
                            <a:gd name="connsiteY284" fmla="*/ 1516857 h 1726763"/>
                            <a:gd name="connsiteX285" fmla="*/ 2150268 w 2890837"/>
                            <a:gd name="connsiteY285" fmla="*/ 1521619 h 1726763"/>
                            <a:gd name="connsiteX286" fmla="*/ 2166937 w 2890837"/>
                            <a:gd name="connsiteY286" fmla="*/ 1528763 h 1726763"/>
                            <a:gd name="connsiteX287" fmla="*/ 2178843 w 2890837"/>
                            <a:gd name="connsiteY287" fmla="*/ 1535907 h 1726763"/>
                            <a:gd name="connsiteX288" fmla="*/ 2188368 w 2890837"/>
                            <a:gd name="connsiteY288" fmla="*/ 1538288 h 1726763"/>
                            <a:gd name="connsiteX289" fmla="*/ 2195512 w 2890837"/>
                            <a:gd name="connsiteY289" fmla="*/ 1540669 h 1726763"/>
                            <a:gd name="connsiteX290" fmla="*/ 2226468 w 2890837"/>
                            <a:gd name="connsiteY290" fmla="*/ 1538288 h 1726763"/>
                            <a:gd name="connsiteX291" fmla="*/ 2233612 w 2890837"/>
                            <a:gd name="connsiteY291" fmla="*/ 1535907 h 1726763"/>
                            <a:gd name="connsiteX292" fmla="*/ 2274093 w 2890837"/>
                            <a:gd name="connsiteY292" fmla="*/ 1533525 h 1726763"/>
                            <a:gd name="connsiteX293" fmla="*/ 2305050 w 2890837"/>
                            <a:gd name="connsiteY293" fmla="*/ 1535907 h 1726763"/>
                            <a:gd name="connsiteX294" fmla="*/ 2312193 w 2890837"/>
                            <a:gd name="connsiteY294" fmla="*/ 1538288 h 1726763"/>
                            <a:gd name="connsiteX295" fmla="*/ 2336006 w 2890837"/>
                            <a:gd name="connsiteY295" fmla="*/ 1540669 h 1726763"/>
                            <a:gd name="connsiteX296" fmla="*/ 2343150 w 2890837"/>
                            <a:gd name="connsiteY296" fmla="*/ 1543050 h 1726763"/>
                            <a:gd name="connsiteX297" fmla="*/ 2357437 w 2890837"/>
                            <a:gd name="connsiteY297" fmla="*/ 1552575 h 1726763"/>
                            <a:gd name="connsiteX298" fmla="*/ 2364581 w 2890837"/>
                            <a:gd name="connsiteY298" fmla="*/ 1557338 h 1726763"/>
                            <a:gd name="connsiteX299" fmla="*/ 2374106 w 2890837"/>
                            <a:gd name="connsiteY299" fmla="*/ 1562100 h 1726763"/>
                            <a:gd name="connsiteX300" fmla="*/ 2381250 w 2890837"/>
                            <a:gd name="connsiteY300" fmla="*/ 1569244 h 1726763"/>
                            <a:gd name="connsiteX301" fmla="*/ 2388393 w 2890837"/>
                            <a:gd name="connsiteY301" fmla="*/ 1574007 h 1726763"/>
                            <a:gd name="connsiteX302" fmla="*/ 2393156 w 2890837"/>
                            <a:gd name="connsiteY302" fmla="*/ 1581150 h 1726763"/>
                            <a:gd name="connsiteX303" fmla="*/ 2400300 w 2890837"/>
                            <a:gd name="connsiteY303" fmla="*/ 1590675 h 1726763"/>
                            <a:gd name="connsiteX304" fmla="*/ 2397918 w 2890837"/>
                            <a:gd name="connsiteY304" fmla="*/ 1621632 h 1726763"/>
                            <a:gd name="connsiteX305" fmla="*/ 2395537 w 2890837"/>
                            <a:gd name="connsiteY305" fmla="*/ 1633538 h 1726763"/>
                            <a:gd name="connsiteX306" fmla="*/ 2390775 w 2890837"/>
                            <a:gd name="connsiteY306" fmla="*/ 1704975 h 1726763"/>
                            <a:gd name="connsiteX307" fmla="*/ 2383631 w 2890837"/>
                            <a:gd name="connsiteY307" fmla="*/ 1724025 h 1726763"/>
                            <a:gd name="connsiteX308" fmla="*/ 2383631 w 2890837"/>
                            <a:gd name="connsiteY308"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02631 w 2890837"/>
                            <a:gd name="connsiteY267" fmla="*/ 1366837 h 1726763"/>
                            <a:gd name="connsiteX268" fmla="*/ 2028825 w 2890837"/>
                            <a:gd name="connsiteY268" fmla="*/ 1385888 h 1726763"/>
                            <a:gd name="connsiteX269" fmla="*/ 2038350 w 2890837"/>
                            <a:gd name="connsiteY269" fmla="*/ 1407319 h 1726763"/>
                            <a:gd name="connsiteX270" fmla="*/ 2040731 w 2890837"/>
                            <a:gd name="connsiteY270" fmla="*/ 1414463 h 1726763"/>
                            <a:gd name="connsiteX271" fmla="*/ 2045493 w 2890837"/>
                            <a:gd name="connsiteY271" fmla="*/ 1421607 h 1726763"/>
                            <a:gd name="connsiteX272" fmla="*/ 2047875 w 2890837"/>
                            <a:gd name="connsiteY272" fmla="*/ 1428750 h 1726763"/>
                            <a:gd name="connsiteX273" fmla="*/ 2055018 w 2890837"/>
                            <a:gd name="connsiteY273" fmla="*/ 1435894 h 1726763"/>
                            <a:gd name="connsiteX274" fmla="*/ 2059781 w 2890837"/>
                            <a:gd name="connsiteY274" fmla="*/ 1445419 h 1726763"/>
                            <a:gd name="connsiteX275" fmla="*/ 2066925 w 2890837"/>
                            <a:gd name="connsiteY275" fmla="*/ 1450182 h 1726763"/>
                            <a:gd name="connsiteX276" fmla="*/ 2078831 w 2890837"/>
                            <a:gd name="connsiteY276" fmla="*/ 1459707 h 1726763"/>
                            <a:gd name="connsiteX277" fmla="*/ 2085975 w 2890837"/>
                            <a:gd name="connsiteY277" fmla="*/ 1464469 h 1726763"/>
                            <a:gd name="connsiteX278" fmla="*/ 2102643 w 2890837"/>
                            <a:gd name="connsiteY278" fmla="*/ 1476375 h 1726763"/>
                            <a:gd name="connsiteX279" fmla="*/ 2107406 w 2890837"/>
                            <a:gd name="connsiteY279" fmla="*/ 1485900 h 1726763"/>
                            <a:gd name="connsiteX280" fmla="*/ 2112168 w 2890837"/>
                            <a:gd name="connsiteY280" fmla="*/ 1493044 h 1726763"/>
                            <a:gd name="connsiteX281" fmla="*/ 2114550 w 2890837"/>
                            <a:gd name="connsiteY281" fmla="*/ 1502569 h 1726763"/>
                            <a:gd name="connsiteX282" fmla="*/ 2121693 w 2890837"/>
                            <a:gd name="connsiteY282" fmla="*/ 1509713 h 1726763"/>
                            <a:gd name="connsiteX283" fmla="*/ 2138362 w 2890837"/>
                            <a:gd name="connsiteY283" fmla="*/ 1516857 h 1726763"/>
                            <a:gd name="connsiteX284" fmla="*/ 2150268 w 2890837"/>
                            <a:gd name="connsiteY284" fmla="*/ 1521619 h 1726763"/>
                            <a:gd name="connsiteX285" fmla="*/ 2166937 w 2890837"/>
                            <a:gd name="connsiteY285" fmla="*/ 1528763 h 1726763"/>
                            <a:gd name="connsiteX286" fmla="*/ 2178843 w 2890837"/>
                            <a:gd name="connsiteY286" fmla="*/ 1535907 h 1726763"/>
                            <a:gd name="connsiteX287" fmla="*/ 2188368 w 2890837"/>
                            <a:gd name="connsiteY287" fmla="*/ 1538288 h 1726763"/>
                            <a:gd name="connsiteX288" fmla="*/ 2195512 w 2890837"/>
                            <a:gd name="connsiteY288" fmla="*/ 1540669 h 1726763"/>
                            <a:gd name="connsiteX289" fmla="*/ 2226468 w 2890837"/>
                            <a:gd name="connsiteY289" fmla="*/ 1538288 h 1726763"/>
                            <a:gd name="connsiteX290" fmla="*/ 2233612 w 2890837"/>
                            <a:gd name="connsiteY290" fmla="*/ 1535907 h 1726763"/>
                            <a:gd name="connsiteX291" fmla="*/ 2274093 w 2890837"/>
                            <a:gd name="connsiteY291" fmla="*/ 1533525 h 1726763"/>
                            <a:gd name="connsiteX292" fmla="*/ 2305050 w 2890837"/>
                            <a:gd name="connsiteY292" fmla="*/ 1535907 h 1726763"/>
                            <a:gd name="connsiteX293" fmla="*/ 2312193 w 2890837"/>
                            <a:gd name="connsiteY293" fmla="*/ 1538288 h 1726763"/>
                            <a:gd name="connsiteX294" fmla="*/ 2336006 w 2890837"/>
                            <a:gd name="connsiteY294" fmla="*/ 1540669 h 1726763"/>
                            <a:gd name="connsiteX295" fmla="*/ 2343150 w 2890837"/>
                            <a:gd name="connsiteY295" fmla="*/ 1543050 h 1726763"/>
                            <a:gd name="connsiteX296" fmla="*/ 2357437 w 2890837"/>
                            <a:gd name="connsiteY296" fmla="*/ 1552575 h 1726763"/>
                            <a:gd name="connsiteX297" fmla="*/ 2364581 w 2890837"/>
                            <a:gd name="connsiteY297" fmla="*/ 1557338 h 1726763"/>
                            <a:gd name="connsiteX298" fmla="*/ 2374106 w 2890837"/>
                            <a:gd name="connsiteY298" fmla="*/ 1562100 h 1726763"/>
                            <a:gd name="connsiteX299" fmla="*/ 2381250 w 2890837"/>
                            <a:gd name="connsiteY299" fmla="*/ 1569244 h 1726763"/>
                            <a:gd name="connsiteX300" fmla="*/ 2388393 w 2890837"/>
                            <a:gd name="connsiteY300" fmla="*/ 1574007 h 1726763"/>
                            <a:gd name="connsiteX301" fmla="*/ 2393156 w 2890837"/>
                            <a:gd name="connsiteY301" fmla="*/ 1581150 h 1726763"/>
                            <a:gd name="connsiteX302" fmla="*/ 2400300 w 2890837"/>
                            <a:gd name="connsiteY302" fmla="*/ 1590675 h 1726763"/>
                            <a:gd name="connsiteX303" fmla="*/ 2397918 w 2890837"/>
                            <a:gd name="connsiteY303" fmla="*/ 1621632 h 1726763"/>
                            <a:gd name="connsiteX304" fmla="*/ 2395537 w 2890837"/>
                            <a:gd name="connsiteY304" fmla="*/ 1633538 h 1726763"/>
                            <a:gd name="connsiteX305" fmla="*/ 2390775 w 2890837"/>
                            <a:gd name="connsiteY305" fmla="*/ 1704975 h 1726763"/>
                            <a:gd name="connsiteX306" fmla="*/ 2383631 w 2890837"/>
                            <a:gd name="connsiteY306" fmla="*/ 1724025 h 1726763"/>
                            <a:gd name="connsiteX307" fmla="*/ 2383631 w 2890837"/>
                            <a:gd name="connsiteY307" fmla="*/ 1724025 h 1726763"/>
                            <a:gd name="connsiteX0" fmla="*/ 14287 w 2890837"/>
                            <a:gd name="connsiteY0" fmla="*/ 0 h 1726763"/>
                            <a:gd name="connsiteX1" fmla="*/ 14287 w 2890837"/>
                            <a:gd name="connsiteY1" fmla="*/ 0 h 1726763"/>
                            <a:gd name="connsiteX2" fmla="*/ 16668 w 2890837"/>
                            <a:gd name="connsiteY2" fmla="*/ 92869 h 1726763"/>
                            <a:gd name="connsiteX3" fmla="*/ 11906 w 2890837"/>
                            <a:gd name="connsiteY3" fmla="*/ 123825 h 1726763"/>
                            <a:gd name="connsiteX4" fmla="*/ 7143 w 2890837"/>
                            <a:gd name="connsiteY4" fmla="*/ 130969 h 1726763"/>
                            <a:gd name="connsiteX5" fmla="*/ 2381 w 2890837"/>
                            <a:gd name="connsiteY5" fmla="*/ 145257 h 1726763"/>
                            <a:gd name="connsiteX6" fmla="*/ 0 w 2890837"/>
                            <a:gd name="connsiteY6" fmla="*/ 152400 h 1726763"/>
                            <a:gd name="connsiteX7" fmla="*/ 2381 w 2890837"/>
                            <a:gd name="connsiteY7" fmla="*/ 195263 h 1726763"/>
                            <a:gd name="connsiteX8" fmla="*/ 4762 w 2890837"/>
                            <a:gd name="connsiteY8" fmla="*/ 202407 h 1726763"/>
                            <a:gd name="connsiteX9" fmla="*/ 7143 w 2890837"/>
                            <a:gd name="connsiteY9" fmla="*/ 211932 h 1726763"/>
                            <a:gd name="connsiteX10" fmla="*/ 11906 w 2890837"/>
                            <a:gd name="connsiteY10" fmla="*/ 226219 h 1726763"/>
                            <a:gd name="connsiteX11" fmla="*/ 19050 w 2890837"/>
                            <a:gd name="connsiteY11" fmla="*/ 242888 h 1726763"/>
                            <a:gd name="connsiteX12" fmla="*/ 26193 w 2890837"/>
                            <a:gd name="connsiteY12" fmla="*/ 257175 h 1726763"/>
                            <a:gd name="connsiteX13" fmla="*/ 30956 w 2890837"/>
                            <a:gd name="connsiteY13" fmla="*/ 271463 h 1726763"/>
                            <a:gd name="connsiteX14" fmla="*/ 33337 w 2890837"/>
                            <a:gd name="connsiteY14" fmla="*/ 278607 h 1726763"/>
                            <a:gd name="connsiteX15" fmla="*/ 38100 w 2890837"/>
                            <a:gd name="connsiteY15" fmla="*/ 285750 h 1726763"/>
                            <a:gd name="connsiteX16" fmla="*/ 45243 w 2890837"/>
                            <a:gd name="connsiteY16" fmla="*/ 309563 h 1726763"/>
                            <a:gd name="connsiteX17" fmla="*/ 47625 w 2890837"/>
                            <a:gd name="connsiteY17" fmla="*/ 316707 h 1726763"/>
                            <a:gd name="connsiteX18" fmla="*/ 50006 w 2890837"/>
                            <a:gd name="connsiteY18" fmla="*/ 323850 h 1726763"/>
                            <a:gd name="connsiteX19" fmla="*/ 59531 w 2890837"/>
                            <a:gd name="connsiteY19" fmla="*/ 338138 h 1726763"/>
                            <a:gd name="connsiteX20" fmla="*/ 64293 w 2890837"/>
                            <a:gd name="connsiteY20" fmla="*/ 345282 h 1726763"/>
                            <a:gd name="connsiteX21" fmla="*/ 73818 w 2890837"/>
                            <a:gd name="connsiteY21" fmla="*/ 361950 h 1726763"/>
                            <a:gd name="connsiteX22" fmla="*/ 76200 w 2890837"/>
                            <a:gd name="connsiteY22" fmla="*/ 369094 h 1726763"/>
                            <a:gd name="connsiteX23" fmla="*/ 85725 w 2890837"/>
                            <a:gd name="connsiteY23" fmla="*/ 383382 h 1726763"/>
                            <a:gd name="connsiteX24" fmla="*/ 90487 w 2890837"/>
                            <a:gd name="connsiteY24" fmla="*/ 390525 h 1726763"/>
                            <a:gd name="connsiteX25" fmla="*/ 97631 w 2890837"/>
                            <a:gd name="connsiteY25" fmla="*/ 392907 h 1726763"/>
                            <a:gd name="connsiteX26" fmla="*/ 114300 w 2890837"/>
                            <a:gd name="connsiteY26" fmla="*/ 419100 h 1726763"/>
                            <a:gd name="connsiteX27" fmla="*/ 119062 w 2890837"/>
                            <a:gd name="connsiteY27" fmla="*/ 426244 h 1726763"/>
                            <a:gd name="connsiteX28" fmla="*/ 123825 w 2890837"/>
                            <a:gd name="connsiteY28" fmla="*/ 433388 h 1726763"/>
                            <a:gd name="connsiteX29" fmla="*/ 126206 w 2890837"/>
                            <a:gd name="connsiteY29" fmla="*/ 440532 h 1726763"/>
                            <a:gd name="connsiteX30" fmla="*/ 135731 w 2890837"/>
                            <a:gd name="connsiteY30" fmla="*/ 457200 h 1726763"/>
                            <a:gd name="connsiteX31" fmla="*/ 145256 w 2890837"/>
                            <a:gd name="connsiteY31" fmla="*/ 471488 h 1726763"/>
                            <a:gd name="connsiteX32" fmla="*/ 147637 w 2890837"/>
                            <a:gd name="connsiteY32" fmla="*/ 478632 h 1726763"/>
                            <a:gd name="connsiteX33" fmla="*/ 152400 w 2890837"/>
                            <a:gd name="connsiteY33" fmla="*/ 485775 h 1726763"/>
                            <a:gd name="connsiteX34" fmla="*/ 154781 w 2890837"/>
                            <a:gd name="connsiteY34" fmla="*/ 495300 h 1726763"/>
                            <a:gd name="connsiteX35" fmla="*/ 157162 w 2890837"/>
                            <a:gd name="connsiteY35" fmla="*/ 502444 h 1726763"/>
                            <a:gd name="connsiteX36" fmla="*/ 152400 w 2890837"/>
                            <a:gd name="connsiteY36" fmla="*/ 547688 h 1726763"/>
                            <a:gd name="connsiteX37" fmla="*/ 154781 w 2890837"/>
                            <a:gd name="connsiteY37" fmla="*/ 595313 h 1726763"/>
                            <a:gd name="connsiteX38" fmla="*/ 154781 w 2890837"/>
                            <a:gd name="connsiteY38" fmla="*/ 623888 h 1726763"/>
                            <a:gd name="connsiteX39" fmla="*/ 161925 w 2890837"/>
                            <a:gd name="connsiteY39" fmla="*/ 676275 h 1726763"/>
                            <a:gd name="connsiteX40" fmla="*/ 171450 w 2890837"/>
                            <a:gd name="connsiteY40" fmla="*/ 690563 h 1726763"/>
                            <a:gd name="connsiteX41" fmla="*/ 173831 w 2890837"/>
                            <a:gd name="connsiteY41" fmla="*/ 697707 h 1726763"/>
                            <a:gd name="connsiteX42" fmla="*/ 185737 w 2890837"/>
                            <a:gd name="connsiteY42" fmla="*/ 711994 h 1726763"/>
                            <a:gd name="connsiteX43" fmla="*/ 192881 w 2890837"/>
                            <a:gd name="connsiteY43" fmla="*/ 721519 h 1726763"/>
                            <a:gd name="connsiteX44" fmla="*/ 204787 w 2890837"/>
                            <a:gd name="connsiteY44" fmla="*/ 742950 h 1726763"/>
                            <a:gd name="connsiteX45" fmla="*/ 209550 w 2890837"/>
                            <a:gd name="connsiteY45" fmla="*/ 750094 h 1726763"/>
                            <a:gd name="connsiteX46" fmla="*/ 211931 w 2890837"/>
                            <a:gd name="connsiteY46" fmla="*/ 757238 h 1726763"/>
                            <a:gd name="connsiteX47" fmla="*/ 216693 w 2890837"/>
                            <a:gd name="connsiteY47" fmla="*/ 773907 h 1726763"/>
                            <a:gd name="connsiteX48" fmla="*/ 226218 w 2890837"/>
                            <a:gd name="connsiteY48" fmla="*/ 792957 h 1726763"/>
                            <a:gd name="connsiteX49" fmla="*/ 230981 w 2890837"/>
                            <a:gd name="connsiteY49" fmla="*/ 814388 h 1726763"/>
                            <a:gd name="connsiteX50" fmla="*/ 235743 w 2890837"/>
                            <a:gd name="connsiteY50" fmla="*/ 821532 h 1726763"/>
                            <a:gd name="connsiteX51" fmla="*/ 238125 w 2890837"/>
                            <a:gd name="connsiteY51" fmla="*/ 828675 h 1726763"/>
                            <a:gd name="connsiteX52" fmla="*/ 247650 w 2890837"/>
                            <a:gd name="connsiteY52" fmla="*/ 842963 h 1726763"/>
                            <a:gd name="connsiteX53" fmla="*/ 252412 w 2890837"/>
                            <a:gd name="connsiteY53" fmla="*/ 859632 h 1726763"/>
                            <a:gd name="connsiteX54" fmla="*/ 257175 w 2890837"/>
                            <a:gd name="connsiteY54" fmla="*/ 866775 h 1726763"/>
                            <a:gd name="connsiteX55" fmla="*/ 261937 w 2890837"/>
                            <a:gd name="connsiteY55" fmla="*/ 881063 h 1726763"/>
                            <a:gd name="connsiteX56" fmla="*/ 266700 w 2890837"/>
                            <a:gd name="connsiteY56" fmla="*/ 890588 h 1726763"/>
                            <a:gd name="connsiteX57" fmla="*/ 271462 w 2890837"/>
                            <a:gd name="connsiteY57" fmla="*/ 904875 h 1726763"/>
                            <a:gd name="connsiteX58" fmla="*/ 285750 w 2890837"/>
                            <a:gd name="connsiteY58" fmla="*/ 926307 h 1726763"/>
                            <a:gd name="connsiteX59" fmla="*/ 295275 w 2890837"/>
                            <a:gd name="connsiteY59" fmla="*/ 940594 h 1726763"/>
                            <a:gd name="connsiteX60" fmla="*/ 300037 w 2890837"/>
                            <a:gd name="connsiteY60" fmla="*/ 947738 h 1726763"/>
                            <a:gd name="connsiteX61" fmla="*/ 311943 w 2890837"/>
                            <a:gd name="connsiteY61" fmla="*/ 957263 h 1726763"/>
                            <a:gd name="connsiteX62" fmla="*/ 321468 w 2890837"/>
                            <a:gd name="connsiteY62" fmla="*/ 962025 h 1726763"/>
                            <a:gd name="connsiteX63" fmla="*/ 335756 w 2890837"/>
                            <a:gd name="connsiteY63" fmla="*/ 971550 h 1726763"/>
                            <a:gd name="connsiteX64" fmla="*/ 366712 w 2890837"/>
                            <a:gd name="connsiteY64" fmla="*/ 988219 h 1726763"/>
                            <a:gd name="connsiteX65" fmla="*/ 378618 w 2890837"/>
                            <a:gd name="connsiteY65" fmla="*/ 990600 h 1726763"/>
                            <a:gd name="connsiteX66" fmla="*/ 402431 w 2890837"/>
                            <a:gd name="connsiteY66" fmla="*/ 1002507 h 1726763"/>
                            <a:gd name="connsiteX67" fmla="*/ 411956 w 2890837"/>
                            <a:gd name="connsiteY67" fmla="*/ 1007269 h 1726763"/>
                            <a:gd name="connsiteX68" fmla="*/ 426243 w 2890837"/>
                            <a:gd name="connsiteY68" fmla="*/ 1009650 h 1726763"/>
                            <a:gd name="connsiteX69" fmla="*/ 435768 w 2890837"/>
                            <a:gd name="connsiteY69" fmla="*/ 1012032 h 1726763"/>
                            <a:gd name="connsiteX70" fmla="*/ 454818 w 2890837"/>
                            <a:gd name="connsiteY70" fmla="*/ 1014413 h 1726763"/>
                            <a:gd name="connsiteX71" fmla="*/ 473868 w 2890837"/>
                            <a:gd name="connsiteY71" fmla="*/ 1019175 h 1726763"/>
                            <a:gd name="connsiteX72" fmla="*/ 531018 w 2890837"/>
                            <a:gd name="connsiteY72" fmla="*/ 1016794 h 1726763"/>
                            <a:gd name="connsiteX73" fmla="*/ 538162 w 2890837"/>
                            <a:gd name="connsiteY73" fmla="*/ 1014413 h 1726763"/>
                            <a:gd name="connsiteX74" fmla="*/ 547687 w 2890837"/>
                            <a:gd name="connsiteY74" fmla="*/ 1012032 h 1726763"/>
                            <a:gd name="connsiteX75" fmla="*/ 552450 w 2890837"/>
                            <a:gd name="connsiteY75" fmla="*/ 1004888 h 1726763"/>
                            <a:gd name="connsiteX76" fmla="*/ 566737 w 2890837"/>
                            <a:gd name="connsiteY76" fmla="*/ 997744 h 1726763"/>
                            <a:gd name="connsiteX77" fmla="*/ 573881 w 2890837"/>
                            <a:gd name="connsiteY77" fmla="*/ 992982 h 1726763"/>
                            <a:gd name="connsiteX78" fmla="*/ 626269 w 2890837"/>
                            <a:gd name="connsiteY78" fmla="*/ 981075 h 1726763"/>
                            <a:gd name="connsiteX79" fmla="*/ 654843 w 2890837"/>
                            <a:gd name="connsiteY79" fmla="*/ 954882 h 1726763"/>
                            <a:gd name="connsiteX80" fmla="*/ 681037 w 2890837"/>
                            <a:gd name="connsiteY80" fmla="*/ 935832 h 1726763"/>
                            <a:gd name="connsiteX81" fmla="*/ 685800 w 2890837"/>
                            <a:gd name="connsiteY81" fmla="*/ 921544 h 1726763"/>
                            <a:gd name="connsiteX82" fmla="*/ 692943 w 2890837"/>
                            <a:gd name="connsiteY82" fmla="*/ 897732 h 1726763"/>
                            <a:gd name="connsiteX83" fmla="*/ 697706 w 2890837"/>
                            <a:gd name="connsiteY83" fmla="*/ 883444 h 1726763"/>
                            <a:gd name="connsiteX84" fmla="*/ 700087 w 2890837"/>
                            <a:gd name="connsiteY84" fmla="*/ 876300 h 1726763"/>
                            <a:gd name="connsiteX85" fmla="*/ 704850 w 2890837"/>
                            <a:gd name="connsiteY85" fmla="*/ 869157 h 1726763"/>
                            <a:gd name="connsiteX86" fmla="*/ 711993 w 2890837"/>
                            <a:gd name="connsiteY86" fmla="*/ 854869 h 1726763"/>
                            <a:gd name="connsiteX87" fmla="*/ 716756 w 2890837"/>
                            <a:gd name="connsiteY87" fmla="*/ 840582 h 1726763"/>
                            <a:gd name="connsiteX88" fmla="*/ 719137 w 2890837"/>
                            <a:gd name="connsiteY88" fmla="*/ 833438 h 1726763"/>
                            <a:gd name="connsiteX89" fmla="*/ 721518 w 2890837"/>
                            <a:gd name="connsiteY89" fmla="*/ 823913 h 1726763"/>
                            <a:gd name="connsiteX90" fmla="*/ 726281 w 2890837"/>
                            <a:gd name="connsiteY90" fmla="*/ 809625 h 1726763"/>
                            <a:gd name="connsiteX91" fmla="*/ 728662 w 2890837"/>
                            <a:gd name="connsiteY91" fmla="*/ 802482 h 1726763"/>
                            <a:gd name="connsiteX92" fmla="*/ 731043 w 2890837"/>
                            <a:gd name="connsiteY92" fmla="*/ 762000 h 1726763"/>
                            <a:gd name="connsiteX93" fmla="*/ 733425 w 2890837"/>
                            <a:gd name="connsiteY93" fmla="*/ 752475 h 1726763"/>
                            <a:gd name="connsiteX94" fmla="*/ 735806 w 2890837"/>
                            <a:gd name="connsiteY94" fmla="*/ 740569 h 1726763"/>
                            <a:gd name="connsiteX95" fmla="*/ 745331 w 2890837"/>
                            <a:gd name="connsiteY95" fmla="*/ 719138 h 1726763"/>
                            <a:gd name="connsiteX96" fmla="*/ 752475 w 2890837"/>
                            <a:gd name="connsiteY96" fmla="*/ 711994 h 1726763"/>
                            <a:gd name="connsiteX97" fmla="*/ 759618 w 2890837"/>
                            <a:gd name="connsiteY97" fmla="*/ 707232 h 1726763"/>
                            <a:gd name="connsiteX98" fmla="*/ 795337 w 2890837"/>
                            <a:gd name="connsiteY98" fmla="*/ 700088 h 1726763"/>
                            <a:gd name="connsiteX99" fmla="*/ 838200 w 2890837"/>
                            <a:gd name="connsiteY99" fmla="*/ 702469 h 1726763"/>
                            <a:gd name="connsiteX100" fmla="*/ 857250 w 2890837"/>
                            <a:gd name="connsiteY100" fmla="*/ 707232 h 1726763"/>
                            <a:gd name="connsiteX101" fmla="*/ 866775 w 2890837"/>
                            <a:gd name="connsiteY101" fmla="*/ 711994 h 1726763"/>
                            <a:gd name="connsiteX102" fmla="*/ 873918 w 2890837"/>
                            <a:gd name="connsiteY102" fmla="*/ 714375 h 1726763"/>
                            <a:gd name="connsiteX103" fmla="*/ 888206 w 2890837"/>
                            <a:gd name="connsiteY103" fmla="*/ 723900 h 1726763"/>
                            <a:gd name="connsiteX104" fmla="*/ 902493 w 2890837"/>
                            <a:gd name="connsiteY104" fmla="*/ 726282 h 1726763"/>
                            <a:gd name="connsiteX105" fmla="*/ 919162 w 2890837"/>
                            <a:gd name="connsiteY105" fmla="*/ 731044 h 1726763"/>
                            <a:gd name="connsiteX106" fmla="*/ 1047750 w 2890837"/>
                            <a:gd name="connsiteY106" fmla="*/ 726282 h 1726763"/>
                            <a:gd name="connsiteX107" fmla="*/ 1054893 w 2890837"/>
                            <a:gd name="connsiteY107" fmla="*/ 723900 h 1726763"/>
                            <a:gd name="connsiteX108" fmla="*/ 1069181 w 2890837"/>
                            <a:gd name="connsiteY108" fmla="*/ 721519 h 1726763"/>
                            <a:gd name="connsiteX109" fmla="*/ 1119187 w 2890837"/>
                            <a:gd name="connsiteY109" fmla="*/ 719138 h 1726763"/>
                            <a:gd name="connsiteX110" fmla="*/ 1147762 w 2890837"/>
                            <a:gd name="connsiteY110" fmla="*/ 714375 h 1726763"/>
                            <a:gd name="connsiteX111" fmla="*/ 1171575 w 2890837"/>
                            <a:gd name="connsiteY111" fmla="*/ 709613 h 1726763"/>
                            <a:gd name="connsiteX112" fmla="*/ 1197768 w 2890837"/>
                            <a:gd name="connsiteY112" fmla="*/ 711994 h 1726763"/>
                            <a:gd name="connsiteX113" fmla="*/ 1204912 w 2890837"/>
                            <a:gd name="connsiteY113" fmla="*/ 714375 h 1726763"/>
                            <a:gd name="connsiteX114" fmla="*/ 1216818 w 2890837"/>
                            <a:gd name="connsiteY114" fmla="*/ 716757 h 1726763"/>
                            <a:gd name="connsiteX115" fmla="*/ 1238250 w 2890837"/>
                            <a:gd name="connsiteY115" fmla="*/ 719138 h 1726763"/>
                            <a:gd name="connsiteX116" fmla="*/ 1247775 w 2890837"/>
                            <a:gd name="connsiteY116" fmla="*/ 721519 h 1726763"/>
                            <a:gd name="connsiteX117" fmla="*/ 1254918 w 2890837"/>
                            <a:gd name="connsiteY117" fmla="*/ 723900 h 1726763"/>
                            <a:gd name="connsiteX118" fmla="*/ 1276350 w 2890837"/>
                            <a:gd name="connsiteY118" fmla="*/ 726282 h 1726763"/>
                            <a:gd name="connsiteX119" fmla="*/ 1288256 w 2890837"/>
                            <a:gd name="connsiteY119" fmla="*/ 728663 h 1726763"/>
                            <a:gd name="connsiteX120" fmla="*/ 1300162 w 2890837"/>
                            <a:gd name="connsiteY120" fmla="*/ 740569 h 1726763"/>
                            <a:gd name="connsiteX121" fmla="*/ 1312068 w 2890837"/>
                            <a:gd name="connsiteY121" fmla="*/ 754857 h 1726763"/>
                            <a:gd name="connsiteX122" fmla="*/ 1323975 w 2890837"/>
                            <a:gd name="connsiteY122" fmla="*/ 759619 h 1726763"/>
                            <a:gd name="connsiteX123" fmla="*/ 1333500 w 2890837"/>
                            <a:gd name="connsiteY123" fmla="*/ 764382 h 1726763"/>
                            <a:gd name="connsiteX124" fmla="*/ 1340643 w 2890837"/>
                            <a:gd name="connsiteY124" fmla="*/ 766763 h 1726763"/>
                            <a:gd name="connsiteX125" fmla="*/ 1357312 w 2890837"/>
                            <a:gd name="connsiteY125" fmla="*/ 776288 h 1726763"/>
                            <a:gd name="connsiteX126" fmla="*/ 1364456 w 2890837"/>
                            <a:gd name="connsiteY126" fmla="*/ 781050 h 1726763"/>
                            <a:gd name="connsiteX127" fmla="*/ 1376362 w 2890837"/>
                            <a:gd name="connsiteY127" fmla="*/ 783432 h 1726763"/>
                            <a:gd name="connsiteX128" fmla="*/ 1397793 w 2890837"/>
                            <a:gd name="connsiteY128" fmla="*/ 792957 h 1726763"/>
                            <a:gd name="connsiteX129" fmla="*/ 1419225 w 2890837"/>
                            <a:gd name="connsiteY129" fmla="*/ 800100 h 1726763"/>
                            <a:gd name="connsiteX130" fmla="*/ 1443037 w 2890837"/>
                            <a:gd name="connsiteY130" fmla="*/ 804863 h 1726763"/>
                            <a:gd name="connsiteX131" fmla="*/ 1462087 w 2890837"/>
                            <a:gd name="connsiteY131" fmla="*/ 812007 h 1726763"/>
                            <a:gd name="connsiteX132" fmla="*/ 1471612 w 2890837"/>
                            <a:gd name="connsiteY132" fmla="*/ 814388 h 1726763"/>
                            <a:gd name="connsiteX133" fmla="*/ 1478756 w 2890837"/>
                            <a:gd name="connsiteY133" fmla="*/ 819150 h 1726763"/>
                            <a:gd name="connsiteX134" fmla="*/ 1485900 w 2890837"/>
                            <a:gd name="connsiteY134" fmla="*/ 821532 h 1726763"/>
                            <a:gd name="connsiteX135" fmla="*/ 1507331 w 2890837"/>
                            <a:gd name="connsiteY135" fmla="*/ 826294 h 1726763"/>
                            <a:gd name="connsiteX136" fmla="*/ 1516856 w 2890837"/>
                            <a:gd name="connsiteY136" fmla="*/ 828675 h 1726763"/>
                            <a:gd name="connsiteX137" fmla="*/ 1545431 w 2890837"/>
                            <a:gd name="connsiteY137" fmla="*/ 833438 h 1726763"/>
                            <a:gd name="connsiteX138" fmla="*/ 1614487 w 2890837"/>
                            <a:gd name="connsiteY138" fmla="*/ 831057 h 1726763"/>
                            <a:gd name="connsiteX139" fmla="*/ 1628775 w 2890837"/>
                            <a:gd name="connsiteY139" fmla="*/ 821532 h 1726763"/>
                            <a:gd name="connsiteX140" fmla="*/ 1635918 w 2890837"/>
                            <a:gd name="connsiteY140" fmla="*/ 819150 h 1726763"/>
                            <a:gd name="connsiteX141" fmla="*/ 1650206 w 2890837"/>
                            <a:gd name="connsiteY141" fmla="*/ 809625 h 1726763"/>
                            <a:gd name="connsiteX142" fmla="*/ 1657350 w 2890837"/>
                            <a:gd name="connsiteY142" fmla="*/ 807244 h 1726763"/>
                            <a:gd name="connsiteX143" fmla="*/ 1671637 w 2890837"/>
                            <a:gd name="connsiteY143" fmla="*/ 797719 h 1726763"/>
                            <a:gd name="connsiteX144" fmla="*/ 1685925 w 2890837"/>
                            <a:gd name="connsiteY144" fmla="*/ 792957 h 1726763"/>
                            <a:gd name="connsiteX145" fmla="*/ 1693068 w 2890837"/>
                            <a:gd name="connsiteY145" fmla="*/ 790575 h 1726763"/>
                            <a:gd name="connsiteX146" fmla="*/ 1709737 w 2890837"/>
                            <a:gd name="connsiteY146" fmla="*/ 783432 h 1726763"/>
                            <a:gd name="connsiteX147" fmla="*/ 1724025 w 2890837"/>
                            <a:gd name="connsiteY147" fmla="*/ 778669 h 1726763"/>
                            <a:gd name="connsiteX148" fmla="*/ 1731168 w 2890837"/>
                            <a:gd name="connsiteY148" fmla="*/ 776288 h 1726763"/>
                            <a:gd name="connsiteX149" fmla="*/ 1738312 w 2890837"/>
                            <a:gd name="connsiteY149" fmla="*/ 771525 h 1726763"/>
                            <a:gd name="connsiteX150" fmla="*/ 1762124 w 2890837"/>
                            <a:gd name="connsiteY150" fmla="*/ 754856 h 1726763"/>
                            <a:gd name="connsiteX151" fmla="*/ 1781174 w 2890837"/>
                            <a:gd name="connsiteY151" fmla="*/ 742950 h 1726763"/>
                            <a:gd name="connsiteX152" fmla="*/ 1819275 w 2890837"/>
                            <a:gd name="connsiteY152" fmla="*/ 714376 h 1726763"/>
                            <a:gd name="connsiteX153" fmla="*/ 1854993 w 2890837"/>
                            <a:gd name="connsiteY153" fmla="*/ 681038 h 1726763"/>
                            <a:gd name="connsiteX154" fmla="*/ 1893094 w 2890837"/>
                            <a:gd name="connsiteY154" fmla="*/ 652463 h 1726763"/>
                            <a:gd name="connsiteX155" fmla="*/ 1926430 w 2890837"/>
                            <a:gd name="connsiteY155" fmla="*/ 616744 h 1726763"/>
                            <a:gd name="connsiteX156" fmla="*/ 1952625 w 2890837"/>
                            <a:gd name="connsiteY156" fmla="*/ 585788 h 1726763"/>
                            <a:gd name="connsiteX157" fmla="*/ 1966912 w 2890837"/>
                            <a:gd name="connsiteY157" fmla="*/ 573882 h 1726763"/>
                            <a:gd name="connsiteX158" fmla="*/ 1981200 w 2890837"/>
                            <a:gd name="connsiteY158" fmla="*/ 566738 h 1726763"/>
                            <a:gd name="connsiteX159" fmla="*/ 1988343 w 2890837"/>
                            <a:gd name="connsiteY159" fmla="*/ 552450 h 1726763"/>
                            <a:gd name="connsiteX160" fmla="*/ 1995487 w 2890837"/>
                            <a:gd name="connsiteY160" fmla="*/ 550069 h 1726763"/>
                            <a:gd name="connsiteX161" fmla="*/ 2002631 w 2890837"/>
                            <a:gd name="connsiteY161" fmla="*/ 538163 h 1726763"/>
                            <a:gd name="connsiteX162" fmla="*/ 2028825 w 2890837"/>
                            <a:gd name="connsiteY162" fmla="*/ 497681 h 1726763"/>
                            <a:gd name="connsiteX163" fmla="*/ 2062162 w 2890837"/>
                            <a:gd name="connsiteY163" fmla="*/ 466725 h 1726763"/>
                            <a:gd name="connsiteX164" fmla="*/ 2083593 w 2890837"/>
                            <a:gd name="connsiteY164" fmla="*/ 457200 h 1726763"/>
                            <a:gd name="connsiteX165" fmla="*/ 2109787 w 2890837"/>
                            <a:gd name="connsiteY165" fmla="*/ 461963 h 1726763"/>
                            <a:gd name="connsiteX166" fmla="*/ 2124075 w 2890837"/>
                            <a:gd name="connsiteY166" fmla="*/ 473869 h 1726763"/>
                            <a:gd name="connsiteX167" fmla="*/ 2128837 w 2890837"/>
                            <a:gd name="connsiteY167" fmla="*/ 488157 h 1726763"/>
                            <a:gd name="connsiteX168" fmla="*/ 2128837 w 2890837"/>
                            <a:gd name="connsiteY168" fmla="*/ 609600 h 1726763"/>
                            <a:gd name="connsiteX169" fmla="*/ 2140743 w 2890837"/>
                            <a:gd name="connsiteY169" fmla="*/ 626269 h 1726763"/>
                            <a:gd name="connsiteX170" fmla="*/ 2131218 w 2890837"/>
                            <a:gd name="connsiteY170" fmla="*/ 628650 h 1726763"/>
                            <a:gd name="connsiteX171" fmla="*/ 2131218 w 2890837"/>
                            <a:gd name="connsiteY171" fmla="*/ 645319 h 1726763"/>
                            <a:gd name="connsiteX172" fmla="*/ 2138362 w 2890837"/>
                            <a:gd name="connsiteY172" fmla="*/ 650082 h 1726763"/>
                            <a:gd name="connsiteX173" fmla="*/ 2131218 w 2890837"/>
                            <a:gd name="connsiteY173" fmla="*/ 657225 h 1726763"/>
                            <a:gd name="connsiteX174" fmla="*/ 2140743 w 2890837"/>
                            <a:gd name="connsiteY174" fmla="*/ 669132 h 1726763"/>
                            <a:gd name="connsiteX175" fmla="*/ 2145506 w 2890837"/>
                            <a:gd name="connsiteY175" fmla="*/ 673894 h 1726763"/>
                            <a:gd name="connsiteX176" fmla="*/ 2155031 w 2890837"/>
                            <a:gd name="connsiteY176" fmla="*/ 683419 h 1726763"/>
                            <a:gd name="connsiteX177" fmla="*/ 2190749 w 2890837"/>
                            <a:gd name="connsiteY177" fmla="*/ 721519 h 1726763"/>
                            <a:gd name="connsiteX178" fmla="*/ 2221705 w 2890837"/>
                            <a:gd name="connsiteY178" fmla="*/ 716756 h 1726763"/>
                            <a:gd name="connsiteX179" fmla="*/ 2238375 w 2890837"/>
                            <a:gd name="connsiteY179" fmla="*/ 707232 h 1726763"/>
                            <a:gd name="connsiteX180" fmla="*/ 2255043 w 2890837"/>
                            <a:gd name="connsiteY180" fmla="*/ 704850 h 1726763"/>
                            <a:gd name="connsiteX181" fmla="*/ 2276475 w 2890837"/>
                            <a:gd name="connsiteY181" fmla="*/ 700088 h 1726763"/>
                            <a:gd name="connsiteX182" fmla="*/ 2388393 w 2890837"/>
                            <a:gd name="connsiteY182" fmla="*/ 697707 h 1726763"/>
                            <a:gd name="connsiteX183" fmla="*/ 2400300 w 2890837"/>
                            <a:gd name="connsiteY183" fmla="*/ 695325 h 1726763"/>
                            <a:gd name="connsiteX184" fmla="*/ 2450306 w 2890837"/>
                            <a:gd name="connsiteY184" fmla="*/ 690563 h 1726763"/>
                            <a:gd name="connsiteX185" fmla="*/ 2464593 w 2890837"/>
                            <a:gd name="connsiteY185" fmla="*/ 685800 h 1726763"/>
                            <a:gd name="connsiteX186" fmla="*/ 2474118 w 2890837"/>
                            <a:gd name="connsiteY186" fmla="*/ 683419 h 1726763"/>
                            <a:gd name="connsiteX187" fmla="*/ 2488406 w 2890837"/>
                            <a:gd name="connsiteY187" fmla="*/ 678657 h 1726763"/>
                            <a:gd name="connsiteX188" fmla="*/ 2509837 w 2890837"/>
                            <a:gd name="connsiteY188" fmla="*/ 673894 h 1726763"/>
                            <a:gd name="connsiteX189" fmla="*/ 2531268 w 2890837"/>
                            <a:gd name="connsiteY189" fmla="*/ 664369 h 1726763"/>
                            <a:gd name="connsiteX190" fmla="*/ 2538412 w 2890837"/>
                            <a:gd name="connsiteY190" fmla="*/ 661988 h 1726763"/>
                            <a:gd name="connsiteX191" fmla="*/ 2581275 w 2890837"/>
                            <a:gd name="connsiteY191" fmla="*/ 664369 h 1726763"/>
                            <a:gd name="connsiteX192" fmla="*/ 2612231 w 2890837"/>
                            <a:gd name="connsiteY192" fmla="*/ 673894 h 1726763"/>
                            <a:gd name="connsiteX193" fmla="*/ 2645568 w 2890837"/>
                            <a:gd name="connsiteY193" fmla="*/ 678657 h 1726763"/>
                            <a:gd name="connsiteX194" fmla="*/ 2678906 w 2890837"/>
                            <a:gd name="connsiteY194" fmla="*/ 683419 h 1726763"/>
                            <a:gd name="connsiteX195" fmla="*/ 2750343 w 2890837"/>
                            <a:gd name="connsiteY195" fmla="*/ 681038 h 1726763"/>
                            <a:gd name="connsiteX196" fmla="*/ 2769393 w 2890837"/>
                            <a:gd name="connsiteY196" fmla="*/ 678657 h 1726763"/>
                            <a:gd name="connsiteX197" fmla="*/ 2800350 w 2890837"/>
                            <a:gd name="connsiteY197" fmla="*/ 692944 h 1726763"/>
                            <a:gd name="connsiteX198" fmla="*/ 2812256 w 2890837"/>
                            <a:gd name="connsiteY198" fmla="*/ 697707 h 1726763"/>
                            <a:gd name="connsiteX199" fmla="*/ 2819400 w 2890837"/>
                            <a:gd name="connsiteY199" fmla="*/ 711994 h 1726763"/>
                            <a:gd name="connsiteX200" fmla="*/ 2817018 w 2890837"/>
                            <a:gd name="connsiteY200" fmla="*/ 721519 h 1726763"/>
                            <a:gd name="connsiteX201" fmla="*/ 2814637 w 2890837"/>
                            <a:gd name="connsiteY201" fmla="*/ 728663 h 1726763"/>
                            <a:gd name="connsiteX202" fmla="*/ 2800350 w 2890837"/>
                            <a:gd name="connsiteY202" fmla="*/ 733425 h 1726763"/>
                            <a:gd name="connsiteX203" fmla="*/ 2795587 w 2890837"/>
                            <a:gd name="connsiteY203" fmla="*/ 745332 h 1726763"/>
                            <a:gd name="connsiteX204" fmla="*/ 2788443 w 2890837"/>
                            <a:gd name="connsiteY204" fmla="*/ 752475 h 1726763"/>
                            <a:gd name="connsiteX205" fmla="*/ 2797968 w 2890837"/>
                            <a:gd name="connsiteY205" fmla="*/ 802482 h 1726763"/>
                            <a:gd name="connsiteX206" fmla="*/ 2805112 w 2890837"/>
                            <a:gd name="connsiteY206" fmla="*/ 812007 h 1726763"/>
                            <a:gd name="connsiteX207" fmla="*/ 2814637 w 2890837"/>
                            <a:gd name="connsiteY207" fmla="*/ 814388 h 1726763"/>
                            <a:gd name="connsiteX208" fmla="*/ 2807493 w 2890837"/>
                            <a:gd name="connsiteY208" fmla="*/ 821532 h 1726763"/>
                            <a:gd name="connsiteX209" fmla="*/ 2793206 w 2890837"/>
                            <a:gd name="connsiteY209" fmla="*/ 826294 h 1726763"/>
                            <a:gd name="connsiteX210" fmla="*/ 2802731 w 2890837"/>
                            <a:gd name="connsiteY210" fmla="*/ 840582 h 1726763"/>
                            <a:gd name="connsiteX211" fmla="*/ 2807493 w 2890837"/>
                            <a:gd name="connsiteY211" fmla="*/ 847725 h 1726763"/>
                            <a:gd name="connsiteX212" fmla="*/ 2821781 w 2890837"/>
                            <a:gd name="connsiteY212" fmla="*/ 842963 h 1726763"/>
                            <a:gd name="connsiteX213" fmla="*/ 2838450 w 2890837"/>
                            <a:gd name="connsiteY213" fmla="*/ 847725 h 1726763"/>
                            <a:gd name="connsiteX214" fmla="*/ 2845593 w 2890837"/>
                            <a:gd name="connsiteY214" fmla="*/ 852488 h 1726763"/>
                            <a:gd name="connsiteX215" fmla="*/ 2859881 w 2890837"/>
                            <a:gd name="connsiteY215" fmla="*/ 859632 h 1726763"/>
                            <a:gd name="connsiteX216" fmla="*/ 2864643 w 2890837"/>
                            <a:gd name="connsiteY216" fmla="*/ 866775 h 1726763"/>
                            <a:gd name="connsiteX217" fmla="*/ 2888456 w 2890837"/>
                            <a:gd name="connsiteY217" fmla="*/ 885825 h 1726763"/>
                            <a:gd name="connsiteX218" fmla="*/ 2890837 w 2890837"/>
                            <a:gd name="connsiteY218" fmla="*/ 892969 h 1726763"/>
                            <a:gd name="connsiteX219" fmla="*/ 2888456 w 2890837"/>
                            <a:gd name="connsiteY219" fmla="*/ 938213 h 1726763"/>
                            <a:gd name="connsiteX220" fmla="*/ 2886075 w 2890837"/>
                            <a:gd name="connsiteY220" fmla="*/ 947738 h 1726763"/>
                            <a:gd name="connsiteX221" fmla="*/ 2883693 w 2890837"/>
                            <a:gd name="connsiteY221" fmla="*/ 954882 h 1726763"/>
                            <a:gd name="connsiteX222" fmla="*/ 2871787 w 2890837"/>
                            <a:gd name="connsiteY222" fmla="*/ 969169 h 1726763"/>
                            <a:gd name="connsiteX223" fmla="*/ 2864643 w 2890837"/>
                            <a:gd name="connsiteY223" fmla="*/ 971550 h 1726763"/>
                            <a:gd name="connsiteX224" fmla="*/ 2859881 w 2890837"/>
                            <a:gd name="connsiteY224" fmla="*/ 981075 h 1726763"/>
                            <a:gd name="connsiteX225" fmla="*/ 2845593 w 2890837"/>
                            <a:gd name="connsiteY225" fmla="*/ 990600 h 1726763"/>
                            <a:gd name="connsiteX226" fmla="*/ 2831306 w 2890837"/>
                            <a:gd name="connsiteY226" fmla="*/ 1000125 h 1726763"/>
                            <a:gd name="connsiteX227" fmla="*/ 2821781 w 2890837"/>
                            <a:gd name="connsiteY227" fmla="*/ 1004888 h 1726763"/>
                            <a:gd name="connsiteX228" fmla="*/ 2809875 w 2890837"/>
                            <a:gd name="connsiteY228" fmla="*/ 1019175 h 1726763"/>
                            <a:gd name="connsiteX229" fmla="*/ 2802731 w 2890837"/>
                            <a:gd name="connsiteY229" fmla="*/ 1026319 h 1726763"/>
                            <a:gd name="connsiteX230" fmla="*/ 2781300 w 2890837"/>
                            <a:gd name="connsiteY230" fmla="*/ 1033463 h 1726763"/>
                            <a:gd name="connsiteX231" fmla="*/ 2700337 w 2890837"/>
                            <a:gd name="connsiteY231" fmla="*/ 1031082 h 1726763"/>
                            <a:gd name="connsiteX232" fmla="*/ 2690812 w 2890837"/>
                            <a:gd name="connsiteY232" fmla="*/ 1028700 h 1726763"/>
                            <a:gd name="connsiteX233" fmla="*/ 2678906 w 2890837"/>
                            <a:gd name="connsiteY233" fmla="*/ 1026319 h 1726763"/>
                            <a:gd name="connsiteX234" fmla="*/ 2645568 w 2890837"/>
                            <a:gd name="connsiteY234" fmla="*/ 1021557 h 1726763"/>
                            <a:gd name="connsiteX235" fmla="*/ 2624137 w 2890837"/>
                            <a:gd name="connsiteY235" fmla="*/ 1016794 h 1726763"/>
                            <a:gd name="connsiteX236" fmla="*/ 2593181 w 2890837"/>
                            <a:gd name="connsiteY236" fmla="*/ 1002507 h 1726763"/>
                            <a:gd name="connsiteX237" fmla="*/ 2497931 w 2890837"/>
                            <a:gd name="connsiteY237" fmla="*/ 1000125 h 1726763"/>
                            <a:gd name="connsiteX238" fmla="*/ 2431256 w 2890837"/>
                            <a:gd name="connsiteY238" fmla="*/ 1012032 h 1726763"/>
                            <a:gd name="connsiteX239" fmla="*/ 2414587 w 2890837"/>
                            <a:gd name="connsiteY239" fmla="*/ 1016794 h 1726763"/>
                            <a:gd name="connsiteX240" fmla="*/ 2405062 w 2890837"/>
                            <a:gd name="connsiteY240" fmla="*/ 1023938 h 1726763"/>
                            <a:gd name="connsiteX241" fmla="*/ 2390775 w 2890837"/>
                            <a:gd name="connsiteY241" fmla="*/ 1028700 h 1726763"/>
                            <a:gd name="connsiteX242" fmla="*/ 2383631 w 2890837"/>
                            <a:gd name="connsiteY242" fmla="*/ 1031082 h 1726763"/>
                            <a:gd name="connsiteX243" fmla="*/ 2369343 w 2890837"/>
                            <a:gd name="connsiteY243" fmla="*/ 1040607 h 1726763"/>
                            <a:gd name="connsiteX244" fmla="*/ 2359818 w 2890837"/>
                            <a:gd name="connsiteY244" fmla="*/ 1052513 h 1726763"/>
                            <a:gd name="connsiteX245" fmla="*/ 2355056 w 2890837"/>
                            <a:gd name="connsiteY245" fmla="*/ 1059657 h 1726763"/>
                            <a:gd name="connsiteX246" fmla="*/ 2331243 w 2890837"/>
                            <a:gd name="connsiteY246" fmla="*/ 1073944 h 1726763"/>
                            <a:gd name="connsiteX247" fmla="*/ 2316956 w 2890837"/>
                            <a:gd name="connsiteY247" fmla="*/ 1085850 h 1726763"/>
                            <a:gd name="connsiteX248" fmla="*/ 2309812 w 2890837"/>
                            <a:gd name="connsiteY248" fmla="*/ 1088232 h 1726763"/>
                            <a:gd name="connsiteX249" fmla="*/ 2305050 w 2890837"/>
                            <a:gd name="connsiteY249" fmla="*/ 1095375 h 1726763"/>
                            <a:gd name="connsiteX250" fmla="*/ 2290762 w 2890837"/>
                            <a:gd name="connsiteY250" fmla="*/ 1107282 h 1726763"/>
                            <a:gd name="connsiteX251" fmla="*/ 2283618 w 2890837"/>
                            <a:gd name="connsiteY251" fmla="*/ 1123950 h 1726763"/>
                            <a:gd name="connsiteX252" fmla="*/ 2278856 w 2890837"/>
                            <a:gd name="connsiteY252" fmla="*/ 1152525 h 1726763"/>
                            <a:gd name="connsiteX253" fmla="*/ 2281237 w 2890837"/>
                            <a:gd name="connsiteY253" fmla="*/ 1159669 h 1726763"/>
                            <a:gd name="connsiteX254" fmla="*/ 2269331 w 2890837"/>
                            <a:gd name="connsiteY254" fmla="*/ 1178719 h 1726763"/>
                            <a:gd name="connsiteX255" fmla="*/ 2264568 w 2890837"/>
                            <a:gd name="connsiteY255" fmla="*/ 1185863 h 1726763"/>
                            <a:gd name="connsiteX256" fmla="*/ 2257425 w 2890837"/>
                            <a:gd name="connsiteY256" fmla="*/ 1190625 h 1726763"/>
                            <a:gd name="connsiteX257" fmla="*/ 2226468 w 2890837"/>
                            <a:gd name="connsiteY257" fmla="*/ 1197769 h 1726763"/>
                            <a:gd name="connsiteX258" fmla="*/ 2145506 w 2890837"/>
                            <a:gd name="connsiteY258" fmla="*/ 1195388 h 1726763"/>
                            <a:gd name="connsiteX259" fmla="*/ 2071687 w 2890837"/>
                            <a:gd name="connsiteY259" fmla="*/ 1195388 h 1726763"/>
                            <a:gd name="connsiteX260" fmla="*/ 2055018 w 2890837"/>
                            <a:gd name="connsiteY260" fmla="*/ 1200150 h 1726763"/>
                            <a:gd name="connsiteX261" fmla="*/ 2040731 w 2890837"/>
                            <a:gd name="connsiteY261" fmla="*/ 1209675 h 1726763"/>
                            <a:gd name="connsiteX262" fmla="*/ 2019300 w 2890837"/>
                            <a:gd name="connsiteY262" fmla="*/ 1233488 h 1726763"/>
                            <a:gd name="connsiteX263" fmla="*/ 2014537 w 2890837"/>
                            <a:gd name="connsiteY263" fmla="*/ 1240632 h 1726763"/>
                            <a:gd name="connsiteX264" fmla="*/ 1981200 w 2890837"/>
                            <a:gd name="connsiteY264" fmla="*/ 1281112 h 1726763"/>
                            <a:gd name="connsiteX265" fmla="*/ 1974056 w 2890837"/>
                            <a:gd name="connsiteY265" fmla="*/ 1297782 h 1726763"/>
                            <a:gd name="connsiteX266" fmla="*/ 1981200 w 2890837"/>
                            <a:gd name="connsiteY266" fmla="*/ 1326357 h 1726763"/>
                            <a:gd name="connsiteX267" fmla="*/ 2002631 w 2890837"/>
                            <a:gd name="connsiteY267" fmla="*/ 1366837 h 1726763"/>
                            <a:gd name="connsiteX268" fmla="*/ 2038350 w 2890837"/>
                            <a:gd name="connsiteY268" fmla="*/ 1407319 h 1726763"/>
                            <a:gd name="connsiteX269" fmla="*/ 2040731 w 2890837"/>
                            <a:gd name="connsiteY269" fmla="*/ 1414463 h 1726763"/>
                            <a:gd name="connsiteX270" fmla="*/ 2045493 w 2890837"/>
                            <a:gd name="connsiteY270" fmla="*/ 1421607 h 1726763"/>
                            <a:gd name="connsiteX271" fmla="*/ 2047875 w 2890837"/>
                            <a:gd name="connsiteY271" fmla="*/ 1428750 h 1726763"/>
                            <a:gd name="connsiteX272" fmla="*/ 2055018 w 2890837"/>
                            <a:gd name="connsiteY272" fmla="*/ 1435894 h 1726763"/>
                            <a:gd name="connsiteX273" fmla="*/ 2059781 w 2890837"/>
                            <a:gd name="connsiteY273" fmla="*/ 1445419 h 1726763"/>
                            <a:gd name="connsiteX274" fmla="*/ 2066925 w 2890837"/>
                            <a:gd name="connsiteY274" fmla="*/ 1450182 h 1726763"/>
                            <a:gd name="connsiteX275" fmla="*/ 2078831 w 2890837"/>
                            <a:gd name="connsiteY275" fmla="*/ 1459707 h 1726763"/>
                            <a:gd name="connsiteX276" fmla="*/ 2085975 w 2890837"/>
                            <a:gd name="connsiteY276" fmla="*/ 1464469 h 1726763"/>
                            <a:gd name="connsiteX277" fmla="*/ 2102643 w 2890837"/>
                            <a:gd name="connsiteY277" fmla="*/ 1476375 h 1726763"/>
                            <a:gd name="connsiteX278" fmla="*/ 2107406 w 2890837"/>
                            <a:gd name="connsiteY278" fmla="*/ 1485900 h 1726763"/>
                            <a:gd name="connsiteX279" fmla="*/ 2112168 w 2890837"/>
                            <a:gd name="connsiteY279" fmla="*/ 1493044 h 1726763"/>
                            <a:gd name="connsiteX280" fmla="*/ 2114550 w 2890837"/>
                            <a:gd name="connsiteY280" fmla="*/ 1502569 h 1726763"/>
                            <a:gd name="connsiteX281" fmla="*/ 2121693 w 2890837"/>
                            <a:gd name="connsiteY281" fmla="*/ 1509713 h 1726763"/>
                            <a:gd name="connsiteX282" fmla="*/ 2138362 w 2890837"/>
                            <a:gd name="connsiteY282" fmla="*/ 1516857 h 1726763"/>
                            <a:gd name="connsiteX283" fmla="*/ 2150268 w 2890837"/>
                            <a:gd name="connsiteY283" fmla="*/ 1521619 h 1726763"/>
                            <a:gd name="connsiteX284" fmla="*/ 2166937 w 2890837"/>
                            <a:gd name="connsiteY284" fmla="*/ 1528763 h 1726763"/>
                            <a:gd name="connsiteX285" fmla="*/ 2178843 w 2890837"/>
                            <a:gd name="connsiteY285" fmla="*/ 1535907 h 1726763"/>
                            <a:gd name="connsiteX286" fmla="*/ 2188368 w 2890837"/>
                            <a:gd name="connsiteY286" fmla="*/ 1538288 h 1726763"/>
                            <a:gd name="connsiteX287" fmla="*/ 2195512 w 2890837"/>
                            <a:gd name="connsiteY287" fmla="*/ 1540669 h 1726763"/>
                            <a:gd name="connsiteX288" fmla="*/ 2226468 w 2890837"/>
                            <a:gd name="connsiteY288" fmla="*/ 1538288 h 1726763"/>
                            <a:gd name="connsiteX289" fmla="*/ 2233612 w 2890837"/>
                            <a:gd name="connsiteY289" fmla="*/ 1535907 h 1726763"/>
                            <a:gd name="connsiteX290" fmla="*/ 2274093 w 2890837"/>
                            <a:gd name="connsiteY290" fmla="*/ 1533525 h 1726763"/>
                            <a:gd name="connsiteX291" fmla="*/ 2305050 w 2890837"/>
                            <a:gd name="connsiteY291" fmla="*/ 1535907 h 1726763"/>
                            <a:gd name="connsiteX292" fmla="*/ 2312193 w 2890837"/>
                            <a:gd name="connsiteY292" fmla="*/ 1538288 h 1726763"/>
                            <a:gd name="connsiteX293" fmla="*/ 2336006 w 2890837"/>
                            <a:gd name="connsiteY293" fmla="*/ 1540669 h 1726763"/>
                            <a:gd name="connsiteX294" fmla="*/ 2343150 w 2890837"/>
                            <a:gd name="connsiteY294" fmla="*/ 1543050 h 1726763"/>
                            <a:gd name="connsiteX295" fmla="*/ 2357437 w 2890837"/>
                            <a:gd name="connsiteY295" fmla="*/ 1552575 h 1726763"/>
                            <a:gd name="connsiteX296" fmla="*/ 2364581 w 2890837"/>
                            <a:gd name="connsiteY296" fmla="*/ 1557338 h 1726763"/>
                            <a:gd name="connsiteX297" fmla="*/ 2374106 w 2890837"/>
                            <a:gd name="connsiteY297" fmla="*/ 1562100 h 1726763"/>
                            <a:gd name="connsiteX298" fmla="*/ 2381250 w 2890837"/>
                            <a:gd name="connsiteY298" fmla="*/ 1569244 h 1726763"/>
                            <a:gd name="connsiteX299" fmla="*/ 2388393 w 2890837"/>
                            <a:gd name="connsiteY299" fmla="*/ 1574007 h 1726763"/>
                            <a:gd name="connsiteX300" fmla="*/ 2393156 w 2890837"/>
                            <a:gd name="connsiteY300" fmla="*/ 1581150 h 1726763"/>
                            <a:gd name="connsiteX301" fmla="*/ 2400300 w 2890837"/>
                            <a:gd name="connsiteY301" fmla="*/ 1590675 h 1726763"/>
                            <a:gd name="connsiteX302" fmla="*/ 2397918 w 2890837"/>
                            <a:gd name="connsiteY302" fmla="*/ 1621632 h 1726763"/>
                            <a:gd name="connsiteX303" fmla="*/ 2395537 w 2890837"/>
                            <a:gd name="connsiteY303" fmla="*/ 1633538 h 1726763"/>
                            <a:gd name="connsiteX304" fmla="*/ 2390775 w 2890837"/>
                            <a:gd name="connsiteY304" fmla="*/ 1704975 h 1726763"/>
                            <a:gd name="connsiteX305" fmla="*/ 2383631 w 2890837"/>
                            <a:gd name="connsiteY305" fmla="*/ 1724025 h 1726763"/>
                            <a:gd name="connsiteX306" fmla="*/ 2383631 w 2890837"/>
                            <a:gd name="connsiteY306" fmla="*/ 1724025 h 172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2890837" h="1726763">
                              <a:moveTo>
                                <a:pt x="14287" y="0"/>
                              </a:moveTo>
                              <a:lnTo>
                                <a:pt x="14287" y="0"/>
                              </a:lnTo>
                              <a:cubicBezTo>
                                <a:pt x="15081" y="30956"/>
                                <a:pt x="16668" y="61902"/>
                                <a:pt x="16668" y="92869"/>
                              </a:cubicBezTo>
                              <a:cubicBezTo>
                                <a:pt x="16668" y="98330"/>
                                <a:pt x="15982" y="115674"/>
                                <a:pt x="11906" y="123825"/>
                              </a:cubicBezTo>
                              <a:cubicBezTo>
                                <a:pt x="10626" y="126385"/>
                                <a:pt x="8731" y="128588"/>
                                <a:pt x="7143" y="130969"/>
                              </a:cubicBezTo>
                              <a:lnTo>
                                <a:pt x="2381" y="145257"/>
                              </a:lnTo>
                              <a:lnTo>
                                <a:pt x="0" y="152400"/>
                              </a:lnTo>
                              <a:cubicBezTo>
                                <a:pt x="794" y="166688"/>
                                <a:pt x="1024" y="181018"/>
                                <a:pt x="2381" y="195263"/>
                              </a:cubicBezTo>
                              <a:cubicBezTo>
                                <a:pt x="2619" y="197762"/>
                                <a:pt x="4072" y="199993"/>
                                <a:pt x="4762" y="202407"/>
                              </a:cubicBezTo>
                              <a:cubicBezTo>
                                <a:pt x="5661" y="205554"/>
                                <a:pt x="6203" y="208797"/>
                                <a:pt x="7143" y="211932"/>
                              </a:cubicBezTo>
                              <a:cubicBezTo>
                                <a:pt x="8586" y="216740"/>
                                <a:pt x="10689" y="221349"/>
                                <a:pt x="11906" y="226219"/>
                              </a:cubicBezTo>
                              <a:cubicBezTo>
                                <a:pt x="14981" y="238521"/>
                                <a:pt x="12472" y="233021"/>
                                <a:pt x="19050" y="242888"/>
                              </a:cubicBezTo>
                              <a:cubicBezTo>
                                <a:pt x="27731" y="268934"/>
                                <a:pt x="13888" y="229489"/>
                                <a:pt x="26193" y="257175"/>
                              </a:cubicBezTo>
                              <a:cubicBezTo>
                                <a:pt x="28232" y="261763"/>
                                <a:pt x="29368" y="266700"/>
                                <a:pt x="30956" y="271463"/>
                              </a:cubicBezTo>
                              <a:cubicBezTo>
                                <a:pt x="31750" y="273844"/>
                                <a:pt x="31944" y="276519"/>
                                <a:pt x="33337" y="278607"/>
                              </a:cubicBezTo>
                              <a:lnTo>
                                <a:pt x="38100" y="285750"/>
                              </a:lnTo>
                              <a:cubicBezTo>
                                <a:pt x="41697" y="300139"/>
                                <a:pt x="39449" y="292180"/>
                                <a:pt x="45243" y="309563"/>
                              </a:cubicBezTo>
                              <a:lnTo>
                                <a:pt x="47625" y="316707"/>
                              </a:lnTo>
                              <a:cubicBezTo>
                                <a:pt x="48419" y="319088"/>
                                <a:pt x="48614" y="321762"/>
                                <a:pt x="50006" y="323850"/>
                              </a:cubicBezTo>
                              <a:lnTo>
                                <a:pt x="59531" y="338138"/>
                              </a:lnTo>
                              <a:lnTo>
                                <a:pt x="64293" y="345282"/>
                              </a:lnTo>
                              <a:cubicBezTo>
                                <a:pt x="69331" y="365428"/>
                                <a:pt x="62469" y="344927"/>
                                <a:pt x="73818" y="361950"/>
                              </a:cubicBezTo>
                              <a:cubicBezTo>
                                <a:pt x="75210" y="364039"/>
                                <a:pt x="74981" y="366900"/>
                                <a:pt x="76200" y="369094"/>
                              </a:cubicBezTo>
                              <a:cubicBezTo>
                                <a:pt x="78980" y="374098"/>
                                <a:pt x="82550" y="378619"/>
                                <a:pt x="85725" y="383382"/>
                              </a:cubicBezTo>
                              <a:cubicBezTo>
                                <a:pt x="87312" y="385763"/>
                                <a:pt x="87772" y="389620"/>
                                <a:pt x="90487" y="390525"/>
                              </a:cubicBezTo>
                              <a:lnTo>
                                <a:pt x="97631" y="392907"/>
                              </a:lnTo>
                              <a:cubicBezTo>
                                <a:pt x="111115" y="414482"/>
                                <a:pt x="105359" y="405689"/>
                                <a:pt x="114300" y="419100"/>
                              </a:cubicBezTo>
                              <a:lnTo>
                                <a:pt x="119062" y="426244"/>
                              </a:lnTo>
                              <a:lnTo>
                                <a:pt x="123825" y="433388"/>
                              </a:lnTo>
                              <a:cubicBezTo>
                                <a:pt x="124619" y="435769"/>
                                <a:pt x="125217" y="438225"/>
                                <a:pt x="126206" y="440532"/>
                              </a:cubicBezTo>
                              <a:cubicBezTo>
                                <a:pt x="129832" y="448994"/>
                                <a:pt x="130946" y="450024"/>
                                <a:pt x="135731" y="457200"/>
                              </a:cubicBezTo>
                              <a:cubicBezTo>
                                <a:pt x="141392" y="474187"/>
                                <a:pt x="133365" y="453650"/>
                                <a:pt x="145256" y="471488"/>
                              </a:cubicBezTo>
                              <a:cubicBezTo>
                                <a:pt x="146648" y="473577"/>
                                <a:pt x="146514" y="476387"/>
                                <a:pt x="147637" y="478632"/>
                              </a:cubicBezTo>
                              <a:cubicBezTo>
                                <a:pt x="148917" y="481192"/>
                                <a:pt x="150812" y="483394"/>
                                <a:pt x="152400" y="485775"/>
                              </a:cubicBezTo>
                              <a:cubicBezTo>
                                <a:pt x="153194" y="488950"/>
                                <a:pt x="153882" y="492153"/>
                                <a:pt x="154781" y="495300"/>
                              </a:cubicBezTo>
                              <a:cubicBezTo>
                                <a:pt x="155471" y="497714"/>
                                <a:pt x="157162" y="499934"/>
                                <a:pt x="157162" y="502444"/>
                              </a:cubicBezTo>
                              <a:cubicBezTo>
                                <a:pt x="157162" y="531033"/>
                                <a:pt x="156962" y="529438"/>
                                <a:pt x="152400" y="547688"/>
                              </a:cubicBezTo>
                              <a:cubicBezTo>
                                <a:pt x="153194" y="563563"/>
                                <a:pt x="153514" y="579469"/>
                                <a:pt x="154781" y="595313"/>
                              </a:cubicBezTo>
                              <a:cubicBezTo>
                                <a:pt x="156924" y="622098"/>
                                <a:pt x="159591" y="590211"/>
                                <a:pt x="154781" y="623888"/>
                              </a:cubicBezTo>
                              <a:cubicBezTo>
                                <a:pt x="155088" y="628184"/>
                                <a:pt x="155952" y="667316"/>
                                <a:pt x="161925" y="676275"/>
                              </a:cubicBezTo>
                              <a:lnTo>
                                <a:pt x="171450" y="690563"/>
                              </a:lnTo>
                              <a:cubicBezTo>
                                <a:pt x="172244" y="692944"/>
                                <a:pt x="172709" y="695462"/>
                                <a:pt x="173831" y="697707"/>
                              </a:cubicBezTo>
                              <a:cubicBezTo>
                                <a:pt x="178040" y="706126"/>
                                <a:pt x="179419" y="704623"/>
                                <a:pt x="185737" y="711994"/>
                              </a:cubicBezTo>
                              <a:cubicBezTo>
                                <a:pt x="188320" y="715007"/>
                                <a:pt x="190500" y="718344"/>
                                <a:pt x="192881" y="721519"/>
                              </a:cubicBezTo>
                              <a:cubicBezTo>
                                <a:pt x="197072" y="734093"/>
                                <a:pt x="193870" y="726575"/>
                                <a:pt x="204787" y="742950"/>
                              </a:cubicBezTo>
                              <a:lnTo>
                                <a:pt x="209550" y="750094"/>
                              </a:lnTo>
                              <a:cubicBezTo>
                                <a:pt x="210344" y="752475"/>
                                <a:pt x="211241" y="754824"/>
                                <a:pt x="211931" y="757238"/>
                              </a:cubicBezTo>
                              <a:cubicBezTo>
                                <a:pt x="213329" y="762132"/>
                                <a:pt x="214498" y="769078"/>
                                <a:pt x="216693" y="773907"/>
                              </a:cubicBezTo>
                              <a:cubicBezTo>
                                <a:pt x="219631" y="780370"/>
                                <a:pt x="226218" y="792957"/>
                                <a:pt x="226218" y="792957"/>
                              </a:cubicBezTo>
                              <a:cubicBezTo>
                                <a:pt x="226641" y="795071"/>
                                <a:pt x="229722" y="811449"/>
                                <a:pt x="230981" y="814388"/>
                              </a:cubicBezTo>
                              <a:cubicBezTo>
                                <a:pt x="232108" y="817019"/>
                                <a:pt x="234463" y="818972"/>
                                <a:pt x="235743" y="821532"/>
                              </a:cubicBezTo>
                              <a:cubicBezTo>
                                <a:pt x="236866" y="823777"/>
                                <a:pt x="236906" y="826481"/>
                                <a:pt x="238125" y="828675"/>
                              </a:cubicBezTo>
                              <a:cubicBezTo>
                                <a:pt x="240905" y="833679"/>
                                <a:pt x="247650" y="842963"/>
                                <a:pt x="247650" y="842963"/>
                              </a:cubicBezTo>
                              <a:cubicBezTo>
                                <a:pt x="248412" y="846013"/>
                                <a:pt x="250705" y="856217"/>
                                <a:pt x="252412" y="859632"/>
                              </a:cubicBezTo>
                              <a:cubicBezTo>
                                <a:pt x="253692" y="862192"/>
                                <a:pt x="255587" y="864394"/>
                                <a:pt x="257175" y="866775"/>
                              </a:cubicBezTo>
                              <a:cubicBezTo>
                                <a:pt x="258762" y="871538"/>
                                <a:pt x="259692" y="876573"/>
                                <a:pt x="261937" y="881063"/>
                              </a:cubicBezTo>
                              <a:cubicBezTo>
                                <a:pt x="263525" y="884238"/>
                                <a:pt x="265382" y="887292"/>
                                <a:pt x="266700" y="890588"/>
                              </a:cubicBezTo>
                              <a:cubicBezTo>
                                <a:pt x="268564" y="895249"/>
                                <a:pt x="268678" y="900698"/>
                                <a:pt x="271462" y="904875"/>
                              </a:cubicBezTo>
                              <a:lnTo>
                                <a:pt x="285750" y="926307"/>
                              </a:lnTo>
                              <a:lnTo>
                                <a:pt x="295275" y="940594"/>
                              </a:lnTo>
                              <a:cubicBezTo>
                                <a:pt x="296862" y="942975"/>
                                <a:pt x="297802" y="945950"/>
                                <a:pt x="300037" y="947738"/>
                              </a:cubicBezTo>
                              <a:cubicBezTo>
                                <a:pt x="304006" y="950913"/>
                                <a:pt x="307714" y="954444"/>
                                <a:pt x="311943" y="957263"/>
                              </a:cubicBezTo>
                              <a:cubicBezTo>
                                <a:pt x="314897" y="959232"/>
                                <a:pt x="318424" y="960199"/>
                                <a:pt x="321468" y="962025"/>
                              </a:cubicBezTo>
                              <a:cubicBezTo>
                                <a:pt x="326376" y="964970"/>
                                <a:pt x="330927" y="968477"/>
                                <a:pt x="335756" y="971550"/>
                              </a:cubicBezTo>
                              <a:cubicBezTo>
                                <a:pt x="341858" y="975433"/>
                                <a:pt x="361763" y="987229"/>
                                <a:pt x="366712" y="988219"/>
                              </a:cubicBezTo>
                              <a:lnTo>
                                <a:pt x="378618" y="990600"/>
                              </a:lnTo>
                              <a:cubicBezTo>
                                <a:pt x="401666" y="1007887"/>
                                <a:pt x="372352" y="987469"/>
                                <a:pt x="402431" y="1002507"/>
                              </a:cubicBezTo>
                              <a:cubicBezTo>
                                <a:pt x="405606" y="1004094"/>
                                <a:pt x="408556" y="1006249"/>
                                <a:pt x="411956" y="1007269"/>
                              </a:cubicBezTo>
                              <a:cubicBezTo>
                                <a:pt x="416580" y="1008656"/>
                                <a:pt x="421509" y="1008703"/>
                                <a:pt x="426243" y="1009650"/>
                              </a:cubicBezTo>
                              <a:cubicBezTo>
                                <a:pt x="429452" y="1010292"/>
                                <a:pt x="432540" y="1011494"/>
                                <a:pt x="435768" y="1012032"/>
                              </a:cubicBezTo>
                              <a:cubicBezTo>
                                <a:pt x="442080" y="1013084"/>
                                <a:pt x="448493" y="1013440"/>
                                <a:pt x="454818" y="1014413"/>
                              </a:cubicBezTo>
                              <a:cubicBezTo>
                                <a:pt x="465493" y="1016055"/>
                                <a:pt x="465175" y="1016277"/>
                                <a:pt x="473868" y="1019175"/>
                              </a:cubicBezTo>
                              <a:cubicBezTo>
                                <a:pt x="492918" y="1018381"/>
                                <a:pt x="512004" y="1018202"/>
                                <a:pt x="531018" y="1016794"/>
                              </a:cubicBezTo>
                              <a:cubicBezTo>
                                <a:pt x="533521" y="1016609"/>
                                <a:pt x="535748" y="1015103"/>
                                <a:pt x="538162" y="1014413"/>
                              </a:cubicBezTo>
                              <a:cubicBezTo>
                                <a:pt x="541309" y="1013514"/>
                                <a:pt x="544512" y="1012826"/>
                                <a:pt x="547687" y="1012032"/>
                              </a:cubicBezTo>
                              <a:cubicBezTo>
                                <a:pt x="549275" y="1009651"/>
                                <a:pt x="550426" y="1006912"/>
                                <a:pt x="552450" y="1004888"/>
                              </a:cubicBezTo>
                              <a:cubicBezTo>
                                <a:pt x="559275" y="998062"/>
                                <a:pt x="558989" y="1001618"/>
                                <a:pt x="566737" y="997744"/>
                              </a:cubicBezTo>
                              <a:cubicBezTo>
                                <a:pt x="569297" y="996464"/>
                                <a:pt x="563959" y="995760"/>
                                <a:pt x="573881" y="992982"/>
                              </a:cubicBezTo>
                              <a:cubicBezTo>
                                <a:pt x="583803" y="990204"/>
                                <a:pt x="609600" y="981869"/>
                                <a:pt x="626269" y="981075"/>
                              </a:cubicBezTo>
                              <a:cubicBezTo>
                                <a:pt x="639763" y="974725"/>
                                <a:pt x="645715" y="962422"/>
                                <a:pt x="654843" y="954882"/>
                              </a:cubicBezTo>
                              <a:cubicBezTo>
                                <a:pt x="663971" y="947342"/>
                                <a:pt x="675878" y="941388"/>
                                <a:pt x="681037" y="935832"/>
                              </a:cubicBezTo>
                              <a:cubicBezTo>
                                <a:pt x="686196" y="930276"/>
                                <a:pt x="684583" y="926414"/>
                                <a:pt x="685800" y="921544"/>
                              </a:cubicBezTo>
                              <a:cubicBezTo>
                                <a:pt x="689397" y="907154"/>
                                <a:pt x="687148" y="915116"/>
                                <a:pt x="692943" y="897732"/>
                              </a:cubicBezTo>
                              <a:lnTo>
                                <a:pt x="697706" y="883444"/>
                              </a:lnTo>
                              <a:cubicBezTo>
                                <a:pt x="698500" y="881063"/>
                                <a:pt x="698694" y="878388"/>
                                <a:pt x="700087" y="876300"/>
                              </a:cubicBezTo>
                              <a:lnTo>
                                <a:pt x="704850" y="869157"/>
                              </a:lnTo>
                              <a:cubicBezTo>
                                <a:pt x="713529" y="843117"/>
                                <a:pt x="699690" y="882550"/>
                                <a:pt x="711993" y="854869"/>
                              </a:cubicBezTo>
                              <a:cubicBezTo>
                                <a:pt x="714032" y="850282"/>
                                <a:pt x="715168" y="845344"/>
                                <a:pt x="716756" y="840582"/>
                              </a:cubicBezTo>
                              <a:cubicBezTo>
                                <a:pt x="717550" y="838201"/>
                                <a:pt x="718528" y="835873"/>
                                <a:pt x="719137" y="833438"/>
                              </a:cubicBezTo>
                              <a:cubicBezTo>
                                <a:pt x="719931" y="830263"/>
                                <a:pt x="720578" y="827048"/>
                                <a:pt x="721518" y="823913"/>
                              </a:cubicBezTo>
                              <a:cubicBezTo>
                                <a:pt x="722961" y="819104"/>
                                <a:pt x="724693" y="814388"/>
                                <a:pt x="726281" y="809625"/>
                              </a:cubicBezTo>
                              <a:lnTo>
                                <a:pt x="728662" y="802482"/>
                              </a:lnTo>
                              <a:cubicBezTo>
                                <a:pt x="729456" y="788988"/>
                                <a:pt x="729761" y="775456"/>
                                <a:pt x="731043" y="762000"/>
                              </a:cubicBezTo>
                              <a:cubicBezTo>
                                <a:pt x="731353" y="758742"/>
                                <a:pt x="732715" y="755670"/>
                                <a:pt x="733425" y="752475"/>
                              </a:cubicBezTo>
                              <a:cubicBezTo>
                                <a:pt x="734303" y="748524"/>
                                <a:pt x="734741" y="744474"/>
                                <a:pt x="735806" y="740569"/>
                              </a:cubicBezTo>
                              <a:cubicBezTo>
                                <a:pt x="738332" y="731306"/>
                                <a:pt x="739574" y="726046"/>
                                <a:pt x="745331" y="719138"/>
                              </a:cubicBezTo>
                              <a:cubicBezTo>
                                <a:pt x="747487" y="716551"/>
                                <a:pt x="749888" y="714150"/>
                                <a:pt x="752475" y="711994"/>
                              </a:cubicBezTo>
                              <a:cubicBezTo>
                                <a:pt x="754673" y="710162"/>
                                <a:pt x="757003" y="708394"/>
                                <a:pt x="759618" y="707232"/>
                              </a:cubicBezTo>
                              <a:cubicBezTo>
                                <a:pt x="773691" y="700977"/>
                                <a:pt x="778987" y="701904"/>
                                <a:pt x="795337" y="700088"/>
                              </a:cubicBezTo>
                              <a:cubicBezTo>
                                <a:pt x="809625" y="700882"/>
                                <a:pt x="823985" y="700829"/>
                                <a:pt x="838200" y="702469"/>
                              </a:cubicBezTo>
                              <a:cubicBezTo>
                                <a:pt x="844702" y="703219"/>
                                <a:pt x="851040" y="705162"/>
                                <a:pt x="857250" y="707232"/>
                              </a:cubicBezTo>
                              <a:cubicBezTo>
                                <a:pt x="860618" y="708355"/>
                                <a:pt x="863512" y="710596"/>
                                <a:pt x="866775" y="711994"/>
                              </a:cubicBezTo>
                              <a:cubicBezTo>
                                <a:pt x="869082" y="712983"/>
                                <a:pt x="871537" y="713581"/>
                                <a:pt x="873918" y="714375"/>
                              </a:cubicBezTo>
                              <a:cubicBezTo>
                                <a:pt x="878681" y="717550"/>
                                <a:pt x="882560" y="722959"/>
                                <a:pt x="888206" y="723900"/>
                              </a:cubicBezTo>
                              <a:cubicBezTo>
                                <a:pt x="892968" y="724694"/>
                                <a:pt x="897759" y="725335"/>
                                <a:pt x="902493" y="726282"/>
                              </a:cubicBezTo>
                              <a:cubicBezTo>
                                <a:pt x="909970" y="727778"/>
                                <a:pt x="912352" y="728774"/>
                                <a:pt x="919162" y="731044"/>
                              </a:cubicBezTo>
                              <a:cubicBezTo>
                                <a:pt x="935264" y="730597"/>
                                <a:pt x="1018358" y="729082"/>
                                <a:pt x="1047750" y="726282"/>
                              </a:cubicBezTo>
                              <a:cubicBezTo>
                                <a:pt x="1050249" y="726044"/>
                                <a:pt x="1052443" y="724445"/>
                                <a:pt x="1054893" y="723900"/>
                              </a:cubicBezTo>
                              <a:cubicBezTo>
                                <a:pt x="1059606" y="722852"/>
                                <a:pt x="1064366" y="721876"/>
                                <a:pt x="1069181" y="721519"/>
                              </a:cubicBezTo>
                              <a:cubicBezTo>
                                <a:pt x="1085823" y="720286"/>
                                <a:pt x="1102518" y="719932"/>
                                <a:pt x="1119187" y="719138"/>
                              </a:cubicBezTo>
                              <a:cubicBezTo>
                                <a:pt x="1162011" y="713786"/>
                                <a:pt x="1121531" y="719622"/>
                                <a:pt x="1147762" y="714375"/>
                              </a:cubicBezTo>
                              <a:cubicBezTo>
                                <a:pt x="1176980" y="708531"/>
                                <a:pt x="1149434" y="715148"/>
                                <a:pt x="1171575" y="709613"/>
                              </a:cubicBezTo>
                              <a:cubicBezTo>
                                <a:pt x="1180306" y="710407"/>
                                <a:pt x="1189089" y="710754"/>
                                <a:pt x="1197768" y="711994"/>
                              </a:cubicBezTo>
                              <a:cubicBezTo>
                                <a:pt x="1200253" y="712349"/>
                                <a:pt x="1202477" y="713766"/>
                                <a:pt x="1204912" y="714375"/>
                              </a:cubicBezTo>
                              <a:cubicBezTo>
                                <a:pt x="1208838" y="715357"/>
                                <a:pt x="1212811" y="716185"/>
                                <a:pt x="1216818" y="716757"/>
                              </a:cubicBezTo>
                              <a:cubicBezTo>
                                <a:pt x="1223934" y="717774"/>
                                <a:pt x="1231106" y="718344"/>
                                <a:pt x="1238250" y="719138"/>
                              </a:cubicBezTo>
                              <a:cubicBezTo>
                                <a:pt x="1241425" y="719932"/>
                                <a:pt x="1244628" y="720620"/>
                                <a:pt x="1247775" y="721519"/>
                              </a:cubicBezTo>
                              <a:cubicBezTo>
                                <a:pt x="1250188" y="722208"/>
                                <a:pt x="1252442" y="723487"/>
                                <a:pt x="1254918" y="723900"/>
                              </a:cubicBezTo>
                              <a:cubicBezTo>
                                <a:pt x="1262008" y="725082"/>
                                <a:pt x="1269234" y="725265"/>
                                <a:pt x="1276350" y="726282"/>
                              </a:cubicBezTo>
                              <a:cubicBezTo>
                                <a:pt x="1280357" y="726854"/>
                                <a:pt x="1284287" y="727869"/>
                                <a:pt x="1288256" y="728663"/>
                              </a:cubicBezTo>
                              <a:cubicBezTo>
                                <a:pt x="1300952" y="747710"/>
                                <a:pt x="1284290" y="724698"/>
                                <a:pt x="1300162" y="740569"/>
                              </a:cubicBezTo>
                              <a:cubicBezTo>
                                <a:pt x="1307840" y="748247"/>
                                <a:pt x="1301669" y="748358"/>
                                <a:pt x="1312068" y="754857"/>
                              </a:cubicBezTo>
                              <a:cubicBezTo>
                                <a:pt x="1315693" y="757123"/>
                                <a:pt x="1320069" y="757883"/>
                                <a:pt x="1323975" y="759619"/>
                              </a:cubicBezTo>
                              <a:cubicBezTo>
                                <a:pt x="1327219" y="761061"/>
                                <a:pt x="1330237" y="762984"/>
                                <a:pt x="1333500" y="764382"/>
                              </a:cubicBezTo>
                              <a:cubicBezTo>
                                <a:pt x="1335807" y="765371"/>
                                <a:pt x="1338398" y="765641"/>
                                <a:pt x="1340643" y="766763"/>
                              </a:cubicBezTo>
                              <a:cubicBezTo>
                                <a:pt x="1346367" y="769625"/>
                                <a:pt x="1351824" y="772996"/>
                                <a:pt x="1357312" y="776288"/>
                              </a:cubicBezTo>
                              <a:cubicBezTo>
                                <a:pt x="1359766" y="777760"/>
                                <a:pt x="1361776" y="780045"/>
                                <a:pt x="1364456" y="781050"/>
                              </a:cubicBezTo>
                              <a:cubicBezTo>
                                <a:pt x="1368246" y="782471"/>
                                <a:pt x="1372393" y="782638"/>
                                <a:pt x="1376362" y="783432"/>
                              </a:cubicBezTo>
                              <a:cubicBezTo>
                                <a:pt x="1385916" y="788209"/>
                                <a:pt x="1387160" y="789160"/>
                                <a:pt x="1397793" y="792957"/>
                              </a:cubicBezTo>
                              <a:cubicBezTo>
                                <a:pt x="1404885" y="795490"/>
                                <a:pt x="1411841" y="798623"/>
                                <a:pt x="1419225" y="800100"/>
                              </a:cubicBezTo>
                              <a:cubicBezTo>
                                <a:pt x="1427162" y="801688"/>
                                <a:pt x="1435521" y="801857"/>
                                <a:pt x="1443037" y="804863"/>
                              </a:cubicBezTo>
                              <a:cubicBezTo>
                                <a:pt x="1449313" y="807373"/>
                                <a:pt x="1455563" y="810143"/>
                                <a:pt x="1462087" y="812007"/>
                              </a:cubicBezTo>
                              <a:cubicBezTo>
                                <a:pt x="1465234" y="812906"/>
                                <a:pt x="1468437" y="813594"/>
                                <a:pt x="1471612" y="814388"/>
                              </a:cubicBezTo>
                              <a:cubicBezTo>
                                <a:pt x="1473993" y="815975"/>
                                <a:pt x="1476196" y="817870"/>
                                <a:pt x="1478756" y="819150"/>
                              </a:cubicBezTo>
                              <a:cubicBezTo>
                                <a:pt x="1481001" y="820273"/>
                                <a:pt x="1483486" y="820842"/>
                                <a:pt x="1485900" y="821532"/>
                              </a:cubicBezTo>
                              <a:cubicBezTo>
                                <a:pt x="1496054" y="824433"/>
                                <a:pt x="1496294" y="823842"/>
                                <a:pt x="1507331" y="826294"/>
                              </a:cubicBezTo>
                              <a:cubicBezTo>
                                <a:pt x="1510526" y="827004"/>
                                <a:pt x="1513628" y="828137"/>
                                <a:pt x="1516856" y="828675"/>
                              </a:cubicBezTo>
                              <a:cubicBezTo>
                                <a:pt x="1550302" y="834250"/>
                                <a:pt x="1523996" y="828080"/>
                                <a:pt x="1545431" y="833438"/>
                              </a:cubicBezTo>
                              <a:cubicBezTo>
                                <a:pt x="1568450" y="832644"/>
                                <a:pt x="1591686" y="834314"/>
                                <a:pt x="1614487" y="831057"/>
                              </a:cubicBezTo>
                              <a:cubicBezTo>
                                <a:pt x="1620153" y="830248"/>
                                <a:pt x="1623345" y="823343"/>
                                <a:pt x="1628775" y="821532"/>
                              </a:cubicBezTo>
                              <a:cubicBezTo>
                                <a:pt x="1631156" y="820738"/>
                                <a:pt x="1633724" y="820369"/>
                                <a:pt x="1635918" y="819150"/>
                              </a:cubicBezTo>
                              <a:cubicBezTo>
                                <a:pt x="1640922" y="816370"/>
                                <a:pt x="1644776" y="811435"/>
                                <a:pt x="1650206" y="809625"/>
                              </a:cubicBezTo>
                              <a:lnTo>
                                <a:pt x="1657350" y="807244"/>
                              </a:lnTo>
                              <a:cubicBezTo>
                                <a:pt x="1662112" y="804069"/>
                                <a:pt x="1666207" y="799529"/>
                                <a:pt x="1671637" y="797719"/>
                              </a:cubicBezTo>
                              <a:lnTo>
                                <a:pt x="1685925" y="792957"/>
                              </a:lnTo>
                              <a:cubicBezTo>
                                <a:pt x="1688306" y="792163"/>
                                <a:pt x="1690980" y="791967"/>
                                <a:pt x="1693068" y="790575"/>
                              </a:cubicBezTo>
                              <a:cubicBezTo>
                                <a:pt x="1704403" y="783019"/>
                                <a:pt x="1695757" y="787626"/>
                                <a:pt x="1709737" y="783432"/>
                              </a:cubicBezTo>
                              <a:cubicBezTo>
                                <a:pt x="1714546" y="781989"/>
                                <a:pt x="1719262" y="780257"/>
                                <a:pt x="1724025" y="778669"/>
                              </a:cubicBezTo>
                              <a:lnTo>
                                <a:pt x="1731168" y="776288"/>
                              </a:lnTo>
                              <a:cubicBezTo>
                                <a:pt x="1733549" y="774700"/>
                                <a:pt x="1733153" y="775097"/>
                                <a:pt x="1738312" y="771525"/>
                              </a:cubicBezTo>
                              <a:cubicBezTo>
                                <a:pt x="1743471" y="767953"/>
                                <a:pt x="1754980" y="759618"/>
                                <a:pt x="1762124" y="754856"/>
                              </a:cubicBezTo>
                              <a:cubicBezTo>
                                <a:pt x="1769268" y="750094"/>
                                <a:pt x="1771649" y="749697"/>
                                <a:pt x="1781174" y="742950"/>
                              </a:cubicBezTo>
                              <a:cubicBezTo>
                                <a:pt x="1790699" y="736203"/>
                                <a:pt x="1806972" y="724695"/>
                                <a:pt x="1819275" y="714376"/>
                              </a:cubicBezTo>
                              <a:cubicBezTo>
                                <a:pt x="1831578" y="704057"/>
                                <a:pt x="1842690" y="691357"/>
                                <a:pt x="1854993" y="681038"/>
                              </a:cubicBezTo>
                              <a:cubicBezTo>
                                <a:pt x="1867296" y="670719"/>
                                <a:pt x="1881188" y="663179"/>
                                <a:pt x="1893094" y="652463"/>
                              </a:cubicBezTo>
                              <a:cubicBezTo>
                                <a:pt x="1905000" y="641747"/>
                                <a:pt x="1916508" y="627857"/>
                                <a:pt x="1926430" y="616744"/>
                              </a:cubicBezTo>
                              <a:cubicBezTo>
                                <a:pt x="1936352" y="605632"/>
                                <a:pt x="1945878" y="592932"/>
                                <a:pt x="1952625" y="585788"/>
                              </a:cubicBezTo>
                              <a:cubicBezTo>
                                <a:pt x="1959372" y="578644"/>
                                <a:pt x="1956173" y="582830"/>
                                <a:pt x="1966912" y="573882"/>
                              </a:cubicBezTo>
                              <a:cubicBezTo>
                                <a:pt x="1973069" y="568752"/>
                                <a:pt x="1974038" y="569125"/>
                                <a:pt x="1981200" y="566738"/>
                              </a:cubicBezTo>
                              <a:cubicBezTo>
                                <a:pt x="1983608" y="563126"/>
                                <a:pt x="1985962" y="555228"/>
                                <a:pt x="1988343" y="552450"/>
                              </a:cubicBezTo>
                              <a:cubicBezTo>
                                <a:pt x="1990724" y="549672"/>
                                <a:pt x="1992709" y="551260"/>
                                <a:pt x="1995487" y="550069"/>
                              </a:cubicBezTo>
                              <a:cubicBezTo>
                                <a:pt x="1997868" y="547688"/>
                                <a:pt x="1997075" y="546894"/>
                                <a:pt x="2002631" y="538163"/>
                              </a:cubicBezTo>
                              <a:cubicBezTo>
                                <a:pt x="2008187" y="529432"/>
                                <a:pt x="2018903" y="509587"/>
                                <a:pt x="2028825" y="497681"/>
                              </a:cubicBezTo>
                              <a:cubicBezTo>
                                <a:pt x="2038747" y="485775"/>
                                <a:pt x="2053034" y="473472"/>
                                <a:pt x="2062162" y="466725"/>
                              </a:cubicBezTo>
                              <a:cubicBezTo>
                                <a:pt x="2071290" y="459978"/>
                                <a:pt x="2075656" y="457994"/>
                                <a:pt x="2083593" y="457200"/>
                              </a:cubicBezTo>
                              <a:cubicBezTo>
                                <a:pt x="2091530" y="456406"/>
                                <a:pt x="2092958" y="465328"/>
                                <a:pt x="2109787" y="461963"/>
                              </a:cubicBezTo>
                              <a:cubicBezTo>
                                <a:pt x="2118293" y="466216"/>
                                <a:pt x="2120229" y="465214"/>
                                <a:pt x="2124075" y="473869"/>
                              </a:cubicBezTo>
                              <a:cubicBezTo>
                                <a:pt x="2126114" y="478457"/>
                                <a:pt x="2128837" y="488157"/>
                                <a:pt x="2128837" y="488157"/>
                              </a:cubicBezTo>
                              <a:cubicBezTo>
                                <a:pt x="2126156" y="539108"/>
                                <a:pt x="2124242" y="551404"/>
                                <a:pt x="2128837" y="609600"/>
                              </a:cubicBezTo>
                              <a:cubicBezTo>
                                <a:pt x="2130038" y="624817"/>
                                <a:pt x="2131015" y="623026"/>
                                <a:pt x="2140743" y="626269"/>
                              </a:cubicBezTo>
                              <a:cubicBezTo>
                                <a:pt x="2137568" y="627063"/>
                                <a:pt x="2133941" y="626835"/>
                                <a:pt x="2131218" y="628650"/>
                              </a:cubicBezTo>
                              <a:cubicBezTo>
                                <a:pt x="2123570" y="633749"/>
                                <a:pt x="2126314" y="639434"/>
                                <a:pt x="2131218" y="645319"/>
                              </a:cubicBezTo>
                              <a:cubicBezTo>
                                <a:pt x="2133050" y="647518"/>
                                <a:pt x="2135981" y="648494"/>
                                <a:pt x="2138362" y="650082"/>
                              </a:cubicBezTo>
                              <a:cubicBezTo>
                                <a:pt x="2135981" y="652463"/>
                                <a:pt x="2132283" y="654030"/>
                                <a:pt x="2131218" y="657225"/>
                              </a:cubicBezTo>
                              <a:cubicBezTo>
                                <a:pt x="2129127" y="663498"/>
                                <a:pt x="2137643" y="667065"/>
                                <a:pt x="2140743" y="669132"/>
                              </a:cubicBezTo>
                              <a:cubicBezTo>
                                <a:pt x="2161909" y="658548"/>
                                <a:pt x="2143389" y="665427"/>
                                <a:pt x="2145506" y="673894"/>
                              </a:cubicBezTo>
                              <a:cubicBezTo>
                                <a:pt x="2146595" y="678250"/>
                                <a:pt x="2147491" y="675482"/>
                                <a:pt x="2155031" y="683419"/>
                              </a:cubicBezTo>
                              <a:cubicBezTo>
                                <a:pt x="2162571" y="691356"/>
                                <a:pt x="2182996" y="720326"/>
                                <a:pt x="2190749" y="721519"/>
                              </a:cubicBezTo>
                              <a:cubicBezTo>
                                <a:pt x="2197099" y="724694"/>
                                <a:pt x="2213768" y="719137"/>
                                <a:pt x="2221705" y="716756"/>
                              </a:cubicBezTo>
                              <a:cubicBezTo>
                                <a:pt x="2229642" y="714375"/>
                                <a:pt x="2232819" y="709216"/>
                                <a:pt x="2238375" y="707232"/>
                              </a:cubicBezTo>
                              <a:cubicBezTo>
                                <a:pt x="2243931" y="705248"/>
                                <a:pt x="2249527" y="705884"/>
                                <a:pt x="2255043" y="704850"/>
                              </a:cubicBezTo>
                              <a:cubicBezTo>
                                <a:pt x="2262236" y="703501"/>
                                <a:pt x="2269167" y="700479"/>
                                <a:pt x="2276475" y="700088"/>
                              </a:cubicBezTo>
                              <a:cubicBezTo>
                                <a:pt x="2313736" y="698092"/>
                                <a:pt x="2351087" y="698501"/>
                                <a:pt x="2388393" y="697707"/>
                              </a:cubicBezTo>
                              <a:cubicBezTo>
                                <a:pt x="2392362" y="696913"/>
                                <a:pt x="2396293" y="695897"/>
                                <a:pt x="2400300" y="695325"/>
                              </a:cubicBezTo>
                              <a:cubicBezTo>
                                <a:pt x="2414728" y="693264"/>
                                <a:pt x="2436513" y="691712"/>
                                <a:pt x="2450306" y="690563"/>
                              </a:cubicBezTo>
                              <a:cubicBezTo>
                                <a:pt x="2455068" y="688975"/>
                                <a:pt x="2459785" y="687243"/>
                                <a:pt x="2464593" y="685800"/>
                              </a:cubicBezTo>
                              <a:cubicBezTo>
                                <a:pt x="2467728" y="684860"/>
                                <a:pt x="2470983" y="684359"/>
                                <a:pt x="2474118" y="683419"/>
                              </a:cubicBezTo>
                              <a:cubicBezTo>
                                <a:pt x="2478927" y="681977"/>
                                <a:pt x="2483536" y="679875"/>
                                <a:pt x="2488406" y="678657"/>
                              </a:cubicBezTo>
                              <a:cubicBezTo>
                                <a:pt x="2501857" y="675293"/>
                                <a:pt x="2494722" y="676917"/>
                                <a:pt x="2509837" y="673894"/>
                              </a:cubicBezTo>
                              <a:cubicBezTo>
                                <a:pt x="2521157" y="666348"/>
                                <a:pt x="2514268" y="670036"/>
                                <a:pt x="2531268" y="664369"/>
                              </a:cubicBezTo>
                              <a:lnTo>
                                <a:pt x="2538412" y="661988"/>
                              </a:lnTo>
                              <a:cubicBezTo>
                                <a:pt x="2552700" y="662782"/>
                                <a:pt x="2567019" y="663129"/>
                                <a:pt x="2581275" y="664369"/>
                              </a:cubicBezTo>
                              <a:cubicBezTo>
                                <a:pt x="2599232" y="665930"/>
                                <a:pt x="2590395" y="668931"/>
                                <a:pt x="2612231" y="673894"/>
                              </a:cubicBezTo>
                              <a:cubicBezTo>
                                <a:pt x="2623177" y="676382"/>
                                <a:pt x="2634467" y="676992"/>
                                <a:pt x="2645568" y="678657"/>
                              </a:cubicBezTo>
                              <a:cubicBezTo>
                                <a:pt x="2679868" y="683802"/>
                                <a:pt x="2636907" y="678170"/>
                                <a:pt x="2678906" y="683419"/>
                              </a:cubicBezTo>
                              <a:lnTo>
                                <a:pt x="2750343" y="681038"/>
                              </a:lnTo>
                              <a:cubicBezTo>
                                <a:pt x="2756734" y="680702"/>
                                <a:pt x="2763043" y="677863"/>
                                <a:pt x="2769393" y="678657"/>
                              </a:cubicBezTo>
                              <a:cubicBezTo>
                                <a:pt x="2784112" y="680497"/>
                                <a:pt x="2788542" y="687040"/>
                                <a:pt x="2800350" y="692944"/>
                              </a:cubicBezTo>
                              <a:cubicBezTo>
                                <a:pt x="2804173" y="694856"/>
                                <a:pt x="2808287" y="696119"/>
                                <a:pt x="2812256" y="697707"/>
                              </a:cubicBezTo>
                              <a:cubicBezTo>
                                <a:pt x="2814663" y="701318"/>
                                <a:pt x="2819400" y="707066"/>
                                <a:pt x="2819400" y="711994"/>
                              </a:cubicBezTo>
                              <a:cubicBezTo>
                                <a:pt x="2819400" y="715267"/>
                                <a:pt x="2817917" y="718372"/>
                                <a:pt x="2817018" y="721519"/>
                              </a:cubicBezTo>
                              <a:cubicBezTo>
                                <a:pt x="2816328" y="723933"/>
                                <a:pt x="2816680" y="727204"/>
                                <a:pt x="2814637" y="728663"/>
                              </a:cubicBezTo>
                              <a:cubicBezTo>
                                <a:pt x="2810552" y="731581"/>
                                <a:pt x="2805112" y="731838"/>
                                <a:pt x="2800350" y="733425"/>
                              </a:cubicBezTo>
                              <a:cubicBezTo>
                                <a:pt x="2781481" y="746005"/>
                                <a:pt x="2800752" y="729838"/>
                                <a:pt x="2795587" y="745332"/>
                              </a:cubicBezTo>
                              <a:cubicBezTo>
                                <a:pt x="2794522" y="748527"/>
                                <a:pt x="2790824" y="750094"/>
                                <a:pt x="2788443" y="752475"/>
                              </a:cubicBezTo>
                              <a:cubicBezTo>
                                <a:pt x="2790681" y="788265"/>
                                <a:pt x="2784437" y="782183"/>
                                <a:pt x="2797968" y="802482"/>
                              </a:cubicBezTo>
                              <a:cubicBezTo>
                                <a:pt x="2800169" y="805784"/>
                                <a:pt x="2801882" y="809700"/>
                                <a:pt x="2805112" y="812007"/>
                              </a:cubicBezTo>
                              <a:cubicBezTo>
                                <a:pt x="2807775" y="813909"/>
                                <a:pt x="2811462" y="813594"/>
                                <a:pt x="2814637" y="814388"/>
                              </a:cubicBezTo>
                              <a:cubicBezTo>
                                <a:pt x="2812256" y="816769"/>
                                <a:pt x="2810437" y="819897"/>
                                <a:pt x="2807493" y="821532"/>
                              </a:cubicBezTo>
                              <a:cubicBezTo>
                                <a:pt x="2803105" y="823970"/>
                                <a:pt x="2794423" y="821424"/>
                                <a:pt x="2793206" y="826294"/>
                              </a:cubicBezTo>
                              <a:cubicBezTo>
                                <a:pt x="2791818" y="831847"/>
                                <a:pt x="2799556" y="835819"/>
                                <a:pt x="2802731" y="840582"/>
                              </a:cubicBezTo>
                              <a:lnTo>
                                <a:pt x="2807493" y="847725"/>
                              </a:lnTo>
                              <a:cubicBezTo>
                                <a:pt x="2812256" y="846138"/>
                                <a:pt x="2816786" y="843462"/>
                                <a:pt x="2821781" y="842963"/>
                              </a:cubicBezTo>
                              <a:cubicBezTo>
                                <a:pt x="2824081" y="842733"/>
                                <a:pt x="2835611" y="846779"/>
                                <a:pt x="2838450" y="847725"/>
                              </a:cubicBezTo>
                              <a:cubicBezTo>
                                <a:pt x="2840831" y="849313"/>
                                <a:pt x="2843091" y="851098"/>
                                <a:pt x="2845593" y="852488"/>
                              </a:cubicBezTo>
                              <a:cubicBezTo>
                                <a:pt x="2850248" y="855074"/>
                                <a:pt x="2855621" y="856437"/>
                                <a:pt x="2859881" y="859632"/>
                              </a:cubicBezTo>
                              <a:cubicBezTo>
                                <a:pt x="2862170" y="861349"/>
                                <a:pt x="2862729" y="864648"/>
                                <a:pt x="2864643" y="866775"/>
                              </a:cubicBezTo>
                              <a:cubicBezTo>
                                <a:pt x="2880452" y="884341"/>
                                <a:pt x="2874699" y="881240"/>
                                <a:pt x="2888456" y="885825"/>
                              </a:cubicBezTo>
                              <a:cubicBezTo>
                                <a:pt x="2889250" y="888206"/>
                                <a:pt x="2890837" y="890459"/>
                                <a:pt x="2890837" y="892969"/>
                              </a:cubicBezTo>
                              <a:cubicBezTo>
                                <a:pt x="2890837" y="908071"/>
                                <a:pt x="2889764" y="923168"/>
                                <a:pt x="2888456" y="938213"/>
                              </a:cubicBezTo>
                              <a:cubicBezTo>
                                <a:pt x="2888173" y="941473"/>
                                <a:pt x="2886974" y="944591"/>
                                <a:pt x="2886075" y="947738"/>
                              </a:cubicBezTo>
                              <a:cubicBezTo>
                                <a:pt x="2885385" y="950152"/>
                                <a:pt x="2884816" y="952637"/>
                                <a:pt x="2883693" y="954882"/>
                              </a:cubicBezTo>
                              <a:cubicBezTo>
                                <a:pt x="2881496" y="959275"/>
                                <a:pt x="2875737" y="966536"/>
                                <a:pt x="2871787" y="969169"/>
                              </a:cubicBezTo>
                              <a:cubicBezTo>
                                <a:pt x="2869698" y="970561"/>
                                <a:pt x="2867024" y="970756"/>
                                <a:pt x="2864643" y="971550"/>
                              </a:cubicBezTo>
                              <a:cubicBezTo>
                                <a:pt x="2863056" y="974725"/>
                                <a:pt x="2862391" y="978565"/>
                                <a:pt x="2859881" y="981075"/>
                              </a:cubicBezTo>
                              <a:cubicBezTo>
                                <a:pt x="2855834" y="985122"/>
                                <a:pt x="2850356" y="987425"/>
                                <a:pt x="2845593" y="990600"/>
                              </a:cubicBezTo>
                              <a:lnTo>
                                <a:pt x="2831306" y="1000125"/>
                              </a:lnTo>
                              <a:lnTo>
                                <a:pt x="2821781" y="1004888"/>
                              </a:lnTo>
                              <a:cubicBezTo>
                                <a:pt x="2813948" y="1020552"/>
                                <a:pt x="2821414" y="1009559"/>
                                <a:pt x="2809875" y="1019175"/>
                              </a:cubicBezTo>
                              <a:cubicBezTo>
                                <a:pt x="2807288" y="1021331"/>
                                <a:pt x="2805743" y="1024813"/>
                                <a:pt x="2802731" y="1026319"/>
                              </a:cubicBezTo>
                              <a:cubicBezTo>
                                <a:pt x="2795996" y="1029687"/>
                                <a:pt x="2781300" y="1033463"/>
                                <a:pt x="2781300" y="1033463"/>
                              </a:cubicBezTo>
                              <a:cubicBezTo>
                                <a:pt x="2754312" y="1032669"/>
                                <a:pt x="2727299" y="1032501"/>
                                <a:pt x="2700337" y="1031082"/>
                              </a:cubicBezTo>
                              <a:cubicBezTo>
                                <a:pt x="2697069" y="1030910"/>
                                <a:pt x="2694007" y="1029410"/>
                                <a:pt x="2690812" y="1028700"/>
                              </a:cubicBezTo>
                              <a:cubicBezTo>
                                <a:pt x="2686861" y="1027822"/>
                                <a:pt x="2682888" y="1027043"/>
                                <a:pt x="2678906" y="1026319"/>
                              </a:cubicBezTo>
                              <a:cubicBezTo>
                                <a:pt x="2663801" y="1023573"/>
                                <a:pt x="2662126" y="1023627"/>
                                <a:pt x="2645568" y="1021557"/>
                              </a:cubicBezTo>
                              <a:cubicBezTo>
                                <a:pt x="2639445" y="1020026"/>
                                <a:pt x="2632868" y="1019969"/>
                                <a:pt x="2624137" y="1016794"/>
                              </a:cubicBezTo>
                              <a:cubicBezTo>
                                <a:pt x="2615406" y="1013619"/>
                                <a:pt x="2614215" y="1005285"/>
                                <a:pt x="2593181" y="1002507"/>
                              </a:cubicBezTo>
                              <a:cubicBezTo>
                                <a:pt x="2572147" y="999729"/>
                                <a:pt x="2635068" y="1003555"/>
                                <a:pt x="2497931" y="1000125"/>
                              </a:cubicBezTo>
                              <a:cubicBezTo>
                                <a:pt x="2481262" y="1000919"/>
                                <a:pt x="2445147" y="1009254"/>
                                <a:pt x="2431256" y="1012032"/>
                              </a:cubicBezTo>
                              <a:cubicBezTo>
                                <a:pt x="2417365" y="1014810"/>
                                <a:pt x="2418680" y="1015430"/>
                                <a:pt x="2414587" y="1016794"/>
                              </a:cubicBezTo>
                              <a:cubicBezTo>
                                <a:pt x="2411412" y="1019175"/>
                                <a:pt x="2408612" y="1022163"/>
                                <a:pt x="2405062" y="1023938"/>
                              </a:cubicBezTo>
                              <a:cubicBezTo>
                                <a:pt x="2400572" y="1026183"/>
                                <a:pt x="2395537" y="1027113"/>
                                <a:pt x="2390775" y="1028700"/>
                              </a:cubicBezTo>
                              <a:cubicBezTo>
                                <a:pt x="2388394" y="1029494"/>
                                <a:pt x="2385720" y="1029690"/>
                                <a:pt x="2383631" y="1031082"/>
                              </a:cubicBezTo>
                              <a:lnTo>
                                <a:pt x="2369343" y="1040607"/>
                              </a:lnTo>
                              <a:cubicBezTo>
                                <a:pt x="2364707" y="1054514"/>
                                <a:pt x="2370589" y="1041741"/>
                                <a:pt x="2359818" y="1052513"/>
                              </a:cubicBezTo>
                              <a:cubicBezTo>
                                <a:pt x="2357794" y="1054537"/>
                                <a:pt x="2357210" y="1057772"/>
                                <a:pt x="2355056" y="1059657"/>
                              </a:cubicBezTo>
                              <a:cubicBezTo>
                                <a:pt x="2344087" y="1069255"/>
                                <a:pt x="2341998" y="1067798"/>
                                <a:pt x="2331243" y="1073944"/>
                              </a:cubicBezTo>
                              <a:cubicBezTo>
                                <a:pt x="2303987" y="1089520"/>
                                <a:pt x="2346494" y="1066159"/>
                                <a:pt x="2316956" y="1085850"/>
                              </a:cubicBezTo>
                              <a:cubicBezTo>
                                <a:pt x="2314867" y="1087242"/>
                                <a:pt x="2312193" y="1087438"/>
                                <a:pt x="2309812" y="1088232"/>
                              </a:cubicBezTo>
                              <a:cubicBezTo>
                                <a:pt x="2308225" y="1090613"/>
                                <a:pt x="2306882" y="1093177"/>
                                <a:pt x="2305050" y="1095375"/>
                              </a:cubicBezTo>
                              <a:cubicBezTo>
                                <a:pt x="2299320" y="1102251"/>
                                <a:pt x="2297786" y="1102599"/>
                                <a:pt x="2290762" y="1107282"/>
                              </a:cubicBezTo>
                              <a:cubicBezTo>
                                <a:pt x="2288597" y="1111613"/>
                                <a:pt x="2284493" y="1118700"/>
                                <a:pt x="2283618" y="1123950"/>
                              </a:cubicBezTo>
                              <a:cubicBezTo>
                                <a:pt x="2278300" y="1155858"/>
                                <a:pt x="2284439" y="1135776"/>
                                <a:pt x="2278856" y="1152525"/>
                              </a:cubicBezTo>
                              <a:cubicBezTo>
                                <a:pt x="2279650" y="1154906"/>
                                <a:pt x="2281548" y="1157178"/>
                                <a:pt x="2281237" y="1159669"/>
                              </a:cubicBezTo>
                              <a:cubicBezTo>
                                <a:pt x="2279708" y="1171902"/>
                                <a:pt x="2275965" y="1170759"/>
                                <a:pt x="2269331" y="1178719"/>
                              </a:cubicBezTo>
                              <a:cubicBezTo>
                                <a:pt x="2267499" y="1180918"/>
                                <a:pt x="2266592" y="1183839"/>
                                <a:pt x="2264568" y="1185863"/>
                              </a:cubicBezTo>
                              <a:cubicBezTo>
                                <a:pt x="2262545" y="1187886"/>
                                <a:pt x="2260040" y="1189463"/>
                                <a:pt x="2257425" y="1190625"/>
                              </a:cubicBezTo>
                              <a:cubicBezTo>
                                <a:pt x="2245036" y="1196131"/>
                                <a:pt x="2240030" y="1195832"/>
                                <a:pt x="2226468" y="1197769"/>
                              </a:cubicBezTo>
                              <a:lnTo>
                                <a:pt x="2145506" y="1195388"/>
                              </a:lnTo>
                              <a:cubicBezTo>
                                <a:pt x="2081986" y="1193120"/>
                                <a:pt x="2112117" y="1190896"/>
                                <a:pt x="2071687" y="1195388"/>
                              </a:cubicBezTo>
                              <a:cubicBezTo>
                                <a:pt x="2069446" y="1195948"/>
                                <a:pt x="2057812" y="1198598"/>
                                <a:pt x="2055018" y="1200150"/>
                              </a:cubicBezTo>
                              <a:cubicBezTo>
                                <a:pt x="2050015" y="1202930"/>
                                <a:pt x="2044778" y="1205628"/>
                                <a:pt x="2040731" y="1209675"/>
                              </a:cubicBezTo>
                              <a:cubicBezTo>
                                <a:pt x="2026796" y="1223610"/>
                                <a:pt x="2028623" y="1220436"/>
                                <a:pt x="2019300" y="1233488"/>
                              </a:cubicBezTo>
                              <a:cubicBezTo>
                                <a:pt x="2017636" y="1235817"/>
                                <a:pt x="2020887" y="1232695"/>
                                <a:pt x="2014537" y="1240632"/>
                              </a:cubicBezTo>
                              <a:cubicBezTo>
                                <a:pt x="2008187" y="1248569"/>
                                <a:pt x="1987947" y="1271587"/>
                                <a:pt x="1981200" y="1281112"/>
                              </a:cubicBezTo>
                              <a:cubicBezTo>
                                <a:pt x="1974453" y="1290637"/>
                                <a:pt x="1974056" y="1290241"/>
                                <a:pt x="1974056" y="1297782"/>
                              </a:cubicBezTo>
                              <a:cubicBezTo>
                                <a:pt x="1974056" y="1305323"/>
                                <a:pt x="1976438" y="1314848"/>
                                <a:pt x="1981200" y="1326357"/>
                              </a:cubicBezTo>
                              <a:cubicBezTo>
                                <a:pt x="1985963" y="1337866"/>
                                <a:pt x="1993106" y="1353343"/>
                                <a:pt x="2002631" y="1366837"/>
                              </a:cubicBezTo>
                              <a:cubicBezTo>
                                <a:pt x="2012156" y="1380331"/>
                                <a:pt x="2032000" y="1399381"/>
                                <a:pt x="2038350" y="1407319"/>
                              </a:cubicBezTo>
                              <a:cubicBezTo>
                                <a:pt x="2044700" y="1415257"/>
                                <a:pt x="2039339" y="1412374"/>
                                <a:pt x="2040731" y="1414463"/>
                              </a:cubicBezTo>
                              <a:cubicBezTo>
                                <a:pt x="2042318" y="1416844"/>
                                <a:pt x="2044213" y="1419047"/>
                                <a:pt x="2045493" y="1421607"/>
                              </a:cubicBezTo>
                              <a:cubicBezTo>
                                <a:pt x="2046616" y="1423852"/>
                                <a:pt x="2046483" y="1426662"/>
                                <a:pt x="2047875" y="1428750"/>
                              </a:cubicBezTo>
                              <a:cubicBezTo>
                                <a:pt x="2049743" y="1431552"/>
                                <a:pt x="2053061" y="1433154"/>
                                <a:pt x="2055018" y="1435894"/>
                              </a:cubicBezTo>
                              <a:cubicBezTo>
                                <a:pt x="2057081" y="1438783"/>
                                <a:pt x="2057508" y="1442692"/>
                                <a:pt x="2059781" y="1445419"/>
                              </a:cubicBezTo>
                              <a:cubicBezTo>
                                <a:pt x="2061613" y="1447618"/>
                                <a:pt x="2064635" y="1448465"/>
                                <a:pt x="2066925" y="1450182"/>
                              </a:cubicBezTo>
                              <a:cubicBezTo>
                                <a:pt x="2070991" y="1453232"/>
                                <a:pt x="2074765" y="1456658"/>
                                <a:pt x="2078831" y="1459707"/>
                              </a:cubicBezTo>
                              <a:cubicBezTo>
                                <a:pt x="2081121" y="1461424"/>
                                <a:pt x="2083776" y="1462637"/>
                                <a:pt x="2085975" y="1464469"/>
                              </a:cubicBezTo>
                              <a:cubicBezTo>
                                <a:pt x="2100457" y="1476538"/>
                                <a:pt x="2085015" y="1467562"/>
                                <a:pt x="2102643" y="1476375"/>
                              </a:cubicBezTo>
                              <a:cubicBezTo>
                                <a:pt x="2104231" y="1479550"/>
                                <a:pt x="2105645" y="1482818"/>
                                <a:pt x="2107406" y="1485900"/>
                              </a:cubicBezTo>
                              <a:cubicBezTo>
                                <a:pt x="2108826" y="1488385"/>
                                <a:pt x="2111041" y="1490414"/>
                                <a:pt x="2112168" y="1493044"/>
                              </a:cubicBezTo>
                              <a:cubicBezTo>
                                <a:pt x="2113457" y="1496052"/>
                                <a:pt x="2112926" y="1499727"/>
                                <a:pt x="2114550" y="1502569"/>
                              </a:cubicBezTo>
                              <a:cubicBezTo>
                                <a:pt x="2116221" y="1505493"/>
                                <a:pt x="2118953" y="1507756"/>
                                <a:pt x="2121693" y="1509713"/>
                              </a:cubicBezTo>
                              <a:cubicBezTo>
                                <a:pt x="2127849" y="1514110"/>
                                <a:pt x="2131821" y="1514404"/>
                                <a:pt x="2138362" y="1516857"/>
                              </a:cubicBezTo>
                              <a:cubicBezTo>
                                <a:pt x="2142364" y="1518358"/>
                                <a:pt x="2146445" y="1519707"/>
                                <a:pt x="2150268" y="1521619"/>
                              </a:cubicBezTo>
                              <a:cubicBezTo>
                                <a:pt x="2166714" y="1529842"/>
                                <a:pt x="2147112" y="1523807"/>
                                <a:pt x="2166937" y="1528763"/>
                              </a:cubicBezTo>
                              <a:cubicBezTo>
                                <a:pt x="2170906" y="1531144"/>
                                <a:pt x="2174614" y="1534027"/>
                                <a:pt x="2178843" y="1535907"/>
                              </a:cubicBezTo>
                              <a:cubicBezTo>
                                <a:pt x="2181834" y="1537236"/>
                                <a:pt x="2185221" y="1537389"/>
                                <a:pt x="2188368" y="1538288"/>
                              </a:cubicBezTo>
                              <a:cubicBezTo>
                                <a:pt x="2190782" y="1538978"/>
                                <a:pt x="2193131" y="1539875"/>
                                <a:pt x="2195512" y="1540669"/>
                              </a:cubicBezTo>
                              <a:cubicBezTo>
                                <a:pt x="2205831" y="1539875"/>
                                <a:pt x="2216199" y="1539572"/>
                                <a:pt x="2226468" y="1538288"/>
                              </a:cubicBezTo>
                              <a:cubicBezTo>
                                <a:pt x="2228959" y="1537977"/>
                                <a:pt x="2231114" y="1536157"/>
                                <a:pt x="2233612" y="1535907"/>
                              </a:cubicBezTo>
                              <a:cubicBezTo>
                                <a:pt x="2247062" y="1534562"/>
                                <a:pt x="2260599" y="1534319"/>
                                <a:pt x="2274093" y="1533525"/>
                              </a:cubicBezTo>
                              <a:cubicBezTo>
                                <a:pt x="2284412" y="1534319"/>
                                <a:pt x="2294780" y="1534623"/>
                                <a:pt x="2305050" y="1535907"/>
                              </a:cubicBezTo>
                              <a:cubicBezTo>
                                <a:pt x="2307540" y="1536218"/>
                                <a:pt x="2309712" y="1537906"/>
                                <a:pt x="2312193" y="1538288"/>
                              </a:cubicBezTo>
                              <a:cubicBezTo>
                                <a:pt x="2320078" y="1539501"/>
                                <a:pt x="2328068" y="1539875"/>
                                <a:pt x="2336006" y="1540669"/>
                              </a:cubicBezTo>
                              <a:cubicBezTo>
                                <a:pt x="2338387" y="1541463"/>
                                <a:pt x="2340956" y="1541831"/>
                                <a:pt x="2343150" y="1543050"/>
                              </a:cubicBezTo>
                              <a:cubicBezTo>
                                <a:pt x="2348153" y="1545830"/>
                                <a:pt x="2352675" y="1549400"/>
                                <a:pt x="2357437" y="1552575"/>
                              </a:cubicBezTo>
                              <a:cubicBezTo>
                                <a:pt x="2359818" y="1554163"/>
                                <a:pt x="2362021" y="1556058"/>
                                <a:pt x="2364581" y="1557338"/>
                              </a:cubicBezTo>
                              <a:lnTo>
                                <a:pt x="2374106" y="1562100"/>
                              </a:lnTo>
                              <a:cubicBezTo>
                                <a:pt x="2376487" y="1564481"/>
                                <a:pt x="2378663" y="1567088"/>
                                <a:pt x="2381250" y="1569244"/>
                              </a:cubicBezTo>
                              <a:cubicBezTo>
                                <a:pt x="2383448" y="1571076"/>
                                <a:pt x="2386369" y="1571983"/>
                                <a:pt x="2388393" y="1574007"/>
                              </a:cubicBezTo>
                              <a:cubicBezTo>
                                <a:pt x="2390417" y="1576031"/>
                                <a:pt x="2391492" y="1578821"/>
                                <a:pt x="2393156" y="1581150"/>
                              </a:cubicBezTo>
                              <a:cubicBezTo>
                                <a:pt x="2395463" y="1584379"/>
                                <a:pt x="2397919" y="1587500"/>
                                <a:pt x="2400300" y="1590675"/>
                              </a:cubicBezTo>
                              <a:cubicBezTo>
                                <a:pt x="2399506" y="1600994"/>
                                <a:pt x="2399061" y="1611346"/>
                                <a:pt x="2397918" y="1621632"/>
                              </a:cubicBezTo>
                              <a:cubicBezTo>
                                <a:pt x="2397471" y="1625654"/>
                                <a:pt x="2395798" y="1629499"/>
                                <a:pt x="2395537" y="1633538"/>
                              </a:cubicBezTo>
                              <a:cubicBezTo>
                                <a:pt x="2390741" y="1707876"/>
                                <a:pt x="2398527" y="1673963"/>
                                <a:pt x="2390775" y="1704975"/>
                              </a:cubicBezTo>
                              <a:cubicBezTo>
                                <a:pt x="2388197" y="1728171"/>
                                <a:pt x="2394822" y="1729623"/>
                                <a:pt x="2383631" y="1724025"/>
                              </a:cubicBezTo>
                              <a:lnTo>
                                <a:pt x="2383631" y="1724025"/>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フリーフォーム 25"/>
                        <p:cNvSpPr/>
                        <p:nvPr/>
                      </p:nvSpPr>
                      <p:spPr>
                        <a:xfrm>
                          <a:off x="2928938" y="6103144"/>
                          <a:ext cx="1850231" cy="1754981"/>
                        </a:xfrm>
                        <a:custGeom>
                          <a:avLst/>
                          <a:gdLst>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35718 w 1850231"/>
                            <a:gd name="connsiteY159" fmla="*/ 995362 h 1754981"/>
                            <a:gd name="connsiteX160" fmla="*/ 40481 w 1850231"/>
                            <a:gd name="connsiteY160" fmla="*/ 1004887 h 1754981"/>
                            <a:gd name="connsiteX161" fmla="*/ 45243 w 1850231"/>
                            <a:gd name="connsiteY161" fmla="*/ 1019175 h 1754981"/>
                            <a:gd name="connsiteX162" fmla="*/ 47625 w 1850231"/>
                            <a:gd name="connsiteY162" fmla="*/ 1028700 h 1754981"/>
                            <a:gd name="connsiteX163" fmla="*/ 52387 w 1850231"/>
                            <a:gd name="connsiteY163" fmla="*/ 1038225 h 1754981"/>
                            <a:gd name="connsiteX164" fmla="*/ 61912 w 1850231"/>
                            <a:gd name="connsiteY164" fmla="*/ 1057275 h 1754981"/>
                            <a:gd name="connsiteX165" fmla="*/ 66675 w 1850231"/>
                            <a:gd name="connsiteY165" fmla="*/ 1071562 h 1754981"/>
                            <a:gd name="connsiteX166" fmla="*/ 76200 w 1850231"/>
                            <a:gd name="connsiteY166" fmla="*/ 1085850 h 1754981"/>
                            <a:gd name="connsiteX167" fmla="*/ 78581 w 1850231"/>
                            <a:gd name="connsiteY167" fmla="*/ 1092994 h 1754981"/>
                            <a:gd name="connsiteX168" fmla="*/ 88106 w 1850231"/>
                            <a:gd name="connsiteY168" fmla="*/ 1109662 h 1754981"/>
                            <a:gd name="connsiteX169" fmla="*/ 95250 w 1850231"/>
                            <a:gd name="connsiteY169" fmla="*/ 1128712 h 1754981"/>
                            <a:gd name="connsiteX170" fmla="*/ 102393 w 1850231"/>
                            <a:gd name="connsiteY170" fmla="*/ 1135856 h 1754981"/>
                            <a:gd name="connsiteX171" fmla="*/ 119062 w 1850231"/>
                            <a:gd name="connsiteY171" fmla="*/ 1159669 h 1754981"/>
                            <a:gd name="connsiteX172" fmla="*/ 126206 w 1850231"/>
                            <a:gd name="connsiteY172" fmla="*/ 1166812 h 1754981"/>
                            <a:gd name="connsiteX173" fmla="*/ 130968 w 1850231"/>
                            <a:gd name="connsiteY173" fmla="*/ 1173956 h 1754981"/>
                            <a:gd name="connsiteX174" fmla="*/ 138112 w 1850231"/>
                            <a:gd name="connsiteY174" fmla="*/ 1181100 h 1754981"/>
                            <a:gd name="connsiteX175" fmla="*/ 142875 w 1850231"/>
                            <a:gd name="connsiteY175" fmla="*/ 1188244 h 1754981"/>
                            <a:gd name="connsiteX176" fmla="*/ 150018 w 1850231"/>
                            <a:gd name="connsiteY176" fmla="*/ 1195387 h 1754981"/>
                            <a:gd name="connsiteX177" fmla="*/ 157162 w 1850231"/>
                            <a:gd name="connsiteY177" fmla="*/ 1204912 h 1754981"/>
                            <a:gd name="connsiteX178" fmla="*/ 164306 w 1850231"/>
                            <a:gd name="connsiteY178" fmla="*/ 1207294 h 1754981"/>
                            <a:gd name="connsiteX179" fmla="*/ 173831 w 1850231"/>
                            <a:gd name="connsiteY179" fmla="*/ 1221581 h 1754981"/>
                            <a:gd name="connsiteX180" fmla="*/ 183356 w 1850231"/>
                            <a:gd name="connsiteY180" fmla="*/ 1238250 h 1754981"/>
                            <a:gd name="connsiteX181" fmla="*/ 185737 w 1850231"/>
                            <a:gd name="connsiteY181" fmla="*/ 1250156 h 1754981"/>
                            <a:gd name="connsiteX182" fmla="*/ 195262 w 1850231"/>
                            <a:gd name="connsiteY182" fmla="*/ 1257300 h 1754981"/>
                            <a:gd name="connsiteX183" fmla="*/ 209550 w 1850231"/>
                            <a:gd name="connsiteY183" fmla="*/ 1266825 h 1754981"/>
                            <a:gd name="connsiteX184" fmla="*/ 226218 w 1850231"/>
                            <a:gd name="connsiteY184" fmla="*/ 1290637 h 1754981"/>
                            <a:gd name="connsiteX185" fmla="*/ 233362 w 1850231"/>
                            <a:gd name="connsiteY185" fmla="*/ 1297781 h 1754981"/>
                            <a:gd name="connsiteX186" fmla="*/ 240506 w 1850231"/>
                            <a:gd name="connsiteY186" fmla="*/ 1312069 h 1754981"/>
                            <a:gd name="connsiteX187" fmla="*/ 254793 w 1850231"/>
                            <a:gd name="connsiteY187" fmla="*/ 1323975 h 1754981"/>
                            <a:gd name="connsiteX188" fmla="*/ 266700 w 1850231"/>
                            <a:gd name="connsiteY188" fmla="*/ 1343025 h 1754981"/>
                            <a:gd name="connsiteX189" fmla="*/ 276225 w 1850231"/>
                            <a:gd name="connsiteY189" fmla="*/ 1347787 h 1754981"/>
                            <a:gd name="connsiteX190" fmla="*/ 285750 w 1850231"/>
                            <a:gd name="connsiteY190" fmla="*/ 1362075 h 1754981"/>
                            <a:gd name="connsiteX191" fmla="*/ 295275 w 1850231"/>
                            <a:gd name="connsiteY191" fmla="*/ 1366837 h 1754981"/>
                            <a:gd name="connsiteX192" fmla="*/ 323850 w 1850231"/>
                            <a:gd name="connsiteY192" fmla="*/ 1378744 h 1754981"/>
                            <a:gd name="connsiteX193" fmla="*/ 340518 w 1850231"/>
                            <a:gd name="connsiteY193" fmla="*/ 1390650 h 1754981"/>
                            <a:gd name="connsiteX194" fmla="*/ 350043 w 1850231"/>
                            <a:gd name="connsiteY194" fmla="*/ 1395412 h 1754981"/>
                            <a:gd name="connsiteX195" fmla="*/ 359568 w 1850231"/>
                            <a:gd name="connsiteY195" fmla="*/ 1402556 h 1754981"/>
                            <a:gd name="connsiteX196" fmla="*/ 373856 w 1850231"/>
                            <a:gd name="connsiteY196" fmla="*/ 1409700 h 1754981"/>
                            <a:gd name="connsiteX197" fmla="*/ 400050 w 1850231"/>
                            <a:gd name="connsiteY197" fmla="*/ 1419225 h 1754981"/>
                            <a:gd name="connsiteX198" fmla="*/ 414337 w 1850231"/>
                            <a:gd name="connsiteY198" fmla="*/ 1426369 h 1754981"/>
                            <a:gd name="connsiteX199" fmla="*/ 423862 w 1850231"/>
                            <a:gd name="connsiteY199" fmla="*/ 1431131 h 1754981"/>
                            <a:gd name="connsiteX200" fmla="*/ 431006 w 1850231"/>
                            <a:gd name="connsiteY200" fmla="*/ 1433512 h 1754981"/>
                            <a:gd name="connsiteX201" fmla="*/ 459581 w 1850231"/>
                            <a:gd name="connsiteY201" fmla="*/ 1450181 h 1754981"/>
                            <a:gd name="connsiteX202" fmla="*/ 471487 w 1850231"/>
                            <a:gd name="connsiteY202" fmla="*/ 1454944 h 1754981"/>
                            <a:gd name="connsiteX203" fmla="*/ 495300 w 1850231"/>
                            <a:gd name="connsiteY203" fmla="*/ 1471612 h 1754981"/>
                            <a:gd name="connsiteX204" fmla="*/ 509587 w 1850231"/>
                            <a:gd name="connsiteY204" fmla="*/ 1483519 h 1754981"/>
                            <a:gd name="connsiteX205" fmla="*/ 523875 w 1850231"/>
                            <a:gd name="connsiteY205" fmla="*/ 1497806 h 1754981"/>
                            <a:gd name="connsiteX206" fmla="*/ 535781 w 1850231"/>
                            <a:gd name="connsiteY206" fmla="*/ 1504950 h 1754981"/>
                            <a:gd name="connsiteX207" fmla="*/ 545306 w 1850231"/>
                            <a:gd name="connsiteY207" fmla="*/ 1512094 h 1754981"/>
                            <a:gd name="connsiteX208" fmla="*/ 552450 w 1850231"/>
                            <a:gd name="connsiteY208" fmla="*/ 1516856 h 1754981"/>
                            <a:gd name="connsiteX209" fmla="*/ 559593 w 1850231"/>
                            <a:gd name="connsiteY209" fmla="*/ 1526381 h 1754981"/>
                            <a:gd name="connsiteX210" fmla="*/ 573881 w 1850231"/>
                            <a:gd name="connsiteY210" fmla="*/ 1547812 h 1754981"/>
                            <a:gd name="connsiteX211" fmla="*/ 583406 w 1850231"/>
                            <a:gd name="connsiteY211" fmla="*/ 1554956 h 1754981"/>
                            <a:gd name="connsiteX212" fmla="*/ 585787 w 1850231"/>
                            <a:gd name="connsiteY212" fmla="*/ 1562100 h 1754981"/>
                            <a:gd name="connsiteX213" fmla="*/ 588168 w 1850231"/>
                            <a:gd name="connsiteY213" fmla="*/ 1571625 h 1754981"/>
                            <a:gd name="connsiteX214" fmla="*/ 595312 w 1850231"/>
                            <a:gd name="connsiteY214" fmla="*/ 1576387 h 1754981"/>
                            <a:gd name="connsiteX215" fmla="*/ 602456 w 1850231"/>
                            <a:gd name="connsiteY215" fmla="*/ 1583531 h 1754981"/>
                            <a:gd name="connsiteX216" fmla="*/ 609600 w 1850231"/>
                            <a:gd name="connsiteY216" fmla="*/ 1588294 h 1754981"/>
                            <a:gd name="connsiteX217" fmla="*/ 623887 w 1850231"/>
                            <a:gd name="connsiteY217" fmla="*/ 1600200 h 1754981"/>
                            <a:gd name="connsiteX218" fmla="*/ 635793 w 1850231"/>
                            <a:gd name="connsiteY218" fmla="*/ 1604962 h 1754981"/>
                            <a:gd name="connsiteX219" fmla="*/ 642937 w 1850231"/>
                            <a:gd name="connsiteY219" fmla="*/ 1609725 h 1754981"/>
                            <a:gd name="connsiteX220" fmla="*/ 659606 w 1850231"/>
                            <a:gd name="connsiteY220" fmla="*/ 1621631 h 1754981"/>
                            <a:gd name="connsiteX221" fmla="*/ 678656 w 1850231"/>
                            <a:gd name="connsiteY221" fmla="*/ 1628775 h 1754981"/>
                            <a:gd name="connsiteX222" fmla="*/ 688181 w 1850231"/>
                            <a:gd name="connsiteY222" fmla="*/ 1631156 h 1754981"/>
                            <a:gd name="connsiteX223" fmla="*/ 711993 w 1850231"/>
                            <a:gd name="connsiteY223" fmla="*/ 1640681 h 1754981"/>
                            <a:gd name="connsiteX224" fmla="*/ 719137 w 1850231"/>
                            <a:gd name="connsiteY224" fmla="*/ 1647825 h 1754981"/>
                            <a:gd name="connsiteX225" fmla="*/ 731043 w 1850231"/>
                            <a:gd name="connsiteY225" fmla="*/ 1652587 h 1754981"/>
                            <a:gd name="connsiteX226" fmla="*/ 766762 w 1850231"/>
                            <a:gd name="connsiteY226" fmla="*/ 1666875 h 1754981"/>
                            <a:gd name="connsiteX227" fmla="*/ 773906 w 1850231"/>
                            <a:gd name="connsiteY227" fmla="*/ 1674019 h 1754981"/>
                            <a:gd name="connsiteX228" fmla="*/ 790575 w 1850231"/>
                            <a:gd name="connsiteY228" fmla="*/ 1690687 h 1754981"/>
                            <a:gd name="connsiteX229" fmla="*/ 795337 w 1850231"/>
                            <a:gd name="connsiteY229" fmla="*/ 1697831 h 1754981"/>
                            <a:gd name="connsiteX230" fmla="*/ 802481 w 1850231"/>
                            <a:gd name="connsiteY230" fmla="*/ 1707356 h 1754981"/>
                            <a:gd name="connsiteX231" fmla="*/ 823912 w 1850231"/>
                            <a:gd name="connsiteY231" fmla="*/ 1726406 h 1754981"/>
                            <a:gd name="connsiteX232" fmla="*/ 831056 w 1850231"/>
                            <a:gd name="connsiteY232" fmla="*/ 1733550 h 1754981"/>
                            <a:gd name="connsiteX233" fmla="*/ 850106 w 1850231"/>
                            <a:gd name="connsiteY233" fmla="*/ 1743075 h 1754981"/>
                            <a:gd name="connsiteX234" fmla="*/ 854868 w 1850231"/>
                            <a:gd name="connsiteY234" fmla="*/ 1750219 h 1754981"/>
                            <a:gd name="connsiteX235" fmla="*/ 862012 w 1850231"/>
                            <a:gd name="connsiteY235" fmla="*/ 1754981 h 1754981"/>
                            <a:gd name="connsiteX236" fmla="*/ 857250 w 1850231"/>
                            <a:gd name="connsiteY23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35718 w 1850231"/>
                            <a:gd name="connsiteY159" fmla="*/ 995362 h 1754981"/>
                            <a:gd name="connsiteX160" fmla="*/ 40481 w 1850231"/>
                            <a:gd name="connsiteY160" fmla="*/ 1004887 h 1754981"/>
                            <a:gd name="connsiteX161" fmla="*/ 45243 w 1850231"/>
                            <a:gd name="connsiteY161" fmla="*/ 1019175 h 1754981"/>
                            <a:gd name="connsiteX162" fmla="*/ 47625 w 1850231"/>
                            <a:gd name="connsiteY162" fmla="*/ 1028700 h 1754981"/>
                            <a:gd name="connsiteX163" fmla="*/ 52387 w 1850231"/>
                            <a:gd name="connsiteY163" fmla="*/ 1038225 h 1754981"/>
                            <a:gd name="connsiteX164" fmla="*/ 61912 w 1850231"/>
                            <a:gd name="connsiteY164" fmla="*/ 1057275 h 1754981"/>
                            <a:gd name="connsiteX165" fmla="*/ 66675 w 1850231"/>
                            <a:gd name="connsiteY165" fmla="*/ 1071562 h 1754981"/>
                            <a:gd name="connsiteX166" fmla="*/ 76200 w 1850231"/>
                            <a:gd name="connsiteY166" fmla="*/ 1085850 h 1754981"/>
                            <a:gd name="connsiteX167" fmla="*/ 78581 w 1850231"/>
                            <a:gd name="connsiteY167" fmla="*/ 1092994 h 1754981"/>
                            <a:gd name="connsiteX168" fmla="*/ 116681 w 1850231"/>
                            <a:gd name="connsiteY168" fmla="*/ 1102519 h 1754981"/>
                            <a:gd name="connsiteX169" fmla="*/ 95250 w 1850231"/>
                            <a:gd name="connsiteY169" fmla="*/ 1128712 h 1754981"/>
                            <a:gd name="connsiteX170" fmla="*/ 102393 w 1850231"/>
                            <a:gd name="connsiteY170" fmla="*/ 1135856 h 1754981"/>
                            <a:gd name="connsiteX171" fmla="*/ 119062 w 1850231"/>
                            <a:gd name="connsiteY171" fmla="*/ 1159669 h 1754981"/>
                            <a:gd name="connsiteX172" fmla="*/ 126206 w 1850231"/>
                            <a:gd name="connsiteY172" fmla="*/ 1166812 h 1754981"/>
                            <a:gd name="connsiteX173" fmla="*/ 130968 w 1850231"/>
                            <a:gd name="connsiteY173" fmla="*/ 1173956 h 1754981"/>
                            <a:gd name="connsiteX174" fmla="*/ 138112 w 1850231"/>
                            <a:gd name="connsiteY174" fmla="*/ 1181100 h 1754981"/>
                            <a:gd name="connsiteX175" fmla="*/ 142875 w 1850231"/>
                            <a:gd name="connsiteY175" fmla="*/ 1188244 h 1754981"/>
                            <a:gd name="connsiteX176" fmla="*/ 150018 w 1850231"/>
                            <a:gd name="connsiteY176" fmla="*/ 1195387 h 1754981"/>
                            <a:gd name="connsiteX177" fmla="*/ 157162 w 1850231"/>
                            <a:gd name="connsiteY177" fmla="*/ 1204912 h 1754981"/>
                            <a:gd name="connsiteX178" fmla="*/ 164306 w 1850231"/>
                            <a:gd name="connsiteY178" fmla="*/ 1207294 h 1754981"/>
                            <a:gd name="connsiteX179" fmla="*/ 173831 w 1850231"/>
                            <a:gd name="connsiteY179" fmla="*/ 1221581 h 1754981"/>
                            <a:gd name="connsiteX180" fmla="*/ 183356 w 1850231"/>
                            <a:gd name="connsiteY180" fmla="*/ 1238250 h 1754981"/>
                            <a:gd name="connsiteX181" fmla="*/ 185737 w 1850231"/>
                            <a:gd name="connsiteY181" fmla="*/ 1250156 h 1754981"/>
                            <a:gd name="connsiteX182" fmla="*/ 195262 w 1850231"/>
                            <a:gd name="connsiteY182" fmla="*/ 1257300 h 1754981"/>
                            <a:gd name="connsiteX183" fmla="*/ 209550 w 1850231"/>
                            <a:gd name="connsiteY183" fmla="*/ 1266825 h 1754981"/>
                            <a:gd name="connsiteX184" fmla="*/ 226218 w 1850231"/>
                            <a:gd name="connsiteY184" fmla="*/ 1290637 h 1754981"/>
                            <a:gd name="connsiteX185" fmla="*/ 233362 w 1850231"/>
                            <a:gd name="connsiteY185" fmla="*/ 1297781 h 1754981"/>
                            <a:gd name="connsiteX186" fmla="*/ 240506 w 1850231"/>
                            <a:gd name="connsiteY186" fmla="*/ 1312069 h 1754981"/>
                            <a:gd name="connsiteX187" fmla="*/ 254793 w 1850231"/>
                            <a:gd name="connsiteY187" fmla="*/ 1323975 h 1754981"/>
                            <a:gd name="connsiteX188" fmla="*/ 266700 w 1850231"/>
                            <a:gd name="connsiteY188" fmla="*/ 1343025 h 1754981"/>
                            <a:gd name="connsiteX189" fmla="*/ 276225 w 1850231"/>
                            <a:gd name="connsiteY189" fmla="*/ 1347787 h 1754981"/>
                            <a:gd name="connsiteX190" fmla="*/ 285750 w 1850231"/>
                            <a:gd name="connsiteY190" fmla="*/ 1362075 h 1754981"/>
                            <a:gd name="connsiteX191" fmla="*/ 295275 w 1850231"/>
                            <a:gd name="connsiteY191" fmla="*/ 1366837 h 1754981"/>
                            <a:gd name="connsiteX192" fmla="*/ 323850 w 1850231"/>
                            <a:gd name="connsiteY192" fmla="*/ 1378744 h 1754981"/>
                            <a:gd name="connsiteX193" fmla="*/ 340518 w 1850231"/>
                            <a:gd name="connsiteY193" fmla="*/ 1390650 h 1754981"/>
                            <a:gd name="connsiteX194" fmla="*/ 350043 w 1850231"/>
                            <a:gd name="connsiteY194" fmla="*/ 1395412 h 1754981"/>
                            <a:gd name="connsiteX195" fmla="*/ 359568 w 1850231"/>
                            <a:gd name="connsiteY195" fmla="*/ 1402556 h 1754981"/>
                            <a:gd name="connsiteX196" fmla="*/ 373856 w 1850231"/>
                            <a:gd name="connsiteY196" fmla="*/ 1409700 h 1754981"/>
                            <a:gd name="connsiteX197" fmla="*/ 400050 w 1850231"/>
                            <a:gd name="connsiteY197" fmla="*/ 1419225 h 1754981"/>
                            <a:gd name="connsiteX198" fmla="*/ 414337 w 1850231"/>
                            <a:gd name="connsiteY198" fmla="*/ 1426369 h 1754981"/>
                            <a:gd name="connsiteX199" fmla="*/ 423862 w 1850231"/>
                            <a:gd name="connsiteY199" fmla="*/ 1431131 h 1754981"/>
                            <a:gd name="connsiteX200" fmla="*/ 431006 w 1850231"/>
                            <a:gd name="connsiteY200" fmla="*/ 1433512 h 1754981"/>
                            <a:gd name="connsiteX201" fmla="*/ 459581 w 1850231"/>
                            <a:gd name="connsiteY201" fmla="*/ 1450181 h 1754981"/>
                            <a:gd name="connsiteX202" fmla="*/ 471487 w 1850231"/>
                            <a:gd name="connsiteY202" fmla="*/ 1454944 h 1754981"/>
                            <a:gd name="connsiteX203" fmla="*/ 495300 w 1850231"/>
                            <a:gd name="connsiteY203" fmla="*/ 1471612 h 1754981"/>
                            <a:gd name="connsiteX204" fmla="*/ 509587 w 1850231"/>
                            <a:gd name="connsiteY204" fmla="*/ 1483519 h 1754981"/>
                            <a:gd name="connsiteX205" fmla="*/ 523875 w 1850231"/>
                            <a:gd name="connsiteY205" fmla="*/ 1497806 h 1754981"/>
                            <a:gd name="connsiteX206" fmla="*/ 535781 w 1850231"/>
                            <a:gd name="connsiteY206" fmla="*/ 1504950 h 1754981"/>
                            <a:gd name="connsiteX207" fmla="*/ 545306 w 1850231"/>
                            <a:gd name="connsiteY207" fmla="*/ 1512094 h 1754981"/>
                            <a:gd name="connsiteX208" fmla="*/ 552450 w 1850231"/>
                            <a:gd name="connsiteY208" fmla="*/ 1516856 h 1754981"/>
                            <a:gd name="connsiteX209" fmla="*/ 559593 w 1850231"/>
                            <a:gd name="connsiteY209" fmla="*/ 1526381 h 1754981"/>
                            <a:gd name="connsiteX210" fmla="*/ 573881 w 1850231"/>
                            <a:gd name="connsiteY210" fmla="*/ 1547812 h 1754981"/>
                            <a:gd name="connsiteX211" fmla="*/ 583406 w 1850231"/>
                            <a:gd name="connsiteY211" fmla="*/ 1554956 h 1754981"/>
                            <a:gd name="connsiteX212" fmla="*/ 585787 w 1850231"/>
                            <a:gd name="connsiteY212" fmla="*/ 1562100 h 1754981"/>
                            <a:gd name="connsiteX213" fmla="*/ 588168 w 1850231"/>
                            <a:gd name="connsiteY213" fmla="*/ 1571625 h 1754981"/>
                            <a:gd name="connsiteX214" fmla="*/ 595312 w 1850231"/>
                            <a:gd name="connsiteY214" fmla="*/ 1576387 h 1754981"/>
                            <a:gd name="connsiteX215" fmla="*/ 602456 w 1850231"/>
                            <a:gd name="connsiteY215" fmla="*/ 1583531 h 1754981"/>
                            <a:gd name="connsiteX216" fmla="*/ 609600 w 1850231"/>
                            <a:gd name="connsiteY216" fmla="*/ 1588294 h 1754981"/>
                            <a:gd name="connsiteX217" fmla="*/ 623887 w 1850231"/>
                            <a:gd name="connsiteY217" fmla="*/ 1600200 h 1754981"/>
                            <a:gd name="connsiteX218" fmla="*/ 635793 w 1850231"/>
                            <a:gd name="connsiteY218" fmla="*/ 1604962 h 1754981"/>
                            <a:gd name="connsiteX219" fmla="*/ 642937 w 1850231"/>
                            <a:gd name="connsiteY219" fmla="*/ 1609725 h 1754981"/>
                            <a:gd name="connsiteX220" fmla="*/ 659606 w 1850231"/>
                            <a:gd name="connsiteY220" fmla="*/ 1621631 h 1754981"/>
                            <a:gd name="connsiteX221" fmla="*/ 678656 w 1850231"/>
                            <a:gd name="connsiteY221" fmla="*/ 1628775 h 1754981"/>
                            <a:gd name="connsiteX222" fmla="*/ 688181 w 1850231"/>
                            <a:gd name="connsiteY222" fmla="*/ 1631156 h 1754981"/>
                            <a:gd name="connsiteX223" fmla="*/ 711993 w 1850231"/>
                            <a:gd name="connsiteY223" fmla="*/ 1640681 h 1754981"/>
                            <a:gd name="connsiteX224" fmla="*/ 719137 w 1850231"/>
                            <a:gd name="connsiteY224" fmla="*/ 1647825 h 1754981"/>
                            <a:gd name="connsiteX225" fmla="*/ 731043 w 1850231"/>
                            <a:gd name="connsiteY225" fmla="*/ 1652587 h 1754981"/>
                            <a:gd name="connsiteX226" fmla="*/ 766762 w 1850231"/>
                            <a:gd name="connsiteY226" fmla="*/ 1666875 h 1754981"/>
                            <a:gd name="connsiteX227" fmla="*/ 773906 w 1850231"/>
                            <a:gd name="connsiteY227" fmla="*/ 1674019 h 1754981"/>
                            <a:gd name="connsiteX228" fmla="*/ 790575 w 1850231"/>
                            <a:gd name="connsiteY228" fmla="*/ 1690687 h 1754981"/>
                            <a:gd name="connsiteX229" fmla="*/ 795337 w 1850231"/>
                            <a:gd name="connsiteY229" fmla="*/ 1697831 h 1754981"/>
                            <a:gd name="connsiteX230" fmla="*/ 802481 w 1850231"/>
                            <a:gd name="connsiteY230" fmla="*/ 1707356 h 1754981"/>
                            <a:gd name="connsiteX231" fmla="*/ 823912 w 1850231"/>
                            <a:gd name="connsiteY231" fmla="*/ 1726406 h 1754981"/>
                            <a:gd name="connsiteX232" fmla="*/ 831056 w 1850231"/>
                            <a:gd name="connsiteY232" fmla="*/ 1733550 h 1754981"/>
                            <a:gd name="connsiteX233" fmla="*/ 850106 w 1850231"/>
                            <a:gd name="connsiteY233" fmla="*/ 1743075 h 1754981"/>
                            <a:gd name="connsiteX234" fmla="*/ 854868 w 1850231"/>
                            <a:gd name="connsiteY234" fmla="*/ 1750219 h 1754981"/>
                            <a:gd name="connsiteX235" fmla="*/ 862012 w 1850231"/>
                            <a:gd name="connsiteY235" fmla="*/ 1754981 h 1754981"/>
                            <a:gd name="connsiteX236" fmla="*/ 857250 w 1850231"/>
                            <a:gd name="connsiteY23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35718 w 1850231"/>
                            <a:gd name="connsiteY159" fmla="*/ 995362 h 1754981"/>
                            <a:gd name="connsiteX160" fmla="*/ 40481 w 1850231"/>
                            <a:gd name="connsiteY160" fmla="*/ 1004887 h 1754981"/>
                            <a:gd name="connsiteX161" fmla="*/ 45243 w 1850231"/>
                            <a:gd name="connsiteY161" fmla="*/ 1019175 h 1754981"/>
                            <a:gd name="connsiteX162" fmla="*/ 47625 w 1850231"/>
                            <a:gd name="connsiteY162" fmla="*/ 1028700 h 1754981"/>
                            <a:gd name="connsiteX163" fmla="*/ 71437 w 1850231"/>
                            <a:gd name="connsiteY163" fmla="*/ 1031081 h 1754981"/>
                            <a:gd name="connsiteX164" fmla="*/ 61912 w 1850231"/>
                            <a:gd name="connsiteY164" fmla="*/ 1057275 h 1754981"/>
                            <a:gd name="connsiteX165" fmla="*/ 66675 w 1850231"/>
                            <a:gd name="connsiteY165" fmla="*/ 1071562 h 1754981"/>
                            <a:gd name="connsiteX166" fmla="*/ 76200 w 1850231"/>
                            <a:gd name="connsiteY166" fmla="*/ 1085850 h 1754981"/>
                            <a:gd name="connsiteX167" fmla="*/ 78581 w 1850231"/>
                            <a:gd name="connsiteY167" fmla="*/ 1092994 h 1754981"/>
                            <a:gd name="connsiteX168" fmla="*/ 116681 w 1850231"/>
                            <a:gd name="connsiteY168" fmla="*/ 1102519 h 1754981"/>
                            <a:gd name="connsiteX169" fmla="*/ 95250 w 1850231"/>
                            <a:gd name="connsiteY169" fmla="*/ 1128712 h 1754981"/>
                            <a:gd name="connsiteX170" fmla="*/ 102393 w 1850231"/>
                            <a:gd name="connsiteY170" fmla="*/ 1135856 h 1754981"/>
                            <a:gd name="connsiteX171" fmla="*/ 119062 w 1850231"/>
                            <a:gd name="connsiteY171" fmla="*/ 1159669 h 1754981"/>
                            <a:gd name="connsiteX172" fmla="*/ 126206 w 1850231"/>
                            <a:gd name="connsiteY172" fmla="*/ 1166812 h 1754981"/>
                            <a:gd name="connsiteX173" fmla="*/ 130968 w 1850231"/>
                            <a:gd name="connsiteY173" fmla="*/ 1173956 h 1754981"/>
                            <a:gd name="connsiteX174" fmla="*/ 138112 w 1850231"/>
                            <a:gd name="connsiteY174" fmla="*/ 1181100 h 1754981"/>
                            <a:gd name="connsiteX175" fmla="*/ 142875 w 1850231"/>
                            <a:gd name="connsiteY175" fmla="*/ 1188244 h 1754981"/>
                            <a:gd name="connsiteX176" fmla="*/ 150018 w 1850231"/>
                            <a:gd name="connsiteY176" fmla="*/ 1195387 h 1754981"/>
                            <a:gd name="connsiteX177" fmla="*/ 157162 w 1850231"/>
                            <a:gd name="connsiteY177" fmla="*/ 1204912 h 1754981"/>
                            <a:gd name="connsiteX178" fmla="*/ 164306 w 1850231"/>
                            <a:gd name="connsiteY178" fmla="*/ 1207294 h 1754981"/>
                            <a:gd name="connsiteX179" fmla="*/ 173831 w 1850231"/>
                            <a:gd name="connsiteY179" fmla="*/ 1221581 h 1754981"/>
                            <a:gd name="connsiteX180" fmla="*/ 183356 w 1850231"/>
                            <a:gd name="connsiteY180" fmla="*/ 1238250 h 1754981"/>
                            <a:gd name="connsiteX181" fmla="*/ 185737 w 1850231"/>
                            <a:gd name="connsiteY181" fmla="*/ 1250156 h 1754981"/>
                            <a:gd name="connsiteX182" fmla="*/ 195262 w 1850231"/>
                            <a:gd name="connsiteY182" fmla="*/ 1257300 h 1754981"/>
                            <a:gd name="connsiteX183" fmla="*/ 209550 w 1850231"/>
                            <a:gd name="connsiteY183" fmla="*/ 1266825 h 1754981"/>
                            <a:gd name="connsiteX184" fmla="*/ 226218 w 1850231"/>
                            <a:gd name="connsiteY184" fmla="*/ 1290637 h 1754981"/>
                            <a:gd name="connsiteX185" fmla="*/ 233362 w 1850231"/>
                            <a:gd name="connsiteY185" fmla="*/ 1297781 h 1754981"/>
                            <a:gd name="connsiteX186" fmla="*/ 240506 w 1850231"/>
                            <a:gd name="connsiteY186" fmla="*/ 1312069 h 1754981"/>
                            <a:gd name="connsiteX187" fmla="*/ 254793 w 1850231"/>
                            <a:gd name="connsiteY187" fmla="*/ 1323975 h 1754981"/>
                            <a:gd name="connsiteX188" fmla="*/ 266700 w 1850231"/>
                            <a:gd name="connsiteY188" fmla="*/ 1343025 h 1754981"/>
                            <a:gd name="connsiteX189" fmla="*/ 276225 w 1850231"/>
                            <a:gd name="connsiteY189" fmla="*/ 1347787 h 1754981"/>
                            <a:gd name="connsiteX190" fmla="*/ 285750 w 1850231"/>
                            <a:gd name="connsiteY190" fmla="*/ 1362075 h 1754981"/>
                            <a:gd name="connsiteX191" fmla="*/ 295275 w 1850231"/>
                            <a:gd name="connsiteY191" fmla="*/ 1366837 h 1754981"/>
                            <a:gd name="connsiteX192" fmla="*/ 323850 w 1850231"/>
                            <a:gd name="connsiteY192" fmla="*/ 1378744 h 1754981"/>
                            <a:gd name="connsiteX193" fmla="*/ 340518 w 1850231"/>
                            <a:gd name="connsiteY193" fmla="*/ 1390650 h 1754981"/>
                            <a:gd name="connsiteX194" fmla="*/ 350043 w 1850231"/>
                            <a:gd name="connsiteY194" fmla="*/ 1395412 h 1754981"/>
                            <a:gd name="connsiteX195" fmla="*/ 359568 w 1850231"/>
                            <a:gd name="connsiteY195" fmla="*/ 1402556 h 1754981"/>
                            <a:gd name="connsiteX196" fmla="*/ 373856 w 1850231"/>
                            <a:gd name="connsiteY196" fmla="*/ 1409700 h 1754981"/>
                            <a:gd name="connsiteX197" fmla="*/ 400050 w 1850231"/>
                            <a:gd name="connsiteY197" fmla="*/ 1419225 h 1754981"/>
                            <a:gd name="connsiteX198" fmla="*/ 414337 w 1850231"/>
                            <a:gd name="connsiteY198" fmla="*/ 1426369 h 1754981"/>
                            <a:gd name="connsiteX199" fmla="*/ 423862 w 1850231"/>
                            <a:gd name="connsiteY199" fmla="*/ 1431131 h 1754981"/>
                            <a:gd name="connsiteX200" fmla="*/ 431006 w 1850231"/>
                            <a:gd name="connsiteY200" fmla="*/ 1433512 h 1754981"/>
                            <a:gd name="connsiteX201" fmla="*/ 459581 w 1850231"/>
                            <a:gd name="connsiteY201" fmla="*/ 1450181 h 1754981"/>
                            <a:gd name="connsiteX202" fmla="*/ 471487 w 1850231"/>
                            <a:gd name="connsiteY202" fmla="*/ 1454944 h 1754981"/>
                            <a:gd name="connsiteX203" fmla="*/ 495300 w 1850231"/>
                            <a:gd name="connsiteY203" fmla="*/ 1471612 h 1754981"/>
                            <a:gd name="connsiteX204" fmla="*/ 509587 w 1850231"/>
                            <a:gd name="connsiteY204" fmla="*/ 1483519 h 1754981"/>
                            <a:gd name="connsiteX205" fmla="*/ 523875 w 1850231"/>
                            <a:gd name="connsiteY205" fmla="*/ 1497806 h 1754981"/>
                            <a:gd name="connsiteX206" fmla="*/ 535781 w 1850231"/>
                            <a:gd name="connsiteY206" fmla="*/ 1504950 h 1754981"/>
                            <a:gd name="connsiteX207" fmla="*/ 545306 w 1850231"/>
                            <a:gd name="connsiteY207" fmla="*/ 1512094 h 1754981"/>
                            <a:gd name="connsiteX208" fmla="*/ 552450 w 1850231"/>
                            <a:gd name="connsiteY208" fmla="*/ 1516856 h 1754981"/>
                            <a:gd name="connsiteX209" fmla="*/ 559593 w 1850231"/>
                            <a:gd name="connsiteY209" fmla="*/ 1526381 h 1754981"/>
                            <a:gd name="connsiteX210" fmla="*/ 573881 w 1850231"/>
                            <a:gd name="connsiteY210" fmla="*/ 1547812 h 1754981"/>
                            <a:gd name="connsiteX211" fmla="*/ 583406 w 1850231"/>
                            <a:gd name="connsiteY211" fmla="*/ 1554956 h 1754981"/>
                            <a:gd name="connsiteX212" fmla="*/ 585787 w 1850231"/>
                            <a:gd name="connsiteY212" fmla="*/ 1562100 h 1754981"/>
                            <a:gd name="connsiteX213" fmla="*/ 588168 w 1850231"/>
                            <a:gd name="connsiteY213" fmla="*/ 1571625 h 1754981"/>
                            <a:gd name="connsiteX214" fmla="*/ 595312 w 1850231"/>
                            <a:gd name="connsiteY214" fmla="*/ 1576387 h 1754981"/>
                            <a:gd name="connsiteX215" fmla="*/ 602456 w 1850231"/>
                            <a:gd name="connsiteY215" fmla="*/ 1583531 h 1754981"/>
                            <a:gd name="connsiteX216" fmla="*/ 609600 w 1850231"/>
                            <a:gd name="connsiteY216" fmla="*/ 1588294 h 1754981"/>
                            <a:gd name="connsiteX217" fmla="*/ 623887 w 1850231"/>
                            <a:gd name="connsiteY217" fmla="*/ 1600200 h 1754981"/>
                            <a:gd name="connsiteX218" fmla="*/ 635793 w 1850231"/>
                            <a:gd name="connsiteY218" fmla="*/ 1604962 h 1754981"/>
                            <a:gd name="connsiteX219" fmla="*/ 642937 w 1850231"/>
                            <a:gd name="connsiteY219" fmla="*/ 1609725 h 1754981"/>
                            <a:gd name="connsiteX220" fmla="*/ 659606 w 1850231"/>
                            <a:gd name="connsiteY220" fmla="*/ 1621631 h 1754981"/>
                            <a:gd name="connsiteX221" fmla="*/ 678656 w 1850231"/>
                            <a:gd name="connsiteY221" fmla="*/ 1628775 h 1754981"/>
                            <a:gd name="connsiteX222" fmla="*/ 688181 w 1850231"/>
                            <a:gd name="connsiteY222" fmla="*/ 1631156 h 1754981"/>
                            <a:gd name="connsiteX223" fmla="*/ 711993 w 1850231"/>
                            <a:gd name="connsiteY223" fmla="*/ 1640681 h 1754981"/>
                            <a:gd name="connsiteX224" fmla="*/ 719137 w 1850231"/>
                            <a:gd name="connsiteY224" fmla="*/ 1647825 h 1754981"/>
                            <a:gd name="connsiteX225" fmla="*/ 731043 w 1850231"/>
                            <a:gd name="connsiteY225" fmla="*/ 1652587 h 1754981"/>
                            <a:gd name="connsiteX226" fmla="*/ 766762 w 1850231"/>
                            <a:gd name="connsiteY226" fmla="*/ 1666875 h 1754981"/>
                            <a:gd name="connsiteX227" fmla="*/ 773906 w 1850231"/>
                            <a:gd name="connsiteY227" fmla="*/ 1674019 h 1754981"/>
                            <a:gd name="connsiteX228" fmla="*/ 790575 w 1850231"/>
                            <a:gd name="connsiteY228" fmla="*/ 1690687 h 1754981"/>
                            <a:gd name="connsiteX229" fmla="*/ 795337 w 1850231"/>
                            <a:gd name="connsiteY229" fmla="*/ 1697831 h 1754981"/>
                            <a:gd name="connsiteX230" fmla="*/ 802481 w 1850231"/>
                            <a:gd name="connsiteY230" fmla="*/ 1707356 h 1754981"/>
                            <a:gd name="connsiteX231" fmla="*/ 823912 w 1850231"/>
                            <a:gd name="connsiteY231" fmla="*/ 1726406 h 1754981"/>
                            <a:gd name="connsiteX232" fmla="*/ 831056 w 1850231"/>
                            <a:gd name="connsiteY232" fmla="*/ 1733550 h 1754981"/>
                            <a:gd name="connsiteX233" fmla="*/ 850106 w 1850231"/>
                            <a:gd name="connsiteY233" fmla="*/ 1743075 h 1754981"/>
                            <a:gd name="connsiteX234" fmla="*/ 854868 w 1850231"/>
                            <a:gd name="connsiteY234" fmla="*/ 1750219 h 1754981"/>
                            <a:gd name="connsiteX235" fmla="*/ 862012 w 1850231"/>
                            <a:gd name="connsiteY235" fmla="*/ 1754981 h 1754981"/>
                            <a:gd name="connsiteX236" fmla="*/ 857250 w 1850231"/>
                            <a:gd name="connsiteY23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71437 w 1850231"/>
                            <a:gd name="connsiteY162" fmla="*/ 1031081 h 1754981"/>
                            <a:gd name="connsiteX163" fmla="*/ 61912 w 1850231"/>
                            <a:gd name="connsiteY163" fmla="*/ 1057275 h 1754981"/>
                            <a:gd name="connsiteX164" fmla="*/ 66675 w 1850231"/>
                            <a:gd name="connsiteY164" fmla="*/ 1071562 h 1754981"/>
                            <a:gd name="connsiteX165" fmla="*/ 76200 w 1850231"/>
                            <a:gd name="connsiteY165" fmla="*/ 1085850 h 1754981"/>
                            <a:gd name="connsiteX166" fmla="*/ 78581 w 1850231"/>
                            <a:gd name="connsiteY166" fmla="*/ 1092994 h 1754981"/>
                            <a:gd name="connsiteX167" fmla="*/ 116681 w 1850231"/>
                            <a:gd name="connsiteY167" fmla="*/ 1102519 h 1754981"/>
                            <a:gd name="connsiteX168" fmla="*/ 95250 w 1850231"/>
                            <a:gd name="connsiteY168" fmla="*/ 1128712 h 1754981"/>
                            <a:gd name="connsiteX169" fmla="*/ 102393 w 1850231"/>
                            <a:gd name="connsiteY169" fmla="*/ 1135856 h 1754981"/>
                            <a:gd name="connsiteX170" fmla="*/ 119062 w 1850231"/>
                            <a:gd name="connsiteY170" fmla="*/ 1159669 h 1754981"/>
                            <a:gd name="connsiteX171" fmla="*/ 126206 w 1850231"/>
                            <a:gd name="connsiteY171" fmla="*/ 1166812 h 1754981"/>
                            <a:gd name="connsiteX172" fmla="*/ 130968 w 1850231"/>
                            <a:gd name="connsiteY172" fmla="*/ 1173956 h 1754981"/>
                            <a:gd name="connsiteX173" fmla="*/ 138112 w 1850231"/>
                            <a:gd name="connsiteY173" fmla="*/ 1181100 h 1754981"/>
                            <a:gd name="connsiteX174" fmla="*/ 142875 w 1850231"/>
                            <a:gd name="connsiteY174" fmla="*/ 1188244 h 1754981"/>
                            <a:gd name="connsiteX175" fmla="*/ 150018 w 1850231"/>
                            <a:gd name="connsiteY175" fmla="*/ 1195387 h 1754981"/>
                            <a:gd name="connsiteX176" fmla="*/ 157162 w 1850231"/>
                            <a:gd name="connsiteY176" fmla="*/ 1204912 h 1754981"/>
                            <a:gd name="connsiteX177" fmla="*/ 164306 w 1850231"/>
                            <a:gd name="connsiteY177" fmla="*/ 1207294 h 1754981"/>
                            <a:gd name="connsiteX178" fmla="*/ 173831 w 1850231"/>
                            <a:gd name="connsiteY178" fmla="*/ 1221581 h 1754981"/>
                            <a:gd name="connsiteX179" fmla="*/ 183356 w 1850231"/>
                            <a:gd name="connsiteY179" fmla="*/ 1238250 h 1754981"/>
                            <a:gd name="connsiteX180" fmla="*/ 185737 w 1850231"/>
                            <a:gd name="connsiteY180" fmla="*/ 1250156 h 1754981"/>
                            <a:gd name="connsiteX181" fmla="*/ 195262 w 1850231"/>
                            <a:gd name="connsiteY181" fmla="*/ 1257300 h 1754981"/>
                            <a:gd name="connsiteX182" fmla="*/ 209550 w 1850231"/>
                            <a:gd name="connsiteY182" fmla="*/ 1266825 h 1754981"/>
                            <a:gd name="connsiteX183" fmla="*/ 226218 w 1850231"/>
                            <a:gd name="connsiteY183" fmla="*/ 1290637 h 1754981"/>
                            <a:gd name="connsiteX184" fmla="*/ 233362 w 1850231"/>
                            <a:gd name="connsiteY184" fmla="*/ 1297781 h 1754981"/>
                            <a:gd name="connsiteX185" fmla="*/ 240506 w 1850231"/>
                            <a:gd name="connsiteY185" fmla="*/ 1312069 h 1754981"/>
                            <a:gd name="connsiteX186" fmla="*/ 254793 w 1850231"/>
                            <a:gd name="connsiteY186" fmla="*/ 1323975 h 1754981"/>
                            <a:gd name="connsiteX187" fmla="*/ 266700 w 1850231"/>
                            <a:gd name="connsiteY187" fmla="*/ 1343025 h 1754981"/>
                            <a:gd name="connsiteX188" fmla="*/ 276225 w 1850231"/>
                            <a:gd name="connsiteY188" fmla="*/ 1347787 h 1754981"/>
                            <a:gd name="connsiteX189" fmla="*/ 285750 w 1850231"/>
                            <a:gd name="connsiteY189" fmla="*/ 1362075 h 1754981"/>
                            <a:gd name="connsiteX190" fmla="*/ 295275 w 1850231"/>
                            <a:gd name="connsiteY190" fmla="*/ 1366837 h 1754981"/>
                            <a:gd name="connsiteX191" fmla="*/ 323850 w 1850231"/>
                            <a:gd name="connsiteY191" fmla="*/ 1378744 h 1754981"/>
                            <a:gd name="connsiteX192" fmla="*/ 340518 w 1850231"/>
                            <a:gd name="connsiteY192" fmla="*/ 1390650 h 1754981"/>
                            <a:gd name="connsiteX193" fmla="*/ 350043 w 1850231"/>
                            <a:gd name="connsiteY193" fmla="*/ 1395412 h 1754981"/>
                            <a:gd name="connsiteX194" fmla="*/ 359568 w 1850231"/>
                            <a:gd name="connsiteY194" fmla="*/ 1402556 h 1754981"/>
                            <a:gd name="connsiteX195" fmla="*/ 373856 w 1850231"/>
                            <a:gd name="connsiteY195" fmla="*/ 1409700 h 1754981"/>
                            <a:gd name="connsiteX196" fmla="*/ 400050 w 1850231"/>
                            <a:gd name="connsiteY196" fmla="*/ 1419225 h 1754981"/>
                            <a:gd name="connsiteX197" fmla="*/ 414337 w 1850231"/>
                            <a:gd name="connsiteY197" fmla="*/ 1426369 h 1754981"/>
                            <a:gd name="connsiteX198" fmla="*/ 423862 w 1850231"/>
                            <a:gd name="connsiteY198" fmla="*/ 1431131 h 1754981"/>
                            <a:gd name="connsiteX199" fmla="*/ 431006 w 1850231"/>
                            <a:gd name="connsiteY199" fmla="*/ 1433512 h 1754981"/>
                            <a:gd name="connsiteX200" fmla="*/ 459581 w 1850231"/>
                            <a:gd name="connsiteY200" fmla="*/ 1450181 h 1754981"/>
                            <a:gd name="connsiteX201" fmla="*/ 471487 w 1850231"/>
                            <a:gd name="connsiteY201" fmla="*/ 1454944 h 1754981"/>
                            <a:gd name="connsiteX202" fmla="*/ 495300 w 1850231"/>
                            <a:gd name="connsiteY202" fmla="*/ 1471612 h 1754981"/>
                            <a:gd name="connsiteX203" fmla="*/ 509587 w 1850231"/>
                            <a:gd name="connsiteY203" fmla="*/ 1483519 h 1754981"/>
                            <a:gd name="connsiteX204" fmla="*/ 523875 w 1850231"/>
                            <a:gd name="connsiteY204" fmla="*/ 1497806 h 1754981"/>
                            <a:gd name="connsiteX205" fmla="*/ 535781 w 1850231"/>
                            <a:gd name="connsiteY205" fmla="*/ 1504950 h 1754981"/>
                            <a:gd name="connsiteX206" fmla="*/ 545306 w 1850231"/>
                            <a:gd name="connsiteY206" fmla="*/ 1512094 h 1754981"/>
                            <a:gd name="connsiteX207" fmla="*/ 552450 w 1850231"/>
                            <a:gd name="connsiteY207" fmla="*/ 1516856 h 1754981"/>
                            <a:gd name="connsiteX208" fmla="*/ 559593 w 1850231"/>
                            <a:gd name="connsiteY208" fmla="*/ 1526381 h 1754981"/>
                            <a:gd name="connsiteX209" fmla="*/ 573881 w 1850231"/>
                            <a:gd name="connsiteY209" fmla="*/ 1547812 h 1754981"/>
                            <a:gd name="connsiteX210" fmla="*/ 583406 w 1850231"/>
                            <a:gd name="connsiteY210" fmla="*/ 1554956 h 1754981"/>
                            <a:gd name="connsiteX211" fmla="*/ 585787 w 1850231"/>
                            <a:gd name="connsiteY211" fmla="*/ 1562100 h 1754981"/>
                            <a:gd name="connsiteX212" fmla="*/ 588168 w 1850231"/>
                            <a:gd name="connsiteY212" fmla="*/ 1571625 h 1754981"/>
                            <a:gd name="connsiteX213" fmla="*/ 595312 w 1850231"/>
                            <a:gd name="connsiteY213" fmla="*/ 1576387 h 1754981"/>
                            <a:gd name="connsiteX214" fmla="*/ 602456 w 1850231"/>
                            <a:gd name="connsiteY214" fmla="*/ 1583531 h 1754981"/>
                            <a:gd name="connsiteX215" fmla="*/ 609600 w 1850231"/>
                            <a:gd name="connsiteY215" fmla="*/ 1588294 h 1754981"/>
                            <a:gd name="connsiteX216" fmla="*/ 623887 w 1850231"/>
                            <a:gd name="connsiteY216" fmla="*/ 1600200 h 1754981"/>
                            <a:gd name="connsiteX217" fmla="*/ 635793 w 1850231"/>
                            <a:gd name="connsiteY217" fmla="*/ 1604962 h 1754981"/>
                            <a:gd name="connsiteX218" fmla="*/ 642937 w 1850231"/>
                            <a:gd name="connsiteY218" fmla="*/ 1609725 h 1754981"/>
                            <a:gd name="connsiteX219" fmla="*/ 659606 w 1850231"/>
                            <a:gd name="connsiteY219" fmla="*/ 1621631 h 1754981"/>
                            <a:gd name="connsiteX220" fmla="*/ 678656 w 1850231"/>
                            <a:gd name="connsiteY220" fmla="*/ 1628775 h 1754981"/>
                            <a:gd name="connsiteX221" fmla="*/ 688181 w 1850231"/>
                            <a:gd name="connsiteY221" fmla="*/ 1631156 h 1754981"/>
                            <a:gd name="connsiteX222" fmla="*/ 711993 w 1850231"/>
                            <a:gd name="connsiteY222" fmla="*/ 1640681 h 1754981"/>
                            <a:gd name="connsiteX223" fmla="*/ 719137 w 1850231"/>
                            <a:gd name="connsiteY223" fmla="*/ 1647825 h 1754981"/>
                            <a:gd name="connsiteX224" fmla="*/ 731043 w 1850231"/>
                            <a:gd name="connsiteY224" fmla="*/ 1652587 h 1754981"/>
                            <a:gd name="connsiteX225" fmla="*/ 766762 w 1850231"/>
                            <a:gd name="connsiteY225" fmla="*/ 1666875 h 1754981"/>
                            <a:gd name="connsiteX226" fmla="*/ 773906 w 1850231"/>
                            <a:gd name="connsiteY226" fmla="*/ 1674019 h 1754981"/>
                            <a:gd name="connsiteX227" fmla="*/ 790575 w 1850231"/>
                            <a:gd name="connsiteY227" fmla="*/ 1690687 h 1754981"/>
                            <a:gd name="connsiteX228" fmla="*/ 795337 w 1850231"/>
                            <a:gd name="connsiteY228" fmla="*/ 1697831 h 1754981"/>
                            <a:gd name="connsiteX229" fmla="*/ 802481 w 1850231"/>
                            <a:gd name="connsiteY229" fmla="*/ 1707356 h 1754981"/>
                            <a:gd name="connsiteX230" fmla="*/ 823912 w 1850231"/>
                            <a:gd name="connsiteY230" fmla="*/ 1726406 h 1754981"/>
                            <a:gd name="connsiteX231" fmla="*/ 831056 w 1850231"/>
                            <a:gd name="connsiteY231" fmla="*/ 1733550 h 1754981"/>
                            <a:gd name="connsiteX232" fmla="*/ 850106 w 1850231"/>
                            <a:gd name="connsiteY232" fmla="*/ 1743075 h 1754981"/>
                            <a:gd name="connsiteX233" fmla="*/ 854868 w 1850231"/>
                            <a:gd name="connsiteY233" fmla="*/ 1750219 h 1754981"/>
                            <a:gd name="connsiteX234" fmla="*/ 862012 w 1850231"/>
                            <a:gd name="connsiteY234" fmla="*/ 1754981 h 1754981"/>
                            <a:gd name="connsiteX235" fmla="*/ 857250 w 1850231"/>
                            <a:gd name="connsiteY235"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71437 w 1850231"/>
                            <a:gd name="connsiteY162" fmla="*/ 1031081 h 1754981"/>
                            <a:gd name="connsiteX163" fmla="*/ 66675 w 1850231"/>
                            <a:gd name="connsiteY163" fmla="*/ 1071562 h 1754981"/>
                            <a:gd name="connsiteX164" fmla="*/ 76200 w 1850231"/>
                            <a:gd name="connsiteY164" fmla="*/ 1085850 h 1754981"/>
                            <a:gd name="connsiteX165" fmla="*/ 78581 w 1850231"/>
                            <a:gd name="connsiteY165" fmla="*/ 1092994 h 1754981"/>
                            <a:gd name="connsiteX166" fmla="*/ 116681 w 1850231"/>
                            <a:gd name="connsiteY166" fmla="*/ 1102519 h 1754981"/>
                            <a:gd name="connsiteX167" fmla="*/ 95250 w 1850231"/>
                            <a:gd name="connsiteY167" fmla="*/ 1128712 h 1754981"/>
                            <a:gd name="connsiteX168" fmla="*/ 102393 w 1850231"/>
                            <a:gd name="connsiteY168" fmla="*/ 1135856 h 1754981"/>
                            <a:gd name="connsiteX169" fmla="*/ 119062 w 1850231"/>
                            <a:gd name="connsiteY169" fmla="*/ 1159669 h 1754981"/>
                            <a:gd name="connsiteX170" fmla="*/ 126206 w 1850231"/>
                            <a:gd name="connsiteY170" fmla="*/ 1166812 h 1754981"/>
                            <a:gd name="connsiteX171" fmla="*/ 130968 w 1850231"/>
                            <a:gd name="connsiteY171" fmla="*/ 1173956 h 1754981"/>
                            <a:gd name="connsiteX172" fmla="*/ 138112 w 1850231"/>
                            <a:gd name="connsiteY172" fmla="*/ 1181100 h 1754981"/>
                            <a:gd name="connsiteX173" fmla="*/ 142875 w 1850231"/>
                            <a:gd name="connsiteY173" fmla="*/ 1188244 h 1754981"/>
                            <a:gd name="connsiteX174" fmla="*/ 150018 w 1850231"/>
                            <a:gd name="connsiteY174" fmla="*/ 1195387 h 1754981"/>
                            <a:gd name="connsiteX175" fmla="*/ 157162 w 1850231"/>
                            <a:gd name="connsiteY175" fmla="*/ 1204912 h 1754981"/>
                            <a:gd name="connsiteX176" fmla="*/ 164306 w 1850231"/>
                            <a:gd name="connsiteY176" fmla="*/ 1207294 h 1754981"/>
                            <a:gd name="connsiteX177" fmla="*/ 173831 w 1850231"/>
                            <a:gd name="connsiteY177" fmla="*/ 1221581 h 1754981"/>
                            <a:gd name="connsiteX178" fmla="*/ 183356 w 1850231"/>
                            <a:gd name="connsiteY178" fmla="*/ 1238250 h 1754981"/>
                            <a:gd name="connsiteX179" fmla="*/ 185737 w 1850231"/>
                            <a:gd name="connsiteY179" fmla="*/ 1250156 h 1754981"/>
                            <a:gd name="connsiteX180" fmla="*/ 195262 w 1850231"/>
                            <a:gd name="connsiteY180" fmla="*/ 1257300 h 1754981"/>
                            <a:gd name="connsiteX181" fmla="*/ 209550 w 1850231"/>
                            <a:gd name="connsiteY181" fmla="*/ 1266825 h 1754981"/>
                            <a:gd name="connsiteX182" fmla="*/ 226218 w 1850231"/>
                            <a:gd name="connsiteY182" fmla="*/ 1290637 h 1754981"/>
                            <a:gd name="connsiteX183" fmla="*/ 233362 w 1850231"/>
                            <a:gd name="connsiteY183" fmla="*/ 1297781 h 1754981"/>
                            <a:gd name="connsiteX184" fmla="*/ 240506 w 1850231"/>
                            <a:gd name="connsiteY184" fmla="*/ 1312069 h 1754981"/>
                            <a:gd name="connsiteX185" fmla="*/ 254793 w 1850231"/>
                            <a:gd name="connsiteY185" fmla="*/ 1323975 h 1754981"/>
                            <a:gd name="connsiteX186" fmla="*/ 266700 w 1850231"/>
                            <a:gd name="connsiteY186" fmla="*/ 1343025 h 1754981"/>
                            <a:gd name="connsiteX187" fmla="*/ 276225 w 1850231"/>
                            <a:gd name="connsiteY187" fmla="*/ 1347787 h 1754981"/>
                            <a:gd name="connsiteX188" fmla="*/ 285750 w 1850231"/>
                            <a:gd name="connsiteY188" fmla="*/ 1362075 h 1754981"/>
                            <a:gd name="connsiteX189" fmla="*/ 295275 w 1850231"/>
                            <a:gd name="connsiteY189" fmla="*/ 1366837 h 1754981"/>
                            <a:gd name="connsiteX190" fmla="*/ 323850 w 1850231"/>
                            <a:gd name="connsiteY190" fmla="*/ 1378744 h 1754981"/>
                            <a:gd name="connsiteX191" fmla="*/ 340518 w 1850231"/>
                            <a:gd name="connsiteY191" fmla="*/ 1390650 h 1754981"/>
                            <a:gd name="connsiteX192" fmla="*/ 350043 w 1850231"/>
                            <a:gd name="connsiteY192" fmla="*/ 1395412 h 1754981"/>
                            <a:gd name="connsiteX193" fmla="*/ 359568 w 1850231"/>
                            <a:gd name="connsiteY193" fmla="*/ 1402556 h 1754981"/>
                            <a:gd name="connsiteX194" fmla="*/ 373856 w 1850231"/>
                            <a:gd name="connsiteY194" fmla="*/ 1409700 h 1754981"/>
                            <a:gd name="connsiteX195" fmla="*/ 400050 w 1850231"/>
                            <a:gd name="connsiteY195" fmla="*/ 1419225 h 1754981"/>
                            <a:gd name="connsiteX196" fmla="*/ 414337 w 1850231"/>
                            <a:gd name="connsiteY196" fmla="*/ 1426369 h 1754981"/>
                            <a:gd name="connsiteX197" fmla="*/ 423862 w 1850231"/>
                            <a:gd name="connsiteY197" fmla="*/ 1431131 h 1754981"/>
                            <a:gd name="connsiteX198" fmla="*/ 431006 w 1850231"/>
                            <a:gd name="connsiteY198" fmla="*/ 1433512 h 1754981"/>
                            <a:gd name="connsiteX199" fmla="*/ 459581 w 1850231"/>
                            <a:gd name="connsiteY199" fmla="*/ 1450181 h 1754981"/>
                            <a:gd name="connsiteX200" fmla="*/ 471487 w 1850231"/>
                            <a:gd name="connsiteY200" fmla="*/ 1454944 h 1754981"/>
                            <a:gd name="connsiteX201" fmla="*/ 495300 w 1850231"/>
                            <a:gd name="connsiteY201" fmla="*/ 1471612 h 1754981"/>
                            <a:gd name="connsiteX202" fmla="*/ 509587 w 1850231"/>
                            <a:gd name="connsiteY202" fmla="*/ 1483519 h 1754981"/>
                            <a:gd name="connsiteX203" fmla="*/ 523875 w 1850231"/>
                            <a:gd name="connsiteY203" fmla="*/ 1497806 h 1754981"/>
                            <a:gd name="connsiteX204" fmla="*/ 535781 w 1850231"/>
                            <a:gd name="connsiteY204" fmla="*/ 1504950 h 1754981"/>
                            <a:gd name="connsiteX205" fmla="*/ 545306 w 1850231"/>
                            <a:gd name="connsiteY205" fmla="*/ 1512094 h 1754981"/>
                            <a:gd name="connsiteX206" fmla="*/ 552450 w 1850231"/>
                            <a:gd name="connsiteY206" fmla="*/ 1516856 h 1754981"/>
                            <a:gd name="connsiteX207" fmla="*/ 559593 w 1850231"/>
                            <a:gd name="connsiteY207" fmla="*/ 1526381 h 1754981"/>
                            <a:gd name="connsiteX208" fmla="*/ 573881 w 1850231"/>
                            <a:gd name="connsiteY208" fmla="*/ 1547812 h 1754981"/>
                            <a:gd name="connsiteX209" fmla="*/ 583406 w 1850231"/>
                            <a:gd name="connsiteY209" fmla="*/ 1554956 h 1754981"/>
                            <a:gd name="connsiteX210" fmla="*/ 585787 w 1850231"/>
                            <a:gd name="connsiteY210" fmla="*/ 1562100 h 1754981"/>
                            <a:gd name="connsiteX211" fmla="*/ 588168 w 1850231"/>
                            <a:gd name="connsiteY211" fmla="*/ 1571625 h 1754981"/>
                            <a:gd name="connsiteX212" fmla="*/ 595312 w 1850231"/>
                            <a:gd name="connsiteY212" fmla="*/ 1576387 h 1754981"/>
                            <a:gd name="connsiteX213" fmla="*/ 602456 w 1850231"/>
                            <a:gd name="connsiteY213" fmla="*/ 1583531 h 1754981"/>
                            <a:gd name="connsiteX214" fmla="*/ 609600 w 1850231"/>
                            <a:gd name="connsiteY214" fmla="*/ 1588294 h 1754981"/>
                            <a:gd name="connsiteX215" fmla="*/ 623887 w 1850231"/>
                            <a:gd name="connsiteY215" fmla="*/ 1600200 h 1754981"/>
                            <a:gd name="connsiteX216" fmla="*/ 635793 w 1850231"/>
                            <a:gd name="connsiteY216" fmla="*/ 1604962 h 1754981"/>
                            <a:gd name="connsiteX217" fmla="*/ 642937 w 1850231"/>
                            <a:gd name="connsiteY217" fmla="*/ 1609725 h 1754981"/>
                            <a:gd name="connsiteX218" fmla="*/ 659606 w 1850231"/>
                            <a:gd name="connsiteY218" fmla="*/ 1621631 h 1754981"/>
                            <a:gd name="connsiteX219" fmla="*/ 678656 w 1850231"/>
                            <a:gd name="connsiteY219" fmla="*/ 1628775 h 1754981"/>
                            <a:gd name="connsiteX220" fmla="*/ 688181 w 1850231"/>
                            <a:gd name="connsiteY220" fmla="*/ 1631156 h 1754981"/>
                            <a:gd name="connsiteX221" fmla="*/ 711993 w 1850231"/>
                            <a:gd name="connsiteY221" fmla="*/ 1640681 h 1754981"/>
                            <a:gd name="connsiteX222" fmla="*/ 719137 w 1850231"/>
                            <a:gd name="connsiteY222" fmla="*/ 1647825 h 1754981"/>
                            <a:gd name="connsiteX223" fmla="*/ 731043 w 1850231"/>
                            <a:gd name="connsiteY223" fmla="*/ 1652587 h 1754981"/>
                            <a:gd name="connsiteX224" fmla="*/ 766762 w 1850231"/>
                            <a:gd name="connsiteY224" fmla="*/ 1666875 h 1754981"/>
                            <a:gd name="connsiteX225" fmla="*/ 773906 w 1850231"/>
                            <a:gd name="connsiteY225" fmla="*/ 1674019 h 1754981"/>
                            <a:gd name="connsiteX226" fmla="*/ 790575 w 1850231"/>
                            <a:gd name="connsiteY226" fmla="*/ 1690687 h 1754981"/>
                            <a:gd name="connsiteX227" fmla="*/ 795337 w 1850231"/>
                            <a:gd name="connsiteY227" fmla="*/ 1697831 h 1754981"/>
                            <a:gd name="connsiteX228" fmla="*/ 802481 w 1850231"/>
                            <a:gd name="connsiteY228" fmla="*/ 1707356 h 1754981"/>
                            <a:gd name="connsiteX229" fmla="*/ 823912 w 1850231"/>
                            <a:gd name="connsiteY229" fmla="*/ 1726406 h 1754981"/>
                            <a:gd name="connsiteX230" fmla="*/ 831056 w 1850231"/>
                            <a:gd name="connsiteY230" fmla="*/ 1733550 h 1754981"/>
                            <a:gd name="connsiteX231" fmla="*/ 850106 w 1850231"/>
                            <a:gd name="connsiteY231" fmla="*/ 1743075 h 1754981"/>
                            <a:gd name="connsiteX232" fmla="*/ 854868 w 1850231"/>
                            <a:gd name="connsiteY232" fmla="*/ 1750219 h 1754981"/>
                            <a:gd name="connsiteX233" fmla="*/ 862012 w 1850231"/>
                            <a:gd name="connsiteY233" fmla="*/ 1754981 h 1754981"/>
                            <a:gd name="connsiteX234" fmla="*/ 857250 w 1850231"/>
                            <a:gd name="connsiteY234"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71437 w 1850231"/>
                            <a:gd name="connsiteY162" fmla="*/ 1031081 h 1754981"/>
                            <a:gd name="connsiteX163" fmla="*/ 66675 w 1850231"/>
                            <a:gd name="connsiteY163" fmla="*/ 1071562 h 1754981"/>
                            <a:gd name="connsiteX164" fmla="*/ 76200 w 1850231"/>
                            <a:gd name="connsiteY164" fmla="*/ 1085850 h 1754981"/>
                            <a:gd name="connsiteX165" fmla="*/ 116681 w 1850231"/>
                            <a:gd name="connsiteY165" fmla="*/ 1102519 h 1754981"/>
                            <a:gd name="connsiteX166" fmla="*/ 95250 w 1850231"/>
                            <a:gd name="connsiteY166" fmla="*/ 1128712 h 1754981"/>
                            <a:gd name="connsiteX167" fmla="*/ 102393 w 1850231"/>
                            <a:gd name="connsiteY167" fmla="*/ 1135856 h 1754981"/>
                            <a:gd name="connsiteX168" fmla="*/ 119062 w 1850231"/>
                            <a:gd name="connsiteY168" fmla="*/ 1159669 h 1754981"/>
                            <a:gd name="connsiteX169" fmla="*/ 126206 w 1850231"/>
                            <a:gd name="connsiteY169" fmla="*/ 1166812 h 1754981"/>
                            <a:gd name="connsiteX170" fmla="*/ 130968 w 1850231"/>
                            <a:gd name="connsiteY170" fmla="*/ 1173956 h 1754981"/>
                            <a:gd name="connsiteX171" fmla="*/ 138112 w 1850231"/>
                            <a:gd name="connsiteY171" fmla="*/ 1181100 h 1754981"/>
                            <a:gd name="connsiteX172" fmla="*/ 142875 w 1850231"/>
                            <a:gd name="connsiteY172" fmla="*/ 1188244 h 1754981"/>
                            <a:gd name="connsiteX173" fmla="*/ 150018 w 1850231"/>
                            <a:gd name="connsiteY173" fmla="*/ 1195387 h 1754981"/>
                            <a:gd name="connsiteX174" fmla="*/ 157162 w 1850231"/>
                            <a:gd name="connsiteY174" fmla="*/ 1204912 h 1754981"/>
                            <a:gd name="connsiteX175" fmla="*/ 164306 w 1850231"/>
                            <a:gd name="connsiteY175" fmla="*/ 1207294 h 1754981"/>
                            <a:gd name="connsiteX176" fmla="*/ 173831 w 1850231"/>
                            <a:gd name="connsiteY176" fmla="*/ 1221581 h 1754981"/>
                            <a:gd name="connsiteX177" fmla="*/ 183356 w 1850231"/>
                            <a:gd name="connsiteY177" fmla="*/ 1238250 h 1754981"/>
                            <a:gd name="connsiteX178" fmla="*/ 185737 w 1850231"/>
                            <a:gd name="connsiteY178" fmla="*/ 1250156 h 1754981"/>
                            <a:gd name="connsiteX179" fmla="*/ 195262 w 1850231"/>
                            <a:gd name="connsiteY179" fmla="*/ 1257300 h 1754981"/>
                            <a:gd name="connsiteX180" fmla="*/ 209550 w 1850231"/>
                            <a:gd name="connsiteY180" fmla="*/ 1266825 h 1754981"/>
                            <a:gd name="connsiteX181" fmla="*/ 226218 w 1850231"/>
                            <a:gd name="connsiteY181" fmla="*/ 1290637 h 1754981"/>
                            <a:gd name="connsiteX182" fmla="*/ 233362 w 1850231"/>
                            <a:gd name="connsiteY182" fmla="*/ 1297781 h 1754981"/>
                            <a:gd name="connsiteX183" fmla="*/ 240506 w 1850231"/>
                            <a:gd name="connsiteY183" fmla="*/ 1312069 h 1754981"/>
                            <a:gd name="connsiteX184" fmla="*/ 254793 w 1850231"/>
                            <a:gd name="connsiteY184" fmla="*/ 1323975 h 1754981"/>
                            <a:gd name="connsiteX185" fmla="*/ 266700 w 1850231"/>
                            <a:gd name="connsiteY185" fmla="*/ 1343025 h 1754981"/>
                            <a:gd name="connsiteX186" fmla="*/ 276225 w 1850231"/>
                            <a:gd name="connsiteY186" fmla="*/ 1347787 h 1754981"/>
                            <a:gd name="connsiteX187" fmla="*/ 285750 w 1850231"/>
                            <a:gd name="connsiteY187" fmla="*/ 1362075 h 1754981"/>
                            <a:gd name="connsiteX188" fmla="*/ 295275 w 1850231"/>
                            <a:gd name="connsiteY188" fmla="*/ 1366837 h 1754981"/>
                            <a:gd name="connsiteX189" fmla="*/ 323850 w 1850231"/>
                            <a:gd name="connsiteY189" fmla="*/ 1378744 h 1754981"/>
                            <a:gd name="connsiteX190" fmla="*/ 340518 w 1850231"/>
                            <a:gd name="connsiteY190" fmla="*/ 1390650 h 1754981"/>
                            <a:gd name="connsiteX191" fmla="*/ 350043 w 1850231"/>
                            <a:gd name="connsiteY191" fmla="*/ 1395412 h 1754981"/>
                            <a:gd name="connsiteX192" fmla="*/ 359568 w 1850231"/>
                            <a:gd name="connsiteY192" fmla="*/ 1402556 h 1754981"/>
                            <a:gd name="connsiteX193" fmla="*/ 373856 w 1850231"/>
                            <a:gd name="connsiteY193" fmla="*/ 1409700 h 1754981"/>
                            <a:gd name="connsiteX194" fmla="*/ 400050 w 1850231"/>
                            <a:gd name="connsiteY194" fmla="*/ 1419225 h 1754981"/>
                            <a:gd name="connsiteX195" fmla="*/ 414337 w 1850231"/>
                            <a:gd name="connsiteY195" fmla="*/ 1426369 h 1754981"/>
                            <a:gd name="connsiteX196" fmla="*/ 423862 w 1850231"/>
                            <a:gd name="connsiteY196" fmla="*/ 1431131 h 1754981"/>
                            <a:gd name="connsiteX197" fmla="*/ 431006 w 1850231"/>
                            <a:gd name="connsiteY197" fmla="*/ 1433512 h 1754981"/>
                            <a:gd name="connsiteX198" fmla="*/ 459581 w 1850231"/>
                            <a:gd name="connsiteY198" fmla="*/ 1450181 h 1754981"/>
                            <a:gd name="connsiteX199" fmla="*/ 471487 w 1850231"/>
                            <a:gd name="connsiteY199" fmla="*/ 1454944 h 1754981"/>
                            <a:gd name="connsiteX200" fmla="*/ 495300 w 1850231"/>
                            <a:gd name="connsiteY200" fmla="*/ 1471612 h 1754981"/>
                            <a:gd name="connsiteX201" fmla="*/ 509587 w 1850231"/>
                            <a:gd name="connsiteY201" fmla="*/ 1483519 h 1754981"/>
                            <a:gd name="connsiteX202" fmla="*/ 523875 w 1850231"/>
                            <a:gd name="connsiteY202" fmla="*/ 1497806 h 1754981"/>
                            <a:gd name="connsiteX203" fmla="*/ 535781 w 1850231"/>
                            <a:gd name="connsiteY203" fmla="*/ 1504950 h 1754981"/>
                            <a:gd name="connsiteX204" fmla="*/ 545306 w 1850231"/>
                            <a:gd name="connsiteY204" fmla="*/ 1512094 h 1754981"/>
                            <a:gd name="connsiteX205" fmla="*/ 552450 w 1850231"/>
                            <a:gd name="connsiteY205" fmla="*/ 1516856 h 1754981"/>
                            <a:gd name="connsiteX206" fmla="*/ 559593 w 1850231"/>
                            <a:gd name="connsiteY206" fmla="*/ 1526381 h 1754981"/>
                            <a:gd name="connsiteX207" fmla="*/ 573881 w 1850231"/>
                            <a:gd name="connsiteY207" fmla="*/ 1547812 h 1754981"/>
                            <a:gd name="connsiteX208" fmla="*/ 583406 w 1850231"/>
                            <a:gd name="connsiteY208" fmla="*/ 1554956 h 1754981"/>
                            <a:gd name="connsiteX209" fmla="*/ 585787 w 1850231"/>
                            <a:gd name="connsiteY209" fmla="*/ 1562100 h 1754981"/>
                            <a:gd name="connsiteX210" fmla="*/ 588168 w 1850231"/>
                            <a:gd name="connsiteY210" fmla="*/ 1571625 h 1754981"/>
                            <a:gd name="connsiteX211" fmla="*/ 595312 w 1850231"/>
                            <a:gd name="connsiteY211" fmla="*/ 1576387 h 1754981"/>
                            <a:gd name="connsiteX212" fmla="*/ 602456 w 1850231"/>
                            <a:gd name="connsiteY212" fmla="*/ 1583531 h 1754981"/>
                            <a:gd name="connsiteX213" fmla="*/ 609600 w 1850231"/>
                            <a:gd name="connsiteY213" fmla="*/ 1588294 h 1754981"/>
                            <a:gd name="connsiteX214" fmla="*/ 623887 w 1850231"/>
                            <a:gd name="connsiteY214" fmla="*/ 1600200 h 1754981"/>
                            <a:gd name="connsiteX215" fmla="*/ 635793 w 1850231"/>
                            <a:gd name="connsiteY215" fmla="*/ 1604962 h 1754981"/>
                            <a:gd name="connsiteX216" fmla="*/ 642937 w 1850231"/>
                            <a:gd name="connsiteY216" fmla="*/ 1609725 h 1754981"/>
                            <a:gd name="connsiteX217" fmla="*/ 659606 w 1850231"/>
                            <a:gd name="connsiteY217" fmla="*/ 1621631 h 1754981"/>
                            <a:gd name="connsiteX218" fmla="*/ 678656 w 1850231"/>
                            <a:gd name="connsiteY218" fmla="*/ 1628775 h 1754981"/>
                            <a:gd name="connsiteX219" fmla="*/ 688181 w 1850231"/>
                            <a:gd name="connsiteY219" fmla="*/ 1631156 h 1754981"/>
                            <a:gd name="connsiteX220" fmla="*/ 711993 w 1850231"/>
                            <a:gd name="connsiteY220" fmla="*/ 1640681 h 1754981"/>
                            <a:gd name="connsiteX221" fmla="*/ 719137 w 1850231"/>
                            <a:gd name="connsiteY221" fmla="*/ 1647825 h 1754981"/>
                            <a:gd name="connsiteX222" fmla="*/ 731043 w 1850231"/>
                            <a:gd name="connsiteY222" fmla="*/ 1652587 h 1754981"/>
                            <a:gd name="connsiteX223" fmla="*/ 766762 w 1850231"/>
                            <a:gd name="connsiteY223" fmla="*/ 1666875 h 1754981"/>
                            <a:gd name="connsiteX224" fmla="*/ 773906 w 1850231"/>
                            <a:gd name="connsiteY224" fmla="*/ 1674019 h 1754981"/>
                            <a:gd name="connsiteX225" fmla="*/ 790575 w 1850231"/>
                            <a:gd name="connsiteY225" fmla="*/ 1690687 h 1754981"/>
                            <a:gd name="connsiteX226" fmla="*/ 795337 w 1850231"/>
                            <a:gd name="connsiteY226" fmla="*/ 1697831 h 1754981"/>
                            <a:gd name="connsiteX227" fmla="*/ 802481 w 1850231"/>
                            <a:gd name="connsiteY227" fmla="*/ 1707356 h 1754981"/>
                            <a:gd name="connsiteX228" fmla="*/ 823912 w 1850231"/>
                            <a:gd name="connsiteY228" fmla="*/ 1726406 h 1754981"/>
                            <a:gd name="connsiteX229" fmla="*/ 831056 w 1850231"/>
                            <a:gd name="connsiteY229" fmla="*/ 1733550 h 1754981"/>
                            <a:gd name="connsiteX230" fmla="*/ 850106 w 1850231"/>
                            <a:gd name="connsiteY230" fmla="*/ 1743075 h 1754981"/>
                            <a:gd name="connsiteX231" fmla="*/ 854868 w 1850231"/>
                            <a:gd name="connsiteY231" fmla="*/ 1750219 h 1754981"/>
                            <a:gd name="connsiteX232" fmla="*/ 862012 w 1850231"/>
                            <a:gd name="connsiteY232" fmla="*/ 1754981 h 1754981"/>
                            <a:gd name="connsiteX233" fmla="*/ 857250 w 1850231"/>
                            <a:gd name="connsiteY23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71437 w 1850231"/>
                            <a:gd name="connsiteY162" fmla="*/ 1031081 h 1754981"/>
                            <a:gd name="connsiteX163" fmla="*/ 76200 w 1850231"/>
                            <a:gd name="connsiteY163" fmla="*/ 1085850 h 1754981"/>
                            <a:gd name="connsiteX164" fmla="*/ 116681 w 1850231"/>
                            <a:gd name="connsiteY164" fmla="*/ 1102519 h 1754981"/>
                            <a:gd name="connsiteX165" fmla="*/ 95250 w 1850231"/>
                            <a:gd name="connsiteY165" fmla="*/ 1128712 h 1754981"/>
                            <a:gd name="connsiteX166" fmla="*/ 102393 w 1850231"/>
                            <a:gd name="connsiteY166" fmla="*/ 1135856 h 1754981"/>
                            <a:gd name="connsiteX167" fmla="*/ 119062 w 1850231"/>
                            <a:gd name="connsiteY167" fmla="*/ 1159669 h 1754981"/>
                            <a:gd name="connsiteX168" fmla="*/ 126206 w 1850231"/>
                            <a:gd name="connsiteY168" fmla="*/ 1166812 h 1754981"/>
                            <a:gd name="connsiteX169" fmla="*/ 130968 w 1850231"/>
                            <a:gd name="connsiteY169" fmla="*/ 1173956 h 1754981"/>
                            <a:gd name="connsiteX170" fmla="*/ 138112 w 1850231"/>
                            <a:gd name="connsiteY170" fmla="*/ 1181100 h 1754981"/>
                            <a:gd name="connsiteX171" fmla="*/ 142875 w 1850231"/>
                            <a:gd name="connsiteY171" fmla="*/ 1188244 h 1754981"/>
                            <a:gd name="connsiteX172" fmla="*/ 150018 w 1850231"/>
                            <a:gd name="connsiteY172" fmla="*/ 1195387 h 1754981"/>
                            <a:gd name="connsiteX173" fmla="*/ 157162 w 1850231"/>
                            <a:gd name="connsiteY173" fmla="*/ 1204912 h 1754981"/>
                            <a:gd name="connsiteX174" fmla="*/ 164306 w 1850231"/>
                            <a:gd name="connsiteY174" fmla="*/ 1207294 h 1754981"/>
                            <a:gd name="connsiteX175" fmla="*/ 173831 w 1850231"/>
                            <a:gd name="connsiteY175" fmla="*/ 1221581 h 1754981"/>
                            <a:gd name="connsiteX176" fmla="*/ 183356 w 1850231"/>
                            <a:gd name="connsiteY176" fmla="*/ 1238250 h 1754981"/>
                            <a:gd name="connsiteX177" fmla="*/ 185737 w 1850231"/>
                            <a:gd name="connsiteY177" fmla="*/ 1250156 h 1754981"/>
                            <a:gd name="connsiteX178" fmla="*/ 195262 w 1850231"/>
                            <a:gd name="connsiteY178" fmla="*/ 1257300 h 1754981"/>
                            <a:gd name="connsiteX179" fmla="*/ 209550 w 1850231"/>
                            <a:gd name="connsiteY179" fmla="*/ 1266825 h 1754981"/>
                            <a:gd name="connsiteX180" fmla="*/ 226218 w 1850231"/>
                            <a:gd name="connsiteY180" fmla="*/ 1290637 h 1754981"/>
                            <a:gd name="connsiteX181" fmla="*/ 233362 w 1850231"/>
                            <a:gd name="connsiteY181" fmla="*/ 1297781 h 1754981"/>
                            <a:gd name="connsiteX182" fmla="*/ 240506 w 1850231"/>
                            <a:gd name="connsiteY182" fmla="*/ 1312069 h 1754981"/>
                            <a:gd name="connsiteX183" fmla="*/ 254793 w 1850231"/>
                            <a:gd name="connsiteY183" fmla="*/ 1323975 h 1754981"/>
                            <a:gd name="connsiteX184" fmla="*/ 266700 w 1850231"/>
                            <a:gd name="connsiteY184" fmla="*/ 1343025 h 1754981"/>
                            <a:gd name="connsiteX185" fmla="*/ 276225 w 1850231"/>
                            <a:gd name="connsiteY185" fmla="*/ 1347787 h 1754981"/>
                            <a:gd name="connsiteX186" fmla="*/ 285750 w 1850231"/>
                            <a:gd name="connsiteY186" fmla="*/ 1362075 h 1754981"/>
                            <a:gd name="connsiteX187" fmla="*/ 295275 w 1850231"/>
                            <a:gd name="connsiteY187" fmla="*/ 1366837 h 1754981"/>
                            <a:gd name="connsiteX188" fmla="*/ 323850 w 1850231"/>
                            <a:gd name="connsiteY188" fmla="*/ 1378744 h 1754981"/>
                            <a:gd name="connsiteX189" fmla="*/ 340518 w 1850231"/>
                            <a:gd name="connsiteY189" fmla="*/ 1390650 h 1754981"/>
                            <a:gd name="connsiteX190" fmla="*/ 350043 w 1850231"/>
                            <a:gd name="connsiteY190" fmla="*/ 1395412 h 1754981"/>
                            <a:gd name="connsiteX191" fmla="*/ 359568 w 1850231"/>
                            <a:gd name="connsiteY191" fmla="*/ 1402556 h 1754981"/>
                            <a:gd name="connsiteX192" fmla="*/ 373856 w 1850231"/>
                            <a:gd name="connsiteY192" fmla="*/ 1409700 h 1754981"/>
                            <a:gd name="connsiteX193" fmla="*/ 400050 w 1850231"/>
                            <a:gd name="connsiteY193" fmla="*/ 1419225 h 1754981"/>
                            <a:gd name="connsiteX194" fmla="*/ 414337 w 1850231"/>
                            <a:gd name="connsiteY194" fmla="*/ 1426369 h 1754981"/>
                            <a:gd name="connsiteX195" fmla="*/ 423862 w 1850231"/>
                            <a:gd name="connsiteY195" fmla="*/ 1431131 h 1754981"/>
                            <a:gd name="connsiteX196" fmla="*/ 431006 w 1850231"/>
                            <a:gd name="connsiteY196" fmla="*/ 1433512 h 1754981"/>
                            <a:gd name="connsiteX197" fmla="*/ 459581 w 1850231"/>
                            <a:gd name="connsiteY197" fmla="*/ 1450181 h 1754981"/>
                            <a:gd name="connsiteX198" fmla="*/ 471487 w 1850231"/>
                            <a:gd name="connsiteY198" fmla="*/ 1454944 h 1754981"/>
                            <a:gd name="connsiteX199" fmla="*/ 495300 w 1850231"/>
                            <a:gd name="connsiteY199" fmla="*/ 1471612 h 1754981"/>
                            <a:gd name="connsiteX200" fmla="*/ 509587 w 1850231"/>
                            <a:gd name="connsiteY200" fmla="*/ 1483519 h 1754981"/>
                            <a:gd name="connsiteX201" fmla="*/ 523875 w 1850231"/>
                            <a:gd name="connsiteY201" fmla="*/ 1497806 h 1754981"/>
                            <a:gd name="connsiteX202" fmla="*/ 535781 w 1850231"/>
                            <a:gd name="connsiteY202" fmla="*/ 1504950 h 1754981"/>
                            <a:gd name="connsiteX203" fmla="*/ 545306 w 1850231"/>
                            <a:gd name="connsiteY203" fmla="*/ 1512094 h 1754981"/>
                            <a:gd name="connsiteX204" fmla="*/ 552450 w 1850231"/>
                            <a:gd name="connsiteY204" fmla="*/ 1516856 h 1754981"/>
                            <a:gd name="connsiteX205" fmla="*/ 559593 w 1850231"/>
                            <a:gd name="connsiteY205" fmla="*/ 1526381 h 1754981"/>
                            <a:gd name="connsiteX206" fmla="*/ 573881 w 1850231"/>
                            <a:gd name="connsiteY206" fmla="*/ 1547812 h 1754981"/>
                            <a:gd name="connsiteX207" fmla="*/ 583406 w 1850231"/>
                            <a:gd name="connsiteY207" fmla="*/ 1554956 h 1754981"/>
                            <a:gd name="connsiteX208" fmla="*/ 585787 w 1850231"/>
                            <a:gd name="connsiteY208" fmla="*/ 1562100 h 1754981"/>
                            <a:gd name="connsiteX209" fmla="*/ 588168 w 1850231"/>
                            <a:gd name="connsiteY209" fmla="*/ 1571625 h 1754981"/>
                            <a:gd name="connsiteX210" fmla="*/ 595312 w 1850231"/>
                            <a:gd name="connsiteY210" fmla="*/ 1576387 h 1754981"/>
                            <a:gd name="connsiteX211" fmla="*/ 602456 w 1850231"/>
                            <a:gd name="connsiteY211" fmla="*/ 1583531 h 1754981"/>
                            <a:gd name="connsiteX212" fmla="*/ 609600 w 1850231"/>
                            <a:gd name="connsiteY212" fmla="*/ 1588294 h 1754981"/>
                            <a:gd name="connsiteX213" fmla="*/ 623887 w 1850231"/>
                            <a:gd name="connsiteY213" fmla="*/ 1600200 h 1754981"/>
                            <a:gd name="connsiteX214" fmla="*/ 635793 w 1850231"/>
                            <a:gd name="connsiteY214" fmla="*/ 1604962 h 1754981"/>
                            <a:gd name="connsiteX215" fmla="*/ 642937 w 1850231"/>
                            <a:gd name="connsiteY215" fmla="*/ 1609725 h 1754981"/>
                            <a:gd name="connsiteX216" fmla="*/ 659606 w 1850231"/>
                            <a:gd name="connsiteY216" fmla="*/ 1621631 h 1754981"/>
                            <a:gd name="connsiteX217" fmla="*/ 678656 w 1850231"/>
                            <a:gd name="connsiteY217" fmla="*/ 1628775 h 1754981"/>
                            <a:gd name="connsiteX218" fmla="*/ 688181 w 1850231"/>
                            <a:gd name="connsiteY218" fmla="*/ 1631156 h 1754981"/>
                            <a:gd name="connsiteX219" fmla="*/ 711993 w 1850231"/>
                            <a:gd name="connsiteY219" fmla="*/ 1640681 h 1754981"/>
                            <a:gd name="connsiteX220" fmla="*/ 719137 w 1850231"/>
                            <a:gd name="connsiteY220" fmla="*/ 1647825 h 1754981"/>
                            <a:gd name="connsiteX221" fmla="*/ 731043 w 1850231"/>
                            <a:gd name="connsiteY221" fmla="*/ 1652587 h 1754981"/>
                            <a:gd name="connsiteX222" fmla="*/ 766762 w 1850231"/>
                            <a:gd name="connsiteY222" fmla="*/ 1666875 h 1754981"/>
                            <a:gd name="connsiteX223" fmla="*/ 773906 w 1850231"/>
                            <a:gd name="connsiteY223" fmla="*/ 1674019 h 1754981"/>
                            <a:gd name="connsiteX224" fmla="*/ 790575 w 1850231"/>
                            <a:gd name="connsiteY224" fmla="*/ 1690687 h 1754981"/>
                            <a:gd name="connsiteX225" fmla="*/ 795337 w 1850231"/>
                            <a:gd name="connsiteY225" fmla="*/ 1697831 h 1754981"/>
                            <a:gd name="connsiteX226" fmla="*/ 802481 w 1850231"/>
                            <a:gd name="connsiteY226" fmla="*/ 1707356 h 1754981"/>
                            <a:gd name="connsiteX227" fmla="*/ 823912 w 1850231"/>
                            <a:gd name="connsiteY227" fmla="*/ 1726406 h 1754981"/>
                            <a:gd name="connsiteX228" fmla="*/ 831056 w 1850231"/>
                            <a:gd name="connsiteY228" fmla="*/ 1733550 h 1754981"/>
                            <a:gd name="connsiteX229" fmla="*/ 850106 w 1850231"/>
                            <a:gd name="connsiteY229" fmla="*/ 1743075 h 1754981"/>
                            <a:gd name="connsiteX230" fmla="*/ 854868 w 1850231"/>
                            <a:gd name="connsiteY230" fmla="*/ 1750219 h 1754981"/>
                            <a:gd name="connsiteX231" fmla="*/ 862012 w 1850231"/>
                            <a:gd name="connsiteY231" fmla="*/ 1754981 h 1754981"/>
                            <a:gd name="connsiteX232" fmla="*/ 857250 w 1850231"/>
                            <a:gd name="connsiteY232"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61912 w 1850231"/>
                            <a:gd name="connsiteY162" fmla="*/ 1045368 h 1754981"/>
                            <a:gd name="connsiteX163" fmla="*/ 76200 w 1850231"/>
                            <a:gd name="connsiteY163" fmla="*/ 1085850 h 1754981"/>
                            <a:gd name="connsiteX164" fmla="*/ 116681 w 1850231"/>
                            <a:gd name="connsiteY164" fmla="*/ 1102519 h 1754981"/>
                            <a:gd name="connsiteX165" fmla="*/ 95250 w 1850231"/>
                            <a:gd name="connsiteY165" fmla="*/ 1128712 h 1754981"/>
                            <a:gd name="connsiteX166" fmla="*/ 102393 w 1850231"/>
                            <a:gd name="connsiteY166" fmla="*/ 1135856 h 1754981"/>
                            <a:gd name="connsiteX167" fmla="*/ 119062 w 1850231"/>
                            <a:gd name="connsiteY167" fmla="*/ 1159669 h 1754981"/>
                            <a:gd name="connsiteX168" fmla="*/ 126206 w 1850231"/>
                            <a:gd name="connsiteY168" fmla="*/ 1166812 h 1754981"/>
                            <a:gd name="connsiteX169" fmla="*/ 130968 w 1850231"/>
                            <a:gd name="connsiteY169" fmla="*/ 1173956 h 1754981"/>
                            <a:gd name="connsiteX170" fmla="*/ 138112 w 1850231"/>
                            <a:gd name="connsiteY170" fmla="*/ 1181100 h 1754981"/>
                            <a:gd name="connsiteX171" fmla="*/ 142875 w 1850231"/>
                            <a:gd name="connsiteY171" fmla="*/ 1188244 h 1754981"/>
                            <a:gd name="connsiteX172" fmla="*/ 150018 w 1850231"/>
                            <a:gd name="connsiteY172" fmla="*/ 1195387 h 1754981"/>
                            <a:gd name="connsiteX173" fmla="*/ 157162 w 1850231"/>
                            <a:gd name="connsiteY173" fmla="*/ 1204912 h 1754981"/>
                            <a:gd name="connsiteX174" fmla="*/ 164306 w 1850231"/>
                            <a:gd name="connsiteY174" fmla="*/ 1207294 h 1754981"/>
                            <a:gd name="connsiteX175" fmla="*/ 173831 w 1850231"/>
                            <a:gd name="connsiteY175" fmla="*/ 1221581 h 1754981"/>
                            <a:gd name="connsiteX176" fmla="*/ 183356 w 1850231"/>
                            <a:gd name="connsiteY176" fmla="*/ 1238250 h 1754981"/>
                            <a:gd name="connsiteX177" fmla="*/ 185737 w 1850231"/>
                            <a:gd name="connsiteY177" fmla="*/ 1250156 h 1754981"/>
                            <a:gd name="connsiteX178" fmla="*/ 195262 w 1850231"/>
                            <a:gd name="connsiteY178" fmla="*/ 1257300 h 1754981"/>
                            <a:gd name="connsiteX179" fmla="*/ 209550 w 1850231"/>
                            <a:gd name="connsiteY179" fmla="*/ 1266825 h 1754981"/>
                            <a:gd name="connsiteX180" fmla="*/ 226218 w 1850231"/>
                            <a:gd name="connsiteY180" fmla="*/ 1290637 h 1754981"/>
                            <a:gd name="connsiteX181" fmla="*/ 233362 w 1850231"/>
                            <a:gd name="connsiteY181" fmla="*/ 1297781 h 1754981"/>
                            <a:gd name="connsiteX182" fmla="*/ 240506 w 1850231"/>
                            <a:gd name="connsiteY182" fmla="*/ 1312069 h 1754981"/>
                            <a:gd name="connsiteX183" fmla="*/ 254793 w 1850231"/>
                            <a:gd name="connsiteY183" fmla="*/ 1323975 h 1754981"/>
                            <a:gd name="connsiteX184" fmla="*/ 266700 w 1850231"/>
                            <a:gd name="connsiteY184" fmla="*/ 1343025 h 1754981"/>
                            <a:gd name="connsiteX185" fmla="*/ 276225 w 1850231"/>
                            <a:gd name="connsiteY185" fmla="*/ 1347787 h 1754981"/>
                            <a:gd name="connsiteX186" fmla="*/ 285750 w 1850231"/>
                            <a:gd name="connsiteY186" fmla="*/ 1362075 h 1754981"/>
                            <a:gd name="connsiteX187" fmla="*/ 295275 w 1850231"/>
                            <a:gd name="connsiteY187" fmla="*/ 1366837 h 1754981"/>
                            <a:gd name="connsiteX188" fmla="*/ 323850 w 1850231"/>
                            <a:gd name="connsiteY188" fmla="*/ 1378744 h 1754981"/>
                            <a:gd name="connsiteX189" fmla="*/ 340518 w 1850231"/>
                            <a:gd name="connsiteY189" fmla="*/ 1390650 h 1754981"/>
                            <a:gd name="connsiteX190" fmla="*/ 350043 w 1850231"/>
                            <a:gd name="connsiteY190" fmla="*/ 1395412 h 1754981"/>
                            <a:gd name="connsiteX191" fmla="*/ 359568 w 1850231"/>
                            <a:gd name="connsiteY191" fmla="*/ 1402556 h 1754981"/>
                            <a:gd name="connsiteX192" fmla="*/ 373856 w 1850231"/>
                            <a:gd name="connsiteY192" fmla="*/ 1409700 h 1754981"/>
                            <a:gd name="connsiteX193" fmla="*/ 400050 w 1850231"/>
                            <a:gd name="connsiteY193" fmla="*/ 1419225 h 1754981"/>
                            <a:gd name="connsiteX194" fmla="*/ 414337 w 1850231"/>
                            <a:gd name="connsiteY194" fmla="*/ 1426369 h 1754981"/>
                            <a:gd name="connsiteX195" fmla="*/ 423862 w 1850231"/>
                            <a:gd name="connsiteY195" fmla="*/ 1431131 h 1754981"/>
                            <a:gd name="connsiteX196" fmla="*/ 431006 w 1850231"/>
                            <a:gd name="connsiteY196" fmla="*/ 1433512 h 1754981"/>
                            <a:gd name="connsiteX197" fmla="*/ 459581 w 1850231"/>
                            <a:gd name="connsiteY197" fmla="*/ 1450181 h 1754981"/>
                            <a:gd name="connsiteX198" fmla="*/ 471487 w 1850231"/>
                            <a:gd name="connsiteY198" fmla="*/ 1454944 h 1754981"/>
                            <a:gd name="connsiteX199" fmla="*/ 495300 w 1850231"/>
                            <a:gd name="connsiteY199" fmla="*/ 1471612 h 1754981"/>
                            <a:gd name="connsiteX200" fmla="*/ 509587 w 1850231"/>
                            <a:gd name="connsiteY200" fmla="*/ 1483519 h 1754981"/>
                            <a:gd name="connsiteX201" fmla="*/ 523875 w 1850231"/>
                            <a:gd name="connsiteY201" fmla="*/ 1497806 h 1754981"/>
                            <a:gd name="connsiteX202" fmla="*/ 535781 w 1850231"/>
                            <a:gd name="connsiteY202" fmla="*/ 1504950 h 1754981"/>
                            <a:gd name="connsiteX203" fmla="*/ 545306 w 1850231"/>
                            <a:gd name="connsiteY203" fmla="*/ 1512094 h 1754981"/>
                            <a:gd name="connsiteX204" fmla="*/ 552450 w 1850231"/>
                            <a:gd name="connsiteY204" fmla="*/ 1516856 h 1754981"/>
                            <a:gd name="connsiteX205" fmla="*/ 559593 w 1850231"/>
                            <a:gd name="connsiteY205" fmla="*/ 1526381 h 1754981"/>
                            <a:gd name="connsiteX206" fmla="*/ 573881 w 1850231"/>
                            <a:gd name="connsiteY206" fmla="*/ 1547812 h 1754981"/>
                            <a:gd name="connsiteX207" fmla="*/ 583406 w 1850231"/>
                            <a:gd name="connsiteY207" fmla="*/ 1554956 h 1754981"/>
                            <a:gd name="connsiteX208" fmla="*/ 585787 w 1850231"/>
                            <a:gd name="connsiteY208" fmla="*/ 1562100 h 1754981"/>
                            <a:gd name="connsiteX209" fmla="*/ 588168 w 1850231"/>
                            <a:gd name="connsiteY209" fmla="*/ 1571625 h 1754981"/>
                            <a:gd name="connsiteX210" fmla="*/ 595312 w 1850231"/>
                            <a:gd name="connsiteY210" fmla="*/ 1576387 h 1754981"/>
                            <a:gd name="connsiteX211" fmla="*/ 602456 w 1850231"/>
                            <a:gd name="connsiteY211" fmla="*/ 1583531 h 1754981"/>
                            <a:gd name="connsiteX212" fmla="*/ 609600 w 1850231"/>
                            <a:gd name="connsiteY212" fmla="*/ 1588294 h 1754981"/>
                            <a:gd name="connsiteX213" fmla="*/ 623887 w 1850231"/>
                            <a:gd name="connsiteY213" fmla="*/ 1600200 h 1754981"/>
                            <a:gd name="connsiteX214" fmla="*/ 635793 w 1850231"/>
                            <a:gd name="connsiteY214" fmla="*/ 1604962 h 1754981"/>
                            <a:gd name="connsiteX215" fmla="*/ 642937 w 1850231"/>
                            <a:gd name="connsiteY215" fmla="*/ 1609725 h 1754981"/>
                            <a:gd name="connsiteX216" fmla="*/ 659606 w 1850231"/>
                            <a:gd name="connsiteY216" fmla="*/ 1621631 h 1754981"/>
                            <a:gd name="connsiteX217" fmla="*/ 678656 w 1850231"/>
                            <a:gd name="connsiteY217" fmla="*/ 1628775 h 1754981"/>
                            <a:gd name="connsiteX218" fmla="*/ 688181 w 1850231"/>
                            <a:gd name="connsiteY218" fmla="*/ 1631156 h 1754981"/>
                            <a:gd name="connsiteX219" fmla="*/ 711993 w 1850231"/>
                            <a:gd name="connsiteY219" fmla="*/ 1640681 h 1754981"/>
                            <a:gd name="connsiteX220" fmla="*/ 719137 w 1850231"/>
                            <a:gd name="connsiteY220" fmla="*/ 1647825 h 1754981"/>
                            <a:gd name="connsiteX221" fmla="*/ 731043 w 1850231"/>
                            <a:gd name="connsiteY221" fmla="*/ 1652587 h 1754981"/>
                            <a:gd name="connsiteX222" fmla="*/ 766762 w 1850231"/>
                            <a:gd name="connsiteY222" fmla="*/ 1666875 h 1754981"/>
                            <a:gd name="connsiteX223" fmla="*/ 773906 w 1850231"/>
                            <a:gd name="connsiteY223" fmla="*/ 1674019 h 1754981"/>
                            <a:gd name="connsiteX224" fmla="*/ 790575 w 1850231"/>
                            <a:gd name="connsiteY224" fmla="*/ 1690687 h 1754981"/>
                            <a:gd name="connsiteX225" fmla="*/ 795337 w 1850231"/>
                            <a:gd name="connsiteY225" fmla="*/ 1697831 h 1754981"/>
                            <a:gd name="connsiteX226" fmla="*/ 802481 w 1850231"/>
                            <a:gd name="connsiteY226" fmla="*/ 1707356 h 1754981"/>
                            <a:gd name="connsiteX227" fmla="*/ 823912 w 1850231"/>
                            <a:gd name="connsiteY227" fmla="*/ 1726406 h 1754981"/>
                            <a:gd name="connsiteX228" fmla="*/ 831056 w 1850231"/>
                            <a:gd name="connsiteY228" fmla="*/ 1733550 h 1754981"/>
                            <a:gd name="connsiteX229" fmla="*/ 850106 w 1850231"/>
                            <a:gd name="connsiteY229" fmla="*/ 1743075 h 1754981"/>
                            <a:gd name="connsiteX230" fmla="*/ 854868 w 1850231"/>
                            <a:gd name="connsiteY230" fmla="*/ 1750219 h 1754981"/>
                            <a:gd name="connsiteX231" fmla="*/ 862012 w 1850231"/>
                            <a:gd name="connsiteY231" fmla="*/ 1754981 h 1754981"/>
                            <a:gd name="connsiteX232" fmla="*/ 857250 w 1850231"/>
                            <a:gd name="connsiteY232"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47625 w 1850231"/>
                            <a:gd name="connsiteY161" fmla="*/ 1028700 h 1754981"/>
                            <a:gd name="connsiteX162" fmla="*/ 61912 w 1850231"/>
                            <a:gd name="connsiteY162" fmla="*/ 1045368 h 1754981"/>
                            <a:gd name="connsiteX163" fmla="*/ 97631 w 1850231"/>
                            <a:gd name="connsiteY163" fmla="*/ 1073944 h 1754981"/>
                            <a:gd name="connsiteX164" fmla="*/ 116681 w 1850231"/>
                            <a:gd name="connsiteY164" fmla="*/ 1102519 h 1754981"/>
                            <a:gd name="connsiteX165" fmla="*/ 95250 w 1850231"/>
                            <a:gd name="connsiteY165" fmla="*/ 1128712 h 1754981"/>
                            <a:gd name="connsiteX166" fmla="*/ 102393 w 1850231"/>
                            <a:gd name="connsiteY166" fmla="*/ 1135856 h 1754981"/>
                            <a:gd name="connsiteX167" fmla="*/ 119062 w 1850231"/>
                            <a:gd name="connsiteY167" fmla="*/ 1159669 h 1754981"/>
                            <a:gd name="connsiteX168" fmla="*/ 126206 w 1850231"/>
                            <a:gd name="connsiteY168" fmla="*/ 1166812 h 1754981"/>
                            <a:gd name="connsiteX169" fmla="*/ 130968 w 1850231"/>
                            <a:gd name="connsiteY169" fmla="*/ 1173956 h 1754981"/>
                            <a:gd name="connsiteX170" fmla="*/ 138112 w 1850231"/>
                            <a:gd name="connsiteY170" fmla="*/ 1181100 h 1754981"/>
                            <a:gd name="connsiteX171" fmla="*/ 142875 w 1850231"/>
                            <a:gd name="connsiteY171" fmla="*/ 1188244 h 1754981"/>
                            <a:gd name="connsiteX172" fmla="*/ 150018 w 1850231"/>
                            <a:gd name="connsiteY172" fmla="*/ 1195387 h 1754981"/>
                            <a:gd name="connsiteX173" fmla="*/ 157162 w 1850231"/>
                            <a:gd name="connsiteY173" fmla="*/ 1204912 h 1754981"/>
                            <a:gd name="connsiteX174" fmla="*/ 164306 w 1850231"/>
                            <a:gd name="connsiteY174" fmla="*/ 1207294 h 1754981"/>
                            <a:gd name="connsiteX175" fmla="*/ 173831 w 1850231"/>
                            <a:gd name="connsiteY175" fmla="*/ 1221581 h 1754981"/>
                            <a:gd name="connsiteX176" fmla="*/ 183356 w 1850231"/>
                            <a:gd name="connsiteY176" fmla="*/ 1238250 h 1754981"/>
                            <a:gd name="connsiteX177" fmla="*/ 185737 w 1850231"/>
                            <a:gd name="connsiteY177" fmla="*/ 1250156 h 1754981"/>
                            <a:gd name="connsiteX178" fmla="*/ 195262 w 1850231"/>
                            <a:gd name="connsiteY178" fmla="*/ 1257300 h 1754981"/>
                            <a:gd name="connsiteX179" fmla="*/ 209550 w 1850231"/>
                            <a:gd name="connsiteY179" fmla="*/ 1266825 h 1754981"/>
                            <a:gd name="connsiteX180" fmla="*/ 226218 w 1850231"/>
                            <a:gd name="connsiteY180" fmla="*/ 1290637 h 1754981"/>
                            <a:gd name="connsiteX181" fmla="*/ 233362 w 1850231"/>
                            <a:gd name="connsiteY181" fmla="*/ 1297781 h 1754981"/>
                            <a:gd name="connsiteX182" fmla="*/ 240506 w 1850231"/>
                            <a:gd name="connsiteY182" fmla="*/ 1312069 h 1754981"/>
                            <a:gd name="connsiteX183" fmla="*/ 254793 w 1850231"/>
                            <a:gd name="connsiteY183" fmla="*/ 1323975 h 1754981"/>
                            <a:gd name="connsiteX184" fmla="*/ 266700 w 1850231"/>
                            <a:gd name="connsiteY184" fmla="*/ 1343025 h 1754981"/>
                            <a:gd name="connsiteX185" fmla="*/ 276225 w 1850231"/>
                            <a:gd name="connsiteY185" fmla="*/ 1347787 h 1754981"/>
                            <a:gd name="connsiteX186" fmla="*/ 285750 w 1850231"/>
                            <a:gd name="connsiteY186" fmla="*/ 1362075 h 1754981"/>
                            <a:gd name="connsiteX187" fmla="*/ 295275 w 1850231"/>
                            <a:gd name="connsiteY187" fmla="*/ 1366837 h 1754981"/>
                            <a:gd name="connsiteX188" fmla="*/ 323850 w 1850231"/>
                            <a:gd name="connsiteY188" fmla="*/ 1378744 h 1754981"/>
                            <a:gd name="connsiteX189" fmla="*/ 340518 w 1850231"/>
                            <a:gd name="connsiteY189" fmla="*/ 1390650 h 1754981"/>
                            <a:gd name="connsiteX190" fmla="*/ 350043 w 1850231"/>
                            <a:gd name="connsiteY190" fmla="*/ 1395412 h 1754981"/>
                            <a:gd name="connsiteX191" fmla="*/ 359568 w 1850231"/>
                            <a:gd name="connsiteY191" fmla="*/ 1402556 h 1754981"/>
                            <a:gd name="connsiteX192" fmla="*/ 373856 w 1850231"/>
                            <a:gd name="connsiteY192" fmla="*/ 1409700 h 1754981"/>
                            <a:gd name="connsiteX193" fmla="*/ 400050 w 1850231"/>
                            <a:gd name="connsiteY193" fmla="*/ 1419225 h 1754981"/>
                            <a:gd name="connsiteX194" fmla="*/ 414337 w 1850231"/>
                            <a:gd name="connsiteY194" fmla="*/ 1426369 h 1754981"/>
                            <a:gd name="connsiteX195" fmla="*/ 423862 w 1850231"/>
                            <a:gd name="connsiteY195" fmla="*/ 1431131 h 1754981"/>
                            <a:gd name="connsiteX196" fmla="*/ 431006 w 1850231"/>
                            <a:gd name="connsiteY196" fmla="*/ 1433512 h 1754981"/>
                            <a:gd name="connsiteX197" fmla="*/ 459581 w 1850231"/>
                            <a:gd name="connsiteY197" fmla="*/ 1450181 h 1754981"/>
                            <a:gd name="connsiteX198" fmla="*/ 471487 w 1850231"/>
                            <a:gd name="connsiteY198" fmla="*/ 1454944 h 1754981"/>
                            <a:gd name="connsiteX199" fmla="*/ 495300 w 1850231"/>
                            <a:gd name="connsiteY199" fmla="*/ 1471612 h 1754981"/>
                            <a:gd name="connsiteX200" fmla="*/ 509587 w 1850231"/>
                            <a:gd name="connsiteY200" fmla="*/ 1483519 h 1754981"/>
                            <a:gd name="connsiteX201" fmla="*/ 523875 w 1850231"/>
                            <a:gd name="connsiteY201" fmla="*/ 1497806 h 1754981"/>
                            <a:gd name="connsiteX202" fmla="*/ 535781 w 1850231"/>
                            <a:gd name="connsiteY202" fmla="*/ 1504950 h 1754981"/>
                            <a:gd name="connsiteX203" fmla="*/ 545306 w 1850231"/>
                            <a:gd name="connsiteY203" fmla="*/ 1512094 h 1754981"/>
                            <a:gd name="connsiteX204" fmla="*/ 552450 w 1850231"/>
                            <a:gd name="connsiteY204" fmla="*/ 1516856 h 1754981"/>
                            <a:gd name="connsiteX205" fmla="*/ 559593 w 1850231"/>
                            <a:gd name="connsiteY205" fmla="*/ 1526381 h 1754981"/>
                            <a:gd name="connsiteX206" fmla="*/ 573881 w 1850231"/>
                            <a:gd name="connsiteY206" fmla="*/ 1547812 h 1754981"/>
                            <a:gd name="connsiteX207" fmla="*/ 583406 w 1850231"/>
                            <a:gd name="connsiteY207" fmla="*/ 1554956 h 1754981"/>
                            <a:gd name="connsiteX208" fmla="*/ 585787 w 1850231"/>
                            <a:gd name="connsiteY208" fmla="*/ 1562100 h 1754981"/>
                            <a:gd name="connsiteX209" fmla="*/ 588168 w 1850231"/>
                            <a:gd name="connsiteY209" fmla="*/ 1571625 h 1754981"/>
                            <a:gd name="connsiteX210" fmla="*/ 595312 w 1850231"/>
                            <a:gd name="connsiteY210" fmla="*/ 1576387 h 1754981"/>
                            <a:gd name="connsiteX211" fmla="*/ 602456 w 1850231"/>
                            <a:gd name="connsiteY211" fmla="*/ 1583531 h 1754981"/>
                            <a:gd name="connsiteX212" fmla="*/ 609600 w 1850231"/>
                            <a:gd name="connsiteY212" fmla="*/ 1588294 h 1754981"/>
                            <a:gd name="connsiteX213" fmla="*/ 623887 w 1850231"/>
                            <a:gd name="connsiteY213" fmla="*/ 1600200 h 1754981"/>
                            <a:gd name="connsiteX214" fmla="*/ 635793 w 1850231"/>
                            <a:gd name="connsiteY214" fmla="*/ 1604962 h 1754981"/>
                            <a:gd name="connsiteX215" fmla="*/ 642937 w 1850231"/>
                            <a:gd name="connsiteY215" fmla="*/ 1609725 h 1754981"/>
                            <a:gd name="connsiteX216" fmla="*/ 659606 w 1850231"/>
                            <a:gd name="connsiteY216" fmla="*/ 1621631 h 1754981"/>
                            <a:gd name="connsiteX217" fmla="*/ 678656 w 1850231"/>
                            <a:gd name="connsiteY217" fmla="*/ 1628775 h 1754981"/>
                            <a:gd name="connsiteX218" fmla="*/ 688181 w 1850231"/>
                            <a:gd name="connsiteY218" fmla="*/ 1631156 h 1754981"/>
                            <a:gd name="connsiteX219" fmla="*/ 711993 w 1850231"/>
                            <a:gd name="connsiteY219" fmla="*/ 1640681 h 1754981"/>
                            <a:gd name="connsiteX220" fmla="*/ 719137 w 1850231"/>
                            <a:gd name="connsiteY220" fmla="*/ 1647825 h 1754981"/>
                            <a:gd name="connsiteX221" fmla="*/ 731043 w 1850231"/>
                            <a:gd name="connsiteY221" fmla="*/ 1652587 h 1754981"/>
                            <a:gd name="connsiteX222" fmla="*/ 766762 w 1850231"/>
                            <a:gd name="connsiteY222" fmla="*/ 1666875 h 1754981"/>
                            <a:gd name="connsiteX223" fmla="*/ 773906 w 1850231"/>
                            <a:gd name="connsiteY223" fmla="*/ 1674019 h 1754981"/>
                            <a:gd name="connsiteX224" fmla="*/ 790575 w 1850231"/>
                            <a:gd name="connsiteY224" fmla="*/ 1690687 h 1754981"/>
                            <a:gd name="connsiteX225" fmla="*/ 795337 w 1850231"/>
                            <a:gd name="connsiteY225" fmla="*/ 1697831 h 1754981"/>
                            <a:gd name="connsiteX226" fmla="*/ 802481 w 1850231"/>
                            <a:gd name="connsiteY226" fmla="*/ 1707356 h 1754981"/>
                            <a:gd name="connsiteX227" fmla="*/ 823912 w 1850231"/>
                            <a:gd name="connsiteY227" fmla="*/ 1726406 h 1754981"/>
                            <a:gd name="connsiteX228" fmla="*/ 831056 w 1850231"/>
                            <a:gd name="connsiteY228" fmla="*/ 1733550 h 1754981"/>
                            <a:gd name="connsiteX229" fmla="*/ 850106 w 1850231"/>
                            <a:gd name="connsiteY229" fmla="*/ 1743075 h 1754981"/>
                            <a:gd name="connsiteX230" fmla="*/ 854868 w 1850231"/>
                            <a:gd name="connsiteY230" fmla="*/ 1750219 h 1754981"/>
                            <a:gd name="connsiteX231" fmla="*/ 862012 w 1850231"/>
                            <a:gd name="connsiteY231" fmla="*/ 1754981 h 1754981"/>
                            <a:gd name="connsiteX232" fmla="*/ 857250 w 1850231"/>
                            <a:gd name="connsiteY232"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02393 w 1850231"/>
                            <a:gd name="connsiteY165" fmla="*/ 1135856 h 1754981"/>
                            <a:gd name="connsiteX166" fmla="*/ 119062 w 1850231"/>
                            <a:gd name="connsiteY166" fmla="*/ 1159669 h 1754981"/>
                            <a:gd name="connsiteX167" fmla="*/ 126206 w 1850231"/>
                            <a:gd name="connsiteY167" fmla="*/ 1166812 h 1754981"/>
                            <a:gd name="connsiteX168" fmla="*/ 130968 w 1850231"/>
                            <a:gd name="connsiteY168" fmla="*/ 1173956 h 1754981"/>
                            <a:gd name="connsiteX169" fmla="*/ 138112 w 1850231"/>
                            <a:gd name="connsiteY169" fmla="*/ 1181100 h 1754981"/>
                            <a:gd name="connsiteX170" fmla="*/ 142875 w 1850231"/>
                            <a:gd name="connsiteY170" fmla="*/ 1188244 h 1754981"/>
                            <a:gd name="connsiteX171" fmla="*/ 150018 w 1850231"/>
                            <a:gd name="connsiteY171" fmla="*/ 1195387 h 1754981"/>
                            <a:gd name="connsiteX172" fmla="*/ 157162 w 1850231"/>
                            <a:gd name="connsiteY172" fmla="*/ 1204912 h 1754981"/>
                            <a:gd name="connsiteX173" fmla="*/ 164306 w 1850231"/>
                            <a:gd name="connsiteY173" fmla="*/ 1207294 h 1754981"/>
                            <a:gd name="connsiteX174" fmla="*/ 173831 w 1850231"/>
                            <a:gd name="connsiteY174" fmla="*/ 1221581 h 1754981"/>
                            <a:gd name="connsiteX175" fmla="*/ 183356 w 1850231"/>
                            <a:gd name="connsiteY175" fmla="*/ 1238250 h 1754981"/>
                            <a:gd name="connsiteX176" fmla="*/ 185737 w 1850231"/>
                            <a:gd name="connsiteY176" fmla="*/ 1250156 h 1754981"/>
                            <a:gd name="connsiteX177" fmla="*/ 195262 w 1850231"/>
                            <a:gd name="connsiteY177" fmla="*/ 1257300 h 1754981"/>
                            <a:gd name="connsiteX178" fmla="*/ 209550 w 1850231"/>
                            <a:gd name="connsiteY178" fmla="*/ 1266825 h 1754981"/>
                            <a:gd name="connsiteX179" fmla="*/ 226218 w 1850231"/>
                            <a:gd name="connsiteY179" fmla="*/ 1290637 h 1754981"/>
                            <a:gd name="connsiteX180" fmla="*/ 233362 w 1850231"/>
                            <a:gd name="connsiteY180" fmla="*/ 1297781 h 1754981"/>
                            <a:gd name="connsiteX181" fmla="*/ 240506 w 1850231"/>
                            <a:gd name="connsiteY181" fmla="*/ 1312069 h 1754981"/>
                            <a:gd name="connsiteX182" fmla="*/ 254793 w 1850231"/>
                            <a:gd name="connsiteY182" fmla="*/ 1323975 h 1754981"/>
                            <a:gd name="connsiteX183" fmla="*/ 266700 w 1850231"/>
                            <a:gd name="connsiteY183" fmla="*/ 1343025 h 1754981"/>
                            <a:gd name="connsiteX184" fmla="*/ 276225 w 1850231"/>
                            <a:gd name="connsiteY184" fmla="*/ 1347787 h 1754981"/>
                            <a:gd name="connsiteX185" fmla="*/ 285750 w 1850231"/>
                            <a:gd name="connsiteY185" fmla="*/ 1362075 h 1754981"/>
                            <a:gd name="connsiteX186" fmla="*/ 295275 w 1850231"/>
                            <a:gd name="connsiteY186" fmla="*/ 1366837 h 1754981"/>
                            <a:gd name="connsiteX187" fmla="*/ 323850 w 1850231"/>
                            <a:gd name="connsiteY187" fmla="*/ 1378744 h 1754981"/>
                            <a:gd name="connsiteX188" fmla="*/ 340518 w 1850231"/>
                            <a:gd name="connsiteY188" fmla="*/ 1390650 h 1754981"/>
                            <a:gd name="connsiteX189" fmla="*/ 350043 w 1850231"/>
                            <a:gd name="connsiteY189" fmla="*/ 1395412 h 1754981"/>
                            <a:gd name="connsiteX190" fmla="*/ 359568 w 1850231"/>
                            <a:gd name="connsiteY190" fmla="*/ 1402556 h 1754981"/>
                            <a:gd name="connsiteX191" fmla="*/ 373856 w 1850231"/>
                            <a:gd name="connsiteY191" fmla="*/ 1409700 h 1754981"/>
                            <a:gd name="connsiteX192" fmla="*/ 400050 w 1850231"/>
                            <a:gd name="connsiteY192" fmla="*/ 1419225 h 1754981"/>
                            <a:gd name="connsiteX193" fmla="*/ 414337 w 1850231"/>
                            <a:gd name="connsiteY193" fmla="*/ 1426369 h 1754981"/>
                            <a:gd name="connsiteX194" fmla="*/ 423862 w 1850231"/>
                            <a:gd name="connsiteY194" fmla="*/ 1431131 h 1754981"/>
                            <a:gd name="connsiteX195" fmla="*/ 431006 w 1850231"/>
                            <a:gd name="connsiteY195" fmla="*/ 1433512 h 1754981"/>
                            <a:gd name="connsiteX196" fmla="*/ 459581 w 1850231"/>
                            <a:gd name="connsiteY196" fmla="*/ 1450181 h 1754981"/>
                            <a:gd name="connsiteX197" fmla="*/ 471487 w 1850231"/>
                            <a:gd name="connsiteY197" fmla="*/ 1454944 h 1754981"/>
                            <a:gd name="connsiteX198" fmla="*/ 495300 w 1850231"/>
                            <a:gd name="connsiteY198" fmla="*/ 1471612 h 1754981"/>
                            <a:gd name="connsiteX199" fmla="*/ 509587 w 1850231"/>
                            <a:gd name="connsiteY199" fmla="*/ 1483519 h 1754981"/>
                            <a:gd name="connsiteX200" fmla="*/ 523875 w 1850231"/>
                            <a:gd name="connsiteY200" fmla="*/ 1497806 h 1754981"/>
                            <a:gd name="connsiteX201" fmla="*/ 535781 w 1850231"/>
                            <a:gd name="connsiteY201" fmla="*/ 1504950 h 1754981"/>
                            <a:gd name="connsiteX202" fmla="*/ 545306 w 1850231"/>
                            <a:gd name="connsiteY202" fmla="*/ 1512094 h 1754981"/>
                            <a:gd name="connsiteX203" fmla="*/ 552450 w 1850231"/>
                            <a:gd name="connsiteY203" fmla="*/ 1516856 h 1754981"/>
                            <a:gd name="connsiteX204" fmla="*/ 559593 w 1850231"/>
                            <a:gd name="connsiteY204" fmla="*/ 1526381 h 1754981"/>
                            <a:gd name="connsiteX205" fmla="*/ 573881 w 1850231"/>
                            <a:gd name="connsiteY205" fmla="*/ 1547812 h 1754981"/>
                            <a:gd name="connsiteX206" fmla="*/ 583406 w 1850231"/>
                            <a:gd name="connsiteY206" fmla="*/ 1554956 h 1754981"/>
                            <a:gd name="connsiteX207" fmla="*/ 585787 w 1850231"/>
                            <a:gd name="connsiteY207" fmla="*/ 1562100 h 1754981"/>
                            <a:gd name="connsiteX208" fmla="*/ 588168 w 1850231"/>
                            <a:gd name="connsiteY208" fmla="*/ 1571625 h 1754981"/>
                            <a:gd name="connsiteX209" fmla="*/ 595312 w 1850231"/>
                            <a:gd name="connsiteY209" fmla="*/ 1576387 h 1754981"/>
                            <a:gd name="connsiteX210" fmla="*/ 602456 w 1850231"/>
                            <a:gd name="connsiteY210" fmla="*/ 1583531 h 1754981"/>
                            <a:gd name="connsiteX211" fmla="*/ 609600 w 1850231"/>
                            <a:gd name="connsiteY211" fmla="*/ 1588294 h 1754981"/>
                            <a:gd name="connsiteX212" fmla="*/ 623887 w 1850231"/>
                            <a:gd name="connsiteY212" fmla="*/ 1600200 h 1754981"/>
                            <a:gd name="connsiteX213" fmla="*/ 635793 w 1850231"/>
                            <a:gd name="connsiteY213" fmla="*/ 1604962 h 1754981"/>
                            <a:gd name="connsiteX214" fmla="*/ 642937 w 1850231"/>
                            <a:gd name="connsiteY214" fmla="*/ 1609725 h 1754981"/>
                            <a:gd name="connsiteX215" fmla="*/ 659606 w 1850231"/>
                            <a:gd name="connsiteY215" fmla="*/ 1621631 h 1754981"/>
                            <a:gd name="connsiteX216" fmla="*/ 678656 w 1850231"/>
                            <a:gd name="connsiteY216" fmla="*/ 1628775 h 1754981"/>
                            <a:gd name="connsiteX217" fmla="*/ 688181 w 1850231"/>
                            <a:gd name="connsiteY217" fmla="*/ 1631156 h 1754981"/>
                            <a:gd name="connsiteX218" fmla="*/ 711993 w 1850231"/>
                            <a:gd name="connsiteY218" fmla="*/ 1640681 h 1754981"/>
                            <a:gd name="connsiteX219" fmla="*/ 719137 w 1850231"/>
                            <a:gd name="connsiteY219" fmla="*/ 1647825 h 1754981"/>
                            <a:gd name="connsiteX220" fmla="*/ 731043 w 1850231"/>
                            <a:gd name="connsiteY220" fmla="*/ 1652587 h 1754981"/>
                            <a:gd name="connsiteX221" fmla="*/ 766762 w 1850231"/>
                            <a:gd name="connsiteY221" fmla="*/ 1666875 h 1754981"/>
                            <a:gd name="connsiteX222" fmla="*/ 773906 w 1850231"/>
                            <a:gd name="connsiteY222" fmla="*/ 1674019 h 1754981"/>
                            <a:gd name="connsiteX223" fmla="*/ 790575 w 1850231"/>
                            <a:gd name="connsiteY223" fmla="*/ 1690687 h 1754981"/>
                            <a:gd name="connsiteX224" fmla="*/ 795337 w 1850231"/>
                            <a:gd name="connsiteY224" fmla="*/ 1697831 h 1754981"/>
                            <a:gd name="connsiteX225" fmla="*/ 802481 w 1850231"/>
                            <a:gd name="connsiteY225" fmla="*/ 1707356 h 1754981"/>
                            <a:gd name="connsiteX226" fmla="*/ 823912 w 1850231"/>
                            <a:gd name="connsiteY226" fmla="*/ 1726406 h 1754981"/>
                            <a:gd name="connsiteX227" fmla="*/ 831056 w 1850231"/>
                            <a:gd name="connsiteY227" fmla="*/ 1733550 h 1754981"/>
                            <a:gd name="connsiteX228" fmla="*/ 850106 w 1850231"/>
                            <a:gd name="connsiteY228" fmla="*/ 1743075 h 1754981"/>
                            <a:gd name="connsiteX229" fmla="*/ 854868 w 1850231"/>
                            <a:gd name="connsiteY229" fmla="*/ 1750219 h 1754981"/>
                            <a:gd name="connsiteX230" fmla="*/ 862012 w 1850231"/>
                            <a:gd name="connsiteY230" fmla="*/ 1754981 h 1754981"/>
                            <a:gd name="connsiteX231" fmla="*/ 857250 w 1850231"/>
                            <a:gd name="connsiteY231"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02393 w 1850231"/>
                            <a:gd name="connsiteY165" fmla="*/ 1135856 h 1754981"/>
                            <a:gd name="connsiteX166" fmla="*/ 119062 w 1850231"/>
                            <a:gd name="connsiteY166" fmla="*/ 1159669 h 1754981"/>
                            <a:gd name="connsiteX167" fmla="*/ 126206 w 1850231"/>
                            <a:gd name="connsiteY167" fmla="*/ 1166812 h 1754981"/>
                            <a:gd name="connsiteX168" fmla="*/ 130968 w 1850231"/>
                            <a:gd name="connsiteY168" fmla="*/ 1173956 h 1754981"/>
                            <a:gd name="connsiteX169" fmla="*/ 142875 w 1850231"/>
                            <a:gd name="connsiteY169" fmla="*/ 1188244 h 1754981"/>
                            <a:gd name="connsiteX170" fmla="*/ 150018 w 1850231"/>
                            <a:gd name="connsiteY170" fmla="*/ 1195387 h 1754981"/>
                            <a:gd name="connsiteX171" fmla="*/ 157162 w 1850231"/>
                            <a:gd name="connsiteY171" fmla="*/ 1204912 h 1754981"/>
                            <a:gd name="connsiteX172" fmla="*/ 164306 w 1850231"/>
                            <a:gd name="connsiteY172" fmla="*/ 1207294 h 1754981"/>
                            <a:gd name="connsiteX173" fmla="*/ 173831 w 1850231"/>
                            <a:gd name="connsiteY173" fmla="*/ 1221581 h 1754981"/>
                            <a:gd name="connsiteX174" fmla="*/ 183356 w 1850231"/>
                            <a:gd name="connsiteY174" fmla="*/ 1238250 h 1754981"/>
                            <a:gd name="connsiteX175" fmla="*/ 185737 w 1850231"/>
                            <a:gd name="connsiteY175" fmla="*/ 1250156 h 1754981"/>
                            <a:gd name="connsiteX176" fmla="*/ 195262 w 1850231"/>
                            <a:gd name="connsiteY176" fmla="*/ 1257300 h 1754981"/>
                            <a:gd name="connsiteX177" fmla="*/ 209550 w 1850231"/>
                            <a:gd name="connsiteY177" fmla="*/ 1266825 h 1754981"/>
                            <a:gd name="connsiteX178" fmla="*/ 226218 w 1850231"/>
                            <a:gd name="connsiteY178" fmla="*/ 1290637 h 1754981"/>
                            <a:gd name="connsiteX179" fmla="*/ 233362 w 1850231"/>
                            <a:gd name="connsiteY179" fmla="*/ 1297781 h 1754981"/>
                            <a:gd name="connsiteX180" fmla="*/ 240506 w 1850231"/>
                            <a:gd name="connsiteY180" fmla="*/ 1312069 h 1754981"/>
                            <a:gd name="connsiteX181" fmla="*/ 254793 w 1850231"/>
                            <a:gd name="connsiteY181" fmla="*/ 1323975 h 1754981"/>
                            <a:gd name="connsiteX182" fmla="*/ 266700 w 1850231"/>
                            <a:gd name="connsiteY182" fmla="*/ 1343025 h 1754981"/>
                            <a:gd name="connsiteX183" fmla="*/ 276225 w 1850231"/>
                            <a:gd name="connsiteY183" fmla="*/ 1347787 h 1754981"/>
                            <a:gd name="connsiteX184" fmla="*/ 285750 w 1850231"/>
                            <a:gd name="connsiteY184" fmla="*/ 1362075 h 1754981"/>
                            <a:gd name="connsiteX185" fmla="*/ 295275 w 1850231"/>
                            <a:gd name="connsiteY185" fmla="*/ 1366837 h 1754981"/>
                            <a:gd name="connsiteX186" fmla="*/ 323850 w 1850231"/>
                            <a:gd name="connsiteY186" fmla="*/ 1378744 h 1754981"/>
                            <a:gd name="connsiteX187" fmla="*/ 340518 w 1850231"/>
                            <a:gd name="connsiteY187" fmla="*/ 1390650 h 1754981"/>
                            <a:gd name="connsiteX188" fmla="*/ 350043 w 1850231"/>
                            <a:gd name="connsiteY188" fmla="*/ 1395412 h 1754981"/>
                            <a:gd name="connsiteX189" fmla="*/ 359568 w 1850231"/>
                            <a:gd name="connsiteY189" fmla="*/ 1402556 h 1754981"/>
                            <a:gd name="connsiteX190" fmla="*/ 373856 w 1850231"/>
                            <a:gd name="connsiteY190" fmla="*/ 1409700 h 1754981"/>
                            <a:gd name="connsiteX191" fmla="*/ 400050 w 1850231"/>
                            <a:gd name="connsiteY191" fmla="*/ 1419225 h 1754981"/>
                            <a:gd name="connsiteX192" fmla="*/ 414337 w 1850231"/>
                            <a:gd name="connsiteY192" fmla="*/ 1426369 h 1754981"/>
                            <a:gd name="connsiteX193" fmla="*/ 423862 w 1850231"/>
                            <a:gd name="connsiteY193" fmla="*/ 1431131 h 1754981"/>
                            <a:gd name="connsiteX194" fmla="*/ 431006 w 1850231"/>
                            <a:gd name="connsiteY194" fmla="*/ 1433512 h 1754981"/>
                            <a:gd name="connsiteX195" fmla="*/ 459581 w 1850231"/>
                            <a:gd name="connsiteY195" fmla="*/ 1450181 h 1754981"/>
                            <a:gd name="connsiteX196" fmla="*/ 471487 w 1850231"/>
                            <a:gd name="connsiteY196" fmla="*/ 1454944 h 1754981"/>
                            <a:gd name="connsiteX197" fmla="*/ 495300 w 1850231"/>
                            <a:gd name="connsiteY197" fmla="*/ 1471612 h 1754981"/>
                            <a:gd name="connsiteX198" fmla="*/ 509587 w 1850231"/>
                            <a:gd name="connsiteY198" fmla="*/ 1483519 h 1754981"/>
                            <a:gd name="connsiteX199" fmla="*/ 523875 w 1850231"/>
                            <a:gd name="connsiteY199" fmla="*/ 1497806 h 1754981"/>
                            <a:gd name="connsiteX200" fmla="*/ 535781 w 1850231"/>
                            <a:gd name="connsiteY200" fmla="*/ 1504950 h 1754981"/>
                            <a:gd name="connsiteX201" fmla="*/ 545306 w 1850231"/>
                            <a:gd name="connsiteY201" fmla="*/ 1512094 h 1754981"/>
                            <a:gd name="connsiteX202" fmla="*/ 552450 w 1850231"/>
                            <a:gd name="connsiteY202" fmla="*/ 1516856 h 1754981"/>
                            <a:gd name="connsiteX203" fmla="*/ 559593 w 1850231"/>
                            <a:gd name="connsiteY203" fmla="*/ 1526381 h 1754981"/>
                            <a:gd name="connsiteX204" fmla="*/ 573881 w 1850231"/>
                            <a:gd name="connsiteY204" fmla="*/ 1547812 h 1754981"/>
                            <a:gd name="connsiteX205" fmla="*/ 583406 w 1850231"/>
                            <a:gd name="connsiteY205" fmla="*/ 1554956 h 1754981"/>
                            <a:gd name="connsiteX206" fmla="*/ 585787 w 1850231"/>
                            <a:gd name="connsiteY206" fmla="*/ 1562100 h 1754981"/>
                            <a:gd name="connsiteX207" fmla="*/ 588168 w 1850231"/>
                            <a:gd name="connsiteY207" fmla="*/ 1571625 h 1754981"/>
                            <a:gd name="connsiteX208" fmla="*/ 595312 w 1850231"/>
                            <a:gd name="connsiteY208" fmla="*/ 1576387 h 1754981"/>
                            <a:gd name="connsiteX209" fmla="*/ 602456 w 1850231"/>
                            <a:gd name="connsiteY209" fmla="*/ 1583531 h 1754981"/>
                            <a:gd name="connsiteX210" fmla="*/ 609600 w 1850231"/>
                            <a:gd name="connsiteY210" fmla="*/ 1588294 h 1754981"/>
                            <a:gd name="connsiteX211" fmla="*/ 623887 w 1850231"/>
                            <a:gd name="connsiteY211" fmla="*/ 1600200 h 1754981"/>
                            <a:gd name="connsiteX212" fmla="*/ 635793 w 1850231"/>
                            <a:gd name="connsiteY212" fmla="*/ 1604962 h 1754981"/>
                            <a:gd name="connsiteX213" fmla="*/ 642937 w 1850231"/>
                            <a:gd name="connsiteY213" fmla="*/ 1609725 h 1754981"/>
                            <a:gd name="connsiteX214" fmla="*/ 659606 w 1850231"/>
                            <a:gd name="connsiteY214" fmla="*/ 1621631 h 1754981"/>
                            <a:gd name="connsiteX215" fmla="*/ 678656 w 1850231"/>
                            <a:gd name="connsiteY215" fmla="*/ 1628775 h 1754981"/>
                            <a:gd name="connsiteX216" fmla="*/ 688181 w 1850231"/>
                            <a:gd name="connsiteY216" fmla="*/ 1631156 h 1754981"/>
                            <a:gd name="connsiteX217" fmla="*/ 711993 w 1850231"/>
                            <a:gd name="connsiteY217" fmla="*/ 1640681 h 1754981"/>
                            <a:gd name="connsiteX218" fmla="*/ 719137 w 1850231"/>
                            <a:gd name="connsiteY218" fmla="*/ 1647825 h 1754981"/>
                            <a:gd name="connsiteX219" fmla="*/ 731043 w 1850231"/>
                            <a:gd name="connsiteY219" fmla="*/ 1652587 h 1754981"/>
                            <a:gd name="connsiteX220" fmla="*/ 766762 w 1850231"/>
                            <a:gd name="connsiteY220" fmla="*/ 1666875 h 1754981"/>
                            <a:gd name="connsiteX221" fmla="*/ 773906 w 1850231"/>
                            <a:gd name="connsiteY221" fmla="*/ 1674019 h 1754981"/>
                            <a:gd name="connsiteX222" fmla="*/ 790575 w 1850231"/>
                            <a:gd name="connsiteY222" fmla="*/ 1690687 h 1754981"/>
                            <a:gd name="connsiteX223" fmla="*/ 795337 w 1850231"/>
                            <a:gd name="connsiteY223" fmla="*/ 1697831 h 1754981"/>
                            <a:gd name="connsiteX224" fmla="*/ 802481 w 1850231"/>
                            <a:gd name="connsiteY224" fmla="*/ 1707356 h 1754981"/>
                            <a:gd name="connsiteX225" fmla="*/ 823912 w 1850231"/>
                            <a:gd name="connsiteY225" fmla="*/ 1726406 h 1754981"/>
                            <a:gd name="connsiteX226" fmla="*/ 831056 w 1850231"/>
                            <a:gd name="connsiteY226" fmla="*/ 1733550 h 1754981"/>
                            <a:gd name="connsiteX227" fmla="*/ 850106 w 1850231"/>
                            <a:gd name="connsiteY227" fmla="*/ 1743075 h 1754981"/>
                            <a:gd name="connsiteX228" fmla="*/ 854868 w 1850231"/>
                            <a:gd name="connsiteY228" fmla="*/ 1750219 h 1754981"/>
                            <a:gd name="connsiteX229" fmla="*/ 862012 w 1850231"/>
                            <a:gd name="connsiteY229" fmla="*/ 1754981 h 1754981"/>
                            <a:gd name="connsiteX230" fmla="*/ 857250 w 1850231"/>
                            <a:gd name="connsiteY230"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02393 w 1850231"/>
                            <a:gd name="connsiteY165" fmla="*/ 1135856 h 1754981"/>
                            <a:gd name="connsiteX166" fmla="*/ 119062 w 1850231"/>
                            <a:gd name="connsiteY166" fmla="*/ 1159669 h 1754981"/>
                            <a:gd name="connsiteX167" fmla="*/ 130968 w 1850231"/>
                            <a:gd name="connsiteY167" fmla="*/ 1173956 h 1754981"/>
                            <a:gd name="connsiteX168" fmla="*/ 142875 w 1850231"/>
                            <a:gd name="connsiteY168" fmla="*/ 1188244 h 1754981"/>
                            <a:gd name="connsiteX169" fmla="*/ 150018 w 1850231"/>
                            <a:gd name="connsiteY169" fmla="*/ 1195387 h 1754981"/>
                            <a:gd name="connsiteX170" fmla="*/ 157162 w 1850231"/>
                            <a:gd name="connsiteY170" fmla="*/ 1204912 h 1754981"/>
                            <a:gd name="connsiteX171" fmla="*/ 164306 w 1850231"/>
                            <a:gd name="connsiteY171" fmla="*/ 1207294 h 1754981"/>
                            <a:gd name="connsiteX172" fmla="*/ 173831 w 1850231"/>
                            <a:gd name="connsiteY172" fmla="*/ 1221581 h 1754981"/>
                            <a:gd name="connsiteX173" fmla="*/ 183356 w 1850231"/>
                            <a:gd name="connsiteY173" fmla="*/ 1238250 h 1754981"/>
                            <a:gd name="connsiteX174" fmla="*/ 185737 w 1850231"/>
                            <a:gd name="connsiteY174" fmla="*/ 1250156 h 1754981"/>
                            <a:gd name="connsiteX175" fmla="*/ 195262 w 1850231"/>
                            <a:gd name="connsiteY175" fmla="*/ 1257300 h 1754981"/>
                            <a:gd name="connsiteX176" fmla="*/ 209550 w 1850231"/>
                            <a:gd name="connsiteY176" fmla="*/ 1266825 h 1754981"/>
                            <a:gd name="connsiteX177" fmla="*/ 226218 w 1850231"/>
                            <a:gd name="connsiteY177" fmla="*/ 1290637 h 1754981"/>
                            <a:gd name="connsiteX178" fmla="*/ 233362 w 1850231"/>
                            <a:gd name="connsiteY178" fmla="*/ 1297781 h 1754981"/>
                            <a:gd name="connsiteX179" fmla="*/ 240506 w 1850231"/>
                            <a:gd name="connsiteY179" fmla="*/ 1312069 h 1754981"/>
                            <a:gd name="connsiteX180" fmla="*/ 254793 w 1850231"/>
                            <a:gd name="connsiteY180" fmla="*/ 1323975 h 1754981"/>
                            <a:gd name="connsiteX181" fmla="*/ 266700 w 1850231"/>
                            <a:gd name="connsiteY181" fmla="*/ 1343025 h 1754981"/>
                            <a:gd name="connsiteX182" fmla="*/ 276225 w 1850231"/>
                            <a:gd name="connsiteY182" fmla="*/ 1347787 h 1754981"/>
                            <a:gd name="connsiteX183" fmla="*/ 285750 w 1850231"/>
                            <a:gd name="connsiteY183" fmla="*/ 1362075 h 1754981"/>
                            <a:gd name="connsiteX184" fmla="*/ 295275 w 1850231"/>
                            <a:gd name="connsiteY184" fmla="*/ 1366837 h 1754981"/>
                            <a:gd name="connsiteX185" fmla="*/ 323850 w 1850231"/>
                            <a:gd name="connsiteY185" fmla="*/ 1378744 h 1754981"/>
                            <a:gd name="connsiteX186" fmla="*/ 340518 w 1850231"/>
                            <a:gd name="connsiteY186" fmla="*/ 1390650 h 1754981"/>
                            <a:gd name="connsiteX187" fmla="*/ 350043 w 1850231"/>
                            <a:gd name="connsiteY187" fmla="*/ 1395412 h 1754981"/>
                            <a:gd name="connsiteX188" fmla="*/ 359568 w 1850231"/>
                            <a:gd name="connsiteY188" fmla="*/ 1402556 h 1754981"/>
                            <a:gd name="connsiteX189" fmla="*/ 373856 w 1850231"/>
                            <a:gd name="connsiteY189" fmla="*/ 1409700 h 1754981"/>
                            <a:gd name="connsiteX190" fmla="*/ 400050 w 1850231"/>
                            <a:gd name="connsiteY190" fmla="*/ 1419225 h 1754981"/>
                            <a:gd name="connsiteX191" fmla="*/ 414337 w 1850231"/>
                            <a:gd name="connsiteY191" fmla="*/ 1426369 h 1754981"/>
                            <a:gd name="connsiteX192" fmla="*/ 423862 w 1850231"/>
                            <a:gd name="connsiteY192" fmla="*/ 1431131 h 1754981"/>
                            <a:gd name="connsiteX193" fmla="*/ 431006 w 1850231"/>
                            <a:gd name="connsiteY193" fmla="*/ 1433512 h 1754981"/>
                            <a:gd name="connsiteX194" fmla="*/ 459581 w 1850231"/>
                            <a:gd name="connsiteY194" fmla="*/ 1450181 h 1754981"/>
                            <a:gd name="connsiteX195" fmla="*/ 471487 w 1850231"/>
                            <a:gd name="connsiteY195" fmla="*/ 1454944 h 1754981"/>
                            <a:gd name="connsiteX196" fmla="*/ 495300 w 1850231"/>
                            <a:gd name="connsiteY196" fmla="*/ 1471612 h 1754981"/>
                            <a:gd name="connsiteX197" fmla="*/ 509587 w 1850231"/>
                            <a:gd name="connsiteY197" fmla="*/ 1483519 h 1754981"/>
                            <a:gd name="connsiteX198" fmla="*/ 523875 w 1850231"/>
                            <a:gd name="connsiteY198" fmla="*/ 1497806 h 1754981"/>
                            <a:gd name="connsiteX199" fmla="*/ 535781 w 1850231"/>
                            <a:gd name="connsiteY199" fmla="*/ 1504950 h 1754981"/>
                            <a:gd name="connsiteX200" fmla="*/ 545306 w 1850231"/>
                            <a:gd name="connsiteY200" fmla="*/ 1512094 h 1754981"/>
                            <a:gd name="connsiteX201" fmla="*/ 552450 w 1850231"/>
                            <a:gd name="connsiteY201" fmla="*/ 1516856 h 1754981"/>
                            <a:gd name="connsiteX202" fmla="*/ 559593 w 1850231"/>
                            <a:gd name="connsiteY202" fmla="*/ 1526381 h 1754981"/>
                            <a:gd name="connsiteX203" fmla="*/ 573881 w 1850231"/>
                            <a:gd name="connsiteY203" fmla="*/ 1547812 h 1754981"/>
                            <a:gd name="connsiteX204" fmla="*/ 583406 w 1850231"/>
                            <a:gd name="connsiteY204" fmla="*/ 1554956 h 1754981"/>
                            <a:gd name="connsiteX205" fmla="*/ 585787 w 1850231"/>
                            <a:gd name="connsiteY205" fmla="*/ 1562100 h 1754981"/>
                            <a:gd name="connsiteX206" fmla="*/ 588168 w 1850231"/>
                            <a:gd name="connsiteY206" fmla="*/ 1571625 h 1754981"/>
                            <a:gd name="connsiteX207" fmla="*/ 595312 w 1850231"/>
                            <a:gd name="connsiteY207" fmla="*/ 1576387 h 1754981"/>
                            <a:gd name="connsiteX208" fmla="*/ 602456 w 1850231"/>
                            <a:gd name="connsiteY208" fmla="*/ 1583531 h 1754981"/>
                            <a:gd name="connsiteX209" fmla="*/ 609600 w 1850231"/>
                            <a:gd name="connsiteY209" fmla="*/ 1588294 h 1754981"/>
                            <a:gd name="connsiteX210" fmla="*/ 623887 w 1850231"/>
                            <a:gd name="connsiteY210" fmla="*/ 1600200 h 1754981"/>
                            <a:gd name="connsiteX211" fmla="*/ 635793 w 1850231"/>
                            <a:gd name="connsiteY211" fmla="*/ 1604962 h 1754981"/>
                            <a:gd name="connsiteX212" fmla="*/ 642937 w 1850231"/>
                            <a:gd name="connsiteY212" fmla="*/ 1609725 h 1754981"/>
                            <a:gd name="connsiteX213" fmla="*/ 659606 w 1850231"/>
                            <a:gd name="connsiteY213" fmla="*/ 1621631 h 1754981"/>
                            <a:gd name="connsiteX214" fmla="*/ 678656 w 1850231"/>
                            <a:gd name="connsiteY214" fmla="*/ 1628775 h 1754981"/>
                            <a:gd name="connsiteX215" fmla="*/ 688181 w 1850231"/>
                            <a:gd name="connsiteY215" fmla="*/ 1631156 h 1754981"/>
                            <a:gd name="connsiteX216" fmla="*/ 711993 w 1850231"/>
                            <a:gd name="connsiteY216" fmla="*/ 1640681 h 1754981"/>
                            <a:gd name="connsiteX217" fmla="*/ 719137 w 1850231"/>
                            <a:gd name="connsiteY217" fmla="*/ 1647825 h 1754981"/>
                            <a:gd name="connsiteX218" fmla="*/ 731043 w 1850231"/>
                            <a:gd name="connsiteY218" fmla="*/ 1652587 h 1754981"/>
                            <a:gd name="connsiteX219" fmla="*/ 766762 w 1850231"/>
                            <a:gd name="connsiteY219" fmla="*/ 1666875 h 1754981"/>
                            <a:gd name="connsiteX220" fmla="*/ 773906 w 1850231"/>
                            <a:gd name="connsiteY220" fmla="*/ 1674019 h 1754981"/>
                            <a:gd name="connsiteX221" fmla="*/ 790575 w 1850231"/>
                            <a:gd name="connsiteY221" fmla="*/ 1690687 h 1754981"/>
                            <a:gd name="connsiteX222" fmla="*/ 795337 w 1850231"/>
                            <a:gd name="connsiteY222" fmla="*/ 1697831 h 1754981"/>
                            <a:gd name="connsiteX223" fmla="*/ 802481 w 1850231"/>
                            <a:gd name="connsiteY223" fmla="*/ 1707356 h 1754981"/>
                            <a:gd name="connsiteX224" fmla="*/ 823912 w 1850231"/>
                            <a:gd name="connsiteY224" fmla="*/ 1726406 h 1754981"/>
                            <a:gd name="connsiteX225" fmla="*/ 831056 w 1850231"/>
                            <a:gd name="connsiteY225" fmla="*/ 1733550 h 1754981"/>
                            <a:gd name="connsiteX226" fmla="*/ 850106 w 1850231"/>
                            <a:gd name="connsiteY226" fmla="*/ 1743075 h 1754981"/>
                            <a:gd name="connsiteX227" fmla="*/ 854868 w 1850231"/>
                            <a:gd name="connsiteY227" fmla="*/ 1750219 h 1754981"/>
                            <a:gd name="connsiteX228" fmla="*/ 862012 w 1850231"/>
                            <a:gd name="connsiteY228" fmla="*/ 1754981 h 1754981"/>
                            <a:gd name="connsiteX229" fmla="*/ 857250 w 1850231"/>
                            <a:gd name="connsiteY229"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02393 w 1850231"/>
                            <a:gd name="connsiteY165" fmla="*/ 1135856 h 1754981"/>
                            <a:gd name="connsiteX166" fmla="*/ 104775 w 1850231"/>
                            <a:gd name="connsiteY166" fmla="*/ 1140619 h 1754981"/>
                            <a:gd name="connsiteX167" fmla="*/ 119062 w 1850231"/>
                            <a:gd name="connsiteY167" fmla="*/ 1159669 h 1754981"/>
                            <a:gd name="connsiteX168" fmla="*/ 130968 w 1850231"/>
                            <a:gd name="connsiteY168" fmla="*/ 1173956 h 1754981"/>
                            <a:gd name="connsiteX169" fmla="*/ 142875 w 1850231"/>
                            <a:gd name="connsiteY169" fmla="*/ 1188244 h 1754981"/>
                            <a:gd name="connsiteX170" fmla="*/ 150018 w 1850231"/>
                            <a:gd name="connsiteY170" fmla="*/ 1195387 h 1754981"/>
                            <a:gd name="connsiteX171" fmla="*/ 157162 w 1850231"/>
                            <a:gd name="connsiteY171" fmla="*/ 1204912 h 1754981"/>
                            <a:gd name="connsiteX172" fmla="*/ 164306 w 1850231"/>
                            <a:gd name="connsiteY172" fmla="*/ 1207294 h 1754981"/>
                            <a:gd name="connsiteX173" fmla="*/ 173831 w 1850231"/>
                            <a:gd name="connsiteY173" fmla="*/ 1221581 h 1754981"/>
                            <a:gd name="connsiteX174" fmla="*/ 183356 w 1850231"/>
                            <a:gd name="connsiteY174" fmla="*/ 1238250 h 1754981"/>
                            <a:gd name="connsiteX175" fmla="*/ 185737 w 1850231"/>
                            <a:gd name="connsiteY175" fmla="*/ 1250156 h 1754981"/>
                            <a:gd name="connsiteX176" fmla="*/ 195262 w 1850231"/>
                            <a:gd name="connsiteY176" fmla="*/ 1257300 h 1754981"/>
                            <a:gd name="connsiteX177" fmla="*/ 209550 w 1850231"/>
                            <a:gd name="connsiteY177" fmla="*/ 1266825 h 1754981"/>
                            <a:gd name="connsiteX178" fmla="*/ 226218 w 1850231"/>
                            <a:gd name="connsiteY178" fmla="*/ 1290637 h 1754981"/>
                            <a:gd name="connsiteX179" fmla="*/ 233362 w 1850231"/>
                            <a:gd name="connsiteY179" fmla="*/ 1297781 h 1754981"/>
                            <a:gd name="connsiteX180" fmla="*/ 240506 w 1850231"/>
                            <a:gd name="connsiteY180" fmla="*/ 1312069 h 1754981"/>
                            <a:gd name="connsiteX181" fmla="*/ 254793 w 1850231"/>
                            <a:gd name="connsiteY181" fmla="*/ 1323975 h 1754981"/>
                            <a:gd name="connsiteX182" fmla="*/ 266700 w 1850231"/>
                            <a:gd name="connsiteY182" fmla="*/ 1343025 h 1754981"/>
                            <a:gd name="connsiteX183" fmla="*/ 276225 w 1850231"/>
                            <a:gd name="connsiteY183" fmla="*/ 1347787 h 1754981"/>
                            <a:gd name="connsiteX184" fmla="*/ 285750 w 1850231"/>
                            <a:gd name="connsiteY184" fmla="*/ 1362075 h 1754981"/>
                            <a:gd name="connsiteX185" fmla="*/ 295275 w 1850231"/>
                            <a:gd name="connsiteY185" fmla="*/ 1366837 h 1754981"/>
                            <a:gd name="connsiteX186" fmla="*/ 323850 w 1850231"/>
                            <a:gd name="connsiteY186" fmla="*/ 1378744 h 1754981"/>
                            <a:gd name="connsiteX187" fmla="*/ 340518 w 1850231"/>
                            <a:gd name="connsiteY187" fmla="*/ 1390650 h 1754981"/>
                            <a:gd name="connsiteX188" fmla="*/ 350043 w 1850231"/>
                            <a:gd name="connsiteY188" fmla="*/ 1395412 h 1754981"/>
                            <a:gd name="connsiteX189" fmla="*/ 359568 w 1850231"/>
                            <a:gd name="connsiteY189" fmla="*/ 1402556 h 1754981"/>
                            <a:gd name="connsiteX190" fmla="*/ 373856 w 1850231"/>
                            <a:gd name="connsiteY190" fmla="*/ 1409700 h 1754981"/>
                            <a:gd name="connsiteX191" fmla="*/ 400050 w 1850231"/>
                            <a:gd name="connsiteY191" fmla="*/ 1419225 h 1754981"/>
                            <a:gd name="connsiteX192" fmla="*/ 414337 w 1850231"/>
                            <a:gd name="connsiteY192" fmla="*/ 1426369 h 1754981"/>
                            <a:gd name="connsiteX193" fmla="*/ 423862 w 1850231"/>
                            <a:gd name="connsiteY193" fmla="*/ 1431131 h 1754981"/>
                            <a:gd name="connsiteX194" fmla="*/ 431006 w 1850231"/>
                            <a:gd name="connsiteY194" fmla="*/ 1433512 h 1754981"/>
                            <a:gd name="connsiteX195" fmla="*/ 459581 w 1850231"/>
                            <a:gd name="connsiteY195" fmla="*/ 1450181 h 1754981"/>
                            <a:gd name="connsiteX196" fmla="*/ 471487 w 1850231"/>
                            <a:gd name="connsiteY196" fmla="*/ 1454944 h 1754981"/>
                            <a:gd name="connsiteX197" fmla="*/ 495300 w 1850231"/>
                            <a:gd name="connsiteY197" fmla="*/ 1471612 h 1754981"/>
                            <a:gd name="connsiteX198" fmla="*/ 509587 w 1850231"/>
                            <a:gd name="connsiteY198" fmla="*/ 1483519 h 1754981"/>
                            <a:gd name="connsiteX199" fmla="*/ 523875 w 1850231"/>
                            <a:gd name="connsiteY199" fmla="*/ 1497806 h 1754981"/>
                            <a:gd name="connsiteX200" fmla="*/ 535781 w 1850231"/>
                            <a:gd name="connsiteY200" fmla="*/ 1504950 h 1754981"/>
                            <a:gd name="connsiteX201" fmla="*/ 545306 w 1850231"/>
                            <a:gd name="connsiteY201" fmla="*/ 1512094 h 1754981"/>
                            <a:gd name="connsiteX202" fmla="*/ 552450 w 1850231"/>
                            <a:gd name="connsiteY202" fmla="*/ 1516856 h 1754981"/>
                            <a:gd name="connsiteX203" fmla="*/ 559593 w 1850231"/>
                            <a:gd name="connsiteY203" fmla="*/ 1526381 h 1754981"/>
                            <a:gd name="connsiteX204" fmla="*/ 573881 w 1850231"/>
                            <a:gd name="connsiteY204" fmla="*/ 1547812 h 1754981"/>
                            <a:gd name="connsiteX205" fmla="*/ 583406 w 1850231"/>
                            <a:gd name="connsiteY205" fmla="*/ 1554956 h 1754981"/>
                            <a:gd name="connsiteX206" fmla="*/ 585787 w 1850231"/>
                            <a:gd name="connsiteY206" fmla="*/ 1562100 h 1754981"/>
                            <a:gd name="connsiteX207" fmla="*/ 588168 w 1850231"/>
                            <a:gd name="connsiteY207" fmla="*/ 1571625 h 1754981"/>
                            <a:gd name="connsiteX208" fmla="*/ 595312 w 1850231"/>
                            <a:gd name="connsiteY208" fmla="*/ 1576387 h 1754981"/>
                            <a:gd name="connsiteX209" fmla="*/ 602456 w 1850231"/>
                            <a:gd name="connsiteY209" fmla="*/ 1583531 h 1754981"/>
                            <a:gd name="connsiteX210" fmla="*/ 609600 w 1850231"/>
                            <a:gd name="connsiteY210" fmla="*/ 1588294 h 1754981"/>
                            <a:gd name="connsiteX211" fmla="*/ 623887 w 1850231"/>
                            <a:gd name="connsiteY211" fmla="*/ 1600200 h 1754981"/>
                            <a:gd name="connsiteX212" fmla="*/ 635793 w 1850231"/>
                            <a:gd name="connsiteY212" fmla="*/ 1604962 h 1754981"/>
                            <a:gd name="connsiteX213" fmla="*/ 642937 w 1850231"/>
                            <a:gd name="connsiteY213" fmla="*/ 1609725 h 1754981"/>
                            <a:gd name="connsiteX214" fmla="*/ 659606 w 1850231"/>
                            <a:gd name="connsiteY214" fmla="*/ 1621631 h 1754981"/>
                            <a:gd name="connsiteX215" fmla="*/ 678656 w 1850231"/>
                            <a:gd name="connsiteY215" fmla="*/ 1628775 h 1754981"/>
                            <a:gd name="connsiteX216" fmla="*/ 688181 w 1850231"/>
                            <a:gd name="connsiteY216" fmla="*/ 1631156 h 1754981"/>
                            <a:gd name="connsiteX217" fmla="*/ 711993 w 1850231"/>
                            <a:gd name="connsiteY217" fmla="*/ 1640681 h 1754981"/>
                            <a:gd name="connsiteX218" fmla="*/ 719137 w 1850231"/>
                            <a:gd name="connsiteY218" fmla="*/ 1647825 h 1754981"/>
                            <a:gd name="connsiteX219" fmla="*/ 731043 w 1850231"/>
                            <a:gd name="connsiteY219" fmla="*/ 1652587 h 1754981"/>
                            <a:gd name="connsiteX220" fmla="*/ 766762 w 1850231"/>
                            <a:gd name="connsiteY220" fmla="*/ 1666875 h 1754981"/>
                            <a:gd name="connsiteX221" fmla="*/ 773906 w 1850231"/>
                            <a:gd name="connsiteY221" fmla="*/ 1674019 h 1754981"/>
                            <a:gd name="connsiteX222" fmla="*/ 790575 w 1850231"/>
                            <a:gd name="connsiteY222" fmla="*/ 1690687 h 1754981"/>
                            <a:gd name="connsiteX223" fmla="*/ 795337 w 1850231"/>
                            <a:gd name="connsiteY223" fmla="*/ 1697831 h 1754981"/>
                            <a:gd name="connsiteX224" fmla="*/ 802481 w 1850231"/>
                            <a:gd name="connsiteY224" fmla="*/ 1707356 h 1754981"/>
                            <a:gd name="connsiteX225" fmla="*/ 823912 w 1850231"/>
                            <a:gd name="connsiteY225" fmla="*/ 1726406 h 1754981"/>
                            <a:gd name="connsiteX226" fmla="*/ 831056 w 1850231"/>
                            <a:gd name="connsiteY226" fmla="*/ 1733550 h 1754981"/>
                            <a:gd name="connsiteX227" fmla="*/ 850106 w 1850231"/>
                            <a:gd name="connsiteY227" fmla="*/ 1743075 h 1754981"/>
                            <a:gd name="connsiteX228" fmla="*/ 854868 w 1850231"/>
                            <a:gd name="connsiteY228" fmla="*/ 1750219 h 1754981"/>
                            <a:gd name="connsiteX229" fmla="*/ 862012 w 1850231"/>
                            <a:gd name="connsiteY229" fmla="*/ 1754981 h 1754981"/>
                            <a:gd name="connsiteX230" fmla="*/ 857250 w 1850231"/>
                            <a:gd name="connsiteY230"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02393 w 1850231"/>
                            <a:gd name="connsiteY165" fmla="*/ 1135856 h 1754981"/>
                            <a:gd name="connsiteX166" fmla="*/ 119062 w 1850231"/>
                            <a:gd name="connsiteY166" fmla="*/ 1159669 h 1754981"/>
                            <a:gd name="connsiteX167" fmla="*/ 130968 w 1850231"/>
                            <a:gd name="connsiteY167" fmla="*/ 1173956 h 1754981"/>
                            <a:gd name="connsiteX168" fmla="*/ 142875 w 1850231"/>
                            <a:gd name="connsiteY168" fmla="*/ 1188244 h 1754981"/>
                            <a:gd name="connsiteX169" fmla="*/ 150018 w 1850231"/>
                            <a:gd name="connsiteY169" fmla="*/ 1195387 h 1754981"/>
                            <a:gd name="connsiteX170" fmla="*/ 157162 w 1850231"/>
                            <a:gd name="connsiteY170" fmla="*/ 1204912 h 1754981"/>
                            <a:gd name="connsiteX171" fmla="*/ 164306 w 1850231"/>
                            <a:gd name="connsiteY171" fmla="*/ 1207294 h 1754981"/>
                            <a:gd name="connsiteX172" fmla="*/ 173831 w 1850231"/>
                            <a:gd name="connsiteY172" fmla="*/ 1221581 h 1754981"/>
                            <a:gd name="connsiteX173" fmla="*/ 183356 w 1850231"/>
                            <a:gd name="connsiteY173" fmla="*/ 1238250 h 1754981"/>
                            <a:gd name="connsiteX174" fmla="*/ 185737 w 1850231"/>
                            <a:gd name="connsiteY174" fmla="*/ 1250156 h 1754981"/>
                            <a:gd name="connsiteX175" fmla="*/ 195262 w 1850231"/>
                            <a:gd name="connsiteY175" fmla="*/ 1257300 h 1754981"/>
                            <a:gd name="connsiteX176" fmla="*/ 209550 w 1850231"/>
                            <a:gd name="connsiteY176" fmla="*/ 1266825 h 1754981"/>
                            <a:gd name="connsiteX177" fmla="*/ 226218 w 1850231"/>
                            <a:gd name="connsiteY177" fmla="*/ 1290637 h 1754981"/>
                            <a:gd name="connsiteX178" fmla="*/ 233362 w 1850231"/>
                            <a:gd name="connsiteY178" fmla="*/ 1297781 h 1754981"/>
                            <a:gd name="connsiteX179" fmla="*/ 240506 w 1850231"/>
                            <a:gd name="connsiteY179" fmla="*/ 1312069 h 1754981"/>
                            <a:gd name="connsiteX180" fmla="*/ 254793 w 1850231"/>
                            <a:gd name="connsiteY180" fmla="*/ 1323975 h 1754981"/>
                            <a:gd name="connsiteX181" fmla="*/ 266700 w 1850231"/>
                            <a:gd name="connsiteY181" fmla="*/ 1343025 h 1754981"/>
                            <a:gd name="connsiteX182" fmla="*/ 276225 w 1850231"/>
                            <a:gd name="connsiteY182" fmla="*/ 1347787 h 1754981"/>
                            <a:gd name="connsiteX183" fmla="*/ 285750 w 1850231"/>
                            <a:gd name="connsiteY183" fmla="*/ 1362075 h 1754981"/>
                            <a:gd name="connsiteX184" fmla="*/ 295275 w 1850231"/>
                            <a:gd name="connsiteY184" fmla="*/ 1366837 h 1754981"/>
                            <a:gd name="connsiteX185" fmla="*/ 323850 w 1850231"/>
                            <a:gd name="connsiteY185" fmla="*/ 1378744 h 1754981"/>
                            <a:gd name="connsiteX186" fmla="*/ 340518 w 1850231"/>
                            <a:gd name="connsiteY186" fmla="*/ 1390650 h 1754981"/>
                            <a:gd name="connsiteX187" fmla="*/ 350043 w 1850231"/>
                            <a:gd name="connsiteY187" fmla="*/ 1395412 h 1754981"/>
                            <a:gd name="connsiteX188" fmla="*/ 359568 w 1850231"/>
                            <a:gd name="connsiteY188" fmla="*/ 1402556 h 1754981"/>
                            <a:gd name="connsiteX189" fmla="*/ 373856 w 1850231"/>
                            <a:gd name="connsiteY189" fmla="*/ 1409700 h 1754981"/>
                            <a:gd name="connsiteX190" fmla="*/ 400050 w 1850231"/>
                            <a:gd name="connsiteY190" fmla="*/ 1419225 h 1754981"/>
                            <a:gd name="connsiteX191" fmla="*/ 414337 w 1850231"/>
                            <a:gd name="connsiteY191" fmla="*/ 1426369 h 1754981"/>
                            <a:gd name="connsiteX192" fmla="*/ 423862 w 1850231"/>
                            <a:gd name="connsiteY192" fmla="*/ 1431131 h 1754981"/>
                            <a:gd name="connsiteX193" fmla="*/ 431006 w 1850231"/>
                            <a:gd name="connsiteY193" fmla="*/ 1433512 h 1754981"/>
                            <a:gd name="connsiteX194" fmla="*/ 459581 w 1850231"/>
                            <a:gd name="connsiteY194" fmla="*/ 1450181 h 1754981"/>
                            <a:gd name="connsiteX195" fmla="*/ 471487 w 1850231"/>
                            <a:gd name="connsiteY195" fmla="*/ 1454944 h 1754981"/>
                            <a:gd name="connsiteX196" fmla="*/ 495300 w 1850231"/>
                            <a:gd name="connsiteY196" fmla="*/ 1471612 h 1754981"/>
                            <a:gd name="connsiteX197" fmla="*/ 509587 w 1850231"/>
                            <a:gd name="connsiteY197" fmla="*/ 1483519 h 1754981"/>
                            <a:gd name="connsiteX198" fmla="*/ 523875 w 1850231"/>
                            <a:gd name="connsiteY198" fmla="*/ 1497806 h 1754981"/>
                            <a:gd name="connsiteX199" fmla="*/ 535781 w 1850231"/>
                            <a:gd name="connsiteY199" fmla="*/ 1504950 h 1754981"/>
                            <a:gd name="connsiteX200" fmla="*/ 545306 w 1850231"/>
                            <a:gd name="connsiteY200" fmla="*/ 1512094 h 1754981"/>
                            <a:gd name="connsiteX201" fmla="*/ 552450 w 1850231"/>
                            <a:gd name="connsiteY201" fmla="*/ 1516856 h 1754981"/>
                            <a:gd name="connsiteX202" fmla="*/ 559593 w 1850231"/>
                            <a:gd name="connsiteY202" fmla="*/ 1526381 h 1754981"/>
                            <a:gd name="connsiteX203" fmla="*/ 573881 w 1850231"/>
                            <a:gd name="connsiteY203" fmla="*/ 1547812 h 1754981"/>
                            <a:gd name="connsiteX204" fmla="*/ 583406 w 1850231"/>
                            <a:gd name="connsiteY204" fmla="*/ 1554956 h 1754981"/>
                            <a:gd name="connsiteX205" fmla="*/ 585787 w 1850231"/>
                            <a:gd name="connsiteY205" fmla="*/ 1562100 h 1754981"/>
                            <a:gd name="connsiteX206" fmla="*/ 588168 w 1850231"/>
                            <a:gd name="connsiteY206" fmla="*/ 1571625 h 1754981"/>
                            <a:gd name="connsiteX207" fmla="*/ 595312 w 1850231"/>
                            <a:gd name="connsiteY207" fmla="*/ 1576387 h 1754981"/>
                            <a:gd name="connsiteX208" fmla="*/ 602456 w 1850231"/>
                            <a:gd name="connsiteY208" fmla="*/ 1583531 h 1754981"/>
                            <a:gd name="connsiteX209" fmla="*/ 609600 w 1850231"/>
                            <a:gd name="connsiteY209" fmla="*/ 1588294 h 1754981"/>
                            <a:gd name="connsiteX210" fmla="*/ 623887 w 1850231"/>
                            <a:gd name="connsiteY210" fmla="*/ 1600200 h 1754981"/>
                            <a:gd name="connsiteX211" fmla="*/ 635793 w 1850231"/>
                            <a:gd name="connsiteY211" fmla="*/ 1604962 h 1754981"/>
                            <a:gd name="connsiteX212" fmla="*/ 642937 w 1850231"/>
                            <a:gd name="connsiteY212" fmla="*/ 1609725 h 1754981"/>
                            <a:gd name="connsiteX213" fmla="*/ 659606 w 1850231"/>
                            <a:gd name="connsiteY213" fmla="*/ 1621631 h 1754981"/>
                            <a:gd name="connsiteX214" fmla="*/ 678656 w 1850231"/>
                            <a:gd name="connsiteY214" fmla="*/ 1628775 h 1754981"/>
                            <a:gd name="connsiteX215" fmla="*/ 688181 w 1850231"/>
                            <a:gd name="connsiteY215" fmla="*/ 1631156 h 1754981"/>
                            <a:gd name="connsiteX216" fmla="*/ 711993 w 1850231"/>
                            <a:gd name="connsiteY216" fmla="*/ 1640681 h 1754981"/>
                            <a:gd name="connsiteX217" fmla="*/ 719137 w 1850231"/>
                            <a:gd name="connsiteY217" fmla="*/ 1647825 h 1754981"/>
                            <a:gd name="connsiteX218" fmla="*/ 731043 w 1850231"/>
                            <a:gd name="connsiteY218" fmla="*/ 1652587 h 1754981"/>
                            <a:gd name="connsiteX219" fmla="*/ 766762 w 1850231"/>
                            <a:gd name="connsiteY219" fmla="*/ 1666875 h 1754981"/>
                            <a:gd name="connsiteX220" fmla="*/ 773906 w 1850231"/>
                            <a:gd name="connsiteY220" fmla="*/ 1674019 h 1754981"/>
                            <a:gd name="connsiteX221" fmla="*/ 790575 w 1850231"/>
                            <a:gd name="connsiteY221" fmla="*/ 1690687 h 1754981"/>
                            <a:gd name="connsiteX222" fmla="*/ 795337 w 1850231"/>
                            <a:gd name="connsiteY222" fmla="*/ 1697831 h 1754981"/>
                            <a:gd name="connsiteX223" fmla="*/ 802481 w 1850231"/>
                            <a:gd name="connsiteY223" fmla="*/ 1707356 h 1754981"/>
                            <a:gd name="connsiteX224" fmla="*/ 823912 w 1850231"/>
                            <a:gd name="connsiteY224" fmla="*/ 1726406 h 1754981"/>
                            <a:gd name="connsiteX225" fmla="*/ 831056 w 1850231"/>
                            <a:gd name="connsiteY225" fmla="*/ 1733550 h 1754981"/>
                            <a:gd name="connsiteX226" fmla="*/ 850106 w 1850231"/>
                            <a:gd name="connsiteY226" fmla="*/ 1743075 h 1754981"/>
                            <a:gd name="connsiteX227" fmla="*/ 854868 w 1850231"/>
                            <a:gd name="connsiteY227" fmla="*/ 1750219 h 1754981"/>
                            <a:gd name="connsiteX228" fmla="*/ 862012 w 1850231"/>
                            <a:gd name="connsiteY228" fmla="*/ 1754981 h 1754981"/>
                            <a:gd name="connsiteX229" fmla="*/ 857250 w 1850231"/>
                            <a:gd name="connsiteY229"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95250 w 1850231"/>
                            <a:gd name="connsiteY164" fmla="*/ 1128712 h 1754981"/>
                            <a:gd name="connsiteX165" fmla="*/ 119062 w 1850231"/>
                            <a:gd name="connsiteY165" fmla="*/ 1159669 h 1754981"/>
                            <a:gd name="connsiteX166" fmla="*/ 130968 w 1850231"/>
                            <a:gd name="connsiteY166" fmla="*/ 1173956 h 1754981"/>
                            <a:gd name="connsiteX167" fmla="*/ 142875 w 1850231"/>
                            <a:gd name="connsiteY167" fmla="*/ 1188244 h 1754981"/>
                            <a:gd name="connsiteX168" fmla="*/ 150018 w 1850231"/>
                            <a:gd name="connsiteY168" fmla="*/ 1195387 h 1754981"/>
                            <a:gd name="connsiteX169" fmla="*/ 157162 w 1850231"/>
                            <a:gd name="connsiteY169" fmla="*/ 1204912 h 1754981"/>
                            <a:gd name="connsiteX170" fmla="*/ 164306 w 1850231"/>
                            <a:gd name="connsiteY170" fmla="*/ 1207294 h 1754981"/>
                            <a:gd name="connsiteX171" fmla="*/ 173831 w 1850231"/>
                            <a:gd name="connsiteY171" fmla="*/ 1221581 h 1754981"/>
                            <a:gd name="connsiteX172" fmla="*/ 183356 w 1850231"/>
                            <a:gd name="connsiteY172" fmla="*/ 1238250 h 1754981"/>
                            <a:gd name="connsiteX173" fmla="*/ 185737 w 1850231"/>
                            <a:gd name="connsiteY173" fmla="*/ 1250156 h 1754981"/>
                            <a:gd name="connsiteX174" fmla="*/ 195262 w 1850231"/>
                            <a:gd name="connsiteY174" fmla="*/ 1257300 h 1754981"/>
                            <a:gd name="connsiteX175" fmla="*/ 209550 w 1850231"/>
                            <a:gd name="connsiteY175" fmla="*/ 1266825 h 1754981"/>
                            <a:gd name="connsiteX176" fmla="*/ 226218 w 1850231"/>
                            <a:gd name="connsiteY176" fmla="*/ 1290637 h 1754981"/>
                            <a:gd name="connsiteX177" fmla="*/ 233362 w 1850231"/>
                            <a:gd name="connsiteY177" fmla="*/ 1297781 h 1754981"/>
                            <a:gd name="connsiteX178" fmla="*/ 240506 w 1850231"/>
                            <a:gd name="connsiteY178" fmla="*/ 1312069 h 1754981"/>
                            <a:gd name="connsiteX179" fmla="*/ 254793 w 1850231"/>
                            <a:gd name="connsiteY179" fmla="*/ 1323975 h 1754981"/>
                            <a:gd name="connsiteX180" fmla="*/ 266700 w 1850231"/>
                            <a:gd name="connsiteY180" fmla="*/ 1343025 h 1754981"/>
                            <a:gd name="connsiteX181" fmla="*/ 276225 w 1850231"/>
                            <a:gd name="connsiteY181" fmla="*/ 1347787 h 1754981"/>
                            <a:gd name="connsiteX182" fmla="*/ 285750 w 1850231"/>
                            <a:gd name="connsiteY182" fmla="*/ 1362075 h 1754981"/>
                            <a:gd name="connsiteX183" fmla="*/ 295275 w 1850231"/>
                            <a:gd name="connsiteY183" fmla="*/ 1366837 h 1754981"/>
                            <a:gd name="connsiteX184" fmla="*/ 323850 w 1850231"/>
                            <a:gd name="connsiteY184" fmla="*/ 1378744 h 1754981"/>
                            <a:gd name="connsiteX185" fmla="*/ 340518 w 1850231"/>
                            <a:gd name="connsiteY185" fmla="*/ 1390650 h 1754981"/>
                            <a:gd name="connsiteX186" fmla="*/ 350043 w 1850231"/>
                            <a:gd name="connsiteY186" fmla="*/ 1395412 h 1754981"/>
                            <a:gd name="connsiteX187" fmla="*/ 359568 w 1850231"/>
                            <a:gd name="connsiteY187" fmla="*/ 1402556 h 1754981"/>
                            <a:gd name="connsiteX188" fmla="*/ 373856 w 1850231"/>
                            <a:gd name="connsiteY188" fmla="*/ 1409700 h 1754981"/>
                            <a:gd name="connsiteX189" fmla="*/ 400050 w 1850231"/>
                            <a:gd name="connsiteY189" fmla="*/ 1419225 h 1754981"/>
                            <a:gd name="connsiteX190" fmla="*/ 414337 w 1850231"/>
                            <a:gd name="connsiteY190" fmla="*/ 1426369 h 1754981"/>
                            <a:gd name="connsiteX191" fmla="*/ 423862 w 1850231"/>
                            <a:gd name="connsiteY191" fmla="*/ 1431131 h 1754981"/>
                            <a:gd name="connsiteX192" fmla="*/ 431006 w 1850231"/>
                            <a:gd name="connsiteY192" fmla="*/ 1433512 h 1754981"/>
                            <a:gd name="connsiteX193" fmla="*/ 459581 w 1850231"/>
                            <a:gd name="connsiteY193" fmla="*/ 1450181 h 1754981"/>
                            <a:gd name="connsiteX194" fmla="*/ 471487 w 1850231"/>
                            <a:gd name="connsiteY194" fmla="*/ 1454944 h 1754981"/>
                            <a:gd name="connsiteX195" fmla="*/ 495300 w 1850231"/>
                            <a:gd name="connsiteY195" fmla="*/ 1471612 h 1754981"/>
                            <a:gd name="connsiteX196" fmla="*/ 509587 w 1850231"/>
                            <a:gd name="connsiteY196" fmla="*/ 1483519 h 1754981"/>
                            <a:gd name="connsiteX197" fmla="*/ 523875 w 1850231"/>
                            <a:gd name="connsiteY197" fmla="*/ 1497806 h 1754981"/>
                            <a:gd name="connsiteX198" fmla="*/ 535781 w 1850231"/>
                            <a:gd name="connsiteY198" fmla="*/ 1504950 h 1754981"/>
                            <a:gd name="connsiteX199" fmla="*/ 545306 w 1850231"/>
                            <a:gd name="connsiteY199" fmla="*/ 1512094 h 1754981"/>
                            <a:gd name="connsiteX200" fmla="*/ 552450 w 1850231"/>
                            <a:gd name="connsiteY200" fmla="*/ 1516856 h 1754981"/>
                            <a:gd name="connsiteX201" fmla="*/ 559593 w 1850231"/>
                            <a:gd name="connsiteY201" fmla="*/ 1526381 h 1754981"/>
                            <a:gd name="connsiteX202" fmla="*/ 573881 w 1850231"/>
                            <a:gd name="connsiteY202" fmla="*/ 1547812 h 1754981"/>
                            <a:gd name="connsiteX203" fmla="*/ 583406 w 1850231"/>
                            <a:gd name="connsiteY203" fmla="*/ 1554956 h 1754981"/>
                            <a:gd name="connsiteX204" fmla="*/ 585787 w 1850231"/>
                            <a:gd name="connsiteY204" fmla="*/ 1562100 h 1754981"/>
                            <a:gd name="connsiteX205" fmla="*/ 588168 w 1850231"/>
                            <a:gd name="connsiteY205" fmla="*/ 1571625 h 1754981"/>
                            <a:gd name="connsiteX206" fmla="*/ 595312 w 1850231"/>
                            <a:gd name="connsiteY206" fmla="*/ 1576387 h 1754981"/>
                            <a:gd name="connsiteX207" fmla="*/ 602456 w 1850231"/>
                            <a:gd name="connsiteY207" fmla="*/ 1583531 h 1754981"/>
                            <a:gd name="connsiteX208" fmla="*/ 609600 w 1850231"/>
                            <a:gd name="connsiteY208" fmla="*/ 1588294 h 1754981"/>
                            <a:gd name="connsiteX209" fmla="*/ 623887 w 1850231"/>
                            <a:gd name="connsiteY209" fmla="*/ 1600200 h 1754981"/>
                            <a:gd name="connsiteX210" fmla="*/ 635793 w 1850231"/>
                            <a:gd name="connsiteY210" fmla="*/ 1604962 h 1754981"/>
                            <a:gd name="connsiteX211" fmla="*/ 642937 w 1850231"/>
                            <a:gd name="connsiteY211" fmla="*/ 1609725 h 1754981"/>
                            <a:gd name="connsiteX212" fmla="*/ 659606 w 1850231"/>
                            <a:gd name="connsiteY212" fmla="*/ 1621631 h 1754981"/>
                            <a:gd name="connsiteX213" fmla="*/ 678656 w 1850231"/>
                            <a:gd name="connsiteY213" fmla="*/ 1628775 h 1754981"/>
                            <a:gd name="connsiteX214" fmla="*/ 688181 w 1850231"/>
                            <a:gd name="connsiteY214" fmla="*/ 1631156 h 1754981"/>
                            <a:gd name="connsiteX215" fmla="*/ 711993 w 1850231"/>
                            <a:gd name="connsiteY215" fmla="*/ 1640681 h 1754981"/>
                            <a:gd name="connsiteX216" fmla="*/ 719137 w 1850231"/>
                            <a:gd name="connsiteY216" fmla="*/ 1647825 h 1754981"/>
                            <a:gd name="connsiteX217" fmla="*/ 731043 w 1850231"/>
                            <a:gd name="connsiteY217" fmla="*/ 1652587 h 1754981"/>
                            <a:gd name="connsiteX218" fmla="*/ 766762 w 1850231"/>
                            <a:gd name="connsiteY218" fmla="*/ 1666875 h 1754981"/>
                            <a:gd name="connsiteX219" fmla="*/ 773906 w 1850231"/>
                            <a:gd name="connsiteY219" fmla="*/ 1674019 h 1754981"/>
                            <a:gd name="connsiteX220" fmla="*/ 790575 w 1850231"/>
                            <a:gd name="connsiteY220" fmla="*/ 1690687 h 1754981"/>
                            <a:gd name="connsiteX221" fmla="*/ 795337 w 1850231"/>
                            <a:gd name="connsiteY221" fmla="*/ 1697831 h 1754981"/>
                            <a:gd name="connsiteX222" fmla="*/ 802481 w 1850231"/>
                            <a:gd name="connsiteY222" fmla="*/ 1707356 h 1754981"/>
                            <a:gd name="connsiteX223" fmla="*/ 823912 w 1850231"/>
                            <a:gd name="connsiteY223" fmla="*/ 1726406 h 1754981"/>
                            <a:gd name="connsiteX224" fmla="*/ 831056 w 1850231"/>
                            <a:gd name="connsiteY224" fmla="*/ 1733550 h 1754981"/>
                            <a:gd name="connsiteX225" fmla="*/ 850106 w 1850231"/>
                            <a:gd name="connsiteY225" fmla="*/ 1743075 h 1754981"/>
                            <a:gd name="connsiteX226" fmla="*/ 854868 w 1850231"/>
                            <a:gd name="connsiteY226" fmla="*/ 1750219 h 1754981"/>
                            <a:gd name="connsiteX227" fmla="*/ 862012 w 1850231"/>
                            <a:gd name="connsiteY227" fmla="*/ 1754981 h 1754981"/>
                            <a:gd name="connsiteX228" fmla="*/ 857250 w 1850231"/>
                            <a:gd name="connsiteY228"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119062 w 1850231"/>
                            <a:gd name="connsiteY164" fmla="*/ 1159669 h 1754981"/>
                            <a:gd name="connsiteX165" fmla="*/ 130968 w 1850231"/>
                            <a:gd name="connsiteY165" fmla="*/ 1173956 h 1754981"/>
                            <a:gd name="connsiteX166" fmla="*/ 142875 w 1850231"/>
                            <a:gd name="connsiteY166" fmla="*/ 1188244 h 1754981"/>
                            <a:gd name="connsiteX167" fmla="*/ 150018 w 1850231"/>
                            <a:gd name="connsiteY167" fmla="*/ 1195387 h 1754981"/>
                            <a:gd name="connsiteX168" fmla="*/ 157162 w 1850231"/>
                            <a:gd name="connsiteY168" fmla="*/ 1204912 h 1754981"/>
                            <a:gd name="connsiteX169" fmla="*/ 164306 w 1850231"/>
                            <a:gd name="connsiteY169" fmla="*/ 1207294 h 1754981"/>
                            <a:gd name="connsiteX170" fmla="*/ 173831 w 1850231"/>
                            <a:gd name="connsiteY170" fmla="*/ 1221581 h 1754981"/>
                            <a:gd name="connsiteX171" fmla="*/ 183356 w 1850231"/>
                            <a:gd name="connsiteY171" fmla="*/ 1238250 h 1754981"/>
                            <a:gd name="connsiteX172" fmla="*/ 185737 w 1850231"/>
                            <a:gd name="connsiteY172" fmla="*/ 1250156 h 1754981"/>
                            <a:gd name="connsiteX173" fmla="*/ 195262 w 1850231"/>
                            <a:gd name="connsiteY173" fmla="*/ 1257300 h 1754981"/>
                            <a:gd name="connsiteX174" fmla="*/ 209550 w 1850231"/>
                            <a:gd name="connsiteY174" fmla="*/ 1266825 h 1754981"/>
                            <a:gd name="connsiteX175" fmla="*/ 226218 w 1850231"/>
                            <a:gd name="connsiteY175" fmla="*/ 1290637 h 1754981"/>
                            <a:gd name="connsiteX176" fmla="*/ 233362 w 1850231"/>
                            <a:gd name="connsiteY176" fmla="*/ 1297781 h 1754981"/>
                            <a:gd name="connsiteX177" fmla="*/ 240506 w 1850231"/>
                            <a:gd name="connsiteY177" fmla="*/ 1312069 h 1754981"/>
                            <a:gd name="connsiteX178" fmla="*/ 254793 w 1850231"/>
                            <a:gd name="connsiteY178" fmla="*/ 1323975 h 1754981"/>
                            <a:gd name="connsiteX179" fmla="*/ 266700 w 1850231"/>
                            <a:gd name="connsiteY179" fmla="*/ 1343025 h 1754981"/>
                            <a:gd name="connsiteX180" fmla="*/ 276225 w 1850231"/>
                            <a:gd name="connsiteY180" fmla="*/ 1347787 h 1754981"/>
                            <a:gd name="connsiteX181" fmla="*/ 285750 w 1850231"/>
                            <a:gd name="connsiteY181" fmla="*/ 1362075 h 1754981"/>
                            <a:gd name="connsiteX182" fmla="*/ 295275 w 1850231"/>
                            <a:gd name="connsiteY182" fmla="*/ 1366837 h 1754981"/>
                            <a:gd name="connsiteX183" fmla="*/ 323850 w 1850231"/>
                            <a:gd name="connsiteY183" fmla="*/ 1378744 h 1754981"/>
                            <a:gd name="connsiteX184" fmla="*/ 340518 w 1850231"/>
                            <a:gd name="connsiteY184" fmla="*/ 1390650 h 1754981"/>
                            <a:gd name="connsiteX185" fmla="*/ 350043 w 1850231"/>
                            <a:gd name="connsiteY185" fmla="*/ 1395412 h 1754981"/>
                            <a:gd name="connsiteX186" fmla="*/ 359568 w 1850231"/>
                            <a:gd name="connsiteY186" fmla="*/ 1402556 h 1754981"/>
                            <a:gd name="connsiteX187" fmla="*/ 373856 w 1850231"/>
                            <a:gd name="connsiteY187" fmla="*/ 1409700 h 1754981"/>
                            <a:gd name="connsiteX188" fmla="*/ 400050 w 1850231"/>
                            <a:gd name="connsiteY188" fmla="*/ 1419225 h 1754981"/>
                            <a:gd name="connsiteX189" fmla="*/ 414337 w 1850231"/>
                            <a:gd name="connsiteY189" fmla="*/ 1426369 h 1754981"/>
                            <a:gd name="connsiteX190" fmla="*/ 423862 w 1850231"/>
                            <a:gd name="connsiteY190" fmla="*/ 1431131 h 1754981"/>
                            <a:gd name="connsiteX191" fmla="*/ 431006 w 1850231"/>
                            <a:gd name="connsiteY191" fmla="*/ 1433512 h 1754981"/>
                            <a:gd name="connsiteX192" fmla="*/ 459581 w 1850231"/>
                            <a:gd name="connsiteY192" fmla="*/ 1450181 h 1754981"/>
                            <a:gd name="connsiteX193" fmla="*/ 471487 w 1850231"/>
                            <a:gd name="connsiteY193" fmla="*/ 1454944 h 1754981"/>
                            <a:gd name="connsiteX194" fmla="*/ 495300 w 1850231"/>
                            <a:gd name="connsiteY194" fmla="*/ 1471612 h 1754981"/>
                            <a:gd name="connsiteX195" fmla="*/ 509587 w 1850231"/>
                            <a:gd name="connsiteY195" fmla="*/ 1483519 h 1754981"/>
                            <a:gd name="connsiteX196" fmla="*/ 523875 w 1850231"/>
                            <a:gd name="connsiteY196" fmla="*/ 1497806 h 1754981"/>
                            <a:gd name="connsiteX197" fmla="*/ 535781 w 1850231"/>
                            <a:gd name="connsiteY197" fmla="*/ 1504950 h 1754981"/>
                            <a:gd name="connsiteX198" fmla="*/ 545306 w 1850231"/>
                            <a:gd name="connsiteY198" fmla="*/ 1512094 h 1754981"/>
                            <a:gd name="connsiteX199" fmla="*/ 552450 w 1850231"/>
                            <a:gd name="connsiteY199" fmla="*/ 1516856 h 1754981"/>
                            <a:gd name="connsiteX200" fmla="*/ 559593 w 1850231"/>
                            <a:gd name="connsiteY200" fmla="*/ 1526381 h 1754981"/>
                            <a:gd name="connsiteX201" fmla="*/ 573881 w 1850231"/>
                            <a:gd name="connsiteY201" fmla="*/ 1547812 h 1754981"/>
                            <a:gd name="connsiteX202" fmla="*/ 583406 w 1850231"/>
                            <a:gd name="connsiteY202" fmla="*/ 1554956 h 1754981"/>
                            <a:gd name="connsiteX203" fmla="*/ 585787 w 1850231"/>
                            <a:gd name="connsiteY203" fmla="*/ 1562100 h 1754981"/>
                            <a:gd name="connsiteX204" fmla="*/ 588168 w 1850231"/>
                            <a:gd name="connsiteY204" fmla="*/ 1571625 h 1754981"/>
                            <a:gd name="connsiteX205" fmla="*/ 595312 w 1850231"/>
                            <a:gd name="connsiteY205" fmla="*/ 1576387 h 1754981"/>
                            <a:gd name="connsiteX206" fmla="*/ 602456 w 1850231"/>
                            <a:gd name="connsiteY206" fmla="*/ 1583531 h 1754981"/>
                            <a:gd name="connsiteX207" fmla="*/ 609600 w 1850231"/>
                            <a:gd name="connsiteY207" fmla="*/ 1588294 h 1754981"/>
                            <a:gd name="connsiteX208" fmla="*/ 623887 w 1850231"/>
                            <a:gd name="connsiteY208" fmla="*/ 1600200 h 1754981"/>
                            <a:gd name="connsiteX209" fmla="*/ 635793 w 1850231"/>
                            <a:gd name="connsiteY209" fmla="*/ 1604962 h 1754981"/>
                            <a:gd name="connsiteX210" fmla="*/ 642937 w 1850231"/>
                            <a:gd name="connsiteY210" fmla="*/ 1609725 h 1754981"/>
                            <a:gd name="connsiteX211" fmla="*/ 659606 w 1850231"/>
                            <a:gd name="connsiteY211" fmla="*/ 1621631 h 1754981"/>
                            <a:gd name="connsiteX212" fmla="*/ 678656 w 1850231"/>
                            <a:gd name="connsiteY212" fmla="*/ 1628775 h 1754981"/>
                            <a:gd name="connsiteX213" fmla="*/ 688181 w 1850231"/>
                            <a:gd name="connsiteY213" fmla="*/ 1631156 h 1754981"/>
                            <a:gd name="connsiteX214" fmla="*/ 711993 w 1850231"/>
                            <a:gd name="connsiteY214" fmla="*/ 1640681 h 1754981"/>
                            <a:gd name="connsiteX215" fmla="*/ 719137 w 1850231"/>
                            <a:gd name="connsiteY215" fmla="*/ 1647825 h 1754981"/>
                            <a:gd name="connsiteX216" fmla="*/ 731043 w 1850231"/>
                            <a:gd name="connsiteY216" fmla="*/ 1652587 h 1754981"/>
                            <a:gd name="connsiteX217" fmla="*/ 766762 w 1850231"/>
                            <a:gd name="connsiteY217" fmla="*/ 1666875 h 1754981"/>
                            <a:gd name="connsiteX218" fmla="*/ 773906 w 1850231"/>
                            <a:gd name="connsiteY218" fmla="*/ 1674019 h 1754981"/>
                            <a:gd name="connsiteX219" fmla="*/ 790575 w 1850231"/>
                            <a:gd name="connsiteY219" fmla="*/ 1690687 h 1754981"/>
                            <a:gd name="connsiteX220" fmla="*/ 795337 w 1850231"/>
                            <a:gd name="connsiteY220" fmla="*/ 1697831 h 1754981"/>
                            <a:gd name="connsiteX221" fmla="*/ 802481 w 1850231"/>
                            <a:gd name="connsiteY221" fmla="*/ 1707356 h 1754981"/>
                            <a:gd name="connsiteX222" fmla="*/ 823912 w 1850231"/>
                            <a:gd name="connsiteY222" fmla="*/ 1726406 h 1754981"/>
                            <a:gd name="connsiteX223" fmla="*/ 831056 w 1850231"/>
                            <a:gd name="connsiteY223" fmla="*/ 1733550 h 1754981"/>
                            <a:gd name="connsiteX224" fmla="*/ 850106 w 1850231"/>
                            <a:gd name="connsiteY224" fmla="*/ 1743075 h 1754981"/>
                            <a:gd name="connsiteX225" fmla="*/ 854868 w 1850231"/>
                            <a:gd name="connsiteY225" fmla="*/ 1750219 h 1754981"/>
                            <a:gd name="connsiteX226" fmla="*/ 862012 w 1850231"/>
                            <a:gd name="connsiteY226" fmla="*/ 1754981 h 1754981"/>
                            <a:gd name="connsiteX227" fmla="*/ 857250 w 1850231"/>
                            <a:gd name="connsiteY227"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130968 w 1850231"/>
                            <a:gd name="connsiteY164" fmla="*/ 1173956 h 1754981"/>
                            <a:gd name="connsiteX165" fmla="*/ 142875 w 1850231"/>
                            <a:gd name="connsiteY165" fmla="*/ 1188244 h 1754981"/>
                            <a:gd name="connsiteX166" fmla="*/ 150018 w 1850231"/>
                            <a:gd name="connsiteY166" fmla="*/ 1195387 h 1754981"/>
                            <a:gd name="connsiteX167" fmla="*/ 157162 w 1850231"/>
                            <a:gd name="connsiteY167" fmla="*/ 1204912 h 1754981"/>
                            <a:gd name="connsiteX168" fmla="*/ 164306 w 1850231"/>
                            <a:gd name="connsiteY168" fmla="*/ 1207294 h 1754981"/>
                            <a:gd name="connsiteX169" fmla="*/ 173831 w 1850231"/>
                            <a:gd name="connsiteY169" fmla="*/ 1221581 h 1754981"/>
                            <a:gd name="connsiteX170" fmla="*/ 183356 w 1850231"/>
                            <a:gd name="connsiteY170" fmla="*/ 1238250 h 1754981"/>
                            <a:gd name="connsiteX171" fmla="*/ 185737 w 1850231"/>
                            <a:gd name="connsiteY171" fmla="*/ 1250156 h 1754981"/>
                            <a:gd name="connsiteX172" fmla="*/ 195262 w 1850231"/>
                            <a:gd name="connsiteY172" fmla="*/ 1257300 h 1754981"/>
                            <a:gd name="connsiteX173" fmla="*/ 209550 w 1850231"/>
                            <a:gd name="connsiteY173" fmla="*/ 1266825 h 1754981"/>
                            <a:gd name="connsiteX174" fmla="*/ 226218 w 1850231"/>
                            <a:gd name="connsiteY174" fmla="*/ 1290637 h 1754981"/>
                            <a:gd name="connsiteX175" fmla="*/ 233362 w 1850231"/>
                            <a:gd name="connsiteY175" fmla="*/ 1297781 h 1754981"/>
                            <a:gd name="connsiteX176" fmla="*/ 240506 w 1850231"/>
                            <a:gd name="connsiteY176" fmla="*/ 1312069 h 1754981"/>
                            <a:gd name="connsiteX177" fmla="*/ 254793 w 1850231"/>
                            <a:gd name="connsiteY177" fmla="*/ 1323975 h 1754981"/>
                            <a:gd name="connsiteX178" fmla="*/ 266700 w 1850231"/>
                            <a:gd name="connsiteY178" fmla="*/ 1343025 h 1754981"/>
                            <a:gd name="connsiteX179" fmla="*/ 276225 w 1850231"/>
                            <a:gd name="connsiteY179" fmla="*/ 1347787 h 1754981"/>
                            <a:gd name="connsiteX180" fmla="*/ 285750 w 1850231"/>
                            <a:gd name="connsiteY180" fmla="*/ 1362075 h 1754981"/>
                            <a:gd name="connsiteX181" fmla="*/ 295275 w 1850231"/>
                            <a:gd name="connsiteY181" fmla="*/ 1366837 h 1754981"/>
                            <a:gd name="connsiteX182" fmla="*/ 323850 w 1850231"/>
                            <a:gd name="connsiteY182" fmla="*/ 1378744 h 1754981"/>
                            <a:gd name="connsiteX183" fmla="*/ 340518 w 1850231"/>
                            <a:gd name="connsiteY183" fmla="*/ 1390650 h 1754981"/>
                            <a:gd name="connsiteX184" fmla="*/ 350043 w 1850231"/>
                            <a:gd name="connsiteY184" fmla="*/ 1395412 h 1754981"/>
                            <a:gd name="connsiteX185" fmla="*/ 359568 w 1850231"/>
                            <a:gd name="connsiteY185" fmla="*/ 1402556 h 1754981"/>
                            <a:gd name="connsiteX186" fmla="*/ 373856 w 1850231"/>
                            <a:gd name="connsiteY186" fmla="*/ 1409700 h 1754981"/>
                            <a:gd name="connsiteX187" fmla="*/ 400050 w 1850231"/>
                            <a:gd name="connsiteY187" fmla="*/ 1419225 h 1754981"/>
                            <a:gd name="connsiteX188" fmla="*/ 414337 w 1850231"/>
                            <a:gd name="connsiteY188" fmla="*/ 1426369 h 1754981"/>
                            <a:gd name="connsiteX189" fmla="*/ 423862 w 1850231"/>
                            <a:gd name="connsiteY189" fmla="*/ 1431131 h 1754981"/>
                            <a:gd name="connsiteX190" fmla="*/ 431006 w 1850231"/>
                            <a:gd name="connsiteY190" fmla="*/ 1433512 h 1754981"/>
                            <a:gd name="connsiteX191" fmla="*/ 459581 w 1850231"/>
                            <a:gd name="connsiteY191" fmla="*/ 1450181 h 1754981"/>
                            <a:gd name="connsiteX192" fmla="*/ 471487 w 1850231"/>
                            <a:gd name="connsiteY192" fmla="*/ 1454944 h 1754981"/>
                            <a:gd name="connsiteX193" fmla="*/ 495300 w 1850231"/>
                            <a:gd name="connsiteY193" fmla="*/ 1471612 h 1754981"/>
                            <a:gd name="connsiteX194" fmla="*/ 509587 w 1850231"/>
                            <a:gd name="connsiteY194" fmla="*/ 1483519 h 1754981"/>
                            <a:gd name="connsiteX195" fmla="*/ 523875 w 1850231"/>
                            <a:gd name="connsiteY195" fmla="*/ 1497806 h 1754981"/>
                            <a:gd name="connsiteX196" fmla="*/ 535781 w 1850231"/>
                            <a:gd name="connsiteY196" fmla="*/ 1504950 h 1754981"/>
                            <a:gd name="connsiteX197" fmla="*/ 545306 w 1850231"/>
                            <a:gd name="connsiteY197" fmla="*/ 1512094 h 1754981"/>
                            <a:gd name="connsiteX198" fmla="*/ 552450 w 1850231"/>
                            <a:gd name="connsiteY198" fmla="*/ 1516856 h 1754981"/>
                            <a:gd name="connsiteX199" fmla="*/ 559593 w 1850231"/>
                            <a:gd name="connsiteY199" fmla="*/ 1526381 h 1754981"/>
                            <a:gd name="connsiteX200" fmla="*/ 573881 w 1850231"/>
                            <a:gd name="connsiteY200" fmla="*/ 1547812 h 1754981"/>
                            <a:gd name="connsiteX201" fmla="*/ 583406 w 1850231"/>
                            <a:gd name="connsiteY201" fmla="*/ 1554956 h 1754981"/>
                            <a:gd name="connsiteX202" fmla="*/ 585787 w 1850231"/>
                            <a:gd name="connsiteY202" fmla="*/ 1562100 h 1754981"/>
                            <a:gd name="connsiteX203" fmla="*/ 588168 w 1850231"/>
                            <a:gd name="connsiteY203" fmla="*/ 1571625 h 1754981"/>
                            <a:gd name="connsiteX204" fmla="*/ 595312 w 1850231"/>
                            <a:gd name="connsiteY204" fmla="*/ 1576387 h 1754981"/>
                            <a:gd name="connsiteX205" fmla="*/ 602456 w 1850231"/>
                            <a:gd name="connsiteY205" fmla="*/ 1583531 h 1754981"/>
                            <a:gd name="connsiteX206" fmla="*/ 609600 w 1850231"/>
                            <a:gd name="connsiteY206" fmla="*/ 1588294 h 1754981"/>
                            <a:gd name="connsiteX207" fmla="*/ 623887 w 1850231"/>
                            <a:gd name="connsiteY207" fmla="*/ 1600200 h 1754981"/>
                            <a:gd name="connsiteX208" fmla="*/ 635793 w 1850231"/>
                            <a:gd name="connsiteY208" fmla="*/ 1604962 h 1754981"/>
                            <a:gd name="connsiteX209" fmla="*/ 642937 w 1850231"/>
                            <a:gd name="connsiteY209" fmla="*/ 1609725 h 1754981"/>
                            <a:gd name="connsiteX210" fmla="*/ 659606 w 1850231"/>
                            <a:gd name="connsiteY210" fmla="*/ 1621631 h 1754981"/>
                            <a:gd name="connsiteX211" fmla="*/ 678656 w 1850231"/>
                            <a:gd name="connsiteY211" fmla="*/ 1628775 h 1754981"/>
                            <a:gd name="connsiteX212" fmla="*/ 688181 w 1850231"/>
                            <a:gd name="connsiteY212" fmla="*/ 1631156 h 1754981"/>
                            <a:gd name="connsiteX213" fmla="*/ 711993 w 1850231"/>
                            <a:gd name="connsiteY213" fmla="*/ 1640681 h 1754981"/>
                            <a:gd name="connsiteX214" fmla="*/ 719137 w 1850231"/>
                            <a:gd name="connsiteY214" fmla="*/ 1647825 h 1754981"/>
                            <a:gd name="connsiteX215" fmla="*/ 731043 w 1850231"/>
                            <a:gd name="connsiteY215" fmla="*/ 1652587 h 1754981"/>
                            <a:gd name="connsiteX216" fmla="*/ 766762 w 1850231"/>
                            <a:gd name="connsiteY216" fmla="*/ 1666875 h 1754981"/>
                            <a:gd name="connsiteX217" fmla="*/ 773906 w 1850231"/>
                            <a:gd name="connsiteY217" fmla="*/ 1674019 h 1754981"/>
                            <a:gd name="connsiteX218" fmla="*/ 790575 w 1850231"/>
                            <a:gd name="connsiteY218" fmla="*/ 1690687 h 1754981"/>
                            <a:gd name="connsiteX219" fmla="*/ 795337 w 1850231"/>
                            <a:gd name="connsiteY219" fmla="*/ 1697831 h 1754981"/>
                            <a:gd name="connsiteX220" fmla="*/ 802481 w 1850231"/>
                            <a:gd name="connsiteY220" fmla="*/ 1707356 h 1754981"/>
                            <a:gd name="connsiteX221" fmla="*/ 823912 w 1850231"/>
                            <a:gd name="connsiteY221" fmla="*/ 1726406 h 1754981"/>
                            <a:gd name="connsiteX222" fmla="*/ 831056 w 1850231"/>
                            <a:gd name="connsiteY222" fmla="*/ 1733550 h 1754981"/>
                            <a:gd name="connsiteX223" fmla="*/ 850106 w 1850231"/>
                            <a:gd name="connsiteY223" fmla="*/ 1743075 h 1754981"/>
                            <a:gd name="connsiteX224" fmla="*/ 854868 w 1850231"/>
                            <a:gd name="connsiteY224" fmla="*/ 1750219 h 1754981"/>
                            <a:gd name="connsiteX225" fmla="*/ 862012 w 1850231"/>
                            <a:gd name="connsiteY225" fmla="*/ 1754981 h 1754981"/>
                            <a:gd name="connsiteX226" fmla="*/ 857250 w 1850231"/>
                            <a:gd name="connsiteY22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45243 w 1850231"/>
                            <a:gd name="connsiteY160" fmla="*/ 1019175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133349 w 1850231"/>
                            <a:gd name="connsiteY164" fmla="*/ 1162050 h 1754981"/>
                            <a:gd name="connsiteX165" fmla="*/ 142875 w 1850231"/>
                            <a:gd name="connsiteY165" fmla="*/ 1188244 h 1754981"/>
                            <a:gd name="connsiteX166" fmla="*/ 150018 w 1850231"/>
                            <a:gd name="connsiteY166" fmla="*/ 1195387 h 1754981"/>
                            <a:gd name="connsiteX167" fmla="*/ 157162 w 1850231"/>
                            <a:gd name="connsiteY167" fmla="*/ 1204912 h 1754981"/>
                            <a:gd name="connsiteX168" fmla="*/ 164306 w 1850231"/>
                            <a:gd name="connsiteY168" fmla="*/ 1207294 h 1754981"/>
                            <a:gd name="connsiteX169" fmla="*/ 173831 w 1850231"/>
                            <a:gd name="connsiteY169" fmla="*/ 1221581 h 1754981"/>
                            <a:gd name="connsiteX170" fmla="*/ 183356 w 1850231"/>
                            <a:gd name="connsiteY170" fmla="*/ 1238250 h 1754981"/>
                            <a:gd name="connsiteX171" fmla="*/ 185737 w 1850231"/>
                            <a:gd name="connsiteY171" fmla="*/ 1250156 h 1754981"/>
                            <a:gd name="connsiteX172" fmla="*/ 195262 w 1850231"/>
                            <a:gd name="connsiteY172" fmla="*/ 1257300 h 1754981"/>
                            <a:gd name="connsiteX173" fmla="*/ 209550 w 1850231"/>
                            <a:gd name="connsiteY173" fmla="*/ 1266825 h 1754981"/>
                            <a:gd name="connsiteX174" fmla="*/ 226218 w 1850231"/>
                            <a:gd name="connsiteY174" fmla="*/ 1290637 h 1754981"/>
                            <a:gd name="connsiteX175" fmla="*/ 233362 w 1850231"/>
                            <a:gd name="connsiteY175" fmla="*/ 1297781 h 1754981"/>
                            <a:gd name="connsiteX176" fmla="*/ 240506 w 1850231"/>
                            <a:gd name="connsiteY176" fmla="*/ 1312069 h 1754981"/>
                            <a:gd name="connsiteX177" fmla="*/ 254793 w 1850231"/>
                            <a:gd name="connsiteY177" fmla="*/ 1323975 h 1754981"/>
                            <a:gd name="connsiteX178" fmla="*/ 266700 w 1850231"/>
                            <a:gd name="connsiteY178" fmla="*/ 1343025 h 1754981"/>
                            <a:gd name="connsiteX179" fmla="*/ 276225 w 1850231"/>
                            <a:gd name="connsiteY179" fmla="*/ 1347787 h 1754981"/>
                            <a:gd name="connsiteX180" fmla="*/ 285750 w 1850231"/>
                            <a:gd name="connsiteY180" fmla="*/ 1362075 h 1754981"/>
                            <a:gd name="connsiteX181" fmla="*/ 295275 w 1850231"/>
                            <a:gd name="connsiteY181" fmla="*/ 1366837 h 1754981"/>
                            <a:gd name="connsiteX182" fmla="*/ 323850 w 1850231"/>
                            <a:gd name="connsiteY182" fmla="*/ 1378744 h 1754981"/>
                            <a:gd name="connsiteX183" fmla="*/ 340518 w 1850231"/>
                            <a:gd name="connsiteY183" fmla="*/ 1390650 h 1754981"/>
                            <a:gd name="connsiteX184" fmla="*/ 350043 w 1850231"/>
                            <a:gd name="connsiteY184" fmla="*/ 1395412 h 1754981"/>
                            <a:gd name="connsiteX185" fmla="*/ 359568 w 1850231"/>
                            <a:gd name="connsiteY185" fmla="*/ 1402556 h 1754981"/>
                            <a:gd name="connsiteX186" fmla="*/ 373856 w 1850231"/>
                            <a:gd name="connsiteY186" fmla="*/ 1409700 h 1754981"/>
                            <a:gd name="connsiteX187" fmla="*/ 400050 w 1850231"/>
                            <a:gd name="connsiteY187" fmla="*/ 1419225 h 1754981"/>
                            <a:gd name="connsiteX188" fmla="*/ 414337 w 1850231"/>
                            <a:gd name="connsiteY188" fmla="*/ 1426369 h 1754981"/>
                            <a:gd name="connsiteX189" fmla="*/ 423862 w 1850231"/>
                            <a:gd name="connsiteY189" fmla="*/ 1431131 h 1754981"/>
                            <a:gd name="connsiteX190" fmla="*/ 431006 w 1850231"/>
                            <a:gd name="connsiteY190" fmla="*/ 1433512 h 1754981"/>
                            <a:gd name="connsiteX191" fmla="*/ 459581 w 1850231"/>
                            <a:gd name="connsiteY191" fmla="*/ 1450181 h 1754981"/>
                            <a:gd name="connsiteX192" fmla="*/ 471487 w 1850231"/>
                            <a:gd name="connsiteY192" fmla="*/ 1454944 h 1754981"/>
                            <a:gd name="connsiteX193" fmla="*/ 495300 w 1850231"/>
                            <a:gd name="connsiteY193" fmla="*/ 1471612 h 1754981"/>
                            <a:gd name="connsiteX194" fmla="*/ 509587 w 1850231"/>
                            <a:gd name="connsiteY194" fmla="*/ 1483519 h 1754981"/>
                            <a:gd name="connsiteX195" fmla="*/ 523875 w 1850231"/>
                            <a:gd name="connsiteY195" fmla="*/ 1497806 h 1754981"/>
                            <a:gd name="connsiteX196" fmla="*/ 535781 w 1850231"/>
                            <a:gd name="connsiteY196" fmla="*/ 1504950 h 1754981"/>
                            <a:gd name="connsiteX197" fmla="*/ 545306 w 1850231"/>
                            <a:gd name="connsiteY197" fmla="*/ 1512094 h 1754981"/>
                            <a:gd name="connsiteX198" fmla="*/ 552450 w 1850231"/>
                            <a:gd name="connsiteY198" fmla="*/ 1516856 h 1754981"/>
                            <a:gd name="connsiteX199" fmla="*/ 559593 w 1850231"/>
                            <a:gd name="connsiteY199" fmla="*/ 1526381 h 1754981"/>
                            <a:gd name="connsiteX200" fmla="*/ 573881 w 1850231"/>
                            <a:gd name="connsiteY200" fmla="*/ 1547812 h 1754981"/>
                            <a:gd name="connsiteX201" fmla="*/ 583406 w 1850231"/>
                            <a:gd name="connsiteY201" fmla="*/ 1554956 h 1754981"/>
                            <a:gd name="connsiteX202" fmla="*/ 585787 w 1850231"/>
                            <a:gd name="connsiteY202" fmla="*/ 1562100 h 1754981"/>
                            <a:gd name="connsiteX203" fmla="*/ 588168 w 1850231"/>
                            <a:gd name="connsiteY203" fmla="*/ 1571625 h 1754981"/>
                            <a:gd name="connsiteX204" fmla="*/ 595312 w 1850231"/>
                            <a:gd name="connsiteY204" fmla="*/ 1576387 h 1754981"/>
                            <a:gd name="connsiteX205" fmla="*/ 602456 w 1850231"/>
                            <a:gd name="connsiteY205" fmla="*/ 1583531 h 1754981"/>
                            <a:gd name="connsiteX206" fmla="*/ 609600 w 1850231"/>
                            <a:gd name="connsiteY206" fmla="*/ 1588294 h 1754981"/>
                            <a:gd name="connsiteX207" fmla="*/ 623887 w 1850231"/>
                            <a:gd name="connsiteY207" fmla="*/ 1600200 h 1754981"/>
                            <a:gd name="connsiteX208" fmla="*/ 635793 w 1850231"/>
                            <a:gd name="connsiteY208" fmla="*/ 1604962 h 1754981"/>
                            <a:gd name="connsiteX209" fmla="*/ 642937 w 1850231"/>
                            <a:gd name="connsiteY209" fmla="*/ 1609725 h 1754981"/>
                            <a:gd name="connsiteX210" fmla="*/ 659606 w 1850231"/>
                            <a:gd name="connsiteY210" fmla="*/ 1621631 h 1754981"/>
                            <a:gd name="connsiteX211" fmla="*/ 678656 w 1850231"/>
                            <a:gd name="connsiteY211" fmla="*/ 1628775 h 1754981"/>
                            <a:gd name="connsiteX212" fmla="*/ 688181 w 1850231"/>
                            <a:gd name="connsiteY212" fmla="*/ 1631156 h 1754981"/>
                            <a:gd name="connsiteX213" fmla="*/ 711993 w 1850231"/>
                            <a:gd name="connsiteY213" fmla="*/ 1640681 h 1754981"/>
                            <a:gd name="connsiteX214" fmla="*/ 719137 w 1850231"/>
                            <a:gd name="connsiteY214" fmla="*/ 1647825 h 1754981"/>
                            <a:gd name="connsiteX215" fmla="*/ 731043 w 1850231"/>
                            <a:gd name="connsiteY215" fmla="*/ 1652587 h 1754981"/>
                            <a:gd name="connsiteX216" fmla="*/ 766762 w 1850231"/>
                            <a:gd name="connsiteY216" fmla="*/ 1666875 h 1754981"/>
                            <a:gd name="connsiteX217" fmla="*/ 773906 w 1850231"/>
                            <a:gd name="connsiteY217" fmla="*/ 1674019 h 1754981"/>
                            <a:gd name="connsiteX218" fmla="*/ 790575 w 1850231"/>
                            <a:gd name="connsiteY218" fmla="*/ 1690687 h 1754981"/>
                            <a:gd name="connsiteX219" fmla="*/ 795337 w 1850231"/>
                            <a:gd name="connsiteY219" fmla="*/ 1697831 h 1754981"/>
                            <a:gd name="connsiteX220" fmla="*/ 802481 w 1850231"/>
                            <a:gd name="connsiteY220" fmla="*/ 1707356 h 1754981"/>
                            <a:gd name="connsiteX221" fmla="*/ 823912 w 1850231"/>
                            <a:gd name="connsiteY221" fmla="*/ 1726406 h 1754981"/>
                            <a:gd name="connsiteX222" fmla="*/ 831056 w 1850231"/>
                            <a:gd name="connsiteY222" fmla="*/ 1733550 h 1754981"/>
                            <a:gd name="connsiteX223" fmla="*/ 850106 w 1850231"/>
                            <a:gd name="connsiteY223" fmla="*/ 1743075 h 1754981"/>
                            <a:gd name="connsiteX224" fmla="*/ 854868 w 1850231"/>
                            <a:gd name="connsiteY224" fmla="*/ 1750219 h 1754981"/>
                            <a:gd name="connsiteX225" fmla="*/ 862012 w 1850231"/>
                            <a:gd name="connsiteY225" fmla="*/ 1754981 h 1754981"/>
                            <a:gd name="connsiteX226" fmla="*/ 857250 w 1850231"/>
                            <a:gd name="connsiteY22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40481 w 1850231"/>
                            <a:gd name="connsiteY159" fmla="*/ 1004887 h 1754981"/>
                            <a:gd name="connsiteX160" fmla="*/ 61911 w 1850231"/>
                            <a:gd name="connsiteY160" fmla="*/ 1012031 h 1754981"/>
                            <a:gd name="connsiteX161" fmla="*/ 61912 w 1850231"/>
                            <a:gd name="connsiteY161" fmla="*/ 1045368 h 1754981"/>
                            <a:gd name="connsiteX162" fmla="*/ 97631 w 1850231"/>
                            <a:gd name="connsiteY162" fmla="*/ 1073944 h 1754981"/>
                            <a:gd name="connsiteX163" fmla="*/ 116681 w 1850231"/>
                            <a:gd name="connsiteY163" fmla="*/ 1102519 h 1754981"/>
                            <a:gd name="connsiteX164" fmla="*/ 133349 w 1850231"/>
                            <a:gd name="connsiteY164" fmla="*/ 1162050 h 1754981"/>
                            <a:gd name="connsiteX165" fmla="*/ 142875 w 1850231"/>
                            <a:gd name="connsiteY165" fmla="*/ 1188244 h 1754981"/>
                            <a:gd name="connsiteX166" fmla="*/ 150018 w 1850231"/>
                            <a:gd name="connsiteY166" fmla="*/ 1195387 h 1754981"/>
                            <a:gd name="connsiteX167" fmla="*/ 157162 w 1850231"/>
                            <a:gd name="connsiteY167" fmla="*/ 1204912 h 1754981"/>
                            <a:gd name="connsiteX168" fmla="*/ 164306 w 1850231"/>
                            <a:gd name="connsiteY168" fmla="*/ 1207294 h 1754981"/>
                            <a:gd name="connsiteX169" fmla="*/ 173831 w 1850231"/>
                            <a:gd name="connsiteY169" fmla="*/ 1221581 h 1754981"/>
                            <a:gd name="connsiteX170" fmla="*/ 183356 w 1850231"/>
                            <a:gd name="connsiteY170" fmla="*/ 1238250 h 1754981"/>
                            <a:gd name="connsiteX171" fmla="*/ 185737 w 1850231"/>
                            <a:gd name="connsiteY171" fmla="*/ 1250156 h 1754981"/>
                            <a:gd name="connsiteX172" fmla="*/ 195262 w 1850231"/>
                            <a:gd name="connsiteY172" fmla="*/ 1257300 h 1754981"/>
                            <a:gd name="connsiteX173" fmla="*/ 209550 w 1850231"/>
                            <a:gd name="connsiteY173" fmla="*/ 1266825 h 1754981"/>
                            <a:gd name="connsiteX174" fmla="*/ 226218 w 1850231"/>
                            <a:gd name="connsiteY174" fmla="*/ 1290637 h 1754981"/>
                            <a:gd name="connsiteX175" fmla="*/ 233362 w 1850231"/>
                            <a:gd name="connsiteY175" fmla="*/ 1297781 h 1754981"/>
                            <a:gd name="connsiteX176" fmla="*/ 240506 w 1850231"/>
                            <a:gd name="connsiteY176" fmla="*/ 1312069 h 1754981"/>
                            <a:gd name="connsiteX177" fmla="*/ 254793 w 1850231"/>
                            <a:gd name="connsiteY177" fmla="*/ 1323975 h 1754981"/>
                            <a:gd name="connsiteX178" fmla="*/ 266700 w 1850231"/>
                            <a:gd name="connsiteY178" fmla="*/ 1343025 h 1754981"/>
                            <a:gd name="connsiteX179" fmla="*/ 276225 w 1850231"/>
                            <a:gd name="connsiteY179" fmla="*/ 1347787 h 1754981"/>
                            <a:gd name="connsiteX180" fmla="*/ 285750 w 1850231"/>
                            <a:gd name="connsiteY180" fmla="*/ 1362075 h 1754981"/>
                            <a:gd name="connsiteX181" fmla="*/ 295275 w 1850231"/>
                            <a:gd name="connsiteY181" fmla="*/ 1366837 h 1754981"/>
                            <a:gd name="connsiteX182" fmla="*/ 323850 w 1850231"/>
                            <a:gd name="connsiteY182" fmla="*/ 1378744 h 1754981"/>
                            <a:gd name="connsiteX183" fmla="*/ 340518 w 1850231"/>
                            <a:gd name="connsiteY183" fmla="*/ 1390650 h 1754981"/>
                            <a:gd name="connsiteX184" fmla="*/ 350043 w 1850231"/>
                            <a:gd name="connsiteY184" fmla="*/ 1395412 h 1754981"/>
                            <a:gd name="connsiteX185" fmla="*/ 359568 w 1850231"/>
                            <a:gd name="connsiteY185" fmla="*/ 1402556 h 1754981"/>
                            <a:gd name="connsiteX186" fmla="*/ 373856 w 1850231"/>
                            <a:gd name="connsiteY186" fmla="*/ 1409700 h 1754981"/>
                            <a:gd name="connsiteX187" fmla="*/ 400050 w 1850231"/>
                            <a:gd name="connsiteY187" fmla="*/ 1419225 h 1754981"/>
                            <a:gd name="connsiteX188" fmla="*/ 414337 w 1850231"/>
                            <a:gd name="connsiteY188" fmla="*/ 1426369 h 1754981"/>
                            <a:gd name="connsiteX189" fmla="*/ 423862 w 1850231"/>
                            <a:gd name="connsiteY189" fmla="*/ 1431131 h 1754981"/>
                            <a:gd name="connsiteX190" fmla="*/ 431006 w 1850231"/>
                            <a:gd name="connsiteY190" fmla="*/ 1433512 h 1754981"/>
                            <a:gd name="connsiteX191" fmla="*/ 459581 w 1850231"/>
                            <a:gd name="connsiteY191" fmla="*/ 1450181 h 1754981"/>
                            <a:gd name="connsiteX192" fmla="*/ 471487 w 1850231"/>
                            <a:gd name="connsiteY192" fmla="*/ 1454944 h 1754981"/>
                            <a:gd name="connsiteX193" fmla="*/ 495300 w 1850231"/>
                            <a:gd name="connsiteY193" fmla="*/ 1471612 h 1754981"/>
                            <a:gd name="connsiteX194" fmla="*/ 509587 w 1850231"/>
                            <a:gd name="connsiteY194" fmla="*/ 1483519 h 1754981"/>
                            <a:gd name="connsiteX195" fmla="*/ 523875 w 1850231"/>
                            <a:gd name="connsiteY195" fmla="*/ 1497806 h 1754981"/>
                            <a:gd name="connsiteX196" fmla="*/ 535781 w 1850231"/>
                            <a:gd name="connsiteY196" fmla="*/ 1504950 h 1754981"/>
                            <a:gd name="connsiteX197" fmla="*/ 545306 w 1850231"/>
                            <a:gd name="connsiteY197" fmla="*/ 1512094 h 1754981"/>
                            <a:gd name="connsiteX198" fmla="*/ 552450 w 1850231"/>
                            <a:gd name="connsiteY198" fmla="*/ 1516856 h 1754981"/>
                            <a:gd name="connsiteX199" fmla="*/ 559593 w 1850231"/>
                            <a:gd name="connsiteY199" fmla="*/ 1526381 h 1754981"/>
                            <a:gd name="connsiteX200" fmla="*/ 573881 w 1850231"/>
                            <a:gd name="connsiteY200" fmla="*/ 1547812 h 1754981"/>
                            <a:gd name="connsiteX201" fmla="*/ 583406 w 1850231"/>
                            <a:gd name="connsiteY201" fmla="*/ 1554956 h 1754981"/>
                            <a:gd name="connsiteX202" fmla="*/ 585787 w 1850231"/>
                            <a:gd name="connsiteY202" fmla="*/ 1562100 h 1754981"/>
                            <a:gd name="connsiteX203" fmla="*/ 588168 w 1850231"/>
                            <a:gd name="connsiteY203" fmla="*/ 1571625 h 1754981"/>
                            <a:gd name="connsiteX204" fmla="*/ 595312 w 1850231"/>
                            <a:gd name="connsiteY204" fmla="*/ 1576387 h 1754981"/>
                            <a:gd name="connsiteX205" fmla="*/ 602456 w 1850231"/>
                            <a:gd name="connsiteY205" fmla="*/ 1583531 h 1754981"/>
                            <a:gd name="connsiteX206" fmla="*/ 609600 w 1850231"/>
                            <a:gd name="connsiteY206" fmla="*/ 1588294 h 1754981"/>
                            <a:gd name="connsiteX207" fmla="*/ 623887 w 1850231"/>
                            <a:gd name="connsiteY207" fmla="*/ 1600200 h 1754981"/>
                            <a:gd name="connsiteX208" fmla="*/ 635793 w 1850231"/>
                            <a:gd name="connsiteY208" fmla="*/ 1604962 h 1754981"/>
                            <a:gd name="connsiteX209" fmla="*/ 642937 w 1850231"/>
                            <a:gd name="connsiteY209" fmla="*/ 1609725 h 1754981"/>
                            <a:gd name="connsiteX210" fmla="*/ 659606 w 1850231"/>
                            <a:gd name="connsiteY210" fmla="*/ 1621631 h 1754981"/>
                            <a:gd name="connsiteX211" fmla="*/ 678656 w 1850231"/>
                            <a:gd name="connsiteY211" fmla="*/ 1628775 h 1754981"/>
                            <a:gd name="connsiteX212" fmla="*/ 688181 w 1850231"/>
                            <a:gd name="connsiteY212" fmla="*/ 1631156 h 1754981"/>
                            <a:gd name="connsiteX213" fmla="*/ 711993 w 1850231"/>
                            <a:gd name="connsiteY213" fmla="*/ 1640681 h 1754981"/>
                            <a:gd name="connsiteX214" fmla="*/ 719137 w 1850231"/>
                            <a:gd name="connsiteY214" fmla="*/ 1647825 h 1754981"/>
                            <a:gd name="connsiteX215" fmla="*/ 731043 w 1850231"/>
                            <a:gd name="connsiteY215" fmla="*/ 1652587 h 1754981"/>
                            <a:gd name="connsiteX216" fmla="*/ 766762 w 1850231"/>
                            <a:gd name="connsiteY216" fmla="*/ 1666875 h 1754981"/>
                            <a:gd name="connsiteX217" fmla="*/ 773906 w 1850231"/>
                            <a:gd name="connsiteY217" fmla="*/ 1674019 h 1754981"/>
                            <a:gd name="connsiteX218" fmla="*/ 790575 w 1850231"/>
                            <a:gd name="connsiteY218" fmla="*/ 1690687 h 1754981"/>
                            <a:gd name="connsiteX219" fmla="*/ 795337 w 1850231"/>
                            <a:gd name="connsiteY219" fmla="*/ 1697831 h 1754981"/>
                            <a:gd name="connsiteX220" fmla="*/ 802481 w 1850231"/>
                            <a:gd name="connsiteY220" fmla="*/ 1707356 h 1754981"/>
                            <a:gd name="connsiteX221" fmla="*/ 823912 w 1850231"/>
                            <a:gd name="connsiteY221" fmla="*/ 1726406 h 1754981"/>
                            <a:gd name="connsiteX222" fmla="*/ 831056 w 1850231"/>
                            <a:gd name="connsiteY222" fmla="*/ 1733550 h 1754981"/>
                            <a:gd name="connsiteX223" fmla="*/ 850106 w 1850231"/>
                            <a:gd name="connsiteY223" fmla="*/ 1743075 h 1754981"/>
                            <a:gd name="connsiteX224" fmla="*/ 854868 w 1850231"/>
                            <a:gd name="connsiteY224" fmla="*/ 1750219 h 1754981"/>
                            <a:gd name="connsiteX225" fmla="*/ 862012 w 1850231"/>
                            <a:gd name="connsiteY225" fmla="*/ 1754981 h 1754981"/>
                            <a:gd name="connsiteX226" fmla="*/ 857250 w 1850231"/>
                            <a:gd name="connsiteY22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61911 w 1850231"/>
                            <a:gd name="connsiteY159" fmla="*/ 1012031 h 1754981"/>
                            <a:gd name="connsiteX160" fmla="*/ 61912 w 1850231"/>
                            <a:gd name="connsiteY160" fmla="*/ 1045368 h 1754981"/>
                            <a:gd name="connsiteX161" fmla="*/ 97631 w 1850231"/>
                            <a:gd name="connsiteY161" fmla="*/ 1073944 h 1754981"/>
                            <a:gd name="connsiteX162" fmla="*/ 116681 w 1850231"/>
                            <a:gd name="connsiteY162" fmla="*/ 1102519 h 1754981"/>
                            <a:gd name="connsiteX163" fmla="*/ 133349 w 1850231"/>
                            <a:gd name="connsiteY163" fmla="*/ 1162050 h 1754981"/>
                            <a:gd name="connsiteX164" fmla="*/ 142875 w 1850231"/>
                            <a:gd name="connsiteY164" fmla="*/ 1188244 h 1754981"/>
                            <a:gd name="connsiteX165" fmla="*/ 150018 w 1850231"/>
                            <a:gd name="connsiteY165" fmla="*/ 1195387 h 1754981"/>
                            <a:gd name="connsiteX166" fmla="*/ 157162 w 1850231"/>
                            <a:gd name="connsiteY166" fmla="*/ 1204912 h 1754981"/>
                            <a:gd name="connsiteX167" fmla="*/ 164306 w 1850231"/>
                            <a:gd name="connsiteY167" fmla="*/ 1207294 h 1754981"/>
                            <a:gd name="connsiteX168" fmla="*/ 173831 w 1850231"/>
                            <a:gd name="connsiteY168" fmla="*/ 1221581 h 1754981"/>
                            <a:gd name="connsiteX169" fmla="*/ 183356 w 1850231"/>
                            <a:gd name="connsiteY169" fmla="*/ 1238250 h 1754981"/>
                            <a:gd name="connsiteX170" fmla="*/ 185737 w 1850231"/>
                            <a:gd name="connsiteY170" fmla="*/ 1250156 h 1754981"/>
                            <a:gd name="connsiteX171" fmla="*/ 195262 w 1850231"/>
                            <a:gd name="connsiteY171" fmla="*/ 1257300 h 1754981"/>
                            <a:gd name="connsiteX172" fmla="*/ 209550 w 1850231"/>
                            <a:gd name="connsiteY172" fmla="*/ 1266825 h 1754981"/>
                            <a:gd name="connsiteX173" fmla="*/ 226218 w 1850231"/>
                            <a:gd name="connsiteY173" fmla="*/ 1290637 h 1754981"/>
                            <a:gd name="connsiteX174" fmla="*/ 233362 w 1850231"/>
                            <a:gd name="connsiteY174" fmla="*/ 1297781 h 1754981"/>
                            <a:gd name="connsiteX175" fmla="*/ 240506 w 1850231"/>
                            <a:gd name="connsiteY175" fmla="*/ 1312069 h 1754981"/>
                            <a:gd name="connsiteX176" fmla="*/ 254793 w 1850231"/>
                            <a:gd name="connsiteY176" fmla="*/ 1323975 h 1754981"/>
                            <a:gd name="connsiteX177" fmla="*/ 266700 w 1850231"/>
                            <a:gd name="connsiteY177" fmla="*/ 1343025 h 1754981"/>
                            <a:gd name="connsiteX178" fmla="*/ 276225 w 1850231"/>
                            <a:gd name="connsiteY178" fmla="*/ 1347787 h 1754981"/>
                            <a:gd name="connsiteX179" fmla="*/ 285750 w 1850231"/>
                            <a:gd name="connsiteY179" fmla="*/ 1362075 h 1754981"/>
                            <a:gd name="connsiteX180" fmla="*/ 295275 w 1850231"/>
                            <a:gd name="connsiteY180" fmla="*/ 1366837 h 1754981"/>
                            <a:gd name="connsiteX181" fmla="*/ 323850 w 1850231"/>
                            <a:gd name="connsiteY181" fmla="*/ 1378744 h 1754981"/>
                            <a:gd name="connsiteX182" fmla="*/ 340518 w 1850231"/>
                            <a:gd name="connsiteY182" fmla="*/ 1390650 h 1754981"/>
                            <a:gd name="connsiteX183" fmla="*/ 350043 w 1850231"/>
                            <a:gd name="connsiteY183" fmla="*/ 1395412 h 1754981"/>
                            <a:gd name="connsiteX184" fmla="*/ 359568 w 1850231"/>
                            <a:gd name="connsiteY184" fmla="*/ 1402556 h 1754981"/>
                            <a:gd name="connsiteX185" fmla="*/ 373856 w 1850231"/>
                            <a:gd name="connsiteY185" fmla="*/ 1409700 h 1754981"/>
                            <a:gd name="connsiteX186" fmla="*/ 400050 w 1850231"/>
                            <a:gd name="connsiteY186" fmla="*/ 1419225 h 1754981"/>
                            <a:gd name="connsiteX187" fmla="*/ 414337 w 1850231"/>
                            <a:gd name="connsiteY187" fmla="*/ 1426369 h 1754981"/>
                            <a:gd name="connsiteX188" fmla="*/ 423862 w 1850231"/>
                            <a:gd name="connsiteY188" fmla="*/ 1431131 h 1754981"/>
                            <a:gd name="connsiteX189" fmla="*/ 431006 w 1850231"/>
                            <a:gd name="connsiteY189" fmla="*/ 1433512 h 1754981"/>
                            <a:gd name="connsiteX190" fmla="*/ 459581 w 1850231"/>
                            <a:gd name="connsiteY190" fmla="*/ 1450181 h 1754981"/>
                            <a:gd name="connsiteX191" fmla="*/ 471487 w 1850231"/>
                            <a:gd name="connsiteY191" fmla="*/ 1454944 h 1754981"/>
                            <a:gd name="connsiteX192" fmla="*/ 495300 w 1850231"/>
                            <a:gd name="connsiteY192" fmla="*/ 1471612 h 1754981"/>
                            <a:gd name="connsiteX193" fmla="*/ 509587 w 1850231"/>
                            <a:gd name="connsiteY193" fmla="*/ 1483519 h 1754981"/>
                            <a:gd name="connsiteX194" fmla="*/ 523875 w 1850231"/>
                            <a:gd name="connsiteY194" fmla="*/ 1497806 h 1754981"/>
                            <a:gd name="connsiteX195" fmla="*/ 535781 w 1850231"/>
                            <a:gd name="connsiteY195" fmla="*/ 1504950 h 1754981"/>
                            <a:gd name="connsiteX196" fmla="*/ 545306 w 1850231"/>
                            <a:gd name="connsiteY196" fmla="*/ 1512094 h 1754981"/>
                            <a:gd name="connsiteX197" fmla="*/ 552450 w 1850231"/>
                            <a:gd name="connsiteY197" fmla="*/ 1516856 h 1754981"/>
                            <a:gd name="connsiteX198" fmla="*/ 559593 w 1850231"/>
                            <a:gd name="connsiteY198" fmla="*/ 1526381 h 1754981"/>
                            <a:gd name="connsiteX199" fmla="*/ 573881 w 1850231"/>
                            <a:gd name="connsiteY199" fmla="*/ 1547812 h 1754981"/>
                            <a:gd name="connsiteX200" fmla="*/ 583406 w 1850231"/>
                            <a:gd name="connsiteY200" fmla="*/ 1554956 h 1754981"/>
                            <a:gd name="connsiteX201" fmla="*/ 585787 w 1850231"/>
                            <a:gd name="connsiteY201" fmla="*/ 1562100 h 1754981"/>
                            <a:gd name="connsiteX202" fmla="*/ 588168 w 1850231"/>
                            <a:gd name="connsiteY202" fmla="*/ 1571625 h 1754981"/>
                            <a:gd name="connsiteX203" fmla="*/ 595312 w 1850231"/>
                            <a:gd name="connsiteY203" fmla="*/ 1576387 h 1754981"/>
                            <a:gd name="connsiteX204" fmla="*/ 602456 w 1850231"/>
                            <a:gd name="connsiteY204" fmla="*/ 1583531 h 1754981"/>
                            <a:gd name="connsiteX205" fmla="*/ 609600 w 1850231"/>
                            <a:gd name="connsiteY205" fmla="*/ 1588294 h 1754981"/>
                            <a:gd name="connsiteX206" fmla="*/ 623887 w 1850231"/>
                            <a:gd name="connsiteY206" fmla="*/ 1600200 h 1754981"/>
                            <a:gd name="connsiteX207" fmla="*/ 635793 w 1850231"/>
                            <a:gd name="connsiteY207" fmla="*/ 1604962 h 1754981"/>
                            <a:gd name="connsiteX208" fmla="*/ 642937 w 1850231"/>
                            <a:gd name="connsiteY208" fmla="*/ 1609725 h 1754981"/>
                            <a:gd name="connsiteX209" fmla="*/ 659606 w 1850231"/>
                            <a:gd name="connsiteY209" fmla="*/ 1621631 h 1754981"/>
                            <a:gd name="connsiteX210" fmla="*/ 678656 w 1850231"/>
                            <a:gd name="connsiteY210" fmla="*/ 1628775 h 1754981"/>
                            <a:gd name="connsiteX211" fmla="*/ 688181 w 1850231"/>
                            <a:gd name="connsiteY211" fmla="*/ 1631156 h 1754981"/>
                            <a:gd name="connsiteX212" fmla="*/ 711993 w 1850231"/>
                            <a:gd name="connsiteY212" fmla="*/ 1640681 h 1754981"/>
                            <a:gd name="connsiteX213" fmla="*/ 719137 w 1850231"/>
                            <a:gd name="connsiteY213" fmla="*/ 1647825 h 1754981"/>
                            <a:gd name="connsiteX214" fmla="*/ 731043 w 1850231"/>
                            <a:gd name="connsiteY214" fmla="*/ 1652587 h 1754981"/>
                            <a:gd name="connsiteX215" fmla="*/ 766762 w 1850231"/>
                            <a:gd name="connsiteY215" fmla="*/ 1666875 h 1754981"/>
                            <a:gd name="connsiteX216" fmla="*/ 773906 w 1850231"/>
                            <a:gd name="connsiteY216" fmla="*/ 1674019 h 1754981"/>
                            <a:gd name="connsiteX217" fmla="*/ 790575 w 1850231"/>
                            <a:gd name="connsiteY217" fmla="*/ 1690687 h 1754981"/>
                            <a:gd name="connsiteX218" fmla="*/ 795337 w 1850231"/>
                            <a:gd name="connsiteY218" fmla="*/ 1697831 h 1754981"/>
                            <a:gd name="connsiteX219" fmla="*/ 802481 w 1850231"/>
                            <a:gd name="connsiteY219" fmla="*/ 1707356 h 1754981"/>
                            <a:gd name="connsiteX220" fmla="*/ 823912 w 1850231"/>
                            <a:gd name="connsiteY220" fmla="*/ 1726406 h 1754981"/>
                            <a:gd name="connsiteX221" fmla="*/ 831056 w 1850231"/>
                            <a:gd name="connsiteY221" fmla="*/ 1733550 h 1754981"/>
                            <a:gd name="connsiteX222" fmla="*/ 850106 w 1850231"/>
                            <a:gd name="connsiteY222" fmla="*/ 1743075 h 1754981"/>
                            <a:gd name="connsiteX223" fmla="*/ 854868 w 1850231"/>
                            <a:gd name="connsiteY223" fmla="*/ 1750219 h 1754981"/>
                            <a:gd name="connsiteX224" fmla="*/ 862012 w 1850231"/>
                            <a:gd name="connsiteY224" fmla="*/ 1754981 h 1754981"/>
                            <a:gd name="connsiteX225" fmla="*/ 857250 w 1850231"/>
                            <a:gd name="connsiteY225"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33337 w 1850231"/>
                            <a:gd name="connsiteY158" fmla="*/ 985837 h 1754981"/>
                            <a:gd name="connsiteX159" fmla="*/ 61911 w 1850231"/>
                            <a:gd name="connsiteY159" fmla="*/ 1012031 h 1754981"/>
                            <a:gd name="connsiteX160" fmla="*/ 97631 w 1850231"/>
                            <a:gd name="connsiteY160" fmla="*/ 1073944 h 1754981"/>
                            <a:gd name="connsiteX161" fmla="*/ 116681 w 1850231"/>
                            <a:gd name="connsiteY161" fmla="*/ 1102519 h 1754981"/>
                            <a:gd name="connsiteX162" fmla="*/ 133349 w 1850231"/>
                            <a:gd name="connsiteY162" fmla="*/ 1162050 h 1754981"/>
                            <a:gd name="connsiteX163" fmla="*/ 142875 w 1850231"/>
                            <a:gd name="connsiteY163" fmla="*/ 1188244 h 1754981"/>
                            <a:gd name="connsiteX164" fmla="*/ 150018 w 1850231"/>
                            <a:gd name="connsiteY164" fmla="*/ 1195387 h 1754981"/>
                            <a:gd name="connsiteX165" fmla="*/ 157162 w 1850231"/>
                            <a:gd name="connsiteY165" fmla="*/ 1204912 h 1754981"/>
                            <a:gd name="connsiteX166" fmla="*/ 164306 w 1850231"/>
                            <a:gd name="connsiteY166" fmla="*/ 1207294 h 1754981"/>
                            <a:gd name="connsiteX167" fmla="*/ 173831 w 1850231"/>
                            <a:gd name="connsiteY167" fmla="*/ 1221581 h 1754981"/>
                            <a:gd name="connsiteX168" fmla="*/ 183356 w 1850231"/>
                            <a:gd name="connsiteY168" fmla="*/ 1238250 h 1754981"/>
                            <a:gd name="connsiteX169" fmla="*/ 185737 w 1850231"/>
                            <a:gd name="connsiteY169" fmla="*/ 1250156 h 1754981"/>
                            <a:gd name="connsiteX170" fmla="*/ 195262 w 1850231"/>
                            <a:gd name="connsiteY170" fmla="*/ 1257300 h 1754981"/>
                            <a:gd name="connsiteX171" fmla="*/ 209550 w 1850231"/>
                            <a:gd name="connsiteY171" fmla="*/ 1266825 h 1754981"/>
                            <a:gd name="connsiteX172" fmla="*/ 226218 w 1850231"/>
                            <a:gd name="connsiteY172" fmla="*/ 1290637 h 1754981"/>
                            <a:gd name="connsiteX173" fmla="*/ 233362 w 1850231"/>
                            <a:gd name="connsiteY173" fmla="*/ 1297781 h 1754981"/>
                            <a:gd name="connsiteX174" fmla="*/ 240506 w 1850231"/>
                            <a:gd name="connsiteY174" fmla="*/ 1312069 h 1754981"/>
                            <a:gd name="connsiteX175" fmla="*/ 254793 w 1850231"/>
                            <a:gd name="connsiteY175" fmla="*/ 1323975 h 1754981"/>
                            <a:gd name="connsiteX176" fmla="*/ 266700 w 1850231"/>
                            <a:gd name="connsiteY176" fmla="*/ 1343025 h 1754981"/>
                            <a:gd name="connsiteX177" fmla="*/ 276225 w 1850231"/>
                            <a:gd name="connsiteY177" fmla="*/ 1347787 h 1754981"/>
                            <a:gd name="connsiteX178" fmla="*/ 285750 w 1850231"/>
                            <a:gd name="connsiteY178" fmla="*/ 1362075 h 1754981"/>
                            <a:gd name="connsiteX179" fmla="*/ 295275 w 1850231"/>
                            <a:gd name="connsiteY179" fmla="*/ 1366837 h 1754981"/>
                            <a:gd name="connsiteX180" fmla="*/ 323850 w 1850231"/>
                            <a:gd name="connsiteY180" fmla="*/ 1378744 h 1754981"/>
                            <a:gd name="connsiteX181" fmla="*/ 340518 w 1850231"/>
                            <a:gd name="connsiteY181" fmla="*/ 1390650 h 1754981"/>
                            <a:gd name="connsiteX182" fmla="*/ 350043 w 1850231"/>
                            <a:gd name="connsiteY182" fmla="*/ 1395412 h 1754981"/>
                            <a:gd name="connsiteX183" fmla="*/ 359568 w 1850231"/>
                            <a:gd name="connsiteY183" fmla="*/ 1402556 h 1754981"/>
                            <a:gd name="connsiteX184" fmla="*/ 373856 w 1850231"/>
                            <a:gd name="connsiteY184" fmla="*/ 1409700 h 1754981"/>
                            <a:gd name="connsiteX185" fmla="*/ 400050 w 1850231"/>
                            <a:gd name="connsiteY185" fmla="*/ 1419225 h 1754981"/>
                            <a:gd name="connsiteX186" fmla="*/ 414337 w 1850231"/>
                            <a:gd name="connsiteY186" fmla="*/ 1426369 h 1754981"/>
                            <a:gd name="connsiteX187" fmla="*/ 423862 w 1850231"/>
                            <a:gd name="connsiteY187" fmla="*/ 1431131 h 1754981"/>
                            <a:gd name="connsiteX188" fmla="*/ 431006 w 1850231"/>
                            <a:gd name="connsiteY188" fmla="*/ 1433512 h 1754981"/>
                            <a:gd name="connsiteX189" fmla="*/ 459581 w 1850231"/>
                            <a:gd name="connsiteY189" fmla="*/ 1450181 h 1754981"/>
                            <a:gd name="connsiteX190" fmla="*/ 471487 w 1850231"/>
                            <a:gd name="connsiteY190" fmla="*/ 1454944 h 1754981"/>
                            <a:gd name="connsiteX191" fmla="*/ 495300 w 1850231"/>
                            <a:gd name="connsiteY191" fmla="*/ 1471612 h 1754981"/>
                            <a:gd name="connsiteX192" fmla="*/ 509587 w 1850231"/>
                            <a:gd name="connsiteY192" fmla="*/ 1483519 h 1754981"/>
                            <a:gd name="connsiteX193" fmla="*/ 523875 w 1850231"/>
                            <a:gd name="connsiteY193" fmla="*/ 1497806 h 1754981"/>
                            <a:gd name="connsiteX194" fmla="*/ 535781 w 1850231"/>
                            <a:gd name="connsiteY194" fmla="*/ 1504950 h 1754981"/>
                            <a:gd name="connsiteX195" fmla="*/ 545306 w 1850231"/>
                            <a:gd name="connsiteY195" fmla="*/ 1512094 h 1754981"/>
                            <a:gd name="connsiteX196" fmla="*/ 552450 w 1850231"/>
                            <a:gd name="connsiteY196" fmla="*/ 1516856 h 1754981"/>
                            <a:gd name="connsiteX197" fmla="*/ 559593 w 1850231"/>
                            <a:gd name="connsiteY197" fmla="*/ 1526381 h 1754981"/>
                            <a:gd name="connsiteX198" fmla="*/ 573881 w 1850231"/>
                            <a:gd name="connsiteY198" fmla="*/ 1547812 h 1754981"/>
                            <a:gd name="connsiteX199" fmla="*/ 583406 w 1850231"/>
                            <a:gd name="connsiteY199" fmla="*/ 1554956 h 1754981"/>
                            <a:gd name="connsiteX200" fmla="*/ 585787 w 1850231"/>
                            <a:gd name="connsiteY200" fmla="*/ 1562100 h 1754981"/>
                            <a:gd name="connsiteX201" fmla="*/ 588168 w 1850231"/>
                            <a:gd name="connsiteY201" fmla="*/ 1571625 h 1754981"/>
                            <a:gd name="connsiteX202" fmla="*/ 595312 w 1850231"/>
                            <a:gd name="connsiteY202" fmla="*/ 1576387 h 1754981"/>
                            <a:gd name="connsiteX203" fmla="*/ 602456 w 1850231"/>
                            <a:gd name="connsiteY203" fmla="*/ 1583531 h 1754981"/>
                            <a:gd name="connsiteX204" fmla="*/ 609600 w 1850231"/>
                            <a:gd name="connsiteY204" fmla="*/ 1588294 h 1754981"/>
                            <a:gd name="connsiteX205" fmla="*/ 623887 w 1850231"/>
                            <a:gd name="connsiteY205" fmla="*/ 1600200 h 1754981"/>
                            <a:gd name="connsiteX206" fmla="*/ 635793 w 1850231"/>
                            <a:gd name="connsiteY206" fmla="*/ 1604962 h 1754981"/>
                            <a:gd name="connsiteX207" fmla="*/ 642937 w 1850231"/>
                            <a:gd name="connsiteY207" fmla="*/ 1609725 h 1754981"/>
                            <a:gd name="connsiteX208" fmla="*/ 659606 w 1850231"/>
                            <a:gd name="connsiteY208" fmla="*/ 1621631 h 1754981"/>
                            <a:gd name="connsiteX209" fmla="*/ 678656 w 1850231"/>
                            <a:gd name="connsiteY209" fmla="*/ 1628775 h 1754981"/>
                            <a:gd name="connsiteX210" fmla="*/ 688181 w 1850231"/>
                            <a:gd name="connsiteY210" fmla="*/ 1631156 h 1754981"/>
                            <a:gd name="connsiteX211" fmla="*/ 711993 w 1850231"/>
                            <a:gd name="connsiteY211" fmla="*/ 1640681 h 1754981"/>
                            <a:gd name="connsiteX212" fmla="*/ 719137 w 1850231"/>
                            <a:gd name="connsiteY212" fmla="*/ 1647825 h 1754981"/>
                            <a:gd name="connsiteX213" fmla="*/ 731043 w 1850231"/>
                            <a:gd name="connsiteY213" fmla="*/ 1652587 h 1754981"/>
                            <a:gd name="connsiteX214" fmla="*/ 766762 w 1850231"/>
                            <a:gd name="connsiteY214" fmla="*/ 1666875 h 1754981"/>
                            <a:gd name="connsiteX215" fmla="*/ 773906 w 1850231"/>
                            <a:gd name="connsiteY215" fmla="*/ 1674019 h 1754981"/>
                            <a:gd name="connsiteX216" fmla="*/ 790575 w 1850231"/>
                            <a:gd name="connsiteY216" fmla="*/ 1690687 h 1754981"/>
                            <a:gd name="connsiteX217" fmla="*/ 795337 w 1850231"/>
                            <a:gd name="connsiteY217" fmla="*/ 1697831 h 1754981"/>
                            <a:gd name="connsiteX218" fmla="*/ 802481 w 1850231"/>
                            <a:gd name="connsiteY218" fmla="*/ 1707356 h 1754981"/>
                            <a:gd name="connsiteX219" fmla="*/ 823912 w 1850231"/>
                            <a:gd name="connsiteY219" fmla="*/ 1726406 h 1754981"/>
                            <a:gd name="connsiteX220" fmla="*/ 831056 w 1850231"/>
                            <a:gd name="connsiteY220" fmla="*/ 1733550 h 1754981"/>
                            <a:gd name="connsiteX221" fmla="*/ 850106 w 1850231"/>
                            <a:gd name="connsiteY221" fmla="*/ 1743075 h 1754981"/>
                            <a:gd name="connsiteX222" fmla="*/ 854868 w 1850231"/>
                            <a:gd name="connsiteY222" fmla="*/ 1750219 h 1754981"/>
                            <a:gd name="connsiteX223" fmla="*/ 862012 w 1850231"/>
                            <a:gd name="connsiteY223" fmla="*/ 1754981 h 1754981"/>
                            <a:gd name="connsiteX224" fmla="*/ 857250 w 1850231"/>
                            <a:gd name="connsiteY224"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28575 w 1850231"/>
                            <a:gd name="connsiteY157" fmla="*/ 976312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09600 w 1850231"/>
                            <a:gd name="connsiteY203" fmla="*/ 1588294 h 1754981"/>
                            <a:gd name="connsiteX204" fmla="*/ 623887 w 1850231"/>
                            <a:gd name="connsiteY204" fmla="*/ 1600200 h 1754981"/>
                            <a:gd name="connsiteX205" fmla="*/ 635793 w 1850231"/>
                            <a:gd name="connsiteY205" fmla="*/ 1604962 h 1754981"/>
                            <a:gd name="connsiteX206" fmla="*/ 642937 w 1850231"/>
                            <a:gd name="connsiteY206" fmla="*/ 1609725 h 1754981"/>
                            <a:gd name="connsiteX207" fmla="*/ 659606 w 1850231"/>
                            <a:gd name="connsiteY207" fmla="*/ 1621631 h 1754981"/>
                            <a:gd name="connsiteX208" fmla="*/ 678656 w 1850231"/>
                            <a:gd name="connsiteY208" fmla="*/ 1628775 h 1754981"/>
                            <a:gd name="connsiteX209" fmla="*/ 688181 w 1850231"/>
                            <a:gd name="connsiteY209" fmla="*/ 1631156 h 1754981"/>
                            <a:gd name="connsiteX210" fmla="*/ 711993 w 1850231"/>
                            <a:gd name="connsiteY210" fmla="*/ 1640681 h 1754981"/>
                            <a:gd name="connsiteX211" fmla="*/ 719137 w 1850231"/>
                            <a:gd name="connsiteY211" fmla="*/ 1647825 h 1754981"/>
                            <a:gd name="connsiteX212" fmla="*/ 731043 w 1850231"/>
                            <a:gd name="connsiteY212" fmla="*/ 1652587 h 1754981"/>
                            <a:gd name="connsiteX213" fmla="*/ 766762 w 1850231"/>
                            <a:gd name="connsiteY213" fmla="*/ 1666875 h 1754981"/>
                            <a:gd name="connsiteX214" fmla="*/ 773906 w 1850231"/>
                            <a:gd name="connsiteY214" fmla="*/ 1674019 h 1754981"/>
                            <a:gd name="connsiteX215" fmla="*/ 790575 w 1850231"/>
                            <a:gd name="connsiteY215" fmla="*/ 1690687 h 1754981"/>
                            <a:gd name="connsiteX216" fmla="*/ 795337 w 1850231"/>
                            <a:gd name="connsiteY216" fmla="*/ 1697831 h 1754981"/>
                            <a:gd name="connsiteX217" fmla="*/ 802481 w 1850231"/>
                            <a:gd name="connsiteY217" fmla="*/ 1707356 h 1754981"/>
                            <a:gd name="connsiteX218" fmla="*/ 823912 w 1850231"/>
                            <a:gd name="connsiteY218" fmla="*/ 1726406 h 1754981"/>
                            <a:gd name="connsiteX219" fmla="*/ 831056 w 1850231"/>
                            <a:gd name="connsiteY219" fmla="*/ 1733550 h 1754981"/>
                            <a:gd name="connsiteX220" fmla="*/ 850106 w 1850231"/>
                            <a:gd name="connsiteY220" fmla="*/ 1743075 h 1754981"/>
                            <a:gd name="connsiteX221" fmla="*/ 854868 w 1850231"/>
                            <a:gd name="connsiteY221" fmla="*/ 1750219 h 1754981"/>
                            <a:gd name="connsiteX222" fmla="*/ 862012 w 1850231"/>
                            <a:gd name="connsiteY222" fmla="*/ 1754981 h 1754981"/>
                            <a:gd name="connsiteX223" fmla="*/ 857250 w 1850231"/>
                            <a:gd name="connsiteY22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09600 w 1850231"/>
                            <a:gd name="connsiteY203" fmla="*/ 1588294 h 1754981"/>
                            <a:gd name="connsiteX204" fmla="*/ 623887 w 1850231"/>
                            <a:gd name="connsiteY204" fmla="*/ 1600200 h 1754981"/>
                            <a:gd name="connsiteX205" fmla="*/ 635793 w 1850231"/>
                            <a:gd name="connsiteY205" fmla="*/ 1604962 h 1754981"/>
                            <a:gd name="connsiteX206" fmla="*/ 642937 w 1850231"/>
                            <a:gd name="connsiteY206" fmla="*/ 1609725 h 1754981"/>
                            <a:gd name="connsiteX207" fmla="*/ 659606 w 1850231"/>
                            <a:gd name="connsiteY207" fmla="*/ 1621631 h 1754981"/>
                            <a:gd name="connsiteX208" fmla="*/ 678656 w 1850231"/>
                            <a:gd name="connsiteY208" fmla="*/ 1628775 h 1754981"/>
                            <a:gd name="connsiteX209" fmla="*/ 688181 w 1850231"/>
                            <a:gd name="connsiteY209" fmla="*/ 1631156 h 1754981"/>
                            <a:gd name="connsiteX210" fmla="*/ 711993 w 1850231"/>
                            <a:gd name="connsiteY210" fmla="*/ 1640681 h 1754981"/>
                            <a:gd name="connsiteX211" fmla="*/ 719137 w 1850231"/>
                            <a:gd name="connsiteY211" fmla="*/ 1647825 h 1754981"/>
                            <a:gd name="connsiteX212" fmla="*/ 731043 w 1850231"/>
                            <a:gd name="connsiteY212" fmla="*/ 1652587 h 1754981"/>
                            <a:gd name="connsiteX213" fmla="*/ 766762 w 1850231"/>
                            <a:gd name="connsiteY213" fmla="*/ 1666875 h 1754981"/>
                            <a:gd name="connsiteX214" fmla="*/ 773906 w 1850231"/>
                            <a:gd name="connsiteY214" fmla="*/ 1674019 h 1754981"/>
                            <a:gd name="connsiteX215" fmla="*/ 790575 w 1850231"/>
                            <a:gd name="connsiteY215" fmla="*/ 1690687 h 1754981"/>
                            <a:gd name="connsiteX216" fmla="*/ 795337 w 1850231"/>
                            <a:gd name="connsiteY216" fmla="*/ 1697831 h 1754981"/>
                            <a:gd name="connsiteX217" fmla="*/ 802481 w 1850231"/>
                            <a:gd name="connsiteY217" fmla="*/ 1707356 h 1754981"/>
                            <a:gd name="connsiteX218" fmla="*/ 823912 w 1850231"/>
                            <a:gd name="connsiteY218" fmla="*/ 1726406 h 1754981"/>
                            <a:gd name="connsiteX219" fmla="*/ 831056 w 1850231"/>
                            <a:gd name="connsiteY219" fmla="*/ 1733550 h 1754981"/>
                            <a:gd name="connsiteX220" fmla="*/ 850106 w 1850231"/>
                            <a:gd name="connsiteY220" fmla="*/ 1743075 h 1754981"/>
                            <a:gd name="connsiteX221" fmla="*/ 854868 w 1850231"/>
                            <a:gd name="connsiteY221" fmla="*/ 1750219 h 1754981"/>
                            <a:gd name="connsiteX222" fmla="*/ 862012 w 1850231"/>
                            <a:gd name="connsiteY222" fmla="*/ 1754981 h 1754981"/>
                            <a:gd name="connsiteX223" fmla="*/ 857250 w 1850231"/>
                            <a:gd name="connsiteY22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09600 w 1850231"/>
                            <a:gd name="connsiteY203" fmla="*/ 1588294 h 1754981"/>
                            <a:gd name="connsiteX204" fmla="*/ 623887 w 1850231"/>
                            <a:gd name="connsiteY204" fmla="*/ 1600200 h 1754981"/>
                            <a:gd name="connsiteX205" fmla="*/ 635793 w 1850231"/>
                            <a:gd name="connsiteY205" fmla="*/ 1604962 h 1754981"/>
                            <a:gd name="connsiteX206" fmla="*/ 642937 w 1850231"/>
                            <a:gd name="connsiteY206" fmla="*/ 1609725 h 1754981"/>
                            <a:gd name="connsiteX207" fmla="*/ 678656 w 1850231"/>
                            <a:gd name="connsiteY207" fmla="*/ 1593056 h 1754981"/>
                            <a:gd name="connsiteX208" fmla="*/ 678656 w 1850231"/>
                            <a:gd name="connsiteY208" fmla="*/ 1628775 h 1754981"/>
                            <a:gd name="connsiteX209" fmla="*/ 688181 w 1850231"/>
                            <a:gd name="connsiteY209" fmla="*/ 1631156 h 1754981"/>
                            <a:gd name="connsiteX210" fmla="*/ 711993 w 1850231"/>
                            <a:gd name="connsiteY210" fmla="*/ 1640681 h 1754981"/>
                            <a:gd name="connsiteX211" fmla="*/ 719137 w 1850231"/>
                            <a:gd name="connsiteY211" fmla="*/ 1647825 h 1754981"/>
                            <a:gd name="connsiteX212" fmla="*/ 731043 w 1850231"/>
                            <a:gd name="connsiteY212" fmla="*/ 1652587 h 1754981"/>
                            <a:gd name="connsiteX213" fmla="*/ 766762 w 1850231"/>
                            <a:gd name="connsiteY213" fmla="*/ 1666875 h 1754981"/>
                            <a:gd name="connsiteX214" fmla="*/ 773906 w 1850231"/>
                            <a:gd name="connsiteY214" fmla="*/ 1674019 h 1754981"/>
                            <a:gd name="connsiteX215" fmla="*/ 790575 w 1850231"/>
                            <a:gd name="connsiteY215" fmla="*/ 1690687 h 1754981"/>
                            <a:gd name="connsiteX216" fmla="*/ 795337 w 1850231"/>
                            <a:gd name="connsiteY216" fmla="*/ 1697831 h 1754981"/>
                            <a:gd name="connsiteX217" fmla="*/ 802481 w 1850231"/>
                            <a:gd name="connsiteY217" fmla="*/ 1707356 h 1754981"/>
                            <a:gd name="connsiteX218" fmla="*/ 823912 w 1850231"/>
                            <a:gd name="connsiteY218" fmla="*/ 1726406 h 1754981"/>
                            <a:gd name="connsiteX219" fmla="*/ 831056 w 1850231"/>
                            <a:gd name="connsiteY219" fmla="*/ 1733550 h 1754981"/>
                            <a:gd name="connsiteX220" fmla="*/ 850106 w 1850231"/>
                            <a:gd name="connsiteY220" fmla="*/ 1743075 h 1754981"/>
                            <a:gd name="connsiteX221" fmla="*/ 854868 w 1850231"/>
                            <a:gd name="connsiteY221" fmla="*/ 1750219 h 1754981"/>
                            <a:gd name="connsiteX222" fmla="*/ 862012 w 1850231"/>
                            <a:gd name="connsiteY222" fmla="*/ 1754981 h 1754981"/>
                            <a:gd name="connsiteX223" fmla="*/ 857250 w 1850231"/>
                            <a:gd name="connsiteY22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35793 w 1850231"/>
                            <a:gd name="connsiteY204" fmla="*/ 1604962 h 1754981"/>
                            <a:gd name="connsiteX205" fmla="*/ 642937 w 1850231"/>
                            <a:gd name="connsiteY205" fmla="*/ 1609725 h 1754981"/>
                            <a:gd name="connsiteX206" fmla="*/ 678656 w 1850231"/>
                            <a:gd name="connsiteY206" fmla="*/ 1593056 h 1754981"/>
                            <a:gd name="connsiteX207" fmla="*/ 678656 w 1850231"/>
                            <a:gd name="connsiteY207" fmla="*/ 1628775 h 1754981"/>
                            <a:gd name="connsiteX208" fmla="*/ 688181 w 1850231"/>
                            <a:gd name="connsiteY208" fmla="*/ 1631156 h 1754981"/>
                            <a:gd name="connsiteX209" fmla="*/ 711993 w 1850231"/>
                            <a:gd name="connsiteY209" fmla="*/ 1640681 h 1754981"/>
                            <a:gd name="connsiteX210" fmla="*/ 719137 w 1850231"/>
                            <a:gd name="connsiteY210" fmla="*/ 1647825 h 1754981"/>
                            <a:gd name="connsiteX211" fmla="*/ 731043 w 1850231"/>
                            <a:gd name="connsiteY211" fmla="*/ 1652587 h 1754981"/>
                            <a:gd name="connsiteX212" fmla="*/ 766762 w 1850231"/>
                            <a:gd name="connsiteY212" fmla="*/ 1666875 h 1754981"/>
                            <a:gd name="connsiteX213" fmla="*/ 773906 w 1850231"/>
                            <a:gd name="connsiteY213" fmla="*/ 1674019 h 1754981"/>
                            <a:gd name="connsiteX214" fmla="*/ 790575 w 1850231"/>
                            <a:gd name="connsiteY214" fmla="*/ 1690687 h 1754981"/>
                            <a:gd name="connsiteX215" fmla="*/ 795337 w 1850231"/>
                            <a:gd name="connsiteY215" fmla="*/ 1697831 h 1754981"/>
                            <a:gd name="connsiteX216" fmla="*/ 802481 w 1850231"/>
                            <a:gd name="connsiteY216" fmla="*/ 1707356 h 1754981"/>
                            <a:gd name="connsiteX217" fmla="*/ 823912 w 1850231"/>
                            <a:gd name="connsiteY217" fmla="*/ 1726406 h 1754981"/>
                            <a:gd name="connsiteX218" fmla="*/ 831056 w 1850231"/>
                            <a:gd name="connsiteY218" fmla="*/ 1733550 h 1754981"/>
                            <a:gd name="connsiteX219" fmla="*/ 850106 w 1850231"/>
                            <a:gd name="connsiteY219" fmla="*/ 1743075 h 1754981"/>
                            <a:gd name="connsiteX220" fmla="*/ 854868 w 1850231"/>
                            <a:gd name="connsiteY220" fmla="*/ 1750219 h 1754981"/>
                            <a:gd name="connsiteX221" fmla="*/ 862012 w 1850231"/>
                            <a:gd name="connsiteY221" fmla="*/ 1754981 h 1754981"/>
                            <a:gd name="connsiteX222" fmla="*/ 857250 w 1850231"/>
                            <a:gd name="connsiteY222"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678656 w 1850231"/>
                            <a:gd name="connsiteY206" fmla="*/ 1628775 h 1754981"/>
                            <a:gd name="connsiteX207" fmla="*/ 688181 w 1850231"/>
                            <a:gd name="connsiteY207" fmla="*/ 1631156 h 1754981"/>
                            <a:gd name="connsiteX208" fmla="*/ 711993 w 1850231"/>
                            <a:gd name="connsiteY208" fmla="*/ 1640681 h 1754981"/>
                            <a:gd name="connsiteX209" fmla="*/ 719137 w 1850231"/>
                            <a:gd name="connsiteY209" fmla="*/ 1647825 h 1754981"/>
                            <a:gd name="connsiteX210" fmla="*/ 731043 w 1850231"/>
                            <a:gd name="connsiteY210" fmla="*/ 1652587 h 1754981"/>
                            <a:gd name="connsiteX211" fmla="*/ 766762 w 1850231"/>
                            <a:gd name="connsiteY211" fmla="*/ 1666875 h 1754981"/>
                            <a:gd name="connsiteX212" fmla="*/ 773906 w 1850231"/>
                            <a:gd name="connsiteY212" fmla="*/ 1674019 h 1754981"/>
                            <a:gd name="connsiteX213" fmla="*/ 790575 w 1850231"/>
                            <a:gd name="connsiteY213" fmla="*/ 1690687 h 1754981"/>
                            <a:gd name="connsiteX214" fmla="*/ 795337 w 1850231"/>
                            <a:gd name="connsiteY214" fmla="*/ 1697831 h 1754981"/>
                            <a:gd name="connsiteX215" fmla="*/ 802481 w 1850231"/>
                            <a:gd name="connsiteY215" fmla="*/ 1707356 h 1754981"/>
                            <a:gd name="connsiteX216" fmla="*/ 823912 w 1850231"/>
                            <a:gd name="connsiteY216" fmla="*/ 1726406 h 1754981"/>
                            <a:gd name="connsiteX217" fmla="*/ 831056 w 1850231"/>
                            <a:gd name="connsiteY217" fmla="*/ 1733550 h 1754981"/>
                            <a:gd name="connsiteX218" fmla="*/ 850106 w 1850231"/>
                            <a:gd name="connsiteY218" fmla="*/ 1743075 h 1754981"/>
                            <a:gd name="connsiteX219" fmla="*/ 854868 w 1850231"/>
                            <a:gd name="connsiteY219" fmla="*/ 1750219 h 1754981"/>
                            <a:gd name="connsiteX220" fmla="*/ 862012 w 1850231"/>
                            <a:gd name="connsiteY220" fmla="*/ 1754981 h 1754981"/>
                            <a:gd name="connsiteX221" fmla="*/ 857250 w 1850231"/>
                            <a:gd name="connsiteY221"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678656 w 1850231"/>
                            <a:gd name="connsiteY206" fmla="*/ 1628775 h 1754981"/>
                            <a:gd name="connsiteX207" fmla="*/ 711993 w 1850231"/>
                            <a:gd name="connsiteY207" fmla="*/ 1640681 h 1754981"/>
                            <a:gd name="connsiteX208" fmla="*/ 719137 w 1850231"/>
                            <a:gd name="connsiteY208" fmla="*/ 1647825 h 1754981"/>
                            <a:gd name="connsiteX209" fmla="*/ 731043 w 1850231"/>
                            <a:gd name="connsiteY209" fmla="*/ 1652587 h 1754981"/>
                            <a:gd name="connsiteX210" fmla="*/ 766762 w 1850231"/>
                            <a:gd name="connsiteY210" fmla="*/ 1666875 h 1754981"/>
                            <a:gd name="connsiteX211" fmla="*/ 773906 w 1850231"/>
                            <a:gd name="connsiteY211" fmla="*/ 1674019 h 1754981"/>
                            <a:gd name="connsiteX212" fmla="*/ 790575 w 1850231"/>
                            <a:gd name="connsiteY212" fmla="*/ 1690687 h 1754981"/>
                            <a:gd name="connsiteX213" fmla="*/ 795337 w 1850231"/>
                            <a:gd name="connsiteY213" fmla="*/ 1697831 h 1754981"/>
                            <a:gd name="connsiteX214" fmla="*/ 802481 w 1850231"/>
                            <a:gd name="connsiteY214" fmla="*/ 1707356 h 1754981"/>
                            <a:gd name="connsiteX215" fmla="*/ 823912 w 1850231"/>
                            <a:gd name="connsiteY215" fmla="*/ 1726406 h 1754981"/>
                            <a:gd name="connsiteX216" fmla="*/ 831056 w 1850231"/>
                            <a:gd name="connsiteY216" fmla="*/ 1733550 h 1754981"/>
                            <a:gd name="connsiteX217" fmla="*/ 850106 w 1850231"/>
                            <a:gd name="connsiteY217" fmla="*/ 1743075 h 1754981"/>
                            <a:gd name="connsiteX218" fmla="*/ 854868 w 1850231"/>
                            <a:gd name="connsiteY218" fmla="*/ 1750219 h 1754981"/>
                            <a:gd name="connsiteX219" fmla="*/ 862012 w 1850231"/>
                            <a:gd name="connsiteY219" fmla="*/ 1754981 h 1754981"/>
                            <a:gd name="connsiteX220" fmla="*/ 857250 w 1850231"/>
                            <a:gd name="connsiteY220"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711993 w 1850231"/>
                            <a:gd name="connsiteY206" fmla="*/ 1640681 h 1754981"/>
                            <a:gd name="connsiteX207" fmla="*/ 719137 w 1850231"/>
                            <a:gd name="connsiteY207" fmla="*/ 1647825 h 1754981"/>
                            <a:gd name="connsiteX208" fmla="*/ 731043 w 1850231"/>
                            <a:gd name="connsiteY208" fmla="*/ 1652587 h 1754981"/>
                            <a:gd name="connsiteX209" fmla="*/ 766762 w 1850231"/>
                            <a:gd name="connsiteY209" fmla="*/ 1666875 h 1754981"/>
                            <a:gd name="connsiteX210" fmla="*/ 773906 w 1850231"/>
                            <a:gd name="connsiteY210" fmla="*/ 1674019 h 1754981"/>
                            <a:gd name="connsiteX211" fmla="*/ 790575 w 1850231"/>
                            <a:gd name="connsiteY211" fmla="*/ 1690687 h 1754981"/>
                            <a:gd name="connsiteX212" fmla="*/ 795337 w 1850231"/>
                            <a:gd name="connsiteY212" fmla="*/ 1697831 h 1754981"/>
                            <a:gd name="connsiteX213" fmla="*/ 802481 w 1850231"/>
                            <a:gd name="connsiteY213" fmla="*/ 1707356 h 1754981"/>
                            <a:gd name="connsiteX214" fmla="*/ 823912 w 1850231"/>
                            <a:gd name="connsiteY214" fmla="*/ 1726406 h 1754981"/>
                            <a:gd name="connsiteX215" fmla="*/ 831056 w 1850231"/>
                            <a:gd name="connsiteY215" fmla="*/ 1733550 h 1754981"/>
                            <a:gd name="connsiteX216" fmla="*/ 850106 w 1850231"/>
                            <a:gd name="connsiteY216" fmla="*/ 1743075 h 1754981"/>
                            <a:gd name="connsiteX217" fmla="*/ 854868 w 1850231"/>
                            <a:gd name="connsiteY217" fmla="*/ 1750219 h 1754981"/>
                            <a:gd name="connsiteX218" fmla="*/ 862012 w 1850231"/>
                            <a:gd name="connsiteY218" fmla="*/ 1754981 h 1754981"/>
                            <a:gd name="connsiteX219" fmla="*/ 857250 w 1850231"/>
                            <a:gd name="connsiteY219"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711993 w 1850231"/>
                            <a:gd name="connsiteY206" fmla="*/ 1640681 h 1754981"/>
                            <a:gd name="connsiteX207" fmla="*/ 738187 w 1850231"/>
                            <a:gd name="connsiteY207" fmla="*/ 1624013 h 1754981"/>
                            <a:gd name="connsiteX208" fmla="*/ 731043 w 1850231"/>
                            <a:gd name="connsiteY208" fmla="*/ 1652587 h 1754981"/>
                            <a:gd name="connsiteX209" fmla="*/ 766762 w 1850231"/>
                            <a:gd name="connsiteY209" fmla="*/ 1666875 h 1754981"/>
                            <a:gd name="connsiteX210" fmla="*/ 773906 w 1850231"/>
                            <a:gd name="connsiteY210" fmla="*/ 1674019 h 1754981"/>
                            <a:gd name="connsiteX211" fmla="*/ 790575 w 1850231"/>
                            <a:gd name="connsiteY211" fmla="*/ 1690687 h 1754981"/>
                            <a:gd name="connsiteX212" fmla="*/ 795337 w 1850231"/>
                            <a:gd name="connsiteY212" fmla="*/ 1697831 h 1754981"/>
                            <a:gd name="connsiteX213" fmla="*/ 802481 w 1850231"/>
                            <a:gd name="connsiteY213" fmla="*/ 1707356 h 1754981"/>
                            <a:gd name="connsiteX214" fmla="*/ 823912 w 1850231"/>
                            <a:gd name="connsiteY214" fmla="*/ 1726406 h 1754981"/>
                            <a:gd name="connsiteX215" fmla="*/ 831056 w 1850231"/>
                            <a:gd name="connsiteY215" fmla="*/ 1733550 h 1754981"/>
                            <a:gd name="connsiteX216" fmla="*/ 850106 w 1850231"/>
                            <a:gd name="connsiteY216" fmla="*/ 1743075 h 1754981"/>
                            <a:gd name="connsiteX217" fmla="*/ 854868 w 1850231"/>
                            <a:gd name="connsiteY217" fmla="*/ 1750219 h 1754981"/>
                            <a:gd name="connsiteX218" fmla="*/ 862012 w 1850231"/>
                            <a:gd name="connsiteY218" fmla="*/ 1754981 h 1754981"/>
                            <a:gd name="connsiteX219" fmla="*/ 857250 w 1850231"/>
                            <a:gd name="connsiteY219"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738187 w 1850231"/>
                            <a:gd name="connsiteY206" fmla="*/ 1624013 h 1754981"/>
                            <a:gd name="connsiteX207" fmla="*/ 731043 w 1850231"/>
                            <a:gd name="connsiteY207" fmla="*/ 1652587 h 1754981"/>
                            <a:gd name="connsiteX208" fmla="*/ 766762 w 1850231"/>
                            <a:gd name="connsiteY208" fmla="*/ 1666875 h 1754981"/>
                            <a:gd name="connsiteX209" fmla="*/ 773906 w 1850231"/>
                            <a:gd name="connsiteY209" fmla="*/ 1674019 h 1754981"/>
                            <a:gd name="connsiteX210" fmla="*/ 790575 w 1850231"/>
                            <a:gd name="connsiteY210" fmla="*/ 1690687 h 1754981"/>
                            <a:gd name="connsiteX211" fmla="*/ 795337 w 1850231"/>
                            <a:gd name="connsiteY211" fmla="*/ 1697831 h 1754981"/>
                            <a:gd name="connsiteX212" fmla="*/ 802481 w 1850231"/>
                            <a:gd name="connsiteY212" fmla="*/ 1707356 h 1754981"/>
                            <a:gd name="connsiteX213" fmla="*/ 823912 w 1850231"/>
                            <a:gd name="connsiteY213" fmla="*/ 1726406 h 1754981"/>
                            <a:gd name="connsiteX214" fmla="*/ 831056 w 1850231"/>
                            <a:gd name="connsiteY214" fmla="*/ 1733550 h 1754981"/>
                            <a:gd name="connsiteX215" fmla="*/ 850106 w 1850231"/>
                            <a:gd name="connsiteY215" fmla="*/ 1743075 h 1754981"/>
                            <a:gd name="connsiteX216" fmla="*/ 854868 w 1850231"/>
                            <a:gd name="connsiteY216" fmla="*/ 1750219 h 1754981"/>
                            <a:gd name="connsiteX217" fmla="*/ 862012 w 1850231"/>
                            <a:gd name="connsiteY217" fmla="*/ 1754981 h 1754981"/>
                            <a:gd name="connsiteX218" fmla="*/ 857250 w 1850231"/>
                            <a:gd name="connsiteY218"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738187 w 1850231"/>
                            <a:gd name="connsiteY206" fmla="*/ 1624013 h 1754981"/>
                            <a:gd name="connsiteX207" fmla="*/ 738187 w 1850231"/>
                            <a:gd name="connsiteY207" fmla="*/ 1657350 h 1754981"/>
                            <a:gd name="connsiteX208" fmla="*/ 766762 w 1850231"/>
                            <a:gd name="connsiteY208" fmla="*/ 1666875 h 1754981"/>
                            <a:gd name="connsiteX209" fmla="*/ 773906 w 1850231"/>
                            <a:gd name="connsiteY209" fmla="*/ 1674019 h 1754981"/>
                            <a:gd name="connsiteX210" fmla="*/ 790575 w 1850231"/>
                            <a:gd name="connsiteY210" fmla="*/ 1690687 h 1754981"/>
                            <a:gd name="connsiteX211" fmla="*/ 795337 w 1850231"/>
                            <a:gd name="connsiteY211" fmla="*/ 1697831 h 1754981"/>
                            <a:gd name="connsiteX212" fmla="*/ 802481 w 1850231"/>
                            <a:gd name="connsiteY212" fmla="*/ 1707356 h 1754981"/>
                            <a:gd name="connsiteX213" fmla="*/ 823912 w 1850231"/>
                            <a:gd name="connsiteY213" fmla="*/ 1726406 h 1754981"/>
                            <a:gd name="connsiteX214" fmla="*/ 831056 w 1850231"/>
                            <a:gd name="connsiteY214" fmla="*/ 1733550 h 1754981"/>
                            <a:gd name="connsiteX215" fmla="*/ 850106 w 1850231"/>
                            <a:gd name="connsiteY215" fmla="*/ 1743075 h 1754981"/>
                            <a:gd name="connsiteX216" fmla="*/ 854868 w 1850231"/>
                            <a:gd name="connsiteY216" fmla="*/ 1750219 h 1754981"/>
                            <a:gd name="connsiteX217" fmla="*/ 862012 w 1850231"/>
                            <a:gd name="connsiteY217" fmla="*/ 1754981 h 1754981"/>
                            <a:gd name="connsiteX218" fmla="*/ 857250 w 1850231"/>
                            <a:gd name="connsiteY218"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23887 w 1850231"/>
                            <a:gd name="connsiteY203" fmla="*/ 1600200 h 1754981"/>
                            <a:gd name="connsiteX204" fmla="*/ 642937 w 1850231"/>
                            <a:gd name="connsiteY204" fmla="*/ 1609725 h 1754981"/>
                            <a:gd name="connsiteX205" fmla="*/ 678656 w 1850231"/>
                            <a:gd name="connsiteY205" fmla="*/ 1593056 h 1754981"/>
                            <a:gd name="connsiteX206" fmla="*/ 738187 w 1850231"/>
                            <a:gd name="connsiteY206" fmla="*/ 1624013 h 1754981"/>
                            <a:gd name="connsiteX207" fmla="*/ 766762 w 1850231"/>
                            <a:gd name="connsiteY207" fmla="*/ 1666875 h 1754981"/>
                            <a:gd name="connsiteX208" fmla="*/ 773906 w 1850231"/>
                            <a:gd name="connsiteY208" fmla="*/ 1674019 h 1754981"/>
                            <a:gd name="connsiteX209" fmla="*/ 790575 w 1850231"/>
                            <a:gd name="connsiteY209" fmla="*/ 1690687 h 1754981"/>
                            <a:gd name="connsiteX210" fmla="*/ 795337 w 1850231"/>
                            <a:gd name="connsiteY210" fmla="*/ 1697831 h 1754981"/>
                            <a:gd name="connsiteX211" fmla="*/ 802481 w 1850231"/>
                            <a:gd name="connsiteY211" fmla="*/ 1707356 h 1754981"/>
                            <a:gd name="connsiteX212" fmla="*/ 823912 w 1850231"/>
                            <a:gd name="connsiteY212" fmla="*/ 1726406 h 1754981"/>
                            <a:gd name="connsiteX213" fmla="*/ 831056 w 1850231"/>
                            <a:gd name="connsiteY213" fmla="*/ 1733550 h 1754981"/>
                            <a:gd name="connsiteX214" fmla="*/ 850106 w 1850231"/>
                            <a:gd name="connsiteY214" fmla="*/ 1743075 h 1754981"/>
                            <a:gd name="connsiteX215" fmla="*/ 854868 w 1850231"/>
                            <a:gd name="connsiteY215" fmla="*/ 1750219 h 1754981"/>
                            <a:gd name="connsiteX216" fmla="*/ 862012 w 1850231"/>
                            <a:gd name="connsiteY216" fmla="*/ 1754981 h 1754981"/>
                            <a:gd name="connsiteX217" fmla="*/ 857250 w 1850231"/>
                            <a:gd name="connsiteY217"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5787 w 1850231"/>
                            <a:gd name="connsiteY199" fmla="*/ 1562100 h 1754981"/>
                            <a:gd name="connsiteX200" fmla="*/ 588168 w 1850231"/>
                            <a:gd name="connsiteY200" fmla="*/ 1571625 h 1754981"/>
                            <a:gd name="connsiteX201" fmla="*/ 595312 w 1850231"/>
                            <a:gd name="connsiteY201" fmla="*/ 1576387 h 1754981"/>
                            <a:gd name="connsiteX202" fmla="*/ 602456 w 1850231"/>
                            <a:gd name="connsiteY202" fmla="*/ 1583531 h 1754981"/>
                            <a:gd name="connsiteX203" fmla="*/ 642937 w 1850231"/>
                            <a:gd name="connsiteY203" fmla="*/ 1609725 h 1754981"/>
                            <a:gd name="connsiteX204" fmla="*/ 678656 w 1850231"/>
                            <a:gd name="connsiteY204" fmla="*/ 1593056 h 1754981"/>
                            <a:gd name="connsiteX205" fmla="*/ 738187 w 1850231"/>
                            <a:gd name="connsiteY205" fmla="*/ 1624013 h 1754981"/>
                            <a:gd name="connsiteX206" fmla="*/ 766762 w 1850231"/>
                            <a:gd name="connsiteY206" fmla="*/ 1666875 h 1754981"/>
                            <a:gd name="connsiteX207" fmla="*/ 773906 w 1850231"/>
                            <a:gd name="connsiteY207" fmla="*/ 1674019 h 1754981"/>
                            <a:gd name="connsiteX208" fmla="*/ 790575 w 1850231"/>
                            <a:gd name="connsiteY208" fmla="*/ 1690687 h 1754981"/>
                            <a:gd name="connsiteX209" fmla="*/ 795337 w 1850231"/>
                            <a:gd name="connsiteY209" fmla="*/ 1697831 h 1754981"/>
                            <a:gd name="connsiteX210" fmla="*/ 802481 w 1850231"/>
                            <a:gd name="connsiteY210" fmla="*/ 1707356 h 1754981"/>
                            <a:gd name="connsiteX211" fmla="*/ 823912 w 1850231"/>
                            <a:gd name="connsiteY211" fmla="*/ 1726406 h 1754981"/>
                            <a:gd name="connsiteX212" fmla="*/ 831056 w 1850231"/>
                            <a:gd name="connsiteY212" fmla="*/ 1733550 h 1754981"/>
                            <a:gd name="connsiteX213" fmla="*/ 850106 w 1850231"/>
                            <a:gd name="connsiteY213" fmla="*/ 1743075 h 1754981"/>
                            <a:gd name="connsiteX214" fmla="*/ 854868 w 1850231"/>
                            <a:gd name="connsiteY214" fmla="*/ 1750219 h 1754981"/>
                            <a:gd name="connsiteX215" fmla="*/ 862012 w 1850231"/>
                            <a:gd name="connsiteY215" fmla="*/ 1754981 h 1754981"/>
                            <a:gd name="connsiteX216" fmla="*/ 857250 w 1850231"/>
                            <a:gd name="connsiteY216"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8168 w 1850231"/>
                            <a:gd name="connsiteY199" fmla="*/ 1571625 h 1754981"/>
                            <a:gd name="connsiteX200" fmla="*/ 595312 w 1850231"/>
                            <a:gd name="connsiteY200" fmla="*/ 1576387 h 1754981"/>
                            <a:gd name="connsiteX201" fmla="*/ 602456 w 1850231"/>
                            <a:gd name="connsiteY201" fmla="*/ 1583531 h 1754981"/>
                            <a:gd name="connsiteX202" fmla="*/ 642937 w 1850231"/>
                            <a:gd name="connsiteY202" fmla="*/ 1609725 h 1754981"/>
                            <a:gd name="connsiteX203" fmla="*/ 678656 w 1850231"/>
                            <a:gd name="connsiteY203" fmla="*/ 1593056 h 1754981"/>
                            <a:gd name="connsiteX204" fmla="*/ 738187 w 1850231"/>
                            <a:gd name="connsiteY204" fmla="*/ 1624013 h 1754981"/>
                            <a:gd name="connsiteX205" fmla="*/ 766762 w 1850231"/>
                            <a:gd name="connsiteY205" fmla="*/ 1666875 h 1754981"/>
                            <a:gd name="connsiteX206" fmla="*/ 773906 w 1850231"/>
                            <a:gd name="connsiteY206" fmla="*/ 1674019 h 1754981"/>
                            <a:gd name="connsiteX207" fmla="*/ 790575 w 1850231"/>
                            <a:gd name="connsiteY207" fmla="*/ 1690687 h 1754981"/>
                            <a:gd name="connsiteX208" fmla="*/ 795337 w 1850231"/>
                            <a:gd name="connsiteY208" fmla="*/ 1697831 h 1754981"/>
                            <a:gd name="connsiteX209" fmla="*/ 802481 w 1850231"/>
                            <a:gd name="connsiteY209" fmla="*/ 1707356 h 1754981"/>
                            <a:gd name="connsiteX210" fmla="*/ 823912 w 1850231"/>
                            <a:gd name="connsiteY210" fmla="*/ 1726406 h 1754981"/>
                            <a:gd name="connsiteX211" fmla="*/ 831056 w 1850231"/>
                            <a:gd name="connsiteY211" fmla="*/ 1733550 h 1754981"/>
                            <a:gd name="connsiteX212" fmla="*/ 850106 w 1850231"/>
                            <a:gd name="connsiteY212" fmla="*/ 1743075 h 1754981"/>
                            <a:gd name="connsiteX213" fmla="*/ 854868 w 1850231"/>
                            <a:gd name="connsiteY213" fmla="*/ 1750219 h 1754981"/>
                            <a:gd name="connsiteX214" fmla="*/ 862012 w 1850231"/>
                            <a:gd name="connsiteY214" fmla="*/ 1754981 h 1754981"/>
                            <a:gd name="connsiteX215" fmla="*/ 857250 w 1850231"/>
                            <a:gd name="connsiteY215"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588168 w 1850231"/>
                            <a:gd name="connsiteY199" fmla="*/ 1571625 h 1754981"/>
                            <a:gd name="connsiteX200" fmla="*/ 602456 w 1850231"/>
                            <a:gd name="connsiteY200" fmla="*/ 1583531 h 1754981"/>
                            <a:gd name="connsiteX201" fmla="*/ 642937 w 1850231"/>
                            <a:gd name="connsiteY201" fmla="*/ 1609725 h 1754981"/>
                            <a:gd name="connsiteX202" fmla="*/ 678656 w 1850231"/>
                            <a:gd name="connsiteY202" fmla="*/ 1593056 h 1754981"/>
                            <a:gd name="connsiteX203" fmla="*/ 738187 w 1850231"/>
                            <a:gd name="connsiteY203" fmla="*/ 1624013 h 1754981"/>
                            <a:gd name="connsiteX204" fmla="*/ 766762 w 1850231"/>
                            <a:gd name="connsiteY204" fmla="*/ 1666875 h 1754981"/>
                            <a:gd name="connsiteX205" fmla="*/ 773906 w 1850231"/>
                            <a:gd name="connsiteY205" fmla="*/ 1674019 h 1754981"/>
                            <a:gd name="connsiteX206" fmla="*/ 790575 w 1850231"/>
                            <a:gd name="connsiteY206" fmla="*/ 1690687 h 1754981"/>
                            <a:gd name="connsiteX207" fmla="*/ 795337 w 1850231"/>
                            <a:gd name="connsiteY207" fmla="*/ 1697831 h 1754981"/>
                            <a:gd name="connsiteX208" fmla="*/ 802481 w 1850231"/>
                            <a:gd name="connsiteY208" fmla="*/ 1707356 h 1754981"/>
                            <a:gd name="connsiteX209" fmla="*/ 823912 w 1850231"/>
                            <a:gd name="connsiteY209" fmla="*/ 1726406 h 1754981"/>
                            <a:gd name="connsiteX210" fmla="*/ 831056 w 1850231"/>
                            <a:gd name="connsiteY210" fmla="*/ 1733550 h 1754981"/>
                            <a:gd name="connsiteX211" fmla="*/ 850106 w 1850231"/>
                            <a:gd name="connsiteY211" fmla="*/ 1743075 h 1754981"/>
                            <a:gd name="connsiteX212" fmla="*/ 854868 w 1850231"/>
                            <a:gd name="connsiteY212" fmla="*/ 1750219 h 1754981"/>
                            <a:gd name="connsiteX213" fmla="*/ 862012 w 1850231"/>
                            <a:gd name="connsiteY213" fmla="*/ 1754981 h 1754981"/>
                            <a:gd name="connsiteX214" fmla="*/ 857250 w 1850231"/>
                            <a:gd name="connsiteY214"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602456 w 1850231"/>
                            <a:gd name="connsiteY199" fmla="*/ 1583531 h 1754981"/>
                            <a:gd name="connsiteX200" fmla="*/ 642937 w 1850231"/>
                            <a:gd name="connsiteY200" fmla="*/ 1609725 h 1754981"/>
                            <a:gd name="connsiteX201" fmla="*/ 678656 w 1850231"/>
                            <a:gd name="connsiteY201" fmla="*/ 1593056 h 1754981"/>
                            <a:gd name="connsiteX202" fmla="*/ 738187 w 1850231"/>
                            <a:gd name="connsiteY202" fmla="*/ 1624013 h 1754981"/>
                            <a:gd name="connsiteX203" fmla="*/ 766762 w 1850231"/>
                            <a:gd name="connsiteY203" fmla="*/ 1666875 h 1754981"/>
                            <a:gd name="connsiteX204" fmla="*/ 773906 w 1850231"/>
                            <a:gd name="connsiteY204" fmla="*/ 1674019 h 1754981"/>
                            <a:gd name="connsiteX205" fmla="*/ 790575 w 1850231"/>
                            <a:gd name="connsiteY205" fmla="*/ 1690687 h 1754981"/>
                            <a:gd name="connsiteX206" fmla="*/ 795337 w 1850231"/>
                            <a:gd name="connsiteY206" fmla="*/ 1697831 h 1754981"/>
                            <a:gd name="connsiteX207" fmla="*/ 802481 w 1850231"/>
                            <a:gd name="connsiteY207" fmla="*/ 1707356 h 1754981"/>
                            <a:gd name="connsiteX208" fmla="*/ 823912 w 1850231"/>
                            <a:gd name="connsiteY208" fmla="*/ 1726406 h 1754981"/>
                            <a:gd name="connsiteX209" fmla="*/ 831056 w 1850231"/>
                            <a:gd name="connsiteY209" fmla="*/ 1733550 h 1754981"/>
                            <a:gd name="connsiteX210" fmla="*/ 850106 w 1850231"/>
                            <a:gd name="connsiteY210" fmla="*/ 1743075 h 1754981"/>
                            <a:gd name="connsiteX211" fmla="*/ 854868 w 1850231"/>
                            <a:gd name="connsiteY211" fmla="*/ 1750219 h 1754981"/>
                            <a:gd name="connsiteX212" fmla="*/ 862012 w 1850231"/>
                            <a:gd name="connsiteY212" fmla="*/ 1754981 h 1754981"/>
                            <a:gd name="connsiteX213" fmla="*/ 857250 w 1850231"/>
                            <a:gd name="connsiteY21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619125 w 1850231"/>
                            <a:gd name="connsiteY199" fmla="*/ 1564481 h 1754981"/>
                            <a:gd name="connsiteX200" fmla="*/ 642937 w 1850231"/>
                            <a:gd name="connsiteY200" fmla="*/ 1609725 h 1754981"/>
                            <a:gd name="connsiteX201" fmla="*/ 678656 w 1850231"/>
                            <a:gd name="connsiteY201" fmla="*/ 1593056 h 1754981"/>
                            <a:gd name="connsiteX202" fmla="*/ 738187 w 1850231"/>
                            <a:gd name="connsiteY202" fmla="*/ 1624013 h 1754981"/>
                            <a:gd name="connsiteX203" fmla="*/ 766762 w 1850231"/>
                            <a:gd name="connsiteY203" fmla="*/ 1666875 h 1754981"/>
                            <a:gd name="connsiteX204" fmla="*/ 773906 w 1850231"/>
                            <a:gd name="connsiteY204" fmla="*/ 1674019 h 1754981"/>
                            <a:gd name="connsiteX205" fmla="*/ 790575 w 1850231"/>
                            <a:gd name="connsiteY205" fmla="*/ 1690687 h 1754981"/>
                            <a:gd name="connsiteX206" fmla="*/ 795337 w 1850231"/>
                            <a:gd name="connsiteY206" fmla="*/ 1697831 h 1754981"/>
                            <a:gd name="connsiteX207" fmla="*/ 802481 w 1850231"/>
                            <a:gd name="connsiteY207" fmla="*/ 1707356 h 1754981"/>
                            <a:gd name="connsiteX208" fmla="*/ 823912 w 1850231"/>
                            <a:gd name="connsiteY208" fmla="*/ 1726406 h 1754981"/>
                            <a:gd name="connsiteX209" fmla="*/ 831056 w 1850231"/>
                            <a:gd name="connsiteY209" fmla="*/ 1733550 h 1754981"/>
                            <a:gd name="connsiteX210" fmla="*/ 850106 w 1850231"/>
                            <a:gd name="connsiteY210" fmla="*/ 1743075 h 1754981"/>
                            <a:gd name="connsiteX211" fmla="*/ 854868 w 1850231"/>
                            <a:gd name="connsiteY211" fmla="*/ 1750219 h 1754981"/>
                            <a:gd name="connsiteX212" fmla="*/ 862012 w 1850231"/>
                            <a:gd name="connsiteY212" fmla="*/ 1754981 h 1754981"/>
                            <a:gd name="connsiteX213" fmla="*/ 857250 w 1850231"/>
                            <a:gd name="connsiteY21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83406 w 1850231"/>
                            <a:gd name="connsiteY198" fmla="*/ 1554956 h 1754981"/>
                            <a:gd name="connsiteX199" fmla="*/ 619125 w 1850231"/>
                            <a:gd name="connsiteY199" fmla="*/ 1564481 h 1754981"/>
                            <a:gd name="connsiteX200" fmla="*/ 654844 w 1850231"/>
                            <a:gd name="connsiteY200" fmla="*/ 1578768 h 1754981"/>
                            <a:gd name="connsiteX201" fmla="*/ 678656 w 1850231"/>
                            <a:gd name="connsiteY201" fmla="*/ 1593056 h 1754981"/>
                            <a:gd name="connsiteX202" fmla="*/ 738187 w 1850231"/>
                            <a:gd name="connsiteY202" fmla="*/ 1624013 h 1754981"/>
                            <a:gd name="connsiteX203" fmla="*/ 766762 w 1850231"/>
                            <a:gd name="connsiteY203" fmla="*/ 1666875 h 1754981"/>
                            <a:gd name="connsiteX204" fmla="*/ 773906 w 1850231"/>
                            <a:gd name="connsiteY204" fmla="*/ 1674019 h 1754981"/>
                            <a:gd name="connsiteX205" fmla="*/ 790575 w 1850231"/>
                            <a:gd name="connsiteY205" fmla="*/ 1690687 h 1754981"/>
                            <a:gd name="connsiteX206" fmla="*/ 795337 w 1850231"/>
                            <a:gd name="connsiteY206" fmla="*/ 1697831 h 1754981"/>
                            <a:gd name="connsiteX207" fmla="*/ 802481 w 1850231"/>
                            <a:gd name="connsiteY207" fmla="*/ 1707356 h 1754981"/>
                            <a:gd name="connsiteX208" fmla="*/ 823912 w 1850231"/>
                            <a:gd name="connsiteY208" fmla="*/ 1726406 h 1754981"/>
                            <a:gd name="connsiteX209" fmla="*/ 831056 w 1850231"/>
                            <a:gd name="connsiteY209" fmla="*/ 1733550 h 1754981"/>
                            <a:gd name="connsiteX210" fmla="*/ 850106 w 1850231"/>
                            <a:gd name="connsiteY210" fmla="*/ 1743075 h 1754981"/>
                            <a:gd name="connsiteX211" fmla="*/ 854868 w 1850231"/>
                            <a:gd name="connsiteY211" fmla="*/ 1750219 h 1754981"/>
                            <a:gd name="connsiteX212" fmla="*/ 862012 w 1850231"/>
                            <a:gd name="connsiteY212" fmla="*/ 1754981 h 1754981"/>
                            <a:gd name="connsiteX213" fmla="*/ 857250 w 1850231"/>
                            <a:gd name="connsiteY21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73881 w 1850231"/>
                            <a:gd name="connsiteY197" fmla="*/ 1547812 h 1754981"/>
                            <a:gd name="connsiteX198" fmla="*/ 590550 w 1850231"/>
                            <a:gd name="connsiteY198" fmla="*/ 1547812 h 1754981"/>
                            <a:gd name="connsiteX199" fmla="*/ 619125 w 1850231"/>
                            <a:gd name="connsiteY199" fmla="*/ 1564481 h 1754981"/>
                            <a:gd name="connsiteX200" fmla="*/ 654844 w 1850231"/>
                            <a:gd name="connsiteY200" fmla="*/ 1578768 h 1754981"/>
                            <a:gd name="connsiteX201" fmla="*/ 678656 w 1850231"/>
                            <a:gd name="connsiteY201" fmla="*/ 1593056 h 1754981"/>
                            <a:gd name="connsiteX202" fmla="*/ 738187 w 1850231"/>
                            <a:gd name="connsiteY202" fmla="*/ 1624013 h 1754981"/>
                            <a:gd name="connsiteX203" fmla="*/ 766762 w 1850231"/>
                            <a:gd name="connsiteY203" fmla="*/ 1666875 h 1754981"/>
                            <a:gd name="connsiteX204" fmla="*/ 773906 w 1850231"/>
                            <a:gd name="connsiteY204" fmla="*/ 1674019 h 1754981"/>
                            <a:gd name="connsiteX205" fmla="*/ 790575 w 1850231"/>
                            <a:gd name="connsiteY205" fmla="*/ 1690687 h 1754981"/>
                            <a:gd name="connsiteX206" fmla="*/ 795337 w 1850231"/>
                            <a:gd name="connsiteY206" fmla="*/ 1697831 h 1754981"/>
                            <a:gd name="connsiteX207" fmla="*/ 802481 w 1850231"/>
                            <a:gd name="connsiteY207" fmla="*/ 1707356 h 1754981"/>
                            <a:gd name="connsiteX208" fmla="*/ 823912 w 1850231"/>
                            <a:gd name="connsiteY208" fmla="*/ 1726406 h 1754981"/>
                            <a:gd name="connsiteX209" fmla="*/ 831056 w 1850231"/>
                            <a:gd name="connsiteY209" fmla="*/ 1733550 h 1754981"/>
                            <a:gd name="connsiteX210" fmla="*/ 850106 w 1850231"/>
                            <a:gd name="connsiteY210" fmla="*/ 1743075 h 1754981"/>
                            <a:gd name="connsiteX211" fmla="*/ 854868 w 1850231"/>
                            <a:gd name="connsiteY211" fmla="*/ 1750219 h 1754981"/>
                            <a:gd name="connsiteX212" fmla="*/ 862012 w 1850231"/>
                            <a:gd name="connsiteY212" fmla="*/ 1754981 h 1754981"/>
                            <a:gd name="connsiteX213" fmla="*/ 857250 w 1850231"/>
                            <a:gd name="connsiteY21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81025 w 1850231"/>
                            <a:gd name="connsiteY197" fmla="*/ 1535906 h 1754981"/>
                            <a:gd name="connsiteX198" fmla="*/ 590550 w 1850231"/>
                            <a:gd name="connsiteY198" fmla="*/ 1547812 h 1754981"/>
                            <a:gd name="connsiteX199" fmla="*/ 619125 w 1850231"/>
                            <a:gd name="connsiteY199" fmla="*/ 1564481 h 1754981"/>
                            <a:gd name="connsiteX200" fmla="*/ 654844 w 1850231"/>
                            <a:gd name="connsiteY200" fmla="*/ 1578768 h 1754981"/>
                            <a:gd name="connsiteX201" fmla="*/ 678656 w 1850231"/>
                            <a:gd name="connsiteY201" fmla="*/ 1593056 h 1754981"/>
                            <a:gd name="connsiteX202" fmla="*/ 738187 w 1850231"/>
                            <a:gd name="connsiteY202" fmla="*/ 1624013 h 1754981"/>
                            <a:gd name="connsiteX203" fmla="*/ 766762 w 1850231"/>
                            <a:gd name="connsiteY203" fmla="*/ 1666875 h 1754981"/>
                            <a:gd name="connsiteX204" fmla="*/ 773906 w 1850231"/>
                            <a:gd name="connsiteY204" fmla="*/ 1674019 h 1754981"/>
                            <a:gd name="connsiteX205" fmla="*/ 790575 w 1850231"/>
                            <a:gd name="connsiteY205" fmla="*/ 1690687 h 1754981"/>
                            <a:gd name="connsiteX206" fmla="*/ 795337 w 1850231"/>
                            <a:gd name="connsiteY206" fmla="*/ 1697831 h 1754981"/>
                            <a:gd name="connsiteX207" fmla="*/ 802481 w 1850231"/>
                            <a:gd name="connsiteY207" fmla="*/ 1707356 h 1754981"/>
                            <a:gd name="connsiteX208" fmla="*/ 823912 w 1850231"/>
                            <a:gd name="connsiteY208" fmla="*/ 1726406 h 1754981"/>
                            <a:gd name="connsiteX209" fmla="*/ 831056 w 1850231"/>
                            <a:gd name="connsiteY209" fmla="*/ 1733550 h 1754981"/>
                            <a:gd name="connsiteX210" fmla="*/ 850106 w 1850231"/>
                            <a:gd name="connsiteY210" fmla="*/ 1743075 h 1754981"/>
                            <a:gd name="connsiteX211" fmla="*/ 854868 w 1850231"/>
                            <a:gd name="connsiteY211" fmla="*/ 1750219 h 1754981"/>
                            <a:gd name="connsiteX212" fmla="*/ 862012 w 1850231"/>
                            <a:gd name="connsiteY212" fmla="*/ 1754981 h 1754981"/>
                            <a:gd name="connsiteX213" fmla="*/ 857250 w 1850231"/>
                            <a:gd name="connsiteY213" fmla="*/ 1743075 h 1754981"/>
                            <a:gd name="connsiteX0" fmla="*/ 1831181 w 1850231"/>
                            <a:gd name="connsiteY0" fmla="*/ 0 h 1754981"/>
                            <a:gd name="connsiteX1" fmla="*/ 1831181 w 1850231"/>
                            <a:gd name="connsiteY1" fmla="*/ 0 h 1754981"/>
                            <a:gd name="connsiteX2" fmla="*/ 1840706 w 1850231"/>
                            <a:gd name="connsiteY2" fmla="*/ 19050 h 1754981"/>
                            <a:gd name="connsiteX3" fmla="*/ 1845468 w 1850231"/>
                            <a:gd name="connsiteY3" fmla="*/ 33337 h 1754981"/>
                            <a:gd name="connsiteX4" fmla="*/ 1850231 w 1850231"/>
                            <a:gd name="connsiteY4" fmla="*/ 50006 h 1754981"/>
                            <a:gd name="connsiteX5" fmla="*/ 1847850 w 1850231"/>
                            <a:gd name="connsiteY5" fmla="*/ 80962 h 1754981"/>
                            <a:gd name="connsiteX6" fmla="*/ 1843087 w 1850231"/>
                            <a:gd name="connsiteY6" fmla="*/ 95250 h 1754981"/>
                            <a:gd name="connsiteX7" fmla="*/ 1821656 w 1850231"/>
                            <a:gd name="connsiteY7" fmla="*/ 102394 h 1754981"/>
                            <a:gd name="connsiteX8" fmla="*/ 1814512 w 1850231"/>
                            <a:gd name="connsiteY8" fmla="*/ 104775 h 1754981"/>
                            <a:gd name="connsiteX9" fmla="*/ 1814512 w 1850231"/>
                            <a:gd name="connsiteY9" fmla="*/ 130969 h 1754981"/>
                            <a:gd name="connsiteX10" fmla="*/ 1819275 w 1850231"/>
                            <a:gd name="connsiteY10" fmla="*/ 145256 h 1754981"/>
                            <a:gd name="connsiteX11" fmla="*/ 1821656 w 1850231"/>
                            <a:gd name="connsiteY11" fmla="*/ 152400 h 1754981"/>
                            <a:gd name="connsiteX12" fmla="*/ 1816893 w 1850231"/>
                            <a:gd name="connsiteY12" fmla="*/ 192881 h 1754981"/>
                            <a:gd name="connsiteX13" fmla="*/ 1814512 w 1850231"/>
                            <a:gd name="connsiteY13" fmla="*/ 200025 h 1754981"/>
                            <a:gd name="connsiteX14" fmla="*/ 1807368 w 1850231"/>
                            <a:gd name="connsiteY14" fmla="*/ 202406 h 1754981"/>
                            <a:gd name="connsiteX15" fmla="*/ 1785937 w 1850231"/>
                            <a:gd name="connsiteY15" fmla="*/ 214312 h 1754981"/>
                            <a:gd name="connsiteX16" fmla="*/ 1783556 w 1850231"/>
                            <a:gd name="connsiteY16" fmla="*/ 221456 h 1754981"/>
                            <a:gd name="connsiteX17" fmla="*/ 1774031 w 1850231"/>
                            <a:gd name="connsiteY17" fmla="*/ 235744 h 1754981"/>
                            <a:gd name="connsiteX18" fmla="*/ 1769268 w 1850231"/>
                            <a:gd name="connsiteY18" fmla="*/ 242887 h 1754981"/>
                            <a:gd name="connsiteX19" fmla="*/ 1762125 w 1850231"/>
                            <a:gd name="connsiteY19" fmla="*/ 250031 h 1754981"/>
                            <a:gd name="connsiteX20" fmla="*/ 1752600 w 1850231"/>
                            <a:gd name="connsiteY20" fmla="*/ 261937 h 1754981"/>
                            <a:gd name="connsiteX21" fmla="*/ 1747837 w 1850231"/>
                            <a:gd name="connsiteY21" fmla="*/ 269081 h 1754981"/>
                            <a:gd name="connsiteX22" fmla="*/ 1733550 w 1850231"/>
                            <a:gd name="connsiteY22" fmla="*/ 278606 h 1754981"/>
                            <a:gd name="connsiteX23" fmla="*/ 1674018 w 1850231"/>
                            <a:gd name="connsiteY23" fmla="*/ 273844 h 1754981"/>
                            <a:gd name="connsiteX24" fmla="*/ 1666875 w 1850231"/>
                            <a:gd name="connsiteY24" fmla="*/ 271462 h 1754981"/>
                            <a:gd name="connsiteX25" fmla="*/ 1654968 w 1850231"/>
                            <a:gd name="connsiteY25" fmla="*/ 269081 h 1754981"/>
                            <a:gd name="connsiteX26" fmla="*/ 1647825 w 1850231"/>
                            <a:gd name="connsiteY26" fmla="*/ 266700 h 1754981"/>
                            <a:gd name="connsiteX27" fmla="*/ 1626393 w 1850231"/>
                            <a:gd name="connsiteY27" fmla="*/ 261937 h 1754981"/>
                            <a:gd name="connsiteX28" fmla="*/ 1616868 w 1850231"/>
                            <a:gd name="connsiteY28" fmla="*/ 259556 h 1754981"/>
                            <a:gd name="connsiteX29" fmla="*/ 1607343 w 1850231"/>
                            <a:gd name="connsiteY29" fmla="*/ 254794 h 1754981"/>
                            <a:gd name="connsiteX30" fmla="*/ 1593056 w 1850231"/>
                            <a:gd name="connsiteY30" fmla="*/ 242887 h 1754981"/>
                            <a:gd name="connsiteX31" fmla="*/ 1581150 w 1850231"/>
                            <a:gd name="connsiteY31" fmla="*/ 228600 h 1754981"/>
                            <a:gd name="connsiteX32" fmla="*/ 1564481 w 1850231"/>
                            <a:gd name="connsiteY32" fmla="*/ 216694 h 1754981"/>
                            <a:gd name="connsiteX33" fmla="*/ 1557337 w 1850231"/>
                            <a:gd name="connsiteY33" fmla="*/ 209550 h 1754981"/>
                            <a:gd name="connsiteX34" fmla="*/ 1545431 w 1850231"/>
                            <a:gd name="connsiteY34" fmla="*/ 195262 h 1754981"/>
                            <a:gd name="connsiteX35" fmla="*/ 1538287 w 1850231"/>
                            <a:gd name="connsiteY35" fmla="*/ 190500 h 1754981"/>
                            <a:gd name="connsiteX36" fmla="*/ 1524000 w 1850231"/>
                            <a:gd name="connsiteY36" fmla="*/ 176212 h 1754981"/>
                            <a:gd name="connsiteX37" fmla="*/ 1516856 w 1850231"/>
                            <a:gd name="connsiteY37" fmla="*/ 169069 h 1754981"/>
                            <a:gd name="connsiteX38" fmla="*/ 1497806 w 1850231"/>
                            <a:gd name="connsiteY38" fmla="*/ 152400 h 1754981"/>
                            <a:gd name="connsiteX39" fmla="*/ 1483518 w 1850231"/>
                            <a:gd name="connsiteY39" fmla="*/ 142875 h 1754981"/>
                            <a:gd name="connsiteX40" fmla="*/ 1462087 w 1850231"/>
                            <a:gd name="connsiteY40" fmla="*/ 119062 h 1754981"/>
                            <a:gd name="connsiteX41" fmla="*/ 1454943 w 1850231"/>
                            <a:gd name="connsiteY41" fmla="*/ 111919 h 1754981"/>
                            <a:gd name="connsiteX42" fmla="*/ 1438275 w 1850231"/>
                            <a:gd name="connsiteY42" fmla="*/ 90487 h 1754981"/>
                            <a:gd name="connsiteX43" fmla="*/ 1421606 w 1850231"/>
                            <a:gd name="connsiteY43" fmla="*/ 71437 h 1754981"/>
                            <a:gd name="connsiteX44" fmla="*/ 1414462 w 1850231"/>
                            <a:gd name="connsiteY44" fmla="*/ 69056 h 1754981"/>
                            <a:gd name="connsiteX45" fmla="*/ 1409700 w 1850231"/>
                            <a:gd name="connsiteY45" fmla="*/ 61912 h 1754981"/>
                            <a:gd name="connsiteX46" fmla="*/ 1388268 w 1850231"/>
                            <a:gd name="connsiteY46" fmla="*/ 50006 h 1754981"/>
                            <a:gd name="connsiteX47" fmla="*/ 1381125 w 1850231"/>
                            <a:gd name="connsiteY47" fmla="*/ 45244 h 1754981"/>
                            <a:gd name="connsiteX48" fmla="*/ 1371600 w 1850231"/>
                            <a:gd name="connsiteY48" fmla="*/ 42862 h 1754981"/>
                            <a:gd name="connsiteX49" fmla="*/ 1350168 w 1850231"/>
                            <a:gd name="connsiteY49" fmla="*/ 35719 h 1754981"/>
                            <a:gd name="connsiteX50" fmla="*/ 1335881 w 1850231"/>
                            <a:gd name="connsiteY50" fmla="*/ 30956 h 1754981"/>
                            <a:gd name="connsiteX51" fmla="*/ 1328737 w 1850231"/>
                            <a:gd name="connsiteY51" fmla="*/ 28575 h 1754981"/>
                            <a:gd name="connsiteX52" fmla="*/ 1316831 w 1850231"/>
                            <a:gd name="connsiteY52" fmla="*/ 23812 h 1754981"/>
                            <a:gd name="connsiteX53" fmla="*/ 1293018 w 1850231"/>
                            <a:gd name="connsiteY53" fmla="*/ 19050 h 1754981"/>
                            <a:gd name="connsiteX54" fmla="*/ 1283493 w 1850231"/>
                            <a:gd name="connsiteY54" fmla="*/ 16669 h 1754981"/>
                            <a:gd name="connsiteX55" fmla="*/ 1235868 w 1850231"/>
                            <a:gd name="connsiteY55" fmla="*/ 11906 h 1754981"/>
                            <a:gd name="connsiteX56" fmla="*/ 1171575 w 1850231"/>
                            <a:gd name="connsiteY56" fmla="*/ 14287 h 1754981"/>
                            <a:gd name="connsiteX57" fmla="*/ 1145381 w 1850231"/>
                            <a:gd name="connsiteY57" fmla="*/ 21431 h 1754981"/>
                            <a:gd name="connsiteX58" fmla="*/ 1135856 w 1850231"/>
                            <a:gd name="connsiteY58" fmla="*/ 23812 h 1754981"/>
                            <a:gd name="connsiteX59" fmla="*/ 1121568 w 1850231"/>
                            <a:gd name="connsiteY59" fmla="*/ 28575 h 1754981"/>
                            <a:gd name="connsiteX60" fmla="*/ 1088231 w 1850231"/>
                            <a:gd name="connsiteY60" fmla="*/ 33337 h 1754981"/>
                            <a:gd name="connsiteX61" fmla="*/ 1062037 w 1850231"/>
                            <a:gd name="connsiteY61" fmla="*/ 38100 h 1754981"/>
                            <a:gd name="connsiteX62" fmla="*/ 826293 w 1850231"/>
                            <a:gd name="connsiteY62" fmla="*/ 40481 h 1754981"/>
                            <a:gd name="connsiteX63" fmla="*/ 807243 w 1850231"/>
                            <a:gd name="connsiteY63" fmla="*/ 42862 h 1754981"/>
                            <a:gd name="connsiteX64" fmla="*/ 783431 w 1850231"/>
                            <a:gd name="connsiteY64" fmla="*/ 47625 h 1754981"/>
                            <a:gd name="connsiteX65" fmla="*/ 766762 w 1850231"/>
                            <a:gd name="connsiteY65" fmla="*/ 50006 h 1754981"/>
                            <a:gd name="connsiteX66" fmla="*/ 738187 w 1850231"/>
                            <a:gd name="connsiteY66" fmla="*/ 57150 h 1754981"/>
                            <a:gd name="connsiteX67" fmla="*/ 723900 w 1850231"/>
                            <a:gd name="connsiteY67" fmla="*/ 59531 h 1754981"/>
                            <a:gd name="connsiteX68" fmla="*/ 704850 w 1850231"/>
                            <a:gd name="connsiteY68" fmla="*/ 61912 h 1754981"/>
                            <a:gd name="connsiteX69" fmla="*/ 671512 w 1850231"/>
                            <a:gd name="connsiteY69" fmla="*/ 66675 h 1754981"/>
                            <a:gd name="connsiteX70" fmla="*/ 642937 w 1850231"/>
                            <a:gd name="connsiteY70" fmla="*/ 71437 h 1754981"/>
                            <a:gd name="connsiteX71" fmla="*/ 628650 w 1850231"/>
                            <a:gd name="connsiteY71" fmla="*/ 76200 h 1754981"/>
                            <a:gd name="connsiteX72" fmla="*/ 607218 w 1850231"/>
                            <a:gd name="connsiteY72" fmla="*/ 83344 h 1754981"/>
                            <a:gd name="connsiteX73" fmla="*/ 592931 w 1850231"/>
                            <a:gd name="connsiteY73" fmla="*/ 88106 h 1754981"/>
                            <a:gd name="connsiteX74" fmla="*/ 573881 w 1850231"/>
                            <a:gd name="connsiteY74" fmla="*/ 92869 h 1754981"/>
                            <a:gd name="connsiteX75" fmla="*/ 550068 w 1850231"/>
                            <a:gd name="connsiteY75" fmla="*/ 97631 h 1754981"/>
                            <a:gd name="connsiteX76" fmla="*/ 538162 w 1850231"/>
                            <a:gd name="connsiteY76" fmla="*/ 100012 h 1754981"/>
                            <a:gd name="connsiteX77" fmla="*/ 523875 w 1850231"/>
                            <a:gd name="connsiteY77" fmla="*/ 104775 h 1754981"/>
                            <a:gd name="connsiteX78" fmla="*/ 509587 w 1850231"/>
                            <a:gd name="connsiteY78" fmla="*/ 109537 h 1754981"/>
                            <a:gd name="connsiteX79" fmla="*/ 502443 w 1850231"/>
                            <a:gd name="connsiteY79" fmla="*/ 111919 h 1754981"/>
                            <a:gd name="connsiteX80" fmla="*/ 488156 w 1850231"/>
                            <a:gd name="connsiteY80" fmla="*/ 119062 h 1754981"/>
                            <a:gd name="connsiteX81" fmla="*/ 481012 w 1850231"/>
                            <a:gd name="connsiteY81" fmla="*/ 123825 h 1754981"/>
                            <a:gd name="connsiteX82" fmla="*/ 466725 w 1850231"/>
                            <a:gd name="connsiteY82" fmla="*/ 135731 h 1754981"/>
                            <a:gd name="connsiteX83" fmla="*/ 464343 w 1850231"/>
                            <a:gd name="connsiteY83" fmla="*/ 142875 h 1754981"/>
                            <a:gd name="connsiteX84" fmla="*/ 454818 w 1850231"/>
                            <a:gd name="connsiteY84" fmla="*/ 157162 h 1754981"/>
                            <a:gd name="connsiteX85" fmla="*/ 450056 w 1850231"/>
                            <a:gd name="connsiteY85" fmla="*/ 171450 h 1754981"/>
                            <a:gd name="connsiteX86" fmla="*/ 452437 w 1850231"/>
                            <a:gd name="connsiteY86" fmla="*/ 214312 h 1754981"/>
                            <a:gd name="connsiteX87" fmla="*/ 454818 w 1850231"/>
                            <a:gd name="connsiteY87" fmla="*/ 221456 h 1754981"/>
                            <a:gd name="connsiteX88" fmla="*/ 464343 w 1850231"/>
                            <a:gd name="connsiteY88" fmla="*/ 235744 h 1754981"/>
                            <a:gd name="connsiteX89" fmla="*/ 471487 w 1850231"/>
                            <a:gd name="connsiteY89" fmla="*/ 240506 h 1754981"/>
                            <a:gd name="connsiteX90" fmla="*/ 481012 w 1850231"/>
                            <a:gd name="connsiteY90" fmla="*/ 257175 h 1754981"/>
                            <a:gd name="connsiteX91" fmla="*/ 502443 w 1850231"/>
                            <a:gd name="connsiteY91" fmla="*/ 276225 h 1754981"/>
                            <a:gd name="connsiteX92" fmla="*/ 507206 w 1850231"/>
                            <a:gd name="connsiteY92" fmla="*/ 283369 h 1754981"/>
                            <a:gd name="connsiteX93" fmla="*/ 521493 w 1850231"/>
                            <a:gd name="connsiteY93" fmla="*/ 292894 h 1754981"/>
                            <a:gd name="connsiteX94" fmla="*/ 535781 w 1850231"/>
                            <a:gd name="connsiteY94" fmla="*/ 307181 h 1754981"/>
                            <a:gd name="connsiteX95" fmla="*/ 542925 w 1850231"/>
                            <a:gd name="connsiteY95" fmla="*/ 316706 h 1754981"/>
                            <a:gd name="connsiteX96" fmla="*/ 557212 w 1850231"/>
                            <a:gd name="connsiteY96" fmla="*/ 323850 h 1754981"/>
                            <a:gd name="connsiteX97" fmla="*/ 564356 w 1850231"/>
                            <a:gd name="connsiteY97" fmla="*/ 330994 h 1754981"/>
                            <a:gd name="connsiteX98" fmla="*/ 578643 w 1850231"/>
                            <a:gd name="connsiteY98" fmla="*/ 340519 h 1754981"/>
                            <a:gd name="connsiteX99" fmla="*/ 592931 w 1850231"/>
                            <a:gd name="connsiteY99" fmla="*/ 352425 h 1754981"/>
                            <a:gd name="connsiteX100" fmla="*/ 607218 w 1850231"/>
                            <a:gd name="connsiteY100" fmla="*/ 364331 h 1754981"/>
                            <a:gd name="connsiteX101" fmla="*/ 623887 w 1850231"/>
                            <a:gd name="connsiteY101" fmla="*/ 383381 h 1754981"/>
                            <a:gd name="connsiteX102" fmla="*/ 631031 w 1850231"/>
                            <a:gd name="connsiteY102" fmla="*/ 397669 h 1754981"/>
                            <a:gd name="connsiteX103" fmla="*/ 635793 w 1850231"/>
                            <a:gd name="connsiteY103" fmla="*/ 411956 h 1754981"/>
                            <a:gd name="connsiteX104" fmla="*/ 638175 w 1850231"/>
                            <a:gd name="connsiteY104" fmla="*/ 419100 h 1754981"/>
                            <a:gd name="connsiteX105" fmla="*/ 645318 w 1850231"/>
                            <a:gd name="connsiteY105" fmla="*/ 433387 h 1754981"/>
                            <a:gd name="connsiteX106" fmla="*/ 650081 w 1850231"/>
                            <a:gd name="connsiteY106" fmla="*/ 440531 h 1754981"/>
                            <a:gd name="connsiteX107" fmla="*/ 652462 w 1850231"/>
                            <a:gd name="connsiteY107" fmla="*/ 450056 h 1754981"/>
                            <a:gd name="connsiteX108" fmla="*/ 659606 w 1850231"/>
                            <a:gd name="connsiteY108" fmla="*/ 457200 h 1754981"/>
                            <a:gd name="connsiteX109" fmla="*/ 666750 w 1850231"/>
                            <a:gd name="connsiteY109" fmla="*/ 466725 h 1754981"/>
                            <a:gd name="connsiteX110" fmla="*/ 673893 w 1850231"/>
                            <a:gd name="connsiteY110" fmla="*/ 483394 h 1754981"/>
                            <a:gd name="connsiteX111" fmla="*/ 676275 w 1850231"/>
                            <a:gd name="connsiteY111" fmla="*/ 492919 h 1754981"/>
                            <a:gd name="connsiteX112" fmla="*/ 678656 w 1850231"/>
                            <a:gd name="connsiteY112" fmla="*/ 500062 h 1754981"/>
                            <a:gd name="connsiteX113" fmla="*/ 676275 w 1850231"/>
                            <a:gd name="connsiteY113" fmla="*/ 538162 h 1754981"/>
                            <a:gd name="connsiteX114" fmla="*/ 673893 w 1850231"/>
                            <a:gd name="connsiteY114" fmla="*/ 547687 h 1754981"/>
                            <a:gd name="connsiteX115" fmla="*/ 676275 w 1850231"/>
                            <a:gd name="connsiteY115" fmla="*/ 661987 h 1754981"/>
                            <a:gd name="connsiteX116" fmla="*/ 681037 w 1850231"/>
                            <a:gd name="connsiteY116" fmla="*/ 678656 h 1754981"/>
                            <a:gd name="connsiteX117" fmla="*/ 685800 w 1850231"/>
                            <a:gd name="connsiteY117" fmla="*/ 685800 h 1754981"/>
                            <a:gd name="connsiteX118" fmla="*/ 695325 w 1850231"/>
                            <a:gd name="connsiteY118" fmla="*/ 702469 h 1754981"/>
                            <a:gd name="connsiteX119" fmla="*/ 702468 w 1850231"/>
                            <a:gd name="connsiteY119" fmla="*/ 707231 h 1754981"/>
                            <a:gd name="connsiteX120" fmla="*/ 709612 w 1850231"/>
                            <a:gd name="connsiteY120" fmla="*/ 723900 h 1754981"/>
                            <a:gd name="connsiteX121" fmla="*/ 716756 w 1850231"/>
                            <a:gd name="connsiteY121" fmla="*/ 750094 h 1754981"/>
                            <a:gd name="connsiteX122" fmla="*/ 695325 w 1850231"/>
                            <a:gd name="connsiteY122" fmla="*/ 862012 h 1754981"/>
                            <a:gd name="connsiteX123" fmla="*/ 685800 w 1850231"/>
                            <a:gd name="connsiteY123" fmla="*/ 857250 h 1754981"/>
                            <a:gd name="connsiteX124" fmla="*/ 678656 w 1850231"/>
                            <a:gd name="connsiteY124" fmla="*/ 850106 h 1754981"/>
                            <a:gd name="connsiteX125" fmla="*/ 647700 w 1850231"/>
                            <a:gd name="connsiteY125" fmla="*/ 835819 h 1754981"/>
                            <a:gd name="connsiteX126" fmla="*/ 638175 w 1850231"/>
                            <a:gd name="connsiteY126" fmla="*/ 833437 h 1754981"/>
                            <a:gd name="connsiteX127" fmla="*/ 588168 w 1850231"/>
                            <a:gd name="connsiteY127" fmla="*/ 835819 h 1754981"/>
                            <a:gd name="connsiteX128" fmla="*/ 564356 w 1850231"/>
                            <a:gd name="connsiteY128" fmla="*/ 838200 h 1754981"/>
                            <a:gd name="connsiteX129" fmla="*/ 509587 w 1850231"/>
                            <a:gd name="connsiteY129" fmla="*/ 840581 h 1754981"/>
                            <a:gd name="connsiteX130" fmla="*/ 500062 w 1850231"/>
                            <a:gd name="connsiteY130" fmla="*/ 842962 h 1754981"/>
                            <a:gd name="connsiteX131" fmla="*/ 485775 w 1850231"/>
                            <a:gd name="connsiteY131" fmla="*/ 847725 h 1754981"/>
                            <a:gd name="connsiteX132" fmla="*/ 469106 w 1850231"/>
                            <a:gd name="connsiteY132" fmla="*/ 852487 h 1754981"/>
                            <a:gd name="connsiteX133" fmla="*/ 409575 w 1850231"/>
                            <a:gd name="connsiteY133" fmla="*/ 850106 h 1754981"/>
                            <a:gd name="connsiteX134" fmla="*/ 390525 w 1850231"/>
                            <a:gd name="connsiteY134" fmla="*/ 845344 h 1754981"/>
                            <a:gd name="connsiteX135" fmla="*/ 381000 w 1850231"/>
                            <a:gd name="connsiteY135" fmla="*/ 840581 h 1754981"/>
                            <a:gd name="connsiteX136" fmla="*/ 371475 w 1850231"/>
                            <a:gd name="connsiteY136" fmla="*/ 838200 h 1754981"/>
                            <a:gd name="connsiteX137" fmla="*/ 352425 w 1850231"/>
                            <a:gd name="connsiteY137" fmla="*/ 833437 h 1754981"/>
                            <a:gd name="connsiteX138" fmla="*/ 321468 w 1850231"/>
                            <a:gd name="connsiteY138" fmla="*/ 828675 h 1754981"/>
                            <a:gd name="connsiteX139" fmla="*/ 195262 w 1850231"/>
                            <a:gd name="connsiteY139" fmla="*/ 826294 h 1754981"/>
                            <a:gd name="connsiteX140" fmla="*/ 180975 w 1850231"/>
                            <a:gd name="connsiteY140" fmla="*/ 823912 h 1754981"/>
                            <a:gd name="connsiteX141" fmla="*/ 164306 w 1850231"/>
                            <a:gd name="connsiteY141" fmla="*/ 819150 h 1754981"/>
                            <a:gd name="connsiteX142" fmla="*/ 154781 w 1850231"/>
                            <a:gd name="connsiteY142" fmla="*/ 816769 h 1754981"/>
                            <a:gd name="connsiteX143" fmla="*/ 40481 w 1850231"/>
                            <a:gd name="connsiteY143" fmla="*/ 819150 h 1754981"/>
                            <a:gd name="connsiteX144" fmla="*/ 33337 w 1850231"/>
                            <a:gd name="connsiteY144" fmla="*/ 823912 h 1754981"/>
                            <a:gd name="connsiteX145" fmla="*/ 26193 w 1850231"/>
                            <a:gd name="connsiteY145" fmla="*/ 826294 h 1754981"/>
                            <a:gd name="connsiteX146" fmla="*/ 19050 w 1850231"/>
                            <a:gd name="connsiteY146" fmla="*/ 840581 h 1754981"/>
                            <a:gd name="connsiteX147" fmla="*/ 14287 w 1850231"/>
                            <a:gd name="connsiteY147" fmla="*/ 847725 h 1754981"/>
                            <a:gd name="connsiteX148" fmla="*/ 11906 w 1850231"/>
                            <a:gd name="connsiteY148" fmla="*/ 854869 h 1754981"/>
                            <a:gd name="connsiteX149" fmla="*/ 4762 w 1850231"/>
                            <a:gd name="connsiteY149" fmla="*/ 862012 h 1754981"/>
                            <a:gd name="connsiteX150" fmla="*/ 0 w 1850231"/>
                            <a:gd name="connsiteY150" fmla="*/ 869156 h 1754981"/>
                            <a:gd name="connsiteX151" fmla="*/ 2381 w 1850231"/>
                            <a:gd name="connsiteY151" fmla="*/ 900112 h 1754981"/>
                            <a:gd name="connsiteX152" fmla="*/ 7143 w 1850231"/>
                            <a:gd name="connsiteY152" fmla="*/ 907256 h 1754981"/>
                            <a:gd name="connsiteX153" fmla="*/ 9525 w 1850231"/>
                            <a:gd name="connsiteY153" fmla="*/ 916781 h 1754981"/>
                            <a:gd name="connsiteX154" fmla="*/ 11906 w 1850231"/>
                            <a:gd name="connsiteY154" fmla="*/ 923925 h 1754981"/>
                            <a:gd name="connsiteX155" fmla="*/ 21431 w 1850231"/>
                            <a:gd name="connsiteY155" fmla="*/ 947737 h 1754981"/>
                            <a:gd name="connsiteX156" fmla="*/ 26193 w 1850231"/>
                            <a:gd name="connsiteY156" fmla="*/ 969169 h 1754981"/>
                            <a:gd name="connsiteX157" fmla="*/ 45244 w 1850231"/>
                            <a:gd name="connsiteY157" fmla="*/ 990600 h 1754981"/>
                            <a:gd name="connsiteX158" fmla="*/ 61911 w 1850231"/>
                            <a:gd name="connsiteY158" fmla="*/ 1012031 h 1754981"/>
                            <a:gd name="connsiteX159" fmla="*/ 97631 w 1850231"/>
                            <a:gd name="connsiteY159" fmla="*/ 1073944 h 1754981"/>
                            <a:gd name="connsiteX160" fmla="*/ 116681 w 1850231"/>
                            <a:gd name="connsiteY160" fmla="*/ 1102519 h 1754981"/>
                            <a:gd name="connsiteX161" fmla="*/ 133349 w 1850231"/>
                            <a:gd name="connsiteY161" fmla="*/ 1162050 h 1754981"/>
                            <a:gd name="connsiteX162" fmla="*/ 142875 w 1850231"/>
                            <a:gd name="connsiteY162" fmla="*/ 1188244 h 1754981"/>
                            <a:gd name="connsiteX163" fmla="*/ 150018 w 1850231"/>
                            <a:gd name="connsiteY163" fmla="*/ 1195387 h 1754981"/>
                            <a:gd name="connsiteX164" fmla="*/ 157162 w 1850231"/>
                            <a:gd name="connsiteY164" fmla="*/ 1204912 h 1754981"/>
                            <a:gd name="connsiteX165" fmla="*/ 164306 w 1850231"/>
                            <a:gd name="connsiteY165" fmla="*/ 1207294 h 1754981"/>
                            <a:gd name="connsiteX166" fmla="*/ 173831 w 1850231"/>
                            <a:gd name="connsiteY166" fmla="*/ 1221581 h 1754981"/>
                            <a:gd name="connsiteX167" fmla="*/ 183356 w 1850231"/>
                            <a:gd name="connsiteY167" fmla="*/ 1238250 h 1754981"/>
                            <a:gd name="connsiteX168" fmla="*/ 185737 w 1850231"/>
                            <a:gd name="connsiteY168" fmla="*/ 1250156 h 1754981"/>
                            <a:gd name="connsiteX169" fmla="*/ 195262 w 1850231"/>
                            <a:gd name="connsiteY169" fmla="*/ 1257300 h 1754981"/>
                            <a:gd name="connsiteX170" fmla="*/ 209550 w 1850231"/>
                            <a:gd name="connsiteY170" fmla="*/ 1266825 h 1754981"/>
                            <a:gd name="connsiteX171" fmla="*/ 226218 w 1850231"/>
                            <a:gd name="connsiteY171" fmla="*/ 1290637 h 1754981"/>
                            <a:gd name="connsiteX172" fmla="*/ 233362 w 1850231"/>
                            <a:gd name="connsiteY172" fmla="*/ 1297781 h 1754981"/>
                            <a:gd name="connsiteX173" fmla="*/ 240506 w 1850231"/>
                            <a:gd name="connsiteY173" fmla="*/ 1312069 h 1754981"/>
                            <a:gd name="connsiteX174" fmla="*/ 254793 w 1850231"/>
                            <a:gd name="connsiteY174" fmla="*/ 1323975 h 1754981"/>
                            <a:gd name="connsiteX175" fmla="*/ 266700 w 1850231"/>
                            <a:gd name="connsiteY175" fmla="*/ 1343025 h 1754981"/>
                            <a:gd name="connsiteX176" fmla="*/ 276225 w 1850231"/>
                            <a:gd name="connsiteY176" fmla="*/ 1347787 h 1754981"/>
                            <a:gd name="connsiteX177" fmla="*/ 285750 w 1850231"/>
                            <a:gd name="connsiteY177" fmla="*/ 1362075 h 1754981"/>
                            <a:gd name="connsiteX178" fmla="*/ 295275 w 1850231"/>
                            <a:gd name="connsiteY178" fmla="*/ 1366837 h 1754981"/>
                            <a:gd name="connsiteX179" fmla="*/ 323850 w 1850231"/>
                            <a:gd name="connsiteY179" fmla="*/ 1378744 h 1754981"/>
                            <a:gd name="connsiteX180" fmla="*/ 340518 w 1850231"/>
                            <a:gd name="connsiteY180" fmla="*/ 1390650 h 1754981"/>
                            <a:gd name="connsiteX181" fmla="*/ 350043 w 1850231"/>
                            <a:gd name="connsiteY181" fmla="*/ 1395412 h 1754981"/>
                            <a:gd name="connsiteX182" fmla="*/ 359568 w 1850231"/>
                            <a:gd name="connsiteY182" fmla="*/ 1402556 h 1754981"/>
                            <a:gd name="connsiteX183" fmla="*/ 373856 w 1850231"/>
                            <a:gd name="connsiteY183" fmla="*/ 1409700 h 1754981"/>
                            <a:gd name="connsiteX184" fmla="*/ 400050 w 1850231"/>
                            <a:gd name="connsiteY184" fmla="*/ 1419225 h 1754981"/>
                            <a:gd name="connsiteX185" fmla="*/ 414337 w 1850231"/>
                            <a:gd name="connsiteY185" fmla="*/ 1426369 h 1754981"/>
                            <a:gd name="connsiteX186" fmla="*/ 423862 w 1850231"/>
                            <a:gd name="connsiteY186" fmla="*/ 1431131 h 1754981"/>
                            <a:gd name="connsiteX187" fmla="*/ 431006 w 1850231"/>
                            <a:gd name="connsiteY187" fmla="*/ 1433512 h 1754981"/>
                            <a:gd name="connsiteX188" fmla="*/ 459581 w 1850231"/>
                            <a:gd name="connsiteY188" fmla="*/ 1450181 h 1754981"/>
                            <a:gd name="connsiteX189" fmla="*/ 471487 w 1850231"/>
                            <a:gd name="connsiteY189" fmla="*/ 1454944 h 1754981"/>
                            <a:gd name="connsiteX190" fmla="*/ 495300 w 1850231"/>
                            <a:gd name="connsiteY190" fmla="*/ 1471612 h 1754981"/>
                            <a:gd name="connsiteX191" fmla="*/ 509587 w 1850231"/>
                            <a:gd name="connsiteY191" fmla="*/ 1483519 h 1754981"/>
                            <a:gd name="connsiteX192" fmla="*/ 523875 w 1850231"/>
                            <a:gd name="connsiteY192" fmla="*/ 1497806 h 1754981"/>
                            <a:gd name="connsiteX193" fmla="*/ 535781 w 1850231"/>
                            <a:gd name="connsiteY193" fmla="*/ 1504950 h 1754981"/>
                            <a:gd name="connsiteX194" fmla="*/ 545306 w 1850231"/>
                            <a:gd name="connsiteY194" fmla="*/ 1512094 h 1754981"/>
                            <a:gd name="connsiteX195" fmla="*/ 552450 w 1850231"/>
                            <a:gd name="connsiteY195" fmla="*/ 1516856 h 1754981"/>
                            <a:gd name="connsiteX196" fmla="*/ 559593 w 1850231"/>
                            <a:gd name="connsiteY196" fmla="*/ 1526381 h 1754981"/>
                            <a:gd name="connsiteX197" fmla="*/ 590550 w 1850231"/>
                            <a:gd name="connsiteY197" fmla="*/ 1547812 h 1754981"/>
                            <a:gd name="connsiteX198" fmla="*/ 619125 w 1850231"/>
                            <a:gd name="connsiteY198" fmla="*/ 1564481 h 1754981"/>
                            <a:gd name="connsiteX199" fmla="*/ 654844 w 1850231"/>
                            <a:gd name="connsiteY199" fmla="*/ 1578768 h 1754981"/>
                            <a:gd name="connsiteX200" fmla="*/ 678656 w 1850231"/>
                            <a:gd name="connsiteY200" fmla="*/ 1593056 h 1754981"/>
                            <a:gd name="connsiteX201" fmla="*/ 738187 w 1850231"/>
                            <a:gd name="connsiteY201" fmla="*/ 1624013 h 1754981"/>
                            <a:gd name="connsiteX202" fmla="*/ 766762 w 1850231"/>
                            <a:gd name="connsiteY202" fmla="*/ 1666875 h 1754981"/>
                            <a:gd name="connsiteX203" fmla="*/ 773906 w 1850231"/>
                            <a:gd name="connsiteY203" fmla="*/ 1674019 h 1754981"/>
                            <a:gd name="connsiteX204" fmla="*/ 790575 w 1850231"/>
                            <a:gd name="connsiteY204" fmla="*/ 1690687 h 1754981"/>
                            <a:gd name="connsiteX205" fmla="*/ 795337 w 1850231"/>
                            <a:gd name="connsiteY205" fmla="*/ 1697831 h 1754981"/>
                            <a:gd name="connsiteX206" fmla="*/ 802481 w 1850231"/>
                            <a:gd name="connsiteY206" fmla="*/ 1707356 h 1754981"/>
                            <a:gd name="connsiteX207" fmla="*/ 823912 w 1850231"/>
                            <a:gd name="connsiteY207" fmla="*/ 1726406 h 1754981"/>
                            <a:gd name="connsiteX208" fmla="*/ 831056 w 1850231"/>
                            <a:gd name="connsiteY208" fmla="*/ 1733550 h 1754981"/>
                            <a:gd name="connsiteX209" fmla="*/ 850106 w 1850231"/>
                            <a:gd name="connsiteY209" fmla="*/ 1743075 h 1754981"/>
                            <a:gd name="connsiteX210" fmla="*/ 854868 w 1850231"/>
                            <a:gd name="connsiteY210" fmla="*/ 1750219 h 1754981"/>
                            <a:gd name="connsiteX211" fmla="*/ 862012 w 1850231"/>
                            <a:gd name="connsiteY211" fmla="*/ 1754981 h 1754981"/>
                            <a:gd name="connsiteX212" fmla="*/ 857250 w 1850231"/>
                            <a:gd name="connsiteY212" fmla="*/ 1743075 h 175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850231" h="1754981">
                              <a:moveTo>
                                <a:pt x="1831181" y="0"/>
                              </a:moveTo>
                              <a:lnTo>
                                <a:pt x="1831181" y="0"/>
                              </a:lnTo>
                              <a:cubicBezTo>
                                <a:pt x="1834356" y="6350"/>
                                <a:pt x="1837909" y="12524"/>
                                <a:pt x="1840706" y="19050"/>
                              </a:cubicBezTo>
                              <a:cubicBezTo>
                                <a:pt x="1842683" y="23664"/>
                                <a:pt x="1843881" y="28575"/>
                                <a:pt x="1845468" y="33337"/>
                              </a:cubicBezTo>
                              <a:cubicBezTo>
                                <a:pt x="1848888" y="43595"/>
                                <a:pt x="1847238" y="38033"/>
                                <a:pt x="1850231" y="50006"/>
                              </a:cubicBezTo>
                              <a:cubicBezTo>
                                <a:pt x="1849437" y="60325"/>
                                <a:pt x="1849464" y="70740"/>
                                <a:pt x="1847850" y="80962"/>
                              </a:cubicBezTo>
                              <a:cubicBezTo>
                                <a:pt x="1847067" y="85921"/>
                                <a:pt x="1847850" y="93663"/>
                                <a:pt x="1843087" y="95250"/>
                              </a:cubicBezTo>
                              <a:lnTo>
                                <a:pt x="1821656" y="102394"/>
                              </a:lnTo>
                              <a:lnTo>
                                <a:pt x="1814512" y="104775"/>
                              </a:lnTo>
                              <a:cubicBezTo>
                                <a:pt x="1811752" y="118577"/>
                                <a:pt x="1810788" y="116075"/>
                                <a:pt x="1814512" y="130969"/>
                              </a:cubicBezTo>
                              <a:cubicBezTo>
                                <a:pt x="1815730" y="135839"/>
                                <a:pt x="1817687" y="140494"/>
                                <a:pt x="1819275" y="145256"/>
                              </a:cubicBezTo>
                              <a:lnTo>
                                <a:pt x="1821656" y="152400"/>
                              </a:lnTo>
                              <a:cubicBezTo>
                                <a:pt x="1820068" y="165894"/>
                                <a:pt x="1818909" y="179445"/>
                                <a:pt x="1816893" y="192881"/>
                              </a:cubicBezTo>
                              <a:cubicBezTo>
                                <a:pt x="1816521" y="195363"/>
                                <a:pt x="1816287" y="198250"/>
                                <a:pt x="1814512" y="200025"/>
                              </a:cubicBezTo>
                              <a:cubicBezTo>
                                <a:pt x="1812737" y="201800"/>
                                <a:pt x="1809749" y="201612"/>
                                <a:pt x="1807368" y="202406"/>
                              </a:cubicBezTo>
                              <a:cubicBezTo>
                                <a:pt x="1790992" y="213323"/>
                                <a:pt x="1798511" y="210121"/>
                                <a:pt x="1785937" y="214312"/>
                              </a:cubicBezTo>
                              <a:cubicBezTo>
                                <a:pt x="1785143" y="216693"/>
                                <a:pt x="1784775" y="219262"/>
                                <a:pt x="1783556" y="221456"/>
                              </a:cubicBezTo>
                              <a:cubicBezTo>
                                <a:pt x="1780776" y="226460"/>
                                <a:pt x="1777206" y="230981"/>
                                <a:pt x="1774031" y="235744"/>
                              </a:cubicBezTo>
                              <a:cubicBezTo>
                                <a:pt x="1772444" y="238125"/>
                                <a:pt x="1771291" y="240863"/>
                                <a:pt x="1769268" y="242887"/>
                              </a:cubicBezTo>
                              <a:lnTo>
                                <a:pt x="1762125" y="250031"/>
                              </a:lnTo>
                              <a:cubicBezTo>
                                <a:pt x="1757488" y="263939"/>
                                <a:pt x="1763371" y="251166"/>
                                <a:pt x="1752600" y="261937"/>
                              </a:cubicBezTo>
                              <a:cubicBezTo>
                                <a:pt x="1750576" y="263961"/>
                                <a:pt x="1749991" y="267196"/>
                                <a:pt x="1747837" y="269081"/>
                              </a:cubicBezTo>
                              <a:cubicBezTo>
                                <a:pt x="1743530" y="272850"/>
                                <a:pt x="1733550" y="278606"/>
                                <a:pt x="1733550" y="278606"/>
                              </a:cubicBezTo>
                              <a:cubicBezTo>
                                <a:pt x="1725934" y="278062"/>
                                <a:pt x="1684183" y="275296"/>
                                <a:pt x="1674018" y="273844"/>
                              </a:cubicBezTo>
                              <a:cubicBezTo>
                                <a:pt x="1671533" y="273489"/>
                                <a:pt x="1669310" y="272071"/>
                                <a:pt x="1666875" y="271462"/>
                              </a:cubicBezTo>
                              <a:cubicBezTo>
                                <a:pt x="1662948" y="270480"/>
                                <a:pt x="1658895" y="270063"/>
                                <a:pt x="1654968" y="269081"/>
                              </a:cubicBezTo>
                              <a:cubicBezTo>
                                <a:pt x="1652533" y="268472"/>
                                <a:pt x="1650260" y="267309"/>
                                <a:pt x="1647825" y="266700"/>
                              </a:cubicBezTo>
                              <a:cubicBezTo>
                                <a:pt x="1640725" y="264925"/>
                                <a:pt x="1633524" y="263583"/>
                                <a:pt x="1626393" y="261937"/>
                              </a:cubicBezTo>
                              <a:cubicBezTo>
                                <a:pt x="1623204" y="261201"/>
                                <a:pt x="1619932" y="260705"/>
                                <a:pt x="1616868" y="259556"/>
                              </a:cubicBezTo>
                              <a:cubicBezTo>
                                <a:pt x="1613544" y="258310"/>
                                <a:pt x="1610518" y="256381"/>
                                <a:pt x="1607343" y="254794"/>
                              </a:cubicBezTo>
                              <a:cubicBezTo>
                                <a:pt x="1597957" y="240713"/>
                                <a:pt x="1608434" y="253871"/>
                                <a:pt x="1593056" y="242887"/>
                              </a:cubicBezTo>
                              <a:cubicBezTo>
                                <a:pt x="1579398" y="233132"/>
                                <a:pt x="1591596" y="239046"/>
                                <a:pt x="1581150" y="228600"/>
                              </a:cubicBezTo>
                              <a:cubicBezTo>
                                <a:pt x="1572567" y="220017"/>
                                <a:pt x="1572597" y="223457"/>
                                <a:pt x="1564481" y="216694"/>
                              </a:cubicBezTo>
                              <a:cubicBezTo>
                                <a:pt x="1561894" y="214538"/>
                                <a:pt x="1559493" y="212137"/>
                                <a:pt x="1557337" y="209550"/>
                              </a:cubicBezTo>
                              <a:cubicBezTo>
                                <a:pt x="1548823" y="199332"/>
                                <a:pt x="1556816" y="204749"/>
                                <a:pt x="1545431" y="195262"/>
                              </a:cubicBezTo>
                              <a:cubicBezTo>
                                <a:pt x="1543232" y="193430"/>
                                <a:pt x="1540426" y="192401"/>
                                <a:pt x="1538287" y="190500"/>
                              </a:cubicBezTo>
                              <a:cubicBezTo>
                                <a:pt x="1533253" y="186025"/>
                                <a:pt x="1528763" y="180975"/>
                                <a:pt x="1524000" y="176212"/>
                              </a:cubicBezTo>
                              <a:cubicBezTo>
                                <a:pt x="1521619" y="173831"/>
                                <a:pt x="1518724" y="171871"/>
                                <a:pt x="1516856" y="169069"/>
                              </a:cubicBezTo>
                              <a:cubicBezTo>
                                <a:pt x="1503361" y="148827"/>
                                <a:pt x="1525588" y="180182"/>
                                <a:pt x="1497806" y="152400"/>
                              </a:cubicBezTo>
                              <a:cubicBezTo>
                                <a:pt x="1488887" y="143481"/>
                                <a:pt x="1493857" y="146321"/>
                                <a:pt x="1483518" y="142875"/>
                              </a:cubicBezTo>
                              <a:cubicBezTo>
                                <a:pt x="1474398" y="129193"/>
                                <a:pt x="1480778" y="137752"/>
                                <a:pt x="1462087" y="119062"/>
                              </a:cubicBezTo>
                              <a:cubicBezTo>
                                <a:pt x="1459706" y="116681"/>
                                <a:pt x="1456811" y="114721"/>
                                <a:pt x="1454943" y="111919"/>
                              </a:cubicBezTo>
                              <a:cubicBezTo>
                                <a:pt x="1434044" y="80570"/>
                                <a:pt x="1455058" y="110068"/>
                                <a:pt x="1438275" y="90487"/>
                              </a:cubicBezTo>
                              <a:cubicBezTo>
                                <a:pt x="1431699" y="82814"/>
                                <a:pt x="1430247" y="77609"/>
                                <a:pt x="1421606" y="71437"/>
                              </a:cubicBezTo>
                              <a:cubicBezTo>
                                <a:pt x="1419563" y="69978"/>
                                <a:pt x="1416843" y="69850"/>
                                <a:pt x="1414462" y="69056"/>
                              </a:cubicBezTo>
                              <a:cubicBezTo>
                                <a:pt x="1412875" y="66675"/>
                                <a:pt x="1411854" y="63797"/>
                                <a:pt x="1409700" y="61912"/>
                              </a:cubicBezTo>
                              <a:cubicBezTo>
                                <a:pt x="1399623" y="53094"/>
                                <a:pt x="1398080" y="53276"/>
                                <a:pt x="1388268" y="50006"/>
                              </a:cubicBezTo>
                              <a:cubicBezTo>
                                <a:pt x="1385887" y="48419"/>
                                <a:pt x="1383755" y="46371"/>
                                <a:pt x="1381125" y="45244"/>
                              </a:cubicBezTo>
                              <a:cubicBezTo>
                                <a:pt x="1378117" y="43955"/>
                                <a:pt x="1374735" y="43802"/>
                                <a:pt x="1371600" y="42862"/>
                              </a:cubicBezTo>
                              <a:cubicBezTo>
                                <a:pt x="1364387" y="40698"/>
                                <a:pt x="1357312" y="38101"/>
                                <a:pt x="1350168" y="35719"/>
                              </a:cubicBezTo>
                              <a:lnTo>
                                <a:pt x="1335881" y="30956"/>
                              </a:lnTo>
                              <a:cubicBezTo>
                                <a:pt x="1333500" y="30162"/>
                                <a:pt x="1331068" y="29507"/>
                                <a:pt x="1328737" y="28575"/>
                              </a:cubicBezTo>
                              <a:cubicBezTo>
                                <a:pt x="1324768" y="26987"/>
                                <a:pt x="1320961" y="24913"/>
                                <a:pt x="1316831" y="23812"/>
                              </a:cubicBezTo>
                              <a:cubicBezTo>
                                <a:pt x="1309009" y="21726"/>
                                <a:pt x="1300871" y="21013"/>
                                <a:pt x="1293018" y="19050"/>
                              </a:cubicBezTo>
                              <a:cubicBezTo>
                                <a:pt x="1289843" y="18256"/>
                                <a:pt x="1286721" y="17207"/>
                                <a:pt x="1283493" y="16669"/>
                              </a:cubicBezTo>
                              <a:cubicBezTo>
                                <a:pt x="1269214" y="14289"/>
                                <a:pt x="1249529" y="13044"/>
                                <a:pt x="1235868" y="11906"/>
                              </a:cubicBezTo>
                              <a:cubicBezTo>
                                <a:pt x="1214437" y="12700"/>
                                <a:pt x="1192942" y="12455"/>
                                <a:pt x="1171575" y="14287"/>
                              </a:cubicBezTo>
                              <a:cubicBezTo>
                                <a:pt x="1159454" y="15326"/>
                                <a:pt x="1155144" y="18642"/>
                                <a:pt x="1145381" y="21431"/>
                              </a:cubicBezTo>
                              <a:cubicBezTo>
                                <a:pt x="1142234" y="22330"/>
                                <a:pt x="1138991" y="22872"/>
                                <a:pt x="1135856" y="23812"/>
                              </a:cubicBezTo>
                              <a:cubicBezTo>
                                <a:pt x="1131047" y="25255"/>
                                <a:pt x="1126520" y="27750"/>
                                <a:pt x="1121568" y="28575"/>
                              </a:cubicBezTo>
                              <a:cubicBezTo>
                                <a:pt x="1100969" y="32008"/>
                                <a:pt x="1112072" y="30357"/>
                                <a:pt x="1088231" y="33337"/>
                              </a:cubicBezTo>
                              <a:cubicBezTo>
                                <a:pt x="1077870" y="36792"/>
                                <a:pt x="1076303" y="37833"/>
                                <a:pt x="1062037" y="38100"/>
                              </a:cubicBezTo>
                              <a:lnTo>
                                <a:pt x="826293" y="40481"/>
                              </a:lnTo>
                              <a:cubicBezTo>
                                <a:pt x="819943" y="41275"/>
                                <a:pt x="813555" y="41810"/>
                                <a:pt x="807243" y="42862"/>
                              </a:cubicBezTo>
                              <a:cubicBezTo>
                                <a:pt x="799259" y="44193"/>
                                <a:pt x="791444" y="46480"/>
                                <a:pt x="783431" y="47625"/>
                              </a:cubicBezTo>
                              <a:lnTo>
                                <a:pt x="766762" y="50006"/>
                              </a:lnTo>
                              <a:cubicBezTo>
                                <a:pt x="753235" y="59025"/>
                                <a:pt x="763474" y="53779"/>
                                <a:pt x="738187" y="57150"/>
                              </a:cubicBezTo>
                              <a:cubicBezTo>
                                <a:pt x="733401" y="57788"/>
                                <a:pt x="728679" y="58848"/>
                                <a:pt x="723900" y="59531"/>
                              </a:cubicBezTo>
                              <a:cubicBezTo>
                                <a:pt x="717565" y="60436"/>
                                <a:pt x="711200" y="61118"/>
                                <a:pt x="704850" y="61912"/>
                              </a:cubicBezTo>
                              <a:cubicBezTo>
                                <a:pt x="688872" y="67239"/>
                                <a:pt x="702011" y="63465"/>
                                <a:pt x="671512" y="66675"/>
                              </a:cubicBezTo>
                              <a:cubicBezTo>
                                <a:pt x="659379" y="67952"/>
                                <a:pt x="653472" y="68276"/>
                                <a:pt x="642937" y="71437"/>
                              </a:cubicBezTo>
                              <a:cubicBezTo>
                                <a:pt x="638129" y="72880"/>
                                <a:pt x="633412" y="74612"/>
                                <a:pt x="628650" y="76200"/>
                              </a:cubicBezTo>
                              <a:lnTo>
                                <a:pt x="607218" y="83344"/>
                              </a:lnTo>
                              <a:lnTo>
                                <a:pt x="592931" y="88106"/>
                              </a:lnTo>
                              <a:cubicBezTo>
                                <a:pt x="586581" y="89694"/>
                                <a:pt x="580337" y="91793"/>
                                <a:pt x="573881" y="92869"/>
                              </a:cubicBezTo>
                              <a:cubicBezTo>
                                <a:pt x="545886" y="97534"/>
                                <a:pt x="571380" y="92895"/>
                                <a:pt x="550068" y="97631"/>
                              </a:cubicBezTo>
                              <a:cubicBezTo>
                                <a:pt x="546117" y="98509"/>
                                <a:pt x="542067" y="98947"/>
                                <a:pt x="538162" y="100012"/>
                              </a:cubicBezTo>
                              <a:cubicBezTo>
                                <a:pt x="533319" y="101333"/>
                                <a:pt x="528637" y="103187"/>
                                <a:pt x="523875" y="104775"/>
                              </a:cubicBezTo>
                              <a:lnTo>
                                <a:pt x="509587" y="109537"/>
                              </a:lnTo>
                              <a:cubicBezTo>
                                <a:pt x="507206" y="110331"/>
                                <a:pt x="504532" y="110527"/>
                                <a:pt x="502443" y="111919"/>
                              </a:cubicBezTo>
                              <a:cubicBezTo>
                                <a:pt x="493211" y="118073"/>
                                <a:pt x="498015" y="115776"/>
                                <a:pt x="488156" y="119062"/>
                              </a:cubicBezTo>
                              <a:cubicBezTo>
                                <a:pt x="485775" y="120650"/>
                                <a:pt x="483211" y="121993"/>
                                <a:pt x="481012" y="123825"/>
                              </a:cubicBezTo>
                              <a:cubicBezTo>
                                <a:pt x="462680" y="139102"/>
                                <a:pt x="484458" y="123909"/>
                                <a:pt x="466725" y="135731"/>
                              </a:cubicBezTo>
                              <a:cubicBezTo>
                                <a:pt x="465931" y="138112"/>
                                <a:pt x="465562" y="140681"/>
                                <a:pt x="464343" y="142875"/>
                              </a:cubicBezTo>
                              <a:cubicBezTo>
                                <a:pt x="461563" y="147878"/>
                                <a:pt x="454818" y="157162"/>
                                <a:pt x="454818" y="157162"/>
                              </a:cubicBezTo>
                              <a:cubicBezTo>
                                <a:pt x="453231" y="161925"/>
                                <a:pt x="449778" y="166438"/>
                                <a:pt x="450056" y="171450"/>
                              </a:cubicBezTo>
                              <a:cubicBezTo>
                                <a:pt x="450850" y="185737"/>
                                <a:pt x="451080" y="200067"/>
                                <a:pt x="452437" y="214312"/>
                              </a:cubicBezTo>
                              <a:cubicBezTo>
                                <a:pt x="452675" y="216811"/>
                                <a:pt x="453599" y="219262"/>
                                <a:pt x="454818" y="221456"/>
                              </a:cubicBezTo>
                              <a:cubicBezTo>
                                <a:pt x="457598" y="226460"/>
                                <a:pt x="459580" y="232569"/>
                                <a:pt x="464343" y="235744"/>
                              </a:cubicBezTo>
                              <a:lnTo>
                                <a:pt x="471487" y="240506"/>
                              </a:lnTo>
                              <a:cubicBezTo>
                                <a:pt x="473353" y="244237"/>
                                <a:pt x="477649" y="253812"/>
                                <a:pt x="481012" y="257175"/>
                              </a:cubicBezTo>
                              <a:cubicBezTo>
                                <a:pt x="495334" y="271497"/>
                                <a:pt x="482430" y="246207"/>
                                <a:pt x="502443" y="276225"/>
                              </a:cubicBezTo>
                              <a:cubicBezTo>
                                <a:pt x="504031" y="278606"/>
                                <a:pt x="505052" y="281484"/>
                                <a:pt x="507206" y="283369"/>
                              </a:cubicBezTo>
                              <a:cubicBezTo>
                                <a:pt x="511513" y="287138"/>
                                <a:pt x="521493" y="292894"/>
                                <a:pt x="521493" y="292894"/>
                              </a:cubicBezTo>
                              <a:cubicBezTo>
                                <a:pt x="532720" y="309730"/>
                                <a:pt x="518056" y="289456"/>
                                <a:pt x="535781" y="307181"/>
                              </a:cubicBezTo>
                              <a:cubicBezTo>
                                <a:pt x="538587" y="309987"/>
                                <a:pt x="540119" y="313900"/>
                                <a:pt x="542925" y="316706"/>
                              </a:cubicBezTo>
                              <a:cubicBezTo>
                                <a:pt x="547542" y="321324"/>
                                <a:pt x="551400" y="321913"/>
                                <a:pt x="557212" y="323850"/>
                              </a:cubicBezTo>
                              <a:cubicBezTo>
                                <a:pt x="559593" y="326231"/>
                                <a:pt x="561698" y="328926"/>
                                <a:pt x="564356" y="330994"/>
                              </a:cubicBezTo>
                              <a:cubicBezTo>
                                <a:pt x="568874" y="334508"/>
                                <a:pt x="574595" y="336472"/>
                                <a:pt x="578643" y="340519"/>
                              </a:cubicBezTo>
                              <a:cubicBezTo>
                                <a:pt x="599523" y="361396"/>
                                <a:pt x="573031" y="335841"/>
                                <a:pt x="592931" y="352425"/>
                              </a:cubicBezTo>
                              <a:cubicBezTo>
                                <a:pt x="611263" y="367702"/>
                                <a:pt x="589485" y="352509"/>
                                <a:pt x="607218" y="364331"/>
                              </a:cubicBezTo>
                              <a:cubicBezTo>
                                <a:pt x="618330" y="381000"/>
                                <a:pt x="611980" y="375444"/>
                                <a:pt x="623887" y="383381"/>
                              </a:cubicBezTo>
                              <a:cubicBezTo>
                                <a:pt x="632569" y="409430"/>
                                <a:pt x="618723" y="369977"/>
                                <a:pt x="631031" y="397669"/>
                              </a:cubicBezTo>
                              <a:cubicBezTo>
                                <a:pt x="633070" y="402256"/>
                                <a:pt x="634206" y="407194"/>
                                <a:pt x="635793" y="411956"/>
                              </a:cubicBezTo>
                              <a:cubicBezTo>
                                <a:pt x="636587" y="414337"/>
                                <a:pt x="636783" y="417011"/>
                                <a:pt x="638175" y="419100"/>
                              </a:cubicBezTo>
                              <a:cubicBezTo>
                                <a:pt x="651829" y="439584"/>
                                <a:pt x="635454" y="413661"/>
                                <a:pt x="645318" y="433387"/>
                              </a:cubicBezTo>
                              <a:cubicBezTo>
                                <a:pt x="646598" y="435947"/>
                                <a:pt x="648493" y="438150"/>
                                <a:pt x="650081" y="440531"/>
                              </a:cubicBezTo>
                              <a:cubicBezTo>
                                <a:pt x="650875" y="443706"/>
                                <a:pt x="650838" y="447214"/>
                                <a:pt x="652462" y="450056"/>
                              </a:cubicBezTo>
                              <a:cubicBezTo>
                                <a:pt x="654133" y="452980"/>
                                <a:pt x="657414" y="454643"/>
                                <a:pt x="659606" y="457200"/>
                              </a:cubicBezTo>
                              <a:cubicBezTo>
                                <a:pt x="662189" y="460213"/>
                                <a:pt x="664647" y="463359"/>
                                <a:pt x="666750" y="466725"/>
                              </a:cubicBezTo>
                              <a:cubicBezTo>
                                <a:pt x="670093" y="472074"/>
                                <a:pt x="672187" y="477423"/>
                                <a:pt x="673893" y="483394"/>
                              </a:cubicBezTo>
                              <a:cubicBezTo>
                                <a:pt x="674792" y="486541"/>
                                <a:pt x="675376" y="489772"/>
                                <a:pt x="676275" y="492919"/>
                              </a:cubicBezTo>
                              <a:cubicBezTo>
                                <a:pt x="676965" y="495332"/>
                                <a:pt x="677862" y="497681"/>
                                <a:pt x="678656" y="500062"/>
                              </a:cubicBezTo>
                              <a:cubicBezTo>
                                <a:pt x="677862" y="512762"/>
                                <a:pt x="677541" y="525500"/>
                                <a:pt x="676275" y="538162"/>
                              </a:cubicBezTo>
                              <a:cubicBezTo>
                                <a:pt x="675949" y="541419"/>
                                <a:pt x="673893" y="544414"/>
                                <a:pt x="673893" y="547687"/>
                              </a:cubicBezTo>
                              <a:cubicBezTo>
                                <a:pt x="673893" y="585795"/>
                                <a:pt x="674810" y="623907"/>
                                <a:pt x="676275" y="661987"/>
                              </a:cubicBezTo>
                              <a:cubicBezTo>
                                <a:pt x="676339" y="663639"/>
                                <a:pt x="679866" y="676313"/>
                                <a:pt x="681037" y="678656"/>
                              </a:cubicBezTo>
                              <a:cubicBezTo>
                                <a:pt x="682317" y="681216"/>
                                <a:pt x="684380" y="683315"/>
                                <a:pt x="685800" y="685800"/>
                              </a:cubicBezTo>
                              <a:cubicBezTo>
                                <a:pt x="688292" y="690161"/>
                                <a:pt x="691455" y="698599"/>
                                <a:pt x="695325" y="702469"/>
                              </a:cubicBezTo>
                              <a:cubicBezTo>
                                <a:pt x="697348" y="704492"/>
                                <a:pt x="700087" y="705644"/>
                                <a:pt x="702468" y="707231"/>
                              </a:cubicBezTo>
                              <a:cubicBezTo>
                                <a:pt x="708769" y="732427"/>
                                <a:pt x="700215" y="702757"/>
                                <a:pt x="709612" y="723900"/>
                              </a:cubicBezTo>
                              <a:cubicBezTo>
                                <a:pt x="714008" y="733792"/>
                                <a:pt x="714718" y="739904"/>
                                <a:pt x="716756" y="750094"/>
                              </a:cubicBezTo>
                              <a:cubicBezTo>
                                <a:pt x="713737" y="822536"/>
                                <a:pt x="749451" y="876775"/>
                                <a:pt x="695325" y="862012"/>
                              </a:cubicBezTo>
                              <a:cubicBezTo>
                                <a:pt x="691900" y="861078"/>
                                <a:pt x="688975" y="858837"/>
                                <a:pt x="685800" y="857250"/>
                              </a:cubicBezTo>
                              <a:cubicBezTo>
                                <a:pt x="683419" y="854869"/>
                                <a:pt x="681497" y="851914"/>
                                <a:pt x="678656" y="850106"/>
                              </a:cubicBezTo>
                              <a:cubicBezTo>
                                <a:pt x="672831" y="846399"/>
                                <a:pt x="655934" y="838564"/>
                                <a:pt x="647700" y="835819"/>
                              </a:cubicBezTo>
                              <a:cubicBezTo>
                                <a:pt x="644595" y="834784"/>
                                <a:pt x="641350" y="834231"/>
                                <a:pt x="638175" y="833437"/>
                              </a:cubicBezTo>
                              <a:lnTo>
                                <a:pt x="588168" y="835819"/>
                              </a:lnTo>
                              <a:cubicBezTo>
                                <a:pt x="580208" y="836333"/>
                                <a:pt x="572318" y="837717"/>
                                <a:pt x="564356" y="838200"/>
                              </a:cubicBezTo>
                              <a:cubicBezTo>
                                <a:pt x="546116" y="839305"/>
                                <a:pt x="527843" y="839787"/>
                                <a:pt x="509587" y="840581"/>
                              </a:cubicBezTo>
                              <a:cubicBezTo>
                                <a:pt x="506412" y="841375"/>
                                <a:pt x="503197" y="842022"/>
                                <a:pt x="500062" y="842962"/>
                              </a:cubicBezTo>
                              <a:cubicBezTo>
                                <a:pt x="495254" y="844405"/>
                                <a:pt x="490645" y="846508"/>
                                <a:pt x="485775" y="847725"/>
                              </a:cubicBezTo>
                              <a:cubicBezTo>
                                <a:pt x="473815" y="850715"/>
                                <a:pt x="479355" y="849071"/>
                                <a:pt x="469106" y="852487"/>
                              </a:cubicBezTo>
                              <a:cubicBezTo>
                                <a:pt x="449262" y="851693"/>
                                <a:pt x="429353" y="851904"/>
                                <a:pt x="409575" y="850106"/>
                              </a:cubicBezTo>
                              <a:cubicBezTo>
                                <a:pt x="403056" y="849513"/>
                                <a:pt x="390525" y="845344"/>
                                <a:pt x="390525" y="845344"/>
                              </a:cubicBezTo>
                              <a:cubicBezTo>
                                <a:pt x="387350" y="843756"/>
                                <a:pt x="384324" y="841827"/>
                                <a:pt x="381000" y="840581"/>
                              </a:cubicBezTo>
                              <a:cubicBezTo>
                                <a:pt x="377936" y="839432"/>
                                <a:pt x="374622" y="839099"/>
                                <a:pt x="371475" y="838200"/>
                              </a:cubicBezTo>
                              <a:cubicBezTo>
                                <a:pt x="333340" y="827306"/>
                                <a:pt x="410572" y="847975"/>
                                <a:pt x="352425" y="833437"/>
                              </a:cubicBezTo>
                              <a:cubicBezTo>
                                <a:pt x="334690" y="829003"/>
                                <a:pt x="357387" y="829815"/>
                                <a:pt x="321468" y="828675"/>
                              </a:cubicBezTo>
                              <a:cubicBezTo>
                                <a:pt x="279413" y="827340"/>
                                <a:pt x="237331" y="827088"/>
                                <a:pt x="195262" y="826294"/>
                              </a:cubicBezTo>
                              <a:cubicBezTo>
                                <a:pt x="190500" y="825500"/>
                                <a:pt x="185709" y="824859"/>
                                <a:pt x="180975" y="823912"/>
                              </a:cubicBezTo>
                              <a:cubicBezTo>
                                <a:pt x="168562" y="821429"/>
                                <a:pt x="174902" y="822177"/>
                                <a:pt x="164306" y="819150"/>
                              </a:cubicBezTo>
                              <a:cubicBezTo>
                                <a:pt x="161159" y="818251"/>
                                <a:pt x="157956" y="817563"/>
                                <a:pt x="154781" y="816769"/>
                              </a:cubicBezTo>
                              <a:cubicBezTo>
                                <a:pt x="116681" y="817563"/>
                                <a:pt x="78524" y="816912"/>
                                <a:pt x="40481" y="819150"/>
                              </a:cubicBezTo>
                              <a:cubicBezTo>
                                <a:pt x="37624" y="819318"/>
                                <a:pt x="35897" y="822632"/>
                                <a:pt x="33337" y="823912"/>
                              </a:cubicBezTo>
                              <a:cubicBezTo>
                                <a:pt x="31092" y="825035"/>
                                <a:pt x="28574" y="825500"/>
                                <a:pt x="26193" y="826294"/>
                              </a:cubicBezTo>
                              <a:cubicBezTo>
                                <a:pt x="12544" y="846768"/>
                                <a:pt x="28910" y="820861"/>
                                <a:pt x="19050" y="840581"/>
                              </a:cubicBezTo>
                              <a:cubicBezTo>
                                <a:pt x="17770" y="843141"/>
                                <a:pt x="15875" y="845344"/>
                                <a:pt x="14287" y="847725"/>
                              </a:cubicBezTo>
                              <a:cubicBezTo>
                                <a:pt x="13493" y="850106"/>
                                <a:pt x="13298" y="852780"/>
                                <a:pt x="11906" y="854869"/>
                              </a:cubicBezTo>
                              <a:cubicBezTo>
                                <a:pt x="10038" y="857671"/>
                                <a:pt x="6918" y="859425"/>
                                <a:pt x="4762" y="862012"/>
                              </a:cubicBezTo>
                              <a:cubicBezTo>
                                <a:pt x="2930" y="864211"/>
                                <a:pt x="1587" y="866775"/>
                                <a:pt x="0" y="869156"/>
                              </a:cubicBezTo>
                              <a:cubicBezTo>
                                <a:pt x="794" y="879475"/>
                                <a:pt x="474" y="889940"/>
                                <a:pt x="2381" y="900112"/>
                              </a:cubicBezTo>
                              <a:cubicBezTo>
                                <a:pt x="2908" y="902925"/>
                                <a:pt x="6016" y="904626"/>
                                <a:pt x="7143" y="907256"/>
                              </a:cubicBezTo>
                              <a:cubicBezTo>
                                <a:pt x="8432" y="910264"/>
                                <a:pt x="8626" y="913634"/>
                                <a:pt x="9525" y="916781"/>
                              </a:cubicBezTo>
                              <a:cubicBezTo>
                                <a:pt x="10215" y="919195"/>
                                <a:pt x="11005" y="921582"/>
                                <a:pt x="11906" y="923925"/>
                              </a:cubicBezTo>
                              <a:cubicBezTo>
                                <a:pt x="14975" y="931904"/>
                                <a:pt x="21431" y="947737"/>
                                <a:pt x="21431" y="947737"/>
                              </a:cubicBezTo>
                              <a:cubicBezTo>
                                <a:pt x="23066" y="955914"/>
                                <a:pt x="22224" y="962025"/>
                                <a:pt x="26193" y="969169"/>
                              </a:cubicBezTo>
                              <a:cubicBezTo>
                                <a:pt x="30162" y="976313"/>
                                <a:pt x="39291" y="983456"/>
                                <a:pt x="45244" y="990600"/>
                              </a:cubicBezTo>
                              <a:cubicBezTo>
                                <a:pt x="51197" y="997744"/>
                                <a:pt x="53180" y="998140"/>
                                <a:pt x="61911" y="1012031"/>
                              </a:cubicBezTo>
                              <a:cubicBezTo>
                                <a:pt x="70642" y="1025922"/>
                                <a:pt x="88503" y="1058863"/>
                                <a:pt x="97631" y="1073944"/>
                              </a:cubicBezTo>
                              <a:cubicBezTo>
                                <a:pt x="106759" y="1089025"/>
                                <a:pt x="111125" y="1085850"/>
                                <a:pt x="116681" y="1102519"/>
                              </a:cubicBezTo>
                              <a:cubicBezTo>
                                <a:pt x="122237" y="1119188"/>
                                <a:pt x="128983" y="1147763"/>
                                <a:pt x="133349" y="1162050"/>
                              </a:cubicBezTo>
                              <a:cubicBezTo>
                                <a:pt x="137715" y="1176337"/>
                                <a:pt x="140097" y="1182688"/>
                                <a:pt x="142875" y="1188244"/>
                              </a:cubicBezTo>
                              <a:cubicBezTo>
                                <a:pt x="145653" y="1193800"/>
                                <a:pt x="147827" y="1192830"/>
                                <a:pt x="150018" y="1195387"/>
                              </a:cubicBezTo>
                              <a:cubicBezTo>
                                <a:pt x="152601" y="1198400"/>
                                <a:pt x="154113" y="1202371"/>
                                <a:pt x="157162" y="1204912"/>
                              </a:cubicBezTo>
                              <a:cubicBezTo>
                                <a:pt x="159090" y="1206519"/>
                                <a:pt x="161925" y="1206500"/>
                                <a:pt x="164306" y="1207294"/>
                              </a:cubicBezTo>
                              <a:cubicBezTo>
                                <a:pt x="167481" y="1212056"/>
                                <a:pt x="171272" y="1216461"/>
                                <a:pt x="173831" y="1221581"/>
                              </a:cubicBezTo>
                              <a:cubicBezTo>
                                <a:pt x="179873" y="1233666"/>
                                <a:pt x="176624" y="1228153"/>
                                <a:pt x="183356" y="1238250"/>
                              </a:cubicBezTo>
                              <a:cubicBezTo>
                                <a:pt x="184150" y="1242219"/>
                                <a:pt x="183592" y="1246724"/>
                                <a:pt x="185737" y="1250156"/>
                              </a:cubicBezTo>
                              <a:cubicBezTo>
                                <a:pt x="187840" y="1253522"/>
                                <a:pt x="192249" y="1254717"/>
                                <a:pt x="195262" y="1257300"/>
                              </a:cubicBezTo>
                              <a:cubicBezTo>
                                <a:pt x="206613" y="1267029"/>
                                <a:pt x="197398" y="1262775"/>
                                <a:pt x="209550" y="1266825"/>
                              </a:cubicBezTo>
                              <a:cubicBezTo>
                                <a:pt x="213643" y="1272964"/>
                                <a:pt x="220934" y="1284472"/>
                                <a:pt x="226218" y="1290637"/>
                              </a:cubicBezTo>
                              <a:cubicBezTo>
                                <a:pt x="228410" y="1293194"/>
                                <a:pt x="230981" y="1295400"/>
                                <a:pt x="233362" y="1297781"/>
                              </a:cubicBezTo>
                              <a:cubicBezTo>
                                <a:pt x="235299" y="1303592"/>
                                <a:pt x="235889" y="1307452"/>
                                <a:pt x="240506" y="1312069"/>
                              </a:cubicBezTo>
                              <a:cubicBezTo>
                                <a:pt x="250952" y="1322514"/>
                                <a:pt x="245038" y="1310318"/>
                                <a:pt x="254793" y="1323975"/>
                              </a:cubicBezTo>
                              <a:cubicBezTo>
                                <a:pt x="261278" y="1333054"/>
                                <a:pt x="257485" y="1335127"/>
                                <a:pt x="266700" y="1343025"/>
                              </a:cubicBezTo>
                              <a:cubicBezTo>
                                <a:pt x="269395" y="1345335"/>
                                <a:pt x="273050" y="1346200"/>
                                <a:pt x="276225" y="1347787"/>
                              </a:cubicBezTo>
                              <a:cubicBezTo>
                                <a:pt x="279400" y="1352550"/>
                                <a:pt x="280630" y="1359515"/>
                                <a:pt x="285750" y="1362075"/>
                              </a:cubicBezTo>
                              <a:cubicBezTo>
                                <a:pt x="288925" y="1363662"/>
                                <a:pt x="291979" y="1365519"/>
                                <a:pt x="295275" y="1366837"/>
                              </a:cubicBezTo>
                              <a:cubicBezTo>
                                <a:pt x="312207" y="1373610"/>
                                <a:pt x="307625" y="1369009"/>
                                <a:pt x="323850" y="1378744"/>
                              </a:cubicBezTo>
                              <a:cubicBezTo>
                                <a:pt x="349361" y="1394050"/>
                                <a:pt x="320196" y="1379037"/>
                                <a:pt x="340518" y="1390650"/>
                              </a:cubicBezTo>
                              <a:cubicBezTo>
                                <a:pt x="343600" y="1392411"/>
                                <a:pt x="347033" y="1393531"/>
                                <a:pt x="350043" y="1395412"/>
                              </a:cubicBezTo>
                              <a:cubicBezTo>
                                <a:pt x="353409" y="1397515"/>
                                <a:pt x="356165" y="1400514"/>
                                <a:pt x="359568" y="1402556"/>
                              </a:cubicBezTo>
                              <a:cubicBezTo>
                                <a:pt x="364134" y="1405296"/>
                                <a:pt x="369021" y="1407469"/>
                                <a:pt x="373856" y="1409700"/>
                              </a:cubicBezTo>
                              <a:cubicBezTo>
                                <a:pt x="390467" y="1417367"/>
                                <a:pt x="386320" y="1415793"/>
                                <a:pt x="400050" y="1419225"/>
                              </a:cubicBezTo>
                              <a:cubicBezTo>
                                <a:pt x="413773" y="1428374"/>
                                <a:pt x="400538" y="1420455"/>
                                <a:pt x="414337" y="1426369"/>
                              </a:cubicBezTo>
                              <a:cubicBezTo>
                                <a:pt x="417600" y="1427767"/>
                                <a:pt x="420599" y="1429733"/>
                                <a:pt x="423862" y="1431131"/>
                              </a:cubicBezTo>
                              <a:cubicBezTo>
                                <a:pt x="426169" y="1432120"/>
                                <a:pt x="428712" y="1432493"/>
                                <a:pt x="431006" y="1433512"/>
                              </a:cubicBezTo>
                              <a:cubicBezTo>
                                <a:pt x="460620" y="1446674"/>
                                <a:pt x="429889" y="1433985"/>
                                <a:pt x="459581" y="1450181"/>
                              </a:cubicBezTo>
                              <a:cubicBezTo>
                                <a:pt x="463334" y="1452228"/>
                                <a:pt x="467822" y="1452745"/>
                                <a:pt x="471487" y="1454944"/>
                              </a:cubicBezTo>
                              <a:cubicBezTo>
                                <a:pt x="479795" y="1459929"/>
                                <a:pt x="489487" y="1463861"/>
                                <a:pt x="495300" y="1471612"/>
                              </a:cubicBezTo>
                              <a:cubicBezTo>
                                <a:pt x="503949" y="1483145"/>
                                <a:pt x="498678" y="1479882"/>
                                <a:pt x="509587" y="1483519"/>
                              </a:cubicBezTo>
                              <a:cubicBezTo>
                                <a:pt x="514350" y="1488281"/>
                                <a:pt x="518100" y="1494341"/>
                                <a:pt x="523875" y="1497806"/>
                              </a:cubicBezTo>
                              <a:cubicBezTo>
                                <a:pt x="527844" y="1500187"/>
                                <a:pt x="531930" y="1502383"/>
                                <a:pt x="535781" y="1504950"/>
                              </a:cubicBezTo>
                              <a:cubicBezTo>
                                <a:pt x="539083" y="1507152"/>
                                <a:pt x="542076" y="1509787"/>
                                <a:pt x="545306" y="1512094"/>
                              </a:cubicBezTo>
                              <a:cubicBezTo>
                                <a:pt x="547635" y="1513757"/>
                                <a:pt x="550069" y="1515269"/>
                                <a:pt x="552450" y="1516856"/>
                              </a:cubicBezTo>
                              <a:cubicBezTo>
                                <a:pt x="554831" y="1520031"/>
                                <a:pt x="553243" y="1521222"/>
                                <a:pt x="559593" y="1526381"/>
                              </a:cubicBezTo>
                              <a:cubicBezTo>
                                <a:pt x="565943" y="1531540"/>
                                <a:pt x="580628" y="1541462"/>
                                <a:pt x="590550" y="1547812"/>
                              </a:cubicBezTo>
                              <a:cubicBezTo>
                                <a:pt x="600472" y="1554162"/>
                                <a:pt x="608409" y="1559322"/>
                                <a:pt x="619125" y="1564481"/>
                              </a:cubicBezTo>
                              <a:cubicBezTo>
                                <a:pt x="629841" y="1569640"/>
                                <a:pt x="644922" y="1574006"/>
                                <a:pt x="654844" y="1578768"/>
                              </a:cubicBezTo>
                              <a:cubicBezTo>
                                <a:pt x="664766" y="1583530"/>
                                <a:pt x="664766" y="1585515"/>
                                <a:pt x="678656" y="1593056"/>
                              </a:cubicBezTo>
                              <a:cubicBezTo>
                                <a:pt x="692546" y="1600597"/>
                                <a:pt x="723503" y="1611710"/>
                                <a:pt x="738187" y="1624013"/>
                              </a:cubicBezTo>
                              <a:cubicBezTo>
                                <a:pt x="752871" y="1636316"/>
                                <a:pt x="760809" y="1658541"/>
                                <a:pt x="766762" y="1666875"/>
                              </a:cubicBezTo>
                              <a:cubicBezTo>
                                <a:pt x="772715" y="1675209"/>
                                <a:pt x="771525" y="1671638"/>
                                <a:pt x="773906" y="1674019"/>
                              </a:cubicBezTo>
                              <a:cubicBezTo>
                                <a:pt x="783318" y="1692844"/>
                                <a:pt x="772260" y="1674989"/>
                                <a:pt x="790575" y="1690687"/>
                              </a:cubicBezTo>
                              <a:cubicBezTo>
                                <a:pt x="792748" y="1692549"/>
                                <a:pt x="793674" y="1695502"/>
                                <a:pt x="795337" y="1697831"/>
                              </a:cubicBezTo>
                              <a:cubicBezTo>
                                <a:pt x="797644" y="1701061"/>
                                <a:pt x="799898" y="1704343"/>
                                <a:pt x="802481" y="1707356"/>
                              </a:cubicBezTo>
                              <a:cubicBezTo>
                                <a:pt x="808926" y="1714875"/>
                                <a:pt x="816394" y="1719723"/>
                                <a:pt x="823912" y="1726406"/>
                              </a:cubicBezTo>
                              <a:cubicBezTo>
                                <a:pt x="826429" y="1728643"/>
                                <a:pt x="828469" y="1731394"/>
                                <a:pt x="831056" y="1733550"/>
                              </a:cubicBezTo>
                              <a:cubicBezTo>
                                <a:pt x="837639" y="1739036"/>
                                <a:pt x="841693" y="1739709"/>
                                <a:pt x="850106" y="1743075"/>
                              </a:cubicBezTo>
                              <a:cubicBezTo>
                                <a:pt x="851693" y="1745456"/>
                                <a:pt x="852844" y="1748195"/>
                                <a:pt x="854868" y="1750219"/>
                              </a:cubicBezTo>
                              <a:cubicBezTo>
                                <a:pt x="856892" y="1752243"/>
                                <a:pt x="862012" y="1754981"/>
                                <a:pt x="862012" y="1754981"/>
                              </a:cubicBezTo>
                              <a:lnTo>
                                <a:pt x="857250" y="1743075"/>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フリーフォーム 26"/>
                        <p:cNvSpPr/>
                        <p:nvPr/>
                      </p:nvSpPr>
                      <p:spPr>
                        <a:xfrm>
                          <a:off x="3343275" y="7862888"/>
                          <a:ext cx="626269" cy="1257300"/>
                        </a:xfrm>
                        <a:custGeom>
                          <a:avLst/>
                          <a:gdLst>
                            <a:gd name="connsiteX0" fmla="*/ 454819 w 626269"/>
                            <a:gd name="connsiteY0" fmla="*/ 0 h 1257300"/>
                            <a:gd name="connsiteX1" fmla="*/ 454819 w 626269"/>
                            <a:gd name="connsiteY1" fmla="*/ 0 h 1257300"/>
                            <a:gd name="connsiteX2" fmla="*/ 471488 w 626269"/>
                            <a:gd name="connsiteY2" fmla="*/ 14287 h 1257300"/>
                            <a:gd name="connsiteX3" fmla="*/ 478631 w 626269"/>
                            <a:gd name="connsiteY3" fmla="*/ 19050 h 1257300"/>
                            <a:gd name="connsiteX4" fmla="*/ 483394 w 626269"/>
                            <a:gd name="connsiteY4" fmla="*/ 28575 h 1257300"/>
                            <a:gd name="connsiteX5" fmla="*/ 521494 w 626269"/>
                            <a:gd name="connsiteY5" fmla="*/ 47625 h 1257300"/>
                            <a:gd name="connsiteX6" fmla="*/ 535781 w 626269"/>
                            <a:gd name="connsiteY6" fmla="*/ 59531 h 1257300"/>
                            <a:gd name="connsiteX7" fmla="*/ 550069 w 626269"/>
                            <a:gd name="connsiteY7" fmla="*/ 69056 h 1257300"/>
                            <a:gd name="connsiteX8" fmla="*/ 557213 w 626269"/>
                            <a:gd name="connsiteY8" fmla="*/ 83343 h 1257300"/>
                            <a:gd name="connsiteX9" fmla="*/ 578644 w 626269"/>
                            <a:gd name="connsiteY9" fmla="*/ 95250 h 1257300"/>
                            <a:gd name="connsiteX10" fmla="*/ 592931 w 626269"/>
                            <a:gd name="connsiteY10" fmla="*/ 102393 h 1257300"/>
                            <a:gd name="connsiteX11" fmla="*/ 604838 w 626269"/>
                            <a:gd name="connsiteY11" fmla="*/ 111918 h 1257300"/>
                            <a:gd name="connsiteX12" fmla="*/ 611981 w 626269"/>
                            <a:gd name="connsiteY12" fmla="*/ 119062 h 1257300"/>
                            <a:gd name="connsiteX13" fmla="*/ 621506 w 626269"/>
                            <a:gd name="connsiteY13" fmla="*/ 123825 h 1257300"/>
                            <a:gd name="connsiteX14" fmla="*/ 626269 w 626269"/>
                            <a:gd name="connsiteY14" fmla="*/ 130968 h 1257300"/>
                            <a:gd name="connsiteX15" fmla="*/ 616744 w 626269"/>
                            <a:gd name="connsiteY15" fmla="*/ 157162 h 1257300"/>
                            <a:gd name="connsiteX16" fmla="*/ 614363 w 626269"/>
                            <a:gd name="connsiteY16" fmla="*/ 164306 h 1257300"/>
                            <a:gd name="connsiteX17" fmla="*/ 600075 w 626269"/>
                            <a:gd name="connsiteY17" fmla="*/ 173831 h 1257300"/>
                            <a:gd name="connsiteX18" fmla="*/ 592931 w 626269"/>
                            <a:gd name="connsiteY18" fmla="*/ 178593 h 1257300"/>
                            <a:gd name="connsiteX19" fmla="*/ 585788 w 626269"/>
                            <a:gd name="connsiteY19" fmla="*/ 180975 h 1257300"/>
                            <a:gd name="connsiteX20" fmla="*/ 571500 w 626269"/>
                            <a:gd name="connsiteY20" fmla="*/ 188118 h 1257300"/>
                            <a:gd name="connsiteX21" fmla="*/ 557213 w 626269"/>
                            <a:gd name="connsiteY21" fmla="*/ 197643 h 1257300"/>
                            <a:gd name="connsiteX22" fmla="*/ 542925 w 626269"/>
                            <a:gd name="connsiteY22" fmla="*/ 202406 h 1257300"/>
                            <a:gd name="connsiteX23" fmla="*/ 528638 w 626269"/>
                            <a:gd name="connsiteY23" fmla="*/ 211931 h 1257300"/>
                            <a:gd name="connsiteX24" fmla="*/ 521494 w 626269"/>
                            <a:gd name="connsiteY24" fmla="*/ 219075 h 1257300"/>
                            <a:gd name="connsiteX25" fmla="*/ 507206 w 626269"/>
                            <a:gd name="connsiteY25" fmla="*/ 228600 h 1257300"/>
                            <a:gd name="connsiteX26" fmla="*/ 492919 w 626269"/>
                            <a:gd name="connsiteY26" fmla="*/ 242887 h 1257300"/>
                            <a:gd name="connsiteX27" fmla="*/ 476250 w 626269"/>
                            <a:gd name="connsiteY27" fmla="*/ 264318 h 1257300"/>
                            <a:gd name="connsiteX28" fmla="*/ 473869 w 626269"/>
                            <a:gd name="connsiteY28" fmla="*/ 271462 h 1257300"/>
                            <a:gd name="connsiteX29" fmla="*/ 461963 w 626269"/>
                            <a:gd name="connsiteY29" fmla="*/ 288131 h 1257300"/>
                            <a:gd name="connsiteX30" fmla="*/ 459581 w 626269"/>
                            <a:gd name="connsiteY30" fmla="*/ 295275 h 1257300"/>
                            <a:gd name="connsiteX31" fmla="*/ 454819 w 626269"/>
                            <a:gd name="connsiteY31" fmla="*/ 302418 h 1257300"/>
                            <a:gd name="connsiteX32" fmla="*/ 447675 w 626269"/>
                            <a:gd name="connsiteY32" fmla="*/ 319087 h 1257300"/>
                            <a:gd name="connsiteX33" fmla="*/ 445294 w 626269"/>
                            <a:gd name="connsiteY33" fmla="*/ 328612 h 1257300"/>
                            <a:gd name="connsiteX34" fmla="*/ 440531 w 626269"/>
                            <a:gd name="connsiteY34" fmla="*/ 335756 h 1257300"/>
                            <a:gd name="connsiteX35" fmla="*/ 433388 w 626269"/>
                            <a:gd name="connsiteY35" fmla="*/ 357187 h 1257300"/>
                            <a:gd name="connsiteX36" fmla="*/ 431006 w 626269"/>
                            <a:gd name="connsiteY36" fmla="*/ 364331 h 1257300"/>
                            <a:gd name="connsiteX37" fmla="*/ 426244 w 626269"/>
                            <a:gd name="connsiteY37" fmla="*/ 371475 h 1257300"/>
                            <a:gd name="connsiteX38" fmla="*/ 419100 w 626269"/>
                            <a:gd name="connsiteY38" fmla="*/ 385762 h 1257300"/>
                            <a:gd name="connsiteX39" fmla="*/ 416719 w 626269"/>
                            <a:gd name="connsiteY39" fmla="*/ 402431 h 1257300"/>
                            <a:gd name="connsiteX40" fmla="*/ 411956 w 626269"/>
                            <a:gd name="connsiteY40" fmla="*/ 416718 h 1257300"/>
                            <a:gd name="connsiteX41" fmla="*/ 407194 w 626269"/>
                            <a:gd name="connsiteY41" fmla="*/ 431006 h 1257300"/>
                            <a:gd name="connsiteX42" fmla="*/ 404813 w 626269"/>
                            <a:gd name="connsiteY42" fmla="*/ 438150 h 1257300"/>
                            <a:gd name="connsiteX43" fmla="*/ 397669 w 626269"/>
                            <a:gd name="connsiteY43" fmla="*/ 464343 h 1257300"/>
                            <a:gd name="connsiteX44" fmla="*/ 388144 w 626269"/>
                            <a:gd name="connsiteY44" fmla="*/ 478631 h 1257300"/>
                            <a:gd name="connsiteX45" fmla="*/ 383381 w 626269"/>
                            <a:gd name="connsiteY45" fmla="*/ 485775 h 1257300"/>
                            <a:gd name="connsiteX46" fmla="*/ 361950 w 626269"/>
                            <a:gd name="connsiteY46" fmla="*/ 500062 h 1257300"/>
                            <a:gd name="connsiteX47" fmla="*/ 354806 w 626269"/>
                            <a:gd name="connsiteY47" fmla="*/ 504825 h 1257300"/>
                            <a:gd name="connsiteX48" fmla="*/ 328613 w 626269"/>
                            <a:gd name="connsiteY48" fmla="*/ 511968 h 1257300"/>
                            <a:gd name="connsiteX49" fmla="*/ 314325 w 626269"/>
                            <a:gd name="connsiteY49" fmla="*/ 516731 h 1257300"/>
                            <a:gd name="connsiteX50" fmla="*/ 307181 w 626269"/>
                            <a:gd name="connsiteY50" fmla="*/ 519112 h 1257300"/>
                            <a:gd name="connsiteX51" fmla="*/ 259556 w 626269"/>
                            <a:gd name="connsiteY51" fmla="*/ 516731 h 1257300"/>
                            <a:gd name="connsiteX52" fmla="*/ 252413 w 626269"/>
                            <a:gd name="connsiteY52" fmla="*/ 514350 h 1257300"/>
                            <a:gd name="connsiteX53" fmla="*/ 233363 w 626269"/>
                            <a:gd name="connsiteY53" fmla="*/ 511968 h 1257300"/>
                            <a:gd name="connsiteX54" fmla="*/ 221456 w 626269"/>
                            <a:gd name="connsiteY54" fmla="*/ 509587 h 1257300"/>
                            <a:gd name="connsiteX55" fmla="*/ 211931 w 626269"/>
                            <a:gd name="connsiteY55" fmla="*/ 507206 h 1257300"/>
                            <a:gd name="connsiteX56" fmla="*/ 188119 w 626269"/>
                            <a:gd name="connsiteY56" fmla="*/ 504825 h 1257300"/>
                            <a:gd name="connsiteX57" fmla="*/ 173831 w 626269"/>
                            <a:gd name="connsiteY57" fmla="*/ 502443 h 1257300"/>
                            <a:gd name="connsiteX58" fmla="*/ 59531 w 626269"/>
                            <a:gd name="connsiteY58" fmla="*/ 504825 h 1257300"/>
                            <a:gd name="connsiteX59" fmla="*/ 45244 w 626269"/>
                            <a:gd name="connsiteY59" fmla="*/ 511968 h 1257300"/>
                            <a:gd name="connsiteX60" fmla="*/ 35719 w 626269"/>
                            <a:gd name="connsiteY60" fmla="*/ 514350 h 1257300"/>
                            <a:gd name="connsiteX61" fmla="*/ 30956 w 626269"/>
                            <a:gd name="connsiteY61" fmla="*/ 521493 h 1257300"/>
                            <a:gd name="connsiteX62" fmla="*/ 23813 w 626269"/>
                            <a:gd name="connsiteY62" fmla="*/ 523875 h 1257300"/>
                            <a:gd name="connsiteX63" fmla="*/ 16669 w 626269"/>
                            <a:gd name="connsiteY63" fmla="*/ 528637 h 1257300"/>
                            <a:gd name="connsiteX64" fmla="*/ 11906 w 626269"/>
                            <a:gd name="connsiteY64" fmla="*/ 535781 h 1257300"/>
                            <a:gd name="connsiteX65" fmla="*/ 4763 w 626269"/>
                            <a:gd name="connsiteY65" fmla="*/ 542925 h 1257300"/>
                            <a:gd name="connsiteX66" fmla="*/ 0 w 626269"/>
                            <a:gd name="connsiteY66" fmla="*/ 557212 h 1257300"/>
                            <a:gd name="connsiteX67" fmla="*/ 4763 w 626269"/>
                            <a:gd name="connsiteY67" fmla="*/ 578643 h 1257300"/>
                            <a:gd name="connsiteX68" fmla="*/ 11906 w 626269"/>
                            <a:gd name="connsiteY68" fmla="*/ 602456 h 1257300"/>
                            <a:gd name="connsiteX69" fmla="*/ 14288 w 626269"/>
                            <a:gd name="connsiteY69" fmla="*/ 609600 h 1257300"/>
                            <a:gd name="connsiteX70" fmla="*/ 19050 w 626269"/>
                            <a:gd name="connsiteY70" fmla="*/ 616743 h 1257300"/>
                            <a:gd name="connsiteX71" fmla="*/ 26194 w 626269"/>
                            <a:gd name="connsiteY71" fmla="*/ 631031 h 1257300"/>
                            <a:gd name="connsiteX72" fmla="*/ 28575 w 626269"/>
                            <a:gd name="connsiteY72" fmla="*/ 638175 h 1257300"/>
                            <a:gd name="connsiteX73" fmla="*/ 30956 w 626269"/>
                            <a:gd name="connsiteY73" fmla="*/ 647700 h 1257300"/>
                            <a:gd name="connsiteX74" fmla="*/ 40481 w 626269"/>
                            <a:gd name="connsiteY74" fmla="*/ 661987 h 1257300"/>
                            <a:gd name="connsiteX75" fmla="*/ 45244 w 626269"/>
                            <a:gd name="connsiteY75" fmla="*/ 669131 h 1257300"/>
                            <a:gd name="connsiteX76" fmla="*/ 52388 w 626269"/>
                            <a:gd name="connsiteY76" fmla="*/ 673893 h 1257300"/>
                            <a:gd name="connsiteX77" fmla="*/ 73819 w 626269"/>
                            <a:gd name="connsiteY77" fmla="*/ 690562 h 1257300"/>
                            <a:gd name="connsiteX78" fmla="*/ 90488 w 626269"/>
                            <a:gd name="connsiteY78" fmla="*/ 697706 h 1257300"/>
                            <a:gd name="connsiteX79" fmla="*/ 114300 w 626269"/>
                            <a:gd name="connsiteY79" fmla="*/ 707231 h 1257300"/>
                            <a:gd name="connsiteX80" fmla="*/ 121444 w 626269"/>
                            <a:gd name="connsiteY80" fmla="*/ 714375 h 1257300"/>
                            <a:gd name="connsiteX81" fmla="*/ 135731 w 626269"/>
                            <a:gd name="connsiteY81" fmla="*/ 721518 h 1257300"/>
                            <a:gd name="connsiteX82" fmla="*/ 154781 w 626269"/>
                            <a:gd name="connsiteY82" fmla="*/ 728662 h 1257300"/>
                            <a:gd name="connsiteX83" fmla="*/ 173831 w 626269"/>
                            <a:gd name="connsiteY83" fmla="*/ 750093 h 1257300"/>
                            <a:gd name="connsiteX84" fmla="*/ 178594 w 626269"/>
                            <a:gd name="connsiteY84" fmla="*/ 757237 h 1257300"/>
                            <a:gd name="connsiteX85" fmla="*/ 183356 w 626269"/>
                            <a:gd name="connsiteY85" fmla="*/ 764381 h 1257300"/>
                            <a:gd name="connsiteX86" fmla="*/ 190500 w 626269"/>
                            <a:gd name="connsiteY86" fmla="*/ 781050 h 1257300"/>
                            <a:gd name="connsiteX87" fmla="*/ 200025 w 626269"/>
                            <a:gd name="connsiteY87" fmla="*/ 795337 h 1257300"/>
                            <a:gd name="connsiteX88" fmla="*/ 207169 w 626269"/>
                            <a:gd name="connsiteY88" fmla="*/ 812006 h 1257300"/>
                            <a:gd name="connsiteX89" fmla="*/ 221456 w 626269"/>
                            <a:gd name="connsiteY89" fmla="*/ 826293 h 1257300"/>
                            <a:gd name="connsiteX90" fmla="*/ 233363 w 626269"/>
                            <a:gd name="connsiteY90" fmla="*/ 840581 h 1257300"/>
                            <a:gd name="connsiteX91" fmla="*/ 242888 w 626269"/>
                            <a:gd name="connsiteY91" fmla="*/ 845343 h 1257300"/>
                            <a:gd name="connsiteX92" fmla="*/ 247650 w 626269"/>
                            <a:gd name="connsiteY92" fmla="*/ 852487 h 1257300"/>
                            <a:gd name="connsiteX93" fmla="*/ 278606 w 626269"/>
                            <a:gd name="connsiteY93" fmla="*/ 869156 h 1257300"/>
                            <a:gd name="connsiteX94" fmla="*/ 297656 w 626269"/>
                            <a:gd name="connsiteY94" fmla="*/ 881062 h 1257300"/>
                            <a:gd name="connsiteX95" fmla="*/ 342900 w 626269"/>
                            <a:gd name="connsiteY95" fmla="*/ 888206 h 1257300"/>
                            <a:gd name="connsiteX96" fmla="*/ 345281 w 626269"/>
                            <a:gd name="connsiteY96" fmla="*/ 923925 h 1257300"/>
                            <a:gd name="connsiteX97" fmla="*/ 347663 w 626269"/>
                            <a:gd name="connsiteY97" fmla="*/ 1016793 h 1257300"/>
                            <a:gd name="connsiteX98" fmla="*/ 352425 w 626269"/>
                            <a:gd name="connsiteY98" fmla="*/ 1031081 h 1257300"/>
                            <a:gd name="connsiteX99" fmla="*/ 366713 w 626269"/>
                            <a:gd name="connsiteY99" fmla="*/ 1047750 h 1257300"/>
                            <a:gd name="connsiteX100" fmla="*/ 376238 w 626269"/>
                            <a:gd name="connsiteY100" fmla="*/ 1054893 h 1257300"/>
                            <a:gd name="connsiteX101" fmla="*/ 397669 w 626269"/>
                            <a:gd name="connsiteY101" fmla="*/ 1071562 h 1257300"/>
                            <a:gd name="connsiteX102" fmla="*/ 414338 w 626269"/>
                            <a:gd name="connsiteY102" fmla="*/ 1083468 h 1257300"/>
                            <a:gd name="connsiteX103" fmla="*/ 421481 w 626269"/>
                            <a:gd name="connsiteY103" fmla="*/ 1085850 h 1257300"/>
                            <a:gd name="connsiteX104" fmla="*/ 440531 w 626269"/>
                            <a:gd name="connsiteY104" fmla="*/ 1100137 h 1257300"/>
                            <a:gd name="connsiteX105" fmla="*/ 447675 w 626269"/>
                            <a:gd name="connsiteY105" fmla="*/ 1102518 h 1257300"/>
                            <a:gd name="connsiteX106" fmla="*/ 457200 w 626269"/>
                            <a:gd name="connsiteY106" fmla="*/ 1107281 h 1257300"/>
                            <a:gd name="connsiteX107" fmla="*/ 466725 w 626269"/>
                            <a:gd name="connsiteY107" fmla="*/ 1109662 h 1257300"/>
                            <a:gd name="connsiteX108" fmla="*/ 473869 w 626269"/>
                            <a:gd name="connsiteY108" fmla="*/ 1126331 h 1257300"/>
                            <a:gd name="connsiteX109" fmla="*/ 476250 w 626269"/>
                            <a:gd name="connsiteY109" fmla="*/ 1133475 h 1257300"/>
                            <a:gd name="connsiteX110" fmla="*/ 481013 w 626269"/>
                            <a:gd name="connsiteY110" fmla="*/ 1143000 h 1257300"/>
                            <a:gd name="connsiteX111" fmla="*/ 483394 w 626269"/>
                            <a:gd name="connsiteY111" fmla="*/ 1150143 h 1257300"/>
                            <a:gd name="connsiteX112" fmla="*/ 488156 w 626269"/>
                            <a:gd name="connsiteY112" fmla="*/ 1157287 h 1257300"/>
                            <a:gd name="connsiteX113" fmla="*/ 490538 w 626269"/>
                            <a:gd name="connsiteY113" fmla="*/ 1164431 h 1257300"/>
                            <a:gd name="connsiteX114" fmla="*/ 495300 w 626269"/>
                            <a:gd name="connsiteY114" fmla="*/ 1171575 h 1257300"/>
                            <a:gd name="connsiteX115" fmla="*/ 500063 w 626269"/>
                            <a:gd name="connsiteY115" fmla="*/ 1185862 h 1257300"/>
                            <a:gd name="connsiteX116" fmla="*/ 504825 w 626269"/>
                            <a:gd name="connsiteY116" fmla="*/ 1193006 h 1257300"/>
                            <a:gd name="connsiteX117" fmla="*/ 509588 w 626269"/>
                            <a:gd name="connsiteY117" fmla="*/ 1207293 h 1257300"/>
                            <a:gd name="connsiteX118" fmla="*/ 521494 w 626269"/>
                            <a:gd name="connsiteY118" fmla="*/ 1221581 h 1257300"/>
                            <a:gd name="connsiteX119" fmla="*/ 538163 w 626269"/>
                            <a:gd name="connsiteY119" fmla="*/ 1243012 h 1257300"/>
                            <a:gd name="connsiteX120" fmla="*/ 554831 w 626269"/>
                            <a:gd name="connsiteY120" fmla="*/ 1257300 h 1257300"/>
                            <a:gd name="connsiteX121" fmla="*/ 554831 w 626269"/>
                            <a:gd name="connsiteY121" fmla="*/ 1257300 h 125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26269" h="1257300">
                              <a:moveTo>
                                <a:pt x="454819" y="0"/>
                              </a:moveTo>
                              <a:lnTo>
                                <a:pt x="454819" y="0"/>
                              </a:lnTo>
                              <a:cubicBezTo>
                                <a:pt x="460375" y="4762"/>
                                <a:pt x="465774" y="9715"/>
                                <a:pt x="471488" y="14287"/>
                              </a:cubicBezTo>
                              <a:cubicBezTo>
                                <a:pt x="473723" y="16075"/>
                                <a:pt x="476799" y="16851"/>
                                <a:pt x="478631" y="19050"/>
                              </a:cubicBezTo>
                              <a:cubicBezTo>
                                <a:pt x="480903" y="21777"/>
                                <a:pt x="480440" y="26606"/>
                                <a:pt x="483394" y="28575"/>
                              </a:cubicBezTo>
                              <a:cubicBezTo>
                                <a:pt x="503866" y="42223"/>
                                <a:pt x="505888" y="32021"/>
                                <a:pt x="521494" y="47625"/>
                              </a:cubicBezTo>
                              <a:cubicBezTo>
                                <a:pt x="542375" y="68503"/>
                                <a:pt x="515882" y="42947"/>
                                <a:pt x="535781" y="59531"/>
                              </a:cubicBezTo>
                              <a:cubicBezTo>
                                <a:pt x="547671" y="69440"/>
                                <a:pt x="537516" y="64872"/>
                                <a:pt x="550069" y="69056"/>
                              </a:cubicBezTo>
                              <a:cubicBezTo>
                                <a:pt x="551768" y="74154"/>
                                <a:pt x="552867" y="79540"/>
                                <a:pt x="557213" y="83343"/>
                              </a:cubicBezTo>
                              <a:cubicBezTo>
                                <a:pt x="577229" y="100857"/>
                                <a:pt x="564473" y="88165"/>
                                <a:pt x="578644" y="95250"/>
                              </a:cubicBezTo>
                              <a:cubicBezTo>
                                <a:pt x="597104" y="104480"/>
                                <a:pt x="574981" y="96410"/>
                                <a:pt x="592931" y="102393"/>
                              </a:cubicBezTo>
                              <a:cubicBezTo>
                                <a:pt x="603585" y="118372"/>
                                <a:pt x="591034" y="102715"/>
                                <a:pt x="604838" y="111918"/>
                              </a:cubicBezTo>
                              <a:cubicBezTo>
                                <a:pt x="607640" y="113786"/>
                                <a:pt x="609241" y="117105"/>
                                <a:pt x="611981" y="119062"/>
                              </a:cubicBezTo>
                              <a:cubicBezTo>
                                <a:pt x="614870" y="121125"/>
                                <a:pt x="618331" y="122237"/>
                                <a:pt x="621506" y="123825"/>
                              </a:cubicBezTo>
                              <a:cubicBezTo>
                                <a:pt x="623094" y="126206"/>
                                <a:pt x="626269" y="128106"/>
                                <a:pt x="626269" y="130968"/>
                              </a:cubicBezTo>
                              <a:cubicBezTo>
                                <a:pt x="626269" y="151477"/>
                                <a:pt x="622750" y="145148"/>
                                <a:pt x="616744" y="157162"/>
                              </a:cubicBezTo>
                              <a:cubicBezTo>
                                <a:pt x="615622" y="159407"/>
                                <a:pt x="616138" y="162531"/>
                                <a:pt x="614363" y="164306"/>
                              </a:cubicBezTo>
                              <a:cubicBezTo>
                                <a:pt x="610316" y="168353"/>
                                <a:pt x="604838" y="170656"/>
                                <a:pt x="600075" y="173831"/>
                              </a:cubicBezTo>
                              <a:cubicBezTo>
                                <a:pt x="597694" y="175418"/>
                                <a:pt x="595646" y="177688"/>
                                <a:pt x="592931" y="178593"/>
                              </a:cubicBezTo>
                              <a:cubicBezTo>
                                <a:pt x="590550" y="179387"/>
                                <a:pt x="588033" y="179852"/>
                                <a:pt x="585788" y="180975"/>
                              </a:cubicBezTo>
                              <a:cubicBezTo>
                                <a:pt x="567334" y="190202"/>
                                <a:pt x="589447" y="182137"/>
                                <a:pt x="571500" y="188118"/>
                              </a:cubicBezTo>
                              <a:cubicBezTo>
                                <a:pt x="566738" y="191293"/>
                                <a:pt x="562643" y="195833"/>
                                <a:pt x="557213" y="197643"/>
                              </a:cubicBezTo>
                              <a:lnTo>
                                <a:pt x="542925" y="202406"/>
                              </a:lnTo>
                              <a:cubicBezTo>
                                <a:pt x="520133" y="225198"/>
                                <a:pt x="549315" y="198146"/>
                                <a:pt x="528638" y="211931"/>
                              </a:cubicBezTo>
                              <a:cubicBezTo>
                                <a:pt x="525836" y="213799"/>
                                <a:pt x="524152" y="217007"/>
                                <a:pt x="521494" y="219075"/>
                              </a:cubicBezTo>
                              <a:cubicBezTo>
                                <a:pt x="516976" y="222589"/>
                                <a:pt x="511253" y="224553"/>
                                <a:pt x="507206" y="228600"/>
                              </a:cubicBezTo>
                              <a:cubicBezTo>
                                <a:pt x="502444" y="233362"/>
                                <a:pt x="496655" y="237283"/>
                                <a:pt x="492919" y="242887"/>
                              </a:cubicBezTo>
                              <a:cubicBezTo>
                                <a:pt x="481526" y="259977"/>
                                <a:pt x="487442" y="253128"/>
                                <a:pt x="476250" y="264318"/>
                              </a:cubicBezTo>
                              <a:cubicBezTo>
                                <a:pt x="475456" y="266699"/>
                                <a:pt x="475114" y="269283"/>
                                <a:pt x="473869" y="271462"/>
                              </a:cubicBezTo>
                              <a:cubicBezTo>
                                <a:pt x="469542" y="279034"/>
                                <a:pt x="465657" y="280744"/>
                                <a:pt x="461963" y="288131"/>
                              </a:cubicBezTo>
                              <a:cubicBezTo>
                                <a:pt x="460840" y="290376"/>
                                <a:pt x="460704" y="293030"/>
                                <a:pt x="459581" y="295275"/>
                              </a:cubicBezTo>
                              <a:cubicBezTo>
                                <a:pt x="458301" y="297834"/>
                                <a:pt x="456239" y="299933"/>
                                <a:pt x="454819" y="302418"/>
                              </a:cubicBezTo>
                              <a:cubicBezTo>
                                <a:pt x="451189" y="308771"/>
                                <a:pt x="449584" y="312406"/>
                                <a:pt x="447675" y="319087"/>
                              </a:cubicBezTo>
                              <a:cubicBezTo>
                                <a:pt x="446776" y="322234"/>
                                <a:pt x="446583" y="325604"/>
                                <a:pt x="445294" y="328612"/>
                              </a:cubicBezTo>
                              <a:cubicBezTo>
                                <a:pt x="444167" y="331243"/>
                                <a:pt x="442119" y="333375"/>
                                <a:pt x="440531" y="335756"/>
                              </a:cubicBezTo>
                              <a:lnTo>
                                <a:pt x="433388" y="357187"/>
                              </a:lnTo>
                              <a:cubicBezTo>
                                <a:pt x="432594" y="359568"/>
                                <a:pt x="432398" y="362242"/>
                                <a:pt x="431006" y="364331"/>
                              </a:cubicBezTo>
                              <a:cubicBezTo>
                                <a:pt x="429419" y="366712"/>
                                <a:pt x="427524" y="368915"/>
                                <a:pt x="426244" y="371475"/>
                              </a:cubicBezTo>
                              <a:cubicBezTo>
                                <a:pt x="416390" y="391184"/>
                                <a:pt x="432745" y="365296"/>
                                <a:pt x="419100" y="385762"/>
                              </a:cubicBezTo>
                              <a:cubicBezTo>
                                <a:pt x="418306" y="391318"/>
                                <a:pt x="417981" y="396962"/>
                                <a:pt x="416719" y="402431"/>
                              </a:cubicBezTo>
                              <a:cubicBezTo>
                                <a:pt x="415590" y="407322"/>
                                <a:pt x="413544" y="411956"/>
                                <a:pt x="411956" y="416718"/>
                              </a:cubicBezTo>
                              <a:lnTo>
                                <a:pt x="407194" y="431006"/>
                              </a:lnTo>
                              <a:cubicBezTo>
                                <a:pt x="406400" y="433387"/>
                                <a:pt x="405305" y="435689"/>
                                <a:pt x="404813" y="438150"/>
                              </a:cubicBezTo>
                              <a:cubicBezTo>
                                <a:pt x="403535" y="444537"/>
                                <a:pt x="401120" y="459166"/>
                                <a:pt x="397669" y="464343"/>
                              </a:cubicBezTo>
                              <a:lnTo>
                                <a:pt x="388144" y="478631"/>
                              </a:lnTo>
                              <a:cubicBezTo>
                                <a:pt x="386556" y="481012"/>
                                <a:pt x="385762" y="484187"/>
                                <a:pt x="383381" y="485775"/>
                              </a:cubicBezTo>
                              <a:lnTo>
                                <a:pt x="361950" y="500062"/>
                              </a:lnTo>
                              <a:cubicBezTo>
                                <a:pt x="359569" y="501650"/>
                                <a:pt x="357612" y="504264"/>
                                <a:pt x="354806" y="504825"/>
                              </a:cubicBezTo>
                              <a:cubicBezTo>
                                <a:pt x="337982" y="508190"/>
                                <a:pt x="346734" y="505927"/>
                                <a:pt x="328613" y="511968"/>
                              </a:cubicBezTo>
                              <a:lnTo>
                                <a:pt x="314325" y="516731"/>
                              </a:lnTo>
                              <a:lnTo>
                                <a:pt x="307181" y="519112"/>
                              </a:lnTo>
                              <a:cubicBezTo>
                                <a:pt x="291306" y="518318"/>
                                <a:pt x="275391" y="518108"/>
                                <a:pt x="259556" y="516731"/>
                              </a:cubicBezTo>
                              <a:cubicBezTo>
                                <a:pt x="257056" y="516514"/>
                                <a:pt x="254882" y="514799"/>
                                <a:pt x="252413" y="514350"/>
                              </a:cubicBezTo>
                              <a:cubicBezTo>
                                <a:pt x="246117" y="513205"/>
                                <a:pt x="239688" y="512941"/>
                                <a:pt x="233363" y="511968"/>
                              </a:cubicBezTo>
                              <a:cubicBezTo>
                                <a:pt x="229362" y="511352"/>
                                <a:pt x="225407" y="510465"/>
                                <a:pt x="221456" y="509587"/>
                              </a:cubicBezTo>
                              <a:cubicBezTo>
                                <a:pt x="218261" y="508877"/>
                                <a:pt x="215171" y="507669"/>
                                <a:pt x="211931" y="507206"/>
                              </a:cubicBezTo>
                              <a:cubicBezTo>
                                <a:pt x="204034" y="506078"/>
                                <a:pt x="196034" y="505815"/>
                                <a:pt x="188119" y="504825"/>
                              </a:cubicBezTo>
                              <a:cubicBezTo>
                                <a:pt x="183328" y="504226"/>
                                <a:pt x="178594" y="503237"/>
                                <a:pt x="173831" y="502443"/>
                              </a:cubicBezTo>
                              <a:lnTo>
                                <a:pt x="59531" y="504825"/>
                              </a:lnTo>
                              <a:cubicBezTo>
                                <a:pt x="52171" y="505114"/>
                                <a:pt x="51628" y="509232"/>
                                <a:pt x="45244" y="511968"/>
                              </a:cubicBezTo>
                              <a:cubicBezTo>
                                <a:pt x="42236" y="513257"/>
                                <a:pt x="38894" y="513556"/>
                                <a:pt x="35719" y="514350"/>
                              </a:cubicBezTo>
                              <a:cubicBezTo>
                                <a:pt x="34131" y="516731"/>
                                <a:pt x="33191" y="519705"/>
                                <a:pt x="30956" y="521493"/>
                              </a:cubicBezTo>
                              <a:cubicBezTo>
                                <a:pt x="28996" y="523061"/>
                                <a:pt x="26058" y="522752"/>
                                <a:pt x="23813" y="523875"/>
                              </a:cubicBezTo>
                              <a:cubicBezTo>
                                <a:pt x="21253" y="525155"/>
                                <a:pt x="19050" y="527050"/>
                                <a:pt x="16669" y="528637"/>
                              </a:cubicBezTo>
                              <a:cubicBezTo>
                                <a:pt x="15081" y="531018"/>
                                <a:pt x="13738" y="533582"/>
                                <a:pt x="11906" y="535781"/>
                              </a:cubicBezTo>
                              <a:cubicBezTo>
                                <a:pt x="9750" y="538368"/>
                                <a:pt x="6398" y="539981"/>
                                <a:pt x="4763" y="542925"/>
                              </a:cubicBezTo>
                              <a:cubicBezTo>
                                <a:pt x="2325" y="547313"/>
                                <a:pt x="0" y="557212"/>
                                <a:pt x="0" y="557212"/>
                              </a:cubicBezTo>
                              <a:cubicBezTo>
                                <a:pt x="4299" y="583010"/>
                                <a:pt x="71" y="562223"/>
                                <a:pt x="4763" y="578643"/>
                              </a:cubicBezTo>
                              <a:cubicBezTo>
                                <a:pt x="11967" y="603854"/>
                                <a:pt x="578" y="568472"/>
                                <a:pt x="11906" y="602456"/>
                              </a:cubicBezTo>
                              <a:cubicBezTo>
                                <a:pt x="12700" y="604837"/>
                                <a:pt x="12896" y="607511"/>
                                <a:pt x="14288" y="609600"/>
                              </a:cubicBezTo>
                              <a:lnTo>
                                <a:pt x="19050" y="616743"/>
                              </a:lnTo>
                              <a:cubicBezTo>
                                <a:pt x="25035" y="634699"/>
                                <a:pt x="16962" y="612566"/>
                                <a:pt x="26194" y="631031"/>
                              </a:cubicBezTo>
                              <a:cubicBezTo>
                                <a:pt x="27317" y="633276"/>
                                <a:pt x="27885" y="635761"/>
                                <a:pt x="28575" y="638175"/>
                              </a:cubicBezTo>
                              <a:cubicBezTo>
                                <a:pt x="29474" y="641322"/>
                                <a:pt x="29492" y="644773"/>
                                <a:pt x="30956" y="647700"/>
                              </a:cubicBezTo>
                              <a:cubicBezTo>
                                <a:pt x="33516" y="652819"/>
                                <a:pt x="37306" y="657225"/>
                                <a:pt x="40481" y="661987"/>
                              </a:cubicBezTo>
                              <a:cubicBezTo>
                                <a:pt x="42069" y="664368"/>
                                <a:pt x="42863" y="667544"/>
                                <a:pt x="45244" y="669131"/>
                              </a:cubicBezTo>
                              <a:cubicBezTo>
                                <a:pt x="47625" y="670718"/>
                                <a:pt x="50189" y="672061"/>
                                <a:pt x="52388" y="673893"/>
                              </a:cubicBezTo>
                              <a:cubicBezTo>
                                <a:pt x="60608" y="680743"/>
                                <a:pt x="61777" y="686549"/>
                                <a:pt x="73819" y="690562"/>
                              </a:cubicBezTo>
                              <a:cubicBezTo>
                                <a:pt x="96810" y="698225"/>
                                <a:pt x="61070" y="685938"/>
                                <a:pt x="90488" y="697706"/>
                              </a:cubicBezTo>
                              <a:cubicBezTo>
                                <a:pt x="98379" y="700862"/>
                                <a:pt x="107190" y="702152"/>
                                <a:pt x="114300" y="707231"/>
                              </a:cubicBezTo>
                              <a:cubicBezTo>
                                <a:pt x="117040" y="709189"/>
                                <a:pt x="118642" y="712507"/>
                                <a:pt x="121444" y="714375"/>
                              </a:cubicBezTo>
                              <a:cubicBezTo>
                                <a:pt x="125874" y="717328"/>
                                <a:pt x="130884" y="719315"/>
                                <a:pt x="135731" y="721518"/>
                              </a:cubicBezTo>
                              <a:cubicBezTo>
                                <a:pt x="143564" y="725079"/>
                                <a:pt x="147342" y="726182"/>
                                <a:pt x="154781" y="728662"/>
                              </a:cubicBezTo>
                              <a:cubicBezTo>
                                <a:pt x="168885" y="739240"/>
                                <a:pt x="162104" y="732504"/>
                                <a:pt x="173831" y="750093"/>
                              </a:cubicBezTo>
                              <a:lnTo>
                                <a:pt x="178594" y="757237"/>
                              </a:lnTo>
                              <a:lnTo>
                                <a:pt x="183356" y="764381"/>
                              </a:lnTo>
                              <a:cubicBezTo>
                                <a:pt x="190197" y="791736"/>
                                <a:pt x="180631" y="758019"/>
                                <a:pt x="190500" y="781050"/>
                              </a:cubicBezTo>
                              <a:cubicBezTo>
                                <a:pt x="196650" y="795401"/>
                                <a:pt x="187469" y="786968"/>
                                <a:pt x="200025" y="795337"/>
                              </a:cubicBezTo>
                              <a:cubicBezTo>
                                <a:pt x="201746" y="800500"/>
                                <a:pt x="203805" y="807800"/>
                                <a:pt x="207169" y="812006"/>
                              </a:cubicBezTo>
                              <a:cubicBezTo>
                                <a:pt x="211376" y="817265"/>
                                <a:pt x="217720" y="820689"/>
                                <a:pt x="221456" y="826293"/>
                              </a:cubicBezTo>
                              <a:cubicBezTo>
                                <a:pt x="225253" y="831989"/>
                                <a:pt x="227530" y="836414"/>
                                <a:pt x="233363" y="840581"/>
                              </a:cubicBezTo>
                              <a:cubicBezTo>
                                <a:pt x="236252" y="842644"/>
                                <a:pt x="239713" y="843756"/>
                                <a:pt x="242888" y="845343"/>
                              </a:cubicBezTo>
                              <a:cubicBezTo>
                                <a:pt x="244475" y="847724"/>
                                <a:pt x="245477" y="850624"/>
                                <a:pt x="247650" y="852487"/>
                              </a:cubicBezTo>
                              <a:cubicBezTo>
                                <a:pt x="253853" y="857804"/>
                                <a:pt x="273502" y="865966"/>
                                <a:pt x="278606" y="869156"/>
                              </a:cubicBezTo>
                              <a:cubicBezTo>
                                <a:pt x="284956" y="873125"/>
                                <a:pt x="290391" y="879246"/>
                                <a:pt x="297656" y="881062"/>
                              </a:cubicBezTo>
                              <a:cubicBezTo>
                                <a:pt x="325212" y="887952"/>
                                <a:pt x="310187" y="885232"/>
                                <a:pt x="342900" y="888206"/>
                              </a:cubicBezTo>
                              <a:cubicBezTo>
                                <a:pt x="343694" y="900112"/>
                                <a:pt x="344839" y="912000"/>
                                <a:pt x="345281" y="923925"/>
                              </a:cubicBezTo>
                              <a:cubicBezTo>
                                <a:pt x="346427" y="954870"/>
                                <a:pt x="345603" y="985895"/>
                                <a:pt x="347663" y="1016793"/>
                              </a:cubicBezTo>
                              <a:cubicBezTo>
                                <a:pt x="347997" y="1021802"/>
                                <a:pt x="349640" y="1026904"/>
                                <a:pt x="352425" y="1031081"/>
                              </a:cubicBezTo>
                              <a:cubicBezTo>
                                <a:pt x="358206" y="1039752"/>
                                <a:pt x="357475" y="1039667"/>
                                <a:pt x="366713" y="1047750"/>
                              </a:cubicBezTo>
                              <a:cubicBezTo>
                                <a:pt x="369700" y="1050363"/>
                                <a:pt x="373288" y="1052238"/>
                                <a:pt x="376238" y="1054893"/>
                              </a:cubicBezTo>
                              <a:cubicBezTo>
                                <a:pt x="395136" y="1071901"/>
                                <a:pt x="383078" y="1066699"/>
                                <a:pt x="397669" y="1071562"/>
                              </a:cubicBezTo>
                              <a:cubicBezTo>
                                <a:pt x="399833" y="1073185"/>
                                <a:pt x="410851" y="1081724"/>
                                <a:pt x="414338" y="1083468"/>
                              </a:cubicBezTo>
                              <a:cubicBezTo>
                                <a:pt x="416583" y="1084591"/>
                                <a:pt x="419100" y="1085056"/>
                                <a:pt x="421481" y="1085850"/>
                              </a:cubicBezTo>
                              <a:cubicBezTo>
                                <a:pt x="427831" y="1090612"/>
                                <a:pt x="433001" y="1097627"/>
                                <a:pt x="440531" y="1100137"/>
                              </a:cubicBezTo>
                              <a:cubicBezTo>
                                <a:pt x="442912" y="1100931"/>
                                <a:pt x="445368" y="1101529"/>
                                <a:pt x="447675" y="1102518"/>
                              </a:cubicBezTo>
                              <a:cubicBezTo>
                                <a:pt x="450938" y="1103916"/>
                                <a:pt x="453876" y="1106035"/>
                                <a:pt x="457200" y="1107281"/>
                              </a:cubicBezTo>
                              <a:cubicBezTo>
                                <a:pt x="460264" y="1108430"/>
                                <a:pt x="463550" y="1108868"/>
                                <a:pt x="466725" y="1109662"/>
                              </a:cubicBezTo>
                              <a:cubicBezTo>
                                <a:pt x="472309" y="1126416"/>
                                <a:pt x="465041" y="1105733"/>
                                <a:pt x="473869" y="1126331"/>
                              </a:cubicBezTo>
                              <a:cubicBezTo>
                                <a:pt x="474858" y="1128638"/>
                                <a:pt x="475261" y="1131168"/>
                                <a:pt x="476250" y="1133475"/>
                              </a:cubicBezTo>
                              <a:cubicBezTo>
                                <a:pt x="477648" y="1136738"/>
                                <a:pt x="479615" y="1139737"/>
                                <a:pt x="481013" y="1143000"/>
                              </a:cubicBezTo>
                              <a:cubicBezTo>
                                <a:pt x="482002" y="1145307"/>
                                <a:pt x="482272" y="1147898"/>
                                <a:pt x="483394" y="1150143"/>
                              </a:cubicBezTo>
                              <a:cubicBezTo>
                                <a:pt x="484674" y="1152703"/>
                                <a:pt x="486876" y="1154727"/>
                                <a:pt x="488156" y="1157287"/>
                              </a:cubicBezTo>
                              <a:cubicBezTo>
                                <a:pt x="489279" y="1159532"/>
                                <a:pt x="489415" y="1162186"/>
                                <a:pt x="490538" y="1164431"/>
                              </a:cubicBezTo>
                              <a:cubicBezTo>
                                <a:pt x="491818" y="1166991"/>
                                <a:pt x="494138" y="1168960"/>
                                <a:pt x="495300" y="1171575"/>
                              </a:cubicBezTo>
                              <a:cubicBezTo>
                                <a:pt x="497339" y="1176162"/>
                                <a:pt x="497279" y="1181685"/>
                                <a:pt x="500063" y="1185862"/>
                              </a:cubicBezTo>
                              <a:cubicBezTo>
                                <a:pt x="501650" y="1188243"/>
                                <a:pt x="503663" y="1190391"/>
                                <a:pt x="504825" y="1193006"/>
                              </a:cubicBezTo>
                              <a:cubicBezTo>
                                <a:pt x="506864" y="1197593"/>
                                <a:pt x="506804" y="1203116"/>
                                <a:pt x="509588" y="1207293"/>
                              </a:cubicBezTo>
                              <a:cubicBezTo>
                                <a:pt x="516218" y="1217239"/>
                                <a:pt x="512326" y="1212413"/>
                                <a:pt x="521494" y="1221581"/>
                              </a:cubicBezTo>
                              <a:cubicBezTo>
                                <a:pt x="525150" y="1232550"/>
                                <a:pt x="524394" y="1233832"/>
                                <a:pt x="538163" y="1243012"/>
                              </a:cubicBezTo>
                              <a:cubicBezTo>
                                <a:pt x="553927" y="1253522"/>
                                <a:pt x="549891" y="1247417"/>
                                <a:pt x="554831" y="1257300"/>
                              </a:cubicBezTo>
                              <a:lnTo>
                                <a:pt x="554831" y="1257300"/>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9" name="フリーフォーム 18"/>
                      <p:cNvSpPr/>
                      <p:nvPr/>
                    </p:nvSpPr>
                    <p:spPr>
                      <a:xfrm>
                        <a:off x="5537636" y="1088231"/>
                        <a:ext cx="522645" cy="1454944"/>
                      </a:xfrm>
                      <a:custGeom>
                        <a:avLst/>
                        <a:gdLst>
                          <a:gd name="connsiteX0" fmla="*/ 213083 w 522645"/>
                          <a:gd name="connsiteY0" fmla="*/ 1454944 h 1454944"/>
                          <a:gd name="connsiteX1" fmla="*/ 213083 w 522645"/>
                          <a:gd name="connsiteY1" fmla="*/ 1454944 h 1454944"/>
                          <a:gd name="connsiteX2" fmla="*/ 234514 w 522645"/>
                          <a:gd name="connsiteY2" fmla="*/ 1452563 h 1454944"/>
                          <a:gd name="connsiteX3" fmla="*/ 258327 w 522645"/>
                          <a:gd name="connsiteY3" fmla="*/ 1445419 h 1454944"/>
                          <a:gd name="connsiteX4" fmla="*/ 272614 w 522645"/>
                          <a:gd name="connsiteY4" fmla="*/ 1440657 h 1454944"/>
                          <a:gd name="connsiteX5" fmla="*/ 279758 w 522645"/>
                          <a:gd name="connsiteY5" fmla="*/ 1438275 h 1454944"/>
                          <a:gd name="connsiteX6" fmla="*/ 286902 w 522645"/>
                          <a:gd name="connsiteY6" fmla="*/ 1433513 h 1454944"/>
                          <a:gd name="connsiteX7" fmla="*/ 294045 w 522645"/>
                          <a:gd name="connsiteY7" fmla="*/ 1419225 h 1454944"/>
                          <a:gd name="connsiteX8" fmla="*/ 298808 w 522645"/>
                          <a:gd name="connsiteY8" fmla="*/ 1402557 h 1454944"/>
                          <a:gd name="connsiteX9" fmla="*/ 303570 w 522645"/>
                          <a:gd name="connsiteY9" fmla="*/ 1388269 h 1454944"/>
                          <a:gd name="connsiteX10" fmla="*/ 305952 w 522645"/>
                          <a:gd name="connsiteY10" fmla="*/ 1350169 h 1454944"/>
                          <a:gd name="connsiteX11" fmla="*/ 308333 w 522645"/>
                          <a:gd name="connsiteY11" fmla="*/ 1338263 h 1454944"/>
                          <a:gd name="connsiteX12" fmla="*/ 305952 w 522645"/>
                          <a:gd name="connsiteY12" fmla="*/ 1288257 h 1454944"/>
                          <a:gd name="connsiteX13" fmla="*/ 303570 w 522645"/>
                          <a:gd name="connsiteY13" fmla="*/ 1281113 h 1454944"/>
                          <a:gd name="connsiteX14" fmla="*/ 296427 w 522645"/>
                          <a:gd name="connsiteY14" fmla="*/ 1276350 h 1454944"/>
                          <a:gd name="connsiteX15" fmla="*/ 291664 w 522645"/>
                          <a:gd name="connsiteY15" fmla="*/ 1269207 h 1454944"/>
                          <a:gd name="connsiteX16" fmla="*/ 277377 w 522645"/>
                          <a:gd name="connsiteY16" fmla="*/ 1264444 h 1454944"/>
                          <a:gd name="connsiteX17" fmla="*/ 260708 w 522645"/>
                          <a:gd name="connsiteY17" fmla="*/ 1259682 h 1454944"/>
                          <a:gd name="connsiteX18" fmla="*/ 246420 w 522645"/>
                          <a:gd name="connsiteY18" fmla="*/ 1254919 h 1454944"/>
                          <a:gd name="connsiteX19" fmla="*/ 232133 w 522645"/>
                          <a:gd name="connsiteY19" fmla="*/ 1252538 h 1454944"/>
                          <a:gd name="connsiteX20" fmla="*/ 210702 w 522645"/>
                          <a:gd name="connsiteY20" fmla="*/ 1243013 h 1454944"/>
                          <a:gd name="connsiteX21" fmla="*/ 201177 w 522645"/>
                          <a:gd name="connsiteY21" fmla="*/ 1240632 h 1454944"/>
                          <a:gd name="connsiteX22" fmla="*/ 177364 w 522645"/>
                          <a:gd name="connsiteY22" fmla="*/ 1226344 h 1454944"/>
                          <a:gd name="connsiteX23" fmla="*/ 167839 w 522645"/>
                          <a:gd name="connsiteY23" fmla="*/ 1223963 h 1454944"/>
                          <a:gd name="connsiteX24" fmla="*/ 144027 w 522645"/>
                          <a:gd name="connsiteY24" fmla="*/ 1216819 h 1454944"/>
                          <a:gd name="connsiteX25" fmla="*/ 129739 w 522645"/>
                          <a:gd name="connsiteY25" fmla="*/ 1207294 h 1454944"/>
                          <a:gd name="connsiteX26" fmla="*/ 115452 w 522645"/>
                          <a:gd name="connsiteY26" fmla="*/ 1195388 h 1454944"/>
                          <a:gd name="connsiteX27" fmla="*/ 108308 w 522645"/>
                          <a:gd name="connsiteY27" fmla="*/ 1193007 h 1454944"/>
                          <a:gd name="connsiteX28" fmla="*/ 101164 w 522645"/>
                          <a:gd name="connsiteY28" fmla="*/ 1188244 h 1454944"/>
                          <a:gd name="connsiteX29" fmla="*/ 91639 w 522645"/>
                          <a:gd name="connsiteY29" fmla="*/ 1183482 h 1454944"/>
                          <a:gd name="connsiteX30" fmla="*/ 86877 w 522645"/>
                          <a:gd name="connsiteY30" fmla="*/ 1176338 h 1454944"/>
                          <a:gd name="connsiteX31" fmla="*/ 72589 w 522645"/>
                          <a:gd name="connsiteY31" fmla="*/ 1166813 h 1454944"/>
                          <a:gd name="connsiteX32" fmla="*/ 65445 w 522645"/>
                          <a:gd name="connsiteY32" fmla="*/ 1159669 h 1454944"/>
                          <a:gd name="connsiteX33" fmla="*/ 58302 w 522645"/>
                          <a:gd name="connsiteY33" fmla="*/ 1157288 h 1454944"/>
                          <a:gd name="connsiteX34" fmla="*/ 48777 w 522645"/>
                          <a:gd name="connsiteY34" fmla="*/ 1152525 h 1454944"/>
                          <a:gd name="connsiteX35" fmla="*/ 34489 w 522645"/>
                          <a:gd name="connsiteY35" fmla="*/ 1145382 h 1454944"/>
                          <a:gd name="connsiteX36" fmla="*/ 27345 w 522645"/>
                          <a:gd name="connsiteY36" fmla="*/ 1140619 h 1454944"/>
                          <a:gd name="connsiteX37" fmla="*/ 10677 w 522645"/>
                          <a:gd name="connsiteY37" fmla="*/ 1119188 h 1454944"/>
                          <a:gd name="connsiteX38" fmla="*/ 3533 w 522645"/>
                          <a:gd name="connsiteY38" fmla="*/ 1104900 h 1454944"/>
                          <a:gd name="connsiteX39" fmla="*/ 3533 w 522645"/>
                          <a:gd name="connsiteY39" fmla="*/ 1052513 h 1454944"/>
                          <a:gd name="connsiteX40" fmla="*/ 8295 w 522645"/>
                          <a:gd name="connsiteY40" fmla="*/ 1035844 h 1454944"/>
                          <a:gd name="connsiteX41" fmla="*/ 13058 w 522645"/>
                          <a:gd name="connsiteY41" fmla="*/ 1028700 h 1454944"/>
                          <a:gd name="connsiteX42" fmla="*/ 15439 w 522645"/>
                          <a:gd name="connsiteY42" fmla="*/ 1021557 h 1454944"/>
                          <a:gd name="connsiteX43" fmla="*/ 29727 w 522645"/>
                          <a:gd name="connsiteY43" fmla="*/ 1004888 h 1454944"/>
                          <a:gd name="connsiteX44" fmla="*/ 39252 w 522645"/>
                          <a:gd name="connsiteY44" fmla="*/ 990600 h 1454944"/>
                          <a:gd name="connsiteX45" fmla="*/ 44014 w 522645"/>
                          <a:gd name="connsiteY45" fmla="*/ 983457 h 1454944"/>
                          <a:gd name="connsiteX46" fmla="*/ 46395 w 522645"/>
                          <a:gd name="connsiteY46" fmla="*/ 976313 h 1454944"/>
                          <a:gd name="connsiteX47" fmla="*/ 51158 w 522645"/>
                          <a:gd name="connsiteY47" fmla="*/ 969169 h 1454944"/>
                          <a:gd name="connsiteX48" fmla="*/ 53539 w 522645"/>
                          <a:gd name="connsiteY48" fmla="*/ 950119 h 1454944"/>
                          <a:gd name="connsiteX49" fmla="*/ 60683 w 522645"/>
                          <a:gd name="connsiteY49" fmla="*/ 926307 h 1454944"/>
                          <a:gd name="connsiteX50" fmla="*/ 63064 w 522645"/>
                          <a:gd name="connsiteY50" fmla="*/ 919163 h 1454944"/>
                          <a:gd name="connsiteX51" fmla="*/ 65445 w 522645"/>
                          <a:gd name="connsiteY51" fmla="*/ 912019 h 1454944"/>
                          <a:gd name="connsiteX52" fmla="*/ 77352 w 522645"/>
                          <a:gd name="connsiteY52" fmla="*/ 897732 h 1454944"/>
                          <a:gd name="connsiteX53" fmla="*/ 84495 w 522645"/>
                          <a:gd name="connsiteY53" fmla="*/ 892969 h 1454944"/>
                          <a:gd name="connsiteX54" fmla="*/ 89258 w 522645"/>
                          <a:gd name="connsiteY54" fmla="*/ 883444 h 1454944"/>
                          <a:gd name="connsiteX55" fmla="*/ 96402 w 522645"/>
                          <a:gd name="connsiteY55" fmla="*/ 878682 h 1454944"/>
                          <a:gd name="connsiteX56" fmla="*/ 110689 w 522645"/>
                          <a:gd name="connsiteY56" fmla="*/ 869157 h 1454944"/>
                          <a:gd name="connsiteX57" fmla="*/ 117833 w 522645"/>
                          <a:gd name="connsiteY57" fmla="*/ 862013 h 1454944"/>
                          <a:gd name="connsiteX58" fmla="*/ 134502 w 522645"/>
                          <a:gd name="connsiteY58" fmla="*/ 852488 h 1454944"/>
                          <a:gd name="connsiteX59" fmla="*/ 141645 w 522645"/>
                          <a:gd name="connsiteY59" fmla="*/ 845344 h 1454944"/>
                          <a:gd name="connsiteX60" fmla="*/ 158314 w 522645"/>
                          <a:gd name="connsiteY60" fmla="*/ 838200 h 1454944"/>
                          <a:gd name="connsiteX61" fmla="*/ 179745 w 522645"/>
                          <a:gd name="connsiteY61" fmla="*/ 823913 h 1454944"/>
                          <a:gd name="connsiteX62" fmla="*/ 186889 w 522645"/>
                          <a:gd name="connsiteY62" fmla="*/ 819150 h 1454944"/>
                          <a:gd name="connsiteX63" fmla="*/ 201177 w 522645"/>
                          <a:gd name="connsiteY63" fmla="*/ 809625 h 1454944"/>
                          <a:gd name="connsiteX64" fmla="*/ 217845 w 522645"/>
                          <a:gd name="connsiteY64" fmla="*/ 797719 h 1454944"/>
                          <a:gd name="connsiteX65" fmla="*/ 239277 w 522645"/>
                          <a:gd name="connsiteY65" fmla="*/ 776288 h 1454944"/>
                          <a:gd name="connsiteX66" fmla="*/ 246420 w 522645"/>
                          <a:gd name="connsiteY66" fmla="*/ 769144 h 1454944"/>
                          <a:gd name="connsiteX67" fmla="*/ 260708 w 522645"/>
                          <a:gd name="connsiteY67" fmla="*/ 757238 h 1454944"/>
                          <a:gd name="connsiteX68" fmla="*/ 274995 w 522645"/>
                          <a:gd name="connsiteY68" fmla="*/ 747713 h 1454944"/>
                          <a:gd name="connsiteX69" fmla="*/ 289283 w 522645"/>
                          <a:gd name="connsiteY69" fmla="*/ 735807 h 1454944"/>
                          <a:gd name="connsiteX70" fmla="*/ 301189 w 522645"/>
                          <a:gd name="connsiteY70" fmla="*/ 723900 h 1454944"/>
                          <a:gd name="connsiteX71" fmla="*/ 308333 w 522645"/>
                          <a:gd name="connsiteY71" fmla="*/ 716757 h 1454944"/>
                          <a:gd name="connsiteX72" fmla="*/ 317858 w 522645"/>
                          <a:gd name="connsiteY72" fmla="*/ 709613 h 1454944"/>
                          <a:gd name="connsiteX73" fmla="*/ 322620 w 522645"/>
                          <a:gd name="connsiteY73" fmla="*/ 702469 h 1454944"/>
                          <a:gd name="connsiteX74" fmla="*/ 329764 w 522645"/>
                          <a:gd name="connsiteY74" fmla="*/ 697707 h 1454944"/>
                          <a:gd name="connsiteX75" fmla="*/ 332145 w 522645"/>
                          <a:gd name="connsiteY75" fmla="*/ 690563 h 1454944"/>
                          <a:gd name="connsiteX76" fmla="*/ 346433 w 522645"/>
                          <a:gd name="connsiteY76" fmla="*/ 676275 h 1454944"/>
                          <a:gd name="connsiteX77" fmla="*/ 358339 w 522645"/>
                          <a:gd name="connsiteY77" fmla="*/ 661988 h 1454944"/>
                          <a:gd name="connsiteX78" fmla="*/ 363102 w 522645"/>
                          <a:gd name="connsiteY78" fmla="*/ 654844 h 1454944"/>
                          <a:gd name="connsiteX79" fmla="*/ 370245 w 522645"/>
                          <a:gd name="connsiteY79" fmla="*/ 647700 h 1454944"/>
                          <a:gd name="connsiteX80" fmla="*/ 375008 w 522645"/>
                          <a:gd name="connsiteY80" fmla="*/ 640557 h 1454944"/>
                          <a:gd name="connsiteX81" fmla="*/ 389295 w 522645"/>
                          <a:gd name="connsiteY81" fmla="*/ 628650 h 1454944"/>
                          <a:gd name="connsiteX82" fmla="*/ 396439 w 522645"/>
                          <a:gd name="connsiteY82" fmla="*/ 626269 h 1454944"/>
                          <a:gd name="connsiteX83" fmla="*/ 415489 w 522645"/>
                          <a:gd name="connsiteY83" fmla="*/ 604838 h 1454944"/>
                          <a:gd name="connsiteX84" fmla="*/ 429777 w 522645"/>
                          <a:gd name="connsiteY84" fmla="*/ 595313 h 1454944"/>
                          <a:gd name="connsiteX85" fmla="*/ 441683 w 522645"/>
                          <a:gd name="connsiteY85" fmla="*/ 585788 h 1454944"/>
                          <a:gd name="connsiteX86" fmla="*/ 448827 w 522645"/>
                          <a:gd name="connsiteY86" fmla="*/ 578644 h 1454944"/>
                          <a:gd name="connsiteX87" fmla="*/ 458352 w 522645"/>
                          <a:gd name="connsiteY87" fmla="*/ 573882 h 1454944"/>
                          <a:gd name="connsiteX88" fmla="*/ 470258 w 522645"/>
                          <a:gd name="connsiteY88" fmla="*/ 564357 h 1454944"/>
                          <a:gd name="connsiteX89" fmla="*/ 482164 w 522645"/>
                          <a:gd name="connsiteY89" fmla="*/ 550069 h 1454944"/>
                          <a:gd name="connsiteX90" fmla="*/ 489308 w 522645"/>
                          <a:gd name="connsiteY90" fmla="*/ 542925 h 1454944"/>
                          <a:gd name="connsiteX91" fmla="*/ 491689 w 522645"/>
                          <a:gd name="connsiteY91" fmla="*/ 535782 h 1454944"/>
                          <a:gd name="connsiteX92" fmla="*/ 505977 w 522645"/>
                          <a:gd name="connsiteY92" fmla="*/ 531019 h 1454944"/>
                          <a:gd name="connsiteX93" fmla="*/ 517883 w 522645"/>
                          <a:gd name="connsiteY93" fmla="*/ 519113 h 1454944"/>
                          <a:gd name="connsiteX94" fmla="*/ 522645 w 522645"/>
                          <a:gd name="connsiteY94" fmla="*/ 504825 h 1454944"/>
                          <a:gd name="connsiteX95" fmla="*/ 515502 w 522645"/>
                          <a:gd name="connsiteY95" fmla="*/ 469107 h 1454944"/>
                          <a:gd name="connsiteX96" fmla="*/ 510739 w 522645"/>
                          <a:gd name="connsiteY96" fmla="*/ 461963 h 1454944"/>
                          <a:gd name="connsiteX97" fmla="*/ 503595 w 522645"/>
                          <a:gd name="connsiteY97" fmla="*/ 457200 h 1454944"/>
                          <a:gd name="connsiteX98" fmla="*/ 486927 w 522645"/>
                          <a:gd name="connsiteY98" fmla="*/ 435769 h 1454944"/>
                          <a:gd name="connsiteX99" fmla="*/ 482164 w 522645"/>
                          <a:gd name="connsiteY99" fmla="*/ 428625 h 1454944"/>
                          <a:gd name="connsiteX100" fmla="*/ 475020 w 522645"/>
                          <a:gd name="connsiteY100" fmla="*/ 423863 h 1454944"/>
                          <a:gd name="connsiteX101" fmla="*/ 460733 w 522645"/>
                          <a:gd name="connsiteY101" fmla="*/ 411957 h 1454944"/>
                          <a:gd name="connsiteX102" fmla="*/ 448827 w 522645"/>
                          <a:gd name="connsiteY102" fmla="*/ 400050 h 1454944"/>
                          <a:gd name="connsiteX103" fmla="*/ 434539 w 522645"/>
                          <a:gd name="connsiteY103" fmla="*/ 385763 h 1454944"/>
                          <a:gd name="connsiteX104" fmla="*/ 427395 w 522645"/>
                          <a:gd name="connsiteY104" fmla="*/ 378619 h 1454944"/>
                          <a:gd name="connsiteX105" fmla="*/ 422633 w 522645"/>
                          <a:gd name="connsiteY105" fmla="*/ 371475 h 1454944"/>
                          <a:gd name="connsiteX106" fmla="*/ 408345 w 522645"/>
                          <a:gd name="connsiteY106" fmla="*/ 361950 h 1454944"/>
                          <a:gd name="connsiteX107" fmla="*/ 401202 w 522645"/>
                          <a:gd name="connsiteY107" fmla="*/ 357188 h 1454944"/>
                          <a:gd name="connsiteX108" fmla="*/ 389295 w 522645"/>
                          <a:gd name="connsiteY108" fmla="*/ 345282 h 1454944"/>
                          <a:gd name="connsiteX109" fmla="*/ 377389 w 522645"/>
                          <a:gd name="connsiteY109" fmla="*/ 335757 h 1454944"/>
                          <a:gd name="connsiteX110" fmla="*/ 358339 w 522645"/>
                          <a:gd name="connsiteY110" fmla="*/ 321469 h 1454944"/>
                          <a:gd name="connsiteX111" fmla="*/ 344052 w 522645"/>
                          <a:gd name="connsiteY111" fmla="*/ 311944 h 1454944"/>
                          <a:gd name="connsiteX112" fmla="*/ 336908 w 522645"/>
                          <a:gd name="connsiteY112" fmla="*/ 307182 h 1454944"/>
                          <a:gd name="connsiteX113" fmla="*/ 329764 w 522645"/>
                          <a:gd name="connsiteY113" fmla="*/ 300038 h 1454944"/>
                          <a:gd name="connsiteX114" fmla="*/ 320239 w 522645"/>
                          <a:gd name="connsiteY114" fmla="*/ 295275 h 1454944"/>
                          <a:gd name="connsiteX115" fmla="*/ 313095 w 522645"/>
                          <a:gd name="connsiteY115" fmla="*/ 290513 h 1454944"/>
                          <a:gd name="connsiteX116" fmla="*/ 301189 w 522645"/>
                          <a:gd name="connsiteY116" fmla="*/ 278607 h 1454944"/>
                          <a:gd name="connsiteX117" fmla="*/ 286902 w 522645"/>
                          <a:gd name="connsiteY117" fmla="*/ 264319 h 1454944"/>
                          <a:gd name="connsiteX118" fmla="*/ 282139 w 522645"/>
                          <a:gd name="connsiteY118" fmla="*/ 257175 h 1454944"/>
                          <a:gd name="connsiteX119" fmla="*/ 274995 w 522645"/>
                          <a:gd name="connsiteY119" fmla="*/ 252413 h 1454944"/>
                          <a:gd name="connsiteX120" fmla="*/ 263089 w 522645"/>
                          <a:gd name="connsiteY120" fmla="*/ 235744 h 1454944"/>
                          <a:gd name="connsiteX121" fmla="*/ 253564 w 522645"/>
                          <a:gd name="connsiteY121" fmla="*/ 221457 h 1454944"/>
                          <a:gd name="connsiteX122" fmla="*/ 248802 w 522645"/>
                          <a:gd name="connsiteY122" fmla="*/ 214313 h 1454944"/>
                          <a:gd name="connsiteX123" fmla="*/ 244039 w 522645"/>
                          <a:gd name="connsiteY123" fmla="*/ 204788 h 1454944"/>
                          <a:gd name="connsiteX124" fmla="*/ 236895 w 522645"/>
                          <a:gd name="connsiteY124" fmla="*/ 200025 h 1454944"/>
                          <a:gd name="connsiteX125" fmla="*/ 229752 w 522645"/>
                          <a:gd name="connsiteY125" fmla="*/ 190500 h 1454944"/>
                          <a:gd name="connsiteX126" fmla="*/ 215464 w 522645"/>
                          <a:gd name="connsiteY126" fmla="*/ 180975 h 1454944"/>
                          <a:gd name="connsiteX127" fmla="*/ 203558 w 522645"/>
                          <a:gd name="connsiteY127" fmla="*/ 171450 h 1454944"/>
                          <a:gd name="connsiteX128" fmla="*/ 189270 w 522645"/>
                          <a:gd name="connsiteY128" fmla="*/ 159544 h 1454944"/>
                          <a:gd name="connsiteX129" fmla="*/ 174983 w 522645"/>
                          <a:gd name="connsiteY129" fmla="*/ 150019 h 1454944"/>
                          <a:gd name="connsiteX130" fmla="*/ 160695 w 522645"/>
                          <a:gd name="connsiteY130" fmla="*/ 135732 h 1454944"/>
                          <a:gd name="connsiteX131" fmla="*/ 148789 w 522645"/>
                          <a:gd name="connsiteY131" fmla="*/ 114300 h 1454944"/>
                          <a:gd name="connsiteX132" fmla="*/ 141645 w 522645"/>
                          <a:gd name="connsiteY132" fmla="*/ 109538 h 1454944"/>
                          <a:gd name="connsiteX133" fmla="*/ 134502 w 522645"/>
                          <a:gd name="connsiteY133" fmla="*/ 95250 h 1454944"/>
                          <a:gd name="connsiteX134" fmla="*/ 132120 w 522645"/>
                          <a:gd name="connsiteY134" fmla="*/ 88107 h 1454944"/>
                          <a:gd name="connsiteX135" fmla="*/ 122595 w 522645"/>
                          <a:gd name="connsiteY135" fmla="*/ 73819 h 1454944"/>
                          <a:gd name="connsiteX136" fmla="*/ 120214 w 522645"/>
                          <a:gd name="connsiteY136" fmla="*/ 59532 h 1454944"/>
                          <a:gd name="connsiteX137" fmla="*/ 117833 w 522645"/>
                          <a:gd name="connsiteY137" fmla="*/ 50007 h 1454944"/>
                          <a:gd name="connsiteX138" fmla="*/ 120214 w 522645"/>
                          <a:gd name="connsiteY138" fmla="*/ 26194 h 1454944"/>
                          <a:gd name="connsiteX139" fmla="*/ 124977 w 522645"/>
                          <a:gd name="connsiteY139" fmla="*/ 11907 h 1454944"/>
                          <a:gd name="connsiteX140" fmla="*/ 134502 w 522645"/>
                          <a:gd name="connsiteY140" fmla="*/ 0 h 1454944"/>
                          <a:gd name="connsiteX141" fmla="*/ 132120 w 522645"/>
                          <a:gd name="connsiteY141" fmla="*/ 9525 h 145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522645" h="1454944">
                            <a:moveTo>
                              <a:pt x="213083" y="1454944"/>
                            </a:moveTo>
                            <a:lnTo>
                              <a:pt x="213083" y="1454944"/>
                            </a:lnTo>
                            <a:cubicBezTo>
                              <a:pt x="220227" y="1454150"/>
                              <a:pt x="227410" y="1453656"/>
                              <a:pt x="234514" y="1452563"/>
                            </a:cubicBezTo>
                            <a:cubicBezTo>
                              <a:pt x="241200" y="1451534"/>
                              <a:pt x="252760" y="1447275"/>
                              <a:pt x="258327" y="1445419"/>
                            </a:cubicBezTo>
                            <a:lnTo>
                              <a:pt x="272614" y="1440657"/>
                            </a:lnTo>
                            <a:cubicBezTo>
                              <a:pt x="274995" y="1439863"/>
                              <a:pt x="277669" y="1439667"/>
                              <a:pt x="279758" y="1438275"/>
                            </a:cubicBezTo>
                            <a:lnTo>
                              <a:pt x="286902" y="1433513"/>
                            </a:lnTo>
                            <a:cubicBezTo>
                              <a:pt x="292883" y="1415566"/>
                              <a:pt x="284818" y="1437679"/>
                              <a:pt x="294045" y="1419225"/>
                            </a:cubicBezTo>
                            <a:cubicBezTo>
                              <a:pt x="296049" y="1415217"/>
                              <a:pt x="297661" y="1406381"/>
                              <a:pt x="298808" y="1402557"/>
                            </a:cubicBezTo>
                            <a:cubicBezTo>
                              <a:pt x="300250" y="1397748"/>
                              <a:pt x="303570" y="1388269"/>
                              <a:pt x="303570" y="1388269"/>
                            </a:cubicBezTo>
                            <a:cubicBezTo>
                              <a:pt x="304364" y="1375569"/>
                              <a:pt x="304745" y="1362836"/>
                              <a:pt x="305952" y="1350169"/>
                            </a:cubicBezTo>
                            <a:cubicBezTo>
                              <a:pt x="306336" y="1346140"/>
                              <a:pt x="308333" y="1342310"/>
                              <a:pt x="308333" y="1338263"/>
                            </a:cubicBezTo>
                            <a:cubicBezTo>
                              <a:pt x="308333" y="1321575"/>
                              <a:pt x="307338" y="1304887"/>
                              <a:pt x="305952" y="1288257"/>
                            </a:cubicBezTo>
                            <a:cubicBezTo>
                              <a:pt x="305744" y="1285755"/>
                              <a:pt x="305138" y="1283073"/>
                              <a:pt x="303570" y="1281113"/>
                            </a:cubicBezTo>
                            <a:cubicBezTo>
                              <a:pt x="301782" y="1278878"/>
                              <a:pt x="298808" y="1277938"/>
                              <a:pt x="296427" y="1276350"/>
                            </a:cubicBezTo>
                            <a:cubicBezTo>
                              <a:pt x="294839" y="1273969"/>
                              <a:pt x="294091" y="1270724"/>
                              <a:pt x="291664" y="1269207"/>
                            </a:cubicBezTo>
                            <a:cubicBezTo>
                              <a:pt x="287407" y="1266546"/>
                              <a:pt x="282139" y="1266032"/>
                              <a:pt x="277377" y="1264444"/>
                            </a:cubicBezTo>
                            <a:cubicBezTo>
                              <a:pt x="253384" y="1256446"/>
                              <a:pt x="290588" y="1268646"/>
                              <a:pt x="260708" y="1259682"/>
                            </a:cubicBezTo>
                            <a:cubicBezTo>
                              <a:pt x="255899" y="1258239"/>
                              <a:pt x="251372" y="1255744"/>
                              <a:pt x="246420" y="1254919"/>
                            </a:cubicBezTo>
                            <a:cubicBezTo>
                              <a:pt x="241658" y="1254125"/>
                              <a:pt x="236817" y="1253709"/>
                              <a:pt x="232133" y="1252538"/>
                            </a:cubicBezTo>
                            <a:cubicBezTo>
                              <a:pt x="196580" y="1243649"/>
                              <a:pt x="232596" y="1252396"/>
                              <a:pt x="210702" y="1243013"/>
                            </a:cubicBezTo>
                            <a:cubicBezTo>
                              <a:pt x="207694" y="1241724"/>
                              <a:pt x="204352" y="1241426"/>
                              <a:pt x="201177" y="1240632"/>
                            </a:cubicBezTo>
                            <a:cubicBezTo>
                              <a:pt x="194060" y="1235887"/>
                              <a:pt x="185730" y="1229481"/>
                              <a:pt x="177364" y="1226344"/>
                            </a:cubicBezTo>
                            <a:cubicBezTo>
                              <a:pt x="174300" y="1225195"/>
                              <a:pt x="170974" y="1224903"/>
                              <a:pt x="167839" y="1223963"/>
                            </a:cubicBezTo>
                            <a:cubicBezTo>
                              <a:pt x="138852" y="1215267"/>
                              <a:pt x="165981" y="1222307"/>
                              <a:pt x="144027" y="1216819"/>
                            </a:cubicBezTo>
                            <a:cubicBezTo>
                              <a:pt x="139264" y="1213644"/>
                              <a:pt x="133786" y="1211341"/>
                              <a:pt x="129739" y="1207294"/>
                            </a:cubicBezTo>
                            <a:cubicBezTo>
                              <a:pt x="124473" y="1202028"/>
                              <a:pt x="122082" y="1198703"/>
                              <a:pt x="115452" y="1195388"/>
                            </a:cubicBezTo>
                            <a:cubicBezTo>
                              <a:pt x="113207" y="1194266"/>
                              <a:pt x="110689" y="1193801"/>
                              <a:pt x="108308" y="1193007"/>
                            </a:cubicBezTo>
                            <a:cubicBezTo>
                              <a:pt x="105927" y="1191419"/>
                              <a:pt x="103649" y="1189664"/>
                              <a:pt x="101164" y="1188244"/>
                            </a:cubicBezTo>
                            <a:cubicBezTo>
                              <a:pt x="98082" y="1186483"/>
                              <a:pt x="94366" y="1185754"/>
                              <a:pt x="91639" y="1183482"/>
                            </a:cubicBezTo>
                            <a:cubicBezTo>
                              <a:pt x="89440" y="1181650"/>
                              <a:pt x="89031" y="1178223"/>
                              <a:pt x="86877" y="1176338"/>
                            </a:cubicBezTo>
                            <a:cubicBezTo>
                              <a:pt x="82569" y="1172569"/>
                              <a:pt x="76636" y="1170860"/>
                              <a:pt x="72589" y="1166813"/>
                            </a:cubicBezTo>
                            <a:cubicBezTo>
                              <a:pt x="70208" y="1164432"/>
                              <a:pt x="68247" y="1161537"/>
                              <a:pt x="65445" y="1159669"/>
                            </a:cubicBezTo>
                            <a:cubicBezTo>
                              <a:pt x="63357" y="1158277"/>
                              <a:pt x="60609" y="1158277"/>
                              <a:pt x="58302" y="1157288"/>
                            </a:cubicBezTo>
                            <a:cubicBezTo>
                              <a:pt x="55039" y="1155890"/>
                              <a:pt x="51859" y="1154286"/>
                              <a:pt x="48777" y="1152525"/>
                            </a:cubicBezTo>
                            <a:cubicBezTo>
                              <a:pt x="35855" y="1145141"/>
                              <a:pt x="47584" y="1149746"/>
                              <a:pt x="34489" y="1145382"/>
                            </a:cubicBezTo>
                            <a:cubicBezTo>
                              <a:pt x="32108" y="1143794"/>
                              <a:pt x="29544" y="1142451"/>
                              <a:pt x="27345" y="1140619"/>
                            </a:cubicBezTo>
                            <a:cubicBezTo>
                              <a:pt x="21657" y="1135878"/>
                              <a:pt x="12719" y="1125313"/>
                              <a:pt x="10677" y="1119188"/>
                            </a:cubicBezTo>
                            <a:cubicBezTo>
                              <a:pt x="7390" y="1109329"/>
                              <a:pt x="9687" y="1114133"/>
                              <a:pt x="3533" y="1104900"/>
                            </a:cubicBezTo>
                            <a:cubicBezTo>
                              <a:pt x="-2045" y="1082587"/>
                              <a:pt x="-225" y="1093859"/>
                              <a:pt x="3533" y="1052513"/>
                            </a:cubicBezTo>
                            <a:cubicBezTo>
                              <a:pt x="3702" y="1050649"/>
                              <a:pt x="7042" y="1038349"/>
                              <a:pt x="8295" y="1035844"/>
                            </a:cubicBezTo>
                            <a:cubicBezTo>
                              <a:pt x="9575" y="1033284"/>
                              <a:pt x="11470" y="1031081"/>
                              <a:pt x="13058" y="1028700"/>
                            </a:cubicBezTo>
                            <a:cubicBezTo>
                              <a:pt x="13852" y="1026319"/>
                              <a:pt x="14194" y="1023736"/>
                              <a:pt x="15439" y="1021557"/>
                            </a:cubicBezTo>
                            <a:cubicBezTo>
                              <a:pt x="23596" y="1007282"/>
                              <a:pt x="20631" y="1016582"/>
                              <a:pt x="29727" y="1004888"/>
                            </a:cubicBezTo>
                            <a:cubicBezTo>
                              <a:pt x="33241" y="1000370"/>
                              <a:pt x="36077" y="995363"/>
                              <a:pt x="39252" y="990600"/>
                            </a:cubicBezTo>
                            <a:lnTo>
                              <a:pt x="44014" y="983457"/>
                            </a:lnTo>
                            <a:cubicBezTo>
                              <a:pt x="44808" y="981076"/>
                              <a:pt x="45272" y="978558"/>
                              <a:pt x="46395" y="976313"/>
                            </a:cubicBezTo>
                            <a:cubicBezTo>
                              <a:pt x="47675" y="973753"/>
                              <a:pt x="50405" y="971930"/>
                              <a:pt x="51158" y="969169"/>
                            </a:cubicBezTo>
                            <a:cubicBezTo>
                              <a:pt x="52842" y="962995"/>
                              <a:pt x="52487" y="956431"/>
                              <a:pt x="53539" y="950119"/>
                            </a:cubicBezTo>
                            <a:cubicBezTo>
                              <a:pt x="54739" y="942917"/>
                              <a:pt x="58564" y="932665"/>
                              <a:pt x="60683" y="926307"/>
                            </a:cubicBezTo>
                            <a:lnTo>
                              <a:pt x="63064" y="919163"/>
                            </a:lnTo>
                            <a:cubicBezTo>
                              <a:pt x="63858" y="916782"/>
                              <a:pt x="64053" y="914107"/>
                              <a:pt x="65445" y="912019"/>
                            </a:cubicBezTo>
                            <a:cubicBezTo>
                              <a:pt x="70129" y="904993"/>
                              <a:pt x="70474" y="903463"/>
                              <a:pt x="77352" y="897732"/>
                            </a:cubicBezTo>
                            <a:cubicBezTo>
                              <a:pt x="79550" y="895900"/>
                              <a:pt x="82114" y="894557"/>
                              <a:pt x="84495" y="892969"/>
                            </a:cubicBezTo>
                            <a:cubicBezTo>
                              <a:pt x="86083" y="889794"/>
                              <a:pt x="86985" y="886171"/>
                              <a:pt x="89258" y="883444"/>
                            </a:cubicBezTo>
                            <a:cubicBezTo>
                              <a:pt x="91090" y="881246"/>
                              <a:pt x="94203" y="880514"/>
                              <a:pt x="96402" y="878682"/>
                            </a:cubicBezTo>
                            <a:cubicBezTo>
                              <a:pt x="108294" y="868772"/>
                              <a:pt x="98133" y="873342"/>
                              <a:pt x="110689" y="869157"/>
                            </a:cubicBezTo>
                            <a:cubicBezTo>
                              <a:pt x="113070" y="866776"/>
                              <a:pt x="115246" y="864169"/>
                              <a:pt x="117833" y="862013"/>
                            </a:cubicBezTo>
                            <a:cubicBezTo>
                              <a:pt x="122884" y="857804"/>
                              <a:pt x="128676" y="855400"/>
                              <a:pt x="134502" y="852488"/>
                            </a:cubicBezTo>
                            <a:cubicBezTo>
                              <a:pt x="136883" y="850107"/>
                              <a:pt x="138905" y="847301"/>
                              <a:pt x="141645" y="845344"/>
                            </a:cubicBezTo>
                            <a:cubicBezTo>
                              <a:pt x="158323" y="833431"/>
                              <a:pt x="144332" y="845968"/>
                              <a:pt x="158314" y="838200"/>
                            </a:cubicBezTo>
                            <a:cubicBezTo>
                              <a:pt x="158316" y="838199"/>
                              <a:pt x="176172" y="826295"/>
                              <a:pt x="179745" y="823913"/>
                            </a:cubicBezTo>
                            <a:cubicBezTo>
                              <a:pt x="182126" y="822325"/>
                              <a:pt x="184865" y="821174"/>
                              <a:pt x="186889" y="819150"/>
                            </a:cubicBezTo>
                            <a:cubicBezTo>
                              <a:pt x="195808" y="810232"/>
                              <a:pt x="190838" y="813072"/>
                              <a:pt x="201177" y="809625"/>
                            </a:cubicBezTo>
                            <a:cubicBezTo>
                              <a:pt x="228662" y="782140"/>
                              <a:pt x="186509" y="822787"/>
                              <a:pt x="217845" y="797719"/>
                            </a:cubicBezTo>
                            <a:lnTo>
                              <a:pt x="239277" y="776288"/>
                            </a:lnTo>
                            <a:cubicBezTo>
                              <a:pt x="241658" y="773907"/>
                              <a:pt x="243618" y="771012"/>
                              <a:pt x="246420" y="769144"/>
                            </a:cubicBezTo>
                            <a:cubicBezTo>
                              <a:pt x="271930" y="752140"/>
                              <a:pt x="233226" y="778614"/>
                              <a:pt x="260708" y="757238"/>
                            </a:cubicBezTo>
                            <a:cubicBezTo>
                              <a:pt x="265226" y="753724"/>
                              <a:pt x="270948" y="751760"/>
                              <a:pt x="274995" y="747713"/>
                            </a:cubicBezTo>
                            <a:cubicBezTo>
                              <a:pt x="284163" y="738545"/>
                              <a:pt x="279337" y="742437"/>
                              <a:pt x="289283" y="735807"/>
                            </a:cubicBezTo>
                            <a:cubicBezTo>
                              <a:pt x="298011" y="722713"/>
                              <a:pt x="289285" y="733820"/>
                              <a:pt x="301189" y="723900"/>
                            </a:cubicBezTo>
                            <a:cubicBezTo>
                              <a:pt x="303776" y="721744"/>
                              <a:pt x="305776" y="718948"/>
                              <a:pt x="308333" y="716757"/>
                            </a:cubicBezTo>
                            <a:cubicBezTo>
                              <a:pt x="311346" y="714174"/>
                              <a:pt x="314683" y="711994"/>
                              <a:pt x="317858" y="709613"/>
                            </a:cubicBezTo>
                            <a:cubicBezTo>
                              <a:pt x="319445" y="707232"/>
                              <a:pt x="320596" y="704493"/>
                              <a:pt x="322620" y="702469"/>
                            </a:cubicBezTo>
                            <a:cubicBezTo>
                              <a:pt x="324644" y="700445"/>
                              <a:pt x="327976" y="699942"/>
                              <a:pt x="329764" y="697707"/>
                            </a:cubicBezTo>
                            <a:cubicBezTo>
                              <a:pt x="331332" y="695747"/>
                              <a:pt x="330604" y="692544"/>
                              <a:pt x="332145" y="690563"/>
                            </a:cubicBezTo>
                            <a:cubicBezTo>
                              <a:pt x="336280" y="685246"/>
                              <a:pt x="342697" y="681879"/>
                              <a:pt x="346433" y="676275"/>
                            </a:cubicBezTo>
                            <a:cubicBezTo>
                              <a:pt x="358255" y="658542"/>
                              <a:pt x="343062" y="680320"/>
                              <a:pt x="358339" y="661988"/>
                            </a:cubicBezTo>
                            <a:cubicBezTo>
                              <a:pt x="360171" y="659789"/>
                              <a:pt x="361270" y="657043"/>
                              <a:pt x="363102" y="654844"/>
                            </a:cubicBezTo>
                            <a:cubicBezTo>
                              <a:pt x="365258" y="652257"/>
                              <a:pt x="368089" y="650287"/>
                              <a:pt x="370245" y="647700"/>
                            </a:cubicBezTo>
                            <a:cubicBezTo>
                              <a:pt x="372077" y="645502"/>
                              <a:pt x="373176" y="642755"/>
                              <a:pt x="375008" y="640557"/>
                            </a:cubicBezTo>
                            <a:cubicBezTo>
                              <a:pt x="378768" y="636045"/>
                              <a:pt x="383945" y="631325"/>
                              <a:pt x="389295" y="628650"/>
                            </a:cubicBezTo>
                            <a:cubicBezTo>
                              <a:pt x="391540" y="627527"/>
                              <a:pt x="394058" y="627063"/>
                              <a:pt x="396439" y="626269"/>
                            </a:cubicBezTo>
                            <a:cubicBezTo>
                              <a:pt x="402165" y="617681"/>
                              <a:pt x="405704" y="611361"/>
                              <a:pt x="415489" y="604838"/>
                            </a:cubicBezTo>
                            <a:lnTo>
                              <a:pt x="429777" y="595313"/>
                            </a:lnTo>
                            <a:cubicBezTo>
                              <a:pt x="440427" y="579336"/>
                              <a:pt x="427881" y="594989"/>
                              <a:pt x="441683" y="585788"/>
                            </a:cubicBezTo>
                            <a:cubicBezTo>
                              <a:pt x="444485" y="583920"/>
                              <a:pt x="446087" y="580601"/>
                              <a:pt x="448827" y="578644"/>
                            </a:cubicBezTo>
                            <a:cubicBezTo>
                              <a:pt x="451716" y="576581"/>
                              <a:pt x="455177" y="575469"/>
                              <a:pt x="458352" y="573882"/>
                            </a:cubicBezTo>
                            <a:cubicBezTo>
                              <a:pt x="469002" y="557905"/>
                              <a:pt x="456456" y="573558"/>
                              <a:pt x="470258" y="564357"/>
                            </a:cubicBezTo>
                            <a:cubicBezTo>
                              <a:pt x="478086" y="559138"/>
                              <a:pt x="476672" y="556659"/>
                              <a:pt x="482164" y="550069"/>
                            </a:cubicBezTo>
                            <a:cubicBezTo>
                              <a:pt x="484320" y="547482"/>
                              <a:pt x="486927" y="545306"/>
                              <a:pt x="489308" y="542925"/>
                            </a:cubicBezTo>
                            <a:cubicBezTo>
                              <a:pt x="490102" y="540544"/>
                              <a:pt x="489647" y="537241"/>
                              <a:pt x="491689" y="535782"/>
                            </a:cubicBezTo>
                            <a:cubicBezTo>
                              <a:pt x="495774" y="532864"/>
                              <a:pt x="505977" y="531019"/>
                              <a:pt x="505977" y="531019"/>
                            </a:cubicBezTo>
                            <a:cubicBezTo>
                              <a:pt x="512493" y="526675"/>
                              <a:pt x="514541" y="526632"/>
                              <a:pt x="517883" y="519113"/>
                            </a:cubicBezTo>
                            <a:cubicBezTo>
                              <a:pt x="519922" y="514525"/>
                              <a:pt x="522645" y="504825"/>
                              <a:pt x="522645" y="504825"/>
                            </a:cubicBezTo>
                            <a:cubicBezTo>
                              <a:pt x="521724" y="496539"/>
                              <a:pt x="521130" y="477548"/>
                              <a:pt x="515502" y="469107"/>
                            </a:cubicBezTo>
                            <a:cubicBezTo>
                              <a:pt x="513914" y="466726"/>
                              <a:pt x="512763" y="463987"/>
                              <a:pt x="510739" y="461963"/>
                            </a:cubicBezTo>
                            <a:cubicBezTo>
                              <a:pt x="508715" y="459939"/>
                              <a:pt x="505976" y="458788"/>
                              <a:pt x="503595" y="457200"/>
                            </a:cubicBezTo>
                            <a:cubicBezTo>
                              <a:pt x="479522" y="421092"/>
                              <a:pt x="505577" y="458150"/>
                              <a:pt x="486927" y="435769"/>
                            </a:cubicBezTo>
                            <a:cubicBezTo>
                              <a:pt x="485095" y="433570"/>
                              <a:pt x="484188" y="430649"/>
                              <a:pt x="482164" y="428625"/>
                            </a:cubicBezTo>
                            <a:cubicBezTo>
                              <a:pt x="480140" y="426601"/>
                              <a:pt x="477219" y="425695"/>
                              <a:pt x="475020" y="423863"/>
                            </a:cubicBezTo>
                            <a:cubicBezTo>
                              <a:pt x="456686" y="408584"/>
                              <a:pt x="478470" y="423780"/>
                              <a:pt x="460733" y="411957"/>
                            </a:cubicBezTo>
                            <a:cubicBezTo>
                              <a:pt x="450920" y="397239"/>
                              <a:pt x="461813" y="411593"/>
                              <a:pt x="448827" y="400050"/>
                            </a:cubicBezTo>
                            <a:cubicBezTo>
                              <a:pt x="443793" y="395575"/>
                              <a:pt x="439302" y="390525"/>
                              <a:pt x="434539" y="385763"/>
                            </a:cubicBezTo>
                            <a:cubicBezTo>
                              <a:pt x="432158" y="383382"/>
                              <a:pt x="429263" y="381421"/>
                              <a:pt x="427395" y="378619"/>
                            </a:cubicBezTo>
                            <a:cubicBezTo>
                              <a:pt x="425808" y="376238"/>
                              <a:pt x="424787" y="373360"/>
                              <a:pt x="422633" y="371475"/>
                            </a:cubicBezTo>
                            <a:cubicBezTo>
                              <a:pt x="418325" y="367706"/>
                              <a:pt x="413108" y="365125"/>
                              <a:pt x="408345" y="361950"/>
                            </a:cubicBezTo>
                            <a:lnTo>
                              <a:pt x="401202" y="357188"/>
                            </a:lnTo>
                            <a:cubicBezTo>
                              <a:pt x="388498" y="338133"/>
                              <a:pt x="405174" y="361161"/>
                              <a:pt x="389295" y="345282"/>
                            </a:cubicBezTo>
                            <a:cubicBezTo>
                              <a:pt x="378523" y="334510"/>
                              <a:pt x="391298" y="340393"/>
                              <a:pt x="377389" y="335757"/>
                            </a:cubicBezTo>
                            <a:cubicBezTo>
                              <a:pt x="371039" y="330994"/>
                              <a:pt x="364943" y="325872"/>
                              <a:pt x="358339" y="321469"/>
                            </a:cubicBezTo>
                            <a:lnTo>
                              <a:pt x="344052" y="311944"/>
                            </a:lnTo>
                            <a:cubicBezTo>
                              <a:pt x="341671" y="310357"/>
                              <a:pt x="338932" y="309206"/>
                              <a:pt x="336908" y="307182"/>
                            </a:cubicBezTo>
                            <a:cubicBezTo>
                              <a:pt x="334527" y="304801"/>
                              <a:pt x="332504" y="301996"/>
                              <a:pt x="329764" y="300038"/>
                            </a:cubicBezTo>
                            <a:cubicBezTo>
                              <a:pt x="326875" y="297975"/>
                              <a:pt x="323321" y="297036"/>
                              <a:pt x="320239" y="295275"/>
                            </a:cubicBezTo>
                            <a:cubicBezTo>
                              <a:pt x="317754" y="293855"/>
                              <a:pt x="315476" y="292100"/>
                              <a:pt x="313095" y="290513"/>
                            </a:cubicBezTo>
                            <a:cubicBezTo>
                              <a:pt x="303281" y="275791"/>
                              <a:pt x="314179" y="290153"/>
                              <a:pt x="301189" y="278607"/>
                            </a:cubicBezTo>
                            <a:cubicBezTo>
                              <a:pt x="296155" y="274132"/>
                              <a:pt x="290638" y="269923"/>
                              <a:pt x="286902" y="264319"/>
                            </a:cubicBezTo>
                            <a:cubicBezTo>
                              <a:pt x="285314" y="261938"/>
                              <a:pt x="284163" y="259199"/>
                              <a:pt x="282139" y="257175"/>
                            </a:cubicBezTo>
                            <a:cubicBezTo>
                              <a:pt x="280115" y="255151"/>
                              <a:pt x="277376" y="254000"/>
                              <a:pt x="274995" y="252413"/>
                            </a:cubicBezTo>
                            <a:cubicBezTo>
                              <a:pt x="264659" y="231738"/>
                              <a:pt x="276603" y="253118"/>
                              <a:pt x="263089" y="235744"/>
                            </a:cubicBezTo>
                            <a:cubicBezTo>
                              <a:pt x="259575" y="231226"/>
                              <a:pt x="256739" y="226219"/>
                              <a:pt x="253564" y="221457"/>
                            </a:cubicBezTo>
                            <a:cubicBezTo>
                              <a:pt x="251977" y="219076"/>
                              <a:pt x="250082" y="216873"/>
                              <a:pt x="248802" y="214313"/>
                            </a:cubicBezTo>
                            <a:cubicBezTo>
                              <a:pt x="247214" y="211138"/>
                              <a:pt x="246312" y="207515"/>
                              <a:pt x="244039" y="204788"/>
                            </a:cubicBezTo>
                            <a:cubicBezTo>
                              <a:pt x="242207" y="202589"/>
                              <a:pt x="239276" y="201613"/>
                              <a:pt x="236895" y="200025"/>
                            </a:cubicBezTo>
                            <a:cubicBezTo>
                              <a:pt x="234514" y="196850"/>
                              <a:pt x="232718" y="193137"/>
                              <a:pt x="229752" y="190500"/>
                            </a:cubicBezTo>
                            <a:cubicBezTo>
                              <a:pt x="225474" y="186697"/>
                              <a:pt x="215464" y="180975"/>
                              <a:pt x="215464" y="180975"/>
                            </a:cubicBezTo>
                            <a:cubicBezTo>
                              <a:pt x="207438" y="168935"/>
                              <a:pt x="215059" y="177200"/>
                              <a:pt x="203558" y="171450"/>
                            </a:cubicBezTo>
                            <a:cubicBezTo>
                              <a:pt x="193344" y="166343"/>
                              <a:pt x="198752" y="166919"/>
                              <a:pt x="189270" y="159544"/>
                            </a:cubicBezTo>
                            <a:cubicBezTo>
                              <a:pt x="184752" y="156030"/>
                              <a:pt x="179030" y="154066"/>
                              <a:pt x="174983" y="150019"/>
                            </a:cubicBezTo>
                            <a:lnTo>
                              <a:pt x="160695" y="135732"/>
                            </a:lnTo>
                            <a:cubicBezTo>
                              <a:pt x="158214" y="128288"/>
                              <a:pt x="155807" y="118978"/>
                              <a:pt x="148789" y="114300"/>
                            </a:cubicBezTo>
                            <a:lnTo>
                              <a:pt x="141645" y="109538"/>
                            </a:lnTo>
                            <a:cubicBezTo>
                              <a:pt x="135664" y="91591"/>
                              <a:pt x="143729" y="113704"/>
                              <a:pt x="134502" y="95250"/>
                            </a:cubicBezTo>
                            <a:cubicBezTo>
                              <a:pt x="133379" y="93005"/>
                              <a:pt x="133339" y="90301"/>
                              <a:pt x="132120" y="88107"/>
                            </a:cubicBezTo>
                            <a:cubicBezTo>
                              <a:pt x="129340" y="83103"/>
                              <a:pt x="122595" y="73819"/>
                              <a:pt x="122595" y="73819"/>
                            </a:cubicBezTo>
                            <a:cubicBezTo>
                              <a:pt x="121801" y="69057"/>
                              <a:pt x="121161" y="64266"/>
                              <a:pt x="120214" y="59532"/>
                            </a:cubicBezTo>
                            <a:cubicBezTo>
                              <a:pt x="119572" y="56323"/>
                              <a:pt x="117833" y="53280"/>
                              <a:pt x="117833" y="50007"/>
                            </a:cubicBezTo>
                            <a:cubicBezTo>
                              <a:pt x="117833" y="42030"/>
                              <a:pt x="118744" y="34035"/>
                              <a:pt x="120214" y="26194"/>
                            </a:cubicBezTo>
                            <a:cubicBezTo>
                              <a:pt x="121139" y="21260"/>
                              <a:pt x="121428" y="15457"/>
                              <a:pt x="124977" y="11907"/>
                            </a:cubicBezTo>
                            <a:cubicBezTo>
                              <a:pt x="133375" y="3508"/>
                              <a:pt x="130614" y="7775"/>
                              <a:pt x="134502" y="0"/>
                            </a:cubicBezTo>
                            <a:lnTo>
                              <a:pt x="132120" y="9525"/>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フリーフォーム 19"/>
                      <p:cNvSpPr/>
                      <p:nvPr/>
                    </p:nvSpPr>
                    <p:spPr>
                      <a:xfrm>
                        <a:off x="5679281" y="7144"/>
                        <a:ext cx="652463" cy="1071562"/>
                      </a:xfrm>
                      <a:custGeom>
                        <a:avLst/>
                        <a:gdLst>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73882 w 652463"/>
                          <a:gd name="connsiteY40" fmla="*/ 833437 h 1071562"/>
                          <a:gd name="connsiteX41" fmla="*/ 576263 w 652463"/>
                          <a:gd name="connsiteY41" fmla="*/ 826294 h 1071562"/>
                          <a:gd name="connsiteX42" fmla="*/ 581025 w 652463"/>
                          <a:gd name="connsiteY42" fmla="*/ 807244 h 1071562"/>
                          <a:gd name="connsiteX43" fmla="*/ 578644 w 652463"/>
                          <a:gd name="connsiteY43" fmla="*/ 728662 h 1071562"/>
                          <a:gd name="connsiteX44" fmla="*/ 571500 w 652463"/>
                          <a:gd name="connsiteY44" fmla="*/ 707231 h 1071562"/>
                          <a:gd name="connsiteX45" fmla="*/ 569119 w 652463"/>
                          <a:gd name="connsiteY45" fmla="*/ 700087 h 1071562"/>
                          <a:gd name="connsiteX46" fmla="*/ 566738 w 652463"/>
                          <a:gd name="connsiteY46" fmla="*/ 692944 h 1071562"/>
                          <a:gd name="connsiteX47" fmla="*/ 569119 w 652463"/>
                          <a:gd name="connsiteY47" fmla="*/ 661987 h 1071562"/>
                          <a:gd name="connsiteX48" fmla="*/ 578644 w 652463"/>
                          <a:gd name="connsiteY48" fmla="*/ 647700 h 1071562"/>
                          <a:gd name="connsiteX49" fmla="*/ 583407 w 652463"/>
                          <a:gd name="connsiteY49" fmla="*/ 640556 h 1071562"/>
                          <a:gd name="connsiteX50" fmla="*/ 588169 w 652463"/>
                          <a:gd name="connsiteY50" fmla="*/ 633412 h 1071562"/>
                          <a:gd name="connsiteX51" fmla="*/ 595313 w 652463"/>
                          <a:gd name="connsiteY51" fmla="*/ 628650 h 1071562"/>
                          <a:gd name="connsiteX52" fmla="*/ 600075 w 652463"/>
                          <a:gd name="connsiteY52" fmla="*/ 604837 h 1071562"/>
                          <a:gd name="connsiteX53" fmla="*/ 602457 w 652463"/>
                          <a:gd name="connsiteY53" fmla="*/ 597694 h 1071562"/>
                          <a:gd name="connsiteX54" fmla="*/ 609600 w 652463"/>
                          <a:gd name="connsiteY54" fmla="*/ 569119 h 1071562"/>
                          <a:gd name="connsiteX55" fmla="*/ 614363 w 652463"/>
                          <a:gd name="connsiteY55" fmla="*/ 561975 h 1071562"/>
                          <a:gd name="connsiteX56" fmla="*/ 621507 w 652463"/>
                          <a:gd name="connsiteY56" fmla="*/ 538162 h 1071562"/>
                          <a:gd name="connsiteX57" fmla="*/ 623888 w 652463"/>
                          <a:gd name="connsiteY57" fmla="*/ 531019 h 1071562"/>
                          <a:gd name="connsiteX58" fmla="*/ 626269 w 652463"/>
                          <a:gd name="connsiteY58" fmla="*/ 523875 h 1071562"/>
                          <a:gd name="connsiteX59" fmla="*/ 631032 w 652463"/>
                          <a:gd name="connsiteY59" fmla="*/ 516731 h 1071562"/>
                          <a:gd name="connsiteX60" fmla="*/ 633413 w 652463"/>
                          <a:gd name="connsiteY60" fmla="*/ 509587 h 1071562"/>
                          <a:gd name="connsiteX61" fmla="*/ 642938 w 652463"/>
                          <a:gd name="connsiteY61" fmla="*/ 492919 h 1071562"/>
                          <a:gd name="connsiteX62" fmla="*/ 645319 w 652463"/>
                          <a:gd name="connsiteY62" fmla="*/ 483394 h 1071562"/>
                          <a:gd name="connsiteX63" fmla="*/ 650082 w 652463"/>
                          <a:gd name="connsiteY63" fmla="*/ 476250 h 1071562"/>
                          <a:gd name="connsiteX64" fmla="*/ 652463 w 652463"/>
                          <a:gd name="connsiteY64" fmla="*/ 381000 h 1071562"/>
                          <a:gd name="connsiteX65" fmla="*/ 642938 w 652463"/>
                          <a:gd name="connsiteY65" fmla="*/ 361950 h 1071562"/>
                          <a:gd name="connsiteX66" fmla="*/ 628650 w 652463"/>
                          <a:gd name="connsiteY66" fmla="*/ 352425 h 1071562"/>
                          <a:gd name="connsiteX67" fmla="*/ 623888 w 652463"/>
                          <a:gd name="connsiteY67" fmla="*/ 345281 h 1071562"/>
                          <a:gd name="connsiteX68" fmla="*/ 616744 w 652463"/>
                          <a:gd name="connsiteY68" fmla="*/ 338137 h 1071562"/>
                          <a:gd name="connsiteX69" fmla="*/ 607219 w 652463"/>
                          <a:gd name="connsiteY69" fmla="*/ 323850 h 1071562"/>
                          <a:gd name="connsiteX70" fmla="*/ 604838 w 652463"/>
                          <a:gd name="connsiteY70" fmla="*/ 316706 h 1071562"/>
                          <a:gd name="connsiteX71" fmla="*/ 595313 w 652463"/>
                          <a:gd name="connsiteY71" fmla="*/ 302419 h 1071562"/>
                          <a:gd name="connsiteX72" fmla="*/ 592932 w 652463"/>
                          <a:gd name="connsiteY72" fmla="*/ 295275 h 1071562"/>
                          <a:gd name="connsiteX73" fmla="*/ 583407 w 652463"/>
                          <a:gd name="connsiteY73" fmla="*/ 278606 h 1071562"/>
                          <a:gd name="connsiteX74" fmla="*/ 581025 w 652463"/>
                          <a:gd name="connsiteY74" fmla="*/ 269081 h 1071562"/>
                          <a:gd name="connsiteX75" fmla="*/ 576263 w 652463"/>
                          <a:gd name="connsiteY75" fmla="*/ 252412 h 1071562"/>
                          <a:gd name="connsiteX76" fmla="*/ 573882 w 652463"/>
                          <a:gd name="connsiteY76" fmla="*/ 240506 h 1071562"/>
                          <a:gd name="connsiteX77" fmla="*/ 571500 w 652463"/>
                          <a:gd name="connsiteY77" fmla="*/ 233362 h 1071562"/>
                          <a:gd name="connsiteX78" fmla="*/ 569119 w 652463"/>
                          <a:gd name="connsiteY78" fmla="*/ 223837 h 1071562"/>
                          <a:gd name="connsiteX79" fmla="*/ 564357 w 652463"/>
                          <a:gd name="connsiteY79" fmla="*/ 209550 h 1071562"/>
                          <a:gd name="connsiteX80" fmla="*/ 557213 w 652463"/>
                          <a:gd name="connsiteY80" fmla="*/ 188119 h 1071562"/>
                          <a:gd name="connsiteX81" fmla="*/ 550069 w 652463"/>
                          <a:gd name="connsiteY81" fmla="*/ 166687 h 1071562"/>
                          <a:gd name="connsiteX82" fmla="*/ 547688 w 652463"/>
                          <a:gd name="connsiteY82" fmla="*/ 159544 h 1071562"/>
                          <a:gd name="connsiteX83" fmla="*/ 538163 w 652463"/>
                          <a:gd name="connsiteY83" fmla="*/ 145256 h 1071562"/>
                          <a:gd name="connsiteX84" fmla="*/ 516732 w 652463"/>
                          <a:gd name="connsiteY84" fmla="*/ 133350 h 1071562"/>
                          <a:gd name="connsiteX85" fmla="*/ 509588 w 652463"/>
                          <a:gd name="connsiteY85" fmla="*/ 128587 h 1071562"/>
                          <a:gd name="connsiteX86" fmla="*/ 500063 w 652463"/>
                          <a:gd name="connsiteY86" fmla="*/ 116681 h 1071562"/>
                          <a:gd name="connsiteX87" fmla="*/ 488157 w 652463"/>
                          <a:gd name="connsiteY87" fmla="*/ 107156 h 1071562"/>
                          <a:gd name="connsiteX88" fmla="*/ 483394 w 652463"/>
                          <a:gd name="connsiteY88" fmla="*/ 100012 h 1071562"/>
                          <a:gd name="connsiteX89" fmla="*/ 481013 w 652463"/>
                          <a:gd name="connsiteY89" fmla="*/ 92869 h 1071562"/>
                          <a:gd name="connsiteX90" fmla="*/ 476250 w 652463"/>
                          <a:gd name="connsiteY90" fmla="*/ 85725 h 1071562"/>
                          <a:gd name="connsiteX91" fmla="*/ 471488 w 652463"/>
                          <a:gd name="connsiteY91" fmla="*/ 71437 h 1071562"/>
                          <a:gd name="connsiteX92" fmla="*/ 469107 w 652463"/>
                          <a:gd name="connsiteY92" fmla="*/ 64294 h 1071562"/>
                          <a:gd name="connsiteX93" fmla="*/ 466725 w 652463"/>
                          <a:gd name="connsiteY93" fmla="*/ 57150 h 1071562"/>
                          <a:gd name="connsiteX94" fmla="*/ 464344 w 652463"/>
                          <a:gd name="connsiteY94" fmla="*/ 38100 h 1071562"/>
                          <a:gd name="connsiteX95" fmla="*/ 461963 w 652463"/>
                          <a:gd name="connsiteY95" fmla="*/ 30956 h 1071562"/>
                          <a:gd name="connsiteX96" fmla="*/ 457200 w 652463"/>
                          <a:gd name="connsiteY96" fmla="*/ 4762 h 1071562"/>
                          <a:gd name="connsiteX97" fmla="*/ 454819 w 652463"/>
                          <a:gd name="connsiteY97" fmla="*/ 0 h 1071562"/>
                          <a:gd name="connsiteX98" fmla="*/ 454819 w 652463"/>
                          <a:gd name="connsiteY98"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73882 w 652463"/>
                          <a:gd name="connsiteY40" fmla="*/ 833437 h 1071562"/>
                          <a:gd name="connsiteX41" fmla="*/ 576263 w 652463"/>
                          <a:gd name="connsiteY41" fmla="*/ 826294 h 1071562"/>
                          <a:gd name="connsiteX42" fmla="*/ 581025 w 652463"/>
                          <a:gd name="connsiteY42" fmla="*/ 807244 h 1071562"/>
                          <a:gd name="connsiteX43" fmla="*/ 561975 w 652463"/>
                          <a:gd name="connsiteY43" fmla="*/ 735806 h 1071562"/>
                          <a:gd name="connsiteX44" fmla="*/ 571500 w 652463"/>
                          <a:gd name="connsiteY44" fmla="*/ 707231 h 1071562"/>
                          <a:gd name="connsiteX45" fmla="*/ 569119 w 652463"/>
                          <a:gd name="connsiteY45" fmla="*/ 700087 h 1071562"/>
                          <a:gd name="connsiteX46" fmla="*/ 566738 w 652463"/>
                          <a:gd name="connsiteY46" fmla="*/ 692944 h 1071562"/>
                          <a:gd name="connsiteX47" fmla="*/ 569119 w 652463"/>
                          <a:gd name="connsiteY47" fmla="*/ 661987 h 1071562"/>
                          <a:gd name="connsiteX48" fmla="*/ 578644 w 652463"/>
                          <a:gd name="connsiteY48" fmla="*/ 647700 h 1071562"/>
                          <a:gd name="connsiteX49" fmla="*/ 583407 w 652463"/>
                          <a:gd name="connsiteY49" fmla="*/ 640556 h 1071562"/>
                          <a:gd name="connsiteX50" fmla="*/ 588169 w 652463"/>
                          <a:gd name="connsiteY50" fmla="*/ 633412 h 1071562"/>
                          <a:gd name="connsiteX51" fmla="*/ 595313 w 652463"/>
                          <a:gd name="connsiteY51" fmla="*/ 628650 h 1071562"/>
                          <a:gd name="connsiteX52" fmla="*/ 600075 w 652463"/>
                          <a:gd name="connsiteY52" fmla="*/ 604837 h 1071562"/>
                          <a:gd name="connsiteX53" fmla="*/ 602457 w 652463"/>
                          <a:gd name="connsiteY53" fmla="*/ 597694 h 1071562"/>
                          <a:gd name="connsiteX54" fmla="*/ 609600 w 652463"/>
                          <a:gd name="connsiteY54" fmla="*/ 569119 h 1071562"/>
                          <a:gd name="connsiteX55" fmla="*/ 614363 w 652463"/>
                          <a:gd name="connsiteY55" fmla="*/ 561975 h 1071562"/>
                          <a:gd name="connsiteX56" fmla="*/ 621507 w 652463"/>
                          <a:gd name="connsiteY56" fmla="*/ 538162 h 1071562"/>
                          <a:gd name="connsiteX57" fmla="*/ 623888 w 652463"/>
                          <a:gd name="connsiteY57" fmla="*/ 531019 h 1071562"/>
                          <a:gd name="connsiteX58" fmla="*/ 626269 w 652463"/>
                          <a:gd name="connsiteY58" fmla="*/ 523875 h 1071562"/>
                          <a:gd name="connsiteX59" fmla="*/ 631032 w 652463"/>
                          <a:gd name="connsiteY59" fmla="*/ 516731 h 1071562"/>
                          <a:gd name="connsiteX60" fmla="*/ 633413 w 652463"/>
                          <a:gd name="connsiteY60" fmla="*/ 509587 h 1071562"/>
                          <a:gd name="connsiteX61" fmla="*/ 642938 w 652463"/>
                          <a:gd name="connsiteY61" fmla="*/ 492919 h 1071562"/>
                          <a:gd name="connsiteX62" fmla="*/ 645319 w 652463"/>
                          <a:gd name="connsiteY62" fmla="*/ 483394 h 1071562"/>
                          <a:gd name="connsiteX63" fmla="*/ 650082 w 652463"/>
                          <a:gd name="connsiteY63" fmla="*/ 476250 h 1071562"/>
                          <a:gd name="connsiteX64" fmla="*/ 652463 w 652463"/>
                          <a:gd name="connsiteY64" fmla="*/ 381000 h 1071562"/>
                          <a:gd name="connsiteX65" fmla="*/ 642938 w 652463"/>
                          <a:gd name="connsiteY65" fmla="*/ 361950 h 1071562"/>
                          <a:gd name="connsiteX66" fmla="*/ 628650 w 652463"/>
                          <a:gd name="connsiteY66" fmla="*/ 352425 h 1071562"/>
                          <a:gd name="connsiteX67" fmla="*/ 623888 w 652463"/>
                          <a:gd name="connsiteY67" fmla="*/ 345281 h 1071562"/>
                          <a:gd name="connsiteX68" fmla="*/ 616744 w 652463"/>
                          <a:gd name="connsiteY68" fmla="*/ 338137 h 1071562"/>
                          <a:gd name="connsiteX69" fmla="*/ 607219 w 652463"/>
                          <a:gd name="connsiteY69" fmla="*/ 323850 h 1071562"/>
                          <a:gd name="connsiteX70" fmla="*/ 604838 w 652463"/>
                          <a:gd name="connsiteY70" fmla="*/ 316706 h 1071562"/>
                          <a:gd name="connsiteX71" fmla="*/ 595313 w 652463"/>
                          <a:gd name="connsiteY71" fmla="*/ 302419 h 1071562"/>
                          <a:gd name="connsiteX72" fmla="*/ 592932 w 652463"/>
                          <a:gd name="connsiteY72" fmla="*/ 295275 h 1071562"/>
                          <a:gd name="connsiteX73" fmla="*/ 583407 w 652463"/>
                          <a:gd name="connsiteY73" fmla="*/ 278606 h 1071562"/>
                          <a:gd name="connsiteX74" fmla="*/ 581025 w 652463"/>
                          <a:gd name="connsiteY74" fmla="*/ 269081 h 1071562"/>
                          <a:gd name="connsiteX75" fmla="*/ 576263 w 652463"/>
                          <a:gd name="connsiteY75" fmla="*/ 252412 h 1071562"/>
                          <a:gd name="connsiteX76" fmla="*/ 573882 w 652463"/>
                          <a:gd name="connsiteY76" fmla="*/ 240506 h 1071562"/>
                          <a:gd name="connsiteX77" fmla="*/ 571500 w 652463"/>
                          <a:gd name="connsiteY77" fmla="*/ 233362 h 1071562"/>
                          <a:gd name="connsiteX78" fmla="*/ 569119 w 652463"/>
                          <a:gd name="connsiteY78" fmla="*/ 223837 h 1071562"/>
                          <a:gd name="connsiteX79" fmla="*/ 564357 w 652463"/>
                          <a:gd name="connsiteY79" fmla="*/ 209550 h 1071562"/>
                          <a:gd name="connsiteX80" fmla="*/ 557213 w 652463"/>
                          <a:gd name="connsiteY80" fmla="*/ 188119 h 1071562"/>
                          <a:gd name="connsiteX81" fmla="*/ 550069 w 652463"/>
                          <a:gd name="connsiteY81" fmla="*/ 166687 h 1071562"/>
                          <a:gd name="connsiteX82" fmla="*/ 547688 w 652463"/>
                          <a:gd name="connsiteY82" fmla="*/ 159544 h 1071562"/>
                          <a:gd name="connsiteX83" fmla="*/ 538163 w 652463"/>
                          <a:gd name="connsiteY83" fmla="*/ 145256 h 1071562"/>
                          <a:gd name="connsiteX84" fmla="*/ 516732 w 652463"/>
                          <a:gd name="connsiteY84" fmla="*/ 133350 h 1071562"/>
                          <a:gd name="connsiteX85" fmla="*/ 509588 w 652463"/>
                          <a:gd name="connsiteY85" fmla="*/ 128587 h 1071562"/>
                          <a:gd name="connsiteX86" fmla="*/ 500063 w 652463"/>
                          <a:gd name="connsiteY86" fmla="*/ 116681 h 1071562"/>
                          <a:gd name="connsiteX87" fmla="*/ 488157 w 652463"/>
                          <a:gd name="connsiteY87" fmla="*/ 107156 h 1071562"/>
                          <a:gd name="connsiteX88" fmla="*/ 483394 w 652463"/>
                          <a:gd name="connsiteY88" fmla="*/ 100012 h 1071562"/>
                          <a:gd name="connsiteX89" fmla="*/ 481013 w 652463"/>
                          <a:gd name="connsiteY89" fmla="*/ 92869 h 1071562"/>
                          <a:gd name="connsiteX90" fmla="*/ 476250 w 652463"/>
                          <a:gd name="connsiteY90" fmla="*/ 85725 h 1071562"/>
                          <a:gd name="connsiteX91" fmla="*/ 471488 w 652463"/>
                          <a:gd name="connsiteY91" fmla="*/ 71437 h 1071562"/>
                          <a:gd name="connsiteX92" fmla="*/ 469107 w 652463"/>
                          <a:gd name="connsiteY92" fmla="*/ 64294 h 1071562"/>
                          <a:gd name="connsiteX93" fmla="*/ 466725 w 652463"/>
                          <a:gd name="connsiteY93" fmla="*/ 57150 h 1071562"/>
                          <a:gd name="connsiteX94" fmla="*/ 464344 w 652463"/>
                          <a:gd name="connsiteY94" fmla="*/ 38100 h 1071562"/>
                          <a:gd name="connsiteX95" fmla="*/ 461963 w 652463"/>
                          <a:gd name="connsiteY95" fmla="*/ 30956 h 1071562"/>
                          <a:gd name="connsiteX96" fmla="*/ 457200 w 652463"/>
                          <a:gd name="connsiteY96" fmla="*/ 4762 h 1071562"/>
                          <a:gd name="connsiteX97" fmla="*/ 454819 w 652463"/>
                          <a:gd name="connsiteY97" fmla="*/ 0 h 1071562"/>
                          <a:gd name="connsiteX98" fmla="*/ 454819 w 652463"/>
                          <a:gd name="connsiteY98"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73882 w 652463"/>
                          <a:gd name="connsiteY40" fmla="*/ 833437 h 1071562"/>
                          <a:gd name="connsiteX41" fmla="*/ 576263 w 652463"/>
                          <a:gd name="connsiteY41" fmla="*/ 826294 h 1071562"/>
                          <a:gd name="connsiteX42" fmla="*/ 561975 w 652463"/>
                          <a:gd name="connsiteY42" fmla="*/ 807244 h 1071562"/>
                          <a:gd name="connsiteX43" fmla="*/ 561975 w 652463"/>
                          <a:gd name="connsiteY43" fmla="*/ 735806 h 1071562"/>
                          <a:gd name="connsiteX44" fmla="*/ 571500 w 652463"/>
                          <a:gd name="connsiteY44" fmla="*/ 707231 h 1071562"/>
                          <a:gd name="connsiteX45" fmla="*/ 569119 w 652463"/>
                          <a:gd name="connsiteY45" fmla="*/ 700087 h 1071562"/>
                          <a:gd name="connsiteX46" fmla="*/ 566738 w 652463"/>
                          <a:gd name="connsiteY46" fmla="*/ 692944 h 1071562"/>
                          <a:gd name="connsiteX47" fmla="*/ 569119 w 652463"/>
                          <a:gd name="connsiteY47" fmla="*/ 661987 h 1071562"/>
                          <a:gd name="connsiteX48" fmla="*/ 578644 w 652463"/>
                          <a:gd name="connsiteY48" fmla="*/ 647700 h 1071562"/>
                          <a:gd name="connsiteX49" fmla="*/ 583407 w 652463"/>
                          <a:gd name="connsiteY49" fmla="*/ 640556 h 1071562"/>
                          <a:gd name="connsiteX50" fmla="*/ 588169 w 652463"/>
                          <a:gd name="connsiteY50" fmla="*/ 633412 h 1071562"/>
                          <a:gd name="connsiteX51" fmla="*/ 595313 w 652463"/>
                          <a:gd name="connsiteY51" fmla="*/ 628650 h 1071562"/>
                          <a:gd name="connsiteX52" fmla="*/ 600075 w 652463"/>
                          <a:gd name="connsiteY52" fmla="*/ 604837 h 1071562"/>
                          <a:gd name="connsiteX53" fmla="*/ 602457 w 652463"/>
                          <a:gd name="connsiteY53" fmla="*/ 597694 h 1071562"/>
                          <a:gd name="connsiteX54" fmla="*/ 609600 w 652463"/>
                          <a:gd name="connsiteY54" fmla="*/ 569119 h 1071562"/>
                          <a:gd name="connsiteX55" fmla="*/ 614363 w 652463"/>
                          <a:gd name="connsiteY55" fmla="*/ 561975 h 1071562"/>
                          <a:gd name="connsiteX56" fmla="*/ 621507 w 652463"/>
                          <a:gd name="connsiteY56" fmla="*/ 538162 h 1071562"/>
                          <a:gd name="connsiteX57" fmla="*/ 623888 w 652463"/>
                          <a:gd name="connsiteY57" fmla="*/ 531019 h 1071562"/>
                          <a:gd name="connsiteX58" fmla="*/ 626269 w 652463"/>
                          <a:gd name="connsiteY58" fmla="*/ 523875 h 1071562"/>
                          <a:gd name="connsiteX59" fmla="*/ 631032 w 652463"/>
                          <a:gd name="connsiteY59" fmla="*/ 516731 h 1071562"/>
                          <a:gd name="connsiteX60" fmla="*/ 633413 w 652463"/>
                          <a:gd name="connsiteY60" fmla="*/ 509587 h 1071562"/>
                          <a:gd name="connsiteX61" fmla="*/ 642938 w 652463"/>
                          <a:gd name="connsiteY61" fmla="*/ 492919 h 1071562"/>
                          <a:gd name="connsiteX62" fmla="*/ 645319 w 652463"/>
                          <a:gd name="connsiteY62" fmla="*/ 483394 h 1071562"/>
                          <a:gd name="connsiteX63" fmla="*/ 650082 w 652463"/>
                          <a:gd name="connsiteY63" fmla="*/ 476250 h 1071562"/>
                          <a:gd name="connsiteX64" fmla="*/ 652463 w 652463"/>
                          <a:gd name="connsiteY64" fmla="*/ 381000 h 1071562"/>
                          <a:gd name="connsiteX65" fmla="*/ 642938 w 652463"/>
                          <a:gd name="connsiteY65" fmla="*/ 361950 h 1071562"/>
                          <a:gd name="connsiteX66" fmla="*/ 628650 w 652463"/>
                          <a:gd name="connsiteY66" fmla="*/ 352425 h 1071562"/>
                          <a:gd name="connsiteX67" fmla="*/ 623888 w 652463"/>
                          <a:gd name="connsiteY67" fmla="*/ 345281 h 1071562"/>
                          <a:gd name="connsiteX68" fmla="*/ 616744 w 652463"/>
                          <a:gd name="connsiteY68" fmla="*/ 338137 h 1071562"/>
                          <a:gd name="connsiteX69" fmla="*/ 607219 w 652463"/>
                          <a:gd name="connsiteY69" fmla="*/ 323850 h 1071562"/>
                          <a:gd name="connsiteX70" fmla="*/ 604838 w 652463"/>
                          <a:gd name="connsiteY70" fmla="*/ 316706 h 1071562"/>
                          <a:gd name="connsiteX71" fmla="*/ 595313 w 652463"/>
                          <a:gd name="connsiteY71" fmla="*/ 302419 h 1071562"/>
                          <a:gd name="connsiteX72" fmla="*/ 592932 w 652463"/>
                          <a:gd name="connsiteY72" fmla="*/ 295275 h 1071562"/>
                          <a:gd name="connsiteX73" fmla="*/ 583407 w 652463"/>
                          <a:gd name="connsiteY73" fmla="*/ 278606 h 1071562"/>
                          <a:gd name="connsiteX74" fmla="*/ 581025 w 652463"/>
                          <a:gd name="connsiteY74" fmla="*/ 269081 h 1071562"/>
                          <a:gd name="connsiteX75" fmla="*/ 576263 w 652463"/>
                          <a:gd name="connsiteY75" fmla="*/ 252412 h 1071562"/>
                          <a:gd name="connsiteX76" fmla="*/ 573882 w 652463"/>
                          <a:gd name="connsiteY76" fmla="*/ 240506 h 1071562"/>
                          <a:gd name="connsiteX77" fmla="*/ 571500 w 652463"/>
                          <a:gd name="connsiteY77" fmla="*/ 233362 h 1071562"/>
                          <a:gd name="connsiteX78" fmla="*/ 569119 w 652463"/>
                          <a:gd name="connsiteY78" fmla="*/ 223837 h 1071562"/>
                          <a:gd name="connsiteX79" fmla="*/ 564357 w 652463"/>
                          <a:gd name="connsiteY79" fmla="*/ 209550 h 1071562"/>
                          <a:gd name="connsiteX80" fmla="*/ 557213 w 652463"/>
                          <a:gd name="connsiteY80" fmla="*/ 188119 h 1071562"/>
                          <a:gd name="connsiteX81" fmla="*/ 550069 w 652463"/>
                          <a:gd name="connsiteY81" fmla="*/ 166687 h 1071562"/>
                          <a:gd name="connsiteX82" fmla="*/ 547688 w 652463"/>
                          <a:gd name="connsiteY82" fmla="*/ 159544 h 1071562"/>
                          <a:gd name="connsiteX83" fmla="*/ 538163 w 652463"/>
                          <a:gd name="connsiteY83" fmla="*/ 145256 h 1071562"/>
                          <a:gd name="connsiteX84" fmla="*/ 516732 w 652463"/>
                          <a:gd name="connsiteY84" fmla="*/ 133350 h 1071562"/>
                          <a:gd name="connsiteX85" fmla="*/ 509588 w 652463"/>
                          <a:gd name="connsiteY85" fmla="*/ 128587 h 1071562"/>
                          <a:gd name="connsiteX86" fmla="*/ 500063 w 652463"/>
                          <a:gd name="connsiteY86" fmla="*/ 116681 h 1071562"/>
                          <a:gd name="connsiteX87" fmla="*/ 488157 w 652463"/>
                          <a:gd name="connsiteY87" fmla="*/ 107156 h 1071562"/>
                          <a:gd name="connsiteX88" fmla="*/ 483394 w 652463"/>
                          <a:gd name="connsiteY88" fmla="*/ 100012 h 1071562"/>
                          <a:gd name="connsiteX89" fmla="*/ 481013 w 652463"/>
                          <a:gd name="connsiteY89" fmla="*/ 92869 h 1071562"/>
                          <a:gd name="connsiteX90" fmla="*/ 476250 w 652463"/>
                          <a:gd name="connsiteY90" fmla="*/ 85725 h 1071562"/>
                          <a:gd name="connsiteX91" fmla="*/ 471488 w 652463"/>
                          <a:gd name="connsiteY91" fmla="*/ 71437 h 1071562"/>
                          <a:gd name="connsiteX92" fmla="*/ 469107 w 652463"/>
                          <a:gd name="connsiteY92" fmla="*/ 64294 h 1071562"/>
                          <a:gd name="connsiteX93" fmla="*/ 466725 w 652463"/>
                          <a:gd name="connsiteY93" fmla="*/ 57150 h 1071562"/>
                          <a:gd name="connsiteX94" fmla="*/ 464344 w 652463"/>
                          <a:gd name="connsiteY94" fmla="*/ 38100 h 1071562"/>
                          <a:gd name="connsiteX95" fmla="*/ 461963 w 652463"/>
                          <a:gd name="connsiteY95" fmla="*/ 30956 h 1071562"/>
                          <a:gd name="connsiteX96" fmla="*/ 457200 w 652463"/>
                          <a:gd name="connsiteY96" fmla="*/ 4762 h 1071562"/>
                          <a:gd name="connsiteX97" fmla="*/ 454819 w 652463"/>
                          <a:gd name="connsiteY97" fmla="*/ 0 h 1071562"/>
                          <a:gd name="connsiteX98" fmla="*/ 454819 w 652463"/>
                          <a:gd name="connsiteY98"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76263 w 652463"/>
                          <a:gd name="connsiteY40" fmla="*/ 826294 h 1071562"/>
                          <a:gd name="connsiteX41" fmla="*/ 561975 w 652463"/>
                          <a:gd name="connsiteY41" fmla="*/ 807244 h 1071562"/>
                          <a:gd name="connsiteX42" fmla="*/ 561975 w 652463"/>
                          <a:gd name="connsiteY42" fmla="*/ 735806 h 1071562"/>
                          <a:gd name="connsiteX43" fmla="*/ 571500 w 652463"/>
                          <a:gd name="connsiteY43" fmla="*/ 707231 h 1071562"/>
                          <a:gd name="connsiteX44" fmla="*/ 569119 w 652463"/>
                          <a:gd name="connsiteY44" fmla="*/ 700087 h 1071562"/>
                          <a:gd name="connsiteX45" fmla="*/ 566738 w 652463"/>
                          <a:gd name="connsiteY45" fmla="*/ 692944 h 1071562"/>
                          <a:gd name="connsiteX46" fmla="*/ 569119 w 652463"/>
                          <a:gd name="connsiteY46" fmla="*/ 661987 h 1071562"/>
                          <a:gd name="connsiteX47" fmla="*/ 578644 w 652463"/>
                          <a:gd name="connsiteY47" fmla="*/ 647700 h 1071562"/>
                          <a:gd name="connsiteX48" fmla="*/ 583407 w 652463"/>
                          <a:gd name="connsiteY48" fmla="*/ 640556 h 1071562"/>
                          <a:gd name="connsiteX49" fmla="*/ 588169 w 652463"/>
                          <a:gd name="connsiteY49" fmla="*/ 633412 h 1071562"/>
                          <a:gd name="connsiteX50" fmla="*/ 595313 w 652463"/>
                          <a:gd name="connsiteY50" fmla="*/ 628650 h 1071562"/>
                          <a:gd name="connsiteX51" fmla="*/ 600075 w 652463"/>
                          <a:gd name="connsiteY51" fmla="*/ 604837 h 1071562"/>
                          <a:gd name="connsiteX52" fmla="*/ 602457 w 652463"/>
                          <a:gd name="connsiteY52" fmla="*/ 597694 h 1071562"/>
                          <a:gd name="connsiteX53" fmla="*/ 609600 w 652463"/>
                          <a:gd name="connsiteY53" fmla="*/ 569119 h 1071562"/>
                          <a:gd name="connsiteX54" fmla="*/ 614363 w 652463"/>
                          <a:gd name="connsiteY54" fmla="*/ 561975 h 1071562"/>
                          <a:gd name="connsiteX55" fmla="*/ 621507 w 652463"/>
                          <a:gd name="connsiteY55" fmla="*/ 538162 h 1071562"/>
                          <a:gd name="connsiteX56" fmla="*/ 623888 w 652463"/>
                          <a:gd name="connsiteY56" fmla="*/ 531019 h 1071562"/>
                          <a:gd name="connsiteX57" fmla="*/ 626269 w 652463"/>
                          <a:gd name="connsiteY57" fmla="*/ 523875 h 1071562"/>
                          <a:gd name="connsiteX58" fmla="*/ 631032 w 652463"/>
                          <a:gd name="connsiteY58" fmla="*/ 516731 h 1071562"/>
                          <a:gd name="connsiteX59" fmla="*/ 633413 w 652463"/>
                          <a:gd name="connsiteY59" fmla="*/ 509587 h 1071562"/>
                          <a:gd name="connsiteX60" fmla="*/ 642938 w 652463"/>
                          <a:gd name="connsiteY60" fmla="*/ 492919 h 1071562"/>
                          <a:gd name="connsiteX61" fmla="*/ 645319 w 652463"/>
                          <a:gd name="connsiteY61" fmla="*/ 483394 h 1071562"/>
                          <a:gd name="connsiteX62" fmla="*/ 650082 w 652463"/>
                          <a:gd name="connsiteY62" fmla="*/ 476250 h 1071562"/>
                          <a:gd name="connsiteX63" fmla="*/ 652463 w 652463"/>
                          <a:gd name="connsiteY63" fmla="*/ 381000 h 1071562"/>
                          <a:gd name="connsiteX64" fmla="*/ 642938 w 652463"/>
                          <a:gd name="connsiteY64" fmla="*/ 361950 h 1071562"/>
                          <a:gd name="connsiteX65" fmla="*/ 628650 w 652463"/>
                          <a:gd name="connsiteY65" fmla="*/ 352425 h 1071562"/>
                          <a:gd name="connsiteX66" fmla="*/ 623888 w 652463"/>
                          <a:gd name="connsiteY66" fmla="*/ 345281 h 1071562"/>
                          <a:gd name="connsiteX67" fmla="*/ 616744 w 652463"/>
                          <a:gd name="connsiteY67" fmla="*/ 338137 h 1071562"/>
                          <a:gd name="connsiteX68" fmla="*/ 607219 w 652463"/>
                          <a:gd name="connsiteY68" fmla="*/ 323850 h 1071562"/>
                          <a:gd name="connsiteX69" fmla="*/ 604838 w 652463"/>
                          <a:gd name="connsiteY69" fmla="*/ 316706 h 1071562"/>
                          <a:gd name="connsiteX70" fmla="*/ 595313 w 652463"/>
                          <a:gd name="connsiteY70" fmla="*/ 302419 h 1071562"/>
                          <a:gd name="connsiteX71" fmla="*/ 592932 w 652463"/>
                          <a:gd name="connsiteY71" fmla="*/ 295275 h 1071562"/>
                          <a:gd name="connsiteX72" fmla="*/ 583407 w 652463"/>
                          <a:gd name="connsiteY72" fmla="*/ 278606 h 1071562"/>
                          <a:gd name="connsiteX73" fmla="*/ 581025 w 652463"/>
                          <a:gd name="connsiteY73" fmla="*/ 269081 h 1071562"/>
                          <a:gd name="connsiteX74" fmla="*/ 576263 w 652463"/>
                          <a:gd name="connsiteY74" fmla="*/ 252412 h 1071562"/>
                          <a:gd name="connsiteX75" fmla="*/ 573882 w 652463"/>
                          <a:gd name="connsiteY75" fmla="*/ 240506 h 1071562"/>
                          <a:gd name="connsiteX76" fmla="*/ 571500 w 652463"/>
                          <a:gd name="connsiteY76" fmla="*/ 233362 h 1071562"/>
                          <a:gd name="connsiteX77" fmla="*/ 569119 w 652463"/>
                          <a:gd name="connsiteY77" fmla="*/ 223837 h 1071562"/>
                          <a:gd name="connsiteX78" fmla="*/ 564357 w 652463"/>
                          <a:gd name="connsiteY78" fmla="*/ 209550 h 1071562"/>
                          <a:gd name="connsiteX79" fmla="*/ 557213 w 652463"/>
                          <a:gd name="connsiteY79" fmla="*/ 188119 h 1071562"/>
                          <a:gd name="connsiteX80" fmla="*/ 550069 w 652463"/>
                          <a:gd name="connsiteY80" fmla="*/ 166687 h 1071562"/>
                          <a:gd name="connsiteX81" fmla="*/ 547688 w 652463"/>
                          <a:gd name="connsiteY81" fmla="*/ 159544 h 1071562"/>
                          <a:gd name="connsiteX82" fmla="*/ 538163 w 652463"/>
                          <a:gd name="connsiteY82" fmla="*/ 145256 h 1071562"/>
                          <a:gd name="connsiteX83" fmla="*/ 516732 w 652463"/>
                          <a:gd name="connsiteY83" fmla="*/ 133350 h 1071562"/>
                          <a:gd name="connsiteX84" fmla="*/ 509588 w 652463"/>
                          <a:gd name="connsiteY84" fmla="*/ 128587 h 1071562"/>
                          <a:gd name="connsiteX85" fmla="*/ 500063 w 652463"/>
                          <a:gd name="connsiteY85" fmla="*/ 116681 h 1071562"/>
                          <a:gd name="connsiteX86" fmla="*/ 488157 w 652463"/>
                          <a:gd name="connsiteY86" fmla="*/ 107156 h 1071562"/>
                          <a:gd name="connsiteX87" fmla="*/ 483394 w 652463"/>
                          <a:gd name="connsiteY87" fmla="*/ 100012 h 1071562"/>
                          <a:gd name="connsiteX88" fmla="*/ 481013 w 652463"/>
                          <a:gd name="connsiteY88" fmla="*/ 92869 h 1071562"/>
                          <a:gd name="connsiteX89" fmla="*/ 476250 w 652463"/>
                          <a:gd name="connsiteY89" fmla="*/ 85725 h 1071562"/>
                          <a:gd name="connsiteX90" fmla="*/ 471488 w 652463"/>
                          <a:gd name="connsiteY90" fmla="*/ 71437 h 1071562"/>
                          <a:gd name="connsiteX91" fmla="*/ 469107 w 652463"/>
                          <a:gd name="connsiteY91" fmla="*/ 64294 h 1071562"/>
                          <a:gd name="connsiteX92" fmla="*/ 466725 w 652463"/>
                          <a:gd name="connsiteY92" fmla="*/ 57150 h 1071562"/>
                          <a:gd name="connsiteX93" fmla="*/ 464344 w 652463"/>
                          <a:gd name="connsiteY93" fmla="*/ 38100 h 1071562"/>
                          <a:gd name="connsiteX94" fmla="*/ 461963 w 652463"/>
                          <a:gd name="connsiteY94" fmla="*/ 30956 h 1071562"/>
                          <a:gd name="connsiteX95" fmla="*/ 457200 w 652463"/>
                          <a:gd name="connsiteY95" fmla="*/ 4762 h 1071562"/>
                          <a:gd name="connsiteX96" fmla="*/ 454819 w 652463"/>
                          <a:gd name="connsiteY96" fmla="*/ 0 h 1071562"/>
                          <a:gd name="connsiteX97" fmla="*/ 454819 w 652463"/>
                          <a:gd name="connsiteY97"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61975 w 652463"/>
                          <a:gd name="connsiteY40" fmla="*/ 807244 h 1071562"/>
                          <a:gd name="connsiteX41" fmla="*/ 561975 w 652463"/>
                          <a:gd name="connsiteY41" fmla="*/ 735806 h 1071562"/>
                          <a:gd name="connsiteX42" fmla="*/ 571500 w 652463"/>
                          <a:gd name="connsiteY42" fmla="*/ 707231 h 1071562"/>
                          <a:gd name="connsiteX43" fmla="*/ 569119 w 652463"/>
                          <a:gd name="connsiteY43" fmla="*/ 700087 h 1071562"/>
                          <a:gd name="connsiteX44" fmla="*/ 566738 w 652463"/>
                          <a:gd name="connsiteY44" fmla="*/ 692944 h 1071562"/>
                          <a:gd name="connsiteX45" fmla="*/ 569119 w 652463"/>
                          <a:gd name="connsiteY45" fmla="*/ 661987 h 1071562"/>
                          <a:gd name="connsiteX46" fmla="*/ 578644 w 652463"/>
                          <a:gd name="connsiteY46" fmla="*/ 647700 h 1071562"/>
                          <a:gd name="connsiteX47" fmla="*/ 583407 w 652463"/>
                          <a:gd name="connsiteY47" fmla="*/ 640556 h 1071562"/>
                          <a:gd name="connsiteX48" fmla="*/ 588169 w 652463"/>
                          <a:gd name="connsiteY48" fmla="*/ 633412 h 1071562"/>
                          <a:gd name="connsiteX49" fmla="*/ 595313 w 652463"/>
                          <a:gd name="connsiteY49" fmla="*/ 628650 h 1071562"/>
                          <a:gd name="connsiteX50" fmla="*/ 600075 w 652463"/>
                          <a:gd name="connsiteY50" fmla="*/ 604837 h 1071562"/>
                          <a:gd name="connsiteX51" fmla="*/ 602457 w 652463"/>
                          <a:gd name="connsiteY51" fmla="*/ 597694 h 1071562"/>
                          <a:gd name="connsiteX52" fmla="*/ 609600 w 652463"/>
                          <a:gd name="connsiteY52" fmla="*/ 569119 h 1071562"/>
                          <a:gd name="connsiteX53" fmla="*/ 614363 w 652463"/>
                          <a:gd name="connsiteY53" fmla="*/ 561975 h 1071562"/>
                          <a:gd name="connsiteX54" fmla="*/ 621507 w 652463"/>
                          <a:gd name="connsiteY54" fmla="*/ 538162 h 1071562"/>
                          <a:gd name="connsiteX55" fmla="*/ 623888 w 652463"/>
                          <a:gd name="connsiteY55" fmla="*/ 531019 h 1071562"/>
                          <a:gd name="connsiteX56" fmla="*/ 626269 w 652463"/>
                          <a:gd name="connsiteY56" fmla="*/ 523875 h 1071562"/>
                          <a:gd name="connsiteX57" fmla="*/ 631032 w 652463"/>
                          <a:gd name="connsiteY57" fmla="*/ 516731 h 1071562"/>
                          <a:gd name="connsiteX58" fmla="*/ 633413 w 652463"/>
                          <a:gd name="connsiteY58" fmla="*/ 509587 h 1071562"/>
                          <a:gd name="connsiteX59" fmla="*/ 642938 w 652463"/>
                          <a:gd name="connsiteY59" fmla="*/ 492919 h 1071562"/>
                          <a:gd name="connsiteX60" fmla="*/ 645319 w 652463"/>
                          <a:gd name="connsiteY60" fmla="*/ 483394 h 1071562"/>
                          <a:gd name="connsiteX61" fmla="*/ 650082 w 652463"/>
                          <a:gd name="connsiteY61" fmla="*/ 476250 h 1071562"/>
                          <a:gd name="connsiteX62" fmla="*/ 652463 w 652463"/>
                          <a:gd name="connsiteY62" fmla="*/ 381000 h 1071562"/>
                          <a:gd name="connsiteX63" fmla="*/ 642938 w 652463"/>
                          <a:gd name="connsiteY63" fmla="*/ 361950 h 1071562"/>
                          <a:gd name="connsiteX64" fmla="*/ 628650 w 652463"/>
                          <a:gd name="connsiteY64" fmla="*/ 352425 h 1071562"/>
                          <a:gd name="connsiteX65" fmla="*/ 623888 w 652463"/>
                          <a:gd name="connsiteY65" fmla="*/ 345281 h 1071562"/>
                          <a:gd name="connsiteX66" fmla="*/ 616744 w 652463"/>
                          <a:gd name="connsiteY66" fmla="*/ 338137 h 1071562"/>
                          <a:gd name="connsiteX67" fmla="*/ 607219 w 652463"/>
                          <a:gd name="connsiteY67" fmla="*/ 323850 h 1071562"/>
                          <a:gd name="connsiteX68" fmla="*/ 604838 w 652463"/>
                          <a:gd name="connsiteY68" fmla="*/ 316706 h 1071562"/>
                          <a:gd name="connsiteX69" fmla="*/ 595313 w 652463"/>
                          <a:gd name="connsiteY69" fmla="*/ 302419 h 1071562"/>
                          <a:gd name="connsiteX70" fmla="*/ 592932 w 652463"/>
                          <a:gd name="connsiteY70" fmla="*/ 295275 h 1071562"/>
                          <a:gd name="connsiteX71" fmla="*/ 583407 w 652463"/>
                          <a:gd name="connsiteY71" fmla="*/ 278606 h 1071562"/>
                          <a:gd name="connsiteX72" fmla="*/ 581025 w 652463"/>
                          <a:gd name="connsiteY72" fmla="*/ 269081 h 1071562"/>
                          <a:gd name="connsiteX73" fmla="*/ 576263 w 652463"/>
                          <a:gd name="connsiteY73" fmla="*/ 252412 h 1071562"/>
                          <a:gd name="connsiteX74" fmla="*/ 573882 w 652463"/>
                          <a:gd name="connsiteY74" fmla="*/ 240506 h 1071562"/>
                          <a:gd name="connsiteX75" fmla="*/ 571500 w 652463"/>
                          <a:gd name="connsiteY75" fmla="*/ 233362 h 1071562"/>
                          <a:gd name="connsiteX76" fmla="*/ 569119 w 652463"/>
                          <a:gd name="connsiteY76" fmla="*/ 223837 h 1071562"/>
                          <a:gd name="connsiteX77" fmla="*/ 564357 w 652463"/>
                          <a:gd name="connsiteY77" fmla="*/ 209550 h 1071562"/>
                          <a:gd name="connsiteX78" fmla="*/ 557213 w 652463"/>
                          <a:gd name="connsiteY78" fmla="*/ 188119 h 1071562"/>
                          <a:gd name="connsiteX79" fmla="*/ 550069 w 652463"/>
                          <a:gd name="connsiteY79" fmla="*/ 166687 h 1071562"/>
                          <a:gd name="connsiteX80" fmla="*/ 547688 w 652463"/>
                          <a:gd name="connsiteY80" fmla="*/ 159544 h 1071562"/>
                          <a:gd name="connsiteX81" fmla="*/ 538163 w 652463"/>
                          <a:gd name="connsiteY81" fmla="*/ 145256 h 1071562"/>
                          <a:gd name="connsiteX82" fmla="*/ 516732 w 652463"/>
                          <a:gd name="connsiteY82" fmla="*/ 133350 h 1071562"/>
                          <a:gd name="connsiteX83" fmla="*/ 509588 w 652463"/>
                          <a:gd name="connsiteY83" fmla="*/ 128587 h 1071562"/>
                          <a:gd name="connsiteX84" fmla="*/ 500063 w 652463"/>
                          <a:gd name="connsiteY84" fmla="*/ 116681 h 1071562"/>
                          <a:gd name="connsiteX85" fmla="*/ 488157 w 652463"/>
                          <a:gd name="connsiteY85" fmla="*/ 107156 h 1071562"/>
                          <a:gd name="connsiteX86" fmla="*/ 483394 w 652463"/>
                          <a:gd name="connsiteY86" fmla="*/ 100012 h 1071562"/>
                          <a:gd name="connsiteX87" fmla="*/ 481013 w 652463"/>
                          <a:gd name="connsiteY87" fmla="*/ 92869 h 1071562"/>
                          <a:gd name="connsiteX88" fmla="*/ 476250 w 652463"/>
                          <a:gd name="connsiteY88" fmla="*/ 85725 h 1071562"/>
                          <a:gd name="connsiteX89" fmla="*/ 471488 w 652463"/>
                          <a:gd name="connsiteY89" fmla="*/ 71437 h 1071562"/>
                          <a:gd name="connsiteX90" fmla="*/ 469107 w 652463"/>
                          <a:gd name="connsiteY90" fmla="*/ 64294 h 1071562"/>
                          <a:gd name="connsiteX91" fmla="*/ 466725 w 652463"/>
                          <a:gd name="connsiteY91" fmla="*/ 57150 h 1071562"/>
                          <a:gd name="connsiteX92" fmla="*/ 464344 w 652463"/>
                          <a:gd name="connsiteY92" fmla="*/ 38100 h 1071562"/>
                          <a:gd name="connsiteX93" fmla="*/ 461963 w 652463"/>
                          <a:gd name="connsiteY93" fmla="*/ 30956 h 1071562"/>
                          <a:gd name="connsiteX94" fmla="*/ 457200 w 652463"/>
                          <a:gd name="connsiteY94" fmla="*/ 4762 h 1071562"/>
                          <a:gd name="connsiteX95" fmla="*/ 454819 w 652463"/>
                          <a:gd name="connsiteY95" fmla="*/ 0 h 1071562"/>
                          <a:gd name="connsiteX96" fmla="*/ 454819 w 652463"/>
                          <a:gd name="connsiteY96"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61975 w 652463"/>
                          <a:gd name="connsiteY40" fmla="*/ 807244 h 1071562"/>
                          <a:gd name="connsiteX41" fmla="*/ 561975 w 652463"/>
                          <a:gd name="connsiteY41" fmla="*/ 735806 h 1071562"/>
                          <a:gd name="connsiteX42" fmla="*/ 569119 w 652463"/>
                          <a:gd name="connsiteY42" fmla="*/ 700087 h 1071562"/>
                          <a:gd name="connsiteX43" fmla="*/ 566738 w 652463"/>
                          <a:gd name="connsiteY43" fmla="*/ 692944 h 1071562"/>
                          <a:gd name="connsiteX44" fmla="*/ 569119 w 652463"/>
                          <a:gd name="connsiteY44" fmla="*/ 661987 h 1071562"/>
                          <a:gd name="connsiteX45" fmla="*/ 578644 w 652463"/>
                          <a:gd name="connsiteY45" fmla="*/ 647700 h 1071562"/>
                          <a:gd name="connsiteX46" fmla="*/ 583407 w 652463"/>
                          <a:gd name="connsiteY46" fmla="*/ 640556 h 1071562"/>
                          <a:gd name="connsiteX47" fmla="*/ 588169 w 652463"/>
                          <a:gd name="connsiteY47" fmla="*/ 633412 h 1071562"/>
                          <a:gd name="connsiteX48" fmla="*/ 595313 w 652463"/>
                          <a:gd name="connsiteY48" fmla="*/ 628650 h 1071562"/>
                          <a:gd name="connsiteX49" fmla="*/ 600075 w 652463"/>
                          <a:gd name="connsiteY49" fmla="*/ 604837 h 1071562"/>
                          <a:gd name="connsiteX50" fmla="*/ 602457 w 652463"/>
                          <a:gd name="connsiteY50" fmla="*/ 597694 h 1071562"/>
                          <a:gd name="connsiteX51" fmla="*/ 609600 w 652463"/>
                          <a:gd name="connsiteY51" fmla="*/ 569119 h 1071562"/>
                          <a:gd name="connsiteX52" fmla="*/ 614363 w 652463"/>
                          <a:gd name="connsiteY52" fmla="*/ 561975 h 1071562"/>
                          <a:gd name="connsiteX53" fmla="*/ 621507 w 652463"/>
                          <a:gd name="connsiteY53" fmla="*/ 538162 h 1071562"/>
                          <a:gd name="connsiteX54" fmla="*/ 623888 w 652463"/>
                          <a:gd name="connsiteY54" fmla="*/ 531019 h 1071562"/>
                          <a:gd name="connsiteX55" fmla="*/ 626269 w 652463"/>
                          <a:gd name="connsiteY55" fmla="*/ 523875 h 1071562"/>
                          <a:gd name="connsiteX56" fmla="*/ 631032 w 652463"/>
                          <a:gd name="connsiteY56" fmla="*/ 516731 h 1071562"/>
                          <a:gd name="connsiteX57" fmla="*/ 633413 w 652463"/>
                          <a:gd name="connsiteY57" fmla="*/ 509587 h 1071562"/>
                          <a:gd name="connsiteX58" fmla="*/ 642938 w 652463"/>
                          <a:gd name="connsiteY58" fmla="*/ 492919 h 1071562"/>
                          <a:gd name="connsiteX59" fmla="*/ 645319 w 652463"/>
                          <a:gd name="connsiteY59" fmla="*/ 483394 h 1071562"/>
                          <a:gd name="connsiteX60" fmla="*/ 650082 w 652463"/>
                          <a:gd name="connsiteY60" fmla="*/ 476250 h 1071562"/>
                          <a:gd name="connsiteX61" fmla="*/ 652463 w 652463"/>
                          <a:gd name="connsiteY61" fmla="*/ 381000 h 1071562"/>
                          <a:gd name="connsiteX62" fmla="*/ 642938 w 652463"/>
                          <a:gd name="connsiteY62" fmla="*/ 361950 h 1071562"/>
                          <a:gd name="connsiteX63" fmla="*/ 628650 w 652463"/>
                          <a:gd name="connsiteY63" fmla="*/ 352425 h 1071562"/>
                          <a:gd name="connsiteX64" fmla="*/ 623888 w 652463"/>
                          <a:gd name="connsiteY64" fmla="*/ 345281 h 1071562"/>
                          <a:gd name="connsiteX65" fmla="*/ 616744 w 652463"/>
                          <a:gd name="connsiteY65" fmla="*/ 338137 h 1071562"/>
                          <a:gd name="connsiteX66" fmla="*/ 607219 w 652463"/>
                          <a:gd name="connsiteY66" fmla="*/ 323850 h 1071562"/>
                          <a:gd name="connsiteX67" fmla="*/ 604838 w 652463"/>
                          <a:gd name="connsiteY67" fmla="*/ 316706 h 1071562"/>
                          <a:gd name="connsiteX68" fmla="*/ 595313 w 652463"/>
                          <a:gd name="connsiteY68" fmla="*/ 302419 h 1071562"/>
                          <a:gd name="connsiteX69" fmla="*/ 592932 w 652463"/>
                          <a:gd name="connsiteY69" fmla="*/ 295275 h 1071562"/>
                          <a:gd name="connsiteX70" fmla="*/ 583407 w 652463"/>
                          <a:gd name="connsiteY70" fmla="*/ 278606 h 1071562"/>
                          <a:gd name="connsiteX71" fmla="*/ 581025 w 652463"/>
                          <a:gd name="connsiteY71" fmla="*/ 269081 h 1071562"/>
                          <a:gd name="connsiteX72" fmla="*/ 576263 w 652463"/>
                          <a:gd name="connsiteY72" fmla="*/ 252412 h 1071562"/>
                          <a:gd name="connsiteX73" fmla="*/ 573882 w 652463"/>
                          <a:gd name="connsiteY73" fmla="*/ 240506 h 1071562"/>
                          <a:gd name="connsiteX74" fmla="*/ 571500 w 652463"/>
                          <a:gd name="connsiteY74" fmla="*/ 233362 h 1071562"/>
                          <a:gd name="connsiteX75" fmla="*/ 569119 w 652463"/>
                          <a:gd name="connsiteY75" fmla="*/ 223837 h 1071562"/>
                          <a:gd name="connsiteX76" fmla="*/ 564357 w 652463"/>
                          <a:gd name="connsiteY76" fmla="*/ 209550 h 1071562"/>
                          <a:gd name="connsiteX77" fmla="*/ 557213 w 652463"/>
                          <a:gd name="connsiteY77" fmla="*/ 188119 h 1071562"/>
                          <a:gd name="connsiteX78" fmla="*/ 550069 w 652463"/>
                          <a:gd name="connsiteY78" fmla="*/ 166687 h 1071562"/>
                          <a:gd name="connsiteX79" fmla="*/ 547688 w 652463"/>
                          <a:gd name="connsiteY79" fmla="*/ 159544 h 1071562"/>
                          <a:gd name="connsiteX80" fmla="*/ 538163 w 652463"/>
                          <a:gd name="connsiteY80" fmla="*/ 145256 h 1071562"/>
                          <a:gd name="connsiteX81" fmla="*/ 516732 w 652463"/>
                          <a:gd name="connsiteY81" fmla="*/ 133350 h 1071562"/>
                          <a:gd name="connsiteX82" fmla="*/ 509588 w 652463"/>
                          <a:gd name="connsiteY82" fmla="*/ 128587 h 1071562"/>
                          <a:gd name="connsiteX83" fmla="*/ 500063 w 652463"/>
                          <a:gd name="connsiteY83" fmla="*/ 116681 h 1071562"/>
                          <a:gd name="connsiteX84" fmla="*/ 488157 w 652463"/>
                          <a:gd name="connsiteY84" fmla="*/ 107156 h 1071562"/>
                          <a:gd name="connsiteX85" fmla="*/ 483394 w 652463"/>
                          <a:gd name="connsiteY85" fmla="*/ 100012 h 1071562"/>
                          <a:gd name="connsiteX86" fmla="*/ 481013 w 652463"/>
                          <a:gd name="connsiteY86" fmla="*/ 92869 h 1071562"/>
                          <a:gd name="connsiteX87" fmla="*/ 476250 w 652463"/>
                          <a:gd name="connsiteY87" fmla="*/ 85725 h 1071562"/>
                          <a:gd name="connsiteX88" fmla="*/ 471488 w 652463"/>
                          <a:gd name="connsiteY88" fmla="*/ 71437 h 1071562"/>
                          <a:gd name="connsiteX89" fmla="*/ 469107 w 652463"/>
                          <a:gd name="connsiteY89" fmla="*/ 64294 h 1071562"/>
                          <a:gd name="connsiteX90" fmla="*/ 466725 w 652463"/>
                          <a:gd name="connsiteY90" fmla="*/ 57150 h 1071562"/>
                          <a:gd name="connsiteX91" fmla="*/ 464344 w 652463"/>
                          <a:gd name="connsiteY91" fmla="*/ 38100 h 1071562"/>
                          <a:gd name="connsiteX92" fmla="*/ 461963 w 652463"/>
                          <a:gd name="connsiteY92" fmla="*/ 30956 h 1071562"/>
                          <a:gd name="connsiteX93" fmla="*/ 457200 w 652463"/>
                          <a:gd name="connsiteY93" fmla="*/ 4762 h 1071562"/>
                          <a:gd name="connsiteX94" fmla="*/ 454819 w 652463"/>
                          <a:gd name="connsiteY94" fmla="*/ 0 h 1071562"/>
                          <a:gd name="connsiteX95" fmla="*/ 454819 w 652463"/>
                          <a:gd name="connsiteY95" fmla="*/ 0 h 1071562"/>
                          <a:gd name="connsiteX0" fmla="*/ 0 w 652463"/>
                          <a:gd name="connsiteY0" fmla="*/ 1071562 h 1071562"/>
                          <a:gd name="connsiteX1" fmla="*/ 0 w 652463"/>
                          <a:gd name="connsiteY1" fmla="*/ 1071562 h 1071562"/>
                          <a:gd name="connsiteX2" fmla="*/ 7144 w 652463"/>
                          <a:gd name="connsiteY2" fmla="*/ 1052512 h 1071562"/>
                          <a:gd name="connsiteX3" fmla="*/ 9525 w 652463"/>
                          <a:gd name="connsiteY3" fmla="*/ 1045369 h 1071562"/>
                          <a:gd name="connsiteX4" fmla="*/ 16669 w 652463"/>
                          <a:gd name="connsiteY4" fmla="*/ 1038225 h 1071562"/>
                          <a:gd name="connsiteX5" fmla="*/ 26194 w 652463"/>
                          <a:gd name="connsiteY5" fmla="*/ 1026319 h 1071562"/>
                          <a:gd name="connsiteX6" fmla="*/ 30957 w 652463"/>
                          <a:gd name="connsiteY6" fmla="*/ 1019175 h 1071562"/>
                          <a:gd name="connsiteX7" fmla="*/ 45244 w 652463"/>
                          <a:gd name="connsiteY7" fmla="*/ 1014412 h 1071562"/>
                          <a:gd name="connsiteX8" fmla="*/ 61913 w 652463"/>
                          <a:gd name="connsiteY8" fmla="*/ 1002506 h 1071562"/>
                          <a:gd name="connsiteX9" fmla="*/ 66675 w 652463"/>
                          <a:gd name="connsiteY9" fmla="*/ 995362 h 1071562"/>
                          <a:gd name="connsiteX10" fmla="*/ 80963 w 652463"/>
                          <a:gd name="connsiteY10" fmla="*/ 990600 h 1071562"/>
                          <a:gd name="connsiteX11" fmla="*/ 88107 w 652463"/>
                          <a:gd name="connsiteY11" fmla="*/ 985837 h 1071562"/>
                          <a:gd name="connsiteX12" fmla="*/ 102394 w 652463"/>
                          <a:gd name="connsiteY12" fmla="*/ 983456 h 1071562"/>
                          <a:gd name="connsiteX13" fmla="*/ 109538 w 652463"/>
                          <a:gd name="connsiteY13" fmla="*/ 981075 h 1071562"/>
                          <a:gd name="connsiteX14" fmla="*/ 138113 w 652463"/>
                          <a:gd name="connsiteY14" fmla="*/ 983456 h 1071562"/>
                          <a:gd name="connsiteX15" fmla="*/ 169069 w 652463"/>
                          <a:gd name="connsiteY15" fmla="*/ 990600 h 1071562"/>
                          <a:gd name="connsiteX16" fmla="*/ 185738 w 652463"/>
                          <a:gd name="connsiteY16" fmla="*/ 995362 h 1071562"/>
                          <a:gd name="connsiteX17" fmla="*/ 202407 w 652463"/>
                          <a:gd name="connsiteY17" fmla="*/ 1000125 h 1071562"/>
                          <a:gd name="connsiteX18" fmla="*/ 219075 w 652463"/>
                          <a:gd name="connsiteY18" fmla="*/ 1009650 h 1071562"/>
                          <a:gd name="connsiteX19" fmla="*/ 228600 w 652463"/>
                          <a:gd name="connsiteY19" fmla="*/ 1012031 h 1071562"/>
                          <a:gd name="connsiteX20" fmla="*/ 235744 w 652463"/>
                          <a:gd name="connsiteY20" fmla="*/ 1014412 h 1071562"/>
                          <a:gd name="connsiteX21" fmla="*/ 257175 w 652463"/>
                          <a:gd name="connsiteY21" fmla="*/ 1021556 h 1071562"/>
                          <a:gd name="connsiteX22" fmla="*/ 314325 w 652463"/>
                          <a:gd name="connsiteY22" fmla="*/ 1023937 h 1071562"/>
                          <a:gd name="connsiteX23" fmla="*/ 328613 w 652463"/>
                          <a:gd name="connsiteY23" fmla="*/ 1019175 h 1071562"/>
                          <a:gd name="connsiteX24" fmla="*/ 350044 w 652463"/>
                          <a:gd name="connsiteY24" fmla="*/ 1002506 h 1071562"/>
                          <a:gd name="connsiteX25" fmla="*/ 364332 w 652463"/>
                          <a:gd name="connsiteY25" fmla="*/ 990600 h 1071562"/>
                          <a:gd name="connsiteX26" fmla="*/ 376238 w 652463"/>
                          <a:gd name="connsiteY26" fmla="*/ 969169 h 1071562"/>
                          <a:gd name="connsiteX27" fmla="*/ 381000 w 652463"/>
                          <a:gd name="connsiteY27" fmla="*/ 962025 h 1071562"/>
                          <a:gd name="connsiteX28" fmla="*/ 388144 w 652463"/>
                          <a:gd name="connsiteY28" fmla="*/ 954881 h 1071562"/>
                          <a:gd name="connsiteX29" fmla="*/ 392907 w 652463"/>
                          <a:gd name="connsiteY29" fmla="*/ 947737 h 1071562"/>
                          <a:gd name="connsiteX30" fmla="*/ 414338 w 652463"/>
                          <a:gd name="connsiteY30" fmla="*/ 931069 h 1071562"/>
                          <a:gd name="connsiteX31" fmla="*/ 423863 w 652463"/>
                          <a:gd name="connsiteY31" fmla="*/ 928687 h 1071562"/>
                          <a:gd name="connsiteX32" fmla="*/ 447675 w 652463"/>
                          <a:gd name="connsiteY32" fmla="*/ 916781 h 1071562"/>
                          <a:gd name="connsiteX33" fmla="*/ 469107 w 652463"/>
                          <a:gd name="connsiteY33" fmla="*/ 907256 h 1071562"/>
                          <a:gd name="connsiteX34" fmla="*/ 502444 w 652463"/>
                          <a:gd name="connsiteY34" fmla="*/ 897731 h 1071562"/>
                          <a:gd name="connsiteX35" fmla="*/ 531019 w 652463"/>
                          <a:gd name="connsiteY35" fmla="*/ 892969 h 1071562"/>
                          <a:gd name="connsiteX36" fmla="*/ 540544 w 652463"/>
                          <a:gd name="connsiteY36" fmla="*/ 885825 h 1071562"/>
                          <a:gd name="connsiteX37" fmla="*/ 557213 w 652463"/>
                          <a:gd name="connsiteY37" fmla="*/ 871537 h 1071562"/>
                          <a:gd name="connsiteX38" fmla="*/ 561975 w 652463"/>
                          <a:gd name="connsiteY38" fmla="*/ 857250 h 1071562"/>
                          <a:gd name="connsiteX39" fmla="*/ 571500 w 652463"/>
                          <a:gd name="connsiteY39" fmla="*/ 842962 h 1071562"/>
                          <a:gd name="connsiteX40" fmla="*/ 561975 w 652463"/>
                          <a:gd name="connsiteY40" fmla="*/ 807244 h 1071562"/>
                          <a:gd name="connsiteX41" fmla="*/ 561975 w 652463"/>
                          <a:gd name="connsiteY41" fmla="*/ 735806 h 1071562"/>
                          <a:gd name="connsiteX42" fmla="*/ 569119 w 652463"/>
                          <a:gd name="connsiteY42" fmla="*/ 700087 h 1071562"/>
                          <a:gd name="connsiteX43" fmla="*/ 569119 w 652463"/>
                          <a:gd name="connsiteY43" fmla="*/ 661987 h 1071562"/>
                          <a:gd name="connsiteX44" fmla="*/ 578644 w 652463"/>
                          <a:gd name="connsiteY44" fmla="*/ 647700 h 1071562"/>
                          <a:gd name="connsiteX45" fmla="*/ 583407 w 652463"/>
                          <a:gd name="connsiteY45" fmla="*/ 640556 h 1071562"/>
                          <a:gd name="connsiteX46" fmla="*/ 588169 w 652463"/>
                          <a:gd name="connsiteY46" fmla="*/ 633412 h 1071562"/>
                          <a:gd name="connsiteX47" fmla="*/ 595313 w 652463"/>
                          <a:gd name="connsiteY47" fmla="*/ 628650 h 1071562"/>
                          <a:gd name="connsiteX48" fmla="*/ 600075 w 652463"/>
                          <a:gd name="connsiteY48" fmla="*/ 604837 h 1071562"/>
                          <a:gd name="connsiteX49" fmla="*/ 602457 w 652463"/>
                          <a:gd name="connsiteY49" fmla="*/ 597694 h 1071562"/>
                          <a:gd name="connsiteX50" fmla="*/ 609600 w 652463"/>
                          <a:gd name="connsiteY50" fmla="*/ 569119 h 1071562"/>
                          <a:gd name="connsiteX51" fmla="*/ 614363 w 652463"/>
                          <a:gd name="connsiteY51" fmla="*/ 561975 h 1071562"/>
                          <a:gd name="connsiteX52" fmla="*/ 621507 w 652463"/>
                          <a:gd name="connsiteY52" fmla="*/ 538162 h 1071562"/>
                          <a:gd name="connsiteX53" fmla="*/ 623888 w 652463"/>
                          <a:gd name="connsiteY53" fmla="*/ 531019 h 1071562"/>
                          <a:gd name="connsiteX54" fmla="*/ 626269 w 652463"/>
                          <a:gd name="connsiteY54" fmla="*/ 523875 h 1071562"/>
                          <a:gd name="connsiteX55" fmla="*/ 631032 w 652463"/>
                          <a:gd name="connsiteY55" fmla="*/ 516731 h 1071562"/>
                          <a:gd name="connsiteX56" fmla="*/ 633413 w 652463"/>
                          <a:gd name="connsiteY56" fmla="*/ 509587 h 1071562"/>
                          <a:gd name="connsiteX57" fmla="*/ 642938 w 652463"/>
                          <a:gd name="connsiteY57" fmla="*/ 492919 h 1071562"/>
                          <a:gd name="connsiteX58" fmla="*/ 645319 w 652463"/>
                          <a:gd name="connsiteY58" fmla="*/ 483394 h 1071562"/>
                          <a:gd name="connsiteX59" fmla="*/ 650082 w 652463"/>
                          <a:gd name="connsiteY59" fmla="*/ 476250 h 1071562"/>
                          <a:gd name="connsiteX60" fmla="*/ 652463 w 652463"/>
                          <a:gd name="connsiteY60" fmla="*/ 381000 h 1071562"/>
                          <a:gd name="connsiteX61" fmla="*/ 642938 w 652463"/>
                          <a:gd name="connsiteY61" fmla="*/ 361950 h 1071562"/>
                          <a:gd name="connsiteX62" fmla="*/ 628650 w 652463"/>
                          <a:gd name="connsiteY62" fmla="*/ 352425 h 1071562"/>
                          <a:gd name="connsiteX63" fmla="*/ 623888 w 652463"/>
                          <a:gd name="connsiteY63" fmla="*/ 345281 h 1071562"/>
                          <a:gd name="connsiteX64" fmla="*/ 616744 w 652463"/>
                          <a:gd name="connsiteY64" fmla="*/ 338137 h 1071562"/>
                          <a:gd name="connsiteX65" fmla="*/ 607219 w 652463"/>
                          <a:gd name="connsiteY65" fmla="*/ 323850 h 1071562"/>
                          <a:gd name="connsiteX66" fmla="*/ 604838 w 652463"/>
                          <a:gd name="connsiteY66" fmla="*/ 316706 h 1071562"/>
                          <a:gd name="connsiteX67" fmla="*/ 595313 w 652463"/>
                          <a:gd name="connsiteY67" fmla="*/ 302419 h 1071562"/>
                          <a:gd name="connsiteX68" fmla="*/ 592932 w 652463"/>
                          <a:gd name="connsiteY68" fmla="*/ 295275 h 1071562"/>
                          <a:gd name="connsiteX69" fmla="*/ 583407 w 652463"/>
                          <a:gd name="connsiteY69" fmla="*/ 278606 h 1071562"/>
                          <a:gd name="connsiteX70" fmla="*/ 581025 w 652463"/>
                          <a:gd name="connsiteY70" fmla="*/ 269081 h 1071562"/>
                          <a:gd name="connsiteX71" fmla="*/ 576263 w 652463"/>
                          <a:gd name="connsiteY71" fmla="*/ 252412 h 1071562"/>
                          <a:gd name="connsiteX72" fmla="*/ 573882 w 652463"/>
                          <a:gd name="connsiteY72" fmla="*/ 240506 h 1071562"/>
                          <a:gd name="connsiteX73" fmla="*/ 571500 w 652463"/>
                          <a:gd name="connsiteY73" fmla="*/ 233362 h 1071562"/>
                          <a:gd name="connsiteX74" fmla="*/ 569119 w 652463"/>
                          <a:gd name="connsiteY74" fmla="*/ 223837 h 1071562"/>
                          <a:gd name="connsiteX75" fmla="*/ 564357 w 652463"/>
                          <a:gd name="connsiteY75" fmla="*/ 209550 h 1071562"/>
                          <a:gd name="connsiteX76" fmla="*/ 557213 w 652463"/>
                          <a:gd name="connsiteY76" fmla="*/ 188119 h 1071562"/>
                          <a:gd name="connsiteX77" fmla="*/ 550069 w 652463"/>
                          <a:gd name="connsiteY77" fmla="*/ 166687 h 1071562"/>
                          <a:gd name="connsiteX78" fmla="*/ 547688 w 652463"/>
                          <a:gd name="connsiteY78" fmla="*/ 159544 h 1071562"/>
                          <a:gd name="connsiteX79" fmla="*/ 538163 w 652463"/>
                          <a:gd name="connsiteY79" fmla="*/ 145256 h 1071562"/>
                          <a:gd name="connsiteX80" fmla="*/ 516732 w 652463"/>
                          <a:gd name="connsiteY80" fmla="*/ 133350 h 1071562"/>
                          <a:gd name="connsiteX81" fmla="*/ 509588 w 652463"/>
                          <a:gd name="connsiteY81" fmla="*/ 128587 h 1071562"/>
                          <a:gd name="connsiteX82" fmla="*/ 500063 w 652463"/>
                          <a:gd name="connsiteY82" fmla="*/ 116681 h 1071562"/>
                          <a:gd name="connsiteX83" fmla="*/ 488157 w 652463"/>
                          <a:gd name="connsiteY83" fmla="*/ 107156 h 1071562"/>
                          <a:gd name="connsiteX84" fmla="*/ 483394 w 652463"/>
                          <a:gd name="connsiteY84" fmla="*/ 100012 h 1071562"/>
                          <a:gd name="connsiteX85" fmla="*/ 481013 w 652463"/>
                          <a:gd name="connsiteY85" fmla="*/ 92869 h 1071562"/>
                          <a:gd name="connsiteX86" fmla="*/ 476250 w 652463"/>
                          <a:gd name="connsiteY86" fmla="*/ 85725 h 1071562"/>
                          <a:gd name="connsiteX87" fmla="*/ 471488 w 652463"/>
                          <a:gd name="connsiteY87" fmla="*/ 71437 h 1071562"/>
                          <a:gd name="connsiteX88" fmla="*/ 469107 w 652463"/>
                          <a:gd name="connsiteY88" fmla="*/ 64294 h 1071562"/>
                          <a:gd name="connsiteX89" fmla="*/ 466725 w 652463"/>
                          <a:gd name="connsiteY89" fmla="*/ 57150 h 1071562"/>
                          <a:gd name="connsiteX90" fmla="*/ 464344 w 652463"/>
                          <a:gd name="connsiteY90" fmla="*/ 38100 h 1071562"/>
                          <a:gd name="connsiteX91" fmla="*/ 461963 w 652463"/>
                          <a:gd name="connsiteY91" fmla="*/ 30956 h 1071562"/>
                          <a:gd name="connsiteX92" fmla="*/ 457200 w 652463"/>
                          <a:gd name="connsiteY92" fmla="*/ 4762 h 1071562"/>
                          <a:gd name="connsiteX93" fmla="*/ 454819 w 652463"/>
                          <a:gd name="connsiteY93" fmla="*/ 0 h 1071562"/>
                          <a:gd name="connsiteX94" fmla="*/ 454819 w 652463"/>
                          <a:gd name="connsiteY94" fmla="*/ 0 h 107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652463" h="1071562">
                            <a:moveTo>
                              <a:pt x="0" y="1071562"/>
                            </a:moveTo>
                            <a:lnTo>
                              <a:pt x="0" y="1071562"/>
                            </a:lnTo>
                            <a:cubicBezTo>
                              <a:pt x="2381" y="1065212"/>
                              <a:pt x="4826" y="1058886"/>
                              <a:pt x="7144" y="1052512"/>
                            </a:cubicBezTo>
                            <a:cubicBezTo>
                              <a:pt x="8002" y="1050153"/>
                              <a:pt x="8133" y="1047457"/>
                              <a:pt x="9525" y="1045369"/>
                            </a:cubicBezTo>
                            <a:cubicBezTo>
                              <a:pt x="11393" y="1042567"/>
                              <a:pt x="14288" y="1040606"/>
                              <a:pt x="16669" y="1038225"/>
                            </a:cubicBezTo>
                            <a:cubicBezTo>
                              <a:pt x="21304" y="1024317"/>
                              <a:pt x="15423" y="1037089"/>
                              <a:pt x="26194" y="1026319"/>
                            </a:cubicBezTo>
                            <a:cubicBezTo>
                              <a:pt x="28218" y="1024295"/>
                              <a:pt x="28530" y="1020692"/>
                              <a:pt x="30957" y="1019175"/>
                            </a:cubicBezTo>
                            <a:cubicBezTo>
                              <a:pt x="35214" y="1016514"/>
                              <a:pt x="41067" y="1017196"/>
                              <a:pt x="45244" y="1014412"/>
                            </a:cubicBezTo>
                            <a:cubicBezTo>
                              <a:pt x="55690" y="1007449"/>
                              <a:pt x="50099" y="1011367"/>
                              <a:pt x="61913" y="1002506"/>
                            </a:cubicBezTo>
                            <a:cubicBezTo>
                              <a:pt x="63500" y="1000125"/>
                              <a:pt x="64248" y="996879"/>
                              <a:pt x="66675" y="995362"/>
                            </a:cubicBezTo>
                            <a:cubicBezTo>
                              <a:pt x="70932" y="992701"/>
                              <a:pt x="80963" y="990600"/>
                              <a:pt x="80963" y="990600"/>
                            </a:cubicBezTo>
                            <a:cubicBezTo>
                              <a:pt x="83344" y="989012"/>
                              <a:pt x="85392" y="986742"/>
                              <a:pt x="88107" y="985837"/>
                            </a:cubicBezTo>
                            <a:cubicBezTo>
                              <a:pt x="92687" y="984310"/>
                              <a:pt x="97681" y="984503"/>
                              <a:pt x="102394" y="983456"/>
                            </a:cubicBezTo>
                            <a:cubicBezTo>
                              <a:pt x="104844" y="982912"/>
                              <a:pt x="107157" y="981869"/>
                              <a:pt x="109538" y="981075"/>
                            </a:cubicBezTo>
                            <a:cubicBezTo>
                              <a:pt x="119063" y="981869"/>
                              <a:pt x="128620" y="982339"/>
                              <a:pt x="138113" y="983456"/>
                            </a:cubicBezTo>
                            <a:cubicBezTo>
                              <a:pt x="145040" y="984271"/>
                              <a:pt x="164525" y="989464"/>
                              <a:pt x="169069" y="990600"/>
                            </a:cubicBezTo>
                            <a:cubicBezTo>
                              <a:pt x="198822" y="998038"/>
                              <a:pt x="161842" y="988534"/>
                              <a:pt x="185738" y="995362"/>
                            </a:cubicBezTo>
                            <a:cubicBezTo>
                              <a:pt x="206669" y="1001343"/>
                              <a:pt x="185278" y="994416"/>
                              <a:pt x="202407" y="1000125"/>
                            </a:cubicBezTo>
                            <a:cubicBezTo>
                              <a:pt x="208327" y="1004072"/>
                              <a:pt x="212171" y="1007061"/>
                              <a:pt x="219075" y="1009650"/>
                            </a:cubicBezTo>
                            <a:cubicBezTo>
                              <a:pt x="222139" y="1010799"/>
                              <a:pt x="225453" y="1011132"/>
                              <a:pt x="228600" y="1012031"/>
                            </a:cubicBezTo>
                            <a:cubicBezTo>
                              <a:pt x="231014" y="1012721"/>
                              <a:pt x="233394" y="1013531"/>
                              <a:pt x="235744" y="1014412"/>
                            </a:cubicBezTo>
                            <a:cubicBezTo>
                              <a:pt x="253681" y="1021139"/>
                              <a:pt x="241212" y="1017566"/>
                              <a:pt x="257175" y="1021556"/>
                            </a:cubicBezTo>
                            <a:cubicBezTo>
                              <a:pt x="277464" y="1035083"/>
                              <a:pt x="265775" y="1029332"/>
                              <a:pt x="314325" y="1023937"/>
                            </a:cubicBezTo>
                            <a:cubicBezTo>
                              <a:pt x="319315" y="1023383"/>
                              <a:pt x="328613" y="1019175"/>
                              <a:pt x="328613" y="1019175"/>
                            </a:cubicBezTo>
                            <a:cubicBezTo>
                              <a:pt x="364736" y="995092"/>
                              <a:pt x="327654" y="1021164"/>
                              <a:pt x="350044" y="1002506"/>
                            </a:cubicBezTo>
                            <a:cubicBezTo>
                              <a:pt x="369936" y="985930"/>
                              <a:pt x="343460" y="1011472"/>
                              <a:pt x="364332" y="990600"/>
                            </a:cubicBezTo>
                            <a:cubicBezTo>
                              <a:pt x="368523" y="978025"/>
                              <a:pt x="365320" y="985546"/>
                              <a:pt x="376238" y="969169"/>
                            </a:cubicBezTo>
                            <a:cubicBezTo>
                              <a:pt x="377825" y="966788"/>
                              <a:pt x="378976" y="964049"/>
                              <a:pt x="381000" y="962025"/>
                            </a:cubicBezTo>
                            <a:cubicBezTo>
                              <a:pt x="383381" y="959644"/>
                              <a:pt x="385988" y="957468"/>
                              <a:pt x="388144" y="954881"/>
                            </a:cubicBezTo>
                            <a:cubicBezTo>
                              <a:pt x="389976" y="952682"/>
                              <a:pt x="391075" y="949936"/>
                              <a:pt x="392907" y="947737"/>
                            </a:cubicBezTo>
                            <a:cubicBezTo>
                              <a:pt x="397333" y="942426"/>
                              <a:pt x="408747" y="932467"/>
                              <a:pt x="414338" y="931069"/>
                            </a:cubicBezTo>
                            <a:lnTo>
                              <a:pt x="423863" y="928687"/>
                            </a:lnTo>
                            <a:cubicBezTo>
                              <a:pt x="440873" y="917347"/>
                              <a:pt x="432597" y="920550"/>
                              <a:pt x="447675" y="916781"/>
                            </a:cubicBezTo>
                            <a:cubicBezTo>
                              <a:pt x="458996" y="909235"/>
                              <a:pt x="452104" y="912924"/>
                              <a:pt x="469107" y="907256"/>
                            </a:cubicBezTo>
                            <a:cubicBezTo>
                              <a:pt x="479540" y="903778"/>
                              <a:pt x="491751" y="899067"/>
                              <a:pt x="502444" y="897731"/>
                            </a:cubicBezTo>
                            <a:cubicBezTo>
                              <a:pt x="524741" y="894944"/>
                              <a:pt x="515286" y="896902"/>
                              <a:pt x="531019" y="892969"/>
                            </a:cubicBezTo>
                            <a:cubicBezTo>
                              <a:pt x="534194" y="890588"/>
                              <a:pt x="537557" y="888438"/>
                              <a:pt x="540544" y="885825"/>
                            </a:cubicBezTo>
                            <a:cubicBezTo>
                              <a:pt x="559022" y="869656"/>
                              <a:pt x="541916" y="881736"/>
                              <a:pt x="557213" y="871537"/>
                            </a:cubicBezTo>
                            <a:cubicBezTo>
                              <a:pt x="558800" y="866775"/>
                              <a:pt x="559191" y="861427"/>
                              <a:pt x="561975" y="857250"/>
                            </a:cubicBezTo>
                            <a:cubicBezTo>
                              <a:pt x="565150" y="852487"/>
                              <a:pt x="571500" y="851296"/>
                              <a:pt x="571500" y="842962"/>
                            </a:cubicBezTo>
                            <a:cubicBezTo>
                              <a:pt x="571500" y="834628"/>
                              <a:pt x="563562" y="825103"/>
                              <a:pt x="561975" y="807244"/>
                            </a:cubicBezTo>
                            <a:cubicBezTo>
                              <a:pt x="561181" y="781050"/>
                              <a:pt x="563985" y="761935"/>
                              <a:pt x="561975" y="735806"/>
                            </a:cubicBezTo>
                            <a:cubicBezTo>
                              <a:pt x="563166" y="717947"/>
                              <a:pt x="568325" y="707231"/>
                              <a:pt x="569119" y="700087"/>
                            </a:cubicBezTo>
                            <a:lnTo>
                              <a:pt x="569119" y="661987"/>
                            </a:lnTo>
                            <a:cubicBezTo>
                              <a:pt x="570576" y="656452"/>
                              <a:pt x="575469" y="652462"/>
                              <a:pt x="578644" y="647700"/>
                            </a:cubicBezTo>
                            <a:lnTo>
                              <a:pt x="583407" y="640556"/>
                            </a:lnTo>
                            <a:cubicBezTo>
                              <a:pt x="584994" y="638175"/>
                              <a:pt x="585788" y="634999"/>
                              <a:pt x="588169" y="633412"/>
                            </a:cubicBezTo>
                            <a:lnTo>
                              <a:pt x="595313" y="628650"/>
                            </a:lnTo>
                            <a:cubicBezTo>
                              <a:pt x="600694" y="612505"/>
                              <a:pt x="594600" y="632210"/>
                              <a:pt x="600075" y="604837"/>
                            </a:cubicBezTo>
                            <a:cubicBezTo>
                              <a:pt x="600567" y="602376"/>
                              <a:pt x="601663" y="600075"/>
                              <a:pt x="602457" y="597694"/>
                            </a:cubicBezTo>
                            <a:cubicBezTo>
                              <a:pt x="603647" y="590554"/>
                              <a:pt x="605407" y="575407"/>
                              <a:pt x="609600" y="569119"/>
                            </a:cubicBezTo>
                            <a:lnTo>
                              <a:pt x="614363" y="561975"/>
                            </a:lnTo>
                            <a:cubicBezTo>
                              <a:pt x="617962" y="547578"/>
                              <a:pt x="615709" y="555556"/>
                              <a:pt x="621507" y="538162"/>
                            </a:cubicBezTo>
                            <a:lnTo>
                              <a:pt x="623888" y="531019"/>
                            </a:lnTo>
                            <a:cubicBezTo>
                              <a:pt x="624682" y="528638"/>
                              <a:pt x="624877" y="525963"/>
                              <a:pt x="626269" y="523875"/>
                            </a:cubicBezTo>
                            <a:lnTo>
                              <a:pt x="631032" y="516731"/>
                            </a:lnTo>
                            <a:cubicBezTo>
                              <a:pt x="631826" y="514350"/>
                              <a:pt x="632424" y="511894"/>
                              <a:pt x="633413" y="509587"/>
                            </a:cubicBezTo>
                            <a:cubicBezTo>
                              <a:pt x="637039" y="501125"/>
                              <a:pt x="638153" y="500095"/>
                              <a:pt x="642938" y="492919"/>
                            </a:cubicBezTo>
                            <a:cubicBezTo>
                              <a:pt x="643732" y="489744"/>
                              <a:pt x="644030" y="486402"/>
                              <a:pt x="645319" y="483394"/>
                            </a:cubicBezTo>
                            <a:cubicBezTo>
                              <a:pt x="646446" y="480763"/>
                              <a:pt x="649883" y="479105"/>
                              <a:pt x="650082" y="476250"/>
                            </a:cubicBezTo>
                            <a:cubicBezTo>
                              <a:pt x="652293" y="444567"/>
                              <a:pt x="651669" y="412750"/>
                              <a:pt x="652463" y="381000"/>
                            </a:cubicBezTo>
                            <a:cubicBezTo>
                              <a:pt x="650054" y="368956"/>
                              <a:pt x="652417" y="369323"/>
                              <a:pt x="642938" y="361950"/>
                            </a:cubicBezTo>
                            <a:cubicBezTo>
                              <a:pt x="638420" y="358436"/>
                              <a:pt x="628650" y="352425"/>
                              <a:pt x="628650" y="352425"/>
                            </a:cubicBezTo>
                            <a:cubicBezTo>
                              <a:pt x="627063" y="350044"/>
                              <a:pt x="625720" y="347480"/>
                              <a:pt x="623888" y="345281"/>
                            </a:cubicBezTo>
                            <a:cubicBezTo>
                              <a:pt x="621732" y="342694"/>
                              <a:pt x="618612" y="340939"/>
                              <a:pt x="616744" y="338137"/>
                            </a:cubicBezTo>
                            <a:cubicBezTo>
                              <a:pt x="602959" y="317460"/>
                              <a:pt x="630011" y="346642"/>
                              <a:pt x="607219" y="323850"/>
                            </a:cubicBezTo>
                            <a:cubicBezTo>
                              <a:pt x="606425" y="321469"/>
                              <a:pt x="606057" y="318900"/>
                              <a:pt x="604838" y="316706"/>
                            </a:cubicBezTo>
                            <a:cubicBezTo>
                              <a:pt x="602058" y="311703"/>
                              <a:pt x="595313" y="302419"/>
                              <a:pt x="595313" y="302419"/>
                            </a:cubicBezTo>
                            <a:cubicBezTo>
                              <a:pt x="594519" y="300038"/>
                              <a:pt x="593921" y="297582"/>
                              <a:pt x="592932" y="295275"/>
                            </a:cubicBezTo>
                            <a:cubicBezTo>
                              <a:pt x="589308" y="286819"/>
                              <a:pt x="588188" y="285778"/>
                              <a:pt x="583407" y="278606"/>
                            </a:cubicBezTo>
                            <a:cubicBezTo>
                              <a:pt x="582613" y="275431"/>
                              <a:pt x="581924" y="272228"/>
                              <a:pt x="581025" y="269081"/>
                            </a:cubicBezTo>
                            <a:cubicBezTo>
                              <a:pt x="577051" y="255172"/>
                              <a:pt x="579981" y="269144"/>
                              <a:pt x="576263" y="252412"/>
                            </a:cubicBezTo>
                            <a:cubicBezTo>
                              <a:pt x="575385" y="248461"/>
                              <a:pt x="574864" y="244432"/>
                              <a:pt x="573882" y="240506"/>
                            </a:cubicBezTo>
                            <a:cubicBezTo>
                              <a:pt x="573273" y="238071"/>
                              <a:pt x="572190" y="235776"/>
                              <a:pt x="571500" y="233362"/>
                            </a:cubicBezTo>
                            <a:cubicBezTo>
                              <a:pt x="570601" y="230215"/>
                              <a:pt x="570059" y="226972"/>
                              <a:pt x="569119" y="223837"/>
                            </a:cubicBezTo>
                            <a:cubicBezTo>
                              <a:pt x="567677" y="219029"/>
                              <a:pt x="565944" y="214312"/>
                              <a:pt x="564357" y="209550"/>
                            </a:cubicBezTo>
                            <a:lnTo>
                              <a:pt x="557213" y="188119"/>
                            </a:lnTo>
                            <a:lnTo>
                              <a:pt x="550069" y="166687"/>
                            </a:lnTo>
                            <a:cubicBezTo>
                              <a:pt x="549275" y="164306"/>
                              <a:pt x="549080" y="161632"/>
                              <a:pt x="547688" y="159544"/>
                            </a:cubicBezTo>
                            <a:cubicBezTo>
                              <a:pt x="544513" y="154781"/>
                              <a:pt x="542926" y="148431"/>
                              <a:pt x="538163" y="145256"/>
                            </a:cubicBezTo>
                            <a:cubicBezTo>
                              <a:pt x="521787" y="134339"/>
                              <a:pt x="529305" y="137541"/>
                              <a:pt x="516732" y="133350"/>
                            </a:cubicBezTo>
                            <a:cubicBezTo>
                              <a:pt x="514351" y="131762"/>
                              <a:pt x="511376" y="130822"/>
                              <a:pt x="509588" y="128587"/>
                            </a:cubicBezTo>
                            <a:cubicBezTo>
                              <a:pt x="496442" y="112155"/>
                              <a:pt x="520539" y="130332"/>
                              <a:pt x="500063" y="116681"/>
                            </a:cubicBezTo>
                            <a:cubicBezTo>
                              <a:pt x="486412" y="96205"/>
                              <a:pt x="504589" y="120302"/>
                              <a:pt x="488157" y="107156"/>
                            </a:cubicBezTo>
                            <a:cubicBezTo>
                              <a:pt x="485922" y="105368"/>
                              <a:pt x="484982" y="102393"/>
                              <a:pt x="483394" y="100012"/>
                            </a:cubicBezTo>
                            <a:cubicBezTo>
                              <a:pt x="482600" y="97631"/>
                              <a:pt x="482135" y="95114"/>
                              <a:pt x="481013" y="92869"/>
                            </a:cubicBezTo>
                            <a:cubicBezTo>
                              <a:pt x="479733" y="90309"/>
                              <a:pt x="477412" y="88340"/>
                              <a:pt x="476250" y="85725"/>
                            </a:cubicBezTo>
                            <a:cubicBezTo>
                              <a:pt x="474211" y="81137"/>
                              <a:pt x="473075" y="76200"/>
                              <a:pt x="471488" y="71437"/>
                            </a:cubicBezTo>
                            <a:lnTo>
                              <a:pt x="469107" y="64294"/>
                            </a:lnTo>
                            <a:lnTo>
                              <a:pt x="466725" y="57150"/>
                            </a:lnTo>
                            <a:cubicBezTo>
                              <a:pt x="465931" y="50800"/>
                              <a:pt x="465489" y="44396"/>
                              <a:pt x="464344" y="38100"/>
                            </a:cubicBezTo>
                            <a:cubicBezTo>
                              <a:pt x="463895" y="35630"/>
                              <a:pt x="462455" y="33417"/>
                              <a:pt x="461963" y="30956"/>
                            </a:cubicBezTo>
                            <a:cubicBezTo>
                              <a:pt x="459482" y="18552"/>
                              <a:pt x="460732" y="15356"/>
                              <a:pt x="457200" y="4762"/>
                            </a:cubicBezTo>
                            <a:cubicBezTo>
                              <a:pt x="456639" y="3078"/>
                              <a:pt x="455613" y="1587"/>
                              <a:pt x="454819" y="0"/>
                            </a:cubicBezTo>
                            <a:lnTo>
                              <a:pt x="454819" y="0"/>
                            </a:lnTo>
                          </a:path>
                        </a:pathLst>
                      </a:custGeom>
                      <a:noFill/>
                      <a:ln>
                        <a:solidFill>
                          <a:srgbClr val="B38F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9" name="グループ化 8"/>
                    <p:cNvGrpSpPr/>
                    <p:nvPr/>
                  </p:nvGrpSpPr>
                  <p:grpSpPr>
                    <a:xfrm>
                      <a:off x="2725964" y="2457450"/>
                      <a:ext cx="3660549" cy="6674644"/>
                      <a:chOff x="2725964" y="2457450"/>
                      <a:chExt cx="3660549" cy="6674644"/>
                    </a:xfrm>
                  </p:grpSpPr>
                  <p:grpSp>
                    <p:nvGrpSpPr>
                      <p:cNvPr id="10" name="グループ化 9"/>
                      <p:cNvGrpSpPr/>
                      <p:nvPr/>
                    </p:nvGrpSpPr>
                    <p:grpSpPr>
                      <a:xfrm>
                        <a:off x="2725964" y="2457450"/>
                        <a:ext cx="3191442" cy="6674644"/>
                        <a:chOff x="2725964" y="2457450"/>
                        <a:chExt cx="3191442" cy="6674644"/>
                      </a:xfrm>
                    </p:grpSpPr>
                    <p:sp>
                      <p:nvSpPr>
                        <p:cNvPr id="12" name="フリーフォーム 11"/>
                        <p:cNvSpPr/>
                        <p:nvPr/>
                      </p:nvSpPr>
                      <p:spPr>
                        <a:xfrm>
                          <a:off x="2725964" y="4407186"/>
                          <a:ext cx="2855685" cy="1198497"/>
                        </a:xfrm>
                        <a:custGeom>
                          <a:avLst/>
                          <a:gdLst>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9725 w 2845594"/>
                            <a:gd name="connsiteY152" fmla="*/ 100012 h 1140840"/>
                            <a:gd name="connsiteX153" fmla="*/ 1621632 w 2845594"/>
                            <a:gd name="connsiteY153" fmla="*/ 97631 h 1140840"/>
                            <a:gd name="connsiteX154" fmla="*/ 1647825 w 2845594"/>
                            <a:gd name="connsiteY154" fmla="*/ 92869 h 1140840"/>
                            <a:gd name="connsiteX155" fmla="*/ 1654969 w 2845594"/>
                            <a:gd name="connsiteY155" fmla="*/ 88106 h 1140840"/>
                            <a:gd name="connsiteX156" fmla="*/ 1662113 w 2845594"/>
                            <a:gd name="connsiteY156" fmla="*/ 85725 h 1140840"/>
                            <a:gd name="connsiteX157" fmla="*/ 1683544 w 2845594"/>
                            <a:gd name="connsiteY157" fmla="*/ 69056 h 1140840"/>
                            <a:gd name="connsiteX158" fmla="*/ 1716882 w 2845594"/>
                            <a:gd name="connsiteY158" fmla="*/ 66675 h 1140840"/>
                            <a:gd name="connsiteX159" fmla="*/ 1728788 w 2845594"/>
                            <a:gd name="connsiteY159" fmla="*/ 64294 h 1140840"/>
                            <a:gd name="connsiteX160" fmla="*/ 1743075 w 2845594"/>
                            <a:gd name="connsiteY160" fmla="*/ 73819 h 1140840"/>
                            <a:gd name="connsiteX161" fmla="*/ 1745457 w 2845594"/>
                            <a:gd name="connsiteY161" fmla="*/ 80962 h 1140840"/>
                            <a:gd name="connsiteX162" fmla="*/ 1750219 w 2845594"/>
                            <a:gd name="connsiteY162" fmla="*/ 88106 h 1140840"/>
                            <a:gd name="connsiteX163" fmla="*/ 1759744 w 2845594"/>
                            <a:gd name="connsiteY163" fmla="*/ 104775 h 1140840"/>
                            <a:gd name="connsiteX164" fmla="*/ 1762125 w 2845594"/>
                            <a:gd name="connsiteY164" fmla="*/ 92869 h 1140840"/>
                            <a:gd name="connsiteX165" fmla="*/ 1766888 w 2845594"/>
                            <a:gd name="connsiteY165" fmla="*/ 107156 h 1140840"/>
                            <a:gd name="connsiteX166" fmla="*/ 1774032 w 2845594"/>
                            <a:gd name="connsiteY166" fmla="*/ 121444 h 1140840"/>
                            <a:gd name="connsiteX167" fmla="*/ 1778794 w 2845594"/>
                            <a:gd name="connsiteY167" fmla="*/ 138112 h 1140840"/>
                            <a:gd name="connsiteX168" fmla="*/ 1790700 w 2845594"/>
                            <a:gd name="connsiteY168" fmla="*/ 152400 h 1140840"/>
                            <a:gd name="connsiteX169" fmla="*/ 1800225 w 2845594"/>
                            <a:gd name="connsiteY169" fmla="*/ 166687 h 1140840"/>
                            <a:gd name="connsiteX170" fmla="*/ 1804988 w 2845594"/>
                            <a:gd name="connsiteY170" fmla="*/ 183356 h 1140840"/>
                            <a:gd name="connsiteX171" fmla="*/ 1814513 w 2845594"/>
                            <a:gd name="connsiteY171" fmla="*/ 204787 h 1140840"/>
                            <a:gd name="connsiteX172" fmla="*/ 1816894 w 2845594"/>
                            <a:gd name="connsiteY172" fmla="*/ 214312 h 1140840"/>
                            <a:gd name="connsiteX173" fmla="*/ 1824038 w 2845594"/>
                            <a:gd name="connsiteY173" fmla="*/ 235744 h 1140840"/>
                            <a:gd name="connsiteX174" fmla="*/ 1833563 w 2845594"/>
                            <a:gd name="connsiteY174" fmla="*/ 264319 h 1140840"/>
                            <a:gd name="connsiteX175" fmla="*/ 1840707 w 2845594"/>
                            <a:gd name="connsiteY175" fmla="*/ 285750 h 1140840"/>
                            <a:gd name="connsiteX176" fmla="*/ 1845469 w 2845594"/>
                            <a:gd name="connsiteY176" fmla="*/ 300037 h 1140840"/>
                            <a:gd name="connsiteX177" fmla="*/ 1850232 w 2845594"/>
                            <a:gd name="connsiteY177" fmla="*/ 307181 h 1140840"/>
                            <a:gd name="connsiteX178" fmla="*/ 1852613 w 2845594"/>
                            <a:gd name="connsiteY178" fmla="*/ 316706 h 1140840"/>
                            <a:gd name="connsiteX179" fmla="*/ 1857375 w 2845594"/>
                            <a:gd name="connsiteY179" fmla="*/ 330994 h 1140840"/>
                            <a:gd name="connsiteX180" fmla="*/ 1866900 w 2845594"/>
                            <a:gd name="connsiteY180" fmla="*/ 359569 h 1140840"/>
                            <a:gd name="connsiteX181" fmla="*/ 1871663 w 2845594"/>
                            <a:gd name="connsiteY181" fmla="*/ 373856 h 1140840"/>
                            <a:gd name="connsiteX182" fmla="*/ 1874044 w 2845594"/>
                            <a:gd name="connsiteY182" fmla="*/ 381000 h 1140840"/>
                            <a:gd name="connsiteX183" fmla="*/ 1916907 w 2845594"/>
                            <a:gd name="connsiteY183" fmla="*/ 373856 h 1140840"/>
                            <a:gd name="connsiteX184" fmla="*/ 1924050 w 2845594"/>
                            <a:gd name="connsiteY184" fmla="*/ 371475 h 1140840"/>
                            <a:gd name="connsiteX185" fmla="*/ 1931194 w 2845594"/>
                            <a:gd name="connsiteY185" fmla="*/ 369094 h 1140840"/>
                            <a:gd name="connsiteX186" fmla="*/ 1938338 w 2845594"/>
                            <a:gd name="connsiteY186" fmla="*/ 364331 h 1140840"/>
                            <a:gd name="connsiteX187" fmla="*/ 1957388 w 2845594"/>
                            <a:gd name="connsiteY187" fmla="*/ 359569 h 1140840"/>
                            <a:gd name="connsiteX188" fmla="*/ 1985963 w 2845594"/>
                            <a:gd name="connsiteY188" fmla="*/ 354806 h 1140840"/>
                            <a:gd name="connsiteX189" fmla="*/ 1997869 w 2845594"/>
                            <a:gd name="connsiteY189" fmla="*/ 350044 h 1140840"/>
                            <a:gd name="connsiteX190" fmla="*/ 2024063 w 2845594"/>
                            <a:gd name="connsiteY190" fmla="*/ 345281 h 1140840"/>
                            <a:gd name="connsiteX191" fmla="*/ 2033588 w 2845594"/>
                            <a:gd name="connsiteY191" fmla="*/ 342900 h 1140840"/>
                            <a:gd name="connsiteX192" fmla="*/ 2047875 w 2845594"/>
                            <a:gd name="connsiteY192" fmla="*/ 338137 h 1140840"/>
                            <a:gd name="connsiteX193" fmla="*/ 2088357 w 2845594"/>
                            <a:gd name="connsiteY193" fmla="*/ 335756 h 1140840"/>
                            <a:gd name="connsiteX194" fmla="*/ 2131219 w 2845594"/>
                            <a:gd name="connsiteY194" fmla="*/ 330994 h 1140840"/>
                            <a:gd name="connsiteX195" fmla="*/ 2164557 w 2845594"/>
                            <a:gd name="connsiteY195" fmla="*/ 328612 h 1140840"/>
                            <a:gd name="connsiteX196" fmla="*/ 2178844 w 2845594"/>
                            <a:gd name="connsiteY196" fmla="*/ 323850 h 1140840"/>
                            <a:gd name="connsiteX197" fmla="*/ 2185988 w 2845594"/>
                            <a:gd name="connsiteY197" fmla="*/ 321469 h 1140840"/>
                            <a:gd name="connsiteX198" fmla="*/ 2193132 w 2845594"/>
                            <a:gd name="connsiteY198" fmla="*/ 314325 h 1140840"/>
                            <a:gd name="connsiteX199" fmla="*/ 2200275 w 2845594"/>
                            <a:gd name="connsiteY199" fmla="*/ 309562 h 1140840"/>
                            <a:gd name="connsiteX200" fmla="*/ 2209800 w 2845594"/>
                            <a:gd name="connsiteY200" fmla="*/ 302419 h 1140840"/>
                            <a:gd name="connsiteX201" fmla="*/ 2216944 w 2845594"/>
                            <a:gd name="connsiteY201" fmla="*/ 297656 h 1140840"/>
                            <a:gd name="connsiteX202" fmla="*/ 2228850 w 2845594"/>
                            <a:gd name="connsiteY202" fmla="*/ 295275 h 1140840"/>
                            <a:gd name="connsiteX203" fmla="*/ 2235994 w 2845594"/>
                            <a:gd name="connsiteY203" fmla="*/ 292894 h 1140840"/>
                            <a:gd name="connsiteX204" fmla="*/ 2255044 w 2845594"/>
                            <a:gd name="connsiteY204" fmla="*/ 288131 h 1140840"/>
                            <a:gd name="connsiteX205" fmla="*/ 2269332 w 2845594"/>
                            <a:gd name="connsiteY205" fmla="*/ 290512 h 1140840"/>
                            <a:gd name="connsiteX206" fmla="*/ 2276475 w 2845594"/>
                            <a:gd name="connsiteY206" fmla="*/ 292894 h 1140840"/>
                            <a:gd name="connsiteX207" fmla="*/ 2293144 w 2845594"/>
                            <a:gd name="connsiteY207" fmla="*/ 295275 h 1140840"/>
                            <a:gd name="connsiteX208" fmla="*/ 2312194 w 2845594"/>
                            <a:gd name="connsiteY208" fmla="*/ 300037 h 1140840"/>
                            <a:gd name="connsiteX209" fmla="*/ 2319338 w 2845594"/>
                            <a:gd name="connsiteY209" fmla="*/ 302419 h 1140840"/>
                            <a:gd name="connsiteX210" fmla="*/ 2331244 w 2845594"/>
                            <a:gd name="connsiteY210" fmla="*/ 304800 h 1140840"/>
                            <a:gd name="connsiteX211" fmla="*/ 2340769 w 2845594"/>
                            <a:gd name="connsiteY211" fmla="*/ 307181 h 1140840"/>
                            <a:gd name="connsiteX212" fmla="*/ 2359819 w 2845594"/>
                            <a:gd name="connsiteY212" fmla="*/ 304800 h 1140840"/>
                            <a:gd name="connsiteX213" fmla="*/ 2366963 w 2845594"/>
                            <a:gd name="connsiteY213" fmla="*/ 302419 h 1140840"/>
                            <a:gd name="connsiteX214" fmla="*/ 2378869 w 2845594"/>
                            <a:gd name="connsiteY214" fmla="*/ 307181 h 1140840"/>
                            <a:gd name="connsiteX215" fmla="*/ 2390775 w 2845594"/>
                            <a:gd name="connsiteY215" fmla="*/ 309562 h 1140840"/>
                            <a:gd name="connsiteX216" fmla="*/ 2397919 w 2845594"/>
                            <a:gd name="connsiteY216" fmla="*/ 311944 h 1140840"/>
                            <a:gd name="connsiteX217" fmla="*/ 2424113 w 2845594"/>
                            <a:gd name="connsiteY217" fmla="*/ 309562 h 1140840"/>
                            <a:gd name="connsiteX218" fmla="*/ 2438400 w 2845594"/>
                            <a:gd name="connsiteY218" fmla="*/ 304800 h 1140840"/>
                            <a:gd name="connsiteX219" fmla="*/ 2445544 w 2845594"/>
                            <a:gd name="connsiteY219" fmla="*/ 300037 h 1140840"/>
                            <a:gd name="connsiteX220" fmla="*/ 2450307 w 2845594"/>
                            <a:gd name="connsiteY220" fmla="*/ 292894 h 1140840"/>
                            <a:gd name="connsiteX221" fmla="*/ 2457450 w 2845594"/>
                            <a:gd name="connsiteY221" fmla="*/ 290512 h 1140840"/>
                            <a:gd name="connsiteX222" fmla="*/ 2469357 w 2845594"/>
                            <a:gd name="connsiteY222" fmla="*/ 254794 h 1140840"/>
                            <a:gd name="connsiteX223" fmla="*/ 2474119 w 2845594"/>
                            <a:gd name="connsiteY223" fmla="*/ 240506 h 1140840"/>
                            <a:gd name="connsiteX224" fmla="*/ 2476500 w 2845594"/>
                            <a:gd name="connsiteY224" fmla="*/ 233362 h 1140840"/>
                            <a:gd name="connsiteX225" fmla="*/ 2474119 w 2845594"/>
                            <a:gd name="connsiteY225" fmla="*/ 192881 h 1140840"/>
                            <a:gd name="connsiteX226" fmla="*/ 2471738 w 2845594"/>
                            <a:gd name="connsiteY226" fmla="*/ 185737 h 1140840"/>
                            <a:gd name="connsiteX227" fmla="*/ 2469357 w 2845594"/>
                            <a:gd name="connsiteY227" fmla="*/ 171450 h 1140840"/>
                            <a:gd name="connsiteX228" fmla="*/ 2464594 w 2845594"/>
                            <a:gd name="connsiteY228" fmla="*/ 157162 h 1140840"/>
                            <a:gd name="connsiteX229" fmla="*/ 2471738 w 2845594"/>
                            <a:gd name="connsiteY229" fmla="*/ 109537 h 1140840"/>
                            <a:gd name="connsiteX230" fmla="*/ 2476500 w 2845594"/>
                            <a:gd name="connsiteY230" fmla="*/ 102394 h 1140840"/>
                            <a:gd name="connsiteX231" fmla="*/ 2478882 w 2845594"/>
                            <a:gd name="connsiteY231" fmla="*/ 88106 h 1140840"/>
                            <a:gd name="connsiteX232" fmla="*/ 2488407 w 2845594"/>
                            <a:gd name="connsiteY232" fmla="*/ 73819 h 1140840"/>
                            <a:gd name="connsiteX233" fmla="*/ 2490788 w 2845594"/>
                            <a:gd name="connsiteY233" fmla="*/ 66675 h 1140840"/>
                            <a:gd name="connsiteX234" fmla="*/ 2497932 w 2845594"/>
                            <a:gd name="connsiteY234" fmla="*/ 57150 h 1140840"/>
                            <a:gd name="connsiteX235" fmla="*/ 2486025 w 2845594"/>
                            <a:gd name="connsiteY235" fmla="*/ 54769 h 1140840"/>
                            <a:gd name="connsiteX236" fmla="*/ 2502694 w 2845594"/>
                            <a:gd name="connsiteY236" fmla="*/ 42862 h 1140840"/>
                            <a:gd name="connsiteX237" fmla="*/ 2509838 w 2845594"/>
                            <a:gd name="connsiteY237" fmla="*/ 40481 h 1140840"/>
                            <a:gd name="connsiteX238" fmla="*/ 2516982 w 2845594"/>
                            <a:gd name="connsiteY238" fmla="*/ 35719 h 1140840"/>
                            <a:gd name="connsiteX239" fmla="*/ 2526507 w 2845594"/>
                            <a:gd name="connsiteY239" fmla="*/ 30956 h 1140840"/>
                            <a:gd name="connsiteX240" fmla="*/ 2540794 w 2845594"/>
                            <a:gd name="connsiteY240" fmla="*/ 21431 h 1140840"/>
                            <a:gd name="connsiteX241" fmla="*/ 2547938 w 2845594"/>
                            <a:gd name="connsiteY241" fmla="*/ 14287 h 1140840"/>
                            <a:gd name="connsiteX242" fmla="*/ 2555082 w 2845594"/>
                            <a:gd name="connsiteY242" fmla="*/ 11906 h 1140840"/>
                            <a:gd name="connsiteX243" fmla="*/ 2574132 w 2845594"/>
                            <a:gd name="connsiteY243" fmla="*/ 7144 h 1140840"/>
                            <a:gd name="connsiteX244" fmla="*/ 2607469 w 2845594"/>
                            <a:gd name="connsiteY244" fmla="*/ 2381 h 1140840"/>
                            <a:gd name="connsiteX245" fmla="*/ 2640807 w 2845594"/>
                            <a:gd name="connsiteY245" fmla="*/ 4762 h 1140840"/>
                            <a:gd name="connsiteX246" fmla="*/ 2645569 w 2845594"/>
                            <a:gd name="connsiteY246" fmla="*/ 19050 h 1140840"/>
                            <a:gd name="connsiteX247" fmla="*/ 2652713 w 2845594"/>
                            <a:gd name="connsiteY247" fmla="*/ 26194 h 1140840"/>
                            <a:gd name="connsiteX248" fmla="*/ 2683669 w 2845594"/>
                            <a:gd name="connsiteY248" fmla="*/ 47625 h 1140840"/>
                            <a:gd name="connsiteX249" fmla="*/ 2702719 w 2845594"/>
                            <a:gd name="connsiteY249" fmla="*/ 64294 h 1140840"/>
                            <a:gd name="connsiteX250" fmla="*/ 2709863 w 2845594"/>
                            <a:gd name="connsiteY250" fmla="*/ 66675 h 1140840"/>
                            <a:gd name="connsiteX251" fmla="*/ 2721769 w 2845594"/>
                            <a:gd name="connsiteY251" fmla="*/ 78581 h 1140840"/>
                            <a:gd name="connsiteX252" fmla="*/ 2728913 w 2845594"/>
                            <a:gd name="connsiteY252" fmla="*/ 88106 h 1140840"/>
                            <a:gd name="connsiteX253" fmla="*/ 2747963 w 2845594"/>
                            <a:gd name="connsiteY253" fmla="*/ 102394 h 1140840"/>
                            <a:gd name="connsiteX254" fmla="*/ 2762250 w 2845594"/>
                            <a:gd name="connsiteY254" fmla="*/ 126206 h 1140840"/>
                            <a:gd name="connsiteX255" fmla="*/ 2767013 w 2845594"/>
                            <a:gd name="connsiteY255" fmla="*/ 142875 h 1140840"/>
                            <a:gd name="connsiteX256" fmla="*/ 2769394 w 2845594"/>
                            <a:gd name="connsiteY256" fmla="*/ 154781 h 1140840"/>
                            <a:gd name="connsiteX257" fmla="*/ 2771775 w 2845594"/>
                            <a:gd name="connsiteY257" fmla="*/ 161925 h 1140840"/>
                            <a:gd name="connsiteX258" fmla="*/ 2776538 w 2845594"/>
                            <a:gd name="connsiteY258" fmla="*/ 211931 h 1140840"/>
                            <a:gd name="connsiteX259" fmla="*/ 2778919 w 2845594"/>
                            <a:gd name="connsiteY259" fmla="*/ 233362 h 1140840"/>
                            <a:gd name="connsiteX260" fmla="*/ 2790825 w 2845594"/>
                            <a:gd name="connsiteY260" fmla="*/ 254794 h 1140840"/>
                            <a:gd name="connsiteX261" fmla="*/ 2793207 w 2845594"/>
                            <a:gd name="connsiteY261" fmla="*/ 266700 h 1140840"/>
                            <a:gd name="connsiteX262" fmla="*/ 2797969 w 2845594"/>
                            <a:gd name="connsiteY262" fmla="*/ 273844 h 1140840"/>
                            <a:gd name="connsiteX263" fmla="*/ 2800350 w 2845594"/>
                            <a:gd name="connsiteY263" fmla="*/ 280987 h 1140840"/>
                            <a:gd name="connsiteX264" fmla="*/ 2805113 w 2845594"/>
                            <a:gd name="connsiteY264" fmla="*/ 290512 h 1140840"/>
                            <a:gd name="connsiteX265" fmla="*/ 2809875 w 2845594"/>
                            <a:gd name="connsiteY265" fmla="*/ 309562 h 1140840"/>
                            <a:gd name="connsiteX266" fmla="*/ 2812257 w 2845594"/>
                            <a:gd name="connsiteY266" fmla="*/ 316706 h 1140840"/>
                            <a:gd name="connsiteX267" fmla="*/ 2814638 w 2845594"/>
                            <a:gd name="connsiteY267" fmla="*/ 326231 h 1140840"/>
                            <a:gd name="connsiteX268" fmla="*/ 2819400 w 2845594"/>
                            <a:gd name="connsiteY268" fmla="*/ 342900 h 1140840"/>
                            <a:gd name="connsiteX269" fmla="*/ 2821782 w 2845594"/>
                            <a:gd name="connsiteY269" fmla="*/ 366712 h 1140840"/>
                            <a:gd name="connsiteX270" fmla="*/ 2824163 w 2845594"/>
                            <a:gd name="connsiteY270" fmla="*/ 373856 h 1140840"/>
                            <a:gd name="connsiteX271" fmla="*/ 2826544 w 2845594"/>
                            <a:gd name="connsiteY271" fmla="*/ 383381 h 1140840"/>
                            <a:gd name="connsiteX272" fmla="*/ 2826544 w 2845594"/>
                            <a:gd name="connsiteY272" fmla="*/ 464344 h 1140840"/>
                            <a:gd name="connsiteX273" fmla="*/ 2824163 w 2845594"/>
                            <a:gd name="connsiteY273" fmla="*/ 471487 h 1140840"/>
                            <a:gd name="connsiteX274" fmla="*/ 2817019 w 2845594"/>
                            <a:gd name="connsiteY274" fmla="*/ 514350 h 1140840"/>
                            <a:gd name="connsiteX275" fmla="*/ 2807494 w 2845594"/>
                            <a:gd name="connsiteY275" fmla="*/ 519112 h 1140840"/>
                            <a:gd name="connsiteX276" fmla="*/ 2812257 w 2845594"/>
                            <a:gd name="connsiteY276" fmla="*/ 528637 h 1140840"/>
                            <a:gd name="connsiteX277" fmla="*/ 2809875 w 2845594"/>
                            <a:gd name="connsiteY277" fmla="*/ 542925 h 1140840"/>
                            <a:gd name="connsiteX278" fmla="*/ 2800350 w 2845594"/>
                            <a:gd name="connsiteY278" fmla="*/ 569119 h 1140840"/>
                            <a:gd name="connsiteX279" fmla="*/ 2797969 w 2845594"/>
                            <a:gd name="connsiteY279" fmla="*/ 590550 h 1140840"/>
                            <a:gd name="connsiteX280" fmla="*/ 2795588 w 2845594"/>
                            <a:gd name="connsiteY280" fmla="*/ 597694 h 1140840"/>
                            <a:gd name="connsiteX281" fmla="*/ 2790825 w 2845594"/>
                            <a:gd name="connsiteY281" fmla="*/ 611981 h 1140840"/>
                            <a:gd name="connsiteX282" fmla="*/ 2788444 w 2845594"/>
                            <a:gd name="connsiteY282" fmla="*/ 623887 h 1140840"/>
                            <a:gd name="connsiteX283" fmla="*/ 2790825 w 2845594"/>
                            <a:gd name="connsiteY283" fmla="*/ 654844 h 1140840"/>
                            <a:gd name="connsiteX284" fmla="*/ 2800350 w 2845594"/>
                            <a:gd name="connsiteY284" fmla="*/ 676275 h 1140840"/>
                            <a:gd name="connsiteX285" fmla="*/ 2807494 w 2845594"/>
                            <a:gd name="connsiteY285" fmla="*/ 697706 h 1140840"/>
                            <a:gd name="connsiteX286" fmla="*/ 2809875 w 2845594"/>
                            <a:gd name="connsiteY286" fmla="*/ 704850 h 1140840"/>
                            <a:gd name="connsiteX287" fmla="*/ 2814638 w 2845594"/>
                            <a:gd name="connsiteY287" fmla="*/ 711994 h 1140840"/>
                            <a:gd name="connsiteX288" fmla="*/ 2817019 w 2845594"/>
                            <a:gd name="connsiteY288" fmla="*/ 721519 h 1140840"/>
                            <a:gd name="connsiteX289" fmla="*/ 2824163 w 2845594"/>
                            <a:gd name="connsiteY289" fmla="*/ 745331 h 1140840"/>
                            <a:gd name="connsiteX290" fmla="*/ 2828925 w 2845594"/>
                            <a:gd name="connsiteY290" fmla="*/ 835819 h 1140840"/>
                            <a:gd name="connsiteX291" fmla="*/ 2831307 w 2845594"/>
                            <a:gd name="connsiteY291" fmla="*/ 859631 h 1140840"/>
                            <a:gd name="connsiteX292" fmla="*/ 2836069 w 2845594"/>
                            <a:gd name="connsiteY292" fmla="*/ 916781 h 1140840"/>
                            <a:gd name="connsiteX293" fmla="*/ 2838450 w 2845594"/>
                            <a:gd name="connsiteY293" fmla="*/ 923925 h 1140840"/>
                            <a:gd name="connsiteX294" fmla="*/ 2840832 w 2845594"/>
                            <a:gd name="connsiteY294" fmla="*/ 938212 h 1140840"/>
                            <a:gd name="connsiteX295" fmla="*/ 2845594 w 2845594"/>
                            <a:gd name="connsiteY295" fmla="*/ 964406 h 1140840"/>
                            <a:gd name="connsiteX296" fmla="*/ 2840832 w 2845594"/>
                            <a:gd name="connsiteY296" fmla="*/ 1002506 h 1140840"/>
                            <a:gd name="connsiteX297" fmla="*/ 2838450 w 2845594"/>
                            <a:gd name="connsiteY297" fmla="*/ 1009650 h 1140840"/>
                            <a:gd name="connsiteX298" fmla="*/ 2833688 w 2845594"/>
                            <a:gd name="connsiteY298" fmla="*/ 1016794 h 1140840"/>
                            <a:gd name="connsiteX299" fmla="*/ 2828925 w 2845594"/>
                            <a:gd name="connsiteY299" fmla="*/ 1026319 h 1140840"/>
                            <a:gd name="connsiteX300" fmla="*/ 2826544 w 2845594"/>
                            <a:gd name="connsiteY300" fmla="*/ 1035844 h 1140840"/>
                            <a:gd name="connsiteX301" fmla="*/ 2821782 w 2845594"/>
                            <a:gd name="connsiteY301" fmla="*/ 1050131 h 1140840"/>
                            <a:gd name="connsiteX302" fmla="*/ 2814638 w 2845594"/>
                            <a:gd name="connsiteY302" fmla="*/ 1073944 h 1140840"/>
                            <a:gd name="connsiteX303" fmla="*/ 2812257 w 2845594"/>
                            <a:gd name="connsiteY303" fmla="*/ 1081087 h 1140840"/>
                            <a:gd name="connsiteX304" fmla="*/ 2807494 w 2845594"/>
                            <a:gd name="connsiteY304" fmla="*/ 1088231 h 1140840"/>
                            <a:gd name="connsiteX305" fmla="*/ 2797969 w 2845594"/>
                            <a:gd name="connsiteY305" fmla="*/ 1109662 h 1140840"/>
                            <a:gd name="connsiteX306" fmla="*/ 2788444 w 2845594"/>
                            <a:gd name="connsiteY306" fmla="*/ 1133475 h 1140840"/>
                            <a:gd name="connsiteX307" fmla="*/ 2786063 w 2845594"/>
                            <a:gd name="connsiteY307" fmla="*/ 1140619 h 1140840"/>
                            <a:gd name="connsiteX308" fmla="*/ 2781300 w 2845594"/>
                            <a:gd name="connsiteY308" fmla="*/ 1138237 h 1140840"/>
                            <a:gd name="connsiteX309" fmla="*/ 2788444 w 2845594"/>
                            <a:gd name="connsiteY309"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9725 w 2845594"/>
                            <a:gd name="connsiteY152" fmla="*/ 100012 h 1140840"/>
                            <a:gd name="connsiteX153" fmla="*/ 1626395 w 2845594"/>
                            <a:gd name="connsiteY153" fmla="*/ 71437 h 1140840"/>
                            <a:gd name="connsiteX154" fmla="*/ 1647825 w 2845594"/>
                            <a:gd name="connsiteY154" fmla="*/ 92869 h 1140840"/>
                            <a:gd name="connsiteX155" fmla="*/ 1654969 w 2845594"/>
                            <a:gd name="connsiteY155" fmla="*/ 88106 h 1140840"/>
                            <a:gd name="connsiteX156" fmla="*/ 1662113 w 2845594"/>
                            <a:gd name="connsiteY156" fmla="*/ 85725 h 1140840"/>
                            <a:gd name="connsiteX157" fmla="*/ 1683544 w 2845594"/>
                            <a:gd name="connsiteY157" fmla="*/ 69056 h 1140840"/>
                            <a:gd name="connsiteX158" fmla="*/ 1716882 w 2845594"/>
                            <a:gd name="connsiteY158" fmla="*/ 66675 h 1140840"/>
                            <a:gd name="connsiteX159" fmla="*/ 1728788 w 2845594"/>
                            <a:gd name="connsiteY159" fmla="*/ 64294 h 1140840"/>
                            <a:gd name="connsiteX160" fmla="*/ 1743075 w 2845594"/>
                            <a:gd name="connsiteY160" fmla="*/ 73819 h 1140840"/>
                            <a:gd name="connsiteX161" fmla="*/ 1745457 w 2845594"/>
                            <a:gd name="connsiteY161" fmla="*/ 80962 h 1140840"/>
                            <a:gd name="connsiteX162" fmla="*/ 1750219 w 2845594"/>
                            <a:gd name="connsiteY162" fmla="*/ 88106 h 1140840"/>
                            <a:gd name="connsiteX163" fmla="*/ 1759744 w 2845594"/>
                            <a:gd name="connsiteY163" fmla="*/ 104775 h 1140840"/>
                            <a:gd name="connsiteX164" fmla="*/ 1762125 w 2845594"/>
                            <a:gd name="connsiteY164" fmla="*/ 92869 h 1140840"/>
                            <a:gd name="connsiteX165" fmla="*/ 1766888 w 2845594"/>
                            <a:gd name="connsiteY165" fmla="*/ 107156 h 1140840"/>
                            <a:gd name="connsiteX166" fmla="*/ 1774032 w 2845594"/>
                            <a:gd name="connsiteY166" fmla="*/ 121444 h 1140840"/>
                            <a:gd name="connsiteX167" fmla="*/ 1778794 w 2845594"/>
                            <a:gd name="connsiteY167" fmla="*/ 138112 h 1140840"/>
                            <a:gd name="connsiteX168" fmla="*/ 1790700 w 2845594"/>
                            <a:gd name="connsiteY168" fmla="*/ 152400 h 1140840"/>
                            <a:gd name="connsiteX169" fmla="*/ 1800225 w 2845594"/>
                            <a:gd name="connsiteY169" fmla="*/ 166687 h 1140840"/>
                            <a:gd name="connsiteX170" fmla="*/ 1804988 w 2845594"/>
                            <a:gd name="connsiteY170" fmla="*/ 183356 h 1140840"/>
                            <a:gd name="connsiteX171" fmla="*/ 1814513 w 2845594"/>
                            <a:gd name="connsiteY171" fmla="*/ 204787 h 1140840"/>
                            <a:gd name="connsiteX172" fmla="*/ 1816894 w 2845594"/>
                            <a:gd name="connsiteY172" fmla="*/ 214312 h 1140840"/>
                            <a:gd name="connsiteX173" fmla="*/ 1824038 w 2845594"/>
                            <a:gd name="connsiteY173" fmla="*/ 235744 h 1140840"/>
                            <a:gd name="connsiteX174" fmla="*/ 1833563 w 2845594"/>
                            <a:gd name="connsiteY174" fmla="*/ 264319 h 1140840"/>
                            <a:gd name="connsiteX175" fmla="*/ 1840707 w 2845594"/>
                            <a:gd name="connsiteY175" fmla="*/ 285750 h 1140840"/>
                            <a:gd name="connsiteX176" fmla="*/ 1845469 w 2845594"/>
                            <a:gd name="connsiteY176" fmla="*/ 300037 h 1140840"/>
                            <a:gd name="connsiteX177" fmla="*/ 1850232 w 2845594"/>
                            <a:gd name="connsiteY177" fmla="*/ 307181 h 1140840"/>
                            <a:gd name="connsiteX178" fmla="*/ 1852613 w 2845594"/>
                            <a:gd name="connsiteY178" fmla="*/ 316706 h 1140840"/>
                            <a:gd name="connsiteX179" fmla="*/ 1857375 w 2845594"/>
                            <a:gd name="connsiteY179" fmla="*/ 330994 h 1140840"/>
                            <a:gd name="connsiteX180" fmla="*/ 1866900 w 2845594"/>
                            <a:gd name="connsiteY180" fmla="*/ 359569 h 1140840"/>
                            <a:gd name="connsiteX181" fmla="*/ 1871663 w 2845594"/>
                            <a:gd name="connsiteY181" fmla="*/ 373856 h 1140840"/>
                            <a:gd name="connsiteX182" fmla="*/ 1874044 w 2845594"/>
                            <a:gd name="connsiteY182" fmla="*/ 381000 h 1140840"/>
                            <a:gd name="connsiteX183" fmla="*/ 1916907 w 2845594"/>
                            <a:gd name="connsiteY183" fmla="*/ 373856 h 1140840"/>
                            <a:gd name="connsiteX184" fmla="*/ 1924050 w 2845594"/>
                            <a:gd name="connsiteY184" fmla="*/ 371475 h 1140840"/>
                            <a:gd name="connsiteX185" fmla="*/ 1931194 w 2845594"/>
                            <a:gd name="connsiteY185" fmla="*/ 369094 h 1140840"/>
                            <a:gd name="connsiteX186" fmla="*/ 1938338 w 2845594"/>
                            <a:gd name="connsiteY186" fmla="*/ 364331 h 1140840"/>
                            <a:gd name="connsiteX187" fmla="*/ 1957388 w 2845594"/>
                            <a:gd name="connsiteY187" fmla="*/ 359569 h 1140840"/>
                            <a:gd name="connsiteX188" fmla="*/ 1985963 w 2845594"/>
                            <a:gd name="connsiteY188" fmla="*/ 354806 h 1140840"/>
                            <a:gd name="connsiteX189" fmla="*/ 1997869 w 2845594"/>
                            <a:gd name="connsiteY189" fmla="*/ 350044 h 1140840"/>
                            <a:gd name="connsiteX190" fmla="*/ 2024063 w 2845594"/>
                            <a:gd name="connsiteY190" fmla="*/ 345281 h 1140840"/>
                            <a:gd name="connsiteX191" fmla="*/ 2033588 w 2845594"/>
                            <a:gd name="connsiteY191" fmla="*/ 342900 h 1140840"/>
                            <a:gd name="connsiteX192" fmla="*/ 2047875 w 2845594"/>
                            <a:gd name="connsiteY192" fmla="*/ 338137 h 1140840"/>
                            <a:gd name="connsiteX193" fmla="*/ 2088357 w 2845594"/>
                            <a:gd name="connsiteY193" fmla="*/ 335756 h 1140840"/>
                            <a:gd name="connsiteX194" fmla="*/ 2131219 w 2845594"/>
                            <a:gd name="connsiteY194" fmla="*/ 330994 h 1140840"/>
                            <a:gd name="connsiteX195" fmla="*/ 2164557 w 2845594"/>
                            <a:gd name="connsiteY195" fmla="*/ 328612 h 1140840"/>
                            <a:gd name="connsiteX196" fmla="*/ 2178844 w 2845594"/>
                            <a:gd name="connsiteY196" fmla="*/ 323850 h 1140840"/>
                            <a:gd name="connsiteX197" fmla="*/ 2185988 w 2845594"/>
                            <a:gd name="connsiteY197" fmla="*/ 321469 h 1140840"/>
                            <a:gd name="connsiteX198" fmla="*/ 2193132 w 2845594"/>
                            <a:gd name="connsiteY198" fmla="*/ 314325 h 1140840"/>
                            <a:gd name="connsiteX199" fmla="*/ 2200275 w 2845594"/>
                            <a:gd name="connsiteY199" fmla="*/ 309562 h 1140840"/>
                            <a:gd name="connsiteX200" fmla="*/ 2209800 w 2845594"/>
                            <a:gd name="connsiteY200" fmla="*/ 302419 h 1140840"/>
                            <a:gd name="connsiteX201" fmla="*/ 2216944 w 2845594"/>
                            <a:gd name="connsiteY201" fmla="*/ 297656 h 1140840"/>
                            <a:gd name="connsiteX202" fmla="*/ 2228850 w 2845594"/>
                            <a:gd name="connsiteY202" fmla="*/ 295275 h 1140840"/>
                            <a:gd name="connsiteX203" fmla="*/ 2235994 w 2845594"/>
                            <a:gd name="connsiteY203" fmla="*/ 292894 h 1140840"/>
                            <a:gd name="connsiteX204" fmla="*/ 2255044 w 2845594"/>
                            <a:gd name="connsiteY204" fmla="*/ 288131 h 1140840"/>
                            <a:gd name="connsiteX205" fmla="*/ 2269332 w 2845594"/>
                            <a:gd name="connsiteY205" fmla="*/ 290512 h 1140840"/>
                            <a:gd name="connsiteX206" fmla="*/ 2276475 w 2845594"/>
                            <a:gd name="connsiteY206" fmla="*/ 292894 h 1140840"/>
                            <a:gd name="connsiteX207" fmla="*/ 2293144 w 2845594"/>
                            <a:gd name="connsiteY207" fmla="*/ 295275 h 1140840"/>
                            <a:gd name="connsiteX208" fmla="*/ 2312194 w 2845594"/>
                            <a:gd name="connsiteY208" fmla="*/ 300037 h 1140840"/>
                            <a:gd name="connsiteX209" fmla="*/ 2319338 w 2845594"/>
                            <a:gd name="connsiteY209" fmla="*/ 302419 h 1140840"/>
                            <a:gd name="connsiteX210" fmla="*/ 2331244 w 2845594"/>
                            <a:gd name="connsiteY210" fmla="*/ 304800 h 1140840"/>
                            <a:gd name="connsiteX211" fmla="*/ 2340769 w 2845594"/>
                            <a:gd name="connsiteY211" fmla="*/ 307181 h 1140840"/>
                            <a:gd name="connsiteX212" fmla="*/ 2359819 w 2845594"/>
                            <a:gd name="connsiteY212" fmla="*/ 304800 h 1140840"/>
                            <a:gd name="connsiteX213" fmla="*/ 2366963 w 2845594"/>
                            <a:gd name="connsiteY213" fmla="*/ 302419 h 1140840"/>
                            <a:gd name="connsiteX214" fmla="*/ 2378869 w 2845594"/>
                            <a:gd name="connsiteY214" fmla="*/ 307181 h 1140840"/>
                            <a:gd name="connsiteX215" fmla="*/ 2390775 w 2845594"/>
                            <a:gd name="connsiteY215" fmla="*/ 309562 h 1140840"/>
                            <a:gd name="connsiteX216" fmla="*/ 2397919 w 2845594"/>
                            <a:gd name="connsiteY216" fmla="*/ 311944 h 1140840"/>
                            <a:gd name="connsiteX217" fmla="*/ 2424113 w 2845594"/>
                            <a:gd name="connsiteY217" fmla="*/ 309562 h 1140840"/>
                            <a:gd name="connsiteX218" fmla="*/ 2438400 w 2845594"/>
                            <a:gd name="connsiteY218" fmla="*/ 304800 h 1140840"/>
                            <a:gd name="connsiteX219" fmla="*/ 2445544 w 2845594"/>
                            <a:gd name="connsiteY219" fmla="*/ 300037 h 1140840"/>
                            <a:gd name="connsiteX220" fmla="*/ 2450307 w 2845594"/>
                            <a:gd name="connsiteY220" fmla="*/ 292894 h 1140840"/>
                            <a:gd name="connsiteX221" fmla="*/ 2457450 w 2845594"/>
                            <a:gd name="connsiteY221" fmla="*/ 290512 h 1140840"/>
                            <a:gd name="connsiteX222" fmla="*/ 2469357 w 2845594"/>
                            <a:gd name="connsiteY222" fmla="*/ 254794 h 1140840"/>
                            <a:gd name="connsiteX223" fmla="*/ 2474119 w 2845594"/>
                            <a:gd name="connsiteY223" fmla="*/ 240506 h 1140840"/>
                            <a:gd name="connsiteX224" fmla="*/ 2476500 w 2845594"/>
                            <a:gd name="connsiteY224" fmla="*/ 233362 h 1140840"/>
                            <a:gd name="connsiteX225" fmla="*/ 2474119 w 2845594"/>
                            <a:gd name="connsiteY225" fmla="*/ 192881 h 1140840"/>
                            <a:gd name="connsiteX226" fmla="*/ 2471738 w 2845594"/>
                            <a:gd name="connsiteY226" fmla="*/ 185737 h 1140840"/>
                            <a:gd name="connsiteX227" fmla="*/ 2469357 w 2845594"/>
                            <a:gd name="connsiteY227" fmla="*/ 171450 h 1140840"/>
                            <a:gd name="connsiteX228" fmla="*/ 2464594 w 2845594"/>
                            <a:gd name="connsiteY228" fmla="*/ 157162 h 1140840"/>
                            <a:gd name="connsiteX229" fmla="*/ 2471738 w 2845594"/>
                            <a:gd name="connsiteY229" fmla="*/ 109537 h 1140840"/>
                            <a:gd name="connsiteX230" fmla="*/ 2476500 w 2845594"/>
                            <a:gd name="connsiteY230" fmla="*/ 102394 h 1140840"/>
                            <a:gd name="connsiteX231" fmla="*/ 2478882 w 2845594"/>
                            <a:gd name="connsiteY231" fmla="*/ 88106 h 1140840"/>
                            <a:gd name="connsiteX232" fmla="*/ 2488407 w 2845594"/>
                            <a:gd name="connsiteY232" fmla="*/ 73819 h 1140840"/>
                            <a:gd name="connsiteX233" fmla="*/ 2490788 w 2845594"/>
                            <a:gd name="connsiteY233" fmla="*/ 66675 h 1140840"/>
                            <a:gd name="connsiteX234" fmla="*/ 2497932 w 2845594"/>
                            <a:gd name="connsiteY234" fmla="*/ 57150 h 1140840"/>
                            <a:gd name="connsiteX235" fmla="*/ 2486025 w 2845594"/>
                            <a:gd name="connsiteY235" fmla="*/ 54769 h 1140840"/>
                            <a:gd name="connsiteX236" fmla="*/ 2502694 w 2845594"/>
                            <a:gd name="connsiteY236" fmla="*/ 42862 h 1140840"/>
                            <a:gd name="connsiteX237" fmla="*/ 2509838 w 2845594"/>
                            <a:gd name="connsiteY237" fmla="*/ 40481 h 1140840"/>
                            <a:gd name="connsiteX238" fmla="*/ 2516982 w 2845594"/>
                            <a:gd name="connsiteY238" fmla="*/ 35719 h 1140840"/>
                            <a:gd name="connsiteX239" fmla="*/ 2526507 w 2845594"/>
                            <a:gd name="connsiteY239" fmla="*/ 30956 h 1140840"/>
                            <a:gd name="connsiteX240" fmla="*/ 2540794 w 2845594"/>
                            <a:gd name="connsiteY240" fmla="*/ 21431 h 1140840"/>
                            <a:gd name="connsiteX241" fmla="*/ 2547938 w 2845594"/>
                            <a:gd name="connsiteY241" fmla="*/ 14287 h 1140840"/>
                            <a:gd name="connsiteX242" fmla="*/ 2555082 w 2845594"/>
                            <a:gd name="connsiteY242" fmla="*/ 11906 h 1140840"/>
                            <a:gd name="connsiteX243" fmla="*/ 2574132 w 2845594"/>
                            <a:gd name="connsiteY243" fmla="*/ 7144 h 1140840"/>
                            <a:gd name="connsiteX244" fmla="*/ 2607469 w 2845594"/>
                            <a:gd name="connsiteY244" fmla="*/ 2381 h 1140840"/>
                            <a:gd name="connsiteX245" fmla="*/ 2640807 w 2845594"/>
                            <a:gd name="connsiteY245" fmla="*/ 4762 h 1140840"/>
                            <a:gd name="connsiteX246" fmla="*/ 2645569 w 2845594"/>
                            <a:gd name="connsiteY246" fmla="*/ 19050 h 1140840"/>
                            <a:gd name="connsiteX247" fmla="*/ 2652713 w 2845594"/>
                            <a:gd name="connsiteY247" fmla="*/ 26194 h 1140840"/>
                            <a:gd name="connsiteX248" fmla="*/ 2683669 w 2845594"/>
                            <a:gd name="connsiteY248" fmla="*/ 47625 h 1140840"/>
                            <a:gd name="connsiteX249" fmla="*/ 2702719 w 2845594"/>
                            <a:gd name="connsiteY249" fmla="*/ 64294 h 1140840"/>
                            <a:gd name="connsiteX250" fmla="*/ 2709863 w 2845594"/>
                            <a:gd name="connsiteY250" fmla="*/ 66675 h 1140840"/>
                            <a:gd name="connsiteX251" fmla="*/ 2721769 w 2845594"/>
                            <a:gd name="connsiteY251" fmla="*/ 78581 h 1140840"/>
                            <a:gd name="connsiteX252" fmla="*/ 2728913 w 2845594"/>
                            <a:gd name="connsiteY252" fmla="*/ 88106 h 1140840"/>
                            <a:gd name="connsiteX253" fmla="*/ 2747963 w 2845594"/>
                            <a:gd name="connsiteY253" fmla="*/ 102394 h 1140840"/>
                            <a:gd name="connsiteX254" fmla="*/ 2762250 w 2845594"/>
                            <a:gd name="connsiteY254" fmla="*/ 126206 h 1140840"/>
                            <a:gd name="connsiteX255" fmla="*/ 2767013 w 2845594"/>
                            <a:gd name="connsiteY255" fmla="*/ 142875 h 1140840"/>
                            <a:gd name="connsiteX256" fmla="*/ 2769394 w 2845594"/>
                            <a:gd name="connsiteY256" fmla="*/ 154781 h 1140840"/>
                            <a:gd name="connsiteX257" fmla="*/ 2771775 w 2845594"/>
                            <a:gd name="connsiteY257" fmla="*/ 161925 h 1140840"/>
                            <a:gd name="connsiteX258" fmla="*/ 2776538 w 2845594"/>
                            <a:gd name="connsiteY258" fmla="*/ 211931 h 1140840"/>
                            <a:gd name="connsiteX259" fmla="*/ 2778919 w 2845594"/>
                            <a:gd name="connsiteY259" fmla="*/ 233362 h 1140840"/>
                            <a:gd name="connsiteX260" fmla="*/ 2790825 w 2845594"/>
                            <a:gd name="connsiteY260" fmla="*/ 254794 h 1140840"/>
                            <a:gd name="connsiteX261" fmla="*/ 2793207 w 2845594"/>
                            <a:gd name="connsiteY261" fmla="*/ 266700 h 1140840"/>
                            <a:gd name="connsiteX262" fmla="*/ 2797969 w 2845594"/>
                            <a:gd name="connsiteY262" fmla="*/ 273844 h 1140840"/>
                            <a:gd name="connsiteX263" fmla="*/ 2800350 w 2845594"/>
                            <a:gd name="connsiteY263" fmla="*/ 280987 h 1140840"/>
                            <a:gd name="connsiteX264" fmla="*/ 2805113 w 2845594"/>
                            <a:gd name="connsiteY264" fmla="*/ 290512 h 1140840"/>
                            <a:gd name="connsiteX265" fmla="*/ 2809875 w 2845594"/>
                            <a:gd name="connsiteY265" fmla="*/ 309562 h 1140840"/>
                            <a:gd name="connsiteX266" fmla="*/ 2812257 w 2845594"/>
                            <a:gd name="connsiteY266" fmla="*/ 316706 h 1140840"/>
                            <a:gd name="connsiteX267" fmla="*/ 2814638 w 2845594"/>
                            <a:gd name="connsiteY267" fmla="*/ 326231 h 1140840"/>
                            <a:gd name="connsiteX268" fmla="*/ 2819400 w 2845594"/>
                            <a:gd name="connsiteY268" fmla="*/ 342900 h 1140840"/>
                            <a:gd name="connsiteX269" fmla="*/ 2821782 w 2845594"/>
                            <a:gd name="connsiteY269" fmla="*/ 366712 h 1140840"/>
                            <a:gd name="connsiteX270" fmla="*/ 2824163 w 2845594"/>
                            <a:gd name="connsiteY270" fmla="*/ 373856 h 1140840"/>
                            <a:gd name="connsiteX271" fmla="*/ 2826544 w 2845594"/>
                            <a:gd name="connsiteY271" fmla="*/ 383381 h 1140840"/>
                            <a:gd name="connsiteX272" fmla="*/ 2826544 w 2845594"/>
                            <a:gd name="connsiteY272" fmla="*/ 464344 h 1140840"/>
                            <a:gd name="connsiteX273" fmla="*/ 2824163 w 2845594"/>
                            <a:gd name="connsiteY273" fmla="*/ 471487 h 1140840"/>
                            <a:gd name="connsiteX274" fmla="*/ 2817019 w 2845594"/>
                            <a:gd name="connsiteY274" fmla="*/ 514350 h 1140840"/>
                            <a:gd name="connsiteX275" fmla="*/ 2807494 w 2845594"/>
                            <a:gd name="connsiteY275" fmla="*/ 519112 h 1140840"/>
                            <a:gd name="connsiteX276" fmla="*/ 2812257 w 2845594"/>
                            <a:gd name="connsiteY276" fmla="*/ 528637 h 1140840"/>
                            <a:gd name="connsiteX277" fmla="*/ 2809875 w 2845594"/>
                            <a:gd name="connsiteY277" fmla="*/ 542925 h 1140840"/>
                            <a:gd name="connsiteX278" fmla="*/ 2800350 w 2845594"/>
                            <a:gd name="connsiteY278" fmla="*/ 569119 h 1140840"/>
                            <a:gd name="connsiteX279" fmla="*/ 2797969 w 2845594"/>
                            <a:gd name="connsiteY279" fmla="*/ 590550 h 1140840"/>
                            <a:gd name="connsiteX280" fmla="*/ 2795588 w 2845594"/>
                            <a:gd name="connsiteY280" fmla="*/ 597694 h 1140840"/>
                            <a:gd name="connsiteX281" fmla="*/ 2790825 w 2845594"/>
                            <a:gd name="connsiteY281" fmla="*/ 611981 h 1140840"/>
                            <a:gd name="connsiteX282" fmla="*/ 2788444 w 2845594"/>
                            <a:gd name="connsiteY282" fmla="*/ 623887 h 1140840"/>
                            <a:gd name="connsiteX283" fmla="*/ 2790825 w 2845594"/>
                            <a:gd name="connsiteY283" fmla="*/ 654844 h 1140840"/>
                            <a:gd name="connsiteX284" fmla="*/ 2800350 w 2845594"/>
                            <a:gd name="connsiteY284" fmla="*/ 676275 h 1140840"/>
                            <a:gd name="connsiteX285" fmla="*/ 2807494 w 2845594"/>
                            <a:gd name="connsiteY285" fmla="*/ 697706 h 1140840"/>
                            <a:gd name="connsiteX286" fmla="*/ 2809875 w 2845594"/>
                            <a:gd name="connsiteY286" fmla="*/ 704850 h 1140840"/>
                            <a:gd name="connsiteX287" fmla="*/ 2814638 w 2845594"/>
                            <a:gd name="connsiteY287" fmla="*/ 711994 h 1140840"/>
                            <a:gd name="connsiteX288" fmla="*/ 2817019 w 2845594"/>
                            <a:gd name="connsiteY288" fmla="*/ 721519 h 1140840"/>
                            <a:gd name="connsiteX289" fmla="*/ 2824163 w 2845594"/>
                            <a:gd name="connsiteY289" fmla="*/ 745331 h 1140840"/>
                            <a:gd name="connsiteX290" fmla="*/ 2828925 w 2845594"/>
                            <a:gd name="connsiteY290" fmla="*/ 835819 h 1140840"/>
                            <a:gd name="connsiteX291" fmla="*/ 2831307 w 2845594"/>
                            <a:gd name="connsiteY291" fmla="*/ 859631 h 1140840"/>
                            <a:gd name="connsiteX292" fmla="*/ 2836069 w 2845594"/>
                            <a:gd name="connsiteY292" fmla="*/ 916781 h 1140840"/>
                            <a:gd name="connsiteX293" fmla="*/ 2838450 w 2845594"/>
                            <a:gd name="connsiteY293" fmla="*/ 923925 h 1140840"/>
                            <a:gd name="connsiteX294" fmla="*/ 2840832 w 2845594"/>
                            <a:gd name="connsiteY294" fmla="*/ 938212 h 1140840"/>
                            <a:gd name="connsiteX295" fmla="*/ 2845594 w 2845594"/>
                            <a:gd name="connsiteY295" fmla="*/ 964406 h 1140840"/>
                            <a:gd name="connsiteX296" fmla="*/ 2840832 w 2845594"/>
                            <a:gd name="connsiteY296" fmla="*/ 1002506 h 1140840"/>
                            <a:gd name="connsiteX297" fmla="*/ 2838450 w 2845594"/>
                            <a:gd name="connsiteY297" fmla="*/ 1009650 h 1140840"/>
                            <a:gd name="connsiteX298" fmla="*/ 2833688 w 2845594"/>
                            <a:gd name="connsiteY298" fmla="*/ 1016794 h 1140840"/>
                            <a:gd name="connsiteX299" fmla="*/ 2828925 w 2845594"/>
                            <a:gd name="connsiteY299" fmla="*/ 1026319 h 1140840"/>
                            <a:gd name="connsiteX300" fmla="*/ 2826544 w 2845594"/>
                            <a:gd name="connsiteY300" fmla="*/ 1035844 h 1140840"/>
                            <a:gd name="connsiteX301" fmla="*/ 2821782 w 2845594"/>
                            <a:gd name="connsiteY301" fmla="*/ 1050131 h 1140840"/>
                            <a:gd name="connsiteX302" fmla="*/ 2814638 w 2845594"/>
                            <a:gd name="connsiteY302" fmla="*/ 1073944 h 1140840"/>
                            <a:gd name="connsiteX303" fmla="*/ 2812257 w 2845594"/>
                            <a:gd name="connsiteY303" fmla="*/ 1081087 h 1140840"/>
                            <a:gd name="connsiteX304" fmla="*/ 2807494 w 2845594"/>
                            <a:gd name="connsiteY304" fmla="*/ 1088231 h 1140840"/>
                            <a:gd name="connsiteX305" fmla="*/ 2797969 w 2845594"/>
                            <a:gd name="connsiteY305" fmla="*/ 1109662 h 1140840"/>
                            <a:gd name="connsiteX306" fmla="*/ 2788444 w 2845594"/>
                            <a:gd name="connsiteY306" fmla="*/ 1133475 h 1140840"/>
                            <a:gd name="connsiteX307" fmla="*/ 2786063 w 2845594"/>
                            <a:gd name="connsiteY307" fmla="*/ 1140619 h 1140840"/>
                            <a:gd name="connsiteX308" fmla="*/ 2781300 w 2845594"/>
                            <a:gd name="connsiteY308" fmla="*/ 1138237 h 1140840"/>
                            <a:gd name="connsiteX309" fmla="*/ 2788444 w 2845594"/>
                            <a:gd name="connsiteY309"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47825 w 2845594"/>
                            <a:gd name="connsiteY154" fmla="*/ 92869 h 1140840"/>
                            <a:gd name="connsiteX155" fmla="*/ 1654969 w 2845594"/>
                            <a:gd name="connsiteY155" fmla="*/ 88106 h 1140840"/>
                            <a:gd name="connsiteX156" fmla="*/ 1662113 w 2845594"/>
                            <a:gd name="connsiteY156" fmla="*/ 85725 h 1140840"/>
                            <a:gd name="connsiteX157" fmla="*/ 1683544 w 2845594"/>
                            <a:gd name="connsiteY157" fmla="*/ 69056 h 1140840"/>
                            <a:gd name="connsiteX158" fmla="*/ 1716882 w 2845594"/>
                            <a:gd name="connsiteY158" fmla="*/ 66675 h 1140840"/>
                            <a:gd name="connsiteX159" fmla="*/ 1728788 w 2845594"/>
                            <a:gd name="connsiteY159" fmla="*/ 64294 h 1140840"/>
                            <a:gd name="connsiteX160" fmla="*/ 1743075 w 2845594"/>
                            <a:gd name="connsiteY160" fmla="*/ 73819 h 1140840"/>
                            <a:gd name="connsiteX161" fmla="*/ 1745457 w 2845594"/>
                            <a:gd name="connsiteY161" fmla="*/ 80962 h 1140840"/>
                            <a:gd name="connsiteX162" fmla="*/ 1750219 w 2845594"/>
                            <a:gd name="connsiteY162" fmla="*/ 88106 h 1140840"/>
                            <a:gd name="connsiteX163" fmla="*/ 1759744 w 2845594"/>
                            <a:gd name="connsiteY163" fmla="*/ 104775 h 1140840"/>
                            <a:gd name="connsiteX164" fmla="*/ 1762125 w 2845594"/>
                            <a:gd name="connsiteY164" fmla="*/ 92869 h 1140840"/>
                            <a:gd name="connsiteX165" fmla="*/ 1766888 w 2845594"/>
                            <a:gd name="connsiteY165" fmla="*/ 107156 h 1140840"/>
                            <a:gd name="connsiteX166" fmla="*/ 1774032 w 2845594"/>
                            <a:gd name="connsiteY166" fmla="*/ 121444 h 1140840"/>
                            <a:gd name="connsiteX167" fmla="*/ 1778794 w 2845594"/>
                            <a:gd name="connsiteY167" fmla="*/ 138112 h 1140840"/>
                            <a:gd name="connsiteX168" fmla="*/ 1790700 w 2845594"/>
                            <a:gd name="connsiteY168" fmla="*/ 152400 h 1140840"/>
                            <a:gd name="connsiteX169" fmla="*/ 1800225 w 2845594"/>
                            <a:gd name="connsiteY169" fmla="*/ 166687 h 1140840"/>
                            <a:gd name="connsiteX170" fmla="*/ 1804988 w 2845594"/>
                            <a:gd name="connsiteY170" fmla="*/ 183356 h 1140840"/>
                            <a:gd name="connsiteX171" fmla="*/ 1814513 w 2845594"/>
                            <a:gd name="connsiteY171" fmla="*/ 204787 h 1140840"/>
                            <a:gd name="connsiteX172" fmla="*/ 1816894 w 2845594"/>
                            <a:gd name="connsiteY172" fmla="*/ 214312 h 1140840"/>
                            <a:gd name="connsiteX173" fmla="*/ 1824038 w 2845594"/>
                            <a:gd name="connsiteY173" fmla="*/ 235744 h 1140840"/>
                            <a:gd name="connsiteX174" fmla="*/ 1833563 w 2845594"/>
                            <a:gd name="connsiteY174" fmla="*/ 264319 h 1140840"/>
                            <a:gd name="connsiteX175" fmla="*/ 1840707 w 2845594"/>
                            <a:gd name="connsiteY175" fmla="*/ 285750 h 1140840"/>
                            <a:gd name="connsiteX176" fmla="*/ 1845469 w 2845594"/>
                            <a:gd name="connsiteY176" fmla="*/ 300037 h 1140840"/>
                            <a:gd name="connsiteX177" fmla="*/ 1850232 w 2845594"/>
                            <a:gd name="connsiteY177" fmla="*/ 307181 h 1140840"/>
                            <a:gd name="connsiteX178" fmla="*/ 1852613 w 2845594"/>
                            <a:gd name="connsiteY178" fmla="*/ 316706 h 1140840"/>
                            <a:gd name="connsiteX179" fmla="*/ 1857375 w 2845594"/>
                            <a:gd name="connsiteY179" fmla="*/ 330994 h 1140840"/>
                            <a:gd name="connsiteX180" fmla="*/ 1866900 w 2845594"/>
                            <a:gd name="connsiteY180" fmla="*/ 359569 h 1140840"/>
                            <a:gd name="connsiteX181" fmla="*/ 1871663 w 2845594"/>
                            <a:gd name="connsiteY181" fmla="*/ 373856 h 1140840"/>
                            <a:gd name="connsiteX182" fmla="*/ 1874044 w 2845594"/>
                            <a:gd name="connsiteY182" fmla="*/ 381000 h 1140840"/>
                            <a:gd name="connsiteX183" fmla="*/ 1916907 w 2845594"/>
                            <a:gd name="connsiteY183" fmla="*/ 373856 h 1140840"/>
                            <a:gd name="connsiteX184" fmla="*/ 1924050 w 2845594"/>
                            <a:gd name="connsiteY184" fmla="*/ 371475 h 1140840"/>
                            <a:gd name="connsiteX185" fmla="*/ 1931194 w 2845594"/>
                            <a:gd name="connsiteY185" fmla="*/ 369094 h 1140840"/>
                            <a:gd name="connsiteX186" fmla="*/ 1938338 w 2845594"/>
                            <a:gd name="connsiteY186" fmla="*/ 364331 h 1140840"/>
                            <a:gd name="connsiteX187" fmla="*/ 1957388 w 2845594"/>
                            <a:gd name="connsiteY187" fmla="*/ 359569 h 1140840"/>
                            <a:gd name="connsiteX188" fmla="*/ 1985963 w 2845594"/>
                            <a:gd name="connsiteY188" fmla="*/ 354806 h 1140840"/>
                            <a:gd name="connsiteX189" fmla="*/ 1997869 w 2845594"/>
                            <a:gd name="connsiteY189" fmla="*/ 350044 h 1140840"/>
                            <a:gd name="connsiteX190" fmla="*/ 2024063 w 2845594"/>
                            <a:gd name="connsiteY190" fmla="*/ 345281 h 1140840"/>
                            <a:gd name="connsiteX191" fmla="*/ 2033588 w 2845594"/>
                            <a:gd name="connsiteY191" fmla="*/ 342900 h 1140840"/>
                            <a:gd name="connsiteX192" fmla="*/ 2047875 w 2845594"/>
                            <a:gd name="connsiteY192" fmla="*/ 338137 h 1140840"/>
                            <a:gd name="connsiteX193" fmla="*/ 2088357 w 2845594"/>
                            <a:gd name="connsiteY193" fmla="*/ 335756 h 1140840"/>
                            <a:gd name="connsiteX194" fmla="*/ 2131219 w 2845594"/>
                            <a:gd name="connsiteY194" fmla="*/ 330994 h 1140840"/>
                            <a:gd name="connsiteX195" fmla="*/ 2164557 w 2845594"/>
                            <a:gd name="connsiteY195" fmla="*/ 328612 h 1140840"/>
                            <a:gd name="connsiteX196" fmla="*/ 2178844 w 2845594"/>
                            <a:gd name="connsiteY196" fmla="*/ 323850 h 1140840"/>
                            <a:gd name="connsiteX197" fmla="*/ 2185988 w 2845594"/>
                            <a:gd name="connsiteY197" fmla="*/ 321469 h 1140840"/>
                            <a:gd name="connsiteX198" fmla="*/ 2193132 w 2845594"/>
                            <a:gd name="connsiteY198" fmla="*/ 314325 h 1140840"/>
                            <a:gd name="connsiteX199" fmla="*/ 2200275 w 2845594"/>
                            <a:gd name="connsiteY199" fmla="*/ 309562 h 1140840"/>
                            <a:gd name="connsiteX200" fmla="*/ 2209800 w 2845594"/>
                            <a:gd name="connsiteY200" fmla="*/ 302419 h 1140840"/>
                            <a:gd name="connsiteX201" fmla="*/ 2216944 w 2845594"/>
                            <a:gd name="connsiteY201" fmla="*/ 297656 h 1140840"/>
                            <a:gd name="connsiteX202" fmla="*/ 2228850 w 2845594"/>
                            <a:gd name="connsiteY202" fmla="*/ 295275 h 1140840"/>
                            <a:gd name="connsiteX203" fmla="*/ 2235994 w 2845594"/>
                            <a:gd name="connsiteY203" fmla="*/ 292894 h 1140840"/>
                            <a:gd name="connsiteX204" fmla="*/ 2255044 w 2845594"/>
                            <a:gd name="connsiteY204" fmla="*/ 288131 h 1140840"/>
                            <a:gd name="connsiteX205" fmla="*/ 2269332 w 2845594"/>
                            <a:gd name="connsiteY205" fmla="*/ 290512 h 1140840"/>
                            <a:gd name="connsiteX206" fmla="*/ 2276475 w 2845594"/>
                            <a:gd name="connsiteY206" fmla="*/ 292894 h 1140840"/>
                            <a:gd name="connsiteX207" fmla="*/ 2293144 w 2845594"/>
                            <a:gd name="connsiteY207" fmla="*/ 295275 h 1140840"/>
                            <a:gd name="connsiteX208" fmla="*/ 2312194 w 2845594"/>
                            <a:gd name="connsiteY208" fmla="*/ 300037 h 1140840"/>
                            <a:gd name="connsiteX209" fmla="*/ 2319338 w 2845594"/>
                            <a:gd name="connsiteY209" fmla="*/ 302419 h 1140840"/>
                            <a:gd name="connsiteX210" fmla="*/ 2331244 w 2845594"/>
                            <a:gd name="connsiteY210" fmla="*/ 304800 h 1140840"/>
                            <a:gd name="connsiteX211" fmla="*/ 2340769 w 2845594"/>
                            <a:gd name="connsiteY211" fmla="*/ 307181 h 1140840"/>
                            <a:gd name="connsiteX212" fmla="*/ 2359819 w 2845594"/>
                            <a:gd name="connsiteY212" fmla="*/ 304800 h 1140840"/>
                            <a:gd name="connsiteX213" fmla="*/ 2366963 w 2845594"/>
                            <a:gd name="connsiteY213" fmla="*/ 302419 h 1140840"/>
                            <a:gd name="connsiteX214" fmla="*/ 2378869 w 2845594"/>
                            <a:gd name="connsiteY214" fmla="*/ 307181 h 1140840"/>
                            <a:gd name="connsiteX215" fmla="*/ 2390775 w 2845594"/>
                            <a:gd name="connsiteY215" fmla="*/ 309562 h 1140840"/>
                            <a:gd name="connsiteX216" fmla="*/ 2397919 w 2845594"/>
                            <a:gd name="connsiteY216" fmla="*/ 311944 h 1140840"/>
                            <a:gd name="connsiteX217" fmla="*/ 2424113 w 2845594"/>
                            <a:gd name="connsiteY217" fmla="*/ 309562 h 1140840"/>
                            <a:gd name="connsiteX218" fmla="*/ 2438400 w 2845594"/>
                            <a:gd name="connsiteY218" fmla="*/ 304800 h 1140840"/>
                            <a:gd name="connsiteX219" fmla="*/ 2445544 w 2845594"/>
                            <a:gd name="connsiteY219" fmla="*/ 300037 h 1140840"/>
                            <a:gd name="connsiteX220" fmla="*/ 2450307 w 2845594"/>
                            <a:gd name="connsiteY220" fmla="*/ 292894 h 1140840"/>
                            <a:gd name="connsiteX221" fmla="*/ 2457450 w 2845594"/>
                            <a:gd name="connsiteY221" fmla="*/ 290512 h 1140840"/>
                            <a:gd name="connsiteX222" fmla="*/ 2469357 w 2845594"/>
                            <a:gd name="connsiteY222" fmla="*/ 254794 h 1140840"/>
                            <a:gd name="connsiteX223" fmla="*/ 2474119 w 2845594"/>
                            <a:gd name="connsiteY223" fmla="*/ 240506 h 1140840"/>
                            <a:gd name="connsiteX224" fmla="*/ 2476500 w 2845594"/>
                            <a:gd name="connsiteY224" fmla="*/ 233362 h 1140840"/>
                            <a:gd name="connsiteX225" fmla="*/ 2474119 w 2845594"/>
                            <a:gd name="connsiteY225" fmla="*/ 192881 h 1140840"/>
                            <a:gd name="connsiteX226" fmla="*/ 2471738 w 2845594"/>
                            <a:gd name="connsiteY226" fmla="*/ 185737 h 1140840"/>
                            <a:gd name="connsiteX227" fmla="*/ 2469357 w 2845594"/>
                            <a:gd name="connsiteY227" fmla="*/ 171450 h 1140840"/>
                            <a:gd name="connsiteX228" fmla="*/ 2464594 w 2845594"/>
                            <a:gd name="connsiteY228" fmla="*/ 157162 h 1140840"/>
                            <a:gd name="connsiteX229" fmla="*/ 2471738 w 2845594"/>
                            <a:gd name="connsiteY229" fmla="*/ 109537 h 1140840"/>
                            <a:gd name="connsiteX230" fmla="*/ 2476500 w 2845594"/>
                            <a:gd name="connsiteY230" fmla="*/ 102394 h 1140840"/>
                            <a:gd name="connsiteX231" fmla="*/ 2478882 w 2845594"/>
                            <a:gd name="connsiteY231" fmla="*/ 88106 h 1140840"/>
                            <a:gd name="connsiteX232" fmla="*/ 2488407 w 2845594"/>
                            <a:gd name="connsiteY232" fmla="*/ 73819 h 1140840"/>
                            <a:gd name="connsiteX233" fmla="*/ 2490788 w 2845594"/>
                            <a:gd name="connsiteY233" fmla="*/ 66675 h 1140840"/>
                            <a:gd name="connsiteX234" fmla="*/ 2497932 w 2845594"/>
                            <a:gd name="connsiteY234" fmla="*/ 57150 h 1140840"/>
                            <a:gd name="connsiteX235" fmla="*/ 2486025 w 2845594"/>
                            <a:gd name="connsiteY235" fmla="*/ 54769 h 1140840"/>
                            <a:gd name="connsiteX236" fmla="*/ 2502694 w 2845594"/>
                            <a:gd name="connsiteY236" fmla="*/ 42862 h 1140840"/>
                            <a:gd name="connsiteX237" fmla="*/ 2509838 w 2845594"/>
                            <a:gd name="connsiteY237" fmla="*/ 40481 h 1140840"/>
                            <a:gd name="connsiteX238" fmla="*/ 2516982 w 2845594"/>
                            <a:gd name="connsiteY238" fmla="*/ 35719 h 1140840"/>
                            <a:gd name="connsiteX239" fmla="*/ 2526507 w 2845594"/>
                            <a:gd name="connsiteY239" fmla="*/ 30956 h 1140840"/>
                            <a:gd name="connsiteX240" fmla="*/ 2540794 w 2845594"/>
                            <a:gd name="connsiteY240" fmla="*/ 21431 h 1140840"/>
                            <a:gd name="connsiteX241" fmla="*/ 2547938 w 2845594"/>
                            <a:gd name="connsiteY241" fmla="*/ 14287 h 1140840"/>
                            <a:gd name="connsiteX242" fmla="*/ 2555082 w 2845594"/>
                            <a:gd name="connsiteY242" fmla="*/ 11906 h 1140840"/>
                            <a:gd name="connsiteX243" fmla="*/ 2574132 w 2845594"/>
                            <a:gd name="connsiteY243" fmla="*/ 7144 h 1140840"/>
                            <a:gd name="connsiteX244" fmla="*/ 2607469 w 2845594"/>
                            <a:gd name="connsiteY244" fmla="*/ 2381 h 1140840"/>
                            <a:gd name="connsiteX245" fmla="*/ 2640807 w 2845594"/>
                            <a:gd name="connsiteY245" fmla="*/ 4762 h 1140840"/>
                            <a:gd name="connsiteX246" fmla="*/ 2645569 w 2845594"/>
                            <a:gd name="connsiteY246" fmla="*/ 19050 h 1140840"/>
                            <a:gd name="connsiteX247" fmla="*/ 2652713 w 2845594"/>
                            <a:gd name="connsiteY247" fmla="*/ 26194 h 1140840"/>
                            <a:gd name="connsiteX248" fmla="*/ 2683669 w 2845594"/>
                            <a:gd name="connsiteY248" fmla="*/ 47625 h 1140840"/>
                            <a:gd name="connsiteX249" fmla="*/ 2702719 w 2845594"/>
                            <a:gd name="connsiteY249" fmla="*/ 64294 h 1140840"/>
                            <a:gd name="connsiteX250" fmla="*/ 2709863 w 2845594"/>
                            <a:gd name="connsiteY250" fmla="*/ 66675 h 1140840"/>
                            <a:gd name="connsiteX251" fmla="*/ 2721769 w 2845594"/>
                            <a:gd name="connsiteY251" fmla="*/ 78581 h 1140840"/>
                            <a:gd name="connsiteX252" fmla="*/ 2728913 w 2845594"/>
                            <a:gd name="connsiteY252" fmla="*/ 88106 h 1140840"/>
                            <a:gd name="connsiteX253" fmla="*/ 2747963 w 2845594"/>
                            <a:gd name="connsiteY253" fmla="*/ 102394 h 1140840"/>
                            <a:gd name="connsiteX254" fmla="*/ 2762250 w 2845594"/>
                            <a:gd name="connsiteY254" fmla="*/ 126206 h 1140840"/>
                            <a:gd name="connsiteX255" fmla="*/ 2767013 w 2845594"/>
                            <a:gd name="connsiteY255" fmla="*/ 142875 h 1140840"/>
                            <a:gd name="connsiteX256" fmla="*/ 2769394 w 2845594"/>
                            <a:gd name="connsiteY256" fmla="*/ 154781 h 1140840"/>
                            <a:gd name="connsiteX257" fmla="*/ 2771775 w 2845594"/>
                            <a:gd name="connsiteY257" fmla="*/ 161925 h 1140840"/>
                            <a:gd name="connsiteX258" fmla="*/ 2776538 w 2845594"/>
                            <a:gd name="connsiteY258" fmla="*/ 211931 h 1140840"/>
                            <a:gd name="connsiteX259" fmla="*/ 2778919 w 2845594"/>
                            <a:gd name="connsiteY259" fmla="*/ 233362 h 1140840"/>
                            <a:gd name="connsiteX260" fmla="*/ 2790825 w 2845594"/>
                            <a:gd name="connsiteY260" fmla="*/ 254794 h 1140840"/>
                            <a:gd name="connsiteX261" fmla="*/ 2793207 w 2845594"/>
                            <a:gd name="connsiteY261" fmla="*/ 266700 h 1140840"/>
                            <a:gd name="connsiteX262" fmla="*/ 2797969 w 2845594"/>
                            <a:gd name="connsiteY262" fmla="*/ 273844 h 1140840"/>
                            <a:gd name="connsiteX263" fmla="*/ 2800350 w 2845594"/>
                            <a:gd name="connsiteY263" fmla="*/ 280987 h 1140840"/>
                            <a:gd name="connsiteX264" fmla="*/ 2805113 w 2845594"/>
                            <a:gd name="connsiteY264" fmla="*/ 290512 h 1140840"/>
                            <a:gd name="connsiteX265" fmla="*/ 2809875 w 2845594"/>
                            <a:gd name="connsiteY265" fmla="*/ 309562 h 1140840"/>
                            <a:gd name="connsiteX266" fmla="*/ 2812257 w 2845594"/>
                            <a:gd name="connsiteY266" fmla="*/ 316706 h 1140840"/>
                            <a:gd name="connsiteX267" fmla="*/ 2814638 w 2845594"/>
                            <a:gd name="connsiteY267" fmla="*/ 326231 h 1140840"/>
                            <a:gd name="connsiteX268" fmla="*/ 2819400 w 2845594"/>
                            <a:gd name="connsiteY268" fmla="*/ 342900 h 1140840"/>
                            <a:gd name="connsiteX269" fmla="*/ 2821782 w 2845594"/>
                            <a:gd name="connsiteY269" fmla="*/ 366712 h 1140840"/>
                            <a:gd name="connsiteX270" fmla="*/ 2824163 w 2845594"/>
                            <a:gd name="connsiteY270" fmla="*/ 373856 h 1140840"/>
                            <a:gd name="connsiteX271" fmla="*/ 2826544 w 2845594"/>
                            <a:gd name="connsiteY271" fmla="*/ 383381 h 1140840"/>
                            <a:gd name="connsiteX272" fmla="*/ 2826544 w 2845594"/>
                            <a:gd name="connsiteY272" fmla="*/ 464344 h 1140840"/>
                            <a:gd name="connsiteX273" fmla="*/ 2824163 w 2845594"/>
                            <a:gd name="connsiteY273" fmla="*/ 471487 h 1140840"/>
                            <a:gd name="connsiteX274" fmla="*/ 2817019 w 2845594"/>
                            <a:gd name="connsiteY274" fmla="*/ 514350 h 1140840"/>
                            <a:gd name="connsiteX275" fmla="*/ 2807494 w 2845594"/>
                            <a:gd name="connsiteY275" fmla="*/ 519112 h 1140840"/>
                            <a:gd name="connsiteX276" fmla="*/ 2812257 w 2845594"/>
                            <a:gd name="connsiteY276" fmla="*/ 528637 h 1140840"/>
                            <a:gd name="connsiteX277" fmla="*/ 2809875 w 2845594"/>
                            <a:gd name="connsiteY277" fmla="*/ 542925 h 1140840"/>
                            <a:gd name="connsiteX278" fmla="*/ 2800350 w 2845594"/>
                            <a:gd name="connsiteY278" fmla="*/ 569119 h 1140840"/>
                            <a:gd name="connsiteX279" fmla="*/ 2797969 w 2845594"/>
                            <a:gd name="connsiteY279" fmla="*/ 590550 h 1140840"/>
                            <a:gd name="connsiteX280" fmla="*/ 2795588 w 2845594"/>
                            <a:gd name="connsiteY280" fmla="*/ 597694 h 1140840"/>
                            <a:gd name="connsiteX281" fmla="*/ 2790825 w 2845594"/>
                            <a:gd name="connsiteY281" fmla="*/ 611981 h 1140840"/>
                            <a:gd name="connsiteX282" fmla="*/ 2788444 w 2845594"/>
                            <a:gd name="connsiteY282" fmla="*/ 623887 h 1140840"/>
                            <a:gd name="connsiteX283" fmla="*/ 2790825 w 2845594"/>
                            <a:gd name="connsiteY283" fmla="*/ 654844 h 1140840"/>
                            <a:gd name="connsiteX284" fmla="*/ 2800350 w 2845594"/>
                            <a:gd name="connsiteY284" fmla="*/ 676275 h 1140840"/>
                            <a:gd name="connsiteX285" fmla="*/ 2807494 w 2845594"/>
                            <a:gd name="connsiteY285" fmla="*/ 697706 h 1140840"/>
                            <a:gd name="connsiteX286" fmla="*/ 2809875 w 2845594"/>
                            <a:gd name="connsiteY286" fmla="*/ 704850 h 1140840"/>
                            <a:gd name="connsiteX287" fmla="*/ 2814638 w 2845594"/>
                            <a:gd name="connsiteY287" fmla="*/ 711994 h 1140840"/>
                            <a:gd name="connsiteX288" fmla="*/ 2817019 w 2845594"/>
                            <a:gd name="connsiteY288" fmla="*/ 721519 h 1140840"/>
                            <a:gd name="connsiteX289" fmla="*/ 2824163 w 2845594"/>
                            <a:gd name="connsiteY289" fmla="*/ 745331 h 1140840"/>
                            <a:gd name="connsiteX290" fmla="*/ 2828925 w 2845594"/>
                            <a:gd name="connsiteY290" fmla="*/ 835819 h 1140840"/>
                            <a:gd name="connsiteX291" fmla="*/ 2831307 w 2845594"/>
                            <a:gd name="connsiteY291" fmla="*/ 859631 h 1140840"/>
                            <a:gd name="connsiteX292" fmla="*/ 2836069 w 2845594"/>
                            <a:gd name="connsiteY292" fmla="*/ 916781 h 1140840"/>
                            <a:gd name="connsiteX293" fmla="*/ 2838450 w 2845594"/>
                            <a:gd name="connsiteY293" fmla="*/ 923925 h 1140840"/>
                            <a:gd name="connsiteX294" fmla="*/ 2840832 w 2845594"/>
                            <a:gd name="connsiteY294" fmla="*/ 938212 h 1140840"/>
                            <a:gd name="connsiteX295" fmla="*/ 2845594 w 2845594"/>
                            <a:gd name="connsiteY295" fmla="*/ 964406 h 1140840"/>
                            <a:gd name="connsiteX296" fmla="*/ 2840832 w 2845594"/>
                            <a:gd name="connsiteY296" fmla="*/ 1002506 h 1140840"/>
                            <a:gd name="connsiteX297" fmla="*/ 2838450 w 2845594"/>
                            <a:gd name="connsiteY297" fmla="*/ 1009650 h 1140840"/>
                            <a:gd name="connsiteX298" fmla="*/ 2833688 w 2845594"/>
                            <a:gd name="connsiteY298" fmla="*/ 1016794 h 1140840"/>
                            <a:gd name="connsiteX299" fmla="*/ 2828925 w 2845594"/>
                            <a:gd name="connsiteY299" fmla="*/ 1026319 h 1140840"/>
                            <a:gd name="connsiteX300" fmla="*/ 2826544 w 2845594"/>
                            <a:gd name="connsiteY300" fmla="*/ 1035844 h 1140840"/>
                            <a:gd name="connsiteX301" fmla="*/ 2821782 w 2845594"/>
                            <a:gd name="connsiteY301" fmla="*/ 1050131 h 1140840"/>
                            <a:gd name="connsiteX302" fmla="*/ 2814638 w 2845594"/>
                            <a:gd name="connsiteY302" fmla="*/ 1073944 h 1140840"/>
                            <a:gd name="connsiteX303" fmla="*/ 2812257 w 2845594"/>
                            <a:gd name="connsiteY303" fmla="*/ 1081087 h 1140840"/>
                            <a:gd name="connsiteX304" fmla="*/ 2807494 w 2845594"/>
                            <a:gd name="connsiteY304" fmla="*/ 1088231 h 1140840"/>
                            <a:gd name="connsiteX305" fmla="*/ 2797969 w 2845594"/>
                            <a:gd name="connsiteY305" fmla="*/ 1109662 h 1140840"/>
                            <a:gd name="connsiteX306" fmla="*/ 2788444 w 2845594"/>
                            <a:gd name="connsiteY306" fmla="*/ 1133475 h 1140840"/>
                            <a:gd name="connsiteX307" fmla="*/ 2786063 w 2845594"/>
                            <a:gd name="connsiteY307" fmla="*/ 1140619 h 1140840"/>
                            <a:gd name="connsiteX308" fmla="*/ 2781300 w 2845594"/>
                            <a:gd name="connsiteY308" fmla="*/ 1138237 h 1140840"/>
                            <a:gd name="connsiteX309" fmla="*/ 2788444 w 2845594"/>
                            <a:gd name="connsiteY309"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47825 w 2845594"/>
                            <a:gd name="connsiteY154" fmla="*/ 92869 h 1140840"/>
                            <a:gd name="connsiteX155" fmla="*/ 1654969 w 2845594"/>
                            <a:gd name="connsiteY155" fmla="*/ 88106 h 1140840"/>
                            <a:gd name="connsiteX156" fmla="*/ 1666875 w 2845594"/>
                            <a:gd name="connsiteY156" fmla="*/ 66675 h 1140840"/>
                            <a:gd name="connsiteX157" fmla="*/ 1683544 w 2845594"/>
                            <a:gd name="connsiteY157" fmla="*/ 69056 h 1140840"/>
                            <a:gd name="connsiteX158" fmla="*/ 1716882 w 2845594"/>
                            <a:gd name="connsiteY158" fmla="*/ 66675 h 1140840"/>
                            <a:gd name="connsiteX159" fmla="*/ 1728788 w 2845594"/>
                            <a:gd name="connsiteY159" fmla="*/ 64294 h 1140840"/>
                            <a:gd name="connsiteX160" fmla="*/ 1743075 w 2845594"/>
                            <a:gd name="connsiteY160" fmla="*/ 73819 h 1140840"/>
                            <a:gd name="connsiteX161" fmla="*/ 1745457 w 2845594"/>
                            <a:gd name="connsiteY161" fmla="*/ 80962 h 1140840"/>
                            <a:gd name="connsiteX162" fmla="*/ 1750219 w 2845594"/>
                            <a:gd name="connsiteY162" fmla="*/ 88106 h 1140840"/>
                            <a:gd name="connsiteX163" fmla="*/ 1759744 w 2845594"/>
                            <a:gd name="connsiteY163" fmla="*/ 104775 h 1140840"/>
                            <a:gd name="connsiteX164" fmla="*/ 1762125 w 2845594"/>
                            <a:gd name="connsiteY164" fmla="*/ 92869 h 1140840"/>
                            <a:gd name="connsiteX165" fmla="*/ 1766888 w 2845594"/>
                            <a:gd name="connsiteY165" fmla="*/ 107156 h 1140840"/>
                            <a:gd name="connsiteX166" fmla="*/ 1774032 w 2845594"/>
                            <a:gd name="connsiteY166" fmla="*/ 121444 h 1140840"/>
                            <a:gd name="connsiteX167" fmla="*/ 1778794 w 2845594"/>
                            <a:gd name="connsiteY167" fmla="*/ 138112 h 1140840"/>
                            <a:gd name="connsiteX168" fmla="*/ 1790700 w 2845594"/>
                            <a:gd name="connsiteY168" fmla="*/ 152400 h 1140840"/>
                            <a:gd name="connsiteX169" fmla="*/ 1800225 w 2845594"/>
                            <a:gd name="connsiteY169" fmla="*/ 166687 h 1140840"/>
                            <a:gd name="connsiteX170" fmla="*/ 1804988 w 2845594"/>
                            <a:gd name="connsiteY170" fmla="*/ 183356 h 1140840"/>
                            <a:gd name="connsiteX171" fmla="*/ 1814513 w 2845594"/>
                            <a:gd name="connsiteY171" fmla="*/ 204787 h 1140840"/>
                            <a:gd name="connsiteX172" fmla="*/ 1816894 w 2845594"/>
                            <a:gd name="connsiteY172" fmla="*/ 214312 h 1140840"/>
                            <a:gd name="connsiteX173" fmla="*/ 1824038 w 2845594"/>
                            <a:gd name="connsiteY173" fmla="*/ 235744 h 1140840"/>
                            <a:gd name="connsiteX174" fmla="*/ 1833563 w 2845594"/>
                            <a:gd name="connsiteY174" fmla="*/ 264319 h 1140840"/>
                            <a:gd name="connsiteX175" fmla="*/ 1840707 w 2845594"/>
                            <a:gd name="connsiteY175" fmla="*/ 285750 h 1140840"/>
                            <a:gd name="connsiteX176" fmla="*/ 1845469 w 2845594"/>
                            <a:gd name="connsiteY176" fmla="*/ 300037 h 1140840"/>
                            <a:gd name="connsiteX177" fmla="*/ 1850232 w 2845594"/>
                            <a:gd name="connsiteY177" fmla="*/ 307181 h 1140840"/>
                            <a:gd name="connsiteX178" fmla="*/ 1852613 w 2845594"/>
                            <a:gd name="connsiteY178" fmla="*/ 316706 h 1140840"/>
                            <a:gd name="connsiteX179" fmla="*/ 1857375 w 2845594"/>
                            <a:gd name="connsiteY179" fmla="*/ 330994 h 1140840"/>
                            <a:gd name="connsiteX180" fmla="*/ 1866900 w 2845594"/>
                            <a:gd name="connsiteY180" fmla="*/ 359569 h 1140840"/>
                            <a:gd name="connsiteX181" fmla="*/ 1871663 w 2845594"/>
                            <a:gd name="connsiteY181" fmla="*/ 373856 h 1140840"/>
                            <a:gd name="connsiteX182" fmla="*/ 1874044 w 2845594"/>
                            <a:gd name="connsiteY182" fmla="*/ 381000 h 1140840"/>
                            <a:gd name="connsiteX183" fmla="*/ 1916907 w 2845594"/>
                            <a:gd name="connsiteY183" fmla="*/ 373856 h 1140840"/>
                            <a:gd name="connsiteX184" fmla="*/ 1924050 w 2845594"/>
                            <a:gd name="connsiteY184" fmla="*/ 371475 h 1140840"/>
                            <a:gd name="connsiteX185" fmla="*/ 1931194 w 2845594"/>
                            <a:gd name="connsiteY185" fmla="*/ 369094 h 1140840"/>
                            <a:gd name="connsiteX186" fmla="*/ 1938338 w 2845594"/>
                            <a:gd name="connsiteY186" fmla="*/ 364331 h 1140840"/>
                            <a:gd name="connsiteX187" fmla="*/ 1957388 w 2845594"/>
                            <a:gd name="connsiteY187" fmla="*/ 359569 h 1140840"/>
                            <a:gd name="connsiteX188" fmla="*/ 1985963 w 2845594"/>
                            <a:gd name="connsiteY188" fmla="*/ 354806 h 1140840"/>
                            <a:gd name="connsiteX189" fmla="*/ 1997869 w 2845594"/>
                            <a:gd name="connsiteY189" fmla="*/ 350044 h 1140840"/>
                            <a:gd name="connsiteX190" fmla="*/ 2024063 w 2845594"/>
                            <a:gd name="connsiteY190" fmla="*/ 345281 h 1140840"/>
                            <a:gd name="connsiteX191" fmla="*/ 2033588 w 2845594"/>
                            <a:gd name="connsiteY191" fmla="*/ 342900 h 1140840"/>
                            <a:gd name="connsiteX192" fmla="*/ 2047875 w 2845594"/>
                            <a:gd name="connsiteY192" fmla="*/ 338137 h 1140840"/>
                            <a:gd name="connsiteX193" fmla="*/ 2088357 w 2845594"/>
                            <a:gd name="connsiteY193" fmla="*/ 335756 h 1140840"/>
                            <a:gd name="connsiteX194" fmla="*/ 2131219 w 2845594"/>
                            <a:gd name="connsiteY194" fmla="*/ 330994 h 1140840"/>
                            <a:gd name="connsiteX195" fmla="*/ 2164557 w 2845594"/>
                            <a:gd name="connsiteY195" fmla="*/ 328612 h 1140840"/>
                            <a:gd name="connsiteX196" fmla="*/ 2178844 w 2845594"/>
                            <a:gd name="connsiteY196" fmla="*/ 323850 h 1140840"/>
                            <a:gd name="connsiteX197" fmla="*/ 2185988 w 2845594"/>
                            <a:gd name="connsiteY197" fmla="*/ 321469 h 1140840"/>
                            <a:gd name="connsiteX198" fmla="*/ 2193132 w 2845594"/>
                            <a:gd name="connsiteY198" fmla="*/ 314325 h 1140840"/>
                            <a:gd name="connsiteX199" fmla="*/ 2200275 w 2845594"/>
                            <a:gd name="connsiteY199" fmla="*/ 309562 h 1140840"/>
                            <a:gd name="connsiteX200" fmla="*/ 2209800 w 2845594"/>
                            <a:gd name="connsiteY200" fmla="*/ 302419 h 1140840"/>
                            <a:gd name="connsiteX201" fmla="*/ 2216944 w 2845594"/>
                            <a:gd name="connsiteY201" fmla="*/ 297656 h 1140840"/>
                            <a:gd name="connsiteX202" fmla="*/ 2228850 w 2845594"/>
                            <a:gd name="connsiteY202" fmla="*/ 295275 h 1140840"/>
                            <a:gd name="connsiteX203" fmla="*/ 2235994 w 2845594"/>
                            <a:gd name="connsiteY203" fmla="*/ 292894 h 1140840"/>
                            <a:gd name="connsiteX204" fmla="*/ 2255044 w 2845594"/>
                            <a:gd name="connsiteY204" fmla="*/ 288131 h 1140840"/>
                            <a:gd name="connsiteX205" fmla="*/ 2269332 w 2845594"/>
                            <a:gd name="connsiteY205" fmla="*/ 290512 h 1140840"/>
                            <a:gd name="connsiteX206" fmla="*/ 2276475 w 2845594"/>
                            <a:gd name="connsiteY206" fmla="*/ 292894 h 1140840"/>
                            <a:gd name="connsiteX207" fmla="*/ 2293144 w 2845594"/>
                            <a:gd name="connsiteY207" fmla="*/ 295275 h 1140840"/>
                            <a:gd name="connsiteX208" fmla="*/ 2312194 w 2845594"/>
                            <a:gd name="connsiteY208" fmla="*/ 300037 h 1140840"/>
                            <a:gd name="connsiteX209" fmla="*/ 2319338 w 2845594"/>
                            <a:gd name="connsiteY209" fmla="*/ 302419 h 1140840"/>
                            <a:gd name="connsiteX210" fmla="*/ 2331244 w 2845594"/>
                            <a:gd name="connsiteY210" fmla="*/ 304800 h 1140840"/>
                            <a:gd name="connsiteX211" fmla="*/ 2340769 w 2845594"/>
                            <a:gd name="connsiteY211" fmla="*/ 307181 h 1140840"/>
                            <a:gd name="connsiteX212" fmla="*/ 2359819 w 2845594"/>
                            <a:gd name="connsiteY212" fmla="*/ 304800 h 1140840"/>
                            <a:gd name="connsiteX213" fmla="*/ 2366963 w 2845594"/>
                            <a:gd name="connsiteY213" fmla="*/ 302419 h 1140840"/>
                            <a:gd name="connsiteX214" fmla="*/ 2378869 w 2845594"/>
                            <a:gd name="connsiteY214" fmla="*/ 307181 h 1140840"/>
                            <a:gd name="connsiteX215" fmla="*/ 2390775 w 2845594"/>
                            <a:gd name="connsiteY215" fmla="*/ 309562 h 1140840"/>
                            <a:gd name="connsiteX216" fmla="*/ 2397919 w 2845594"/>
                            <a:gd name="connsiteY216" fmla="*/ 311944 h 1140840"/>
                            <a:gd name="connsiteX217" fmla="*/ 2424113 w 2845594"/>
                            <a:gd name="connsiteY217" fmla="*/ 309562 h 1140840"/>
                            <a:gd name="connsiteX218" fmla="*/ 2438400 w 2845594"/>
                            <a:gd name="connsiteY218" fmla="*/ 304800 h 1140840"/>
                            <a:gd name="connsiteX219" fmla="*/ 2445544 w 2845594"/>
                            <a:gd name="connsiteY219" fmla="*/ 300037 h 1140840"/>
                            <a:gd name="connsiteX220" fmla="*/ 2450307 w 2845594"/>
                            <a:gd name="connsiteY220" fmla="*/ 292894 h 1140840"/>
                            <a:gd name="connsiteX221" fmla="*/ 2457450 w 2845594"/>
                            <a:gd name="connsiteY221" fmla="*/ 290512 h 1140840"/>
                            <a:gd name="connsiteX222" fmla="*/ 2469357 w 2845594"/>
                            <a:gd name="connsiteY222" fmla="*/ 254794 h 1140840"/>
                            <a:gd name="connsiteX223" fmla="*/ 2474119 w 2845594"/>
                            <a:gd name="connsiteY223" fmla="*/ 240506 h 1140840"/>
                            <a:gd name="connsiteX224" fmla="*/ 2476500 w 2845594"/>
                            <a:gd name="connsiteY224" fmla="*/ 233362 h 1140840"/>
                            <a:gd name="connsiteX225" fmla="*/ 2474119 w 2845594"/>
                            <a:gd name="connsiteY225" fmla="*/ 192881 h 1140840"/>
                            <a:gd name="connsiteX226" fmla="*/ 2471738 w 2845594"/>
                            <a:gd name="connsiteY226" fmla="*/ 185737 h 1140840"/>
                            <a:gd name="connsiteX227" fmla="*/ 2469357 w 2845594"/>
                            <a:gd name="connsiteY227" fmla="*/ 171450 h 1140840"/>
                            <a:gd name="connsiteX228" fmla="*/ 2464594 w 2845594"/>
                            <a:gd name="connsiteY228" fmla="*/ 157162 h 1140840"/>
                            <a:gd name="connsiteX229" fmla="*/ 2471738 w 2845594"/>
                            <a:gd name="connsiteY229" fmla="*/ 109537 h 1140840"/>
                            <a:gd name="connsiteX230" fmla="*/ 2476500 w 2845594"/>
                            <a:gd name="connsiteY230" fmla="*/ 102394 h 1140840"/>
                            <a:gd name="connsiteX231" fmla="*/ 2478882 w 2845594"/>
                            <a:gd name="connsiteY231" fmla="*/ 88106 h 1140840"/>
                            <a:gd name="connsiteX232" fmla="*/ 2488407 w 2845594"/>
                            <a:gd name="connsiteY232" fmla="*/ 73819 h 1140840"/>
                            <a:gd name="connsiteX233" fmla="*/ 2490788 w 2845594"/>
                            <a:gd name="connsiteY233" fmla="*/ 66675 h 1140840"/>
                            <a:gd name="connsiteX234" fmla="*/ 2497932 w 2845594"/>
                            <a:gd name="connsiteY234" fmla="*/ 57150 h 1140840"/>
                            <a:gd name="connsiteX235" fmla="*/ 2486025 w 2845594"/>
                            <a:gd name="connsiteY235" fmla="*/ 54769 h 1140840"/>
                            <a:gd name="connsiteX236" fmla="*/ 2502694 w 2845594"/>
                            <a:gd name="connsiteY236" fmla="*/ 42862 h 1140840"/>
                            <a:gd name="connsiteX237" fmla="*/ 2509838 w 2845594"/>
                            <a:gd name="connsiteY237" fmla="*/ 40481 h 1140840"/>
                            <a:gd name="connsiteX238" fmla="*/ 2516982 w 2845594"/>
                            <a:gd name="connsiteY238" fmla="*/ 35719 h 1140840"/>
                            <a:gd name="connsiteX239" fmla="*/ 2526507 w 2845594"/>
                            <a:gd name="connsiteY239" fmla="*/ 30956 h 1140840"/>
                            <a:gd name="connsiteX240" fmla="*/ 2540794 w 2845594"/>
                            <a:gd name="connsiteY240" fmla="*/ 21431 h 1140840"/>
                            <a:gd name="connsiteX241" fmla="*/ 2547938 w 2845594"/>
                            <a:gd name="connsiteY241" fmla="*/ 14287 h 1140840"/>
                            <a:gd name="connsiteX242" fmla="*/ 2555082 w 2845594"/>
                            <a:gd name="connsiteY242" fmla="*/ 11906 h 1140840"/>
                            <a:gd name="connsiteX243" fmla="*/ 2574132 w 2845594"/>
                            <a:gd name="connsiteY243" fmla="*/ 7144 h 1140840"/>
                            <a:gd name="connsiteX244" fmla="*/ 2607469 w 2845594"/>
                            <a:gd name="connsiteY244" fmla="*/ 2381 h 1140840"/>
                            <a:gd name="connsiteX245" fmla="*/ 2640807 w 2845594"/>
                            <a:gd name="connsiteY245" fmla="*/ 4762 h 1140840"/>
                            <a:gd name="connsiteX246" fmla="*/ 2645569 w 2845594"/>
                            <a:gd name="connsiteY246" fmla="*/ 19050 h 1140840"/>
                            <a:gd name="connsiteX247" fmla="*/ 2652713 w 2845594"/>
                            <a:gd name="connsiteY247" fmla="*/ 26194 h 1140840"/>
                            <a:gd name="connsiteX248" fmla="*/ 2683669 w 2845594"/>
                            <a:gd name="connsiteY248" fmla="*/ 47625 h 1140840"/>
                            <a:gd name="connsiteX249" fmla="*/ 2702719 w 2845594"/>
                            <a:gd name="connsiteY249" fmla="*/ 64294 h 1140840"/>
                            <a:gd name="connsiteX250" fmla="*/ 2709863 w 2845594"/>
                            <a:gd name="connsiteY250" fmla="*/ 66675 h 1140840"/>
                            <a:gd name="connsiteX251" fmla="*/ 2721769 w 2845594"/>
                            <a:gd name="connsiteY251" fmla="*/ 78581 h 1140840"/>
                            <a:gd name="connsiteX252" fmla="*/ 2728913 w 2845594"/>
                            <a:gd name="connsiteY252" fmla="*/ 88106 h 1140840"/>
                            <a:gd name="connsiteX253" fmla="*/ 2747963 w 2845594"/>
                            <a:gd name="connsiteY253" fmla="*/ 102394 h 1140840"/>
                            <a:gd name="connsiteX254" fmla="*/ 2762250 w 2845594"/>
                            <a:gd name="connsiteY254" fmla="*/ 126206 h 1140840"/>
                            <a:gd name="connsiteX255" fmla="*/ 2767013 w 2845594"/>
                            <a:gd name="connsiteY255" fmla="*/ 142875 h 1140840"/>
                            <a:gd name="connsiteX256" fmla="*/ 2769394 w 2845594"/>
                            <a:gd name="connsiteY256" fmla="*/ 154781 h 1140840"/>
                            <a:gd name="connsiteX257" fmla="*/ 2771775 w 2845594"/>
                            <a:gd name="connsiteY257" fmla="*/ 161925 h 1140840"/>
                            <a:gd name="connsiteX258" fmla="*/ 2776538 w 2845594"/>
                            <a:gd name="connsiteY258" fmla="*/ 211931 h 1140840"/>
                            <a:gd name="connsiteX259" fmla="*/ 2778919 w 2845594"/>
                            <a:gd name="connsiteY259" fmla="*/ 233362 h 1140840"/>
                            <a:gd name="connsiteX260" fmla="*/ 2790825 w 2845594"/>
                            <a:gd name="connsiteY260" fmla="*/ 254794 h 1140840"/>
                            <a:gd name="connsiteX261" fmla="*/ 2793207 w 2845594"/>
                            <a:gd name="connsiteY261" fmla="*/ 266700 h 1140840"/>
                            <a:gd name="connsiteX262" fmla="*/ 2797969 w 2845594"/>
                            <a:gd name="connsiteY262" fmla="*/ 273844 h 1140840"/>
                            <a:gd name="connsiteX263" fmla="*/ 2800350 w 2845594"/>
                            <a:gd name="connsiteY263" fmla="*/ 280987 h 1140840"/>
                            <a:gd name="connsiteX264" fmla="*/ 2805113 w 2845594"/>
                            <a:gd name="connsiteY264" fmla="*/ 290512 h 1140840"/>
                            <a:gd name="connsiteX265" fmla="*/ 2809875 w 2845594"/>
                            <a:gd name="connsiteY265" fmla="*/ 309562 h 1140840"/>
                            <a:gd name="connsiteX266" fmla="*/ 2812257 w 2845594"/>
                            <a:gd name="connsiteY266" fmla="*/ 316706 h 1140840"/>
                            <a:gd name="connsiteX267" fmla="*/ 2814638 w 2845594"/>
                            <a:gd name="connsiteY267" fmla="*/ 326231 h 1140840"/>
                            <a:gd name="connsiteX268" fmla="*/ 2819400 w 2845594"/>
                            <a:gd name="connsiteY268" fmla="*/ 342900 h 1140840"/>
                            <a:gd name="connsiteX269" fmla="*/ 2821782 w 2845594"/>
                            <a:gd name="connsiteY269" fmla="*/ 366712 h 1140840"/>
                            <a:gd name="connsiteX270" fmla="*/ 2824163 w 2845594"/>
                            <a:gd name="connsiteY270" fmla="*/ 373856 h 1140840"/>
                            <a:gd name="connsiteX271" fmla="*/ 2826544 w 2845594"/>
                            <a:gd name="connsiteY271" fmla="*/ 383381 h 1140840"/>
                            <a:gd name="connsiteX272" fmla="*/ 2826544 w 2845594"/>
                            <a:gd name="connsiteY272" fmla="*/ 464344 h 1140840"/>
                            <a:gd name="connsiteX273" fmla="*/ 2824163 w 2845594"/>
                            <a:gd name="connsiteY273" fmla="*/ 471487 h 1140840"/>
                            <a:gd name="connsiteX274" fmla="*/ 2817019 w 2845594"/>
                            <a:gd name="connsiteY274" fmla="*/ 514350 h 1140840"/>
                            <a:gd name="connsiteX275" fmla="*/ 2807494 w 2845594"/>
                            <a:gd name="connsiteY275" fmla="*/ 519112 h 1140840"/>
                            <a:gd name="connsiteX276" fmla="*/ 2812257 w 2845594"/>
                            <a:gd name="connsiteY276" fmla="*/ 528637 h 1140840"/>
                            <a:gd name="connsiteX277" fmla="*/ 2809875 w 2845594"/>
                            <a:gd name="connsiteY277" fmla="*/ 542925 h 1140840"/>
                            <a:gd name="connsiteX278" fmla="*/ 2800350 w 2845594"/>
                            <a:gd name="connsiteY278" fmla="*/ 569119 h 1140840"/>
                            <a:gd name="connsiteX279" fmla="*/ 2797969 w 2845594"/>
                            <a:gd name="connsiteY279" fmla="*/ 590550 h 1140840"/>
                            <a:gd name="connsiteX280" fmla="*/ 2795588 w 2845594"/>
                            <a:gd name="connsiteY280" fmla="*/ 597694 h 1140840"/>
                            <a:gd name="connsiteX281" fmla="*/ 2790825 w 2845594"/>
                            <a:gd name="connsiteY281" fmla="*/ 611981 h 1140840"/>
                            <a:gd name="connsiteX282" fmla="*/ 2788444 w 2845594"/>
                            <a:gd name="connsiteY282" fmla="*/ 623887 h 1140840"/>
                            <a:gd name="connsiteX283" fmla="*/ 2790825 w 2845594"/>
                            <a:gd name="connsiteY283" fmla="*/ 654844 h 1140840"/>
                            <a:gd name="connsiteX284" fmla="*/ 2800350 w 2845594"/>
                            <a:gd name="connsiteY284" fmla="*/ 676275 h 1140840"/>
                            <a:gd name="connsiteX285" fmla="*/ 2807494 w 2845594"/>
                            <a:gd name="connsiteY285" fmla="*/ 697706 h 1140840"/>
                            <a:gd name="connsiteX286" fmla="*/ 2809875 w 2845594"/>
                            <a:gd name="connsiteY286" fmla="*/ 704850 h 1140840"/>
                            <a:gd name="connsiteX287" fmla="*/ 2814638 w 2845594"/>
                            <a:gd name="connsiteY287" fmla="*/ 711994 h 1140840"/>
                            <a:gd name="connsiteX288" fmla="*/ 2817019 w 2845594"/>
                            <a:gd name="connsiteY288" fmla="*/ 721519 h 1140840"/>
                            <a:gd name="connsiteX289" fmla="*/ 2824163 w 2845594"/>
                            <a:gd name="connsiteY289" fmla="*/ 745331 h 1140840"/>
                            <a:gd name="connsiteX290" fmla="*/ 2828925 w 2845594"/>
                            <a:gd name="connsiteY290" fmla="*/ 835819 h 1140840"/>
                            <a:gd name="connsiteX291" fmla="*/ 2831307 w 2845594"/>
                            <a:gd name="connsiteY291" fmla="*/ 859631 h 1140840"/>
                            <a:gd name="connsiteX292" fmla="*/ 2836069 w 2845594"/>
                            <a:gd name="connsiteY292" fmla="*/ 916781 h 1140840"/>
                            <a:gd name="connsiteX293" fmla="*/ 2838450 w 2845594"/>
                            <a:gd name="connsiteY293" fmla="*/ 923925 h 1140840"/>
                            <a:gd name="connsiteX294" fmla="*/ 2840832 w 2845594"/>
                            <a:gd name="connsiteY294" fmla="*/ 938212 h 1140840"/>
                            <a:gd name="connsiteX295" fmla="*/ 2845594 w 2845594"/>
                            <a:gd name="connsiteY295" fmla="*/ 964406 h 1140840"/>
                            <a:gd name="connsiteX296" fmla="*/ 2840832 w 2845594"/>
                            <a:gd name="connsiteY296" fmla="*/ 1002506 h 1140840"/>
                            <a:gd name="connsiteX297" fmla="*/ 2838450 w 2845594"/>
                            <a:gd name="connsiteY297" fmla="*/ 1009650 h 1140840"/>
                            <a:gd name="connsiteX298" fmla="*/ 2833688 w 2845594"/>
                            <a:gd name="connsiteY298" fmla="*/ 1016794 h 1140840"/>
                            <a:gd name="connsiteX299" fmla="*/ 2828925 w 2845594"/>
                            <a:gd name="connsiteY299" fmla="*/ 1026319 h 1140840"/>
                            <a:gd name="connsiteX300" fmla="*/ 2826544 w 2845594"/>
                            <a:gd name="connsiteY300" fmla="*/ 1035844 h 1140840"/>
                            <a:gd name="connsiteX301" fmla="*/ 2821782 w 2845594"/>
                            <a:gd name="connsiteY301" fmla="*/ 1050131 h 1140840"/>
                            <a:gd name="connsiteX302" fmla="*/ 2814638 w 2845594"/>
                            <a:gd name="connsiteY302" fmla="*/ 1073944 h 1140840"/>
                            <a:gd name="connsiteX303" fmla="*/ 2812257 w 2845594"/>
                            <a:gd name="connsiteY303" fmla="*/ 1081087 h 1140840"/>
                            <a:gd name="connsiteX304" fmla="*/ 2807494 w 2845594"/>
                            <a:gd name="connsiteY304" fmla="*/ 1088231 h 1140840"/>
                            <a:gd name="connsiteX305" fmla="*/ 2797969 w 2845594"/>
                            <a:gd name="connsiteY305" fmla="*/ 1109662 h 1140840"/>
                            <a:gd name="connsiteX306" fmla="*/ 2788444 w 2845594"/>
                            <a:gd name="connsiteY306" fmla="*/ 1133475 h 1140840"/>
                            <a:gd name="connsiteX307" fmla="*/ 2786063 w 2845594"/>
                            <a:gd name="connsiteY307" fmla="*/ 1140619 h 1140840"/>
                            <a:gd name="connsiteX308" fmla="*/ 2781300 w 2845594"/>
                            <a:gd name="connsiteY308" fmla="*/ 1138237 h 1140840"/>
                            <a:gd name="connsiteX309" fmla="*/ 2788444 w 2845594"/>
                            <a:gd name="connsiteY309"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47825 w 2845594"/>
                            <a:gd name="connsiteY154" fmla="*/ 92869 h 1140840"/>
                            <a:gd name="connsiteX155" fmla="*/ 1654969 w 2845594"/>
                            <a:gd name="connsiteY155" fmla="*/ 69056 h 1140840"/>
                            <a:gd name="connsiteX156" fmla="*/ 1666875 w 2845594"/>
                            <a:gd name="connsiteY156" fmla="*/ 66675 h 1140840"/>
                            <a:gd name="connsiteX157" fmla="*/ 1683544 w 2845594"/>
                            <a:gd name="connsiteY157" fmla="*/ 69056 h 1140840"/>
                            <a:gd name="connsiteX158" fmla="*/ 1716882 w 2845594"/>
                            <a:gd name="connsiteY158" fmla="*/ 66675 h 1140840"/>
                            <a:gd name="connsiteX159" fmla="*/ 1728788 w 2845594"/>
                            <a:gd name="connsiteY159" fmla="*/ 64294 h 1140840"/>
                            <a:gd name="connsiteX160" fmla="*/ 1743075 w 2845594"/>
                            <a:gd name="connsiteY160" fmla="*/ 73819 h 1140840"/>
                            <a:gd name="connsiteX161" fmla="*/ 1745457 w 2845594"/>
                            <a:gd name="connsiteY161" fmla="*/ 80962 h 1140840"/>
                            <a:gd name="connsiteX162" fmla="*/ 1750219 w 2845594"/>
                            <a:gd name="connsiteY162" fmla="*/ 88106 h 1140840"/>
                            <a:gd name="connsiteX163" fmla="*/ 1759744 w 2845594"/>
                            <a:gd name="connsiteY163" fmla="*/ 104775 h 1140840"/>
                            <a:gd name="connsiteX164" fmla="*/ 1762125 w 2845594"/>
                            <a:gd name="connsiteY164" fmla="*/ 92869 h 1140840"/>
                            <a:gd name="connsiteX165" fmla="*/ 1766888 w 2845594"/>
                            <a:gd name="connsiteY165" fmla="*/ 107156 h 1140840"/>
                            <a:gd name="connsiteX166" fmla="*/ 1774032 w 2845594"/>
                            <a:gd name="connsiteY166" fmla="*/ 121444 h 1140840"/>
                            <a:gd name="connsiteX167" fmla="*/ 1778794 w 2845594"/>
                            <a:gd name="connsiteY167" fmla="*/ 138112 h 1140840"/>
                            <a:gd name="connsiteX168" fmla="*/ 1790700 w 2845594"/>
                            <a:gd name="connsiteY168" fmla="*/ 152400 h 1140840"/>
                            <a:gd name="connsiteX169" fmla="*/ 1800225 w 2845594"/>
                            <a:gd name="connsiteY169" fmla="*/ 166687 h 1140840"/>
                            <a:gd name="connsiteX170" fmla="*/ 1804988 w 2845594"/>
                            <a:gd name="connsiteY170" fmla="*/ 183356 h 1140840"/>
                            <a:gd name="connsiteX171" fmla="*/ 1814513 w 2845594"/>
                            <a:gd name="connsiteY171" fmla="*/ 204787 h 1140840"/>
                            <a:gd name="connsiteX172" fmla="*/ 1816894 w 2845594"/>
                            <a:gd name="connsiteY172" fmla="*/ 214312 h 1140840"/>
                            <a:gd name="connsiteX173" fmla="*/ 1824038 w 2845594"/>
                            <a:gd name="connsiteY173" fmla="*/ 235744 h 1140840"/>
                            <a:gd name="connsiteX174" fmla="*/ 1833563 w 2845594"/>
                            <a:gd name="connsiteY174" fmla="*/ 264319 h 1140840"/>
                            <a:gd name="connsiteX175" fmla="*/ 1840707 w 2845594"/>
                            <a:gd name="connsiteY175" fmla="*/ 285750 h 1140840"/>
                            <a:gd name="connsiteX176" fmla="*/ 1845469 w 2845594"/>
                            <a:gd name="connsiteY176" fmla="*/ 300037 h 1140840"/>
                            <a:gd name="connsiteX177" fmla="*/ 1850232 w 2845594"/>
                            <a:gd name="connsiteY177" fmla="*/ 307181 h 1140840"/>
                            <a:gd name="connsiteX178" fmla="*/ 1852613 w 2845594"/>
                            <a:gd name="connsiteY178" fmla="*/ 316706 h 1140840"/>
                            <a:gd name="connsiteX179" fmla="*/ 1857375 w 2845594"/>
                            <a:gd name="connsiteY179" fmla="*/ 330994 h 1140840"/>
                            <a:gd name="connsiteX180" fmla="*/ 1866900 w 2845594"/>
                            <a:gd name="connsiteY180" fmla="*/ 359569 h 1140840"/>
                            <a:gd name="connsiteX181" fmla="*/ 1871663 w 2845594"/>
                            <a:gd name="connsiteY181" fmla="*/ 373856 h 1140840"/>
                            <a:gd name="connsiteX182" fmla="*/ 1874044 w 2845594"/>
                            <a:gd name="connsiteY182" fmla="*/ 381000 h 1140840"/>
                            <a:gd name="connsiteX183" fmla="*/ 1916907 w 2845594"/>
                            <a:gd name="connsiteY183" fmla="*/ 373856 h 1140840"/>
                            <a:gd name="connsiteX184" fmla="*/ 1924050 w 2845594"/>
                            <a:gd name="connsiteY184" fmla="*/ 371475 h 1140840"/>
                            <a:gd name="connsiteX185" fmla="*/ 1931194 w 2845594"/>
                            <a:gd name="connsiteY185" fmla="*/ 369094 h 1140840"/>
                            <a:gd name="connsiteX186" fmla="*/ 1938338 w 2845594"/>
                            <a:gd name="connsiteY186" fmla="*/ 364331 h 1140840"/>
                            <a:gd name="connsiteX187" fmla="*/ 1957388 w 2845594"/>
                            <a:gd name="connsiteY187" fmla="*/ 359569 h 1140840"/>
                            <a:gd name="connsiteX188" fmla="*/ 1985963 w 2845594"/>
                            <a:gd name="connsiteY188" fmla="*/ 354806 h 1140840"/>
                            <a:gd name="connsiteX189" fmla="*/ 1997869 w 2845594"/>
                            <a:gd name="connsiteY189" fmla="*/ 350044 h 1140840"/>
                            <a:gd name="connsiteX190" fmla="*/ 2024063 w 2845594"/>
                            <a:gd name="connsiteY190" fmla="*/ 345281 h 1140840"/>
                            <a:gd name="connsiteX191" fmla="*/ 2033588 w 2845594"/>
                            <a:gd name="connsiteY191" fmla="*/ 342900 h 1140840"/>
                            <a:gd name="connsiteX192" fmla="*/ 2047875 w 2845594"/>
                            <a:gd name="connsiteY192" fmla="*/ 338137 h 1140840"/>
                            <a:gd name="connsiteX193" fmla="*/ 2088357 w 2845594"/>
                            <a:gd name="connsiteY193" fmla="*/ 335756 h 1140840"/>
                            <a:gd name="connsiteX194" fmla="*/ 2131219 w 2845594"/>
                            <a:gd name="connsiteY194" fmla="*/ 330994 h 1140840"/>
                            <a:gd name="connsiteX195" fmla="*/ 2164557 w 2845594"/>
                            <a:gd name="connsiteY195" fmla="*/ 328612 h 1140840"/>
                            <a:gd name="connsiteX196" fmla="*/ 2178844 w 2845594"/>
                            <a:gd name="connsiteY196" fmla="*/ 323850 h 1140840"/>
                            <a:gd name="connsiteX197" fmla="*/ 2185988 w 2845594"/>
                            <a:gd name="connsiteY197" fmla="*/ 321469 h 1140840"/>
                            <a:gd name="connsiteX198" fmla="*/ 2193132 w 2845594"/>
                            <a:gd name="connsiteY198" fmla="*/ 314325 h 1140840"/>
                            <a:gd name="connsiteX199" fmla="*/ 2200275 w 2845594"/>
                            <a:gd name="connsiteY199" fmla="*/ 309562 h 1140840"/>
                            <a:gd name="connsiteX200" fmla="*/ 2209800 w 2845594"/>
                            <a:gd name="connsiteY200" fmla="*/ 302419 h 1140840"/>
                            <a:gd name="connsiteX201" fmla="*/ 2216944 w 2845594"/>
                            <a:gd name="connsiteY201" fmla="*/ 297656 h 1140840"/>
                            <a:gd name="connsiteX202" fmla="*/ 2228850 w 2845594"/>
                            <a:gd name="connsiteY202" fmla="*/ 295275 h 1140840"/>
                            <a:gd name="connsiteX203" fmla="*/ 2235994 w 2845594"/>
                            <a:gd name="connsiteY203" fmla="*/ 292894 h 1140840"/>
                            <a:gd name="connsiteX204" fmla="*/ 2255044 w 2845594"/>
                            <a:gd name="connsiteY204" fmla="*/ 288131 h 1140840"/>
                            <a:gd name="connsiteX205" fmla="*/ 2269332 w 2845594"/>
                            <a:gd name="connsiteY205" fmla="*/ 290512 h 1140840"/>
                            <a:gd name="connsiteX206" fmla="*/ 2276475 w 2845594"/>
                            <a:gd name="connsiteY206" fmla="*/ 292894 h 1140840"/>
                            <a:gd name="connsiteX207" fmla="*/ 2293144 w 2845594"/>
                            <a:gd name="connsiteY207" fmla="*/ 295275 h 1140840"/>
                            <a:gd name="connsiteX208" fmla="*/ 2312194 w 2845594"/>
                            <a:gd name="connsiteY208" fmla="*/ 300037 h 1140840"/>
                            <a:gd name="connsiteX209" fmla="*/ 2319338 w 2845594"/>
                            <a:gd name="connsiteY209" fmla="*/ 302419 h 1140840"/>
                            <a:gd name="connsiteX210" fmla="*/ 2331244 w 2845594"/>
                            <a:gd name="connsiteY210" fmla="*/ 304800 h 1140840"/>
                            <a:gd name="connsiteX211" fmla="*/ 2340769 w 2845594"/>
                            <a:gd name="connsiteY211" fmla="*/ 307181 h 1140840"/>
                            <a:gd name="connsiteX212" fmla="*/ 2359819 w 2845594"/>
                            <a:gd name="connsiteY212" fmla="*/ 304800 h 1140840"/>
                            <a:gd name="connsiteX213" fmla="*/ 2366963 w 2845594"/>
                            <a:gd name="connsiteY213" fmla="*/ 302419 h 1140840"/>
                            <a:gd name="connsiteX214" fmla="*/ 2378869 w 2845594"/>
                            <a:gd name="connsiteY214" fmla="*/ 307181 h 1140840"/>
                            <a:gd name="connsiteX215" fmla="*/ 2390775 w 2845594"/>
                            <a:gd name="connsiteY215" fmla="*/ 309562 h 1140840"/>
                            <a:gd name="connsiteX216" fmla="*/ 2397919 w 2845594"/>
                            <a:gd name="connsiteY216" fmla="*/ 311944 h 1140840"/>
                            <a:gd name="connsiteX217" fmla="*/ 2424113 w 2845594"/>
                            <a:gd name="connsiteY217" fmla="*/ 309562 h 1140840"/>
                            <a:gd name="connsiteX218" fmla="*/ 2438400 w 2845594"/>
                            <a:gd name="connsiteY218" fmla="*/ 304800 h 1140840"/>
                            <a:gd name="connsiteX219" fmla="*/ 2445544 w 2845594"/>
                            <a:gd name="connsiteY219" fmla="*/ 300037 h 1140840"/>
                            <a:gd name="connsiteX220" fmla="*/ 2450307 w 2845594"/>
                            <a:gd name="connsiteY220" fmla="*/ 292894 h 1140840"/>
                            <a:gd name="connsiteX221" fmla="*/ 2457450 w 2845594"/>
                            <a:gd name="connsiteY221" fmla="*/ 290512 h 1140840"/>
                            <a:gd name="connsiteX222" fmla="*/ 2469357 w 2845594"/>
                            <a:gd name="connsiteY222" fmla="*/ 254794 h 1140840"/>
                            <a:gd name="connsiteX223" fmla="*/ 2474119 w 2845594"/>
                            <a:gd name="connsiteY223" fmla="*/ 240506 h 1140840"/>
                            <a:gd name="connsiteX224" fmla="*/ 2476500 w 2845594"/>
                            <a:gd name="connsiteY224" fmla="*/ 233362 h 1140840"/>
                            <a:gd name="connsiteX225" fmla="*/ 2474119 w 2845594"/>
                            <a:gd name="connsiteY225" fmla="*/ 192881 h 1140840"/>
                            <a:gd name="connsiteX226" fmla="*/ 2471738 w 2845594"/>
                            <a:gd name="connsiteY226" fmla="*/ 185737 h 1140840"/>
                            <a:gd name="connsiteX227" fmla="*/ 2469357 w 2845594"/>
                            <a:gd name="connsiteY227" fmla="*/ 171450 h 1140840"/>
                            <a:gd name="connsiteX228" fmla="*/ 2464594 w 2845594"/>
                            <a:gd name="connsiteY228" fmla="*/ 157162 h 1140840"/>
                            <a:gd name="connsiteX229" fmla="*/ 2471738 w 2845594"/>
                            <a:gd name="connsiteY229" fmla="*/ 109537 h 1140840"/>
                            <a:gd name="connsiteX230" fmla="*/ 2476500 w 2845594"/>
                            <a:gd name="connsiteY230" fmla="*/ 102394 h 1140840"/>
                            <a:gd name="connsiteX231" fmla="*/ 2478882 w 2845594"/>
                            <a:gd name="connsiteY231" fmla="*/ 88106 h 1140840"/>
                            <a:gd name="connsiteX232" fmla="*/ 2488407 w 2845594"/>
                            <a:gd name="connsiteY232" fmla="*/ 73819 h 1140840"/>
                            <a:gd name="connsiteX233" fmla="*/ 2490788 w 2845594"/>
                            <a:gd name="connsiteY233" fmla="*/ 66675 h 1140840"/>
                            <a:gd name="connsiteX234" fmla="*/ 2497932 w 2845594"/>
                            <a:gd name="connsiteY234" fmla="*/ 57150 h 1140840"/>
                            <a:gd name="connsiteX235" fmla="*/ 2486025 w 2845594"/>
                            <a:gd name="connsiteY235" fmla="*/ 54769 h 1140840"/>
                            <a:gd name="connsiteX236" fmla="*/ 2502694 w 2845594"/>
                            <a:gd name="connsiteY236" fmla="*/ 42862 h 1140840"/>
                            <a:gd name="connsiteX237" fmla="*/ 2509838 w 2845594"/>
                            <a:gd name="connsiteY237" fmla="*/ 40481 h 1140840"/>
                            <a:gd name="connsiteX238" fmla="*/ 2516982 w 2845594"/>
                            <a:gd name="connsiteY238" fmla="*/ 35719 h 1140840"/>
                            <a:gd name="connsiteX239" fmla="*/ 2526507 w 2845594"/>
                            <a:gd name="connsiteY239" fmla="*/ 30956 h 1140840"/>
                            <a:gd name="connsiteX240" fmla="*/ 2540794 w 2845594"/>
                            <a:gd name="connsiteY240" fmla="*/ 21431 h 1140840"/>
                            <a:gd name="connsiteX241" fmla="*/ 2547938 w 2845594"/>
                            <a:gd name="connsiteY241" fmla="*/ 14287 h 1140840"/>
                            <a:gd name="connsiteX242" fmla="*/ 2555082 w 2845594"/>
                            <a:gd name="connsiteY242" fmla="*/ 11906 h 1140840"/>
                            <a:gd name="connsiteX243" fmla="*/ 2574132 w 2845594"/>
                            <a:gd name="connsiteY243" fmla="*/ 7144 h 1140840"/>
                            <a:gd name="connsiteX244" fmla="*/ 2607469 w 2845594"/>
                            <a:gd name="connsiteY244" fmla="*/ 2381 h 1140840"/>
                            <a:gd name="connsiteX245" fmla="*/ 2640807 w 2845594"/>
                            <a:gd name="connsiteY245" fmla="*/ 4762 h 1140840"/>
                            <a:gd name="connsiteX246" fmla="*/ 2645569 w 2845594"/>
                            <a:gd name="connsiteY246" fmla="*/ 19050 h 1140840"/>
                            <a:gd name="connsiteX247" fmla="*/ 2652713 w 2845594"/>
                            <a:gd name="connsiteY247" fmla="*/ 26194 h 1140840"/>
                            <a:gd name="connsiteX248" fmla="*/ 2683669 w 2845594"/>
                            <a:gd name="connsiteY248" fmla="*/ 47625 h 1140840"/>
                            <a:gd name="connsiteX249" fmla="*/ 2702719 w 2845594"/>
                            <a:gd name="connsiteY249" fmla="*/ 64294 h 1140840"/>
                            <a:gd name="connsiteX250" fmla="*/ 2709863 w 2845594"/>
                            <a:gd name="connsiteY250" fmla="*/ 66675 h 1140840"/>
                            <a:gd name="connsiteX251" fmla="*/ 2721769 w 2845594"/>
                            <a:gd name="connsiteY251" fmla="*/ 78581 h 1140840"/>
                            <a:gd name="connsiteX252" fmla="*/ 2728913 w 2845594"/>
                            <a:gd name="connsiteY252" fmla="*/ 88106 h 1140840"/>
                            <a:gd name="connsiteX253" fmla="*/ 2747963 w 2845594"/>
                            <a:gd name="connsiteY253" fmla="*/ 102394 h 1140840"/>
                            <a:gd name="connsiteX254" fmla="*/ 2762250 w 2845594"/>
                            <a:gd name="connsiteY254" fmla="*/ 126206 h 1140840"/>
                            <a:gd name="connsiteX255" fmla="*/ 2767013 w 2845594"/>
                            <a:gd name="connsiteY255" fmla="*/ 142875 h 1140840"/>
                            <a:gd name="connsiteX256" fmla="*/ 2769394 w 2845594"/>
                            <a:gd name="connsiteY256" fmla="*/ 154781 h 1140840"/>
                            <a:gd name="connsiteX257" fmla="*/ 2771775 w 2845594"/>
                            <a:gd name="connsiteY257" fmla="*/ 161925 h 1140840"/>
                            <a:gd name="connsiteX258" fmla="*/ 2776538 w 2845594"/>
                            <a:gd name="connsiteY258" fmla="*/ 211931 h 1140840"/>
                            <a:gd name="connsiteX259" fmla="*/ 2778919 w 2845594"/>
                            <a:gd name="connsiteY259" fmla="*/ 233362 h 1140840"/>
                            <a:gd name="connsiteX260" fmla="*/ 2790825 w 2845594"/>
                            <a:gd name="connsiteY260" fmla="*/ 254794 h 1140840"/>
                            <a:gd name="connsiteX261" fmla="*/ 2793207 w 2845594"/>
                            <a:gd name="connsiteY261" fmla="*/ 266700 h 1140840"/>
                            <a:gd name="connsiteX262" fmla="*/ 2797969 w 2845594"/>
                            <a:gd name="connsiteY262" fmla="*/ 273844 h 1140840"/>
                            <a:gd name="connsiteX263" fmla="*/ 2800350 w 2845594"/>
                            <a:gd name="connsiteY263" fmla="*/ 280987 h 1140840"/>
                            <a:gd name="connsiteX264" fmla="*/ 2805113 w 2845594"/>
                            <a:gd name="connsiteY264" fmla="*/ 290512 h 1140840"/>
                            <a:gd name="connsiteX265" fmla="*/ 2809875 w 2845594"/>
                            <a:gd name="connsiteY265" fmla="*/ 309562 h 1140840"/>
                            <a:gd name="connsiteX266" fmla="*/ 2812257 w 2845594"/>
                            <a:gd name="connsiteY266" fmla="*/ 316706 h 1140840"/>
                            <a:gd name="connsiteX267" fmla="*/ 2814638 w 2845594"/>
                            <a:gd name="connsiteY267" fmla="*/ 326231 h 1140840"/>
                            <a:gd name="connsiteX268" fmla="*/ 2819400 w 2845594"/>
                            <a:gd name="connsiteY268" fmla="*/ 342900 h 1140840"/>
                            <a:gd name="connsiteX269" fmla="*/ 2821782 w 2845594"/>
                            <a:gd name="connsiteY269" fmla="*/ 366712 h 1140840"/>
                            <a:gd name="connsiteX270" fmla="*/ 2824163 w 2845594"/>
                            <a:gd name="connsiteY270" fmla="*/ 373856 h 1140840"/>
                            <a:gd name="connsiteX271" fmla="*/ 2826544 w 2845594"/>
                            <a:gd name="connsiteY271" fmla="*/ 383381 h 1140840"/>
                            <a:gd name="connsiteX272" fmla="*/ 2826544 w 2845594"/>
                            <a:gd name="connsiteY272" fmla="*/ 464344 h 1140840"/>
                            <a:gd name="connsiteX273" fmla="*/ 2824163 w 2845594"/>
                            <a:gd name="connsiteY273" fmla="*/ 471487 h 1140840"/>
                            <a:gd name="connsiteX274" fmla="*/ 2817019 w 2845594"/>
                            <a:gd name="connsiteY274" fmla="*/ 514350 h 1140840"/>
                            <a:gd name="connsiteX275" fmla="*/ 2807494 w 2845594"/>
                            <a:gd name="connsiteY275" fmla="*/ 519112 h 1140840"/>
                            <a:gd name="connsiteX276" fmla="*/ 2812257 w 2845594"/>
                            <a:gd name="connsiteY276" fmla="*/ 528637 h 1140840"/>
                            <a:gd name="connsiteX277" fmla="*/ 2809875 w 2845594"/>
                            <a:gd name="connsiteY277" fmla="*/ 542925 h 1140840"/>
                            <a:gd name="connsiteX278" fmla="*/ 2800350 w 2845594"/>
                            <a:gd name="connsiteY278" fmla="*/ 569119 h 1140840"/>
                            <a:gd name="connsiteX279" fmla="*/ 2797969 w 2845594"/>
                            <a:gd name="connsiteY279" fmla="*/ 590550 h 1140840"/>
                            <a:gd name="connsiteX280" fmla="*/ 2795588 w 2845594"/>
                            <a:gd name="connsiteY280" fmla="*/ 597694 h 1140840"/>
                            <a:gd name="connsiteX281" fmla="*/ 2790825 w 2845594"/>
                            <a:gd name="connsiteY281" fmla="*/ 611981 h 1140840"/>
                            <a:gd name="connsiteX282" fmla="*/ 2788444 w 2845594"/>
                            <a:gd name="connsiteY282" fmla="*/ 623887 h 1140840"/>
                            <a:gd name="connsiteX283" fmla="*/ 2790825 w 2845594"/>
                            <a:gd name="connsiteY283" fmla="*/ 654844 h 1140840"/>
                            <a:gd name="connsiteX284" fmla="*/ 2800350 w 2845594"/>
                            <a:gd name="connsiteY284" fmla="*/ 676275 h 1140840"/>
                            <a:gd name="connsiteX285" fmla="*/ 2807494 w 2845594"/>
                            <a:gd name="connsiteY285" fmla="*/ 697706 h 1140840"/>
                            <a:gd name="connsiteX286" fmla="*/ 2809875 w 2845594"/>
                            <a:gd name="connsiteY286" fmla="*/ 704850 h 1140840"/>
                            <a:gd name="connsiteX287" fmla="*/ 2814638 w 2845594"/>
                            <a:gd name="connsiteY287" fmla="*/ 711994 h 1140840"/>
                            <a:gd name="connsiteX288" fmla="*/ 2817019 w 2845594"/>
                            <a:gd name="connsiteY288" fmla="*/ 721519 h 1140840"/>
                            <a:gd name="connsiteX289" fmla="*/ 2824163 w 2845594"/>
                            <a:gd name="connsiteY289" fmla="*/ 745331 h 1140840"/>
                            <a:gd name="connsiteX290" fmla="*/ 2828925 w 2845594"/>
                            <a:gd name="connsiteY290" fmla="*/ 835819 h 1140840"/>
                            <a:gd name="connsiteX291" fmla="*/ 2831307 w 2845594"/>
                            <a:gd name="connsiteY291" fmla="*/ 859631 h 1140840"/>
                            <a:gd name="connsiteX292" fmla="*/ 2836069 w 2845594"/>
                            <a:gd name="connsiteY292" fmla="*/ 916781 h 1140840"/>
                            <a:gd name="connsiteX293" fmla="*/ 2838450 w 2845594"/>
                            <a:gd name="connsiteY293" fmla="*/ 923925 h 1140840"/>
                            <a:gd name="connsiteX294" fmla="*/ 2840832 w 2845594"/>
                            <a:gd name="connsiteY294" fmla="*/ 938212 h 1140840"/>
                            <a:gd name="connsiteX295" fmla="*/ 2845594 w 2845594"/>
                            <a:gd name="connsiteY295" fmla="*/ 964406 h 1140840"/>
                            <a:gd name="connsiteX296" fmla="*/ 2840832 w 2845594"/>
                            <a:gd name="connsiteY296" fmla="*/ 1002506 h 1140840"/>
                            <a:gd name="connsiteX297" fmla="*/ 2838450 w 2845594"/>
                            <a:gd name="connsiteY297" fmla="*/ 1009650 h 1140840"/>
                            <a:gd name="connsiteX298" fmla="*/ 2833688 w 2845594"/>
                            <a:gd name="connsiteY298" fmla="*/ 1016794 h 1140840"/>
                            <a:gd name="connsiteX299" fmla="*/ 2828925 w 2845594"/>
                            <a:gd name="connsiteY299" fmla="*/ 1026319 h 1140840"/>
                            <a:gd name="connsiteX300" fmla="*/ 2826544 w 2845594"/>
                            <a:gd name="connsiteY300" fmla="*/ 1035844 h 1140840"/>
                            <a:gd name="connsiteX301" fmla="*/ 2821782 w 2845594"/>
                            <a:gd name="connsiteY301" fmla="*/ 1050131 h 1140840"/>
                            <a:gd name="connsiteX302" fmla="*/ 2814638 w 2845594"/>
                            <a:gd name="connsiteY302" fmla="*/ 1073944 h 1140840"/>
                            <a:gd name="connsiteX303" fmla="*/ 2812257 w 2845594"/>
                            <a:gd name="connsiteY303" fmla="*/ 1081087 h 1140840"/>
                            <a:gd name="connsiteX304" fmla="*/ 2807494 w 2845594"/>
                            <a:gd name="connsiteY304" fmla="*/ 1088231 h 1140840"/>
                            <a:gd name="connsiteX305" fmla="*/ 2797969 w 2845594"/>
                            <a:gd name="connsiteY305" fmla="*/ 1109662 h 1140840"/>
                            <a:gd name="connsiteX306" fmla="*/ 2788444 w 2845594"/>
                            <a:gd name="connsiteY306" fmla="*/ 1133475 h 1140840"/>
                            <a:gd name="connsiteX307" fmla="*/ 2786063 w 2845594"/>
                            <a:gd name="connsiteY307" fmla="*/ 1140619 h 1140840"/>
                            <a:gd name="connsiteX308" fmla="*/ 2781300 w 2845594"/>
                            <a:gd name="connsiteY308" fmla="*/ 1138237 h 1140840"/>
                            <a:gd name="connsiteX309" fmla="*/ 2788444 w 2845594"/>
                            <a:gd name="connsiteY309"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31219 w 2845594"/>
                            <a:gd name="connsiteY193" fmla="*/ 330994 h 1140840"/>
                            <a:gd name="connsiteX194" fmla="*/ 2164557 w 2845594"/>
                            <a:gd name="connsiteY194" fmla="*/ 328612 h 1140840"/>
                            <a:gd name="connsiteX195" fmla="*/ 2178844 w 2845594"/>
                            <a:gd name="connsiteY195" fmla="*/ 323850 h 1140840"/>
                            <a:gd name="connsiteX196" fmla="*/ 2185988 w 2845594"/>
                            <a:gd name="connsiteY196" fmla="*/ 321469 h 1140840"/>
                            <a:gd name="connsiteX197" fmla="*/ 2193132 w 2845594"/>
                            <a:gd name="connsiteY197" fmla="*/ 314325 h 1140840"/>
                            <a:gd name="connsiteX198" fmla="*/ 2200275 w 2845594"/>
                            <a:gd name="connsiteY198" fmla="*/ 309562 h 1140840"/>
                            <a:gd name="connsiteX199" fmla="*/ 2209800 w 2845594"/>
                            <a:gd name="connsiteY199" fmla="*/ 302419 h 1140840"/>
                            <a:gd name="connsiteX200" fmla="*/ 2216944 w 2845594"/>
                            <a:gd name="connsiteY200" fmla="*/ 297656 h 1140840"/>
                            <a:gd name="connsiteX201" fmla="*/ 2228850 w 2845594"/>
                            <a:gd name="connsiteY201" fmla="*/ 295275 h 1140840"/>
                            <a:gd name="connsiteX202" fmla="*/ 2235994 w 2845594"/>
                            <a:gd name="connsiteY202" fmla="*/ 292894 h 1140840"/>
                            <a:gd name="connsiteX203" fmla="*/ 2255044 w 2845594"/>
                            <a:gd name="connsiteY203" fmla="*/ 288131 h 1140840"/>
                            <a:gd name="connsiteX204" fmla="*/ 2269332 w 2845594"/>
                            <a:gd name="connsiteY204" fmla="*/ 290512 h 1140840"/>
                            <a:gd name="connsiteX205" fmla="*/ 2276475 w 2845594"/>
                            <a:gd name="connsiteY205" fmla="*/ 292894 h 1140840"/>
                            <a:gd name="connsiteX206" fmla="*/ 2293144 w 2845594"/>
                            <a:gd name="connsiteY206" fmla="*/ 295275 h 1140840"/>
                            <a:gd name="connsiteX207" fmla="*/ 2312194 w 2845594"/>
                            <a:gd name="connsiteY207" fmla="*/ 300037 h 1140840"/>
                            <a:gd name="connsiteX208" fmla="*/ 2319338 w 2845594"/>
                            <a:gd name="connsiteY208" fmla="*/ 302419 h 1140840"/>
                            <a:gd name="connsiteX209" fmla="*/ 2331244 w 2845594"/>
                            <a:gd name="connsiteY209" fmla="*/ 304800 h 1140840"/>
                            <a:gd name="connsiteX210" fmla="*/ 2340769 w 2845594"/>
                            <a:gd name="connsiteY210" fmla="*/ 307181 h 1140840"/>
                            <a:gd name="connsiteX211" fmla="*/ 2359819 w 2845594"/>
                            <a:gd name="connsiteY211" fmla="*/ 304800 h 1140840"/>
                            <a:gd name="connsiteX212" fmla="*/ 2366963 w 2845594"/>
                            <a:gd name="connsiteY212" fmla="*/ 302419 h 1140840"/>
                            <a:gd name="connsiteX213" fmla="*/ 2378869 w 2845594"/>
                            <a:gd name="connsiteY213" fmla="*/ 307181 h 1140840"/>
                            <a:gd name="connsiteX214" fmla="*/ 2390775 w 2845594"/>
                            <a:gd name="connsiteY214" fmla="*/ 309562 h 1140840"/>
                            <a:gd name="connsiteX215" fmla="*/ 2397919 w 2845594"/>
                            <a:gd name="connsiteY215" fmla="*/ 311944 h 1140840"/>
                            <a:gd name="connsiteX216" fmla="*/ 2424113 w 2845594"/>
                            <a:gd name="connsiteY216" fmla="*/ 309562 h 1140840"/>
                            <a:gd name="connsiteX217" fmla="*/ 2438400 w 2845594"/>
                            <a:gd name="connsiteY217" fmla="*/ 304800 h 1140840"/>
                            <a:gd name="connsiteX218" fmla="*/ 2445544 w 2845594"/>
                            <a:gd name="connsiteY218" fmla="*/ 300037 h 1140840"/>
                            <a:gd name="connsiteX219" fmla="*/ 2450307 w 2845594"/>
                            <a:gd name="connsiteY219" fmla="*/ 292894 h 1140840"/>
                            <a:gd name="connsiteX220" fmla="*/ 2457450 w 2845594"/>
                            <a:gd name="connsiteY220" fmla="*/ 290512 h 1140840"/>
                            <a:gd name="connsiteX221" fmla="*/ 2469357 w 2845594"/>
                            <a:gd name="connsiteY221" fmla="*/ 254794 h 1140840"/>
                            <a:gd name="connsiteX222" fmla="*/ 2474119 w 2845594"/>
                            <a:gd name="connsiteY222" fmla="*/ 240506 h 1140840"/>
                            <a:gd name="connsiteX223" fmla="*/ 2476500 w 2845594"/>
                            <a:gd name="connsiteY223" fmla="*/ 233362 h 1140840"/>
                            <a:gd name="connsiteX224" fmla="*/ 2474119 w 2845594"/>
                            <a:gd name="connsiteY224" fmla="*/ 192881 h 1140840"/>
                            <a:gd name="connsiteX225" fmla="*/ 2471738 w 2845594"/>
                            <a:gd name="connsiteY225" fmla="*/ 185737 h 1140840"/>
                            <a:gd name="connsiteX226" fmla="*/ 2469357 w 2845594"/>
                            <a:gd name="connsiteY226" fmla="*/ 171450 h 1140840"/>
                            <a:gd name="connsiteX227" fmla="*/ 2464594 w 2845594"/>
                            <a:gd name="connsiteY227" fmla="*/ 157162 h 1140840"/>
                            <a:gd name="connsiteX228" fmla="*/ 2471738 w 2845594"/>
                            <a:gd name="connsiteY228" fmla="*/ 109537 h 1140840"/>
                            <a:gd name="connsiteX229" fmla="*/ 2476500 w 2845594"/>
                            <a:gd name="connsiteY229" fmla="*/ 102394 h 1140840"/>
                            <a:gd name="connsiteX230" fmla="*/ 2478882 w 2845594"/>
                            <a:gd name="connsiteY230" fmla="*/ 88106 h 1140840"/>
                            <a:gd name="connsiteX231" fmla="*/ 2488407 w 2845594"/>
                            <a:gd name="connsiteY231" fmla="*/ 73819 h 1140840"/>
                            <a:gd name="connsiteX232" fmla="*/ 2490788 w 2845594"/>
                            <a:gd name="connsiteY232" fmla="*/ 66675 h 1140840"/>
                            <a:gd name="connsiteX233" fmla="*/ 2497932 w 2845594"/>
                            <a:gd name="connsiteY233" fmla="*/ 57150 h 1140840"/>
                            <a:gd name="connsiteX234" fmla="*/ 2486025 w 2845594"/>
                            <a:gd name="connsiteY234" fmla="*/ 54769 h 1140840"/>
                            <a:gd name="connsiteX235" fmla="*/ 2502694 w 2845594"/>
                            <a:gd name="connsiteY235" fmla="*/ 42862 h 1140840"/>
                            <a:gd name="connsiteX236" fmla="*/ 2509838 w 2845594"/>
                            <a:gd name="connsiteY236" fmla="*/ 40481 h 1140840"/>
                            <a:gd name="connsiteX237" fmla="*/ 2516982 w 2845594"/>
                            <a:gd name="connsiteY237" fmla="*/ 35719 h 1140840"/>
                            <a:gd name="connsiteX238" fmla="*/ 2526507 w 2845594"/>
                            <a:gd name="connsiteY238" fmla="*/ 30956 h 1140840"/>
                            <a:gd name="connsiteX239" fmla="*/ 2540794 w 2845594"/>
                            <a:gd name="connsiteY239" fmla="*/ 21431 h 1140840"/>
                            <a:gd name="connsiteX240" fmla="*/ 2547938 w 2845594"/>
                            <a:gd name="connsiteY240" fmla="*/ 14287 h 1140840"/>
                            <a:gd name="connsiteX241" fmla="*/ 2555082 w 2845594"/>
                            <a:gd name="connsiteY241" fmla="*/ 11906 h 1140840"/>
                            <a:gd name="connsiteX242" fmla="*/ 2574132 w 2845594"/>
                            <a:gd name="connsiteY242" fmla="*/ 7144 h 1140840"/>
                            <a:gd name="connsiteX243" fmla="*/ 2607469 w 2845594"/>
                            <a:gd name="connsiteY243" fmla="*/ 2381 h 1140840"/>
                            <a:gd name="connsiteX244" fmla="*/ 2640807 w 2845594"/>
                            <a:gd name="connsiteY244" fmla="*/ 4762 h 1140840"/>
                            <a:gd name="connsiteX245" fmla="*/ 2645569 w 2845594"/>
                            <a:gd name="connsiteY245" fmla="*/ 19050 h 1140840"/>
                            <a:gd name="connsiteX246" fmla="*/ 2652713 w 2845594"/>
                            <a:gd name="connsiteY246" fmla="*/ 26194 h 1140840"/>
                            <a:gd name="connsiteX247" fmla="*/ 2683669 w 2845594"/>
                            <a:gd name="connsiteY247" fmla="*/ 47625 h 1140840"/>
                            <a:gd name="connsiteX248" fmla="*/ 2702719 w 2845594"/>
                            <a:gd name="connsiteY248" fmla="*/ 64294 h 1140840"/>
                            <a:gd name="connsiteX249" fmla="*/ 2709863 w 2845594"/>
                            <a:gd name="connsiteY249" fmla="*/ 66675 h 1140840"/>
                            <a:gd name="connsiteX250" fmla="*/ 2721769 w 2845594"/>
                            <a:gd name="connsiteY250" fmla="*/ 78581 h 1140840"/>
                            <a:gd name="connsiteX251" fmla="*/ 2728913 w 2845594"/>
                            <a:gd name="connsiteY251" fmla="*/ 88106 h 1140840"/>
                            <a:gd name="connsiteX252" fmla="*/ 2747963 w 2845594"/>
                            <a:gd name="connsiteY252" fmla="*/ 102394 h 1140840"/>
                            <a:gd name="connsiteX253" fmla="*/ 2762250 w 2845594"/>
                            <a:gd name="connsiteY253" fmla="*/ 126206 h 1140840"/>
                            <a:gd name="connsiteX254" fmla="*/ 2767013 w 2845594"/>
                            <a:gd name="connsiteY254" fmla="*/ 142875 h 1140840"/>
                            <a:gd name="connsiteX255" fmla="*/ 2769394 w 2845594"/>
                            <a:gd name="connsiteY255" fmla="*/ 154781 h 1140840"/>
                            <a:gd name="connsiteX256" fmla="*/ 2771775 w 2845594"/>
                            <a:gd name="connsiteY256" fmla="*/ 161925 h 1140840"/>
                            <a:gd name="connsiteX257" fmla="*/ 2776538 w 2845594"/>
                            <a:gd name="connsiteY257" fmla="*/ 211931 h 1140840"/>
                            <a:gd name="connsiteX258" fmla="*/ 2778919 w 2845594"/>
                            <a:gd name="connsiteY258" fmla="*/ 233362 h 1140840"/>
                            <a:gd name="connsiteX259" fmla="*/ 2790825 w 2845594"/>
                            <a:gd name="connsiteY259" fmla="*/ 254794 h 1140840"/>
                            <a:gd name="connsiteX260" fmla="*/ 2793207 w 2845594"/>
                            <a:gd name="connsiteY260" fmla="*/ 266700 h 1140840"/>
                            <a:gd name="connsiteX261" fmla="*/ 2797969 w 2845594"/>
                            <a:gd name="connsiteY261" fmla="*/ 273844 h 1140840"/>
                            <a:gd name="connsiteX262" fmla="*/ 2800350 w 2845594"/>
                            <a:gd name="connsiteY262" fmla="*/ 280987 h 1140840"/>
                            <a:gd name="connsiteX263" fmla="*/ 2805113 w 2845594"/>
                            <a:gd name="connsiteY263" fmla="*/ 290512 h 1140840"/>
                            <a:gd name="connsiteX264" fmla="*/ 2809875 w 2845594"/>
                            <a:gd name="connsiteY264" fmla="*/ 309562 h 1140840"/>
                            <a:gd name="connsiteX265" fmla="*/ 2812257 w 2845594"/>
                            <a:gd name="connsiteY265" fmla="*/ 316706 h 1140840"/>
                            <a:gd name="connsiteX266" fmla="*/ 2814638 w 2845594"/>
                            <a:gd name="connsiteY266" fmla="*/ 326231 h 1140840"/>
                            <a:gd name="connsiteX267" fmla="*/ 2819400 w 2845594"/>
                            <a:gd name="connsiteY267" fmla="*/ 342900 h 1140840"/>
                            <a:gd name="connsiteX268" fmla="*/ 2821782 w 2845594"/>
                            <a:gd name="connsiteY268" fmla="*/ 366712 h 1140840"/>
                            <a:gd name="connsiteX269" fmla="*/ 2824163 w 2845594"/>
                            <a:gd name="connsiteY269" fmla="*/ 373856 h 1140840"/>
                            <a:gd name="connsiteX270" fmla="*/ 2826544 w 2845594"/>
                            <a:gd name="connsiteY270" fmla="*/ 383381 h 1140840"/>
                            <a:gd name="connsiteX271" fmla="*/ 2826544 w 2845594"/>
                            <a:gd name="connsiteY271" fmla="*/ 464344 h 1140840"/>
                            <a:gd name="connsiteX272" fmla="*/ 2824163 w 2845594"/>
                            <a:gd name="connsiteY272" fmla="*/ 471487 h 1140840"/>
                            <a:gd name="connsiteX273" fmla="*/ 2817019 w 2845594"/>
                            <a:gd name="connsiteY273" fmla="*/ 514350 h 1140840"/>
                            <a:gd name="connsiteX274" fmla="*/ 2807494 w 2845594"/>
                            <a:gd name="connsiteY274" fmla="*/ 519112 h 1140840"/>
                            <a:gd name="connsiteX275" fmla="*/ 2812257 w 2845594"/>
                            <a:gd name="connsiteY275" fmla="*/ 528637 h 1140840"/>
                            <a:gd name="connsiteX276" fmla="*/ 2809875 w 2845594"/>
                            <a:gd name="connsiteY276" fmla="*/ 542925 h 1140840"/>
                            <a:gd name="connsiteX277" fmla="*/ 2800350 w 2845594"/>
                            <a:gd name="connsiteY277" fmla="*/ 569119 h 1140840"/>
                            <a:gd name="connsiteX278" fmla="*/ 2797969 w 2845594"/>
                            <a:gd name="connsiteY278" fmla="*/ 590550 h 1140840"/>
                            <a:gd name="connsiteX279" fmla="*/ 2795588 w 2845594"/>
                            <a:gd name="connsiteY279" fmla="*/ 597694 h 1140840"/>
                            <a:gd name="connsiteX280" fmla="*/ 2790825 w 2845594"/>
                            <a:gd name="connsiteY280" fmla="*/ 611981 h 1140840"/>
                            <a:gd name="connsiteX281" fmla="*/ 2788444 w 2845594"/>
                            <a:gd name="connsiteY281" fmla="*/ 623887 h 1140840"/>
                            <a:gd name="connsiteX282" fmla="*/ 2790825 w 2845594"/>
                            <a:gd name="connsiteY282" fmla="*/ 654844 h 1140840"/>
                            <a:gd name="connsiteX283" fmla="*/ 2800350 w 2845594"/>
                            <a:gd name="connsiteY283" fmla="*/ 676275 h 1140840"/>
                            <a:gd name="connsiteX284" fmla="*/ 2807494 w 2845594"/>
                            <a:gd name="connsiteY284" fmla="*/ 697706 h 1140840"/>
                            <a:gd name="connsiteX285" fmla="*/ 2809875 w 2845594"/>
                            <a:gd name="connsiteY285" fmla="*/ 704850 h 1140840"/>
                            <a:gd name="connsiteX286" fmla="*/ 2814638 w 2845594"/>
                            <a:gd name="connsiteY286" fmla="*/ 711994 h 1140840"/>
                            <a:gd name="connsiteX287" fmla="*/ 2817019 w 2845594"/>
                            <a:gd name="connsiteY287" fmla="*/ 721519 h 1140840"/>
                            <a:gd name="connsiteX288" fmla="*/ 2824163 w 2845594"/>
                            <a:gd name="connsiteY288" fmla="*/ 745331 h 1140840"/>
                            <a:gd name="connsiteX289" fmla="*/ 2828925 w 2845594"/>
                            <a:gd name="connsiteY289" fmla="*/ 835819 h 1140840"/>
                            <a:gd name="connsiteX290" fmla="*/ 2831307 w 2845594"/>
                            <a:gd name="connsiteY290" fmla="*/ 859631 h 1140840"/>
                            <a:gd name="connsiteX291" fmla="*/ 2836069 w 2845594"/>
                            <a:gd name="connsiteY291" fmla="*/ 916781 h 1140840"/>
                            <a:gd name="connsiteX292" fmla="*/ 2838450 w 2845594"/>
                            <a:gd name="connsiteY292" fmla="*/ 923925 h 1140840"/>
                            <a:gd name="connsiteX293" fmla="*/ 2840832 w 2845594"/>
                            <a:gd name="connsiteY293" fmla="*/ 938212 h 1140840"/>
                            <a:gd name="connsiteX294" fmla="*/ 2845594 w 2845594"/>
                            <a:gd name="connsiteY294" fmla="*/ 964406 h 1140840"/>
                            <a:gd name="connsiteX295" fmla="*/ 2840832 w 2845594"/>
                            <a:gd name="connsiteY295" fmla="*/ 1002506 h 1140840"/>
                            <a:gd name="connsiteX296" fmla="*/ 2838450 w 2845594"/>
                            <a:gd name="connsiteY296" fmla="*/ 1009650 h 1140840"/>
                            <a:gd name="connsiteX297" fmla="*/ 2833688 w 2845594"/>
                            <a:gd name="connsiteY297" fmla="*/ 1016794 h 1140840"/>
                            <a:gd name="connsiteX298" fmla="*/ 2828925 w 2845594"/>
                            <a:gd name="connsiteY298" fmla="*/ 1026319 h 1140840"/>
                            <a:gd name="connsiteX299" fmla="*/ 2826544 w 2845594"/>
                            <a:gd name="connsiteY299" fmla="*/ 1035844 h 1140840"/>
                            <a:gd name="connsiteX300" fmla="*/ 2821782 w 2845594"/>
                            <a:gd name="connsiteY300" fmla="*/ 1050131 h 1140840"/>
                            <a:gd name="connsiteX301" fmla="*/ 2814638 w 2845594"/>
                            <a:gd name="connsiteY301" fmla="*/ 1073944 h 1140840"/>
                            <a:gd name="connsiteX302" fmla="*/ 2812257 w 2845594"/>
                            <a:gd name="connsiteY302" fmla="*/ 1081087 h 1140840"/>
                            <a:gd name="connsiteX303" fmla="*/ 2807494 w 2845594"/>
                            <a:gd name="connsiteY303" fmla="*/ 1088231 h 1140840"/>
                            <a:gd name="connsiteX304" fmla="*/ 2797969 w 2845594"/>
                            <a:gd name="connsiteY304" fmla="*/ 1109662 h 1140840"/>
                            <a:gd name="connsiteX305" fmla="*/ 2788444 w 2845594"/>
                            <a:gd name="connsiteY305" fmla="*/ 1133475 h 1140840"/>
                            <a:gd name="connsiteX306" fmla="*/ 2786063 w 2845594"/>
                            <a:gd name="connsiteY306" fmla="*/ 1140619 h 1140840"/>
                            <a:gd name="connsiteX307" fmla="*/ 2781300 w 2845594"/>
                            <a:gd name="connsiteY307" fmla="*/ 1138237 h 1140840"/>
                            <a:gd name="connsiteX308" fmla="*/ 2788444 w 2845594"/>
                            <a:gd name="connsiteY308"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64557 w 2845594"/>
                            <a:gd name="connsiteY194" fmla="*/ 328612 h 1140840"/>
                            <a:gd name="connsiteX195" fmla="*/ 2178844 w 2845594"/>
                            <a:gd name="connsiteY195" fmla="*/ 323850 h 1140840"/>
                            <a:gd name="connsiteX196" fmla="*/ 2185988 w 2845594"/>
                            <a:gd name="connsiteY196" fmla="*/ 321469 h 1140840"/>
                            <a:gd name="connsiteX197" fmla="*/ 2193132 w 2845594"/>
                            <a:gd name="connsiteY197" fmla="*/ 314325 h 1140840"/>
                            <a:gd name="connsiteX198" fmla="*/ 2200275 w 2845594"/>
                            <a:gd name="connsiteY198" fmla="*/ 309562 h 1140840"/>
                            <a:gd name="connsiteX199" fmla="*/ 2209800 w 2845594"/>
                            <a:gd name="connsiteY199" fmla="*/ 302419 h 1140840"/>
                            <a:gd name="connsiteX200" fmla="*/ 2216944 w 2845594"/>
                            <a:gd name="connsiteY200" fmla="*/ 297656 h 1140840"/>
                            <a:gd name="connsiteX201" fmla="*/ 2228850 w 2845594"/>
                            <a:gd name="connsiteY201" fmla="*/ 295275 h 1140840"/>
                            <a:gd name="connsiteX202" fmla="*/ 2235994 w 2845594"/>
                            <a:gd name="connsiteY202" fmla="*/ 292894 h 1140840"/>
                            <a:gd name="connsiteX203" fmla="*/ 2255044 w 2845594"/>
                            <a:gd name="connsiteY203" fmla="*/ 288131 h 1140840"/>
                            <a:gd name="connsiteX204" fmla="*/ 2269332 w 2845594"/>
                            <a:gd name="connsiteY204" fmla="*/ 290512 h 1140840"/>
                            <a:gd name="connsiteX205" fmla="*/ 2276475 w 2845594"/>
                            <a:gd name="connsiteY205" fmla="*/ 292894 h 1140840"/>
                            <a:gd name="connsiteX206" fmla="*/ 2293144 w 2845594"/>
                            <a:gd name="connsiteY206" fmla="*/ 295275 h 1140840"/>
                            <a:gd name="connsiteX207" fmla="*/ 2312194 w 2845594"/>
                            <a:gd name="connsiteY207" fmla="*/ 300037 h 1140840"/>
                            <a:gd name="connsiteX208" fmla="*/ 2319338 w 2845594"/>
                            <a:gd name="connsiteY208" fmla="*/ 302419 h 1140840"/>
                            <a:gd name="connsiteX209" fmla="*/ 2331244 w 2845594"/>
                            <a:gd name="connsiteY209" fmla="*/ 304800 h 1140840"/>
                            <a:gd name="connsiteX210" fmla="*/ 2340769 w 2845594"/>
                            <a:gd name="connsiteY210" fmla="*/ 307181 h 1140840"/>
                            <a:gd name="connsiteX211" fmla="*/ 2359819 w 2845594"/>
                            <a:gd name="connsiteY211" fmla="*/ 304800 h 1140840"/>
                            <a:gd name="connsiteX212" fmla="*/ 2366963 w 2845594"/>
                            <a:gd name="connsiteY212" fmla="*/ 302419 h 1140840"/>
                            <a:gd name="connsiteX213" fmla="*/ 2378869 w 2845594"/>
                            <a:gd name="connsiteY213" fmla="*/ 307181 h 1140840"/>
                            <a:gd name="connsiteX214" fmla="*/ 2390775 w 2845594"/>
                            <a:gd name="connsiteY214" fmla="*/ 309562 h 1140840"/>
                            <a:gd name="connsiteX215" fmla="*/ 2397919 w 2845594"/>
                            <a:gd name="connsiteY215" fmla="*/ 311944 h 1140840"/>
                            <a:gd name="connsiteX216" fmla="*/ 2424113 w 2845594"/>
                            <a:gd name="connsiteY216" fmla="*/ 309562 h 1140840"/>
                            <a:gd name="connsiteX217" fmla="*/ 2438400 w 2845594"/>
                            <a:gd name="connsiteY217" fmla="*/ 304800 h 1140840"/>
                            <a:gd name="connsiteX218" fmla="*/ 2445544 w 2845594"/>
                            <a:gd name="connsiteY218" fmla="*/ 300037 h 1140840"/>
                            <a:gd name="connsiteX219" fmla="*/ 2450307 w 2845594"/>
                            <a:gd name="connsiteY219" fmla="*/ 292894 h 1140840"/>
                            <a:gd name="connsiteX220" fmla="*/ 2457450 w 2845594"/>
                            <a:gd name="connsiteY220" fmla="*/ 290512 h 1140840"/>
                            <a:gd name="connsiteX221" fmla="*/ 2469357 w 2845594"/>
                            <a:gd name="connsiteY221" fmla="*/ 254794 h 1140840"/>
                            <a:gd name="connsiteX222" fmla="*/ 2474119 w 2845594"/>
                            <a:gd name="connsiteY222" fmla="*/ 240506 h 1140840"/>
                            <a:gd name="connsiteX223" fmla="*/ 2476500 w 2845594"/>
                            <a:gd name="connsiteY223" fmla="*/ 233362 h 1140840"/>
                            <a:gd name="connsiteX224" fmla="*/ 2474119 w 2845594"/>
                            <a:gd name="connsiteY224" fmla="*/ 192881 h 1140840"/>
                            <a:gd name="connsiteX225" fmla="*/ 2471738 w 2845594"/>
                            <a:gd name="connsiteY225" fmla="*/ 185737 h 1140840"/>
                            <a:gd name="connsiteX226" fmla="*/ 2469357 w 2845594"/>
                            <a:gd name="connsiteY226" fmla="*/ 171450 h 1140840"/>
                            <a:gd name="connsiteX227" fmla="*/ 2464594 w 2845594"/>
                            <a:gd name="connsiteY227" fmla="*/ 157162 h 1140840"/>
                            <a:gd name="connsiteX228" fmla="*/ 2471738 w 2845594"/>
                            <a:gd name="connsiteY228" fmla="*/ 109537 h 1140840"/>
                            <a:gd name="connsiteX229" fmla="*/ 2476500 w 2845594"/>
                            <a:gd name="connsiteY229" fmla="*/ 102394 h 1140840"/>
                            <a:gd name="connsiteX230" fmla="*/ 2478882 w 2845594"/>
                            <a:gd name="connsiteY230" fmla="*/ 88106 h 1140840"/>
                            <a:gd name="connsiteX231" fmla="*/ 2488407 w 2845594"/>
                            <a:gd name="connsiteY231" fmla="*/ 73819 h 1140840"/>
                            <a:gd name="connsiteX232" fmla="*/ 2490788 w 2845594"/>
                            <a:gd name="connsiteY232" fmla="*/ 66675 h 1140840"/>
                            <a:gd name="connsiteX233" fmla="*/ 2497932 w 2845594"/>
                            <a:gd name="connsiteY233" fmla="*/ 57150 h 1140840"/>
                            <a:gd name="connsiteX234" fmla="*/ 2486025 w 2845594"/>
                            <a:gd name="connsiteY234" fmla="*/ 54769 h 1140840"/>
                            <a:gd name="connsiteX235" fmla="*/ 2502694 w 2845594"/>
                            <a:gd name="connsiteY235" fmla="*/ 42862 h 1140840"/>
                            <a:gd name="connsiteX236" fmla="*/ 2509838 w 2845594"/>
                            <a:gd name="connsiteY236" fmla="*/ 40481 h 1140840"/>
                            <a:gd name="connsiteX237" fmla="*/ 2516982 w 2845594"/>
                            <a:gd name="connsiteY237" fmla="*/ 35719 h 1140840"/>
                            <a:gd name="connsiteX238" fmla="*/ 2526507 w 2845594"/>
                            <a:gd name="connsiteY238" fmla="*/ 30956 h 1140840"/>
                            <a:gd name="connsiteX239" fmla="*/ 2540794 w 2845594"/>
                            <a:gd name="connsiteY239" fmla="*/ 21431 h 1140840"/>
                            <a:gd name="connsiteX240" fmla="*/ 2547938 w 2845594"/>
                            <a:gd name="connsiteY240" fmla="*/ 14287 h 1140840"/>
                            <a:gd name="connsiteX241" fmla="*/ 2555082 w 2845594"/>
                            <a:gd name="connsiteY241" fmla="*/ 11906 h 1140840"/>
                            <a:gd name="connsiteX242" fmla="*/ 2574132 w 2845594"/>
                            <a:gd name="connsiteY242" fmla="*/ 7144 h 1140840"/>
                            <a:gd name="connsiteX243" fmla="*/ 2607469 w 2845594"/>
                            <a:gd name="connsiteY243" fmla="*/ 2381 h 1140840"/>
                            <a:gd name="connsiteX244" fmla="*/ 2640807 w 2845594"/>
                            <a:gd name="connsiteY244" fmla="*/ 4762 h 1140840"/>
                            <a:gd name="connsiteX245" fmla="*/ 2645569 w 2845594"/>
                            <a:gd name="connsiteY245" fmla="*/ 19050 h 1140840"/>
                            <a:gd name="connsiteX246" fmla="*/ 2652713 w 2845594"/>
                            <a:gd name="connsiteY246" fmla="*/ 26194 h 1140840"/>
                            <a:gd name="connsiteX247" fmla="*/ 2683669 w 2845594"/>
                            <a:gd name="connsiteY247" fmla="*/ 47625 h 1140840"/>
                            <a:gd name="connsiteX248" fmla="*/ 2702719 w 2845594"/>
                            <a:gd name="connsiteY248" fmla="*/ 64294 h 1140840"/>
                            <a:gd name="connsiteX249" fmla="*/ 2709863 w 2845594"/>
                            <a:gd name="connsiteY249" fmla="*/ 66675 h 1140840"/>
                            <a:gd name="connsiteX250" fmla="*/ 2721769 w 2845594"/>
                            <a:gd name="connsiteY250" fmla="*/ 78581 h 1140840"/>
                            <a:gd name="connsiteX251" fmla="*/ 2728913 w 2845594"/>
                            <a:gd name="connsiteY251" fmla="*/ 88106 h 1140840"/>
                            <a:gd name="connsiteX252" fmla="*/ 2747963 w 2845594"/>
                            <a:gd name="connsiteY252" fmla="*/ 102394 h 1140840"/>
                            <a:gd name="connsiteX253" fmla="*/ 2762250 w 2845594"/>
                            <a:gd name="connsiteY253" fmla="*/ 126206 h 1140840"/>
                            <a:gd name="connsiteX254" fmla="*/ 2767013 w 2845594"/>
                            <a:gd name="connsiteY254" fmla="*/ 142875 h 1140840"/>
                            <a:gd name="connsiteX255" fmla="*/ 2769394 w 2845594"/>
                            <a:gd name="connsiteY255" fmla="*/ 154781 h 1140840"/>
                            <a:gd name="connsiteX256" fmla="*/ 2771775 w 2845594"/>
                            <a:gd name="connsiteY256" fmla="*/ 161925 h 1140840"/>
                            <a:gd name="connsiteX257" fmla="*/ 2776538 w 2845594"/>
                            <a:gd name="connsiteY257" fmla="*/ 211931 h 1140840"/>
                            <a:gd name="connsiteX258" fmla="*/ 2778919 w 2845594"/>
                            <a:gd name="connsiteY258" fmla="*/ 233362 h 1140840"/>
                            <a:gd name="connsiteX259" fmla="*/ 2790825 w 2845594"/>
                            <a:gd name="connsiteY259" fmla="*/ 254794 h 1140840"/>
                            <a:gd name="connsiteX260" fmla="*/ 2793207 w 2845594"/>
                            <a:gd name="connsiteY260" fmla="*/ 266700 h 1140840"/>
                            <a:gd name="connsiteX261" fmla="*/ 2797969 w 2845594"/>
                            <a:gd name="connsiteY261" fmla="*/ 273844 h 1140840"/>
                            <a:gd name="connsiteX262" fmla="*/ 2800350 w 2845594"/>
                            <a:gd name="connsiteY262" fmla="*/ 280987 h 1140840"/>
                            <a:gd name="connsiteX263" fmla="*/ 2805113 w 2845594"/>
                            <a:gd name="connsiteY263" fmla="*/ 290512 h 1140840"/>
                            <a:gd name="connsiteX264" fmla="*/ 2809875 w 2845594"/>
                            <a:gd name="connsiteY264" fmla="*/ 309562 h 1140840"/>
                            <a:gd name="connsiteX265" fmla="*/ 2812257 w 2845594"/>
                            <a:gd name="connsiteY265" fmla="*/ 316706 h 1140840"/>
                            <a:gd name="connsiteX266" fmla="*/ 2814638 w 2845594"/>
                            <a:gd name="connsiteY266" fmla="*/ 326231 h 1140840"/>
                            <a:gd name="connsiteX267" fmla="*/ 2819400 w 2845594"/>
                            <a:gd name="connsiteY267" fmla="*/ 342900 h 1140840"/>
                            <a:gd name="connsiteX268" fmla="*/ 2821782 w 2845594"/>
                            <a:gd name="connsiteY268" fmla="*/ 366712 h 1140840"/>
                            <a:gd name="connsiteX269" fmla="*/ 2824163 w 2845594"/>
                            <a:gd name="connsiteY269" fmla="*/ 373856 h 1140840"/>
                            <a:gd name="connsiteX270" fmla="*/ 2826544 w 2845594"/>
                            <a:gd name="connsiteY270" fmla="*/ 383381 h 1140840"/>
                            <a:gd name="connsiteX271" fmla="*/ 2826544 w 2845594"/>
                            <a:gd name="connsiteY271" fmla="*/ 464344 h 1140840"/>
                            <a:gd name="connsiteX272" fmla="*/ 2824163 w 2845594"/>
                            <a:gd name="connsiteY272" fmla="*/ 471487 h 1140840"/>
                            <a:gd name="connsiteX273" fmla="*/ 2817019 w 2845594"/>
                            <a:gd name="connsiteY273" fmla="*/ 514350 h 1140840"/>
                            <a:gd name="connsiteX274" fmla="*/ 2807494 w 2845594"/>
                            <a:gd name="connsiteY274" fmla="*/ 519112 h 1140840"/>
                            <a:gd name="connsiteX275" fmla="*/ 2812257 w 2845594"/>
                            <a:gd name="connsiteY275" fmla="*/ 528637 h 1140840"/>
                            <a:gd name="connsiteX276" fmla="*/ 2809875 w 2845594"/>
                            <a:gd name="connsiteY276" fmla="*/ 542925 h 1140840"/>
                            <a:gd name="connsiteX277" fmla="*/ 2800350 w 2845594"/>
                            <a:gd name="connsiteY277" fmla="*/ 569119 h 1140840"/>
                            <a:gd name="connsiteX278" fmla="*/ 2797969 w 2845594"/>
                            <a:gd name="connsiteY278" fmla="*/ 590550 h 1140840"/>
                            <a:gd name="connsiteX279" fmla="*/ 2795588 w 2845594"/>
                            <a:gd name="connsiteY279" fmla="*/ 597694 h 1140840"/>
                            <a:gd name="connsiteX280" fmla="*/ 2790825 w 2845594"/>
                            <a:gd name="connsiteY280" fmla="*/ 611981 h 1140840"/>
                            <a:gd name="connsiteX281" fmla="*/ 2788444 w 2845594"/>
                            <a:gd name="connsiteY281" fmla="*/ 623887 h 1140840"/>
                            <a:gd name="connsiteX282" fmla="*/ 2790825 w 2845594"/>
                            <a:gd name="connsiteY282" fmla="*/ 654844 h 1140840"/>
                            <a:gd name="connsiteX283" fmla="*/ 2800350 w 2845594"/>
                            <a:gd name="connsiteY283" fmla="*/ 676275 h 1140840"/>
                            <a:gd name="connsiteX284" fmla="*/ 2807494 w 2845594"/>
                            <a:gd name="connsiteY284" fmla="*/ 697706 h 1140840"/>
                            <a:gd name="connsiteX285" fmla="*/ 2809875 w 2845594"/>
                            <a:gd name="connsiteY285" fmla="*/ 704850 h 1140840"/>
                            <a:gd name="connsiteX286" fmla="*/ 2814638 w 2845594"/>
                            <a:gd name="connsiteY286" fmla="*/ 711994 h 1140840"/>
                            <a:gd name="connsiteX287" fmla="*/ 2817019 w 2845594"/>
                            <a:gd name="connsiteY287" fmla="*/ 721519 h 1140840"/>
                            <a:gd name="connsiteX288" fmla="*/ 2824163 w 2845594"/>
                            <a:gd name="connsiteY288" fmla="*/ 745331 h 1140840"/>
                            <a:gd name="connsiteX289" fmla="*/ 2828925 w 2845594"/>
                            <a:gd name="connsiteY289" fmla="*/ 835819 h 1140840"/>
                            <a:gd name="connsiteX290" fmla="*/ 2831307 w 2845594"/>
                            <a:gd name="connsiteY290" fmla="*/ 859631 h 1140840"/>
                            <a:gd name="connsiteX291" fmla="*/ 2836069 w 2845594"/>
                            <a:gd name="connsiteY291" fmla="*/ 916781 h 1140840"/>
                            <a:gd name="connsiteX292" fmla="*/ 2838450 w 2845594"/>
                            <a:gd name="connsiteY292" fmla="*/ 923925 h 1140840"/>
                            <a:gd name="connsiteX293" fmla="*/ 2840832 w 2845594"/>
                            <a:gd name="connsiteY293" fmla="*/ 938212 h 1140840"/>
                            <a:gd name="connsiteX294" fmla="*/ 2845594 w 2845594"/>
                            <a:gd name="connsiteY294" fmla="*/ 964406 h 1140840"/>
                            <a:gd name="connsiteX295" fmla="*/ 2840832 w 2845594"/>
                            <a:gd name="connsiteY295" fmla="*/ 1002506 h 1140840"/>
                            <a:gd name="connsiteX296" fmla="*/ 2838450 w 2845594"/>
                            <a:gd name="connsiteY296" fmla="*/ 1009650 h 1140840"/>
                            <a:gd name="connsiteX297" fmla="*/ 2833688 w 2845594"/>
                            <a:gd name="connsiteY297" fmla="*/ 1016794 h 1140840"/>
                            <a:gd name="connsiteX298" fmla="*/ 2828925 w 2845594"/>
                            <a:gd name="connsiteY298" fmla="*/ 1026319 h 1140840"/>
                            <a:gd name="connsiteX299" fmla="*/ 2826544 w 2845594"/>
                            <a:gd name="connsiteY299" fmla="*/ 1035844 h 1140840"/>
                            <a:gd name="connsiteX300" fmla="*/ 2821782 w 2845594"/>
                            <a:gd name="connsiteY300" fmla="*/ 1050131 h 1140840"/>
                            <a:gd name="connsiteX301" fmla="*/ 2814638 w 2845594"/>
                            <a:gd name="connsiteY301" fmla="*/ 1073944 h 1140840"/>
                            <a:gd name="connsiteX302" fmla="*/ 2812257 w 2845594"/>
                            <a:gd name="connsiteY302" fmla="*/ 1081087 h 1140840"/>
                            <a:gd name="connsiteX303" fmla="*/ 2807494 w 2845594"/>
                            <a:gd name="connsiteY303" fmla="*/ 1088231 h 1140840"/>
                            <a:gd name="connsiteX304" fmla="*/ 2797969 w 2845594"/>
                            <a:gd name="connsiteY304" fmla="*/ 1109662 h 1140840"/>
                            <a:gd name="connsiteX305" fmla="*/ 2788444 w 2845594"/>
                            <a:gd name="connsiteY305" fmla="*/ 1133475 h 1140840"/>
                            <a:gd name="connsiteX306" fmla="*/ 2786063 w 2845594"/>
                            <a:gd name="connsiteY306" fmla="*/ 1140619 h 1140840"/>
                            <a:gd name="connsiteX307" fmla="*/ 2781300 w 2845594"/>
                            <a:gd name="connsiteY307" fmla="*/ 1138237 h 1140840"/>
                            <a:gd name="connsiteX308" fmla="*/ 2788444 w 2845594"/>
                            <a:gd name="connsiteY308"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71701 w 2845594"/>
                            <a:gd name="connsiteY194" fmla="*/ 300037 h 1140840"/>
                            <a:gd name="connsiteX195" fmla="*/ 2178844 w 2845594"/>
                            <a:gd name="connsiteY195" fmla="*/ 323850 h 1140840"/>
                            <a:gd name="connsiteX196" fmla="*/ 2185988 w 2845594"/>
                            <a:gd name="connsiteY196" fmla="*/ 321469 h 1140840"/>
                            <a:gd name="connsiteX197" fmla="*/ 2193132 w 2845594"/>
                            <a:gd name="connsiteY197" fmla="*/ 314325 h 1140840"/>
                            <a:gd name="connsiteX198" fmla="*/ 2200275 w 2845594"/>
                            <a:gd name="connsiteY198" fmla="*/ 309562 h 1140840"/>
                            <a:gd name="connsiteX199" fmla="*/ 2209800 w 2845594"/>
                            <a:gd name="connsiteY199" fmla="*/ 302419 h 1140840"/>
                            <a:gd name="connsiteX200" fmla="*/ 2216944 w 2845594"/>
                            <a:gd name="connsiteY200" fmla="*/ 297656 h 1140840"/>
                            <a:gd name="connsiteX201" fmla="*/ 2228850 w 2845594"/>
                            <a:gd name="connsiteY201" fmla="*/ 295275 h 1140840"/>
                            <a:gd name="connsiteX202" fmla="*/ 2235994 w 2845594"/>
                            <a:gd name="connsiteY202" fmla="*/ 292894 h 1140840"/>
                            <a:gd name="connsiteX203" fmla="*/ 2255044 w 2845594"/>
                            <a:gd name="connsiteY203" fmla="*/ 288131 h 1140840"/>
                            <a:gd name="connsiteX204" fmla="*/ 2269332 w 2845594"/>
                            <a:gd name="connsiteY204" fmla="*/ 290512 h 1140840"/>
                            <a:gd name="connsiteX205" fmla="*/ 2276475 w 2845594"/>
                            <a:gd name="connsiteY205" fmla="*/ 292894 h 1140840"/>
                            <a:gd name="connsiteX206" fmla="*/ 2293144 w 2845594"/>
                            <a:gd name="connsiteY206" fmla="*/ 295275 h 1140840"/>
                            <a:gd name="connsiteX207" fmla="*/ 2312194 w 2845594"/>
                            <a:gd name="connsiteY207" fmla="*/ 300037 h 1140840"/>
                            <a:gd name="connsiteX208" fmla="*/ 2319338 w 2845594"/>
                            <a:gd name="connsiteY208" fmla="*/ 302419 h 1140840"/>
                            <a:gd name="connsiteX209" fmla="*/ 2331244 w 2845594"/>
                            <a:gd name="connsiteY209" fmla="*/ 304800 h 1140840"/>
                            <a:gd name="connsiteX210" fmla="*/ 2340769 w 2845594"/>
                            <a:gd name="connsiteY210" fmla="*/ 307181 h 1140840"/>
                            <a:gd name="connsiteX211" fmla="*/ 2359819 w 2845594"/>
                            <a:gd name="connsiteY211" fmla="*/ 304800 h 1140840"/>
                            <a:gd name="connsiteX212" fmla="*/ 2366963 w 2845594"/>
                            <a:gd name="connsiteY212" fmla="*/ 302419 h 1140840"/>
                            <a:gd name="connsiteX213" fmla="*/ 2378869 w 2845594"/>
                            <a:gd name="connsiteY213" fmla="*/ 307181 h 1140840"/>
                            <a:gd name="connsiteX214" fmla="*/ 2390775 w 2845594"/>
                            <a:gd name="connsiteY214" fmla="*/ 309562 h 1140840"/>
                            <a:gd name="connsiteX215" fmla="*/ 2397919 w 2845594"/>
                            <a:gd name="connsiteY215" fmla="*/ 311944 h 1140840"/>
                            <a:gd name="connsiteX216" fmla="*/ 2424113 w 2845594"/>
                            <a:gd name="connsiteY216" fmla="*/ 309562 h 1140840"/>
                            <a:gd name="connsiteX217" fmla="*/ 2438400 w 2845594"/>
                            <a:gd name="connsiteY217" fmla="*/ 304800 h 1140840"/>
                            <a:gd name="connsiteX218" fmla="*/ 2445544 w 2845594"/>
                            <a:gd name="connsiteY218" fmla="*/ 300037 h 1140840"/>
                            <a:gd name="connsiteX219" fmla="*/ 2450307 w 2845594"/>
                            <a:gd name="connsiteY219" fmla="*/ 292894 h 1140840"/>
                            <a:gd name="connsiteX220" fmla="*/ 2457450 w 2845594"/>
                            <a:gd name="connsiteY220" fmla="*/ 290512 h 1140840"/>
                            <a:gd name="connsiteX221" fmla="*/ 2469357 w 2845594"/>
                            <a:gd name="connsiteY221" fmla="*/ 254794 h 1140840"/>
                            <a:gd name="connsiteX222" fmla="*/ 2474119 w 2845594"/>
                            <a:gd name="connsiteY222" fmla="*/ 240506 h 1140840"/>
                            <a:gd name="connsiteX223" fmla="*/ 2476500 w 2845594"/>
                            <a:gd name="connsiteY223" fmla="*/ 233362 h 1140840"/>
                            <a:gd name="connsiteX224" fmla="*/ 2474119 w 2845594"/>
                            <a:gd name="connsiteY224" fmla="*/ 192881 h 1140840"/>
                            <a:gd name="connsiteX225" fmla="*/ 2471738 w 2845594"/>
                            <a:gd name="connsiteY225" fmla="*/ 185737 h 1140840"/>
                            <a:gd name="connsiteX226" fmla="*/ 2469357 w 2845594"/>
                            <a:gd name="connsiteY226" fmla="*/ 171450 h 1140840"/>
                            <a:gd name="connsiteX227" fmla="*/ 2464594 w 2845594"/>
                            <a:gd name="connsiteY227" fmla="*/ 157162 h 1140840"/>
                            <a:gd name="connsiteX228" fmla="*/ 2471738 w 2845594"/>
                            <a:gd name="connsiteY228" fmla="*/ 109537 h 1140840"/>
                            <a:gd name="connsiteX229" fmla="*/ 2476500 w 2845594"/>
                            <a:gd name="connsiteY229" fmla="*/ 102394 h 1140840"/>
                            <a:gd name="connsiteX230" fmla="*/ 2478882 w 2845594"/>
                            <a:gd name="connsiteY230" fmla="*/ 88106 h 1140840"/>
                            <a:gd name="connsiteX231" fmla="*/ 2488407 w 2845594"/>
                            <a:gd name="connsiteY231" fmla="*/ 73819 h 1140840"/>
                            <a:gd name="connsiteX232" fmla="*/ 2490788 w 2845594"/>
                            <a:gd name="connsiteY232" fmla="*/ 66675 h 1140840"/>
                            <a:gd name="connsiteX233" fmla="*/ 2497932 w 2845594"/>
                            <a:gd name="connsiteY233" fmla="*/ 57150 h 1140840"/>
                            <a:gd name="connsiteX234" fmla="*/ 2486025 w 2845594"/>
                            <a:gd name="connsiteY234" fmla="*/ 54769 h 1140840"/>
                            <a:gd name="connsiteX235" fmla="*/ 2502694 w 2845594"/>
                            <a:gd name="connsiteY235" fmla="*/ 42862 h 1140840"/>
                            <a:gd name="connsiteX236" fmla="*/ 2509838 w 2845594"/>
                            <a:gd name="connsiteY236" fmla="*/ 40481 h 1140840"/>
                            <a:gd name="connsiteX237" fmla="*/ 2516982 w 2845594"/>
                            <a:gd name="connsiteY237" fmla="*/ 35719 h 1140840"/>
                            <a:gd name="connsiteX238" fmla="*/ 2526507 w 2845594"/>
                            <a:gd name="connsiteY238" fmla="*/ 30956 h 1140840"/>
                            <a:gd name="connsiteX239" fmla="*/ 2540794 w 2845594"/>
                            <a:gd name="connsiteY239" fmla="*/ 21431 h 1140840"/>
                            <a:gd name="connsiteX240" fmla="*/ 2547938 w 2845594"/>
                            <a:gd name="connsiteY240" fmla="*/ 14287 h 1140840"/>
                            <a:gd name="connsiteX241" fmla="*/ 2555082 w 2845594"/>
                            <a:gd name="connsiteY241" fmla="*/ 11906 h 1140840"/>
                            <a:gd name="connsiteX242" fmla="*/ 2574132 w 2845594"/>
                            <a:gd name="connsiteY242" fmla="*/ 7144 h 1140840"/>
                            <a:gd name="connsiteX243" fmla="*/ 2607469 w 2845594"/>
                            <a:gd name="connsiteY243" fmla="*/ 2381 h 1140840"/>
                            <a:gd name="connsiteX244" fmla="*/ 2640807 w 2845594"/>
                            <a:gd name="connsiteY244" fmla="*/ 4762 h 1140840"/>
                            <a:gd name="connsiteX245" fmla="*/ 2645569 w 2845594"/>
                            <a:gd name="connsiteY245" fmla="*/ 19050 h 1140840"/>
                            <a:gd name="connsiteX246" fmla="*/ 2652713 w 2845594"/>
                            <a:gd name="connsiteY246" fmla="*/ 26194 h 1140840"/>
                            <a:gd name="connsiteX247" fmla="*/ 2683669 w 2845594"/>
                            <a:gd name="connsiteY247" fmla="*/ 47625 h 1140840"/>
                            <a:gd name="connsiteX248" fmla="*/ 2702719 w 2845594"/>
                            <a:gd name="connsiteY248" fmla="*/ 64294 h 1140840"/>
                            <a:gd name="connsiteX249" fmla="*/ 2709863 w 2845594"/>
                            <a:gd name="connsiteY249" fmla="*/ 66675 h 1140840"/>
                            <a:gd name="connsiteX250" fmla="*/ 2721769 w 2845594"/>
                            <a:gd name="connsiteY250" fmla="*/ 78581 h 1140840"/>
                            <a:gd name="connsiteX251" fmla="*/ 2728913 w 2845594"/>
                            <a:gd name="connsiteY251" fmla="*/ 88106 h 1140840"/>
                            <a:gd name="connsiteX252" fmla="*/ 2747963 w 2845594"/>
                            <a:gd name="connsiteY252" fmla="*/ 102394 h 1140840"/>
                            <a:gd name="connsiteX253" fmla="*/ 2762250 w 2845594"/>
                            <a:gd name="connsiteY253" fmla="*/ 126206 h 1140840"/>
                            <a:gd name="connsiteX254" fmla="*/ 2767013 w 2845594"/>
                            <a:gd name="connsiteY254" fmla="*/ 142875 h 1140840"/>
                            <a:gd name="connsiteX255" fmla="*/ 2769394 w 2845594"/>
                            <a:gd name="connsiteY255" fmla="*/ 154781 h 1140840"/>
                            <a:gd name="connsiteX256" fmla="*/ 2771775 w 2845594"/>
                            <a:gd name="connsiteY256" fmla="*/ 161925 h 1140840"/>
                            <a:gd name="connsiteX257" fmla="*/ 2776538 w 2845594"/>
                            <a:gd name="connsiteY257" fmla="*/ 211931 h 1140840"/>
                            <a:gd name="connsiteX258" fmla="*/ 2778919 w 2845594"/>
                            <a:gd name="connsiteY258" fmla="*/ 233362 h 1140840"/>
                            <a:gd name="connsiteX259" fmla="*/ 2790825 w 2845594"/>
                            <a:gd name="connsiteY259" fmla="*/ 254794 h 1140840"/>
                            <a:gd name="connsiteX260" fmla="*/ 2793207 w 2845594"/>
                            <a:gd name="connsiteY260" fmla="*/ 266700 h 1140840"/>
                            <a:gd name="connsiteX261" fmla="*/ 2797969 w 2845594"/>
                            <a:gd name="connsiteY261" fmla="*/ 273844 h 1140840"/>
                            <a:gd name="connsiteX262" fmla="*/ 2800350 w 2845594"/>
                            <a:gd name="connsiteY262" fmla="*/ 280987 h 1140840"/>
                            <a:gd name="connsiteX263" fmla="*/ 2805113 w 2845594"/>
                            <a:gd name="connsiteY263" fmla="*/ 290512 h 1140840"/>
                            <a:gd name="connsiteX264" fmla="*/ 2809875 w 2845594"/>
                            <a:gd name="connsiteY264" fmla="*/ 309562 h 1140840"/>
                            <a:gd name="connsiteX265" fmla="*/ 2812257 w 2845594"/>
                            <a:gd name="connsiteY265" fmla="*/ 316706 h 1140840"/>
                            <a:gd name="connsiteX266" fmla="*/ 2814638 w 2845594"/>
                            <a:gd name="connsiteY266" fmla="*/ 326231 h 1140840"/>
                            <a:gd name="connsiteX267" fmla="*/ 2819400 w 2845594"/>
                            <a:gd name="connsiteY267" fmla="*/ 342900 h 1140840"/>
                            <a:gd name="connsiteX268" fmla="*/ 2821782 w 2845594"/>
                            <a:gd name="connsiteY268" fmla="*/ 366712 h 1140840"/>
                            <a:gd name="connsiteX269" fmla="*/ 2824163 w 2845594"/>
                            <a:gd name="connsiteY269" fmla="*/ 373856 h 1140840"/>
                            <a:gd name="connsiteX270" fmla="*/ 2826544 w 2845594"/>
                            <a:gd name="connsiteY270" fmla="*/ 383381 h 1140840"/>
                            <a:gd name="connsiteX271" fmla="*/ 2826544 w 2845594"/>
                            <a:gd name="connsiteY271" fmla="*/ 464344 h 1140840"/>
                            <a:gd name="connsiteX272" fmla="*/ 2824163 w 2845594"/>
                            <a:gd name="connsiteY272" fmla="*/ 471487 h 1140840"/>
                            <a:gd name="connsiteX273" fmla="*/ 2817019 w 2845594"/>
                            <a:gd name="connsiteY273" fmla="*/ 514350 h 1140840"/>
                            <a:gd name="connsiteX274" fmla="*/ 2807494 w 2845594"/>
                            <a:gd name="connsiteY274" fmla="*/ 519112 h 1140840"/>
                            <a:gd name="connsiteX275" fmla="*/ 2812257 w 2845594"/>
                            <a:gd name="connsiteY275" fmla="*/ 528637 h 1140840"/>
                            <a:gd name="connsiteX276" fmla="*/ 2809875 w 2845594"/>
                            <a:gd name="connsiteY276" fmla="*/ 542925 h 1140840"/>
                            <a:gd name="connsiteX277" fmla="*/ 2800350 w 2845594"/>
                            <a:gd name="connsiteY277" fmla="*/ 569119 h 1140840"/>
                            <a:gd name="connsiteX278" fmla="*/ 2797969 w 2845594"/>
                            <a:gd name="connsiteY278" fmla="*/ 590550 h 1140840"/>
                            <a:gd name="connsiteX279" fmla="*/ 2795588 w 2845594"/>
                            <a:gd name="connsiteY279" fmla="*/ 597694 h 1140840"/>
                            <a:gd name="connsiteX280" fmla="*/ 2790825 w 2845594"/>
                            <a:gd name="connsiteY280" fmla="*/ 611981 h 1140840"/>
                            <a:gd name="connsiteX281" fmla="*/ 2788444 w 2845594"/>
                            <a:gd name="connsiteY281" fmla="*/ 623887 h 1140840"/>
                            <a:gd name="connsiteX282" fmla="*/ 2790825 w 2845594"/>
                            <a:gd name="connsiteY282" fmla="*/ 654844 h 1140840"/>
                            <a:gd name="connsiteX283" fmla="*/ 2800350 w 2845594"/>
                            <a:gd name="connsiteY283" fmla="*/ 676275 h 1140840"/>
                            <a:gd name="connsiteX284" fmla="*/ 2807494 w 2845594"/>
                            <a:gd name="connsiteY284" fmla="*/ 697706 h 1140840"/>
                            <a:gd name="connsiteX285" fmla="*/ 2809875 w 2845594"/>
                            <a:gd name="connsiteY285" fmla="*/ 704850 h 1140840"/>
                            <a:gd name="connsiteX286" fmla="*/ 2814638 w 2845594"/>
                            <a:gd name="connsiteY286" fmla="*/ 711994 h 1140840"/>
                            <a:gd name="connsiteX287" fmla="*/ 2817019 w 2845594"/>
                            <a:gd name="connsiteY287" fmla="*/ 721519 h 1140840"/>
                            <a:gd name="connsiteX288" fmla="*/ 2824163 w 2845594"/>
                            <a:gd name="connsiteY288" fmla="*/ 745331 h 1140840"/>
                            <a:gd name="connsiteX289" fmla="*/ 2828925 w 2845594"/>
                            <a:gd name="connsiteY289" fmla="*/ 835819 h 1140840"/>
                            <a:gd name="connsiteX290" fmla="*/ 2831307 w 2845594"/>
                            <a:gd name="connsiteY290" fmla="*/ 859631 h 1140840"/>
                            <a:gd name="connsiteX291" fmla="*/ 2836069 w 2845594"/>
                            <a:gd name="connsiteY291" fmla="*/ 916781 h 1140840"/>
                            <a:gd name="connsiteX292" fmla="*/ 2838450 w 2845594"/>
                            <a:gd name="connsiteY292" fmla="*/ 923925 h 1140840"/>
                            <a:gd name="connsiteX293" fmla="*/ 2840832 w 2845594"/>
                            <a:gd name="connsiteY293" fmla="*/ 938212 h 1140840"/>
                            <a:gd name="connsiteX294" fmla="*/ 2845594 w 2845594"/>
                            <a:gd name="connsiteY294" fmla="*/ 964406 h 1140840"/>
                            <a:gd name="connsiteX295" fmla="*/ 2840832 w 2845594"/>
                            <a:gd name="connsiteY295" fmla="*/ 1002506 h 1140840"/>
                            <a:gd name="connsiteX296" fmla="*/ 2838450 w 2845594"/>
                            <a:gd name="connsiteY296" fmla="*/ 1009650 h 1140840"/>
                            <a:gd name="connsiteX297" fmla="*/ 2833688 w 2845594"/>
                            <a:gd name="connsiteY297" fmla="*/ 1016794 h 1140840"/>
                            <a:gd name="connsiteX298" fmla="*/ 2828925 w 2845594"/>
                            <a:gd name="connsiteY298" fmla="*/ 1026319 h 1140840"/>
                            <a:gd name="connsiteX299" fmla="*/ 2826544 w 2845594"/>
                            <a:gd name="connsiteY299" fmla="*/ 1035844 h 1140840"/>
                            <a:gd name="connsiteX300" fmla="*/ 2821782 w 2845594"/>
                            <a:gd name="connsiteY300" fmla="*/ 1050131 h 1140840"/>
                            <a:gd name="connsiteX301" fmla="*/ 2814638 w 2845594"/>
                            <a:gd name="connsiteY301" fmla="*/ 1073944 h 1140840"/>
                            <a:gd name="connsiteX302" fmla="*/ 2812257 w 2845594"/>
                            <a:gd name="connsiteY302" fmla="*/ 1081087 h 1140840"/>
                            <a:gd name="connsiteX303" fmla="*/ 2807494 w 2845594"/>
                            <a:gd name="connsiteY303" fmla="*/ 1088231 h 1140840"/>
                            <a:gd name="connsiteX304" fmla="*/ 2797969 w 2845594"/>
                            <a:gd name="connsiteY304" fmla="*/ 1109662 h 1140840"/>
                            <a:gd name="connsiteX305" fmla="*/ 2788444 w 2845594"/>
                            <a:gd name="connsiteY305" fmla="*/ 1133475 h 1140840"/>
                            <a:gd name="connsiteX306" fmla="*/ 2786063 w 2845594"/>
                            <a:gd name="connsiteY306" fmla="*/ 1140619 h 1140840"/>
                            <a:gd name="connsiteX307" fmla="*/ 2781300 w 2845594"/>
                            <a:gd name="connsiteY307" fmla="*/ 1138237 h 1140840"/>
                            <a:gd name="connsiteX308" fmla="*/ 2788444 w 2845594"/>
                            <a:gd name="connsiteY308"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71701 w 2845594"/>
                            <a:gd name="connsiteY194" fmla="*/ 300037 h 1140840"/>
                            <a:gd name="connsiteX195" fmla="*/ 2178844 w 2845594"/>
                            <a:gd name="connsiteY195" fmla="*/ 323850 h 1140840"/>
                            <a:gd name="connsiteX196" fmla="*/ 2185988 w 2845594"/>
                            <a:gd name="connsiteY196" fmla="*/ 321469 h 1140840"/>
                            <a:gd name="connsiteX197" fmla="*/ 2200275 w 2845594"/>
                            <a:gd name="connsiteY197" fmla="*/ 309562 h 1140840"/>
                            <a:gd name="connsiteX198" fmla="*/ 2209800 w 2845594"/>
                            <a:gd name="connsiteY198" fmla="*/ 302419 h 1140840"/>
                            <a:gd name="connsiteX199" fmla="*/ 2216944 w 2845594"/>
                            <a:gd name="connsiteY199" fmla="*/ 297656 h 1140840"/>
                            <a:gd name="connsiteX200" fmla="*/ 2228850 w 2845594"/>
                            <a:gd name="connsiteY200" fmla="*/ 295275 h 1140840"/>
                            <a:gd name="connsiteX201" fmla="*/ 2235994 w 2845594"/>
                            <a:gd name="connsiteY201" fmla="*/ 292894 h 1140840"/>
                            <a:gd name="connsiteX202" fmla="*/ 2255044 w 2845594"/>
                            <a:gd name="connsiteY202" fmla="*/ 288131 h 1140840"/>
                            <a:gd name="connsiteX203" fmla="*/ 2269332 w 2845594"/>
                            <a:gd name="connsiteY203" fmla="*/ 290512 h 1140840"/>
                            <a:gd name="connsiteX204" fmla="*/ 2276475 w 2845594"/>
                            <a:gd name="connsiteY204" fmla="*/ 292894 h 1140840"/>
                            <a:gd name="connsiteX205" fmla="*/ 2293144 w 2845594"/>
                            <a:gd name="connsiteY205" fmla="*/ 295275 h 1140840"/>
                            <a:gd name="connsiteX206" fmla="*/ 2312194 w 2845594"/>
                            <a:gd name="connsiteY206" fmla="*/ 300037 h 1140840"/>
                            <a:gd name="connsiteX207" fmla="*/ 2319338 w 2845594"/>
                            <a:gd name="connsiteY207" fmla="*/ 302419 h 1140840"/>
                            <a:gd name="connsiteX208" fmla="*/ 2331244 w 2845594"/>
                            <a:gd name="connsiteY208" fmla="*/ 304800 h 1140840"/>
                            <a:gd name="connsiteX209" fmla="*/ 2340769 w 2845594"/>
                            <a:gd name="connsiteY209" fmla="*/ 307181 h 1140840"/>
                            <a:gd name="connsiteX210" fmla="*/ 2359819 w 2845594"/>
                            <a:gd name="connsiteY210" fmla="*/ 304800 h 1140840"/>
                            <a:gd name="connsiteX211" fmla="*/ 2366963 w 2845594"/>
                            <a:gd name="connsiteY211" fmla="*/ 302419 h 1140840"/>
                            <a:gd name="connsiteX212" fmla="*/ 2378869 w 2845594"/>
                            <a:gd name="connsiteY212" fmla="*/ 307181 h 1140840"/>
                            <a:gd name="connsiteX213" fmla="*/ 2390775 w 2845594"/>
                            <a:gd name="connsiteY213" fmla="*/ 309562 h 1140840"/>
                            <a:gd name="connsiteX214" fmla="*/ 2397919 w 2845594"/>
                            <a:gd name="connsiteY214" fmla="*/ 311944 h 1140840"/>
                            <a:gd name="connsiteX215" fmla="*/ 2424113 w 2845594"/>
                            <a:gd name="connsiteY215" fmla="*/ 309562 h 1140840"/>
                            <a:gd name="connsiteX216" fmla="*/ 2438400 w 2845594"/>
                            <a:gd name="connsiteY216" fmla="*/ 304800 h 1140840"/>
                            <a:gd name="connsiteX217" fmla="*/ 2445544 w 2845594"/>
                            <a:gd name="connsiteY217" fmla="*/ 300037 h 1140840"/>
                            <a:gd name="connsiteX218" fmla="*/ 2450307 w 2845594"/>
                            <a:gd name="connsiteY218" fmla="*/ 292894 h 1140840"/>
                            <a:gd name="connsiteX219" fmla="*/ 2457450 w 2845594"/>
                            <a:gd name="connsiteY219" fmla="*/ 290512 h 1140840"/>
                            <a:gd name="connsiteX220" fmla="*/ 2469357 w 2845594"/>
                            <a:gd name="connsiteY220" fmla="*/ 254794 h 1140840"/>
                            <a:gd name="connsiteX221" fmla="*/ 2474119 w 2845594"/>
                            <a:gd name="connsiteY221" fmla="*/ 240506 h 1140840"/>
                            <a:gd name="connsiteX222" fmla="*/ 2476500 w 2845594"/>
                            <a:gd name="connsiteY222" fmla="*/ 233362 h 1140840"/>
                            <a:gd name="connsiteX223" fmla="*/ 2474119 w 2845594"/>
                            <a:gd name="connsiteY223" fmla="*/ 192881 h 1140840"/>
                            <a:gd name="connsiteX224" fmla="*/ 2471738 w 2845594"/>
                            <a:gd name="connsiteY224" fmla="*/ 185737 h 1140840"/>
                            <a:gd name="connsiteX225" fmla="*/ 2469357 w 2845594"/>
                            <a:gd name="connsiteY225" fmla="*/ 171450 h 1140840"/>
                            <a:gd name="connsiteX226" fmla="*/ 2464594 w 2845594"/>
                            <a:gd name="connsiteY226" fmla="*/ 157162 h 1140840"/>
                            <a:gd name="connsiteX227" fmla="*/ 2471738 w 2845594"/>
                            <a:gd name="connsiteY227" fmla="*/ 109537 h 1140840"/>
                            <a:gd name="connsiteX228" fmla="*/ 2476500 w 2845594"/>
                            <a:gd name="connsiteY228" fmla="*/ 102394 h 1140840"/>
                            <a:gd name="connsiteX229" fmla="*/ 2478882 w 2845594"/>
                            <a:gd name="connsiteY229" fmla="*/ 88106 h 1140840"/>
                            <a:gd name="connsiteX230" fmla="*/ 2488407 w 2845594"/>
                            <a:gd name="connsiteY230" fmla="*/ 73819 h 1140840"/>
                            <a:gd name="connsiteX231" fmla="*/ 2490788 w 2845594"/>
                            <a:gd name="connsiteY231" fmla="*/ 66675 h 1140840"/>
                            <a:gd name="connsiteX232" fmla="*/ 2497932 w 2845594"/>
                            <a:gd name="connsiteY232" fmla="*/ 57150 h 1140840"/>
                            <a:gd name="connsiteX233" fmla="*/ 2486025 w 2845594"/>
                            <a:gd name="connsiteY233" fmla="*/ 54769 h 1140840"/>
                            <a:gd name="connsiteX234" fmla="*/ 2502694 w 2845594"/>
                            <a:gd name="connsiteY234" fmla="*/ 42862 h 1140840"/>
                            <a:gd name="connsiteX235" fmla="*/ 2509838 w 2845594"/>
                            <a:gd name="connsiteY235" fmla="*/ 40481 h 1140840"/>
                            <a:gd name="connsiteX236" fmla="*/ 2516982 w 2845594"/>
                            <a:gd name="connsiteY236" fmla="*/ 35719 h 1140840"/>
                            <a:gd name="connsiteX237" fmla="*/ 2526507 w 2845594"/>
                            <a:gd name="connsiteY237" fmla="*/ 30956 h 1140840"/>
                            <a:gd name="connsiteX238" fmla="*/ 2540794 w 2845594"/>
                            <a:gd name="connsiteY238" fmla="*/ 21431 h 1140840"/>
                            <a:gd name="connsiteX239" fmla="*/ 2547938 w 2845594"/>
                            <a:gd name="connsiteY239" fmla="*/ 14287 h 1140840"/>
                            <a:gd name="connsiteX240" fmla="*/ 2555082 w 2845594"/>
                            <a:gd name="connsiteY240" fmla="*/ 11906 h 1140840"/>
                            <a:gd name="connsiteX241" fmla="*/ 2574132 w 2845594"/>
                            <a:gd name="connsiteY241" fmla="*/ 7144 h 1140840"/>
                            <a:gd name="connsiteX242" fmla="*/ 2607469 w 2845594"/>
                            <a:gd name="connsiteY242" fmla="*/ 2381 h 1140840"/>
                            <a:gd name="connsiteX243" fmla="*/ 2640807 w 2845594"/>
                            <a:gd name="connsiteY243" fmla="*/ 4762 h 1140840"/>
                            <a:gd name="connsiteX244" fmla="*/ 2645569 w 2845594"/>
                            <a:gd name="connsiteY244" fmla="*/ 19050 h 1140840"/>
                            <a:gd name="connsiteX245" fmla="*/ 2652713 w 2845594"/>
                            <a:gd name="connsiteY245" fmla="*/ 26194 h 1140840"/>
                            <a:gd name="connsiteX246" fmla="*/ 2683669 w 2845594"/>
                            <a:gd name="connsiteY246" fmla="*/ 47625 h 1140840"/>
                            <a:gd name="connsiteX247" fmla="*/ 2702719 w 2845594"/>
                            <a:gd name="connsiteY247" fmla="*/ 64294 h 1140840"/>
                            <a:gd name="connsiteX248" fmla="*/ 2709863 w 2845594"/>
                            <a:gd name="connsiteY248" fmla="*/ 66675 h 1140840"/>
                            <a:gd name="connsiteX249" fmla="*/ 2721769 w 2845594"/>
                            <a:gd name="connsiteY249" fmla="*/ 78581 h 1140840"/>
                            <a:gd name="connsiteX250" fmla="*/ 2728913 w 2845594"/>
                            <a:gd name="connsiteY250" fmla="*/ 88106 h 1140840"/>
                            <a:gd name="connsiteX251" fmla="*/ 2747963 w 2845594"/>
                            <a:gd name="connsiteY251" fmla="*/ 102394 h 1140840"/>
                            <a:gd name="connsiteX252" fmla="*/ 2762250 w 2845594"/>
                            <a:gd name="connsiteY252" fmla="*/ 126206 h 1140840"/>
                            <a:gd name="connsiteX253" fmla="*/ 2767013 w 2845594"/>
                            <a:gd name="connsiteY253" fmla="*/ 142875 h 1140840"/>
                            <a:gd name="connsiteX254" fmla="*/ 2769394 w 2845594"/>
                            <a:gd name="connsiteY254" fmla="*/ 154781 h 1140840"/>
                            <a:gd name="connsiteX255" fmla="*/ 2771775 w 2845594"/>
                            <a:gd name="connsiteY255" fmla="*/ 161925 h 1140840"/>
                            <a:gd name="connsiteX256" fmla="*/ 2776538 w 2845594"/>
                            <a:gd name="connsiteY256" fmla="*/ 211931 h 1140840"/>
                            <a:gd name="connsiteX257" fmla="*/ 2778919 w 2845594"/>
                            <a:gd name="connsiteY257" fmla="*/ 233362 h 1140840"/>
                            <a:gd name="connsiteX258" fmla="*/ 2790825 w 2845594"/>
                            <a:gd name="connsiteY258" fmla="*/ 254794 h 1140840"/>
                            <a:gd name="connsiteX259" fmla="*/ 2793207 w 2845594"/>
                            <a:gd name="connsiteY259" fmla="*/ 266700 h 1140840"/>
                            <a:gd name="connsiteX260" fmla="*/ 2797969 w 2845594"/>
                            <a:gd name="connsiteY260" fmla="*/ 273844 h 1140840"/>
                            <a:gd name="connsiteX261" fmla="*/ 2800350 w 2845594"/>
                            <a:gd name="connsiteY261" fmla="*/ 280987 h 1140840"/>
                            <a:gd name="connsiteX262" fmla="*/ 2805113 w 2845594"/>
                            <a:gd name="connsiteY262" fmla="*/ 290512 h 1140840"/>
                            <a:gd name="connsiteX263" fmla="*/ 2809875 w 2845594"/>
                            <a:gd name="connsiteY263" fmla="*/ 309562 h 1140840"/>
                            <a:gd name="connsiteX264" fmla="*/ 2812257 w 2845594"/>
                            <a:gd name="connsiteY264" fmla="*/ 316706 h 1140840"/>
                            <a:gd name="connsiteX265" fmla="*/ 2814638 w 2845594"/>
                            <a:gd name="connsiteY265" fmla="*/ 326231 h 1140840"/>
                            <a:gd name="connsiteX266" fmla="*/ 2819400 w 2845594"/>
                            <a:gd name="connsiteY266" fmla="*/ 342900 h 1140840"/>
                            <a:gd name="connsiteX267" fmla="*/ 2821782 w 2845594"/>
                            <a:gd name="connsiteY267" fmla="*/ 366712 h 1140840"/>
                            <a:gd name="connsiteX268" fmla="*/ 2824163 w 2845594"/>
                            <a:gd name="connsiteY268" fmla="*/ 373856 h 1140840"/>
                            <a:gd name="connsiteX269" fmla="*/ 2826544 w 2845594"/>
                            <a:gd name="connsiteY269" fmla="*/ 383381 h 1140840"/>
                            <a:gd name="connsiteX270" fmla="*/ 2826544 w 2845594"/>
                            <a:gd name="connsiteY270" fmla="*/ 464344 h 1140840"/>
                            <a:gd name="connsiteX271" fmla="*/ 2824163 w 2845594"/>
                            <a:gd name="connsiteY271" fmla="*/ 471487 h 1140840"/>
                            <a:gd name="connsiteX272" fmla="*/ 2817019 w 2845594"/>
                            <a:gd name="connsiteY272" fmla="*/ 514350 h 1140840"/>
                            <a:gd name="connsiteX273" fmla="*/ 2807494 w 2845594"/>
                            <a:gd name="connsiteY273" fmla="*/ 519112 h 1140840"/>
                            <a:gd name="connsiteX274" fmla="*/ 2812257 w 2845594"/>
                            <a:gd name="connsiteY274" fmla="*/ 528637 h 1140840"/>
                            <a:gd name="connsiteX275" fmla="*/ 2809875 w 2845594"/>
                            <a:gd name="connsiteY275" fmla="*/ 542925 h 1140840"/>
                            <a:gd name="connsiteX276" fmla="*/ 2800350 w 2845594"/>
                            <a:gd name="connsiteY276" fmla="*/ 569119 h 1140840"/>
                            <a:gd name="connsiteX277" fmla="*/ 2797969 w 2845594"/>
                            <a:gd name="connsiteY277" fmla="*/ 590550 h 1140840"/>
                            <a:gd name="connsiteX278" fmla="*/ 2795588 w 2845594"/>
                            <a:gd name="connsiteY278" fmla="*/ 597694 h 1140840"/>
                            <a:gd name="connsiteX279" fmla="*/ 2790825 w 2845594"/>
                            <a:gd name="connsiteY279" fmla="*/ 611981 h 1140840"/>
                            <a:gd name="connsiteX280" fmla="*/ 2788444 w 2845594"/>
                            <a:gd name="connsiteY280" fmla="*/ 623887 h 1140840"/>
                            <a:gd name="connsiteX281" fmla="*/ 2790825 w 2845594"/>
                            <a:gd name="connsiteY281" fmla="*/ 654844 h 1140840"/>
                            <a:gd name="connsiteX282" fmla="*/ 2800350 w 2845594"/>
                            <a:gd name="connsiteY282" fmla="*/ 676275 h 1140840"/>
                            <a:gd name="connsiteX283" fmla="*/ 2807494 w 2845594"/>
                            <a:gd name="connsiteY283" fmla="*/ 697706 h 1140840"/>
                            <a:gd name="connsiteX284" fmla="*/ 2809875 w 2845594"/>
                            <a:gd name="connsiteY284" fmla="*/ 704850 h 1140840"/>
                            <a:gd name="connsiteX285" fmla="*/ 2814638 w 2845594"/>
                            <a:gd name="connsiteY285" fmla="*/ 711994 h 1140840"/>
                            <a:gd name="connsiteX286" fmla="*/ 2817019 w 2845594"/>
                            <a:gd name="connsiteY286" fmla="*/ 721519 h 1140840"/>
                            <a:gd name="connsiteX287" fmla="*/ 2824163 w 2845594"/>
                            <a:gd name="connsiteY287" fmla="*/ 745331 h 1140840"/>
                            <a:gd name="connsiteX288" fmla="*/ 2828925 w 2845594"/>
                            <a:gd name="connsiteY288" fmla="*/ 835819 h 1140840"/>
                            <a:gd name="connsiteX289" fmla="*/ 2831307 w 2845594"/>
                            <a:gd name="connsiteY289" fmla="*/ 859631 h 1140840"/>
                            <a:gd name="connsiteX290" fmla="*/ 2836069 w 2845594"/>
                            <a:gd name="connsiteY290" fmla="*/ 916781 h 1140840"/>
                            <a:gd name="connsiteX291" fmla="*/ 2838450 w 2845594"/>
                            <a:gd name="connsiteY291" fmla="*/ 923925 h 1140840"/>
                            <a:gd name="connsiteX292" fmla="*/ 2840832 w 2845594"/>
                            <a:gd name="connsiteY292" fmla="*/ 938212 h 1140840"/>
                            <a:gd name="connsiteX293" fmla="*/ 2845594 w 2845594"/>
                            <a:gd name="connsiteY293" fmla="*/ 964406 h 1140840"/>
                            <a:gd name="connsiteX294" fmla="*/ 2840832 w 2845594"/>
                            <a:gd name="connsiteY294" fmla="*/ 1002506 h 1140840"/>
                            <a:gd name="connsiteX295" fmla="*/ 2838450 w 2845594"/>
                            <a:gd name="connsiteY295" fmla="*/ 1009650 h 1140840"/>
                            <a:gd name="connsiteX296" fmla="*/ 2833688 w 2845594"/>
                            <a:gd name="connsiteY296" fmla="*/ 1016794 h 1140840"/>
                            <a:gd name="connsiteX297" fmla="*/ 2828925 w 2845594"/>
                            <a:gd name="connsiteY297" fmla="*/ 1026319 h 1140840"/>
                            <a:gd name="connsiteX298" fmla="*/ 2826544 w 2845594"/>
                            <a:gd name="connsiteY298" fmla="*/ 1035844 h 1140840"/>
                            <a:gd name="connsiteX299" fmla="*/ 2821782 w 2845594"/>
                            <a:gd name="connsiteY299" fmla="*/ 1050131 h 1140840"/>
                            <a:gd name="connsiteX300" fmla="*/ 2814638 w 2845594"/>
                            <a:gd name="connsiteY300" fmla="*/ 1073944 h 1140840"/>
                            <a:gd name="connsiteX301" fmla="*/ 2812257 w 2845594"/>
                            <a:gd name="connsiteY301" fmla="*/ 1081087 h 1140840"/>
                            <a:gd name="connsiteX302" fmla="*/ 2807494 w 2845594"/>
                            <a:gd name="connsiteY302" fmla="*/ 1088231 h 1140840"/>
                            <a:gd name="connsiteX303" fmla="*/ 2797969 w 2845594"/>
                            <a:gd name="connsiteY303" fmla="*/ 1109662 h 1140840"/>
                            <a:gd name="connsiteX304" fmla="*/ 2788444 w 2845594"/>
                            <a:gd name="connsiteY304" fmla="*/ 1133475 h 1140840"/>
                            <a:gd name="connsiteX305" fmla="*/ 2786063 w 2845594"/>
                            <a:gd name="connsiteY305" fmla="*/ 1140619 h 1140840"/>
                            <a:gd name="connsiteX306" fmla="*/ 2781300 w 2845594"/>
                            <a:gd name="connsiteY306" fmla="*/ 1138237 h 1140840"/>
                            <a:gd name="connsiteX307" fmla="*/ 2788444 w 2845594"/>
                            <a:gd name="connsiteY307"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71701 w 2845594"/>
                            <a:gd name="connsiteY194" fmla="*/ 300037 h 1140840"/>
                            <a:gd name="connsiteX195" fmla="*/ 2178844 w 2845594"/>
                            <a:gd name="connsiteY195" fmla="*/ 323850 h 1140840"/>
                            <a:gd name="connsiteX196" fmla="*/ 2200275 w 2845594"/>
                            <a:gd name="connsiteY196" fmla="*/ 309562 h 1140840"/>
                            <a:gd name="connsiteX197" fmla="*/ 2209800 w 2845594"/>
                            <a:gd name="connsiteY197" fmla="*/ 302419 h 1140840"/>
                            <a:gd name="connsiteX198" fmla="*/ 2216944 w 2845594"/>
                            <a:gd name="connsiteY198" fmla="*/ 297656 h 1140840"/>
                            <a:gd name="connsiteX199" fmla="*/ 2228850 w 2845594"/>
                            <a:gd name="connsiteY199" fmla="*/ 295275 h 1140840"/>
                            <a:gd name="connsiteX200" fmla="*/ 2235994 w 2845594"/>
                            <a:gd name="connsiteY200" fmla="*/ 292894 h 1140840"/>
                            <a:gd name="connsiteX201" fmla="*/ 2255044 w 2845594"/>
                            <a:gd name="connsiteY201" fmla="*/ 288131 h 1140840"/>
                            <a:gd name="connsiteX202" fmla="*/ 2269332 w 2845594"/>
                            <a:gd name="connsiteY202" fmla="*/ 290512 h 1140840"/>
                            <a:gd name="connsiteX203" fmla="*/ 2276475 w 2845594"/>
                            <a:gd name="connsiteY203" fmla="*/ 292894 h 1140840"/>
                            <a:gd name="connsiteX204" fmla="*/ 2293144 w 2845594"/>
                            <a:gd name="connsiteY204" fmla="*/ 295275 h 1140840"/>
                            <a:gd name="connsiteX205" fmla="*/ 2312194 w 2845594"/>
                            <a:gd name="connsiteY205" fmla="*/ 300037 h 1140840"/>
                            <a:gd name="connsiteX206" fmla="*/ 2319338 w 2845594"/>
                            <a:gd name="connsiteY206" fmla="*/ 302419 h 1140840"/>
                            <a:gd name="connsiteX207" fmla="*/ 2331244 w 2845594"/>
                            <a:gd name="connsiteY207" fmla="*/ 304800 h 1140840"/>
                            <a:gd name="connsiteX208" fmla="*/ 2340769 w 2845594"/>
                            <a:gd name="connsiteY208" fmla="*/ 307181 h 1140840"/>
                            <a:gd name="connsiteX209" fmla="*/ 2359819 w 2845594"/>
                            <a:gd name="connsiteY209" fmla="*/ 304800 h 1140840"/>
                            <a:gd name="connsiteX210" fmla="*/ 2366963 w 2845594"/>
                            <a:gd name="connsiteY210" fmla="*/ 302419 h 1140840"/>
                            <a:gd name="connsiteX211" fmla="*/ 2378869 w 2845594"/>
                            <a:gd name="connsiteY211" fmla="*/ 307181 h 1140840"/>
                            <a:gd name="connsiteX212" fmla="*/ 2390775 w 2845594"/>
                            <a:gd name="connsiteY212" fmla="*/ 309562 h 1140840"/>
                            <a:gd name="connsiteX213" fmla="*/ 2397919 w 2845594"/>
                            <a:gd name="connsiteY213" fmla="*/ 311944 h 1140840"/>
                            <a:gd name="connsiteX214" fmla="*/ 2424113 w 2845594"/>
                            <a:gd name="connsiteY214" fmla="*/ 309562 h 1140840"/>
                            <a:gd name="connsiteX215" fmla="*/ 2438400 w 2845594"/>
                            <a:gd name="connsiteY215" fmla="*/ 304800 h 1140840"/>
                            <a:gd name="connsiteX216" fmla="*/ 2445544 w 2845594"/>
                            <a:gd name="connsiteY216" fmla="*/ 300037 h 1140840"/>
                            <a:gd name="connsiteX217" fmla="*/ 2450307 w 2845594"/>
                            <a:gd name="connsiteY217" fmla="*/ 292894 h 1140840"/>
                            <a:gd name="connsiteX218" fmla="*/ 2457450 w 2845594"/>
                            <a:gd name="connsiteY218" fmla="*/ 290512 h 1140840"/>
                            <a:gd name="connsiteX219" fmla="*/ 2469357 w 2845594"/>
                            <a:gd name="connsiteY219" fmla="*/ 254794 h 1140840"/>
                            <a:gd name="connsiteX220" fmla="*/ 2474119 w 2845594"/>
                            <a:gd name="connsiteY220" fmla="*/ 240506 h 1140840"/>
                            <a:gd name="connsiteX221" fmla="*/ 2476500 w 2845594"/>
                            <a:gd name="connsiteY221" fmla="*/ 233362 h 1140840"/>
                            <a:gd name="connsiteX222" fmla="*/ 2474119 w 2845594"/>
                            <a:gd name="connsiteY222" fmla="*/ 192881 h 1140840"/>
                            <a:gd name="connsiteX223" fmla="*/ 2471738 w 2845594"/>
                            <a:gd name="connsiteY223" fmla="*/ 185737 h 1140840"/>
                            <a:gd name="connsiteX224" fmla="*/ 2469357 w 2845594"/>
                            <a:gd name="connsiteY224" fmla="*/ 171450 h 1140840"/>
                            <a:gd name="connsiteX225" fmla="*/ 2464594 w 2845594"/>
                            <a:gd name="connsiteY225" fmla="*/ 157162 h 1140840"/>
                            <a:gd name="connsiteX226" fmla="*/ 2471738 w 2845594"/>
                            <a:gd name="connsiteY226" fmla="*/ 109537 h 1140840"/>
                            <a:gd name="connsiteX227" fmla="*/ 2476500 w 2845594"/>
                            <a:gd name="connsiteY227" fmla="*/ 102394 h 1140840"/>
                            <a:gd name="connsiteX228" fmla="*/ 2478882 w 2845594"/>
                            <a:gd name="connsiteY228" fmla="*/ 88106 h 1140840"/>
                            <a:gd name="connsiteX229" fmla="*/ 2488407 w 2845594"/>
                            <a:gd name="connsiteY229" fmla="*/ 73819 h 1140840"/>
                            <a:gd name="connsiteX230" fmla="*/ 2490788 w 2845594"/>
                            <a:gd name="connsiteY230" fmla="*/ 66675 h 1140840"/>
                            <a:gd name="connsiteX231" fmla="*/ 2497932 w 2845594"/>
                            <a:gd name="connsiteY231" fmla="*/ 57150 h 1140840"/>
                            <a:gd name="connsiteX232" fmla="*/ 2486025 w 2845594"/>
                            <a:gd name="connsiteY232" fmla="*/ 54769 h 1140840"/>
                            <a:gd name="connsiteX233" fmla="*/ 2502694 w 2845594"/>
                            <a:gd name="connsiteY233" fmla="*/ 42862 h 1140840"/>
                            <a:gd name="connsiteX234" fmla="*/ 2509838 w 2845594"/>
                            <a:gd name="connsiteY234" fmla="*/ 40481 h 1140840"/>
                            <a:gd name="connsiteX235" fmla="*/ 2516982 w 2845594"/>
                            <a:gd name="connsiteY235" fmla="*/ 35719 h 1140840"/>
                            <a:gd name="connsiteX236" fmla="*/ 2526507 w 2845594"/>
                            <a:gd name="connsiteY236" fmla="*/ 30956 h 1140840"/>
                            <a:gd name="connsiteX237" fmla="*/ 2540794 w 2845594"/>
                            <a:gd name="connsiteY237" fmla="*/ 21431 h 1140840"/>
                            <a:gd name="connsiteX238" fmla="*/ 2547938 w 2845594"/>
                            <a:gd name="connsiteY238" fmla="*/ 14287 h 1140840"/>
                            <a:gd name="connsiteX239" fmla="*/ 2555082 w 2845594"/>
                            <a:gd name="connsiteY239" fmla="*/ 11906 h 1140840"/>
                            <a:gd name="connsiteX240" fmla="*/ 2574132 w 2845594"/>
                            <a:gd name="connsiteY240" fmla="*/ 7144 h 1140840"/>
                            <a:gd name="connsiteX241" fmla="*/ 2607469 w 2845594"/>
                            <a:gd name="connsiteY241" fmla="*/ 2381 h 1140840"/>
                            <a:gd name="connsiteX242" fmla="*/ 2640807 w 2845594"/>
                            <a:gd name="connsiteY242" fmla="*/ 4762 h 1140840"/>
                            <a:gd name="connsiteX243" fmla="*/ 2645569 w 2845594"/>
                            <a:gd name="connsiteY243" fmla="*/ 19050 h 1140840"/>
                            <a:gd name="connsiteX244" fmla="*/ 2652713 w 2845594"/>
                            <a:gd name="connsiteY244" fmla="*/ 26194 h 1140840"/>
                            <a:gd name="connsiteX245" fmla="*/ 2683669 w 2845594"/>
                            <a:gd name="connsiteY245" fmla="*/ 47625 h 1140840"/>
                            <a:gd name="connsiteX246" fmla="*/ 2702719 w 2845594"/>
                            <a:gd name="connsiteY246" fmla="*/ 64294 h 1140840"/>
                            <a:gd name="connsiteX247" fmla="*/ 2709863 w 2845594"/>
                            <a:gd name="connsiteY247" fmla="*/ 66675 h 1140840"/>
                            <a:gd name="connsiteX248" fmla="*/ 2721769 w 2845594"/>
                            <a:gd name="connsiteY248" fmla="*/ 78581 h 1140840"/>
                            <a:gd name="connsiteX249" fmla="*/ 2728913 w 2845594"/>
                            <a:gd name="connsiteY249" fmla="*/ 88106 h 1140840"/>
                            <a:gd name="connsiteX250" fmla="*/ 2747963 w 2845594"/>
                            <a:gd name="connsiteY250" fmla="*/ 102394 h 1140840"/>
                            <a:gd name="connsiteX251" fmla="*/ 2762250 w 2845594"/>
                            <a:gd name="connsiteY251" fmla="*/ 126206 h 1140840"/>
                            <a:gd name="connsiteX252" fmla="*/ 2767013 w 2845594"/>
                            <a:gd name="connsiteY252" fmla="*/ 142875 h 1140840"/>
                            <a:gd name="connsiteX253" fmla="*/ 2769394 w 2845594"/>
                            <a:gd name="connsiteY253" fmla="*/ 154781 h 1140840"/>
                            <a:gd name="connsiteX254" fmla="*/ 2771775 w 2845594"/>
                            <a:gd name="connsiteY254" fmla="*/ 161925 h 1140840"/>
                            <a:gd name="connsiteX255" fmla="*/ 2776538 w 2845594"/>
                            <a:gd name="connsiteY255" fmla="*/ 211931 h 1140840"/>
                            <a:gd name="connsiteX256" fmla="*/ 2778919 w 2845594"/>
                            <a:gd name="connsiteY256" fmla="*/ 233362 h 1140840"/>
                            <a:gd name="connsiteX257" fmla="*/ 2790825 w 2845594"/>
                            <a:gd name="connsiteY257" fmla="*/ 254794 h 1140840"/>
                            <a:gd name="connsiteX258" fmla="*/ 2793207 w 2845594"/>
                            <a:gd name="connsiteY258" fmla="*/ 266700 h 1140840"/>
                            <a:gd name="connsiteX259" fmla="*/ 2797969 w 2845594"/>
                            <a:gd name="connsiteY259" fmla="*/ 273844 h 1140840"/>
                            <a:gd name="connsiteX260" fmla="*/ 2800350 w 2845594"/>
                            <a:gd name="connsiteY260" fmla="*/ 280987 h 1140840"/>
                            <a:gd name="connsiteX261" fmla="*/ 2805113 w 2845594"/>
                            <a:gd name="connsiteY261" fmla="*/ 290512 h 1140840"/>
                            <a:gd name="connsiteX262" fmla="*/ 2809875 w 2845594"/>
                            <a:gd name="connsiteY262" fmla="*/ 309562 h 1140840"/>
                            <a:gd name="connsiteX263" fmla="*/ 2812257 w 2845594"/>
                            <a:gd name="connsiteY263" fmla="*/ 316706 h 1140840"/>
                            <a:gd name="connsiteX264" fmla="*/ 2814638 w 2845594"/>
                            <a:gd name="connsiteY264" fmla="*/ 326231 h 1140840"/>
                            <a:gd name="connsiteX265" fmla="*/ 2819400 w 2845594"/>
                            <a:gd name="connsiteY265" fmla="*/ 342900 h 1140840"/>
                            <a:gd name="connsiteX266" fmla="*/ 2821782 w 2845594"/>
                            <a:gd name="connsiteY266" fmla="*/ 366712 h 1140840"/>
                            <a:gd name="connsiteX267" fmla="*/ 2824163 w 2845594"/>
                            <a:gd name="connsiteY267" fmla="*/ 373856 h 1140840"/>
                            <a:gd name="connsiteX268" fmla="*/ 2826544 w 2845594"/>
                            <a:gd name="connsiteY268" fmla="*/ 383381 h 1140840"/>
                            <a:gd name="connsiteX269" fmla="*/ 2826544 w 2845594"/>
                            <a:gd name="connsiteY269" fmla="*/ 464344 h 1140840"/>
                            <a:gd name="connsiteX270" fmla="*/ 2824163 w 2845594"/>
                            <a:gd name="connsiteY270" fmla="*/ 471487 h 1140840"/>
                            <a:gd name="connsiteX271" fmla="*/ 2817019 w 2845594"/>
                            <a:gd name="connsiteY271" fmla="*/ 514350 h 1140840"/>
                            <a:gd name="connsiteX272" fmla="*/ 2807494 w 2845594"/>
                            <a:gd name="connsiteY272" fmla="*/ 519112 h 1140840"/>
                            <a:gd name="connsiteX273" fmla="*/ 2812257 w 2845594"/>
                            <a:gd name="connsiteY273" fmla="*/ 528637 h 1140840"/>
                            <a:gd name="connsiteX274" fmla="*/ 2809875 w 2845594"/>
                            <a:gd name="connsiteY274" fmla="*/ 542925 h 1140840"/>
                            <a:gd name="connsiteX275" fmla="*/ 2800350 w 2845594"/>
                            <a:gd name="connsiteY275" fmla="*/ 569119 h 1140840"/>
                            <a:gd name="connsiteX276" fmla="*/ 2797969 w 2845594"/>
                            <a:gd name="connsiteY276" fmla="*/ 590550 h 1140840"/>
                            <a:gd name="connsiteX277" fmla="*/ 2795588 w 2845594"/>
                            <a:gd name="connsiteY277" fmla="*/ 597694 h 1140840"/>
                            <a:gd name="connsiteX278" fmla="*/ 2790825 w 2845594"/>
                            <a:gd name="connsiteY278" fmla="*/ 611981 h 1140840"/>
                            <a:gd name="connsiteX279" fmla="*/ 2788444 w 2845594"/>
                            <a:gd name="connsiteY279" fmla="*/ 623887 h 1140840"/>
                            <a:gd name="connsiteX280" fmla="*/ 2790825 w 2845594"/>
                            <a:gd name="connsiteY280" fmla="*/ 654844 h 1140840"/>
                            <a:gd name="connsiteX281" fmla="*/ 2800350 w 2845594"/>
                            <a:gd name="connsiteY281" fmla="*/ 676275 h 1140840"/>
                            <a:gd name="connsiteX282" fmla="*/ 2807494 w 2845594"/>
                            <a:gd name="connsiteY282" fmla="*/ 697706 h 1140840"/>
                            <a:gd name="connsiteX283" fmla="*/ 2809875 w 2845594"/>
                            <a:gd name="connsiteY283" fmla="*/ 704850 h 1140840"/>
                            <a:gd name="connsiteX284" fmla="*/ 2814638 w 2845594"/>
                            <a:gd name="connsiteY284" fmla="*/ 711994 h 1140840"/>
                            <a:gd name="connsiteX285" fmla="*/ 2817019 w 2845594"/>
                            <a:gd name="connsiteY285" fmla="*/ 721519 h 1140840"/>
                            <a:gd name="connsiteX286" fmla="*/ 2824163 w 2845594"/>
                            <a:gd name="connsiteY286" fmla="*/ 745331 h 1140840"/>
                            <a:gd name="connsiteX287" fmla="*/ 2828925 w 2845594"/>
                            <a:gd name="connsiteY287" fmla="*/ 835819 h 1140840"/>
                            <a:gd name="connsiteX288" fmla="*/ 2831307 w 2845594"/>
                            <a:gd name="connsiteY288" fmla="*/ 859631 h 1140840"/>
                            <a:gd name="connsiteX289" fmla="*/ 2836069 w 2845594"/>
                            <a:gd name="connsiteY289" fmla="*/ 916781 h 1140840"/>
                            <a:gd name="connsiteX290" fmla="*/ 2838450 w 2845594"/>
                            <a:gd name="connsiteY290" fmla="*/ 923925 h 1140840"/>
                            <a:gd name="connsiteX291" fmla="*/ 2840832 w 2845594"/>
                            <a:gd name="connsiteY291" fmla="*/ 938212 h 1140840"/>
                            <a:gd name="connsiteX292" fmla="*/ 2845594 w 2845594"/>
                            <a:gd name="connsiteY292" fmla="*/ 964406 h 1140840"/>
                            <a:gd name="connsiteX293" fmla="*/ 2840832 w 2845594"/>
                            <a:gd name="connsiteY293" fmla="*/ 1002506 h 1140840"/>
                            <a:gd name="connsiteX294" fmla="*/ 2838450 w 2845594"/>
                            <a:gd name="connsiteY294" fmla="*/ 1009650 h 1140840"/>
                            <a:gd name="connsiteX295" fmla="*/ 2833688 w 2845594"/>
                            <a:gd name="connsiteY295" fmla="*/ 1016794 h 1140840"/>
                            <a:gd name="connsiteX296" fmla="*/ 2828925 w 2845594"/>
                            <a:gd name="connsiteY296" fmla="*/ 1026319 h 1140840"/>
                            <a:gd name="connsiteX297" fmla="*/ 2826544 w 2845594"/>
                            <a:gd name="connsiteY297" fmla="*/ 1035844 h 1140840"/>
                            <a:gd name="connsiteX298" fmla="*/ 2821782 w 2845594"/>
                            <a:gd name="connsiteY298" fmla="*/ 1050131 h 1140840"/>
                            <a:gd name="connsiteX299" fmla="*/ 2814638 w 2845594"/>
                            <a:gd name="connsiteY299" fmla="*/ 1073944 h 1140840"/>
                            <a:gd name="connsiteX300" fmla="*/ 2812257 w 2845594"/>
                            <a:gd name="connsiteY300" fmla="*/ 1081087 h 1140840"/>
                            <a:gd name="connsiteX301" fmla="*/ 2807494 w 2845594"/>
                            <a:gd name="connsiteY301" fmla="*/ 1088231 h 1140840"/>
                            <a:gd name="connsiteX302" fmla="*/ 2797969 w 2845594"/>
                            <a:gd name="connsiteY302" fmla="*/ 1109662 h 1140840"/>
                            <a:gd name="connsiteX303" fmla="*/ 2788444 w 2845594"/>
                            <a:gd name="connsiteY303" fmla="*/ 1133475 h 1140840"/>
                            <a:gd name="connsiteX304" fmla="*/ 2786063 w 2845594"/>
                            <a:gd name="connsiteY304" fmla="*/ 1140619 h 1140840"/>
                            <a:gd name="connsiteX305" fmla="*/ 2781300 w 2845594"/>
                            <a:gd name="connsiteY305" fmla="*/ 1138237 h 1140840"/>
                            <a:gd name="connsiteX306" fmla="*/ 2788444 w 2845594"/>
                            <a:gd name="connsiteY306"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71701 w 2845594"/>
                            <a:gd name="connsiteY194" fmla="*/ 300037 h 1140840"/>
                            <a:gd name="connsiteX195" fmla="*/ 2200275 w 2845594"/>
                            <a:gd name="connsiteY195" fmla="*/ 309562 h 1140840"/>
                            <a:gd name="connsiteX196" fmla="*/ 2209800 w 2845594"/>
                            <a:gd name="connsiteY196" fmla="*/ 302419 h 1140840"/>
                            <a:gd name="connsiteX197" fmla="*/ 2216944 w 2845594"/>
                            <a:gd name="connsiteY197" fmla="*/ 297656 h 1140840"/>
                            <a:gd name="connsiteX198" fmla="*/ 2228850 w 2845594"/>
                            <a:gd name="connsiteY198" fmla="*/ 295275 h 1140840"/>
                            <a:gd name="connsiteX199" fmla="*/ 2235994 w 2845594"/>
                            <a:gd name="connsiteY199" fmla="*/ 292894 h 1140840"/>
                            <a:gd name="connsiteX200" fmla="*/ 2255044 w 2845594"/>
                            <a:gd name="connsiteY200" fmla="*/ 288131 h 1140840"/>
                            <a:gd name="connsiteX201" fmla="*/ 2269332 w 2845594"/>
                            <a:gd name="connsiteY201" fmla="*/ 290512 h 1140840"/>
                            <a:gd name="connsiteX202" fmla="*/ 2276475 w 2845594"/>
                            <a:gd name="connsiteY202" fmla="*/ 292894 h 1140840"/>
                            <a:gd name="connsiteX203" fmla="*/ 2293144 w 2845594"/>
                            <a:gd name="connsiteY203" fmla="*/ 295275 h 1140840"/>
                            <a:gd name="connsiteX204" fmla="*/ 2312194 w 2845594"/>
                            <a:gd name="connsiteY204" fmla="*/ 300037 h 1140840"/>
                            <a:gd name="connsiteX205" fmla="*/ 2319338 w 2845594"/>
                            <a:gd name="connsiteY205" fmla="*/ 302419 h 1140840"/>
                            <a:gd name="connsiteX206" fmla="*/ 2331244 w 2845594"/>
                            <a:gd name="connsiteY206" fmla="*/ 304800 h 1140840"/>
                            <a:gd name="connsiteX207" fmla="*/ 2340769 w 2845594"/>
                            <a:gd name="connsiteY207" fmla="*/ 307181 h 1140840"/>
                            <a:gd name="connsiteX208" fmla="*/ 2359819 w 2845594"/>
                            <a:gd name="connsiteY208" fmla="*/ 304800 h 1140840"/>
                            <a:gd name="connsiteX209" fmla="*/ 2366963 w 2845594"/>
                            <a:gd name="connsiteY209" fmla="*/ 302419 h 1140840"/>
                            <a:gd name="connsiteX210" fmla="*/ 2378869 w 2845594"/>
                            <a:gd name="connsiteY210" fmla="*/ 307181 h 1140840"/>
                            <a:gd name="connsiteX211" fmla="*/ 2390775 w 2845594"/>
                            <a:gd name="connsiteY211" fmla="*/ 309562 h 1140840"/>
                            <a:gd name="connsiteX212" fmla="*/ 2397919 w 2845594"/>
                            <a:gd name="connsiteY212" fmla="*/ 311944 h 1140840"/>
                            <a:gd name="connsiteX213" fmla="*/ 2424113 w 2845594"/>
                            <a:gd name="connsiteY213" fmla="*/ 309562 h 1140840"/>
                            <a:gd name="connsiteX214" fmla="*/ 2438400 w 2845594"/>
                            <a:gd name="connsiteY214" fmla="*/ 304800 h 1140840"/>
                            <a:gd name="connsiteX215" fmla="*/ 2445544 w 2845594"/>
                            <a:gd name="connsiteY215" fmla="*/ 300037 h 1140840"/>
                            <a:gd name="connsiteX216" fmla="*/ 2450307 w 2845594"/>
                            <a:gd name="connsiteY216" fmla="*/ 292894 h 1140840"/>
                            <a:gd name="connsiteX217" fmla="*/ 2457450 w 2845594"/>
                            <a:gd name="connsiteY217" fmla="*/ 290512 h 1140840"/>
                            <a:gd name="connsiteX218" fmla="*/ 2469357 w 2845594"/>
                            <a:gd name="connsiteY218" fmla="*/ 254794 h 1140840"/>
                            <a:gd name="connsiteX219" fmla="*/ 2474119 w 2845594"/>
                            <a:gd name="connsiteY219" fmla="*/ 240506 h 1140840"/>
                            <a:gd name="connsiteX220" fmla="*/ 2476500 w 2845594"/>
                            <a:gd name="connsiteY220" fmla="*/ 233362 h 1140840"/>
                            <a:gd name="connsiteX221" fmla="*/ 2474119 w 2845594"/>
                            <a:gd name="connsiteY221" fmla="*/ 192881 h 1140840"/>
                            <a:gd name="connsiteX222" fmla="*/ 2471738 w 2845594"/>
                            <a:gd name="connsiteY222" fmla="*/ 185737 h 1140840"/>
                            <a:gd name="connsiteX223" fmla="*/ 2469357 w 2845594"/>
                            <a:gd name="connsiteY223" fmla="*/ 171450 h 1140840"/>
                            <a:gd name="connsiteX224" fmla="*/ 2464594 w 2845594"/>
                            <a:gd name="connsiteY224" fmla="*/ 157162 h 1140840"/>
                            <a:gd name="connsiteX225" fmla="*/ 2471738 w 2845594"/>
                            <a:gd name="connsiteY225" fmla="*/ 109537 h 1140840"/>
                            <a:gd name="connsiteX226" fmla="*/ 2476500 w 2845594"/>
                            <a:gd name="connsiteY226" fmla="*/ 102394 h 1140840"/>
                            <a:gd name="connsiteX227" fmla="*/ 2478882 w 2845594"/>
                            <a:gd name="connsiteY227" fmla="*/ 88106 h 1140840"/>
                            <a:gd name="connsiteX228" fmla="*/ 2488407 w 2845594"/>
                            <a:gd name="connsiteY228" fmla="*/ 73819 h 1140840"/>
                            <a:gd name="connsiteX229" fmla="*/ 2490788 w 2845594"/>
                            <a:gd name="connsiteY229" fmla="*/ 66675 h 1140840"/>
                            <a:gd name="connsiteX230" fmla="*/ 2497932 w 2845594"/>
                            <a:gd name="connsiteY230" fmla="*/ 57150 h 1140840"/>
                            <a:gd name="connsiteX231" fmla="*/ 2486025 w 2845594"/>
                            <a:gd name="connsiteY231" fmla="*/ 54769 h 1140840"/>
                            <a:gd name="connsiteX232" fmla="*/ 2502694 w 2845594"/>
                            <a:gd name="connsiteY232" fmla="*/ 42862 h 1140840"/>
                            <a:gd name="connsiteX233" fmla="*/ 2509838 w 2845594"/>
                            <a:gd name="connsiteY233" fmla="*/ 40481 h 1140840"/>
                            <a:gd name="connsiteX234" fmla="*/ 2516982 w 2845594"/>
                            <a:gd name="connsiteY234" fmla="*/ 35719 h 1140840"/>
                            <a:gd name="connsiteX235" fmla="*/ 2526507 w 2845594"/>
                            <a:gd name="connsiteY235" fmla="*/ 30956 h 1140840"/>
                            <a:gd name="connsiteX236" fmla="*/ 2540794 w 2845594"/>
                            <a:gd name="connsiteY236" fmla="*/ 21431 h 1140840"/>
                            <a:gd name="connsiteX237" fmla="*/ 2547938 w 2845594"/>
                            <a:gd name="connsiteY237" fmla="*/ 14287 h 1140840"/>
                            <a:gd name="connsiteX238" fmla="*/ 2555082 w 2845594"/>
                            <a:gd name="connsiteY238" fmla="*/ 11906 h 1140840"/>
                            <a:gd name="connsiteX239" fmla="*/ 2574132 w 2845594"/>
                            <a:gd name="connsiteY239" fmla="*/ 7144 h 1140840"/>
                            <a:gd name="connsiteX240" fmla="*/ 2607469 w 2845594"/>
                            <a:gd name="connsiteY240" fmla="*/ 2381 h 1140840"/>
                            <a:gd name="connsiteX241" fmla="*/ 2640807 w 2845594"/>
                            <a:gd name="connsiteY241" fmla="*/ 4762 h 1140840"/>
                            <a:gd name="connsiteX242" fmla="*/ 2645569 w 2845594"/>
                            <a:gd name="connsiteY242" fmla="*/ 19050 h 1140840"/>
                            <a:gd name="connsiteX243" fmla="*/ 2652713 w 2845594"/>
                            <a:gd name="connsiteY243" fmla="*/ 26194 h 1140840"/>
                            <a:gd name="connsiteX244" fmla="*/ 2683669 w 2845594"/>
                            <a:gd name="connsiteY244" fmla="*/ 47625 h 1140840"/>
                            <a:gd name="connsiteX245" fmla="*/ 2702719 w 2845594"/>
                            <a:gd name="connsiteY245" fmla="*/ 64294 h 1140840"/>
                            <a:gd name="connsiteX246" fmla="*/ 2709863 w 2845594"/>
                            <a:gd name="connsiteY246" fmla="*/ 66675 h 1140840"/>
                            <a:gd name="connsiteX247" fmla="*/ 2721769 w 2845594"/>
                            <a:gd name="connsiteY247" fmla="*/ 78581 h 1140840"/>
                            <a:gd name="connsiteX248" fmla="*/ 2728913 w 2845594"/>
                            <a:gd name="connsiteY248" fmla="*/ 88106 h 1140840"/>
                            <a:gd name="connsiteX249" fmla="*/ 2747963 w 2845594"/>
                            <a:gd name="connsiteY249" fmla="*/ 102394 h 1140840"/>
                            <a:gd name="connsiteX250" fmla="*/ 2762250 w 2845594"/>
                            <a:gd name="connsiteY250" fmla="*/ 126206 h 1140840"/>
                            <a:gd name="connsiteX251" fmla="*/ 2767013 w 2845594"/>
                            <a:gd name="connsiteY251" fmla="*/ 142875 h 1140840"/>
                            <a:gd name="connsiteX252" fmla="*/ 2769394 w 2845594"/>
                            <a:gd name="connsiteY252" fmla="*/ 154781 h 1140840"/>
                            <a:gd name="connsiteX253" fmla="*/ 2771775 w 2845594"/>
                            <a:gd name="connsiteY253" fmla="*/ 161925 h 1140840"/>
                            <a:gd name="connsiteX254" fmla="*/ 2776538 w 2845594"/>
                            <a:gd name="connsiteY254" fmla="*/ 211931 h 1140840"/>
                            <a:gd name="connsiteX255" fmla="*/ 2778919 w 2845594"/>
                            <a:gd name="connsiteY255" fmla="*/ 233362 h 1140840"/>
                            <a:gd name="connsiteX256" fmla="*/ 2790825 w 2845594"/>
                            <a:gd name="connsiteY256" fmla="*/ 254794 h 1140840"/>
                            <a:gd name="connsiteX257" fmla="*/ 2793207 w 2845594"/>
                            <a:gd name="connsiteY257" fmla="*/ 266700 h 1140840"/>
                            <a:gd name="connsiteX258" fmla="*/ 2797969 w 2845594"/>
                            <a:gd name="connsiteY258" fmla="*/ 273844 h 1140840"/>
                            <a:gd name="connsiteX259" fmla="*/ 2800350 w 2845594"/>
                            <a:gd name="connsiteY259" fmla="*/ 280987 h 1140840"/>
                            <a:gd name="connsiteX260" fmla="*/ 2805113 w 2845594"/>
                            <a:gd name="connsiteY260" fmla="*/ 290512 h 1140840"/>
                            <a:gd name="connsiteX261" fmla="*/ 2809875 w 2845594"/>
                            <a:gd name="connsiteY261" fmla="*/ 309562 h 1140840"/>
                            <a:gd name="connsiteX262" fmla="*/ 2812257 w 2845594"/>
                            <a:gd name="connsiteY262" fmla="*/ 316706 h 1140840"/>
                            <a:gd name="connsiteX263" fmla="*/ 2814638 w 2845594"/>
                            <a:gd name="connsiteY263" fmla="*/ 326231 h 1140840"/>
                            <a:gd name="connsiteX264" fmla="*/ 2819400 w 2845594"/>
                            <a:gd name="connsiteY264" fmla="*/ 342900 h 1140840"/>
                            <a:gd name="connsiteX265" fmla="*/ 2821782 w 2845594"/>
                            <a:gd name="connsiteY265" fmla="*/ 366712 h 1140840"/>
                            <a:gd name="connsiteX266" fmla="*/ 2824163 w 2845594"/>
                            <a:gd name="connsiteY266" fmla="*/ 373856 h 1140840"/>
                            <a:gd name="connsiteX267" fmla="*/ 2826544 w 2845594"/>
                            <a:gd name="connsiteY267" fmla="*/ 383381 h 1140840"/>
                            <a:gd name="connsiteX268" fmla="*/ 2826544 w 2845594"/>
                            <a:gd name="connsiteY268" fmla="*/ 464344 h 1140840"/>
                            <a:gd name="connsiteX269" fmla="*/ 2824163 w 2845594"/>
                            <a:gd name="connsiteY269" fmla="*/ 471487 h 1140840"/>
                            <a:gd name="connsiteX270" fmla="*/ 2817019 w 2845594"/>
                            <a:gd name="connsiteY270" fmla="*/ 514350 h 1140840"/>
                            <a:gd name="connsiteX271" fmla="*/ 2807494 w 2845594"/>
                            <a:gd name="connsiteY271" fmla="*/ 519112 h 1140840"/>
                            <a:gd name="connsiteX272" fmla="*/ 2812257 w 2845594"/>
                            <a:gd name="connsiteY272" fmla="*/ 528637 h 1140840"/>
                            <a:gd name="connsiteX273" fmla="*/ 2809875 w 2845594"/>
                            <a:gd name="connsiteY273" fmla="*/ 542925 h 1140840"/>
                            <a:gd name="connsiteX274" fmla="*/ 2800350 w 2845594"/>
                            <a:gd name="connsiteY274" fmla="*/ 569119 h 1140840"/>
                            <a:gd name="connsiteX275" fmla="*/ 2797969 w 2845594"/>
                            <a:gd name="connsiteY275" fmla="*/ 590550 h 1140840"/>
                            <a:gd name="connsiteX276" fmla="*/ 2795588 w 2845594"/>
                            <a:gd name="connsiteY276" fmla="*/ 597694 h 1140840"/>
                            <a:gd name="connsiteX277" fmla="*/ 2790825 w 2845594"/>
                            <a:gd name="connsiteY277" fmla="*/ 611981 h 1140840"/>
                            <a:gd name="connsiteX278" fmla="*/ 2788444 w 2845594"/>
                            <a:gd name="connsiteY278" fmla="*/ 623887 h 1140840"/>
                            <a:gd name="connsiteX279" fmla="*/ 2790825 w 2845594"/>
                            <a:gd name="connsiteY279" fmla="*/ 654844 h 1140840"/>
                            <a:gd name="connsiteX280" fmla="*/ 2800350 w 2845594"/>
                            <a:gd name="connsiteY280" fmla="*/ 676275 h 1140840"/>
                            <a:gd name="connsiteX281" fmla="*/ 2807494 w 2845594"/>
                            <a:gd name="connsiteY281" fmla="*/ 697706 h 1140840"/>
                            <a:gd name="connsiteX282" fmla="*/ 2809875 w 2845594"/>
                            <a:gd name="connsiteY282" fmla="*/ 704850 h 1140840"/>
                            <a:gd name="connsiteX283" fmla="*/ 2814638 w 2845594"/>
                            <a:gd name="connsiteY283" fmla="*/ 711994 h 1140840"/>
                            <a:gd name="connsiteX284" fmla="*/ 2817019 w 2845594"/>
                            <a:gd name="connsiteY284" fmla="*/ 721519 h 1140840"/>
                            <a:gd name="connsiteX285" fmla="*/ 2824163 w 2845594"/>
                            <a:gd name="connsiteY285" fmla="*/ 745331 h 1140840"/>
                            <a:gd name="connsiteX286" fmla="*/ 2828925 w 2845594"/>
                            <a:gd name="connsiteY286" fmla="*/ 835819 h 1140840"/>
                            <a:gd name="connsiteX287" fmla="*/ 2831307 w 2845594"/>
                            <a:gd name="connsiteY287" fmla="*/ 859631 h 1140840"/>
                            <a:gd name="connsiteX288" fmla="*/ 2836069 w 2845594"/>
                            <a:gd name="connsiteY288" fmla="*/ 916781 h 1140840"/>
                            <a:gd name="connsiteX289" fmla="*/ 2838450 w 2845594"/>
                            <a:gd name="connsiteY289" fmla="*/ 923925 h 1140840"/>
                            <a:gd name="connsiteX290" fmla="*/ 2840832 w 2845594"/>
                            <a:gd name="connsiteY290" fmla="*/ 938212 h 1140840"/>
                            <a:gd name="connsiteX291" fmla="*/ 2845594 w 2845594"/>
                            <a:gd name="connsiteY291" fmla="*/ 964406 h 1140840"/>
                            <a:gd name="connsiteX292" fmla="*/ 2840832 w 2845594"/>
                            <a:gd name="connsiteY292" fmla="*/ 1002506 h 1140840"/>
                            <a:gd name="connsiteX293" fmla="*/ 2838450 w 2845594"/>
                            <a:gd name="connsiteY293" fmla="*/ 1009650 h 1140840"/>
                            <a:gd name="connsiteX294" fmla="*/ 2833688 w 2845594"/>
                            <a:gd name="connsiteY294" fmla="*/ 1016794 h 1140840"/>
                            <a:gd name="connsiteX295" fmla="*/ 2828925 w 2845594"/>
                            <a:gd name="connsiteY295" fmla="*/ 1026319 h 1140840"/>
                            <a:gd name="connsiteX296" fmla="*/ 2826544 w 2845594"/>
                            <a:gd name="connsiteY296" fmla="*/ 1035844 h 1140840"/>
                            <a:gd name="connsiteX297" fmla="*/ 2821782 w 2845594"/>
                            <a:gd name="connsiteY297" fmla="*/ 1050131 h 1140840"/>
                            <a:gd name="connsiteX298" fmla="*/ 2814638 w 2845594"/>
                            <a:gd name="connsiteY298" fmla="*/ 1073944 h 1140840"/>
                            <a:gd name="connsiteX299" fmla="*/ 2812257 w 2845594"/>
                            <a:gd name="connsiteY299" fmla="*/ 1081087 h 1140840"/>
                            <a:gd name="connsiteX300" fmla="*/ 2807494 w 2845594"/>
                            <a:gd name="connsiteY300" fmla="*/ 1088231 h 1140840"/>
                            <a:gd name="connsiteX301" fmla="*/ 2797969 w 2845594"/>
                            <a:gd name="connsiteY301" fmla="*/ 1109662 h 1140840"/>
                            <a:gd name="connsiteX302" fmla="*/ 2788444 w 2845594"/>
                            <a:gd name="connsiteY302" fmla="*/ 1133475 h 1140840"/>
                            <a:gd name="connsiteX303" fmla="*/ 2786063 w 2845594"/>
                            <a:gd name="connsiteY303" fmla="*/ 1140619 h 1140840"/>
                            <a:gd name="connsiteX304" fmla="*/ 2781300 w 2845594"/>
                            <a:gd name="connsiteY304" fmla="*/ 1138237 h 1140840"/>
                            <a:gd name="connsiteX305" fmla="*/ 2788444 w 2845594"/>
                            <a:gd name="connsiteY305" fmla="*/ 1133475 h 1140840"/>
                            <a:gd name="connsiteX0" fmla="*/ 373857 w 2845594"/>
                            <a:gd name="connsiteY0" fmla="*/ 0 h 1140840"/>
                            <a:gd name="connsiteX1" fmla="*/ 373857 w 2845594"/>
                            <a:gd name="connsiteY1" fmla="*/ 0 h 1140840"/>
                            <a:gd name="connsiteX2" fmla="*/ 359569 w 2845594"/>
                            <a:gd name="connsiteY2" fmla="*/ 16669 h 1140840"/>
                            <a:gd name="connsiteX3" fmla="*/ 350044 w 2845594"/>
                            <a:gd name="connsiteY3" fmla="*/ 28575 h 1140840"/>
                            <a:gd name="connsiteX4" fmla="*/ 345282 w 2845594"/>
                            <a:gd name="connsiteY4" fmla="*/ 38100 h 1140840"/>
                            <a:gd name="connsiteX5" fmla="*/ 342900 w 2845594"/>
                            <a:gd name="connsiteY5" fmla="*/ 45244 h 1140840"/>
                            <a:gd name="connsiteX6" fmla="*/ 338138 w 2845594"/>
                            <a:gd name="connsiteY6" fmla="*/ 52387 h 1140840"/>
                            <a:gd name="connsiteX7" fmla="*/ 330994 w 2845594"/>
                            <a:gd name="connsiteY7" fmla="*/ 76200 h 1140840"/>
                            <a:gd name="connsiteX8" fmla="*/ 328613 w 2845594"/>
                            <a:gd name="connsiteY8" fmla="*/ 83344 h 1140840"/>
                            <a:gd name="connsiteX9" fmla="*/ 326232 w 2845594"/>
                            <a:gd name="connsiteY9" fmla="*/ 92869 h 1140840"/>
                            <a:gd name="connsiteX10" fmla="*/ 319088 w 2845594"/>
                            <a:gd name="connsiteY10" fmla="*/ 114300 h 1140840"/>
                            <a:gd name="connsiteX11" fmla="*/ 314325 w 2845594"/>
                            <a:gd name="connsiteY11" fmla="*/ 128587 h 1140840"/>
                            <a:gd name="connsiteX12" fmla="*/ 311944 w 2845594"/>
                            <a:gd name="connsiteY12" fmla="*/ 135731 h 1140840"/>
                            <a:gd name="connsiteX13" fmla="*/ 307182 w 2845594"/>
                            <a:gd name="connsiteY13" fmla="*/ 142875 h 1140840"/>
                            <a:gd name="connsiteX14" fmla="*/ 295275 w 2845594"/>
                            <a:gd name="connsiteY14" fmla="*/ 161925 h 1140840"/>
                            <a:gd name="connsiteX15" fmla="*/ 278607 w 2845594"/>
                            <a:gd name="connsiteY15" fmla="*/ 178594 h 1140840"/>
                            <a:gd name="connsiteX16" fmla="*/ 264319 w 2845594"/>
                            <a:gd name="connsiteY16" fmla="*/ 183356 h 1140840"/>
                            <a:gd name="connsiteX17" fmla="*/ 250032 w 2845594"/>
                            <a:gd name="connsiteY17" fmla="*/ 190500 h 1140840"/>
                            <a:gd name="connsiteX18" fmla="*/ 223838 w 2845594"/>
                            <a:gd name="connsiteY18" fmla="*/ 200025 h 1140840"/>
                            <a:gd name="connsiteX19" fmla="*/ 216694 w 2845594"/>
                            <a:gd name="connsiteY19" fmla="*/ 202406 h 1140840"/>
                            <a:gd name="connsiteX20" fmla="*/ 178594 w 2845594"/>
                            <a:gd name="connsiteY20" fmla="*/ 207169 h 1140840"/>
                            <a:gd name="connsiteX21" fmla="*/ 100013 w 2845594"/>
                            <a:gd name="connsiteY21" fmla="*/ 204787 h 1140840"/>
                            <a:gd name="connsiteX22" fmla="*/ 85725 w 2845594"/>
                            <a:gd name="connsiteY22" fmla="*/ 200025 h 1140840"/>
                            <a:gd name="connsiteX23" fmla="*/ 78582 w 2845594"/>
                            <a:gd name="connsiteY23" fmla="*/ 197644 h 1140840"/>
                            <a:gd name="connsiteX24" fmla="*/ 59532 w 2845594"/>
                            <a:gd name="connsiteY24" fmla="*/ 192881 h 1140840"/>
                            <a:gd name="connsiteX25" fmla="*/ 14288 w 2845594"/>
                            <a:gd name="connsiteY25" fmla="*/ 195262 h 1140840"/>
                            <a:gd name="connsiteX26" fmla="*/ 7144 w 2845594"/>
                            <a:gd name="connsiteY26" fmla="*/ 197644 h 1140840"/>
                            <a:gd name="connsiteX27" fmla="*/ 4763 w 2845594"/>
                            <a:gd name="connsiteY27" fmla="*/ 204787 h 1140840"/>
                            <a:gd name="connsiteX28" fmla="*/ 0 w 2845594"/>
                            <a:gd name="connsiteY28" fmla="*/ 211931 h 1140840"/>
                            <a:gd name="connsiteX29" fmla="*/ 4763 w 2845594"/>
                            <a:gd name="connsiteY29" fmla="*/ 245269 h 1140840"/>
                            <a:gd name="connsiteX30" fmla="*/ 14288 w 2845594"/>
                            <a:gd name="connsiteY30" fmla="*/ 259556 h 1140840"/>
                            <a:gd name="connsiteX31" fmla="*/ 19050 w 2845594"/>
                            <a:gd name="connsiteY31" fmla="*/ 280987 h 1140840"/>
                            <a:gd name="connsiteX32" fmla="*/ 21432 w 2845594"/>
                            <a:gd name="connsiteY32" fmla="*/ 288131 h 1140840"/>
                            <a:gd name="connsiteX33" fmla="*/ 26194 w 2845594"/>
                            <a:gd name="connsiteY33" fmla="*/ 295275 h 1140840"/>
                            <a:gd name="connsiteX34" fmla="*/ 28575 w 2845594"/>
                            <a:gd name="connsiteY34" fmla="*/ 316706 h 1140840"/>
                            <a:gd name="connsiteX35" fmla="*/ 33338 w 2845594"/>
                            <a:gd name="connsiteY35" fmla="*/ 330994 h 1140840"/>
                            <a:gd name="connsiteX36" fmla="*/ 40482 w 2845594"/>
                            <a:gd name="connsiteY36" fmla="*/ 352425 h 1140840"/>
                            <a:gd name="connsiteX37" fmla="*/ 42863 w 2845594"/>
                            <a:gd name="connsiteY37" fmla="*/ 359569 h 1140840"/>
                            <a:gd name="connsiteX38" fmla="*/ 45244 w 2845594"/>
                            <a:gd name="connsiteY38" fmla="*/ 369094 h 1140840"/>
                            <a:gd name="connsiteX39" fmla="*/ 40482 w 2845594"/>
                            <a:gd name="connsiteY39" fmla="*/ 564356 h 1140840"/>
                            <a:gd name="connsiteX40" fmla="*/ 45244 w 2845594"/>
                            <a:gd name="connsiteY40" fmla="*/ 583406 h 1140840"/>
                            <a:gd name="connsiteX41" fmla="*/ 50007 w 2845594"/>
                            <a:gd name="connsiteY41" fmla="*/ 590550 h 1140840"/>
                            <a:gd name="connsiteX42" fmla="*/ 57150 w 2845594"/>
                            <a:gd name="connsiteY42" fmla="*/ 611981 h 1140840"/>
                            <a:gd name="connsiteX43" fmla="*/ 59532 w 2845594"/>
                            <a:gd name="connsiteY43" fmla="*/ 619125 h 1140840"/>
                            <a:gd name="connsiteX44" fmla="*/ 69057 w 2845594"/>
                            <a:gd name="connsiteY44" fmla="*/ 633412 h 1140840"/>
                            <a:gd name="connsiteX45" fmla="*/ 78582 w 2845594"/>
                            <a:gd name="connsiteY45" fmla="*/ 645319 h 1140840"/>
                            <a:gd name="connsiteX46" fmla="*/ 92869 w 2845594"/>
                            <a:gd name="connsiteY46" fmla="*/ 657225 h 1140840"/>
                            <a:gd name="connsiteX47" fmla="*/ 107157 w 2845594"/>
                            <a:gd name="connsiteY47" fmla="*/ 661987 h 1140840"/>
                            <a:gd name="connsiteX48" fmla="*/ 114300 w 2845594"/>
                            <a:gd name="connsiteY48" fmla="*/ 664369 h 1140840"/>
                            <a:gd name="connsiteX49" fmla="*/ 130969 w 2845594"/>
                            <a:gd name="connsiteY49" fmla="*/ 661987 h 1140840"/>
                            <a:gd name="connsiteX50" fmla="*/ 147638 w 2845594"/>
                            <a:gd name="connsiteY50" fmla="*/ 657225 h 1140840"/>
                            <a:gd name="connsiteX51" fmla="*/ 161925 w 2845594"/>
                            <a:gd name="connsiteY51" fmla="*/ 647700 h 1140840"/>
                            <a:gd name="connsiteX52" fmla="*/ 176213 w 2845594"/>
                            <a:gd name="connsiteY52" fmla="*/ 626269 h 1140840"/>
                            <a:gd name="connsiteX53" fmla="*/ 180975 w 2845594"/>
                            <a:gd name="connsiteY53" fmla="*/ 619125 h 1140840"/>
                            <a:gd name="connsiteX54" fmla="*/ 185738 w 2845594"/>
                            <a:gd name="connsiteY54" fmla="*/ 600075 h 1140840"/>
                            <a:gd name="connsiteX55" fmla="*/ 188119 w 2845594"/>
                            <a:gd name="connsiteY55" fmla="*/ 592931 h 1140840"/>
                            <a:gd name="connsiteX56" fmla="*/ 190500 w 2845594"/>
                            <a:gd name="connsiteY56" fmla="*/ 583406 h 1140840"/>
                            <a:gd name="connsiteX57" fmla="*/ 188119 w 2845594"/>
                            <a:gd name="connsiteY57" fmla="*/ 559594 h 1140840"/>
                            <a:gd name="connsiteX58" fmla="*/ 190500 w 2845594"/>
                            <a:gd name="connsiteY58" fmla="*/ 540544 h 1140840"/>
                            <a:gd name="connsiteX59" fmla="*/ 192882 w 2845594"/>
                            <a:gd name="connsiteY59" fmla="*/ 519112 h 1140840"/>
                            <a:gd name="connsiteX60" fmla="*/ 195263 w 2845594"/>
                            <a:gd name="connsiteY60" fmla="*/ 485775 h 1140840"/>
                            <a:gd name="connsiteX61" fmla="*/ 200025 w 2845594"/>
                            <a:gd name="connsiteY61" fmla="*/ 454819 h 1140840"/>
                            <a:gd name="connsiteX62" fmla="*/ 204788 w 2845594"/>
                            <a:gd name="connsiteY62" fmla="*/ 438150 h 1140840"/>
                            <a:gd name="connsiteX63" fmla="*/ 209550 w 2845594"/>
                            <a:gd name="connsiteY63" fmla="*/ 400050 h 1140840"/>
                            <a:gd name="connsiteX64" fmla="*/ 211932 w 2845594"/>
                            <a:gd name="connsiteY64" fmla="*/ 390525 h 1140840"/>
                            <a:gd name="connsiteX65" fmla="*/ 216694 w 2845594"/>
                            <a:gd name="connsiteY65" fmla="*/ 383381 h 1140840"/>
                            <a:gd name="connsiteX66" fmla="*/ 219075 w 2845594"/>
                            <a:gd name="connsiteY66" fmla="*/ 376237 h 1140840"/>
                            <a:gd name="connsiteX67" fmla="*/ 228600 w 2845594"/>
                            <a:gd name="connsiteY67" fmla="*/ 361950 h 1140840"/>
                            <a:gd name="connsiteX68" fmla="*/ 238125 w 2845594"/>
                            <a:gd name="connsiteY68" fmla="*/ 340519 h 1140840"/>
                            <a:gd name="connsiteX69" fmla="*/ 245269 w 2845594"/>
                            <a:gd name="connsiteY69" fmla="*/ 338137 h 1140840"/>
                            <a:gd name="connsiteX70" fmla="*/ 259557 w 2845594"/>
                            <a:gd name="connsiteY70" fmla="*/ 330994 h 1140840"/>
                            <a:gd name="connsiteX71" fmla="*/ 273844 w 2845594"/>
                            <a:gd name="connsiteY71" fmla="*/ 323850 h 1140840"/>
                            <a:gd name="connsiteX72" fmla="*/ 290513 w 2845594"/>
                            <a:gd name="connsiteY72" fmla="*/ 316706 h 1140840"/>
                            <a:gd name="connsiteX73" fmla="*/ 292894 w 2845594"/>
                            <a:gd name="connsiteY73" fmla="*/ 309562 h 1140840"/>
                            <a:gd name="connsiteX74" fmla="*/ 300038 w 2845594"/>
                            <a:gd name="connsiteY74" fmla="*/ 307181 h 1140840"/>
                            <a:gd name="connsiteX75" fmla="*/ 307182 w 2845594"/>
                            <a:gd name="connsiteY75" fmla="*/ 302419 h 1140840"/>
                            <a:gd name="connsiteX76" fmla="*/ 323850 w 2845594"/>
                            <a:gd name="connsiteY76" fmla="*/ 297656 h 1140840"/>
                            <a:gd name="connsiteX77" fmla="*/ 333375 w 2845594"/>
                            <a:gd name="connsiteY77" fmla="*/ 292894 h 1140840"/>
                            <a:gd name="connsiteX78" fmla="*/ 354807 w 2845594"/>
                            <a:gd name="connsiteY78" fmla="*/ 290512 h 1140840"/>
                            <a:gd name="connsiteX79" fmla="*/ 388144 w 2845594"/>
                            <a:gd name="connsiteY79" fmla="*/ 288131 h 1140840"/>
                            <a:gd name="connsiteX80" fmla="*/ 414338 w 2845594"/>
                            <a:gd name="connsiteY80" fmla="*/ 290512 h 1140840"/>
                            <a:gd name="connsiteX81" fmla="*/ 428625 w 2845594"/>
                            <a:gd name="connsiteY81" fmla="*/ 292894 h 1140840"/>
                            <a:gd name="connsiteX82" fmla="*/ 438150 w 2845594"/>
                            <a:gd name="connsiteY82" fmla="*/ 300037 h 1140840"/>
                            <a:gd name="connsiteX83" fmla="*/ 447675 w 2845594"/>
                            <a:gd name="connsiteY83" fmla="*/ 304800 h 1140840"/>
                            <a:gd name="connsiteX84" fmla="*/ 454819 w 2845594"/>
                            <a:gd name="connsiteY84" fmla="*/ 309562 h 1140840"/>
                            <a:gd name="connsiteX85" fmla="*/ 471488 w 2845594"/>
                            <a:gd name="connsiteY85" fmla="*/ 314325 h 1140840"/>
                            <a:gd name="connsiteX86" fmla="*/ 485775 w 2845594"/>
                            <a:gd name="connsiteY86" fmla="*/ 323850 h 1140840"/>
                            <a:gd name="connsiteX87" fmla="*/ 492919 w 2845594"/>
                            <a:gd name="connsiteY87" fmla="*/ 328612 h 1140840"/>
                            <a:gd name="connsiteX88" fmla="*/ 502444 w 2845594"/>
                            <a:gd name="connsiteY88" fmla="*/ 335756 h 1140840"/>
                            <a:gd name="connsiteX89" fmla="*/ 566738 w 2845594"/>
                            <a:gd name="connsiteY89" fmla="*/ 342900 h 1140840"/>
                            <a:gd name="connsiteX90" fmla="*/ 573882 w 2845594"/>
                            <a:gd name="connsiteY90" fmla="*/ 345281 h 1140840"/>
                            <a:gd name="connsiteX91" fmla="*/ 590550 w 2845594"/>
                            <a:gd name="connsiteY91" fmla="*/ 354806 h 1140840"/>
                            <a:gd name="connsiteX92" fmla="*/ 600075 w 2845594"/>
                            <a:gd name="connsiteY92" fmla="*/ 357187 h 1140840"/>
                            <a:gd name="connsiteX93" fmla="*/ 626269 w 2845594"/>
                            <a:gd name="connsiteY93" fmla="*/ 364331 h 1140840"/>
                            <a:gd name="connsiteX94" fmla="*/ 661988 w 2845594"/>
                            <a:gd name="connsiteY94" fmla="*/ 366712 h 1140840"/>
                            <a:gd name="connsiteX95" fmla="*/ 671513 w 2845594"/>
                            <a:gd name="connsiteY95" fmla="*/ 369094 h 1140840"/>
                            <a:gd name="connsiteX96" fmla="*/ 685800 w 2845594"/>
                            <a:gd name="connsiteY96" fmla="*/ 373856 h 1140840"/>
                            <a:gd name="connsiteX97" fmla="*/ 781050 w 2845594"/>
                            <a:gd name="connsiteY97" fmla="*/ 366712 h 1140840"/>
                            <a:gd name="connsiteX98" fmla="*/ 845344 w 2845594"/>
                            <a:gd name="connsiteY98" fmla="*/ 369094 h 1140840"/>
                            <a:gd name="connsiteX99" fmla="*/ 857250 w 2845594"/>
                            <a:gd name="connsiteY99" fmla="*/ 373856 h 1140840"/>
                            <a:gd name="connsiteX100" fmla="*/ 864394 w 2845594"/>
                            <a:gd name="connsiteY100" fmla="*/ 376237 h 1140840"/>
                            <a:gd name="connsiteX101" fmla="*/ 876300 w 2845594"/>
                            <a:gd name="connsiteY101" fmla="*/ 378619 h 1140840"/>
                            <a:gd name="connsiteX102" fmla="*/ 895350 w 2845594"/>
                            <a:gd name="connsiteY102" fmla="*/ 383381 h 1140840"/>
                            <a:gd name="connsiteX103" fmla="*/ 912019 w 2845594"/>
                            <a:gd name="connsiteY103" fmla="*/ 388144 h 1140840"/>
                            <a:gd name="connsiteX104" fmla="*/ 940594 w 2845594"/>
                            <a:gd name="connsiteY104" fmla="*/ 392906 h 1140840"/>
                            <a:gd name="connsiteX105" fmla="*/ 945357 w 2845594"/>
                            <a:gd name="connsiteY105" fmla="*/ 400050 h 1140840"/>
                            <a:gd name="connsiteX106" fmla="*/ 988219 w 2845594"/>
                            <a:gd name="connsiteY106" fmla="*/ 407194 h 1140840"/>
                            <a:gd name="connsiteX107" fmla="*/ 1012032 w 2845594"/>
                            <a:gd name="connsiteY107" fmla="*/ 411956 h 1140840"/>
                            <a:gd name="connsiteX108" fmla="*/ 1038225 w 2845594"/>
                            <a:gd name="connsiteY108" fmla="*/ 416719 h 1140840"/>
                            <a:gd name="connsiteX109" fmla="*/ 1085850 w 2845594"/>
                            <a:gd name="connsiteY109" fmla="*/ 411956 h 1140840"/>
                            <a:gd name="connsiteX110" fmla="*/ 1092994 w 2845594"/>
                            <a:gd name="connsiteY110" fmla="*/ 409575 h 1140840"/>
                            <a:gd name="connsiteX111" fmla="*/ 1109663 w 2845594"/>
                            <a:gd name="connsiteY111" fmla="*/ 414337 h 1140840"/>
                            <a:gd name="connsiteX112" fmla="*/ 1119188 w 2845594"/>
                            <a:gd name="connsiteY112" fmla="*/ 416719 h 1140840"/>
                            <a:gd name="connsiteX113" fmla="*/ 1126332 w 2845594"/>
                            <a:gd name="connsiteY113" fmla="*/ 419100 h 1140840"/>
                            <a:gd name="connsiteX114" fmla="*/ 1138238 w 2845594"/>
                            <a:gd name="connsiteY114" fmla="*/ 421481 h 1140840"/>
                            <a:gd name="connsiteX115" fmla="*/ 1147763 w 2845594"/>
                            <a:gd name="connsiteY115" fmla="*/ 428625 h 1140840"/>
                            <a:gd name="connsiteX116" fmla="*/ 1235869 w 2845594"/>
                            <a:gd name="connsiteY116" fmla="*/ 426244 h 1140840"/>
                            <a:gd name="connsiteX117" fmla="*/ 1245394 w 2845594"/>
                            <a:gd name="connsiteY117" fmla="*/ 423862 h 1140840"/>
                            <a:gd name="connsiteX118" fmla="*/ 1314450 w 2845594"/>
                            <a:gd name="connsiteY118" fmla="*/ 421481 h 1140840"/>
                            <a:gd name="connsiteX119" fmla="*/ 1347788 w 2845594"/>
                            <a:gd name="connsiteY119" fmla="*/ 416719 h 1140840"/>
                            <a:gd name="connsiteX120" fmla="*/ 1362075 w 2845594"/>
                            <a:gd name="connsiteY120" fmla="*/ 411956 h 1140840"/>
                            <a:gd name="connsiteX121" fmla="*/ 1397794 w 2845594"/>
                            <a:gd name="connsiteY121" fmla="*/ 400050 h 1140840"/>
                            <a:gd name="connsiteX122" fmla="*/ 1419225 w 2845594"/>
                            <a:gd name="connsiteY122" fmla="*/ 392906 h 1140840"/>
                            <a:gd name="connsiteX123" fmla="*/ 1426369 w 2845594"/>
                            <a:gd name="connsiteY123" fmla="*/ 390525 h 1140840"/>
                            <a:gd name="connsiteX124" fmla="*/ 1433513 w 2845594"/>
                            <a:gd name="connsiteY124" fmla="*/ 388144 h 1140840"/>
                            <a:gd name="connsiteX125" fmla="*/ 1445419 w 2845594"/>
                            <a:gd name="connsiteY125" fmla="*/ 373856 h 1140840"/>
                            <a:gd name="connsiteX126" fmla="*/ 1452563 w 2845594"/>
                            <a:gd name="connsiteY126" fmla="*/ 366712 h 1140840"/>
                            <a:gd name="connsiteX127" fmla="*/ 1464469 w 2845594"/>
                            <a:gd name="connsiteY127" fmla="*/ 354806 h 1140840"/>
                            <a:gd name="connsiteX128" fmla="*/ 1469232 w 2845594"/>
                            <a:gd name="connsiteY128" fmla="*/ 347662 h 1140840"/>
                            <a:gd name="connsiteX129" fmla="*/ 1476375 w 2845594"/>
                            <a:gd name="connsiteY129" fmla="*/ 342900 h 1140840"/>
                            <a:gd name="connsiteX130" fmla="*/ 1485900 w 2845594"/>
                            <a:gd name="connsiteY130" fmla="*/ 328612 h 1140840"/>
                            <a:gd name="connsiteX131" fmla="*/ 1490663 w 2845594"/>
                            <a:gd name="connsiteY131" fmla="*/ 321469 h 1140840"/>
                            <a:gd name="connsiteX132" fmla="*/ 1495425 w 2845594"/>
                            <a:gd name="connsiteY132" fmla="*/ 314325 h 1140840"/>
                            <a:gd name="connsiteX133" fmla="*/ 1502569 w 2845594"/>
                            <a:gd name="connsiteY133" fmla="*/ 300037 h 1140840"/>
                            <a:gd name="connsiteX134" fmla="*/ 1504950 w 2845594"/>
                            <a:gd name="connsiteY134" fmla="*/ 292894 h 1140840"/>
                            <a:gd name="connsiteX135" fmla="*/ 1514475 w 2845594"/>
                            <a:gd name="connsiteY135" fmla="*/ 278606 h 1140840"/>
                            <a:gd name="connsiteX136" fmla="*/ 1519238 w 2845594"/>
                            <a:gd name="connsiteY136" fmla="*/ 271462 h 1140840"/>
                            <a:gd name="connsiteX137" fmla="*/ 1526382 w 2845594"/>
                            <a:gd name="connsiteY137" fmla="*/ 264319 h 1140840"/>
                            <a:gd name="connsiteX138" fmla="*/ 1528763 w 2845594"/>
                            <a:gd name="connsiteY138" fmla="*/ 254794 h 1140840"/>
                            <a:gd name="connsiteX139" fmla="*/ 1533525 w 2845594"/>
                            <a:gd name="connsiteY139" fmla="*/ 240506 h 1140840"/>
                            <a:gd name="connsiteX140" fmla="*/ 1535907 w 2845594"/>
                            <a:gd name="connsiteY140" fmla="*/ 230981 h 1140840"/>
                            <a:gd name="connsiteX141" fmla="*/ 1538288 w 2845594"/>
                            <a:gd name="connsiteY141" fmla="*/ 219075 h 1140840"/>
                            <a:gd name="connsiteX142" fmla="*/ 1540669 w 2845594"/>
                            <a:gd name="connsiteY142" fmla="*/ 211931 h 1140840"/>
                            <a:gd name="connsiteX143" fmla="*/ 1543050 w 2845594"/>
                            <a:gd name="connsiteY143" fmla="*/ 202406 h 1140840"/>
                            <a:gd name="connsiteX144" fmla="*/ 1547813 w 2845594"/>
                            <a:gd name="connsiteY144" fmla="*/ 161925 h 1140840"/>
                            <a:gd name="connsiteX145" fmla="*/ 1552575 w 2845594"/>
                            <a:gd name="connsiteY145" fmla="*/ 145256 h 1140840"/>
                            <a:gd name="connsiteX146" fmla="*/ 1557338 w 2845594"/>
                            <a:gd name="connsiteY146" fmla="*/ 138112 h 1140840"/>
                            <a:gd name="connsiteX147" fmla="*/ 1559719 w 2845594"/>
                            <a:gd name="connsiteY147" fmla="*/ 130969 h 1140840"/>
                            <a:gd name="connsiteX148" fmla="*/ 1569244 w 2845594"/>
                            <a:gd name="connsiteY148" fmla="*/ 116681 h 1140840"/>
                            <a:gd name="connsiteX149" fmla="*/ 1576388 w 2845594"/>
                            <a:gd name="connsiteY149" fmla="*/ 102394 h 1140840"/>
                            <a:gd name="connsiteX150" fmla="*/ 1583532 w 2845594"/>
                            <a:gd name="connsiteY150" fmla="*/ 97631 h 1140840"/>
                            <a:gd name="connsiteX151" fmla="*/ 1604963 w 2845594"/>
                            <a:gd name="connsiteY151" fmla="*/ 92869 h 1140840"/>
                            <a:gd name="connsiteX152" fmla="*/ 1607343 w 2845594"/>
                            <a:gd name="connsiteY152" fmla="*/ 73818 h 1140840"/>
                            <a:gd name="connsiteX153" fmla="*/ 1626395 w 2845594"/>
                            <a:gd name="connsiteY153" fmla="*/ 71437 h 1140840"/>
                            <a:gd name="connsiteX154" fmla="*/ 1654969 w 2845594"/>
                            <a:gd name="connsiteY154" fmla="*/ 69056 h 1140840"/>
                            <a:gd name="connsiteX155" fmla="*/ 1666875 w 2845594"/>
                            <a:gd name="connsiteY155" fmla="*/ 66675 h 1140840"/>
                            <a:gd name="connsiteX156" fmla="*/ 1683544 w 2845594"/>
                            <a:gd name="connsiteY156" fmla="*/ 69056 h 1140840"/>
                            <a:gd name="connsiteX157" fmla="*/ 1716882 w 2845594"/>
                            <a:gd name="connsiteY157" fmla="*/ 66675 h 1140840"/>
                            <a:gd name="connsiteX158" fmla="*/ 1728788 w 2845594"/>
                            <a:gd name="connsiteY158" fmla="*/ 64294 h 1140840"/>
                            <a:gd name="connsiteX159" fmla="*/ 1743075 w 2845594"/>
                            <a:gd name="connsiteY159" fmla="*/ 73819 h 1140840"/>
                            <a:gd name="connsiteX160" fmla="*/ 1745457 w 2845594"/>
                            <a:gd name="connsiteY160" fmla="*/ 80962 h 1140840"/>
                            <a:gd name="connsiteX161" fmla="*/ 1750219 w 2845594"/>
                            <a:gd name="connsiteY161" fmla="*/ 88106 h 1140840"/>
                            <a:gd name="connsiteX162" fmla="*/ 1759744 w 2845594"/>
                            <a:gd name="connsiteY162" fmla="*/ 104775 h 1140840"/>
                            <a:gd name="connsiteX163" fmla="*/ 1762125 w 2845594"/>
                            <a:gd name="connsiteY163" fmla="*/ 92869 h 1140840"/>
                            <a:gd name="connsiteX164" fmla="*/ 1766888 w 2845594"/>
                            <a:gd name="connsiteY164" fmla="*/ 107156 h 1140840"/>
                            <a:gd name="connsiteX165" fmla="*/ 1774032 w 2845594"/>
                            <a:gd name="connsiteY165" fmla="*/ 121444 h 1140840"/>
                            <a:gd name="connsiteX166" fmla="*/ 1778794 w 2845594"/>
                            <a:gd name="connsiteY166" fmla="*/ 138112 h 1140840"/>
                            <a:gd name="connsiteX167" fmla="*/ 1790700 w 2845594"/>
                            <a:gd name="connsiteY167" fmla="*/ 152400 h 1140840"/>
                            <a:gd name="connsiteX168" fmla="*/ 1800225 w 2845594"/>
                            <a:gd name="connsiteY168" fmla="*/ 166687 h 1140840"/>
                            <a:gd name="connsiteX169" fmla="*/ 1804988 w 2845594"/>
                            <a:gd name="connsiteY169" fmla="*/ 183356 h 1140840"/>
                            <a:gd name="connsiteX170" fmla="*/ 1814513 w 2845594"/>
                            <a:gd name="connsiteY170" fmla="*/ 204787 h 1140840"/>
                            <a:gd name="connsiteX171" fmla="*/ 1816894 w 2845594"/>
                            <a:gd name="connsiteY171" fmla="*/ 214312 h 1140840"/>
                            <a:gd name="connsiteX172" fmla="*/ 1824038 w 2845594"/>
                            <a:gd name="connsiteY172" fmla="*/ 235744 h 1140840"/>
                            <a:gd name="connsiteX173" fmla="*/ 1833563 w 2845594"/>
                            <a:gd name="connsiteY173" fmla="*/ 264319 h 1140840"/>
                            <a:gd name="connsiteX174" fmla="*/ 1840707 w 2845594"/>
                            <a:gd name="connsiteY174" fmla="*/ 285750 h 1140840"/>
                            <a:gd name="connsiteX175" fmla="*/ 1845469 w 2845594"/>
                            <a:gd name="connsiteY175" fmla="*/ 300037 h 1140840"/>
                            <a:gd name="connsiteX176" fmla="*/ 1850232 w 2845594"/>
                            <a:gd name="connsiteY176" fmla="*/ 307181 h 1140840"/>
                            <a:gd name="connsiteX177" fmla="*/ 1852613 w 2845594"/>
                            <a:gd name="connsiteY177" fmla="*/ 316706 h 1140840"/>
                            <a:gd name="connsiteX178" fmla="*/ 1857375 w 2845594"/>
                            <a:gd name="connsiteY178" fmla="*/ 330994 h 1140840"/>
                            <a:gd name="connsiteX179" fmla="*/ 1866900 w 2845594"/>
                            <a:gd name="connsiteY179" fmla="*/ 359569 h 1140840"/>
                            <a:gd name="connsiteX180" fmla="*/ 1871663 w 2845594"/>
                            <a:gd name="connsiteY180" fmla="*/ 373856 h 1140840"/>
                            <a:gd name="connsiteX181" fmla="*/ 1874044 w 2845594"/>
                            <a:gd name="connsiteY181" fmla="*/ 381000 h 1140840"/>
                            <a:gd name="connsiteX182" fmla="*/ 1916907 w 2845594"/>
                            <a:gd name="connsiteY182" fmla="*/ 373856 h 1140840"/>
                            <a:gd name="connsiteX183" fmla="*/ 1924050 w 2845594"/>
                            <a:gd name="connsiteY183" fmla="*/ 371475 h 1140840"/>
                            <a:gd name="connsiteX184" fmla="*/ 1931194 w 2845594"/>
                            <a:gd name="connsiteY184" fmla="*/ 369094 h 1140840"/>
                            <a:gd name="connsiteX185" fmla="*/ 1938338 w 2845594"/>
                            <a:gd name="connsiteY185" fmla="*/ 364331 h 1140840"/>
                            <a:gd name="connsiteX186" fmla="*/ 1957388 w 2845594"/>
                            <a:gd name="connsiteY186" fmla="*/ 359569 h 1140840"/>
                            <a:gd name="connsiteX187" fmla="*/ 1985963 w 2845594"/>
                            <a:gd name="connsiteY187" fmla="*/ 354806 h 1140840"/>
                            <a:gd name="connsiteX188" fmla="*/ 1997869 w 2845594"/>
                            <a:gd name="connsiteY188" fmla="*/ 350044 h 1140840"/>
                            <a:gd name="connsiteX189" fmla="*/ 2024063 w 2845594"/>
                            <a:gd name="connsiteY189" fmla="*/ 345281 h 1140840"/>
                            <a:gd name="connsiteX190" fmla="*/ 2033588 w 2845594"/>
                            <a:gd name="connsiteY190" fmla="*/ 342900 h 1140840"/>
                            <a:gd name="connsiteX191" fmla="*/ 2047875 w 2845594"/>
                            <a:gd name="connsiteY191" fmla="*/ 338137 h 1140840"/>
                            <a:gd name="connsiteX192" fmla="*/ 2088357 w 2845594"/>
                            <a:gd name="connsiteY192" fmla="*/ 335756 h 1140840"/>
                            <a:gd name="connsiteX193" fmla="*/ 2124075 w 2845594"/>
                            <a:gd name="connsiteY193" fmla="*/ 309563 h 1140840"/>
                            <a:gd name="connsiteX194" fmla="*/ 2171701 w 2845594"/>
                            <a:gd name="connsiteY194" fmla="*/ 300037 h 1140840"/>
                            <a:gd name="connsiteX195" fmla="*/ 2197893 w 2845594"/>
                            <a:gd name="connsiteY195" fmla="*/ 302418 h 1140840"/>
                            <a:gd name="connsiteX196" fmla="*/ 2209800 w 2845594"/>
                            <a:gd name="connsiteY196" fmla="*/ 302419 h 1140840"/>
                            <a:gd name="connsiteX197" fmla="*/ 2216944 w 2845594"/>
                            <a:gd name="connsiteY197" fmla="*/ 297656 h 1140840"/>
                            <a:gd name="connsiteX198" fmla="*/ 2228850 w 2845594"/>
                            <a:gd name="connsiteY198" fmla="*/ 295275 h 1140840"/>
                            <a:gd name="connsiteX199" fmla="*/ 2235994 w 2845594"/>
                            <a:gd name="connsiteY199" fmla="*/ 292894 h 1140840"/>
                            <a:gd name="connsiteX200" fmla="*/ 2255044 w 2845594"/>
                            <a:gd name="connsiteY200" fmla="*/ 288131 h 1140840"/>
                            <a:gd name="connsiteX201" fmla="*/ 2269332 w 2845594"/>
                            <a:gd name="connsiteY201" fmla="*/ 290512 h 1140840"/>
                            <a:gd name="connsiteX202" fmla="*/ 2276475 w 2845594"/>
                            <a:gd name="connsiteY202" fmla="*/ 292894 h 1140840"/>
                            <a:gd name="connsiteX203" fmla="*/ 2293144 w 2845594"/>
                            <a:gd name="connsiteY203" fmla="*/ 295275 h 1140840"/>
                            <a:gd name="connsiteX204" fmla="*/ 2312194 w 2845594"/>
                            <a:gd name="connsiteY204" fmla="*/ 300037 h 1140840"/>
                            <a:gd name="connsiteX205" fmla="*/ 2319338 w 2845594"/>
                            <a:gd name="connsiteY205" fmla="*/ 302419 h 1140840"/>
                            <a:gd name="connsiteX206" fmla="*/ 2331244 w 2845594"/>
                            <a:gd name="connsiteY206" fmla="*/ 304800 h 1140840"/>
                            <a:gd name="connsiteX207" fmla="*/ 2340769 w 2845594"/>
                            <a:gd name="connsiteY207" fmla="*/ 307181 h 1140840"/>
                            <a:gd name="connsiteX208" fmla="*/ 2359819 w 2845594"/>
                            <a:gd name="connsiteY208" fmla="*/ 304800 h 1140840"/>
                            <a:gd name="connsiteX209" fmla="*/ 2366963 w 2845594"/>
                            <a:gd name="connsiteY209" fmla="*/ 302419 h 1140840"/>
                            <a:gd name="connsiteX210" fmla="*/ 2378869 w 2845594"/>
                            <a:gd name="connsiteY210" fmla="*/ 307181 h 1140840"/>
                            <a:gd name="connsiteX211" fmla="*/ 2390775 w 2845594"/>
                            <a:gd name="connsiteY211" fmla="*/ 309562 h 1140840"/>
                            <a:gd name="connsiteX212" fmla="*/ 2397919 w 2845594"/>
                            <a:gd name="connsiteY212" fmla="*/ 311944 h 1140840"/>
                            <a:gd name="connsiteX213" fmla="*/ 2424113 w 2845594"/>
                            <a:gd name="connsiteY213" fmla="*/ 309562 h 1140840"/>
                            <a:gd name="connsiteX214" fmla="*/ 2438400 w 2845594"/>
                            <a:gd name="connsiteY214" fmla="*/ 304800 h 1140840"/>
                            <a:gd name="connsiteX215" fmla="*/ 2445544 w 2845594"/>
                            <a:gd name="connsiteY215" fmla="*/ 300037 h 1140840"/>
                            <a:gd name="connsiteX216" fmla="*/ 2450307 w 2845594"/>
                            <a:gd name="connsiteY216" fmla="*/ 292894 h 1140840"/>
                            <a:gd name="connsiteX217" fmla="*/ 2457450 w 2845594"/>
                            <a:gd name="connsiteY217" fmla="*/ 290512 h 1140840"/>
                            <a:gd name="connsiteX218" fmla="*/ 2469357 w 2845594"/>
                            <a:gd name="connsiteY218" fmla="*/ 254794 h 1140840"/>
                            <a:gd name="connsiteX219" fmla="*/ 2474119 w 2845594"/>
                            <a:gd name="connsiteY219" fmla="*/ 240506 h 1140840"/>
                            <a:gd name="connsiteX220" fmla="*/ 2476500 w 2845594"/>
                            <a:gd name="connsiteY220" fmla="*/ 233362 h 1140840"/>
                            <a:gd name="connsiteX221" fmla="*/ 2474119 w 2845594"/>
                            <a:gd name="connsiteY221" fmla="*/ 192881 h 1140840"/>
                            <a:gd name="connsiteX222" fmla="*/ 2471738 w 2845594"/>
                            <a:gd name="connsiteY222" fmla="*/ 185737 h 1140840"/>
                            <a:gd name="connsiteX223" fmla="*/ 2469357 w 2845594"/>
                            <a:gd name="connsiteY223" fmla="*/ 171450 h 1140840"/>
                            <a:gd name="connsiteX224" fmla="*/ 2464594 w 2845594"/>
                            <a:gd name="connsiteY224" fmla="*/ 157162 h 1140840"/>
                            <a:gd name="connsiteX225" fmla="*/ 2471738 w 2845594"/>
                            <a:gd name="connsiteY225" fmla="*/ 109537 h 1140840"/>
                            <a:gd name="connsiteX226" fmla="*/ 2476500 w 2845594"/>
                            <a:gd name="connsiteY226" fmla="*/ 102394 h 1140840"/>
                            <a:gd name="connsiteX227" fmla="*/ 2478882 w 2845594"/>
                            <a:gd name="connsiteY227" fmla="*/ 88106 h 1140840"/>
                            <a:gd name="connsiteX228" fmla="*/ 2488407 w 2845594"/>
                            <a:gd name="connsiteY228" fmla="*/ 73819 h 1140840"/>
                            <a:gd name="connsiteX229" fmla="*/ 2490788 w 2845594"/>
                            <a:gd name="connsiteY229" fmla="*/ 66675 h 1140840"/>
                            <a:gd name="connsiteX230" fmla="*/ 2497932 w 2845594"/>
                            <a:gd name="connsiteY230" fmla="*/ 57150 h 1140840"/>
                            <a:gd name="connsiteX231" fmla="*/ 2486025 w 2845594"/>
                            <a:gd name="connsiteY231" fmla="*/ 54769 h 1140840"/>
                            <a:gd name="connsiteX232" fmla="*/ 2502694 w 2845594"/>
                            <a:gd name="connsiteY232" fmla="*/ 42862 h 1140840"/>
                            <a:gd name="connsiteX233" fmla="*/ 2509838 w 2845594"/>
                            <a:gd name="connsiteY233" fmla="*/ 40481 h 1140840"/>
                            <a:gd name="connsiteX234" fmla="*/ 2516982 w 2845594"/>
                            <a:gd name="connsiteY234" fmla="*/ 35719 h 1140840"/>
                            <a:gd name="connsiteX235" fmla="*/ 2526507 w 2845594"/>
                            <a:gd name="connsiteY235" fmla="*/ 30956 h 1140840"/>
                            <a:gd name="connsiteX236" fmla="*/ 2540794 w 2845594"/>
                            <a:gd name="connsiteY236" fmla="*/ 21431 h 1140840"/>
                            <a:gd name="connsiteX237" fmla="*/ 2547938 w 2845594"/>
                            <a:gd name="connsiteY237" fmla="*/ 14287 h 1140840"/>
                            <a:gd name="connsiteX238" fmla="*/ 2555082 w 2845594"/>
                            <a:gd name="connsiteY238" fmla="*/ 11906 h 1140840"/>
                            <a:gd name="connsiteX239" fmla="*/ 2574132 w 2845594"/>
                            <a:gd name="connsiteY239" fmla="*/ 7144 h 1140840"/>
                            <a:gd name="connsiteX240" fmla="*/ 2607469 w 2845594"/>
                            <a:gd name="connsiteY240" fmla="*/ 2381 h 1140840"/>
                            <a:gd name="connsiteX241" fmla="*/ 2640807 w 2845594"/>
                            <a:gd name="connsiteY241" fmla="*/ 4762 h 1140840"/>
                            <a:gd name="connsiteX242" fmla="*/ 2645569 w 2845594"/>
                            <a:gd name="connsiteY242" fmla="*/ 19050 h 1140840"/>
                            <a:gd name="connsiteX243" fmla="*/ 2652713 w 2845594"/>
                            <a:gd name="connsiteY243" fmla="*/ 26194 h 1140840"/>
                            <a:gd name="connsiteX244" fmla="*/ 2683669 w 2845594"/>
                            <a:gd name="connsiteY244" fmla="*/ 47625 h 1140840"/>
                            <a:gd name="connsiteX245" fmla="*/ 2702719 w 2845594"/>
                            <a:gd name="connsiteY245" fmla="*/ 64294 h 1140840"/>
                            <a:gd name="connsiteX246" fmla="*/ 2709863 w 2845594"/>
                            <a:gd name="connsiteY246" fmla="*/ 66675 h 1140840"/>
                            <a:gd name="connsiteX247" fmla="*/ 2721769 w 2845594"/>
                            <a:gd name="connsiteY247" fmla="*/ 78581 h 1140840"/>
                            <a:gd name="connsiteX248" fmla="*/ 2728913 w 2845594"/>
                            <a:gd name="connsiteY248" fmla="*/ 88106 h 1140840"/>
                            <a:gd name="connsiteX249" fmla="*/ 2747963 w 2845594"/>
                            <a:gd name="connsiteY249" fmla="*/ 102394 h 1140840"/>
                            <a:gd name="connsiteX250" fmla="*/ 2762250 w 2845594"/>
                            <a:gd name="connsiteY250" fmla="*/ 126206 h 1140840"/>
                            <a:gd name="connsiteX251" fmla="*/ 2767013 w 2845594"/>
                            <a:gd name="connsiteY251" fmla="*/ 142875 h 1140840"/>
                            <a:gd name="connsiteX252" fmla="*/ 2769394 w 2845594"/>
                            <a:gd name="connsiteY252" fmla="*/ 154781 h 1140840"/>
                            <a:gd name="connsiteX253" fmla="*/ 2771775 w 2845594"/>
                            <a:gd name="connsiteY253" fmla="*/ 161925 h 1140840"/>
                            <a:gd name="connsiteX254" fmla="*/ 2776538 w 2845594"/>
                            <a:gd name="connsiteY254" fmla="*/ 211931 h 1140840"/>
                            <a:gd name="connsiteX255" fmla="*/ 2778919 w 2845594"/>
                            <a:gd name="connsiteY255" fmla="*/ 233362 h 1140840"/>
                            <a:gd name="connsiteX256" fmla="*/ 2790825 w 2845594"/>
                            <a:gd name="connsiteY256" fmla="*/ 254794 h 1140840"/>
                            <a:gd name="connsiteX257" fmla="*/ 2793207 w 2845594"/>
                            <a:gd name="connsiteY257" fmla="*/ 266700 h 1140840"/>
                            <a:gd name="connsiteX258" fmla="*/ 2797969 w 2845594"/>
                            <a:gd name="connsiteY258" fmla="*/ 273844 h 1140840"/>
                            <a:gd name="connsiteX259" fmla="*/ 2800350 w 2845594"/>
                            <a:gd name="connsiteY259" fmla="*/ 280987 h 1140840"/>
                            <a:gd name="connsiteX260" fmla="*/ 2805113 w 2845594"/>
                            <a:gd name="connsiteY260" fmla="*/ 290512 h 1140840"/>
                            <a:gd name="connsiteX261" fmla="*/ 2809875 w 2845594"/>
                            <a:gd name="connsiteY261" fmla="*/ 309562 h 1140840"/>
                            <a:gd name="connsiteX262" fmla="*/ 2812257 w 2845594"/>
                            <a:gd name="connsiteY262" fmla="*/ 316706 h 1140840"/>
                            <a:gd name="connsiteX263" fmla="*/ 2814638 w 2845594"/>
                            <a:gd name="connsiteY263" fmla="*/ 326231 h 1140840"/>
                            <a:gd name="connsiteX264" fmla="*/ 2819400 w 2845594"/>
                            <a:gd name="connsiteY264" fmla="*/ 342900 h 1140840"/>
                            <a:gd name="connsiteX265" fmla="*/ 2821782 w 2845594"/>
                            <a:gd name="connsiteY265" fmla="*/ 366712 h 1140840"/>
                            <a:gd name="connsiteX266" fmla="*/ 2824163 w 2845594"/>
                            <a:gd name="connsiteY266" fmla="*/ 373856 h 1140840"/>
                            <a:gd name="connsiteX267" fmla="*/ 2826544 w 2845594"/>
                            <a:gd name="connsiteY267" fmla="*/ 383381 h 1140840"/>
                            <a:gd name="connsiteX268" fmla="*/ 2826544 w 2845594"/>
                            <a:gd name="connsiteY268" fmla="*/ 464344 h 1140840"/>
                            <a:gd name="connsiteX269" fmla="*/ 2824163 w 2845594"/>
                            <a:gd name="connsiteY269" fmla="*/ 471487 h 1140840"/>
                            <a:gd name="connsiteX270" fmla="*/ 2817019 w 2845594"/>
                            <a:gd name="connsiteY270" fmla="*/ 514350 h 1140840"/>
                            <a:gd name="connsiteX271" fmla="*/ 2807494 w 2845594"/>
                            <a:gd name="connsiteY271" fmla="*/ 519112 h 1140840"/>
                            <a:gd name="connsiteX272" fmla="*/ 2812257 w 2845594"/>
                            <a:gd name="connsiteY272" fmla="*/ 528637 h 1140840"/>
                            <a:gd name="connsiteX273" fmla="*/ 2809875 w 2845594"/>
                            <a:gd name="connsiteY273" fmla="*/ 542925 h 1140840"/>
                            <a:gd name="connsiteX274" fmla="*/ 2800350 w 2845594"/>
                            <a:gd name="connsiteY274" fmla="*/ 569119 h 1140840"/>
                            <a:gd name="connsiteX275" fmla="*/ 2797969 w 2845594"/>
                            <a:gd name="connsiteY275" fmla="*/ 590550 h 1140840"/>
                            <a:gd name="connsiteX276" fmla="*/ 2795588 w 2845594"/>
                            <a:gd name="connsiteY276" fmla="*/ 597694 h 1140840"/>
                            <a:gd name="connsiteX277" fmla="*/ 2790825 w 2845594"/>
                            <a:gd name="connsiteY277" fmla="*/ 611981 h 1140840"/>
                            <a:gd name="connsiteX278" fmla="*/ 2788444 w 2845594"/>
                            <a:gd name="connsiteY278" fmla="*/ 623887 h 1140840"/>
                            <a:gd name="connsiteX279" fmla="*/ 2790825 w 2845594"/>
                            <a:gd name="connsiteY279" fmla="*/ 654844 h 1140840"/>
                            <a:gd name="connsiteX280" fmla="*/ 2800350 w 2845594"/>
                            <a:gd name="connsiteY280" fmla="*/ 676275 h 1140840"/>
                            <a:gd name="connsiteX281" fmla="*/ 2807494 w 2845594"/>
                            <a:gd name="connsiteY281" fmla="*/ 697706 h 1140840"/>
                            <a:gd name="connsiteX282" fmla="*/ 2809875 w 2845594"/>
                            <a:gd name="connsiteY282" fmla="*/ 704850 h 1140840"/>
                            <a:gd name="connsiteX283" fmla="*/ 2814638 w 2845594"/>
                            <a:gd name="connsiteY283" fmla="*/ 711994 h 1140840"/>
                            <a:gd name="connsiteX284" fmla="*/ 2817019 w 2845594"/>
                            <a:gd name="connsiteY284" fmla="*/ 721519 h 1140840"/>
                            <a:gd name="connsiteX285" fmla="*/ 2824163 w 2845594"/>
                            <a:gd name="connsiteY285" fmla="*/ 745331 h 1140840"/>
                            <a:gd name="connsiteX286" fmla="*/ 2828925 w 2845594"/>
                            <a:gd name="connsiteY286" fmla="*/ 835819 h 1140840"/>
                            <a:gd name="connsiteX287" fmla="*/ 2831307 w 2845594"/>
                            <a:gd name="connsiteY287" fmla="*/ 859631 h 1140840"/>
                            <a:gd name="connsiteX288" fmla="*/ 2836069 w 2845594"/>
                            <a:gd name="connsiteY288" fmla="*/ 916781 h 1140840"/>
                            <a:gd name="connsiteX289" fmla="*/ 2838450 w 2845594"/>
                            <a:gd name="connsiteY289" fmla="*/ 923925 h 1140840"/>
                            <a:gd name="connsiteX290" fmla="*/ 2840832 w 2845594"/>
                            <a:gd name="connsiteY290" fmla="*/ 938212 h 1140840"/>
                            <a:gd name="connsiteX291" fmla="*/ 2845594 w 2845594"/>
                            <a:gd name="connsiteY291" fmla="*/ 964406 h 1140840"/>
                            <a:gd name="connsiteX292" fmla="*/ 2840832 w 2845594"/>
                            <a:gd name="connsiteY292" fmla="*/ 1002506 h 1140840"/>
                            <a:gd name="connsiteX293" fmla="*/ 2838450 w 2845594"/>
                            <a:gd name="connsiteY293" fmla="*/ 1009650 h 1140840"/>
                            <a:gd name="connsiteX294" fmla="*/ 2833688 w 2845594"/>
                            <a:gd name="connsiteY294" fmla="*/ 1016794 h 1140840"/>
                            <a:gd name="connsiteX295" fmla="*/ 2828925 w 2845594"/>
                            <a:gd name="connsiteY295" fmla="*/ 1026319 h 1140840"/>
                            <a:gd name="connsiteX296" fmla="*/ 2826544 w 2845594"/>
                            <a:gd name="connsiteY296" fmla="*/ 1035844 h 1140840"/>
                            <a:gd name="connsiteX297" fmla="*/ 2821782 w 2845594"/>
                            <a:gd name="connsiteY297" fmla="*/ 1050131 h 1140840"/>
                            <a:gd name="connsiteX298" fmla="*/ 2814638 w 2845594"/>
                            <a:gd name="connsiteY298" fmla="*/ 1073944 h 1140840"/>
                            <a:gd name="connsiteX299" fmla="*/ 2812257 w 2845594"/>
                            <a:gd name="connsiteY299" fmla="*/ 1081087 h 1140840"/>
                            <a:gd name="connsiteX300" fmla="*/ 2807494 w 2845594"/>
                            <a:gd name="connsiteY300" fmla="*/ 1088231 h 1140840"/>
                            <a:gd name="connsiteX301" fmla="*/ 2797969 w 2845594"/>
                            <a:gd name="connsiteY301" fmla="*/ 1109662 h 1140840"/>
                            <a:gd name="connsiteX302" fmla="*/ 2788444 w 2845594"/>
                            <a:gd name="connsiteY302" fmla="*/ 1133475 h 1140840"/>
                            <a:gd name="connsiteX303" fmla="*/ 2786063 w 2845594"/>
                            <a:gd name="connsiteY303" fmla="*/ 1140619 h 1140840"/>
                            <a:gd name="connsiteX304" fmla="*/ 2781300 w 2845594"/>
                            <a:gd name="connsiteY304" fmla="*/ 1138237 h 1140840"/>
                            <a:gd name="connsiteX305" fmla="*/ 2788444 w 2845594"/>
                            <a:gd name="connsiteY305" fmla="*/ 1133475 h 1140840"/>
                            <a:gd name="connsiteX0" fmla="*/ 381621 w 2853358"/>
                            <a:gd name="connsiteY0" fmla="*/ 0 h 1140840"/>
                            <a:gd name="connsiteX1" fmla="*/ 381621 w 2853358"/>
                            <a:gd name="connsiteY1" fmla="*/ 0 h 1140840"/>
                            <a:gd name="connsiteX2" fmla="*/ 367333 w 2853358"/>
                            <a:gd name="connsiteY2" fmla="*/ 16669 h 1140840"/>
                            <a:gd name="connsiteX3" fmla="*/ 357808 w 2853358"/>
                            <a:gd name="connsiteY3" fmla="*/ 28575 h 1140840"/>
                            <a:gd name="connsiteX4" fmla="*/ 353046 w 2853358"/>
                            <a:gd name="connsiteY4" fmla="*/ 38100 h 1140840"/>
                            <a:gd name="connsiteX5" fmla="*/ 350664 w 2853358"/>
                            <a:gd name="connsiteY5" fmla="*/ 45244 h 1140840"/>
                            <a:gd name="connsiteX6" fmla="*/ 345902 w 2853358"/>
                            <a:gd name="connsiteY6" fmla="*/ 52387 h 1140840"/>
                            <a:gd name="connsiteX7" fmla="*/ 338758 w 2853358"/>
                            <a:gd name="connsiteY7" fmla="*/ 76200 h 1140840"/>
                            <a:gd name="connsiteX8" fmla="*/ 336377 w 2853358"/>
                            <a:gd name="connsiteY8" fmla="*/ 83344 h 1140840"/>
                            <a:gd name="connsiteX9" fmla="*/ 333996 w 2853358"/>
                            <a:gd name="connsiteY9" fmla="*/ 92869 h 1140840"/>
                            <a:gd name="connsiteX10" fmla="*/ 326852 w 2853358"/>
                            <a:gd name="connsiteY10" fmla="*/ 114300 h 1140840"/>
                            <a:gd name="connsiteX11" fmla="*/ 322089 w 2853358"/>
                            <a:gd name="connsiteY11" fmla="*/ 128587 h 1140840"/>
                            <a:gd name="connsiteX12" fmla="*/ 319708 w 2853358"/>
                            <a:gd name="connsiteY12" fmla="*/ 135731 h 1140840"/>
                            <a:gd name="connsiteX13" fmla="*/ 314946 w 2853358"/>
                            <a:gd name="connsiteY13" fmla="*/ 142875 h 1140840"/>
                            <a:gd name="connsiteX14" fmla="*/ 303039 w 2853358"/>
                            <a:gd name="connsiteY14" fmla="*/ 161925 h 1140840"/>
                            <a:gd name="connsiteX15" fmla="*/ 286371 w 2853358"/>
                            <a:gd name="connsiteY15" fmla="*/ 178594 h 1140840"/>
                            <a:gd name="connsiteX16" fmla="*/ 272083 w 2853358"/>
                            <a:gd name="connsiteY16" fmla="*/ 183356 h 1140840"/>
                            <a:gd name="connsiteX17" fmla="*/ 257796 w 2853358"/>
                            <a:gd name="connsiteY17" fmla="*/ 190500 h 1140840"/>
                            <a:gd name="connsiteX18" fmla="*/ 231602 w 2853358"/>
                            <a:gd name="connsiteY18" fmla="*/ 200025 h 1140840"/>
                            <a:gd name="connsiteX19" fmla="*/ 224458 w 2853358"/>
                            <a:gd name="connsiteY19" fmla="*/ 202406 h 1140840"/>
                            <a:gd name="connsiteX20" fmla="*/ 186358 w 2853358"/>
                            <a:gd name="connsiteY20" fmla="*/ 207169 h 1140840"/>
                            <a:gd name="connsiteX21" fmla="*/ 107777 w 2853358"/>
                            <a:gd name="connsiteY21" fmla="*/ 204787 h 1140840"/>
                            <a:gd name="connsiteX22" fmla="*/ 93489 w 2853358"/>
                            <a:gd name="connsiteY22" fmla="*/ 200025 h 1140840"/>
                            <a:gd name="connsiteX23" fmla="*/ 86346 w 2853358"/>
                            <a:gd name="connsiteY23" fmla="*/ 197644 h 1140840"/>
                            <a:gd name="connsiteX24" fmla="*/ 67296 w 2853358"/>
                            <a:gd name="connsiteY24" fmla="*/ 192881 h 1140840"/>
                            <a:gd name="connsiteX25" fmla="*/ 22052 w 2853358"/>
                            <a:gd name="connsiteY25" fmla="*/ 195262 h 1140840"/>
                            <a:gd name="connsiteX26" fmla="*/ 14908 w 2853358"/>
                            <a:gd name="connsiteY26" fmla="*/ 197644 h 1140840"/>
                            <a:gd name="connsiteX27" fmla="*/ 12527 w 2853358"/>
                            <a:gd name="connsiteY27" fmla="*/ 204787 h 1140840"/>
                            <a:gd name="connsiteX28" fmla="*/ 7764 w 2853358"/>
                            <a:gd name="connsiteY28" fmla="*/ 211931 h 1140840"/>
                            <a:gd name="connsiteX29" fmla="*/ 621 w 2853358"/>
                            <a:gd name="connsiteY29" fmla="*/ 247650 h 1140840"/>
                            <a:gd name="connsiteX30" fmla="*/ 22052 w 2853358"/>
                            <a:gd name="connsiteY30" fmla="*/ 259556 h 1140840"/>
                            <a:gd name="connsiteX31" fmla="*/ 26814 w 2853358"/>
                            <a:gd name="connsiteY31" fmla="*/ 280987 h 1140840"/>
                            <a:gd name="connsiteX32" fmla="*/ 29196 w 2853358"/>
                            <a:gd name="connsiteY32" fmla="*/ 288131 h 1140840"/>
                            <a:gd name="connsiteX33" fmla="*/ 33958 w 2853358"/>
                            <a:gd name="connsiteY33" fmla="*/ 295275 h 1140840"/>
                            <a:gd name="connsiteX34" fmla="*/ 36339 w 2853358"/>
                            <a:gd name="connsiteY34" fmla="*/ 316706 h 1140840"/>
                            <a:gd name="connsiteX35" fmla="*/ 41102 w 2853358"/>
                            <a:gd name="connsiteY35" fmla="*/ 330994 h 1140840"/>
                            <a:gd name="connsiteX36" fmla="*/ 48246 w 2853358"/>
                            <a:gd name="connsiteY36" fmla="*/ 352425 h 1140840"/>
                            <a:gd name="connsiteX37" fmla="*/ 50627 w 2853358"/>
                            <a:gd name="connsiteY37" fmla="*/ 359569 h 1140840"/>
                            <a:gd name="connsiteX38" fmla="*/ 53008 w 2853358"/>
                            <a:gd name="connsiteY38" fmla="*/ 369094 h 1140840"/>
                            <a:gd name="connsiteX39" fmla="*/ 48246 w 2853358"/>
                            <a:gd name="connsiteY39" fmla="*/ 564356 h 1140840"/>
                            <a:gd name="connsiteX40" fmla="*/ 53008 w 2853358"/>
                            <a:gd name="connsiteY40" fmla="*/ 583406 h 1140840"/>
                            <a:gd name="connsiteX41" fmla="*/ 57771 w 2853358"/>
                            <a:gd name="connsiteY41" fmla="*/ 590550 h 1140840"/>
                            <a:gd name="connsiteX42" fmla="*/ 64914 w 2853358"/>
                            <a:gd name="connsiteY42" fmla="*/ 611981 h 1140840"/>
                            <a:gd name="connsiteX43" fmla="*/ 67296 w 2853358"/>
                            <a:gd name="connsiteY43" fmla="*/ 619125 h 1140840"/>
                            <a:gd name="connsiteX44" fmla="*/ 76821 w 2853358"/>
                            <a:gd name="connsiteY44" fmla="*/ 633412 h 1140840"/>
                            <a:gd name="connsiteX45" fmla="*/ 86346 w 2853358"/>
                            <a:gd name="connsiteY45" fmla="*/ 645319 h 1140840"/>
                            <a:gd name="connsiteX46" fmla="*/ 100633 w 2853358"/>
                            <a:gd name="connsiteY46" fmla="*/ 657225 h 1140840"/>
                            <a:gd name="connsiteX47" fmla="*/ 114921 w 2853358"/>
                            <a:gd name="connsiteY47" fmla="*/ 661987 h 1140840"/>
                            <a:gd name="connsiteX48" fmla="*/ 122064 w 2853358"/>
                            <a:gd name="connsiteY48" fmla="*/ 664369 h 1140840"/>
                            <a:gd name="connsiteX49" fmla="*/ 138733 w 2853358"/>
                            <a:gd name="connsiteY49" fmla="*/ 661987 h 1140840"/>
                            <a:gd name="connsiteX50" fmla="*/ 155402 w 2853358"/>
                            <a:gd name="connsiteY50" fmla="*/ 657225 h 1140840"/>
                            <a:gd name="connsiteX51" fmla="*/ 169689 w 2853358"/>
                            <a:gd name="connsiteY51" fmla="*/ 647700 h 1140840"/>
                            <a:gd name="connsiteX52" fmla="*/ 183977 w 2853358"/>
                            <a:gd name="connsiteY52" fmla="*/ 626269 h 1140840"/>
                            <a:gd name="connsiteX53" fmla="*/ 188739 w 2853358"/>
                            <a:gd name="connsiteY53" fmla="*/ 619125 h 1140840"/>
                            <a:gd name="connsiteX54" fmla="*/ 193502 w 2853358"/>
                            <a:gd name="connsiteY54" fmla="*/ 600075 h 1140840"/>
                            <a:gd name="connsiteX55" fmla="*/ 195883 w 2853358"/>
                            <a:gd name="connsiteY55" fmla="*/ 592931 h 1140840"/>
                            <a:gd name="connsiteX56" fmla="*/ 198264 w 2853358"/>
                            <a:gd name="connsiteY56" fmla="*/ 583406 h 1140840"/>
                            <a:gd name="connsiteX57" fmla="*/ 195883 w 2853358"/>
                            <a:gd name="connsiteY57" fmla="*/ 559594 h 1140840"/>
                            <a:gd name="connsiteX58" fmla="*/ 198264 w 2853358"/>
                            <a:gd name="connsiteY58" fmla="*/ 540544 h 1140840"/>
                            <a:gd name="connsiteX59" fmla="*/ 200646 w 2853358"/>
                            <a:gd name="connsiteY59" fmla="*/ 519112 h 1140840"/>
                            <a:gd name="connsiteX60" fmla="*/ 203027 w 2853358"/>
                            <a:gd name="connsiteY60" fmla="*/ 485775 h 1140840"/>
                            <a:gd name="connsiteX61" fmla="*/ 207789 w 2853358"/>
                            <a:gd name="connsiteY61" fmla="*/ 454819 h 1140840"/>
                            <a:gd name="connsiteX62" fmla="*/ 212552 w 2853358"/>
                            <a:gd name="connsiteY62" fmla="*/ 438150 h 1140840"/>
                            <a:gd name="connsiteX63" fmla="*/ 217314 w 2853358"/>
                            <a:gd name="connsiteY63" fmla="*/ 400050 h 1140840"/>
                            <a:gd name="connsiteX64" fmla="*/ 219696 w 2853358"/>
                            <a:gd name="connsiteY64" fmla="*/ 390525 h 1140840"/>
                            <a:gd name="connsiteX65" fmla="*/ 224458 w 2853358"/>
                            <a:gd name="connsiteY65" fmla="*/ 383381 h 1140840"/>
                            <a:gd name="connsiteX66" fmla="*/ 226839 w 2853358"/>
                            <a:gd name="connsiteY66" fmla="*/ 376237 h 1140840"/>
                            <a:gd name="connsiteX67" fmla="*/ 236364 w 2853358"/>
                            <a:gd name="connsiteY67" fmla="*/ 361950 h 1140840"/>
                            <a:gd name="connsiteX68" fmla="*/ 245889 w 2853358"/>
                            <a:gd name="connsiteY68" fmla="*/ 340519 h 1140840"/>
                            <a:gd name="connsiteX69" fmla="*/ 253033 w 2853358"/>
                            <a:gd name="connsiteY69" fmla="*/ 338137 h 1140840"/>
                            <a:gd name="connsiteX70" fmla="*/ 267321 w 2853358"/>
                            <a:gd name="connsiteY70" fmla="*/ 330994 h 1140840"/>
                            <a:gd name="connsiteX71" fmla="*/ 281608 w 2853358"/>
                            <a:gd name="connsiteY71" fmla="*/ 323850 h 1140840"/>
                            <a:gd name="connsiteX72" fmla="*/ 298277 w 2853358"/>
                            <a:gd name="connsiteY72" fmla="*/ 316706 h 1140840"/>
                            <a:gd name="connsiteX73" fmla="*/ 300658 w 2853358"/>
                            <a:gd name="connsiteY73" fmla="*/ 309562 h 1140840"/>
                            <a:gd name="connsiteX74" fmla="*/ 307802 w 2853358"/>
                            <a:gd name="connsiteY74" fmla="*/ 307181 h 1140840"/>
                            <a:gd name="connsiteX75" fmla="*/ 314946 w 2853358"/>
                            <a:gd name="connsiteY75" fmla="*/ 302419 h 1140840"/>
                            <a:gd name="connsiteX76" fmla="*/ 331614 w 2853358"/>
                            <a:gd name="connsiteY76" fmla="*/ 297656 h 1140840"/>
                            <a:gd name="connsiteX77" fmla="*/ 341139 w 2853358"/>
                            <a:gd name="connsiteY77" fmla="*/ 292894 h 1140840"/>
                            <a:gd name="connsiteX78" fmla="*/ 362571 w 2853358"/>
                            <a:gd name="connsiteY78" fmla="*/ 290512 h 1140840"/>
                            <a:gd name="connsiteX79" fmla="*/ 395908 w 2853358"/>
                            <a:gd name="connsiteY79" fmla="*/ 288131 h 1140840"/>
                            <a:gd name="connsiteX80" fmla="*/ 422102 w 2853358"/>
                            <a:gd name="connsiteY80" fmla="*/ 290512 h 1140840"/>
                            <a:gd name="connsiteX81" fmla="*/ 436389 w 2853358"/>
                            <a:gd name="connsiteY81" fmla="*/ 292894 h 1140840"/>
                            <a:gd name="connsiteX82" fmla="*/ 445914 w 2853358"/>
                            <a:gd name="connsiteY82" fmla="*/ 300037 h 1140840"/>
                            <a:gd name="connsiteX83" fmla="*/ 455439 w 2853358"/>
                            <a:gd name="connsiteY83" fmla="*/ 304800 h 1140840"/>
                            <a:gd name="connsiteX84" fmla="*/ 462583 w 2853358"/>
                            <a:gd name="connsiteY84" fmla="*/ 309562 h 1140840"/>
                            <a:gd name="connsiteX85" fmla="*/ 479252 w 2853358"/>
                            <a:gd name="connsiteY85" fmla="*/ 314325 h 1140840"/>
                            <a:gd name="connsiteX86" fmla="*/ 493539 w 2853358"/>
                            <a:gd name="connsiteY86" fmla="*/ 323850 h 1140840"/>
                            <a:gd name="connsiteX87" fmla="*/ 500683 w 2853358"/>
                            <a:gd name="connsiteY87" fmla="*/ 328612 h 1140840"/>
                            <a:gd name="connsiteX88" fmla="*/ 510208 w 2853358"/>
                            <a:gd name="connsiteY88" fmla="*/ 335756 h 1140840"/>
                            <a:gd name="connsiteX89" fmla="*/ 574502 w 2853358"/>
                            <a:gd name="connsiteY89" fmla="*/ 342900 h 1140840"/>
                            <a:gd name="connsiteX90" fmla="*/ 581646 w 2853358"/>
                            <a:gd name="connsiteY90" fmla="*/ 345281 h 1140840"/>
                            <a:gd name="connsiteX91" fmla="*/ 598314 w 2853358"/>
                            <a:gd name="connsiteY91" fmla="*/ 354806 h 1140840"/>
                            <a:gd name="connsiteX92" fmla="*/ 607839 w 2853358"/>
                            <a:gd name="connsiteY92" fmla="*/ 357187 h 1140840"/>
                            <a:gd name="connsiteX93" fmla="*/ 634033 w 2853358"/>
                            <a:gd name="connsiteY93" fmla="*/ 364331 h 1140840"/>
                            <a:gd name="connsiteX94" fmla="*/ 669752 w 2853358"/>
                            <a:gd name="connsiteY94" fmla="*/ 366712 h 1140840"/>
                            <a:gd name="connsiteX95" fmla="*/ 679277 w 2853358"/>
                            <a:gd name="connsiteY95" fmla="*/ 369094 h 1140840"/>
                            <a:gd name="connsiteX96" fmla="*/ 693564 w 2853358"/>
                            <a:gd name="connsiteY96" fmla="*/ 373856 h 1140840"/>
                            <a:gd name="connsiteX97" fmla="*/ 788814 w 2853358"/>
                            <a:gd name="connsiteY97" fmla="*/ 366712 h 1140840"/>
                            <a:gd name="connsiteX98" fmla="*/ 853108 w 2853358"/>
                            <a:gd name="connsiteY98" fmla="*/ 369094 h 1140840"/>
                            <a:gd name="connsiteX99" fmla="*/ 865014 w 2853358"/>
                            <a:gd name="connsiteY99" fmla="*/ 373856 h 1140840"/>
                            <a:gd name="connsiteX100" fmla="*/ 872158 w 2853358"/>
                            <a:gd name="connsiteY100" fmla="*/ 376237 h 1140840"/>
                            <a:gd name="connsiteX101" fmla="*/ 884064 w 2853358"/>
                            <a:gd name="connsiteY101" fmla="*/ 378619 h 1140840"/>
                            <a:gd name="connsiteX102" fmla="*/ 903114 w 2853358"/>
                            <a:gd name="connsiteY102" fmla="*/ 383381 h 1140840"/>
                            <a:gd name="connsiteX103" fmla="*/ 919783 w 2853358"/>
                            <a:gd name="connsiteY103" fmla="*/ 388144 h 1140840"/>
                            <a:gd name="connsiteX104" fmla="*/ 948358 w 2853358"/>
                            <a:gd name="connsiteY104" fmla="*/ 392906 h 1140840"/>
                            <a:gd name="connsiteX105" fmla="*/ 953121 w 2853358"/>
                            <a:gd name="connsiteY105" fmla="*/ 400050 h 1140840"/>
                            <a:gd name="connsiteX106" fmla="*/ 995983 w 2853358"/>
                            <a:gd name="connsiteY106" fmla="*/ 407194 h 1140840"/>
                            <a:gd name="connsiteX107" fmla="*/ 1019796 w 2853358"/>
                            <a:gd name="connsiteY107" fmla="*/ 411956 h 1140840"/>
                            <a:gd name="connsiteX108" fmla="*/ 1045989 w 2853358"/>
                            <a:gd name="connsiteY108" fmla="*/ 416719 h 1140840"/>
                            <a:gd name="connsiteX109" fmla="*/ 1093614 w 2853358"/>
                            <a:gd name="connsiteY109" fmla="*/ 411956 h 1140840"/>
                            <a:gd name="connsiteX110" fmla="*/ 1100758 w 2853358"/>
                            <a:gd name="connsiteY110" fmla="*/ 409575 h 1140840"/>
                            <a:gd name="connsiteX111" fmla="*/ 1117427 w 2853358"/>
                            <a:gd name="connsiteY111" fmla="*/ 414337 h 1140840"/>
                            <a:gd name="connsiteX112" fmla="*/ 1126952 w 2853358"/>
                            <a:gd name="connsiteY112" fmla="*/ 416719 h 1140840"/>
                            <a:gd name="connsiteX113" fmla="*/ 1134096 w 2853358"/>
                            <a:gd name="connsiteY113" fmla="*/ 419100 h 1140840"/>
                            <a:gd name="connsiteX114" fmla="*/ 1146002 w 2853358"/>
                            <a:gd name="connsiteY114" fmla="*/ 421481 h 1140840"/>
                            <a:gd name="connsiteX115" fmla="*/ 1155527 w 2853358"/>
                            <a:gd name="connsiteY115" fmla="*/ 428625 h 1140840"/>
                            <a:gd name="connsiteX116" fmla="*/ 1243633 w 2853358"/>
                            <a:gd name="connsiteY116" fmla="*/ 426244 h 1140840"/>
                            <a:gd name="connsiteX117" fmla="*/ 1253158 w 2853358"/>
                            <a:gd name="connsiteY117" fmla="*/ 423862 h 1140840"/>
                            <a:gd name="connsiteX118" fmla="*/ 1322214 w 2853358"/>
                            <a:gd name="connsiteY118" fmla="*/ 421481 h 1140840"/>
                            <a:gd name="connsiteX119" fmla="*/ 1355552 w 2853358"/>
                            <a:gd name="connsiteY119" fmla="*/ 416719 h 1140840"/>
                            <a:gd name="connsiteX120" fmla="*/ 1369839 w 2853358"/>
                            <a:gd name="connsiteY120" fmla="*/ 411956 h 1140840"/>
                            <a:gd name="connsiteX121" fmla="*/ 1405558 w 2853358"/>
                            <a:gd name="connsiteY121" fmla="*/ 400050 h 1140840"/>
                            <a:gd name="connsiteX122" fmla="*/ 1426989 w 2853358"/>
                            <a:gd name="connsiteY122" fmla="*/ 392906 h 1140840"/>
                            <a:gd name="connsiteX123" fmla="*/ 1434133 w 2853358"/>
                            <a:gd name="connsiteY123" fmla="*/ 390525 h 1140840"/>
                            <a:gd name="connsiteX124" fmla="*/ 1441277 w 2853358"/>
                            <a:gd name="connsiteY124" fmla="*/ 388144 h 1140840"/>
                            <a:gd name="connsiteX125" fmla="*/ 1453183 w 2853358"/>
                            <a:gd name="connsiteY125" fmla="*/ 373856 h 1140840"/>
                            <a:gd name="connsiteX126" fmla="*/ 1460327 w 2853358"/>
                            <a:gd name="connsiteY126" fmla="*/ 366712 h 1140840"/>
                            <a:gd name="connsiteX127" fmla="*/ 1472233 w 2853358"/>
                            <a:gd name="connsiteY127" fmla="*/ 354806 h 1140840"/>
                            <a:gd name="connsiteX128" fmla="*/ 1476996 w 2853358"/>
                            <a:gd name="connsiteY128" fmla="*/ 347662 h 1140840"/>
                            <a:gd name="connsiteX129" fmla="*/ 1484139 w 2853358"/>
                            <a:gd name="connsiteY129" fmla="*/ 342900 h 1140840"/>
                            <a:gd name="connsiteX130" fmla="*/ 1493664 w 2853358"/>
                            <a:gd name="connsiteY130" fmla="*/ 328612 h 1140840"/>
                            <a:gd name="connsiteX131" fmla="*/ 1498427 w 2853358"/>
                            <a:gd name="connsiteY131" fmla="*/ 321469 h 1140840"/>
                            <a:gd name="connsiteX132" fmla="*/ 1503189 w 2853358"/>
                            <a:gd name="connsiteY132" fmla="*/ 314325 h 1140840"/>
                            <a:gd name="connsiteX133" fmla="*/ 1510333 w 2853358"/>
                            <a:gd name="connsiteY133" fmla="*/ 300037 h 1140840"/>
                            <a:gd name="connsiteX134" fmla="*/ 1512714 w 2853358"/>
                            <a:gd name="connsiteY134" fmla="*/ 292894 h 1140840"/>
                            <a:gd name="connsiteX135" fmla="*/ 1522239 w 2853358"/>
                            <a:gd name="connsiteY135" fmla="*/ 278606 h 1140840"/>
                            <a:gd name="connsiteX136" fmla="*/ 1527002 w 2853358"/>
                            <a:gd name="connsiteY136" fmla="*/ 271462 h 1140840"/>
                            <a:gd name="connsiteX137" fmla="*/ 1534146 w 2853358"/>
                            <a:gd name="connsiteY137" fmla="*/ 264319 h 1140840"/>
                            <a:gd name="connsiteX138" fmla="*/ 1536527 w 2853358"/>
                            <a:gd name="connsiteY138" fmla="*/ 254794 h 1140840"/>
                            <a:gd name="connsiteX139" fmla="*/ 1541289 w 2853358"/>
                            <a:gd name="connsiteY139" fmla="*/ 240506 h 1140840"/>
                            <a:gd name="connsiteX140" fmla="*/ 1543671 w 2853358"/>
                            <a:gd name="connsiteY140" fmla="*/ 230981 h 1140840"/>
                            <a:gd name="connsiteX141" fmla="*/ 1546052 w 2853358"/>
                            <a:gd name="connsiteY141" fmla="*/ 219075 h 1140840"/>
                            <a:gd name="connsiteX142" fmla="*/ 1548433 w 2853358"/>
                            <a:gd name="connsiteY142" fmla="*/ 211931 h 1140840"/>
                            <a:gd name="connsiteX143" fmla="*/ 1550814 w 2853358"/>
                            <a:gd name="connsiteY143" fmla="*/ 202406 h 1140840"/>
                            <a:gd name="connsiteX144" fmla="*/ 1555577 w 2853358"/>
                            <a:gd name="connsiteY144" fmla="*/ 161925 h 1140840"/>
                            <a:gd name="connsiteX145" fmla="*/ 1560339 w 2853358"/>
                            <a:gd name="connsiteY145" fmla="*/ 145256 h 1140840"/>
                            <a:gd name="connsiteX146" fmla="*/ 1565102 w 2853358"/>
                            <a:gd name="connsiteY146" fmla="*/ 138112 h 1140840"/>
                            <a:gd name="connsiteX147" fmla="*/ 1567483 w 2853358"/>
                            <a:gd name="connsiteY147" fmla="*/ 130969 h 1140840"/>
                            <a:gd name="connsiteX148" fmla="*/ 1577008 w 2853358"/>
                            <a:gd name="connsiteY148" fmla="*/ 116681 h 1140840"/>
                            <a:gd name="connsiteX149" fmla="*/ 1584152 w 2853358"/>
                            <a:gd name="connsiteY149" fmla="*/ 102394 h 1140840"/>
                            <a:gd name="connsiteX150" fmla="*/ 1591296 w 2853358"/>
                            <a:gd name="connsiteY150" fmla="*/ 97631 h 1140840"/>
                            <a:gd name="connsiteX151" fmla="*/ 1612727 w 2853358"/>
                            <a:gd name="connsiteY151" fmla="*/ 92869 h 1140840"/>
                            <a:gd name="connsiteX152" fmla="*/ 1615107 w 2853358"/>
                            <a:gd name="connsiteY152" fmla="*/ 73818 h 1140840"/>
                            <a:gd name="connsiteX153" fmla="*/ 1634159 w 2853358"/>
                            <a:gd name="connsiteY153" fmla="*/ 71437 h 1140840"/>
                            <a:gd name="connsiteX154" fmla="*/ 1662733 w 2853358"/>
                            <a:gd name="connsiteY154" fmla="*/ 69056 h 1140840"/>
                            <a:gd name="connsiteX155" fmla="*/ 1674639 w 2853358"/>
                            <a:gd name="connsiteY155" fmla="*/ 66675 h 1140840"/>
                            <a:gd name="connsiteX156" fmla="*/ 1691308 w 2853358"/>
                            <a:gd name="connsiteY156" fmla="*/ 69056 h 1140840"/>
                            <a:gd name="connsiteX157" fmla="*/ 1724646 w 2853358"/>
                            <a:gd name="connsiteY157" fmla="*/ 66675 h 1140840"/>
                            <a:gd name="connsiteX158" fmla="*/ 1736552 w 2853358"/>
                            <a:gd name="connsiteY158" fmla="*/ 64294 h 1140840"/>
                            <a:gd name="connsiteX159" fmla="*/ 1750839 w 2853358"/>
                            <a:gd name="connsiteY159" fmla="*/ 73819 h 1140840"/>
                            <a:gd name="connsiteX160" fmla="*/ 1753221 w 2853358"/>
                            <a:gd name="connsiteY160" fmla="*/ 80962 h 1140840"/>
                            <a:gd name="connsiteX161" fmla="*/ 1757983 w 2853358"/>
                            <a:gd name="connsiteY161" fmla="*/ 88106 h 1140840"/>
                            <a:gd name="connsiteX162" fmla="*/ 1767508 w 2853358"/>
                            <a:gd name="connsiteY162" fmla="*/ 104775 h 1140840"/>
                            <a:gd name="connsiteX163" fmla="*/ 1769889 w 2853358"/>
                            <a:gd name="connsiteY163" fmla="*/ 92869 h 1140840"/>
                            <a:gd name="connsiteX164" fmla="*/ 1774652 w 2853358"/>
                            <a:gd name="connsiteY164" fmla="*/ 107156 h 1140840"/>
                            <a:gd name="connsiteX165" fmla="*/ 1781796 w 2853358"/>
                            <a:gd name="connsiteY165" fmla="*/ 121444 h 1140840"/>
                            <a:gd name="connsiteX166" fmla="*/ 1786558 w 2853358"/>
                            <a:gd name="connsiteY166" fmla="*/ 138112 h 1140840"/>
                            <a:gd name="connsiteX167" fmla="*/ 1798464 w 2853358"/>
                            <a:gd name="connsiteY167" fmla="*/ 152400 h 1140840"/>
                            <a:gd name="connsiteX168" fmla="*/ 1807989 w 2853358"/>
                            <a:gd name="connsiteY168" fmla="*/ 166687 h 1140840"/>
                            <a:gd name="connsiteX169" fmla="*/ 1812752 w 2853358"/>
                            <a:gd name="connsiteY169" fmla="*/ 183356 h 1140840"/>
                            <a:gd name="connsiteX170" fmla="*/ 1822277 w 2853358"/>
                            <a:gd name="connsiteY170" fmla="*/ 204787 h 1140840"/>
                            <a:gd name="connsiteX171" fmla="*/ 1824658 w 2853358"/>
                            <a:gd name="connsiteY171" fmla="*/ 214312 h 1140840"/>
                            <a:gd name="connsiteX172" fmla="*/ 1831802 w 2853358"/>
                            <a:gd name="connsiteY172" fmla="*/ 235744 h 1140840"/>
                            <a:gd name="connsiteX173" fmla="*/ 1841327 w 2853358"/>
                            <a:gd name="connsiteY173" fmla="*/ 264319 h 1140840"/>
                            <a:gd name="connsiteX174" fmla="*/ 1848471 w 2853358"/>
                            <a:gd name="connsiteY174" fmla="*/ 285750 h 1140840"/>
                            <a:gd name="connsiteX175" fmla="*/ 1853233 w 2853358"/>
                            <a:gd name="connsiteY175" fmla="*/ 300037 h 1140840"/>
                            <a:gd name="connsiteX176" fmla="*/ 1857996 w 2853358"/>
                            <a:gd name="connsiteY176" fmla="*/ 307181 h 1140840"/>
                            <a:gd name="connsiteX177" fmla="*/ 1860377 w 2853358"/>
                            <a:gd name="connsiteY177" fmla="*/ 316706 h 1140840"/>
                            <a:gd name="connsiteX178" fmla="*/ 1865139 w 2853358"/>
                            <a:gd name="connsiteY178" fmla="*/ 330994 h 1140840"/>
                            <a:gd name="connsiteX179" fmla="*/ 1874664 w 2853358"/>
                            <a:gd name="connsiteY179" fmla="*/ 359569 h 1140840"/>
                            <a:gd name="connsiteX180" fmla="*/ 1879427 w 2853358"/>
                            <a:gd name="connsiteY180" fmla="*/ 373856 h 1140840"/>
                            <a:gd name="connsiteX181" fmla="*/ 1881808 w 2853358"/>
                            <a:gd name="connsiteY181" fmla="*/ 381000 h 1140840"/>
                            <a:gd name="connsiteX182" fmla="*/ 1924671 w 2853358"/>
                            <a:gd name="connsiteY182" fmla="*/ 373856 h 1140840"/>
                            <a:gd name="connsiteX183" fmla="*/ 1931814 w 2853358"/>
                            <a:gd name="connsiteY183" fmla="*/ 371475 h 1140840"/>
                            <a:gd name="connsiteX184" fmla="*/ 1938958 w 2853358"/>
                            <a:gd name="connsiteY184" fmla="*/ 369094 h 1140840"/>
                            <a:gd name="connsiteX185" fmla="*/ 1946102 w 2853358"/>
                            <a:gd name="connsiteY185" fmla="*/ 364331 h 1140840"/>
                            <a:gd name="connsiteX186" fmla="*/ 1965152 w 2853358"/>
                            <a:gd name="connsiteY186" fmla="*/ 359569 h 1140840"/>
                            <a:gd name="connsiteX187" fmla="*/ 1993727 w 2853358"/>
                            <a:gd name="connsiteY187" fmla="*/ 354806 h 1140840"/>
                            <a:gd name="connsiteX188" fmla="*/ 2005633 w 2853358"/>
                            <a:gd name="connsiteY188" fmla="*/ 350044 h 1140840"/>
                            <a:gd name="connsiteX189" fmla="*/ 2031827 w 2853358"/>
                            <a:gd name="connsiteY189" fmla="*/ 345281 h 1140840"/>
                            <a:gd name="connsiteX190" fmla="*/ 2041352 w 2853358"/>
                            <a:gd name="connsiteY190" fmla="*/ 342900 h 1140840"/>
                            <a:gd name="connsiteX191" fmla="*/ 2055639 w 2853358"/>
                            <a:gd name="connsiteY191" fmla="*/ 338137 h 1140840"/>
                            <a:gd name="connsiteX192" fmla="*/ 2096121 w 2853358"/>
                            <a:gd name="connsiteY192" fmla="*/ 335756 h 1140840"/>
                            <a:gd name="connsiteX193" fmla="*/ 2131839 w 2853358"/>
                            <a:gd name="connsiteY193" fmla="*/ 309563 h 1140840"/>
                            <a:gd name="connsiteX194" fmla="*/ 2179465 w 2853358"/>
                            <a:gd name="connsiteY194" fmla="*/ 300037 h 1140840"/>
                            <a:gd name="connsiteX195" fmla="*/ 2205657 w 2853358"/>
                            <a:gd name="connsiteY195" fmla="*/ 302418 h 1140840"/>
                            <a:gd name="connsiteX196" fmla="*/ 2217564 w 2853358"/>
                            <a:gd name="connsiteY196" fmla="*/ 302419 h 1140840"/>
                            <a:gd name="connsiteX197" fmla="*/ 2224708 w 2853358"/>
                            <a:gd name="connsiteY197" fmla="*/ 297656 h 1140840"/>
                            <a:gd name="connsiteX198" fmla="*/ 2236614 w 2853358"/>
                            <a:gd name="connsiteY198" fmla="*/ 295275 h 1140840"/>
                            <a:gd name="connsiteX199" fmla="*/ 2243758 w 2853358"/>
                            <a:gd name="connsiteY199" fmla="*/ 292894 h 1140840"/>
                            <a:gd name="connsiteX200" fmla="*/ 2262808 w 2853358"/>
                            <a:gd name="connsiteY200" fmla="*/ 288131 h 1140840"/>
                            <a:gd name="connsiteX201" fmla="*/ 2277096 w 2853358"/>
                            <a:gd name="connsiteY201" fmla="*/ 290512 h 1140840"/>
                            <a:gd name="connsiteX202" fmla="*/ 2284239 w 2853358"/>
                            <a:gd name="connsiteY202" fmla="*/ 292894 h 1140840"/>
                            <a:gd name="connsiteX203" fmla="*/ 2300908 w 2853358"/>
                            <a:gd name="connsiteY203" fmla="*/ 295275 h 1140840"/>
                            <a:gd name="connsiteX204" fmla="*/ 2319958 w 2853358"/>
                            <a:gd name="connsiteY204" fmla="*/ 300037 h 1140840"/>
                            <a:gd name="connsiteX205" fmla="*/ 2327102 w 2853358"/>
                            <a:gd name="connsiteY205" fmla="*/ 302419 h 1140840"/>
                            <a:gd name="connsiteX206" fmla="*/ 2339008 w 2853358"/>
                            <a:gd name="connsiteY206" fmla="*/ 304800 h 1140840"/>
                            <a:gd name="connsiteX207" fmla="*/ 2348533 w 2853358"/>
                            <a:gd name="connsiteY207" fmla="*/ 307181 h 1140840"/>
                            <a:gd name="connsiteX208" fmla="*/ 2367583 w 2853358"/>
                            <a:gd name="connsiteY208" fmla="*/ 304800 h 1140840"/>
                            <a:gd name="connsiteX209" fmla="*/ 2374727 w 2853358"/>
                            <a:gd name="connsiteY209" fmla="*/ 302419 h 1140840"/>
                            <a:gd name="connsiteX210" fmla="*/ 2386633 w 2853358"/>
                            <a:gd name="connsiteY210" fmla="*/ 307181 h 1140840"/>
                            <a:gd name="connsiteX211" fmla="*/ 2398539 w 2853358"/>
                            <a:gd name="connsiteY211" fmla="*/ 309562 h 1140840"/>
                            <a:gd name="connsiteX212" fmla="*/ 2405683 w 2853358"/>
                            <a:gd name="connsiteY212" fmla="*/ 311944 h 1140840"/>
                            <a:gd name="connsiteX213" fmla="*/ 2431877 w 2853358"/>
                            <a:gd name="connsiteY213" fmla="*/ 309562 h 1140840"/>
                            <a:gd name="connsiteX214" fmla="*/ 2446164 w 2853358"/>
                            <a:gd name="connsiteY214" fmla="*/ 304800 h 1140840"/>
                            <a:gd name="connsiteX215" fmla="*/ 2453308 w 2853358"/>
                            <a:gd name="connsiteY215" fmla="*/ 300037 h 1140840"/>
                            <a:gd name="connsiteX216" fmla="*/ 2458071 w 2853358"/>
                            <a:gd name="connsiteY216" fmla="*/ 292894 h 1140840"/>
                            <a:gd name="connsiteX217" fmla="*/ 2465214 w 2853358"/>
                            <a:gd name="connsiteY217" fmla="*/ 290512 h 1140840"/>
                            <a:gd name="connsiteX218" fmla="*/ 2477121 w 2853358"/>
                            <a:gd name="connsiteY218" fmla="*/ 254794 h 1140840"/>
                            <a:gd name="connsiteX219" fmla="*/ 2481883 w 2853358"/>
                            <a:gd name="connsiteY219" fmla="*/ 240506 h 1140840"/>
                            <a:gd name="connsiteX220" fmla="*/ 2484264 w 2853358"/>
                            <a:gd name="connsiteY220" fmla="*/ 233362 h 1140840"/>
                            <a:gd name="connsiteX221" fmla="*/ 2481883 w 2853358"/>
                            <a:gd name="connsiteY221" fmla="*/ 192881 h 1140840"/>
                            <a:gd name="connsiteX222" fmla="*/ 2479502 w 2853358"/>
                            <a:gd name="connsiteY222" fmla="*/ 185737 h 1140840"/>
                            <a:gd name="connsiteX223" fmla="*/ 2477121 w 2853358"/>
                            <a:gd name="connsiteY223" fmla="*/ 171450 h 1140840"/>
                            <a:gd name="connsiteX224" fmla="*/ 2472358 w 2853358"/>
                            <a:gd name="connsiteY224" fmla="*/ 157162 h 1140840"/>
                            <a:gd name="connsiteX225" fmla="*/ 2479502 w 2853358"/>
                            <a:gd name="connsiteY225" fmla="*/ 109537 h 1140840"/>
                            <a:gd name="connsiteX226" fmla="*/ 2484264 w 2853358"/>
                            <a:gd name="connsiteY226" fmla="*/ 102394 h 1140840"/>
                            <a:gd name="connsiteX227" fmla="*/ 2486646 w 2853358"/>
                            <a:gd name="connsiteY227" fmla="*/ 88106 h 1140840"/>
                            <a:gd name="connsiteX228" fmla="*/ 2496171 w 2853358"/>
                            <a:gd name="connsiteY228" fmla="*/ 73819 h 1140840"/>
                            <a:gd name="connsiteX229" fmla="*/ 2498552 w 2853358"/>
                            <a:gd name="connsiteY229" fmla="*/ 66675 h 1140840"/>
                            <a:gd name="connsiteX230" fmla="*/ 2505696 w 2853358"/>
                            <a:gd name="connsiteY230" fmla="*/ 57150 h 1140840"/>
                            <a:gd name="connsiteX231" fmla="*/ 2493789 w 2853358"/>
                            <a:gd name="connsiteY231" fmla="*/ 54769 h 1140840"/>
                            <a:gd name="connsiteX232" fmla="*/ 2510458 w 2853358"/>
                            <a:gd name="connsiteY232" fmla="*/ 42862 h 1140840"/>
                            <a:gd name="connsiteX233" fmla="*/ 2517602 w 2853358"/>
                            <a:gd name="connsiteY233" fmla="*/ 40481 h 1140840"/>
                            <a:gd name="connsiteX234" fmla="*/ 2524746 w 2853358"/>
                            <a:gd name="connsiteY234" fmla="*/ 35719 h 1140840"/>
                            <a:gd name="connsiteX235" fmla="*/ 2534271 w 2853358"/>
                            <a:gd name="connsiteY235" fmla="*/ 30956 h 1140840"/>
                            <a:gd name="connsiteX236" fmla="*/ 2548558 w 2853358"/>
                            <a:gd name="connsiteY236" fmla="*/ 21431 h 1140840"/>
                            <a:gd name="connsiteX237" fmla="*/ 2555702 w 2853358"/>
                            <a:gd name="connsiteY237" fmla="*/ 14287 h 1140840"/>
                            <a:gd name="connsiteX238" fmla="*/ 2562846 w 2853358"/>
                            <a:gd name="connsiteY238" fmla="*/ 11906 h 1140840"/>
                            <a:gd name="connsiteX239" fmla="*/ 2581896 w 2853358"/>
                            <a:gd name="connsiteY239" fmla="*/ 7144 h 1140840"/>
                            <a:gd name="connsiteX240" fmla="*/ 2615233 w 2853358"/>
                            <a:gd name="connsiteY240" fmla="*/ 2381 h 1140840"/>
                            <a:gd name="connsiteX241" fmla="*/ 2648571 w 2853358"/>
                            <a:gd name="connsiteY241" fmla="*/ 4762 h 1140840"/>
                            <a:gd name="connsiteX242" fmla="*/ 2653333 w 2853358"/>
                            <a:gd name="connsiteY242" fmla="*/ 19050 h 1140840"/>
                            <a:gd name="connsiteX243" fmla="*/ 2660477 w 2853358"/>
                            <a:gd name="connsiteY243" fmla="*/ 26194 h 1140840"/>
                            <a:gd name="connsiteX244" fmla="*/ 2691433 w 2853358"/>
                            <a:gd name="connsiteY244" fmla="*/ 47625 h 1140840"/>
                            <a:gd name="connsiteX245" fmla="*/ 2710483 w 2853358"/>
                            <a:gd name="connsiteY245" fmla="*/ 64294 h 1140840"/>
                            <a:gd name="connsiteX246" fmla="*/ 2717627 w 2853358"/>
                            <a:gd name="connsiteY246" fmla="*/ 66675 h 1140840"/>
                            <a:gd name="connsiteX247" fmla="*/ 2729533 w 2853358"/>
                            <a:gd name="connsiteY247" fmla="*/ 78581 h 1140840"/>
                            <a:gd name="connsiteX248" fmla="*/ 2736677 w 2853358"/>
                            <a:gd name="connsiteY248" fmla="*/ 88106 h 1140840"/>
                            <a:gd name="connsiteX249" fmla="*/ 2755727 w 2853358"/>
                            <a:gd name="connsiteY249" fmla="*/ 102394 h 1140840"/>
                            <a:gd name="connsiteX250" fmla="*/ 2770014 w 2853358"/>
                            <a:gd name="connsiteY250" fmla="*/ 126206 h 1140840"/>
                            <a:gd name="connsiteX251" fmla="*/ 2774777 w 2853358"/>
                            <a:gd name="connsiteY251" fmla="*/ 142875 h 1140840"/>
                            <a:gd name="connsiteX252" fmla="*/ 2777158 w 2853358"/>
                            <a:gd name="connsiteY252" fmla="*/ 154781 h 1140840"/>
                            <a:gd name="connsiteX253" fmla="*/ 2779539 w 2853358"/>
                            <a:gd name="connsiteY253" fmla="*/ 161925 h 1140840"/>
                            <a:gd name="connsiteX254" fmla="*/ 2784302 w 2853358"/>
                            <a:gd name="connsiteY254" fmla="*/ 211931 h 1140840"/>
                            <a:gd name="connsiteX255" fmla="*/ 2786683 w 2853358"/>
                            <a:gd name="connsiteY255" fmla="*/ 233362 h 1140840"/>
                            <a:gd name="connsiteX256" fmla="*/ 2798589 w 2853358"/>
                            <a:gd name="connsiteY256" fmla="*/ 254794 h 1140840"/>
                            <a:gd name="connsiteX257" fmla="*/ 2800971 w 2853358"/>
                            <a:gd name="connsiteY257" fmla="*/ 266700 h 1140840"/>
                            <a:gd name="connsiteX258" fmla="*/ 2805733 w 2853358"/>
                            <a:gd name="connsiteY258" fmla="*/ 273844 h 1140840"/>
                            <a:gd name="connsiteX259" fmla="*/ 2808114 w 2853358"/>
                            <a:gd name="connsiteY259" fmla="*/ 280987 h 1140840"/>
                            <a:gd name="connsiteX260" fmla="*/ 2812877 w 2853358"/>
                            <a:gd name="connsiteY260" fmla="*/ 290512 h 1140840"/>
                            <a:gd name="connsiteX261" fmla="*/ 2817639 w 2853358"/>
                            <a:gd name="connsiteY261" fmla="*/ 309562 h 1140840"/>
                            <a:gd name="connsiteX262" fmla="*/ 2820021 w 2853358"/>
                            <a:gd name="connsiteY262" fmla="*/ 316706 h 1140840"/>
                            <a:gd name="connsiteX263" fmla="*/ 2822402 w 2853358"/>
                            <a:gd name="connsiteY263" fmla="*/ 326231 h 1140840"/>
                            <a:gd name="connsiteX264" fmla="*/ 2827164 w 2853358"/>
                            <a:gd name="connsiteY264" fmla="*/ 342900 h 1140840"/>
                            <a:gd name="connsiteX265" fmla="*/ 2829546 w 2853358"/>
                            <a:gd name="connsiteY265" fmla="*/ 366712 h 1140840"/>
                            <a:gd name="connsiteX266" fmla="*/ 2831927 w 2853358"/>
                            <a:gd name="connsiteY266" fmla="*/ 373856 h 1140840"/>
                            <a:gd name="connsiteX267" fmla="*/ 2834308 w 2853358"/>
                            <a:gd name="connsiteY267" fmla="*/ 383381 h 1140840"/>
                            <a:gd name="connsiteX268" fmla="*/ 2834308 w 2853358"/>
                            <a:gd name="connsiteY268" fmla="*/ 464344 h 1140840"/>
                            <a:gd name="connsiteX269" fmla="*/ 2831927 w 2853358"/>
                            <a:gd name="connsiteY269" fmla="*/ 471487 h 1140840"/>
                            <a:gd name="connsiteX270" fmla="*/ 2824783 w 2853358"/>
                            <a:gd name="connsiteY270" fmla="*/ 514350 h 1140840"/>
                            <a:gd name="connsiteX271" fmla="*/ 2815258 w 2853358"/>
                            <a:gd name="connsiteY271" fmla="*/ 519112 h 1140840"/>
                            <a:gd name="connsiteX272" fmla="*/ 2820021 w 2853358"/>
                            <a:gd name="connsiteY272" fmla="*/ 528637 h 1140840"/>
                            <a:gd name="connsiteX273" fmla="*/ 2817639 w 2853358"/>
                            <a:gd name="connsiteY273" fmla="*/ 542925 h 1140840"/>
                            <a:gd name="connsiteX274" fmla="*/ 2808114 w 2853358"/>
                            <a:gd name="connsiteY274" fmla="*/ 569119 h 1140840"/>
                            <a:gd name="connsiteX275" fmla="*/ 2805733 w 2853358"/>
                            <a:gd name="connsiteY275" fmla="*/ 590550 h 1140840"/>
                            <a:gd name="connsiteX276" fmla="*/ 2803352 w 2853358"/>
                            <a:gd name="connsiteY276" fmla="*/ 597694 h 1140840"/>
                            <a:gd name="connsiteX277" fmla="*/ 2798589 w 2853358"/>
                            <a:gd name="connsiteY277" fmla="*/ 611981 h 1140840"/>
                            <a:gd name="connsiteX278" fmla="*/ 2796208 w 2853358"/>
                            <a:gd name="connsiteY278" fmla="*/ 623887 h 1140840"/>
                            <a:gd name="connsiteX279" fmla="*/ 2798589 w 2853358"/>
                            <a:gd name="connsiteY279" fmla="*/ 654844 h 1140840"/>
                            <a:gd name="connsiteX280" fmla="*/ 2808114 w 2853358"/>
                            <a:gd name="connsiteY280" fmla="*/ 676275 h 1140840"/>
                            <a:gd name="connsiteX281" fmla="*/ 2815258 w 2853358"/>
                            <a:gd name="connsiteY281" fmla="*/ 697706 h 1140840"/>
                            <a:gd name="connsiteX282" fmla="*/ 2817639 w 2853358"/>
                            <a:gd name="connsiteY282" fmla="*/ 704850 h 1140840"/>
                            <a:gd name="connsiteX283" fmla="*/ 2822402 w 2853358"/>
                            <a:gd name="connsiteY283" fmla="*/ 711994 h 1140840"/>
                            <a:gd name="connsiteX284" fmla="*/ 2824783 w 2853358"/>
                            <a:gd name="connsiteY284" fmla="*/ 721519 h 1140840"/>
                            <a:gd name="connsiteX285" fmla="*/ 2831927 w 2853358"/>
                            <a:gd name="connsiteY285" fmla="*/ 745331 h 1140840"/>
                            <a:gd name="connsiteX286" fmla="*/ 2836689 w 2853358"/>
                            <a:gd name="connsiteY286" fmla="*/ 835819 h 1140840"/>
                            <a:gd name="connsiteX287" fmla="*/ 2839071 w 2853358"/>
                            <a:gd name="connsiteY287" fmla="*/ 859631 h 1140840"/>
                            <a:gd name="connsiteX288" fmla="*/ 2843833 w 2853358"/>
                            <a:gd name="connsiteY288" fmla="*/ 916781 h 1140840"/>
                            <a:gd name="connsiteX289" fmla="*/ 2846214 w 2853358"/>
                            <a:gd name="connsiteY289" fmla="*/ 923925 h 1140840"/>
                            <a:gd name="connsiteX290" fmla="*/ 2848596 w 2853358"/>
                            <a:gd name="connsiteY290" fmla="*/ 938212 h 1140840"/>
                            <a:gd name="connsiteX291" fmla="*/ 2853358 w 2853358"/>
                            <a:gd name="connsiteY291" fmla="*/ 964406 h 1140840"/>
                            <a:gd name="connsiteX292" fmla="*/ 2848596 w 2853358"/>
                            <a:gd name="connsiteY292" fmla="*/ 1002506 h 1140840"/>
                            <a:gd name="connsiteX293" fmla="*/ 2846214 w 2853358"/>
                            <a:gd name="connsiteY293" fmla="*/ 1009650 h 1140840"/>
                            <a:gd name="connsiteX294" fmla="*/ 2841452 w 2853358"/>
                            <a:gd name="connsiteY294" fmla="*/ 1016794 h 1140840"/>
                            <a:gd name="connsiteX295" fmla="*/ 2836689 w 2853358"/>
                            <a:gd name="connsiteY295" fmla="*/ 1026319 h 1140840"/>
                            <a:gd name="connsiteX296" fmla="*/ 2834308 w 2853358"/>
                            <a:gd name="connsiteY296" fmla="*/ 1035844 h 1140840"/>
                            <a:gd name="connsiteX297" fmla="*/ 2829546 w 2853358"/>
                            <a:gd name="connsiteY297" fmla="*/ 1050131 h 1140840"/>
                            <a:gd name="connsiteX298" fmla="*/ 2822402 w 2853358"/>
                            <a:gd name="connsiteY298" fmla="*/ 1073944 h 1140840"/>
                            <a:gd name="connsiteX299" fmla="*/ 2820021 w 2853358"/>
                            <a:gd name="connsiteY299" fmla="*/ 1081087 h 1140840"/>
                            <a:gd name="connsiteX300" fmla="*/ 2815258 w 2853358"/>
                            <a:gd name="connsiteY300" fmla="*/ 1088231 h 1140840"/>
                            <a:gd name="connsiteX301" fmla="*/ 2805733 w 2853358"/>
                            <a:gd name="connsiteY301" fmla="*/ 1109662 h 1140840"/>
                            <a:gd name="connsiteX302" fmla="*/ 2796208 w 2853358"/>
                            <a:gd name="connsiteY302" fmla="*/ 1133475 h 1140840"/>
                            <a:gd name="connsiteX303" fmla="*/ 2793827 w 2853358"/>
                            <a:gd name="connsiteY303" fmla="*/ 1140619 h 1140840"/>
                            <a:gd name="connsiteX304" fmla="*/ 2789064 w 2853358"/>
                            <a:gd name="connsiteY304" fmla="*/ 1138237 h 1140840"/>
                            <a:gd name="connsiteX305" fmla="*/ 2796208 w 2853358"/>
                            <a:gd name="connsiteY305" fmla="*/ 1133475 h 1140840"/>
                            <a:gd name="connsiteX0" fmla="*/ 383664 w 2855401"/>
                            <a:gd name="connsiteY0" fmla="*/ 0 h 1140840"/>
                            <a:gd name="connsiteX1" fmla="*/ 383664 w 2855401"/>
                            <a:gd name="connsiteY1" fmla="*/ 0 h 1140840"/>
                            <a:gd name="connsiteX2" fmla="*/ 369376 w 2855401"/>
                            <a:gd name="connsiteY2" fmla="*/ 16669 h 1140840"/>
                            <a:gd name="connsiteX3" fmla="*/ 359851 w 2855401"/>
                            <a:gd name="connsiteY3" fmla="*/ 28575 h 1140840"/>
                            <a:gd name="connsiteX4" fmla="*/ 355089 w 2855401"/>
                            <a:gd name="connsiteY4" fmla="*/ 38100 h 1140840"/>
                            <a:gd name="connsiteX5" fmla="*/ 352707 w 2855401"/>
                            <a:gd name="connsiteY5" fmla="*/ 45244 h 1140840"/>
                            <a:gd name="connsiteX6" fmla="*/ 347945 w 2855401"/>
                            <a:gd name="connsiteY6" fmla="*/ 52387 h 1140840"/>
                            <a:gd name="connsiteX7" fmla="*/ 340801 w 2855401"/>
                            <a:gd name="connsiteY7" fmla="*/ 76200 h 1140840"/>
                            <a:gd name="connsiteX8" fmla="*/ 338420 w 2855401"/>
                            <a:gd name="connsiteY8" fmla="*/ 83344 h 1140840"/>
                            <a:gd name="connsiteX9" fmla="*/ 336039 w 2855401"/>
                            <a:gd name="connsiteY9" fmla="*/ 92869 h 1140840"/>
                            <a:gd name="connsiteX10" fmla="*/ 328895 w 2855401"/>
                            <a:gd name="connsiteY10" fmla="*/ 114300 h 1140840"/>
                            <a:gd name="connsiteX11" fmla="*/ 324132 w 2855401"/>
                            <a:gd name="connsiteY11" fmla="*/ 128587 h 1140840"/>
                            <a:gd name="connsiteX12" fmla="*/ 321751 w 2855401"/>
                            <a:gd name="connsiteY12" fmla="*/ 135731 h 1140840"/>
                            <a:gd name="connsiteX13" fmla="*/ 316989 w 2855401"/>
                            <a:gd name="connsiteY13" fmla="*/ 142875 h 1140840"/>
                            <a:gd name="connsiteX14" fmla="*/ 305082 w 2855401"/>
                            <a:gd name="connsiteY14" fmla="*/ 161925 h 1140840"/>
                            <a:gd name="connsiteX15" fmla="*/ 288414 w 2855401"/>
                            <a:gd name="connsiteY15" fmla="*/ 178594 h 1140840"/>
                            <a:gd name="connsiteX16" fmla="*/ 274126 w 2855401"/>
                            <a:gd name="connsiteY16" fmla="*/ 183356 h 1140840"/>
                            <a:gd name="connsiteX17" fmla="*/ 259839 w 2855401"/>
                            <a:gd name="connsiteY17" fmla="*/ 190500 h 1140840"/>
                            <a:gd name="connsiteX18" fmla="*/ 233645 w 2855401"/>
                            <a:gd name="connsiteY18" fmla="*/ 200025 h 1140840"/>
                            <a:gd name="connsiteX19" fmla="*/ 226501 w 2855401"/>
                            <a:gd name="connsiteY19" fmla="*/ 202406 h 1140840"/>
                            <a:gd name="connsiteX20" fmla="*/ 188401 w 2855401"/>
                            <a:gd name="connsiteY20" fmla="*/ 207169 h 1140840"/>
                            <a:gd name="connsiteX21" fmla="*/ 109820 w 2855401"/>
                            <a:gd name="connsiteY21" fmla="*/ 204787 h 1140840"/>
                            <a:gd name="connsiteX22" fmla="*/ 95532 w 2855401"/>
                            <a:gd name="connsiteY22" fmla="*/ 200025 h 1140840"/>
                            <a:gd name="connsiteX23" fmla="*/ 88389 w 2855401"/>
                            <a:gd name="connsiteY23" fmla="*/ 197644 h 1140840"/>
                            <a:gd name="connsiteX24" fmla="*/ 69339 w 2855401"/>
                            <a:gd name="connsiteY24" fmla="*/ 192881 h 1140840"/>
                            <a:gd name="connsiteX25" fmla="*/ 24095 w 2855401"/>
                            <a:gd name="connsiteY25" fmla="*/ 195262 h 1140840"/>
                            <a:gd name="connsiteX26" fmla="*/ 16951 w 2855401"/>
                            <a:gd name="connsiteY26" fmla="*/ 197644 h 1140840"/>
                            <a:gd name="connsiteX27" fmla="*/ 14570 w 2855401"/>
                            <a:gd name="connsiteY27" fmla="*/ 204787 h 1140840"/>
                            <a:gd name="connsiteX28" fmla="*/ 282 w 2855401"/>
                            <a:gd name="connsiteY28" fmla="*/ 216694 h 1140840"/>
                            <a:gd name="connsiteX29" fmla="*/ 2664 w 2855401"/>
                            <a:gd name="connsiteY29" fmla="*/ 247650 h 1140840"/>
                            <a:gd name="connsiteX30" fmla="*/ 24095 w 2855401"/>
                            <a:gd name="connsiteY30" fmla="*/ 259556 h 1140840"/>
                            <a:gd name="connsiteX31" fmla="*/ 28857 w 2855401"/>
                            <a:gd name="connsiteY31" fmla="*/ 280987 h 1140840"/>
                            <a:gd name="connsiteX32" fmla="*/ 31239 w 2855401"/>
                            <a:gd name="connsiteY32" fmla="*/ 288131 h 1140840"/>
                            <a:gd name="connsiteX33" fmla="*/ 36001 w 2855401"/>
                            <a:gd name="connsiteY33" fmla="*/ 295275 h 1140840"/>
                            <a:gd name="connsiteX34" fmla="*/ 38382 w 2855401"/>
                            <a:gd name="connsiteY34" fmla="*/ 316706 h 1140840"/>
                            <a:gd name="connsiteX35" fmla="*/ 43145 w 2855401"/>
                            <a:gd name="connsiteY35" fmla="*/ 330994 h 1140840"/>
                            <a:gd name="connsiteX36" fmla="*/ 50289 w 2855401"/>
                            <a:gd name="connsiteY36" fmla="*/ 352425 h 1140840"/>
                            <a:gd name="connsiteX37" fmla="*/ 52670 w 2855401"/>
                            <a:gd name="connsiteY37" fmla="*/ 359569 h 1140840"/>
                            <a:gd name="connsiteX38" fmla="*/ 55051 w 2855401"/>
                            <a:gd name="connsiteY38" fmla="*/ 369094 h 1140840"/>
                            <a:gd name="connsiteX39" fmla="*/ 50289 w 2855401"/>
                            <a:gd name="connsiteY39" fmla="*/ 564356 h 1140840"/>
                            <a:gd name="connsiteX40" fmla="*/ 55051 w 2855401"/>
                            <a:gd name="connsiteY40" fmla="*/ 583406 h 1140840"/>
                            <a:gd name="connsiteX41" fmla="*/ 59814 w 2855401"/>
                            <a:gd name="connsiteY41" fmla="*/ 590550 h 1140840"/>
                            <a:gd name="connsiteX42" fmla="*/ 66957 w 2855401"/>
                            <a:gd name="connsiteY42" fmla="*/ 611981 h 1140840"/>
                            <a:gd name="connsiteX43" fmla="*/ 69339 w 2855401"/>
                            <a:gd name="connsiteY43" fmla="*/ 619125 h 1140840"/>
                            <a:gd name="connsiteX44" fmla="*/ 78864 w 2855401"/>
                            <a:gd name="connsiteY44" fmla="*/ 633412 h 1140840"/>
                            <a:gd name="connsiteX45" fmla="*/ 88389 w 2855401"/>
                            <a:gd name="connsiteY45" fmla="*/ 645319 h 1140840"/>
                            <a:gd name="connsiteX46" fmla="*/ 102676 w 2855401"/>
                            <a:gd name="connsiteY46" fmla="*/ 657225 h 1140840"/>
                            <a:gd name="connsiteX47" fmla="*/ 116964 w 2855401"/>
                            <a:gd name="connsiteY47" fmla="*/ 661987 h 1140840"/>
                            <a:gd name="connsiteX48" fmla="*/ 124107 w 2855401"/>
                            <a:gd name="connsiteY48" fmla="*/ 664369 h 1140840"/>
                            <a:gd name="connsiteX49" fmla="*/ 140776 w 2855401"/>
                            <a:gd name="connsiteY49" fmla="*/ 661987 h 1140840"/>
                            <a:gd name="connsiteX50" fmla="*/ 157445 w 2855401"/>
                            <a:gd name="connsiteY50" fmla="*/ 657225 h 1140840"/>
                            <a:gd name="connsiteX51" fmla="*/ 171732 w 2855401"/>
                            <a:gd name="connsiteY51" fmla="*/ 647700 h 1140840"/>
                            <a:gd name="connsiteX52" fmla="*/ 186020 w 2855401"/>
                            <a:gd name="connsiteY52" fmla="*/ 626269 h 1140840"/>
                            <a:gd name="connsiteX53" fmla="*/ 190782 w 2855401"/>
                            <a:gd name="connsiteY53" fmla="*/ 619125 h 1140840"/>
                            <a:gd name="connsiteX54" fmla="*/ 195545 w 2855401"/>
                            <a:gd name="connsiteY54" fmla="*/ 600075 h 1140840"/>
                            <a:gd name="connsiteX55" fmla="*/ 197926 w 2855401"/>
                            <a:gd name="connsiteY55" fmla="*/ 592931 h 1140840"/>
                            <a:gd name="connsiteX56" fmla="*/ 200307 w 2855401"/>
                            <a:gd name="connsiteY56" fmla="*/ 583406 h 1140840"/>
                            <a:gd name="connsiteX57" fmla="*/ 197926 w 2855401"/>
                            <a:gd name="connsiteY57" fmla="*/ 559594 h 1140840"/>
                            <a:gd name="connsiteX58" fmla="*/ 200307 w 2855401"/>
                            <a:gd name="connsiteY58" fmla="*/ 540544 h 1140840"/>
                            <a:gd name="connsiteX59" fmla="*/ 202689 w 2855401"/>
                            <a:gd name="connsiteY59" fmla="*/ 519112 h 1140840"/>
                            <a:gd name="connsiteX60" fmla="*/ 205070 w 2855401"/>
                            <a:gd name="connsiteY60" fmla="*/ 485775 h 1140840"/>
                            <a:gd name="connsiteX61" fmla="*/ 209832 w 2855401"/>
                            <a:gd name="connsiteY61" fmla="*/ 454819 h 1140840"/>
                            <a:gd name="connsiteX62" fmla="*/ 214595 w 2855401"/>
                            <a:gd name="connsiteY62" fmla="*/ 438150 h 1140840"/>
                            <a:gd name="connsiteX63" fmla="*/ 219357 w 2855401"/>
                            <a:gd name="connsiteY63" fmla="*/ 400050 h 1140840"/>
                            <a:gd name="connsiteX64" fmla="*/ 221739 w 2855401"/>
                            <a:gd name="connsiteY64" fmla="*/ 390525 h 1140840"/>
                            <a:gd name="connsiteX65" fmla="*/ 226501 w 2855401"/>
                            <a:gd name="connsiteY65" fmla="*/ 383381 h 1140840"/>
                            <a:gd name="connsiteX66" fmla="*/ 228882 w 2855401"/>
                            <a:gd name="connsiteY66" fmla="*/ 376237 h 1140840"/>
                            <a:gd name="connsiteX67" fmla="*/ 238407 w 2855401"/>
                            <a:gd name="connsiteY67" fmla="*/ 361950 h 1140840"/>
                            <a:gd name="connsiteX68" fmla="*/ 247932 w 2855401"/>
                            <a:gd name="connsiteY68" fmla="*/ 340519 h 1140840"/>
                            <a:gd name="connsiteX69" fmla="*/ 255076 w 2855401"/>
                            <a:gd name="connsiteY69" fmla="*/ 338137 h 1140840"/>
                            <a:gd name="connsiteX70" fmla="*/ 269364 w 2855401"/>
                            <a:gd name="connsiteY70" fmla="*/ 330994 h 1140840"/>
                            <a:gd name="connsiteX71" fmla="*/ 283651 w 2855401"/>
                            <a:gd name="connsiteY71" fmla="*/ 323850 h 1140840"/>
                            <a:gd name="connsiteX72" fmla="*/ 300320 w 2855401"/>
                            <a:gd name="connsiteY72" fmla="*/ 316706 h 1140840"/>
                            <a:gd name="connsiteX73" fmla="*/ 302701 w 2855401"/>
                            <a:gd name="connsiteY73" fmla="*/ 309562 h 1140840"/>
                            <a:gd name="connsiteX74" fmla="*/ 309845 w 2855401"/>
                            <a:gd name="connsiteY74" fmla="*/ 307181 h 1140840"/>
                            <a:gd name="connsiteX75" fmla="*/ 316989 w 2855401"/>
                            <a:gd name="connsiteY75" fmla="*/ 302419 h 1140840"/>
                            <a:gd name="connsiteX76" fmla="*/ 333657 w 2855401"/>
                            <a:gd name="connsiteY76" fmla="*/ 297656 h 1140840"/>
                            <a:gd name="connsiteX77" fmla="*/ 343182 w 2855401"/>
                            <a:gd name="connsiteY77" fmla="*/ 292894 h 1140840"/>
                            <a:gd name="connsiteX78" fmla="*/ 364614 w 2855401"/>
                            <a:gd name="connsiteY78" fmla="*/ 290512 h 1140840"/>
                            <a:gd name="connsiteX79" fmla="*/ 397951 w 2855401"/>
                            <a:gd name="connsiteY79" fmla="*/ 288131 h 1140840"/>
                            <a:gd name="connsiteX80" fmla="*/ 424145 w 2855401"/>
                            <a:gd name="connsiteY80" fmla="*/ 290512 h 1140840"/>
                            <a:gd name="connsiteX81" fmla="*/ 438432 w 2855401"/>
                            <a:gd name="connsiteY81" fmla="*/ 292894 h 1140840"/>
                            <a:gd name="connsiteX82" fmla="*/ 447957 w 2855401"/>
                            <a:gd name="connsiteY82" fmla="*/ 300037 h 1140840"/>
                            <a:gd name="connsiteX83" fmla="*/ 457482 w 2855401"/>
                            <a:gd name="connsiteY83" fmla="*/ 304800 h 1140840"/>
                            <a:gd name="connsiteX84" fmla="*/ 464626 w 2855401"/>
                            <a:gd name="connsiteY84" fmla="*/ 309562 h 1140840"/>
                            <a:gd name="connsiteX85" fmla="*/ 481295 w 2855401"/>
                            <a:gd name="connsiteY85" fmla="*/ 314325 h 1140840"/>
                            <a:gd name="connsiteX86" fmla="*/ 495582 w 2855401"/>
                            <a:gd name="connsiteY86" fmla="*/ 323850 h 1140840"/>
                            <a:gd name="connsiteX87" fmla="*/ 502726 w 2855401"/>
                            <a:gd name="connsiteY87" fmla="*/ 328612 h 1140840"/>
                            <a:gd name="connsiteX88" fmla="*/ 512251 w 2855401"/>
                            <a:gd name="connsiteY88" fmla="*/ 335756 h 1140840"/>
                            <a:gd name="connsiteX89" fmla="*/ 576545 w 2855401"/>
                            <a:gd name="connsiteY89" fmla="*/ 342900 h 1140840"/>
                            <a:gd name="connsiteX90" fmla="*/ 583689 w 2855401"/>
                            <a:gd name="connsiteY90" fmla="*/ 345281 h 1140840"/>
                            <a:gd name="connsiteX91" fmla="*/ 600357 w 2855401"/>
                            <a:gd name="connsiteY91" fmla="*/ 354806 h 1140840"/>
                            <a:gd name="connsiteX92" fmla="*/ 609882 w 2855401"/>
                            <a:gd name="connsiteY92" fmla="*/ 357187 h 1140840"/>
                            <a:gd name="connsiteX93" fmla="*/ 636076 w 2855401"/>
                            <a:gd name="connsiteY93" fmla="*/ 364331 h 1140840"/>
                            <a:gd name="connsiteX94" fmla="*/ 671795 w 2855401"/>
                            <a:gd name="connsiteY94" fmla="*/ 366712 h 1140840"/>
                            <a:gd name="connsiteX95" fmla="*/ 681320 w 2855401"/>
                            <a:gd name="connsiteY95" fmla="*/ 369094 h 1140840"/>
                            <a:gd name="connsiteX96" fmla="*/ 695607 w 2855401"/>
                            <a:gd name="connsiteY96" fmla="*/ 373856 h 1140840"/>
                            <a:gd name="connsiteX97" fmla="*/ 790857 w 2855401"/>
                            <a:gd name="connsiteY97" fmla="*/ 366712 h 1140840"/>
                            <a:gd name="connsiteX98" fmla="*/ 855151 w 2855401"/>
                            <a:gd name="connsiteY98" fmla="*/ 369094 h 1140840"/>
                            <a:gd name="connsiteX99" fmla="*/ 867057 w 2855401"/>
                            <a:gd name="connsiteY99" fmla="*/ 373856 h 1140840"/>
                            <a:gd name="connsiteX100" fmla="*/ 874201 w 2855401"/>
                            <a:gd name="connsiteY100" fmla="*/ 376237 h 1140840"/>
                            <a:gd name="connsiteX101" fmla="*/ 886107 w 2855401"/>
                            <a:gd name="connsiteY101" fmla="*/ 378619 h 1140840"/>
                            <a:gd name="connsiteX102" fmla="*/ 905157 w 2855401"/>
                            <a:gd name="connsiteY102" fmla="*/ 383381 h 1140840"/>
                            <a:gd name="connsiteX103" fmla="*/ 921826 w 2855401"/>
                            <a:gd name="connsiteY103" fmla="*/ 388144 h 1140840"/>
                            <a:gd name="connsiteX104" fmla="*/ 950401 w 2855401"/>
                            <a:gd name="connsiteY104" fmla="*/ 392906 h 1140840"/>
                            <a:gd name="connsiteX105" fmla="*/ 955164 w 2855401"/>
                            <a:gd name="connsiteY105" fmla="*/ 400050 h 1140840"/>
                            <a:gd name="connsiteX106" fmla="*/ 998026 w 2855401"/>
                            <a:gd name="connsiteY106" fmla="*/ 407194 h 1140840"/>
                            <a:gd name="connsiteX107" fmla="*/ 1021839 w 2855401"/>
                            <a:gd name="connsiteY107" fmla="*/ 411956 h 1140840"/>
                            <a:gd name="connsiteX108" fmla="*/ 1048032 w 2855401"/>
                            <a:gd name="connsiteY108" fmla="*/ 416719 h 1140840"/>
                            <a:gd name="connsiteX109" fmla="*/ 1095657 w 2855401"/>
                            <a:gd name="connsiteY109" fmla="*/ 411956 h 1140840"/>
                            <a:gd name="connsiteX110" fmla="*/ 1102801 w 2855401"/>
                            <a:gd name="connsiteY110" fmla="*/ 409575 h 1140840"/>
                            <a:gd name="connsiteX111" fmla="*/ 1119470 w 2855401"/>
                            <a:gd name="connsiteY111" fmla="*/ 414337 h 1140840"/>
                            <a:gd name="connsiteX112" fmla="*/ 1128995 w 2855401"/>
                            <a:gd name="connsiteY112" fmla="*/ 416719 h 1140840"/>
                            <a:gd name="connsiteX113" fmla="*/ 1136139 w 2855401"/>
                            <a:gd name="connsiteY113" fmla="*/ 419100 h 1140840"/>
                            <a:gd name="connsiteX114" fmla="*/ 1148045 w 2855401"/>
                            <a:gd name="connsiteY114" fmla="*/ 421481 h 1140840"/>
                            <a:gd name="connsiteX115" fmla="*/ 1157570 w 2855401"/>
                            <a:gd name="connsiteY115" fmla="*/ 428625 h 1140840"/>
                            <a:gd name="connsiteX116" fmla="*/ 1245676 w 2855401"/>
                            <a:gd name="connsiteY116" fmla="*/ 426244 h 1140840"/>
                            <a:gd name="connsiteX117" fmla="*/ 1255201 w 2855401"/>
                            <a:gd name="connsiteY117" fmla="*/ 423862 h 1140840"/>
                            <a:gd name="connsiteX118" fmla="*/ 1324257 w 2855401"/>
                            <a:gd name="connsiteY118" fmla="*/ 421481 h 1140840"/>
                            <a:gd name="connsiteX119" fmla="*/ 1357595 w 2855401"/>
                            <a:gd name="connsiteY119" fmla="*/ 416719 h 1140840"/>
                            <a:gd name="connsiteX120" fmla="*/ 1371882 w 2855401"/>
                            <a:gd name="connsiteY120" fmla="*/ 411956 h 1140840"/>
                            <a:gd name="connsiteX121" fmla="*/ 1407601 w 2855401"/>
                            <a:gd name="connsiteY121" fmla="*/ 400050 h 1140840"/>
                            <a:gd name="connsiteX122" fmla="*/ 1429032 w 2855401"/>
                            <a:gd name="connsiteY122" fmla="*/ 392906 h 1140840"/>
                            <a:gd name="connsiteX123" fmla="*/ 1436176 w 2855401"/>
                            <a:gd name="connsiteY123" fmla="*/ 390525 h 1140840"/>
                            <a:gd name="connsiteX124" fmla="*/ 1443320 w 2855401"/>
                            <a:gd name="connsiteY124" fmla="*/ 388144 h 1140840"/>
                            <a:gd name="connsiteX125" fmla="*/ 1455226 w 2855401"/>
                            <a:gd name="connsiteY125" fmla="*/ 373856 h 1140840"/>
                            <a:gd name="connsiteX126" fmla="*/ 1462370 w 2855401"/>
                            <a:gd name="connsiteY126" fmla="*/ 366712 h 1140840"/>
                            <a:gd name="connsiteX127" fmla="*/ 1474276 w 2855401"/>
                            <a:gd name="connsiteY127" fmla="*/ 354806 h 1140840"/>
                            <a:gd name="connsiteX128" fmla="*/ 1479039 w 2855401"/>
                            <a:gd name="connsiteY128" fmla="*/ 347662 h 1140840"/>
                            <a:gd name="connsiteX129" fmla="*/ 1486182 w 2855401"/>
                            <a:gd name="connsiteY129" fmla="*/ 342900 h 1140840"/>
                            <a:gd name="connsiteX130" fmla="*/ 1495707 w 2855401"/>
                            <a:gd name="connsiteY130" fmla="*/ 328612 h 1140840"/>
                            <a:gd name="connsiteX131" fmla="*/ 1500470 w 2855401"/>
                            <a:gd name="connsiteY131" fmla="*/ 321469 h 1140840"/>
                            <a:gd name="connsiteX132" fmla="*/ 1505232 w 2855401"/>
                            <a:gd name="connsiteY132" fmla="*/ 314325 h 1140840"/>
                            <a:gd name="connsiteX133" fmla="*/ 1512376 w 2855401"/>
                            <a:gd name="connsiteY133" fmla="*/ 300037 h 1140840"/>
                            <a:gd name="connsiteX134" fmla="*/ 1514757 w 2855401"/>
                            <a:gd name="connsiteY134" fmla="*/ 292894 h 1140840"/>
                            <a:gd name="connsiteX135" fmla="*/ 1524282 w 2855401"/>
                            <a:gd name="connsiteY135" fmla="*/ 278606 h 1140840"/>
                            <a:gd name="connsiteX136" fmla="*/ 1529045 w 2855401"/>
                            <a:gd name="connsiteY136" fmla="*/ 271462 h 1140840"/>
                            <a:gd name="connsiteX137" fmla="*/ 1536189 w 2855401"/>
                            <a:gd name="connsiteY137" fmla="*/ 264319 h 1140840"/>
                            <a:gd name="connsiteX138" fmla="*/ 1538570 w 2855401"/>
                            <a:gd name="connsiteY138" fmla="*/ 254794 h 1140840"/>
                            <a:gd name="connsiteX139" fmla="*/ 1543332 w 2855401"/>
                            <a:gd name="connsiteY139" fmla="*/ 240506 h 1140840"/>
                            <a:gd name="connsiteX140" fmla="*/ 1545714 w 2855401"/>
                            <a:gd name="connsiteY140" fmla="*/ 230981 h 1140840"/>
                            <a:gd name="connsiteX141" fmla="*/ 1548095 w 2855401"/>
                            <a:gd name="connsiteY141" fmla="*/ 219075 h 1140840"/>
                            <a:gd name="connsiteX142" fmla="*/ 1550476 w 2855401"/>
                            <a:gd name="connsiteY142" fmla="*/ 211931 h 1140840"/>
                            <a:gd name="connsiteX143" fmla="*/ 1552857 w 2855401"/>
                            <a:gd name="connsiteY143" fmla="*/ 202406 h 1140840"/>
                            <a:gd name="connsiteX144" fmla="*/ 1557620 w 2855401"/>
                            <a:gd name="connsiteY144" fmla="*/ 161925 h 1140840"/>
                            <a:gd name="connsiteX145" fmla="*/ 1562382 w 2855401"/>
                            <a:gd name="connsiteY145" fmla="*/ 145256 h 1140840"/>
                            <a:gd name="connsiteX146" fmla="*/ 1567145 w 2855401"/>
                            <a:gd name="connsiteY146" fmla="*/ 138112 h 1140840"/>
                            <a:gd name="connsiteX147" fmla="*/ 1569526 w 2855401"/>
                            <a:gd name="connsiteY147" fmla="*/ 130969 h 1140840"/>
                            <a:gd name="connsiteX148" fmla="*/ 1579051 w 2855401"/>
                            <a:gd name="connsiteY148" fmla="*/ 116681 h 1140840"/>
                            <a:gd name="connsiteX149" fmla="*/ 1586195 w 2855401"/>
                            <a:gd name="connsiteY149" fmla="*/ 102394 h 1140840"/>
                            <a:gd name="connsiteX150" fmla="*/ 1593339 w 2855401"/>
                            <a:gd name="connsiteY150" fmla="*/ 97631 h 1140840"/>
                            <a:gd name="connsiteX151" fmla="*/ 1614770 w 2855401"/>
                            <a:gd name="connsiteY151" fmla="*/ 92869 h 1140840"/>
                            <a:gd name="connsiteX152" fmla="*/ 1617150 w 2855401"/>
                            <a:gd name="connsiteY152" fmla="*/ 73818 h 1140840"/>
                            <a:gd name="connsiteX153" fmla="*/ 1636202 w 2855401"/>
                            <a:gd name="connsiteY153" fmla="*/ 71437 h 1140840"/>
                            <a:gd name="connsiteX154" fmla="*/ 1664776 w 2855401"/>
                            <a:gd name="connsiteY154" fmla="*/ 69056 h 1140840"/>
                            <a:gd name="connsiteX155" fmla="*/ 1676682 w 2855401"/>
                            <a:gd name="connsiteY155" fmla="*/ 66675 h 1140840"/>
                            <a:gd name="connsiteX156" fmla="*/ 1693351 w 2855401"/>
                            <a:gd name="connsiteY156" fmla="*/ 69056 h 1140840"/>
                            <a:gd name="connsiteX157" fmla="*/ 1726689 w 2855401"/>
                            <a:gd name="connsiteY157" fmla="*/ 66675 h 1140840"/>
                            <a:gd name="connsiteX158" fmla="*/ 1738595 w 2855401"/>
                            <a:gd name="connsiteY158" fmla="*/ 64294 h 1140840"/>
                            <a:gd name="connsiteX159" fmla="*/ 1752882 w 2855401"/>
                            <a:gd name="connsiteY159" fmla="*/ 73819 h 1140840"/>
                            <a:gd name="connsiteX160" fmla="*/ 1755264 w 2855401"/>
                            <a:gd name="connsiteY160" fmla="*/ 80962 h 1140840"/>
                            <a:gd name="connsiteX161" fmla="*/ 1760026 w 2855401"/>
                            <a:gd name="connsiteY161" fmla="*/ 88106 h 1140840"/>
                            <a:gd name="connsiteX162" fmla="*/ 1769551 w 2855401"/>
                            <a:gd name="connsiteY162" fmla="*/ 104775 h 1140840"/>
                            <a:gd name="connsiteX163" fmla="*/ 1771932 w 2855401"/>
                            <a:gd name="connsiteY163" fmla="*/ 92869 h 1140840"/>
                            <a:gd name="connsiteX164" fmla="*/ 1776695 w 2855401"/>
                            <a:gd name="connsiteY164" fmla="*/ 107156 h 1140840"/>
                            <a:gd name="connsiteX165" fmla="*/ 1783839 w 2855401"/>
                            <a:gd name="connsiteY165" fmla="*/ 121444 h 1140840"/>
                            <a:gd name="connsiteX166" fmla="*/ 1788601 w 2855401"/>
                            <a:gd name="connsiteY166" fmla="*/ 138112 h 1140840"/>
                            <a:gd name="connsiteX167" fmla="*/ 1800507 w 2855401"/>
                            <a:gd name="connsiteY167" fmla="*/ 152400 h 1140840"/>
                            <a:gd name="connsiteX168" fmla="*/ 1810032 w 2855401"/>
                            <a:gd name="connsiteY168" fmla="*/ 166687 h 1140840"/>
                            <a:gd name="connsiteX169" fmla="*/ 1814795 w 2855401"/>
                            <a:gd name="connsiteY169" fmla="*/ 183356 h 1140840"/>
                            <a:gd name="connsiteX170" fmla="*/ 1824320 w 2855401"/>
                            <a:gd name="connsiteY170" fmla="*/ 204787 h 1140840"/>
                            <a:gd name="connsiteX171" fmla="*/ 1826701 w 2855401"/>
                            <a:gd name="connsiteY171" fmla="*/ 214312 h 1140840"/>
                            <a:gd name="connsiteX172" fmla="*/ 1833845 w 2855401"/>
                            <a:gd name="connsiteY172" fmla="*/ 235744 h 1140840"/>
                            <a:gd name="connsiteX173" fmla="*/ 1843370 w 2855401"/>
                            <a:gd name="connsiteY173" fmla="*/ 264319 h 1140840"/>
                            <a:gd name="connsiteX174" fmla="*/ 1850514 w 2855401"/>
                            <a:gd name="connsiteY174" fmla="*/ 285750 h 1140840"/>
                            <a:gd name="connsiteX175" fmla="*/ 1855276 w 2855401"/>
                            <a:gd name="connsiteY175" fmla="*/ 300037 h 1140840"/>
                            <a:gd name="connsiteX176" fmla="*/ 1860039 w 2855401"/>
                            <a:gd name="connsiteY176" fmla="*/ 307181 h 1140840"/>
                            <a:gd name="connsiteX177" fmla="*/ 1862420 w 2855401"/>
                            <a:gd name="connsiteY177" fmla="*/ 316706 h 1140840"/>
                            <a:gd name="connsiteX178" fmla="*/ 1867182 w 2855401"/>
                            <a:gd name="connsiteY178" fmla="*/ 330994 h 1140840"/>
                            <a:gd name="connsiteX179" fmla="*/ 1876707 w 2855401"/>
                            <a:gd name="connsiteY179" fmla="*/ 359569 h 1140840"/>
                            <a:gd name="connsiteX180" fmla="*/ 1881470 w 2855401"/>
                            <a:gd name="connsiteY180" fmla="*/ 373856 h 1140840"/>
                            <a:gd name="connsiteX181" fmla="*/ 1883851 w 2855401"/>
                            <a:gd name="connsiteY181" fmla="*/ 381000 h 1140840"/>
                            <a:gd name="connsiteX182" fmla="*/ 1926714 w 2855401"/>
                            <a:gd name="connsiteY182" fmla="*/ 373856 h 1140840"/>
                            <a:gd name="connsiteX183" fmla="*/ 1933857 w 2855401"/>
                            <a:gd name="connsiteY183" fmla="*/ 371475 h 1140840"/>
                            <a:gd name="connsiteX184" fmla="*/ 1941001 w 2855401"/>
                            <a:gd name="connsiteY184" fmla="*/ 369094 h 1140840"/>
                            <a:gd name="connsiteX185" fmla="*/ 1948145 w 2855401"/>
                            <a:gd name="connsiteY185" fmla="*/ 364331 h 1140840"/>
                            <a:gd name="connsiteX186" fmla="*/ 1967195 w 2855401"/>
                            <a:gd name="connsiteY186" fmla="*/ 359569 h 1140840"/>
                            <a:gd name="connsiteX187" fmla="*/ 1995770 w 2855401"/>
                            <a:gd name="connsiteY187" fmla="*/ 354806 h 1140840"/>
                            <a:gd name="connsiteX188" fmla="*/ 2007676 w 2855401"/>
                            <a:gd name="connsiteY188" fmla="*/ 350044 h 1140840"/>
                            <a:gd name="connsiteX189" fmla="*/ 2033870 w 2855401"/>
                            <a:gd name="connsiteY189" fmla="*/ 345281 h 1140840"/>
                            <a:gd name="connsiteX190" fmla="*/ 2043395 w 2855401"/>
                            <a:gd name="connsiteY190" fmla="*/ 342900 h 1140840"/>
                            <a:gd name="connsiteX191" fmla="*/ 2057682 w 2855401"/>
                            <a:gd name="connsiteY191" fmla="*/ 338137 h 1140840"/>
                            <a:gd name="connsiteX192" fmla="*/ 2098164 w 2855401"/>
                            <a:gd name="connsiteY192" fmla="*/ 335756 h 1140840"/>
                            <a:gd name="connsiteX193" fmla="*/ 2133882 w 2855401"/>
                            <a:gd name="connsiteY193" fmla="*/ 309563 h 1140840"/>
                            <a:gd name="connsiteX194" fmla="*/ 2181508 w 2855401"/>
                            <a:gd name="connsiteY194" fmla="*/ 300037 h 1140840"/>
                            <a:gd name="connsiteX195" fmla="*/ 2207700 w 2855401"/>
                            <a:gd name="connsiteY195" fmla="*/ 302418 h 1140840"/>
                            <a:gd name="connsiteX196" fmla="*/ 2219607 w 2855401"/>
                            <a:gd name="connsiteY196" fmla="*/ 302419 h 1140840"/>
                            <a:gd name="connsiteX197" fmla="*/ 2226751 w 2855401"/>
                            <a:gd name="connsiteY197" fmla="*/ 297656 h 1140840"/>
                            <a:gd name="connsiteX198" fmla="*/ 2238657 w 2855401"/>
                            <a:gd name="connsiteY198" fmla="*/ 295275 h 1140840"/>
                            <a:gd name="connsiteX199" fmla="*/ 2245801 w 2855401"/>
                            <a:gd name="connsiteY199" fmla="*/ 292894 h 1140840"/>
                            <a:gd name="connsiteX200" fmla="*/ 2264851 w 2855401"/>
                            <a:gd name="connsiteY200" fmla="*/ 288131 h 1140840"/>
                            <a:gd name="connsiteX201" fmla="*/ 2279139 w 2855401"/>
                            <a:gd name="connsiteY201" fmla="*/ 290512 h 1140840"/>
                            <a:gd name="connsiteX202" fmla="*/ 2286282 w 2855401"/>
                            <a:gd name="connsiteY202" fmla="*/ 292894 h 1140840"/>
                            <a:gd name="connsiteX203" fmla="*/ 2302951 w 2855401"/>
                            <a:gd name="connsiteY203" fmla="*/ 295275 h 1140840"/>
                            <a:gd name="connsiteX204" fmla="*/ 2322001 w 2855401"/>
                            <a:gd name="connsiteY204" fmla="*/ 300037 h 1140840"/>
                            <a:gd name="connsiteX205" fmla="*/ 2329145 w 2855401"/>
                            <a:gd name="connsiteY205" fmla="*/ 302419 h 1140840"/>
                            <a:gd name="connsiteX206" fmla="*/ 2341051 w 2855401"/>
                            <a:gd name="connsiteY206" fmla="*/ 304800 h 1140840"/>
                            <a:gd name="connsiteX207" fmla="*/ 2350576 w 2855401"/>
                            <a:gd name="connsiteY207" fmla="*/ 307181 h 1140840"/>
                            <a:gd name="connsiteX208" fmla="*/ 2369626 w 2855401"/>
                            <a:gd name="connsiteY208" fmla="*/ 304800 h 1140840"/>
                            <a:gd name="connsiteX209" fmla="*/ 2376770 w 2855401"/>
                            <a:gd name="connsiteY209" fmla="*/ 302419 h 1140840"/>
                            <a:gd name="connsiteX210" fmla="*/ 2388676 w 2855401"/>
                            <a:gd name="connsiteY210" fmla="*/ 307181 h 1140840"/>
                            <a:gd name="connsiteX211" fmla="*/ 2400582 w 2855401"/>
                            <a:gd name="connsiteY211" fmla="*/ 309562 h 1140840"/>
                            <a:gd name="connsiteX212" fmla="*/ 2407726 w 2855401"/>
                            <a:gd name="connsiteY212" fmla="*/ 311944 h 1140840"/>
                            <a:gd name="connsiteX213" fmla="*/ 2433920 w 2855401"/>
                            <a:gd name="connsiteY213" fmla="*/ 309562 h 1140840"/>
                            <a:gd name="connsiteX214" fmla="*/ 2448207 w 2855401"/>
                            <a:gd name="connsiteY214" fmla="*/ 304800 h 1140840"/>
                            <a:gd name="connsiteX215" fmla="*/ 2455351 w 2855401"/>
                            <a:gd name="connsiteY215" fmla="*/ 300037 h 1140840"/>
                            <a:gd name="connsiteX216" fmla="*/ 2460114 w 2855401"/>
                            <a:gd name="connsiteY216" fmla="*/ 292894 h 1140840"/>
                            <a:gd name="connsiteX217" fmla="*/ 2467257 w 2855401"/>
                            <a:gd name="connsiteY217" fmla="*/ 290512 h 1140840"/>
                            <a:gd name="connsiteX218" fmla="*/ 2479164 w 2855401"/>
                            <a:gd name="connsiteY218" fmla="*/ 254794 h 1140840"/>
                            <a:gd name="connsiteX219" fmla="*/ 2483926 w 2855401"/>
                            <a:gd name="connsiteY219" fmla="*/ 240506 h 1140840"/>
                            <a:gd name="connsiteX220" fmla="*/ 2486307 w 2855401"/>
                            <a:gd name="connsiteY220" fmla="*/ 233362 h 1140840"/>
                            <a:gd name="connsiteX221" fmla="*/ 2483926 w 2855401"/>
                            <a:gd name="connsiteY221" fmla="*/ 192881 h 1140840"/>
                            <a:gd name="connsiteX222" fmla="*/ 2481545 w 2855401"/>
                            <a:gd name="connsiteY222" fmla="*/ 185737 h 1140840"/>
                            <a:gd name="connsiteX223" fmla="*/ 2479164 w 2855401"/>
                            <a:gd name="connsiteY223" fmla="*/ 171450 h 1140840"/>
                            <a:gd name="connsiteX224" fmla="*/ 2474401 w 2855401"/>
                            <a:gd name="connsiteY224" fmla="*/ 157162 h 1140840"/>
                            <a:gd name="connsiteX225" fmla="*/ 2481545 w 2855401"/>
                            <a:gd name="connsiteY225" fmla="*/ 109537 h 1140840"/>
                            <a:gd name="connsiteX226" fmla="*/ 2486307 w 2855401"/>
                            <a:gd name="connsiteY226" fmla="*/ 102394 h 1140840"/>
                            <a:gd name="connsiteX227" fmla="*/ 2488689 w 2855401"/>
                            <a:gd name="connsiteY227" fmla="*/ 88106 h 1140840"/>
                            <a:gd name="connsiteX228" fmla="*/ 2498214 w 2855401"/>
                            <a:gd name="connsiteY228" fmla="*/ 73819 h 1140840"/>
                            <a:gd name="connsiteX229" fmla="*/ 2500595 w 2855401"/>
                            <a:gd name="connsiteY229" fmla="*/ 66675 h 1140840"/>
                            <a:gd name="connsiteX230" fmla="*/ 2507739 w 2855401"/>
                            <a:gd name="connsiteY230" fmla="*/ 57150 h 1140840"/>
                            <a:gd name="connsiteX231" fmla="*/ 2495832 w 2855401"/>
                            <a:gd name="connsiteY231" fmla="*/ 54769 h 1140840"/>
                            <a:gd name="connsiteX232" fmla="*/ 2512501 w 2855401"/>
                            <a:gd name="connsiteY232" fmla="*/ 42862 h 1140840"/>
                            <a:gd name="connsiteX233" fmla="*/ 2519645 w 2855401"/>
                            <a:gd name="connsiteY233" fmla="*/ 40481 h 1140840"/>
                            <a:gd name="connsiteX234" fmla="*/ 2526789 w 2855401"/>
                            <a:gd name="connsiteY234" fmla="*/ 35719 h 1140840"/>
                            <a:gd name="connsiteX235" fmla="*/ 2536314 w 2855401"/>
                            <a:gd name="connsiteY235" fmla="*/ 30956 h 1140840"/>
                            <a:gd name="connsiteX236" fmla="*/ 2550601 w 2855401"/>
                            <a:gd name="connsiteY236" fmla="*/ 21431 h 1140840"/>
                            <a:gd name="connsiteX237" fmla="*/ 2557745 w 2855401"/>
                            <a:gd name="connsiteY237" fmla="*/ 14287 h 1140840"/>
                            <a:gd name="connsiteX238" fmla="*/ 2564889 w 2855401"/>
                            <a:gd name="connsiteY238" fmla="*/ 11906 h 1140840"/>
                            <a:gd name="connsiteX239" fmla="*/ 2583939 w 2855401"/>
                            <a:gd name="connsiteY239" fmla="*/ 7144 h 1140840"/>
                            <a:gd name="connsiteX240" fmla="*/ 2617276 w 2855401"/>
                            <a:gd name="connsiteY240" fmla="*/ 2381 h 1140840"/>
                            <a:gd name="connsiteX241" fmla="*/ 2650614 w 2855401"/>
                            <a:gd name="connsiteY241" fmla="*/ 4762 h 1140840"/>
                            <a:gd name="connsiteX242" fmla="*/ 2655376 w 2855401"/>
                            <a:gd name="connsiteY242" fmla="*/ 19050 h 1140840"/>
                            <a:gd name="connsiteX243" fmla="*/ 2662520 w 2855401"/>
                            <a:gd name="connsiteY243" fmla="*/ 26194 h 1140840"/>
                            <a:gd name="connsiteX244" fmla="*/ 2693476 w 2855401"/>
                            <a:gd name="connsiteY244" fmla="*/ 47625 h 1140840"/>
                            <a:gd name="connsiteX245" fmla="*/ 2712526 w 2855401"/>
                            <a:gd name="connsiteY245" fmla="*/ 64294 h 1140840"/>
                            <a:gd name="connsiteX246" fmla="*/ 2719670 w 2855401"/>
                            <a:gd name="connsiteY246" fmla="*/ 66675 h 1140840"/>
                            <a:gd name="connsiteX247" fmla="*/ 2731576 w 2855401"/>
                            <a:gd name="connsiteY247" fmla="*/ 78581 h 1140840"/>
                            <a:gd name="connsiteX248" fmla="*/ 2738720 w 2855401"/>
                            <a:gd name="connsiteY248" fmla="*/ 88106 h 1140840"/>
                            <a:gd name="connsiteX249" fmla="*/ 2757770 w 2855401"/>
                            <a:gd name="connsiteY249" fmla="*/ 102394 h 1140840"/>
                            <a:gd name="connsiteX250" fmla="*/ 2772057 w 2855401"/>
                            <a:gd name="connsiteY250" fmla="*/ 126206 h 1140840"/>
                            <a:gd name="connsiteX251" fmla="*/ 2776820 w 2855401"/>
                            <a:gd name="connsiteY251" fmla="*/ 142875 h 1140840"/>
                            <a:gd name="connsiteX252" fmla="*/ 2779201 w 2855401"/>
                            <a:gd name="connsiteY252" fmla="*/ 154781 h 1140840"/>
                            <a:gd name="connsiteX253" fmla="*/ 2781582 w 2855401"/>
                            <a:gd name="connsiteY253" fmla="*/ 161925 h 1140840"/>
                            <a:gd name="connsiteX254" fmla="*/ 2786345 w 2855401"/>
                            <a:gd name="connsiteY254" fmla="*/ 211931 h 1140840"/>
                            <a:gd name="connsiteX255" fmla="*/ 2788726 w 2855401"/>
                            <a:gd name="connsiteY255" fmla="*/ 233362 h 1140840"/>
                            <a:gd name="connsiteX256" fmla="*/ 2800632 w 2855401"/>
                            <a:gd name="connsiteY256" fmla="*/ 254794 h 1140840"/>
                            <a:gd name="connsiteX257" fmla="*/ 2803014 w 2855401"/>
                            <a:gd name="connsiteY257" fmla="*/ 266700 h 1140840"/>
                            <a:gd name="connsiteX258" fmla="*/ 2807776 w 2855401"/>
                            <a:gd name="connsiteY258" fmla="*/ 273844 h 1140840"/>
                            <a:gd name="connsiteX259" fmla="*/ 2810157 w 2855401"/>
                            <a:gd name="connsiteY259" fmla="*/ 280987 h 1140840"/>
                            <a:gd name="connsiteX260" fmla="*/ 2814920 w 2855401"/>
                            <a:gd name="connsiteY260" fmla="*/ 290512 h 1140840"/>
                            <a:gd name="connsiteX261" fmla="*/ 2819682 w 2855401"/>
                            <a:gd name="connsiteY261" fmla="*/ 309562 h 1140840"/>
                            <a:gd name="connsiteX262" fmla="*/ 2822064 w 2855401"/>
                            <a:gd name="connsiteY262" fmla="*/ 316706 h 1140840"/>
                            <a:gd name="connsiteX263" fmla="*/ 2824445 w 2855401"/>
                            <a:gd name="connsiteY263" fmla="*/ 326231 h 1140840"/>
                            <a:gd name="connsiteX264" fmla="*/ 2829207 w 2855401"/>
                            <a:gd name="connsiteY264" fmla="*/ 342900 h 1140840"/>
                            <a:gd name="connsiteX265" fmla="*/ 2831589 w 2855401"/>
                            <a:gd name="connsiteY265" fmla="*/ 366712 h 1140840"/>
                            <a:gd name="connsiteX266" fmla="*/ 2833970 w 2855401"/>
                            <a:gd name="connsiteY266" fmla="*/ 373856 h 1140840"/>
                            <a:gd name="connsiteX267" fmla="*/ 2836351 w 2855401"/>
                            <a:gd name="connsiteY267" fmla="*/ 383381 h 1140840"/>
                            <a:gd name="connsiteX268" fmla="*/ 2836351 w 2855401"/>
                            <a:gd name="connsiteY268" fmla="*/ 464344 h 1140840"/>
                            <a:gd name="connsiteX269" fmla="*/ 2833970 w 2855401"/>
                            <a:gd name="connsiteY269" fmla="*/ 471487 h 1140840"/>
                            <a:gd name="connsiteX270" fmla="*/ 2826826 w 2855401"/>
                            <a:gd name="connsiteY270" fmla="*/ 514350 h 1140840"/>
                            <a:gd name="connsiteX271" fmla="*/ 2817301 w 2855401"/>
                            <a:gd name="connsiteY271" fmla="*/ 519112 h 1140840"/>
                            <a:gd name="connsiteX272" fmla="*/ 2822064 w 2855401"/>
                            <a:gd name="connsiteY272" fmla="*/ 528637 h 1140840"/>
                            <a:gd name="connsiteX273" fmla="*/ 2819682 w 2855401"/>
                            <a:gd name="connsiteY273" fmla="*/ 542925 h 1140840"/>
                            <a:gd name="connsiteX274" fmla="*/ 2810157 w 2855401"/>
                            <a:gd name="connsiteY274" fmla="*/ 569119 h 1140840"/>
                            <a:gd name="connsiteX275" fmla="*/ 2807776 w 2855401"/>
                            <a:gd name="connsiteY275" fmla="*/ 590550 h 1140840"/>
                            <a:gd name="connsiteX276" fmla="*/ 2805395 w 2855401"/>
                            <a:gd name="connsiteY276" fmla="*/ 597694 h 1140840"/>
                            <a:gd name="connsiteX277" fmla="*/ 2800632 w 2855401"/>
                            <a:gd name="connsiteY277" fmla="*/ 611981 h 1140840"/>
                            <a:gd name="connsiteX278" fmla="*/ 2798251 w 2855401"/>
                            <a:gd name="connsiteY278" fmla="*/ 623887 h 1140840"/>
                            <a:gd name="connsiteX279" fmla="*/ 2800632 w 2855401"/>
                            <a:gd name="connsiteY279" fmla="*/ 654844 h 1140840"/>
                            <a:gd name="connsiteX280" fmla="*/ 2810157 w 2855401"/>
                            <a:gd name="connsiteY280" fmla="*/ 676275 h 1140840"/>
                            <a:gd name="connsiteX281" fmla="*/ 2817301 w 2855401"/>
                            <a:gd name="connsiteY281" fmla="*/ 697706 h 1140840"/>
                            <a:gd name="connsiteX282" fmla="*/ 2819682 w 2855401"/>
                            <a:gd name="connsiteY282" fmla="*/ 704850 h 1140840"/>
                            <a:gd name="connsiteX283" fmla="*/ 2824445 w 2855401"/>
                            <a:gd name="connsiteY283" fmla="*/ 711994 h 1140840"/>
                            <a:gd name="connsiteX284" fmla="*/ 2826826 w 2855401"/>
                            <a:gd name="connsiteY284" fmla="*/ 721519 h 1140840"/>
                            <a:gd name="connsiteX285" fmla="*/ 2833970 w 2855401"/>
                            <a:gd name="connsiteY285" fmla="*/ 745331 h 1140840"/>
                            <a:gd name="connsiteX286" fmla="*/ 2838732 w 2855401"/>
                            <a:gd name="connsiteY286" fmla="*/ 835819 h 1140840"/>
                            <a:gd name="connsiteX287" fmla="*/ 2841114 w 2855401"/>
                            <a:gd name="connsiteY287" fmla="*/ 859631 h 1140840"/>
                            <a:gd name="connsiteX288" fmla="*/ 2845876 w 2855401"/>
                            <a:gd name="connsiteY288" fmla="*/ 916781 h 1140840"/>
                            <a:gd name="connsiteX289" fmla="*/ 2848257 w 2855401"/>
                            <a:gd name="connsiteY289" fmla="*/ 923925 h 1140840"/>
                            <a:gd name="connsiteX290" fmla="*/ 2850639 w 2855401"/>
                            <a:gd name="connsiteY290" fmla="*/ 938212 h 1140840"/>
                            <a:gd name="connsiteX291" fmla="*/ 2855401 w 2855401"/>
                            <a:gd name="connsiteY291" fmla="*/ 964406 h 1140840"/>
                            <a:gd name="connsiteX292" fmla="*/ 2850639 w 2855401"/>
                            <a:gd name="connsiteY292" fmla="*/ 1002506 h 1140840"/>
                            <a:gd name="connsiteX293" fmla="*/ 2848257 w 2855401"/>
                            <a:gd name="connsiteY293" fmla="*/ 1009650 h 1140840"/>
                            <a:gd name="connsiteX294" fmla="*/ 2843495 w 2855401"/>
                            <a:gd name="connsiteY294" fmla="*/ 1016794 h 1140840"/>
                            <a:gd name="connsiteX295" fmla="*/ 2838732 w 2855401"/>
                            <a:gd name="connsiteY295" fmla="*/ 1026319 h 1140840"/>
                            <a:gd name="connsiteX296" fmla="*/ 2836351 w 2855401"/>
                            <a:gd name="connsiteY296" fmla="*/ 1035844 h 1140840"/>
                            <a:gd name="connsiteX297" fmla="*/ 2831589 w 2855401"/>
                            <a:gd name="connsiteY297" fmla="*/ 1050131 h 1140840"/>
                            <a:gd name="connsiteX298" fmla="*/ 2824445 w 2855401"/>
                            <a:gd name="connsiteY298" fmla="*/ 1073944 h 1140840"/>
                            <a:gd name="connsiteX299" fmla="*/ 2822064 w 2855401"/>
                            <a:gd name="connsiteY299" fmla="*/ 1081087 h 1140840"/>
                            <a:gd name="connsiteX300" fmla="*/ 2817301 w 2855401"/>
                            <a:gd name="connsiteY300" fmla="*/ 1088231 h 1140840"/>
                            <a:gd name="connsiteX301" fmla="*/ 2807776 w 2855401"/>
                            <a:gd name="connsiteY301" fmla="*/ 1109662 h 1140840"/>
                            <a:gd name="connsiteX302" fmla="*/ 2798251 w 2855401"/>
                            <a:gd name="connsiteY302" fmla="*/ 1133475 h 1140840"/>
                            <a:gd name="connsiteX303" fmla="*/ 2795870 w 2855401"/>
                            <a:gd name="connsiteY303" fmla="*/ 1140619 h 1140840"/>
                            <a:gd name="connsiteX304" fmla="*/ 2791107 w 2855401"/>
                            <a:gd name="connsiteY304" fmla="*/ 1138237 h 1140840"/>
                            <a:gd name="connsiteX305" fmla="*/ 2798251 w 2855401"/>
                            <a:gd name="connsiteY305" fmla="*/ 1133475 h 1140840"/>
                            <a:gd name="connsiteX0" fmla="*/ 383664 w 2855401"/>
                            <a:gd name="connsiteY0" fmla="*/ 57150 h 1197990"/>
                            <a:gd name="connsiteX1" fmla="*/ 478914 w 2855401"/>
                            <a:gd name="connsiteY1" fmla="*/ 0 h 1197990"/>
                            <a:gd name="connsiteX2" fmla="*/ 369376 w 2855401"/>
                            <a:gd name="connsiteY2" fmla="*/ 73819 h 1197990"/>
                            <a:gd name="connsiteX3" fmla="*/ 359851 w 2855401"/>
                            <a:gd name="connsiteY3" fmla="*/ 85725 h 1197990"/>
                            <a:gd name="connsiteX4" fmla="*/ 355089 w 2855401"/>
                            <a:gd name="connsiteY4" fmla="*/ 95250 h 1197990"/>
                            <a:gd name="connsiteX5" fmla="*/ 352707 w 2855401"/>
                            <a:gd name="connsiteY5" fmla="*/ 102394 h 1197990"/>
                            <a:gd name="connsiteX6" fmla="*/ 347945 w 2855401"/>
                            <a:gd name="connsiteY6" fmla="*/ 109537 h 1197990"/>
                            <a:gd name="connsiteX7" fmla="*/ 340801 w 2855401"/>
                            <a:gd name="connsiteY7" fmla="*/ 133350 h 1197990"/>
                            <a:gd name="connsiteX8" fmla="*/ 338420 w 2855401"/>
                            <a:gd name="connsiteY8" fmla="*/ 140494 h 1197990"/>
                            <a:gd name="connsiteX9" fmla="*/ 336039 w 2855401"/>
                            <a:gd name="connsiteY9" fmla="*/ 150019 h 1197990"/>
                            <a:gd name="connsiteX10" fmla="*/ 328895 w 2855401"/>
                            <a:gd name="connsiteY10" fmla="*/ 171450 h 1197990"/>
                            <a:gd name="connsiteX11" fmla="*/ 324132 w 2855401"/>
                            <a:gd name="connsiteY11" fmla="*/ 185737 h 1197990"/>
                            <a:gd name="connsiteX12" fmla="*/ 321751 w 2855401"/>
                            <a:gd name="connsiteY12" fmla="*/ 192881 h 1197990"/>
                            <a:gd name="connsiteX13" fmla="*/ 316989 w 2855401"/>
                            <a:gd name="connsiteY13" fmla="*/ 200025 h 1197990"/>
                            <a:gd name="connsiteX14" fmla="*/ 305082 w 2855401"/>
                            <a:gd name="connsiteY14" fmla="*/ 219075 h 1197990"/>
                            <a:gd name="connsiteX15" fmla="*/ 288414 w 2855401"/>
                            <a:gd name="connsiteY15" fmla="*/ 235744 h 1197990"/>
                            <a:gd name="connsiteX16" fmla="*/ 274126 w 2855401"/>
                            <a:gd name="connsiteY16" fmla="*/ 240506 h 1197990"/>
                            <a:gd name="connsiteX17" fmla="*/ 259839 w 2855401"/>
                            <a:gd name="connsiteY17" fmla="*/ 247650 h 1197990"/>
                            <a:gd name="connsiteX18" fmla="*/ 233645 w 2855401"/>
                            <a:gd name="connsiteY18" fmla="*/ 257175 h 1197990"/>
                            <a:gd name="connsiteX19" fmla="*/ 226501 w 2855401"/>
                            <a:gd name="connsiteY19" fmla="*/ 259556 h 1197990"/>
                            <a:gd name="connsiteX20" fmla="*/ 188401 w 2855401"/>
                            <a:gd name="connsiteY20" fmla="*/ 264319 h 1197990"/>
                            <a:gd name="connsiteX21" fmla="*/ 109820 w 2855401"/>
                            <a:gd name="connsiteY21" fmla="*/ 261937 h 1197990"/>
                            <a:gd name="connsiteX22" fmla="*/ 95532 w 2855401"/>
                            <a:gd name="connsiteY22" fmla="*/ 257175 h 1197990"/>
                            <a:gd name="connsiteX23" fmla="*/ 88389 w 2855401"/>
                            <a:gd name="connsiteY23" fmla="*/ 254794 h 1197990"/>
                            <a:gd name="connsiteX24" fmla="*/ 69339 w 2855401"/>
                            <a:gd name="connsiteY24" fmla="*/ 250031 h 1197990"/>
                            <a:gd name="connsiteX25" fmla="*/ 24095 w 2855401"/>
                            <a:gd name="connsiteY25" fmla="*/ 252412 h 1197990"/>
                            <a:gd name="connsiteX26" fmla="*/ 16951 w 2855401"/>
                            <a:gd name="connsiteY26" fmla="*/ 254794 h 1197990"/>
                            <a:gd name="connsiteX27" fmla="*/ 14570 w 2855401"/>
                            <a:gd name="connsiteY27" fmla="*/ 261937 h 1197990"/>
                            <a:gd name="connsiteX28" fmla="*/ 282 w 2855401"/>
                            <a:gd name="connsiteY28" fmla="*/ 273844 h 1197990"/>
                            <a:gd name="connsiteX29" fmla="*/ 2664 w 2855401"/>
                            <a:gd name="connsiteY29" fmla="*/ 304800 h 1197990"/>
                            <a:gd name="connsiteX30" fmla="*/ 24095 w 2855401"/>
                            <a:gd name="connsiteY30" fmla="*/ 316706 h 1197990"/>
                            <a:gd name="connsiteX31" fmla="*/ 28857 w 2855401"/>
                            <a:gd name="connsiteY31" fmla="*/ 338137 h 1197990"/>
                            <a:gd name="connsiteX32" fmla="*/ 31239 w 2855401"/>
                            <a:gd name="connsiteY32" fmla="*/ 345281 h 1197990"/>
                            <a:gd name="connsiteX33" fmla="*/ 36001 w 2855401"/>
                            <a:gd name="connsiteY33" fmla="*/ 352425 h 1197990"/>
                            <a:gd name="connsiteX34" fmla="*/ 38382 w 2855401"/>
                            <a:gd name="connsiteY34" fmla="*/ 373856 h 1197990"/>
                            <a:gd name="connsiteX35" fmla="*/ 43145 w 2855401"/>
                            <a:gd name="connsiteY35" fmla="*/ 388144 h 1197990"/>
                            <a:gd name="connsiteX36" fmla="*/ 50289 w 2855401"/>
                            <a:gd name="connsiteY36" fmla="*/ 409575 h 1197990"/>
                            <a:gd name="connsiteX37" fmla="*/ 52670 w 2855401"/>
                            <a:gd name="connsiteY37" fmla="*/ 416719 h 1197990"/>
                            <a:gd name="connsiteX38" fmla="*/ 55051 w 2855401"/>
                            <a:gd name="connsiteY38" fmla="*/ 426244 h 1197990"/>
                            <a:gd name="connsiteX39" fmla="*/ 50289 w 2855401"/>
                            <a:gd name="connsiteY39" fmla="*/ 621506 h 1197990"/>
                            <a:gd name="connsiteX40" fmla="*/ 55051 w 2855401"/>
                            <a:gd name="connsiteY40" fmla="*/ 640556 h 1197990"/>
                            <a:gd name="connsiteX41" fmla="*/ 59814 w 2855401"/>
                            <a:gd name="connsiteY41" fmla="*/ 647700 h 1197990"/>
                            <a:gd name="connsiteX42" fmla="*/ 66957 w 2855401"/>
                            <a:gd name="connsiteY42" fmla="*/ 669131 h 1197990"/>
                            <a:gd name="connsiteX43" fmla="*/ 69339 w 2855401"/>
                            <a:gd name="connsiteY43" fmla="*/ 676275 h 1197990"/>
                            <a:gd name="connsiteX44" fmla="*/ 78864 w 2855401"/>
                            <a:gd name="connsiteY44" fmla="*/ 690562 h 1197990"/>
                            <a:gd name="connsiteX45" fmla="*/ 88389 w 2855401"/>
                            <a:gd name="connsiteY45" fmla="*/ 702469 h 1197990"/>
                            <a:gd name="connsiteX46" fmla="*/ 102676 w 2855401"/>
                            <a:gd name="connsiteY46" fmla="*/ 714375 h 1197990"/>
                            <a:gd name="connsiteX47" fmla="*/ 116964 w 2855401"/>
                            <a:gd name="connsiteY47" fmla="*/ 719137 h 1197990"/>
                            <a:gd name="connsiteX48" fmla="*/ 124107 w 2855401"/>
                            <a:gd name="connsiteY48" fmla="*/ 721519 h 1197990"/>
                            <a:gd name="connsiteX49" fmla="*/ 140776 w 2855401"/>
                            <a:gd name="connsiteY49" fmla="*/ 719137 h 1197990"/>
                            <a:gd name="connsiteX50" fmla="*/ 157445 w 2855401"/>
                            <a:gd name="connsiteY50" fmla="*/ 714375 h 1197990"/>
                            <a:gd name="connsiteX51" fmla="*/ 171732 w 2855401"/>
                            <a:gd name="connsiteY51" fmla="*/ 704850 h 1197990"/>
                            <a:gd name="connsiteX52" fmla="*/ 186020 w 2855401"/>
                            <a:gd name="connsiteY52" fmla="*/ 683419 h 1197990"/>
                            <a:gd name="connsiteX53" fmla="*/ 190782 w 2855401"/>
                            <a:gd name="connsiteY53" fmla="*/ 676275 h 1197990"/>
                            <a:gd name="connsiteX54" fmla="*/ 195545 w 2855401"/>
                            <a:gd name="connsiteY54" fmla="*/ 657225 h 1197990"/>
                            <a:gd name="connsiteX55" fmla="*/ 197926 w 2855401"/>
                            <a:gd name="connsiteY55" fmla="*/ 650081 h 1197990"/>
                            <a:gd name="connsiteX56" fmla="*/ 200307 w 2855401"/>
                            <a:gd name="connsiteY56" fmla="*/ 640556 h 1197990"/>
                            <a:gd name="connsiteX57" fmla="*/ 197926 w 2855401"/>
                            <a:gd name="connsiteY57" fmla="*/ 616744 h 1197990"/>
                            <a:gd name="connsiteX58" fmla="*/ 200307 w 2855401"/>
                            <a:gd name="connsiteY58" fmla="*/ 597694 h 1197990"/>
                            <a:gd name="connsiteX59" fmla="*/ 202689 w 2855401"/>
                            <a:gd name="connsiteY59" fmla="*/ 576262 h 1197990"/>
                            <a:gd name="connsiteX60" fmla="*/ 205070 w 2855401"/>
                            <a:gd name="connsiteY60" fmla="*/ 542925 h 1197990"/>
                            <a:gd name="connsiteX61" fmla="*/ 209832 w 2855401"/>
                            <a:gd name="connsiteY61" fmla="*/ 511969 h 1197990"/>
                            <a:gd name="connsiteX62" fmla="*/ 214595 w 2855401"/>
                            <a:gd name="connsiteY62" fmla="*/ 495300 h 1197990"/>
                            <a:gd name="connsiteX63" fmla="*/ 219357 w 2855401"/>
                            <a:gd name="connsiteY63" fmla="*/ 457200 h 1197990"/>
                            <a:gd name="connsiteX64" fmla="*/ 221739 w 2855401"/>
                            <a:gd name="connsiteY64" fmla="*/ 447675 h 1197990"/>
                            <a:gd name="connsiteX65" fmla="*/ 226501 w 2855401"/>
                            <a:gd name="connsiteY65" fmla="*/ 440531 h 1197990"/>
                            <a:gd name="connsiteX66" fmla="*/ 228882 w 2855401"/>
                            <a:gd name="connsiteY66" fmla="*/ 433387 h 1197990"/>
                            <a:gd name="connsiteX67" fmla="*/ 238407 w 2855401"/>
                            <a:gd name="connsiteY67" fmla="*/ 419100 h 1197990"/>
                            <a:gd name="connsiteX68" fmla="*/ 247932 w 2855401"/>
                            <a:gd name="connsiteY68" fmla="*/ 397669 h 1197990"/>
                            <a:gd name="connsiteX69" fmla="*/ 255076 w 2855401"/>
                            <a:gd name="connsiteY69" fmla="*/ 395287 h 1197990"/>
                            <a:gd name="connsiteX70" fmla="*/ 269364 w 2855401"/>
                            <a:gd name="connsiteY70" fmla="*/ 388144 h 1197990"/>
                            <a:gd name="connsiteX71" fmla="*/ 283651 w 2855401"/>
                            <a:gd name="connsiteY71" fmla="*/ 381000 h 1197990"/>
                            <a:gd name="connsiteX72" fmla="*/ 300320 w 2855401"/>
                            <a:gd name="connsiteY72" fmla="*/ 373856 h 1197990"/>
                            <a:gd name="connsiteX73" fmla="*/ 302701 w 2855401"/>
                            <a:gd name="connsiteY73" fmla="*/ 366712 h 1197990"/>
                            <a:gd name="connsiteX74" fmla="*/ 309845 w 2855401"/>
                            <a:gd name="connsiteY74" fmla="*/ 364331 h 1197990"/>
                            <a:gd name="connsiteX75" fmla="*/ 316989 w 2855401"/>
                            <a:gd name="connsiteY75" fmla="*/ 359569 h 1197990"/>
                            <a:gd name="connsiteX76" fmla="*/ 333657 w 2855401"/>
                            <a:gd name="connsiteY76" fmla="*/ 354806 h 1197990"/>
                            <a:gd name="connsiteX77" fmla="*/ 343182 w 2855401"/>
                            <a:gd name="connsiteY77" fmla="*/ 350044 h 1197990"/>
                            <a:gd name="connsiteX78" fmla="*/ 364614 w 2855401"/>
                            <a:gd name="connsiteY78" fmla="*/ 347662 h 1197990"/>
                            <a:gd name="connsiteX79" fmla="*/ 397951 w 2855401"/>
                            <a:gd name="connsiteY79" fmla="*/ 345281 h 1197990"/>
                            <a:gd name="connsiteX80" fmla="*/ 424145 w 2855401"/>
                            <a:gd name="connsiteY80" fmla="*/ 347662 h 1197990"/>
                            <a:gd name="connsiteX81" fmla="*/ 438432 w 2855401"/>
                            <a:gd name="connsiteY81" fmla="*/ 350044 h 1197990"/>
                            <a:gd name="connsiteX82" fmla="*/ 447957 w 2855401"/>
                            <a:gd name="connsiteY82" fmla="*/ 357187 h 1197990"/>
                            <a:gd name="connsiteX83" fmla="*/ 457482 w 2855401"/>
                            <a:gd name="connsiteY83" fmla="*/ 361950 h 1197990"/>
                            <a:gd name="connsiteX84" fmla="*/ 464626 w 2855401"/>
                            <a:gd name="connsiteY84" fmla="*/ 366712 h 1197990"/>
                            <a:gd name="connsiteX85" fmla="*/ 481295 w 2855401"/>
                            <a:gd name="connsiteY85" fmla="*/ 371475 h 1197990"/>
                            <a:gd name="connsiteX86" fmla="*/ 495582 w 2855401"/>
                            <a:gd name="connsiteY86" fmla="*/ 381000 h 1197990"/>
                            <a:gd name="connsiteX87" fmla="*/ 502726 w 2855401"/>
                            <a:gd name="connsiteY87" fmla="*/ 385762 h 1197990"/>
                            <a:gd name="connsiteX88" fmla="*/ 512251 w 2855401"/>
                            <a:gd name="connsiteY88" fmla="*/ 392906 h 1197990"/>
                            <a:gd name="connsiteX89" fmla="*/ 576545 w 2855401"/>
                            <a:gd name="connsiteY89" fmla="*/ 400050 h 1197990"/>
                            <a:gd name="connsiteX90" fmla="*/ 583689 w 2855401"/>
                            <a:gd name="connsiteY90" fmla="*/ 402431 h 1197990"/>
                            <a:gd name="connsiteX91" fmla="*/ 600357 w 2855401"/>
                            <a:gd name="connsiteY91" fmla="*/ 411956 h 1197990"/>
                            <a:gd name="connsiteX92" fmla="*/ 609882 w 2855401"/>
                            <a:gd name="connsiteY92" fmla="*/ 414337 h 1197990"/>
                            <a:gd name="connsiteX93" fmla="*/ 636076 w 2855401"/>
                            <a:gd name="connsiteY93" fmla="*/ 421481 h 1197990"/>
                            <a:gd name="connsiteX94" fmla="*/ 671795 w 2855401"/>
                            <a:gd name="connsiteY94" fmla="*/ 423862 h 1197990"/>
                            <a:gd name="connsiteX95" fmla="*/ 681320 w 2855401"/>
                            <a:gd name="connsiteY95" fmla="*/ 426244 h 1197990"/>
                            <a:gd name="connsiteX96" fmla="*/ 695607 w 2855401"/>
                            <a:gd name="connsiteY96" fmla="*/ 431006 h 1197990"/>
                            <a:gd name="connsiteX97" fmla="*/ 790857 w 2855401"/>
                            <a:gd name="connsiteY97" fmla="*/ 423862 h 1197990"/>
                            <a:gd name="connsiteX98" fmla="*/ 855151 w 2855401"/>
                            <a:gd name="connsiteY98" fmla="*/ 426244 h 1197990"/>
                            <a:gd name="connsiteX99" fmla="*/ 867057 w 2855401"/>
                            <a:gd name="connsiteY99" fmla="*/ 431006 h 1197990"/>
                            <a:gd name="connsiteX100" fmla="*/ 874201 w 2855401"/>
                            <a:gd name="connsiteY100" fmla="*/ 433387 h 1197990"/>
                            <a:gd name="connsiteX101" fmla="*/ 886107 w 2855401"/>
                            <a:gd name="connsiteY101" fmla="*/ 435769 h 1197990"/>
                            <a:gd name="connsiteX102" fmla="*/ 905157 w 2855401"/>
                            <a:gd name="connsiteY102" fmla="*/ 440531 h 1197990"/>
                            <a:gd name="connsiteX103" fmla="*/ 921826 w 2855401"/>
                            <a:gd name="connsiteY103" fmla="*/ 445294 h 1197990"/>
                            <a:gd name="connsiteX104" fmla="*/ 950401 w 2855401"/>
                            <a:gd name="connsiteY104" fmla="*/ 450056 h 1197990"/>
                            <a:gd name="connsiteX105" fmla="*/ 955164 w 2855401"/>
                            <a:gd name="connsiteY105" fmla="*/ 457200 h 1197990"/>
                            <a:gd name="connsiteX106" fmla="*/ 998026 w 2855401"/>
                            <a:gd name="connsiteY106" fmla="*/ 464344 h 1197990"/>
                            <a:gd name="connsiteX107" fmla="*/ 1021839 w 2855401"/>
                            <a:gd name="connsiteY107" fmla="*/ 469106 h 1197990"/>
                            <a:gd name="connsiteX108" fmla="*/ 1048032 w 2855401"/>
                            <a:gd name="connsiteY108" fmla="*/ 473869 h 1197990"/>
                            <a:gd name="connsiteX109" fmla="*/ 1095657 w 2855401"/>
                            <a:gd name="connsiteY109" fmla="*/ 469106 h 1197990"/>
                            <a:gd name="connsiteX110" fmla="*/ 1102801 w 2855401"/>
                            <a:gd name="connsiteY110" fmla="*/ 466725 h 1197990"/>
                            <a:gd name="connsiteX111" fmla="*/ 1119470 w 2855401"/>
                            <a:gd name="connsiteY111" fmla="*/ 471487 h 1197990"/>
                            <a:gd name="connsiteX112" fmla="*/ 1128995 w 2855401"/>
                            <a:gd name="connsiteY112" fmla="*/ 473869 h 1197990"/>
                            <a:gd name="connsiteX113" fmla="*/ 1136139 w 2855401"/>
                            <a:gd name="connsiteY113" fmla="*/ 476250 h 1197990"/>
                            <a:gd name="connsiteX114" fmla="*/ 1148045 w 2855401"/>
                            <a:gd name="connsiteY114" fmla="*/ 478631 h 1197990"/>
                            <a:gd name="connsiteX115" fmla="*/ 1157570 w 2855401"/>
                            <a:gd name="connsiteY115" fmla="*/ 485775 h 1197990"/>
                            <a:gd name="connsiteX116" fmla="*/ 1245676 w 2855401"/>
                            <a:gd name="connsiteY116" fmla="*/ 483394 h 1197990"/>
                            <a:gd name="connsiteX117" fmla="*/ 1255201 w 2855401"/>
                            <a:gd name="connsiteY117" fmla="*/ 481012 h 1197990"/>
                            <a:gd name="connsiteX118" fmla="*/ 1324257 w 2855401"/>
                            <a:gd name="connsiteY118" fmla="*/ 478631 h 1197990"/>
                            <a:gd name="connsiteX119" fmla="*/ 1357595 w 2855401"/>
                            <a:gd name="connsiteY119" fmla="*/ 473869 h 1197990"/>
                            <a:gd name="connsiteX120" fmla="*/ 1371882 w 2855401"/>
                            <a:gd name="connsiteY120" fmla="*/ 469106 h 1197990"/>
                            <a:gd name="connsiteX121" fmla="*/ 1407601 w 2855401"/>
                            <a:gd name="connsiteY121" fmla="*/ 457200 h 1197990"/>
                            <a:gd name="connsiteX122" fmla="*/ 1429032 w 2855401"/>
                            <a:gd name="connsiteY122" fmla="*/ 450056 h 1197990"/>
                            <a:gd name="connsiteX123" fmla="*/ 1436176 w 2855401"/>
                            <a:gd name="connsiteY123" fmla="*/ 447675 h 1197990"/>
                            <a:gd name="connsiteX124" fmla="*/ 1443320 w 2855401"/>
                            <a:gd name="connsiteY124" fmla="*/ 445294 h 1197990"/>
                            <a:gd name="connsiteX125" fmla="*/ 1455226 w 2855401"/>
                            <a:gd name="connsiteY125" fmla="*/ 431006 h 1197990"/>
                            <a:gd name="connsiteX126" fmla="*/ 1462370 w 2855401"/>
                            <a:gd name="connsiteY126" fmla="*/ 423862 h 1197990"/>
                            <a:gd name="connsiteX127" fmla="*/ 1474276 w 2855401"/>
                            <a:gd name="connsiteY127" fmla="*/ 411956 h 1197990"/>
                            <a:gd name="connsiteX128" fmla="*/ 1479039 w 2855401"/>
                            <a:gd name="connsiteY128" fmla="*/ 404812 h 1197990"/>
                            <a:gd name="connsiteX129" fmla="*/ 1486182 w 2855401"/>
                            <a:gd name="connsiteY129" fmla="*/ 400050 h 1197990"/>
                            <a:gd name="connsiteX130" fmla="*/ 1495707 w 2855401"/>
                            <a:gd name="connsiteY130" fmla="*/ 385762 h 1197990"/>
                            <a:gd name="connsiteX131" fmla="*/ 1500470 w 2855401"/>
                            <a:gd name="connsiteY131" fmla="*/ 378619 h 1197990"/>
                            <a:gd name="connsiteX132" fmla="*/ 1505232 w 2855401"/>
                            <a:gd name="connsiteY132" fmla="*/ 371475 h 1197990"/>
                            <a:gd name="connsiteX133" fmla="*/ 1512376 w 2855401"/>
                            <a:gd name="connsiteY133" fmla="*/ 357187 h 1197990"/>
                            <a:gd name="connsiteX134" fmla="*/ 1514757 w 2855401"/>
                            <a:gd name="connsiteY134" fmla="*/ 350044 h 1197990"/>
                            <a:gd name="connsiteX135" fmla="*/ 1524282 w 2855401"/>
                            <a:gd name="connsiteY135" fmla="*/ 335756 h 1197990"/>
                            <a:gd name="connsiteX136" fmla="*/ 1529045 w 2855401"/>
                            <a:gd name="connsiteY136" fmla="*/ 328612 h 1197990"/>
                            <a:gd name="connsiteX137" fmla="*/ 1536189 w 2855401"/>
                            <a:gd name="connsiteY137" fmla="*/ 321469 h 1197990"/>
                            <a:gd name="connsiteX138" fmla="*/ 1538570 w 2855401"/>
                            <a:gd name="connsiteY138" fmla="*/ 311944 h 1197990"/>
                            <a:gd name="connsiteX139" fmla="*/ 1543332 w 2855401"/>
                            <a:gd name="connsiteY139" fmla="*/ 297656 h 1197990"/>
                            <a:gd name="connsiteX140" fmla="*/ 1545714 w 2855401"/>
                            <a:gd name="connsiteY140" fmla="*/ 288131 h 1197990"/>
                            <a:gd name="connsiteX141" fmla="*/ 1548095 w 2855401"/>
                            <a:gd name="connsiteY141" fmla="*/ 276225 h 1197990"/>
                            <a:gd name="connsiteX142" fmla="*/ 1550476 w 2855401"/>
                            <a:gd name="connsiteY142" fmla="*/ 269081 h 1197990"/>
                            <a:gd name="connsiteX143" fmla="*/ 1552857 w 2855401"/>
                            <a:gd name="connsiteY143" fmla="*/ 259556 h 1197990"/>
                            <a:gd name="connsiteX144" fmla="*/ 1557620 w 2855401"/>
                            <a:gd name="connsiteY144" fmla="*/ 219075 h 1197990"/>
                            <a:gd name="connsiteX145" fmla="*/ 1562382 w 2855401"/>
                            <a:gd name="connsiteY145" fmla="*/ 202406 h 1197990"/>
                            <a:gd name="connsiteX146" fmla="*/ 1567145 w 2855401"/>
                            <a:gd name="connsiteY146" fmla="*/ 195262 h 1197990"/>
                            <a:gd name="connsiteX147" fmla="*/ 1569526 w 2855401"/>
                            <a:gd name="connsiteY147" fmla="*/ 188119 h 1197990"/>
                            <a:gd name="connsiteX148" fmla="*/ 1579051 w 2855401"/>
                            <a:gd name="connsiteY148" fmla="*/ 173831 h 1197990"/>
                            <a:gd name="connsiteX149" fmla="*/ 1586195 w 2855401"/>
                            <a:gd name="connsiteY149" fmla="*/ 159544 h 1197990"/>
                            <a:gd name="connsiteX150" fmla="*/ 1593339 w 2855401"/>
                            <a:gd name="connsiteY150" fmla="*/ 154781 h 1197990"/>
                            <a:gd name="connsiteX151" fmla="*/ 1614770 w 2855401"/>
                            <a:gd name="connsiteY151" fmla="*/ 150019 h 1197990"/>
                            <a:gd name="connsiteX152" fmla="*/ 1617150 w 2855401"/>
                            <a:gd name="connsiteY152" fmla="*/ 130968 h 1197990"/>
                            <a:gd name="connsiteX153" fmla="*/ 1636202 w 2855401"/>
                            <a:gd name="connsiteY153" fmla="*/ 128587 h 1197990"/>
                            <a:gd name="connsiteX154" fmla="*/ 1664776 w 2855401"/>
                            <a:gd name="connsiteY154" fmla="*/ 126206 h 1197990"/>
                            <a:gd name="connsiteX155" fmla="*/ 1676682 w 2855401"/>
                            <a:gd name="connsiteY155" fmla="*/ 123825 h 1197990"/>
                            <a:gd name="connsiteX156" fmla="*/ 1693351 w 2855401"/>
                            <a:gd name="connsiteY156" fmla="*/ 126206 h 1197990"/>
                            <a:gd name="connsiteX157" fmla="*/ 1726689 w 2855401"/>
                            <a:gd name="connsiteY157" fmla="*/ 123825 h 1197990"/>
                            <a:gd name="connsiteX158" fmla="*/ 1738595 w 2855401"/>
                            <a:gd name="connsiteY158" fmla="*/ 121444 h 1197990"/>
                            <a:gd name="connsiteX159" fmla="*/ 1752882 w 2855401"/>
                            <a:gd name="connsiteY159" fmla="*/ 130969 h 1197990"/>
                            <a:gd name="connsiteX160" fmla="*/ 1755264 w 2855401"/>
                            <a:gd name="connsiteY160" fmla="*/ 138112 h 1197990"/>
                            <a:gd name="connsiteX161" fmla="*/ 1760026 w 2855401"/>
                            <a:gd name="connsiteY161" fmla="*/ 145256 h 1197990"/>
                            <a:gd name="connsiteX162" fmla="*/ 1769551 w 2855401"/>
                            <a:gd name="connsiteY162" fmla="*/ 161925 h 1197990"/>
                            <a:gd name="connsiteX163" fmla="*/ 1771932 w 2855401"/>
                            <a:gd name="connsiteY163" fmla="*/ 150019 h 1197990"/>
                            <a:gd name="connsiteX164" fmla="*/ 1776695 w 2855401"/>
                            <a:gd name="connsiteY164" fmla="*/ 164306 h 1197990"/>
                            <a:gd name="connsiteX165" fmla="*/ 1783839 w 2855401"/>
                            <a:gd name="connsiteY165" fmla="*/ 178594 h 1197990"/>
                            <a:gd name="connsiteX166" fmla="*/ 1788601 w 2855401"/>
                            <a:gd name="connsiteY166" fmla="*/ 195262 h 1197990"/>
                            <a:gd name="connsiteX167" fmla="*/ 1800507 w 2855401"/>
                            <a:gd name="connsiteY167" fmla="*/ 209550 h 1197990"/>
                            <a:gd name="connsiteX168" fmla="*/ 1810032 w 2855401"/>
                            <a:gd name="connsiteY168" fmla="*/ 223837 h 1197990"/>
                            <a:gd name="connsiteX169" fmla="*/ 1814795 w 2855401"/>
                            <a:gd name="connsiteY169" fmla="*/ 240506 h 1197990"/>
                            <a:gd name="connsiteX170" fmla="*/ 1824320 w 2855401"/>
                            <a:gd name="connsiteY170" fmla="*/ 261937 h 1197990"/>
                            <a:gd name="connsiteX171" fmla="*/ 1826701 w 2855401"/>
                            <a:gd name="connsiteY171" fmla="*/ 271462 h 1197990"/>
                            <a:gd name="connsiteX172" fmla="*/ 1833845 w 2855401"/>
                            <a:gd name="connsiteY172" fmla="*/ 292894 h 1197990"/>
                            <a:gd name="connsiteX173" fmla="*/ 1843370 w 2855401"/>
                            <a:gd name="connsiteY173" fmla="*/ 321469 h 1197990"/>
                            <a:gd name="connsiteX174" fmla="*/ 1850514 w 2855401"/>
                            <a:gd name="connsiteY174" fmla="*/ 342900 h 1197990"/>
                            <a:gd name="connsiteX175" fmla="*/ 1855276 w 2855401"/>
                            <a:gd name="connsiteY175" fmla="*/ 357187 h 1197990"/>
                            <a:gd name="connsiteX176" fmla="*/ 1860039 w 2855401"/>
                            <a:gd name="connsiteY176" fmla="*/ 364331 h 1197990"/>
                            <a:gd name="connsiteX177" fmla="*/ 1862420 w 2855401"/>
                            <a:gd name="connsiteY177" fmla="*/ 373856 h 1197990"/>
                            <a:gd name="connsiteX178" fmla="*/ 1867182 w 2855401"/>
                            <a:gd name="connsiteY178" fmla="*/ 388144 h 1197990"/>
                            <a:gd name="connsiteX179" fmla="*/ 1876707 w 2855401"/>
                            <a:gd name="connsiteY179" fmla="*/ 416719 h 1197990"/>
                            <a:gd name="connsiteX180" fmla="*/ 1881470 w 2855401"/>
                            <a:gd name="connsiteY180" fmla="*/ 431006 h 1197990"/>
                            <a:gd name="connsiteX181" fmla="*/ 1883851 w 2855401"/>
                            <a:gd name="connsiteY181" fmla="*/ 438150 h 1197990"/>
                            <a:gd name="connsiteX182" fmla="*/ 1926714 w 2855401"/>
                            <a:gd name="connsiteY182" fmla="*/ 431006 h 1197990"/>
                            <a:gd name="connsiteX183" fmla="*/ 1933857 w 2855401"/>
                            <a:gd name="connsiteY183" fmla="*/ 428625 h 1197990"/>
                            <a:gd name="connsiteX184" fmla="*/ 1941001 w 2855401"/>
                            <a:gd name="connsiteY184" fmla="*/ 426244 h 1197990"/>
                            <a:gd name="connsiteX185" fmla="*/ 1948145 w 2855401"/>
                            <a:gd name="connsiteY185" fmla="*/ 421481 h 1197990"/>
                            <a:gd name="connsiteX186" fmla="*/ 1967195 w 2855401"/>
                            <a:gd name="connsiteY186" fmla="*/ 416719 h 1197990"/>
                            <a:gd name="connsiteX187" fmla="*/ 1995770 w 2855401"/>
                            <a:gd name="connsiteY187" fmla="*/ 411956 h 1197990"/>
                            <a:gd name="connsiteX188" fmla="*/ 2007676 w 2855401"/>
                            <a:gd name="connsiteY188" fmla="*/ 407194 h 1197990"/>
                            <a:gd name="connsiteX189" fmla="*/ 2033870 w 2855401"/>
                            <a:gd name="connsiteY189" fmla="*/ 402431 h 1197990"/>
                            <a:gd name="connsiteX190" fmla="*/ 2043395 w 2855401"/>
                            <a:gd name="connsiteY190" fmla="*/ 400050 h 1197990"/>
                            <a:gd name="connsiteX191" fmla="*/ 2057682 w 2855401"/>
                            <a:gd name="connsiteY191" fmla="*/ 395287 h 1197990"/>
                            <a:gd name="connsiteX192" fmla="*/ 2098164 w 2855401"/>
                            <a:gd name="connsiteY192" fmla="*/ 392906 h 1197990"/>
                            <a:gd name="connsiteX193" fmla="*/ 2133882 w 2855401"/>
                            <a:gd name="connsiteY193" fmla="*/ 366713 h 1197990"/>
                            <a:gd name="connsiteX194" fmla="*/ 2181508 w 2855401"/>
                            <a:gd name="connsiteY194" fmla="*/ 357187 h 1197990"/>
                            <a:gd name="connsiteX195" fmla="*/ 2207700 w 2855401"/>
                            <a:gd name="connsiteY195" fmla="*/ 359568 h 1197990"/>
                            <a:gd name="connsiteX196" fmla="*/ 2219607 w 2855401"/>
                            <a:gd name="connsiteY196" fmla="*/ 359569 h 1197990"/>
                            <a:gd name="connsiteX197" fmla="*/ 2226751 w 2855401"/>
                            <a:gd name="connsiteY197" fmla="*/ 354806 h 1197990"/>
                            <a:gd name="connsiteX198" fmla="*/ 2238657 w 2855401"/>
                            <a:gd name="connsiteY198" fmla="*/ 352425 h 1197990"/>
                            <a:gd name="connsiteX199" fmla="*/ 2245801 w 2855401"/>
                            <a:gd name="connsiteY199" fmla="*/ 350044 h 1197990"/>
                            <a:gd name="connsiteX200" fmla="*/ 2264851 w 2855401"/>
                            <a:gd name="connsiteY200" fmla="*/ 345281 h 1197990"/>
                            <a:gd name="connsiteX201" fmla="*/ 2279139 w 2855401"/>
                            <a:gd name="connsiteY201" fmla="*/ 347662 h 1197990"/>
                            <a:gd name="connsiteX202" fmla="*/ 2286282 w 2855401"/>
                            <a:gd name="connsiteY202" fmla="*/ 350044 h 1197990"/>
                            <a:gd name="connsiteX203" fmla="*/ 2302951 w 2855401"/>
                            <a:gd name="connsiteY203" fmla="*/ 352425 h 1197990"/>
                            <a:gd name="connsiteX204" fmla="*/ 2322001 w 2855401"/>
                            <a:gd name="connsiteY204" fmla="*/ 357187 h 1197990"/>
                            <a:gd name="connsiteX205" fmla="*/ 2329145 w 2855401"/>
                            <a:gd name="connsiteY205" fmla="*/ 359569 h 1197990"/>
                            <a:gd name="connsiteX206" fmla="*/ 2341051 w 2855401"/>
                            <a:gd name="connsiteY206" fmla="*/ 361950 h 1197990"/>
                            <a:gd name="connsiteX207" fmla="*/ 2350576 w 2855401"/>
                            <a:gd name="connsiteY207" fmla="*/ 364331 h 1197990"/>
                            <a:gd name="connsiteX208" fmla="*/ 2369626 w 2855401"/>
                            <a:gd name="connsiteY208" fmla="*/ 361950 h 1197990"/>
                            <a:gd name="connsiteX209" fmla="*/ 2376770 w 2855401"/>
                            <a:gd name="connsiteY209" fmla="*/ 359569 h 1197990"/>
                            <a:gd name="connsiteX210" fmla="*/ 2388676 w 2855401"/>
                            <a:gd name="connsiteY210" fmla="*/ 364331 h 1197990"/>
                            <a:gd name="connsiteX211" fmla="*/ 2400582 w 2855401"/>
                            <a:gd name="connsiteY211" fmla="*/ 366712 h 1197990"/>
                            <a:gd name="connsiteX212" fmla="*/ 2407726 w 2855401"/>
                            <a:gd name="connsiteY212" fmla="*/ 369094 h 1197990"/>
                            <a:gd name="connsiteX213" fmla="*/ 2433920 w 2855401"/>
                            <a:gd name="connsiteY213" fmla="*/ 366712 h 1197990"/>
                            <a:gd name="connsiteX214" fmla="*/ 2448207 w 2855401"/>
                            <a:gd name="connsiteY214" fmla="*/ 361950 h 1197990"/>
                            <a:gd name="connsiteX215" fmla="*/ 2455351 w 2855401"/>
                            <a:gd name="connsiteY215" fmla="*/ 357187 h 1197990"/>
                            <a:gd name="connsiteX216" fmla="*/ 2460114 w 2855401"/>
                            <a:gd name="connsiteY216" fmla="*/ 350044 h 1197990"/>
                            <a:gd name="connsiteX217" fmla="*/ 2467257 w 2855401"/>
                            <a:gd name="connsiteY217" fmla="*/ 347662 h 1197990"/>
                            <a:gd name="connsiteX218" fmla="*/ 2479164 w 2855401"/>
                            <a:gd name="connsiteY218" fmla="*/ 311944 h 1197990"/>
                            <a:gd name="connsiteX219" fmla="*/ 2483926 w 2855401"/>
                            <a:gd name="connsiteY219" fmla="*/ 297656 h 1197990"/>
                            <a:gd name="connsiteX220" fmla="*/ 2486307 w 2855401"/>
                            <a:gd name="connsiteY220" fmla="*/ 290512 h 1197990"/>
                            <a:gd name="connsiteX221" fmla="*/ 2483926 w 2855401"/>
                            <a:gd name="connsiteY221" fmla="*/ 250031 h 1197990"/>
                            <a:gd name="connsiteX222" fmla="*/ 2481545 w 2855401"/>
                            <a:gd name="connsiteY222" fmla="*/ 242887 h 1197990"/>
                            <a:gd name="connsiteX223" fmla="*/ 2479164 w 2855401"/>
                            <a:gd name="connsiteY223" fmla="*/ 228600 h 1197990"/>
                            <a:gd name="connsiteX224" fmla="*/ 2474401 w 2855401"/>
                            <a:gd name="connsiteY224" fmla="*/ 214312 h 1197990"/>
                            <a:gd name="connsiteX225" fmla="*/ 2481545 w 2855401"/>
                            <a:gd name="connsiteY225" fmla="*/ 166687 h 1197990"/>
                            <a:gd name="connsiteX226" fmla="*/ 2486307 w 2855401"/>
                            <a:gd name="connsiteY226" fmla="*/ 159544 h 1197990"/>
                            <a:gd name="connsiteX227" fmla="*/ 2488689 w 2855401"/>
                            <a:gd name="connsiteY227" fmla="*/ 145256 h 1197990"/>
                            <a:gd name="connsiteX228" fmla="*/ 2498214 w 2855401"/>
                            <a:gd name="connsiteY228" fmla="*/ 130969 h 1197990"/>
                            <a:gd name="connsiteX229" fmla="*/ 2500595 w 2855401"/>
                            <a:gd name="connsiteY229" fmla="*/ 123825 h 1197990"/>
                            <a:gd name="connsiteX230" fmla="*/ 2507739 w 2855401"/>
                            <a:gd name="connsiteY230" fmla="*/ 114300 h 1197990"/>
                            <a:gd name="connsiteX231" fmla="*/ 2495832 w 2855401"/>
                            <a:gd name="connsiteY231" fmla="*/ 111919 h 1197990"/>
                            <a:gd name="connsiteX232" fmla="*/ 2512501 w 2855401"/>
                            <a:gd name="connsiteY232" fmla="*/ 100012 h 1197990"/>
                            <a:gd name="connsiteX233" fmla="*/ 2519645 w 2855401"/>
                            <a:gd name="connsiteY233" fmla="*/ 97631 h 1197990"/>
                            <a:gd name="connsiteX234" fmla="*/ 2526789 w 2855401"/>
                            <a:gd name="connsiteY234" fmla="*/ 92869 h 1197990"/>
                            <a:gd name="connsiteX235" fmla="*/ 2536314 w 2855401"/>
                            <a:gd name="connsiteY235" fmla="*/ 88106 h 1197990"/>
                            <a:gd name="connsiteX236" fmla="*/ 2550601 w 2855401"/>
                            <a:gd name="connsiteY236" fmla="*/ 78581 h 1197990"/>
                            <a:gd name="connsiteX237" fmla="*/ 2557745 w 2855401"/>
                            <a:gd name="connsiteY237" fmla="*/ 71437 h 1197990"/>
                            <a:gd name="connsiteX238" fmla="*/ 2564889 w 2855401"/>
                            <a:gd name="connsiteY238" fmla="*/ 69056 h 1197990"/>
                            <a:gd name="connsiteX239" fmla="*/ 2583939 w 2855401"/>
                            <a:gd name="connsiteY239" fmla="*/ 64294 h 1197990"/>
                            <a:gd name="connsiteX240" fmla="*/ 2617276 w 2855401"/>
                            <a:gd name="connsiteY240" fmla="*/ 59531 h 1197990"/>
                            <a:gd name="connsiteX241" fmla="*/ 2650614 w 2855401"/>
                            <a:gd name="connsiteY241" fmla="*/ 61912 h 1197990"/>
                            <a:gd name="connsiteX242" fmla="*/ 2655376 w 2855401"/>
                            <a:gd name="connsiteY242" fmla="*/ 76200 h 1197990"/>
                            <a:gd name="connsiteX243" fmla="*/ 2662520 w 2855401"/>
                            <a:gd name="connsiteY243" fmla="*/ 83344 h 1197990"/>
                            <a:gd name="connsiteX244" fmla="*/ 2693476 w 2855401"/>
                            <a:gd name="connsiteY244" fmla="*/ 104775 h 1197990"/>
                            <a:gd name="connsiteX245" fmla="*/ 2712526 w 2855401"/>
                            <a:gd name="connsiteY245" fmla="*/ 121444 h 1197990"/>
                            <a:gd name="connsiteX246" fmla="*/ 2719670 w 2855401"/>
                            <a:gd name="connsiteY246" fmla="*/ 123825 h 1197990"/>
                            <a:gd name="connsiteX247" fmla="*/ 2731576 w 2855401"/>
                            <a:gd name="connsiteY247" fmla="*/ 135731 h 1197990"/>
                            <a:gd name="connsiteX248" fmla="*/ 2738720 w 2855401"/>
                            <a:gd name="connsiteY248" fmla="*/ 145256 h 1197990"/>
                            <a:gd name="connsiteX249" fmla="*/ 2757770 w 2855401"/>
                            <a:gd name="connsiteY249" fmla="*/ 159544 h 1197990"/>
                            <a:gd name="connsiteX250" fmla="*/ 2772057 w 2855401"/>
                            <a:gd name="connsiteY250" fmla="*/ 183356 h 1197990"/>
                            <a:gd name="connsiteX251" fmla="*/ 2776820 w 2855401"/>
                            <a:gd name="connsiteY251" fmla="*/ 200025 h 1197990"/>
                            <a:gd name="connsiteX252" fmla="*/ 2779201 w 2855401"/>
                            <a:gd name="connsiteY252" fmla="*/ 211931 h 1197990"/>
                            <a:gd name="connsiteX253" fmla="*/ 2781582 w 2855401"/>
                            <a:gd name="connsiteY253" fmla="*/ 219075 h 1197990"/>
                            <a:gd name="connsiteX254" fmla="*/ 2786345 w 2855401"/>
                            <a:gd name="connsiteY254" fmla="*/ 269081 h 1197990"/>
                            <a:gd name="connsiteX255" fmla="*/ 2788726 w 2855401"/>
                            <a:gd name="connsiteY255" fmla="*/ 290512 h 1197990"/>
                            <a:gd name="connsiteX256" fmla="*/ 2800632 w 2855401"/>
                            <a:gd name="connsiteY256" fmla="*/ 311944 h 1197990"/>
                            <a:gd name="connsiteX257" fmla="*/ 2803014 w 2855401"/>
                            <a:gd name="connsiteY257" fmla="*/ 323850 h 1197990"/>
                            <a:gd name="connsiteX258" fmla="*/ 2807776 w 2855401"/>
                            <a:gd name="connsiteY258" fmla="*/ 330994 h 1197990"/>
                            <a:gd name="connsiteX259" fmla="*/ 2810157 w 2855401"/>
                            <a:gd name="connsiteY259" fmla="*/ 338137 h 1197990"/>
                            <a:gd name="connsiteX260" fmla="*/ 2814920 w 2855401"/>
                            <a:gd name="connsiteY260" fmla="*/ 347662 h 1197990"/>
                            <a:gd name="connsiteX261" fmla="*/ 2819682 w 2855401"/>
                            <a:gd name="connsiteY261" fmla="*/ 366712 h 1197990"/>
                            <a:gd name="connsiteX262" fmla="*/ 2822064 w 2855401"/>
                            <a:gd name="connsiteY262" fmla="*/ 373856 h 1197990"/>
                            <a:gd name="connsiteX263" fmla="*/ 2824445 w 2855401"/>
                            <a:gd name="connsiteY263" fmla="*/ 383381 h 1197990"/>
                            <a:gd name="connsiteX264" fmla="*/ 2829207 w 2855401"/>
                            <a:gd name="connsiteY264" fmla="*/ 400050 h 1197990"/>
                            <a:gd name="connsiteX265" fmla="*/ 2831589 w 2855401"/>
                            <a:gd name="connsiteY265" fmla="*/ 423862 h 1197990"/>
                            <a:gd name="connsiteX266" fmla="*/ 2833970 w 2855401"/>
                            <a:gd name="connsiteY266" fmla="*/ 431006 h 1197990"/>
                            <a:gd name="connsiteX267" fmla="*/ 2836351 w 2855401"/>
                            <a:gd name="connsiteY267" fmla="*/ 440531 h 1197990"/>
                            <a:gd name="connsiteX268" fmla="*/ 2836351 w 2855401"/>
                            <a:gd name="connsiteY268" fmla="*/ 521494 h 1197990"/>
                            <a:gd name="connsiteX269" fmla="*/ 2833970 w 2855401"/>
                            <a:gd name="connsiteY269" fmla="*/ 528637 h 1197990"/>
                            <a:gd name="connsiteX270" fmla="*/ 2826826 w 2855401"/>
                            <a:gd name="connsiteY270" fmla="*/ 571500 h 1197990"/>
                            <a:gd name="connsiteX271" fmla="*/ 2817301 w 2855401"/>
                            <a:gd name="connsiteY271" fmla="*/ 576262 h 1197990"/>
                            <a:gd name="connsiteX272" fmla="*/ 2822064 w 2855401"/>
                            <a:gd name="connsiteY272" fmla="*/ 585787 h 1197990"/>
                            <a:gd name="connsiteX273" fmla="*/ 2819682 w 2855401"/>
                            <a:gd name="connsiteY273" fmla="*/ 600075 h 1197990"/>
                            <a:gd name="connsiteX274" fmla="*/ 2810157 w 2855401"/>
                            <a:gd name="connsiteY274" fmla="*/ 626269 h 1197990"/>
                            <a:gd name="connsiteX275" fmla="*/ 2807776 w 2855401"/>
                            <a:gd name="connsiteY275" fmla="*/ 647700 h 1197990"/>
                            <a:gd name="connsiteX276" fmla="*/ 2805395 w 2855401"/>
                            <a:gd name="connsiteY276" fmla="*/ 654844 h 1197990"/>
                            <a:gd name="connsiteX277" fmla="*/ 2800632 w 2855401"/>
                            <a:gd name="connsiteY277" fmla="*/ 669131 h 1197990"/>
                            <a:gd name="connsiteX278" fmla="*/ 2798251 w 2855401"/>
                            <a:gd name="connsiteY278" fmla="*/ 681037 h 1197990"/>
                            <a:gd name="connsiteX279" fmla="*/ 2800632 w 2855401"/>
                            <a:gd name="connsiteY279" fmla="*/ 711994 h 1197990"/>
                            <a:gd name="connsiteX280" fmla="*/ 2810157 w 2855401"/>
                            <a:gd name="connsiteY280" fmla="*/ 733425 h 1197990"/>
                            <a:gd name="connsiteX281" fmla="*/ 2817301 w 2855401"/>
                            <a:gd name="connsiteY281" fmla="*/ 754856 h 1197990"/>
                            <a:gd name="connsiteX282" fmla="*/ 2819682 w 2855401"/>
                            <a:gd name="connsiteY282" fmla="*/ 762000 h 1197990"/>
                            <a:gd name="connsiteX283" fmla="*/ 2824445 w 2855401"/>
                            <a:gd name="connsiteY283" fmla="*/ 769144 h 1197990"/>
                            <a:gd name="connsiteX284" fmla="*/ 2826826 w 2855401"/>
                            <a:gd name="connsiteY284" fmla="*/ 778669 h 1197990"/>
                            <a:gd name="connsiteX285" fmla="*/ 2833970 w 2855401"/>
                            <a:gd name="connsiteY285" fmla="*/ 802481 h 1197990"/>
                            <a:gd name="connsiteX286" fmla="*/ 2838732 w 2855401"/>
                            <a:gd name="connsiteY286" fmla="*/ 892969 h 1197990"/>
                            <a:gd name="connsiteX287" fmla="*/ 2841114 w 2855401"/>
                            <a:gd name="connsiteY287" fmla="*/ 916781 h 1197990"/>
                            <a:gd name="connsiteX288" fmla="*/ 2845876 w 2855401"/>
                            <a:gd name="connsiteY288" fmla="*/ 973931 h 1197990"/>
                            <a:gd name="connsiteX289" fmla="*/ 2848257 w 2855401"/>
                            <a:gd name="connsiteY289" fmla="*/ 981075 h 1197990"/>
                            <a:gd name="connsiteX290" fmla="*/ 2850639 w 2855401"/>
                            <a:gd name="connsiteY290" fmla="*/ 995362 h 1197990"/>
                            <a:gd name="connsiteX291" fmla="*/ 2855401 w 2855401"/>
                            <a:gd name="connsiteY291" fmla="*/ 1021556 h 1197990"/>
                            <a:gd name="connsiteX292" fmla="*/ 2850639 w 2855401"/>
                            <a:gd name="connsiteY292" fmla="*/ 1059656 h 1197990"/>
                            <a:gd name="connsiteX293" fmla="*/ 2848257 w 2855401"/>
                            <a:gd name="connsiteY293" fmla="*/ 1066800 h 1197990"/>
                            <a:gd name="connsiteX294" fmla="*/ 2843495 w 2855401"/>
                            <a:gd name="connsiteY294" fmla="*/ 1073944 h 1197990"/>
                            <a:gd name="connsiteX295" fmla="*/ 2838732 w 2855401"/>
                            <a:gd name="connsiteY295" fmla="*/ 1083469 h 1197990"/>
                            <a:gd name="connsiteX296" fmla="*/ 2836351 w 2855401"/>
                            <a:gd name="connsiteY296" fmla="*/ 1092994 h 1197990"/>
                            <a:gd name="connsiteX297" fmla="*/ 2831589 w 2855401"/>
                            <a:gd name="connsiteY297" fmla="*/ 1107281 h 1197990"/>
                            <a:gd name="connsiteX298" fmla="*/ 2824445 w 2855401"/>
                            <a:gd name="connsiteY298" fmla="*/ 1131094 h 1197990"/>
                            <a:gd name="connsiteX299" fmla="*/ 2822064 w 2855401"/>
                            <a:gd name="connsiteY299" fmla="*/ 1138237 h 1197990"/>
                            <a:gd name="connsiteX300" fmla="*/ 2817301 w 2855401"/>
                            <a:gd name="connsiteY300" fmla="*/ 1145381 h 1197990"/>
                            <a:gd name="connsiteX301" fmla="*/ 2807776 w 2855401"/>
                            <a:gd name="connsiteY301" fmla="*/ 1166812 h 1197990"/>
                            <a:gd name="connsiteX302" fmla="*/ 2798251 w 2855401"/>
                            <a:gd name="connsiteY302" fmla="*/ 1190625 h 1197990"/>
                            <a:gd name="connsiteX303" fmla="*/ 2795870 w 2855401"/>
                            <a:gd name="connsiteY303" fmla="*/ 1197769 h 1197990"/>
                            <a:gd name="connsiteX304" fmla="*/ 2791107 w 2855401"/>
                            <a:gd name="connsiteY304" fmla="*/ 1195387 h 1197990"/>
                            <a:gd name="connsiteX305" fmla="*/ 2798251 w 2855401"/>
                            <a:gd name="connsiteY305" fmla="*/ 1190625 h 1197990"/>
                            <a:gd name="connsiteX0" fmla="*/ 383664 w 2855401"/>
                            <a:gd name="connsiteY0" fmla="*/ 57150 h 1197990"/>
                            <a:gd name="connsiteX1" fmla="*/ 514633 w 2855401"/>
                            <a:gd name="connsiteY1" fmla="*/ 0 h 1197990"/>
                            <a:gd name="connsiteX2" fmla="*/ 369376 w 2855401"/>
                            <a:gd name="connsiteY2" fmla="*/ 73819 h 1197990"/>
                            <a:gd name="connsiteX3" fmla="*/ 359851 w 2855401"/>
                            <a:gd name="connsiteY3" fmla="*/ 85725 h 1197990"/>
                            <a:gd name="connsiteX4" fmla="*/ 355089 w 2855401"/>
                            <a:gd name="connsiteY4" fmla="*/ 95250 h 1197990"/>
                            <a:gd name="connsiteX5" fmla="*/ 352707 w 2855401"/>
                            <a:gd name="connsiteY5" fmla="*/ 102394 h 1197990"/>
                            <a:gd name="connsiteX6" fmla="*/ 347945 w 2855401"/>
                            <a:gd name="connsiteY6" fmla="*/ 109537 h 1197990"/>
                            <a:gd name="connsiteX7" fmla="*/ 340801 w 2855401"/>
                            <a:gd name="connsiteY7" fmla="*/ 133350 h 1197990"/>
                            <a:gd name="connsiteX8" fmla="*/ 338420 w 2855401"/>
                            <a:gd name="connsiteY8" fmla="*/ 140494 h 1197990"/>
                            <a:gd name="connsiteX9" fmla="*/ 336039 w 2855401"/>
                            <a:gd name="connsiteY9" fmla="*/ 150019 h 1197990"/>
                            <a:gd name="connsiteX10" fmla="*/ 328895 w 2855401"/>
                            <a:gd name="connsiteY10" fmla="*/ 171450 h 1197990"/>
                            <a:gd name="connsiteX11" fmla="*/ 324132 w 2855401"/>
                            <a:gd name="connsiteY11" fmla="*/ 185737 h 1197990"/>
                            <a:gd name="connsiteX12" fmla="*/ 321751 w 2855401"/>
                            <a:gd name="connsiteY12" fmla="*/ 192881 h 1197990"/>
                            <a:gd name="connsiteX13" fmla="*/ 316989 w 2855401"/>
                            <a:gd name="connsiteY13" fmla="*/ 200025 h 1197990"/>
                            <a:gd name="connsiteX14" fmla="*/ 305082 w 2855401"/>
                            <a:gd name="connsiteY14" fmla="*/ 219075 h 1197990"/>
                            <a:gd name="connsiteX15" fmla="*/ 288414 w 2855401"/>
                            <a:gd name="connsiteY15" fmla="*/ 235744 h 1197990"/>
                            <a:gd name="connsiteX16" fmla="*/ 274126 w 2855401"/>
                            <a:gd name="connsiteY16" fmla="*/ 240506 h 1197990"/>
                            <a:gd name="connsiteX17" fmla="*/ 259839 w 2855401"/>
                            <a:gd name="connsiteY17" fmla="*/ 247650 h 1197990"/>
                            <a:gd name="connsiteX18" fmla="*/ 233645 w 2855401"/>
                            <a:gd name="connsiteY18" fmla="*/ 257175 h 1197990"/>
                            <a:gd name="connsiteX19" fmla="*/ 226501 w 2855401"/>
                            <a:gd name="connsiteY19" fmla="*/ 259556 h 1197990"/>
                            <a:gd name="connsiteX20" fmla="*/ 188401 w 2855401"/>
                            <a:gd name="connsiteY20" fmla="*/ 264319 h 1197990"/>
                            <a:gd name="connsiteX21" fmla="*/ 109820 w 2855401"/>
                            <a:gd name="connsiteY21" fmla="*/ 261937 h 1197990"/>
                            <a:gd name="connsiteX22" fmla="*/ 95532 w 2855401"/>
                            <a:gd name="connsiteY22" fmla="*/ 257175 h 1197990"/>
                            <a:gd name="connsiteX23" fmla="*/ 88389 w 2855401"/>
                            <a:gd name="connsiteY23" fmla="*/ 254794 h 1197990"/>
                            <a:gd name="connsiteX24" fmla="*/ 69339 w 2855401"/>
                            <a:gd name="connsiteY24" fmla="*/ 250031 h 1197990"/>
                            <a:gd name="connsiteX25" fmla="*/ 24095 w 2855401"/>
                            <a:gd name="connsiteY25" fmla="*/ 252412 h 1197990"/>
                            <a:gd name="connsiteX26" fmla="*/ 16951 w 2855401"/>
                            <a:gd name="connsiteY26" fmla="*/ 254794 h 1197990"/>
                            <a:gd name="connsiteX27" fmla="*/ 14570 w 2855401"/>
                            <a:gd name="connsiteY27" fmla="*/ 261937 h 1197990"/>
                            <a:gd name="connsiteX28" fmla="*/ 282 w 2855401"/>
                            <a:gd name="connsiteY28" fmla="*/ 273844 h 1197990"/>
                            <a:gd name="connsiteX29" fmla="*/ 2664 w 2855401"/>
                            <a:gd name="connsiteY29" fmla="*/ 304800 h 1197990"/>
                            <a:gd name="connsiteX30" fmla="*/ 24095 w 2855401"/>
                            <a:gd name="connsiteY30" fmla="*/ 316706 h 1197990"/>
                            <a:gd name="connsiteX31" fmla="*/ 28857 w 2855401"/>
                            <a:gd name="connsiteY31" fmla="*/ 338137 h 1197990"/>
                            <a:gd name="connsiteX32" fmla="*/ 31239 w 2855401"/>
                            <a:gd name="connsiteY32" fmla="*/ 345281 h 1197990"/>
                            <a:gd name="connsiteX33" fmla="*/ 36001 w 2855401"/>
                            <a:gd name="connsiteY33" fmla="*/ 352425 h 1197990"/>
                            <a:gd name="connsiteX34" fmla="*/ 38382 w 2855401"/>
                            <a:gd name="connsiteY34" fmla="*/ 373856 h 1197990"/>
                            <a:gd name="connsiteX35" fmla="*/ 43145 w 2855401"/>
                            <a:gd name="connsiteY35" fmla="*/ 388144 h 1197990"/>
                            <a:gd name="connsiteX36" fmla="*/ 50289 w 2855401"/>
                            <a:gd name="connsiteY36" fmla="*/ 409575 h 1197990"/>
                            <a:gd name="connsiteX37" fmla="*/ 52670 w 2855401"/>
                            <a:gd name="connsiteY37" fmla="*/ 416719 h 1197990"/>
                            <a:gd name="connsiteX38" fmla="*/ 55051 w 2855401"/>
                            <a:gd name="connsiteY38" fmla="*/ 426244 h 1197990"/>
                            <a:gd name="connsiteX39" fmla="*/ 50289 w 2855401"/>
                            <a:gd name="connsiteY39" fmla="*/ 621506 h 1197990"/>
                            <a:gd name="connsiteX40" fmla="*/ 55051 w 2855401"/>
                            <a:gd name="connsiteY40" fmla="*/ 640556 h 1197990"/>
                            <a:gd name="connsiteX41" fmla="*/ 59814 w 2855401"/>
                            <a:gd name="connsiteY41" fmla="*/ 647700 h 1197990"/>
                            <a:gd name="connsiteX42" fmla="*/ 66957 w 2855401"/>
                            <a:gd name="connsiteY42" fmla="*/ 669131 h 1197990"/>
                            <a:gd name="connsiteX43" fmla="*/ 69339 w 2855401"/>
                            <a:gd name="connsiteY43" fmla="*/ 676275 h 1197990"/>
                            <a:gd name="connsiteX44" fmla="*/ 78864 w 2855401"/>
                            <a:gd name="connsiteY44" fmla="*/ 690562 h 1197990"/>
                            <a:gd name="connsiteX45" fmla="*/ 88389 w 2855401"/>
                            <a:gd name="connsiteY45" fmla="*/ 702469 h 1197990"/>
                            <a:gd name="connsiteX46" fmla="*/ 102676 w 2855401"/>
                            <a:gd name="connsiteY46" fmla="*/ 714375 h 1197990"/>
                            <a:gd name="connsiteX47" fmla="*/ 116964 w 2855401"/>
                            <a:gd name="connsiteY47" fmla="*/ 719137 h 1197990"/>
                            <a:gd name="connsiteX48" fmla="*/ 124107 w 2855401"/>
                            <a:gd name="connsiteY48" fmla="*/ 721519 h 1197990"/>
                            <a:gd name="connsiteX49" fmla="*/ 140776 w 2855401"/>
                            <a:gd name="connsiteY49" fmla="*/ 719137 h 1197990"/>
                            <a:gd name="connsiteX50" fmla="*/ 157445 w 2855401"/>
                            <a:gd name="connsiteY50" fmla="*/ 714375 h 1197990"/>
                            <a:gd name="connsiteX51" fmla="*/ 171732 w 2855401"/>
                            <a:gd name="connsiteY51" fmla="*/ 704850 h 1197990"/>
                            <a:gd name="connsiteX52" fmla="*/ 186020 w 2855401"/>
                            <a:gd name="connsiteY52" fmla="*/ 683419 h 1197990"/>
                            <a:gd name="connsiteX53" fmla="*/ 190782 w 2855401"/>
                            <a:gd name="connsiteY53" fmla="*/ 676275 h 1197990"/>
                            <a:gd name="connsiteX54" fmla="*/ 195545 w 2855401"/>
                            <a:gd name="connsiteY54" fmla="*/ 657225 h 1197990"/>
                            <a:gd name="connsiteX55" fmla="*/ 197926 w 2855401"/>
                            <a:gd name="connsiteY55" fmla="*/ 650081 h 1197990"/>
                            <a:gd name="connsiteX56" fmla="*/ 200307 w 2855401"/>
                            <a:gd name="connsiteY56" fmla="*/ 640556 h 1197990"/>
                            <a:gd name="connsiteX57" fmla="*/ 197926 w 2855401"/>
                            <a:gd name="connsiteY57" fmla="*/ 616744 h 1197990"/>
                            <a:gd name="connsiteX58" fmla="*/ 200307 w 2855401"/>
                            <a:gd name="connsiteY58" fmla="*/ 597694 h 1197990"/>
                            <a:gd name="connsiteX59" fmla="*/ 202689 w 2855401"/>
                            <a:gd name="connsiteY59" fmla="*/ 576262 h 1197990"/>
                            <a:gd name="connsiteX60" fmla="*/ 205070 w 2855401"/>
                            <a:gd name="connsiteY60" fmla="*/ 542925 h 1197990"/>
                            <a:gd name="connsiteX61" fmla="*/ 209832 w 2855401"/>
                            <a:gd name="connsiteY61" fmla="*/ 511969 h 1197990"/>
                            <a:gd name="connsiteX62" fmla="*/ 214595 w 2855401"/>
                            <a:gd name="connsiteY62" fmla="*/ 495300 h 1197990"/>
                            <a:gd name="connsiteX63" fmla="*/ 219357 w 2855401"/>
                            <a:gd name="connsiteY63" fmla="*/ 457200 h 1197990"/>
                            <a:gd name="connsiteX64" fmla="*/ 221739 w 2855401"/>
                            <a:gd name="connsiteY64" fmla="*/ 447675 h 1197990"/>
                            <a:gd name="connsiteX65" fmla="*/ 226501 w 2855401"/>
                            <a:gd name="connsiteY65" fmla="*/ 440531 h 1197990"/>
                            <a:gd name="connsiteX66" fmla="*/ 228882 w 2855401"/>
                            <a:gd name="connsiteY66" fmla="*/ 433387 h 1197990"/>
                            <a:gd name="connsiteX67" fmla="*/ 238407 w 2855401"/>
                            <a:gd name="connsiteY67" fmla="*/ 419100 h 1197990"/>
                            <a:gd name="connsiteX68" fmla="*/ 247932 w 2855401"/>
                            <a:gd name="connsiteY68" fmla="*/ 397669 h 1197990"/>
                            <a:gd name="connsiteX69" fmla="*/ 255076 w 2855401"/>
                            <a:gd name="connsiteY69" fmla="*/ 395287 h 1197990"/>
                            <a:gd name="connsiteX70" fmla="*/ 269364 w 2855401"/>
                            <a:gd name="connsiteY70" fmla="*/ 388144 h 1197990"/>
                            <a:gd name="connsiteX71" fmla="*/ 283651 w 2855401"/>
                            <a:gd name="connsiteY71" fmla="*/ 381000 h 1197990"/>
                            <a:gd name="connsiteX72" fmla="*/ 300320 w 2855401"/>
                            <a:gd name="connsiteY72" fmla="*/ 373856 h 1197990"/>
                            <a:gd name="connsiteX73" fmla="*/ 302701 w 2855401"/>
                            <a:gd name="connsiteY73" fmla="*/ 366712 h 1197990"/>
                            <a:gd name="connsiteX74" fmla="*/ 309845 w 2855401"/>
                            <a:gd name="connsiteY74" fmla="*/ 364331 h 1197990"/>
                            <a:gd name="connsiteX75" fmla="*/ 316989 w 2855401"/>
                            <a:gd name="connsiteY75" fmla="*/ 359569 h 1197990"/>
                            <a:gd name="connsiteX76" fmla="*/ 333657 w 2855401"/>
                            <a:gd name="connsiteY76" fmla="*/ 354806 h 1197990"/>
                            <a:gd name="connsiteX77" fmla="*/ 343182 w 2855401"/>
                            <a:gd name="connsiteY77" fmla="*/ 350044 h 1197990"/>
                            <a:gd name="connsiteX78" fmla="*/ 364614 w 2855401"/>
                            <a:gd name="connsiteY78" fmla="*/ 347662 h 1197990"/>
                            <a:gd name="connsiteX79" fmla="*/ 397951 w 2855401"/>
                            <a:gd name="connsiteY79" fmla="*/ 345281 h 1197990"/>
                            <a:gd name="connsiteX80" fmla="*/ 424145 w 2855401"/>
                            <a:gd name="connsiteY80" fmla="*/ 347662 h 1197990"/>
                            <a:gd name="connsiteX81" fmla="*/ 438432 w 2855401"/>
                            <a:gd name="connsiteY81" fmla="*/ 350044 h 1197990"/>
                            <a:gd name="connsiteX82" fmla="*/ 447957 w 2855401"/>
                            <a:gd name="connsiteY82" fmla="*/ 357187 h 1197990"/>
                            <a:gd name="connsiteX83" fmla="*/ 457482 w 2855401"/>
                            <a:gd name="connsiteY83" fmla="*/ 361950 h 1197990"/>
                            <a:gd name="connsiteX84" fmla="*/ 464626 w 2855401"/>
                            <a:gd name="connsiteY84" fmla="*/ 366712 h 1197990"/>
                            <a:gd name="connsiteX85" fmla="*/ 481295 w 2855401"/>
                            <a:gd name="connsiteY85" fmla="*/ 371475 h 1197990"/>
                            <a:gd name="connsiteX86" fmla="*/ 495582 w 2855401"/>
                            <a:gd name="connsiteY86" fmla="*/ 381000 h 1197990"/>
                            <a:gd name="connsiteX87" fmla="*/ 502726 w 2855401"/>
                            <a:gd name="connsiteY87" fmla="*/ 385762 h 1197990"/>
                            <a:gd name="connsiteX88" fmla="*/ 512251 w 2855401"/>
                            <a:gd name="connsiteY88" fmla="*/ 392906 h 1197990"/>
                            <a:gd name="connsiteX89" fmla="*/ 576545 w 2855401"/>
                            <a:gd name="connsiteY89" fmla="*/ 400050 h 1197990"/>
                            <a:gd name="connsiteX90" fmla="*/ 583689 w 2855401"/>
                            <a:gd name="connsiteY90" fmla="*/ 402431 h 1197990"/>
                            <a:gd name="connsiteX91" fmla="*/ 600357 w 2855401"/>
                            <a:gd name="connsiteY91" fmla="*/ 411956 h 1197990"/>
                            <a:gd name="connsiteX92" fmla="*/ 609882 w 2855401"/>
                            <a:gd name="connsiteY92" fmla="*/ 414337 h 1197990"/>
                            <a:gd name="connsiteX93" fmla="*/ 636076 w 2855401"/>
                            <a:gd name="connsiteY93" fmla="*/ 421481 h 1197990"/>
                            <a:gd name="connsiteX94" fmla="*/ 671795 w 2855401"/>
                            <a:gd name="connsiteY94" fmla="*/ 423862 h 1197990"/>
                            <a:gd name="connsiteX95" fmla="*/ 681320 w 2855401"/>
                            <a:gd name="connsiteY95" fmla="*/ 426244 h 1197990"/>
                            <a:gd name="connsiteX96" fmla="*/ 695607 w 2855401"/>
                            <a:gd name="connsiteY96" fmla="*/ 431006 h 1197990"/>
                            <a:gd name="connsiteX97" fmla="*/ 790857 w 2855401"/>
                            <a:gd name="connsiteY97" fmla="*/ 423862 h 1197990"/>
                            <a:gd name="connsiteX98" fmla="*/ 855151 w 2855401"/>
                            <a:gd name="connsiteY98" fmla="*/ 426244 h 1197990"/>
                            <a:gd name="connsiteX99" fmla="*/ 867057 w 2855401"/>
                            <a:gd name="connsiteY99" fmla="*/ 431006 h 1197990"/>
                            <a:gd name="connsiteX100" fmla="*/ 874201 w 2855401"/>
                            <a:gd name="connsiteY100" fmla="*/ 433387 h 1197990"/>
                            <a:gd name="connsiteX101" fmla="*/ 886107 w 2855401"/>
                            <a:gd name="connsiteY101" fmla="*/ 435769 h 1197990"/>
                            <a:gd name="connsiteX102" fmla="*/ 905157 w 2855401"/>
                            <a:gd name="connsiteY102" fmla="*/ 440531 h 1197990"/>
                            <a:gd name="connsiteX103" fmla="*/ 921826 w 2855401"/>
                            <a:gd name="connsiteY103" fmla="*/ 445294 h 1197990"/>
                            <a:gd name="connsiteX104" fmla="*/ 950401 w 2855401"/>
                            <a:gd name="connsiteY104" fmla="*/ 450056 h 1197990"/>
                            <a:gd name="connsiteX105" fmla="*/ 955164 w 2855401"/>
                            <a:gd name="connsiteY105" fmla="*/ 457200 h 1197990"/>
                            <a:gd name="connsiteX106" fmla="*/ 998026 w 2855401"/>
                            <a:gd name="connsiteY106" fmla="*/ 464344 h 1197990"/>
                            <a:gd name="connsiteX107" fmla="*/ 1021839 w 2855401"/>
                            <a:gd name="connsiteY107" fmla="*/ 469106 h 1197990"/>
                            <a:gd name="connsiteX108" fmla="*/ 1048032 w 2855401"/>
                            <a:gd name="connsiteY108" fmla="*/ 473869 h 1197990"/>
                            <a:gd name="connsiteX109" fmla="*/ 1095657 w 2855401"/>
                            <a:gd name="connsiteY109" fmla="*/ 469106 h 1197990"/>
                            <a:gd name="connsiteX110" fmla="*/ 1102801 w 2855401"/>
                            <a:gd name="connsiteY110" fmla="*/ 466725 h 1197990"/>
                            <a:gd name="connsiteX111" fmla="*/ 1119470 w 2855401"/>
                            <a:gd name="connsiteY111" fmla="*/ 471487 h 1197990"/>
                            <a:gd name="connsiteX112" fmla="*/ 1128995 w 2855401"/>
                            <a:gd name="connsiteY112" fmla="*/ 473869 h 1197990"/>
                            <a:gd name="connsiteX113" fmla="*/ 1136139 w 2855401"/>
                            <a:gd name="connsiteY113" fmla="*/ 476250 h 1197990"/>
                            <a:gd name="connsiteX114" fmla="*/ 1148045 w 2855401"/>
                            <a:gd name="connsiteY114" fmla="*/ 478631 h 1197990"/>
                            <a:gd name="connsiteX115" fmla="*/ 1157570 w 2855401"/>
                            <a:gd name="connsiteY115" fmla="*/ 485775 h 1197990"/>
                            <a:gd name="connsiteX116" fmla="*/ 1245676 w 2855401"/>
                            <a:gd name="connsiteY116" fmla="*/ 483394 h 1197990"/>
                            <a:gd name="connsiteX117" fmla="*/ 1255201 w 2855401"/>
                            <a:gd name="connsiteY117" fmla="*/ 481012 h 1197990"/>
                            <a:gd name="connsiteX118" fmla="*/ 1324257 w 2855401"/>
                            <a:gd name="connsiteY118" fmla="*/ 478631 h 1197990"/>
                            <a:gd name="connsiteX119" fmla="*/ 1357595 w 2855401"/>
                            <a:gd name="connsiteY119" fmla="*/ 473869 h 1197990"/>
                            <a:gd name="connsiteX120" fmla="*/ 1371882 w 2855401"/>
                            <a:gd name="connsiteY120" fmla="*/ 469106 h 1197990"/>
                            <a:gd name="connsiteX121" fmla="*/ 1407601 w 2855401"/>
                            <a:gd name="connsiteY121" fmla="*/ 457200 h 1197990"/>
                            <a:gd name="connsiteX122" fmla="*/ 1429032 w 2855401"/>
                            <a:gd name="connsiteY122" fmla="*/ 450056 h 1197990"/>
                            <a:gd name="connsiteX123" fmla="*/ 1436176 w 2855401"/>
                            <a:gd name="connsiteY123" fmla="*/ 447675 h 1197990"/>
                            <a:gd name="connsiteX124" fmla="*/ 1443320 w 2855401"/>
                            <a:gd name="connsiteY124" fmla="*/ 445294 h 1197990"/>
                            <a:gd name="connsiteX125" fmla="*/ 1455226 w 2855401"/>
                            <a:gd name="connsiteY125" fmla="*/ 431006 h 1197990"/>
                            <a:gd name="connsiteX126" fmla="*/ 1462370 w 2855401"/>
                            <a:gd name="connsiteY126" fmla="*/ 423862 h 1197990"/>
                            <a:gd name="connsiteX127" fmla="*/ 1474276 w 2855401"/>
                            <a:gd name="connsiteY127" fmla="*/ 411956 h 1197990"/>
                            <a:gd name="connsiteX128" fmla="*/ 1479039 w 2855401"/>
                            <a:gd name="connsiteY128" fmla="*/ 404812 h 1197990"/>
                            <a:gd name="connsiteX129" fmla="*/ 1486182 w 2855401"/>
                            <a:gd name="connsiteY129" fmla="*/ 400050 h 1197990"/>
                            <a:gd name="connsiteX130" fmla="*/ 1495707 w 2855401"/>
                            <a:gd name="connsiteY130" fmla="*/ 385762 h 1197990"/>
                            <a:gd name="connsiteX131" fmla="*/ 1500470 w 2855401"/>
                            <a:gd name="connsiteY131" fmla="*/ 378619 h 1197990"/>
                            <a:gd name="connsiteX132" fmla="*/ 1505232 w 2855401"/>
                            <a:gd name="connsiteY132" fmla="*/ 371475 h 1197990"/>
                            <a:gd name="connsiteX133" fmla="*/ 1512376 w 2855401"/>
                            <a:gd name="connsiteY133" fmla="*/ 357187 h 1197990"/>
                            <a:gd name="connsiteX134" fmla="*/ 1514757 w 2855401"/>
                            <a:gd name="connsiteY134" fmla="*/ 350044 h 1197990"/>
                            <a:gd name="connsiteX135" fmla="*/ 1524282 w 2855401"/>
                            <a:gd name="connsiteY135" fmla="*/ 335756 h 1197990"/>
                            <a:gd name="connsiteX136" fmla="*/ 1529045 w 2855401"/>
                            <a:gd name="connsiteY136" fmla="*/ 328612 h 1197990"/>
                            <a:gd name="connsiteX137" fmla="*/ 1536189 w 2855401"/>
                            <a:gd name="connsiteY137" fmla="*/ 321469 h 1197990"/>
                            <a:gd name="connsiteX138" fmla="*/ 1538570 w 2855401"/>
                            <a:gd name="connsiteY138" fmla="*/ 311944 h 1197990"/>
                            <a:gd name="connsiteX139" fmla="*/ 1543332 w 2855401"/>
                            <a:gd name="connsiteY139" fmla="*/ 297656 h 1197990"/>
                            <a:gd name="connsiteX140" fmla="*/ 1545714 w 2855401"/>
                            <a:gd name="connsiteY140" fmla="*/ 288131 h 1197990"/>
                            <a:gd name="connsiteX141" fmla="*/ 1548095 w 2855401"/>
                            <a:gd name="connsiteY141" fmla="*/ 276225 h 1197990"/>
                            <a:gd name="connsiteX142" fmla="*/ 1550476 w 2855401"/>
                            <a:gd name="connsiteY142" fmla="*/ 269081 h 1197990"/>
                            <a:gd name="connsiteX143" fmla="*/ 1552857 w 2855401"/>
                            <a:gd name="connsiteY143" fmla="*/ 259556 h 1197990"/>
                            <a:gd name="connsiteX144" fmla="*/ 1557620 w 2855401"/>
                            <a:gd name="connsiteY144" fmla="*/ 219075 h 1197990"/>
                            <a:gd name="connsiteX145" fmla="*/ 1562382 w 2855401"/>
                            <a:gd name="connsiteY145" fmla="*/ 202406 h 1197990"/>
                            <a:gd name="connsiteX146" fmla="*/ 1567145 w 2855401"/>
                            <a:gd name="connsiteY146" fmla="*/ 195262 h 1197990"/>
                            <a:gd name="connsiteX147" fmla="*/ 1569526 w 2855401"/>
                            <a:gd name="connsiteY147" fmla="*/ 188119 h 1197990"/>
                            <a:gd name="connsiteX148" fmla="*/ 1579051 w 2855401"/>
                            <a:gd name="connsiteY148" fmla="*/ 173831 h 1197990"/>
                            <a:gd name="connsiteX149" fmla="*/ 1586195 w 2855401"/>
                            <a:gd name="connsiteY149" fmla="*/ 159544 h 1197990"/>
                            <a:gd name="connsiteX150" fmla="*/ 1593339 w 2855401"/>
                            <a:gd name="connsiteY150" fmla="*/ 154781 h 1197990"/>
                            <a:gd name="connsiteX151" fmla="*/ 1614770 w 2855401"/>
                            <a:gd name="connsiteY151" fmla="*/ 150019 h 1197990"/>
                            <a:gd name="connsiteX152" fmla="*/ 1617150 w 2855401"/>
                            <a:gd name="connsiteY152" fmla="*/ 130968 h 1197990"/>
                            <a:gd name="connsiteX153" fmla="*/ 1636202 w 2855401"/>
                            <a:gd name="connsiteY153" fmla="*/ 128587 h 1197990"/>
                            <a:gd name="connsiteX154" fmla="*/ 1664776 w 2855401"/>
                            <a:gd name="connsiteY154" fmla="*/ 126206 h 1197990"/>
                            <a:gd name="connsiteX155" fmla="*/ 1676682 w 2855401"/>
                            <a:gd name="connsiteY155" fmla="*/ 123825 h 1197990"/>
                            <a:gd name="connsiteX156" fmla="*/ 1693351 w 2855401"/>
                            <a:gd name="connsiteY156" fmla="*/ 126206 h 1197990"/>
                            <a:gd name="connsiteX157" fmla="*/ 1726689 w 2855401"/>
                            <a:gd name="connsiteY157" fmla="*/ 123825 h 1197990"/>
                            <a:gd name="connsiteX158" fmla="*/ 1738595 w 2855401"/>
                            <a:gd name="connsiteY158" fmla="*/ 121444 h 1197990"/>
                            <a:gd name="connsiteX159" fmla="*/ 1752882 w 2855401"/>
                            <a:gd name="connsiteY159" fmla="*/ 130969 h 1197990"/>
                            <a:gd name="connsiteX160" fmla="*/ 1755264 w 2855401"/>
                            <a:gd name="connsiteY160" fmla="*/ 138112 h 1197990"/>
                            <a:gd name="connsiteX161" fmla="*/ 1760026 w 2855401"/>
                            <a:gd name="connsiteY161" fmla="*/ 145256 h 1197990"/>
                            <a:gd name="connsiteX162" fmla="*/ 1769551 w 2855401"/>
                            <a:gd name="connsiteY162" fmla="*/ 161925 h 1197990"/>
                            <a:gd name="connsiteX163" fmla="*/ 1771932 w 2855401"/>
                            <a:gd name="connsiteY163" fmla="*/ 150019 h 1197990"/>
                            <a:gd name="connsiteX164" fmla="*/ 1776695 w 2855401"/>
                            <a:gd name="connsiteY164" fmla="*/ 164306 h 1197990"/>
                            <a:gd name="connsiteX165" fmla="*/ 1783839 w 2855401"/>
                            <a:gd name="connsiteY165" fmla="*/ 178594 h 1197990"/>
                            <a:gd name="connsiteX166" fmla="*/ 1788601 w 2855401"/>
                            <a:gd name="connsiteY166" fmla="*/ 195262 h 1197990"/>
                            <a:gd name="connsiteX167" fmla="*/ 1800507 w 2855401"/>
                            <a:gd name="connsiteY167" fmla="*/ 209550 h 1197990"/>
                            <a:gd name="connsiteX168" fmla="*/ 1810032 w 2855401"/>
                            <a:gd name="connsiteY168" fmla="*/ 223837 h 1197990"/>
                            <a:gd name="connsiteX169" fmla="*/ 1814795 w 2855401"/>
                            <a:gd name="connsiteY169" fmla="*/ 240506 h 1197990"/>
                            <a:gd name="connsiteX170" fmla="*/ 1824320 w 2855401"/>
                            <a:gd name="connsiteY170" fmla="*/ 261937 h 1197990"/>
                            <a:gd name="connsiteX171" fmla="*/ 1826701 w 2855401"/>
                            <a:gd name="connsiteY171" fmla="*/ 271462 h 1197990"/>
                            <a:gd name="connsiteX172" fmla="*/ 1833845 w 2855401"/>
                            <a:gd name="connsiteY172" fmla="*/ 292894 h 1197990"/>
                            <a:gd name="connsiteX173" fmla="*/ 1843370 w 2855401"/>
                            <a:gd name="connsiteY173" fmla="*/ 321469 h 1197990"/>
                            <a:gd name="connsiteX174" fmla="*/ 1850514 w 2855401"/>
                            <a:gd name="connsiteY174" fmla="*/ 342900 h 1197990"/>
                            <a:gd name="connsiteX175" fmla="*/ 1855276 w 2855401"/>
                            <a:gd name="connsiteY175" fmla="*/ 357187 h 1197990"/>
                            <a:gd name="connsiteX176" fmla="*/ 1860039 w 2855401"/>
                            <a:gd name="connsiteY176" fmla="*/ 364331 h 1197990"/>
                            <a:gd name="connsiteX177" fmla="*/ 1862420 w 2855401"/>
                            <a:gd name="connsiteY177" fmla="*/ 373856 h 1197990"/>
                            <a:gd name="connsiteX178" fmla="*/ 1867182 w 2855401"/>
                            <a:gd name="connsiteY178" fmla="*/ 388144 h 1197990"/>
                            <a:gd name="connsiteX179" fmla="*/ 1876707 w 2855401"/>
                            <a:gd name="connsiteY179" fmla="*/ 416719 h 1197990"/>
                            <a:gd name="connsiteX180" fmla="*/ 1881470 w 2855401"/>
                            <a:gd name="connsiteY180" fmla="*/ 431006 h 1197990"/>
                            <a:gd name="connsiteX181" fmla="*/ 1883851 w 2855401"/>
                            <a:gd name="connsiteY181" fmla="*/ 438150 h 1197990"/>
                            <a:gd name="connsiteX182" fmla="*/ 1926714 w 2855401"/>
                            <a:gd name="connsiteY182" fmla="*/ 431006 h 1197990"/>
                            <a:gd name="connsiteX183" fmla="*/ 1933857 w 2855401"/>
                            <a:gd name="connsiteY183" fmla="*/ 428625 h 1197990"/>
                            <a:gd name="connsiteX184" fmla="*/ 1941001 w 2855401"/>
                            <a:gd name="connsiteY184" fmla="*/ 426244 h 1197990"/>
                            <a:gd name="connsiteX185" fmla="*/ 1948145 w 2855401"/>
                            <a:gd name="connsiteY185" fmla="*/ 421481 h 1197990"/>
                            <a:gd name="connsiteX186" fmla="*/ 1967195 w 2855401"/>
                            <a:gd name="connsiteY186" fmla="*/ 416719 h 1197990"/>
                            <a:gd name="connsiteX187" fmla="*/ 1995770 w 2855401"/>
                            <a:gd name="connsiteY187" fmla="*/ 411956 h 1197990"/>
                            <a:gd name="connsiteX188" fmla="*/ 2007676 w 2855401"/>
                            <a:gd name="connsiteY188" fmla="*/ 407194 h 1197990"/>
                            <a:gd name="connsiteX189" fmla="*/ 2033870 w 2855401"/>
                            <a:gd name="connsiteY189" fmla="*/ 402431 h 1197990"/>
                            <a:gd name="connsiteX190" fmla="*/ 2043395 w 2855401"/>
                            <a:gd name="connsiteY190" fmla="*/ 400050 h 1197990"/>
                            <a:gd name="connsiteX191" fmla="*/ 2057682 w 2855401"/>
                            <a:gd name="connsiteY191" fmla="*/ 395287 h 1197990"/>
                            <a:gd name="connsiteX192" fmla="*/ 2098164 w 2855401"/>
                            <a:gd name="connsiteY192" fmla="*/ 392906 h 1197990"/>
                            <a:gd name="connsiteX193" fmla="*/ 2133882 w 2855401"/>
                            <a:gd name="connsiteY193" fmla="*/ 366713 h 1197990"/>
                            <a:gd name="connsiteX194" fmla="*/ 2181508 w 2855401"/>
                            <a:gd name="connsiteY194" fmla="*/ 357187 h 1197990"/>
                            <a:gd name="connsiteX195" fmla="*/ 2207700 w 2855401"/>
                            <a:gd name="connsiteY195" fmla="*/ 359568 h 1197990"/>
                            <a:gd name="connsiteX196" fmla="*/ 2219607 w 2855401"/>
                            <a:gd name="connsiteY196" fmla="*/ 359569 h 1197990"/>
                            <a:gd name="connsiteX197" fmla="*/ 2226751 w 2855401"/>
                            <a:gd name="connsiteY197" fmla="*/ 354806 h 1197990"/>
                            <a:gd name="connsiteX198" fmla="*/ 2238657 w 2855401"/>
                            <a:gd name="connsiteY198" fmla="*/ 352425 h 1197990"/>
                            <a:gd name="connsiteX199" fmla="*/ 2245801 w 2855401"/>
                            <a:gd name="connsiteY199" fmla="*/ 350044 h 1197990"/>
                            <a:gd name="connsiteX200" fmla="*/ 2264851 w 2855401"/>
                            <a:gd name="connsiteY200" fmla="*/ 345281 h 1197990"/>
                            <a:gd name="connsiteX201" fmla="*/ 2279139 w 2855401"/>
                            <a:gd name="connsiteY201" fmla="*/ 347662 h 1197990"/>
                            <a:gd name="connsiteX202" fmla="*/ 2286282 w 2855401"/>
                            <a:gd name="connsiteY202" fmla="*/ 350044 h 1197990"/>
                            <a:gd name="connsiteX203" fmla="*/ 2302951 w 2855401"/>
                            <a:gd name="connsiteY203" fmla="*/ 352425 h 1197990"/>
                            <a:gd name="connsiteX204" fmla="*/ 2322001 w 2855401"/>
                            <a:gd name="connsiteY204" fmla="*/ 357187 h 1197990"/>
                            <a:gd name="connsiteX205" fmla="*/ 2329145 w 2855401"/>
                            <a:gd name="connsiteY205" fmla="*/ 359569 h 1197990"/>
                            <a:gd name="connsiteX206" fmla="*/ 2341051 w 2855401"/>
                            <a:gd name="connsiteY206" fmla="*/ 361950 h 1197990"/>
                            <a:gd name="connsiteX207" fmla="*/ 2350576 w 2855401"/>
                            <a:gd name="connsiteY207" fmla="*/ 364331 h 1197990"/>
                            <a:gd name="connsiteX208" fmla="*/ 2369626 w 2855401"/>
                            <a:gd name="connsiteY208" fmla="*/ 361950 h 1197990"/>
                            <a:gd name="connsiteX209" fmla="*/ 2376770 w 2855401"/>
                            <a:gd name="connsiteY209" fmla="*/ 359569 h 1197990"/>
                            <a:gd name="connsiteX210" fmla="*/ 2388676 w 2855401"/>
                            <a:gd name="connsiteY210" fmla="*/ 364331 h 1197990"/>
                            <a:gd name="connsiteX211" fmla="*/ 2400582 w 2855401"/>
                            <a:gd name="connsiteY211" fmla="*/ 366712 h 1197990"/>
                            <a:gd name="connsiteX212" fmla="*/ 2407726 w 2855401"/>
                            <a:gd name="connsiteY212" fmla="*/ 369094 h 1197990"/>
                            <a:gd name="connsiteX213" fmla="*/ 2433920 w 2855401"/>
                            <a:gd name="connsiteY213" fmla="*/ 366712 h 1197990"/>
                            <a:gd name="connsiteX214" fmla="*/ 2448207 w 2855401"/>
                            <a:gd name="connsiteY214" fmla="*/ 361950 h 1197990"/>
                            <a:gd name="connsiteX215" fmla="*/ 2455351 w 2855401"/>
                            <a:gd name="connsiteY215" fmla="*/ 357187 h 1197990"/>
                            <a:gd name="connsiteX216" fmla="*/ 2460114 w 2855401"/>
                            <a:gd name="connsiteY216" fmla="*/ 350044 h 1197990"/>
                            <a:gd name="connsiteX217" fmla="*/ 2467257 w 2855401"/>
                            <a:gd name="connsiteY217" fmla="*/ 347662 h 1197990"/>
                            <a:gd name="connsiteX218" fmla="*/ 2479164 w 2855401"/>
                            <a:gd name="connsiteY218" fmla="*/ 311944 h 1197990"/>
                            <a:gd name="connsiteX219" fmla="*/ 2483926 w 2855401"/>
                            <a:gd name="connsiteY219" fmla="*/ 297656 h 1197990"/>
                            <a:gd name="connsiteX220" fmla="*/ 2486307 w 2855401"/>
                            <a:gd name="connsiteY220" fmla="*/ 290512 h 1197990"/>
                            <a:gd name="connsiteX221" fmla="*/ 2483926 w 2855401"/>
                            <a:gd name="connsiteY221" fmla="*/ 250031 h 1197990"/>
                            <a:gd name="connsiteX222" fmla="*/ 2481545 w 2855401"/>
                            <a:gd name="connsiteY222" fmla="*/ 242887 h 1197990"/>
                            <a:gd name="connsiteX223" fmla="*/ 2479164 w 2855401"/>
                            <a:gd name="connsiteY223" fmla="*/ 228600 h 1197990"/>
                            <a:gd name="connsiteX224" fmla="*/ 2474401 w 2855401"/>
                            <a:gd name="connsiteY224" fmla="*/ 214312 h 1197990"/>
                            <a:gd name="connsiteX225" fmla="*/ 2481545 w 2855401"/>
                            <a:gd name="connsiteY225" fmla="*/ 166687 h 1197990"/>
                            <a:gd name="connsiteX226" fmla="*/ 2486307 w 2855401"/>
                            <a:gd name="connsiteY226" fmla="*/ 159544 h 1197990"/>
                            <a:gd name="connsiteX227" fmla="*/ 2488689 w 2855401"/>
                            <a:gd name="connsiteY227" fmla="*/ 145256 h 1197990"/>
                            <a:gd name="connsiteX228" fmla="*/ 2498214 w 2855401"/>
                            <a:gd name="connsiteY228" fmla="*/ 130969 h 1197990"/>
                            <a:gd name="connsiteX229" fmla="*/ 2500595 w 2855401"/>
                            <a:gd name="connsiteY229" fmla="*/ 123825 h 1197990"/>
                            <a:gd name="connsiteX230" fmla="*/ 2507739 w 2855401"/>
                            <a:gd name="connsiteY230" fmla="*/ 114300 h 1197990"/>
                            <a:gd name="connsiteX231" fmla="*/ 2495832 w 2855401"/>
                            <a:gd name="connsiteY231" fmla="*/ 111919 h 1197990"/>
                            <a:gd name="connsiteX232" fmla="*/ 2512501 w 2855401"/>
                            <a:gd name="connsiteY232" fmla="*/ 100012 h 1197990"/>
                            <a:gd name="connsiteX233" fmla="*/ 2519645 w 2855401"/>
                            <a:gd name="connsiteY233" fmla="*/ 97631 h 1197990"/>
                            <a:gd name="connsiteX234" fmla="*/ 2526789 w 2855401"/>
                            <a:gd name="connsiteY234" fmla="*/ 92869 h 1197990"/>
                            <a:gd name="connsiteX235" fmla="*/ 2536314 w 2855401"/>
                            <a:gd name="connsiteY235" fmla="*/ 88106 h 1197990"/>
                            <a:gd name="connsiteX236" fmla="*/ 2550601 w 2855401"/>
                            <a:gd name="connsiteY236" fmla="*/ 78581 h 1197990"/>
                            <a:gd name="connsiteX237" fmla="*/ 2557745 w 2855401"/>
                            <a:gd name="connsiteY237" fmla="*/ 71437 h 1197990"/>
                            <a:gd name="connsiteX238" fmla="*/ 2564889 w 2855401"/>
                            <a:gd name="connsiteY238" fmla="*/ 69056 h 1197990"/>
                            <a:gd name="connsiteX239" fmla="*/ 2583939 w 2855401"/>
                            <a:gd name="connsiteY239" fmla="*/ 64294 h 1197990"/>
                            <a:gd name="connsiteX240" fmla="*/ 2617276 w 2855401"/>
                            <a:gd name="connsiteY240" fmla="*/ 59531 h 1197990"/>
                            <a:gd name="connsiteX241" fmla="*/ 2650614 w 2855401"/>
                            <a:gd name="connsiteY241" fmla="*/ 61912 h 1197990"/>
                            <a:gd name="connsiteX242" fmla="*/ 2655376 w 2855401"/>
                            <a:gd name="connsiteY242" fmla="*/ 76200 h 1197990"/>
                            <a:gd name="connsiteX243" fmla="*/ 2662520 w 2855401"/>
                            <a:gd name="connsiteY243" fmla="*/ 83344 h 1197990"/>
                            <a:gd name="connsiteX244" fmla="*/ 2693476 w 2855401"/>
                            <a:gd name="connsiteY244" fmla="*/ 104775 h 1197990"/>
                            <a:gd name="connsiteX245" fmla="*/ 2712526 w 2855401"/>
                            <a:gd name="connsiteY245" fmla="*/ 121444 h 1197990"/>
                            <a:gd name="connsiteX246" fmla="*/ 2719670 w 2855401"/>
                            <a:gd name="connsiteY246" fmla="*/ 123825 h 1197990"/>
                            <a:gd name="connsiteX247" fmla="*/ 2731576 w 2855401"/>
                            <a:gd name="connsiteY247" fmla="*/ 135731 h 1197990"/>
                            <a:gd name="connsiteX248" fmla="*/ 2738720 w 2855401"/>
                            <a:gd name="connsiteY248" fmla="*/ 145256 h 1197990"/>
                            <a:gd name="connsiteX249" fmla="*/ 2757770 w 2855401"/>
                            <a:gd name="connsiteY249" fmla="*/ 159544 h 1197990"/>
                            <a:gd name="connsiteX250" fmla="*/ 2772057 w 2855401"/>
                            <a:gd name="connsiteY250" fmla="*/ 183356 h 1197990"/>
                            <a:gd name="connsiteX251" fmla="*/ 2776820 w 2855401"/>
                            <a:gd name="connsiteY251" fmla="*/ 200025 h 1197990"/>
                            <a:gd name="connsiteX252" fmla="*/ 2779201 w 2855401"/>
                            <a:gd name="connsiteY252" fmla="*/ 211931 h 1197990"/>
                            <a:gd name="connsiteX253" fmla="*/ 2781582 w 2855401"/>
                            <a:gd name="connsiteY253" fmla="*/ 219075 h 1197990"/>
                            <a:gd name="connsiteX254" fmla="*/ 2786345 w 2855401"/>
                            <a:gd name="connsiteY254" fmla="*/ 269081 h 1197990"/>
                            <a:gd name="connsiteX255" fmla="*/ 2788726 w 2855401"/>
                            <a:gd name="connsiteY255" fmla="*/ 290512 h 1197990"/>
                            <a:gd name="connsiteX256" fmla="*/ 2800632 w 2855401"/>
                            <a:gd name="connsiteY256" fmla="*/ 311944 h 1197990"/>
                            <a:gd name="connsiteX257" fmla="*/ 2803014 w 2855401"/>
                            <a:gd name="connsiteY257" fmla="*/ 323850 h 1197990"/>
                            <a:gd name="connsiteX258" fmla="*/ 2807776 w 2855401"/>
                            <a:gd name="connsiteY258" fmla="*/ 330994 h 1197990"/>
                            <a:gd name="connsiteX259" fmla="*/ 2810157 w 2855401"/>
                            <a:gd name="connsiteY259" fmla="*/ 338137 h 1197990"/>
                            <a:gd name="connsiteX260" fmla="*/ 2814920 w 2855401"/>
                            <a:gd name="connsiteY260" fmla="*/ 347662 h 1197990"/>
                            <a:gd name="connsiteX261" fmla="*/ 2819682 w 2855401"/>
                            <a:gd name="connsiteY261" fmla="*/ 366712 h 1197990"/>
                            <a:gd name="connsiteX262" fmla="*/ 2822064 w 2855401"/>
                            <a:gd name="connsiteY262" fmla="*/ 373856 h 1197990"/>
                            <a:gd name="connsiteX263" fmla="*/ 2824445 w 2855401"/>
                            <a:gd name="connsiteY263" fmla="*/ 383381 h 1197990"/>
                            <a:gd name="connsiteX264" fmla="*/ 2829207 w 2855401"/>
                            <a:gd name="connsiteY264" fmla="*/ 400050 h 1197990"/>
                            <a:gd name="connsiteX265" fmla="*/ 2831589 w 2855401"/>
                            <a:gd name="connsiteY265" fmla="*/ 423862 h 1197990"/>
                            <a:gd name="connsiteX266" fmla="*/ 2833970 w 2855401"/>
                            <a:gd name="connsiteY266" fmla="*/ 431006 h 1197990"/>
                            <a:gd name="connsiteX267" fmla="*/ 2836351 w 2855401"/>
                            <a:gd name="connsiteY267" fmla="*/ 440531 h 1197990"/>
                            <a:gd name="connsiteX268" fmla="*/ 2836351 w 2855401"/>
                            <a:gd name="connsiteY268" fmla="*/ 521494 h 1197990"/>
                            <a:gd name="connsiteX269" fmla="*/ 2833970 w 2855401"/>
                            <a:gd name="connsiteY269" fmla="*/ 528637 h 1197990"/>
                            <a:gd name="connsiteX270" fmla="*/ 2826826 w 2855401"/>
                            <a:gd name="connsiteY270" fmla="*/ 571500 h 1197990"/>
                            <a:gd name="connsiteX271" fmla="*/ 2817301 w 2855401"/>
                            <a:gd name="connsiteY271" fmla="*/ 576262 h 1197990"/>
                            <a:gd name="connsiteX272" fmla="*/ 2822064 w 2855401"/>
                            <a:gd name="connsiteY272" fmla="*/ 585787 h 1197990"/>
                            <a:gd name="connsiteX273" fmla="*/ 2819682 w 2855401"/>
                            <a:gd name="connsiteY273" fmla="*/ 600075 h 1197990"/>
                            <a:gd name="connsiteX274" fmla="*/ 2810157 w 2855401"/>
                            <a:gd name="connsiteY274" fmla="*/ 626269 h 1197990"/>
                            <a:gd name="connsiteX275" fmla="*/ 2807776 w 2855401"/>
                            <a:gd name="connsiteY275" fmla="*/ 647700 h 1197990"/>
                            <a:gd name="connsiteX276" fmla="*/ 2805395 w 2855401"/>
                            <a:gd name="connsiteY276" fmla="*/ 654844 h 1197990"/>
                            <a:gd name="connsiteX277" fmla="*/ 2800632 w 2855401"/>
                            <a:gd name="connsiteY277" fmla="*/ 669131 h 1197990"/>
                            <a:gd name="connsiteX278" fmla="*/ 2798251 w 2855401"/>
                            <a:gd name="connsiteY278" fmla="*/ 681037 h 1197990"/>
                            <a:gd name="connsiteX279" fmla="*/ 2800632 w 2855401"/>
                            <a:gd name="connsiteY279" fmla="*/ 711994 h 1197990"/>
                            <a:gd name="connsiteX280" fmla="*/ 2810157 w 2855401"/>
                            <a:gd name="connsiteY280" fmla="*/ 733425 h 1197990"/>
                            <a:gd name="connsiteX281" fmla="*/ 2817301 w 2855401"/>
                            <a:gd name="connsiteY281" fmla="*/ 754856 h 1197990"/>
                            <a:gd name="connsiteX282" fmla="*/ 2819682 w 2855401"/>
                            <a:gd name="connsiteY282" fmla="*/ 762000 h 1197990"/>
                            <a:gd name="connsiteX283" fmla="*/ 2824445 w 2855401"/>
                            <a:gd name="connsiteY283" fmla="*/ 769144 h 1197990"/>
                            <a:gd name="connsiteX284" fmla="*/ 2826826 w 2855401"/>
                            <a:gd name="connsiteY284" fmla="*/ 778669 h 1197990"/>
                            <a:gd name="connsiteX285" fmla="*/ 2833970 w 2855401"/>
                            <a:gd name="connsiteY285" fmla="*/ 802481 h 1197990"/>
                            <a:gd name="connsiteX286" fmla="*/ 2838732 w 2855401"/>
                            <a:gd name="connsiteY286" fmla="*/ 892969 h 1197990"/>
                            <a:gd name="connsiteX287" fmla="*/ 2841114 w 2855401"/>
                            <a:gd name="connsiteY287" fmla="*/ 916781 h 1197990"/>
                            <a:gd name="connsiteX288" fmla="*/ 2845876 w 2855401"/>
                            <a:gd name="connsiteY288" fmla="*/ 973931 h 1197990"/>
                            <a:gd name="connsiteX289" fmla="*/ 2848257 w 2855401"/>
                            <a:gd name="connsiteY289" fmla="*/ 981075 h 1197990"/>
                            <a:gd name="connsiteX290" fmla="*/ 2850639 w 2855401"/>
                            <a:gd name="connsiteY290" fmla="*/ 995362 h 1197990"/>
                            <a:gd name="connsiteX291" fmla="*/ 2855401 w 2855401"/>
                            <a:gd name="connsiteY291" fmla="*/ 1021556 h 1197990"/>
                            <a:gd name="connsiteX292" fmla="*/ 2850639 w 2855401"/>
                            <a:gd name="connsiteY292" fmla="*/ 1059656 h 1197990"/>
                            <a:gd name="connsiteX293" fmla="*/ 2848257 w 2855401"/>
                            <a:gd name="connsiteY293" fmla="*/ 1066800 h 1197990"/>
                            <a:gd name="connsiteX294" fmla="*/ 2843495 w 2855401"/>
                            <a:gd name="connsiteY294" fmla="*/ 1073944 h 1197990"/>
                            <a:gd name="connsiteX295" fmla="*/ 2838732 w 2855401"/>
                            <a:gd name="connsiteY295" fmla="*/ 1083469 h 1197990"/>
                            <a:gd name="connsiteX296" fmla="*/ 2836351 w 2855401"/>
                            <a:gd name="connsiteY296" fmla="*/ 1092994 h 1197990"/>
                            <a:gd name="connsiteX297" fmla="*/ 2831589 w 2855401"/>
                            <a:gd name="connsiteY297" fmla="*/ 1107281 h 1197990"/>
                            <a:gd name="connsiteX298" fmla="*/ 2824445 w 2855401"/>
                            <a:gd name="connsiteY298" fmla="*/ 1131094 h 1197990"/>
                            <a:gd name="connsiteX299" fmla="*/ 2822064 w 2855401"/>
                            <a:gd name="connsiteY299" fmla="*/ 1138237 h 1197990"/>
                            <a:gd name="connsiteX300" fmla="*/ 2817301 w 2855401"/>
                            <a:gd name="connsiteY300" fmla="*/ 1145381 h 1197990"/>
                            <a:gd name="connsiteX301" fmla="*/ 2807776 w 2855401"/>
                            <a:gd name="connsiteY301" fmla="*/ 1166812 h 1197990"/>
                            <a:gd name="connsiteX302" fmla="*/ 2798251 w 2855401"/>
                            <a:gd name="connsiteY302" fmla="*/ 1190625 h 1197990"/>
                            <a:gd name="connsiteX303" fmla="*/ 2795870 w 2855401"/>
                            <a:gd name="connsiteY303" fmla="*/ 1197769 h 1197990"/>
                            <a:gd name="connsiteX304" fmla="*/ 2791107 w 2855401"/>
                            <a:gd name="connsiteY304" fmla="*/ 1195387 h 1197990"/>
                            <a:gd name="connsiteX305" fmla="*/ 2798251 w 2855401"/>
                            <a:gd name="connsiteY305" fmla="*/ 1190625 h 1197990"/>
                            <a:gd name="connsiteX0" fmla="*/ 447958 w 2855401"/>
                            <a:gd name="connsiteY0" fmla="*/ 21249 h 1200189"/>
                            <a:gd name="connsiteX1" fmla="*/ 514633 w 2855401"/>
                            <a:gd name="connsiteY1" fmla="*/ 2199 h 1200189"/>
                            <a:gd name="connsiteX2" fmla="*/ 369376 w 2855401"/>
                            <a:gd name="connsiteY2" fmla="*/ 76018 h 1200189"/>
                            <a:gd name="connsiteX3" fmla="*/ 359851 w 2855401"/>
                            <a:gd name="connsiteY3" fmla="*/ 87924 h 1200189"/>
                            <a:gd name="connsiteX4" fmla="*/ 355089 w 2855401"/>
                            <a:gd name="connsiteY4" fmla="*/ 97449 h 1200189"/>
                            <a:gd name="connsiteX5" fmla="*/ 352707 w 2855401"/>
                            <a:gd name="connsiteY5" fmla="*/ 104593 h 1200189"/>
                            <a:gd name="connsiteX6" fmla="*/ 347945 w 2855401"/>
                            <a:gd name="connsiteY6" fmla="*/ 111736 h 1200189"/>
                            <a:gd name="connsiteX7" fmla="*/ 340801 w 2855401"/>
                            <a:gd name="connsiteY7" fmla="*/ 135549 h 1200189"/>
                            <a:gd name="connsiteX8" fmla="*/ 338420 w 2855401"/>
                            <a:gd name="connsiteY8" fmla="*/ 142693 h 1200189"/>
                            <a:gd name="connsiteX9" fmla="*/ 336039 w 2855401"/>
                            <a:gd name="connsiteY9" fmla="*/ 152218 h 1200189"/>
                            <a:gd name="connsiteX10" fmla="*/ 328895 w 2855401"/>
                            <a:gd name="connsiteY10" fmla="*/ 173649 h 1200189"/>
                            <a:gd name="connsiteX11" fmla="*/ 324132 w 2855401"/>
                            <a:gd name="connsiteY11" fmla="*/ 187936 h 1200189"/>
                            <a:gd name="connsiteX12" fmla="*/ 321751 w 2855401"/>
                            <a:gd name="connsiteY12" fmla="*/ 195080 h 1200189"/>
                            <a:gd name="connsiteX13" fmla="*/ 316989 w 2855401"/>
                            <a:gd name="connsiteY13" fmla="*/ 202224 h 1200189"/>
                            <a:gd name="connsiteX14" fmla="*/ 305082 w 2855401"/>
                            <a:gd name="connsiteY14" fmla="*/ 221274 h 1200189"/>
                            <a:gd name="connsiteX15" fmla="*/ 288414 w 2855401"/>
                            <a:gd name="connsiteY15" fmla="*/ 237943 h 1200189"/>
                            <a:gd name="connsiteX16" fmla="*/ 274126 w 2855401"/>
                            <a:gd name="connsiteY16" fmla="*/ 242705 h 1200189"/>
                            <a:gd name="connsiteX17" fmla="*/ 259839 w 2855401"/>
                            <a:gd name="connsiteY17" fmla="*/ 249849 h 1200189"/>
                            <a:gd name="connsiteX18" fmla="*/ 233645 w 2855401"/>
                            <a:gd name="connsiteY18" fmla="*/ 259374 h 1200189"/>
                            <a:gd name="connsiteX19" fmla="*/ 226501 w 2855401"/>
                            <a:gd name="connsiteY19" fmla="*/ 261755 h 1200189"/>
                            <a:gd name="connsiteX20" fmla="*/ 188401 w 2855401"/>
                            <a:gd name="connsiteY20" fmla="*/ 266518 h 1200189"/>
                            <a:gd name="connsiteX21" fmla="*/ 109820 w 2855401"/>
                            <a:gd name="connsiteY21" fmla="*/ 264136 h 1200189"/>
                            <a:gd name="connsiteX22" fmla="*/ 95532 w 2855401"/>
                            <a:gd name="connsiteY22" fmla="*/ 259374 h 1200189"/>
                            <a:gd name="connsiteX23" fmla="*/ 88389 w 2855401"/>
                            <a:gd name="connsiteY23" fmla="*/ 256993 h 1200189"/>
                            <a:gd name="connsiteX24" fmla="*/ 69339 w 2855401"/>
                            <a:gd name="connsiteY24" fmla="*/ 252230 h 1200189"/>
                            <a:gd name="connsiteX25" fmla="*/ 24095 w 2855401"/>
                            <a:gd name="connsiteY25" fmla="*/ 254611 h 1200189"/>
                            <a:gd name="connsiteX26" fmla="*/ 16951 w 2855401"/>
                            <a:gd name="connsiteY26" fmla="*/ 256993 h 1200189"/>
                            <a:gd name="connsiteX27" fmla="*/ 14570 w 2855401"/>
                            <a:gd name="connsiteY27" fmla="*/ 264136 h 1200189"/>
                            <a:gd name="connsiteX28" fmla="*/ 282 w 2855401"/>
                            <a:gd name="connsiteY28" fmla="*/ 276043 h 1200189"/>
                            <a:gd name="connsiteX29" fmla="*/ 2664 w 2855401"/>
                            <a:gd name="connsiteY29" fmla="*/ 306999 h 1200189"/>
                            <a:gd name="connsiteX30" fmla="*/ 24095 w 2855401"/>
                            <a:gd name="connsiteY30" fmla="*/ 318905 h 1200189"/>
                            <a:gd name="connsiteX31" fmla="*/ 28857 w 2855401"/>
                            <a:gd name="connsiteY31" fmla="*/ 340336 h 1200189"/>
                            <a:gd name="connsiteX32" fmla="*/ 31239 w 2855401"/>
                            <a:gd name="connsiteY32" fmla="*/ 347480 h 1200189"/>
                            <a:gd name="connsiteX33" fmla="*/ 36001 w 2855401"/>
                            <a:gd name="connsiteY33" fmla="*/ 354624 h 1200189"/>
                            <a:gd name="connsiteX34" fmla="*/ 38382 w 2855401"/>
                            <a:gd name="connsiteY34" fmla="*/ 376055 h 1200189"/>
                            <a:gd name="connsiteX35" fmla="*/ 43145 w 2855401"/>
                            <a:gd name="connsiteY35" fmla="*/ 390343 h 1200189"/>
                            <a:gd name="connsiteX36" fmla="*/ 50289 w 2855401"/>
                            <a:gd name="connsiteY36" fmla="*/ 411774 h 1200189"/>
                            <a:gd name="connsiteX37" fmla="*/ 52670 w 2855401"/>
                            <a:gd name="connsiteY37" fmla="*/ 418918 h 1200189"/>
                            <a:gd name="connsiteX38" fmla="*/ 55051 w 2855401"/>
                            <a:gd name="connsiteY38" fmla="*/ 428443 h 1200189"/>
                            <a:gd name="connsiteX39" fmla="*/ 50289 w 2855401"/>
                            <a:gd name="connsiteY39" fmla="*/ 623705 h 1200189"/>
                            <a:gd name="connsiteX40" fmla="*/ 55051 w 2855401"/>
                            <a:gd name="connsiteY40" fmla="*/ 642755 h 1200189"/>
                            <a:gd name="connsiteX41" fmla="*/ 59814 w 2855401"/>
                            <a:gd name="connsiteY41" fmla="*/ 649899 h 1200189"/>
                            <a:gd name="connsiteX42" fmla="*/ 66957 w 2855401"/>
                            <a:gd name="connsiteY42" fmla="*/ 671330 h 1200189"/>
                            <a:gd name="connsiteX43" fmla="*/ 69339 w 2855401"/>
                            <a:gd name="connsiteY43" fmla="*/ 678474 h 1200189"/>
                            <a:gd name="connsiteX44" fmla="*/ 78864 w 2855401"/>
                            <a:gd name="connsiteY44" fmla="*/ 692761 h 1200189"/>
                            <a:gd name="connsiteX45" fmla="*/ 88389 w 2855401"/>
                            <a:gd name="connsiteY45" fmla="*/ 704668 h 1200189"/>
                            <a:gd name="connsiteX46" fmla="*/ 102676 w 2855401"/>
                            <a:gd name="connsiteY46" fmla="*/ 716574 h 1200189"/>
                            <a:gd name="connsiteX47" fmla="*/ 116964 w 2855401"/>
                            <a:gd name="connsiteY47" fmla="*/ 721336 h 1200189"/>
                            <a:gd name="connsiteX48" fmla="*/ 124107 w 2855401"/>
                            <a:gd name="connsiteY48" fmla="*/ 723718 h 1200189"/>
                            <a:gd name="connsiteX49" fmla="*/ 140776 w 2855401"/>
                            <a:gd name="connsiteY49" fmla="*/ 721336 h 1200189"/>
                            <a:gd name="connsiteX50" fmla="*/ 157445 w 2855401"/>
                            <a:gd name="connsiteY50" fmla="*/ 716574 h 1200189"/>
                            <a:gd name="connsiteX51" fmla="*/ 171732 w 2855401"/>
                            <a:gd name="connsiteY51" fmla="*/ 707049 h 1200189"/>
                            <a:gd name="connsiteX52" fmla="*/ 186020 w 2855401"/>
                            <a:gd name="connsiteY52" fmla="*/ 685618 h 1200189"/>
                            <a:gd name="connsiteX53" fmla="*/ 190782 w 2855401"/>
                            <a:gd name="connsiteY53" fmla="*/ 678474 h 1200189"/>
                            <a:gd name="connsiteX54" fmla="*/ 195545 w 2855401"/>
                            <a:gd name="connsiteY54" fmla="*/ 659424 h 1200189"/>
                            <a:gd name="connsiteX55" fmla="*/ 197926 w 2855401"/>
                            <a:gd name="connsiteY55" fmla="*/ 652280 h 1200189"/>
                            <a:gd name="connsiteX56" fmla="*/ 200307 w 2855401"/>
                            <a:gd name="connsiteY56" fmla="*/ 642755 h 1200189"/>
                            <a:gd name="connsiteX57" fmla="*/ 197926 w 2855401"/>
                            <a:gd name="connsiteY57" fmla="*/ 618943 h 1200189"/>
                            <a:gd name="connsiteX58" fmla="*/ 200307 w 2855401"/>
                            <a:gd name="connsiteY58" fmla="*/ 599893 h 1200189"/>
                            <a:gd name="connsiteX59" fmla="*/ 202689 w 2855401"/>
                            <a:gd name="connsiteY59" fmla="*/ 578461 h 1200189"/>
                            <a:gd name="connsiteX60" fmla="*/ 205070 w 2855401"/>
                            <a:gd name="connsiteY60" fmla="*/ 545124 h 1200189"/>
                            <a:gd name="connsiteX61" fmla="*/ 209832 w 2855401"/>
                            <a:gd name="connsiteY61" fmla="*/ 514168 h 1200189"/>
                            <a:gd name="connsiteX62" fmla="*/ 214595 w 2855401"/>
                            <a:gd name="connsiteY62" fmla="*/ 497499 h 1200189"/>
                            <a:gd name="connsiteX63" fmla="*/ 219357 w 2855401"/>
                            <a:gd name="connsiteY63" fmla="*/ 459399 h 1200189"/>
                            <a:gd name="connsiteX64" fmla="*/ 221739 w 2855401"/>
                            <a:gd name="connsiteY64" fmla="*/ 449874 h 1200189"/>
                            <a:gd name="connsiteX65" fmla="*/ 226501 w 2855401"/>
                            <a:gd name="connsiteY65" fmla="*/ 442730 h 1200189"/>
                            <a:gd name="connsiteX66" fmla="*/ 228882 w 2855401"/>
                            <a:gd name="connsiteY66" fmla="*/ 435586 h 1200189"/>
                            <a:gd name="connsiteX67" fmla="*/ 238407 w 2855401"/>
                            <a:gd name="connsiteY67" fmla="*/ 421299 h 1200189"/>
                            <a:gd name="connsiteX68" fmla="*/ 247932 w 2855401"/>
                            <a:gd name="connsiteY68" fmla="*/ 399868 h 1200189"/>
                            <a:gd name="connsiteX69" fmla="*/ 255076 w 2855401"/>
                            <a:gd name="connsiteY69" fmla="*/ 397486 h 1200189"/>
                            <a:gd name="connsiteX70" fmla="*/ 269364 w 2855401"/>
                            <a:gd name="connsiteY70" fmla="*/ 390343 h 1200189"/>
                            <a:gd name="connsiteX71" fmla="*/ 283651 w 2855401"/>
                            <a:gd name="connsiteY71" fmla="*/ 383199 h 1200189"/>
                            <a:gd name="connsiteX72" fmla="*/ 300320 w 2855401"/>
                            <a:gd name="connsiteY72" fmla="*/ 376055 h 1200189"/>
                            <a:gd name="connsiteX73" fmla="*/ 302701 w 2855401"/>
                            <a:gd name="connsiteY73" fmla="*/ 368911 h 1200189"/>
                            <a:gd name="connsiteX74" fmla="*/ 309845 w 2855401"/>
                            <a:gd name="connsiteY74" fmla="*/ 366530 h 1200189"/>
                            <a:gd name="connsiteX75" fmla="*/ 316989 w 2855401"/>
                            <a:gd name="connsiteY75" fmla="*/ 361768 h 1200189"/>
                            <a:gd name="connsiteX76" fmla="*/ 333657 w 2855401"/>
                            <a:gd name="connsiteY76" fmla="*/ 357005 h 1200189"/>
                            <a:gd name="connsiteX77" fmla="*/ 343182 w 2855401"/>
                            <a:gd name="connsiteY77" fmla="*/ 352243 h 1200189"/>
                            <a:gd name="connsiteX78" fmla="*/ 364614 w 2855401"/>
                            <a:gd name="connsiteY78" fmla="*/ 349861 h 1200189"/>
                            <a:gd name="connsiteX79" fmla="*/ 397951 w 2855401"/>
                            <a:gd name="connsiteY79" fmla="*/ 347480 h 1200189"/>
                            <a:gd name="connsiteX80" fmla="*/ 424145 w 2855401"/>
                            <a:gd name="connsiteY80" fmla="*/ 349861 h 1200189"/>
                            <a:gd name="connsiteX81" fmla="*/ 438432 w 2855401"/>
                            <a:gd name="connsiteY81" fmla="*/ 352243 h 1200189"/>
                            <a:gd name="connsiteX82" fmla="*/ 447957 w 2855401"/>
                            <a:gd name="connsiteY82" fmla="*/ 359386 h 1200189"/>
                            <a:gd name="connsiteX83" fmla="*/ 457482 w 2855401"/>
                            <a:gd name="connsiteY83" fmla="*/ 364149 h 1200189"/>
                            <a:gd name="connsiteX84" fmla="*/ 464626 w 2855401"/>
                            <a:gd name="connsiteY84" fmla="*/ 368911 h 1200189"/>
                            <a:gd name="connsiteX85" fmla="*/ 481295 w 2855401"/>
                            <a:gd name="connsiteY85" fmla="*/ 373674 h 1200189"/>
                            <a:gd name="connsiteX86" fmla="*/ 495582 w 2855401"/>
                            <a:gd name="connsiteY86" fmla="*/ 383199 h 1200189"/>
                            <a:gd name="connsiteX87" fmla="*/ 502726 w 2855401"/>
                            <a:gd name="connsiteY87" fmla="*/ 387961 h 1200189"/>
                            <a:gd name="connsiteX88" fmla="*/ 512251 w 2855401"/>
                            <a:gd name="connsiteY88" fmla="*/ 395105 h 1200189"/>
                            <a:gd name="connsiteX89" fmla="*/ 576545 w 2855401"/>
                            <a:gd name="connsiteY89" fmla="*/ 402249 h 1200189"/>
                            <a:gd name="connsiteX90" fmla="*/ 583689 w 2855401"/>
                            <a:gd name="connsiteY90" fmla="*/ 404630 h 1200189"/>
                            <a:gd name="connsiteX91" fmla="*/ 600357 w 2855401"/>
                            <a:gd name="connsiteY91" fmla="*/ 414155 h 1200189"/>
                            <a:gd name="connsiteX92" fmla="*/ 609882 w 2855401"/>
                            <a:gd name="connsiteY92" fmla="*/ 416536 h 1200189"/>
                            <a:gd name="connsiteX93" fmla="*/ 636076 w 2855401"/>
                            <a:gd name="connsiteY93" fmla="*/ 423680 h 1200189"/>
                            <a:gd name="connsiteX94" fmla="*/ 671795 w 2855401"/>
                            <a:gd name="connsiteY94" fmla="*/ 426061 h 1200189"/>
                            <a:gd name="connsiteX95" fmla="*/ 681320 w 2855401"/>
                            <a:gd name="connsiteY95" fmla="*/ 428443 h 1200189"/>
                            <a:gd name="connsiteX96" fmla="*/ 695607 w 2855401"/>
                            <a:gd name="connsiteY96" fmla="*/ 433205 h 1200189"/>
                            <a:gd name="connsiteX97" fmla="*/ 790857 w 2855401"/>
                            <a:gd name="connsiteY97" fmla="*/ 426061 h 1200189"/>
                            <a:gd name="connsiteX98" fmla="*/ 855151 w 2855401"/>
                            <a:gd name="connsiteY98" fmla="*/ 428443 h 1200189"/>
                            <a:gd name="connsiteX99" fmla="*/ 867057 w 2855401"/>
                            <a:gd name="connsiteY99" fmla="*/ 433205 h 1200189"/>
                            <a:gd name="connsiteX100" fmla="*/ 874201 w 2855401"/>
                            <a:gd name="connsiteY100" fmla="*/ 435586 h 1200189"/>
                            <a:gd name="connsiteX101" fmla="*/ 886107 w 2855401"/>
                            <a:gd name="connsiteY101" fmla="*/ 437968 h 1200189"/>
                            <a:gd name="connsiteX102" fmla="*/ 905157 w 2855401"/>
                            <a:gd name="connsiteY102" fmla="*/ 442730 h 1200189"/>
                            <a:gd name="connsiteX103" fmla="*/ 921826 w 2855401"/>
                            <a:gd name="connsiteY103" fmla="*/ 447493 h 1200189"/>
                            <a:gd name="connsiteX104" fmla="*/ 950401 w 2855401"/>
                            <a:gd name="connsiteY104" fmla="*/ 452255 h 1200189"/>
                            <a:gd name="connsiteX105" fmla="*/ 955164 w 2855401"/>
                            <a:gd name="connsiteY105" fmla="*/ 459399 h 1200189"/>
                            <a:gd name="connsiteX106" fmla="*/ 998026 w 2855401"/>
                            <a:gd name="connsiteY106" fmla="*/ 466543 h 1200189"/>
                            <a:gd name="connsiteX107" fmla="*/ 1021839 w 2855401"/>
                            <a:gd name="connsiteY107" fmla="*/ 471305 h 1200189"/>
                            <a:gd name="connsiteX108" fmla="*/ 1048032 w 2855401"/>
                            <a:gd name="connsiteY108" fmla="*/ 476068 h 1200189"/>
                            <a:gd name="connsiteX109" fmla="*/ 1095657 w 2855401"/>
                            <a:gd name="connsiteY109" fmla="*/ 471305 h 1200189"/>
                            <a:gd name="connsiteX110" fmla="*/ 1102801 w 2855401"/>
                            <a:gd name="connsiteY110" fmla="*/ 468924 h 1200189"/>
                            <a:gd name="connsiteX111" fmla="*/ 1119470 w 2855401"/>
                            <a:gd name="connsiteY111" fmla="*/ 473686 h 1200189"/>
                            <a:gd name="connsiteX112" fmla="*/ 1128995 w 2855401"/>
                            <a:gd name="connsiteY112" fmla="*/ 476068 h 1200189"/>
                            <a:gd name="connsiteX113" fmla="*/ 1136139 w 2855401"/>
                            <a:gd name="connsiteY113" fmla="*/ 478449 h 1200189"/>
                            <a:gd name="connsiteX114" fmla="*/ 1148045 w 2855401"/>
                            <a:gd name="connsiteY114" fmla="*/ 480830 h 1200189"/>
                            <a:gd name="connsiteX115" fmla="*/ 1157570 w 2855401"/>
                            <a:gd name="connsiteY115" fmla="*/ 487974 h 1200189"/>
                            <a:gd name="connsiteX116" fmla="*/ 1245676 w 2855401"/>
                            <a:gd name="connsiteY116" fmla="*/ 485593 h 1200189"/>
                            <a:gd name="connsiteX117" fmla="*/ 1255201 w 2855401"/>
                            <a:gd name="connsiteY117" fmla="*/ 483211 h 1200189"/>
                            <a:gd name="connsiteX118" fmla="*/ 1324257 w 2855401"/>
                            <a:gd name="connsiteY118" fmla="*/ 480830 h 1200189"/>
                            <a:gd name="connsiteX119" fmla="*/ 1357595 w 2855401"/>
                            <a:gd name="connsiteY119" fmla="*/ 476068 h 1200189"/>
                            <a:gd name="connsiteX120" fmla="*/ 1371882 w 2855401"/>
                            <a:gd name="connsiteY120" fmla="*/ 471305 h 1200189"/>
                            <a:gd name="connsiteX121" fmla="*/ 1407601 w 2855401"/>
                            <a:gd name="connsiteY121" fmla="*/ 459399 h 1200189"/>
                            <a:gd name="connsiteX122" fmla="*/ 1429032 w 2855401"/>
                            <a:gd name="connsiteY122" fmla="*/ 452255 h 1200189"/>
                            <a:gd name="connsiteX123" fmla="*/ 1436176 w 2855401"/>
                            <a:gd name="connsiteY123" fmla="*/ 449874 h 1200189"/>
                            <a:gd name="connsiteX124" fmla="*/ 1443320 w 2855401"/>
                            <a:gd name="connsiteY124" fmla="*/ 447493 h 1200189"/>
                            <a:gd name="connsiteX125" fmla="*/ 1455226 w 2855401"/>
                            <a:gd name="connsiteY125" fmla="*/ 433205 h 1200189"/>
                            <a:gd name="connsiteX126" fmla="*/ 1462370 w 2855401"/>
                            <a:gd name="connsiteY126" fmla="*/ 426061 h 1200189"/>
                            <a:gd name="connsiteX127" fmla="*/ 1474276 w 2855401"/>
                            <a:gd name="connsiteY127" fmla="*/ 414155 h 1200189"/>
                            <a:gd name="connsiteX128" fmla="*/ 1479039 w 2855401"/>
                            <a:gd name="connsiteY128" fmla="*/ 407011 h 1200189"/>
                            <a:gd name="connsiteX129" fmla="*/ 1486182 w 2855401"/>
                            <a:gd name="connsiteY129" fmla="*/ 402249 h 1200189"/>
                            <a:gd name="connsiteX130" fmla="*/ 1495707 w 2855401"/>
                            <a:gd name="connsiteY130" fmla="*/ 387961 h 1200189"/>
                            <a:gd name="connsiteX131" fmla="*/ 1500470 w 2855401"/>
                            <a:gd name="connsiteY131" fmla="*/ 380818 h 1200189"/>
                            <a:gd name="connsiteX132" fmla="*/ 1505232 w 2855401"/>
                            <a:gd name="connsiteY132" fmla="*/ 373674 h 1200189"/>
                            <a:gd name="connsiteX133" fmla="*/ 1512376 w 2855401"/>
                            <a:gd name="connsiteY133" fmla="*/ 359386 h 1200189"/>
                            <a:gd name="connsiteX134" fmla="*/ 1514757 w 2855401"/>
                            <a:gd name="connsiteY134" fmla="*/ 352243 h 1200189"/>
                            <a:gd name="connsiteX135" fmla="*/ 1524282 w 2855401"/>
                            <a:gd name="connsiteY135" fmla="*/ 337955 h 1200189"/>
                            <a:gd name="connsiteX136" fmla="*/ 1529045 w 2855401"/>
                            <a:gd name="connsiteY136" fmla="*/ 330811 h 1200189"/>
                            <a:gd name="connsiteX137" fmla="*/ 1536189 w 2855401"/>
                            <a:gd name="connsiteY137" fmla="*/ 323668 h 1200189"/>
                            <a:gd name="connsiteX138" fmla="*/ 1538570 w 2855401"/>
                            <a:gd name="connsiteY138" fmla="*/ 314143 h 1200189"/>
                            <a:gd name="connsiteX139" fmla="*/ 1543332 w 2855401"/>
                            <a:gd name="connsiteY139" fmla="*/ 299855 h 1200189"/>
                            <a:gd name="connsiteX140" fmla="*/ 1545714 w 2855401"/>
                            <a:gd name="connsiteY140" fmla="*/ 290330 h 1200189"/>
                            <a:gd name="connsiteX141" fmla="*/ 1548095 w 2855401"/>
                            <a:gd name="connsiteY141" fmla="*/ 278424 h 1200189"/>
                            <a:gd name="connsiteX142" fmla="*/ 1550476 w 2855401"/>
                            <a:gd name="connsiteY142" fmla="*/ 271280 h 1200189"/>
                            <a:gd name="connsiteX143" fmla="*/ 1552857 w 2855401"/>
                            <a:gd name="connsiteY143" fmla="*/ 261755 h 1200189"/>
                            <a:gd name="connsiteX144" fmla="*/ 1557620 w 2855401"/>
                            <a:gd name="connsiteY144" fmla="*/ 221274 h 1200189"/>
                            <a:gd name="connsiteX145" fmla="*/ 1562382 w 2855401"/>
                            <a:gd name="connsiteY145" fmla="*/ 204605 h 1200189"/>
                            <a:gd name="connsiteX146" fmla="*/ 1567145 w 2855401"/>
                            <a:gd name="connsiteY146" fmla="*/ 197461 h 1200189"/>
                            <a:gd name="connsiteX147" fmla="*/ 1569526 w 2855401"/>
                            <a:gd name="connsiteY147" fmla="*/ 190318 h 1200189"/>
                            <a:gd name="connsiteX148" fmla="*/ 1579051 w 2855401"/>
                            <a:gd name="connsiteY148" fmla="*/ 176030 h 1200189"/>
                            <a:gd name="connsiteX149" fmla="*/ 1586195 w 2855401"/>
                            <a:gd name="connsiteY149" fmla="*/ 161743 h 1200189"/>
                            <a:gd name="connsiteX150" fmla="*/ 1593339 w 2855401"/>
                            <a:gd name="connsiteY150" fmla="*/ 156980 h 1200189"/>
                            <a:gd name="connsiteX151" fmla="*/ 1614770 w 2855401"/>
                            <a:gd name="connsiteY151" fmla="*/ 152218 h 1200189"/>
                            <a:gd name="connsiteX152" fmla="*/ 1617150 w 2855401"/>
                            <a:gd name="connsiteY152" fmla="*/ 133167 h 1200189"/>
                            <a:gd name="connsiteX153" fmla="*/ 1636202 w 2855401"/>
                            <a:gd name="connsiteY153" fmla="*/ 130786 h 1200189"/>
                            <a:gd name="connsiteX154" fmla="*/ 1664776 w 2855401"/>
                            <a:gd name="connsiteY154" fmla="*/ 128405 h 1200189"/>
                            <a:gd name="connsiteX155" fmla="*/ 1676682 w 2855401"/>
                            <a:gd name="connsiteY155" fmla="*/ 126024 h 1200189"/>
                            <a:gd name="connsiteX156" fmla="*/ 1693351 w 2855401"/>
                            <a:gd name="connsiteY156" fmla="*/ 128405 h 1200189"/>
                            <a:gd name="connsiteX157" fmla="*/ 1726689 w 2855401"/>
                            <a:gd name="connsiteY157" fmla="*/ 126024 h 1200189"/>
                            <a:gd name="connsiteX158" fmla="*/ 1738595 w 2855401"/>
                            <a:gd name="connsiteY158" fmla="*/ 123643 h 1200189"/>
                            <a:gd name="connsiteX159" fmla="*/ 1752882 w 2855401"/>
                            <a:gd name="connsiteY159" fmla="*/ 133168 h 1200189"/>
                            <a:gd name="connsiteX160" fmla="*/ 1755264 w 2855401"/>
                            <a:gd name="connsiteY160" fmla="*/ 140311 h 1200189"/>
                            <a:gd name="connsiteX161" fmla="*/ 1760026 w 2855401"/>
                            <a:gd name="connsiteY161" fmla="*/ 147455 h 1200189"/>
                            <a:gd name="connsiteX162" fmla="*/ 1769551 w 2855401"/>
                            <a:gd name="connsiteY162" fmla="*/ 164124 h 1200189"/>
                            <a:gd name="connsiteX163" fmla="*/ 1771932 w 2855401"/>
                            <a:gd name="connsiteY163" fmla="*/ 152218 h 1200189"/>
                            <a:gd name="connsiteX164" fmla="*/ 1776695 w 2855401"/>
                            <a:gd name="connsiteY164" fmla="*/ 166505 h 1200189"/>
                            <a:gd name="connsiteX165" fmla="*/ 1783839 w 2855401"/>
                            <a:gd name="connsiteY165" fmla="*/ 180793 h 1200189"/>
                            <a:gd name="connsiteX166" fmla="*/ 1788601 w 2855401"/>
                            <a:gd name="connsiteY166" fmla="*/ 197461 h 1200189"/>
                            <a:gd name="connsiteX167" fmla="*/ 1800507 w 2855401"/>
                            <a:gd name="connsiteY167" fmla="*/ 211749 h 1200189"/>
                            <a:gd name="connsiteX168" fmla="*/ 1810032 w 2855401"/>
                            <a:gd name="connsiteY168" fmla="*/ 226036 h 1200189"/>
                            <a:gd name="connsiteX169" fmla="*/ 1814795 w 2855401"/>
                            <a:gd name="connsiteY169" fmla="*/ 242705 h 1200189"/>
                            <a:gd name="connsiteX170" fmla="*/ 1824320 w 2855401"/>
                            <a:gd name="connsiteY170" fmla="*/ 264136 h 1200189"/>
                            <a:gd name="connsiteX171" fmla="*/ 1826701 w 2855401"/>
                            <a:gd name="connsiteY171" fmla="*/ 273661 h 1200189"/>
                            <a:gd name="connsiteX172" fmla="*/ 1833845 w 2855401"/>
                            <a:gd name="connsiteY172" fmla="*/ 295093 h 1200189"/>
                            <a:gd name="connsiteX173" fmla="*/ 1843370 w 2855401"/>
                            <a:gd name="connsiteY173" fmla="*/ 323668 h 1200189"/>
                            <a:gd name="connsiteX174" fmla="*/ 1850514 w 2855401"/>
                            <a:gd name="connsiteY174" fmla="*/ 345099 h 1200189"/>
                            <a:gd name="connsiteX175" fmla="*/ 1855276 w 2855401"/>
                            <a:gd name="connsiteY175" fmla="*/ 359386 h 1200189"/>
                            <a:gd name="connsiteX176" fmla="*/ 1860039 w 2855401"/>
                            <a:gd name="connsiteY176" fmla="*/ 366530 h 1200189"/>
                            <a:gd name="connsiteX177" fmla="*/ 1862420 w 2855401"/>
                            <a:gd name="connsiteY177" fmla="*/ 376055 h 1200189"/>
                            <a:gd name="connsiteX178" fmla="*/ 1867182 w 2855401"/>
                            <a:gd name="connsiteY178" fmla="*/ 390343 h 1200189"/>
                            <a:gd name="connsiteX179" fmla="*/ 1876707 w 2855401"/>
                            <a:gd name="connsiteY179" fmla="*/ 418918 h 1200189"/>
                            <a:gd name="connsiteX180" fmla="*/ 1881470 w 2855401"/>
                            <a:gd name="connsiteY180" fmla="*/ 433205 h 1200189"/>
                            <a:gd name="connsiteX181" fmla="*/ 1883851 w 2855401"/>
                            <a:gd name="connsiteY181" fmla="*/ 440349 h 1200189"/>
                            <a:gd name="connsiteX182" fmla="*/ 1926714 w 2855401"/>
                            <a:gd name="connsiteY182" fmla="*/ 433205 h 1200189"/>
                            <a:gd name="connsiteX183" fmla="*/ 1933857 w 2855401"/>
                            <a:gd name="connsiteY183" fmla="*/ 430824 h 1200189"/>
                            <a:gd name="connsiteX184" fmla="*/ 1941001 w 2855401"/>
                            <a:gd name="connsiteY184" fmla="*/ 428443 h 1200189"/>
                            <a:gd name="connsiteX185" fmla="*/ 1948145 w 2855401"/>
                            <a:gd name="connsiteY185" fmla="*/ 423680 h 1200189"/>
                            <a:gd name="connsiteX186" fmla="*/ 1967195 w 2855401"/>
                            <a:gd name="connsiteY186" fmla="*/ 418918 h 1200189"/>
                            <a:gd name="connsiteX187" fmla="*/ 1995770 w 2855401"/>
                            <a:gd name="connsiteY187" fmla="*/ 414155 h 1200189"/>
                            <a:gd name="connsiteX188" fmla="*/ 2007676 w 2855401"/>
                            <a:gd name="connsiteY188" fmla="*/ 409393 h 1200189"/>
                            <a:gd name="connsiteX189" fmla="*/ 2033870 w 2855401"/>
                            <a:gd name="connsiteY189" fmla="*/ 404630 h 1200189"/>
                            <a:gd name="connsiteX190" fmla="*/ 2043395 w 2855401"/>
                            <a:gd name="connsiteY190" fmla="*/ 402249 h 1200189"/>
                            <a:gd name="connsiteX191" fmla="*/ 2057682 w 2855401"/>
                            <a:gd name="connsiteY191" fmla="*/ 397486 h 1200189"/>
                            <a:gd name="connsiteX192" fmla="*/ 2098164 w 2855401"/>
                            <a:gd name="connsiteY192" fmla="*/ 395105 h 1200189"/>
                            <a:gd name="connsiteX193" fmla="*/ 2133882 w 2855401"/>
                            <a:gd name="connsiteY193" fmla="*/ 368912 h 1200189"/>
                            <a:gd name="connsiteX194" fmla="*/ 2181508 w 2855401"/>
                            <a:gd name="connsiteY194" fmla="*/ 359386 h 1200189"/>
                            <a:gd name="connsiteX195" fmla="*/ 2207700 w 2855401"/>
                            <a:gd name="connsiteY195" fmla="*/ 361767 h 1200189"/>
                            <a:gd name="connsiteX196" fmla="*/ 2219607 w 2855401"/>
                            <a:gd name="connsiteY196" fmla="*/ 361768 h 1200189"/>
                            <a:gd name="connsiteX197" fmla="*/ 2226751 w 2855401"/>
                            <a:gd name="connsiteY197" fmla="*/ 357005 h 1200189"/>
                            <a:gd name="connsiteX198" fmla="*/ 2238657 w 2855401"/>
                            <a:gd name="connsiteY198" fmla="*/ 354624 h 1200189"/>
                            <a:gd name="connsiteX199" fmla="*/ 2245801 w 2855401"/>
                            <a:gd name="connsiteY199" fmla="*/ 352243 h 1200189"/>
                            <a:gd name="connsiteX200" fmla="*/ 2264851 w 2855401"/>
                            <a:gd name="connsiteY200" fmla="*/ 347480 h 1200189"/>
                            <a:gd name="connsiteX201" fmla="*/ 2279139 w 2855401"/>
                            <a:gd name="connsiteY201" fmla="*/ 349861 h 1200189"/>
                            <a:gd name="connsiteX202" fmla="*/ 2286282 w 2855401"/>
                            <a:gd name="connsiteY202" fmla="*/ 352243 h 1200189"/>
                            <a:gd name="connsiteX203" fmla="*/ 2302951 w 2855401"/>
                            <a:gd name="connsiteY203" fmla="*/ 354624 h 1200189"/>
                            <a:gd name="connsiteX204" fmla="*/ 2322001 w 2855401"/>
                            <a:gd name="connsiteY204" fmla="*/ 359386 h 1200189"/>
                            <a:gd name="connsiteX205" fmla="*/ 2329145 w 2855401"/>
                            <a:gd name="connsiteY205" fmla="*/ 361768 h 1200189"/>
                            <a:gd name="connsiteX206" fmla="*/ 2341051 w 2855401"/>
                            <a:gd name="connsiteY206" fmla="*/ 364149 h 1200189"/>
                            <a:gd name="connsiteX207" fmla="*/ 2350576 w 2855401"/>
                            <a:gd name="connsiteY207" fmla="*/ 366530 h 1200189"/>
                            <a:gd name="connsiteX208" fmla="*/ 2369626 w 2855401"/>
                            <a:gd name="connsiteY208" fmla="*/ 364149 h 1200189"/>
                            <a:gd name="connsiteX209" fmla="*/ 2376770 w 2855401"/>
                            <a:gd name="connsiteY209" fmla="*/ 361768 h 1200189"/>
                            <a:gd name="connsiteX210" fmla="*/ 2388676 w 2855401"/>
                            <a:gd name="connsiteY210" fmla="*/ 366530 h 1200189"/>
                            <a:gd name="connsiteX211" fmla="*/ 2400582 w 2855401"/>
                            <a:gd name="connsiteY211" fmla="*/ 368911 h 1200189"/>
                            <a:gd name="connsiteX212" fmla="*/ 2407726 w 2855401"/>
                            <a:gd name="connsiteY212" fmla="*/ 371293 h 1200189"/>
                            <a:gd name="connsiteX213" fmla="*/ 2433920 w 2855401"/>
                            <a:gd name="connsiteY213" fmla="*/ 368911 h 1200189"/>
                            <a:gd name="connsiteX214" fmla="*/ 2448207 w 2855401"/>
                            <a:gd name="connsiteY214" fmla="*/ 364149 h 1200189"/>
                            <a:gd name="connsiteX215" fmla="*/ 2455351 w 2855401"/>
                            <a:gd name="connsiteY215" fmla="*/ 359386 h 1200189"/>
                            <a:gd name="connsiteX216" fmla="*/ 2460114 w 2855401"/>
                            <a:gd name="connsiteY216" fmla="*/ 352243 h 1200189"/>
                            <a:gd name="connsiteX217" fmla="*/ 2467257 w 2855401"/>
                            <a:gd name="connsiteY217" fmla="*/ 349861 h 1200189"/>
                            <a:gd name="connsiteX218" fmla="*/ 2479164 w 2855401"/>
                            <a:gd name="connsiteY218" fmla="*/ 314143 h 1200189"/>
                            <a:gd name="connsiteX219" fmla="*/ 2483926 w 2855401"/>
                            <a:gd name="connsiteY219" fmla="*/ 299855 h 1200189"/>
                            <a:gd name="connsiteX220" fmla="*/ 2486307 w 2855401"/>
                            <a:gd name="connsiteY220" fmla="*/ 292711 h 1200189"/>
                            <a:gd name="connsiteX221" fmla="*/ 2483926 w 2855401"/>
                            <a:gd name="connsiteY221" fmla="*/ 252230 h 1200189"/>
                            <a:gd name="connsiteX222" fmla="*/ 2481545 w 2855401"/>
                            <a:gd name="connsiteY222" fmla="*/ 245086 h 1200189"/>
                            <a:gd name="connsiteX223" fmla="*/ 2479164 w 2855401"/>
                            <a:gd name="connsiteY223" fmla="*/ 230799 h 1200189"/>
                            <a:gd name="connsiteX224" fmla="*/ 2474401 w 2855401"/>
                            <a:gd name="connsiteY224" fmla="*/ 216511 h 1200189"/>
                            <a:gd name="connsiteX225" fmla="*/ 2481545 w 2855401"/>
                            <a:gd name="connsiteY225" fmla="*/ 168886 h 1200189"/>
                            <a:gd name="connsiteX226" fmla="*/ 2486307 w 2855401"/>
                            <a:gd name="connsiteY226" fmla="*/ 161743 h 1200189"/>
                            <a:gd name="connsiteX227" fmla="*/ 2488689 w 2855401"/>
                            <a:gd name="connsiteY227" fmla="*/ 147455 h 1200189"/>
                            <a:gd name="connsiteX228" fmla="*/ 2498214 w 2855401"/>
                            <a:gd name="connsiteY228" fmla="*/ 133168 h 1200189"/>
                            <a:gd name="connsiteX229" fmla="*/ 2500595 w 2855401"/>
                            <a:gd name="connsiteY229" fmla="*/ 126024 h 1200189"/>
                            <a:gd name="connsiteX230" fmla="*/ 2507739 w 2855401"/>
                            <a:gd name="connsiteY230" fmla="*/ 116499 h 1200189"/>
                            <a:gd name="connsiteX231" fmla="*/ 2495832 w 2855401"/>
                            <a:gd name="connsiteY231" fmla="*/ 114118 h 1200189"/>
                            <a:gd name="connsiteX232" fmla="*/ 2512501 w 2855401"/>
                            <a:gd name="connsiteY232" fmla="*/ 102211 h 1200189"/>
                            <a:gd name="connsiteX233" fmla="*/ 2519645 w 2855401"/>
                            <a:gd name="connsiteY233" fmla="*/ 99830 h 1200189"/>
                            <a:gd name="connsiteX234" fmla="*/ 2526789 w 2855401"/>
                            <a:gd name="connsiteY234" fmla="*/ 95068 h 1200189"/>
                            <a:gd name="connsiteX235" fmla="*/ 2536314 w 2855401"/>
                            <a:gd name="connsiteY235" fmla="*/ 90305 h 1200189"/>
                            <a:gd name="connsiteX236" fmla="*/ 2550601 w 2855401"/>
                            <a:gd name="connsiteY236" fmla="*/ 80780 h 1200189"/>
                            <a:gd name="connsiteX237" fmla="*/ 2557745 w 2855401"/>
                            <a:gd name="connsiteY237" fmla="*/ 73636 h 1200189"/>
                            <a:gd name="connsiteX238" fmla="*/ 2564889 w 2855401"/>
                            <a:gd name="connsiteY238" fmla="*/ 71255 h 1200189"/>
                            <a:gd name="connsiteX239" fmla="*/ 2583939 w 2855401"/>
                            <a:gd name="connsiteY239" fmla="*/ 66493 h 1200189"/>
                            <a:gd name="connsiteX240" fmla="*/ 2617276 w 2855401"/>
                            <a:gd name="connsiteY240" fmla="*/ 61730 h 1200189"/>
                            <a:gd name="connsiteX241" fmla="*/ 2650614 w 2855401"/>
                            <a:gd name="connsiteY241" fmla="*/ 64111 h 1200189"/>
                            <a:gd name="connsiteX242" fmla="*/ 2655376 w 2855401"/>
                            <a:gd name="connsiteY242" fmla="*/ 78399 h 1200189"/>
                            <a:gd name="connsiteX243" fmla="*/ 2662520 w 2855401"/>
                            <a:gd name="connsiteY243" fmla="*/ 85543 h 1200189"/>
                            <a:gd name="connsiteX244" fmla="*/ 2693476 w 2855401"/>
                            <a:gd name="connsiteY244" fmla="*/ 106974 h 1200189"/>
                            <a:gd name="connsiteX245" fmla="*/ 2712526 w 2855401"/>
                            <a:gd name="connsiteY245" fmla="*/ 123643 h 1200189"/>
                            <a:gd name="connsiteX246" fmla="*/ 2719670 w 2855401"/>
                            <a:gd name="connsiteY246" fmla="*/ 126024 h 1200189"/>
                            <a:gd name="connsiteX247" fmla="*/ 2731576 w 2855401"/>
                            <a:gd name="connsiteY247" fmla="*/ 137930 h 1200189"/>
                            <a:gd name="connsiteX248" fmla="*/ 2738720 w 2855401"/>
                            <a:gd name="connsiteY248" fmla="*/ 147455 h 1200189"/>
                            <a:gd name="connsiteX249" fmla="*/ 2757770 w 2855401"/>
                            <a:gd name="connsiteY249" fmla="*/ 161743 h 1200189"/>
                            <a:gd name="connsiteX250" fmla="*/ 2772057 w 2855401"/>
                            <a:gd name="connsiteY250" fmla="*/ 185555 h 1200189"/>
                            <a:gd name="connsiteX251" fmla="*/ 2776820 w 2855401"/>
                            <a:gd name="connsiteY251" fmla="*/ 202224 h 1200189"/>
                            <a:gd name="connsiteX252" fmla="*/ 2779201 w 2855401"/>
                            <a:gd name="connsiteY252" fmla="*/ 214130 h 1200189"/>
                            <a:gd name="connsiteX253" fmla="*/ 2781582 w 2855401"/>
                            <a:gd name="connsiteY253" fmla="*/ 221274 h 1200189"/>
                            <a:gd name="connsiteX254" fmla="*/ 2786345 w 2855401"/>
                            <a:gd name="connsiteY254" fmla="*/ 271280 h 1200189"/>
                            <a:gd name="connsiteX255" fmla="*/ 2788726 w 2855401"/>
                            <a:gd name="connsiteY255" fmla="*/ 292711 h 1200189"/>
                            <a:gd name="connsiteX256" fmla="*/ 2800632 w 2855401"/>
                            <a:gd name="connsiteY256" fmla="*/ 314143 h 1200189"/>
                            <a:gd name="connsiteX257" fmla="*/ 2803014 w 2855401"/>
                            <a:gd name="connsiteY257" fmla="*/ 326049 h 1200189"/>
                            <a:gd name="connsiteX258" fmla="*/ 2807776 w 2855401"/>
                            <a:gd name="connsiteY258" fmla="*/ 333193 h 1200189"/>
                            <a:gd name="connsiteX259" fmla="*/ 2810157 w 2855401"/>
                            <a:gd name="connsiteY259" fmla="*/ 340336 h 1200189"/>
                            <a:gd name="connsiteX260" fmla="*/ 2814920 w 2855401"/>
                            <a:gd name="connsiteY260" fmla="*/ 349861 h 1200189"/>
                            <a:gd name="connsiteX261" fmla="*/ 2819682 w 2855401"/>
                            <a:gd name="connsiteY261" fmla="*/ 368911 h 1200189"/>
                            <a:gd name="connsiteX262" fmla="*/ 2822064 w 2855401"/>
                            <a:gd name="connsiteY262" fmla="*/ 376055 h 1200189"/>
                            <a:gd name="connsiteX263" fmla="*/ 2824445 w 2855401"/>
                            <a:gd name="connsiteY263" fmla="*/ 385580 h 1200189"/>
                            <a:gd name="connsiteX264" fmla="*/ 2829207 w 2855401"/>
                            <a:gd name="connsiteY264" fmla="*/ 402249 h 1200189"/>
                            <a:gd name="connsiteX265" fmla="*/ 2831589 w 2855401"/>
                            <a:gd name="connsiteY265" fmla="*/ 426061 h 1200189"/>
                            <a:gd name="connsiteX266" fmla="*/ 2833970 w 2855401"/>
                            <a:gd name="connsiteY266" fmla="*/ 433205 h 1200189"/>
                            <a:gd name="connsiteX267" fmla="*/ 2836351 w 2855401"/>
                            <a:gd name="connsiteY267" fmla="*/ 442730 h 1200189"/>
                            <a:gd name="connsiteX268" fmla="*/ 2836351 w 2855401"/>
                            <a:gd name="connsiteY268" fmla="*/ 523693 h 1200189"/>
                            <a:gd name="connsiteX269" fmla="*/ 2833970 w 2855401"/>
                            <a:gd name="connsiteY269" fmla="*/ 530836 h 1200189"/>
                            <a:gd name="connsiteX270" fmla="*/ 2826826 w 2855401"/>
                            <a:gd name="connsiteY270" fmla="*/ 573699 h 1200189"/>
                            <a:gd name="connsiteX271" fmla="*/ 2817301 w 2855401"/>
                            <a:gd name="connsiteY271" fmla="*/ 578461 h 1200189"/>
                            <a:gd name="connsiteX272" fmla="*/ 2822064 w 2855401"/>
                            <a:gd name="connsiteY272" fmla="*/ 587986 h 1200189"/>
                            <a:gd name="connsiteX273" fmla="*/ 2819682 w 2855401"/>
                            <a:gd name="connsiteY273" fmla="*/ 602274 h 1200189"/>
                            <a:gd name="connsiteX274" fmla="*/ 2810157 w 2855401"/>
                            <a:gd name="connsiteY274" fmla="*/ 628468 h 1200189"/>
                            <a:gd name="connsiteX275" fmla="*/ 2807776 w 2855401"/>
                            <a:gd name="connsiteY275" fmla="*/ 649899 h 1200189"/>
                            <a:gd name="connsiteX276" fmla="*/ 2805395 w 2855401"/>
                            <a:gd name="connsiteY276" fmla="*/ 657043 h 1200189"/>
                            <a:gd name="connsiteX277" fmla="*/ 2800632 w 2855401"/>
                            <a:gd name="connsiteY277" fmla="*/ 671330 h 1200189"/>
                            <a:gd name="connsiteX278" fmla="*/ 2798251 w 2855401"/>
                            <a:gd name="connsiteY278" fmla="*/ 683236 h 1200189"/>
                            <a:gd name="connsiteX279" fmla="*/ 2800632 w 2855401"/>
                            <a:gd name="connsiteY279" fmla="*/ 714193 h 1200189"/>
                            <a:gd name="connsiteX280" fmla="*/ 2810157 w 2855401"/>
                            <a:gd name="connsiteY280" fmla="*/ 735624 h 1200189"/>
                            <a:gd name="connsiteX281" fmla="*/ 2817301 w 2855401"/>
                            <a:gd name="connsiteY281" fmla="*/ 757055 h 1200189"/>
                            <a:gd name="connsiteX282" fmla="*/ 2819682 w 2855401"/>
                            <a:gd name="connsiteY282" fmla="*/ 764199 h 1200189"/>
                            <a:gd name="connsiteX283" fmla="*/ 2824445 w 2855401"/>
                            <a:gd name="connsiteY283" fmla="*/ 771343 h 1200189"/>
                            <a:gd name="connsiteX284" fmla="*/ 2826826 w 2855401"/>
                            <a:gd name="connsiteY284" fmla="*/ 780868 h 1200189"/>
                            <a:gd name="connsiteX285" fmla="*/ 2833970 w 2855401"/>
                            <a:gd name="connsiteY285" fmla="*/ 804680 h 1200189"/>
                            <a:gd name="connsiteX286" fmla="*/ 2838732 w 2855401"/>
                            <a:gd name="connsiteY286" fmla="*/ 895168 h 1200189"/>
                            <a:gd name="connsiteX287" fmla="*/ 2841114 w 2855401"/>
                            <a:gd name="connsiteY287" fmla="*/ 918980 h 1200189"/>
                            <a:gd name="connsiteX288" fmla="*/ 2845876 w 2855401"/>
                            <a:gd name="connsiteY288" fmla="*/ 976130 h 1200189"/>
                            <a:gd name="connsiteX289" fmla="*/ 2848257 w 2855401"/>
                            <a:gd name="connsiteY289" fmla="*/ 983274 h 1200189"/>
                            <a:gd name="connsiteX290" fmla="*/ 2850639 w 2855401"/>
                            <a:gd name="connsiteY290" fmla="*/ 997561 h 1200189"/>
                            <a:gd name="connsiteX291" fmla="*/ 2855401 w 2855401"/>
                            <a:gd name="connsiteY291" fmla="*/ 1023755 h 1200189"/>
                            <a:gd name="connsiteX292" fmla="*/ 2850639 w 2855401"/>
                            <a:gd name="connsiteY292" fmla="*/ 1061855 h 1200189"/>
                            <a:gd name="connsiteX293" fmla="*/ 2848257 w 2855401"/>
                            <a:gd name="connsiteY293" fmla="*/ 1068999 h 1200189"/>
                            <a:gd name="connsiteX294" fmla="*/ 2843495 w 2855401"/>
                            <a:gd name="connsiteY294" fmla="*/ 1076143 h 1200189"/>
                            <a:gd name="connsiteX295" fmla="*/ 2838732 w 2855401"/>
                            <a:gd name="connsiteY295" fmla="*/ 1085668 h 1200189"/>
                            <a:gd name="connsiteX296" fmla="*/ 2836351 w 2855401"/>
                            <a:gd name="connsiteY296" fmla="*/ 1095193 h 1200189"/>
                            <a:gd name="connsiteX297" fmla="*/ 2831589 w 2855401"/>
                            <a:gd name="connsiteY297" fmla="*/ 1109480 h 1200189"/>
                            <a:gd name="connsiteX298" fmla="*/ 2824445 w 2855401"/>
                            <a:gd name="connsiteY298" fmla="*/ 1133293 h 1200189"/>
                            <a:gd name="connsiteX299" fmla="*/ 2822064 w 2855401"/>
                            <a:gd name="connsiteY299" fmla="*/ 1140436 h 1200189"/>
                            <a:gd name="connsiteX300" fmla="*/ 2817301 w 2855401"/>
                            <a:gd name="connsiteY300" fmla="*/ 1147580 h 1200189"/>
                            <a:gd name="connsiteX301" fmla="*/ 2807776 w 2855401"/>
                            <a:gd name="connsiteY301" fmla="*/ 1169011 h 1200189"/>
                            <a:gd name="connsiteX302" fmla="*/ 2798251 w 2855401"/>
                            <a:gd name="connsiteY302" fmla="*/ 1192824 h 1200189"/>
                            <a:gd name="connsiteX303" fmla="*/ 2795870 w 2855401"/>
                            <a:gd name="connsiteY303" fmla="*/ 1199968 h 1200189"/>
                            <a:gd name="connsiteX304" fmla="*/ 2791107 w 2855401"/>
                            <a:gd name="connsiteY304" fmla="*/ 1197586 h 1200189"/>
                            <a:gd name="connsiteX305" fmla="*/ 2798251 w 2855401"/>
                            <a:gd name="connsiteY305" fmla="*/ 1192824 h 1200189"/>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55089 w 2855401"/>
                            <a:gd name="connsiteY4" fmla="*/ 95757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998026 w 2855401"/>
                            <a:gd name="connsiteY106" fmla="*/ 464851 h 1198497"/>
                            <a:gd name="connsiteX107" fmla="*/ 1021839 w 2855401"/>
                            <a:gd name="connsiteY107" fmla="*/ 469613 h 1198497"/>
                            <a:gd name="connsiteX108" fmla="*/ 1048032 w 2855401"/>
                            <a:gd name="connsiteY108" fmla="*/ 474376 h 1198497"/>
                            <a:gd name="connsiteX109" fmla="*/ 1095657 w 2855401"/>
                            <a:gd name="connsiteY109" fmla="*/ 469613 h 1198497"/>
                            <a:gd name="connsiteX110" fmla="*/ 1102801 w 2855401"/>
                            <a:gd name="connsiteY110" fmla="*/ 467232 h 1198497"/>
                            <a:gd name="connsiteX111" fmla="*/ 1119470 w 2855401"/>
                            <a:gd name="connsiteY111" fmla="*/ 471994 h 1198497"/>
                            <a:gd name="connsiteX112" fmla="*/ 1128995 w 2855401"/>
                            <a:gd name="connsiteY112" fmla="*/ 474376 h 1198497"/>
                            <a:gd name="connsiteX113" fmla="*/ 1136139 w 2855401"/>
                            <a:gd name="connsiteY113" fmla="*/ 476757 h 1198497"/>
                            <a:gd name="connsiteX114" fmla="*/ 1148045 w 2855401"/>
                            <a:gd name="connsiteY114" fmla="*/ 479138 h 1198497"/>
                            <a:gd name="connsiteX115" fmla="*/ 1157570 w 2855401"/>
                            <a:gd name="connsiteY115" fmla="*/ 486282 h 1198497"/>
                            <a:gd name="connsiteX116" fmla="*/ 1245676 w 2855401"/>
                            <a:gd name="connsiteY116" fmla="*/ 483901 h 1198497"/>
                            <a:gd name="connsiteX117" fmla="*/ 1255201 w 2855401"/>
                            <a:gd name="connsiteY117" fmla="*/ 481519 h 1198497"/>
                            <a:gd name="connsiteX118" fmla="*/ 1324257 w 2855401"/>
                            <a:gd name="connsiteY118" fmla="*/ 479138 h 1198497"/>
                            <a:gd name="connsiteX119" fmla="*/ 1357595 w 2855401"/>
                            <a:gd name="connsiteY119" fmla="*/ 474376 h 1198497"/>
                            <a:gd name="connsiteX120" fmla="*/ 1371882 w 2855401"/>
                            <a:gd name="connsiteY120" fmla="*/ 469613 h 1198497"/>
                            <a:gd name="connsiteX121" fmla="*/ 1407601 w 2855401"/>
                            <a:gd name="connsiteY121" fmla="*/ 457707 h 1198497"/>
                            <a:gd name="connsiteX122" fmla="*/ 1429032 w 2855401"/>
                            <a:gd name="connsiteY122" fmla="*/ 450563 h 1198497"/>
                            <a:gd name="connsiteX123" fmla="*/ 1436176 w 2855401"/>
                            <a:gd name="connsiteY123" fmla="*/ 448182 h 1198497"/>
                            <a:gd name="connsiteX124" fmla="*/ 1443320 w 2855401"/>
                            <a:gd name="connsiteY124" fmla="*/ 445801 h 1198497"/>
                            <a:gd name="connsiteX125" fmla="*/ 1455226 w 2855401"/>
                            <a:gd name="connsiteY125" fmla="*/ 431513 h 1198497"/>
                            <a:gd name="connsiteX126" fmla="*/ 1462370 w 2855401"/>
                            <a:gd name="connsiteY126" fmla="*/ 424369 h 1198497"/>
                            <a:gd name="connsiteX127" fmla="*/ 1474276 w 2855401"/>
                            <a:gd name="connsiteY127" fmla="*/ 412463 h 1198497"/>
                            <a:gd name="connsiteX128" fmla="*/ 1479039 w 2855401"/>
                            <a:gd name="connsiteY128" fmla="*/ 405319 h 1198497"/>
                            <a:gd name="connsiteX129" fmla="*/ 1486182 w 2855401"/>
                            <a:gd name="connsiteY129" fmla="*/ 400557 h 1198497"/>
                            <a:gd name="connsiteX130" fmla="*/ 1495707 w 2855401"/>
                            <a:gd name="connsiteY130" fmla="*/ 386269 h 1198497"/>
                            <a:gd name="connsiteX131" fmla="*/ 1500470 w 2855401"/>
                            <a:gd name="connsiteY131" fmla="*/ 379126 h 1198497"/>
                            <a:gd name="connsiteX132" fmla="*/ 1505232 w 2855401"/>
                            <a:gd name="connsiteY132" fmla="*/ 371982 h 1198497"/>
                            <a:gd name="connsiteX133" fmla="*/ 1512376 w 2855401"/>
                            <a:gd name="connsiteY133" fmla="*/ 357694 h 1198497"/>
                            <a:gd name="connsiteX134" fmla="*/ 1514757 w 2855401"/>
                            <a:gd name="connsiteY134" fmla="*/ 350551 h 1198497"/>
                            <a:gd name="connsiteX135" fmla="*/ 1524282 w 2855401"/>
                            <a:gd name="connsiteY135" fmla="*/ 336263 h 1198497"/>
                            <a:gd name="connsiteX136" fmla="*/ 1529045 w 2855401"/>
                            <a:gd name="connsiteY136" fmla="*/ 329119 h 1198497"/>
                            <a:gd name="connsiteX137" fmla="*/ 1536189 w 2855401"/>
                            <a:gd name="connsiteY137" fmla="*/ 321976 h 1198497"/>
                            <a:gd name="connsiteX138" fmla="*/ 1538570 w 2855401"/>
                            <a:gd name="connsiteY138" fmla="*/ 312451 h 1198497"/>
                            <a:gd name="connsiteX139" fmla="*/ 1543332 w 2855401"/>
                            <a:gd name="connsiteY139" fmla="*/ 298163 h 1198497"/>
                            <a:gd name="connsiteX140" fmla="*/ 1545714 w 2855401"/>
                            <a:gd name="connsiteY140" fmla="*/ 288638 h 1198497"/>
                            <a:gd name="connsiteX141" fmla="*/ 1548095 w 2855401"/>
                            <a:gd name="connsiteY141" fmla="*/ 276732 h 1198497"/>
                            <a:gd name="connsiteX142" fmla="*/ 1550476 w 2855401"/>
                            <a:gd name="connsiteY142" fmla="*/ 269588 h 1198497"/>
                            <a:gd name="connsiteX143" fmla="*/ 1552857 w 2855401"/>
                            <a:gd name="connsiteY143" fmla="*/ 260063 h 1198497"/>
                            <a:gd name="connsiteX144" fmla="*/ 1557620 w 2855401"/>
                            <a:gd name="connsiteY144" fmla="*/ 219582 h 1198497"/>
                            <a:gd name="connsiteX145" fmla="*/ 1562382 w 2855401"/>
                            <a:gd name="connsiteY145" fmla="*/ 202913 h 1198497"/>
                            <a:gd name="connsiteX146" fmla="*/ 1567145 w 2855401"/>
                            <a:gd name="connsiteY146" fmla="*/ 195769 h 1198497"/>
                            <a:gd name="connsiteX147" fmla="*/ 1569526 w 2855401"/>
                            <a:gd name="connsiteY147" fmla="*/ 188626 h 1198497"/>
                            <a:gd name="connsiteX148" fmla="*/ 1579051 w 2855401"/>
                            <a:gd name="connsiteY148" fmla="*/ 174338 h 1198497"/>
                            <a:gd name="connsiteX149" fmla="*/ 1586195 w 2855401"/>
                            <a:gd name="connsiteY149" fmla="*/ 160051 h 1198497"/>
                            <a:gd name="connsiteX150" fmla="*/ 1593339 w 2855401"/>
                            <a:gd name="connsiteY150" fmla="*/ 155288 h 1198497"/>
                            <a:gd name="connsiteX151" fmla="*/ 1614770 w 2855401"/>
                            <a:gd name="connsiteY151" fmla="*/ 150526 h 1198497"/>
                            <a:gd name="connsiteX152" fmla="*/ 1617150 w 2855401"/>
                            <a:gd name="connsiteY152" fmla="*/ 131475 h 1198497"/>
                            <a:gd name="connsiteX153" fmla="*/ 1636202 w 2855401"/>
                            <a:gd name="connsiteY153" fmla="*/ 129094 h 1198497"/>
                            <a:gd name="connsiteX154" fmla="*/ 1664776 w 2855401"/>
                            <a:gd name="connsiteY154" fmla="*/ 126713 h 1198497"/>
                            <a:gd name="connsiteX155" fmla="*/ 1676682 w 2855401"/>
                            <a:gd name="connsiteY155" fmla="*/ 124332 h 1198497"/>
                            <a:gd name="connsiteX156" fmla="*/ 1693351 w 2855401"/>
                            <a:gd name="connsiteY156" fmla="*/ 126713 h 1198497"/>
                            <a:gd name="connsiteX157" fmla="*/ 1726689 w 2855401"/>
                            <a:gd name="connsiteY157" fmla="*/ 124332 h 1198497"/>
                            <a:gd name="connsiteX158" fmla="*/ 1738595 w 2855401"/>
                            <a:gd name="connsiteY158" fmla="*/ 121951 h 1198497"/>
                            <a:gd name="connsiteX159" fmla="*/ 1752882 w 2855401"/>
                            <a:gd name="connsiteY159" fmla="*/ 131476 h 1198497"/>
                            <a:gd name="connsiteX160" fmla="*/ 1755264 w 2855401"/>
                            <a:gd name="connsiteY160" fmla="*/ 138619 h 1198497"/>
                            <a:gd name="connsiteX161" fmla="*/ 1760026 w 2855401"/>
                            <a:gd name="connsiteY161" fmla="*/ 145763 h 1198497"/>
                            <a:gd name="connsiteX162" fmla="*/ 1769551 w 2855401"/>
                            <a:gd name="connsiteY162" fmla="*/ 162432 h 1198497"/>
                            <a:gd name="connsiteX163" fmla="*/ 1771932 w 2855401"/>
                            <a:gd name="connsiteY163" fmla="*/ 150526 h 1198497"/>
                            <a:gd name="connsiteX164" fmla="*/ 1776695 w 2855401"/>
                            <a:gd name="connsiteY164" fmla="*/ 164813 h 1198497"/>
                            <a:gd name="connsiteX165" fmla="*/ 1783839 w 2855401"/>
                            <a:gd name="connsiteY165" fmla="*/ 179101 h 1198497"/>
                            <a:gd name="connsiteX166" fmla="*/ 1788601 w 2855401"/>
                            <a:gd name="connsiteY166" fmla="*/ 195769 h 1198497"/>
                            <a:gd name="connsiteX167" fmla="*/ 1800507 w 2855401"/>
                            <a:gd name="connsiteY167" fmla="*/ 210057 h 1198497"/>
                            <a:gd name="connsiteX168" fmla="*/ 1810032 w 2855401"/>
                            <a:gd name="connsiteY168" fmla="*/ 224344 h 1198497"/>
                            <a:gd name="connsiteX169" fmla="*/ 1814795 w 2855401"/>
                            <a:gd name="connsiteY169" fmla="*/ 241013 h 1198497"/>
                            <a:gd name="connsiteX170" fmla="*/ 1824320 w 2855401"/>
                            <a:gd name="connsiteY170" fmla="*/ 262444 h 1198497"/>
                            <a:gd name="connsiteX171" fmla="*/ 1826701 w 2855401"/>
                            <a:gd name="connsiteY171" fmla="*/ 271969 h 1198497"/>
                            <a:gd name="connsiteX172" fmla="*/ 1833845 w 2855401"/>
                            <a:gd name="connsiteY172" fmla="*/ 293401 h 1198497"/>
                            <a:gd name="connsiteX173" fmla="*/ 1843370 w 2855401"/>
                            <a:gd name="connsiteY173" fmla="*/ 321976 h 1198497"/>
                            <a:gd name="connsiteX174" fmla="*/ 1850514 w 2855401"/>
                            <a:gd name="connsiteY174" fmla="*/ 343407 h 1198497"/>
                            <a:gd name="connsiteX175" fmla="*/ 1855276 w 2855401"/>
                            <a:gd name="connsiteY175" fmla="*/ 357694 h 1198497"/>
                            <a:gd name="connsiteX176" fmla="*/ 1860039 w 2855401"/>
                            <a:gd name="connsiteY176" fmla="*/ 364838 h 1198497"/>
                            <a:gd name="connsiteX177" fmla="*/ 1862420 w 2855401"/>
                            <a:gd name="connsiteY177" fmla="*/ 374363 h 1198497"/>
                            <a:gd name="connsiteX178" fmla="*/ 1867182 w 2855401"/>
                            <a:gd name="connsiteY178" fmla="*/ 388651 h 1198497"/>
                            <a:gd name="connsiteX179" fmla="*/ 1876707 w 2855401"/>
                            <a:gd name="connsiteY179" fmla="*/ 417226 h 1198497"/>
                            <a:gd name="connsiteX180" fmla="*/ 1881470 w 2855401"/>
                            <a:gd name="connsiteY180" fmla="*/ 431513 h 1198497"/>
                            <a:gd name="connsiteX181" fmla="*/ 1883851 w 2855401"/>
                            <a:gd name="connsiteY181" fmla="*/ 438657 h 1198497"/>
                            <a:gd name="connsiteX182" fmla="*/ 1926714 w 2855401"/>
                            <a:gd name="connsiteY182" fmla="*/ 431513 h 1198497"/>
                            <a:gd name="connsiteX183" fmla="*/ 1933857 w 2855401"/>
                            <a:gd name="connsiteY183" fmla="*/ 429132 h 1198497"/>
                            <a:gd name="connsiteX184" fmla="*/ 1941001 w 2855401"/>
                            <a:gd name="connsiteY184" fmla="*/ 426751 h 1198497"/>
                            <a:gd name="connsiteX185" fmla="*/ 1948145 w 2855401"/>
                            <a:gd name="connsiteY185" fmla="*/ 421988 h 1198497"/>
                            <a:gd name="connsiteX186" fmla="*/ 1967195 w 2855401"/>
                            <a:gd name="connsiteY186" fmla="*/ 417226 h 1198497"/>
                            <a:gd name="connsiteX187" fmla="*/ 1995770 w 2855401"/>
                            <a:gd name="connsiteY187" fmla="*/ 412463 h 1198497"/>
                            <a:gd name="connsiteX188" fmla="*/ 2007676 w 2855401"/>
                            <a:gd name="connsiteY188" fmla="*/ 407701 h 1198497"/>
                            <a:gd name="connsiteX189" fmla="*/ 2033870 w 2855401"/>
                            <a:gd name="connsiteY189" fmla="*/ 402938 h 1198497"/>
                            <a:gd name="connsiteX190" fmla="*/ 2043395 w 2855401"/>
                            <a:gd name="connsiteY190" fmla="*/ 400557 h 1198497"/>
                            <a:gd name="connsiteX191" fmla="*/ 2057682 w 2855401"/>
                            <a:gd name="connsiteY191" fmla="*/ 395794 h 1198497"/>
                            <a:gd name="connsiteX192" fmla="*/ 2098164 w 2855401"/>
                            <a:gd name="connsiteY192" fmla="*/ 393413 h 1198497"/>
                            <a:gd name="connsiteX193" fmla="*/ 2133882 w 2855401"/>
                            <a:gd name="connsiteY193" fmla="*/ 367220 h 1198497"/>
                            <a:gd name="connsiteX194" fmla="*/ 2181508 w 2855401"/>
                            <a:gd name="connsiteY194" fmla="*/ 357694 h 1198497"/>
                            <a:gd name="connsiteX195" fmla="*/ 2207700 w 2855401"/>
                            <a:gd name="connsiteY195" fmla="*/ 360075 h 1198497"/>
                            <a:gd name="connsiteX196" fmla="*/ 2219607 w 2855401"/>
                            <a:gd name="connsiteY196" fmla="*/ 360076 h 1198497"/>
                            <a:gd name="connsiteX197" fmla="*/ 2226751 w 2855401"/>
                            <a:gd name="connsiteY197" fmla="*/ 355313 h 1198497"/>
                            <a:gd name="connsiteX198" fmla="*/ 2238657 w 2855401"/>
                            <a:gd name="connsiteY198" fmla="*/ 352932 h 1198497"/>
                            <a:gd name="connsiteX199" fmla="*/ 2245801 w 2855401"/>
                            <a:gd name="connsiteY199" fmla="*/ 350551 h 1198497"/>
                            <a:gd name="connsiteX200" fmla="*/ 2264851 w 2855401"/>
                            <a:gd name="connsiteY200" fmla="*/ 345788 h 1198497"/>
                            <a:gd name="connsiteX201" fmla="*/ 2279139 w 2855401"/>
                            <a:gd name="connsiteY201" fmla="*/ 348169 h 1198497"/>
                            <a:gd name="connsiteX202" fmla="*/ 2286282 w 2855401"/>
                            <a:gd name="connsiteY202" fmla="*/ 350551 h 1198497"/>
                            <a:gd name="connsiteX203" fmla="*/ 2302951 w 2855401"/>
                            <a:gd name="connsiteY203" fmla="*/ 352932 h 1198497"/>
                            <a:gd name="connsiteX204" fmla="*/ 2322001 w 2855401"/>
                            <a:gd name="connsiteY204" fmla="*/ 357694 h 1198497"/>
                            <a:gd name="connsiteX205" fmla="*/ 2329145 w 2855401"/>
                            <a:gd name="connsiteY205" fmla="*/ 360076 h 1198497"/>
                            <a:gd name="connsiteX206" fmla="*/ 2341051 w 2855401"/>
                            <a:gd name="connsiteY206" fmla="*/ 362457 h 1198497"/>
                            <a:gd name="connsiteX207" fmla="*/ 2350576 w 2855401"/>
                            <a:gd name="connsiteY207" fmla="*/ 364838 h 1198497"/>
                            <a:gd name="connsiteX208" fmla="*/ 2369626 w 2855401"/>
                            <a:gd name="connsiteY208" fmla="*/ 362457 h 1198497"/>
                            <a:gd name="connsiteX209" fmla="*/ 2376770 w 2855401"/>
                            <a:gd name="connsiteY209" fmla="*/ 360076 h 1198497"/>
                            <a:gd name="connsiteX210" fmla="*/ 2388676 w 2855401"/>
                            <a:gd name="connsiteY210" fmla="*/ 364838 h 1198497"/>
                            <a:gd name="connsiteX211" fmla="*/ 2400582 w 2855401"/>
                            <a:gd name="connsiteY211" fmla="*/ 367219 h 1198497"/>
                            <a:gd name="connsiteX212" fmla="*/ 2407726 w 2855401"/>
                            <a:gd name="connsiteY212" fmla="*/ 369601 h 1198497"/>
                            <a:gd name="connsiteX213" fmla="*/ 2433920 w 2855401"/>
                            <a:gd name="connsiteY213" fmla="*/ 367219 h 1198497"/>
                            <a:gd name="connsiteX214" fmla="*/ 2448207 w 2855401"/>
                            <a:gd name="connsiteY214" fmla="*/ 362457 h 1198497"/>
                            <a:gd name="connsiteX215" fmla="*/ 2455351 w 2855401"/>
                            <a:gd name="connsiteY215" fmla="*/ 357694 h 1198497"/>
                            <a:gd name="connsiteX216" fmla="*/ 2460114 w 2855401"/>
                            <a:gd name="connsiteY216" fmla="*/ 350551 h 1198497"/>
                            <a:gd name="connsiteX217" fmla="*/ 2467257 w 2855401"/>
                            <a:gd name="connsiteY217" fmla="*/ 348169 h 1198497"/>
                            <a:gd name="connsiteX218" fmla="*/ 2479164 w 2855401"/>
                            <a:gd name="connsiteY218" fmla="*/ 312451 h 1198497"/>
                            <a:gd name="connsiteX219" fmla="*/ 2483926 w 2855401"/>
                            <a:gd name="connsiteY219" fmla="*/ 298163 h 1198497"/>
                            <a:gd name="connsiteX220" fmla="*/ 2486307 w 2855401"/>
                            <a:gd name="connsiteY220" fmla="*/ 291019 h 1198497"/>
                            <a:gd name="connsiteX221" fmla="*/ 2483926 w 2855401"/>
                            <a:gd name="connsiteY221" fmla="*/ 250538 h 1198497"/>
                            <a:gd name="connsiteX222" fmla="*/ 2481545 w 2855401"/>
                            <a:gd name="connsiteY222" fmla="*/ 243394 h 1198497"/>
                            <a:gd name="connsiteX223" fmla="*/ 2479164 w 2855401"/>
                            <a:gd name="connsiteY223" fmla="*/ 229107 h 1198497"/>
                            <a:gd name="connsiteX224" fmla="*/ 2474401 w 2855401"/>
                            <a:gd name="connsiteY224" fmla="*/ 214819 h 1198497"/>
                            <a:gd name="connsiteX225" fmla="*/ 2481545 w 2855401"/>
                            <a:gd name="connsiteY225" fmla="*/ 167194 h 1198497"/>
                            <a:gd name="connsiteX226" fmla="*/ 2486307 w 2855401"/>
                            <a:gd name="connsiteY226" fmla="*/ 160051 h 1198497"/>
                            <a:gd name="connsiteX227" fmla="*/ 2488689 w 2855401"/>
                            <a:gd name="connsiteY227" fmla="*/ 145763 h 1198497"/>
                            <a:gd name="connsiteX228" fmla="*/ 2498214 w 2855401"/>
                            <a:gd name="connsiteY228" fmla="*/ 131476 h 1198497"/>
                            <a:gd name="connsiteX229" fmla="*/ 2500595 w 2855401"/>
                            <a:gd name="connsiteY229" fmla="*/ 124332 h 1198497"/>
                            <a:gd name="connsiteX230" fmla="*/ 2507739 w 2855401"/>
                            <a:gd name="connsiteY230" fmla="*/ 114807 h 1198497"/>
                            <a:gd name="connsiteX231" fmla="*/ 2495832 w 2855401"/>
                            <a:gd name="connsiteY231" fmla="*/ 112426 h 1198497"/>
                            <a:gd name="connsiteX232" fmla="*/ 2512501 w 2855401"/>
                            <a:gd name="connsiteY232" fmla="*/ 100519 h 1198497"/>
                            <a:gd name="connsiteX233" fmla="*/ 2519645 w 2855401"/>
                            <a:gd name="connsiteY233" fmla="*/ 98138 h 1198497"/>
                            <a:gd name="connsiteX234" fmla="*/ 2526789 w 2855401"/>
                            <a:gd name="connsiteY234" fmla="*/ 93376 h 1198497"/>
                            <a:gd name="connsiteX235" fmla="*/ 2536314 w 2855401"/>
                            <a:gd name="connsiteY235" fmla="*/ 88613 h 1198497"/>
                            <a:gd name="connsiteX236" fmla="*/ 2550601 w 2855401"/>
                            <a:gd name="connsiteY236" fmla="*/ 79088 h 1198497"/>
                            <a:gd name="connsiteX237" fmla="*/ 2557745 w 2855401"/>
                            <a:gd name="connsiteY237" fmla="*/ 71944 h 1198497"/>
                            <a:gd name="connsiteX238" fmla="*/ 2564889 w 2855401"/>
                            <a:gd name="connsiteY238" fmla="*/ 69563 h 1198497"/>
                            <a:gd name="connsiteX239" fmla="*/ 2583939 w 2855401"/>
                            <a:gd name="connsiteY239" fmla="*/ 64801 h 1198497"/>
                            <a:gd name="connsiteX240" fmla="*/ 2617276 w 2855401"/>
                            <a:gd name="connsiteY240" fmla="*/ 60038 h 1198497"/>
                            <a:gd name="connsiteX241" fmla="*/ 2650614 w 2855401"/>
                            <a:gd name="connsiteY241" fmla="*/ 62419 h 1198497"/>
                            <a:gd name="connsiteX242" fmla="*/ 2655376 w 2855401"/>
                            <a:gd name="connsiteY242" fmla="*/ 76707 h 1198497"/>
                            <a:gd name="connsiteX243" fmla="*/ 2662520 w 2855401"/>
                            <a:gd name="connsiteY243" fmla="*/ 83851 h 1198497"/>
                            <a:gd name="connsiteX244" fmla="*/ 2693476 w 2855401"/>
                            <a:gd name="connsiteY244" fmla="*/ 105282 h 1198497"/>
                            <a:gd name="connsiteX245" fmla="*/ 2712526 w 2855401"/>
                            <a:gd name="connsiteY245" fmla="*/ 121951 h 1198497"/>
                            <a:gd name="connsiteX246" fmla="*/ 2719670 w 2855401"/>
                            <a:gd name="connsiteY246" fmla="*/ 124332 h 1198497"/>
                            <a:gd name="connsiteX247" fmla="*/ 2731576 w 2855401"/>
                            <a:gd name="connsiteY247" fmla="*/ 136238 h 1198497"/>
                            <a:gd name="connsiteX248" fmla="*/ 2738720 w 2855401"/>
                            <a:gd name="connsiteY248" fmla="*/ 145763 h 1198497"/>
                            <a:gd name="connsiteX249" fmla="*/ 2757770 w 2855401"/>
                            <a:gd name="connsiteY249" fmla="*/ 160051 h 1198497"/>
                            <a:gd name="connsiteX250" fmla="*/ 2772057 w 2855401"/>
                            <a:gd name="connsiteY250" fmla="*/ 183863 h 1198497"/>
                            <a:gd name="connsiteX251" fmla="*/ 2776820 w 2855401"/>
                            <a:gd name="connsiteY251" fmla="*/ 200532 h 1198497"/>
                            <a:gd name="connsiteX252" fmla="*/ 2779201 w 2855401"/>
                            <a:gd name="connsiteY252" fmla="*/ 212438 h 1198497"/>
                            <a:gd name="connsiteX253" fmla="*/ 2781582 w 2855401"/>
                            <a:gd name="connsiteY253" fmla="*/ 219582 h 1198497"/>
                            <a:gd name="connsiteX254" fmla="*/ 2786345 w 2855401"/>
                            <a:gd name="connsiteY254" fmla="*/ 269588 h 1198497"/>
                            <a:gd name="connsiteX255" fmla="*/ 2788726 w 2855401"/>
                            <a:gd name="connsiteY255" fmla="*/ 291019 h 1198497"/>
                            <a:gd name="connsiteX256" fmla="*/ 2800632 w 2855401"/>
                            <a:gd name="connsiteY256" fmla="*/ 312451 h 1198497"/>
                            <a:gd name="connsiteX257" fmla="*/ 2803014 w 2855401"/>
                            <a:gd name="connsiteY257" fmla="*/ 324357 h 1198497"/>
                            <a:gd name="connsiteX258" fmla="*/ 2807776 w 2855401"/>
                            <a:gd name="connsiteY258" fmla="*/ 331501 h 1198497"/>
                            <a:gd name="connsiteX259" fmla="*/ 2810157 w 2855401"/>
                            <a:gd name="connsiteY259" fmla="*/ 338644 h 1198497"/>
                            <a:gd name="connsiteX260" fmla="*/ 2814920 w 2855401"/>
                            <a:gd name="connsiteY260" fmla="*/ 348169 h 1198497"/>
                            <a:gd name="connsiteX261" fmla="*/ 2819682 w 2855401"/>
                            <a:gd name="connsiteY261" fmla="*/ 367219 h 1198497"/>
                            <a:gd name="connsiteX262" fmla="*/ 2822064 w 2855401"/>
                            <a:gd name="connsiteY262" fmla="*/ 374363 h 1198497"/>
                            <a:gd name="connsiteX263" fmla="*/ 2824445 w 2855401"/>
                            <a:gd name="connsiteY263" fmla="*/ 383888 h 1198497"/>
                            <a:gd name="connsiteX264" fmla="*/ 2829207 w 2855401"/>
                            <a:gd name="connsiteY264" fmla="*/ 400557 h 1198497"/>
                            <a:gd name="connsiteX265" fmla="*/ 2831589 w 2855401"/>
                            <a:gd name="connsiteY265" fmla="*/ 424369 h 1198497"/>
                            <a:gd name="connsiteX266" fmla="*/ 2833970 w 2855401"/>
                            <a:gd name="connsiteY266" fmla="*/ 431513 h 1198497"/>
                            <a:gd name="connsiteX267" fmla="*/ 2836351 w 2855401"/>
                            <a:gd name="connsiteY267" fmla="*/ 441038 h 1198497"/>
                            <a:gd name="connsiteX268" fmla="*/ 2836351 w 2855401"/>
                            <a:gd name="connsiteY268" fmla="*/ 522001 h 1198497"/>
                            <a:gd name="connsiteX269" fmla="*/ 2833970 w 2855401"/>
                            <a:gd name="connsiteY269" fmla="*/ 529144 h 1198497"/>
                            <a:gd name="connsiteX270" fmla="*/ 2826826 w 2855401"/>
                            <a:gd name="connsiteY270" fmla="*/ 572007 h 1198497"/>
                            <a:gd name="connsiteX271" fmla="*/ 2817301 w 2855401"/>
                            <a:gd name="connsiteY271" fmla="*/ 576769 h 1198497"/>
                            <a:gd name="connsiteX272" fmla="*/ 2822064 w 2855401"/>
                            <a:gd name="connsiteY272" fmla="*/ 586294 h 1198497"/>
                            <a:gd name="connsiteX273" fmla="*/ 2819682 w 2855401"/>
                            <a:gd name="connsiteY273" fmla="*/ 600582 h 1198497"/>
                            <a:gd name="connsiteX274" fmla="*/ 2810157 w 2855401"/>
                            <a:gd name="connsiteY274" fmla="*/ 626776 h 1198497"/>
                            <a:gd name="connsiteX275" fmla="*/ 2807776 w 2855401"/>
                            <a:gd name="connsiteY275" fmla="*/ 648207 h 1198497"/>
                            <a:gd name="connsiteX276" fmla="*/ 2805395 w 2855401"/>
                            <a:gd name="connsiteY276" fmla="*/ 655351 h 1198497"/>
                            <a:gd name="connsiteX277" fmla="*/ 2800632 w 2855401"/>
                            <a:gd name="connsiteY277" fmla="*/ 669638 h 1198497"/>
                            <a:gd name="connsiteX278" fmla="*/ 2798251 w 2855401"/>
                            <a:gd name="connsiteY278" fmla="*/ 681544 h 1198497"/>
                            <a:gd name="connsiteX279" fmla="*/ 2800632 w 2855401"/>
                            <a:gd name="connsiteY279" fmla="*/ 712501 h 1198497"/>
                            <a:gd name="connsiteX280" fmla="*/ 2810157 w 2855401"/>
                            <a:gd name="connsiteY280" fmla="*/ 733932 h 1198497"/>
                            <a:gd name="connsiteX281" fmla="*/ 2817301 w 2855401"/>
                            <a:gd name="connsiteY281" fmla="*/ 755363 h 1198497"/>
                            <a:gd name="connsiteX282" fmla="*/ 2819682 w 2855401"/>
                            <a:gd name="connsiteY282" fmla="*/ 762507 h 1198497"/>
                            <a:gd name="connsiteX283" fmla="*/ 2824445 w 2855401"/>
                            <a:gd name="connsiteY283" fmla="*/ 769651 h 1198497"/>
                            <a:gd name="connsiteX284" fmla="*/ 2826826 w 2855401"/>
                            <a:gd name="connsiteY284" fmla="*/ 779176 h 1198497"/>
                            <a:gd name="connsiteX285" fmla="*/ 2833970 w 2855401"/>
                            <a:gd name="connsiteY285" fmla="*/ 802988 h 1198497"/>
                            <a:gd name="connsiteX286" fmla="*/ 2838732 w 2855401"/>
                            <a:gd name="connsiteY286" fmla="*/ 893476 h 1198497"/>
                            <a:gd name="connsiteX287" fmla="*/ 2841114 w 2855401"/>
                            <a:gd name="connsiteY287" fmla="*/ 917288 h 1198497"/>
                            <a:gd name="connsiteX288" fmla="*/ 2845876 w 2855401"/>
                            <a:gd name="connsiteY288" fmla="*/ 974438 h 1198497"/>
                            <a:gd name="connsiteX289" fmla="*/ 2848257 w 2855401"/>
                            <a:gd name="connsiteY289" fmla="*/ 981582 h 1198497"/>
                            <a:gd name="connsiteX290" fmla="*/ 2850639 w 2855401"/>
                            <a:gd name="connsiteY290" fmla="*/ 995869 h 1198497"/>
                            <a:gd name="connsiteX291" fmla="*/ 2855401 w 2855401"/>
                            <a:gd name="connsiteY291" fmla="*/ 1022063 h 1198497"/>
                            <a:gd name="connsiteX292" fmla="*/ 2850639 w 2855401"/>
                            <a:gd name="connsiteY292" fmla="*/ 1060163 h 1198497"/>
                            <a:gd name="connsiteX293" fmla="*/ 2848257 w 2855401"/>
                            <a:gd name="connsiteY293" fmla="*/ 1067307 h 1198497"/>
                            <a:gd name="connsiteX294" fmla="*/ 2843495 w 2855401"/>
                            <a:gd name="connsiteY294" fmla="*/ 1074451 h 1198497"/>
                            <a:gd name="connsiteX295" fmla="*/ 2838732 w 2855401"/>
                            <a:gd name="connsiteY295" fmla="*/ 1083976 h 1198497"/>
                            <a:gd name="connsiteX296" fmla="*/ 2836351 w 2855401"/>
                            <a:gd name="connsiteY296" fmla="*/ 1093501 h 1198497"/>
                            <a:gd name="connsiteX297" fmla="*/ 2831589 w 2855401"/>
                            <a:gd name="connsiteY297" fmla="*/ 1107788 h 1198497"/>
                            <a:gd name="connsiteX298" fmla="*/ 2824445 w 2855401"/>
                            <a:gd name="connsiteY298" fmla="*/ 1131601 h 1198497"/>
                            <a:gd name="connsiteX299" fmla="*/ 2822064 w 2855401"/>
                            <a:gd name="connsiteY299" fmla="*/ 1138744 h 1198497"/>
                            <a:gd name="connsiteX300" fmla="*/ 2817301 w 2855401"/>
                            <a:gd name="connsiteY300" fmla="*/ 1145888 h 1198497"/>
                            <a:gd name="connsiteX301" fmla="*/ 2807776 w 2855401"/>
                            <a:gd name="connsiteY301" fmla="*/ 1167319 h 1198497"/>
                            <a:gd name="connsiteX302" fmla="*/ 2798251 w 2855401"/>
                            <a:gd name="connsiteY302" fmla="*/ 1191132 h 1198497"/>
                            <a:gd name="connsiteX303" fmla="*/ 2795870 w 2855401"/>
                            <a:gd name="connsiteY303" fmla="*/ 1198276 h 1198497"/>
                            <a:gd name="connsiteX304" fmla="*/ 2791107 w 2855401"/>
                            <a:gd name="connsiteY304" fmla="*/ 1195894 h 1198497"/>
                            <a:gd name="connsiteX305" fmla="*/ 2798251 w 2855401"/>
                            <a:gd name="connsiteY305"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1758 w 2855401"/>
                            <a:gd name="connsiteY4" fmla="*/ 81469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998026 w 2855401"/>
                            <a:gd name="connsiteY106" fmla="*/ 464851 h 1198497"/>
                            <a:gd name="connsiteX107" fmla="*/ 1021839 w 2855401"/>
                            <a:gd name="connsiteY107" fmla="*/ 469613 h 1198497"/>
                            <a:gd name="connsiteX108" fmla="*/ 1048032 w 2855401"/>
                            <a:gd name="connsiteY108" fmla="*/ 474376 h 1198497"/>
                            <a:gd name="connsiteX109" fmla="*/ 1095657 w 2855401"/>
                            <a:gd name="connsiteY109" fmla="*/ 469613 h 1198497"/>
                            <a:gd name="connsiteX110" fmla="*/ 1102801 w 2855401"/>
                            <a:gd name="connsiteY110" fmla="*/ 467232 h 1198497"/>
                            <a:gd name="connsiteX111" fmla="*/ 1119470 w 2855401"/>
                            <a:gd name="connsiteY111" fmla="*/ 471994 h 1198497"/>
                            <a:gd name="connsiteX112" fmla="*/ 1128995 w 2855401"/>
                            <a:gd name="connsiteY112" fmla="*/ 474376 h 1198497"/>
                            <a:gd name="connsiteX113" fmla="*/ 1136139 w 2855401"/>
                            <a:gd name="connsiteY113" fmla="*/ 476757 h 1198497"/>
                            <a:gd name="connsiteX114" fmla="*/ 1148045 w 2855401"/>
                            <a:gd name="connsiteY114" fmla="*/ 479138 h 1198497"/>
                            <a:gd name="connsiteX115" fmla="*/ 1157570 w 2855401"/>
                            <a:gd name="connsiteY115" fmla="*/ 486282 h 1198497"/>
                            <a:gd name="connsiteX116" fmla="*/ 1245676 w 2855401"/>
                            <a:gd name="connsiteY116" fmla="*/ 483901 h 1198497"/>
                            <a:gd name="connsiteX117" fmla="*/ 1255201 w 2855401"/>
                            <a:gd name="connsiteY117" fmla="*/ 481519 h 1198497"/>
                            <a:gd name="connsiteX118" fmla="*/ 1324257 w 2855401"/>
                            <a:gd name="connsiteY118" fmla="*/ 479138 h 1198497"/>
                            <a:gd name="connsiteX119" fmla="*/ 1357595 w 2855401"/>
                            <a:gd name="connsiteY119" fmla="*/ 474376 h 1198497"/>
                            <a:gd name="connsiteX120" fmla="*/ 1371882 w 2855401"/>
                            <a:gd name="connsiteY120" fmla="*/ 469613 h 1198497"/>
                            <a:gd name="connsiteX121" fmla="*/ 1407601 w 2855401"/>
                            <a:gd name="connsiteY121" fmla="*/ 457707 h 1198497"/>
                            <a:gd name="connsiteX122" fmla="*/ 1429032 w 2855401"/>
                            <a:gd name="connsiteY122" fmla="*/ 450563 h 1198497"/>
                            <a:gd name="connsiteX123" fmla="*/ 1436176 w 2855401"/>
                            <a:gd name="connsiteY123" fmla="*/ 448182 h 1198497"/>
                            <a:gd name="connsiteX124" fmla="*/ 1443320 w 2855401"/>
                            <a:gd name="connsiteY124" fmla="*/ 445801 h 1198497"/>
                            <a:gd name="connsiteX125" fmla="*/ 1455226 w 2855401"/>
                            <a:gd name="connsiteY125" fmla="*/ 431513 h 1198497"/>
                            <a:gd name="connsiteX126" fmla="*/ 1462370 w 2855401"/>
                            <a:gd name="connsiteY126" fmla="*/ 424369 h 1198497"/>
                            <a:gd name="connsiteX127" fmla="*/ 1474276 w 2855401"/>
                            <a:gd name="connsiteY127" fmla="*/ 412463 h 1198497"/>
                            <a:gd name="connsiteX128" fmla="*/ 1479039 w 2855401"/>
                            <a:gd name="connsiteY128" fmla="*/ 405319 h 1198497"/>
                            <a:gd name="connsiteX129" fmla="*/ 1486182 w 2855401"/>
                            <a:gd name="connsiteY129" fmla="*/ 400557 h 1198497"/>
                            <a:gd name="connsiteX130" fmla="*/ 1495707 w 2855401"/>
                            <a:gd name="connsiteY130" fmla="*/ 386269 h 1198497"/>
                            <a:gd name="connsiteX131" fmla="*/ 1500470 w 2855401"/>
                            <a:gd name="connsiteY131" fmla="*/ 379126 h 1198497"/>
                            <a:gd name="connsiteX132" fmla="*/ 1505232 w 2855401"/>
                            <a:gd name="connsiteY132" fmla="*/ 371982 h 1198497"/>
                            <a:gd name="connsiteX133" fmla="*/ 1512376 w 2855401"/>
                            <a:gd name="connsiteY133" fmla="*/ 357694 h 1198497"/>
                            <a:gd name="connsiteX134" fmla="*/ 1514757 w 2855401"/>
                            <a:gd name="connsiteY134" fmla="*/ 350551 h 1198497"/>
                            <a:gd name="connsiteX135" fmla="*/ 1524282 w 2855401"/>
                            <a:gd name="connsiteY135" fmla="*/ 336263 h 1198497"/>
                            <a:gd name="connsiteX136" fmla="*/ 1529045 w 2855401"/>
                            <a:gd name="connsiteY136" fmla="*/ 329119 h 1198497"/>
                            <a:gd name="connsiteX137" fmla="*/ 1536189 w 2855401"/>
                            <a:gd name="connsiteY137" fmla="*/ 321976 h 1198497"/>
                            <a:gd name="connsiteX138" fmla="*/ 1538570 w 2855401"/>
                            <a:gd name="connsiteY138" fmla="*/ 312451 h 1198497"/>
                            <a:gd name="connsiteX139" fmla="*/ 1543332 w 2855401"/>
                            <a:gd name="connsiteY139" fmla="*/ 298163 h 1198497"/>
                            <a:gd name="connsiteX140" fmla="*/ 1545714 w 2855401"/>
                            <a:gd name="connsiteY140" fmla="*/ 288638 h 1198497"/>
                            <a:gd name="connsiteX141" fmla="*/ 1548095 w 2855401"/>
                            <a:gd name="connsiteY141" fmla="*/ 276732 h 1198497"/>
                            <a:gd name="connsiteX142" fmla="*/ 1550476 w 2855401"/>
                            <a:gd name="connsiteY142" fmla="*/ 269588 h 1198497"/>
                            <a:gd name="connsiteX143" fmla="*/ 1552857 w 2855401"/>
                            <a:gd name="connsiteY143" fmla="*/ 260063 h 1198497"/>
                            <a:gd name="connsiteX144" fmla="*/ 1557620 w 2855401"/>
                            <a:gd name="connsiteY144" fmla="*/ 219582 h 1198497"/>
                            <a:gd name="connsiteX145" fmla="*/ 1562382 w 2855401"/>
                            <a:gd name="connsiteY145" fmla="*/ 202913 h 1198497"/>
                            <a:gd name="connsiteX146" fmla="*/ 1567145 w 2855401"/>
                            <a:gd name="connsiteY146" fmla="*/ 195769 h 1198497"/>
                            <a:gd name="connsiteX147" fmla="*/ 1569526 w 2855401"/>
                            <a:gd name="connsiteY147" fmla="*/ 188626 h 1198497"/>
                            <a:gd name="connsiteX148" fmla="*/ 1579051 w 2855401"/>
                            <a:gd name="connsiteY148" fmla="*/ 174338 h 1198497"/>
                            <a:gd name="connsiteX149" fmla="*/ 1586195 w 2855401"/>
                            <a:gd name="connsiteY149" fmla="*/ 160051 h 1198497"/>
                            <a:gd name="connsiteX150" fmla="*/ 1593339 w 2855401"/>
                            <a:gd name="connsiteY150" fmla="*/ 155288 h 1198497"/>
                            <a:gd name="connsiteX151" fmla="*/ 1614770 w 2855401"/>
                            <a:gd name="connsiteY151" fmla="*/ 150526 h 1198497"/>
                            <a:gd name="connsiteX152" fmla="*/ 1617150 w 2855401"/>
                            <a:gd name="connsiteY152" fmla="*/ 131475 h 1198497"/>
                            <a:gd name="connsiteX153" fmla="*/ 1636202 w 2855401"/>
                            <a:gd name="connsiteY153" fmla="*/ 129094 h 1198497"/>
                            <a:gd name="connsiteX154" fmla="*/ 1664776 w 2855401"/>
                            <a:gd name="connsiteY154" fmla="*/ 126713 h 1198497"/>
                            <a:gd name="connsiteX155" fmla="*/ 1676682 w 2855401"/>
                            <a:gd name="connsiteY155" fmla="*/ 124332 h 1198497"/>
                            <a:gd name="connsiteX156" fmla="*/ 1693351 w 2855401"/>
                            <a:gd name="connsiteY156" fmla="*/ 126713 h 1198497"/>
                            <a:gd name="connsiteX157" fmla="*/ 1726689 w 2855401"/>
                            <a:gd name="connsiteY157" fmla="*/ 124332 h 1198497"/>
                            <a:gd name="connsiteX158" fmla="*/ 1738595 w 2855401"/>
                            <a:gd name="connsiteY158" fmla="*/ 121951 h 1198497"/>
                            <a:gd name="connsiteX159" fmla="*/ 1752882 w 2855401"/>
                            <a:gd name="connsiteY159" fmla="*/ 131476 h 1198497"/>
                            <a:gd name="connsiteX160" fmla="*/ 1755264 w 2855401"/>
                            <a:gd name="connsiteY160" fmla="*/ 138619 h 1198497"/>
                            <a:gd name="connsiteX161" fmla="*/ 1760026 w 2855401"/>
                            <a:gd name="connsiteY161" fmla="*/ 145763 h 1198497"/>
                            <a:gd name="connsiteX162" fmla="*/ 1769551 w 2855401"/>
                            <a:gd name="connsiteY162" fmla="*/ 162432 h 1198497"/>
                            <a:gd name="connsiteX163" fmla="*/ 1771932 w 2855401"/>
                            <a:gd name="connsiteY163" fmla="*/ 150526 h 1198497"/>
                            <a:gd name="connsiteX164" fmla="*/ 1776695 w 2855401"/>
                            <a:gd name="connsiteY164" fmla="*/ 164813 h 1198497"/>
                            <a:gd name="connsiteX165" fmla="*/ 1783839 w 2855401"/>
                            <a:gd name="connsiteY165" fmla="*/ 179101 h 1198497"/>
                            <a:gd name="connsiteX166" fmla="*/ 1788601 w 2855401"/>
                            <a:gd name="connsiteY166" fmla="*/ 195769 h 1198497"/>
                            <a:gd name="connsiteX167" fmla="*/ 1800507 w 2855401"/>
                            <a:gd name="connsiteY167" fmla="*/ 210057 h 1198497"/>
                            <a:gd name="connsiteX168" fmla="*/ 1810032 w 2855401"/>
                            <a:gd name="connsiteY168" fmla="*/ 224344 h 1198497"/>
                            <a:gd name="connsiteX169" fmla="*/ 1814795 w 2855401"/>
                            <a:gd name="connsiteY169" fmla="*/ 241013 h 1198497"/>
                            <a:gd name="connsiteX170" fmla="*/ 1824320 w 2855401"/>
                            <a:gd name="connsiteY170" fmla="*/ 262444 h 1198497"/>
                            <a:gd name="connsiteX171" fmla="*/ 1826701 w 2855401"/>
                            <a:gd name="connsiteY171" fmla="*/ 271969 h 1198497"/>
                            <a:gd name="connsiteX172" fmla="*/ 1833845 w 2855401"/>
                            <a:gd name="connsiteY172" fmla="*/ 293401 h 1198497"/>
                            <a:gd name="connsiteX173" fmla="*/ 1843370 w 2855401"/>
                            <a:gd name="connsiteY173" fmla="*/ 321976 h 1198497"/>
                            <a:gd name="connsiteX174" fmla="*/ 1850514 w 2855401"/>
                            <a:gd name="connsiteY174" fmla="*/ 343407 h 1198497"/>
                            <a:gd name="connsiteX175" fmla="*/ 1855276 w 2855401"/>
                            <a:gd name="connsiteY175" fmla="*/ 357694 h 1198497"/>
                            <a:gd name="connsiteX176" fmla="*/ 1860039 w 2855401"/>
                            <a:gd name="connsiteY176" fmla="*/ 364838 h 1198497"/>
                            <a:gd name="connsiteX177" fmla="*/ 1862420 w 2855401"/>
                            <a:gd name="connsiteY177" fmla="*/ 374363 h 1198497"/>
                            <a:gd name="connsiteX178" fmla="*/ 1867182 w 2855401"/>
                            <a:gd name="connsiteY178" fmla="*/ 388651 h 1198497"/>
                            <a:gd name="connsiteX179" fmla="*/ 1876707 w 2855401"/>
                            <a:gd name="connsiteY179" fmla="*/ 417226 h 1198497"/>
                            <a:gd name="connsiteX180" fmla="*/ 1881470 w 2855401"/>
                            <a:gd name="connsiteY180" fmla="*/ 431513 h 1198497"/>
                            <a:gd name="connsiteX181" fmla="*/ 1883851 w 2855401"/>
                            <a:gd name="connsiteY181" fmla="*/ 438657 h 1198497"/>
                            <a:gd name="connsiteX182" fmla="*/ 1926714 w 2855401"/>
                            <a:gd name="connsiteY182" fmla="*/ 431513 h 1198497"/>
                            <a:gd name="connsiteX183" fmla="*/ 1933857 w 2855401"/>
                            <a:gd name="connsiteY183" fmla="*/ 429132 h 1198497"/>
                            <a:gd name="connsiteX184" fmla="*/ 1941001 w 2855401"/>
                            <a:gd name="connsiteY184" fmla="*/ 426751 h 1198497"/>
                            <a:gd name="connsiteX185" fmla="*/ 1948145 w 2855401"/>
                            <a:gd name="connsiteY185" fmla="*/ 421988 h 1198497"/>
                            <a:gd name="connsiteX186" fmla="*/ 1967195 w 2855401"/>
                            <a:gd name="connsiteY186" fmla="*/ 417226 h 1198497"/>
                            <a:gd name="connsiteX187" fmla="*/ 1995770 w 2855401"/>
                            <a:gd name="connsiteY187" fmla="*/ 412463 h 1198497"/>
                            <a:gd name="connsiteX188" fmla="*/ 2007676 w 2855401"/>
                            <a:gd name="connsiteY188" fmla="*/ 407701 h 1198497"/>
                            <a:gd name="connsiteX189" fmla="*/ 2033870 w 2855401"/>
                            <a:gd name="connsiteY189" fmla="*/ 402938 h 1198497"/>
                            <a:gd name="connsiteX190" fmla="*/ 2043395 w 2855401"/>
                            <a:gd name="connsiteY190" fmla="*/ 400557 h 1198497"/>
                            <a:gd name="connsiteX191" fmla="*/ 2057682 w 2855401"/>
                            <a:gd name="connsiteY191" fmla="*/ 395794 h 1198497"/>
                            <a:gd name="connsiteX192" fmla="*/ 2098164 w 2855401"/>
                            <a:gd name="connsiteY192" fmla="*/ 393413 h 1198497"/>
                            <a:gd name="connsiteX193" fmla="*/ 2133882 w 2855401"/>
                            <a:gd name="connsiteY193" fmla="*/ 367220 h 1198497"/>
                            <a:gd name="connsiteX194" fmla="*/ 2181508 w 2855401"/>
                            <a:gd name="connsiteY194" fmla="*/ 357694 h 1198497"/>
                            <a:gd name="connsiteX195" fmla="*/ 2207700 w 2855401"/>
                            <a:gd name="connsiteY195" fmla="*/ 360075 h 1198497"/>
                            <a:gd name="connsiteX196" fmla="*/ 2219607 w 2855401"/>
                            <a:gd name="connsiteY196" fmla="*/ 360076 h 1198497"/>
                            <a:gd name="connsiteX197" fmla="*/ 2226751 w 2855401"/>
                            <a:gd name="connsiteY197" fmla="*/ 355313 h 1198497"/>
                            <a:gd name="connsiteX198" fmla="*/ 2238657 w 2855401"/>
                            <a:gd name="connsiteY198" fmla="*/ 352932 h 1198497"/>
                            <a:gd name="connsiteX199" fmla="*/ 2245801 w 2855401"/>
                            <a:gd name="connsiteY199" fmla="*/ 350551 h 1198497"/>
                            <a:gd name="connsiteX200" fmla="*/ 2264851 w 2855401"/>
                            <a:gd name="connsiteY200" fmla="*/ 345788 h 1198497"/>
                            <a:gd name="connsiteX201" fmla="*/ 2279139 w 2855401"/>
                            <a:gd name="connsiteY201" fmla="*/ 348169 h 1198497"/>
                            <a:gd name="connsiteX202" fmla="*/ 2286282 w 2855401"/>
                            <a:gd name="connsiteY202" fmla="*/ 350551 h 1198497"/>
                            <a:gd name="connsiteX203" fmla="*/ 2302951 w 2855401"/>
                            <a:gd name="connsiteY203" fmla="*/ 352932 h 1198497"/>
                            <a:gd name="connsiteX204" fmla="*/ 2322001 w 2855401"/>
                            <a:gd name="connsiteY204" fmla="*/ 357694 h 1198497"/>
                            <a:gd name="connsiteX205" fmla="*/ 2329145 w 2855401"/>
                            <a:gd name="connsiteY205" fmla="*/ 360076 h 1198497"/>
                            <a:gd name="connsiteX206" fmla="*/ 2341051 w 2855401"/>
                            <a:gd name="connsiteY206" fmla="*/ 362457 h 1198497"/>
                            <a:gd name="connsiteX207" fmla="*/ 2350576 w 2855401"/>
                            <a:gd name="connsiteY207" fmla="*/ 364838 h 1198497"/>
                            <a:gd name="connsiteX208" fmla="*/ 2369626 w 2855401"/>
                            <a:gd name="connsiteY208" fmla="*/ 362457 h 1198497"/>
                            <a:gd name="connsiteX209" fmla="*/ 2376770 w 2855401"/>
                            <a:gd name="connsiteY209" fmla="*/ 360076 h 1198497"/>
                            <a:gd name="connsiteX210" fmla="*/ 2388676 w 2855401"/>
                            <a:gd name="connsiteY210" fmla="*/ 364838 h 1198497"/>
                            <a:gd name="connsiteX211" fmla="*/ 2400582 w 2855401"/>
                            <a:gd name="connsiteY211" fmla="*/ 367219 h 1198497"/>
                            <a:gd name="connsiteX212" fmla="*/ 2407726 w 2855401"/>
                            <a:gd name="connsiteY212" fmla="*/ 369601 h 1198497"/>
                            <a:gd name="connsiteX213" fmla="*/ 2433920 w 2855401"/>
                            <a:gd name="connsiteY213" fmla="*/ 367219 h 1198497"/>
                            <a:gd name="connsiteX214" fmla="*/ 2448207 w 2855401"/>
                            <a:gd name="connsiteY214" fmla="*/ 362457 h 1198497"/>
                            <a:gd name="connsiteX215" fmla="*/ 2455351 w 2855401"/>
                            <a:gd name="connsiteY215" fmla="*/ 357694 h 1198497"/>
                            <a:gd name="connsiteX216" fmla="*/ 2460114 w 2855401"/>
                            <a:gd name="connsiteY216" fmla="*/ 350551 h 1198497"/>
                            <a:gd name="connsiteX217" fmla="*/ 2467257 w 2855401"/>
                            <a:gd name="connsiteY217" fmla="*/ 348169 h 1198497"/>
                            <a:gd name="connsiteX218" fmla="*/ 2479164 w 2855401"/>
                            <a:gd name="connsiteY218" fmla="*/ 312451 h 1198497"/>
                            <a:gd name="connsiteX219" fmla="*/ 2483926 w 2855401"/>
                            <a:gd name="connsiteY219" fmla="*/ 298163 h 1198497"/>
                            <a:gd name="connsiteX220" fmla="*/ 2486307 w 2855401"/>
                            <a:gd name="connsiteY220" fmla="*/ 291019 h 1198497"/>
                            <a:gd name="connsiteX221" fmla="*/ 2483926 w 2855401"/>
                            <a:gd name="connsiteY221" fmla="*/ 250538 h 1198497"/>
                            <a:gd name="connsiteX222" fmla="*/ 2481545 w 2855401"/>
                            <a:gd name="connsiteY222" fmla="*/ 243394 h 1198497"/>
                            <a:gd name="connsiteX223" fmla="*/ 2479164 w 2855401"/>
                            <a:gd name="connsiteY223" fmla="*/ 229107 h 1198497"/>
                            <a:gd name="connsiteX224" fmla="*/ 2474401 w 2855401"/>
                            <a:gd name="connsiteY224" fmla="*/ 214819 h 1198497"/>
                            <a:gd name="connsiteX225" fmla="*/ 2481545 w 2855401"/>
                            <a:gd name="connsiteY225" fmla="*/ 167194 h 1198497"/>
                            <a:gd name="connsiteX226" fmla="*/ 2486307 w 2855401"/>
                            <a:gd name="connsiteY226" fmla="*/ 160051 h 1198497"/>
                            <a:gd name="connsiteX227" fmla="*/ 2488689 w 2855401"/>
                            <a:gd name="connsiteY227" fmla="*/ 145763 h 1198497"/>
                            <a:gd name="connsiteX228" fmla="*/ 2498214 w 2855401"/>
                            <a:gd name="connsiteY228" fmla="*/ 131476 h 1198497"/>
                            <a:gd name="connsiteX229" fmla="*/ 2500595 w 2855401"/>
                            <a:gd name="connsiteY229" fmla="*/ 124332 h 1198497"/>
                            <a:gd name="connsiteX230" fmla="*/ 2507739 w 2855401"/>
                            <a:gd name="connsiteY230" fmla="*/ 114807 h 1198497"/>
                            <a:gd name="connsiteX231" fmla="*/ 2495832 w 2855401"/>
                            <a:gd name="connsiteY231" fmla="*/ 112426 h 1198497"/>
                            <a:gd name="connsiteX232" fmla="*/ 2512501 w 2855401"/>
                            <a:gd name="connsiteY232" fmla="*/ 100519 h 1198497"/>
                            <a:gd name="connsiteX233" fmla="*/ 2519645 w 2855401"/>
                            <a:gd name="connsiteY233" fmla="*/ 98138 h 1198497"/>
                            <a:gd name="connsiteX234" fmla="*/ 2526789 w 2855401"/>
                            <a:gd name="connsiteY234" fmla="*/ 93376 h 1198497"/>
                            <a:gd name="connsiteX235" fmla="*/ 2536314 w 2855401"/>
                            <a:gd name="connsiteY235" fmla="*/ 88613 h 1198497"/>
                            <a:gd name="connsiteX236" fmla="*/ 2550601 w 2855401"/>
                            <a:gd name="connsiteY236" fmla="*/ 79088 h 1198497"/>
                            <a:gd name="connsiteX237" fmla="*/ 2557745 w 2855401"/>
                            <a:gd name="connsiteY237" fmla="*/ 71944 h 1198497"/>
                            <a:gd name="connsiteX238" fmla="*/ 2564889 w 2855401"/>
                            <a:gd name="connsiteY238" fmla="*/ 69563 h 1198497"/>
                            <a:gd name="connsiteX239" fmla="*/ 2583939 w 2855401"/>
                            <a:gd name="connsiteY239" fmla="*/ 64801 h 1198497"/>
                            <a:gd name="connsiteX240" fmla="*/ 2617276 w 2855401"/>
                            <a:gd name="connsiteY240" fmla="*/ 60038 h 1198497"/>
                            <a:gd name="connsiteX241" fmla="*/ 2650614 w 2855401"/>
                            <a:gd name="connsiteY241" fmla="*/ 62419 h 1198497"/>
                            <a:gd name="connsiteX242" fmla="*/ 2655376 w 2855401"/>
                            <a:gd name="connsiteY242" fmla="*/ 76707 h 1198497"/>
                            <a:gd name="connsiteX243" fmla="*/ 2662520 w 2855401"/>
                            <a:gd name="connsiteY243" fmla="*/ 83851 h 1198497"/>
                            <a:gd name="connsiteX244" fmla="*/ 2693476 w 2855401"/>
                            <a:gd name="connsiteY244" fmla="*/ 105282 h 1198497"/>
                            <a:gd name="connsiteX245" fmla="*/ 2712526 w 2855401"/>
                            <a:gd name="connsiteY245" fmla="*/ 121951 h 1198497"/>
                            <a:gd name="connsiteX246" fmla="*/ 2719670 w 2855401"/>
                            <a:gd name="connsiteY246" fmla="*/ 124332 h 1198497"/>
                            <a:gd name="connsiteX247" fmla="*/ 2731576 w 2855401"/>
                            <a:gd name="connsiteY247" fmla="*/ 136238 h 1198497"/>
                            <a:gd name="connsiteX248" fmla="*/ 2738720 w 2855401"/>
                            <a:gd name="connsiteY248" fmla="*/ 145763 h 1198497"/>
                            <a:gd name="connsiteX249" fmla="*/ 2757770 w 2855401"/>
                            <a:gd name="connsiteY249" fmla="*/ 160051 h 1198497"/>
                            <a:gd name="connsiteX250" fmla="*/ 2772057 w 2855401"/>
                            <a:gd name="connsiteY250" fmla="*/ 183863 h 1198497"/>
                            <a:gd name="connsiteX251" fmla="*/ 2776820 w 2855401"/>
                            <a:gd name="connsiteY251" fmla="*/ 200532 h 1198497"/>
                            <a:gd name="connsiteX252" fmla="*/ 2779201 w 2855401"/>
                            <a:gd name="connsiteY252" fmla="*/ 212438 h 1198497"/>
                            <a:gd name="connsiteX253" fmla="*/ 2781582 w 2855401"/>
                            <a:gd name="connsiteY253" fmla="*/ 219582 h 1198497"/>
                            <a:gd name="connsiteX254" fmla="*/ 2786345 w 2855401"/>
                            <a:gd name="connsiteY254" fmla="*/ 269588 h 1198497"/>
                            <a:gd name="connsiteX255" fmla="*/ 2788726 w 2855401"/>
                            <a:gd name="connsiteY255" fmla="*/ 291019 h 1198497"/>
                            <a:gd name="connsiteX256" fmla="*/ 2800632 w 2855401"/>
                            <a:gd name="connsiteY256" fmla="*/ 312451 h 1198497"/>
                            <a:gd name="connsiteX257" fmla="*/ 2803014 w 2855401"/>
                            <a:gd name="connsiteY257" fmla="*/ 324357 h 1198497"/>
                            <a:gd name="connsiteX258" fmla="*/ 2807776 w 2855401"/>
                            <a:gd name="connsiteY258" fmla="*/ 331501 h 1198497"/>
                            <a:gd name="connsiteX259" fmla="*/ 2810157 w 2855401"/>
                            <a:gd name="connsiteY259" fmla="*/ 338644 h 1198497"/>
                            <a:gd name="connsiteX260" fmla="*/ 2814920 w 2855401"/>
                            <a:gd name="connsiteY260" fmla="*/ 348169 h 1198497"/>
                            <a:gd name="connsiteX261" fmla="*/ 2819682 w 2855401"/>
                            <a:gd name="connsiteY261" fmla="*/ 367219 h 1198497"/>
                            <a:gd name="connsiteX262" fmla="*/ 2822064 w 2855401"/>
                            <a:gd name="connsiteY262" fmla="*/ 374363 h 1198497"/>
                            <a:gd name="connsiteX263" fmla="*/ 2824445 w 2855401"/>
                            <a:gd name="connsiteY263" fmla="*/ 383888 h 1198497"/>
                            <a:gd name="connsiteX264" fmla="*/ 2829207 w 2855401"/>
                            <a:gd name="connsiteY264" fmla="*/ 400557 h 1198497"/>
                            <a:gd name="connsiteX265" fmla="*/ 2831589 w 2855401"/>
                            <a:gd name="connsiteY265" fmla="*/ 424369 h 1198497"/>
                            <a:gd name="connsiteX266" fmla="*/ 2833970 w 2855401"/>
                            <a:gd name="connsiteY266" fmla="*/ 431513 h 1198497"/>
                            <a:gd name="connsiteX267" fmla="*/ 2836351 w 2855401"/>
                            <a:gd name="connsiteY267" fmla="*/ 441038 h 1198497"/>
                            <a:gd name="connsiteX268" fmla="*/ 2836351 w 2855401"/>
                            <a:gd name="connsiteY268" fmla="*/ 522001 h 1198497"/>
                            <a:gd name="connsiteX269" fmla="*/ 2833970 w 2855401"/>
                            <a:gd name="connsiteY269" fmla="*/ 529144 h 1198497"/>
                            <a:gd name="connsiteX270" fmla="*/ 2826826 w 2855401"/>
                            <a:gd name="connsiteY270" fmla="*/ 572007 h 1198497"/>
                            <a:gd name="connsiteX271" fmla="*/ 2817301 w 2855401"/>
                            <a:gd name="connsiteY271" fmla="*/ 576769 h 1198497"/>
                            <a:gd name="connsiteX272" fmla="*/ 2822064 w 2855401"/>
                            <a:gd name="connsiteY272" fmla="*/ 586294 h 1198497"/>
                            <a:gd name="connsiteX273" fmla="*/ 2819682 w 2855401"/>
                            <a:gd name="connsiteY273" fmla="*/ 600582 h 1198497"/>
                            <a:gd name="connsiteX274" fmla="*/ 2810157 w 2855401"/>
                            <a:gd name="connsiteY274" fmla="*/ 626776 h 1198497"/>
                            <a:gd name="connsiteX275" fmla="*/ 2807776 w 2855401"/>
                            <a:gd name="connsiteY275" fmla="*/ 648207 h 1198497"/>
                            <a:gd name="connsiteX276" fmla="*/ 2805395 w 2855401"/>
                            <a:gd name="connsiteY276" fmla="*/ 655351 h 1198497"/>
                            <a:gd name="connsiteX277" fmla="*/ 2800632 w 2855401"/>
                            <a:gd name="connsiteY277" fmla="*/ 669638 h 1198497"/>
                            <a:gd name="connsiteX278" fmla="*/ 2798251 w 2855401"/>
                            <a:gd name="connsiteY278" fmla="*/ 681544 h 1198497"/>
                            <a:gd name="connsiteX279" fmla="*/ 2800632 w 2855401"/>
                            <a:gd name="connsiteY279" fmla="*/ 712501 h 1198497"/>
                            <a:gd name="connsiteX280" fmla="*/ 2810157 w 2855401"/>
                            <a:gd name="connsiteY280" fmla="*/ 733932 h 1198497"/>
                            <a:gd name="connsiteX281" fmla="*/ 2817301 w 2855401"/>
                            <a:gd name="connsiteY281" fmla="*/ 755363 h 1198497"/>
                            <a:gd name="connsiteX282" fmla="*/ 2819682 w 2855401"/>
                            <a:gd name="connsiteY282" fmla="*/ 762507 h 1198497"/>
                            <a:gd name="connsiteX283" fmla="*/ 2824445 w 2855401"/>
                            <a:gd name="connsiteY283" fmla="*/ 769651 h 1198497"/>
                            <a:gd name="connsiteX284" fmla="*/ 2826826 w 2855401"/>
                            <a:gd name="connsiteY284" fmla="*/ 779176 h 1198497"/>
                            <a:gd name="connsiteX285" fmla="*/ 2833970 w 2855401"/>
                            <a:gd name="connsiteY285" fmla="*/ 802988 h 1198497"/>
                            <a:gd name="connsiteX286" fmla="*/ 2838732 w 2855401"/>
                            <a:gd name="connsiteY286" fmla="*/ 893476 h 1198497"/>
                            <a:gd name="connsiteX287" fmla="*/ 2841114 w 2855401"/>
                            <a:gd name="connsiteY287" fmla="*/ 917288 h 1198497"/>
                            <a:gd name="connsiteX288" fmla="*/ 2845876 w 2855401"/>
                            <a:gd name="connsiteY288" fmla="*/ 974438 h 1198497"/>
                            <a:gd name="connsiteX289" fmla="*/ 2848257 w 2855401"/>
                            <a:gd name="connsiteY289" fmla="*/ 981582 h 1198497"/>
                            <a:gd name="connsiteX290" fmla="*/ 2850639 w 2855401"/>
                            <a:gd name="connsiteY290" fmla="*/ 995869 h 1198497"/>
                            <a:gd name="connsiteX291" fmla="*/ 2855401 w 2855401"/>
                            <a:gd name="connsiteY291" fmla="*/ 1022063 h 1198497"/>
                            <a:gd name="connsiteX292" fmla="*/ 2850639 w 2855401"/>
                            <a:gd name="connsiteY292" fmla="*/ 1060163 h 1198497"/>
                            <a:gd name="connsiteX293" fmla="*/ 2848257 w 2855401"/>
                            <a:gd name="connsiteY293" fmla="*/ 1067307 h 1198497"/>
                            <a:gd name="connsiteX294" fmla="*/ 2843495 w 2855401"/>
                            <a:gd name="connsiteY294" fmla="*/ 1074451 h 1198497"/>
                            <a:gd name="connsiteX295" fmla="*/ 2838732 w 2855401"/>
                            <a:gd name="connsiteY295" fmla="*/ 1083976 h 1198497"/>
                            <a:gd name="connsiteX296" fmla="*/ 2836351 w 2855401"/>
                            <a:gd name="connsiteY296" fmla="*/ 1093501 h 1198497"/>
                            <a:gd name="connsiteX297" fmla="*/ 2831589 w 2855401"/>
                            <a:gd name="connsiteY297" fmla="*/ 1107788 h 1198497"/>
                            <a:gd name="connsiteX298" fmla="*/ 2824445 w 2855401"/>
                            <a:gd name="connsiteY298" fmla="*/ 1131601 h 1198497"/>
                            <a:gd name="connsiteX299" fmla="*/ 2822064 w 2855401"/>
                            <a:gd name="connsiteY299" fmla="*/ 1138744 h 1198497"/>
                            <a:gd name="connsiteX300" fmla="*/ 2817301 w 2855401"/>
                            <a:gd name="connsiteY300" fmla="*/ 1145888 h 1198497"/>
                            <a:gd name="connsiteX301" fmla="*/ 2807776 w 2855401"/>
                            <a:gd name="connsiteY301" fmla="*/ 1167319 h 1198497"/>
                            <a:gd name="connsiteX302" fmla="*/ 2798251 w 2855401"/>
                            <a:gd name="connsiteY302" fmla="*/ 1191132 h 1198497"/>
                            <a:gd name="connsiteX303" fmla="*/ 2795870 w 2855401"/>
                            <a:gd name="connsiteY303" fmla="*/ 1198276 h 1198497"/>
                            <a:gd name="connsiteX304" fmla="*/ 2791107 w 2855401"/>
                            <a:gd name="connsiteY304" fmla="*/ 1195894 h 1198497"/>
                            <a:gd name="connsiteX305" fmla="*/ 2798251 w 2855401"/>
                            <a:gd name="connsiteY305"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6520 w 2855401"/>
                            <a:gd name="connsiteY4" fmla="*/ 64800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998026 w 2855401"/>
                            <a:gd name="connsiteY106" fmla="*/ 464851 h 1198497"/>
                            <a:gd name="connsiteX107" fmla="*/ 1021839 w 2855401"/>
                            <a:gd name="connsiteY107" fmla="*/ 469613 h 1198497"/>
                            <a:gd name="connsiteX108" fmla="*/ 1048032 w 2855401"/>
                            <a:gd name="connsiteY108" fmla="*/ 474376 h 1198497"/>
                            <a:gd name="connsiteX109" fmla="*/ 1095657 w 2855401"/>
                            <a:gd name="connsiteY109" fmla="*/ 469613 h 1198497"/>
                            <a:gd name="connsiteX110" fmla="*/ 1102801 w 2855401"/>
                            <a:gd name="connsiteY110" fmla="*/ 467232 h 1198497"/>
                            <a:gd name="connsiteX111" fmla="*/ 1119470 w 2855401"/>
                            <a:gd name="connsiteY111" fmla="*/ 471994 h 1198497"/>
                            <a:gd name="connsiteX112" fmla="*/ 1128995 w 2855401"/>
                            <a:gd name="connsiteY112" fmla="*/ 474376 h 1198497"/>
                            <a:gd name="connsiteX113" fmla="*/ 1136139 w 2855401"/>
                            <a:gd name="connsiteY113" fmla="*/ 476757 h 1198497"/>
                            <a:gd name="connsiteX114" fmla="*/ 1148045 w 2855401"/>
                            <a:gd name="connsiteY114" fmla="*/ 479138 h 1198497"/>
                            <a:gd name="connsiteX115" fmla="*/ 1157570 w 2855401"/>
                            <a:gd name="connsiteY115" fmla="*/ 486282 h 1198497"/>
                            <a:gd name="connsiteX116" fmla="*/ 1245676 w 2855401"/>
                            <a:gd name="connsiteY116" fmla="*/ 483901 h 1198497"/>
                            <a:gd name="connsiteX117" fmla="*/ 1255201 w 2855401"/>
                            <a:gd name="connsiteY117" fmla="*/ 481519 h 1198497"/>
                            <a:gd name="connsiteX118" fmla="*/ 1324257 w 2855401"/>
                            <a:gd name="connsiteY118" fmla="*/ 479138 h 1198497"/>
                            <a:gd name="connsiteX119" fmla="*/ 1357595 w 2855401"/>
                            <a:gd name="connsiteY119" fmla="*/ 474376 h 1198497"/>
                            <a:gd name="connsiteX120" fmla="*/ 1371882 w 2855401"/>
                            <a:gd name="connsiteY120" fmla="*/ 469613 h 1198497"/>
                            <a:gd name="connsiteX121" fmla="*/ 1407601 w 2855401"/>
                            <a:gd name="connsiteY121" fmla="*/ 457707 h 1198497"/>
                            <a:gd name="connsiteX122" fmla="*/ 1429032 w 2855401"/>
                            <a:gd name="connsiteY122" fmla="*/ 450563 h 1198497"/>
                            <a:gd name="connsiteX123" fmla="*/ 1436176 w 2855401"/>
                            <a:gd name="connsiteY123" fmla="*/ 448182 h 1198497"/>
                            <a:gd name="connsiteX124" fmla="*/ 1443320 w 2855401"/>
                            <a:gd name="connsiteY124" fmla="*/ 445801 h 1198497"/>
                            <a:gd name="connsiteX125" fmla="*/ 1455226 w 2855401"/>
                            <a:gd name="connsiteY125" fmla="*/ 431513 h 1198497"/>
                            <a:gd name="connsiteX126" fmla="*/ 1462370 w 2855401"/>
                            <a:gd name="connsiteY126" fmla="*/ 424369 h 1198497"/>
                            <a:gd name="connsiteX127" fmla="*/ 1474276 w 2855401"/>
                            <a:gd name="connsiteY127" fmla="*/ 412463 h 1198497"/>
                            <a:gd name="connsiteX128" fmla="*/ 1479039 w 2855401"/>
                            <a:gd name="connsiteY128" fmla="*/ 405319 h 1198497"/>
                            <a:gd name="connsiteX129" fmla="*/ 1486182 w 2855401"/>
                            <a:gd name="connsiteY129" fmla="*/ 400557 h 1198497"/>
                            <a:gd name="connsiteX130" fmla="*/ 1495707 w 2855401"/>
                            <a:gd name="connsiteY130" fmla="*/ 386269 h 1198497"/>
                            <a:gd name="connsiteX131" fmla="*/ 1500470 w 2855401"/>
                            <a:gd name="connsiteY131" fmla="*/ 379126 h 1198497"/>
                            <a:gd name="connsiteX132" fmla="*/ 1505232 w 2855401"/>
                            <a:gd name="connsiteY132" fmla="*/ 371982 h 1198497"/>
                            <a:gd name="connsiteX133" fmla="*/ 1512376 w 2855401"/>
                            <a:gd name="connsiteY133" fmla="*/ 357694 h 1198497"/>
                            <a:gd name="connsiteX134" fmla="*/ 1514757 w 2855401"/>
                            <a:gd name="connsiteY134" fmla="*/ 350551 h 1198497"/>
                            <a:gd name="connsiteX135" fmla="*/ 1524282 w 2855401"/>
                            <a:gd name="connsiteY135" fmla="*/ 336263 h 1198497"/>
                            <a:gd name="connsiteX136" fmla="*/ 1529045 w 2855401"/>
                            <a:gd name="connsiteY136" fmla="*/ 329119 h 1198497"/>
                            <a:gd name="connsiteX137" fmla="*/ 1536189 w 2855401"/>
                            <a:gd name="connsiteY137" fmla="*/ 321976 h 1198497"/>
                            <a:gd name="connsiteX138" fmla="*/ 1538570 w 2855401"/>
                            <a:gd name="connsiteY138" fmla="*/ 312451 h 1198497"/>
                            <a:gd name="connsiteX139" fmla="*/ 1543332 w 2855401"/>
                            <a:gd name="connsiteY139" fmla="*/ 298163 h 1198497"/>
                            <a:gd name="connsiteX140" fmla="*/ 1545714 w 2855401"/>
                            <a:gd name="connsiteY140" fmla="*/ 288638 h 1198497"/>
                            <a:gd name="connsiteX141" fmla="*/ 1548095 w 2855401"/>
                            <a:gd name="connsiteY141" fmla="*/ 276732 h 1198497"/>
                            <a:gd name="connsiteX142" fmla="*/ 1550476 w 2855401"/>
                            <a:gd name="connsiteY142" fmla="*/ 269588 h 1198497"/>
                            <a:gd name="connsiteX143" fmla="*/ 1552857 w 2855401"/>
                            <a:gd name="connsiteY143" fmla="*/ 260063 h 1198497"/>
                            <a:gd name="connsiteX144" fmla="*/ 1557620 w 2855401"/>
                            <a:gd name="connsiteY144" fmla="*/ 219582 h 1198497"/>
                            <a:gd name="connsiteX145" fmla="*/ 1562382 w 2855401"/>
                            <a:gd name="connsiteY145" fmla="*/ 202913 h 1198497"/>
                            <a:gd name="connsiteX146" fmla="*/ 1567145 w 2855401"/>
                            <a:gd name="connsiteY146" fmla="*/ 195769 h 1198497"/>
                            <a:gd name="connsiteX147" fmla="*/ 1569526 w 2855401"/>
                            <a:gd name="connsiteY147" fmla="*/ 188626 h 1198497"/>
                            <a:gd name="connsiteX148" fmla="*/ 1579051 w 2855401"/>
                            <a:gd name="connsiteY148" fmla="*/ 174338 h 1198497"/>
                            <a:gd name="connsiteX149" fmla="*/ 1586195 w 2855401"/>
                            <a:gd name="connsiteY149" fmla="*/ 160051 h 1198497"/>
                            <a:gd name="connsiteX150" fmla="*/ 1593339 w 2855401"/>
                            <a:gd name="connsiteY150" fmla="*/ 155288 h 1198497"/>
                            <a:gd name="connsiteX151" fmla="*/ 1614770 w 2855401"/>
                            <a:gd name="connsiteY151" fmla="*/ 150526 h 1198497"/>
                            <a:gd name="connsiteX152" fmla="*/ 1617150 w 2855401"/>
                            <a:gd name="connsiteY152" fmla="*/ 131475 h 1198497"/>
                            <a:gd name="connsiteX153" fmla="*/ 1636202 w 2855401"/>
                            <a:gd name="connsiteY153" fmla="*/ 129094 h 1198497"/>
                            <a:gd name="connsiteX154" fmla="*/ 1664776 w 2855401"/>
                            <a:gd name="connsiteY154" fmla="*/ 126713 h 1198497"/>
                            <a:gd name="connsiteX155" fmla="*/ 1676682 w 2855401"/>
                            <a:gd name="connsiteY155" fmla="*/ 124332 h 1198497"/>
                            <a:gd name="connsiteX156" fmla="*/ 1693351 w 2855401"/>
                            <a:gd name="connsiteY156" fmla="*/ 126713 h 1198497"/>
                            <a:gd name="connsiteX157" fmla="*/ 1726689 w 2855401"/>
                            <a:gd name="connsiteY157" fmla="*/ 124332 h 1198497"/>
                            <a:gd name="connsiteX158" fmla="*/ 1738595 w 2855401"/>
                            <a:gd name="connsiteY158" fmla="*/ 121951 h 1198497"/>
                            <a:gd name="connsiteX159" fmla="*/ 1752882 w 2855401"/>
                            <a:gd name="connsiteY159" fmla="*/ 131476 h 1198497"/>
                            <a:gd name="connsiteX160" fmla="*/ 1755264 w 2855401"/>
                            <a:gd name="connsiteY160" fmla="*/ 138619 h 1198497"/>
                            <a:gd name="connsiteX161" fmla="*/ 1760026 w 2855401"/>
                            <a:gd name="connsiteY161" fmla="*/ 145763 h 1198497"/>
                            <a:gd name="connsiteX162" fmla="*/ 1769551 w 2855401"/>
                            <a:gd name="connsiteY162" fmla="*/ 162432 h 1198497"/>
                            <a:gd name="connsiteX163" fmla="*/ 1771932 w 2855401"/>
                            <a:gd name="connsiteY163" fmla="*/ 150526 h 1198497"/>
                            <a:gd name="connsiteX164" fmla="*/ 1776695 w 2855401"/>
                            <a:gd name="connsiteY164" fmla="*/ 164813 h 1198497"/>
                            <a:gd name="connsiteX165" fmla="*/ 1783839 w 2855401"/>
                            <a:gd name="connsiteY165" fmla="*/ 179101 h 1198497"/>
                            <a:gd name="connsiteX166" fmla="*/ 1788601 w 2855401"/>
                            <a:gd name="connsiteY166" fmla="*/ 195769 h 1198497"/>
                            <a:gd name="connsiteX167" fmla="*/ 1800507 w 2855401"/>
                            <a:gd name="connsiteY167" fmla="*/ 210057 h 1198497"/>
                            <a:gd name="connsiteX168" fmla="*/ 1810032 w 2855401"/>
                            <a:gd name="connsiteY168" fmla="*/ 224344 h 1198497"/>
                            <a:gd name="connsiteX169" fmla="*/ 1814795 w 2855401"/>
                            <a:gd name="connsiteY169" fmla="*/ 241013 h 1198497"/>
                            <a:gd name="connsiteX170" fmla="*/ 1824320 w 2855401"/>
                            <a:gd name="connsiteY170" fmla="*/ 262444 h 1198497"/>
                            <a:gd name="connsiteX171" fmla="*/ 1826701 w 2855401"/>
                            <a:gd name="connsiteY171" fmla="*/ 271969 h 1198497"/>
                            <a:gd name="connsiteX172" fmla="*/ 1833845 w 2855401"/>
                            <a:gd name="connsiteY172" fmla="*/ 293401 h 1198497"/>
                            <a:gd name="connsiteX173" fmla="*/ 1843370 w 2855401"/>
                            <a:gd name="connsiteY173" fmla="*/ 321976 h 1198497"/>
                            <a:gd name="connsiteX174" fmla="*/ 1850514 w 2855401"/>
                            <a:gd name="connsiteY174" fmla="*/ 343407 h 1198497"/>
                            <a:gd name="connsiteX175" fmla="*/ 1855276 w 2855401"/>
                            <a:gd name="connsiteY175" fmla="*/ 357694 h 1198497"/>
                            <a:gd name="connsiteX176" fmla="*/ 1860039 w 2855401"/>
                            <a:gd name="connsiteY176" fmla="*/ 364838 h 1198497"/>
                            <a:gd name="connsiteX177" fmla="*/ 1862420 w 2855401"/>
                            <a:gd name="connsiteY177" fmla="*/ 374363 h 1198497"/>
                            <a:gd name="connsiteX178" fmla="*/ 1867182 w 2855401"/>
                            <a:gd name="connsiteY178" fmla="*/ 388651 h 1198497"/>
                            <a:gd name="connsiteX179" fmla="*/ 1876707 w 2855401"/>
                            <a:gd name="connsiteY179" fmla="*/ 417226 h 1198497"/>
                            <a:gd name="connsiteX180" fmla="*/ 1881470 w 2855401"/>
                            <a:gd name="connsiteY180" fmla="*/ 431513 h 1198497"/>
                            <a:gd name="connsiteX181" fmla="*/ 1883851 w 2855401"/>
                            <a:gd name="connsiteY181" fmla="*/ 438657 h 1198497"/>
                            <a:gd name="connsiteX182" fmla="*/ 1926714 w 2855401"/>
                            <a:gd name="connsiteY182" fmla="*/ 431513 h 1198497"/>
                            <a:gd name="connsiteX183" fmla="*/ 1933857 w 2855401"/>
                            <a:gd name="connsiteY183" fmla="*/ 429132 h 1198497"/>
                            <a:gd name="connsiteX184" fmla="*/ 1941001 w 2855401"/>
                            <a:gd name="connsiteY184" fmla="*/ 426751 h 1198497"/>
                            <a:gd name="connsiteX185" fmla="*/ 1948145 w 2855401"/>
                            <a:gd name="connsiteY185" fmla="*/ 421988 h 1198497"/>
                            <a:gd name="connsiteX186" fmla="*/ 1967195 w 2855401"/>
                            <a:gd name="connsiteY186" fmla="*/ 417226 h 1198497"/>
                            <a:gd name="connsiteX187" fmla="*/ 1995770 w 2855401"/>
                            <a:gd name="connsiteY187" fmla="*/ 412463 h 1198497"/>
                            <a:gd name="connsiteX188" fmla="*/ 2007676 w 2855401"/>
                            <a:gd name="connsiteY188" fmla="*/ 407701 h 1198497"/>
                            <a:gd name="connsiteX189" fmla="*/ 2033870 w 2855401"/>
                            <a:gd name="connsiteY189" fmla="*/ 402938 h 1198497"/>
                            <a:gd name="connsiteX190" fmla="*/ 2043395 w 2855401"/>
                            <a:gd name="connsiteY190" fmla="*/ 400557 h 1198497"/>
                            <a:gd name="connsiteX191" fmla="*/ 2057682 w 2855401"/>
                            <a:gd name="connsiteY191" fmla="*/ 395794 h 1198497"/>
                            <a:gd name="connsiteX192" fmla="*/ 2098164 w 2855401"/>
                            <a:gd name="connsiteY192" fmla="*/ 393413 h 1198497"/>
                            <a:gd name="connsiteX193" fmla="*/ 2133882 w 2855401"/>
                            <a:gd name="connsiteY193" fmla="*/ 367220 h 1198497"/>
                            <a:gd name="connsiteX194" fmla="*/ 2181508 w 2855401"/>
                            <a:gd name="connsiteY194" fmla="*/ 357694 h 1198497"/>
                            <a:gd name="connsiteX195" fmla="*/ 2207700 w 2855401"/>
                            <a:gd name="connsiteY195" fmla="*/ 360075 h 1198497"/>
                            <a:gd name="connsiteX196" fmla="*/ 2219607 w 2855401"/>
                            <a:gd name="connsiteY196" fmla="*/ 360076 h 1198497"/>
                            <a:gd name="connsiteX197" fmla="*/ 2226751 w 2855401"/>
                            <a:gd name="connsiteY197" fmla="*/ 355313 h 1198497"/>
                            <a:gd name="connsiteX198" fmla="*/ 2238657 w 2855401"/>
                            <a:gd name="connsiteY198" fmla="*/ 352932 h 1198497"/>
                            <a:gd name="connsiteX199" fmla="*/ 2245801 w 2855401"/>
                            <a:gd name="connsiteY199" fmla="*/ 350551 h 1198497"/>
                            <a:gd name="connsiteX200" fmla="*/ 2264851 w 2855401"/>
                            <a:gd name="connsiteY200" fmla="*/ 345788 h 1198497"/>
                            <a:gd name="connsiteX201" fmla="*/ 2279139 w 2855401"/>
                            <a:gd name="connsiteY201" fmla="*/ 348169 h 1198497"/>
                            <a:gd name="connsiteX202" fmla="*/ 2286282 w 2855401"/>
                            <a:gd name="connsiteY202" fmla="*/ 350551 h 1198497"/>
                            <a:gd name="connsiteX203" fmla="*/ 2302951 w 2855401"/>
                            <a:gd name="connsiteY203" fmla="*/ 352932 h 1198497"/>
                            <a:gd name="connsiteX204" fmla="*/ 2322001 w 2855401"/>
                            <a:gd name="connsiteY204" fmla="*/ 357694 h 1198497"/>
                            <a:gd name="connsiteX205" fmla="*/ 2329145 w 2855401"/>
                            <a:gd name="connsiteY205" fmla="*/ 360076 h 1198497"/>
                            <a:gd name="connsiteX206" fmla="*/ 2341051 w 2855401"/>
                            <a:gd name="connsiteY206" fmla="*/ 362457 h 1198497"/>
                            <a:gd name="connsiteX207" fmla="*/ 2350576 w 2855401"/>
                            <a:gd name="connsiteY207" fmla="*/ 364838 h 1198497"/>
                            <a:gd name="connsiteX208" fmla="*/ 2369626 w 2855401"/>
                            <a:gd name="connsiteY208" fmla="*/ 362457 h 1198497"/>
                            <a:gd name="connsiteX209" fmla="*/ 2376770 w 2855401"/>
                            <a:gd name="connsiteY209" fmla="*/ 360076 h 1198497"/>
                            <a:gd name="connsiteX210" fmla="*/ 2388676 w 2855401"/>
                            <a:gd name="connsiteY210" fmla="*/ 364838 h 1198497"/>
                            <a:gd name="connsiteX211" fmla="*/ 2400582 w 2855401"/>
                            <a:gd name="connsiteY211" fmla="*/ 367219 h 1198497"/>
                            <a:gd name="connsiteX212" fmla="*/ 2407726 w 2855401"/>
                            <a:gd name="connsiteY212" fmla="*/ 369601 h 1198497"/>
                            <a:gd name="connsiteX213" fmla="*/ 2433920 w 2855401"/>
                            <a:gd name="connsiteY213" fmla="*/ 367219 h 1198497"/>
                            <a:gd name="connsiteX214" fmla="*/ 2448207 w 2855401"/>
                            <a:gd name="connsiteY214" fmla="*/ 362457 h 1198497"/>
                            <a:gd name="connsiteX215" fmla="*/ 2455351 w 2855401"/>
                            <a:gd name="connsiteY215" fmla="*/ 357694 h 1198497"/>
                            <a:gd name="connsiteX216" fmla="*/ 2460114 w 2855401"/>
                            <a:gd name="connsiteY216" fmla="*/ 350551 h 1198497"/>
                            <a:gd name="connsiteX217" fmla="*/ 2467257 w 2855401"/>
                            <a:gd name="connsiteY217" fmla="*/ 348169 h 1198497"/>
                            <a:gd name="connsiteX218" fmla="*/ 2479164 w 2855401"/>
                            <a:gd name="connsiteY218" fmla="*/ 312451 h 1198497"/>
                            <a:gd name="connsiteX219" fmla="*/ 2483926 w 2855401"/>
                            <a:gd name="connsiteY219" fmla="*/ 298163 h 1198497"/>
                            <a:gd name="connsiteX220" fmla="*/ 2486307 w 2855401"/>
                            <a:gd name="connsiteY220" fmla="*/ 291019 h 1198497"/>
                            <a:gd name="connsiteX221" fmla="*/ 2483926 w 2855401"/>
                            <a:gd name="connsiteY221" fmla="*/ 250538 h 1198497"/>
                            <a:gd name="connsiteX222" fmla="*/ 2481545 w 2855401"/>
                            <a:gd name="connsiteY222" fmla="*/ 243394 h 1198497"/>
                            <a:gd name="connsiteX223" fmla="*/ 2479164 w 2855401"/>
                            <a:gd name="connsiteY223" fmla="*/ 229107 h 1198497"/>
                            <a:gd name="connsiteX224" fmla="*/ 2474401 w 2855401"/>
                            <a:gd name="connsiteY224" fmla="*/ 214819 h 1198497"/>
                            <a:gd name="connsiteX225" fmla="*/ 2481545 w 2855401"/>
                            <a:gd name="connsiteY225" fmla="*/ 167194 h 1198497"/>
                            <a:gd name="connsiteX226" fmla="*/ 2486307 w 2855401"/>
                            <a:gd name="connsiteY226" fmla="*/ 160051 h 1198497"/>
                            <a:gd name="connsiteX227" fmla="*/ 2488689 w 2855401"/>
                            <a:gd name="connsiteY227" fmla="*/ 145763 h 1198497"/>
                            <a:gd name="connsiteX228" fmla="*/ 2498214 w 2855401"/>
                            <a:gd name="connsiteY228" fmla="*/ 131476 h 1198497"/>
                            <a:gd name="connsiteX229" fmla="*/ 2500595 w 2855401"/>
                            <a:gd name="connsiteY229" fmla="*/ 124332 h 1198497"/>
                            <a:gd name="connsiteX230" fmla="*/ 2507739 w 2855401"/>
                            <a:gd name="connsiteY230" fmla="*/ 114807 h 1198497"/>
                            <a:gd name="connsiteX231" fmla="*/ 2495832 w 2855401"/>
                            <a:gd name="connsiteY231" fmla="*/ 112426 h 1198497"/>
                            <a:gd name="connsiteX232" fmla="*/ 2512501 w 2855401"/>
                            <a:gd name="connsiteY232" fmla="*/ 100519 h 1198497"/>
                            <a:gd name="connsiteX233" fmla="*/ 2519645 w 2855401"/>
                            <a:gd name="connsiteY233" fmla="*/ 98138 h 1198497"/>
                            <a:gd name="connsiteX234" fmla="*/ 2526789 w 2855401"/>
                            <a:gd name="connsiteY234" fmla="*/ 93376 h 1198497"/>
                            <a:gd name="connsiteX235" fmla="*/ 2536314 w 2855401"/>
                            <a:gd name="connsiteY235" fmla="*/ 88613 h 1198497"/>
                            <a:gd name="connsiteX236" fmla="*/ 2550601 w 2855401"/>
                            <a:gd name="connsiteY236" fmla="*/ 79088 h 1198497"/>
                            <a:gd name="connsiteX237" fmla="*/ 2557745 w 2855401"/>
                            <a:gd name="connsiteY237" fmla="*/ 71944 h 1198497"/>
                            <a:gd name="connsiteX238" fmla="*/ 2564889 w 2855401"/>
                            <a:gd name="connsiteY238" fmla="*/ 69563 h 1198497"/>
                            <a:gd name="connsiteX239" fmla="*/ 2583939 w 2855401"/>
                            <a:gd name="connsiteY239" fmla="*/ 64801 h 1198497"/>
                            <a:gd name="connsiteX240" fmla="*/ 2617276 w 2855401"/>
                            <a:gd name="connsiteY240" fmla="*/ 60038 h 1198497"/>
                            <a:gd name="connsiteX241" fmla="*/ 2650614 w 2855401"/>
                            <a:gd name="connsiteY241" fmla="*/ 62419 h 1198497"/>
                            <a:gd name="connsiteX242" fmla="*/ 2655376 w 2855401"/>
                            <a:gd name="connsiteY242" fmla="*/ 76707 h 1198497"/>
                            <a:gd name="connsiteX243" fmla="*/ 2662520 w 2855401"/>
                            <a:gd name="connsiteY243" fmla="*/ 83851 h 1198497"/>
                            <a:gd name="connsiteX244" fmla="*/ 2693476 w 2855401"/>
                            <a:gd name="connsiteY244" fmla="*/ 105282 h 1198497"/>
                            <a:gd name="connsiteX245" fmla="*/ 2712526 w 2855401"/>
                            <a:gd name="connsiteY245" fmla="*/ 121951 h 1198497"/>
                            <a:gd name="connsiteX246" fmla="*/ 2719670 w 2855401"/>
                            <a:gd name="connsiteY246" fmla="*/ 124332 h 1198497"/>
                            <a:gd name="connsiteX247" fmla="*/ 2731576 w 2855401"/>
                            <a:gd name="connsiteY247" fmla="*/ 136238 h 1198497"/>
                            <a:gd name="connsiteX248" fmla="*/ 2738720 w 2855401"/>
                            <a:gd name="connsiteY248" fmla="*/ 145763 h 1198497"/>
                            <a:gd name="connsiteX249" fmla="*/ 2757770 w 2855401"/>
                            <a:gd name="connsiteY249" fmla="*/ 160051 h 1198497"/>
                            <a:gd name="connsiteX250" fmla="*/ 2772057 w 2855401"/>
                            <a:gd name="connsiteY250" fmla="*/ 183863 h 1198497"/>
                            <a:gd name="connsiteX251" fmla="*/ 2776820 w 2855401"/>
                            <a:gd name="connsiteY251" fmla="*/ 200532 h 1198497"/>
                            <a:gd name="connsiteX252" fmla="*/ 2779201 w 2855401"/>
                            <a:gd name="connsiteY252" fmla="*/ 212438 h 1198497"/>
                            <a:gd name="connsiteX253" fmla="*/ 2781582 w 2855401"/>
                            <a:gd name="connsiteY253" fmla="*/ 219582 h 1198497"/>
                            <a:gd name="connsiteX254" fmla="*/ 2786345 w 2855401"/>
                            <a:gd name="connsiteY254" fmla="*/ 269588 h 1198497"/>
                            <a:gd name="connsiteX255" fmla="*/ 2788726 w 2855401"/>
                            <a:gd name="connsiteY255" fmla="*/ 291019 h 1198497"/>
                            <a:gd name="connsiteX256" fmla="*/ 2800632 w 2855401"/>
                            <a:gd name="connsiteY256" fmla="*/ 312451 h 1198497"/>
                            <a:gd name="connsiteX257" fmla="*/ 2803014 w 2855401"/>
                            <a:gd name="connsiteY257" fmla="*/ 324357 h 1198497"/>
                            <a:gd name="connsiteX258" fmla="*/ 2807776 w 2855401"/>
                            <a:gd name="connsiteY258" fmla="*/ 331501 h 1198497"/>
                            <a:gd name="connsiteX259" fmla="*/ 2810157 w 2855401"/>
                            <a:gd name="connsiteY259" fmla="*/ 338644 h 1198497"/>
                            <a:gd name="connsiteX260" fmla="*/ 2814920 w 2855401"/>
                            <a:gd name="connsiteY260" fmla="*/ 348169 h 1198497"/>
                            <a:gd name="connsiteX261" fmla="*/ 2819682 w 2855401"/>
                            <a:gd name="connsiteY261" fmla="*/ 367219 h 1198497"/>
                            <a:gd name="connsiteX262" fmla="*/ 2822064 w 2855401"/>
                            <a:gd name="connsiteY262" fmla="*/ 374363 h 1198497"/>
                            <a:gd name="connsiteX263" fmla="*/ 2824445 w 2855401"/>
                            <a:gd name="connsiteY263" fmla="*/ 383888 h 1198497"/>
                            <a:gd name="connsiteX264" fmla="*/ 2829207 w 2855401"/>
                            <a:gd name="connsiteY264" fmla="*/ 400557 h 1198497"/>
                            <a:gd name="connsiteX265" fmla="*/ 2831589 w 2855401"/>
                            <a:gd name="connsiteY265" fmla="*/ 424369 h 1198497"/>
                            <a:gd name="connsiteX266" fmla="*/ 2833970 w 2855401"/>
                            <a:gd name="connsiteY266" fmla="*/ 431513 h 1198497"/>
                            <a:gd name="connsiteX267" fmla="*/ 2836351 w 2855401"/>
                            <a:gd name="connsiteY267" fmla="*/ 441038 h 1198497"/>
                            <a:gd name="connsiteX268" fmla="*/ 2836351 w 2855401"/>
                            <a:gd name="connsiteY268" fmla="*/ 522001 h 1198497"/>
                            <a:gd name="connsiteX269" fmla="*/ 2833970 w 2855401"/>
                            <a:gd name="connsiteY269" fmla="*/ 529144 h 1198497"/>
                            <a:gd name="connsiteX270" fmla="*/ 2826826 w 2855401"/>
                            <a:gd name="connsiteY270" fmla="*/ 572007 h 1198497"/>
                            <a:gd name="connsiteX271" fmla="*/ 2817301 w 2855401"/>
                            <a:gd name="connsiteY271" fmla="*/ 576769 h 1198497"/>
                            <a:gd name="connsiteX272" fmla="*/ 2822064 w 2855401"/>
                            <a:gd name="connsiteY272" fmla="*/ 586294 h 1198497"/>
                            <a:gd name="connsiteX273" fmla="*/ 2819682 w 2855401"/>
                            <a:gd name="connsiteY273" fmla="*/ 600582 h 1198497"/>
                            <a:gd name="connsiteX274" fmla="*/ 2810157 w 2855401"/>
                            <a:gd name="connsiteY274" fmla="*/ 626776 h 1198497"/>
                            <a:gd name="connsiteX275" fmla="*/ 2807776 w 2855401"/>
                            <a:gd name="connsiteY275" fmla="*/ 648207 h 1198497"/>
                            <a:gd name="connsiteX276" fmla="*/ 2805395 w 2855401"/>
                            <a:gd name="connsiteY276" fmla="*/ 655351 h 1198497"/>
                            <a:gd name="connsiteX277" fmla="*/ 2800632 w 2855401"/>
                            <a:gd name="connsiteY277" fmla="*/ 669638 h 1198497"/>
                            <a:gd name="connsiteX278" fmla="*/ 2798251 w 2855401"/>
                            <a:gd name="connsiteY278" fmla="*/ 681544 h 1198497"/>
                            <a:gd name="connsiteX279" fmla="*/ 2800632 w 2855401"/>
                            <a:gd name="connsiteY279" fmla="*/ 712501 h 1198497"/>
                            <a:gd name="connsiteX280" fmla="*/ 2810157 w 2855401"/>
                            <a:gd name="connsiteY280" fmla="*/ 733932 h 1198497"/>
                            <a:gd name="connsiteX281" fmla="*/ 2817301 w 2855401"/>
                            <a:gd name="connsiteY281" fmla="*/ 755363 h 1198497"/>
                            <a:gd name="connsiteX282" fmla="*/ 2819682 w 2855401"/>
                            <a:gd name="connsiteY282" fmla="*/ 762507 h 1198497"/>
                            <a:gd name="connsiteX283" fmla="*/ 2824445 w 2855401"/>
                            <a:gd name="connsiteY283" fmla="*/ 769651 h 1198497"/>
                            <a:gd name="connsiteX284" fmla="*/ 2826826 w 2855401"/>
                            <a:gd name="connsiteY284" fmla="*/ 779176 h 1198497"/>
                            <a:gd name="connsiteX285" fmla="*/ 2833970 w 2855401"/>
                            <a:gd name="connsiteY285" fmla="*/ 802988 h 1198497"/>
                            <a:gd name="connsiteX286" fmla="*/ 2838732 w 2855401"/>
                            <a:gd name="connsiteY286" fmla="*/ 893476 h 1198497"/>
                            <a:gd name="connsiteX287" fmla="*/ 2841114 w 2855401"/>
                            <a:gd name="connsiteY287" fmla="*/ 917288 h 1198497"/>
                            <a:gd name="connsiteX288" fmla="*/ 2845876 w 2855401"/>
                            <a:gd name="connsiteY288" fmla="*/ 974438 h 1198497"/>
                            <a:gd name="connsiteX289" fmla="*/ 2848257 w 2855401"/>
                            <a:gd name="connsiteY289" fmla="*/ 981582 h 1198497"/>
                            <a:gd name="connsiteX290" fmla="*/ 2850639 w 2855401"/>
                            <a:gd name="connsiteY290" fmla="*/ 995869 h 1198497"/>
                            <a:gd name="connsiteX291" fmla="*/ 2855401 w 2855401"/>
                            <a:gd name="connsiteY291" fmla="*/ 1022063 h 1198497"/>
                            <a:gd name="connsiteX292" fmla="*/ 2850639 w 2855401"/>
                            <a:gd name="connsiteY292" fmla="*/ 1060163 h 1198497"/>
                            <a:gd name="connsiteX293" fmla="*/ 2848257 w 2855401"/>
                            <a:gd name="connsiteY293" fmla="*/ 1067307 h 1198497"/>
                            <a:gd name="connsiteX294" fmla="*/ 2843495 w 2855401"/>
                            <a:gd name="connsiteY294" fmla="*/ 1074451 h 1198497"/>
                            <a:gd name="connsiteX295" fmla="*/ 2838732 w 2855401"/>
                            <a:gd name="connsiteY295" fmla="*/ 1083976 h 1198497"/>
                            <a:gd name="connsiteX296" fmla="*/ 2836351 w 2855401"/>
                            <a:gd name="connsiteY296" fmla="*/ 1093501 h 1198497"/>
                            <a:gd name="connsiteX297" fmla="*/ 2831589 w 2855401"/>
                            <a:gd name="connsiteY297" fmla="*/ 1107788 h 1198497"/>
                            <a:gd name="connsiteX298" fmla="*/ 2824445 w 2855401"/>
                            <a:gd name="connsiteY298" fmla="*/ 1131601 h 1198497"/>
                            <a:gd name="connsiteX299" fmla="*/ 2822064 w 2855401"/>
                            <a:gd name="connsiteY299" fmla="*/ 1138744 h 1198497"/>
                            <a:gd name="connsiteX300" fmla="*/ 2817301 w 2855401"/>
                            <a:gd name="connsiteY300" fmla="*/ 1145888 h 1198497"/>
                            <a:gd name="connsiteX301" fmla="*/ 2807776 w 2855401"/>
                            <a:gd name="connsiteY301" fmla="*/ 1167319 h 1198497"/>
                            <a:gd name="connsiteX302" fmla="*/ 2798251 w 2855401"/>
                            <a:gd name="connsiteY302" fmla="*/ 1191132 h 1198497"/>
                            <a:gd name="connsiteX303" fmla="*/ 2795870 w 2855401"/>
                            <a:gd name="connsiteY303" fmla="*/ 1198276 h 1198497"/>
                            <a:gd name="connsiteX304" fmla="*/ 2791107 w 2855401"/>
                            <a:gd name="connsiteY304" fmla="*/ 1195894 h 1198497"/>
                            <a:gd name="connsiteX305" fmla="*/ 2798251 w 2855401"/>
                            <a:gd name="connsiteY305"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6520 w 2855401"/>
                            <a:gd name="connsiteY4" fmla="*/ 64800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1002789 w 2855401"/>
                            <a:gd name="connsiteY106" fmla="*/ 455326 h 1198497"/>
                            <a:gd name="connsiteX107" fmla="*/ 1021839 w 2855401"/>
                            <a:gd name="connsiteY107" fmla="*/ 469613 h 1198497"/>
                            <a:gd name="connsiteX108" fmla="*/ 1048032 w 2855401"/>
                            <a:gd name="connsiteY108" fmla="*/ 474376 h 1198497"/>
                            <a:gd name="connsiteX109" fmla="*/ 1095657 w 2855401"/>
                            <a:gd name="connsiteY109" fmla="*/ 469613 h 1198497"/>
                            <a:gd name="connsiteX110" fmla="*/ 1102801 w 2855401"/>
                            <a:gd name="connsiteY110" fmla="*/ 467232 h 1198497"/>
                            <a:gd name="connsiteX111" fmla="*/ 1119470 w 2855401"/>
                            <a:gd name="connsiteY111" fmla="*/ 471994 h 1198497"/>
                            <a:gd name="connsiteX112" fmla="*/ 1128995 w 2855401"/>
                            <a:gd name="connsiteY112" fmla="*/ 474376 h 1198497"/>
                            <a:gd name="connsiteX113" fmla="*/ 1136139 w 2855401"/>
                            <a:gd name="connsiteY113" fmla="*/ 476757 h 1198497"/>
                            <a:gd name="connsiteX114" fmla="*/ 1148045 w 2855401"/>
                            <a:gd name="connsiteY114" fmla="*/ 479138 h 1198497"/>
                            <a:gd name="connsiteX115" fmla="*/ 1157570 w 2855401"/>
                            <a:gd name="connsiteY115" fmla="*/ 486282 h 1198497"/>
                            <a:gd name="connsiteX116" fmla="*/ 1245676 w 2855401"/>
                            <a:gd name="connsiteY116" fmla="*/ 483901 h 1198497"/>
                            <a:gd name="connsiteX117" fmla="*/ 1255201 w 2855401"/>
                            <a:gd name="connsiteY117" fmla="*/ 481519 h 1198497"/>
                            <a:gd name="connsiteX118" fmla="*/ 1324257 w 2855401"/>
                            <a:gd name="connsiteY118" fmla="*/ 479138 h 1198497"/>
                            <a:gd name="connsiteX119" fmla="*/ 1357595 w 2855401"/>
                            <a:gd name="connsiteY119" fmla="*/ 474376 h 1198497"/>
                            <a:gd name="connsiteX120" fmla="*/ 1371882 w 2855401"/>
                            <a:gd name="connsiteY120" fmla="*/ 469613 h 1198497"/>
                            <a:gd name="connsiteX121" fmla="*/ 1407601 w 2855401"/>
                            <a:gd name="connsiteY121" fmla="*/ 457707 h 1198497"/>
                            <a:gd name="connsiteX122" fmla="*/ 1429032 w 2855401"/>
                            <a:gd name="connsiteY122" fmla="*/ 450563 h 1198497"/>
                            <a:gd name="connsiteX123" fmla="*/ 1436176 w 2855401"/>
                            <a:gd name="connsiteY123" fmla="*/ 448182 h 1198497"/>
                            <a:gd name="connsiteX124" fmla="*/ 1443320 w 2855401"/>
                            <a:gd name="connsiteY124" fmla="*/ 445801 h 1198497"/>
                            <a:gd name="connsiteX125" fmla="*/ 1455226 w 2855401"/>
                            <a:gd name="connsiteY125" fmla="*/ 431513 h 1198497"/>
                            <a:gd name="connsiteX126" fmla="*/ 1462370 w 2855401"/>
                            <a:gd name="connsiteY126" fmla="*/ 424369 h 1198497"/>
                            <a:gd name="connsiteX127" fmla="*/ 1474276 w 2855401"/>
                            <a:gd name="connsiteY127" fmla="*/ 412463 h 1198497"/>
                            <a:gd name="connsiteX128" fmla="*/ 1479039 w 2855401"/>
                            <a:gd name="connsiteY128" fmla="*/ 405319 h 1198497"/>
                            <a:gd name="connsiteX129" fmla="*/ 1486182 w 2855401"/>
                            <a:gd name="connsiteY129" fmla="*/ 400557 h 1198497"/>
                            <a:gd name="connsiteX130" fmla="*/ 1495707 w 2855401"/>
                            <a:gd name="connsiteY130" fmla="*/ 386269 h 1198497"/>
                            <a:gd name="connsiteX131" fmla="*/ 1500470 w 2855401"/>
                            <a:gd name="connsiteY131" fmla="*/ 379126 h 1198497"/>
                            <a:gd name="connsiteX132" fmla="*/ 1505232 w 2855401"/>
                            <a:gd name="connsiteY132" fmla="*/ 371982 h 1198497"/>
                            <a:gd name="connsiteX133" fmla="*/ 1512376 w 2855401"/>
                            <a:gd name="connsiteY133" fmla="*/ 357694 h 1198497"/>
                            <a:gd name="connsiteX134" fmla="*/ 1514757 w 2855401"/>
                            <a:gd name="connsiteY134" fmla="*/ 350551 h 1198497"/>
                            <a:gd name="connsiteX135" fmla="*/ 1524282 w 2855401"/>
                            <a:gd name="connsiteY135" fmla="*/ 336263 h 1198497"/>
                            <a:gd name="connsiteX136" fmla="*/ 1529045 w 2855401"/>
                            <a:gd name="connsiteY136" fmla="*/ 329119 h 1198497"/>
                            <a:gd name="connsiteX137" fmla="*/ 1536189 w 2855401"/>
                            <a:gd name="connsiteY137" fmla="*/ 321976 h 1198497"/>
                            <a:gd name="connsiteX138" fmla="*/ 1538570 w 2855401"/>
                            <a:gd name="connsiteY138" fmla="*/ 312451 h 1198497"/>
                            <a:gd name="connsiteX139" fmla="*/ 1543332 w 2855401"/>
                            <a:gd name="connsiteY139" fmla="*/ 298163 h 1198497"/>
                            <a:gd name="connsiteX140" fmla="*/ 1545714 w 2855401"/>
                            <a:gd name="connsiteY140" fmla="*/ 288638 h 1198497"/>
                            <a:gd name="connsiteX141" fmla="*/ 1548095 w 2855401"/>
                            <a:gd name="connsiteY141" fmla="*/ 276732 h 1198497"/>
                            <a:gd name="connsiteX142" fmla="*/ 1550476 w 2855401"/>
                            <a:gd name="connsiteY142" fmla="*/ 269588 h 1198497"/>
                            <a:gd name="connsiteX143" fmla="*/ 1552857 w 2855401"/>
                            <a:gd name="connsiteY143" fmla="*/ 260063 h 1198497"/>
                            <a:gd name="connsiteX144" fmla="*/ 1557620 w 2855401"/>
                            <a:gd name="connsiteY144" fmla="*/ 219582 h 1198497"/>
                            <a:gd name="connsiteX145" fmla="*/ 1562382 w 2855401"/>
                            <a:gd name="connsiteY145" fmla="*/ 202913 h 1198497"/>
                            <a:gd name="connsiteX146" fmla="*/ 1567145 w 2855401"/>
                            <a:gd name="connsiteY146" fmla="*/ 195769 h 1198497"/>
                            <a:gd name="connsiteX147" fmla="*/ 1569526 w 2855401"/>
                            <a:gd name="connsiteY147" fmla="*/ 188626 h 1198497"/>
                            <a:gd name="connsiteX148" fmla="*/ 1579051 w 2855401"/>
                            <a:gd name="connsiteY148" fmla="*/ 174338 h 1198497"/>
                            <a:gd name="connsiteX149" fmla="*/ 1586195 w 2855401"/>
                            <a:gd name="connsiteY149" fmla="*/ 160051 h 1198497"/>
                            <a:gd name="connsiteX150" fmla="*/ 1593339 w 2855401"/>
                            <a:gd name="connsiteY150" fmla="*/ 155288 h 1198497"/>
                            <a:gd name="connsiteX151" fmla="*/ 1614770 w 2855401"/>
                            <a:gd name="connsiteY151" fmla="*/ 150526 h 1198497"/>
                            <a:gd name="connsiteX152" fmla="*/ 1617150 w 2855401"/>
                            <a:gd name="connsiteY152" fmla="*/ 131475 h 1198497"/>
                            <a:gd name="connsiteX153" fmla="*/ 1636202 w 2855401"/>
                            <a:gd name="connsiteY153" fmla="*/ 129094 h 1198497"/>
                            <a:gd name="connsiteX154" fmla="*/ 1664776 w 2855401"/>
                            <a:gd name="connsiteY154" fmla="*/ 126713 h 1198497"/>
                            <a:gd name="connsiteX155" fmla="*/ 1676682 w 2855401"/>
                            <a:gd name="connsiteY155" fmla="*/ 124332 h 1198497"/>
                            <a:gd name="connsiteX156" fmla="*/ 1693351 w 2855401"/>
                            <a:gd name="connsiteY156" fmla="*/ 126713 h 1198497"/>
                            <a:gd name="connsiteX157" fmla="*/ 1726689 w 2855401"/>
                            <a:gd name="connsiteY157" fmla="*/ 124332 h 1198497"/>
                            <a:gd name="connsiteX158" fmla="*/ 1738595 w 2855401"/>
                            <a:gd name="connsiteY158" fmla="*/ 121951 h 1198497"/>
                            <a:gd name="connsiteX159" fmla="*/ 1752882 w 2855401"/>
                            <a:gd name="connsiteY159" fmla="*/ 131476 h 1198497"/>
                            <a:gd name="connsiteX160" fmla="*/ 1755264 w 2855401"/>
                            <a:gd name="connsiteY160" fmla="*/ 138619 h 1198497"/>
                            <a:gd name="connsiteX161" fmla="*/ 1760026 w 2855401"/>
                            <a:gd name="connsiteY161" fmla="*/ 145763 h 1198497"/>
                            <a:gd name="connsiteX162" fmla="*/ 1769551 w 2855401"/>
                            <a:gd name="connsiteY162" fmla="*/ 162432 h 1198497"/>
                            <a:gd name="connsiteX163" fmla="*/ 1771932 w 2855401"/>
                            <a:gd name="connsiteY163" fmla="*/ 150526 h 1198497"/>
                            <a:gd name="connsiteX164" fmla="*/ 1776695 w 2855401"/>
                            <a:gd name="connsiteY164" fmla="*/ 164813 h 1198497"/>
                            <a:gd name="connsiteX165" fmla="*/ 1783839 w 2855401"/>
                            <a:gd name="connsiteY165" fmla="*/ 179101 h 1198497"/>
                            <a:gd name="connsiteX166" fmla="*/ 1788601 w 2855401"/>
                            <a:gd name="connsiteY166" fmla="*/ 195769 h 1198497"/>
                            <a:gd name="connsiteX167" fmla="*/ 1800507 w 2855401"/>
                            <a:gd name="connsiteY167" fmla="*/ 210057 h 1198497"/>
                            <a:gd name="connsiteX168" fmla="*/ 1810032 w 2855401"/>
                            <a:gd name="connsiteY168" fmla="*/ 224344 h 1198497"/>
                            <a:gd name="connsiteX169" fmla="*/ 1814795 w 2855401"/>
                            <a:gd name="connsiteY169" fmla="*/ 241013 h 1198497"/>
                            <a:gd name="connsiteX170" fmla="*/ 1824320 w 2855401"/>
                            <a:gd name="connsiteY170" fmla="*/ 262444 h 1198497"/>
                            <a:gd name="connsiteX171" fmla="*/ 1826701 w 2855401"/>
                            <a:gd name="connsiteY171" fmla="*/ 271969 h 1198497"/>
                            <a:gd name="connsiteX172" fmla="*/ 1833845 w 2855401"/>
                            <a:gd name="connsiteY172" fmla="*/ 293401 h 1198497"/>
                            <a:gd name="connsiteX173" fmla="*/ 1843370 w 2855401"/>
                            <a:gd name="connsiteY173" fmla="*/ 321976 h 1198497"/>
                            <a:gd name="connsiteX174" fmla="*/ 1850514 w 2855401"/>
                            <a:gd name="connsiteY174" fmla="*/ 343407 h 1198497"/>
                            <a:gd name="connsiteX175" fmla="*/ 1855276 w 2855401"/>
                            <a:gd name="connsiteY175" fmla="*/ 357694 h 1198497"/>
                            <a:gd name="connsiteX176" fmla="*/ 1860039 w 2855401"/>
                            <a:gd name="connsiteY176" fmla="*/ 364838 h 1198497"/>
                            <a:gd name="connsiteX177" fmla="*/ 1862420 w 2855401"/>
                            <a:gd name="connsiteY177" fmla="*/ 374363 h 1198497"/>
                            <a:gd name="connsiteX178" fmla="*/ 1867182 w 2855401"/>
                            <a:gd name="connsiteY178" fmla="*/ 388651 h 1198497"/>
                            <a:gd name="connsiteX179" fmla="*/ 1876707 w 2855401"/>
                            <a:gd name="connsiteY179" fmla="*/ 417226 h 1198497"/>
                            <a:gd name="connsiteX180" fmla="*/ 1881470 w 2855401"/>
                            <a:gd name="connsiteY180" fmla="*/ 431513 h 1198497"/>
                            <a:gd name="connsiteX181" fmla="*/ 1883851 w 2855401"/>
                            <a:gd name="connsiteY181" fmla="*/ 438657 h 1198497"/>
                            <a:gd name="connsiteX182" fmla="*/ 1926714 w 2855401"/>
                            <a:gd name="connsiteY182" fmla="*/ 431513 h 1198497"/>
                            <a:gd name="connsiteX183" fmla="*/ 1933857 w 2855401"/>
                            <a:gd name="connsiteY183" fmla="*/ 429132 h 1198497"/>
                            <a:gd name="connsiteX184" fmla="*/ 1941001 w 2855401"/>
                            <a:gd name="connsiteY184" fmla="*/ 426751 h 1198497"/>
                            <a:gd name="connsiteX185" fmla="*/ 1948145 w 2855401"/>
                            <a:gd name="connsiteY185" fmla="*/ 421988 h 1198497"/>
                            <a:gd name="connsiteX186" fmla="*/ 1967195 w 2855401"/>
                            <a:gd name="connsiteY186" fmla="*/ 417226 h 1198497"/>
                            <a:gd name="connsiteX187" fmla="*/ 1995770 w 2855401"/>
                            <a:gd name="connsiteY187" fmla="*/ 412463 h 1198497"/>
                            <a:gd name="connsiteX188" fmla="*/ 2007676 w 2855401"/>
                            <a:gd name="connsiteY188" fmla="*/ 407701 h 1198497"/>
                            <a:gd name="connsiteX189" fmla="*/ 2033870 w 2855401"/>
                            <a:gd name="connsiteY189" fmla="*/ 402938 h 1198497"/>
                            <a:gd name="connsiteX190" fmla="*/ 2043395 w 2855401"/>
                            <a:gd name="connsiteY190" fmla="*/ 400557 h 1198497"/>
                            <a:gd name="connsiteX191" fmla="*/ 2057682 w 2855401"/>
                            <a:gd name="connsiteY191" fmla="*/ 395794 h 1198497"/>
                            <a:gd name="connsiteX192" fmla="*/ 2098164 w 2855401"/>
                            <a:gd name="connsiteY192" fmla="*/ 393413 h 1198497"/>
                            <a:gd name="connsiteX193" fmla="*/ 2133882 w 2855401"/>
                            <a:gd name="connsiteY193" fmla="*/ 367220 h 1198497"/>
                            <a:gd name="connsiteX194" fmla="*/ 2181508 w 2855401"/>
                            <a:gd name="connsiteY194" fmla="*/ 357694 h 1198497"/>
                            <a:gd name="connsiteX195" fmla="*/ 2207700 w 2855401"/>
                            <a:gd name="connsiteY195" fmla="*/ 360075 h 1198497"/>
                            <a:gd name="connsiteX196" fmla="*/ 2219607 w 2855401"/>
                            <a:gd name="connsiteY196" fmla="*/ 360076 h 1198497"/>
                            <a:gd name="connsiteX197" fmla="*/ 2226751 w 2855401"/>
                            <a:gd name="connsiteY197" fmla="*/ 355313 h 1198497"/>
                            <a:gd name="connsiteX198" fmla="*/ 2238657 w 2855401"/>
                            <a:gd name="connsiteY198" fmla="*/ 352932 h 1198497"/>
                            <a:gd name="connsiteX199" fmla="*/ 2245801 w 2855401"/>
                            <a:gd name="connsiteY199" fmla="*/ 350551 h 1198497"/>
                            <a:gd name="connsiteX200" fmla="*/ 2264851 w 2855401"/>
                            <a:gd name="connsiteY200" fmla="*/ 345788 h 1198497"/>
                            <a:gd name="connsiteX201" fmla="*/ 2279139 w 2855401"/>
                            <a:gd name="connsiteY201" fmla="*/ 348169 h 1198497"/>
                            <a:gd name="connsiteX202" fmla="*/ 2286282 w 2855401"/>
                            <a:gd name="connsiteY202" fmla="*/ 350551 h 1198497"/>
                            <a:gd name="connsiteX203" fmla="*/ 2302951 w 2855401"/>
                            <a:gd name="connsiteY203" fmla="*/ 352932 h 1198497"/>
                            <a:gd name="connsiteX204" fmla="*/ 2322001 w 2855401"/>
                            <a:gd name="connsiteY204" fmla="*/ 357694 h 1198497"/>
                            <a:gd name="connsiteX205" fmla="*/ 2329145 w 2855401"/>
                            <a:gd name="connsiteY205" fmla="*/ 360076 h 1198497"/>
                            <a:gd name="connsiteX206" fmla="*/ 2341051 w 2855401"/>
                            <a:gd name="connsiteY206" fmla="*/ 362457 h 1198497"/>
                            <a:gd name="connsiteX207" fmla="*/ 2350576 w 2855401"/>
                            <a:gd name="connsiteY207" fmla="*/ 364838 h 1198497"/>
                            <a:gd name="connsiteX208" fmla="*/ 2369626 w 2855401"/>
                            <a:gd name="connsiteY208" fmla="*/ 362457 h 1198497"/>
                            <a:gd name="connsiteX209" fmla="*/ 2376770 w 2855401"/>
                            <a:gd name="connsiteY209" fmla="*/ 360076 h 1198497"/>
                            <a:gd name="connsiteX210" fmla="*/ 2388676 w 2855401"/>
                            <a:gd name="connsiteY210" fmla="*/ 364838 h 1198497"/>
                            <a:gd name="connsiteX211" fmla="*/ 2400582 w 2855401"/>
                            <a:gd name="connsiteY211" fmla="*/ 367219 h 1198497"/>
                            <a:gd name="connsiteX212" fmla="*/ 2407726 w 2855401"/>
                            <a:gd name="connsiteY212" fmla="*/ 369601 h 1198497"/>
                            <a:gd name="connsiteX213" fmla="*/ 2433920 w 2855401"/>
                            <a:gd name="connsiteY213" fmla="*/ 367219 h 1198497"/>
                            <a:gd name="connsiteX214" fmla="*/ 2448207 w 2855401"/>
                            <a:gd name="connsiteY214" fmla="*/ 362457 h 1198497"/>
                            <a:gd name="connsiteX215" fmla="*/ 2455351 w 2855401"/>
                            <a:gd name="connsiteY215" fmla="*/ 357694 h 1198497"/>
                            <a:gd name="connsiteX216" fmla="*/ 2460114 w 2855401"/>
                            <a:gd name="connsiteY216" fmla="*/ 350551 h 1198497"/>
                            <a:gd name="connsiteX217" fmla="*/ 2467257 w 2855401"/>
                            <a:gd name="connsiteY217" fmla="*/ 348169 h 1198497"/>
                            <a:gd name="connsiteX218" fmla="*/ 2479164 w 2855401"/>
                            <a:gd name="connsiteY218" fmla="*/ 312451 h 1198497"/>
                            <a:gd name="connsiteX219" fmla="*/ 2483926 w 2855401"/>
                            <a:gd name="connsiteY219" fmla="*/ 298163 h 1198497"/>
                            <a:gd name="connsiteX220" fmla="*/ 2486307 w 2855401"/>
                            <a:gd name="connsiteY220" fmla="*/ 291019 h 1198497"/>
                            <a:gd name="connsiteX221" fmla="*/ 2483926 w 2855401"/>
                            <a:gd name="connsiteY221" fmla="*/ 250538 h 1198497"/>
                            <a:gd name="connsiteX222" fmla="*/ 2481545 w 2855401"/>
                            <a:gd name="connsiteY222" fmla="*/ 243394 h 1198497"/>
                            <a:gd name="connsiteX223" fmla="*/ 2479164 w 2855401"/>
                            <a:gd name="connsiteY223" fmla="*/ 229107 h 1198497"/>
                            <a:gd name="connsiteX224" fmla="*/ 2474401 w 2855401"/>
                            <a:gd name="connsiteY224" fmla="*/ 214819 h 1198497"/>
                            <a:gd name="connsiteX225" fmla="*/ 2481545 w 2855401"/>
                            <a:gd name="connsiteY225" fmla="*/ 167194 h 1198497"/>
                            <a:gd name="connsiteX226" fmla="*/ 2486307 w 2855401"/>
                            <a:gd name="connsiteY226" fmla="*/ 160051 h 1198497"/>
                            <a:gd name="connsiteX227" fmla="*/ 2488689 w 2855401"/>
                            <a:gd name="connsiteY227" fmla="*/ 145763 h 1198497"/>
                            <a:gd name="connsiteX228" fmla="*/ 2498214 w 2855401"/>
                            <a:gd name="connsiteY228" fmla="*/ 131476 h 1198497"/>
                            <a:gd name="connsiteX229" fmla="*/ 2500595 w 2855401"/>
                            <a:gd name="connsiteY229" fmla="*/ 124332 h 1198497"/>
                            <a:gd name="connsiteX230" fmla="*/ 2507739 w 2855401"/>
                            <a:gd name="connsiteY230" fmla="*/ 114807 h 1198497"/>
                            <a:gd name="connsiteX231" fmla="*/ 2495832 w 2855401"/>
                            <a:gd name="connsiteY231" fmla="*/ 112426 h 1198497"/>
                            <a:gd name="connsiteX232" fmla="*/ 2512501 w 2855401"/>
                            <a:gd name="connsiteY232" fmla="*/ 100519 h 1198497"/>
                            <a:gd name="connsiteX233" fmla="*/ 2519645 w 2855401"/>
                            <a:gd name="connsiteY233" fmla="*/ 98138 h 1198497"/>
                            <a:gd name="connsiteX234" fmla="*/ 2526789 w 2855401"/>
                            <a:gd name="connsiteY234" fmla="*/ 93376 h 1198497"/>
                            <a:gd name="connsiteX235" fmla="*/ 2536314 w 2855401"/>
                            <a:gd name="connsiteY235" fmla="*/ 88613 h 1198497"/>
                            <a:gd name="connsiteX236" fmla="*/ 2550601 w 2855401"/>
                            <a:gd name="connsiteY236" fmla="*/ 79088 h 1198497"/>
                            <a:gd name="connsiteX237" fmla="*/ 2557745 w 2855401"/>
                            <a:gd name="connsiteY237" fmla="*/ 71944 h 1198497"/>
                            <a:gd name="connsiteX238" fmla="*/ 2564889 w 2855401"/>
                            <a:gd name="connsiteY238" fmla="*/ 69563 h 1198497"/>
                            <a:gd name="connsiteX239" fmla="*/ 2583939 w 2855401"/>
                            <a:gd name="connsiteY239" fmla="*/ 64801 h 1198497"/>
                            <a:gd name="connsiteX240" fmla="*/ 2617276 w 2855401"/>
                            <a:gd name="connsiteY240" fmla="*/ 60038 h 1198497"/>
                            <a:gd name="connsiteX241" fmla="*/ 2650614 w 2855401"/>
                            <a:gd name="connsiteY241" fmla="*/ 62419 h 1198497"/>
                            <a:gd name="connsiteX242" fmla="*/ 2655376 w 2855401"/>
                            <a:gd name="connsiteY242" fmla="*/ 76707 h 1198497"/>
                            <a:gd name="connsiteX243" fmla="*/ 2662520 w 2855401"/>
                            <a:gd name="connsiteY243" fmla="*/ 83851 h 1198497"/>
                            <a:gd name="connsiteX244" fmla="*/ 2693476 w 2855401"/>
                            <a:gd name="connsiteY244" fmla="*/ 105282 h 1198497"/>
                            <a:gd name="connsiteX245" fmla="*/ 2712526 w 2855401"/>
                            <a:gd name="connsiteY245" fmla="*/ 121951 h 1198497"/>
                            <a:gd name="connsiteX246" fmla="*/ 2719670 w 2855401"/>
                            <a:gd name="connsiteY246" fmla="*/ 124332 h 1198497"/>
                            <a:gd name="connsiteX247" fmla="*/ 2731576 w 2855401"/>
                            <a:gd name="connsiteY247" fmla="*/ 136238 h 1198497"/>
                            <a:gd name="connsiteX248" fmla="*/ 2738720 w 2855401"/>
                            <a:gd name="connsiteY248" fmla="*/ 145763 h 1198497"/>
                            <a:gd name="connsiteX249" fmla="*/ 2757770 w 2855401"/>
                            <a:gd name="connsiteY249" fmla="*/ 160051 h 1198497"/>
                            <a:gd name="connsiteX250" fmla="*/ 2772057 w 2855401"/>
                            <a:gd name="connsiteY250" fmla="*/ 183863 h 1198497"/>
                            <a:gd name="connsiteX251" fmla="*/ 2776820 w 2855401"/>
                            <a:gd name="connsiteY251" fmla="*/ 200532 h 1198497"/>
                            <a:gd name="connsiteX252" fmla="*/ 2779201 w 2855401"/>
                            <a:gd name="connsiteY252" fmla="*/ 212438 h 1198497"/>
                            <a:gd name="connsiteX253" fmla="*/ 2781582 w 2855401"/>
                            <a:gd name="connsiteY253" fmla="*/ 219582 h 1198497"/>
                            <a:gd name="connsiteX254" fmla="*/ 2786345 w 2855401"/>
                            <a:gd name="connsiteY254" fmla="*/ 269588 h 1198497"/>
                            <a:gd name="connsiteX255" fmla="*/ 2788726 w 2855401"/>
                            <a:gd name="connsiteY255" fmla="*/ 291019 h 1198497"/>
                            <a:gd name="connsiteX256" fmla="*/ 2800632 w 2855401"/>
                            <a:gd name="connsiteY256" fmla="*/ 312451 h 1198497"/>
                            <a:gd name="connsiteX257" fmla="*/ 2803014 w 2855401"/>
                            <a:gd name="connsiteY257" fmla="*/ 324357 h 1198497"/>
                            <a:gd name="connsiteX258" fmla="*/ 2807776 w 2855401"/>
                            <a:gd name="connsiteY258" fmla="*/ 331501 h 1198497"/>
                            <a:gd name="connsiteX259" fmla="*/ 2810157 w 2855401"/>
                            <a:gd name="connsiteY259" fmla="*/ 338644 h 1198497"/>
                            <a:gd name="connsiteX260" fmla="*/ 2814920 w 2855401"/>
                            <a:gd name="connsiteY260" fmla="*/ 348169 h 1198497"/>
                            <a:gd name="connsiteX261" fmla="*/ 2819682 w 2855401"/>
                            <a:gd name="connsiteY261" fmla="*/ 367219 h 1198497"/>
                            <a:gd name="connsiteX262" fmla="*/ 2822064 w 2855401"/>
                            <a:gd name="connsiteY262" fmla="*/ 374363 h 1198497"/>
                            <a:gd name="connsiteX263" fmla="*/ 2824445 w 2855401"/>
                            <a:gd name="connsiteY263" fmla="*/ 383888 h 1198497"/>
                            <a:gd name="connsiteX264" fmla="*/ 2829207 w 2855401"/>
                            <a:gd name="connsiteY264" fmla="*/ 400557 h 1198497"/>
                            <a:gd name="connsiteX265" fmla="*/ 2831589 w 2855401"/>
                            <a:gd name="connsiteY265" fmla="*/ 424369 h 1198497"/>
                            <a:gd name="connsiteX266" fmla="*/ 2833970 w 2855401"/>
                            <a:gd name="connsiteY266" fmla="*/ 431513 h 1198497"/>
                            <a:gd name="connsiteX267" fmla="*/ 2836351 w 2855401"/>
                            <a:gd name="connsiteY267" fmla="*/ 441038 h 1198497"/>
                            <a:gd name="connsiteX268" fmla="*/ 2836351 w 2855401"/>
                            <a:gd name="connsiteY268" fmla="*/ 522001 h 1198497"/>
                            <a:gd name="connsiteX269" fmla="*/ 2833970 w 2855401"/>
                            <a:gd name="connsiteY269" fmla="*/ 529144 h 1198497"/>
                            <a:gd name="connsiteX270" fmla="*/ 2826826 w 2855401"/>
                            <a:gd name="connsiteY270" fmla="*/ 572007 h 1198497"/>
                            <a:gd name="connsiteX271" fmla="*/ 2817301 w 2855401"/>
                            <a:gd name="connsiteY271" fmla="*/ 576769 h 1198497"/>
                            <a:gd name="connsiteX272" fmla="*/ 2822064 w 2855401"/>
                            <a:gd name="connsiteY272" fmla="*/ 586294 h 1198497"/>
                            <a:gd name="connsiteX273" fmla="*/ 2819682 w 2855401"/>
                            <a:gd name="connsiteY273" fmla="*/ 600582 h 1198497"/>
                            <a:gd name="connsiteX274" fmla="*/ 2810157 w 2855401"/>
                            <a:gd name="connsiteY274" fmla="*/ 626776 h 1198497"/>
                            <a:gd name="connsiteX275" fmla="*/ 2807776 w 2855401"/>
                            <a:gd name="connsiteY275" fmla="*/ 648207 h 1198497"/>
                            <a:gd name="connsiteX276" fmla="*/ 2805395 w 2855401"/>
                            <a:gd name="connsiteY276" fmla="*/ 655351 h 1198497"/>
                            <a:gd name="connsiteX277" fmla="*/ 2800632 w 2855401"/>
                            <a:gd name="connsiteY277" fmla="*/ 669638 h 1198497"/>
                            <a:gd name="connsiteX278" fmla="*/ 2798251 w 2855401"/>
                            <a:gd name="connsiteY278" fmla="*/ 681544 h 1198497"/>
                            <a:gd name="connsiteX279" fmla="*/ 2800632 w 2855401"/>
                            <a:gd name="connsiteY279" fmla="*/ 712501 h 1198497"/>
                            <a:gd name="connsiteX280" fmla="*/ 2810157 w 2855401"/>
                            <a:gd name="connsiteY280" fmla="*/ 733932 h 1198497"/>
                            <a:gd name="connsiteX281" fmla="*/ 2817301 w 2855401"/>
                            <a:gd name="connsiteY281" fmla="*/ 755363 h 1198497"/>
                            <a:gd name="connsiteX282" fmla="*/ 2819682 w 2855401"/>
                            <a:gd name="connsiteY282" fmla="*/ 762507 h 1198497"/>
                            <a:gd name="connsiteX283" fmla="*/ 2824445 w 2855401"/>
                            <a:gd name="connsiteY283" fmla="*/ 769651 h 1198497"/>
                            <a:gd name="connsiteX284" fmla="*/ 2826826 w 2855401"/>
                            <a:gd name="connsiteY284" fmla="*/ 779176 h 1198497"/>
                            <a:gd name="connsiteX285" fmla="*/ 2833970 w 2855401"/>
                            <a:gd name="connsiteY285" fmla="*/ 802988 h 1198497"/>
                            <a:gd name="connsiteX286" fmla="*/ 2838732 w 2855401"/>
                            <a:gd name="connsiteY286" fmla="*/ 893476 h 1198497"/>
                            <a:gd name="connsiteX287" fmla="*/ 2841114 w 2855401"/>
                            <a:gd name="connsiteY287" fmla="*/ 917288 h 1198497"/>
                            <a:gd name="connsiteX288" fmla="*/ 2845876 w 2855401"/>
                            <a:gd name="connsiteY288" fmla="*/ 974438 h 1198497"/>
                            <a:gd name="connsiteX289" fmla="*/ 2848257 w 2855401"/>
                            <a:gd name="connsiteY289" fmla="*/ 981582 h 1198497"/>
                            <a:gd name="connsiteX290" fmla="*/ 2850639 w 2855401"/>
                            <a:gd name="connsiteY290" fmla="*/ 995869 h 1198497"/>
                            <a:gd name="connsiteX291" fmla="*/ 2855401 w 2855401"/>
                            <a:gd name="connsiteY291" fmla="*/ 1022063 h 1198497"/>
                            <a:gd name="connsiteX292" fmla="*/ 2850639 w 2855401"/>
                            <a:gd name="connsiteY292" fmla="*/ 1060163 h 1198497"/>
                            <a:gd name="connsiteX293" fmla="*/ 2848257 w 2855401"/>
                            <a:gd name="connsiteY293" fmla="*/ 1067307 h 1198497"/>
                            <a:gd name="connsiteX294" fmla="*/ 2843495 w 2855401"/>
                            <a:gd name="connsiteY294" fmla="*/ 1074451 h 1198497"/>
                            <a:gd name="connsiteX295" fmla="*/ 2838732 w 2855401"/>
                            <a:gd name="connsiteY295" fmla="*/ 1083976 h 1198497"/>
                            <a:gd name="connsiteX296" fmla="*/ 2836351 w 2855401"/>
                            <a:gd name="connsiteY296" fmla="*/ 1093501 h 1198497"/>
                            <a:gd name="connsiteX297" fmla="*/ 2831589 w 2855401"/>
                            <a:gd name="connsiteY297" fmla="*/ 1107788 h 1198497"/>
                            <a:gd name="connsiteX298" fmla="*/ 2824445 w 2855401"/>
                            <a:gd name="connsiteY298" fmla="*/ 1131601 h 1198497"/>
                            <a:gd name="connsiteX299" fmla="*/ 2822064 w 2855401"/>
                            <a:gd name="connsiteY299" fmla="*/ 1138744 h 1198497"/>
                            <a:gd name="connsiteX300" fmla="*/ 2817301 w 2855401"/>
                            <a:gd name="connsiteY300" fmla="*/ 1145888 h 1198497"/>
                            <a:gd name="connsiteX301" fmla="*/ 2807776 w 2855401"/>
                            <a:gd name="connsiteY301" fmla="*/ 1167319 h 1198497"/>
                            <a:gd name="connsiteX302" fmla="*/ 2798251 w 2855401"/>
                            <a:gd name="connsiteY302" fmla="*/ 1191132 h 1198497"/>
                            <a:gd name="connsiteX303" fmla="*/ 2795870 w 2855401"/>
                            <a:gd name="connsiteY303" fmla="*/ 1198276 h 1198497"/>
                            <a:gd name="connsiteX304" fmla="*/ 2791107 w 2855401"/>
                            <a:gd name="connsiteY304" fmla="*/ 1195894 h 1198497"/>
                            <a:gd name="connsiteX305" fmla="*/ 2798251 w 2855401"/>
                            <a:gd name="connsiteY305"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6520 w 2855401"/>
                            <a:gd name="connsiteY4" fmla="*/ 64800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1002789 w 2855401"/>
                            <a:gd name="connsiteY106" fmla="*/ 455326 h 1198497"/>
                            <a:gd name="connsiteX107" fmla="*/ 1021839 w 2855401"/>
                            <a:gd name="connsiteY107" fmla="*/ 469613 h 1198497"/>
                            <a:gd name="connsiteX108" fmla="*/ 1048032 w 2855401"/>
                            <a:gd name="connsiteY108" fmla="*/ 464851 h 1198497"/>
                            <a:gd name="connsiteX109" fmla="*/ 1095657 w 2855401"/>
                            <a:gd name="connsiteY109" fmla="*/ 469613 h 1198497"/>
                            <a:gd name="connsiteX110" fmla="*/ 1102801 w 2855401"/>
                            <a:gd name="connsiteY110" fmla="*/ 467232 h 1198497"/>
                            <a:gd name="connsiteX111" fmla="*/ 1119470 w 2855401"/>
                            <a:gd name="connsiteY111" fmla="*/ 471994 h 1198497"/>
                            <a:gd name="connsiteX112" fmla="*/ 1128995 w 2855401"/>
                            <a:gd name="connsiteY112" fmla="*/ 474376 h 1198497"/>
                            <a:gd name="connsiteX113" fmla="*/ 1136139 w 2855401"/>
                            <a:gd name="connsiteY113" fmla="*/ 476757 h 1198497"/>
                            <a:gd name="connsiteX114" fmla="*/ 1148045 w 2855401"/>
                            <a:gd name="connsiteY114" fmla="*/ 479138 h 1198497"/>
                            <a:gd name="connsiteX115" fmla="*/ 1157570 w 2855401"/>
                            <a:gd name="connsiteY115" fmla="*/ 486282 h 1198497"/>
                            <a:gd name="connsiteX116" fmla="*/ 1245676 w 2855401"/>
                            <a:gd name="connsiteY116" fmla="*/ 483901 h 1198497"/>
                            <a:gd name="connsiteX117" fmla="*/ 1255201 w 2855401"/>
                            <a:gd name="connsiteY117" fmla="*/ 481519 h 1198497"/>
                            <a:gd name="connsiteX118" fmla="*/ 1324257 w 2855401"/>
                            <a:gd name="connsiteY118" fmla="*/ 479138 h 1198497"/>
                            <a:gd name="connsiteX119" fmla="*/ 1357595 w 2855401"/>
                            <a:gd name="connsiteY119" fmla="*/ 474376 h 1198497"/>
                            <a:gd name="connsiteX120" fmla="*/ 1371882 w 2855401"/>
                            <a:gd name="connsiteY120" fmla="*/ 469613 h 1198497"/>
                            <a:gd name="connsiteX121" fmla="*/ 1407601 w 2855401"/>
                            <a:gd name="connsiteY121" fmla="*/ 457707 h 1198497"/>
                            <a:gd name="connsiteX122" fmla="*/ 1429032 w 2855401"/>
                            <a:gd name="connsiteY122" fmla="*/ 450563 h 1198497"/>
                            <a:gd name="connsiteX123" fmla="*/ 1436176 w 2855401"/>
                            <a:gd name="connsiteY123" fmla="*/ 448182 h 1198497"/>
                            <a:gd name="connsiteX124" fmla="*/ 1443320 w 2855401"/>
                            <a:gd name="connsiteY124" fmla="*/ 445801 h 1198497"/>
                            <a:gd name="connsiteX125" fmla="*/ 1455226 w 2855401"/>
                            <a:gd name="connsiteY125" fmla="*/ 431513 h 1198497"/>
                            <a:gd name="connsiteX126" fmla="*/ 1462370 w 2855401"/>
                            <a:gd name="connsiteY126" fmla="*/ 424369 h 1198497"/>
                            <a:gd name="connsiteX127" fmla="*/ 1474276 w 2855401"/>
                            <a:gd name="connsiteY127" fmla="*/ 412463 h 1198497"/>
                            <a:gd name="connsiteX128" fmla="*/ 1479039 w 2855401"/>
                            <a:gd name="connsiteY128" fmla="*/ 405319 h 1198497"/>
                            <a:gd name="connsiteX129" fmla="*/ 1486182 w 2855401"/>
                            <a:gd name="connsiteY129" fmla="*/ 400557 h 1198497"/>
                            <a:gd name="connsiteX130" fmla="*/ 1495707 w 2855401"/>
                            <a:gd name="connsiteY130" fmla="*/ 386269 h 1198497"/>
                            <a:gd name="connsiteX131" fmla="*/ 1500470 w 2855401"/>
                            <a:gd name="connsiteY131" fmla="*/ 379126 h 1198497"/>
                            <a:gd name="connsiteX132" fmla="*/ 1505232 w 2855401"/>
                            <a:gd name="connsiteY132" fmla="*/ 371982 h 1198497"/>
                            <a:gd name="connsiteX133" fmla="*/ 1512376 w 2855401"/>
                            <a:gd name="connsiteY133" fmla="*/ 357694 h 1198497"/>
                            <a:gd name="connsiteX134" fmla="*/ 1514757 w 2855401"/>
                            <a:gd name="connsiteY134" fmla="*/ 350551 h 1198497"/>
                            <a:gd name="connsiteX135" fmla="*/ 1524282 w 2855401"/>
                            <a:gd name="connsiteY135" fmla="*/ 336263 h 1198497"/>
                            <a:gd name="connsiteX136" fmla="*/ 1529045 w 2855401"/>
                            <a:gd name="connsiteY136" fmla="*/ 329119 h 1198497"/>
                            <a:gd name="connsiteX137" fmla="*/ 1536189 w 2855401"/>
                            <a:gd name="connsiteY137" fmla="*/ 321976 h 1198497"/>
                            <a:gd name="connsiteX138" fmla="*/ 1538570 w 2855401"/>
                            <a:gd name="connsiteY138" fmla="*/ 312451 h 1198497"/>
                            <a:gd name="connsiteX139" fmla="*/ 1543332 w 2855401"/>
                            <a:gd name="connsiteY139" fmla="*/ 298163 h 1198497"/>
                            <a:gd name="connsiteX140" fmla="*/ 1545714 w 2855401"/>
                            <a:gd name="connsiteY140" fmla="*/ 288638 h 1198497"/>
                            <a:gd name="connsiteX141" fmla="*/ 1548095 w 2855401"/>
                            <a:gd name="connsiteY141" fmla="*/ 276732 h 1198497"/>
                            <a:gd name="connsiteX142" fmla="*/ 1550476 w 2855401"/>
                            <a:gd name="connsiteY142" fmla="*/ 269588 h 1198497"/>
                            <a:gd name="connsiteX143" fmla="*/ 1552857 w 2855401"/>
                            <a:gd name="connsiteY143" fmla="*/ 260063 h 1198497"/>
                            <a:gd name="connsiteX144" fmla="*/ 1557620 w 2855401"/>
                            <a:gd name="connsiteY144" fmla="*/ 219582 h 1198497"/>
                            <a:gd name="connsiteX145" fmla="*/ 1562382 w 2855401"/>
                            <a:gd name="connsiteY145" fmla="*/ 202913 h 1198497"/>
                            <a:gd name="connsiteX146" fmla="*/ 1567145 w 2855401"/>
                            <a:gd name="connsiteY146" fmla="*/ 195769 h 1198497"/>
                            <a:gd name="connsiteX147" fmla="*/ 1569526 w 2855401"/>
                            <a:gd name="connsiteY147" fmla="*/ 188626 h 1198497"/>
                            <a:gd name="connsiteX148" fmla="*/ 1579051 w 2855401"/>
                            <a:gd name="connsiteY148" fmla="*/ 174338 h 1198497"/>
                            <a:gd name="connsiteX149" fmla="*/ 1586195 w 2855401"/>
                            <a:gd name="connsiteY149" fmla="*/ 160051 h 1198497"/>
                            <a:gd name="connsiteX150" fmla="*/ 1593339 w 2855401"/>
                            <a:gd name="connsiteY150" fmla="*/ 155288 h 1198497"/>
                            <a:gd name="connsiteX151" fmla="*/ 1614770 w 2855401"/>
                            <a:gd name="connsiteY151" fmla="*/ 150526 h 1198497"/>
                            <a:gd name="connsiteX152" fmla="*/ 1617150 w 2855401"/>
                            <a:gd name="connsiteY152" fmla="*/ 131475 h 1198497"/>
                            <a:gd name="connsiteX153" fmla="*/ 1636202 w 2855401"/>
                            <a:gd name="connsiteY153" fmla="*/ 129094 h 1198497"/>
                            <a:gd name="connsiteX154" fmla="*/ 1664776 w 2855401"/>
                            <a:gd name="connsiteY154" fmla="*/ 126713 h 1198497"/>
                            <a:gd name="connsiteX155" fmla="*/ 1676682 w 2855401"/>
                            <a:gd name="connsiteY155" fmla="*/ 124332 h 1198497"/>
                            <a:gd name="connsiteX156" fmla="*/ 1693351 w 2855401"/>
                            <a:gd name="connsiteY156" fmla="*/ 126713 h 1198497"/>
                            <a:gd name="connsiteX157" fmla="*/ 1726689 w 2855401"/>
                            <a:gd name="connsiteY157" fmla="*/ 124332 h 1198497"/>
                            <a:gd name="connsiteX158" fmla="*/ 1738595 w 2855401"/>
                            <a:gd name="connsiteY158" fmla="*/ 121951 h 1198497"/>
                            <a:gd name="connsiteX159" fmla="*/ 1752882 w 2855401"/>
                            <a:gd name="connsiteY159" fmla="*/ 131476 h 1198497"/>
                            <a:gd name="connsiteX160" fmla="*/ 1755264 w 2855401"/>
                            <a:gd name="connsiteY160" fmla="*/ 138619 h 1198497"/>
                            <a:gd name="connsiteX161" fmla="*/ 1760026 w 2855401"/>
                            <a:gd name="connsiteY161" fmla="*/ 145763 h 1198497"/>
                            <a:gd name="connsiteX162" fmla="*/ 1769551 w 2855401"/>
                            <a:gd name="connsiteY162" fmla="*/ 162432 h 1198497"/>
                            <a:gd name="connsiteX163" fmla="*/ 1771932 w 2855401"/>
                            <a:gd name="connsiteY163" fmla="*/ 150526 h 1198497"/>
                            <a:gd name="connsiteX164" fmla="*/ 1776695 w 2855401"/>
                            <a:gd name="connsiteY164" fmla="*/ 164813 h 1198497"/>
                            <a:gd name="connsiteX165" fmla="*/ 1783839 w 2855401"/>
                            <a:gd name="connsiteY165" fmla="*/ 179101 h 1198497"/>
                            <a:gd name="connsiteX166" fmla="*/ 1788601 w 2855401"/>
                            <a:gd name="connsiteY166" fmla="*/ 195769 h 1198497"/>
                            <a:gd name="connsiteX167" fmla="*/ 1800507 w 2855401"/>
                            <a:gd name="connsiteY167" fmla="*/ 210057 h 1198497"/>
                            <a:gd name="connsiteX168" fmla="*/ 1810032 w 2855401"/>
                            <a:gd name="connsiteY168" fmla="*/ 224344 h 1198497"/>
                            <a:gd name="connsiteX169" fmla="*/ 1814795 w 2855401"/>
                            <a:gd name="connsiteY169" fmla="*/ 241013 h 1198497"/>
                            <a:gd name="connsiteX170" fmla="*/ 1824320 w 2855401"/>
                            <a:gd name="connsiteY170" fmla="*/ 262444 h 1198497"/>
                            <a:gd name="connsiteX171" fmla="*/ 1826701 w 2855401"/>
                            <a:gd name="connsiteY171" fmla="*/ 271969 h 1198497"/>
                            <a:gd name="connsiteX172" fmla="*/ 1833845 w 2855401"/>
                            <a:gd name="connsiteY172" fmla="*/ 293401 h 1198497"/>
                            <a:gd name="connsiteX173" fmla="*/ 1843370 w 2855401"/>
                            <a:gd name="connsiteY173" fmla="*/ 321976 h 1198497"/>
                            <a:gd name="connsiteX174" fmla="*/ 1850514 w 2855401"/>
                            <a:gd name="connsiteY174" fmla="*/ 343407 h 1198497"/>
                            <a:gd name="connsiteX175" fmla="*/ 1855276 w 2855401"/>
                            <a:gd name="connsiteY175" fmla="*/ 357694 h 1198497"/>
                            <a:gd name="connsiteX176" fmla="*/ 1860039 w 2855401"/>
                            <a:gd name="connsiteY176" fmla="*/ 364838 h 1198497"/>
                            <a:gd name="connsiteX177" fmla="*/ 1862420 w 2855401"/>
                            <a:gd name="connsiteY177" fmla="*/ 374363 h 1198497"/>
                            <a:gd name="connsiteX178" fmla="*/ 1867182 w 2855401"/>
                            <a:gd name="connsiteY178" fmla="*/ 388651 h 1198497"/>
                            <a:gd name="connsiteX179" fmla="*/ 1876707 w 2855401"/>
                            <a:gd name="connsiteY179" fmla="*/ 417226 h 1198497"/>
                            <a:gd name="connsiteX180" fmla="*/ 1881470 w 2855401"/>
                            <a:gd name="connsiteY180" fmla="*/ 431513 h 1198497"/>
                            <a:gd name="connsiteX181" fmla="*/ 1883851 w 2855401"/>
                            <a:gd name="connsiteY181" fmla="*/ 438657 h 1198497"/>
                            <a:gd name="connsiteX182" fmla="*/ 1926714 w 2855401"/>
                            <a:gd name="connsiteY182" fmla="*/ 431513 h 1198497"/>
                            <a:gd name="connsiteX183" fmla="*/ 1933857 w 2855401"/>
                            <a:gd name="connsiteY183" fmla="*/ 429132 h 1198497"/>
                            <a:gd name="connsiteX184" fmla="*/ 1941001 w 2855401"/>
                            <a:gd name="connsiteY184" fmla="*/ 426751 h 1198497"/>
                            <a:gd name="connsiteX185" fmla="*/ 1948145 w 2855401"/>
                            <a:gd name="connsiteY185" fmla="*/ 421988 h 1198497"/>
                            <a:gd name="connsiteX186" fmla="*/ 1967195 w 2855401"/>
                            <a:gd name="connsiteY186" fmla="*/ 417226 h 1198497"/>
                            <a:gd name="connsiteX187" fmla="*/ 1995770 w 2855401"/>
                            <a:gd name="connsiteY187" fmla="*/ 412463 h 1198497"/>
                            <a:gd name="connsiteX188" fmla="*/ 2007676 w 2855401"/>
                            <a:gd name="connsiteY188" fmla="*/ 407701 h 1198497"/>
                            <a:gd name="connsiteX189" fmla="*/ 2033870 w 2855401"/>
                            <a:gd name="connsiteY189" fmla="*/ 402938 h 1198497"/>
                            <a:gd name="connsiteX190" fmla="*/ 2043395 w 2855401"/>
                            <a:gd name="connsiteY190" fmla="*/ 400557 h 1198497"/>
                            <a:gd name="connsiteX191" fmla="*/ 2057682 w 2855401"/>
                            <a:gd name="connsiteY191" fmla="*/ 395794 h 1198497"/>
                            <a:gd name="connsiteX192" fmla="*/ 2098164 w 2855401"/>
                            <a:gd name="connsiteY192" fmla="*/ 393413 h 1198497"/>
                            <a:gd name="connsiteX193" fmla="*/ 2133882 w 2855401"/>
                            <a:gd name="connsiteY193" fmla="*/ 367220 h 1198497"/>
                            <a:gd name="connsiteX194" fmla="*/ 2181508 w 2855401"/>
                            <a:gd name="connsiteY194" fmla="*/ 357694 h 1198497"/>
                            <a:gd name="connsiteX195" fmla="*/ 2207700 w 2855401"/>
                            <a:gd name="connsiteY195" fmla="*/ 360075 h 1198497"/>
                            <a:gd name="connsiteX196" fmla="*/ 2219607 w 2855401"/>
                            <a:gd name="connsiteY196" fmla="*/ 360076 h 1198497"/>
                            <a:gd name="connsiteX197" fmla="*/ 2226751 w 2855401"/>
                            <a:gd name="connsiteY197" fmla="*/ 355313 h 1198497"/>
                            <a:gd name="connsiteX198" fmla="*/ 2238657 w 2855401"/>
                            <a:gd name="connsiteY198" fmla="*/ 352932 h 1198497"/>
                            <a:gd name="connsiteX199" fmla="*/ 2245801 w 2855401"/>
                            <a:gd name="connsiteY199" fmla="*/ 350551 h 1198497"/>
                            <a:gd name="connsiteX200" fmla="*/ 2264851 w 2855401"/>
                            <a:gd name="connsiteY200" fmla="*/ 345788 h 1198497"/>
                            <a:gd name="connsiteX201" fmla="*/ 2279139 w 2855401"/>
                            <a:gd name="connsiteY201" fmla="*/ 348169 h 1198497"/>
                            <a:gd name="connsiteX202" fmla="*/ 2286282 w 2855401"/>
                            <a:gd name="connsiteY202" fmla="*/ 350551 h 1198497"/>
                            <a:gd name="connsiteX203" fmla="*/ 2302951 w 2855401"/>
                            <a:gd name="connsiteY203" fmla="*/ 352932 h 1198497"/>
                            <a:gd name="connsiteX204" fmla="*/ 2322001 w 2855401"/>
                            <a:gd name="connsiteY204" fmla="*/ 357694 h 1198497"/>
                            <a:gd name="connsiteX205" fmla="*/ 2329145 w 2855401"/>
                            <a:gd name="connsiteY205" fmla="*/ 360076 h 1198497"/>
                            <a:gd name="connsiteX206" fmla="*/ 2341051 w 2855401"/>
                            <a:gd name="connsiteY206" fmla="*/ 362457 h 1198497"/>
                            <a:gd name="connsiteX207" fmla="*/ 2350576 w 2855401"/>
                            <a:gd name="connsiteY207" fmla="*/ 364838 h 1198497"/>
                            <a:gd name="connsiteX208" fmla="*/ 2369626 w 2855401"/>
                            <a:gd name="connsiteY208" fmla="*/ 362457 h 1198497"/>
                            <a:gd name="connsiteX209" fmla="*/ 2376770 w 2855401"/>
                            <a:gd name="connsiteY209" fmla="*/ 360076 h 1198497"/>
                            <a:gd name="connsiteX210" fmla="*/ 2388676 w 2855401"/>
                            <a:gd name="connsiteY210" fmla="*/ 364838 h 1198497"/>
                            <a:gd name="connsiteX211" fmla="*/ 2400582 w 2855401"/>
                            <a:gd name="connsiteY211" fmla="*/ 367219 h 1198497"/>
                            <a:gd name="connsiteX212" fmla="*/ 2407726 w 2855401"/>
                            <a:gd name="connsiteY212" fmla="*/ 369601 h 1198497"/>
                            <a:gd name="connsiteX213" fmla="*/ 2433920 w 2855401"/>
                            <a:gd name="connsiteY213" fmla="*/ 367219 h 1198497"/>
                            <a:gd name="connsiteX214" fmla="*/ 2448207 w 2855401"/>
                            <a:gd name="connsiteY214" fmla="*/ 362457 h 1198497"/>
                            <a:gd name="connsiteX215" fmla="*/ 2455351 w 2855401"/>
                            <a:gd name="connsiteY215" fmla="*/ 357694 h 1198497"/>
                            <a:gd name="connsiteX216" fmla="*/ 2460114 w 2855401"/>
                            <a:gd name="connsiteY216" fmla="*/ 350551 h 1198497"/>
                            <a:gd name="connsiteX217" fmla="*/ 2467257 w 2855401"/>
                            <a:gd name="connsiteY217" fmla="*/ 348169 h 1198497"/>
                            <a:gd name="connsiteX218" fmla="*/ 2479164 w 2855401"/>
                            <a:gd name="connsiteY218" fmla="*/ 312451 h 1198497"/>
                            <a:gd name="connsiteX219" fmla="*/ 2483926 w 2855401"/>
                            <a:gd name="connsiteY219" fmla="*/ 298163 h 1198497"/>
                            <a:gd name="connsiteX220" fmla="*/ 2486307 w 2855401"/>
                            <a:gd name="connsiteY220" fmla="*/ 291019 h 1198497"/>
                            <a:gd name="connsiteX221" fmla="*/ 2483926 w 2855401"/>
                            <a:gd name="connsiteY221" fmla="*/ 250538 h 1198497"/>
                            <a:gd name="connsiteX222" fmla="*/ 2481545 w 2855401"/>
                            <a:gd name="connsiteY222" fmla="*/ 243394 h 1198497"/>
                            <a:gd name="connsiteX223" fmla="*/ 2479164 w 2855401"/>
                            <a:gd name="connsiteY223" fmla="*/ 229107 h 1198497"/>
                            <a:gd name="connsiteX224" fmla="*/ 2474401 w 2855401"/>
                            <a:gd name="connsiteY224" fmla="*/ 214819 h 1198497"/>
                            <a:gd name="connsiteX225" fmla="*/ 2481545 w 2855401"/>
                            <a:gd name="connsiteY225" fmla="*/ 167194 h 1198497"/>
                            <a:gd name="connsiteX226" fmla="*/ 2486307 w 2855401"/>
                            <a:gd name="connsiteY226" fmla="*/ 160051 h 1198497"/>
                            <a:gd name="connsiteX227" fmla="*/ 2488689 w 2855401"/>
                            <a:gd name="connsiteY227" fmla="*/ 145763 h 1198497"/>
                            <a:gd name="connsiteX228" fmla="*/ 2498214 w 2855401"/>
                            <a:gd name="connsiteY228" fmla="*/ 131476 h 1198497"/>
                            <a:gd name="connsiteX229" fmla="*/ 2500595 w 2855401"/>
                            <a:gd name="connsiteY229" fmla="*/ 124332 h 1198497"/>
                            <a:gd name="connsiteX230" fmla="*/ 2507739 w 2855401"/>
                            <a:gd name="connsiteY230" fmla="*/ 114807 h 1198497"/>
                            <a:gd name="connsiteX231" fmla="*/ 2495832 w 2855401"/>
                            <a:gd name="connsiteY231" fmla="*/ 112426 h 1198497"/>
                            <a:gd name="connsiteX232" fmla="*/ 2512501 w 2855401"/>
                            <a:gd name="connsiteY232" fmla="*/ 100519 h 1198497"/>
                            <a:gd name="connsiteX233" fmla="*/ 2519645 w 2855401"/>
                            <a:gd name="connsiteY233" fmla="*/ 98138 h 1198497"/>
                            <a:gd name="connsiteX234" fmla="*/ 2526789 w 2855401"/>
                            <a:gd name="connsiteY234" fmla="*/ 93376 h 1198497"/>
                            <a:gd name="connsiteX235" fmla="*/ 2536314 w 2855401"/>
                            <a:gd name="connsiteY235" fmla="*/ 88613 h 1198497"/>
                            <a:gd name="connsiteX236" fmla="*/ 2550601 w 2855401"/>
                            <a:gd name="connsiteY236" fmla="*/ 79088 h 1198497"/>
                            <a:gd name="connsiteX237" fmla="*/ 2557745 w 2855401"/>
                            <a:gd name="connsiteY237" fmla="*/ 71944 h 1198497"/>
                            <a:gd name="connsiteX238" fmla="*/ 2564889 w 2855401"/>
                            <a:gd name="connsiteY238" fmla="*/ 69563 h 1198497"/>
                            <a:gd name="connsiteX239" fmla="*/ 2583939 w 2855401"/>
                            <a:gd name="connsiteY239" fmla="*/ 64801 h 1198497"/>
                            <a:gd name="connsiteX240" fmla="*/ 2617276 w 2855401"/>
                            <a:gd name="connsiteY240" fmla="*/ 60038 h 1198497"/>
                            <a:gd name="connsiteX241" fmla="*/ 2650614 w 2855401"/>
                            <a:gd name="connsiteY241" fmla="*/ 62419 h 1198497"/>
                            <a:gd name="connsiteX242" fmla="*/ 2655376 w 2855401"/>
                            <a:gd name="connsiteY242" fmla="*/ 76707 h 1198497"/>
                            <a:gd name="connsiteX243" fmla="*/ 2662520 w 2855401"/>
                            <a:gd name="connsiteY243" fmla="*/ 83851 h 1198497"/>
                            <a:gd name="connsiteX244" fmla="*/ 2693476 w 2855401"/>
                            <a:gd name="connsiteY244" fmla="*/ 105282 h 1198497"/>
                            <a:gd name="connsiteX245" fmla="*/ 2712526 w 2855401"/>
                            <a:gd name="connsiteY245" fmla="*/ 121951 h 1198497"/>
                            <a:gd name="connsiteX246" fmla="*/ 2719670 w 2855401"/>
                            <a:gd name="connsiteY246" fmla="*/ 124332 h 1198497"/>
                            <a:gd name="connsiteX247" fmla="*/ 2731576 w 2855401"/>
                            <a:gd name="connsiteY247" fmla="*/ 136238 h 1198497"/>
                            <a:gd name="connsiteX248" fmla="*/ 2738720 w 2855401"/>
                            <a:gd name="connsiteY248" fmla="*/ 145763 h 1198497"/>
                            <a:gd name="connsiteX249" fmla="*/ 2757770 w 2855401"/>
                            <a:gd name="connsiteY249" fmla="*/ 160051 h 1198497"/>
                            <a:gd name="connsiteX250" fmla="*/ 2772057 w 2855401"/>
                            <a:gd name="connsiteY250" fmla="*/ 183863 h 1198497"/>
                            <a:gd name="connsiteX251" fmla="*/ 2776820 w 2855401"/>
                            <a:gd name="connsiteY251" fmla="*/ 200532 h 1198497"/>
                            <a:gd name="connsiteX252" fmla="*/ 2779201 w 2855401"/>
                            <a:gd name="connsiteY252" fmla="*/ 212438 h 1198497"/>
                            <a:gd name="connsiteX253" fmla="*/ 2781582 w 2855401"/>
                            <a:gd name="connsiteY253" fmla="*/ 219582 h 1198497"/>
                            <a:gd name="connsiteX254" fmla="*/ 2786345 w 2855401"/>
                            <a:gd name="connsiteY254" fmla="*/ 269588 h 1198497"/>
                            <a:gd name="connsiteX255" fmla="*/ 2788726 w 2855401"/>
                            <a:gd name="connsiteY255" fmla="*/ 291019 h 1198497"/>
                            <a:gd name="connsiteX256" fmla="*/ 2800632 w 2855401"/>
                            <a:gd name="connsiteY256" fmla="*/ 312451 h 1198497"/>
                            <a:gd name="connsiteX257" fmla="*/ 2803014 w 2855401"/>
                            <a:gd name="connsiteY257" fmla="*/ 324357 h 1198497"/>
                            <a:gd name="connsiteX258" fmla="*/ 2807776 w 2855401"/>
                            <a:gd name="connsiteY258" fmla="*/ 331501 h 1198497"/>
                            <a:gd name="connsiteX259" fmla="*/ 2810157 w 2855401"/>
                            <a:gd name="connsiteY259" fmla="*/ 338644 h 1198497"/>
                            <a:gd name="connsiteX260" fmla="*/ 2814920 w 2855401"/>
                            <a:gd name="connsiteY260" fmla="*/ 348169 h 1198497"/>
                            <a:gd name="connsiteX261" fmla="*/ 2819682 w 2855401"/>
                            <a:gd name="connsiteY261" fmla="*/ 367219 h 1198497"/>
                            <a:gd name="connsiteX262" fmla="*/ 2822064 w 2855401"/>
                            <a:gd name="connsiteY262" fmla="*/ 374363 h 1198497"/>
                            <a:gd name="connsiteX263" fmla="*/ 2824445 w 2855401"/>
                            <a:gd name="connsiteY263" fmla="*/ 383888 h 1198497"/>
                            <a:gd name="connsiteX264" fmla="*/ 2829207 w 2855401"/>
                            <a:gd name="connsiteY264" fmla="*/ 400557 h 1198497"/>
                            <a:gd name="connsiteX265" fmla="*/ 2831589 w 2855401"/>
                            <a:gd name="connsiteY265" fmla="*/ 424369 h 1198497"/>
                            <a:gd name="connsiteX266" fmla="*/ 2833970 w 2855401"/>
                            <a:gd name="connsiteY266" fmla="*/ 431513 h 1198497"/>
                            <a:gd name="connsiteX267" fmla="*/ 2836351 w 2855401"/>
                            <a:gd name="connsiteY267" fmla="*/ 441038 h 1198497"/>
                            <a:gd name="connsiteX268" fmla="*/ 2836351 w 2855401"/>
                            <a:gd name="connsiteY268" fmla="*/ 522001 h 1198497"/>
                            <a:gd name="connsiteX269" fmla="*/ 2833970 w 2855401"/>
                            <a:gd name="connsiteY269" fmla="*/ 529144 h 1198497"/>
                            <a:gd name="connsiteX270" fmla="*/ 2826826 w 2855401"/>
                            <a:gd name="connsiteY270" fmla="*/ 572007 h 1198497"/>
                            <a:gd name="connsiteX271" fmla="*/ 2817301 w 2855401"/>
                            <a:gd name="connsiteY271" fmla="*/ 576769 h 1198497"/>
                            <a:gd name="connsiteX272" fmla="*/ 2822064 w 2855401"/>
                            <a:gd name="connsiteY272" fmla="*/ 586294 h 1198497"/>
                            <a:gd name="connsiteX273" fmla="*/ 2819682 w 2855401"/>
                            <a:gd name="connsiteY273" fmla="*/ 600582 h 1198497"/>
                            <a:gd name="connsiteX274" fmla="*/ 2810157 w 2855401"/>
                            <a:gd name="connsiteY274" fmla="*/ 626776 h 1198497"/>
                            <a:gd name="connsiteX275" fmla="*/ 2807776 w 2855401"/>
                            <a:gd name="connsiteY275" fmla="*/ 648207 h 1198497"/>
                            <a:gd name="connsiteX276" fmla="*/ 2805395 w 2855401"/>
                            <a:gd name="connsiteY276" fmla="*/ 655351 h 1198497"/>
                            <a:gd name="connsiteX277" fmla="*/ 2800632 w 2855401"/>
                            <a:gd name="connsiteY277" fmla="*/ 669638 h 1198497"/>
                            <a:gd name="connsiteX278" fmla="*/ 2798251 w 2855401"/>
                            <a:gd name="connsiteY278" fmla="*/ 681544 h 1198497"/>
                            <a:gd name="connsiteX279" fmla="*/ 2800632 w 2855401"/>
                            <a:gd name="connsiteY279" fmla="*/ 712501 h 1198497"/>
                            <a:gd name="connsiteX280" fmla="*/ 2810157 w 2855401"/>
                            <a:gd name="connsiteY280" fmla="*/ 733932 h 1198497"/>
                            <a:gd name="connsiteX281" fmla="*/ 2817301 w 2855401"/>
                            <a:gd name="connsiteY281" fmla="*/ 755363 h 1198497"/>
                            <a:gd name="connsiteX282" fmla="*/ 2819682 w 2855401"/>
                            <a:gd name="connsiteY282" fmla="*/ 762507 h 1198497"/>
                            <a:gd name="connsiteX283" fmla="*/ 2824445 w 2855401"/>
                            <a:gd name="connsiteY283" fmla="*/ 769651 h 1198497"/>
                            <a:gd name="connsiteX284" fmla="*/ 2826826 w 2855401"/>
                            <a:gd name="connsiteY284" fmla="*/ 779176 h 1198497"/>
                            <a:gd name="connsiteX285" fmla="*/ 2833970 w 2855401"/>
                            <a:gd name="connsiteY285" fmla="*/ 802988 h 1198497"/>
                            <a:gd name="connsiteX286" fmla="*/ 2838732 w 2855401"/>
                            <a:gd name="connsiteY286" fmla="*/ 893476 h 1198497"/>
                            <a:gd name="connsiteX287" fmla="*/ 2841114 w 2855401"/>
                            <a:gd name="connsiteY287" fmla="*/ 917288 h 1198497"/>
                            <a:gd name="connsiteX288" fmla="*/ 2845876 w 2855401"/>
                            <a:gd name="connsiteY288" fmla="*/ 974438 h 1198497"/>
                            <a:gd name="connsiteX289" fmla="*/ 2848257 w 2855401"/>
                            <a:gd name="connsiteY289" fmla="*/ 981582 h 1198497"/>
                            <a:gd name="connsiteX290" fmla="*/ 2850639 w 2855401"/>
                            <a:gd name="connsiteY290" fmla="*/ 995869 h 1198497"/>
                            <a:gd name="connsiteX291" fmla="*/ 2855401 w 2855401"/>
                            <a:gd name="connsiteY291" fmla="*/ 1022063 h 1198497"/>
                            <a:gd name="connsiteX292" fmla="*/ 2850639 w 2855401"/>
                            <a:gd name="connsiteY292" fmla="*/ 1060163 h 1198497"/>
                            <a:gd name="connsiteX293" fmla="*/ 2848257 w 2855401"/>
                            <a:gd name="connsiteY293" fmla="*/ 1067307 h 1198497"/>
                            <a:gd name="connsiteX294" fmla="*/ 2843495 w 2855401"/>
                            <a:gd name="connsiteY294" fmla="*/ 1074451 h 1198497"/>
                            <a:gd name="connsiteX295" fmla="*/ 2838732 w 2855401"/>
                            <a:gd name="connsiteY295" fmla="*/ 1083976 h 1198497"/>
                            <a:gd name="connsiteX296" fmla="*/ 2836351 w 2855401"/>
                            <a:gd name="connsiteY296" fmla="*/ 1093501 h 1198497"/>
                            <a:gd name="connsiteX297" fmla="*/ 2831589 w 2855401"/>
                            <a:gd name="connsiteY297" fmla="*/ 1107788 h 1198497"/>
                            <a:gd name="connsiteX298" fmla="*/ 2824445 w 2855401"/>
                            <a:gd name="connsiteY298" fmla="*/ 1131601 h 1198497"/>
                            <a:gd name="connsiteX299" fmla="*/ 2822064 w 2855401"/>
                            <a:gd name="connsiteY299" fmla="*/ 1138744 h 1198497"/>
                            <a:gd name="connsiteX300" fmla="*/ 2817301 w 2855401"/>
                            <a:gd name="connsiteY300" fmla="*/ 1145888 h 1198497"/>
                            <a:gd name="connsiteX301" fmla="*/ 2807776 w 2855401"/>
                            <a:gd name="connsiteY301" fmla="*/ 1167319 h 1198497"/>
                            <a:gd name="connsiteX302" fmla="*/ 2798251 w 2855401"/>
                            <a:gd name="connsiteY302" fmla="*/ 1191132 h 1198497"/>
                            <a:gd name="connsiteX303" fmla="*/ 2795870 w 2855401"/>
                            <a:gd name="connsiteY303" fmla="*/ 1198276 h 1198497"/>
                            <a:gd name="connsiteX304" fmla="*/ 2791107 w 2855401"/>
                            <a:gd name="connsiteY304" fmla="*/ 1195894 h 1198497"/>
                            <a:gd name="connsiteX305" fmla="*/ 2798251 w 2855401"/>
                            <a:gd name="connsiteY305"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6520 w 2855401"/>
                            <a:gd name="connsiteY4" fmla="*/ 64800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955164 w 2855401"/>
                            <a:gd name="connsiteY105" fmla="*/ 457707 h 1198497"/>
                            <a:gd name="connsiteX106" fmla="*/ 1002789 w 2855401"/>
                            <a:gd name="connsiteY106" fmla="*/ 455326 h 1198497"/>
                            <a:gd name="connsiteX107" fmla="*/ 1048032 w 2855401"/>
                            <a:gd name="connsiteY107" fmla="*/ 464851 h 1198497"/>
                            <a:gd name="connsiteX108" fmla="*/ 1095657 w 2855401"/>
                            <a:gd name="connsiteY108" fmla="*/ 469613 h 1198497"/>
                            <a:gd name="connsiteX109" fmla="*/ 1102801 w 2855401"/>
                            <a:gd name="connsiteY109" fmla="*/ 467232 h 1198497"/>
                            <a:gd name="connsiteX110" fmla="*/ 1119470 w 2855401"/>
                            <a:gd name="connsiteY110" fmla="*/ 471994 h 1198497"/>
                            <a:gd name="connsiteX111" fmla="*/ 1128995 w 2855401"/>
                            <a:gd name="connsiteY111" fmla="*/ 474376 h 1198497"/>
                            <a:gd name="connsiteX112" fmla="*/ 1136139 w 2855401"/>
                            <a:gd name="connsiteY112" fmla="*/ 476757 h 1198497"/>
                            <a:gd name="connsiteX113" fmla="*/ 1148045 w 2855401"/>
                            <a:gd name="connsiteY113" fmla="*/ 479138 h 1198497"/>
                            <a:gd name="connsiteX114" fmla="*/ 1157570 w 2855401"/>
                            <a:gd name="connsiteY114" fmla="*/ 486282 h 1198497"/>
                            <a:gd name="connsiteX115" fmla="*/ 1245676 w 2855401"/>
                            <a:gd name="connsiteY115" fmla="*/ 483901 h 1198497"/>
                            <a:gd name="connsiteX116" fmla="*/ 1255201 w 2855401"/>
                            <a:gd name="connsiteY116" fmla="*/ 481519 h 1198497"/>
                            <a:gd name="connsiteX117" fmla="*/ 1324257 w 2855401"/>
                            <a:gd name="connsiteY117" fmla="*/ 479138 h 1198497"/>
                            <a:gd name="connsiteX118" fmla="*/ 1357595 w 2855401"/>
                            <a:gd name="connsiteY118" fmla="*/ 474376 h 1198497"/>
                            <a:gd name="connsiteX119" fmla="*/ 1371882 w 2855401"/>
                            <a:gd name="connsiteY119" fmla="*/ 469613 h 1198497"/>
                            <a:gd name="connsiteX120" fmla="*/ 1407601 w 2855401"/>
                            <a:gd name="connsiteY120" fmla="*/ 457707 h 1198497"/>
                            <a:gd name="connsiteX121" fmla="*/ 1429032 w 2855401"/>
                            <a:gd name="connsiteY121" fmla="*/ 450563 h 1198497"/>
                            <a:gd name="connsiteX122" fmla="*/ 1436176 w 2855401"/>
                            <a:gd name="connsiteY122" fmla="*/ 448182 h 1198497"/>
                            <a:gd name="connsiteX123" fmla="*/ 1443320 w 2855401"/>
                            <a:gd name="connsiteY123" fmla="*/ 445801 h 1198497"/>
                            <a:gd name="connsiteX124" fmla="*/ 1455226 w 2855401"/>
                            <a:gd name="connsiteY124" fmla="*/ 431513 h 1198497"/>
                            <a:gd name="connsiteX125" fmla="*/ 1462370 w 2855401"/>
                            <a:gd name="connsiteY125" fmla="*/ 424369 h 1198497"/>
                            <a:gd name="connsiteX126" fmla="*/ 1474276 w 2855401"/>
                            <a:gd name="connsiteY126" fmla="*/ 412463 h 1198497"/>
                            <a:gd name="connsiteX127" fmla="*/ 1479039 w 2855401"/>
                            <a:gd name="connsiteY127" fmla="*/ 405319 h 1198497"/>
                            <a:gd name="connsiteX128" fmla="*/ 1486182 w 2855401"/>
                            <a:gd name="connsiteY128" fmla="*/ 400557 h 1198497"/>
                            <a:gd name="connsiteX129" fmla="*/ 1495707 w 2855401"/>
                            <a:gd name="connsiteY129" fmla="*/ 386269 h 1198497"/>
                            <a:gd name="connsiteX130" fmla="*/ 1500470 w 2855401"/>
                            <a:gd name="connsiteY130" fmla="*/ 379126 h 1198497"/>
                            <a:gd name="connsiteX131" fmla="*/ 1505232 w 2855401"/>
                            <a:gd name="connsiteY131" fmla="*/ 371982 h 1198497"/>
                            <a:gd name="connsiteX132" fmla="*/ 1512376 w 2855401"/>
                            <a:gd name="connsiteY132" fmla="*/ 357694 h 1198497"/>
                            <a:gd name="connsiteX133" fmla="*/ 1514757 w 2855401"/>
                            <a:gd name="connsiteY133" fmla="*/ 350551 h 1198497"/>
                            <a:gd name="connsiteX134" fmla="*/ 1524282 w 2855401"/>
                            <a:gd name="connsiteY134" fmla="*/ 336263 h 1198497"/>
                            <a:gd name="connsiteX135" fmla="*/ 1529045 w 2855401"/>
                            <a:gd name="connsiteY135" fmla="*/ 329119 h 1198497"/>
                            <a:gd name="connsiteX136" fmla="*/ 1536189 w 2855401"/>
                            <a:gd name="connsiteY136" fmla="*/ 321976 h 1198497"/>
                            <a:gd name="connsiteX137" fmla="*/ 1538570 w 2855401"/>
                            <a:gd name="connsiteY137" fmla="*/ 312451 h 1198497"/>
                            <a:gd name="connsiteX138" fmla="*/ 1543332 w 2855401"/>
                            <a:gd name="connsiteY138" fmla="*/ 298163 h 1198497"/>
                            <a:gd name="connsiteX139" fmla="*/ 1545714 w 2855401"/>
                            <a:gd name="connsiteY139" fmla="*/ 288638 h 1198497"/>
                            <a:gd name="connsiteX140" fmla="*/ 1548095 w 2855401"/>
                            <a:gd name="connsiteY140" fmla="*/ 276732 h 1198497"/>
                            <a:gd name="connsiteX141" fmla="*/ 1550476 w 2855401"/>
                            <a:gd name="connsiteY141" fmla="*/ 269588 h 1198497"/>
                            <a:gd name="connsiteX142" fmla="*/ 1552857 w 2855401"/>
                            <a:gd name="connsiteY142" fmla="*/ 260063 h 1198497"/>
                            <a:gd name="connsiteX143" fmla="*/ 1557620 w 2855401"/>
                            <a:gd name="connsiteY143" fmla="*/ 219582 h 1198497"/>
                            <a:gd name="connsiteX144" fmla="*/ 1562382 w 2855401"/>
                            <a:gd name="connsiteY144" fmla="*/ 202913 h 1198497"/>
                            <a:gd name="connsiteX145" fmla="*/ 1567145 w 2855401"/>
                            <a:gd name="connsiteY145" fmla="*/ 195769 h 1198497"/>
                            <a:gd name="connsiteX146" fmla="*/ 1569526 w 2855401"/>
                            <a:gd name="connsiteY146" fmla="*/ 188626 h 1198497"/>
                            <a:gd name="connsiteX147" fmla="*/ 1579051 w 2855401"/>
                            <a:gd name="connsiteY147" fmla="*/ 174338 h 1198497"/>
                            <a:gd name="connsiteX148" fmla="*/ 1586195 w 2855401"/>
                            <a:gd name="connsiteY148" fmla="*/ 160051 h 1198497"/>
                            <a:gd name="connsiteX149" fmla="*/ 1593339 w 2855401"/>
                            <a:gd name="connsiteY149" fmla="*/ 155288 h 1198497"/>
                            <a:gd name="connsiteX150" fmla="*/ 1614770 w 2855401"/>
                            <a:gd name="connsiteY150" fmla="*/ 150526 h 1198497"/>
                            <a:gd name="connsiteX151" fmla="*/ 1617150 w 2855401"/>
                            <a:gd name="connsiteY151" fmla="*/ 131475 h 1198497"/>
                            <a:gd name="connsiteX152" fmla="*/ 1636202 w 2855401"/>
                            <a:gd name="connsiteY152" fmla="*/ 129094 h 1198497"/>
                            <a:gd name="connsiteX153" fmla="*/ 1664776 w 2855401"/>
                            <a:gd name="connsiteY153" fmla="*/ 126713 h 1198497"/>
                            <a:gd name="connsiteX154" fmla="*/ 1676682 w 2855401"/>
                            <a:gd name="connsiteY154" fmla="*/ 124332 h 1198497"/>
                            <a:gd name="connsiteX155" fmla="*/ 1693351 w 2855401"/>
                            <a:gd name="connsiteY155" fmla="*/ 126713 h 1198497"/>
                            <a:gd name="connsiteX156" fmla="*/ 1726689 w 2855401"/>
                            <a:gd name="connsiteY156" fmla="*/ 124332 h 1198497"/>
                            <a:gd name="connsiteX157" fmla="*/ 1738595 w 2855401"/>
                            <a:gd name="connsiteY157" fmla="*/ 121951 h 1198497"/>
                            <a:gd name="connsiteX158" fmla="*/ 1752882 w 2855401"/>
                            <a:gd name="connsiteY158" fmla="*/ 131476 h 1198497"/>
                            <a:gd name="connsiteX159" fmla="*/ 1755264 w 2855401"/>
                            <a:gd name="connsiteY159" fmla="*/ 138619 h 1198497"/>
                            <a:gd name="connsiteX160" fmla="*/ 1760026 w 2855401"/>
                            <a:gd name="connsiteY160" fmla="*/ 145763 h 1198497"/>
                            <a:gd name="connsiteX161" fmla="*/ 1769551 w 2855401"/>
                            <a:gd name="connsiteY161" fmla="*/ 162432 h 1198497"/>
                            <a:gd name="connsiteX162" fmla="*/ 1771932 w 2855401"/>
                            <a:gd name="connsiteY162" fmla="*/ 150526 h 1198497"/>
                            <a:gd name="connsiteX163" fmla="*/ 1776695 w 2855401"/>
                            <a:gd name="connsiteY163" fmla="*/ 164813 h 1198497"/>
                            <a:gd name="connsiteX164" fmla="*/ 1783839 w 2855401"/>
                            <a:gd name="connsiteY164" fmla="*/ 179101 h 1198497"/>
                            <a:gd name="connsiteX165" fmla="*/ 1788601 w 2855401"/>
                            <a:gd name="connsiteY165" fmla="*/ 195769 h 1198497"/>
                            <a:gd name="connsiteX166" fmla="*/ 1800507 w 2855401"/>
                            <a:gd name="connsiteY166" fmla="*/ 210057 h 1198497"/>
                            <a:gd name="connsiteX167" fmla="*/ 1810032 w 2855401"/>
                            <a:gd name="connsiteY167" fmla="*/ 224344 h 1198497"/>
                            <a:gd name="connsiteX168" fmla="*/ 1814795 w 2855401"/>
                            <a:gd name="connsiteY168" fmla="*/ 241013 h 1198497"/>
                            <a:gd name="connsiteX169" fmla="*/ 1824320 w 2855401"/>
                            <a:gd name="connsiteY169" fmla="*/ 262444 h 1198497"/>
                            <a:gd name="connsiteX170" fmla="*/ 1826701 w 2855401"/>
                            <a:gd name="connsiteY170" fmla="*/ 271969 h 1198497"/>
                            <a:gd name="connsiteX171" fmla="*/ 1833845 w 2855401"/>
                            <a:gd name="connsiteY171" fmla="*/ 293401 h 1198497"/>
                            <a:gd name="connsiteX172" fmla="*/ 1843370 w 2855401"/>
                            <a:gd name="connsiteY172" fmla="*/ 321976 h 1198497"/>
                            <a:gd name="connsiteX173" fmla="*/ 1850514 w 2855401"/>
                            <a:gd name="connsiteY173" fmla="*/ 343407 h 1198497"/>
                            <a:gd name="connsiteX174" fmla="*/ 1855276 w 2855401"/>
                            <a:gd name="connsiteY174" fmla="*/ 357694 h 1198497"/>
                            <a:gd name="connsiteX175" fmla="*/ 1860039 w 2855401"/>
                            <a:gd name="connsiteY175" fmla="*/ 364838 h 1198497"/>
                            <a:gd name="connsiteX176" fmla="*/ 1862420 w 2855401"/>
                            <a:gd name="connsiteY176" fmla="*/ 374363 h 1198497"/>
                            <a:gd name="connsiteX177" fmla="*/ 1867182 w 2855401"/>
                            <a:gd name="connsiteY177" fmla="*/ 388651 h 1198497"/>
                            <a:gd name="connsiteX178" fmla="*/ 1876707 w 2855401"/>
                            <a:gd name="connsiteY178" fmla="*/ 417226 h 1198497"/>
                            <a:gd name="connsiteX179" fmla="*/ 1881470 w 2855401"/>
                            <a:gd name="connsiteY179" fmla="*/ 431513 h 1198497"/>
                            <a:gd name="connsiteX180" fmla="*/ 1883851 w 2855401"/>
                            <a:gd name="connsiteY180" fmla="*/ 438657 h 1198497"/>
                            <a:gd name="connsiteX181" fmla="*/ 1926714 w 2855401"/>
                            <a:gd name="connsiteY181" fmla="*/ 431513 h 1198497"/>
                            <a:gd name="connsiteX182" fmla="*/ 1933857 w 2855401"/>
                            <a:gd name="connsiteY182" fmla="*/ 429132 h 1198497"/>
                            <a:gd name="connsiteX183" fmla="*/ 1941001 w 2855401"/>
                            <a:gd name="connsiteY183" fmla="*/ 426751 h 1198497"/>
                            <a:gd name="connsiteX184" fmla="*/ 1948145 w 2855401"/>
                            <a:gd name="connsiteY184" fmla="*/ 421988 h 1198497"/>
                            <a:gd name="connsiteX185" fmla="*/ 1967195 w 2855401"/>
                            <a:gd name="connsiteY185" fmla="*/ 417226 h 1198497"/>
                            <a:gd name="connsiteX186" fmla="*/ 1995770 w 2855401"/>
                            <a:gd name="connsiteY186" fmla="*/ 412463 h 1198497"/>
                            <a:gd name="connsiteX187" fmla="*/ 2007676 w 2855401"/>
                            <a:gd name="connsiteY187" fmla="*/ 407701 h 1198497"/>
                            <a:gd name="connsiteX188" fmla="*/ 2033870 w 2855401"/>
                            <a:gd name="connsiteY188" fmla="*/ 402938 h 1198497"/>
                            <a:gd name="connsiteX189" fmla="*/ 2043395 w 2855401"/>
                            <a:gd name="connsiteY189" fmla="*/ 400557 h 1198497"/>
                            <a:gd name="connsiteX190" fmla="*/ 2057682 w 2855401"/>
                            <a:gd name="connsiteY190" fmla="*/ 395794 h 1198497"/>
                            <a:gd name="connsiteX191" fmla="*/ 2098164 w 2855401"/>
                            <a:gd name="connsiteY191" fmla="*/ 393413 h 1198497"/>
                            <a:gd name="connsiteX192" fmla="*/ 2133882 w 2855401"/>
                            <a:gd name="connsiteY192" fmla="*/ 367220 h 1198497"/>
                            <a:gd name="connsiteX193" fmla="*/ 2181508 w 2855401"/>
                            <a:gd name="connsiteY193" fmla="*/ 357694 h 1198497"/>
                            <a:gd name="connsiteX194" fmla="*/ 2207700 w 2855401"/>
                            <a:gd name="connsiteY194" fmla="*/ 360075 h 1198497"/>
                            <a:gd name="connsiteX195" fmla="*/ 2219607 w 2855401"/>
                            <a:gd name="connsiteY195" fmla="*/ 360076 h 1198497"/>
                            <a:gd name="connsiteX196" fmla="*/ 2226751 w 2855401"/>
                            <a:gd name="connsiteY196" fmla="*/ 355313 h 1198497"/>
                            <a:gd name="connsiteX197" fmla="*/ 2238657 w 2855401"/>
                            <a:gd name="connsiteY197" fmla="*/ 352932 h 1198497"/>
                            <a:gd name="connsiteX198" fmla="*/ 2245801 w 2855401"/>
                            <a:gd name="connsiteY198" fmla="*/ 350551 h 1198497"/>
                            <a:gd name="connsiteX199" fmla="*/ 2264851 w 2855401"/>
                            <a:gd name="connsiteY199" fmla="*/ 345788 h 1198497"/>
                            <a:gd name="connsiteX200" fmla="*/ 2279139 w 2855401"/>
                            <a:gd name="connsiteY200" fmla="*/ 348169 h 1198497"/>
                            <a:gd name="connsiteX201" fmla="*/ 2286282 w 2855401"/>
                            <a:gd name="connsiteY201" fmla="*/ 350551 h 1198497"/>
                            <a:gd name="connsiteX202" fmla="*/ 2302951 w 2855401"/>
                            <a:gd name="connsiteY202" fmla="*/ 352932 h 1198497"/>
                            <a:gd name="connsiteX203" fmla="*/ 2322001 w 2855401"/>
                            <a:gd name="connsiteY203" fmla="*/ 357694 h 1198497"/>
                            <a:gd name="connsiteX204" fmla="*/ 2329145 w 2855401"/>
                            <a:gd name="connsiteY204" fmla="*/ 360076 h 1198497"/>
                            <a:gd name="connsiteX205" fmla="*/ 2341051 w 2855401"/>
                            <a:gd name="connsiteY205" fmla="*/ 362457 h 1198497"/>
                            <a:gd name="connsiteX206" fmla="*/ 2350576 w 2855401"/>
                            <a:gd name="connsiteY206" fmla="*/ 364838 h 1198497"/>
                            <a:gd name="connsiteX207" fmla="*/ 2369626 w 2855401"/>
                            <a:gd name="connsiteY207" fmla="*/ 362457 h 1198497"/>
                            <a:gd name="connsiteX208" fmla="*/ 2376770 w 2855401"/>
                            <a:gd name="connsiteY208" fmla="*/ 360076 h 1198497"/>
                            <a:gd name="connsiteX209" fmla="*/ 2388676 w 2855401"/>
                            <a:gd name="connsiteY209" fmla="*/ 364838 h 1198497"/>
                            <a:gd name="connsiteX210" fmla="*/ 2400582 w 2855401"/>
                            <a:gd name="connsiteY210" fmla="*/ 367219 h 1198497"/>
                            <a:gd name="connsiteX211" fmla="*/ 2407726 w 2855401"/>
                            <a:gd name="connsiteY211" fmla="*/ 369601 h 1198497"/>
                            <a:gd name="connsiteX212" fmla="*/ 2433920 w 2855401"/>
                            <a:gd name="connsiteY212" fmla="*/ 367219 h 1198497"/>
                            <a:gd name="connsiteX213" fmla="*/ 2448207 w 2855401"/>
                            <a:gd name="connsiteY213" fmla="*/ 362457 h 1198497"/>
                            <a:gd name="connsiteX214" fmla="*/ 2455351 w 2855401"/>
                            <a:gd name="connsiteY214" fmla="*/ 357694 h 1198497"/>
                            <a:gd name="connsiteX215" fmla="*/ 2460114 w 2855401"/>
                            <a:gd name="connsiteY215" fmla="*/ 350551 h 1198497"/>
                            <a:gd name="connsiteX216" fmla="*/ 2467257 w 2855401"/>
                            <a:gd name="connsiteY216" fmla="*/ 348169 h 1198497"/>
                            <a:gd name="connsiteX217" fmla="*/ 2479164 w 2855401"/>
                            <a:gd name="connsiteY217" fmla="*/ 312451 h 1198497"/>
                            <a:gd name="connsiteX218" fmla="*/ 2483926 w 2855401"/>
                            <a:gd name="connsiteY218" fmla="*/ 298163 h 1198497"/>
                            <a:gd name="connsiteX219" fmla="*/ 2486307 w 2855401"/>
                            <a:gd name="connsiteY219" fmla="*/ 291019 h 1198497"/>
                            <a:gd name="connsiteX220" fmla="*/ 2483926 w 2855401"/>
                            <a:gd name="connsiteY220" fmla="*/ 250538 h 1198497"/>
                            <a:gd name="connsiteX221" fmla="*/ 2481545 w 2855401"/>
                            <a:gd name="connsiteY221" fmla="*/ 243394 h 1198497"/>
                            <a:gd name="connsiteX222" fmla="*/ 2479164 w 2855401"/>
                            <a:gd name="connsiteY222" fmla="*/ 229107 h 1198497"/>
                            <a:gd name="connsiteX223" fmla="*/ 2474401 w 2855401"/>
                            <a:gd name="connsiteY223" fmla="*/ 214819 h 1198497"/>
                            <a:gd name="connsiteX224" fmla="*/ 2481545 w 2855401"/>
                            <a:gd name="connsiteY224" fmla="*/ 167194 h 1198497"/>
                            <a:gd name="connsiteX225" fmla="*/ 2486307 w 2855401"/>
                            <a:gd name="connsiteY225" fmla="*/ 160051 h 1198497"/>
                            <a:gd name="connsiteX226" fmla="*/ 2488689 w 2855401"/>
                            <a:gd name="connsiteY226" fmla="*/ 145763 h 1198497"/>
                            <a:gd name="connsiteX227" fmla="*/ 2498214 w 2855401"/>
                            <a:gd name="connsiteY227" fmla="*/ 131476 h 1198497"/>
                            <a:gd name="connsiteX228" fmla="*/ 2500595 w 2855401"/>
                            <a:gd name="connsiteY228" fmla="*/ 124332 h 1198497"/>
                            <a:gd name="connsiteX229" fmla="*/ 2507739 w 2855401"/>
                            <a:gd name="connsiteY229" fmla="*/ 114807 h 1198497"/>
                            <a:gd name="connsiteX230" fmla="*/ 2495832 w 2855401"/>
                            <a:gd name="connsiteY230" fmla="*/ 112426 h 1198497"/>
                            <a:gd name="connsiteX231" fmla="*/ 2512501 w 2855401"/>
                            <a:gd name="connsiteY231" fmla="*/ 100519 h 1198497"/>
                            <a:gd name="connsiteX232" fmla="*/ 2519645 w 2855401"/>
                            <a:gd name="connsiteY232" fmla="*/ 98138 h 1198497"/>
                            <a:gd name="connsiteX233" fmla="*/ 2526789 w 2855401"/>
                            <a:gd name="connsiteY233" fmla="*/ 93376 h 1198497"/>
                            <a:gd name="connsiteX234" fmla="*/ 2536314 w 2855401"/>
                            <a:gd name="connsiteY234" fmla="*/ 88613 h 1198497"/>
                            <a:gd name="connsiteX235" fmla="*/ 2550601 w 2855401"/>
                            <a:gd name="connsiteY235" fmla="*/ 79088 h 1198497"/>
                            <a:gd name="connsiteX236" fmla="*/ 2557745 w 2855401"/>
                            <a:gd name="connsiteY236" fmla="*/ 71944 h 1198497"/>
                            <a:gd name="connsiteX237" fmla="*/ 2564889 w 2855401"/>
                            <a:gd name="connsiteY237" fmla="*/ 69563 h 1198497"/>
                            <a:gd name="connsiteX238" fmla="*/ 2583939 w 2855401"/>
                            <a:gd name="connsiteY238" fmla="*/ 64801 h 1198497"/>
                            <a:gd name="connsiteX239" fmla="*/ 2617276 w 2855401"/>
                            <a:gd name="connsiteY239" fmla="*/ 60038 h 1198497"/>
                            <a:gd name="connsiteX240" fmla="*/ 2650614 w 2855401"/>
                            <a:gd name="connsiteY240" fmla="*/ 62419 h 1198497"/>
                            <a:gd name="connsiteX241" fmla="*/ 2655376 w 2855401"/>
                            <a:gd name="connsiteY241" fmla="*/ 76707 h 1198497"/>
                            <a:gd name="connsiteX242" fmla="*/ 2662520 w 2855401"/>
                            <a:gd name="connsiteY242" fmla="*/ 83851 h 1198497"/>
                            <a:gd name="connsiteX243" fmla="*/ 2693476 w 2855401"/>
                            <a:gd name="connsiteY243" fmla="*/ 105282 h 1198497"/>
                            <a:gd name="connsiteX244" fmla="*/ 2712526 w 2855401"/>
                            <a:gd name="connsiteY244" fmla="*/ 121951 h 1198497"/>
                            <a:gd name="connsiteX245" fmla="*/ 2719670 w 2855401"/>
                            <a:gd name="connsiteY245" fmla="*/ 124332 h 1198497"/>
                            <a:gd name="connsiteX246" fmla="*/ 2731576 w 2855401"/>
                            <a:gd name="connsiteY246" fmla="*/ 136238 h 1198497"/>
                            <a:gd name="connsiteX247" fmla="*/ 2738720 w 2855401"/>
                            <a:gd name="connsiteY247" fmla="*/ 145763 h 1198497"/>
                            <a:gd name="connsiteX248" fmla="*/ 2757770 w 2855401"/>
                            <a:gd name="connsiteY248" fmla="*/ 160051 h 1198497"/>
                            <a:gd name="connsiteX249" fmla="*/ 2772057 w 2855401"/>
                            <a:gd name="connsiteY249" fmla="*/ 183863 h 1198497"/>
                            <a:gd name="connsiteX250" fmla="*/ 2776820 w 2855401"/>
                            <a:gd name="connsiteY250" fmla="*/ 200532 h 1198497"/>
                            <a:gd name="connsiteX251" fmla="*/ 2779201 w 2855401"/>
                            <a:gd name="connsiteY251" fmla="*/ 212438 h 1198497"/>
                            <a:gd name="connsiteX252" fmla="*/ 2781582 w 2855401"/>
                            <a:gd name="connsiteY252" fmla="*/ 219582 h 1198497"/>
                            <a:gd name="connsiteX253" fmla="*/ 2786345 w 2855401"/>
                            <a:gd name="connsiteY253" fmla="*/ 269588 h 1198497"/>
                            <a:gd name="connsiteX254" fmla="*/ 2788726 w 2855401"/>
                            <a:gd name="connsiteY254" fmla="*/ 291019 h 1198497"/>
                            <a:gd name="connsiteX255" fmla="*/ 2800632 w 2855401"/>
                            <a:gd name="connsiteY255" fmla="*/ 312451 h 1198497"/>
                            <a:gd name="connsiteX256" fmla="*/ 2803014 w 2855401"/>
                            <a:gd name="connsiteY256" fmla="*/ 324357 h 1198497"/>
                            <a:gd name="connsiteX257" fmla="*/ 2807776 w 2855401"/>
                            <a:gd name="connsiteY257" fmla="*/ 331501 h 1198497"/>
                            <a:gd name="connsiteX258" fmla="*/ 2810157 w 2855401"/>
                            <a:gd name="connsiteY258" fmla="*/ 338644 h 1198497"/>
                            <a:gd name="connsiteX259" fmla="*/ 2814920 w 2855401"/>
                            <a:gd name="connsiteY259" fmla="*/ 348169 h 1198497"/>
                            <a:gd name="connsiteX260" fmla="*/ 2819682 w 2855401"/>
                            <a:gd name="connsiteY260" fmla="*/ 367219 h 1198497"/>
                            <a:gd name="connsiteX261" fmla="*/ 2822064 w 2855401"/>
                            <a:gd name="connsiteY261" fmla="*/ 374363 h 1198497"/>
                            <a:gd name="connsiteX262" fmla="*/ 2824445 w 2855401"/>
                            <a:gd name="connsiteY262" fmla="*/ 383888 h 1198497"/>
                            <a:gd name="connsiteX263" fmla="*/ 2829207 w 2855401"/>
                            <a:gd name="connsiteY263" fmla="*/ 400557 h 1198497"/>
                            <a:gd name="connsiteX264" fmla="*/ 2831589 w 2855401"/>
                            <a:gd name="connsiteY264" fmla="*/ 424369 h 1198497"/>
                            <a:gd name="connsiteX265" fmla="*/ 2833970 w 2855401"/>
                            <a:gd name="connsiteY265" fmla="*/ 431513 h 1198497"/>
                            <a:gd name="connsiteX266" fmla="*/ 2836351 w 2855401"/>
                            <a:gd name="connsiteY266" fmla="*/ 441038 h 1198497"/>
                            <a:gd name="connsiteX267" fmla="*/ 2836351 w 2855401"/>
                            <a:gd name="connsiteY267" fmla="*/ 522001 h 1198497"/>
                            <a:gd name="connsiteX268" fmla="*/ 2833970 w 2855401"/>
                            <a:gd name="connsiteY268" fmla="*/ 529144 h 1198497"/>
                            <a:gd name="connsiteX269" fmla="*/ 2826826 w 2855401"/>
                            <a:gd name="connsiteY269" fmla="*/ 572007 h 1198497"/>
                            <a:gd name="connsiteX270" fmla="*/ 2817301 w 2855401"/>
                            <a:gd name="connsiteY270" fmla="*/ 576769 h 1198497"/>
                            <a:gd name="connsiteX271" fmla="*/ 2822064 w 2855401"/>
                            <a:gd name="connsiteY271" fmla="*/ 586294 h 1198497"/>
                            <a:gd name="connsiteX272" fmla="*/ 2819682 w 2855401"/>
                            <a:gd name="connsiteY272" fmla="*/ 600582 h 1198497"/>
                            <a:gd name="connsiteX273" fmla="*/ 2810157 w 2855401"/>
                            <a:gd name="connsiteY273" fmla="*/ 626776 h 1198497"/>
                            <a:gd name="connsiteX274" fmla="*/ 2807776 w 2855401"/>
                            <a:gd name="connsiteY274" fmla="*/ 648207 h 1198497"/>
                            <a:gd name="connsiteX275" fmla="*/ 2805395 w 2855401"/>
                            <a:gd name="connsiteY275" fmla="*/ 655351 h 1198497"/>
                            <a:gd name="connsiteX276" fmla="*/ 2800632 w 2855401"/>
                            <a:gd name="connsiteY276" fmla="*/ 669638 h 1198497"/>
                            <a:gd name="connsiteX277" fmla="*/ 2798251 w 2855401"/>
                            <a:gd name="connsiteY277" fmla="*/ 681544 h 1198497"/>
                            <a:gd name="connsiteX278" fmla="*/ 2800632 w 2855401"/>
                            <a:gd name="connsiteY278" fmla="*/ 712501 h 1198497"/>
                            <a:gd name="connsiteX279" fmla="*/ 2810157 w 2855401"/>
                            <a:gd name="connsiteY279" fmla="*/ 733932 h 1198497"/>
                            <a:gd name="connsiteX280" fmla="*/ 2817301 w 2855401"/>
                            <a:gd name="connsiteY280" fmla="*/ 755363 h 1198497"/>
                            <a:gd name="connsiteX281" fmla="*/ 2819682 w 2855401"/>
                            <a:gd name="connsiteY281" fmla="*/ 762507 h 1198497"/>
                            <a:gd name="connsiteX282" fmla="*/ 2824445 w 2855401"/>
                            <a:gd name="connsiteY282" fmla="*/ 769651 h 1198497"/>
                            <a:gd name="connsiteX283" fmla="*/ 2826826 w 2855401"/>
                            <a:gd name="connsiteY283" fmla="*/ 779176 h 1198497"/>
                            <a:gd name="connsiteX284" fmla="*/ 2833970 w 2855401"/>
                            <a:gd name="connsiteY284" fmla="*/ 802988 h 1198497"/>
                            <a:gd name="connsiteX285" fmla="*/ 2838732 w 2855401"/>
                            <a:gd name="connsiteY285" fmla="*/ 893476 h 1198497"/>
                            <a:gd name="connsiteX286" fmla="*/ 2841114 w 2855401"/>
                            <a:gd name="connsiteY286" fmla="*/ 917288 h 1198497"/>
                            <a:gd name="connsiteX287" fmla="*/ 2845876 w 2855401"/>
                            <a:gd name="connsiteY287" fmla="*/ 974438 h 1198497"/>
                            <a:gd name="connsiteX288" fmla="*/ 2848257 w 2855401"/>
                            <a:gd name="connsiteY288" fmla="*/ 981582 h 1198497"/>
                            <a:gd name="connsiteX289" fmla="*/ 2850639 w 2855401"/>
                            <a:gd name="connsiteY289" fmla="*/ 995869 h 1198497"/>
                            <a:gd name="connsiteX290" fmla="*/ 2855401 w 2855401"/>
                            <a:gd name="connsiteY290" fmla="*/ 1022063 h 1198497"/>
                            <a:gd name="connsiteX291" fmla="*/ 2850639 w 2855401"/>
                            <a:gd name="connsiteY291" fmla="*/ 1060163 h 1198497"/>
                            <a:gd name="connsiteX292" fmla="*/ 2848257 w 2855401"/>
                            <a:gd name="connsiteY292" fmla="*/ 1067307 h 1198497"/>
                            <a:gd name="connsiteX293" fmla="*/ 2843495 w 2855401"/>
                            <a:gd name="connsiteY293" fmla="*/ 1074451 h 1198497"/>
                            <a:gd name="connsiteX294" fmla="*/ 2838732 w 2855401"/>
                            <a:gd name="connsiteY294" fmla="*/ 1083976 h 1198497"/>
                            <a:gd name="connsiteX295" fmla="*/ 2836351 w 2855401"/>
                            <a:gd name="connsiteY295" fmla="*/ 1093501 h 1198497"/>
                            <a:gd name="connsiteX296" fmla="*/ 2831589 w 2855401"/>
                            <a:gd name="connsiteY296" fmla="*/ 1107788 h 1198497"/>
                            <a:gd name="connsiteX297" fmla="*/ 2824445 w 2855401"/>
                            <a:gd name="connsiteY297" fmla="*/ 1131601 h 1198497"/>
                            <a:gd name="connsiteX298" fmla="*/ 2822064 w 2855401"/>
                            <a:gd name="connsiteY298" fmla="*/ 1138744 h 1198497"/>
                            <a:gd name="connsiteX299" fmla="*/ 2817301 w 2855401"/>
                            <a:gd name="connsiteY299" fmla="*/ 1145888 h 1198497"/>
                            <a:gd name="connsiteX300" fmla="*/ 2807776 w 2855401"/>
                            <a:gd name="connsiteY300" fmla="*/ 1167319 h 1198497"/>
                            <a:gd name="connsiteX301" fmla="*/ 2798251 w 2855401"/>
                            <a:gd name="connsiteY301" fmla="*/ 1191132 h 1198497"/>
                            <a:gd name="connsiteX302" fmla="*/ 2795870 w 2855401"/>
                            <a:gd name="connsiteY302" fmla="*/ 1198276 h 1198497"/>
                            <a:gd name="connsiteX303" fmla="*/ 2791107 w 2855401"/>
                            <a:gd name="connsiteY303" fmla="*/ 1195894 h 1198497"/>
                            <a:gd name="connsiteX304" fmla="*/ 2798251 w 2855401"/>
                            <a:gd name="connsiteY304" fmla="*/ 1191132 h 1198497"/>
                            <a:gd name="connsiteX0" fmla="*/ 447958 w 2855401"/>
                            <a:gd name="connsiteY0" fmla="*/ 19557 h 1198497"/>
                            <a:gd name="connsiteX1" fmla="*/ 514633 w 2855401"/>
                            <a:gd name="connsiteY1" fmla="*/ 507 h 1198497"/>
                            <a:gd name="connsiteX2" fmla="*/ 405094 w 2855401"/>
                            <a:gd name="connsiteY2" fmla="*/ 40989 h 1198497"/>
                            <a:gd name="connsiteX3" fmla="*/ 359851 w 2855401"/>
                            <a:gd name="connsiteY3" fmla="*/ 86232 h 1198497"/>
                            <a:gd name="connsiteX4" fmla="*/ 376520 w 2855401"/>
                            <a:gd name="connsiteY4" fmla="*/ 64800 h 1198497"/>
                            <a:gd name="connsiteX5" fmla="*/ 352707 w 2855401"/>
                            <a:gd name="connsiteY5" fmla="*/ 102901 h 1198497"/>
                            <a:gd name="connsiteX6" fmla="*/ 347945 w 2855401"/>
                            <a:gd name="connsiteY6" fmla="*/ 110044 h 1198497"/>
                            <a:gd name="connsiteX7" fmla="*/ 340801 w 2855401"/>
                            <a:gd name="connsiteY7" fmla="*/ 133857 h 1198497"/>
                            <a:gd name="connsiteX8" fmla="*/ 338420 w 2855401"/>
                            <a:gd name="connsiteY8" fmla="*/ 141001 h 1198497"/>
                            <a:gd name="connsiteX9" fmla="*/ 336039 w 2855401"/>
                            <a:gd name="connsiteY9" fmla="*/ 150526 h 1198497"/>
                            <a:gd name="connsiteX10" fmla="*/ 328895 w 2855401"/>
                            <a:gd name="connsiteY10" fmla="*/ 171957 h 1198497"/>
                            <a:gd name="connsiteX11" fmla="*/ 324132 w 2855401"/>
                            <a:gd name="connsiteY11" fmla="*/ 186244 h 1198497"/>
                            <a:gd name="connsiteX12" fmla="*/ 321751 w 2855401"/>
                            <a:gd name="connsiteY12" fmla="*/ 193388 h 1198497"/>
                            <a:gd name="connsiteX13" fmla="*/ 316989 w 2855401"/>
                            <a:gd name="connsiteY13" fmla="*/ 200532 h 1198497"/>
                            <a:gd name="connsiteX14" fmla="*/ 305082 w 2855401"/>
                            <a:gd name="connsiteY14" fmla="*/ 219582 h 1198497"/>
                            <a:gd name="connsiteX15" fmla="*/ 288414 w 2855401"/>
                            <a:gd name="connsiteY15" fmla="*/ 236251 h 1198497"/>
                            <a:gd name="connsiteX16" fmla="*/ 274126 w 2855401"/>
                            <a:gd name="connsiteY16" fmla="*/ 241013 h 1198497"/>
                            <a:gd name="connsiteX17" fmla="*/ 259839 w 2855401"/>
                            <a:gd name="connsiteY17" fmla="*/ 248157 h 1198497"/>
                            <a:gd name="connsiteX18" fmla="*/ 233645 w 2855401"/>
                            <a:gd name="connsiteY18" fmla="*/ 257682 h 1198497"/>
                            <a:gd name="connsiteX19" fmla="*/ 226501 w 2855401"/>
                            <a:gd name="connsiteY19" fmla="*/ 260063 h 1198497"/>
                            <a:gd name="connsiteX20" fmla="*/ 188401 w 2855401"/>
                            <a:gd name="connsiteY20" fmla="*/ 264826 h 1198497"/>
                            <a:gd name="connsiteX21" fmla="*/ 109820 w 2855401"/>
                            <a:gd name="connsiteY21" fmla="*/ 262444 h 1198497"/>
                            <a:gd name="connsiteX22" fmla="*/ 95532 w 2855401"/>
                            <a:gd name="connsiteY22" fmla="*/ 257682 h 1198497"/>
                            <a:gd name="connsiteX23" fmla="*/ 88389 w 2855401"/>
                            <a:gd name="connsiteY23" fmla="*/ 255301 h 1198497"/>
                            <a:gd name="connsiteX24" fmla="*/ 69339 w 2855401"/>
                            <a:gd name="connsiteY24" fmla="*/ 250538 h 1198497"/>
                            <a:gd name="connsiteX25" fmla="*/ 24095 w 2855401"/>
                            <a:gd name="connsiteY25" fmla="*/ 252919 h 1198497"/>
                            <a:gd name="connsiteX26" fmla="*/ 16951 w 2855401"/>
                            <a:gd name="connsiteY26" fmla="*/ 255301 h 1198497"/>
                            <a:gd name="connsiteX27" fmla="*/ 14570 w 2855401"/>
                            <a:gd name="connsiteY27" fmla="*/ 262444 h 1198497"/>
                            <a:gd name="connsiteX28" fmla="*/ 282 w 2855401"/>
                            <a:gd name="connsiteY28" fmla="*/ 274351 h 1198497"/>
                            <a:gd name="connsiteX29" fmla="*/ 2664 w 2855401"/>
                            <a:gd name="connsiteY29" fmla="*/ 305307 h 1198497"/>
                            <a:gd name="connsiteX30" fmla="*/ 24095 w 2855401"/>
                            <a:gd name="connsiteY30" fmla="*/ 317213 h 1198497"/>
                            <a:gd name="connsiteX31" fmla="*/ 28857 w 2855401"/>
                            <a:gd name="connsiteY31" fmla="*/ 338644 h 1198497"/>
                            <a:gd name="connsiteX32" fmla="*/ 31239 w 2855401"/>
                            <a:gd name="connsiteY32" fmla="*/ 345788 h 1198497"/>
                            <a:gd name="connsiteX33" fmla="*/ 36001 w 2855401"/>
                            <a:gd name="connsiteY33" fmla="*/ 352932 h 1198497"/>
                            <a:gd name="connsiteX34" fmla="*/ 38382 w 2855401"/>
                            <a:gd name="connsiteY34" fmla="*/ 374363 h 1198497"/>
                            <a:gd name="connsiteX35" fmla="*/ 43145 w 2855401"/>
                            <a:gd name="connsiteY35" fmla="*/ 388651 h 1198497"/>
                            <a:gd name="connsiteX36" fmla="*/ 50289 w 2855401"/>
                            <a:gd name="connsiteY36" fmla="*/ 410082 h 1198497"/>
                            <a:gd name="connsiteX37" fmla="*/ 52670 w 2855401"/>
                            <a:gd name="connsiteY37" fmla="*/ 417226 h 1198497"/>
                            <a:gd name="connsiteX38" fmla="*/ 55051 w 2855401"/>
                            <a:gd name="connsiteY38" fmla="*/ 426751 h 1198497"/>
                            <a:gd name="connsiteX39" fmla="*/ 50289 w 2855401"/>
                            <a:gd name="connsiteY39" fmla="*/ 622013 h 1198497"/>
                            <a:gd name="connsiteX40" fmla="*/ 55051 w 2855401"/>
                            <a:gd name="connsiteY40" fmla="*/ 641063 h 1198497"/>
                            <a:gd name="connsiteX41" fmla="*/ 59814 w 2855401"/>
                            <a:gd name="connsiteY41" fmla="*/ 648207 h 1198497"/>
                            <a:gd name="connsiteX42" fmla="*/ 66957 w 2855401"/>
                            <a:gd name="connsiteY42" fmla="*/ 669638 h 1198497"/>
                            <a:gd name="connsiteX43" fmla="*/ 69339 w 2855401"/>
                            <a:gd name="connsiteY43" fmla="*/ 676782 h 1198497"/>
                            <a:gd name="connsiteX44" fmla="*/ 78864 w 2855401"/>
                            <a:gd name="connsiteY44" fmla="*/ 691069 h 1198497"/>
                            <a:gd name="connsiteX45" fmla="*/ 88389 w 2855401"/>
                            <a:gd name="connsiteY45" fmla="*/ 702976 h 1198497"/>
                            <a:gd name="connsiteX46" fmla="*/ 102676 w 2855401"/>
                            <a:gd name="connsiteY46" fmla="*/ 714882 h 1198497"/>
                            <a:gd name="connsiteX47" fmla="*/ 116964 w 2855401"/>
                            <a:gd name="connsiteY47" fmla="*/ 719644 h 1198497"/>
                            <a:gd name="connsiteX48" fmla="*/ 124107 w 2855401"/>
                            <a:gd name="connsiteY48" fmla="*/ 722026 h 1198497"/>
                            <a:gd name="connsiteX49" fmla="*/ 140776 w 2855401"/>
                            <a:gd name="connsiteY49" fmla="*/ 719644 h 1198497"/>
                            <a:gd name="connsiteX50" fmla="*/ 157445 w 2855401"/>
                            <a:gd name="connsiteY50" fmla="*/ 714882 h 1198497"/>
                            <a:gd name="connsiteX51" fmla="*/ 171732 w 2855401"/>
                            <a:gd name="connsiteY51" fmla="*/ 705357 h 1198497"/>
                            <a:gd name="connsiteX52" fmla="*/ 186020 w 2855401"/>
                            <a:gd name="connsiteY52" fmla="*/ 683926 h 1198497"/>
                            <a:gd name="connsiteX53" fmla="*/ 190782 w 2855401"/>
                            <a:gd name="connsiteY53" fmla="*/ 676782 h 1198497"/>
                            <a:gd name="connsiteX54" fmla="*/ 195545 w 2855401"/>
                            <a:gd name="connsiteY54" fmla="*/ 657732 h 1198497"/>
                            <a:gd name="connsiteX55" fmla="*/ 197926 w 2855401"/>
                            <a:gd name="connsiteY55" fmla="*/ 650588 h 1198497"/>
                            <a:gd name="connsiteX56" fmla="*/ 200307 w 2855401"/>
                            <a:gd name="connsiteY56" fmla="*/ 641063 h 1198497"/>
                            <a:gd name="connsiteX57" fmla="*/ 197926 w 2855401"/>
                            <a:gd name="connsiteY57" fmla="*/ 617251 h 1198497"/>
                            <a:gd name="connsiteX58" fmla="*/ 200307 w 2855401"/>
                            <a:gd name="connsiteY58" fmla="*/ 598201 h 1198497"/>
                            <a:gd name="connsiteX59" fmla="*/ 202689 w 2855401"/>
                            <a:gd name="connsiteY59" fmla="*/ 576769 h 1198497"/>
                            <a:gd name="connsiteX60" fmla="*/ 205070 w 2855401"/>
                            <a:gd name="connsiteY60" fmla="*/ 543432 h 1198497"/>
                            <a:gd name="connsiteX61" fmla="*/ 209832 w 2855401"/>
                            <a:gd name="connsiteY61" fmla="*/ 512476 h 1198497"/>
                            <a:gd name="connsiteX62" fmla="*/ 214595 w 2855401"/>
                            <a:gd name="connsiteY62" fmla="*/ 495807 h 1198497"/>
                            <a:gd name="connsiteX63" fmla="*/ 219357 w 2855401"/>
                            <a:gd name="connsiteY63" fmla="*/ 457707 h 1198497"/>
                            <a:gd name="connsiteX64" fmla="*/ 221739 w 2855401"/>
                            <a:gd name="connsiteY64" fmla="*/ 448182 h 1198497"/>
                            <a:gd name="connsiteX65" fmla="*/ 226501 w 2855401"/>
                            <a:gd name="connsiteY65" fmla="*/ 441038 h 1198497"/>
                            <a:gd name="connsiteX66" fmla="*/ 228882 w 2855401"/>
                            <a:gd name="connsiteY66" fmla="*/ 433894 h 1198497"/>
                            <a:gd name="connsiteX67" fmla="*/ 238407 w 2855401"/>
                            <a:gd name="connsiteY67" fmla="*/ 419607 h 1198497"/>
                            <a:gd name="connsiteX68" fmla="*/ 247932 w 2855401"/>
                            <a:gd name="connsiteY68" fmla="*/ 398176 h 1198497"/>
                            <a:gd name="connsiteX69" fmla="*/ 255076 w 2855401"/>
                            <a:gd name="connsiteY69" fmla="*/ 395794 h 1198497"/>
                            <a:gd name="connsiteX70" fmla="*/ 269364 w 2855401"/>
                            <a:gd name="connsiteY70" fmla="*/ 388651 h 1198497"/>
                            <a:gd name="connsiteX71" fmla="*/ 283651 w 2855401"/>
                            <a:gd name="connsiteY71" fmla="*/ 381507 h 1198497"/>
                            <a:gd name="connsiteX72" fmla="*/ 300320 w 2855401"/>
                            <a:gd name="connsiteY72" fmla="*/ 374363 h 1198497"/>
                            <a:gd name="connsiteX73" fmla="*/ 302701 w 2855401"/>
                            <a:gd name="connsiteY73" fmla="*/ 367219 h 1198497"/>
                            <a:gd name="connsiteX74" fmla="*/ 309845 w 2855401"/>
                            <a:gd name="connsiteY74" fmla="*/ 364838 h 1198497"/>
                            <a:gd name="connsiteX75" fmla="*/ 316989 w 2855401"/>
                            <a:gd name="connsiteY75" fmla="*/ 360076 h 1198497"/>
                            <a:gd name="connsiteX76" fmla="*/ 333657 w 2855401"/>
                            <a:gd name="connsiteY76" fmla="*/ 355313 h 1198497"/>
                            <a:gd name="connsiteX77" fmla="*/ 343182 w 2855401"/>
                            <a:gd name="connsiteY77" fmla="*/ 350551 h 1198497"/>
                            <a:gd name="connsiteX78" fmla="*/ 364614 w 2855401"/>
                            <a:gd name="connsiteY78" fmla="*/ 348169 h 1198497"/>
                            <a:gd name="connsiteX79" fmla="*/ 397951 w 2855401"/>
                            <a:gd name="connsiteY79" fmla="*/ 345788 h 1198497"/>
                            <a:gd name="connsiteX80" fmla="*/ 424145 w 2855401"/>
                            <a:gd name="connsiteY80" fmla="*/ 348169 h 1198497"/>
                            <a:gd name="connsiteX81" fmla="*/ 438432 w 2855401"/>
                            <a:gd name="connsiteY81" fmla="*/ 350551 h 1198497"/>
                            <a:gd name="connsiteX82" fmla="*/ 447957 w 2855401"/>
                            <a:gd name="connsiteY82" fmla="*/ 357694 h 1198497"/>
                            <a:gd name="connsiteX83" fmla="*/ 457482 w 2855401"/>
                            <a:gd name="connsiteY83" fmla="*/ 362457 h 1198497"/>
                            <a:gd name="connsiteX84" fmla="*/ 464626 w 2855401"/>
                            <a:gd name="connsiteY84" fmla="*/ 367219 h 1198497"/>
                            <a:gd name="connsiteX85" fmla="*/ 481295 w 2855401"/>
                            <a:gd name="connsiteY85" fmla="*/ 371982 h 1198497"/>
                            <a:gd name="connsiteX86" fmla="*/ 495582 w 2855401"/>
                            <a:gd name="connsiteY86" fmla="*/ 381507 h 1198497"/>
                            <a:gd name="connsiteX87" fmla="*/ 502726 w 2855401"/>
                            <a:gd name="connsiteY87" fmla="*/ 386269 h 1198497"/>
                            <a:gd name="connsiteX88" fmla="*/ 512251 w 2855401"/>
                            <a:gd name="connsiteY88" fmla="*/ 393413 h 1198497"/>
                            <a:gd name="connsiteX89" fmla="*/ 576545 w 2855401"/>
                            <a:gd name="connsiteY89" fmla="*/ 400557 h 1198497"/>
                            <a:gd name="connsiteX90" fmla="*/ 583689 w 2855401"/>
                            <a:gd name="connsiteY90" fmla="*/ 402938 h 1198497"/>
                            <a:gd name="connsiteX91" fmla="*/ 600357 w 2855401"/>
                            <a:gd name="connsiteY91" fmla="*/ 412463 h 1198497"/>
                            <a:gd name="connsiteX92" fmla="*/ 609882 w 2855401"/>
                            <a:gd name="connsiteY92" fmla="*/ 414844 h 1198497"/>
                            <a:gd name="connsiteX93" fmla="*/ 636076 w 2855401"/>
                            <a:gd name="connsiteY93" fmla="*/ 421988 h 1198497"/>
                            <a:gd name="connsiteX94" fmla="*/ 671795 w 2855401"/>
                            <a:gd name="connsiteY94" fmla="*/ 424369 h 1198497"/>
                            <a:gd name="connsiteX95" fmla="*/ 681320 w 2855401"/>
                            <a:gd name="connsiteY95" fmla="*/ 426751 h 1198497"/>
                            <a:gd name="connsiteX96" fmla="*/ 695607 w 2855401"/>
                            <a:gd name="connsiteY96" fmla="*/ 431513 h 1198497"/>
                            <a:gd name="connsiteX97" fmla="*/ 790857 w 2855401"/>
                            <a:gd name="connsiteY97" fmla="*/ 424369 h 1198497"/>
                            <a:gd name="connsiteX98" fmla="*/ 855151 w 2855401"/>
                            <a:gd name="connsiteY98" fmla="*/ 426751 h 1198497"/>
                            <a:gd name="connsiteX99" fmla="*/ 867057 w 2855401"/>
                            <a:gd name="connsiteY99" fmla="*/ 431513 h 1198497"/>
                            <a:gd name="connsiteX100" fmla="*/ 874201 w 2855401"/>
                            <a:gd name="connsiteY100" fmla="*/ 433894 h 1198497"/>
                            <a:gd name="connsiteX101" fmla="*/ 886107 w 2855401"/>
                            <a:gd name="connsiteY101" fmla="*/ 436276 h 1198497"/>
                            <a:gd name="connsiteX102" fmla="*/ 905157 w 2855401"/>
                            <a:gd name="connsiteY102" fmla="*/ 441038 h 1198497"/>
                            <a:gd name="connsiteX103" fmla="*/ 921826 w 2855401"/>
                            <a:gd name="connsiteY103" fmla="*/ 445801 h 1198497"/>
                            <a:gd name="connsiteX104" fmla="*/ 950401 w 2855401"/>
                            <a:gd name="connsiteY104" fmla="*/ 450563 h 1198497"/>
                            <a:gd name="connsiteX105" fmla="*/ 1002789 w 2855401"/>
                            <a:gd name="connsiteY105" fmla="*/ 455326 h 1198497"/>
                            <a:gd name="connsiteX106" fmla="*/ 1048032 w 2855401"/>
                            <a:gd name="connsiteY106" fmla="*/ 464851 h 1198497"/>
                            <a:gd name="connsiteX107" fmla="*/ 1095657 w 2855401"/>
                            <a:gd name="connsiteY107" fmla="*/ 469613 h 1198497"/>
                            <a:gd name="connsiteX108" fmla="*/ 1102801 w 2855401"/>
                            <a:gd name="connsiteY108" fmla="*/ 467232 h 1198497"/>
                            <a:gd name="connsiteX109" fmla="*/ 1119470 w 2855401"/>
                            <a:gd name="connsiteY109" fmla="*/ 471994 h 1198497"/>
                            <a:gd name="connsiteX110" fmla="*/ 1128995 w 2855401"/>
                            <a:gd name="connsiteY110" fmla="*/ 474376 h 1198497"/>
                            <a:gd name="connsiteX111" fmla="*/ 1136139 w 2855401"/>
                            <a:gd name="connsiteY111" fmla="*/ 476757 h 1198497"/>
                            <a:gd name="connsiteX112" fmla="*/ 1148045 w 2855401"/>
                            <a:gd name="connsiteY112" fmla="*/ 479138 h 1198497"/>
                            <a:gd name="connsiteX113" fmla="*/ 1157570 w 2855401"/>
                            <a:gd name="connsiteY113" fmla="*/ 486282 h 1198497"/>
                            <a:gd name="connsiteX114" fmla="*/ 1245676 w 2855401"/>
                            <a:gd name="connsiteY114" fmla="*/ 483901 h 1198497"/>
                            <a:gd name="connsiteX115" fmla="*/ 1255201 w 2855401"/>
                            <a:gd name="connsiteY115" fmla="*/ 481519 h 1198497"/>
                            <a:gd name="connsiteX116" fmla="*/ 1324257 w 2855401"/>
                            <a:gd name="connsiteY116" fmla="*/ 479138 h 1198497"/>
                            <a:gd name="connsiteX117" fmla="*/ 1357595 w 2855401"/>
                            <a:gd name="connsiteY117" fmla="*/ 474376 h 1198497"/>
                            <a:gd name="connsiteX118" fmla="*/ 1371882 w 2855401"/>
                            <a:gd name="connsiteY118" fmla="*/ 469613 h 1198497"/>
                            <a:gd name="connsiteX119" fmla="*/ 1407601 w 2855401"/>
                            <a:gd name="connsiteY119" fmla="*/ 457707 h 1198497"/>
                            <a:gd name="connsiteX120" fmla="*/ 1429032 w 2855401"/>
                            <a:gd name="connsiteY120" fmla="*/ 450563 h 1198497"/>
                            <a:gd name="connsiteX121" fmla="*/ 1436176 w 2855401"/>
                            <a:gd name="connsiteY121" fmla="*/ 448182 h 1198497"/>
                            <a:gd name="connsiteX122" fmla="*/ 1443320 w 2855401"/>
                            <a:gd name="connsiteY122" fmla="*/ 445801 h 1198497"/>
                            <a:gd name="connsiteX123" fmla="*/ 1455226 w 2855401"/>
                            <a:gd name="connsiteY123" fmla="*/ 431513 h 1198497"/>
                            <a:gd name="connsiteX124" fmla="*/ 1462370 w 2855401"/>
                            <a:gd name="connsiteY124" fmla="*/ 424369 h 1198497"/>
                            <a:gd name="connsiteX125" fmla="*/ 1474276 w 2855401"/>
                            <a:gd name="connsiteY125" fmla="*/ 412463 h 1198497"/>
                            <a:gd name="connsiteX126" fmla="*/ 1479039 w 2855401"/>
                            <a:gd name="connsiteY126" fmla="*/ 405319 h 1198497"/>
                            <a:gd name="connsiteX127" fmla="*/ 1486182 w 2855401"/>
                            <a:gd name="connsiteY127" fmla="*/ 400557 h 1198497"/>
                            <a:gd name="connsiteX128" fmla="*/ 1495707 w 2855401"/>
                            <a:gd name="connsiteY128" fmla="*/ 386269 h 1198497"/>
                            <a:gd name="connsiteX129" fmla="*/ 1500470 w 2855401"/>
                            <a:gd name="connsiteY129" fmla="*/ 379126 h 1198497"/>
                            <a:gd name="connsiteX130" fmla="*/ 1505232 w 2855401"/>
                            <a:gd name="connsiteY130" fmla="*/ 371982 h 1198497"/>
                            <a:gd name="connsiteX131" fmla="*/ 1512376 w 2855401"/>
                            <a:gd name="connsiteY131" fmla="*/ 357694 h 1198497"/>
                            <a:gd name="connsiteX132" fmla="*/ 1514757 w 2855401"/>
                            <a:gd name="connsiteY132" fmla="*/ 350551 h 1198497"/>
                            <a:gd name="connsiteX133" fmla="*/ 1524282 w 2855401"/>
                            <a:gd name="connsiteY133" fmla="*/ 336263 h 1198497"/>
                            <a:gd name="connsiteX134" fmla="*/ 1529045 w 2855401"/>
                            <a:gd name="connsiteY134" fmla="*/ 329119 h 1198497"/>
                            <a:gd name="connsiteX135" fmla="*/ 1536189 w 2855401"/>
                            <a:gd name="connsiteY135" fmla="*/ 321976 h 1198497"/>
                            <a:gd name="connsiteX136" fmla="*/ 1538570 w 2855401"/>
                            <a:gd name="connsiteY136" fmla="*/ 312451 h 1198497"/>
                            <a:gd name="connsiteX137" fmla="*/ 1543332 w 2855401"/>
                            <a:gd name="connsiteY137" fmla="*/ 298163 h 1198497"/>
                            <a:gd name="connsiteX138" fmla="*/ 1545714 w 2855401"/>
                            <a:gd name="connsiteY138" fmla="*/ 288638 h 1198497"/>
                            <a:gd name="connsiteX139" fmla="*/ 1548095 w 2855401"/>
                            <a:gd name="connsiteY139" fmla="*/ 276732 h 1198497"/>
                            <a:gd name="connsiteX140" fmla="*/ 1550476 w 2855401"/>
                            <a:gd name="connsiteY140" fmla="*/ 269588 h 1198497"/>
                            <a:gd name="connsiteX141" fmla="*/ 1552857 w 2855401"/>
                            <a:gd name="connsiteY141" fmla="*/ 260063 h 1198497"/>
                            <a:gd name="connsiteX142" fmla="*/ 1557620 w 2855401"/>
                            <a:gd name="connsiteY142" fmla="*/ 219582 h 1198497"/>
                            <a:gd name="connsiteX143" fmla="*/ 1562382 w 2855401"/>
                            <a:gd name="connsiteY143" fmla="*/ 202913 h 1198497"/>
                            <a:gd name="connsiteX144" fmla="*/ 1567145 w 2855401"/>
                            <a:gd name="connsiteY144" fmla="*/ 195769 h 1198497"/>
                            <a:gd name="connsiteX145" fmla="*/ 1569526 w 2855401"/>
                            <a:gd name="connsiteY145" fmla="*/ 188626 h 1198497"/>
                            <a:gd name="connsiteX146" fmla="*/ 1579051 w 2855401"/>
                            <a:gd name="connsiteY146" fmla="*/ 174338 h 1198497"/>
                            <a:gd name="connsiteX147" fmla="*/ 1586195 w 2855401"/>
                            <a:gd name="connsiteY147" fmla="*/ 160051 h 1198497"/>
                            <a:gd name="connsiteX148" fmla="*/ 1593339 w 2855401"/>
                            <a:gd name="connsiteY148" fmla="*/ 155288 h 1198497"/>
                            <a:gd name="connsiteX149" fmla="*/ 1614770 w 2855401"/>
                            <a:gd name="connsiteY149" fmla="*/ 150526 h 1198497"/>
                            <a:gd name="connsiteX150" fmla="*/ 1617150 w 2855401"/>
                            <a:gd name="connsiteY150" fmla="*/ 131475 h 1198497"/>
                            <a:gd name="connsiteX151" fmla="*/ 1636202 w 2855401"/>
                            <a:gd name="connsiteY151" fmla="*/ 129094 h 1198497"/>
                            <a:gd name="connsiteX152" fmla="*/ 1664776 w 2855401"/>
                            <a:gd name="connsiteY152" fmla="*/ 126713 h 1198497"/>
                            <a:gd name="connsiteX153" fmla="*/ 1676682 w 2855401"/>
                            <a:gd name="connsiteY153" fmla="*/ 124332 h 1198497"/>
                            <a:gd name="connsiteX154" fmla="*/ 1693351 w 2855401"/>
                            <a:gd name="connsiteY154" fmla="*/ 126713 h 1198497"/>
                            <a:gd name="connsiteX155" fmla="*/ 1726689 w 2855401"/>
                            <a:gd name="connsiteY155" fmla="*/ 124332 h 1198497"/>
                            <a:gd name="connsiteX156" fmla="*/ 1738595 w 2855401"/>
                            <a:gd name="connsiteY156" fmla="*/ 121951 h 1198497"/>
                            <a:gd name="connsiteX157" fmla="*/ 1752882 w 2855401"/>
                            <a:gd name="connsiteY157" fmla="*/ 131476 h 1198497"/>
                            <a:gd name="connsiteX158" fmla="*/ 1755264 w 2855401"/>
                            <a:gd name="connsiteY158" fmla="*/ 138619 h 1198497"/>
                            <a:gd name="connsiteX159" fmla="*/ 1760026 w 2855401"/>
                            <a:gd name="connsiteY159" fmla="*/ 145763 h 1198497"/>
                            <a:gd name="connsiteX160" fmla="*/ 1769551 w 2855401"/>
                            <a:gd name="connsiteY160" fmla="*/ 162432 h 1198497"/>
                            <a:gd name="connsiteX161" fmla="*/ 1771932 w 2855401"/>
                            <a:gd name="connsiteY161" fmla="*/ 150526 h 1198497"/>
                            <a:gd name="connsiteX162" fmla="*/ 1776695 w 2855401"/>
                            <a:gd name="connsiteY162" fmla="*/ 164813 h 1198497"/>
                            <a:gd name="connsiteX163" fmla="*/ 1783839 w 2855401"/>
                            <a:gd name="connsiteY163" fmla="*/ 179101 h 1198497"/>
                            <a:gd name="connsiteX164" fmla="*/ 1788601 w 2855401"/>
                            <a:gd name="connsiteY164" fmla="*/ 195769 h 1198497"/>
                            <a:gd name="connsiteX165" fmla="*/ 1800507 w 2855401"/>
                            <a:gd name="connsiteY165" fmla="*/ 210057 h 1198497"/>
                            <a:gd name="connsiteX166" fmla="*/ 1810032 w 2855401"/>
                            <a:gd name="connsiteY166" fmla="*/ 224344 h 1198497"/>
                            <a:gd name="connsiteX167" fmla="*/ 1814795 w 2855401"/>
                            <a:gd name="connsiteY167" fmla="*/ 241013 h 1198497"/>
                            <a:gd name="connsiteX168" fmla="*/ 1824320 w 2855401"/>
                            <a:gd name="connsiteY168" fmla="*/ 262444 h 1198497"/>
                            <a:gd name="connsiteX169" fmla="*/ 1826701 w 2855401"/>
                            <a:gd name="connsiteY169" fmla="*/ 271969 h 1198497"/>
                            <a:gd name="connsiteX170" fmla="*/ 1833845 w 2855401"/>
                            <a:gd name="connsiteY170" fmla="*/ 293401 h 1198497"/>
                            <a:gd name="connsiteX171" fmla="*/ 1843370 w 2855401"/>
                            <a:gd name="connsiteY171" fmla="*/ 321976 h 1198497"/>
                            <a:gd name="connsiteX172" fmla="*/ 1850514 w 2855401"/>
                            <a:gd name="connsiteY172" fmla="*/ 343407 h 1198497"/>
                            <a:gd name="connsiteX173" fmla="*/ 1855276 w 2855401"/>
                            <a:gd name="connsiteY173" fmla="*/ 357694 h 1198497"/>
                            <a:gd name="connsiteX174" fmla="*/ 1860039 w 2855401"/>
                            <a:gd name="connsiteY174" fmla="*/ 364838 h 1198497"/>
                            <a:gd name="connsiteX175" fmla="*/ 1862420 w 2855401"/>
                            <a:gd name="connsiteY175" fmla="*/ 374363 h 1198497"/>
                            <a:gd name="connsiteX176" fmla="*/ 1867182 w 2855401"/>
                            <a:gd name="connsiteY176" fmla="*/ 388651 h 1198497"/>
                            <a:gd name="connsiteX177" fmla="*/ 1876707 w 2855401"/>
                            <a:gd name="connsiteY177" fmla="*/ 417226 h 1198497"/>
                            <a:gd name="connsiteX178" fmla="*/ 1881470 w 2855401"/>
                            <a:gd name="connsiteY178" fmla="*/ 431513 h 1198497"/>
                            <a:gd name="connsiteX179" fmla="*/ 1883851 w 2855401"/>
                            <a:gd name="connsiteY179" fmla="*/ 438657 h 1198497"/>
                            <a:gd name="connsiteX180" fmla="*/ 1926714 w 2855401"/>
                            <a:gd name="connsiteY180" fmla="*/ 431513 h 1198497"/>
                            <a:gd name="connsiteX181" fmla="*/ 1933857 w 2855401"/>
                            <a:gd name="connsiteY181" fmla="*/ 429132 h 1198497"/>
                            <a:gd name="connsiteX182" fmla="*/ 1941001 w 2855401"/>
                            <a:gd name="connsiteY182" fmla="*/ 426751 h 1198497"/>
                            <a:gd name="connsiteX183" fmla="*/ 1948145 w 2855401"/>
                            <a:gd name="connsiteY183" fmla="*/ 421988 h 1198497"/>
                            <a:gd name="connsiteX184" fmla="*/ 1967195 w 2855401"/>
                            <a:gd name="connsiteY184" fmla="*/ 417226 h 1198497"/>
                            <a:gd name="connsiteX185" fmla="*/ 1995770 w 2855401"/>
                            <a:gd name="connsiteY185" fmla="*/ 412463 h 1198497"/>
                            <a:gd name="connsiteX186" fmla="*/ 2007676 w 2855401"/>
                            <a:gd name="connsiteY186" fmla="*/ 407701 h 1198497"/>
                            <a:gd name="connsiteX187" fmla="*/ 2033870 w 2855401"/>
                            <a:gd name="connsiteY187" fmla="*/ 402938 h 1198497"/>
                            <a:gd name="connsiteX188" fmla="*/ 2043395 w 2855401"/>
                            <a:gd name="connsiteY188" fmla="*/ 400557 h 1198497"/>
                            <a:gd name="connsiteX189" fmla="*/ 2057682 w 2855401"/>
                            <a:gd name="connsiteY189" fmla="*/ 395794 h 1198497"/>
                            <a:gd name="connsiteX190" fmla="*/ 2098164 w 2855401"/>
                            <a:gd name="connsiteY190" fmla="*/ 393413 h 1198497"/>
                            <a:gd name="connsiteX191" fmla="*/ 2133882 w 2855401"/>
                            <a:gd name="connsiteY191" fmla="*/ 367220 h 1198497"/>
                            <a:gd name="connsiteX192" fmla="*/ 2181508 w 2855401"/>
                            <a:gd name="connsiteY192" fmla="*/ 357694 h 1198497"/>
                            <a:gd name="connsiteX193" fmla="*/ 2207700 w 2855401"/>
                            <a:gd name="connsiteY193" fmla="*/ 360075 h 1198497"/>
                            <a:gd name="connsiteX194" fmla="*/ 2219607 w 2855401"/>
                            <a:gd name="connsiteY194" fmla="*/ 360076 h 1198497"/>
                            <a:gd name="connsiteX195" fmla="*/ 2226751 w 2855401"/>
                            <a:gd name="connsiteY195" fmla="*/ 355313 h 1198497"/>
                            <a:gd name="connsiteX196" fmla="*/ 2238657 w 2855401"/>
                            <a:gd name="connsiteY196" fmla="*/ 352932 h 1198497"/>
                            <a:gd name="connsiteX197" fmla="*/ 2245801 w 2855401"/>
                            <a:gd name="connsiteY197" fmla="*/ 350551 h 1198497"/>
                            <a:gd name="connsiteX198" fmla="*/ 2264851 w 2855401"/>
                            <a:gd name="connsiteY198" fmla="*/ 345788 h 1198497"/>
                            <a:gd name="connsiteX199" fmla="*/ 2279139 w 2855401"/>
                            <a:gd name="connsiteY199" fmla="*/ 348169 h 1198497"/>
                            <a:gd name="connsiteX200" fmla="*/ 2286282 w 2855401"/>
                            <a:gd name="connsiteY200" fmla="*/ 350551 h 1198497"/>
                            <a:gd name="connsiteX201" fmla="*/ 2302951 w 2855401"/>
                            <a:gd name="connsiteY201" fmla="*/ 352932 h 1198497"/>
                            <a:gd name="connsiteX202" fmla="*/ 2322001 w 2855401"/>
                            <a:gd name="connsiteY202" fmla="*/ 357694 h 1198497"/>
                            <a:gd name="connsiteX203" fmla="*/ 2329145 w 2855401"/>
                            <a:gd name="connsiteY203" fmla="*/ 360076 h 1198497"/>
                            <a:gd name="connsiteX204" fmla="*/ 2341051 w 2855401"/>
                            <a:gd name="connsiteY204" fmla="*/ 362457 h 1198497"/>
                            <a:gd name="connsiteX205" fmla="*/ 2350576 w 2855401"/>
                            <a:gd name="connsiteY205" fmla="*/ 364838 h 1198497"/>
                            <a:gd name="connsiteX206" fmla="*/ 2369626 w 2855401"/>
                            <a:gd name="connsiteY206" fmla="*/ 362457 h 1198497"/>
                            <a:gd name="connsiteX207" fmla="*/ 2376770 w 2855401"/>
                            <a:gd name="connsiteY207" fmla="*/ 360076 h 1198497"/>
                            <a:gd name="connsiteX208" fmla="*/ 2388676 w 2855401"/>
                            <a:gd name="connsiteY208" fmla="*/ 364838 h 1198497"/>
                            <a:gd name="connsiteX209" fmla="*/ 2400582 w 2855401"/>
                            <a:gd name="connsiteY209" fmla="*/ 367219 h 1198497"/>
                            <a:gd name="connsiteX210" fmla="*/ 2407726 w 2855401"/>
                            <a:gd name="connsiteY210" fmla="*/ 369601 h 1198497"/>
                            <a:gd name="connsiteX211" fmla="*/ 2433920 w 2855401"/>
                            <a:gd name="connsiteY211" fmla="*/ 367219 h 1198497"/>
                            <a:gd name="connsiteX212" fmla="*/ 2448207 w 2855401"/>
                            <a:gd name="connsiteY212" fmla="*/ 362457 h 1198497"/>
                            <a:gd name="connsiteX213" fmla="*/ 2455351 w 2855401"/>
                            <a:gd name="connsiteY213" fmla="*/ 357694 h 1198497"/>
                            <a:gd name="connsiteX214" fmla="*/ 2460114 w 2855401"/>
                            <a:gd name="connsiteY214" fmla="*/ 350551 h 1198497"/>
                            <a:gd name="connsiteX215" fmla="*/ 2467257 w 2855401"/>
                            <a:gd name="connsiteY215" fmla="*/ 348169 h 1198497"/>
                            <a:gd name="connsiteX216" fmla="*/ 2479164 w 2855401"/>
                            <a:gd name="connsiteY216" fmla="*/ 312451 h 1198497"/>
                            <a:gd name="connsiteX217" fmla="*/ 2483926 w 2855401"/>
                            <a:gd name="connsiteY217" fmla="*/ 298163 h 1198497"/>
                            <a:gd name="connsiteX218" fmla="*/ 2486307 w 2855401"/>
                            <a:gd name="connsiteY218" fmla="*/ 291019 h 1198497"/>
                            <a:gd name="connsiteX219" fmla="*/ 2483926 w 2855401"/>
                            <a:gd name="connsiteY219" fmla="*/ 250538 h 1198497"/>
                            <a:gd name="connsiteX220" fmla="*/ 2481545 w 2855401"/>
                            <a:gd name="connsiteY220" fmla="*/ 243394 h 1198497"/>
                            <a:gd name="connsiteX221" fmla="*/ 2479164 w 2855401"/>
                            <a:gd name="connsiteY221" fmla="*/ 229107 h 1198497"/>
                            <a:gd name="connsiteX222" fmla="*/ 2474401 w 2855401"/>
                            <a:gd name="connsiteY222" fmla="*/ 214819 h 1198497"/>
                            <a:gd name="connsiteX223" fmla="*/ 2481545 w 2855401"/>
                            <a:gd name="connsiteY223" fmla="*/ 167194 h 1198497"/>
                            <a:gd name="connsiteX224" fmla="*/ 2486307 w 2855401"/>
                            <a:gd name="connsiteY224" fmla="*/ 160051 h 1198497"/>
                            <a:gd name="connsiteX225" fmla="*/ 2488689 w 2855401"/>
                            <a:gd name="connsiteY225" fmla="*/ 145763 h 1198497"/>
                            <a:gd name="connsiteX226" fmla="*/ 2498214 w 2855401"/>
                            <a:gd name="connsiteY226" fmla="*/ 131476 h 1198497"/>
                            <a:gd name="connsiteX227" fmla="*/ 2500595 w 2855401"/>
                            <a:gd name="connsiteY227" fmla="*/ 124332 h 1198497"/>
                            <a:gd name="connsiteX228" fmla="*/ 2507739 w 2855401"/>
                            <a:gd name="connsiteY228" fmla="*/ 114807 h 1198497"/>
                            <a:gd name="connsiteX229" fmla="*/ 2495832 w 2855401"/>
                            <a:gd name="connsiteY229" fmla="*/ 112426 h 1198497"/>
                            <a:gd name="connsiteX230" fmla="*/ 2512501 w 2855401"/>
                            <a:gd name="connsiteY230" fmla="*/ 100519 h 1198497"/>
                            <a:gd name="connsiteX231" fmla="*/ 2519645 w 2855401"/>
                            <a:gd name="connsiteY231" fmla="*/ 98138 h 1198497"/>
                            <a:gd name="connsiteX232" fmla="*/ 2526789 w 2855401"/>
                            <a:gd name="connsiteY232" fmla="*/ 93376 h 1198497"/>
                            <a:gd name="connsiteX233" fmla="*/ 2536314 w 2855401"/>
                            <a:gd name="connsiteY233" fmla="*/ 88613 h 1198497"/>
                            <a:gd name="connsiteX234" fmla="*/ 2550601 w 2855401"/>
                            <a:gd name="connsiteY234" fmla="*/ 79088 h 1198497"/>
                            <a:gd name="connsiteX235" fmla="*/ 2557745 w 2855401"/>
                            <a:gd name="connsiteY235" fmla="*/ 71944 h 1198497"/>
                            <a:gd name="connsiteX236" fmla="*/ 2564889 w 2855401"/>
                            <a:gd name="connsiteY236" fmla="*/ 69563 h 1198497"/>
                            <a:gd name="connsiteX237" fmla="*/ 2583939 w 2855401"/>
                            <a:gd name="connsiteY237" fmla="*/ 64801 h 1198497"/>
                            <a:gd name="connsiteX238" fmla="*/ 2617276 w 2855401"/>
                            <a:gd name="connsiteY238" fmla="*/ 60038 h 1198497"/>
                            <a:gd name="connsiteX239" fmla="*/ 2650614 w 2855401"/>
                            <a:gd name="connsiteY239" fmla="*/ 62419 h 1198497"/>
                            <a:gd name="connsiteX240" fmla="*/ 2655376 w 2855401"/>
                            <a:gd name="connsiteY240" fmla="*/ 76707 h 1198497"/>
                            <a:gd name="connsiteX241" fmla="*/ 2662520 w 2855401"/>
                            <a:gd name="connsiteY241" fmla="*/ 83851 h 1198497"/>
                            <a:gd name="connsiteX242" fmla="*/ 2693476 w 2855401"/>
                            <a:gd name="connsiteY242" fmla="*/ 105282 h 1198497"/>
                            <a:gd name="connsiteX243" fmla="*/ 2712526 w 2855401"/>
                            <a:gd name="connsiteY243" fmla="*/ 121951 h 1198497"/>
                            <a:gd name="connsiteX244" fmla="*/ 2719670 w 2855401"/>
                            <a:gd name="connsiteY244" fmla="*/ 124332 h 1198497"/>
                            <a:gd name="connsiteX245" fmla="*/ 2731576 w 2855401"/>
                            <a:gd name="connsiteY245" fmla="*/ 136238 h 1198497"/>
                            <a:gd name="connsiteX246" fmla="*/ 2738720 w 2855401"/>
                            <a:gd name="connsiteY246" fmla="*/ 145763 h 1198497"/>
                            <a:gd name="connsiteX247" fmla="*/ 2757770 w 2855401"/>
                            <a:gd name="connsiteY247" fmla="*/ 160051 h 1198497"/>
                            <a:gd name="connsiteX248" fmla="*/ 2772057 w 2855401"/>
                            <a:gd name="connsiteY248" fmla="*/ 183863 h 1198497"/>
                            <a:gd name="connsiteX249" fmla="*/ 2776820 w 2855401"/>
                            <a:gd name="connsiteY249" fmla="*/ 200532 h 1198497"/>
                            <a:gd name="connsiteX250" fmla="*/ 2779201 w 2855401"/>
                            <a:gd name="connsiteY250" fmla="*/ 212438 h 1198497"/>
                            <a:gd name="connsiteX251" fmla="*/ 2781582 w 2855401"/>
                            <a:gd name="connsiteY251" fmla="*/ 219582 h 1198497"/>
                            <a:gd name="connsiteX252" fmla="*/ 2786345 w 2855401"/>
                            <a:gd name="connsiteY252" fmla="*/ 269588 h 1198497"/>
                            <a:gd name="connsiteX253" fmla="*/ 2788726 w 2855401"/>
                            <a:gd name="connsiteY253" fmla="*/ 291019 h 1198497"/>
                            <a:gd name="connsiteX254" fmla="*/ 2800632 w 2855401"/>
                            <a:gd name="connsiteY254" fmla="*/ 312451 h 1198497"/>
                            <a:gd name="connsiteX255" fmla="*/ 2803014 w 2855401"/>
                            <a:gd name="connsiteY255" fmla="*/ 324357 h 1198497"/>
                            <a:gd name="connsiteX256" fmla="*/ 2807776 w 2855401"/>
                            <a:gd name="connsiteY256" fmla="*/ 331501 h 1198497"/>
                            <a:gd name="connsiteX257" fmla="*/ 2810157 w 2855401"/>
                            <a:gd name="connsiteY257" fmla="*/ 338644 h 1198497"/>
                            <a:gd name="connsiteX258" fmla="*/ 2814920 w 2855401"/>
                            <a:gd name="connsiteY258" fmla="*/ 348169 h 1198497"/>
                            <a:gd name="connsiteX259" fmla="*/ 2819682 w 2855401"/>
                            <a:gd name="connsiteY259" fmla="*/ 367219 h 1198497"/>
                            <a:gd name="connsiteX260" fmla="*/ 2822064 w 2855401"/>
                            <a:gd name="connsiteY260" fmla="*/ 374363 h 1198497"/>
                            <a:gd name="connsiteX261" fmla="*/ 2824445 w 2855401"/>
                            <a:gd name="connsiteY261" fmla="*/ 383888 h 1198497"/>
                            <a:gd name="connsiteX262" fmla="*/ 2829207 w 2855401"/>
                            <a:gd name="connsiteY262" fmla="*/ 400557 h 1198497"/>
                            <a:gd name="connsiteX263" fmla="*/ 2831589 w 2855401"/>
                            <a:gd name="connsiteY263" fmla="*/ 424369 h 1198497"/>
                            <a:gd name="connsiteX264" fmla="*/ 2833970 w 2855401"/>
                            <a:gd name="connsiteY264" fmla="*/ 431513 h 1198497"/>
                            <a:gd name="connsiteX265" fmla="*/ 2836351 w 2855401"/>
                            <a:gd name="connsiteY265" fmla="*/ 441038 h 1198497"/>
                            <a:gd name="connsiteX266" fmla="*/ 2836351 w 2855401"/>
                            <a:gd name="connsiteY266" fmla="*/ 522001 h 1198497"/>
                            <a:gd name="connsiteX267" fmla="*/ 2833970 w 2855401"/>
                            <a:gd name="connsiteY267" fmla="*/ 529144 h 1198497"/>
                            <a:gd name="connsiteX268" fmla="*/ 2826826 w 2855401"/>
                            <a:gd name="connsiteY268" fmla="*/ 572007 h 1198497"/>
                            <a:gd name="connsiteX269" fmla="*/ 2817301 w 2855401"/>
                            <a:gd name="connsiteY269" fmla="*/ 576769 h 1198497"/>
                            <a:gd name="connsiteX270" fmla="*/ 2822064 w 2855401"/>
                            <a:gd name="connsiteY270" fmla="*/ 586294 h 1198497"/>
                            <a:gd name="connsiteX271" fmla="*/ 2819682 w 2855401"/>
                            <a:gd name="connsiteY271" fmla="*/ 600582 h 1198497"/>
                            <a:gd name="connsiteX272" fmla="*/ 2810157 w 2855401"/>
                            <a:gd name="connsiteY272" fmla="*/ 626776 h 1198497"/>
                            <a:gd name="connsiteX273" fmla="*/ 2807776 w 2855401"/>
                            <a:gd name="connsiteY273" fmla="*/ 648207 h 1198497"/>
                            <a:gd name="connsiteX274" fmla="*/ 2805395 w 2855401"/>
                            <a:gd name="connsiteY274" fmla="*/ 655351 h 1198497"/>
                            <a:gd name="connsiteX275" fmla="*/ 2800632 w 2855401"/>
                            <a:gd name="connsiteY275" fmla="*/ 669638 h 1198497"/>
                            <a:gd name="connsiteX276" fmla="*/ 2798251 w 2855401"/>
                            <a:gd name="connsiteY276" fmla="*/ 681544 h 1198497"/>
                            <a:gd name="connsiteX277" fmla="*/ 2800632 w 2855401"/>
                            <a:gd name="connsiteY277" fmla="*/ 712501 h 1198497"/>
                            <a:gd name="connsiteX278" fmla="*/ 2810157 w 2855401"/>
                            <a:gd name="connsiteY278" fmla="*/ 733932 h 1198497"/>
                            <a:gd name="connsiteX279" fmla="*/ 2817301 w 2855401"/>
                            <a:gd name="connsiteY279" fmla="*/ 755363 h 1198497"/>
                            <a:gd name="connsiteX280" fmla="*/ 2819682 w 2855401"/>
                            <a:gd name="connsiteY280" fmla="*/ 762507 h 1198497"/>
                            <a:gd name="connsiteX281" fmla="*/ 2824445 w 2855401"/>
                            <a:gd name="connsiteY281" fmla="*/ 769651 h 1198497"/>
                            <a:gd name="connsiteX282" fmla="*/ 2826826 w 2855401"/>
                            <a:gd name="connsiteY282" fmla="*/ 779176 h 1198497"/>
                            <a:gd name="connsiteX283" fmla="*/ 2833970 w 2855401"/>
                            <a:gd name="connsiteY283" fmla="*/ 802988 h 1198497"/>
                            <a:gd name="connsiteX284" fmla="*/ 2838732 w 2855401"/>
                            <a:gd name="connsiteY284" fmla="*/ 893476 h 1198497"/>
                            <a:gd name="connsiteX285" fmla="*/ 2841114 w 2855401"/>
                            <a:gd name="connsiteY285" fmla="*/ 917288 h 1198497"/>
                            <a:gd name="connsiteX286" fmla="*/ 2845876 w 2855401"/>
                            <a:gd name="connsiteY286" fmla="*/ 974438 h 1198497"/>
                            <a:gd name="connsiteX287" fmla="*/ 2848257 w 2855401"/>
                            <a:gd name="connsiteY287" fmla="*/ 981582 h 1198497"/>
                            <a:gd name="connsiteX288" fmla="*/ 2850639 w 2855401"/>
                            <a:gd name="connsiteY288" fmla="*/ 995869 h 1198497"/>
                            <a:gd name="connsiteX289" fmla="*/ 2855401 w 2855401"/>
                            <a:gd name="connsiteY289" fmla="*/ 1022063 h 1198497"/>
                            <a:gd name="connsiteX290" fmla="*/ 2850639 w 2855401"/>
                            <a:gd name="connsiteY290" fmla="*/ 1060163 h 1198497"/>
                            <a:gd name="connsiteX291" fmla="*/ 2848257 w 2855401"/>
                            <a:gd name="connsiteY291" fmla="*/ 1067307 h 1198497"/>
                            <a:gd name="connsiteX292" fmla="*/ 2843495 w 2855401"/>
                            <a:gd name="connsiteY292" fmla="*/ 1074451 h 1198497"/>
                            <a:gd name="connsiteX293" fmla="*/ 2838732 w 2855401"/>
                            <a:gd name="connsiteY293" fmla="*/ 1083976 h 1198497"/>
                            <a:gd name="connsiteX294" fmla="*/ 2836351 w 2855401"/>
                            <a:gd name="connsiteY294" fmla="*/ 1093501 h 1198497"/>
                            <a:gd name="connsiteX295" fmla="*/ 2831589 w 2855401"/>
                            <a:gd name="connsiteY295" fmla="*/ 1107788 h 1198497"/>
                            <a:gd name="connsiteX296" fmla="*/ 2824445 w 2855401"/>
                            <a:gd name="connsiteY296" fmla="*/ 1131601 h 1198497"/>
                            <a:gd name="connsiteX297" fmla="*/ 2822064 w 2855401"/>
                            <a:gd name="connsiteY297" fmla="*/ 1138744 h 1198497"/>
                            <a:gd name="connsiteX298" fmla="*/ 2817301 w 2855401"/>
                            <a:gd name="connsiteY298" fmla="*/ 1145888 h 1198497"/>
                            <a:gd name="connsiteX299" fmla="*/ 2807776 w 2855401"/>
                            <a:gd name="connsiteY299" fmla="*/ 1167319 h 1198497"/>
                            <a:gd name="connsiteX300" fmla="*/ 2798251 w 2855401"/>
                            <a:gd name="connsiteY300" fmla="*/ 1191132 h 1198497"/>
                            <a:gd name="connsiteX301" fmla="*/ 2795870 w 2855401"/>
                            <a:gd name="connsiteY301" fmla="*/ 1198276 h 1198497"/>
                            <a:gd name="connsiteX302" fmla="*/ 2791107 w 2855401"/>
                            <a:gd name="connsiteY302" fmla="*/ 1195894 h 1198497"/>
                            <a:gd name="connsiteX303" fmla="*/ 2798251 w 2855401"/>
                            <a:gd name="connsiteY303"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8448 w 2855685"/>
                            <a:gd name="connsiteY189" fmla="*/ 393413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19891 w 2855685"/>
                            <a:gd name="connsiteY193" fmla="*/ 360076 h 1198497"/>
                            <a:gd name="connsiteX194" fmla="*/ 2227035 w 2855685"/>
                            <a:gd name="connsiteY194" fmla="*/ 355313 h 1198497"/>
                            <a:gd name="connsiteX195" fmla="*/ 2238941 w 2855685"/>
                            <a:gd name="connsiteY195" fmla="*/ 352932 h 1198497"/>
                            <a:gd name="connsiteX196" fmla="*/ 2246085 w 2855685"/>
                            <a:gd name="connsiteY196" fmla="*/ 350551 h 1198497"/>
                            <a:gd name="connsiteX197" fmla="*/ 2265135 w 2855685"/>
                            <a:gd name="connsiteY197" fmla="*/ 345788 h 1198497"/>
                            <a:gd name="connsiteX198" fmla="*/ 2279423 w 2855685"/>
                            <a:gd name="connsiteY198" fmla="*/ 348169 h 1198497"/>
                            <a:gd name="connsiteX199" fmla="*/ 2286566 w 2855685"/>
                            <a:gd name="connsiteY199" fmla="*/ 350551 h 1198497"/>
                            <a:gd name="connsiteX200" fmla="*/ 2303235 w 2855685"/>
                            <a:gd name="connsiteY200" fmla="*/ 352932 h 1198497"/>
                            <a:gd name="connsiteX201" fmla="*/ 2322285 w 2855685"/>
                            <a:gd name="connsiteY201" fmla="*/ 357694 h 1198497"/>
                            <a:gd name="connsiteX202" fmla="*/ 2329429 w 2855685"/>
                            <a:gd name="connsiteY202" fmla="*/ 360076 h 1198497"/>
                            <a:gd name="connsiteX203" fmla="*/ 2341335 w 2855685"/>
                            <a:gd name="connsiteY203" fmla="*/ 362457 h 1198497"/>
                            <a:gd name="connsiteX204" fmla="*/ 2350860 w 2855685"/>
                            <a:gd name="connsiteY204" fmla="*/ 364838 h 1198497"/>
                            <a:gd name="connsiteX205" fmla="*/ 2369910 w 2855685"/>
                            <a:gd name="connsiteY205" fmla="*/ 362457 h 1198497"/>
                            <a:gd name="connsiteX206" fmla="*/ 2377054 w 2855685"/>
                            <a:gd name="connsiteY206" fmla="*/ 360076 h 1198497"/>
                            <a:gd name="connsiteX207" fmla="*/ 2388960 w 2855685"/>
                            <a:gd name="connsiteY207" fmla="*/ 364838 h 1198497"/>
                            <a:gd name="connsiteX208" fmla="*/ 2400866 w 2855685"/>
                            <a:gd name="connsiteY208" fmla="*/ 367219 h 1198497"/>
                            <a:gd name="connsiteX209" fmla="*/ 2408010 w 2855685"/>
                            <a:gd name="connsiteY209" fmla="*/ 369601 h 1198497"/>
                            <a:gd name="connsiteX210" fmla="*/ 2434204 w 2855685"/>
                            <a:gd name="connsiteY210" fmla="*/ 367219 h 1198497"/>
                            <a:gd name="connsiteX211" fmla="*/ 2448491 w 2855685"/>
                            <a:gd name="connsiteY211" fmla="*/ 362457 h 1198497"/>
                            <a:gd name="connsiteX212" fmla="*/ 2455635 w 2855685"/>
                            <a:gd name="connsiteY212" fmla="*/ 357694 h 1198497"/>
                            <a:gd name="connsiteX213" fmla="*/ 2460398 w 2855685"/>
                            <a:gd name="connsiteY213" fmla="*/ 350551 h 1198497"/>
                            <a:gd name="connsiteX214" fmla="*/ 2467541 w 2855685"/>
                            <a:gd name="connsiteY214" fmla="*/ 348169 h 1198497"/>
                            <a:gd name="connsiteX215" fmla="*/ 2479448 w 2855685"/>
                            <a:gd name="connsiteY215" fmla="*/ 312451 h 1198497"/>
                            <a:gd name="connsiteX216" fmla="*/ 2484210 w 2855685"/>
                            <a:gd name="connsiteY216" fmla="*/ 298163 h 1198497"/>
                            <a:gd name="connsiteX217" fmla="*/ 2486591 w 2855685"/>
                            <a:gd name="connsiteY217" fmla="*/ 291019 h 1198497"/>
                            <a:gd name="connsiteX218" fmla="*/ 2484210 w 2855685"/>
                            <a:gd name="connsiteY218" fmla="*/ 250538 h 1198497"/>
                            <a:gd name="connsiteX219" fmla="*/ 2481829 w 2855685"/>
                            <a:gd name="connsiteY219" fmla="*/ 243394 h 1198497"/>
                            <a:gd name="connsiteX220" fmla="*/ 2479448 w 2855685"/>
                            <a:gd name="connsiteY220" fmla="*/ 229107 h 1198497"/>
                            <a:gd name="connsiteX221" fmla="*/ 2474685 w 2855685"/>
                            <a:gd name="connsiteY221" fmla="*/ 214819 h 1198497"/>
                            <a:gd name="connsiteX222" fmla="*/ 2481829 w 2855685"/>
                            <a:gd name="connsiteY222" fmla="*/ 167194 h 1198497"/>
                            <a:gd name="connsiteX223" fmla="*/ 2486591 w 2855685"/>
                            <a:gd name="connsiteY223" fmla="*/ 160051 h 1198497"/>
                            <a:gd name="connsiteX224" fmla="*/ 2488973 w 2855685"/>
                            <a:gd name="connsiteY224" fmla="*/ 145763 h 1198497"/>
                            <a:gd name="connsiteX225" fmla="*/ 2498498 w 2855685"/>
                            <a:gd name="connsiteY225" fmla="*/ 131476 h 1198497"/>
                            <a:gd name="connsiteX226" fmla="*/ 2500879 w 2855685"/>
                            <a:gd name="connsiteY226" fmla="*/ 124332 h 1198497"/>
                            <a:gd name="connsiteX227" fmla="*/ 2508023 w 2855685"/>
                            <a:gd name="connsiteY227" fmla="*/ 114807 h 1198497"/>
                            <a:gd name="connsiteX228" fmla="*/ 2496116 w 2855685"/>
                            <a:gd name="connsiteY228" fmla="*/ 112426 h 1198497"/>
                            <a:gd name="connsiteX229" fmla="*/ 2512785 w 2855685"/>
                            <a:gd name="connsiteY229" fmla="*/ 100519 h 1198497"/>
                            <a:gd name="connsiteX230" fmla="*/ 2519929 w 2855685"/>
                            <a:gd name="connsiteY230" fmla="*/ 98138 h 1198497"/>
                            <a:gd name="connsiteX231" fmla="*/ 2527073 w 2855685"/>
                            <a:gd name="connsiteY231" fmla="*/ 93376 h 1198497"/>
                            <a:gd name="connsiteX232" fmla="*/ 2536598 w 2855685"/>
                            <a:gd name="connsiteY232" fmla="*/ 88613 h 1198497"/>
                            <a:gd name="connsiteX233" fmla="*/ 2550885 w 2855685"/>
                            <a:gd name="connsiteY233" fmla="*/ 79088 h 1198497"/>
                            <a:gd name="connsiteX234" fmla="*/ 2558029 w 2855685"/>
                            <a:gd name="connsiteY234" fmla="*/ 71944 h 1198497"/>
                            <a:gd name="connsiteX235" fmla="*/ 2565173 w 2855685"/>
                            <a:gd name="connsiteY235" fmla="*/ 69563 h 1198497"/>
                            <a:gd name="connsiteX236" fmla="*/ 2584223 w 2855685"/>
                            <a:gd name="connsiteY236" fmla="*/ 64801 h 1198497"/>
                            <a:gd name="connsiteX237" fmla="*/ 2617560 w 2855685"/>
                            <a:gd name="connsiteY237" fmla="*/ 60038 h 1198497"/>
                            <a:gd name="connsiteX238" fmla="*/ 2650898 w 2855685"/>
                            <a:gd name="connsiteY238" fmla="*/ 62419 h 1198497"/>
                            <a:gd name="connsiteX239" fmla="*/ 2655660 w 2855685"/>
                            <a:gd name="connsiteY239" fmla="*/ 76707 h 1198497"/>
                            <a:gd name="connsiteX240" fmla="*/ 2662804 w 2855685"/>
                            <a:gd name="connsiteY240" fmla="*/ 83851 h 1198497"/>
                            <a:gd name="connsiteX241" fmla="*/ 2693760 w 2855685"/>
                            <a:gd name="connsiteY241" fmla="*/ 105282 h 1198497"/>
                            <a:gd name="connsiteX242" fmla="*/ 2712810 w 2855685"/>
                            <a:gd name="connsiteY242" fmla="*/ 121951 h 1198497"/>
                            <a:gd name="connsiteX243" fmla="*/ 2719954 w 2855685"/>
                            <a:gd name="connsiteY243" fmla="*/ 124332 h 1198497"/>
                            <a:gd name="connsiteX244" fmla="*/ 2731860 w 2855685"/>
                            <a:gd name="connsiteY244" fmla="*/ 136238 h 1198497"/>
                            <a:gd name="connsiteX245" fmla="*/ 2739004 w 2855685"/>
                            <a:gd name="connsiteY245" fmla="*/ 145763 h 1198497"/>
                            <a:gd name="connsiteX246" fmla="*/ 2758054 w 2855685"/>
                            <a:gd name="connsiteY246" fmla="*/ 160051 h 1198497"/>
                            <a:gd name="connsiteX247" fmla="*/ 2772341 w 2855685"/>
                            <a:gd name="connsiteY247" fmla="*/ 183863 h 1198497"/>
                            <a:gd name="connsiteX248" fmla="*/ 2777104 w 2855685"/>
                            <a:gd name="connsiteY248" fmla="*/ 200532 h 1198497"/>
                            <a:gd name="connsiteX249" fmla="*/ 2779485 w 2855685"/>
                            <a:gd name="connsiteY249" fmla="*/ 212438 h 1198497"/>
                            <a:gd name="connsiteX250" fmla="*/ 2781866 w 2855685"/>
                            <a:gd name="connsiteY250" fmla="*/ 219582 h 1198497"/>
                            <a:gd name="connsiteX251" fmla="*/ 2786629 w 2855685"/>
                            <a:gd name="connsiteY251" fmla="*/ 269588 h 1198497"/>
                            <a:gd name="connsiteX252" fmla="*/ 2789010 w 2855685"/>
                            <a:gd name="connsiteY252" fmla="*/ 291019 h 1198497"/>
                            <a:gd name="connsiteX253" fmla="*/ 2800916 w 2855685"/>
                            <a:gd name="connsiteY253" fmla="*/ 312451 h 1198497"/>
                            <a:gd name="connsiteX254" fmla="*/ 2803298 w 2855685"/>
                            <a:gd name="connsiteY254" fmla="*/ 324357 h 1198497"/>
                            <a:gd name="connsiteX255" fmla="*/ 2808060 w 2855685"/>
                            <a:gd name="connsiteY255" fmla="*/ 331501 h 1198497"/>
                            <a:gd name="connsiteX256" fmla="*/ 2810441 w 2855685"/>
                            <a:gd name="connsiteY256" fmla="*/ 338644 h 1198497"/>
                            <a:gd name="connsiteX257" fmla="*/ 2815204 w 2855685"/>
                            <a:gd name="connsiteY257" fmla="*/ 348169 h 1198497"/>
                            <a:gd name="connsiteX258" fmla="*/ 2819966 w 2855685"/>
                            <a:gd name="connsiteY258" fmla="*/ 367219 h 1198497"/>
                            <a:gd name="connsiteX259" fmla="*/ 2822348 w 2855685"/>
                            <a:gd name="connsiteY259" fmla="*/ 374363 h 1198497"/>
                            <a:gd name="connsiteX260" fmla="*/ 2824729 w 2855685"/>
                            <a:gd name="connsiteY260" fmla="*/ 383888 h 1198497"/>
                            <a:gd name="connsiteX261" fmla="*/ 2829491 w 2855685"/>
                            <a:gd name="connsiteY261" fmla="*/ 400557 h 1198497"/>
                            <a:gd name="connsiteX262" fmla="*/ 2831873 w 2855685"/>
                            <a:gd name="connsiteY262" fmla="*/ 424369 h 1198497"/>
                            <a:gd name="connsiteX263" fmla="*/ 2834254 w 2855685"/>
                            <a:gd name="connsiteY263" fmla="*/ 431513 h 1198497"/>
                            <a:gd name="connsiteX264" fmla="*/ 2836635 w 2855685"/>
                            <a:gd name="connsiteY264" fmla="*/ 441038 h 1198497"/>
                            <a:gd name="connsiteX265" fmla="*/ 2836635 w 2855685"/>
                            <a:gd name="connsiteY265" fmla="*/ 522001 h 1198497"/>
                            <a:gd name="connsiteX266" fmla="*/ 2834254 w 2855685"/>
                            <a:gd name="connsiteY266" fmla="*/ 529144 h 1198497"/>
                            <a:gd name="connsiteX267" fmla="*/ 2827110 w 2855685"/>
                            <a:gd name="connsiteY267" fmla="*/ 572007 h 1198497"/>
                            <a:gd name="connsiteX268" fmla="*/ 2817585 w 2855685"/>
                            <a:gd name="connsiteY268" fmla="*/ 576769 h 1198497"/>
                            <a:gd name="connsiteX269" fmla="*/ 2822348 w 2855685"/>
                            <a:gd name="connsiteY269" fmla="*/ 586294 h 1198497"/>
                            <a:gd name="connsiteX270" fmla="*/ 2819966 w 2855685"/>
                            <a:gd name="connsiteY270" fmla="*/ 600582 h 1198497"/>
                            <a:gd name="connsiteX271" fmla="*/ 2810441 w 2855685"/>
                            <a:gd name="connsiteY271" fmla="*/ 626776 h 1198497"/>
                            <a:gd name="connsiteX272" fmla="*/ 2808060 w 2855685"/>
                            <a:gd name="connsiteY272" fmla="*/ 648207 h 1198497"/>
                            <a:gd name="connsiteX273" fmla="*/ 2805679 w 2855685"/>
                            <a:gd name="connsiteY273" fmla="*/ 655351 h 1198497"/>
                            <a:gd name="connsiteX274" fmla="*/ 2800916 w 2855685"/>
                            <a:gd name="connsiteY274" fmla="*/ 669638 h 1198497"/>
                            <a:gd name="connsiteX275" fmla="*/ 2798535 w 2855685"/>
                            <a:gd name="connsiteY275" fmla="*/ 681544 h 1198497"/>
                            <a:gd name="connsiteX276" fmla="*/ 2800916 w 2855685"/>
                            <a:gd name="connsiteY276" fmla="*/ 712501 h 1198497"/>
                            <a:gd name="connsiteX277" fmla="*/ 2810441 w 2855685"/>
                            <a:gd name="connsiteY277" fmla="*/ 733932 h 1198497"/>
                            <a:gd name="connsiteX278" fmla="*/ 2817585 w 2855685"/>
                            <a:gd name="connsiteY278" fmla="*/ 755363 h 1198497"/>
                            <a:gd name="connsiteX279" fmla="*/ 2819966 w 2855685"/>
                            <a:gd name="connsiteY279" fmla="*/ 762507 h 1198497"/>
                            <a:gd name="connsiteX280" fmla="*/ 2824729 w 2855685"/>
                            <a:gd name="connsiteY280" fmla="*/ 769651 h 1198497"/>
                            <a:gd name="connsiteX281" fmla="*/ 2827110 w 2855685"/>
                            <a:gd name="connsiteY281" fmla="*/ 779176 h 1198497"/>
                            <a:gd name="connsiteX282" fmla="*/ 2834254 w 2855685"/>
                            <a:gd name="connsiteY282" fmla="*/ 802988 h 1198497"/>
                            <a:gd name="connsiteX283" fmla="*/ 2839016 w 2855685"/>
                            <a:gd name="connsiteY283" fmla="*/ 893476 h 1198497"/>
                            <a:gd name="connsiteX284" fmla="*/ 2841398 w 2855685"/>
                            <a:gd name="connsiteY284" fmla="*/ 917288 h 1198497"/>
                            <a:gd name="connsiteX285" fmla="*/ 2846160 w 2855685"/>
                            <a:gd name="connsiteY285" fmla="*/ 974438 h 1198497"/>
                            <a:gd name="connsiteX286" fmla="*/ 2848541 w 2855685"/>
                            <a:gd name="connsiteY286" fmla="*/ 981582 h 1198497"/>
                            <a:gd name="connsiteX287" fmla="*/ 2850923 w 2855685"/>
                            <a:gd name="connsiteY287" fmla="*/ 995869 h 1198497"/>
                            <a:gd name="connsiteX288" fmla="*/ 2855685 w 2855685"/>
                            <a:gd name="connsiteY288" fmla="*/ 1022063 h 1198497"/>
                            <a:gd name="connsiteX289" fmla="*/ 2850923 w 2855685"/>
                            <a:gd name="connsiteY289" fmla="*/ 1060163 h 1198497"/>
                            <a:gd name="connsiteX290" fmla="*/ 2848541 w 2855685"/>
                            <a:gd name="connsiteY290" fmla="*/ 1067307 h 1198497"/>
                            <a:gd name="connsiteX291" fmla="*/ 2843779 w 2855685"/>
                            <a:gd name="connsiteY291" fmla="*/ 1074451 h 1198497"/>
                            <a:gd name="connsiteX292" fmla="*/ 2839016 w 2855685"/>
                            <a:gd name="connsiteY292" fmla="*/ 1083976 h 1198497"/>
                            <a:gd name="connsiteX293" fmla="*/ 2836635 w 2855685"/>
                            <a:gd name="connsiteY293" fmla="*/ 1093501 h 1198497"/>
                            <a:gd name="connsiteX294" fmla="*/ 2831873 w 2855685"/>
                            <a:gd name="connsiteY294" fmla="*/ 1107788 h 1198497"/>
                            <a:gd name="connsiteX295" fmla="*/ 2824729 w 2855685"/>
                            <a:gd name="connsiteY295" fmla="*/ 1131601 h 1198497"/>
                            <a:gd name="connsiteX296" fmla="*/ 2822348 w 2855685"/>
                            <a:gd name="connsiteY296" fmla="*/ 1138744 h 1198497"/>
                            <a:gd name="connsiteX297" fmla="*/ 2817585 w 2855685"/>
                            <a:gd name="connsiteY297" fmla="*/ 1145888 h 1198497"/>
                            <a:gd name="connsiteX298" fmla="*/ 2808060 w 2855685"/>
                            <a:gd name="connsiteY298" fmla="*/ 1167319 h 1198497"/>
                            <a:gd name="connsiteX299" fmla="*/ 2798535 w 2855685"/>
                            <a:gd name="connsiteY299" fmla="*/ 1191132 h 1198497"/>
                            <a:gd name="connsiteX300" fmla="*/ 2796154 w 2855685"/>
                            <a:gd name="connsiteY300" fmla="*/ 1198276 h 1198497"/>
                            <a:gd name="connsiteX301" fmla="*/ 2791391 w 2855685"/>
                            <a:gd name="connsiteY301" fmla="*/ 1195894 h 1198497"/>
                            <a:gd name="connsiteX302" fmla="*/ 2798535 w 2855685"/>
                            <a:gd name="connsiteY302"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8448 w 2855685"/>
                            <a:gd name="connsiteY189" fmla="*/ 393413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19891 w 2855685"/>
                            <a:gd name="connsiteY193" fmla="*/ 360076 h 1198497"/>
                            <a:gd name="connsiteX194" fmla="*/ 2227035 w 2855685"/>
                            <a:gd name="connsiteY194" fmla="*/ 355313 h 1198497"/>
                            <a:gd name="connsiteX195" fmla="*/ 2238941 w 2855685"/>
                            <a:gd name="connsiteY195" fmla="*/ 352932 h 1198497"/>
                            <a:gd name="connsiteX196" fmla="*/ 2246085 w 2855685"/>
                            <a:gd name="connsiteY196" fmla="*/ 350551 h 1198497"/>
                            <a:gd name="connsiteX197" fmla="*/ 2265135 w 2855685"/>
                            <a:gd name="connsiteY197" fmla="*/ 345788 h 1198497"/>
                            <a:gd name="connsiteX198" fmla="*/ 2279423 w 2855685"/>
                            <a:gd name="connsiteY198" fmla="*/ 348169 h 1198497"/>
                            <a:gd name="connsiteX199" fmla="*/ 2286566 w 2855685"/>
                            <a:gd name="connsiteY199" fmla="*/ 350551 h 1198497"/>
                            <a:gd name="connsiteX200" fmla="*/ 2303235 w 2855685"/>
                            <a:gd name="connsiteY200" fmla="*/ 352932 h 1198497"/>
                            <a:gd name="connsiteX201" fmla="*/ 2322285 w 2855685"/>
                            <a:gd name="connsiteY201" fmla="*/ 357694 h 1198497"/>
                            <a:gd name="connsiteX202" fmla="*/ 2329429 w 2855685"/>
                            <a:gd name="connsiteY202" fmla="*/ 360076 h 1198497"/>
                            <a:gd name="connsiteX203" fmla="*/ 2341335 w 2855685"/>
                            <a:gd name="connsiteY203" fmla="*/ 362457 h 1198497"/>
                            <a:gd name="connsiteX204" fmla="*/ 2350860 w 2855685"/>
                            <a:gd name="connsiteY204" fmla="*/ 364838 h 1198497"/>
                            <a:gd name="connsiteX205" fmla="*/ 2369910 w 2855685"/>
                            <a:gd name="connsiteY205" fmla="*/ 362457 h 1198497"/>
                            <a:gd name="connsiteX206" fmla="*/ 2377054 w 2855685"/>
                            <a:gd name="connsiteY206" fmla="*/ 360076 h 1198497"/>
                            <a:gd name="connsiteX207" fmla="*/ 2400866 w 2855685"/>
                            <a:gd name="connsiteY207" fmla="*/ 367219 h 1198497"/>
                            <a:gd name="connsiteX208" fmla="*/ 2408010 w 2855685"/>
                            <a:gd name="connsiteY208" fmla="*/ 369601 h 1198497"/>
                            <a:gd name="connsiteX209" fmla="*/ 2434204 w 2855685"/>
                            <a:gd name="connsiteY209" fmla="*/ 367219 h 1198497"/>
                            <a:gd name="connsiteX210" fmla="*/ 2448491 w 2855685"/>
                            <a:gd name="connsiteY210" fmla="*/ 362457 h 1198497"/>
                            <a:gd name="connsiteX211" fmla="*/ 2455635 w 2855685"/>
                            <a:gd name="connsiteY211" fmla="*/ 357694 h 1198497"/>
                            <a:gd name="connsiteX212" fmla="*/ 2460398 w 2855685"/>
                            <a:gd name="connsiteY212" fmla="*/ 350551 h 1198497"/>
                            <a:gd name="connsiteX213" fmla="*/ 2467541 w 2855685"/>
                            <a:gd name="connsiteY213" fmla="*/ 348169 h 1198497"/>
                            <a:gd name="connsiteX214" fmla="*/ 2479448 w 2855685"/>
                            <a:gd name="connsiteY214" fmla="*/ 312451 h 1198497"/>
                            <a:gd name="connsiteX215" fmla="*/ 2484210 w 2855685"/>
                            <a:gd name="connsiteY215" fmla="*/ 298163 h 1198497"/>
                            <a:gd name="connsiteX216" fmla="*/ 2486591 w 2855685"/>
                            <a:gd name="connsiteY216" fmla="*/ 291019 h 1198497"/>
                            <a:gd name="connsiteX217" fmla="*/ 2484210 w 2855685"/>
                            <a:gd name="connsiteY217" fmla="*/ 250538 h 1198497"/>
                            <a:gd name="connsiteX218" fmla="*/ 2481829 w 2855685"/>
                            <a:gd name="connsiteY218" fmla="*/ 243394 h 1198497"/>
                            <a:gd name="connsiteX219" fmla="*/ 2479448 w 2855685"/>
                            <a:gd name="connsiteY219" fmla="*/ 229107 h 1198497"/>
                            <a:gd name="connsiteX220" fmla="*/ 2474685 w 2855685"/>
                            <a:gd name="connsiteY220" fmla="*/ 214819 h 1198497"/>
                            <a:gd name="connsiteX221" fmla="*/ 2481829 w 2855685"/>
                            <a:gd name="connsiteY221" fmla="*/ 167194 h 1198497"/>
                            <a:gd name="connsiteX222" fmla="*/ 2486591 w 2855685"/>
                            <a:gd name="connsiteY222" fmla="*/ 160051 h 1198497"/>
                            <a:gd name="connsiteX223" fmla="*/ 2488973 w 2855685"/>
                            <a:gd name="connsiteY223" fmla="*/ 145763 h 1198497"/>
                            <a:gd name="connsiteX224" fmla="*/ 2498498 w 2855685"/>
                            <a:gd name="connsiteY224" fmla="*/ 131476 h 1198497"/>
                            <a:gd name="connsiteX225" fmla="*/ 2500879 w 2855685"/>
                            <a:gd name="connsiteY225" fmla="*/ 124332 h 1198497"/>
                            <a:gd name="connsiteX226" fmla="*/ 2508023 w 2855685"/>
                            <a:gd name="connsiteY226" fmla="*/ 114807 h 1198497"/>
                            <a:gd name="connsiteX227" fmla="*/ 2496116 w 2855685"/>
                            <a:gd name="connsiteY227" fmla="*/ 112426 h 1198497"/>
                            <a:gd name="connsiteX228" fmla="*/ 2512785 w 2855685"/>
                            <a:gd name="connsiteY228" fmla="*/ 100519 h 1198497"/>
                            <a:gd name="connsiteX229" fmla="*/ 2519929 w 2855685"/>
                            <a:gd name="connsiteY229" fmla="*/ 98138 h 1198497"/>
                            <a:gd name="connsiteX230" fmla="*/ 2527073 w 2855685"/>
                            <a:gd name="connsiteY230" fmla="*/ 93376 h 1198497"/>
                            <a:gd name="connsiteX231" fmla="*/ 2536598 w 2855685"/>
                            <a:gd name="connsiteY231" fmla="*/ 88613 h 1198497"/>
                            <a:gd name="connsiteX232" fmla="*/ 2550885 w 2855685"/>
                            <a:gd name="connsiteY232" fmla="*/ 79088 h 1198497"/>
                            <a:gd name="connsiteX233" fmla="*/ 2558029 w 2855685"/>
                            <a:gd name="connsiteY233" fmla="*/ 71944 h 1198497"/>
                            <a:gd name="connsiteX234" fmla="*/ 2565173 w 2855685"/>
                            <a:gd name="connsiteY234" fmla="*/ 69563 h 1198497"/>
                            <a:gd name="connsiteX235" fmla="*/ 2584223 w 2855685"/>
                            <a:gd name="connsiteY235" fmla="*/ 64801 h 1198497"/>
                            <a:gd name="connsiteX236" fmla="*/ 2617560 w 2855685"/>
                            <a:gd name="connsiteY236" fmla="*/ 60038 h 1198497"/>
                            <a:gd name="connsiteX237" fmla="*/ 2650898 w 2855685"/>
                            <a:gd name="connsiteY237" fmla="*/ 62419 h 1198497"/>
                            <a:gd name="connsiteX238" fmla="*/ 2655660 w 2855685"/>
                            <a:gd name="connsiteY238" fmla="*/ 76707 h 1198497"/>
                            <a:gd name="connsiteX239" fmla="*/ 2662804 w 2855685"/>
                            <a:gd name="connsiteY239" fmla="*/ 83851 h 1198497"/>
                            <a:gd name="connsiteX240" fmla="*/ 2693760 w 2855685"/>
                            <a:gd name="connsiteY240" fmla="*/ 105282 h 1198497"/>
                            <a:gd name="connsiteX241" fmla="*/ 2712810 w 2855685"/>
                            <a:gd name="connsiteY241" fmla="*/ 121951 h 1198497"/>
                            <a:gd name="connsiteX242" fmla="*/ 2719954 w 2855685"/>
                            <a:gd name="connsiteY242" fmla="*/ 124332 h 1198497"/>
                            <a:gd name="connsiteX243" fmla="*/ 2731860 w 2855685"/>
                            <a:gd name="connsiteY243" fmla="*/ 136238 h 1198497"/>
                            <a:gd name="connsiteX244" fmla="*/ 2739004 w 2855685"/>
                            <a:gd name="connsiteY244" fmla="*/ 145763 h 1198497"/>
                            <a:gd name="connsiteX245" fmla="*/ 2758054 w 2855685"/>
                            <a:gd name="connsiteY245" fmla="*/ 160051 h 1198497"/>
                            <a:gd name="connsiteX246" fmla="*/ 2772341 w 2855685"/>
                            <a:gd name="connsiteY246" fmla="*/ 183863 h 1198497"/>
                            <a:gd name="connsiteX247" fmla="*/ 2777104 w 2855685"/>
                            <a:gd name="connsiteY247" fmla="*/ 200532 h 1198497"/>
                            <a:gd name="connsiteX248" fmla="*/ 2779485 w 2855685"/>
                            <a:gd name="connsiteY248" fmla="*/ 212438 h 1198497"/>
                            <a:gd name="connsiteX249" fmla="*/ 2781866 w 2855685"/>
                            <a:gd name="connsiteY249" fmla="*/ 219582 h 1198497"/>
                            <a:gd name="connsiteX250" fmla="*/ 2786629 w 2855685"/>
                            <a:gd name="connsiteY250" fmla="*/ 269588 h 1198497"/>
                            <a:gd name="connsiteX251" fmla="*/ 2789010 w 2855685"/>
                            <a:gd name="connsiteY251" fmla="*/ 291019 h 1198497"/>
                            <a:gd name="connsiteX252" fmla="*/ 2800916 w 2855685"/>
                            <a:gd name="connsiteY252" fmla="*/ 312451 h 1198497"/>
                            <a:gd name="connsiteX253" fmla="*/ 2803298 w 2855685"/>
                            <a:gd name="connsiteY253" fmla="*/ 324357 h 1198497"/>
                            <a:gd name="connsiteX254" fmla="*/ 2808060 w 2855685"/>
                            <a:gd name="connsiteY254" fmla="*/ 331501 h 1198497"/>
                            <a:gd name="connsiteX255" fmla="*/ 2810441 w 2855685"/>
                            <a:gd name="connsiteY255" fmla="*/ 338644 h 1198497"/>
                            <a:gd name="connsiteX256" fmla="*/ 2815204 w 2855685"/>
                            <a:gd name="connsiteY256" fmla="*/ 348169 h 1198497"/>
                            <a:gd name="connsiteX257" fmla="*/ 2819966 w 2855685"/>
                            <a:gd name="connsiteY257" fmla="*/ 367219 h 1198497"/>
                            <a:gd name="connsiteX258" fmla="*/ 2822348 w 2855685"/>
                            <a:gd name="connsiteY258" fmla="*/ 374363 h 1198497"/>
                            <a:gd name="connsiteX259" fmla="*/ 2824729 w 2855685"/>
                            <a:gd name="connsiteY259" fmla="*/ 383888 h 1198497"/>
                            <a:gd name="connsiteX260" fmla="*/ 2829491 w 2855685"/>
                            <a:gd name="connsiteY260" fmla="*/ 400557 h 1198497"/>
                            <a:gd name="connsiteX261" fmla="*/ 2831873 w 2855685"/>
                            <a:gd name="connsiteY261" fmla="*/ 424369 h 1198497"/>
                            <a:gd name="connsiteX262" fmla="*/ 2834254 w 2855685"/>
                            <a:gd name="connsiteY262" fmla="*/ 431513 h 1198497"/>
                            <a:gd name="connsiteX263" fmla="*/ 2836635 w 2855685"/>
                            <a:gd name="connsiteY263" fmla="*/ 441038 h 1198497"/>
                            <a:gd name="connsiteX264" fmla="*/ 2836635 w 2855685"/>
                            <a:gd name="connsiteY264" fmla="*/ 522001 h 1198497"/>
                            <a:gd name="connsiteX265" fmla="*/ 2834254 w 2855685"/>
                            <a:gd name="connsiteY265" fmla="*/ 529144 h 1198497"/>
                            <a:gd name="connsiteX266" fmla="*/ 2827110 w 2855685"/>
                            <a:gd name="connsiteY266" fmla="*/ 572007 h 1198497"/>
                            <a:gd name="connsiteX267" fmla="*/ 2817585 w 2855685"/>
                            <a:gd name="connsiteY267" fmla="*/ 576769 h 1198497"/>
                            <a:gd name="connsiteX268" fmla="*/ 2822348 w 2855685"/>
                            <a:gd name="connsiteY268" fmla="*/ 586294 h 1198497"/>
                            <a:gd name="connsiteX269" fmla="*/ 2819966 w 2855685"/>
                            <a:gd name="connsiteY269" fmla="*/ 600582 h 1198497"/>
                            <a:gd name="connsiteX270" fmla="*/ 2810441 w 2855685"/>
                            <a:gd name="connsiteY270" fmla="*/ 626776 h 1198497"/>
                            <a:gd name="connsiteX271" fmla="*/ 2808060 w 2855685"/>
                            <a:gd name="connsiteY271" fmla="*/ 648207 h 1198497"/>
                            <a:gd name="connsiteX272" fmla="*/ 2805679 w 2855685"/>
                            <a:gd name="connsiteY272" fmla="*/ 655351 h 1198497"/>
                            <a:gd name="connsiteX273" fmla="*/ 2800916 w 2855685"/>
                            <a:gd name="connsiteY273" fmla="*/ 669638 h 1198497"/>
                            <a:gd name="connsiteX274" fmla="*/ 2798535 w 2855685"/>
                            <a:gd name="connsiteY274" fmla="*/ 681544 h 1198497"/>
                            <a:gd name="connsiteX275" fmla="*/ 2800916 w 2855685"/>
                            <a:gd name="connsiteY275" fmla="*/ 712501 h 1198497"/>
                            <a:gd name="connsiteX276" fmla="*/ 2810441 w 2855685"/>
                            <a:gd name="connsiteY276" fmla="*/ 733932 h 1198497"/>
                            <a:gd name="connsiteX277" fmla="*/ 2817585 w 2855685"/>
                            <a:gd name="connsiteY277" fmla="*/ 755363 h 1198497"/>
                            <a:gd name="connsiteX278" fmla="*/ 2819966 w 2855685"/>
                            <a:gd name="connsiteY278" fmla="*/ 762507 h 1198497"/>
                            <a:gd name="connsiteX279" fmla="*/ 2824729 w 2855685"/>
                            <a:gd name="connsiteY279" fmla="*/ 769651 h 1198497"/>
                            <a:gd name="connsiteX280" fmla="*/ 2827110 w 2855685"/>
                            <a:gd name="connsiteY280" fmla="*/ 779176 h 1198497"/>
                            <a:gd name="connsiteX281" fmla="*/ 2834254 w 2855685"/>
                            <a:gd name="connsiteY281" fmla="*/ 802988 h 1198497"/>
                            <a:gd name="connsiteX282" fmla="*/ 2839016 w 2855685"/>
                            <a:gd name="connsiteY282" fmla="*/ 893476 h 1198497"/>
                            <a:gd name="connsiteX283" fmla="*/ 2841398 w 2855685"/>
                            <a:gd name="connsiteY283" fmla="*/ 917288 h 1198497"/>
                            <a:gd name="connsiteX284" fmla="*/ 2846160 w 2855685"/>
                            <a:gd name="connsiteY284" fmla="*/ 974438 h 1198497"/>
                            <a:gd name="connsiteX285" fmla="*/ 2848541 w 2855685"/>
                            <a:gd name="connsiteY285" fmla="*/ 981582 h 1198497"/>
                            <a:gd name="connsiteX286" fmla="*/ 2850923 w 2855685"/>
                            <a:gd name="connsiteY286" fmla="*/ 995869 h 1198497"/>
                            <a:gd name="connsiteX287" fmla="*/ 2855685 w 2855685"/>
                            <a:gd name="connsiteY287" fmla="*/ 1022063 h 1198497"/>
                            <a:gd name="connsiteX288" fmla="*/ 2850923 w 2855685"/>
                            <a:gd name="connsiteY288" fmla="*/ 1060163 h 1198497"/>
                            <a:gd name="connsiteX289" fmla="*/ 2848541 w 2855685"/>
                            <a:gd name="connsiteY289" fmla="*/ 1067307 h 1198497"/>
                            <a:gd name="connsiteX290" fmla="*/ 2843779 w 2855685"/>
                            <a:gd name="connsiteY290" fmla="*/ 1074451 h 1198497"/>
                            <a:gd name="connsiteX291" fmla="*/ 2839016 w 2855685"/>
                            <a:gd name="connsiteY291" fmla="*/ 1083976 h 1198497"/>
                            <a:gd name="connsiteX292" fmla="*/ 2836635 w 2855685"/>
                            <a:gd name="connsiteY292" fmla="*/ 1093501 h 1198497"/>
                            <a:gd name="connsiteX293" fmla="*/ 2831873 w 2855685"/>
                            <a:gd name="connsiteY293" fmla="*/ 1107788 h 1198497"/>
                            <a:gd name="connsiteX294" fmla="*/ 2824729 w 2855685"/>
                            <a:gd name="connsiteY294" fmla="*/ 1131601 h 1198497"/>
                            <a:gd name="connsiteX295" fmla="*/ 2822348 w 2855685"/>
                            <a:gd name="connsiteY295" fmla="*/ 1138744 h 1198497"/>
                            <a:gd name="connsiteX296" fmla="*/ 2817585 w 2855685"/>
                            <a:gd name="connsiteY296" fmla="*/ 1145888 h 1198497"/>
                            <a:gd name="connsiteX297" fmla="*/ 2808060 w 2855685"/>
                            <a:gd name="connsiteY297" fmla="*/ 1167319 h 1198497"/>
                            <a:gd name="connsiteX298" fmla="*/ 2798535 w 2855685"/>
                            <a:gd name="connsiteY298" fmla="*/ 1191132 h 1198497"/>
                            <a:gd name="connsiteX299" fmla="*/ 2796154 w 2855685"/>
                            <a:gd name="connsiteY299" fmla="*/ 1198276 h 1198497"/>
                            <a:gd name="connsiteX300" fmla="*/ 2791391 w 2855685"/>
                            <a:gd name="connsiteY300" fmla="*/ 1195894 h 1198497"/>
                            <a:gd name="connsiteX301" fmla="*/ 2798535 w 2855685"/>
                            <a:gd name="connsiteY301"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8448 w 2855685"/>
                            <a:gd name="connsiteY189" fmla="*/ 393413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19891 w 2855685"/>
                            <a:gd name="connsiteY193" fmla="*/ 360076 h 1198497"/>
                            <a:gd name="connsiteX194" fmla="*/ 2227035 w 2855685"/>
                            <a:gd name="connsiteY194" fmla="*/ 355313 h 1198497"/>
                            <a:gd name="connsiteX195" fmla="*/ 2238941 w 2855685"/>
                            <a:gd name="connsiteY195" fmla="*/ 352932 h 1198497"/>
                            <a:gd name="connsiteX196" fmla="*/ 2246085 w 2855685"/>
                            <a:gd name="connsiteY196" fmla="*/ 350551 h 1198497"/>
                            <a:gd name="connsiteX197" fmla="*/ 2265135 w 2855685"/>
                            <a:gd name="connsiteY197" fmla="*/ 345788 h 1198497"/>
                            <a:gd name="connsiteX198" fmla="*/ 2279423 w 2855685"/>
                            <a:gd name="connsiteY198" fmla="*/ 348169 h 1198497"/>
                            <a:gd name="connsiteX199" fmla="*/ 2286566 w 2855685"/>
                            <a:gd name="connsiteY199" fmla="*/ 350551 h 1198497"/>
                            <a:gd name="connsiteX200" fmla="*/ 2303235 w 2855685"/>
                            <a:gd name="connsiteY200" fmla="*/ 352932 h 1198497"/>
                            <a:gd name="connsiteX201" fmla="*/ 2322285 w 2855685"/>
                            <a:gd name="connsiteY201" fmla="*/ 357694 h 1198497"/>
                            <a:gd name="connsiteX202" fmla="*/ 2329429 w 2855685"/>
                            <a:gd name="connsiteY202" fmla="*/ 360076 h 1198497"/>
                            <a:gd name="connsiteX203" fmla="*/ 2341335 w 2855685"/>
                            <a:gd name="connsiteY203" fmla="*/ 362457 h 1198497"/>
                            <a:gd name="connsiteX204" fmla="*/ 2350860 w 2855685"/>
                            <a:gd name="connsiteY204" fmla="*/ 364838 h 1198497"/>
                            <a:gd name="connsiteX205" fmla="*/ 2369910 w 2855685"/>
                            <a:gd name="connsiteY205" fmla="*/ 362457 h 1198497"/>
                            <a:gd name="connsiteX206" fmla="*/ 2400866 w 2855685"/>
                            <a:gd name="connsiteY206" fmla="*/ 367219 h 1198497"/>
                            <a:gd name="connsiteX207" fmla="*/ 2408010 w 2855685"/>
                            <a:gd name="connsiteY207" fmla="*/ 369601 h 1198497"/>
                            <a:gd name="connsiteX208" fmla="*/ 2434204 w 2855685"/>
                            <a:gd name="connsiteY208" fmla="*/ 367219 h 1198497"/>
                            <a:gd name="connsiteX209" fmla="*/ 2448491 w 2855685"/>
                            <a:gd name="connsiteY209" fmla="*/ 362457 h 1198497"/>
                            <a:gd name="connsiteX210" fmla="*/ 2455635 w 2855685"/>
                            <a:gd name="connsiteY210" fmla="*/ 357694 h 1198497"/>
                            <a:gd name="connsiteX211" fmla="*/ 2460398 w 2855685"/>
                            <a:gd name="connsiteY211" fmla="*/ 350551 h 1198497"/>
                            <a:gd name="connsiteX212" fmla="*/ 2467541 w 2855685"/>
                            <a:gd name="connsiteY212" fmla="*/ 348169 h 1198497"/>
                            <a:gd name="connsiteX213" fmla="*/ 2479448 w 2855685"/>
                            <a:gd name="connsiteY213" fmla="*/ 312451 h 1198497"/>
                            <a:gd name="connsiteX214" fmla="*/ 2484210 w 2855685"/>
                            <a:gd name="connsiteY214" fmla="*/ 298163 h 1198497"/>
                            <a:gd name="connsiteX215" fmla="*/ 2486591 w 2855685"/>
                            <a:gd name="connsiteY215" fmla="*/ 291019 h 1198497"/>
                            <a:gd name="connsiteX216" fmla="*/ 2484210 w 2855685"/>
                            <a:gd name="connsiteY216" fmla="*/ 250538 h 1198497"/>
                            <a:gd name="connsiteX217" fmla="*/ 2481829 w 2855685"/>
                            <a:gd name="connsiteY217" fmla="*/ 243394 h 1198497"/>
                            <a:gd name="connsiteX218" fmla="*/ 2479448 w 2855685"/>
                            <a:gd name="connsiteY218" fmla="*/ 229107 h 1198497"/>
                            <a:gd name="connsiteX219" fmla="*/ 2474685 w 2855685"/>
                            <a:gd name="connsiteY219" fmla="*/ 214819 h 1198497"/>
                            <a:gd name="connsiteX220" fmla="*/ 2481829 w 2855685"/>
                            <a:gd name="connsiteY220" fmla="*/ 167194 h 1198497"/>
                            <a:gd name="connsiteX221" fmla="*/ 2486591 w 2855685"/>
                            <a:gd name="connsiteY221" fmla="*/ 160051 h 1198497"/>
                            <a:gd name="connsiteX222" fmla="*/ 2488973 w 2855685"/>
                            <a:gd name="connsiteY222" fmla="*/ 145763 h 1198497"/>
                            <a:gd name="connsiteX223" fmla="*/ 2498498 w 2855685"/>
                            <a:gd name="connsiteY223" fmla="*/ 131476 h 1198497"/>
                            <a:gd name="connsiteX224" fmla="*/ 2500879 w 2855685"/>
                            <a:gd name="connsiteY224" fmla="*/ 124332 h 1198497"/>
                            <a:gd name="connsiteX225" fmla="*/ 2508023 w 2855685"/>
                            <a:gd name="connsiteY225" fmla="*/ 114807 h 1198497"/>
                            <a:gd name="connsiteX226" fmla="*/ 2496116 w 2855685"/>
                            <a:gd name="connsiteY226" fmla="*/ 112426 h 1198497"/>
                            <a:gd name="connsiteX227" fmla="*/ 2512785 w 2855685"/>
                            <a:gd name="connsiteY227" fmla="*/ 100519 h 1198497"/>
                            <a:gd name="connsiteX228" fmla="*/ 2519929 w 2855685"/>
                            <a:gd name="connsiteY228" fmla="*/ 98138 h 1198497"/>
                            <a:gd name="connsiteX229" fmla="*/ 2527073 w 2855685"/>
                            <a:gd name="connsiteY229" fmla="*/ 93376 h 1198497"/>
                            <a:gd name="connsiteX230" fmla="*/ 2536598 w 2855685"/>
                            <a:gd name="connsiteY230" fmla="*/ 88613 h 1198497"/>
                            <a:gd name="connsiteX231" fmla="*/ 2550885 w 2855685"/>
                            <a:gd name="connsiteY231" fmla="*/ 79088 h 1198497"/>
                            <a:gd name="connsiteX232" fmla="*/ 2558029 w 2855685"/>
                            <a:gd name="connsiteY232" fmla="*/ 71944 h 1198497"/>
                            <a:gd name="connsiteX233" fmla="*/ 2565173 w 2855685"/>
                            <a:gd name="connsiteY233" fmla="*/ 69563 h 1198497"/>
                            <a:gd name="connsiteX234" fmla="*/ 2584223 w 2855685"/>
                            <a:gd name="connsiteY234" fmla="*/ 64801 h 1198497"/>
                            <a:gd name="connsiteX235" fmla="*/ 2617560 w 2855685"/>
                            <a:gd name="connsiteY235" fmla="*/ 60038 h 1198497"/>
                            <a:gd name="connsiteX236" fmla="*/ 2650898 w 2855685"/>
                            <a:gd name="connsiteY236" fmla="*/ 62419 h 1198497"/>
                            <a:gd name="connsiteX237" fmla="*/ 2655660 w 2855685"/>
                            <a:gd name="connsiteY237" fmla="*/ 76707 h 1198497"/>
                            <a:gd name="connsiteX238" fmla="*/ 2662804 w 2855685"/>
                            <a:gd name="connsiteY238" fmla="*/ 83851 h 1198497"/>
                            <a:gd name="connsiteX239" fmla="*/ 2693760 w 2855685"/>
                            <a:gd name="connsiteY239" fmla="*/ 105282 h 1198497"/>
                            <a:gd name="connsiteX240" fmla="*/ 2712810 w 2855685"/>
                            <a:gd name="connsiteY240" fmla="*/ 121951 h 1198497"/>
                            <a:gd name="connsiteX241" fmla="*/ 2719954 w 2855685"/>
                            <a:gd name="connsiteY241" fmla="*/ 124332 h 1198497"/>
                            <a:gd name="connsiteX242" fmla="*/ 2731860 w 2855685"/>
                            <a:gd name="connsiteY242" fmla="*/ 136238 h 1198497"/>
                            <a:gd name="connsiteX243" fmla="*/ 2739004 w 2855685"/>
                            <a:gd name="connsiteY243" fmla="*/ 145763 h 1198497"/>
                            <a:gd name="connsiteX244" fmla="*/ 2758054 w 2855685"/>
                            <a:gd name="connsiteY244" fmla="*/ 160051 h 1198497"/>
                            <a:gd name="connsiteX245" fmla="*/ 2772341 w 2855685"/>
                            <a:gd name="connsiteY245" fmla="*/ 183863 h 1198497"/>
                            <a:gd name="connsiteX246" fmla="*/ 2777104 w 2855685"/>
                            <a:gd name="connsiteY246" fmla="*/ 200532 h 1198497"/>
                            <a:gd name="connsiteX247" fmla="*/ 2779485 w 2855685"/>
                            <a:gd name="connsiteY247" fmla="*/ 212438 h 1198497"/>
                            <a:gd name="connsiteX248" fmla="*/ 2781866 w 2855685"/>
                            <a:gd name="connsiteY248" fmla="*/ 219582 h 1198497"/>
                            <a:gd name="connsiteX249" fmla="*/ 2786629 w 2855685"/>
                            <a:gd name="connsiteY249" fmla="*/ 269588 h 1198497"/>
                            <a:gd name="connsiteX250" fmla="*/ 2789010 w 2855685"/>
                            <a:gd name="connsiteY250" fmla="*/ 291019 h 1198497"/>
                            <a:gd name="connsiteX251" fmla="*/ 2800916 w 2855685"/>
                            <a:gd name="connsiteY251" fmla="*/ 312451 h 1198497"/>
                            <a:gd name="connsiteX252" fmla="*/ 2803298 w 2855685"/>
                            <a:gd name="connsiteY252" fmla="*/ 324357 h 1198497"/>
                            <a:gd name="connsiteX253" fmla="*/ 2808060 w 2855685"/>
                            <a:gd name="connsiteY253" fmla="*/ 331501 h 1198497"/>
                            <a:gd name="connsiteX254" fmla="*/ 2810441 w 2855685"/>
                            <a:gd name="connsiteY254" fmla="*/ 338644 h 1198497"/>
                            <a:gd name="connsiteX255" fmla="*/ 2815204 w 2855685"/>
                            <a:gd name="connsiteY255" fmla="*/ 348169 h 1198497"/>
                            <a:gd name="connsiteX256" fmla="*/ 2819966 w 2855685"/>
                            <a:gd name="connsiteY256" fmla="*/ 367219 h 1198497"/>
                            <a:gd name="connsiteX257" fmla="*/ 2822348 w 2855685"/>
                            <a:gd name="connsiteY257" fmla="*/ 374363 h 1198497"/>
                            <a:gd name="connsiteX258" fmla="*/ 2824729 w 2855685"/>
                            <a:gd name="connsiteY258" fmla="*/ 383888 h 1198497"/>
                            <a:gd name="connsiteX259" fmla="*/ 2829491 w 2855685"/>
                            <a:gd name="connsiteY259" fmla="*/ 400557 h 1198497"/>
                            <a:gd name="connsiteX260" fmla="*/ 2831873 w 2855685"/>
                            <a:gd name="connsiteY260" fmla="*/ 424369 h 1198497"/>
                            <a:gd name="connsiteX261" fmla="*/ 2834254 w 2855685"/>
                            <a:gd name="connsiteY261" fmla="*/ 431513 h 1198497"/>
                            <a:gd name="connsiteX262" fmla="*/ 2836635 w 2855685"/>
                            <a:gd name="connsiteY262" fmla="*/ 441038 h 1198497"/>
                            <a:gd name="connsiteX263" fmla="*/ 2836635 w 2855685"/>
                            <a:gd name="connsiteY263" fmla="*/ 522001 h 1198497"/>
                            <a:gd name="connsiteX264" fmla="*/ 2834254 w 2855685"/>
                            <a:gd name="connsiteY264" fmla="*/ 529144 h 1198497"/>
                            <a:gd name="connsiteX265" fmla="*/ 2827110 w 2855685"/>
                            <a:gd name="connsiteY265" fmla="*/ 572007 h 1198497"/>
                            <a:gd name="connsiteX266" fmla="*/ 2817585 w 2855685"/>
                            <a:gd name="connsiteY266" fmla="*/ 576769 h 1198497"/>
                            <a:gd name="connsiteX267" fmla="*/ 2822348 w 2855685"/>
                            <a:gd name="connsiteY267" fmla="*/ 586294 h 1198497"/>
                            <a:gd name="connsiteX268" fmla="*/ 2819966 w 2855685"/>
                            <a:gd name="connsiteY268" fmla="*/ 600582 h 1198497"/>
                            <a:gd name="connsiteX269" fmla="*/ 2810441 w 2855685"/>
                            <a:gd name="connsiteY269" fmla="*/ 626776 h 1198497"/>
                            <a:gd name="connsiteX270" fmla="*/ 2808060 w 2855685"/>
                            <a:gd name="connsiteY270" fmla="*/ 648207 h 1198497"/>
                            <a:gd name="connsiteX271" fmla="*/ 2805679 w 2855685"/>
                            <a:gd name="connsiteY271" fmla="*/ 655351 h 1198497"/>
                            <a:gd name="connsiteX272" fmla="*/ 2800916 w 2855685"/>
                            <a:gd name="connsiteY272" fmla="*/ 669638 h 1198497"/>
                            <a:gd name="connsiteX273" fmla="*/ 2798535 w 2855685"/>
                            <a:gd name="connsiteY273" fmla="*/ 681544 h 1198497"/>
                            <a:gd name="connsiteX274" fmla="*/ 2800916 w 2855685"/>
                            <a:gd name="connsiteY274" fmla="*/ 712501 h 1198497"/>
                            <a:gd name="connsiteX275" fmla="*/ 2810441 w 2855685"/>
                            <a:gd name="connsiteY275" fmla="*/ 733932 h 1198497"/>
                            <a:gd name="connsiteX276" fmla="*/ 2817585 w 2855685"/>
                            <a:gd name="connsiteY276" fmla="*/ 755363 h 1198497"/>
                            <a:gd name="connsiteX277" fmla="*/ 2819966 w 2855685"/>
                            <a:gd name="connsiteY277" fmla="*/ 762507 h 1198497"/>
                            <a:gd name="connsiteX278" fmla="*/ 2824729 w 2855685"/>
                            <a:gd name="connsiteY278" fmla="*/ 769651 h 1198497"/>
                            <a:gd name="connsiteX279" fmla="*/ 2827110 w 2855685"/>
                            <a:gd name="connsiteY279" fmla="*/ 779176 h 1198497"/>
                            <a:gd name="connsiteX280" fmla="*/ 2834254 w 2855685"/>
                            <a:gd name="connsiteY280" fmla="*/ 802988 h 1198497"/>
                            <a:gd name="connsiteX281" fmla="*/ 2839016 w 2855685"/>
                            <a:gd name="connsiteY281" fmla="*/ 893476 h 1198497"/>
                            <a:gd name="connsiteX282" fmla="*/ 2841398 w 2855685"/>
                            <a:gd name="connsiteY282" fmla="*/ 917288 h 1198497"/>
                            <a:gd name="connsiteX283" fmla="*/ 2846160 w 2855685"/>
                            <a:gd name="connsiteY283" fmla="*/ 974438 h 1198497"/>
                            <a:gd name="connsiteX284" fmla="*/ 2848541 w 2855685"/>
                            <a:gd name="connsiteY284" fmla="*/ 981582 h 1198497"/>
                            <a:gd name="connsiteX285" fmla="*/ 2850923 w 2855685"/>
                            <a:gd name="connsiteY285" fmla="*/ 995869 h 1198497"/>
                            <a:gd name="connsiteX286" fmla="*/ 2855685 w 2855685"/>
                            <a:gd name="connsiteY286" fmla="*/ 1022063 h 1198497"/>
                            <a:gd name="connsiteX287" fmla="*/ 2850923 w 2855685"/>
                            <a:gd name="connsiteY287" fmla="*/ 1060163 h 1198497"/>
                            <a:gd name="connsiteX288" fmla="*/ 2848541 w 2855685"/>
                            <a:gd name="connsiteY288" fmla="*/ 1067307 h 1198497"/>
                            <a:gd name="connsiteX289" fmla="*/ 2843779 w 2855685"/>
                            <a:gd name="connsiteY289" fmla="*/ 1074451 h 1198497"/>
                            <a:gd name="connsiteX290" fmla="*/ 2839016 w 2855685"/>
                            <a:gd name="connsiteY290" fmla="*/ 1083976 h 1198497"/>
                            <a:gd name="connsiteX291" fmla="*/ 2836635 w 2855685"/>
                            <a:gd name="connsiteY291" fmla="*/ 1093501 h 1198497"/>
                            <a:gd name="connsiteX292" fmla="*/ 2831873 w 2855685"/>
                            <a:gd name="connsiteY292" fmla="*/ 1107788 h 1198497"/>
                            <a:gd name="connsiteX293" fmla="*/ 2824729 w 2855685"/>
                            <a:gd name="connsiteY293" fmla="*/ 1131601 h 1198497"/>
                            <a:gd name="connsiteX294" fmla="*/ 2822348 w 2855685"/>
                            <a:gd name="connsiteY294" fmla="*/ 1138744 h 1198497"/>
                            <a:gd name="connsiteX295" fmla="*/ 2817585 w 2855685"/>
                            <a:gd name="connsiteY295" fmla="*/ 1145888 h 1198497"/>
                            <a:gd name="connsiteX296" fmla="*/ 2808060 w 2855685"/>
                            <a:gd name="connsiteY296" fmla="*/ 1167319 h 1198497"/>
                            <a:gd name="connsiteX297" fmla="*/ 2798535 w 2855685"/>
                            <a:gd name="connsiteY297" fmla="*/ 1191132 h 1198497"/>
                            <a:gd name="connsiteX298" fmla="*/ 2796154 w 2855685"/>
                            <a:gd name="connsiteY298" fmla="*/ 1198276 h 1198497"/>
                            <a:gd name="connsiteX299" fmla="*/ 2791391 w 2855685"/>
                            <a:gd name="connsiteY299" fmla="*/ 1195894 h 1198497"/>
                            <a:gd name="connsiteX300" fmla="*/ 2798535 w 2855685"/>
                            <a:gd name="connsiteY300"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8448 w 2855685"/>
                            <a:gd name="connsiteY189" fmla="*/ 393413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19891 w 2855685"/>
                            <a:gd name="connsiteY193" fmla="*/ 360076 h 1198497"/>
                            <a:gd name="connsiteX194" fmla="*/ 2227035 w 2855685"/>
                            <a:gd name="connsiteY194" fmla="*/ 355313 h 1198497"/>
                            <a:gd name="connsiteX195" fmla="*/ 2238941 w 2855685"/>
                            <a:gd name="connsiteY195" fmla="*/ 352932 h 1198497"/>
                            <a:gd name="connsiteX196" fmla="*/ 2246085 w 2855685"/>
                            <a:gd name="connsiteY196" fmla="*/ 350551 h 1198497"/>
                            <a:gd name="connsiteX197" fmla="*/ 2265135 w 2855685"/>
                            <a:gd name="connsiteY197" fmla="*/ 345788 h 1198497"/>
                            <a:gd name="connsiteX198" fmla="*/ 2279423 w 2855685"/>
                            <a:gd name="connsiteY198" fmla="*/ 348169 h 1198497"/>
                            <a:gd name="connsiteX199" fmla="*/ 2286566 w 2855685"/>
                            <a:gd name="connsiteY199" fmla="*/ 350551 h 1198497"/>
                            <a:gd name="connsiteX200" fmla="*/ 2303235 w 2855685"/>
                            <a:gd name="connsiteY200" fmla="*/ 352932 h 1198497"/>
                            <a:gd name="connsiteX201" fmla="*/ 2322285 w 2855685"/>
                            <a:gd name="connsiteY201" fmla="*/ 357694 h 1198497"/>
                            <a:gd name="connsiteX202" fmla="*/ 2329429 w 2855685"/>
                            <a:gd name="connsiteY202" fmla="*/ 360076 h 1198497"/>
                            <a:gd name="connsiteX203" fmla="*/ 2341335 w 2855685"/>
                            <a:gd name="connsiteY203" fmla="*/ 362457 h 1198497"/>
                            <a:gd name="connsiteX204" fmla="*/ 2350860 w 2855685"/>
                            <a:gd name="connsiteY204" fmla="*/ 364838 h 1198497"/>
                            <a:gd name="connsiteX205" fmla="*/ 2400866 w 2855685"/>
                            <a:gd name="connsiteY205" fmla="*/ 367219 h 1198497"/>
                            <a:gd name="connsiteX206" fmla="*/ 2408010 w 2855685"/>
                            <a:gd name="connsiteY206" fmla="*/ 369601 h 1198497"/>
                            <a:gd name="connsiteX207" fmla="*/ 2434204 w 2855685"/>
                            <a:gd name="connsiteY207" fmla="*/ 367219 h 1198497"/>
                            <a:gd name="connsiteX208" fmla="*/ 2448491 w 2855685"/>
                            <a:gd name="connsiteY208" fmla="*/ 362457 h 1198497"/>
                            <a:gd name="connsiteX209" fmla="*/ 2455635 w 2855685"/>
                            <a:gd name="connsiteY209" fmla="*/ 357694 h 1198497"/>
                            <a:gd name="connsiteX210" fmla="*/ 2460398 w 2855685"/>
                            <a:gd name="connsiteY210" fmla="*/ 350551 h 1198497"/>
                            <a:gd name="connsiteX211" fmla="*/ 2467541 w 2855685"/>
                            <a:gd name="connsiteY211" fmla="*/ 348169 h 1198497"/>
                            <a:gd name="connsiteX212" fmla="*/ 2479448 w 2855685"/>
                            <a:gd name="connsiteY212" fmla="*/ 312451 h 1198497"/>
                            <a:gd name="connsiteX213" fmla="*/ 2484210 w 2855685"/>
                            <a:gd name="connsiteY213" fmla="*/ 298163 h 1198497"/>
                            <a:gd name="connsiteX214" fmla="*/ 2486591 w 2855685"/>
                            <a:gd name="connsiteY214" fmla="*/ 291019 h 1198497"/>
                            <a:gd name="connsiteX215" fmla="*/ 2484210 w 2855685"/>
                            <a:gd name="connsiteY215" fmla="*/ 250538 h 1198497"/>
                            <a:gd name="connsiteX216" fmla="*/ 2481829 w 2855685"/>
                            <a:gd name="connsiteY216" fmla="*/ 243394 h 1198497"/>
                            <a:gd name="connsiteX217" fmla="*/ 2479448 w 2855685"/>
                            <a:gd name="connsiteY217" fmla="*/ 229107 h 1198497"/>
                            <a:gd name="connsiteX218" fmla="*/ 2474685 w 2855685"/>
                            <a:gd name="connsiteY218" fmla="*/ 214819 h 1198497"/>
                            <a:gd name="connsiteX219" fmla="*/ 2481829 w 2855685"/>
                            <a:gd name="connsiteY219" fmla="*/ 167194 h 1198497"/>
                            <a:gd name="connsiteX220" fmla="*/ 2486591 w 2855685"/>
                            <a:gd name="connsiteY220" fmla="*/ 160051 h 1198497"/>
                            <a:gd name="connsiteX221" fmla="*/ 2488973 w 2855685"/>
                            <a:gd name="connsiteY221" fmla="*/ 145763 h 1198497"/>
                            <a:gd name="connsiteX222" fmla="*/ 2498498 w 2855685"/>
                            <a:gd name="connsiteY222" fmla="*/ 131476 h 1198497"/>
                            <a:gd name="connsiteX223" fmla="*/ 2500879 w 2855685"/>
                            <a:gd name="connsiteY223" fmla="*/ 124332 h 1198497"/>
                            <a:gd name="connsiteX224" fmla="*/ 2508023 w 2855685"/>
                            <a:gd name="connsiteY224" fmla="*/ 114807 h 1198497"/>
                            <a:gd name="connsiteX225" fmla="*/ 2496116 w 2855685"/>
                            <a:gd name="connsiteY225" fmla="*/ 112426 h 1198497"/>
                            <a:gd name="connsiteX226" fmla="*/ 2512785 w 2855685"/>
                            <a:gd name="connsiteY226" fmla="*/ 100519 h 1198497"/>
                            <a:gd name="connsiteX227" fmla="*/ 2519929 w 2855685"/>
                            <a:gd name="connsiteY227" fmla="*/ 98138 h 1198497"/>
                            <a:gd name="connsiteX228" fmla="*/ 2527073 w 2855685"/>
                            <a:gd name="connsiteY228" fmla="*/ 93376 h 1198497"/>
                            <a:gd name="connsiteX229" fmla="*/ 2536598 w 2855685"/>
                            <a:gd name="connsiteY229" fmla="*/ 88613 h 1198497"/>
                            <a:gd name="connsiteX230" fmla="*/ 2550885 w 2855685"/>
                            <a:gd name="connsiteY230" fmla="*/ 79088 h 1198497"/>
                            <a:gd name="connsiteX231" fmla="*/ 2558029 w 2855685"/>
                            <a:gd name="connsiteY231" fmla="*/ 71944 h 1198497"/>
                            <a:gd name="connsiteX232" fmla="*/ 2565173 w 2855685"/>
                            <a:gd name="connsiteY232" fmla="*/ 69563 h 1198497"/>
                            <a:gd name="connsiteX233" fmla="*/ 2584223 w 2855685"/>
                            <a:gd name="connsiteY233" fmla="*/ 64801 h 1198497"/>
                            <a:gd name="connsiteX234" fmla="*/ 2617560 w 2855685"/>
                            <a:gd name="connsiteY234" fmla="*/ 60038 h 1198497"/>
                            <a:gd name="connsiteX235" fmla="*/ 2650898 w 2855685"/>
                            <a:gd name="connsiteY235" fmla="*/ 62419 h 1198497"/>
                            <a:gd name="connsiteX236" fmla="*/ 2655660 w 2855685"/>
                            <a:gd name="connsiteY236" fmla="*/ 76707 h 1198497"/>
                            <a:gd name="connsiteX237" fmla="*/ 2662804 w 2855685"/>
                            <a:gd name="connsiteY237" fmla="*/ 83851 h 1198497"/>
                            <a:gd name="connsiteX238" fmla="*/ 2693760 w 2855685"/>
                            <a:gd name="connsiteY238" fmla="*/ 105282 h 1198497"/>
                            <a:gd name="connsiteX239" fmla="*/ 2712810 w 2855685"/>
                            <a:gd name="connsiteY239" fmla="*/ 121951 h 1198497"/>
                            <a:gd name="connsiteX240" fmla="*/ 2719954 w 2855685"/>
                            <a:gd name="connsiteY240" fmla="*/ 124332 h 1198497"/>
                            <a:gd name="connsiteX241" fmla="*/ 2731860 w 2855685"/>
                            <a:gd name="connsiteY241" fmla="*/ 136238 h 1198497"/>
                            <a:gd name="connsiteX242" fmla="*/ 2739004 w 2855685"/>
                            <a:gd name="connsiteY242" fmla="*/ 145763 h 1198497"/>
                            <a:gd name="connsiteX243" fmla="*/ 2758054 w 2855685"/>
                            <a:gd name="connsiteY243" fmla="*/ 160051 h 1198497"/>
                            <a:gd name="connsiteX244" fmla="*/ 2772341 w 2855685"/>
                            <a:gd name="connsiteY244" fmla="*/ 183863 h 1198497"/>
                            <a:gd name="connsiteX245" fmla="*/ 2777104 w 2855685"/>
                            <a:gd name="connsiteY245" fmla="*/ 200532 h 1198497"/>
                            <a:gd name="connsiteX246" fmla="*/ 2779485 w 2855685"/>
                            <a:gd name="connsiteY246" fmla="*/ 212438 h 1198497"/>
                            <a:gd name="connsiteX247" fmla="*/ 2781866 w 2855685"/>
                            <a:gd name="connsiteY247" fmla="*/ 219582 h 1198497"/>
                            <a:gd name="connsiteX248" fmla="*/ 2786629 w 2855685"/>
                            <a:gd name="connsiteY248" fmla="*/ 269588 h 1198497"/>
                            <a:gd name="connsiteX249" fmla="*/ 2789010 w 2855685"/>
                            <a:gd name="connsiteY249" fmla="*/ 291019 h 1198497"/>
                            <a:gd name="connsiteX250" fmla="*/ 2800916 w 2855685"/>
                            <a:gd name="connsiteY250" fmla="*/ 312451 h 1198497"/>
                            <a:gd name="connsiteX251" fmla="*/ 2803298 w 2855685"/>
                            <a:gd name="connsiteY251" fmla="*/ 324357 h 1198497"/>
                            <a:gd name="connsiteX252" fmla="*/ 2808060 w 2855685"/>
                            <a:gd name="connsiteY252" fmla="*/ 331501 h 1198497"/>
                            <a:gd name="connsiteX253" fmla="*/ 2810441 w 2855685"/>
                            <a:gd name="connsiteY253" fmla="*/ 338644 h 1198497"/>
                            <a:gd name="connsiteX254" fmla="*/ 2815204 w 2855685"/>
                            <a:gd name="connsiteY254" fmla="*/ 348169 h 1198497"/>
                            <a:gd name="connsiteX255" fmla="*/ 2819966 w 2855685"/>
                            <a:gd name="connsiteY255" fmla="*/ 367219 h 1198497"/>
                            <a:gd name="connsiteX256" fmla="*/ 2822348 w 2855685"/>
                            <a:gd name="connsiteY256" fmla="*/ 374363 h 1198497"/>
                            <a:gd name="connsiteX257" fmla="*/ 2824729 w 2855685"/>
                            <a:gd name="connsiteY257" fmla="*/ 383888 h 1198497"/>
                            <a:gd name="connsiteX258" fmla="*/ 2829491 w 2855685"/>
                            <a:gd name="connsiteY258" fmla="*/ 400557 h 1198497"/>
                            <a:gd name="connsiteX259" fmla="*/ 2831873 w 2855685"/>
                            <a:gd name="connsiteY259" fmla="*/ 424369 h 1198497"/>
                            <a:gd name="connsiteX260" fmla="*/ 2834254 w 2855685"/>
                            <a:gd name="connsiteY260" fmla="*/ 431513 h 1198497"/>
                            <a:gd name="connsiteX261" fmla="*/ 2836635 w 2855685"/>
                            <a:gd name="connsiteY261" fmla="*/ 441038 h 1198497"/>
                            <a:gd name="connsiteX262" fmla="*/ 2836635 w 2855685"/>
                            <a:gd name="connsiteY262" fmla="*/ 522001 h 1198497"/>
                            <a:gd name="connsiteX263" fmla="*/ 2834254 w 2855685"/>
                            <a:gd name="connsiteY263" fmla="*/ 529144 h 1198497"/>
                            <a:gd name="connsiteX264" fmla="*/ 2827110 w 2855685"/>
                            <a:gd name="connsiteY264" fmla="*/ 572007 h 1198497"/>
                            <a:gd name="connsiteX265" fmla="*/ 2817585 w 2855685"/>
                            <a:gd name="connsiteY265" fmla="*/ 576769 h 1198497"/>
                            <a:gd name="connsiteX266" fmla="*/ 2822348 w 2855685"/>
                            <a:gd name="connsiteY266" fmla="*/ 586294 h 1198497"/>
                            <a:gd name="connsiteX267" fmla="*/ 2819966 w 2855685"/>
                            <a:gd name="connsiteY267" fmla="*/ 600582 h 1198497"/>
                            <a:gd name="connsiteX268" fmla="*/ 2810441 w 2855685"/>
                            <a:gd name="connsiteY268" fmla="*/ 626776 h 1198497"/>
                            <a:gd name="connsiteX269" fmla="*/ 2808060 w 2855685"/>
                            <a:gd name="connsiteY269" fmla="*/ 648207 h 1198497"/>
                            <a:gd name="connsiteX270" fmla="*/ 2805679 w 2855685"/>
                            <a:gd name="connsiteY270" fmla="*/ 655351 h 1198497"/>
                            <a:gd name="connsiteX271" fmla="*/ 2800916 w 2855685"/>
                            <a:gd name="connsiteY271" fmla="*/ 669638 h 1198497"/>
                            <a:gd name="connsiteX272" fmla="*/ 2798535 w 2855685"/>
                            <a:gd name="connsiteY272" fmla="*/ 681544 h 1198497"/>
                            <a:gd name="connsiteX273" fmla="*/ 2800916 w 2855685"/>
                            <a:gd name="connsiteY273" fmla="*/ 712501 h 1198497"/>
                            <a:gd name="connsiteX274" fmla="*/ 2810441 w 2855685"/>
                            <a:gd name="connsiteY274" fmla="*/ 733932 h 1198497"/>
                            <a:gd name="connsiteX275" fmla="*/ 2817585 w 2855685"/>
                            <a:gd name="connsiteY275" fmla="*/ 755363 h 1198497"/>
                            <a:gd name="connsiteX276" fmla="*/ 2819966 w 2855685"/>
                            <a:gd name="connsiteY276" fmla="*/ 762507 h 1198497"/>
                            <a:gd name="connsiteX277" fmla="*/ 2824729 w 2855685"/>
                            <a:gd name="connsiteY277" fmla="*/ 769651 h 1198497"/>
                            <a:gd name="connsiteX278" fmla="*/ 2827110 w 2855685"/>
                            <a:gd name="connsiteY278" fmla="*/ 779176 h 1198497"/>
                            <a:gd name="connsiteX279" fmla="*/ 2834254 w 2855685"/>
                            <a:gd name="connsiteY279" fmla="*/ 802988 h 1198497"/>
                            <a:gd name="connsiteX280" fmla="*/ 2839016 w 2855685"/>
                            <a:gd name="connsiteY280" fmla="*/ 893476 h 1198497"/>
                            <a:gd name="connsiteX281" fmla="*/ 2841398 w 2855685"/>
                            <a:gd name="connsiteY281" fmla="*/ 917288 h 1198497"/>
                            <a:gd name="connsiteX282" fmla="*/ 2846160 w 2855685"/>
                            <a:gd name="connsiteY282" fmla="*/ 974438 h 1198497"/>
                            <a:gd name="connsiteX283" fmla="*/ 2848541 w 2855685"/>
                            <a:gd name="connsiteY283" fmla="*/ 981582 h 1198497"/>
                            <a:gd name="connsiteX284" fmla="*/ 2850923 w 2855685"/>
                            <a:gd name="connsiteY284" fmla="*/ 995869 h 1198497"/>
                            <a:gd name="connsiteX285" fmla="*/ 2855685 w 2855685"/>
                            <a:gd name="connsiteY285" fmla="*/ 1022063 h 1198497"/>
                            <a:gd name="connsiteX286" fmla="*/ 2850923 w 2855685"/>
                            <a:gd name="connsiteY286" fmla="*/ 1060163 h 1198497"/>
                            <a:gd name="connsiteX287" fmla="*/ 2848541 w 2855685"/>
                            <a:gd name="connsiteY287" fmla="*/ 1067307 h 1198497"/>
                            <a:gd name="connsiteX288" fmla="*/ 2843779 w 2855685"/>
                            <a:gd name="connsiteY288" fmla="*/ 1074451 h 1198497"/>
                            <a:gd name="connsiteX289" fmla="*/ 2839016 w 2855685"/>
                            <a:gd name="connsiteY289" fmla="*/ 1083976 h 1198497"/>
                            <a:gd name="connsiteX290" fmla="*/ 2836635 w 2855685"/>
                            <a:gd name="connsiteY290" fmla="*/ 1093501 h 1198497"/>
                            <a:gd name="connsiteX291" fmla="*/ 2831873 w 2855685"/>
                            <a:gd name="connsiteY291" fmla="*/ 1107788 h 1198497"/>
                            <a:gd name="connsiteX292" fmla="*/ 2824729 w 2855685"/>
                            <a:gd name="connsiteY292" fmla="*/ 1131601 h 1198497"/>
                            <a:gd name="connsiteX293" fmla="*/ 2822348 w 2855685"/>
                            <a:gd name="connsiteY293" fmla="*/ 1138744 h 1198497"/>
                            <a:gd name="connsiteX294" fmla="*/ 2817585 w 2855685"/>
                            <a:gd name="connsiteY294" fmla="*/ 1145888 h 1198497"/>
                            <a:gd name="connsiteX295" fmla="*/ 2808060 w 2855685"/>
                            <a:gd name="connsiteY295" fmla="*/ 1167319 h 1198497"/>
                            <a:gd name="connsiteX296" fmla="*/ 2798535 w 2855685"/>
                            <a:gd name="connsiteY296" fmla="*/ 1191132 h 1198497"/>
                            <a:gd name="connsiteX297" fmla="*/ 2796154 w 2855685"/>
                            <a:gd name="connsiteY297" fmla="*/ 1198276 h 1198497"/>
                            <a:gd name="connsiteX298" fmla="*/ 2791391 w 2855685"/>
                            <a:gd name="connsiteY298" fmla="*/ 1195894 h 1198497"/>
                            <a:gd name="connsiteX299" fmla="*/ 2798535 w 2855685"/>
                            <a:gd name="connsiteY299"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19891 w 2855685"/>
                            <a:gd name="connsiteY193" fmla="*/ 360076 h 1198497"/>
                            <a:gd name="connsiteX194" fmla="*/ 2227035 w 2855685"/>
                            <a:gd name="connsiteY194" fmla="*/ 355313 h 1198497"/>
                            <a:gd name="connsiteX195" fmla="*/ 2238941 w 2855685"/>
                            <a:gd name="connsiteY195" fmla="*/ 352932 h 1198497"/>
                            <a:gd name="connsiteX196" fmla="*/ 2246085 w 2855685"/>
                            <a:gd name="connsiteY196" fmla="*/ 350551 h 1198497"/>
                            <a:gd name="connsiteX197" fmla="*/ 2265135 w 2855685"/>
                            <a:gd name="connsiteY197" fmla="*/ 345788 h 1198497"/>
                            <a:gd name="connsiteX198" fmla="*/ 2279423 w 2855685"/>
                            <a:gd name="connsiteY198" fmla="*/ 348169 h 1198497"/>
                            <a:gd name="connsiteX199" fmla="*/ 2286566 w 2855685"/>
                            <a:gd name="connsiteY199" fmla="*/ 350551 h 1198497"/>
                            <a:gd name="connsiteX200" fmla="*/ 2303235 w 2855685"/>
                            <a:gd name="connsiteY200" fmla="*/ 352932 h 1198497"/>
                            <a:gd name="connsiteX201" fmla="*/ 2322285 w 2855685"/>
                            <a:gd name="connsiteY201" fmla="*/ 357694 h 1198497"/>
                            <a:gd name="connsiteX202" fmla="*/ 2329429 w 2855685"/>
                            <a:gd name="connsiteY202" fmla="*/ 360076 h 1198497"/>
                            <a:gd name="connsiteX203" fmla="*/ 2341335 w 2855685"/>
                            <a:gd name="connsiteY203" fmla="*/ 362457 h 1198497"/>
                            <a:gd name="connsiteX204" fmla="*/ 2350860 w 2855685"/>
                            <a:gd name="connsiteY204" fmla="*/ 364838 h 1198497"/>
                            <a:gd name="connsiteX205" fmla="*/ 2400866 w 2855685"/>
                            <a:gd name="connsiteY205" fmla="*/ 367219 h 1198497"/>
                            <a:gd name="connsiteX206" fmla="*/ 2408010 w 2855685"/>
                            <a:gd name="connsiteY206" fmla="*/ 369601 h 1198497"/>
                            <a:gd name="connsiteX207" fmla="*/ 2434204 w 2855685"/>
                            <a:gd name="connsiteY207" fmla="*/ 367219 h 1198497"/>
                            <a:gd name="connsiteX208" fmla="*/ 2448491 w 2855685"/>
                            <a:gd name="connsiteY208" fmla="*/ 362457 h 1198497"/>
                            <a:gd name="connsiteX209" fmla="*/ 2455635 w 2855685"/>
                            <a:gd name="connsiteY209" fmla="*/ 357694 h 1198497"/>
                            <a:gd name="connsiteX210" fmla="*/ 2460398 w 2855685"/>
                            <a:gd name="connsiteY210" fmla="*/ 350551 h 1198497"/>
                            <a:gd name="connsiteX211" fmla="*/ 2467541 w 2855685"/>
                            <a:gd name="connsiteY211" fmla="*/ 348169 h 1198497"/>
                            <a:gd name="connsiteX212" fmla="*/ 2479448 w 2855685"/>
                            <a:gd name="connsiteY212" fmla="*/ 312451 h 1198497"/>
                            <a:gd name="connsiteX213" fmla="*/ 2484210 w 2855685"/>
                            <a:gd name="connsiteY213" fmla="*/ 298163 h 1198497"/>
                            <a:gd name="connsiteX214" fmla="*/ 2486591 w 2855685"/>
                            <a:gd name="connsiteY214" fmla="*/ 291019 h 1198497"/>
                            <a:gd name="connsiteX215" fmla="*/ 2484210 w 2855685"/>
                            <a:gd name="connsiteY215" fmla="*/ 250538 h 1198497"/>
                            <a:gd name="connsiteX216" fmla="*/ 2481829 w 2855685"/>
                            <a:gd name="connsiteY216" fmla="*/ 243394 h 1198497"/>
                            <a:gd name="connsiteX217" fmla="*/ 2479448 w 2855685"/>
                            <a:gd name="connsiteY217" fmla="*/ 229107 h 1198497"/>
                            <a:gd name="connsiteX218" fmla="*/ 2474685 w 2855685"/>
                            <a:gd name="connsiteY218" fmla="*/ 214819 h 1198497"/>
                            <a:gd name="connsiteX219" fmla="*/ 2481829 w 2855685"/>
                            <a:gd name="connsiteY219" fmla="*/ 167194 h 1198497"/>
                            <a:gd name="connsiteX220" fmla="*/ 2486591 w 2855685"/>
                            <a:gd name="connsiteY220" fmla="*/ 160051 h 1198497"/>
                            <a:gd name="connsiteX221" fmla="*/ 2488973 w 2855685"/>
                            <a:gd name="connsiteY221" fmla="*/ 145763 h 1198497"/>
                            <a:gd name="connsiteX222" fmla="*/ 2498498 w 2855685"/>
                            <a:gd name="connsiteY222" fmla="*/ 131476 h 1198497"/>
                            <a:gd name="connsiteX223" fmla="*/ 2500879 w 2855685"/>
                            <a:gd name="connsiteY223" fmla="*/ 124332 h 1198497"/>
                            <a:gd name="connsiteX224" fmla="*/ 2508023 w 2855685"/>
                            <a:gd name="connsiteY224" fmla="*/ 114807 h 1198497"/>
                            <a:gd name="connsiteX225" fmla="*/ 2496116 w 2855685"/>
                            <a:gd name="connsiteY225" fmla="*/ 112426 h 1198497"/>
                            <a:gd name="connsiteX226" fmla="*/ 2512785 w 2855685"/>
                            <a:gd name="connsiteY226" fmla="*/ 100519 h 1198497"/>
                            <a:gd name="connsiteX227" fmla="*/ 2519929 w 2855685"/>
                            <a:gd name="connsiteY227" fmla="*/ 98138 h 1198497"/>
                            <a:gd name="connsiteX228" fmla="*/ 2527073 w 2855685"/>
                            <a:gd name="connsiteY228" fmla="*/ 93376 h 1198497"/>
                            <a:gd name="connsiteX229" fmla="*/ 2536598 w 2855685"/>
                            <a:gd name="connsiteY229" fmla="*/ 88613 h 1198497"/>
                            <a:gd name="connsiteX230" fmla="*/ 2550885 w 2855685"/>
                            <a:gd name="connsiteY230" fmla="*/ 79088 h 1198497"/>
                            <a:gd name="connsiteX231" fmla="*/ 2558029 w 2855685"/>
                            <a:gd name="connsiteY231" fmla="*/ 71944 h 1198497"/>
                            <a:gd name="connsiteX232" fmla="*/ 2565173 w 2855685"/>
                            <a:gd name="connsiteY232" fmla="*/ 69563 h 1198497"/>
                            <a:gd name="connsiteX233" fmla="*/ 2584223 w 2855685"/>
                            <a:gd name="connsiteY233" fmla="*/ 64801 h 1198497"/>
                            <a:gd name="connsiteX234" fmla="*/ 2617560 w 2855685"/>
                            <a:gd name="connsiteY234" fmla="*/ 60038 h 1198497"/>
                            <a:gd name="connsiteX235" fmla="*/ 2650898 w 2855685"/>
                            <a:gd name="connsiteY235" fmla="*/ 62419 h 1198497"/>
                            <a:gd name="connsiteX236" fmla="*/ 2655660 w 2855685"/>
                            <a:gd name="connsiteY236" fmla="*/ 76707 h 1198497"/>
                            <a:gd name="connsiteX237" fmla="*/ 2662804 w 2855685"/>
                            <a:gd name="connsiteY237" fmla="*/ 83851 h 1198497"/>
                            <a:gd name="connsiteX238" fmla="*/ 2693760 w 2855685"/>
                            <a:gd name="connsiteY238" fmla="*/ 105282 h 1198497"/>
                            <a:gd name="connsiteX239" fmla="*/ 2712810 w 2855685"/>
                            <a:gd name="connsiteY239" fmla="*/ 121951 h 1198497"/>
                            <a:gd name="connsiteX240" fmla="*/ 2719954 w 2855685"/>
                            <a:gd name="connsiteY240" fmla="*/ 124332 h 1198497"/>
                            <a:gd name="connsiteX241" fmla="*/ 2731860 w 2855685"/>
                            <a:gd name="connsiteY241" fmla="*/ 136238 h 1198497"/>
                            <a:gd name="connsiteX242" fmla="*/ 2739004 w 2855685"/>
                            <a:gd name="connsiteY242" fmla="*/ 145763 h 1198497"/>
                            <a:gd name="connsiteX243" fmla="*/ 2758054 w 2855685"/>
                            <a:gd name="connsiteY243" fmla="*/ 160051 h 1198497"/>
                            <a:gd name="connsiteX244" fmla="*/ 2772341 w 2855685"/>
                            <a:gd name="connsiteY244" fmla="*/ 183863 h 1198497"/>
                            <a:gd name="connsiteX245" fmla="*/ 2777104 w 2855685"/>
                            <a:gd name="connsiteY245" fmla="*/ 200532 h 1198497"/>
                            <a:gd name="connsiteX246" fmla="*/ 2779485 w 2855685"/>
                            <a:gd name="connsiteY246" fmla="*/ 212438 h 1198497"/>
                            <a:gd name="connsiteX247" fmla="*/ 2781866 w 2855685"/>
                            <a:gd name="connsiteY247" fmla="*/ 219582 h 1198497"/>
                            <a:gd name="connsiteX248" fmla="*/ 2786629 w 2855685"/>
                            <a:gd name="connsiteY248" fmla="*/ 269588 h 1198497"/>
                            <a:gd name="connsiteX249" fmla="*/ 2789010 w 2855685"/>
                            <a:gd name="connsiteY249" fmla="*/ 291019 h 1198497"/>
                            <a:gd name="connsiteX250" fmla="*/ 2800916 w 2855685"/>
                            <a:gd name="connsiteY250" fmla="*/ 312451 h 1198497"/>
                            <a:gd name="connsiteX251" fmla="*/ 2803298 w 2855685"/>
                            <a:gd name="connsiteY251" fmla="*/ 324357 h 1198497"/>
                            <a:gd name="connsiteX252" fmla="*/ 2808060 w 2855685"/>
                            <a:gd name="connsiteY252" fmla="*/ 331501 h 1198497"/>
                            <a:gd name="connsiteX253" fmla="*/ 2810441 w 2855685"/>
                            <a:gd name="connsiteY253" fmla="*/ 338644 h 1198497"/>
                            <a:gd name="connsiteX254" fmla="*/ 2815204 w 2855685"/>
                            <a:gd name="connsiteY254" fmla="*/ 348169 h 1198497"/>
                            <a:gd name="connsiteX255" fmla="*/ 2819966 w 2855685"/>
                            <a:gd name="connsiteY255" fmla="*/ 367219 h 1198497"/>
                            <a:gd name="connsiteX256" fmla="*/ 2822348 w 2855685"/>
                            <a:gd name="connsiteY256" fmla="*/ 374363 h 1198497"/>
                            <a:gd name="connsiteX257" fmla="*/ 2824729 w 2855685"/>
                            <a:gd name="connsiteY257" fmla="*/ 383888 h 1198497"/>
                            <a:gd name="connsiteX258" fmla="*/ 2829491 w 2855685"/>
                            <a:gd name="connsiteY258" fmla="*/ 400557 h 1198497"/>
                            <a:gd name="connsiteX259" fmla="*/ 2831873 w 2855685"/>
                            <a:gd name="connsiteY259" fmla="*/ 424369 h 1198497"/>
                            <a:gd name="connsiteX260" fmla="*/ 2834254 w 2855685"/>
                            <a:gd name="connsiteY260" fmla="*/ 431513 h 1198497"/>
                            <a:gd name="connsiteX261" fmla="*/ 2836635 w 2855685"/>
                            <a:gd name="connsiteY261" fmla="*/ 441038 h 1198497"/>
                            <a:gd name="connsiteX262" fmla="*/ 2836635 w 2855685"/>
                            <a:gd name="connsiteY262" fmla="*/ 522001 h 1198497"/>
                            <a:gd name="connsiteX263" fmla="*/ 2834254 w 2855685"/>
                            <a:gd name="connsiteY263" fmla="*/ 529144 h 1198497"/>
                            <a:gd name="connsiteX264" fmla="*/ 2827110 w 2855685"/>
                            <a:gd name="connsiteY264" fmla="*/ 572007 h 1198497"/>
                            <a:gd name="connsiteX265" fmla="*/ 2817585 w 2855685"/>
                            <a:gd name="connsiteY265" fmla="*/ 576769 h 1198497"/>
                            <a:gd name="connsiteX266" fmla="*/ 2822348 w 2855685"/>
                            <a:gd name="connsiteY266" fmla="*/ 586294 h 1198497"/>
                            <a:gd name="connsiteX267" fmla="*/ 2819966 w 2855685"/>
                            <a:gd name="connsiteY267" fmla="*/ 600582 h 1198497"/>
                            <a:gd name="connsiteX268" fmla="*/ 2810441 w 2855685"/>
                            <a:gd name="connsiteY268" fmla="*/ 626776 h 1198497"/>
                            <a:gd name="connsiteX269" fmla="*/ 2808060 w 2855685"/>
                            <a:gd name="connsiteY269" fmla="*/ 648207 h 1198497"/>
                            <a:gd name="connsiteX270" fmla="*/ 2805679 w 2855685"/>
                            <a:gd name="connsiteY270" fmla="*/ 655351 h 1198497"/>
                            <a:gd name="connsiteX271" fmla="*/ 2800916 w 2855685"/>
                            <a:gd name="connsiteY271" fmla="*/ 669638 h 1198497"/>
                            <a:gd name="connsiteX272" fmla="*/ 2798535 w 2855685"/>
                            <a:gd name="connsiteY272" fmla="*/ 681544 h 1198497"/>
                            <a:gd name="connsiteX273" fmla="*/ 2800916 w 2855685"/>
                            <a:gd name="connsiteY273" fmla="*/ 712501 h 1198497"/>
                            <a:gd name="connsiteX274" fmla="*/ 2810441 w 2855685"/>
                            <a:gd name="connsiteY274" fmla="*/ 733932 h 1198497"/>
                            <a:gd name="connsiteX275" fmla="*/ 2817585 w 2855685"/>
                            <a:gd name="connsiteY275" fmla="*/ 755363 h 1198497"/>
                            <a:gd name="connsiteX276" fmla="*/ 2819966 w 2855685"/>
                            <a:gd name="connsiteY276" fmla="*/ 762507 h 1198497"/>
                            <a:gd name="connsiteX277" fmla="*/ 2824729 w 2855685"/>
                            <a:gd name="connsiteY277" fmla="*/ 769651 h 1198497"/>
                            <a:gd name="connsiteX278" fmla="*/ 2827110 w 2855685"/>
                            <a:gd name="connsiteY278" fmla="*/ 779176 h 1198497"/>
                            <a:gd name="connsiteX279" fmla="*/ 2834254 w 2855685"/>
                            <a:gd name="connsiteY279" fmla="*/ 802988 h 1198497"/>
                            <a:gd name="connsiteX280" fmla="*/ 2839016 w 2855685"/>
                            <a:gd name="connsiteY280" fmla="*/ 893476 h 1198497"/>
                            <a:gd name="connsiteX281" fmla="*/ 2841398 w 2855685"/>
                            <a:gd name="connsiteY281" fmla="*/ 917288 h 1198497"/>
                            <a:gd name="connsiteX282" fmla="*/ 2846160 w 2855685"/>
                            <a:gd name="connsiteY282" fmla="*/ 974438 h 1198497"/>
                            <a:gd name="connsiteX283" fmla="*/ 2848541 w 2855685"/>
                            <a:gd name="connsiteY283" fmla="*/ 981582 h 1198497"/>
                            <a:gd name="connsiteX284" fmla="*/ 2850923 w 2855685"/>
                            <a:gd name="connsiteY284" fmla="*/ 995869 h 1198497"/>
                            <a:gd name="connsiteX285" fmla="*/ 2855685 w 2855685"/>
                            <a:gd name="connsiteY285" fmla="*/ 1022063 h 1198497"/>
                            <a:gd name="connsiteX286" fmla="*/ 2850923 w 2855685"/>
                            <a:gd name="connsiteY286" fmla="*/ 1060163 h 1198497"/>
                            <a:gd name="connsiteX287" fmla="*/ 2848541 w 2855685"/>
                            <a:gd name="connsiteY287" fmla="*/ 1067307 h 1198497"/>
                            <a:gd name="connsiteX288" fmla="*/ 2843779 w 2855685"/>
                            <a:gd name="connsiteY288" fmla="*/ 1074451 h 1198497"/>
                            <a:gd name="connsiteX289" fmla="*/ 2839016 w 2855685"/>
                            <a:gd name="connsiteY289" fmla="*/ 1083976 h 1198497"/>
                            <a:gd name="connsiteX290" fmla="*/ 2836635 w 2855685"/>
                            <a:gd name="connsiteY290" fmla="*/ 1093501 h 1198497"/>
                            <a:gd name="connsiteX291" fmla="*/ 2831873 w 2855685"/>
                            <a:gd name="connsiteY291" fmla="*/ 1107788 h 1198497"/>
                            <a:gd name="connsiteX292" fmla="*/ 2824729 w 2855685"/>
                            <a:gd name="connsiteY292" fmla="*/ 1131601 h 1198497"/>
                            <a:gd name="connsiteX293" fmla="*/ 2822348 w 2855685"/>
                            <a:gd name="connsiteY293" fmla="*/ 1138744 h 1198497"/>
                            <a:gd name="connsiteX294" fmla="*/ 2817585 w 2855685"/>
                            <a:gd name="connsiteY294" fmla="*/ 1145888 h 1198497"/>
                            <a:gd name="connsiteX295" fmla="*/ 2808060 w 2855685"/>
                            <a:gd name="connsiteY295" fmla="*/ 1167319 h 1198497"/>
                            <a:gd name="connsiteX296" fmla="*/ 2798535 w 2855685"/>
                            <a:gd name="connsiteY296" fmla="*/ 1191132 h 1198497"/>
                            <a:gd name="connsiteX297" fmla="*/ 2796154 w 2855685"/>
                            <a:gd name="connsiteY297" fmla="*/ 1198276 h 1198497"/>
                            <a:gd name="connsiteX298" fmla="*/ 2791391 w 2855685"/>
                            <a:gd name="connsiteY298" fmla="*/ 1195894 h 1198497"/>
                            <a:gd name="connsiteX299" fmla="*/ 2798535 w 2855685"/>
                            <a:gd name="connsiteY299"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27035 w 2855685"/>
                            <a:gd name="connsiteY193" fmla="*/ 355313 h 1198497"/>
                            <a:gd name="connsiteX194" fmla="*/ 2238941 w 2855685"/>
                            <a:gd name="connsiteY194" fmla="*/ 352932 h 1198497"/>
                            <a:gd name="connsiteX195" fmla="*/ 2246085 w 2855685"/>
                            <a:gd name="connsiteY195" fmla="*/ 350551 h 1198497"/>
                            <a:gd name="connsiteX196" fmla="*/ 2265135 w 2855685"/>
                            <a:gd name="connsiteY196" fmla="*/ 345788 h 1198497"/>
                            <a:gd name="connsiteX197" fmla="*/ 2279423 w 2855685"/>
                            <a:gd name="connsiteY197" fmla="*/ 348169 h 1198497"/>
                            <a:gd name="connsiteX198" fmla="*/ 2286566 w 2855685"/>
                            <a:gd name="connsiteY198" fmla="*/ 350551 h 1198497"/>
                            <a:gd name="connsiteX199" fmla="*/ 2303235 w 2855685"/>
                            <a:gd name="connsiteY199" fmla="*/ 352932 h 1198497"/>
                            <a:gd name="connsiteX200" fmla="*/ 2322285 w 2855685"/>
                            <a:gd name="connsiteY200" fmla="*/ 357694 h 1198497"/>
                            <a:gd name="connsiteX201" fmla="*/ 2329429 w 2855685"/>
                            <a:gd name="connsiteY201" fmla="*/ 360076 h 1198497"/>
                            <a:gd name="connsiteX202" fmla="*/ 2341335 w 2855685"/>
                            <a:gd name="connsiteY202" fmla="*/ 362457 h 1198497"/>
                            <a:gd name="connsiteX203" fmla="*/ 2350860 w 2855685"/>
                            <a:gd name="connsiteY203" fmla="*/ 364838 h 1198497"/>
                            <a:gd name="connsiteX204" fmla="*/ 2400866 w 2855685"/>
                            <a:gd name="connsiteY204" fmla="*/ 367219 h 1198497"/>
                            <a:gd name="connsiteX205" fmla="*/ 2408010 w 2855685"/>
                            <a:gd name="connsiteY205" fmla="*/ 369601 h 1198497"/>
                            <a:gd name="connsiteX206" fmla="*/ 2434204 w 2855685"/>
                            <a:gd name="connsiteY206" fmla="*/ 367219 h 1198497"/>
                            <a:gd name="connsiteX207" fmla="*/ 2448491 w 2855685"/>
                            <a:gd name="connsiteY207" fmla="*/ 362457 h 1198497"/>
                            <a:gd name="connsiteX208" fmla="*/ 2455635 w 2855685"/>
                            <a:gd name="connsiteY208" fmla="*/ 357694 h 1198497"/>
                            <a:gd name="connsiteX209" fmla="*/ 2460398 w 2855685"/>
                            <a:gd name="connsiteY209" fmla="*/ 350551 h 1198497"/>
                            <a:gd name="connsiteX210" fmla="*/ 2467541 w 2855685"/>
                            <a:gd name="connsiteY210" fmla="*/ 348169 h 1198497"/>
                            <a:gd name="connsiteX211" fmla="*/ 2479448 w 2855685"/>
                            <a:gd name="connsiteY211" fmla="*/ 312451 h 1198497"/>
                            <a:gd name="connsiteX212" fmla="*/ 2484210 w 2855685"/>
                            <a:gd name="connsiteY212" fmla="*/ 298163 h 1198497"/>
                            <a:gd name="connsiteX213" fmla="*/ 2486591 w 2855685"/>
                            <a:gd name="connsiteY213" fmla="*/ 291019 h 1198497"/>
                            <a:gd name="connsiteX214" fmla="*/ 2484210 w 2855685"/>
                            <a:gd name="connsiteY214" fmla="*/ 250538 h 1198497"/>
                            <a:gd name="connsiteX215" fmla="*/ 2481829 w 2855685"/>
                            <a:gd name="connsiteY215" fmla="*/ 243394 h 1198497"/>
                            <a:gd name="connsiteX216" fmla="*/ 2479448 w 2855685"/>
                            <a:gd name="connsiteY216" fmla="*/ 229107 h 1198497"/>
                            <a:gd name="connsiteX217" fmla="*/ 2474685 w 2855685"/>
                            <a:gd name="connsiteY217" fmla="*/ 214819 h 1198497"/>
                            <a:gd name="connsiteX218" fmla="*/ 2481829 w 2855685"/>
                            <a:gd name="connsiteY218" fmla="*/ 167194 h 1198497"/>
                            <a:gd name="connsiteX219" fmla="*/ 2486591 w 2855685"/>
                            <a:gd name="connsiteY219" fmla="*/ 160051 h 1198497"/>
                            <a:gd name="connsiteX220" fmla="*/ 2488973 w 2855685"/>
                            <a:gd name="connsiteY220" fmla="*/ 145763 h 1198497"/>
                            <a:gd name="connsiteX221" fmla="*/ 2498498 w 2855685"/>
                            <a:gd name="connsiteY221" fmla="*/ 131476 h 1198497"/>
                            <a:gd name="connsiteX222" fmla="*/ 2500879 w 2855685"/>
                            <a:gd name="connsiteY222" fmla="*/ 124332 h 1198497"/>
                            <a:gd name="connsiteX223" fmla="*/ 2508023 w 2855685"/>
                            <a:gd name="connsiteY223" fmla="*/ 114807 h 1198497"/>
                            <a:gd name="connsiteX224" fmla="*/ 2496116 w 2855685"/>
                            <a:gd name="connsiteY224" fmla="*/ 112426 h 1198497"/>
                            <a:gd name="connsiteX225" fmla="*/ 2512785 w 2855685"/>
                            <a:gd name="connsiteY225" fmla="*/ 100519 h 1198497"/>
                            <a:gd name="connsiteX226" fmla="*/ 2519929 w 2855685"/>
                            <a:gd name="connsiteY226" fmla="*/ 98138 h 1198497"/>
                            <a:gd name="connsiteX227" fmla="*/ 2527073 w 2855685"/>
                            <a:gd name="connsiteY227" fmla="*/ 93376 h 1198497"/>
                            <a:gd name="connsiteX228" fmla="*/ 2536598 w 2855685"/>
                            <a:gd name="connsiteY228" fmla="*/ 88613 h 1198497"/>
                            <a:gd name="connsiteX229" fmla="*/ 2550885 w 2855685"/>
                            <a:gd name="connsiteY229" fmla="*/ 79088 h 1198497"/>
                            <a:gd name="connsiteX230" fmla="*/ 2558029 w 2855685"/>
                            <a:gd name="connsiteY230" fmla="*/ 71944 h 1198497"/>
                            <a:gd name="connsiteX231" fmla="*/ 2565173 w 2855685"/>
                            <a:gd name="connsiteY231" fmla="*/ 69563 h 1198497"/>
                            <a:gd name="connsiteX232" fmla="*/ 2584223 w 2855685"/>
                            <a:gd name="connsiteY232" fmla="*/ 64801 h 1198497"/>
                            <a:gd name="connsiteX233" fmla="*/ 2617560 w 2855685"/>
                            <a:gd name="connsiteY233" fmla="*/ 60038 h 1198497"/>
                            <a:gd name="connsiteX234" fmla="*/ 2650898 w 2855685"/>
                            <a:gd name="connsiteY234" fmla="*/ 62419 h 1198497"/>
                            <a:gd name="connsiteX235" fmla="*/ 2655660 w 2855685"/>
                            <a:gd name="connsiteY235" fmla="*/ 76707 h 1198497"/>
                            <a:gd name="connsiteX236" fmla="*/ 2662804 w 2855685"/>
                            <a:gd name="connsiteY236" fmla="*/ 83851 h 1198497"/>
                            <a:gd name="connsiteX237" fmla="*/ 2693760 w 2855685"/>
                            <a:gd name="connsiteY237" fmla="*/ 105282 h 1198497"/>
                            <a:gd name="connsiteX238" fmla="*/ 2712810 w 2855685"/>
                            <a:gd name="connsiteY238" fmla="*/ 121951 h 1198497"/>
                            <a:gd name="connsiteX239" fmla="*/ 2719954 w 2855685"/>
                            <a:gd name="connsiteY239" fmla="*/ 124332 h 1198497"/>
                            <a:gd name="connsiteX240" fmla="*/ 2731860 w 2855685"/>
                            <a:gd name="connsiteY240" fmla="*/ 136238 h 1198497"/>
                            <a:gd name="connsiteX241" fmla="*/ 2739004 w 2855685"/>
                            <a:gd name="connsiteY241" fmla="*/ 145763 h 1198497"/>
                            <a:gd name="connsiteX242" fmla="*/ 2758054 w 2855685"/>
                            <a:gd name="connsiteY242" fmla="*/ 160051 h 1198497"/>
                            <a:gd name="connsiteX243" fmla="*/ 2772341 w 2855685"/>
                            <a:gd name="connsiteY243" fmla="*/ 183863 h 1198497"/>
                            <a:gd name="connsiteX244" fmla="*/ 2777104 w 2855685"/>
                            <a:gd name="connsiteY244" fmla="*/ 200532 h 1198497"/>
                            <a:gd name="connsiteX245" fmla="*/ 2779485 w 2855685"/>
                            <a:gd name="connsiteY245" fmla="*/ 212438 h 1198497"/>
                            <a:gd name="connsiteX246" fmla="*/ 2781866 w 2855685"/>
                            <a:gd name="connsiteY246" fmla="*/ 219582 h 1198497"/>
                            <a:gd name="connsiteX247" fmla="*/ 2786629 w 2855685"/>
                            <a:gd name="connsiteY247" fmla="*/ 269588 h 1198497"/>
                            <a:gd name="connsiteX248" fmla="*/ 2789010 w 2855685"/>
                            <a:gd name="connsiteY248" fmla="*/ 291019 h 1198497"/>
                            <a:gd name="connsiteX249" fmla="*/ 2800916 w 2855685"/>
                            <a:gd name="connsiteY249" fmla="*/ 312451 h 1198497"/>
                            <a:gd name="connsiteX250" fmla="*/ 2803298 w 2855685"/>
                            <a:gd name="connsiteY250" fmla="*/ 324357 h 1198497"/>
                            <a:gd name="connsiteX251" fmla="*/ 2808060 w 2855685"/>
                            <a:gd name="connsiteY251" fmla="*/ 331501 h 1198497"/>
                            <a:gd name="connsiteX252" fmla="*/ 2810441 w 2855685"/>
                            <a:gd name="connsiteY252" fmla="*/ 338644 h 1198497"/>
                            <a:gd name="connsiteX253" fmla="*/ 2815204 w 2855685"/>
                            <a:gd name="connsiteY253" fmla="*/ 348169 h 1198497"/>
                            <a:gd name="connsiteX254" fmla="*/ 2819966 w 2855685"/>
                            <a:gd name="connsiteY254" fmla="*/ 367219 h 1198497"/>
                            <a:gd name="connsiteX255" fmla="*/ 2822348 w 2855685"/>
                            <a:gd name="connsiteY255" fmla="*/ 374363 h 1198497"/>
                            <a:gd name="connsiteX256" fmla="*/ 2824729 w 2855685"/>
                            <a:gd name="connsiteY256" fmla="*/ 383888 h 1198497"/>
                            <a:gd name="connsiteX257" fmla="*/ 2829491 w 2855685"/>
                            <a:gd name="connsiteY257" fmla="*/ 400557 h 1198497"/>
                            <a:gd name="connsiteX258" fmla="*/ 2831873 w 2855685"/>
                            <a:gd name="connsiteY258" fmla="*/ 424369 h 1198497"/>
                            <a:gd name="connsiteX259" fmla="*/ 2834254 w 2855685"/>
                            <a:gd name="connsiteY259" fmla="*/ 431513 h 1198497"/>
                            <a:gd name="connsiteX260" fmla="*/ 2836635 w 2855685"/>
                            <a:gd name="connsiteY260" fmla="*/ 441038 h 1198497"/>
                            <a:gd name="connsiteX261" fmla="*/ 2836635 w 2855685"/>
                            <a:gd name="connsiteY261" fmla="*/ 522001 h 1198497"/>
                            <a:gd name="connsiteX262" fmla="*/ 2834254 w 2855685"/>
                            <a:gd name="connsiteY262" fmla="*/ 529144 h 1198497"/>
                            <a:gd name="connsiteX263" fmla="*/ 2827110 w 2855685"/>
                            <a:gd name="connsiteY263" fmla="*/ 572007 h 1198497"/>
                            <a:gd name="connsiteX264" fmla="*/ 2817585 w 2855685"/>
                            <a:gd name="connsiteY264" fmla="*/ 576769 h 1198497"/>
                            <a:gd name="connsiteX265" fmla="*/ 2822348 w 2855685"/>
                            <a:gd name="connsiteY265" fmla="*/ 586294 h 1198497"/>
                            <a:gd name="connsiteX266" fmla="*/ 2819966 w 2855685"/>
                            <a:gd name="connsiteY266" fmla="*/ 600582 h 1198497"/>
                            <a:gd name="connsiteX267" fmla="*/ 2810441 w 2855685"/>
                            <a:gd name="connsiteY267" fmla="*/ 626776 h 1198497"/>
                            <a:gd name="connsiteX268" fmla="*/ 2808060 w 2855685"/>
                            <a:gd name="connsiteY268" fmla="*/ 648207 h 1198497"/>
                            <a:gd name="connsiteX269" fmla="*/ 2805679 w 2855685"/>
                            <a:gd name="connsiteY269" fmla="*/ 655351 h 1198497"/>
                            <a:gd name="connsiteX270" fmla="*/ 2800916 w 2855685"/>
                            <a:gd name="connsiteY270" fmla="*/ 669638 h 1198497"/>
                            <a:gd name="connsiteX271" fmla="*/ 2798535 w 2855685"/>
                            <a:gd name="connsiteY271" fmla="*/ 681544 h 1198497"/>
                            <a:gd name="connsiteX272" fmla="*/ 2800916 w 2855685"/>
                            <a:gd name="connsiteY272" fmla="*/ 712501 h 1198497"/>
                            <a:gd name="connsiteX273" fmla="*/ 2810441 w 2855685"/>
                            <a:gd name="connsiteY273" fmla="*/ 733932 h 1198497"/>
                            <a:gd name="connsiteX274" fmla="*/ 2817585 w 2855685"/>
                            <a:gd name="connsiteY274" fmla="*/ 755363 h 1198497"/>
                            <a:gd name="connsiteX275" fmla="*/ 2819966 w 2855685"/>
                            <a:gd name="connsiteY275" fmla="*/ 762507 h 1198497"/>
                            <a:gd name="connsiteX276" fmla="*/ 2824729 w 2855685"/>
                            <a:gd name="connsiteY276" fmla="*/ 769651 h 1198497"/>
                            <a:gd name="connsiteX277" fmla="*/ 2827110 w 2855685"/>
                            <a:gd name="connsiteY277" fmla="*/ 779176 h 1198497"/>
                            <a:gd name="connsiteX278" fmla="*/ 2834254 w 2855685"/>
                            <a:gd name="connsiteY278" fmla="*/ 802988 h 1198497"/>
                            <a:gd name="connsiteX279" fmla="*/ 2839016 w 2855685"/>
                            <a:gd name="connsiteY279" fmla="*/ 893476 h 1198497"/>
                            <a:gd name="connsiteX280" fmla="*/ 2841398 w 2855685"/>
                            <a:gd name="connsiteY280" fmla="*/ 917288 h 1198497"/>
                            <a:gd name="connsiteX281" fmla="*/ 2846160 w 2855685"/>
                            <a:gd name="connsiteY281" fmla="*/ 974438 h 1198497"/>
                            <a:gd name="connsiteX282" fmla="*/ 2848541 w 2855685"/>
                            <a:gd name="connsiteY282" fmla="*/ 981582 h 1198497"/>
                            <a:gd name="connsiteX283" fmla="*/ 2850923 w 2855685"/>
                            <a:gd name="connsiteY283" fmla="*/ 995869 h 1198497"/>
                            <a:gd name="connsiteX284" fmla="*/ 2855685 w 2855685"/>
                            <a:gd name="connsiteY284" fmla="*/ 1022063 h 1198497"/>
                            <a:gd name="connsiteX285" fmla="*/ 2850923 w 2855685"/>
                            <a:gd name="connsiteY285" fmla="*/ 1060163 h 1198497"/>
                            <a:gd name="connsiteX286" fmla="*/ 2848541 w 2855685"/>
                            <a:gd name="connsiteY286" fmla="*/ 1067307 h 1198497"/>
                            <a:gd name="connsiteX287" fmla="*/ 2843779 w 2855685"/>
                            <a:gd name="connsiteY287" fmla="*/ 1074451 h 1198497"/>
                            <a:gd name="connsiteX288" fmla="*/ 2839016 w 2855685"/>
                            <a:gd name="connsiteY288" fmla="*/ 1083976 h 1198497"/>
                            <a:gd name="connsiteX289" fmla="*/ 2836635 w 2855685"/>
                            <a:gd name="connsiteY289" fmla="*/ 1093501 h 1198497"/>
                            <a:gd name="connsiteX290" fmla="*/ 2831873 w 2855685"/>
                            <a:gd name="connsiteY290" fmla="*/ 1107788 h 1198497"/>
                            <a:gd name="connsiteX291" fmla="*/ 2824729 w 2855685"/>
                            <a:gd name="connsiteY291" fmla="*/ 1131601 h 1198497"/>
                            <a:gd name="connsiteX292" fmla="*/ 2822348 w 2855685"/>
                            <a:gd name="connsiteY292" fmla="*/ 1138744 h 1198497"/>
                            <a:gd name="connsiteX293" fmla="*/ 2817585 w 2855685"/>
                            <a:gd name="connsiteY293" fmla="*/ 1145888 h 1198497"/>
                            <a:gd name="connsiteX294" fmla="*/ 2808060 w 2855685"/>
                            <a:gd name="connsiteY294" fmla="*/ 1167319 h 1198497"/>
                            <a:gd name="connsiteX295" fmla="*/ 2798535 w 2855685"/>
                            <a:gd name="connsiteY295" fmla="*/ 1191132 h 1198497"/>
                            <a:gd name="connsiteX296" fmla="*/ 2796154 w 2855685"/>
                            <a:gd name="connsiteY296" fmla="*/ 1198276 h 1198497"/>
                            <a:gd name="connsiteX297" fmla="*/ 2791391 w 2855685"/>
                            <a:gd name="connsiteY297" fmla="*/ 1195894 h 1198497"/>
                            <a:gd name="connsiteX298" fmla="*/ 2798535 w 2855685"/>
                            <a:gd name="connsiteY298"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07984 w 2855685"/>
                            <a:gd name="connsiteY192" fmla="*/ 360075 h 1198497"/>
                            <a:gd name="connsiteX193" fmla="*/ 2238941 w 2855685"/>
                            <a:gd name="connsiteY193" fmla="*/ 352932 h 1198497"/>
                            <a:gd name="connsiteX194" fmla="*/ 2246085 w 2855685"/>
                            <a:gd name="connsiteY194" fmla="*/ 350551 h 1198497"/>
                            <a:gd name="connsiteX195" fmla="*/ 2265135 w 2855685"/>
                            <a:gd name="connsiteY195" fmla="*/ 345788 h 1198497"/>
                            <a:gd name="connsiteX196" fmla="*/ 2279423 w 2855685"/>
                            <a:gd name="connsiteY196" fmla="*/ 348169 h 1198497"/>
                            <a:gd name="connsiteX197" fmla="*/ 2286566 w 2855685"/>
                            <a:gd name="connsiteY197" fmla="*/ 350551 h 1198497"/>
                            <a:gd name="connsiteX198" fmla="*/ 2303235 w 2855685"/>
                            <a:gd name="connsiteY198" fmla="*/ 352932 h 1198497"/>
                            <a:gd name="connsiteX199" fmla="*/ 2322285 w 2855685"/>
                            <a:gd name="connsiteY199" fmla="*/ 357694 h 1198497"/>
                            <a:gd name="connsiteX200" fmla="*/ 2329429 w 2855685"/>
                            <a:gd name="connsiteY200" fmla="*/ 360076 h 1198497"/>
                            <a:gd name="connsiteX201" fmla="*/ 2341335 w 2855685"/>
                            <a:gd name="connsiteY201" fmla="*/ 362457 h 1198497"/>
                            <a:gd name="connsiteX202" fmla="*/ 2350860 w 2855685"/>
                            <a:gd name="connsiteY202" fmla="*/ 364838 h 1198497"/>
                            <a:gd name="connsiteX203" fmla="*/ 2400866 w 2855685"/>
                            <a:gd name="connsiteY203" fmla="*/ 367219 h 1198497"/>
                            <a:gd name="connsiteX204" fmla="*/ 2408010 w 2855685"/>
                            <a:gd name="connsiteY204" fmla="*/ 369601 h 1198497"/>
                            <a:gd name="connsiteX205" fmla="*/ 2434204 w 2855685"/>
                            <a:gd name="connsiteY205" fmla="*/ 367219 h 1198497"/>
                            <a:gd name="connsiteX206" fmla="*/ 2448491 w 2855685"/>
                            <a:gd name="connsiteY206" fmla="*/ 362457 h 1198497"/>
                            <a:gd name="connsiteX207" fmla="*/ 2455635 w 2855685"/>
                            <a:gd name="connsiteY207" fmla="*/ 357694 h 1198497"/>
                            <a:gd name="connsiteX208" fmla="*/ 2460398 w 2855685"/>
                            <a:gd name="connsiteY208" fmla="*/ 350551 h 1198497"/>
                            <a:gd name="connsiteX209" fmla="*/ 2467541 w 2855685"/>
                            <a:gd name="connsiteY209" fmla="*/ 348169 h 1198497"/>
                            <a:gd name="connsiteX210" fmla="*/ 2479448 w 2855685"/>
                            <a:gd name="connsiteY210" fmla="*/ 312451 h 1198497"/>
                            <a:gd name="connsiteX211" fmla="*/ 2484210 w 2855685"/>
                            <a:gd name="connsiteY211" fmla="*/ 298163 h 1198497"/>
                            <a:gd name="connsiteX212" fmla="*/ 2486591 w 2855685"/>
                            <a:gd name="connsiteY212" fmla="*/ 291019 h 1198497"/>
                            <a:gd name="connsiteX213" fmla="*/ 2484210 w 2855685"/>
                            <a:gd name="connsiteY213" fmla="*/ 250538 h 1198497"/>
                            <a:gd name="connsiteX214" fmla="*/ 2481829 w 2855685"/>
                            <a:gd name="connsiteY214" fmla="*/ 243394 h 1198497"/>
                            <a:gd name="connsiteX215" fmla="*/ 2479448 w 2855685"/>
                            <a:gd name="connsiteY215" fmla="*/ 229107 h 1198497"/>
                            <a:gd name="connsiteX216" fmla="*/ 2474685 w 2855685"/>
                            <a:gd name="connsiteY216" fmla="*/ 214819 h 1198497"/>
                            <a:gd name="connsiteX217" fmla="*/ 2481829 w 2855685"/>
                            <a:gd name="connsiteY217" fmla="*/ 167194 h 1198497"/>
                            <a:gd name="connsiteX218" fmla="*/ 2486591 w 2855685"/>
                            <a:gd name="connsiteY218" fmla="*/ 160051 h 1198497"/>
                            <a:gd name="connsiteX219" fmla="*/ 2488973 w 2855685"/>
                            <a:gd name="connsiteY219" fmla="*/ 145763 h 1198497"/>
                            <a:gd name="connsiteX220" fmla="*/ 2498498 w 2855685"/>
                            <a:gd name="connsiteY220" fmla="*/ 131476 h 1198497"/>
                            <a:gd name="connsiteX221" fmla="*/ 2500879 w 2855685"/>
                            <a:gd name="connsiteY221" fmla="*/ 124332 h 1198497"/>
                            <a:gd name="connsiteX222" fmla="*/ 2508023 w 2855685"/>
                            <a:gd name="connsiteY222" fmla="*/ 114807 h 1198497"/>
                            <a:gd name="connsiteX223" fmla="*/ 2496116 w 2855685"/>
                            <a:gd name="connsiteY223" fmla="*/ 112426 h 1198497"/>
                            <a:gd name="connsiteX224" fmla="*/ 2512785 w 2855685"/>
                            <a:gd name="connsiteY224" fmla="*/ 100519 h 1198497"/>
                            <a:gd name="connsiteX225" fmla="*/ 2519929 w 2855685"/>
                            <a:gd name="connsiteY225" fmla="*/ 98138 h 1198497"/>
                            <a:gd name="connsiteX226" fmla="*/ 2527073 w 2855685"/>
                            <a:gd name="connsiteY226" fmla="*/ 93376 h 1198497"/>
                            <a:gd name="connsiteX227" fmla="*/ 2536598 w 2855685"/>
                            <a:gd name="connsiteY227" fmla="*/ 88613 h 1198497"/>
                            <a:gd name="connsiteX228" fmla="*/ 2550885 w 2855685"/>
                            <a:gd name="connsiteY228" fmla="*/ 79088 h 1198497"/>
                            <a:gd name="connsiteX229" fmla="*/ 2558029 w 2855685"/>
                            <a:gd name="connsiteY229" fmla="*/ 71944 h 1198497"/>
                            <a:gd name="connsiteX230" fmla="*/ 2565173 w 2855685"/>
                            <a:gd name="connsiteY230" fmla="*/ 69563 h 1198497"/>
                            <a:gd name="connsiteX231" fmla="*/ 2584223 w 2855685"/>
                            <a:gd name="connsiteY231" fmla="*/ 64801 h 1198497"/>
                            <a:gd name="connsiteX232" fmla="*/ 2617560 w 2855685"/>
                            <a:gd name="connsiteY232" fmla="*/ 60038 h 1198497"/>
                            <a:gd name="connsiteX233" fmla="*/ 2650898 w 2855685"/>
                            <a:gd name="connsiteY233" fmla="*/ 62419 h 1198497"/>
                            <a:gd name="connsiteX234" fmla="*/ 2655660 w 2855685"/>
                            <a:gd name="connsiteY234" fmla="*/ 76707 h 1198497"/>
                            <a:gd name="connsiteX235" fmla="*/ 2662804 w 2855685"/>
                            <a:gd name="connsiteY235" fmla="*/ 83851 h 1198497"/>
                            <a:gd name="connsiteX236" fmla="*/ 2693760 w 2855685"/>
                            <a:gd name="connsiteY236" fmla="*/ 105282 h 1198497"/>
                            <a:gd name="connsiteX237" fmla="*/ 2712810 w 2855685"/>
                            <a:gd name="connsiteY237" fmla="*/ 121951 h 1198497"/>
                            <a:gd name="connsiteX238" fmla="*/ 2719954 w 2855685"/>
                            <a:gd name="connsiteY238" fmla="*/ 124332 h 1198497"/>
                            <a:gd name="connsiteX239" fmla="*/ 2731860 w 2855685"/>
                            <a:gd name="connsiteY239" fmla="*/ 136238 h 1198497"/>
                            <a:gd name="connsiteX240" fmla="*/ 2739004 w 2855685"/>
                            <a:gd name="connsiteY240" fmla="*/ 145763 h 1198497"/>
                            <a:gd name="connsiteX241" fmla="*/ 2758054 w 2855685"/>
                            <a:gd name="connsiteY241" fmla="*/ 160051 h 1198497"/>
                            <a:gd name="connsiteX242" fmla="*/ 2772341 w 2855685"/>
                            <a:gd name="connsiteY242" fmla="*/ 183863 h 1198497"/>
                            <a:gd name="connsiteX243" fmla="*/ 2777104 w 2855685"/>
                            <a:gd name="connsiteY243" fmla="*/ 200532 h 1198497"/>
                            <a:gd name="connsiteX244" fmla="*/ 2779485 w 2855685"/>
                            <a:gd name="connsiteY244" fmla="*/ 212438 h 1198497"/>
                            <a:gd name="connsiteX245" fmla="*/ 2781866 w 2855685"/>
                            <a:gd name="connsiteY245" fmla="*/ 219582 h 1198497"/>
                            <a:gd name="connsiteX246" fmla="*/ 2786629 w 2855685"/>
                            <a:gd name="connsiteY246" fmla="*/ 269588 h 1198497"/>
                            <a:gd name="connsiteX247" fmla="*/ 2789010 w 2855685"/>
                            <a:gd name="connsiteY247" fmla="*/ 291019 h 1198497"/>
                            <a:gd name="connsiteX248" fmla="*/ 2800916 w 2855685"/>
                            <a:gd name="connsiteY248" fmla="*/ 312451 h 1198497"/>
                            <a:gd name="connsiteX249" fmla="*/ 2803298 w 2855685"/>
                            <a:gd name="connsiteY249" fmla="*/ 324357 h 1198497"/>
                            <a:gd name="connsiteX250" fmla="*/ 2808060 w 2855685"/>
                            <a:gd name="connsiteY250" fmla="*/ 331501 h 1198497"/>
                            <a:gd name="connsiteX251" fmla="*/ 2810441 w 2855685"/>
                            <a:gd name="connsiteY251" fmla="*/ 338644 h 1198497"/>
                            <a:gd name="connsiteX252" fmla="*/ 2815204 w 2855685"/>
                            <a:gd name="connsiteY252" fmla="*/ 348169 h 1198497"/>
                            <a:gd name="connsiteX253" fmla="*/ 2819966 w 2855685"/>
                            <a:gd name="connsiteY253" fmla="*/ 367219 h 1198497"/>
                            <a:gd name="connsiteX254" fmla="*/ 2822348 w 2855685"/>
                            <a:gd name="connsiteY254" fmla="*/ 374363 h 1198497"/>
                            <a:gd name="connsiteX255" fmla="*/ 2824729 w 2855685"/>
                            <a:gd name="connsiteY255" fmla="*/ 383888 h 1198497"/>
                            <a:gd name="connsiteX256" fmla="*/ 2829491 w 2855685"/>
                            <a:gd name="connsiteY256" fmla="*/ 400557 h 1198497"/>
                            <a:gd name="connsiteX257" fmla="*/ 2831873 w 2855685"/>
                            <a:gd name="connsiteY257" fmla="*/ 424369 h 1198497"/>
                            <a:gd name="connsiteX258" fmla="*/ 2834254 w 2855685"/>
                            <a:gd name="connsiteY258" fmla="*/ 431513 h 1198497"/>
                            <a:gd name="connsiteX259" fmla="*/ 2836635 w 2855685"/>
                            <a:gd name="connsiteY259" fmla="*/ 441038 h 1198497"/>
                            <a:gd name="connsiteX260" fmla="*/ 2836635 w 2855685"/>
                            <a:gd name="connsiteY260" fmla="*/ 522001 h 1198497"/>
                            <a:gd name="connsiteX261" fmla="*/ 2834254 w 2855685"/>
                            <a:gd name="connsiteY261" fmla="*/ 529144 h 1198497"/>
                            <a:gd name="connsiteX262" fmla="*/ 2827110 w 2855685"/>
                            <a:gd name="connsiteY262" fmla="*/ 572007 h 1198497"/>
                            <a:gd name="connsiteX263" fmla="*/ 2817585 w 2855685"/>
                            <a:gd name="connsiteY263" fmla="*/ 576769 h 1198497"/>
                            <a:gd name="connsiteX264" fmla="*/ 2822348 w 2855685"/>
                            <a:gd name="connsiteY264" fmla="*/ 586294 h 1198497"/>
                            <a:gd name="connsiteX265" fmla="*/ 2819966 w 2855685"/>
                            <a:gd name="connsiteY265" fmla="*/ 600582 h 1198497"/>
                            <a:gd name="connsiteX266" fmla="*/ 2810441 w 2855685"/>
                            <a:gd name="connsiteY266" fmla="*/ 626776 h 1198497"/>
                            <a:gd name="connsiteX267" fmla="*/ 2808060 w 2855685"/>
                            <a:gd name="connsiteY267" fmla="*/ 648207 h 1198497"/>
                            <a:gd name="connsiteX268" fmla="*/ 2805679 w 2855685"/>
                            <a:gd name="connsiteY268" fmla="*/ 655351 h 1198497"/>
                            <a:gd name="connsiteX269" fmla="*/ 2800916 w 2855685"/>
                            <a:gd name="connsiteY269" fmla="*/ 669638 h 1198497"/>
                            <a:gd name="connsiteX270" fmla="*/ 2798535 w 2855685"/>
                            <a:gd name="connsiteY270" fmla="*/ 681544 h 1198497"/>
                            <a:gd name="connsiteX271" fmla="*/ 2800916 w 2855685"/>
                            <a:gd name="connsiteY271" fmla="*/ 712501 h 1198497"/>
                            <a:gd name="connsiteX272" fmla="*/ 2810441 w 2855685"/>
                            <a:gd name="connsiteY272" fmla="*/ 733932 h 1198497"/>
                            <a:gd name="connsiteX273" fmla="*/ 2817585 w 2855685"/>
                            <a:gd name="connsiteY273" fmla="*/ 755363 h 1198497"/>
                            <a:gd name="connsiteX274" fmla="*/ 2819966 w 2855685"/>
                            <a:gd name="connsiteY274" fmla="*/ 762507 h 1198497"/>
                            <a:gd name="connsiteX275" fmla="*/ 2824729 w 2855685"/>
                            <a:gd name="connsiteY275" fmla="*/ 769651 h 1198497"/>
                            <a:gd name="connsiteX276" fmla="*/ 2827110 w 2855685"/>
                            <a:gd name="connsiteY276" fmla="*/ 779176 h 1198497"/>
                            <a:gd name="connsiteX277" fmla="*/ 2834254 w 2855685"/>
                            <a:gd name="connsiteY277" fmla="*/ 802988 h 1198497"/>
                            <a:gd name="connsiteX278" fmla="*/ 2839016 w 2855685"/>
                            <a:gd name="connsiteY278" fmla="*/ 893476 h 1198497"/>
                            <a:gd name="connsiteX279" fmla="*/ 2841398 w 2855685"/>
                            <a:gd name="connsiteY279" fmla="*/ 917288 h 1198497"/>
                            <a:gd name="connsiteX280" fmla="*/ 2846160 w 2855685"/>
                            <a:gd name="connsiteY280" fmla="*/ 974438 h 1198497"/>
                            <a:gd name="connsiteX281" fmla="*/ 2848541 w 2855685"/>
                            <a:gd name="connsiteY281" fmla="*/ 981582 h 1198497"/>
                            <a:gd name="connsiteX282" fmla="*/ 2850923 w 2855685"/>
                            <a:gd name="connsiteY282" fmla="*/ 995869 h 1198497"/>
                            <a:gd name="connsiteX283" fmla="*/ 2855685 w 2855685"/>
                            <a:gd name="connsiteY283" fmla="*/ 1022063 h 1198497"/>
                            <a:gd name="connsiteX284" fmla="*/ 2850923 w 2855685"/>
                            <a:gd name="connsiteY284" fmla="*/ 1060163 h 1198497"/>
                            <a:gd name="connsiteX285" fmla="*/ 2848541 w 2855685"/>
                            <a:gd name="connsiteY285" fmla="*/ 1067307 h 1198497"/>
                            <a:gd name="connsiteX286" fmla="*/ 2843779 w 2855685"/>
                            <a:gd name="connsiteY286" fmla="*/ 1074451 h 1198497"/>
                            <a:gd name="connsiteX287" fmla="*/ 2839016 w 2855685"/>
                            <a:gd name="connsiteY287" fmla="*/ 1083976 h 1198497"/>
                            <a:gd name="connsiteX288" fmla="*/ 2836635 w 2855685"/>
                            <a:gd name="connsiteY288" fmla="*/ 1093501 h 1198497"/>
                            <a:gd name="connsiteX289" fmla="*/ 2831873 w 2855685"/>
                            <a:gd name="connsiteY289" fmla="*/ 1107788 h 1198497"/>
                            <a:gd name="connsiteX290" fmla="*/ 2824729 w 2855685"/>
                            <a:gd name="connsiteY290" fmla="*/ 1131601 h 1198497"/>
                            <a:gd name="connsiteX291" fmla="*/ 2822348 w 2855685"/>
                            <a:gd name="connsiteY291" fmla="*/ 1138744 h 1198497"/>
                            <a:gd name="connsiteX292" fmla="*/ 2817585 w 2855685"/>
                            <a:gd name="connsiteY292" fmla="*/ 1145888 h 1198497"/>
                            <a:gd name="connsiteX293" fmla="*/ 2808060 w 2855685"/>
                            <a:gd name="connsiteY293" fmla="*/ 1167319 h 1198497"/>
                            <a:gd name="connsiteX294" fmla="*/ 2798535 w 2855685"/>
                            <a:gd name="connsiteY294" fmla="*/ 1191132 h 1198497"/>
                            <a:gd name="connsiteX295" fmla="*/ 2796154 w 2855685"/>
                            <a:gd name="connsiteY295" fmla="*/ 1198276 h 1198497"/>
                            <a:gd name="connsiteX296" fmla="*/ 2791391 w 2855685"/>
                            <a:gd name="connsiteY296" fmla="*/ 1195894 h 1198497"/>
                            <a:gd name="connsiteX297" fmla="*/ 2798535 w 2855685"/>
                            <a:gd name="connsiteY297"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15128 w 2855685"/>
                            <a:gd name="connsiteY192" fmla="*/ 350550 h 1198497"/>
                            <a:gd name="connsiteX193" fmla="*/ 2238941 w 2855685"/>
                            <a:gd name="connsiteY193" fmla="*/ 352932 h 1198497"/>
                            <a:gd name="connsiteX194" fmla="*/ 2246085 w 2855685"/>
                            <a:gd name="connsiteY194" fmla="*/ 350551 h 1198497"/>
                            <a:gd name="connsiteX195" fmla="*/ 2265135 w 2855685"/>
                            <a:gd name="connsiteY195" fmla="*/ 345788 h 1198497"/>
                            <a:gd name="connsiteX196" fmla="*/ 2279423 w 2855685"/>
                            <a:gd name="connsiteY196" fmla="*/ 348169 h 1198497"/>
                            <a:gd name="connsiteX197" fmla="*/ 2286566 w 2855685"/>
                            <a:gd name="connsiteY197" fmla="*/ 350551 h 1198497"/>
                            <a:gd name="connsiteX198" fmla="*/ 2303235 w 2855685"/>
                            <a:gd name="connsiteY198" fmla="*/ 352932 h 1198497"/>
                            <a:gd name="connsiteX199" fmla="*/ 2322285 w 2855685"/>
                            <a:gd name="connsiteY199" fmla="*/ 357694 h 1198497"/>
                            <a:gd name="connsiteX200" fmla="*/ 2329429 w 2855685"/>
                            <a:gd name="connsiteY200" fmla="*/ 360076 h 1198497"/>
                            <a:gd name="connsiteX201" fmla="*/ 2341335 w 2855685"/>
                            <a:gd name="connsiteY201" fmla="*/ 362457 h 1198497"/>
                            <a:gd name="connsiteX202" fmla="*/ 2350860 w 2855685"/>
                            <a:gd name="connsiteY202" fmla="*/ 364838 h 1198497"/>
                            <a:gd name="connsiteX203" fmla="*/ 2400866 w 2855685"/>
                            <a:gd name="connsiteY203" fmla="*/ 367219 h 1198497"/>
                            <a:gd name="connsiteX204" fmla="*/ 2408010 w 2855685"/>
                            <a:gd name="connsiteY204" fmla="*/ 369601 h 1198497"/>
                            <a:gd name="connsiteX205" fmla="*/ 2434204 w 2855685"/>
                            <a:gd name="connsiteY205" fmla="*/ 367219 h 1198497"/>
                            <a:gd name="connsiteX206" fmla="*/ 2448491 w 2855685"/>
                            <a:gd name="connsiteY206" fmla="*/ 362457 h 1198497"/>
                            <a:gd name="connsiteX207" fmla="*/ 2455635 w 2855685"/>
                            <a:gd name="connsiteY207" fmla="*/ 357694 h 1198497"/>
                            <a:gd name="connsiteX208" fmla="*/ 2460398 w 2855685"/>
                            <a:gd name="connsiteY208" fmla="*/ 350551 h 1198497"/>
                            <a:gd name="connsiteX209" fmla="*/ 2467541 w 2855685"/>
                            <a:gd name="connsiteY209" fmla="*/ 348169 h 1198497"/>
                            <a:gd name="connsiteX210" fmla="*/ 2479448 w 2855685"/>
                            <a:gd name="connsiteY210" fmla="*/ 312451 h 1198497"/>
                            <a:gd name="connsiteX211" fmla="*/ 2484210 w 2855685"/>
                            <a:gd name="connsiteY211" fmla="*/ 298163 h 1198497"/>
                            <a:gd name="connsiteX212" fmla="*/ 2486591 w 2855685"/>
                            <a:gd name="connsiteY212" fmla="*/ 291019 h 1198497"/>
                            <a:gd name="connsiteX213" fmla="*/ 2484210 w 2855685"/>
                            <a:gd name="connsiteY213" fmla="*/ 250538 h 1198497"/>
                            <a:gd name="connsiteX214" fmla="*/ 2481829 w 2855685"/>
                            <a:gd name="connsiteY214" fmla="*/ 243394 h 1198497"/>
                            <a:gd name="connsiteX215" fmla="*/ 2479448 w 2855685"/>
                            <a:gd name="connsiteY215" fmla="*/ 229107 h 1198497"/>
                            <a:gd name="connsiteX216" fmla="*/ 2474685 w 2855685"/>
                            <a:gd name="connsiteY216" fmla="*/ 214819 h 1198497"/>
                            <a:gd name="connsiteX217" fmla="*/ 2481829 w 2855685"/>
                            <a:gd name="connsiteY217" fmla="*/ 167194 h 1198497"/>
                            <a:gd name="connsiteX218" fmla="*/ 2486591 w 2855685"/>
                            <a:gd name="connsiteY218" fmla="*/ 160051 h 1198497"/>
                            <a:gd name="connsiteX219" fmla="*/ 2488973 w 2855685"/>
                            <a:gd name="connsiteY219" fmla="*/ 145763 h 1198497"/>
                            <a:gd name="connsiteX220" fmla="*/ 2498498 w 2855685"/>
                            <a:gd name="connsiteY220" fmla="*/ 131476 h 1198497"/>
                            <a:gd name="connsiteX221" fmla="*/ 2500879 w 2855685"/>
                            <a:gd name="connsiteY221" fmla="*/ 124332 h 1198497"/>
                            <a:gd name="connsiteX222" fmla="*/ 2508023 w 2855685"/>
                            <a:gd name="connsiteY222" fmla="*/ 114807 h 1198497"/>
                            <a:gd name="connsiteX223" fmla="*/ 2496116 w 2855685"/>
                            <a:gd name="connsiteY223" fmla="*/ 112426 h 1198497"/>
                            <a:gd name="connsiteX224" fmla="*/ 2512785 w 2855685"/>
                            <a:gd name="connsiteY224" fmla="*/ 100519 h 1198497"/>
                            <a:gd name="connsiteX225" fmla="*/ 2519929 w 2855685"/>
                            <a:gd name="connsiteY225" fmla="*/ 98138 h 1198497"/>
                            <a:gd name="connsiteX226" fmla="*/ 2527073 w 2855685"/>
                            <a:gd name="connsiteY226" fmla="*/ 93376 h 1198497"/>
                            <a:gd name="connsiteX227" fmla="*/ 2536598 w 2855685"/>
                            <a:gd name="connsiteY227" fmla="*/ 88613 h 1198497"/>
                            <a:gd name="connsiteX228" fmla="*/ 2550885 w 2855685"/>
                            <a:gd name="connsiteY228" fmla="*/ 79088 h 1198497"/>
                            <a:gd name="connsiteX229" fmla="*/ 2558029 w 2855685"/>
                            <a:gd name="connsiteY229" fmla="*/ 71944 h 1198497"/>
                            <a:gd name="connsiteX230" fmla="*/ 2565173 w 2855685"/>
                            <a:gd name="connsiteY230" fmla="*/ 69563 h 1198497"/>
                            <a:gd name="connsiteX231" fmla="*/ 2584223 w 2855685"/>
                            <a:gd name="connsiteY231" fmla="*/ 64801 h 1198497"/>
                            <a:gd name="connsiteX232" fmla="*/ 2617560 w 2855685"/>
                            <a:gd name="connsiteY232" fmla="*/ 60038 h 1198497"/>
                            <a:gd name="connsiteX233" fmla="*/ 2650898 w 2855685"/>
                            <a:gd name="connsiteY233" fmla="*/ 62419 h 1198497"/>
                            <a:gd name="connsiteX234" fmla="*/ 2655660 w 2855685"/>
                            <a:gd name="connsiteY234" fmla="*/ 76707 h 1198497"/>
                            <a:gd name="connsiteX235" fmla="*/ 2662804 w 2855685"/>
                            <a:gd name="connsiteY235" fmla="*/ 83851 h 1198497"/>
                            <a:gd name="connsiteX236" fmla="*/ 2693760 w 2855685"/>
                            <a:gd name="connsiteY236" fmla="*/ 105282 h 1198497"/>
                            <a:gd name="connsiteX237" fmla="*/ 2712810 w 2855685"/>
                            <a:gd name="connsiteY237" fmla="*/ 121951 h 1198497"/>
                            <a:gd name="connsiteX238" fmla="*/ 2719954 w 2855685"/>
                            <a:gd name="connsiteY238" fmla="*/ 124332 h 1198497"/>
                            <a:gd name="connsiteX239" fmla="*/ 2731860 w 2855685"/>
                            <a:gd name="connsiteY239" fmla="*/ 136238 h 1198497"/>
                            <a:gd name="connsiteX240" fmla="*/ 2739004 w 2855685"/>
                            <a:gd name="connsiteY240" fmla="*/ 145763 h 1198497"/>
                            <a:gd name="connsiteX241" fmla="*/ 2758054 w 2855685"/>
                            <a:gd name="connsiteY241" fmla="*/ 160051 h 1198497"/>
                            <a:gd name="connsiteX242" fmla="*/ 2772341 w 2855685"/>
                            <a:gd name="connsiteY242" fmla="*/ 183863 h 1198497"/>
                            <a:gd name="connsiteX243" fmla="*/ 2777104 w 2855685"/>
                            <a:gd name="connsiteY243" fmla="*/ 200532 h 1198497"/>
                            <a:gd name="connsiteX244" fmla="*/ 2779485 w 2855685"/>
                            <a:gd name="connsiteY244" fmla="*/ 212438 h 1198497"/>
                            <a:gd name="connsiteX245" fmla="*/ 2781866 w 2855685"/>
                            <a:gd name="connsiteY245" fmla="*/ 219582 h 1198497"/>
                            <a:gd name="connsiteX246" fmla="*/ 2786629 w 2855685"/>
                            <a:gd name="connsiteY246" fmla="*/ 269588 h 1198497"/>
                            <a:gd name="connsiteX247" fmla="*/ 2789010 w 2855685"/>
                            <a:gd name="connsiteY247" fmla="*/ 291019 h 1198497"/>
                            <a:gd name="connsiteX248" fmla="*/ 2800916 w 2855685"/>
                            <a:gd name="connsiteY248" fmla="*/ 312451 h 1198497"/>
                            <a:gd name="connsiteX249" fmla="*/ 2803298 w 2855685"/>
                            <a:gd name="connsiteY249" fmla="*/ 324357 h 1198497"/>
                            <a:gd name="connsiteX250" fmla="*/ 2808060 w 2855685"/>
                            <a:gd name="connsiteY250" fmla="*/ 331501 h 1198497"/>
                            <a:gd name="connsiteX251" fmla="*/ 2810441 w 2855685"/>
                            <a:gd name="connsiteY251" fmla="*/ 338644 h 1198497"/>
                            <a:gd name="connsiteX252" fmla="*/ 2815204 w 2855685"/>
                            <a:gd name="connsiteY252" fmla="*/ 348169 h 1198497"/>
                            <a:gd name="connsiteX253" fmla="*/ 2819966 w 2855685"/>
                            <a:gd name="connsiteY253" fmla="*/ 367219 h 1198497"/>
                            <a:gd name="connsiteX254" fmla="*/ 2822348 w 2855685"/>
                            <a:gd name="connsiteY254" fmla="*/ 374363 h 1198497"/>
                            <a:gd name="connsiteX255" fmla="*/ 2824729 w 2855685"/>
                            <a:gd name="connsiteY255" fmla="*/ 383888 h 1198497"/>
                            <a:gd name="connsiteX256" fmla="*/ 2829491 w 2855685"/>
                            <a:gd name="connsiteY256" fmla="*/ 400557 h 1198497"/>
                            <a:gd name="connsiteX257" fmla="*/ 2831873 w 2855685"/>
                            <a:gd name="connsiteY257" fmla="*/ 424369 h 1198497"/>
                            <a:gd name="connsiteX258" fmla="*/ 2834254 w 2855685"/>
                            <a:gd name="connsiteY258" fmla="*/ 431513 h 1198497"/>
                            <a:gd name="connsiteX259" fmla="*/ 2836635 w 2855685"/>
                            <a:gd name="connsiteY259" fmla="*/ 441038 h 1198497"/>
                            <a:gd name="connsiteX260" fmla="*/ 2836635 w 2855685"/>
                            <a:gd name="connsiteY260" fmla="*/ 522001 h 1198497"/>
                            <a:gd name="connsiteX261" fmla="*/ 2834254 w 2855685"/>
                            <a:gd name="connsiteY261" fmla="*/ 529144 h 1198497"/>
                            <a:gd name="connsiteX262" fmla="*/ 2827110 w 2855685"/>
                            <a:gd name="connsiteY262" fmla="*/ 572007 h 1198497"/>
                            <a:gd name="connsiteX263" fmla="*/ 2817585 w 2855685"/>
                            <a:gd name="connsiteY263" fmla="*/ 576769 h 1198497"/>
                            <a:gd name="connsiteX264" fmla="*/ 2822348 w 2855685"/>
                            <a:gd name="connsiteY264" fmla="*/ 586294 h 1198497"/>
                            <a:gd name="connsiteX265" fmla="*/ 2819966 w 2855685"/>
                            <a:gd name="connsiteY265" fmla="*/ 600582 h 1198497"/>
                            <a:gd name="connsiteX266" fmla="*/ 2810441 w 2855685"/>
                            <a:gd name="connsiteY266" fmla="*/ 626776 h 1198497"/>
                            <a:gd name="connsiteX267" fmla="*/ 2808060 w 2855685"/>
                            <a:gd name="connsiteY267" fmla="*/ 648207 h 1198497"/>
                            <a:gd name="connsiteX268" fmla="*/ 2805679 w 2855685"/>
                            <a:gd name="connsiteY268" fmla="*/ 655351 h 1198497"/>
                            <a:gd name="connsiteX269" fmla="*/ 2800916 w 2855685"/>
                            <a:gd name="connsiteY269" fmla="*/ 669638 h 1198497"/>
                            <a:gd name="connsiteX270" fmla="*/ 2798535 w 2855685"/>
                            <a:gd name="connsiteY270" fmla="*/ 681544 h 1198497"/>
                            <a:gd name="connsiteX271" fmla="*/ 2800916 w 2855685"/>
                            <a:gd name="connsiteY271" fmla="*/ 712501 h 1198497"/>
                            <a:gd name="connsiteX272" fmla="*/ 2810441 w 2855685"/>
                            <a:gd name="connsiteY272" fmla="*/ 733932 h 1198497"/>
                            <a:gd name="connsiteX273" fmla="*/ 2817585 w 2855685"/>
                            <a:gd name="connsiteY273" fmla="*/ 755363 h 1198497"/>
                            <a:gd name="connsiteX274" fmla="*/ 2819966 w 2855685"/>
                            <a:gd name="connsiteY274" fmla="*/ 762507 h 1198497"/>
                            <a:gd name="connsiteX275" fmla="*/ 2824729 w 2855685"/>
                            <a:gd name="connsiteY275" fmla="*/ 769651 h 1198497"/>
                            <a:gd name="connsiteX276" fmla="*/ 2827110 w 2855685"/>
                            <a:gd name="connsiteY276" fmla="*/ 779176 h 1198497"/>
                            <a:gd name="connsiteX277" fmla="*/ 2834254 w 2855685"/>
                            <a:gd name="connsiteY277" fmla="*/ 802988 h 1198497"/>
                            <a:gd name="connsiteX278" fmla="*/ 2839016 w 2855685"/>
                            <a:gd name="connsiteY278" fmla="*/ 893476 h 1198497"/>
                            <a:gd name="connsiteX279" fmla="*/ 2841398 w 2855685"/>
                            <a:gd name="connsiteY279" fmla="*/ 917288 h 1198497"/>
                            <a:gd name="connsiteX280" fmla="*/ 2846160 w 2855685"/>
                            <a:gd name="connsiteY280" fmla="*/ 974438 h 1198497"/>
                            <a:gd name="connsiteX281" fmla="*/ 2848541 w 2855685"/>
                            <a:gd name="connsiteY281" fmla="*/ 981582 h 1198497"/>
                            <a:gd name="connsiteX282" fmla="*/ 2850923 w 2855685"/>
                            <a:gd name="connsiteY282" fmla="*/ 995869 h 1198497"/>
                            <a:gd name="connsiteX283" fmla="*/ 2855685 w 2855685"/>
                            <a:gd name="connsiteY283" fmla="*/ 1022063 h 1198497"/>
                            <a:gd name="connsiteX284" fmla="*/ 2850923 w 2855685"/>
                            <a:gd name="connsiteY284" fmla="*/ 1060163 h 1198497"/>
                            <a:gd name="connsiteX285" fmla="*/ 2848541 w 2855685"/>
                            <a:gd name="connsiteY285" fmla="*/ 1067307 h 1198497"/>
                            <a:gd name="connsiteX286" fmla="*/ 2843779 w 2855685"/>
                            <a:gd name="connsiteY286" fmla="*/ 1074451 h 1198497"/>
                            <a:gd name="connsiteX287" fmla="*/ 2839016 w 2855685"/>
                            <a:gd name="connsiteY287" fmla="*/ 1083976 h 1198497"/>
                            <a:gd name="connsiteX288" fmla="*/ 2836635 w 2855685"/>
                            <a:gd name="connsiteY288" fmla="*/ 1093501 h 1198497"/>
                            <a:gd name="connsiteX289" fmla="*/ 2831873 w 2855685"/>
                            <a:gd name="connsiteY289" fmla="*/ 1107788 h 1198497"/>
                            <a:gd name="connsiteX290" fmla="*/ 2824729 w 2855685"/>
                            <a:gd name="connsiteY290" fmla="*/ 1131601 h 1198497"/>
                            <a:gd name="connsiteX291" fmla="*/ 2822348 w 2855685"/>
                            <a:gd name="connsiteY291" fmla="*/ 1138744 h 1198497"/>
                            <a:gd name="connsiteX292" fmla="*/ 2817585 w 2855685"/>
                            <a:gd name="connsiteY292" fmla="*/ 1145888 h 1198497"/>
                            <a:gd name="connsiteX293" fmla="*/ 2808060 w 2855685"/>
                            <a:gd name="connsiteY293" fmla="*/ 1167319 h 1198497"/>
                            <a:gd name="connsiteX294" fmla="*/ 2798535 w 2855685"/>
                            <a:gd name="connsiteY294" fmla="*/ 1191132 h 1198497"/>
                            <a:gd name="connsiteX295" fmla="*/ 2796154 w 2855685"/>
                            <a:gd name="connsiteY295" fmla="*/ 1198276 h 1198497"/>
                            <a:gd name="connsiteX296" fmla="*/ 2791391 w 2855685"/>
                            <a:gd name="connsiteY296" fmla="*/ 1195894 h 1198497"/>
                            <a:gd name="connsiteX297" fmla="*/ 2798535 w 2855685"/>
                            <a:gd name="connsiteY297"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15128 w 2855685"/>
                            <a:gd name="connsiteY192" fmla="*/ 350550 h 1198497"/>
                            <a:gd name="connsiteX193" fmla="*/ 2238941 w 2855685"/>
                            <a:gd name="connsiteY193" fmla="*/ 352932 h 1198497"/>
                            <a:gd name="connsiteX194" fmla="*/ 2265135 w 2855685"/>
                            <a:gd name="connsiteY194" fmla="*/ 345788 h 1198497"/>
                            <a:gd name="connsiteX195" fmla="*/ 2279423 w 2855685"/>
                            <a:gd name="connsiteY195" fmla="*/ 348169 h 1198497"/>
                            <a:gd name="connsiteX196" fmla="*/ 2286566 w 2855685"/>
                            <a:gd name="connsiteY196" fmla="*/ 350551 h 1198497"/>
                            <a:gd name="connsiteX197" fmla="*/ 2303235 w 2855685"/>
                            <a:gd name="connsiteY197" fmla="*/ 352932 h 1198497"/>
                            <a:gd name="connsiteX198" fmla="*/ 2322285 w 2855685"/>
                            <a:gd name="connsiteY198" fmla="*/ 357694 h 1198497"/>
                            <a:gd name="connsiteX199" fmla="*/ 2329429 w 2855685"/>
                            <a:gd name="connsiteY199" fmla="*/ 360076 h 1198497"/>
                            <a:gd name="connsiteX200" fmla="*/ 2341335 w 2855685"/>
                            <a:gd name="connsiteY200" fmla="*/ 362457 h 1198497"/>
                            <a:gd name="connsiteX201" fmla="*/ 2350860 w 2855685"/>
                            <a:gd name="connsiteY201" fmla="*/ 364838 h 1198497"/>
                            <a:gd name="connsiteX202" fmla="*/ 2400866 w 2855685"/>
                            <a:gd name="connsiteY202" fmla="*/ 367219 h 1198497"/>
                            <a:gd name="connsiteX203" fmla="*/ 2408010 w 2855685"/>
                            <a:gd name="connsiteY203" fmla="*/ 369601 h 1198497"/>
                            <a:gd name="connsiteX204" fmla="*/ 2434204 w 2855685"/>
                            <a:gd name="connsiteY204" fmla="*/ 367219 h 1198497"/>
                            <a:gd name="connsiteX205" fmla="*/ 2448491 w 2855685"/>
                            <a:gd name="connsiteY205" fmla="*/ 362457 h 1198497"/>
                            <a:gd name="connsiteX206" fmla="*/ 2455635 w 2855685"/>
                            <a:gd name="connsiteY206" fmla="*/ 357694 h 1198497"/>
                            <a:gd name="connsiteX207" fmla="*/ 2460398 w 2855685"/>
                            <a:gd name="connsiteY207" fmla="*/ 350551 h 1198497"/>
                            <a:gd name="connsiteX208" fmla="*/ 2467541 w 2855685"/>
                            <a:gd name="connsiteY208" fmla="*/ 348169 h 1198497"/>
                            <a:gd name="connsiteX209" fmla="*/ 2479448 w 2855685"/>
                            <a:gd name="connsiteY209" fmla="*/ 312451 h 1198497"/>
                            <a:gd name="connsiteX210" fmla="*/ 2484210 w 2855685"/>
                            <a:gd name="connsiteY210" fmla="*/ 298163 h 1198497"/>
                            <a:gd name="connsiteX211" fmla="*/ 2486591 w 2855685"/>
                            <a:gd name="connsiteY211" fmla="*/ 291019 h 1198497"/>
                            <a:gd name="connsiteX212" fmla="*/ 2484210 w 2855685"/>
                            <a:gd name="connsiteY212" fmla="*/ 250538 h 1198497"/>
                            <a:gd name="connsiteX213" fmla="*/ 2481829 w 2855685"/>
                            <a:gd name="connsiteY213" fmla="*/ 243394 h 1198497"/>
                            <a:gd name="connsiteX214" fmla="*/ 2479448 w 2855685"/>
                            <a:gd name="connsiteY214" fmla="*/ 229107 h 1198497"/>
                            <a:gd name="connsiteX215" fmla="*/ 2474685 w 2855685"/>
                            <a:gd name="connsiteY215" fmla="*/ 214819 h 1198497"/>
                            <a:gd name="connsiteX216" fmla="*/ 2481829 w 2855685"/>
                            <a:gd name="connsiteY216" fmla="*/ 167194 h 1198497"/>
                            <a:gd name="connsiteX217" fmla="*/ 2486591 w 2855685"/>
                            <a:gd name="connsiteY217" fmla="*/ 160051 h 1198497"/>
                            <a:gd name="connsiteX218" fmla="*/ 2488973 w 2855685"/>
                            <a:gd name="connsiteY218" fmla="*/ 145763 h 1198497"/>
                            <a:gd name="connsiteX219" fmla="*/ 2498498 w 2855685"/>
                            <a:gd name="connsiteY219" fmla="*/ 131476 h 1198497"/>
                            <a:gd name="connsiteX220" fmla="*/ 2500879 w 2855685"/>
                            <a:gd name="connsiteY220" fmla="*/ 124332 h 1198497"/>
                            <a:gd name="connsiteX221" fmla="*/ 2508023 w 2855685"/>
                            <a:gd name="connsiteY221" fmla="*/ 114807 h 1198497"/>
                            <a:gd name="connsiteX222" fmla="*/ 2496116 w 2855685"/>
                            <a:gd name="connsiteY222" fmla="*/ 112426 h 1198497"/>
                            <a:gd name="connsiteX223" fmla="*/ 2512785 w 2855685"/>
                            <a:gd name="connsiteY223" fmla="*/ 100519 h 1198497"/>
                            <a:gd name="connsiteX224" fmla="*/ 2519929 w 2855685"/>
                            <a:gd name="connsiteY224" fmla="*/ 98138 h 1198497"/>
                            <a:gd name="connsiteX225" fmla="*/ 2527073 w 2855685"/>
                            <a:gd name="connsiteY225" fmla="*/ 93376 h 1198497"/>
                            <a:gd name="connsiteX226" fmla="*/ 2536598 w 2855685"/>
                            <a:gd name="connsiteY226" fmla="*/ 88613 h 1198497"/>
                            <a:gd name="connsiteX227" fmla="*/ 2550885 w 2855685"/>
                            <a:gd name="connsiteY227" fmla="*/ 79088 h 1198497"/>
                            <a:gd name="connsiteX228" fmla="*/ 2558029 w 2855685"/>
                            <a:gd name="connsiteY228" fmla="*/ 71944 h 1198497"/>
                            <a:gd name="connsiteX229" fmla="*/ 2565173 w 2855685"/>
                            <a:gd name="connsiteY229" fmla="*/ 69563 h 1198497"/>
                            <a:gd name="connsiteX230" fmla="*/ 2584223 w 2855685"/>
                            <a:gd name="connsiteY230" fmla="*/ 64801 h 1198497"/>
                            <a:gd name="connsiteX231" fmla="*/ 2617560 w 2855685"/>
                            <a:gd name="connsiteY231" fmla="*/ 60038 h 1198497"/>
                            <a:gd name="connsiteX232" fmla="*/ 2650898 w 2855685"/>
                            <a:gd name="connsiteY232" fmla="*/ 62419 h 1198497"/>
                            <a:gd name="connsiteX233" fmla="*/ 2655660 w 2855685"/>
                            <a:gd name="connsiteY233" fmla="*/ 76707 h 1198497"/>
                            <a:gd name="connsiteX234" fmla="*/ 2662804 w 2855685"/>
                            <a:gd name="connsiteY234" fmla="*/ 83851 h 1198497"/>
                            <a:gd name="connsiteX235" fmla="*/ 2693760 w 2855685"/>
                            <a:gd name="connsiteY235" fmla="*/ 105282 h 1198497"/>
                            <a:gd name="connsiteX236" fmla="*/ 2712810 w 2855685"/>
                            <a:gd name="connsiteY236" fmla="*/ 121951 h 1198497"/>
                            <a:gd name="connsiteX237" fmla="*/ 2719954 w 2855685"/>
                            <a:gd name="connsiteY237" fmla="*/ 124332 h 1198497"/>
                            <a:gd name="connsiteX238" fmla="*/ 2731860 w 2855685"/>
                            <a:gd name="connsiteY238" fmla="*/ 136238 h 1198497"/>
                            <a:gd name="connsiteX239" fmla="*/ 2739004 w 2855685"/>
                            <a:gd name="connsiteY239" fmla="*/ 145763 h 1198497"/>
                            <a:gd name="connsiteX240" fmla="*/ 2758054 w 2855685"/>
                            <a:gd name="connsiteY240" fmla="*/ 160051 h 1198497"/>
                            <a:gd name="connsiteX241" fmla="*/ 2772341 w 2855685"/>
                            <a:gd name="connsiteY241" fmla="*/ 183863 h 1198497"/>
                            <a:gd name="connsiteX242" fmla="*/ 2777104 w 2855685"/>
                            <a:gd name="connsiteY242" fmla="*/ 200532 h 1198497"/>
                            <a:gd name="connsiteX243" fmla="*/ 2779485 w 2855685"/>
                            <a:gd name="connsiteY243" fmla="*/ 212438 h 1198497"/>
                            <a:gd name="connsiteX244" fmla="*/ 2781866 w 2855685"/>
                            <a:gd name="connsiteY244" fmla="*/ 219582 h 1198497"/>
                            <a:gd name="connsiteX245" fmla="*/ 2786629 w 2855685"/>
                            <a:gd name="connsiteY245" fmla="*/ 269588 h 1198497"/>
                            <a:gd name="connsiteX246" fmla="*/ 2789010 w 2855685"/>
                            <a:gd name="connsiteY246" fmla="*/ 291019 h 1198497"/>
                            <a:gd name="connsiteX247" fmla="*/ 2800916 w 2855685"/>
                            <a:gd name="connsiteY247" fmla="*/ 312451 h 1198497"/>
                            <a:gd name="connsiteX248" fmla="*/ 2803298 w 2855685"/>
                            <a:gd name="connsiteY248" fmla="*/ 324357 h 1198497"/>
                            <a:gd name="connsiteX249" fmla="*/ 2808060 w 2855685"/>
                            <a:gd name="connsiteY249" fmla="*/ 331501 h 1198497"/>
                            <a:gd name="connsiteX250" fmla="*/ 2810441 w 2855685"/>
                            <a:gd name="connsiteY250" fmla="*/ 338644 h 1198497"/>
                            <a:gd name="connsiteX251" fmla="*/ 2815204 w 2855685"/>
                            <a:gd name="connsiteY251" fmla="*/ 348169 h 1198497"/>
                            <a:gd name="connsiteX252" fmla="*/ 2819966 w 2855685"/>
                            <a:gd name="connsiteY252" fmla="*/ 367219 h 1198497"/>
                            <a:gd name="connsiteX253" fmla="*/ 2822348 w 2855685"/>
                            <a:gd name="connsiteY253" fmla="*/ 374363 h 1198497"/>
                            <a:gd name="connsiteX254" fmla="*/ 2824729 w 2855685"/>
                            <a:gd name="connsiteY254" fmla="*/ 383888 h 1198497"/>
                            <a:gd name="connsiteX255" fmla="*/ 2829491 w 2855685"/>
                            <a:gd name="connsiteY255" fmla="*/ 400557 h 1198497"/>
                            <a:gd name="connsiteX256" fmla="*/ 2831873 w 2855685"/>
                            <a:gd name="connsiteY256" fmla="*/ 424369 h 1198497"/>
                            <a:gd name="connsiteX257" fmla="*/ 2834254 w 2855685"/>
                            <a:gd name="connsiteY257" fmla="*/ 431513 h 1198497"/>
                            <a:gd name="connsiteX258" fmla="*/ 2836635 w 2855685"/>
                            <a:gd name="connsiteY258" fmla="*/ 441038 h 1198497"/>
                            <a:gd name="connsiteX259" fmla="*/ 2836635 w 2855685"/>
                            <a:gd name="connsiteY259" fmla="*/ 522001 h 1198497"/>
                            <a:gd name="connsiteX260" fmla="*/ 2834254 w 2855685"/>
                            <a:gd name="connsiteY260" fmla="*/ 529144 h 1198497"/>
                            <a:gd name="connsiteX261" fmla="*/ 2827110 w 2855685"/>
                            <a:gd name="connsiteY261" fmla="*/ 572007 h 1198497"/>
                            <a:gd name="connsiteX262" fmla="*/ 2817585 w 2855685"/>
                            <a:gd name="connsiteY262" fmla="*/ 576769 h 1198497"/>
                            <a:gd name="connsiteX263" fmla="*/ 2822348 w 2855685"/>
                            <a:gd name="connsiteY263" fmla="*/ 586294 h 1198497"/>
                            <a:gd name="connsiteX264" fmla="*/ 2819966 w 2855685"/>
                            <a:gd name="connsiteY264" fmla="*/ 600582 h 1198497"/>
                            <a:gd name="connsiteX265" fmla="*/ 2810441 w 2855685"/>
                            <a:gd name="connsiteY265" fmla="*/ 626776 h 1198497"/>
                            <a:gd name="connsiteX266" fmla="*/ 2808060 w 2855685"/>
                            <a:gd name="connsiteY266" fmla="*/ 648207 h 1198497"/>
                            <a:gd name="connsiteX267" fmla="*/ 2805679 w 2855685"/>
                            <a:gd name="connsiteY267" fmla="*/ 655351 h 1198497"/>
                            <a:gd name="connsiteX268" fmla="*/ 2800916 w 2855685"/>
                            <a:gd name="connsiteY268" fmla="*/ 669638 h 1198497"/>
                            <a:gd name="connsiteX269" fmla="*/ 2798535 w 2855685"/>
                            <a:gd name="connsiteY269" fmla="*/ 681544 h 1198497"/>
                            <a:gd name="connsiteX270" fmla="*/ 2800916 w 2855685"/>
                            <a:gd name="connsiteY270" fmla="*/ 712501 h 1198497"/>
                            <a:gd name="connsiteX271" fmla="*/ 2810441 w 2855685"/>
                            <a:gd name="connsiteY271" fmla="*/ 733932 h 1198497"/>
                            <a:gd name="connsiteX272" fmla="*/ 2817585 w 2855685"/>
                            <a:gd name="connsiteY272" fmla="*/ 755363 h 1198497"/>
                            <a:gd name="connsiteX273" fmla="*/ 2819966 w 2855685"/>
                            <a:gd name="connsiteY273" fmla="*/ 762507 h 1198497"/>
                            <a:gd name="connsiteX274" fmla="*/ 2824729 w 2855685"/>
                            <a:gd name="connsiteY274" fmla="*/ 769651 h 1198497"/>
                            <a:gd name="connsiteX275" fmla="*/ 2827110 w 2855685"/>
                            <a:gd name="connsiteY275" fmla="*/ 779176 h 1198497"/>
                            <a:gd name="connsiteX276" fmla="*/ 2834254 w 2855685"/>
                            <a:gd name="connsiteY276" fmla="*/ 802988 h 1198497"/>
                            <a:gd name="connsiteX277" fmla="*/ 2839016 w 2855685"/>
                            <a:gd name="connsiteY277" fmla="*/ 893476 h 1198497"/>
                            <a:gd name="connsiteX278" fmla="*/ 2841398 w 2855685"/>
                            <a:gd name="connsiteY278" fmla="*/ 917288 h 1198497"/>
                            <a:gd name="connsiteX279" fmla="*/ 2846160 w 2855685"/>
                            <a:gd name="connsiteY279" fmla="*/ 974438 h 1198497"/>
                            <a:gd name="connsiteX280" fmla="*/ 2848541 w 2855685"/>
                            <a:gd name="connsiteY280" fmla="*/ 981582 h 1198497"/>
                            <a:gd name="connsiteX281" fmla="*/ 2850923 w 2855685"/>
                            <a:gd name="connsiteY281" fmla="*/ 995869 h 1198497"/>
                            <a:gd name="connsiteX282" fmla="*/ 2855685 w 2855685"/>
                            <a:gd name="connsiteY282" fmla="*/ 1022063 h 1198497"/>
                            <a:gd name="connsiteX283" fmla="*/ 2850923 w 2855685"/>
                            <a:gd name="connsiteY283" fmla="*/ 1060163 h 1198497"/>
                            <a:gd name="connsiteX284" fmla="*/ 2848541 w 2855685"/>
                            <a:gd name="connsiteY284" fmla="*/ 1067307 h 1198497"/>
                            <a:gd name="connsiteX285" fmla="*/ 2843779 w 2855685"/>
                            <a:gd name="connsiteY285" fmla="*/ 1074451 h 1198497"/>
                            <a:gd name="connsiteX286" fmla="*/ 2839016 w 2855685"/>
                            <a:gd name="connsiteY286" fmla="*/ 1083976 h 1198497"/>
                            <a:gd name="connsiteX287" fmla="*/ 2836635 w 2855685"/>
                            <a:gd name="connsiteY287" fmla="*/ 1093501 h 1198497"/>
                            <a:gd name="connsiteX288" fmla="*/ 2831873 w 2855685"/>
                            <a:gd name="connsiteY288" fmla="*/ 1107788 h 1198497"/>
                            <a:gd name="connsiteX289" fmla="*/ 2824729 w 2855685"/>
                            <a:gd name="connsiteY289" fmla="*/ 1131601 h 1198497"/>
                            <a:gd name="connsiteX290" fmla="*/ 2822348 w 2855685"/>
                            <a:gd name="connsiteY290" fmla="*/ 1138744 h 1198497"/>
                            <a:gd name="connsiteX291" fmla="*/ 2817585 w 2855685"/>
                            <a:gd name="connsiteY291" fmla="*/ 1145888 h 1198497"/>
                            <a:gd name="connsiteX292" fmla="*/ 2808060 w 2855685"/>
                            <a:gd name="connsiteY292" fmla="*/ 1167319 h 1198497"/>
                            <a:gd name="connsiteX293" fmla="*/ 2798535 w 2855685"/>
                            <a:gd name="connsiteY293" fmla="*/ 1191132 h 1198497"/>
                            <a:gd name="connsiteX294" fmla="*/ 2796154 w 2855685"/>
                            <a:gd name="connsiteY294" fmla="*/ 1198276 h 1198497"/>
                            <a:gd name="connsiteX295" fmla="*/ 2791391 w 2855685"/>
                            <a:gd name="connsiteY295" fmla="*/ 1195894 h 1198497"/>
                            <a:gd name="connsiteX296" fmla="*/ 2798535 w 2855685"/>
                            <a:gd name="connsiteY296"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15128 w 2855685"/>
                            <a:gd name="connsiteY192" fmla="*/ 350550 h 1198497"/>
                            <a:gd name="connsiteX193" fmla="*/ 2238941 w 2855685"/>
                            <a:gd name="connsiteY193" fmla="*/ 352932 h 1198497"/>
                            <a:gd name="connsiteX194" fmla="*/ 2265135 w 2855685"/>
                            <a:gd name="connsiteY194" fmla="*/ 345788 h 1198497"/>
                            <a:gd name="connsiteX195" fmla="*/ 2286566 w 2855685"/>
                            <a:gd name="connsiteY195" fmla="*/ 350551 h 1198497"/>
                            <a:gd name="connsiteX196" fmla="*/ 2303235 w 2855685"/>
                            <a:gd name="connsiteY196" fmla="*/ 352932 h 1198497"/>
                            <a:gd name="connsiteX197" fmla="*/ 2322285 w 2855685"/>
                            <a:gd name="connsiteY197" fmla="*/ 357694 h 1198497"/>
                            <a:gd name="connsiteX198" fmla="*/ 2329429 w 2855685"/>
                            <a:gd name="connsiteY198" fmla="*/ 360076 h 1198497"/>
                            <a:gd name="connsiteX199" fmla="*/ 2341335 w 2855685"/>
                            <a:gd name="connsiteY199" fmla="*/ 362457 h 1198497"/>
                            <a:gd name="connsiteX200" fmla="*/ 2350860 w 2855685"/>
                            <a:gd name="connsiteY200" fmla="*/ 364838 h 1198497"/>
                            <a:gd name="connsiteX201" fmla="*/ 2400866 w 2855685"/>
                            <a:gd name="connsiteY201" fmla="*/ 367219 h 1198497"/>
                            <a:gd name="connsiteX202" fmla="*/ 2408010 w 2855685"/>
                            <a:gd name="connsiteY202" fmla="*/ 369601 h 1198497"/>
                            <a:gd name="connsiteX203" fmla="*/ 2434204 w 2855685"/>
                            <a:gd name="connsiteY203" fmla="*/ 367219 h 1198497"/>
                            <a:gd name="connsiteX204" fmla="*/ 2448491 w 2855685"/>
                            <a:gd name="connsiteY204" fmla="*/ 362457 h 1198497"/>
                            <a:gd name="connsiteX205" fmla="*/ 2455635 w 2855685"/>
                            <a:gd name="connsiteY205" fmla="*/ 357694 h 1198497"/>
                            <a:gd name="connsiteX206" fmla="*/ 2460398 w 2855685"/>
                            <a:gd name="connsiteY206" fmla="*/ 350551 h 1198497"/>
                            <a:gd name="connsiteX207" fmla="*/ 2467541 w 2855685"/>
                            <a:gd name="connsiteY207" fmla="*/ 348169 h 1198497"/>
                            <a:gd name="connsiteX208" fmla="*/ 2479448 w 2855685"/>
                            <a:gd name="connsiteY208" fmla="*/ 312451 h 1198497"/>
                            <a:gd name="connsiteX209" fmla="*/ 2484210 w 2855685"/>
                            <a:gd name="connsiteY209" fmla="*/ 298163 h 1198497"/>
                            <a:gd name="connsiteX210" fmla="*/ 2486591 w 2855685"/>
                            <a:gd name="connsiteY210" fmla="*/ 291019 h 1198497"/>
                            <a:gd name="connsiteX211" fmla="*/ 2484210 w 2855685"/>
                            <a:gd name="connsiteY211" fmla="*/ 250538 h 1198497"/>
                            <a:gd name="connsiteX212" fmla="*/ 2481829 w 2855685"/>
                            <a:gd name="connsiteY212" fmla="*/ 243394 h 1198497"/>
                            <a:gd name="connsiteX213" fmla="*/ 2479448 w 2855685"/>
                            <a:gd name="connsiteY213" fmla="*/ 229107 h 1198497"/>
                            <a:gd name="connsiteX214" fmla="*/ 2474685 w 2855685"/>
                            <a:gd name="connsiteY214" fmla="*/ 214819 h 1198497"/>
                            <a:gd name="connsiteX215" fmla="*/ 2481829 w 2855685"/>
                            <a:gd name="connsiteY215" fmla="*/ 167194 h 1198497"/>
                            <a:gd name="connsiteX216" fmla="*/ 2486591 w 2855685"/>
                            <a:gd name="connsiteY216" fmla="*/ 160051 h 1198497"/>
                            <a:gd name="connsiteX217" fmla="*/ 2488973 w 2855685"/>
                            <a:gd name="connsiteY217" fmla="*/ 145763 h 1198497"/>
                            <a:gd name="connsiteX218" fmla="*/ 2498498 w 2855685"/>
                            <a:gd name="connsiteY218" fmla="*/ 131476 h 1198497"/>
                            <a:gd name="connsiteX219" fmla="*/ 2500879 w 2855685"/>
                            <a:gd name="connsiteY219" fmla="*/ 124332 h 1198497"/>
                            <a:gd name="connsiteX220" fmla="*/ 2508023 w 2855685"/>
                            <a:gd name="connsiteY220" fmla="*/ 114807 h 1198497"/>
                            <a:gd name="connsiteX221" fmla="*/ 2496116 w 2855685"/>
                            <a:gd name="connsiteY221" fmla="*/ 112426 h 1198497"/>
                            <a:gd name="connsiteX222" fmla="*/ 2512785 w 2855685"/>
                            <a:gd name="connsiteY222" fmla="*/ 100519 h 1198497"/>
                            <a:gd name="connsiteX223" fmla="*/ 2519929 w 2855685"/>
                            <a:gd name="connsiteY223" fmla="*/ 98138 h 1198497"/>
                            <a:gd name="connsiteX224" fmla="*/ 2527073 w 2855685"/>
                            <a:gd name="connsiteY224" fmla="*/ 93376 h 1198497"/>
                            <a:gd name="connsiteX225" fmla="*/ 2536598 w 2855685"/>
                            <a:gd name="connsiteY225" fmla="*/ 88613 h 1198497"/>
                            <a:gd name="connsiteX226" fmla="*/ 2550885 w 2855685"/>
                            <a:gd name="connsiteY226" fmla="*/ 79088 h 1198497"/>
                            <a:gd name="connsiteX227" fmla="*/ 2558029 w 2855685"/>
                            <a:gd name="connsiteY227" fmla="*/ 71944 h 1198497"/>
                            <a:gd name="connsiteX228" fmla="*/ 2565173 w 2855685"/>
                            <a:gd name="connsiteY228" fmla="*/ 69563 h 1198497"/>
                            <a:gd name="connsiteX229" fmla="*/ 2584223 w 2855685"/>
                            <a:gd name="connsiteY229" fmla="*/ 64801 h 1198497"/>
                            <a:gd name="connsiteX230" fmla="*/ 2617560 w 2855685"/>
                            <a:gd name="connsiteY230" fmla="*/ 60038 h 1198497"/>
                            <a:gd name="connsiteX231" fmla="*/ 2650898 w 2855685"/>
                            <a:gd name="connsiteY231" fmla="*/ 62419 h 1198497"/>
                            <a:gd name="connsiteX232" fmla="*/ 2655660 w 2855685"/>
                            <a:gd name="connsiteY232" fmla="*/ 76707 h 1198497"/>
                            <a:gd name="connsiteX233" fmla="*/ 2662804 w 2855685"/>
                            <a:gd name="connsiteY233" fmla="*/ 83851 h 1198497"/>
                            <a:gd name="connsiteX234" fmla="*/ 2693760 w 2855685"/>
                            <a:gd name="connsiteY234" fmla="*/ 105282 h 1198497"/>
                            <a:gd name="connsiteX235" fmla="*/ 2712810 w 2855685"/>
                            <a:gd name="connsiteY235" fmla="*/ 121951 h 1198497"/>
                            <a:gd name="connsiteX236" fmla="*/ 2719954 w 2855685"/>
                            <a:gd name="connsiteY236" fmla="*/ 124332 h 1198497"/>
                            <a:gd name="connsiteX237" fmla="*/ 2731860 w 2855685"/>
                            <a:gd name="connsiteY237" fmla="*/ 136238 h 1198497"/>
                            <a:gd name="connsiteX238" fmla="*/ 2739004 w 2855685"/>
                            <a:gd name="connsiteY238" fmla="*/ 145763 h 1198497"/>
                            <a:gd name="connsiteX239" fmla="*/ 2758054 w 2855685"/>
                            <a:gd name="connsiteY239" fmla="*/ 160051 h 1198497"/>
                            <a:gd name="connsiteX240" fmla="*/ 2772341 w 2855685"/>
                            <a:gd name="connsiteY240" fmla="*/ 183863 h 1198497"/>
                            <a:gd name="connsiteX241" fmla="*/ 2777104 w 2855685"/>
                            <a:gd name="connsiteY241" fmla="*/ 200532 h 1198497"/>
                            <a:gd name="connsiteX242" fmla="*/ 2779485 w 2855685"/>
                            <a:gd name="connsiteY242" fmla="*/ 212438 h 1198497"/>
                            <a:gd name="connsiteX243" fmla="*/ 2781866 w 2855685"/>
                            <a:gd name="connsiteY243" fmla="*/ 219582 h 1198497"/>
                            <a:gd name="connsiteX244" fmla="*/ 2786629 w 2855685"/>
                            <a:gd name="connsiteY244" fmla="*/ 269588 h 1198497"/>
                            <a:gd name="connsiteX245" fmla="*/ 2789010 w 2855685"/>
                            <a:gd name="connsiteY245" fmla="*/ 291019 h 1198497"/>
                            <a:gd name="connsiteX246" fmla="*/ 2800916 w 2855685"/>
                            <a:gd name="connsiteY246" fmla="*/ 312451 h 1198497"/>
                            <a:gd name="connsiteX247" fmla="*/ 2803298 w 2855685"/>
                            <a:gd name="connsiteY247" fmla="*/ 324357 h 1198497"/>
                            <a:gd name="connsiteX248" fmla="*/ 2808060 w 2855685"/>
                            <a:gd name="connsiteY248" fmla="*/ 331501 h 1198497"/>
                            <a:gd name="connsiteX249" fmla="*/ 2810441 w 2855685"/>
                            <a:gd name="connsiteY249" fmla="*/ 338644 h 1198497"/>
                            <a:gd name="connsiteX250" fmla="*/ 2815204 w 2855685"/>
                            <a:gd name="connsiteY250" fmla="*/ 348169 h 1198497"/>
                            <a:gd name="connsiteX251" fmla="*/ 2819966 w 2855685"/>
                            <a:gd name="connsiteY251" fmla="*/ 367219 h 1198497"/>
                            <a:gd name="connsiteX252" fmla="*/ 2822348 w 2855685"/>
                            <a:gd name="connsiteY252" fmla="*/ 374363 h 1198497"/>
                            <a:gd name="connsiteX253" fmla="*/ 2824729 w 2855685"/>
                            <a:gd name="connsiteY253" fmla="*/ 383888 h 1198497"/>
                            <a:gd name="connsiteX254" fmla="*/ 2829491 w 2855685"/>
                            <a:gd name="connsiteY254" fmla="*/ 400557 h 1198497"/>
                            <a:gd name="connsiteX255" fmla="*/ 2831873 w 2855685"/>
                            <a:gd name="connsiteY255" fmla="*/ 424369 h 1198497"/>
                            <a:gd name="connsiteX256" fmla="*/ 2834254 w 2855685"/>
                            <a:gd name="connsiteY256" fmla="*/ 431513 h 1198497"/>
                            <a:gd name="connsiteX257" fmla="*/ 2836635 w 2855685"/>
                            <a:gd name="connsiteY257" fmla="*/ 441038 h 1198497"/>
                            <a:gd name="connsiteX258" fmla="*/ 2836635 w 2855685"/>
                            <a:gd name="connsiteY258" fmla="*/ 522001 h 1198497"/>
                            <a:gd name="connsiteX259" fmla="*/ 2834254 w 2855685"/>
                            <a:gd name="connsiteY259" fmla="*/ 529144 h 1198497"/>
                            <a:gd name="connsiteX260" fmla="*/ 2827110 w 2855685"/>
                            <a:gd name="connsiteY260" fmla="*/ 572007 h 1198497"/>
                            <a:gd name="connsiteX261" fmla="*/ 2817585 w 2855685"/>
                            <a:gd name="connsiteY261" fmla="*/ 576769 h 1198497"/>
                            <a:gd name="connsiteX262" fmla="*/ 2822348 w 2855685"/>
                            <a:gd name="connsiteY262" fmla="*/ 586294 h 1198497"/>
                            <a:gd name="connsiteX263" fmla="*/ 2819966 w 2855685"/>
                            <a:gd name="connsiteY263" fmla="*/ 600582 h 1198497"/>
                            <a:gd name="connsiteX264" fmla="*/ 2810441 w 2855685"/>
                            <a:gd name="connsiteY264" fmla="*/ 626776 h 1198497"/>
                            <a:gd name="connsiteX265" fmla="*/ 2808060 w 2855685"/>
                            <a:gd name="connsiteY265" fmla="*/ 648207 h 1198497"/>
                            <a:gd name="connsiteX266" fmla="*/ 2805679 w 2855685"/>
                            <a:gd name="connsiteY266" fmla="*/ 655351 h 1198497"/>
                            <a:gd name="connsiteX267" fmla="*/ 2800916 w 2855685"/>
                            <a:gd name="connsiteY267" fmla="*/ 669638 h 1198497"/>
                            <a:gd name="connsiteX268" fmla="*/ 2798535 w 2855685"/>
                            <a:gd name="connsiteY268" fmla="*/ 681544 h 1198497"/>
                            <a:gd name="connsiteX269" fmla="*/ 2800916 w 2855685"/>
                            <a:gd name="connsiteY269" fmla="*/ 712501 h 1198497"/>
                            <a:gd name="connsiteX270" fmla="*/ 2810441 w 2855685"/>
                            <a:gd name="connsiteY270" fmla="*/ 733932 h 1198497"/>
                            <a:gd name="connsiteX271" fmla="*/ 2817585 w 2855685"/>
                            <a:gd name="connsiteY271" fmla="*/ 755363 h 1198497"/>
                            <a:gd name="connsiteX272" fmla="*/ 2819966 w 2855685"/>
                            <a:gd name="connsiteY272" fmla="*/ 762507 h 1198497"/>
                            <a:gd name="connsiteX273" fmla="*/ 2824729 w 2855685"/>
                            <a:gd name="connsiteY273" fmla="*/ 769651 h 1198497"/>
                            <a:gd name="connsiteX274" fmla="*/ 2827110 w 2855685"/>
                            <a:gd name="connsiteY274" fmla="*/ 779176 h 1198497"/>
                            <a:gd name="connsiteX275" fmla="*/ 2834254 w 2855685"/>
                            <a:gd name="connsiteY275" fmla="*/ 802988 h 1198497"/>
                            <a:gd name="connsiteX276" fmla="*/ 2839016 w 2855685"/>
                            <a:gd name="connsiteY276" fmla="*/ 893476 h 1198497"/>
                            <a:gd name="connsiteX277" fmla="*/ 2841398 w 2855685"/>
                            <a:gd name="connsiteY277" fmla="*/ 917288 h 1198497"/>
                            <a:gd name="connsiteX278" fmla="*/ 2846160 w 2855685"/>
                            <a:gd name="connsiteY278" fmla="*/ 974438 h 1198497"/>
                            <a:gd name="connsiteX279" fmla="*/ 2848541 w 2855685"/>
                            <a:gd name="connsiteY279" fmla="*/ 981582 h 1198497"/>
                            <a:gd name="connsiteX280" fmla="*/ 2850923 w 2855685"/>
                            <a:gd name="connsiteY280" fmla="*/ 995869 h 1198497"/>
                            <a:gd name="connsiteX281" fmla="*/ 2855685 w 2855685"/>
                            <a:gd name="connsiteY281" fmla="*/ 1022063 h 1198497"/>
                            <a:gd name="connsiteX282" fmla="*/ 2850923 w 2855685"/>
                            <a:gd name="connsiteY282" fmla="*/ 1060163 h 1198497"/>
                            <a:gd name="connsiteX283" fmla="*/ 2848541 w 2855685"/>
                            <a:gd name="connsiteY283" fmla="*/ 1067307 h 1198497"/>
                            <a:gd name="connsiteX284" fmla="*/ 2843779 w 2855685"/>
                            <a:gd name="connsiteY284" fmla="*/ 1074451 h 1198497"/>
                            <a:gd name="connsiteX285" fmla="*/ 2839016 w 2855685"/>
                            <a:gd name="connsiteY285" fmla="*/ 1083976 h 1198497"/>
                            <a:gd name="connsiteX286" fmla="*/ 2836635 w 2855685"/>
                            <a:gd name="connsiteY286" fmla="*/ 1093501 h 1198497"/>
                            <a:gd name="connsiteX287" fmla="*/ 2831873 w 2855685"/>
                            <a:gd name="connsiteY287" fmla="*/ 1107788 h 1198497"/>
                            <a:gd name="connsiteX288" fmla="*/ 2824729 w 2855685"/>
                            <a:gd name="connsiteY288" fmla="*/ 1131601 h 1198497"/>
                            <a:gd name="connsiteX289" fmla="*/ 2822348 w 2855685"/>
                            <a:gd name="connsiteY289" fmla="*/ 1138744 h 1198497"/>
                            <a:gd name="connsiteX290" fmla="*/ 2817585 w 2855685"/>
                            <a:gd name="connsiteY290" fmla="*/ 1145888 h 1198497"/>
                            <a:gd name="connsiteX291" fmla="*/ 2808060 w 2855685"/>
                            <a:gd name="connsiteY291" fmla="*/ 1167319 h 1198497"/>
                            <a:gd name="connsiteX292" fmla="*/ 2798535 w 2855685"/>
                            <a:gd name="connsiteY292" fmla="*/ 1191132 h 1198497"/>
                            <a:gd name="connsiteX293" fmla="*/ 2796154 w 2855685"/>
                            <a:gd name="connsiteY293" fmla="*/ 1198276 h 1198497"/>
                            <a:gd name="connsiteX294" fmla="*/ 2791391 w 2855685"/>
                            <a:gd name="connsiteY294" fmla="*/ 1195894 h 1198497"/>
                            <a:gd name="connsiteX295" fmla="*/ 2798535 w 2855685"/>
                            <a:gd name="connsiteY295" fmla="*/ 1191132 h 1198497"/>
                            <a:gd name="connsiteX0" fmla="*/ 448242 w 2855685"/>
                            <a:gd name="connsiteY0" fmla="*/ 19557 h 1198497"/>
                            <a:gd name="connsiteX1" fmla="*/ 514917 w 2855685"/>
                            <a:gd name="connsiteY1" fmla="*/ 507 h 1198497"/>
                            <a:gd name="connsiteX2" fmla="*/ 405378 w 2855685"/>
                            <a:gd name="connsiteY2" fmla="*/ 40989 h 1198497"/>
                            <a:gd name="connsiteX3" fmla="*/ 360135 w 2855685"/>
                            <a:gd name="connsiteY3" fmla="*/ 86232 h 1198497"/>
                            <a:gd name="connsiteX4" fmla="*/ 376804 w 2855685"/>
                            <a:gd name="connsiteY4" fmla="*/ 64800 h 1198497"/>
                            <a:gd name="connsiteX5" fmla="*/ 352991 w 2855685"/>
                            <a:gd name="connsiteY5" fmla="*/ 102901 h 1198497"/>
                            <a:gd name="connsiteX6" fmla="*/ 348229 w 2855685"/>
                            <a:gd name="connsiteY6" fmla="*/ 110044 h 1198497"/>
                            <a:gd name="connsiteX7" fmla="*/ 341085 w 2855685"/>
                            <a:gd name="connsiteY7" fmla="*/ 133857 h 1198497"/>
                            <a:gd name="connsiteX8" fmla="*/ 338704 w 2855685"/>
                            <a:gd name="connsiteY8" fmla="*/ 141001 h 1198497"/>
                            <a:gd name="connsiteX9" fmla="*/ 336323 w 2855685"/>
                            <a:gd name="connsiteY9" fmla="*/ 150526 h 1198497"/>
                            <a:gd name="connsiteX10" fmla="*/ 329179 w 2855685"/>
                            <a:gd name="connsiteY10" fmla="*/ 171957 h 1198497"/>
                            <a:gd name="connsiteX11" fmla="*/ 324416 w 2855685"/>
                            <a:gd name="connsiteY11" fmla="*/ 186244 h 1198497"/>
                            <a:gd name="connsiteX12" fmla="*/ 322035 w 2855685"/>
                            <a:gd name="connsiteY12" fmla="*/ 193388 h 1198497"/>
                            <a:gd name="connsiteX13" fmla="*/ 317273 w 2855685"/>
                            <a:gd name="connsiteY13" fmla="*/ 200532 h 1198497"/>
                            <a:gd name="connsiteX14" fmla="*/ 305366 w 2855685"/>
                            <a:gd name="connsiteY14" fmla="*/ 219582 h 1198497"/>
                            <a:gd name="connsiteX15" fmla="*/ 288698 w 2855685"/>
                            <a:gd name="connsiteY15" fmla="*/ 236251 h 1198497"/>
                            <a:gd name="connsiteX16" fmla="*/ 274410 w 2855685"/>
                            <a:gd name="connsiteY16" fmla="*/ 241013 h 1198497"/>
                            <a:gd name="connsiteX17" fmla="*/ 260123 w 2855685"/>
                            <a:gd name="connsiteY17" fmla="*/ 248157 h 1198497"/>
                            <a:gd name="connsiteX18" fmla="*/ 233929 w 2855685"/>
                            <a:gd name="connsiteY18" fmla="*/ 257682 h 1198497"/>
                            <a:gd name="connsiteX19" fmla="*/ 226785 w 2855685"/>
                            <a:gd name="connsiteY19" fmla="*/ 260063 h 1198497"/>
                            <a:gd name="connsiteX20" fmla="*/ 188685 w 2855685"/>
                            <a:gd name="connsiteY20" fmla="*/ 264826 h 1198497"/>
                            <a:gd name="connsiteX21" fmla="*/ 110104 w 2855685"/>
                            <a:gd name="connsiteY21" fmla="*/ 262444 h 1198497"/>
                            <a:gd name="connsiteX22" fmla="*/ 95816 w 2855685"/>
                            <a:gd name="connsiteY22" fmla="*/ 257682 h 1198497"/>
                            <a:gd name="connsiteX23" fmla="*/ 88673 w 2855685"/>
                            <a:gd name="connsiteY23" fmla="*/ 255301 h 1198497"/>
                            <a:gd name="connsiteX24" fmla="*/ 69623 w 2855685"/>
                            <a:gd name="connsiteY24" fmla="*/ 250538 h 1198497"/>
                            <a:gd name="connsiteX25" fmla="*/ 24379 w 2855685"/>
                            <a:gd name="connsiteY25" fmla="*/ 252919 h 1198497"/>
                            <a:gd name="connsiteX26" fmla="*/ 17235 w 2855685"/>
                            <a:gd name="connsiteY26" fmla="*/ 255301 h 1198497"/>
                            <a:gd name="connsiteX27" fmla="*/ 14854 w 2855685"/>
                            <a:gd name="connsiteY27" fmla="*/ 262444 h 1198497"/>
                            <a:gd name="connsiteX28" fmla="*/ 566 w 2855685"/>
                            <a:gd name="connsiteY28" fmla="*/ 274351 h 1198497"/>
                            <a:gd name="connsiteX29" fmla="*/ 2948 w 2855685"/>
                            <a:gd name="connsiteY29" fmla="*/ 305307 h 1198497"/>
                            <a:gd name="connsiteX30" fmla="*/ 29141 w 2855685"/>
                            <a:gd name="connsiteY30" fmla="*/ 338644 h 1198497"/>
                            <a:gd name="connsiteX31" fmla="*/ 31523 w 2855685"/>
                            <a:gd name="connsiteY31" fmla="*/ 345788 h 1198497"/>
                            <a:gd name="connsiteX32" fmla="*/ 36285 w 2855685"/>
                            <a:gd name="connsiteY32" fmla="*/ 352932 h 1198497"/>
                            <a:gd name="connsiteX33" fmla="*/ 38666 w 2855685"/>
                            <a:gd name="connsiteY33" fmla="*/ 374363 h 1198497"/>
                            <a:gd name="connsiteX34" fmla="*/ 43429 w 2855685"/>
                            <a:gd name="connsiteY34" fmla="*/ 388651 h 1198497"/>
                            <a:gd name="connsiteX35" fmla="*/ 50573 w 2855685"/>
                            <a:gd name="connsiteY35" fmla="*/ 410082 h 1198497"/>
                            <a:gd name="connsiteX36" fmla="*/ 52954 w 2855685"/>
                            <a:gd name="connsiteY36" fmla="*/ 417226 h 1198497"/>
                            <a:gd name="connsiteX37" fmla="*/ 55335 w 2855685"/>
                            <a:gd name="connsiteY37" fmla="*/ 426751 h 1198497"/>
                            <a:gd name="connsiteX38" fmla="*/ 50573 w 2855685"/>
                            <a:gd name="connsiteY38" fmla="*/ 622013 h 1198497"/>
                            <a:gd name="connsiteX39" fmla="*/ 55335 w 2855685"/>
                            <a:gd name="connsiteY39" fmla="*/ 641063 h 1198497"/>
                            <a:gd name="connsiteX40" fmla="*/ 60098 w 2855685"/>
                            <a:gd name="connsiteY40" fmla="*/ 648207 h 1198497"/>
                            <a:gd name="connsiteX41" fmla="*/ 67241 w 2855685"/>
                            <a:gd name="connsiteY41" fmla="*/ 669638 h 1198497"/>
                            <a:gd name="connsiteX42" fmla="*/ 69623 w 2855685"/>
                            <a:gd name="connsiteY42" fmla="*/ 676782 h 1198497"/>
                            <a:gd name="connsiteX43" fmla="*/ 79148 w 2855685"/>
                            <a:gd name="connsiteY43" fmla="*/ 691069 h 1198497"/>
                            <a:gd name="connsiteX44" fmla="*/ 88673 w 2855685"/>
                            <a:gd name="connsiteY44" fmla="*/ 702976 h 1198497"/>
                            <a:gd name="connsiteX45" fmla="*/ 102960 w 2855685"/>
                            <a:gd name="connsiteY45" fmla="*/ 714882 h 1198497"/>
                            <a:gd name="connsiteX46" fmla="*/ 117248 w 2855685"/>
                            <a:gd name="connsiteY46" fmla="*/ 719644 h 1198497"/>
                            <a:gd name="connsiteX47" fmla="*/ 124391 w 2855685"/>
                            <a:gd name="connsiteY47" fmla="*/ 722026 h 1198497"/>
                            <a:gd name="connsiteX48" fmla="*/ 141060 w 2855685"/>
                            <a:gd name="connsiteY48" fmla="*/ 719644 h 1198497"/>
                            <a:gd name="connsiteX49" fmla="*/ 157729 w 2855685"/>
                            <a:gd name="connsiteY49" fmla="*/ 714882 h 1198497"/>
                            <a:gd name="connsiteX50" fmla="*/ 172016 w 2855685"/>
                            <a:gd name="connsiteY50" fmla="*/ 705357 h 1198497"/>
                            <a:gd name="connsiteX51" fmla="*/ 186304 w 2855685"/>
                            <a:gd name="connsiteY51" fmla="*/ 683926 h 1198497"/>
                            <a:gd name="connsiteX52" fmla="*/ 191066 w 2855685"/>
                            <a:gd name="connsiteY52" fmla="*/ 676782 h 1198497"/>
                            <a:gd name="connsiteX53" fmla="*/ 195829 w 2855685"/>
                            <a:gd name="connsiteY53" fmla="*/ 657732 h 1198497"/>
                            <a:gd name="connsiteX54" fmla="*/ 198210 w 2855685"/>
                            <a:gd name="connsiteY54" fmla="*/ 650588 h 1198497"/>
                            <a:gd name="connsiteX55" fmla="*/ 200591 w 2855685"/>
                            <a:gd name="connsiteY55" fmla="*/ 641063 h 1198497"/>
                            <a:gd name="connsiteX56" fmla="*/ 198210 w 2855685"/>
                            <a:gd name="connsiteY56" fmla="*/ 617251 h 1198497"/>
                            <a:gd name="connsiteX57" fmla="*/ 200591 w 2855685"/>
                            <a:gd name="connsiteY57" fmla="*/ 598201 h 1198497"/>
                            <a:gd name="connsiteX58" fmla="*/ 202973 w 2855685"/>
                            <a:gd name="connsiteY58" fmla="*/ 576769 h 1198497"/>
                            <a:gd name="connsiteX59" fmla="*/ 205354 w 2855685"/>
                            <a:gd name="connsiteY59" fmla="*/ 543432 h 1198497"/>
                            <a:gd name="connsiteX60" fmla="*/ 210116 w 2855685"/>
                            <a:gd name="connsiteY60" fmla="*/ 512476 h 1198497"/>
                            <a:gd name="connsiteX61" fmla="*/ 214879 w 2855685"/>
                            <a:gd name="connsiteY61" fmla="*/ 495807 h 1198497"/>
                            <a:gd name="connsiteX62" fmla="*/ 219641 w 2855685"/>
                            <a:gd name="connsiteY62" fmla="*/ 457707 h 1198497"/>
                            <a:gd name="connsiteX63" fmla="*/ 222023 w 2855685"/>
                            <a:gd name="connsiteY63" fmla="*/ 448182 h 1198497"/>
                            <a:gd name="connsiteX64" fmla="*/ 226785 w 2855685"/>
                            <a:gd name="connsiteY64" fmla="*/ 441038 h 1198497"/>
                            <a:gd name="connsiteX65" fmla="*/ 229166 w 2855685"/>
                            <a:gd name="connsiteY65" fmla="*/ 433894 h 1198497"/>
                            <a:gd name="connsiteX66" fmla="*/ 238691 w 2855685"/>
                            <a:gd name="connsiteY66" fmla="*/ 419607 h 1198497"/>
                            <a:gd name="connsiteX67" fmla="*/ 248216 w 2855685"/>
                            <a:gd name="connsiteY67" fmla="*/ 398176 h 1198497"/>
                            <a:gd name="connsiteX68" fmla="*/ 255360 w 2855685"/>
                            <a:gd name="connsiteY68" fmla="*/ 395794 h 1198497"/>
                            <a:gd name="connsiteX69" fmla="*/ 269648 w 2855685"/>
                            <a:gd name="connsiteY69" fmla="*/ 388651 h 1198497"/>
                            <a:gd name="connsiteX70" fmla="*/ 283935 w 2855685"/>
                            <a:gd name="connsiteY70" fmla="*/ 381507 h 1198497"/>
                            <a:gd name="connsiteX71" fmla="*/ 300604 w 2855685"/>
                            <a:gd name="connsiteY71" fmla="*/ 374363 h 1198497"/>
                            <a:gd name="connsiteX72" fmla="*/ 302985 w 2855685"/>
                            <a:gd name="connsiteY72" fmla="*/ 367219 h 1198497"/>
                            <a:gd name="connsiteX73" fmla="*/ 310129 w 2855685"/>
                            <a:gd name="connsiteY73" fmla="*/ 364838 h 1198497"/>
                            <a:gd name="connsiteX74" fmla="*/ 317273 w 2855685"/>
                            <a:gd name="connsiteY74" fmla="*/ 360076 h 1198497"/>
                            <a:gd name="connsiteX75" fmla="*/ 333941 w 2855685"/>
                            <a:gd name="connsiteY75" fmla="*/ 355313 h 1198497"/>
                            <a:gd name="connsiteX76" fmla="*/ 343466 w 2855685"/>
                            <a:gd name="connsiteY76" fmla="*/ 350551 h 1198497"/>
                            <a:gd name="connsiteX77" fmla="*/ 364898 w 2855685"/>
                            <a:gd name="connsiteY77" fmla="*/ 348169 h 1198497"/>
                            <a:gd name="connsiteX78" fmla="*/ 398235 w 2855685"/>
                            <a:gd name="connsiteY78" fmla="*/ 345788 h 1198497"/>
                            <a:gd name="connsiteX79" fmla="*/ 424429 w 2855685"/>
                            <a:gd name="connsiteY79" fmla="*/ 348169 h 1198497"/>
                            <a:gd name="connsiteX80" fmla="*/ 438716 w 2855685"/>
                            <a:gd name="connsiteY80" fmla="*/ 350551 h 1198497"/>
                            <a:gd name="connsiteX81" fmla="*/ 448241 w 2855685"/>
                            <a:gd name="connsiteY81" fmla="*/ 357694 h 1198497"/>
                            <a:gd name="connsiteX82" fmla="*/ 457766 w 2855685"/>
                            <a:gd name="connsiteY82" fmla="*/ 362457 h 1198497"/>
                            <a:gd name="connsiteX83" fmla="*/ 464910 w 2855685"/>
                            <a:gd name="connsiteY83" fmla="*/ 367219 h 1198497"/>
                            <a:gd name="connsiteX84" fmla="*/ 481579 w 2855685"/>
                            <a:gd name="connsiteY84" fmla="*/ 371982 h 1198497"/>
                            <a:gd name="connsiteX85" fmla="*/ 495866 w 2855685"/>
                            <a:gd name="connsiteY85" fmla="*/ 381507 h 1198497"/>
                            <a:gd name="connsiteX86" fmla="*/ 503010 w 2855685"/>
                            <a:gd name="connsiteY86" fmla="*/ 386269 h 1198497"/>
                            <a:gd name="connsiteX87" fmla="*/ 512535 w 2855685"/>
                            <a:gd name="connsiteY87" fmla="*/ 393413 h 1198497"/>
                            <a:gd name="connsiteX88" fmla="*/ 576829 w 2855685"/>
                            <a:gd name="connsiteY88" fmla="*/ 400557 h 1198497"/>
                            <a:gd name="connsiteX89" fmla="*/ 583973 w 2855685"/>
                            <a:gd name="connsiteY89" fmla="*/ 402938 h 1198497"/>
                            <a:gd name="connsiteX90" fmla="*/ 600641 w 2855685"/>
                            <a:gd name="connsiteY90" fmla="*/ 412463 h 1198497"/>
                            <a:gd name="connsiteX91" fmla="*/ 610166 w 2855685"/>
                            <a:gd name="connsiteY91" fmla="*/ 414844 h 1198497"/>
                            <a:gd name="connsiteX92" fmla="*/ 636360 w 2855685"/>
                            <a:gd name="connsiteY92" fmla="*/ 421988 h 1198497"/>
                            <a:gd name="connsiteX93" fmla="*/ 672079 w 2855685"/>
                            <a:gd name="connsiteY93" fmla="*/ 424369 h 1198497"/>
                            <a:gd name="connsiteX94" fmla="*/ 681604 w 2855685"/>
                            <a:gd name="connsiteY94" fmla="*/ 426751 h 1198497"/>
                            <a:gd name="connsiteX95" fmla="*/ 695891 w 2855685"/>
                            <a:gd name="connsiteY95" fmla="*/ 431513 h 1198497"/>
                            <a:gd name="connsiteX96" fmla="*/ 791141 w 2855685"/>
                            <a:gd name="connsiteY96" fmla="*/ 424369 h 1198497"/>
                            <a:gd name="connsiteX97" fmla="*/ 855435 w 2855685"/>
                            <a:gd name="connsiteY97" fmla="*/ 426751 h 1198497"/>
                            <a:gd name="connsiteX98" fmla="*/ 867341 w 2855685"/>
                            <a:gd name="connsiteY98" fmla="*/ 431513 h 1198497"/>
                            <a:gd name="connsiteX99" fmla="*/ 874485 w 2855685"/>
                            <a:gd name="connsiteY99" fmla="*/ 433894 h 1198497"/>
                            <a:gd name="connsiteX100" fmla="*/ 886391 w 2855685"/>
                            <a:gd name="connsiteY100" fmla="*/ 436276 h 1198497"/>
                            <a:gd name="connsiteX101" fmla="*/ 905441 w 2855685"/>
                            <a:gd name="connsiteY101" fmla="*/ 441038 h 1198497"/>
                            <a:gd name="connsiteX102" fmla="*/ 922110 w 2855685"/>
                            <a:gd name="connsiteY102" fmla="*/ 445801 h 1198497"/>
                            <a:gd name="connsiteX103" fmla="*/ 950685 w 2855685"/>
                            <a:gd name="connsiteY103" fmla="*/ 450563 h 1198497"/>
                            <a:gd name="connsiteX104" fmla="*/ 1003073 w 2855685"/>
                            <a:gd name="connsiteY104" fmla="*/ 455326 h 1198497"/>
                            <a:gd name="connsiteX105" fmla="*/ 1048316 w 2855685"/>
                            <a:gd name="connsiteY105" fmla="*/ 464851 h 1198497"/>
                            <a:gd name="connsiteX106" fmla="*/ 1095941 w 2855685"/>
                            <a:gd name="connsiteY106" fmla="*/ 469613 h 1198497"/>
                            <a:gd name="connsiteX107" fmla="*/ 1103085 w 2855685"/>
                            <a:gd name="connsiteY107" fmla="*/ 467232 h 1198497"/>
                            <a:gd name="connsiteX108" fmla="*/ 1119754 w 2855685"/>
                            <a:gd name="connsiteY108" fmla="*/ 471994 h 1198497"/>
                            <a:gd name="connsiteX109" fmla="*/ 1129279 w 2855685"/>
                            <a:gd name="connsiteY109" fmla="*/ 474376 h 1198497"/>
                            <a:gd name="connsiteX110" fmla="*/ 1136423 w 2855685"/>
                            <a:gd name="connsiteY110" fmla="*/ 476757 h 1198497"/>
                            <a:gd name="connsiteX111" fmla="*/ 1148329 w 2855685"/>
                            <a:gd name="connsiteY111" fmla="*/ 479138 h 1198497"/>
                            <a:gd name="connsiteX112" fmla="*/ 1157854 w 2855685"/>
                            <a:gd name="connsiteY112" fmla="*/ 486282 h 1198497"/>
                            <a:gd name="connsiteX113" fmla="*/ 1245960 w 2855685"/>
                            <a:gd name="connsiteY113" fmla="*/ 483901 h 1198497"/>
                            <a:gd name="connsiteX114" fmla="*/ 1255485 w 2855685"/>
                            <a:gd name="connsiteY114" fmla="*/ 481519 h 1198497"/>
                            <a:gd name="connsiteX115" fmla="*/ 1324541 w 2855685"/>
                            <a:gd name="connsiteY115" fmla="*/ 479138 h 1198497"/>
                            <a:gd name="connsiteX116" fmla="*/ 1357879 w 2855685"/>
                            <a:gd name="connsiteY116" fmla="*/ 474376 h 1198497"/>
                            <a:gd name="connsiteX117" fmla="*/ 1372166 w 2855685"/>
                            <a:gd name="connsiteY117" fmla="*/ 469613 h 1198497"/>
                            <a:gd name="connsiteX118" fmla="*/ 1407885 w 2855685"/>
                            <a:gd name="connsiteY118" fmla="*/ 457707 h 1198497"/>
                            <a:gd name="connsiteX119" fmla="*/ 1429316 w 2855685"/>
                            <a:gd name="connsiteY119" fmla="*/ 450563 h 1198497"/>
                            <a:gd name="connsiteX120" fmla="*/ 1436460 w 2855685"/>
                            <a:gd name="connsiteY120" fmla="*/ 448182 h 1198497"/>
                            <a:gd name="connsiteX121" fmla="*/ 1443604 w 2855685"/>
                            <a:gd name="connsiteY121" fmla="*/ 445801 h 1198497"/>
                            <a:gd name="connsiteX122" fmla="*/ 1455510 w 2855685"/>
                            <a:gd name="connsiteY122" fmla="*/ 431513 h 1198497"/>
                            <a:gd name="connsiteX123" fmla="*/ 1462654 w 2855685"/>
                            <a:gd name="connsiteY123" fmla="*/ 424369 h 1198497"/>
                            <a:gd name="connsiteX124" fmla="*/ 1474560 w 2855685"/>
                            <a:gd name="connsiteY124" fmla="*/ 412463 h 1198497"/>
                            <a:gd name="connsiteX125" fmla="*/ 1479323 w 2855685"/>
                            <a:gd name="connsiteY125" fmla="*/ 405319 h 1198497"/>
                            <a:gd name="connsiteX126" fmla="*/ 1486466 w 2855685"/>
                            <a:gd name="connsiteY126" fmla="*/ 400557 h 1198497"/>
                            <a:gd name="connsiteX127" fmla="*/ 1495991 w 2855685"/>
                            <a:gd name="connsiteY127" fmla="*/ 386269 h 1198497"/>
                            <a:gd name="connsiteX128" fmla="*/ 1500754 w 2855685"/>
                            <a:gd name="connsiteY128" fmla="*/ 379126 h 1198497"/>
                            <a:gd name="connsiteX129" fmla="*/ 1505516 w 2855685"/>
                            <a:gd name="connsiteY129" fmla="*/ 371982 h 1198497"/>
                            <a:gd name="connsiteX130" fmla="*/ 1512660 w 2855685"/>
                            <a:gd name="connsiteY130" fmla="*/ 357694 h 1198497"/>
                            <a:gd name="connsiteX131" fmla="*/ 1515041 w 2855685"/>
                            <a:gd name="connsiteY131" fmla="*/ 350551 h 1198497"/>
                            <a:gd name="connsiteX132" fmla="*/ 1524566 w 2855685"/>
                            <a:gd name="connsiteY132" fmla="*/ 336263 h 1198497"/>
                            <a:gd name="connsiteX133" fmla="*/ 1529329 w 2855685"/>
                            <a:gd name="connsiteY133" fmla="*/ 329119 h 1198497"/>
                            <a:gd name="connsiteX134" fmla="*/ 1536473 w 2855685"/>
                            <a:gd name="connsiteY134" fmla="*/ 321976 h 1198497"/>
                            <a:gd name="connsiteX135" fmla="*/ 1538854 w 2855685"/>
                            <a:gd name="connsiteY135" fmla="*/ 312451 h 1198497"/>
                            <a:gd name="connsiteX136" fmla="*/ 1543616 w 2855685"/>
                            <a:gd name="connsiteY136" fmla="*/ 298163 h 1198497"/>
                            <a:gd name="connsiteX137" fmla="*/ 1545998 w 2855685"/>
                            <a:gd name="connsiteY137" fmla="*/ 288638 h 1198497"/>
                            <a:gd name="connsiteX138" fmla="*/ 1548379 w 2855685"/>
                            <a:gd name="connsiteY138" fmla="*/ 276732 h 1198497"/>
                            <a:gd name="connsiteX139" fmla="*/ 1550760 w 2855685"/>
                            <a:gd name="connsiteY139" fmla="*/ 269588 h 1198497"/>
                            <a:gd name="connsiteX140" fmla="*/ 1553141 w 2855685"/>
                            <a:gd name="connsiteY140" fmla="*/ 260063 h 1198497"/>
                            <a:gd name="connsiteX141" fmla="*/ 1557904 w 2855685"/>
                            <a:gd name="connsiteY141" fmla="*/ 219582 h 1198497"/>
                            <a:gd name="connsiteX142" fmla="*/ 1562666 w 2855685"/>
                            <a:gd name="connsiteY142" fmla="*/ 202913 h 1198497"/>
                            <a:gd name="connsiteX143" fmla="*/ 1567429 w 2855685"/>
                            <a:gd name="connsiteY143" fmla="*/ 195769 h 1198497"/>
                            <a:gd name="connsiteX144" fmla="*/ 1569810 w 2855685"/>
                            <a:gd name="connsiteY144" fmla="*/ 188626 h 1198497"/>
                            <a:gd name="connsiteX145" fmla="*/ 1579335 w 2855685"/>
                            <a:gd name="connsiteY145" fmla="*/ 174338 h 1198497"/>
                            <a:gd name="connsiteX146" fmla="*/ 1586479 w 2855685"/>
                            <a:gd name="connsiteY146" fmla="*/ 160051 h 1198497"/>
                            <a:gd name="connsiteX147" fmla="*/ 1593623 w 2855685"/>
                            <a:gd name="connsiteY147" fmla="*/ 155288 h 1198497"/>
                            <a:gd name="connsiteX148" fmla="*/ 1615054 w 2855685"/>
                            <a:gd name="connsiteY148" fmla="*/ 150526 h 1198497"/>
                            <a:gd name="connsiteX149" fmla="*/ 1617434 w 2855685"/>
                            <a:gd name="connsiteY149" fmla="*/ 131475 h 1198497"/>
                            <a:gd name="connsiteX150" fmla="*/ 1636486 w 2855685"/>
                            <a:gd name="connsiteY150" fmla="*/ 129094 h 1198497"/>
                            <a:gd name="connsiteX151" fmla="*/ 1665060 w 2855685"/>
                            <a:gd name="connsiteY151" fmla="*/ 126713 h 1198497"/>
                            <a:gd name="connsiteX152" fmla="*/ 1676966 w 2855685"/>
                            <a:gd name="connsiteY152" fmla="*/ 124332 h 1198497"/>
                            <a:gd name="connsiteX153" fmla="*/ 1693635 w 2855685"/>
                            <a:gd name="connsiteY153" fmla="*/ 126713 h 1198497"/>
                            <a:gd name="connsiteX154" fmla="*/ 1726973 w 2855685"/>
                            <a:gd name="connsiteY154" fmla="*/ 124332 h 1198497"/>
                            <a:gd name="connsiteX155" fmla="*/ 1738879 w 2855685"/>
                            <a:gd name="connsiteY155" fmla="*/ 121951 h 1198497"/>
                            <a:gd name="connsiteX156" fmla="*/ 1753166 w 2855685"/>
                            <a:gd name="connsiteY156" fmla="*/ 131476 h 1198497"/>
                            <a:gd name="connsiteX157" fmla="*/ 1755548 w 2855685"/>
                            <a:gd name="connsiteY157" fmla="*/ 138619 h 1198497"/>
                            <a:gd name="connsiteX158" fmla="*/ 1760310 w 2855685"/>
                            <a:gd name="connsiteY158" fmla="*/ 145763 h 1198497"/>
                            <a:gd name="connsiteX159" fmla="*/ 1769835 w 2855685"/>
                            <a:gd name="connsiteY159" fmla="*/ 162432 h 1198497"/>
                            <a:gd name="connsiteX160" fmla="*/ 1772216 w 2855685"/>
                            <a:gd name="connsiteY160" fmla="*/ 150526 h 1198497"/>
                            <a:gd name="connsiteX161" fmla="*/ 1776979 w 2855685"/>
                            <a:gd name="connsiteY161" fmla="*/ 164813 h 1198497"/>
                            <a:gd name="connsiteX162" fmla="*/ 1784123 w 2855685"/>
                            <a:gd name="connsiteY162" fmla="*/ 179101 h 1198497"/>
                            <a:gd name="connsiteX163" fmla="*/ 1788885 w 2855685"/>
                            <a:gd name="connsiteY163" fmla="*/ 195769 h 1198497"/>
                            <a:gd name="connsiteX164" fmla="*/ 1800791 w 2855685"/>
                            <a:gd name="connsiteY164" fmla="*/ 210057 h 1198497"/>
                            <a:gd name="connsiteX165" fmla="*/ 1810316 w 2855685"/>
                            <a:gd name="connsiteY165" fmla="*/ 224344 h 1198497"/>
                            <a:gd name="connsiteX166" fmla="*/ 1815079 w 2855685"/>
                            <a:gd name="connsiteY166" fmla="*/ 241013 h 1198497"/>
                            <a:gd name="connsiteX167" fmla="*/ 1824604 w 2855685"/>
                            <a:gd name="connsiteY167" fmla="*/ 262444 h 1198497"/>
                            <a:gd name="connsiteX168" fmla="*/ 1826985 w 2855685"/>
                            <a:gd name="connsiteY168" fmla="*/ 271969 h 1198497"/>
                            <a:gd name="connsiteX169" fmla="*/ 1834129 w 2855685"/>
                            <a:gd name="connsiteY169" fmla="*/ 293401 h 1198497"/>
                            <a:gd name="connsiteX170" fmla="*/ 1843654 w 2855685"/>
                            <a:gd name="connsiteY170" fmla="*/ 321976 h 1198497"/>
                            <a:gd name="connsiteX171" fmla="*/ 1850798 w 2855685"/>
                            <a:gd name="connsiteY171" fmla="*/ 343407 h 1198497"/>
                            <a:gd name="connsiteX172" fmla="*/ 1855560 w 2855685"/>
                            <a:gd name="connsiteY172" fmla="*/ 357694 h 1198497"/>
                            <a:gd name="connsiteX173" fmla="*/ 1860323 w 2855685"/>
                            <a:gd name="connsiteY173" fmla="*/ 364838 h 1198497"/>
                            <a:gd name="connsiteX174" fmla="*/ 1862704 w 2855685"/>
                            <a:gd name="connsiteY174" fmla="*/ 374363 h 1198497"/>
                            <a:gd name="connsiteX175" fmla="*/ 1867466 w 2855685"/>
                            <a:gd name="connsiteY175" fmla="*/ 388651 h 1198497"/>
                            <a:gd name="connsiteX176" fmla="*/ 1876991 w 2855685"/>
                            <a:gd name="connsiteY176" fmla="*/ 417226 h 1198497"/>
                            <a:gd name="connsiteX177" fmla="*/ 1881754 w 2855685"/>
                            <a:gd name="connsiteY177" fmla="*/ 431513 h 1198497"/>
                            <a:gd name="connsiteX178" fmla="*/ 1884135 w 2855685"/>
                            <a:gd name="connsiteY178" fmla="*/ 438657 h 1198497"/>
                            <a:gd name="connsiteX179" fmla="*/ 1926998 w 2855685"/>
                            <a:gd name="connsiteY179" fmla="*/ 431513 h 1198497"/>
                            <a:gd name="connsiteX180" fmla="*/ 1934141 w 2855685"/>
                            <a:gd name="connsiteY180" fmla="*/ 429132 h 1198497"/>
                            <a:gd name="connsiteX181" fmla="*/ 1941285 w 2855685"/>
                            <a:gd name="connsiteY181" fmla="*/ 426751 h 1198497"/>
                            <a:gd name="connsiteX182" fmla="*/ 1948429 w 2855685"/>
                            <a:gd name="connsiteY182" fmla="*/ 421988 h 1198497"/>
                            <a:gd name="connsiteX183" fmla="*/ 1967479 w 2855685"/>
                            <a:gd name="connsiteY183" fmla="*/ 417226 h 1198497"/>
                            <a:gd name="connsiteX184" fmla="*/ 1996054 w 2855685"/>
                            <a:gd name="connsiteY184" fmla="*/ 412463 h 1198497"/>
                            <a:gd name="connsiteX185" fmla="*/ 2007960 w 2855685"/>
                            <a:gd name="connsiteY185" fmla="*/ 407701 h 1198497"/>
                            <a:gd name="connsiteX186" fmla="*/ 2034154 w 2855685"/>
                            <a:gd name="connsiteY186" fmla="*/ 402938 h 1198497"/>
                            <a:gd name="connsiteX187" fmla="*/ 2043679 w 2855685"/>
                            <a:gd name="connsiteY187" fmla="*/ 400557 h 1198497"/>
                            <a:gd name="connsiteX188" fmla="*/ 2057966 w 2855685"/>
                            <a:gd name="connsiteY188" fmla="*/ 395794 h 1198497"/>
                            <a:gd name="connsiteX189" fmla="*/ 2096067 w 2855685"/>
                            <a:gd name="connsiteY189" fmla="*/ 383888 h 1198497"/>
                            <a:gd name="connsiteX190" fmla="*/ 2134166 w 2855685"/>
                            <a:gd name="connsiteY190" fmla="*/ 367220 h 1198497"/>
                            <a:gd name="connsiteX191" fmla="*/ 2181792 w 2855685"/>
                            <a:gd name="connsiteY191" fmla="*/ 357694 h 1198497"/>
                            <a:gd name="connsiteX192" fmla="*/ 2215128 w 2855685"/>
                            <a:gd name="connsiteY192" fmla="*/ 350550 h 1198497"/>
                            <a:gd name="connsiteX193" fmla="*/ 2238941 w 2855685"/>
                            <a:gd name="connsiteY193" fmla="*/ 352932 h 1198497"/>
                            <a:gd name="connsiteX194" fmla="*/ 2286566 w 2855685"/>
                            <a:gd name="connsiteY194" fmla="*/ 350551 h 1198497"/>
                            <a:gd name="connsiteX195" fmla="*/ 2303235 w 2855685"/>
                            <a:gd name="connsiteY195" fmla="*/ 352932 h 1198497"/>
                            <a:gd name="connsiteX196" fmla="*/ 2322285 w 2855685"/>
                            <a:gd name="connsiteY196" fmla="*/ 357694 h 1198497"/>
                            <a:gd name="connsiteX197" fmla="*/ 2329429 w 2855685"/>
                            <a:gd name="connsiteY197" fmla="*/ 360076 h 1198497"/>
                            <a:gd name="connsiteX198" fmla="*/ 2341335 w 2855685"/>
                            <a:gd name="connsiteY198" fmla="*/ 362457 h 1198497"/>
                            <a:gd name="connsiteX199" fmla="*/ 2350860 w 2855685"/>
                            <a:gd name="connsiteY199" fmla="*/ 364838 h 1198497"/>
                            <a:gd name="connsiteX200" fmla="*/ 2400866 w 2855685"/>
                            <a:gd name="connsiteY200" fmla="*/ 367219 h 1198497"/>
                            <a:gd name="connsiteX201" fmla="*/ 2408010 w 2855685"/>
                            <a:gd name="connsiteY201" fmla="*/ 369601 h 1198497"/>
                            <a:gd name="connsiteX202" fmla="*/ 2434204 w 2855685"/>
                            <a:gd name="connsiteY202" fmla="*/ 367219 h 1198497"/>
                            <a:gd name="connsiteX203" fmla="*/ 2448491 w 2855685"/>
                            <a:gd name="connsiteY203" fmla="*/ 362457 h 1198497"/>
                            <a:gd name="connsiteX204" fmla="*/ 2455635 w 2855685"/>
                            <a:gd name="connsiteY204" fmla="*/ 357694 h 1198497"/>
                            <a:gd name="connsiteX205" fmla="*/ 2460398 w 2855685"/>
                            <a:gd name="connsiteY205" fmla="*/ 350551 h 1198497"/>
                            <a:gd name="connsiteX206" fmla="*/ 2467541 w 2855685"/>
                            <a:gd name="connsiteY206" fmla="*/ 348169 h 1198497"/>
                            <a:gd name="connsiteX207" fmla="*/ 2479448 w 2855685"/>
                            <a:gd name="connsiteY207" fmla="*/ 312451 h 1198497"/>
                            <a:gd name="connsiteX208" fmla="*/ 2484210 w 2855685"/>
                            <a:gd name="connsiteY208" fmla="*/ 298163 h 1198497"/>
                            <a:gd name="connsiteX209" fmla="*/ 2486591 w 2855685"/>
                            <a:gd name="connsiteY209" fmla="*/ 291019 h 1198497"/>
                            <a:gd name="connsiteX210" fmla="*/ 2484210 w 2855685"/>
                            <a:gd name="connsiteY210" fmla="*/ 250538 h 1198497"/>
                            <a:gd name="connsiteX211" fmla="*/ 2481829 w 2855685"/>
                            <a:gd name="connsiteY211" fmla="*/ 243394 h 1198497"/>
                            <a:gd name="connsiteX212" fmla="*/ 2479448 w 2855685"/>
                            <a:gd name="connsiteY212" fmla="*/ 229107 h 1198497"/>
                            <a:gd name="connsiteX213" fmla="*/ 2474685 w 2855685"/>
                            <a:gd name="connsiteY213" fmla="*/ 214819 h 1198497"/>
                            <a:gd name="connsiteX214" fmla="*/ 2481829 w 2855685"/>
                            <a:gd name="connsiteY214" fmla="*/ 167194 h 1198497"/>
                            <a:gd name="connsiteX215" fmla="*/ 2486591 w 2855685"/>
                            <a:gd name="connsiteY215" fmla="*/ 160051 h 1198497"/>
                            <a:gd name="connsiteX216" fmla="*/ 2488973 w 2855685"/>
                            <a:gd name="connsiteY216" fmla="*/ 145763 h 1198497"/>
                            <a:gd name="connsiteX217" fmla="*/ 2498498 w 2855685"/>
                            <a:gd name="connsiteY217" fmla="*/ 131476 h 1198497"/>
                            <a:gd name="connsiteX218" fmla="*/ 2500879 w 2855685"/>
                            <a:gd name="connsiteY218" fmla="*/ 124332 h 1198497"/>
                            <a:gd name="connsiteX219" fmla="*/ 2508023 w 2855685"/>
                            <a:gd name="connsiteY219" fmla="*/ 114807 h 1198497"/>
                            <a:gd name="connsiteX220" fmla="*/ 2496116 w 2855685"/>
                            <a:gd name="connsiteY220" fmla="*/ 112426 h 1198497"/>
                            <a:gd name="connsiteX221" fmla="*/ 2512785 w 2855685"/>
                            <a:gd name="connsiteY221" fmla="*/ 100519 h 1198497"/>
                            <a:gd name="connsiteX222" fmla="*/ 2519929 w 2855685"/>
                            <a:gd name="connsiteY222" fmla="*/ 98138 h 1198497"/>
                            <a:gd name="connsiteX223" fmla="*/ 2527073 w 2855685"/>
                            <a:gd name="connsiteY223" fmla="*/ 93376 h 1198497"/>
                            <a:gd name="connsiteX224" fmla="*/ 2536598 w 2855685"/>
                            <a:gd name="connsiteY224" fmla="*/ 88613 h 1198497"/>
                            <a:gd name="connsiteX225" fmla="*/ 2550885 w 2855685"/>
                            <a:gd name="connsiteY225" fmla="*/ 79088 h 1198497"/>
                            <a:gd name="connsiteX226" fmla="*/ 2558029 w 2855685"/>
                            <a:gd name="connsiteY226" fmla="*/ 71944 h 1198497"/>
                            <a:gd name="connsiteX227" fmla="*/ 2565173 w 2855685"/>
                            <a:gd name="connsiteY227" fmla="*/ 69563 h 1198497"/>
                            <a:gd name="connsiteX228" fmla="*/ 2584223 w 2855685"/>
                            <a:gd name="connsiteY228" fmla="*/ 64801 h 1198497"/>
                            <a:gd name="connsiteX229" fmla="*/ 2617560 w 2855685"/>
                            <a:gd name="connsiteY229" fmla="*/ 60038 h 1198497"/>
                            <a:gd name="connsiteX230" fmla="*/ 2650898 w 2855685"/>
                            <a:gd name="connsiteY230" fmla="*/ 62419 h 1198497"/>
                            <a:gd name="connsiteX231" fmla="*/ 2655660 w 2855685"/>
                            <a:gd name="connsiteY231" fmla="*/ 76707 h 1198497"/>
                            <a:gd name="connsiteX232" fmla="*/ 2662804 w 2855685"/>
                            <a:gd name="connsiteY232" fmla="*/ 83851 h 1198497"/>
                            <a:gd name="connsiteX233" fmla="*/ 2693760 w 2855685"/>
                            <a:gd name="connsiteY233" fmla="*/ 105282 h 1198497"/>
                            <a:gd name="connsiteX234" fmla="*/ 2712810 w 2855685"/>
                            <a:gd name="connsiteY234" fmla="*/ 121951 h 1198497"/>
                            <a:gd name="connsiteX235" fmla="*/ 2719954 w 2855685"/>
                            <a:gd name="connsiteY235" fmla="*/ 124332 h 1198497"/>
                            <a:gd name="connsiteX236" fmla="*/ 2731860 w 2855685"/>
                            <a:gd name="connsiteY236" fmla="*/ 136238 h 1198497"/>
                            <a:gd name="connsiteX237" fmla="*/ 2739004 w 2855685"/>
                            <a:gd name="connsiteY237" fmla="*/ 145763 h 1198497"/>
                            <a:gd name="connsiteX238" fmla="*/ 2758054 w 2855685"/>
                            <a:gd name="connsiteY238" fmla="*/ 160051 h 1198497"/>
                            <a:gd name="connsiteX239" fmla="*/ 2772341 w 2855685"/>
                            <a:gd name="connsiteY239" fmla="*/ 183863 h 1198497"/>
                            <a:gd name="connsiteX240" fmla="*/ 2777104 w 2855685"/>
                            <a:gd name="connsiteY240" fmla="*/ 200532 h 1198497"/>
                            <a:gd name="connsiteX241" fmla="*/ 2779485 w 2855685"/>
                            <a:gd name="connsiteY241" fmla="*/ 212438 h 1198497"/>
                            <a:gd name="connsiteX242" fmla="*/ 2781866 w 2855685"/>
                            <a:gd name="connsiteY242" fmla="*/ 219582 h 1198497"/>
                            <a:gd name="connsiteX243" fmla="*/ 2786629 w 2855685"/>
                            <a:gd name="connsiteY243" fmla="*/ 269588 h 1198497"/>
                            <a:gd name="connsiteX244" fmla="*/ 2789010 w 2855685"/>
                            <a:gd name="connsiteY244" fmla="*/ 291019 h 1198497"/>
                            <a:gd name="connsiteX245" fmla="*/ 2800916 w 2855685"/>
                            <a:gd name="connsiteY245" fmla="*/ 312451 h 1198497"/>
                            <a:gd name="connsiteX246" fmla="*/ 2803298 w 2855685"/>
                            <a:gd name="connsiteY246" fmla="*/ 324357 h 1198497"/>
                            <a:gd name="connsiteX247" fmla="*/ 2808060 w 2855685"/>
                            <a:gd name="connsiteY247" fmla="*/ 331501 h 1198497"/>
                            <a:gd name="connsiteX248" fmla="*/ 2810441 w 2855685"/>
                            <a:gd name="connsiteY248" fmla="*/ 338644 h 1198497"/>
                            <a:gd name="connsiteX249" fmla="*/ 2815204 w 2855685"/>
                            <a:gd name="connsiteY249" fmla="*/ 348169 h 1198497"/>
                            <a:gd name="connsiteX250" fmla="*/ 2819966 w 2855685"/>
                            <a:gd name="connsiteY250" fmla="*/ 367219 h 1198497"/>
                            <a:gd name="connsiteX251" fmla="*/ 2822348 w 2855685"/>
                            <a:gd name="connsiteY251" fmla="*/ 374363 h 1198497"/>
                            <a:gd name="connsiteX252" fmla="*/ 2824729 w 2855685"/>
                            <a:gd name="connsiteY252" fmla="*/ 383888 h 1198497"/>
                            <a:gd name="connsiteX253" fmla="*/ 2829491 w 2855685"/>
                            <a:gd name="connsiteY253" fmla="*/ 400557 h 1198497"/>
                            <a:gd name="connsiteX254" fmla="*/ 2831873 w 2855685"/>
                            <a:gd name="connsiteY254" fmla="*/ 424369 h 1198497"/>
                            <a:gd name="connsiteX255" fmla="*/ 2834254 w 2855685"/>
                            <a:gd name="connsiteY255" fmla="*/ 431513 h 1198497"/>
                            <a:gd name="connsiteX256" fmla="*/ 2836635 w 2855685"/>
                            <a:gd name="connsiteY256" fmla="*/ 441038 h 1198497"/>
                            <a:gd name="connsiteX257" fmla="*/ 2836635 w 2855685"/>
                            <a:gd name="connsiteY257" fmla="*/ 522001 h 1198497"/>
                            <a:gd name="connsiteX258" fmla="*/ 2834254 w 2855685"/>
                            <a:gd name="connsiteY258" fmla="*/ 529144 h 1198497"/>
                            <a:gd name="connsiteX259" fmla="*/ 2827110 w 2855685"/>
                            <a:gd name="connsiteY259" fmla="*/ 572007 h 1198497"/>
                            <a:gd name="connsiteX260" fmla="*/ 2817585 w 2855685"/>
                            <a:gd name="connsiteY260" fmla="*/ 576769 h 1198497"/>
                            <a:gd name="connsiteX261" fmla="*/ 2822348 w 2855685"/>
                            <a:gd name="connsiteY261" fmla="*/ 586294 h 1198497"/>
                            <a:gd name="connsiteX262" fmla="*/ 2819966 w 2855685"/>
                            <a:gd name="connsiteY262" fmla="*/ 600582 h 1198497"/>
                            <a:gd name="connsiteX263" fmla="*/ 2810441 w 2855685"/>
                            <a:gd name="connsiteY263" fmla="*/ 626776 h 1198497"/>
                            <a:gd name="connsiteX264" fmla="*/ 2808060 w 2855685"/>
                            <a:gd name="connsiteY264" fmla="*/ 648207 h 1198497"/>
                            <a:gd name="connsiteX265" fmla="*/ 2805679 w 2855685"/>
                            <a:gd name="connsiteY265" fmla="*/ 655351 h 1198497"/>
                            <a:gd name="connsiteX266" fmla="*/ 2800916 w 2855685"/>
                            <a:gd name="connsiteY266" fmla="*/ 669638 h 1198497"/>
                            <a:gd name="connsiteX267" fmla="*/ 2798535 w 2855685"/>
                            <a:gd name="connsiteY267" fmla="*/ 681544 h 1198497"/>
                            <a:gd name="connsiteX268" fmla="*/ 2800916 w 2855685"/>
                            <a:gd name="connsiteY268" fmla="*/ 712501 h 1198497"/>
                            <a:gd name="connsiteX269" fmla="*/ 2810441 w 2855685"/>
                            <a:gd name="connsiteY269" fmla="*/ 733932 h 1198497"/>
                            <a:gd name="connsiteX270" fmla="*/ 2817585 w 2855685"/>
                            <a:gd name="connsiteY270" fmla="*/ 755363 h 1198497"/>
                            <a:gd name="connsiteX271" fmla="*/ 2819966 w 2855685"/>
                            <a:gd name="connsiteY271" fmla="*/ 762507 h 1198497"/>
                            <a:gd name="connsiteX272" fmla="*/ 2824729 w 2855685"/>
                            <a:gd name="connsiteY272" fmla="*/ 769651 h 1198497"/>
                            <a:gd name="connsiteX273" fmla="*/ 2827110 w 2855685"/>
                            <a:gd name="connsiteY273" fmla="*/ 779176 h 1198497"/>
                            <a:gd name="connsiteX274" fmla="*/ 2834254 w 2855685"/>
                            <a:gd name="connsiteY274" fmla="*/ 802988 h 1198497"/>
                            <a:gd name="connsiteX275" fmla="*/ 2839016 w 2855685"/>
                            <a:gd name="connsiteY275" fmla="*/ 893476 h 1198497"/>
                            <a:gd name="connsiteX276" fmla="*/ 2841398 w 2855685"/>
                            <a:gd name="connsiteY276" fmla="*/ 917288 h 1198497"/>
                            <a:gd name="connsiteX277" fmla="*/ 2846160 w 2855685"/>
                            <a:gd name="connsiteY277" fmla="*/ 974438 h 1198497"/>
                            <a:gd name="connsiteX278" fmla="*/ 2848541 w 2855685"/>
                            <a:gd name="connsiteY278" fmla="*/ 981582 h 1198497"/>
                            <a:gd name="connsiteX279" fmla="*/ 2850923 w 2855685"/>
                            <a:gd name="connsiteY279" fmla="*/ 995869 h 1198497"/>
                            <a:gd name="connsiteX280" fmla="*/ 2855685 w 2855685"/>
                            <a:gd name="connsiteY280" fmla="*/ 1022063 h 1198497"/>
                            <a:gd name="connsiteX281" fmla="*/ 2850923 w 2855685"/>
                            <a:gd name="connsiteY281" fmla="*/ 1060163 h 1198497"/>
                            <a:gd name="connsiteX282" fmla="*/ 2848541 w 2855685"/>
                            <a:gd name="connsiteY282" fmla="*/ 1067307 h 1198497"/>
                            <a:gd name="connsiteX283" fmla="*/ 2843779 w 2855685"/>
                            <a:gd name="connsiteY283" fmla="*/ 1074451 h 1198497"/>
                            <a:gd name="connsiteX284" fmla="*/ 2839016 w 2855685"/>
                            <a:gd name="connsiteY284" fmla="*/ 1083976 h 1198497"/>
                            <a:gd name="connsiteX285" fmla="*/ 2836635 w 2855685"/>
                            <a:gd name="connsiteY285" fmla="*/ 1093501 h 1198497"/>
                            <a:gd name="connsiteX286" fmla="*/ 2831873 w 2855685"/>
                            <a:gd name="connsiteY286" fmla="*/ 1107788 h 1198497"/>
                            <a:gd name="connsiteX287" fmla="*/ 2824729 w 2855685"/>
                            <a:gd name="connsiteY287" fmla="*/ 1131601 h 1198497"/>
                            <a:gd name="connsiteX288" fmla="*/ 2822348 w 2855685"/>
                            <a:gd name="connsiteY288" fmla="*/ 1138744 h 1198497"/>
                            <a:gd name="connsiteX289" fmla="*/ 2817585 w 2855685"/>
                            <a:gd name="connsiteY289" fmla="*/ 1145888 h 1198497"/>
                            <a:gd name="connsiteX290" fmla="*/ 2808060 w 2855685"/>
                            <a:gd name="connsiteY290" fmla="*/ 1167319 h 1198497"/>
                            <a:gd name="connsiteX291" fmla="*/ 2798535 w 2855685"/>
                            <a:gd name="connsiteY291" fmla="*/ 1191132 h 1198497"/>
                            <a:gd name="connsiteX292" fmla="*/ 2796154 w 2855685"/>
                            <a:gd name="connsiteY292" fmla="*/ 1198276 h 1198497"/>
                            <a:gd name="connsiteX293" fmla="*/ 2791391 w 2855685"/>
                            <a:gd name="connsiteY293" fmla="*/ 1195894 h 1198497"/>
                            <a:gd name="connsiteX294" fmla="*/ 2798535 w 2855685"/>
                            <a:gd name="connsiteY294" fmla="*/ 1191132 h 119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2855685" h="1198497">
                              <a:moveTo>
                                <a:pt x="448242" y="19557"/>
                              </a:moveTo>
                              <a:cubicBezTo>
                                <a:pt x="470467" y="13207"/>
                                <a:pt x="522061" y="-3065"/>
                                <a:pt x="514917" y="507"/>
                              </a:cubicBezTo>
                              <a:cubicBezTo>
                                <a:pt x="507773" y="4079"/>
                                <a:pt x="431175" y="26702"/>
                                <a:pt x="405378" y="40989"/>
                              </a:cubicBezTo>
                              <a:cubicBezTo>
                                <a:pt x="379581" y="55276"/>
                                <a:pt x="377097" y="74923"/>
                                <a:pt x="360135" y="86232"/>
                              </a:cubicBezTo>
                              <a:cubicBezTo>
                                <a:pt x="358548" y="89407"/>
                                <a:pt x="378202" y="61537"/>
                                <a:pt x="376804" y="64800"/>
                              </a:cubicBezTo>
                              <a:cubicBezTo>
                                <a:pt x="375815" y="67107"/>
                                <a:pt x="357753" y="95360"/>
                                <a:pt x="352991" y="102901"/>
                              </a:cubicBezTo>
                              <a:cubicBezTo>
                                <a:pt x="348229" y="110442"/>
                                <a:pt x="349816" y="107663"/>
                                <a:pt x="348229" y="110044"/>
                              </a:cubicBezTo>
                              <a:cubicBezTo>
                                <a:pt x="336918" y="143975"/>
                                <a:pt x="348277" y="108680"/>
                                <a:pt x="341085" y="133857"/>
                              </a:cubicBezTo>
                              <a:cubicBezTo>
                                <a:pt x="340395" y="136271"/>
                                <a:pt x="339394" y="138587"/>
                                <a:pt x="338704" y="141001"/>
                              </a:cubicBezTo>
                              <a:cubicBezTo>
                                <a:pt x="337805" y="144148"/>
                                <a:pt x="337263" y="147391"/>
                                <a:pt x="336323" y="150526"/>
                              </a:cubicBezTo>
                              <a:cubicBezTo>
                                <a:pt x="334159" y="157739"/>
                                <a:pt x="331560" y="164813"/>
                                <a:pt x="329179" y="171957"/>
                              </a:cubicBezTo>
                              <a:lnTo>
                                <a:pt x="324416" y="186244"/>
                              </a:lnTo>
                              <a:cubicBezTo>
                                <a:pt x="323622" y="188625"/>
                                <a:pt x="323427" y="191299"/>
                                <a:pt x="322035" y="193388"/>
                              </a:cubicBezTo>
                              <a:cubicBezTo>
                                <a:pt x="320448" y="195769"/>
                                <a:pt x="318435" y="197917"/>
                                <a:pt x="317273" y="200532"/>
                              </a:cubicBezTo>
                              <a:cubicBezTo>
                                <a:pt x="308921" y="219323"/>
                                <a:pt x="318217" y="211014"/>
                                <a:pt x="305366" y="219582"/>
                              </a:cubicBezTo>
                              <a:cubicBezTo>
                                <a:pt x="302073" y="229463"/>
                                <a:pt x="303027" y="231476"/>
                                <a:pt x="288698" y="236251"/>
                              </a:cubicBezTo>
                              <a:lnTo>
                                <a:pt x="274410" y="241013"/>
                              </a:lnTo>
                              <a:cubicBezTo>
                                <a:pt x="263574" y="248238"/>
                                <a:pt x="271388" y="243933"/>
                                <a:pt x="260123" y="248157"/>
                              </a:cubicBezTo>
                              <a:cubicBezTo>
                                <a:pt x="233624" y="258093"/>
                                <a:pt x="263934" y="247680"/>
                                <a:pt x="233929" y="257682"/>
                              </a:cubicBezTo>
                              <a:cubicBezTo>
                                <a:pt x="231548" y="258476"/>
                                <a:pt x="229270" y="259708"/>
                                <a:pt x="226785" y="260063"/>
                              </a:cubicBezTo>
                              <a:cubicBezTo>
                                <a:pt x="203001" y="263460"/>
                                <a:pt x="215694" y="261824"/>
                                <a:pt x="188685" y="264826"/>
                              </a:cubicBezTo>
                              <a:cubicBezTo>
                                <a:pt x="162491" y="264032"/>
                                <a:pt x="136233" y="264454"/>
                                <a:pt x="110104" y="262444"/>
                              </a:cubicBezTo>
                              <a:cubicBezTo>
                                <a:pt x="105099" y="262059"/>
                                <a:pt x="100579" y="259269"/>
                                <a:pt x="95816" y="257682"/>
                              </a:cubicBezTo>
                              <a:cubicBezTo>
                                <a:pt x="93435" y="256888"/>
                                <a:pt x="91134" y="255793"/>
                                <a:pt x="88673" y="255301"/>
                              </a:cubicBezTo>
                              <a:cubicBezTo>
                                <a:pt x="74305" y="252427"/>
                                <a:pt x="80606" y="254199"/>
                                <a:pt x="69623" y="250538"/>
                              </a:cubicBezTo>
                              <a:cubicBezTo>
                                <a:pt x="54542" y="251332"/>
                                <a:pt x="39419" y="251552"/>
                                <a:pt x="24379" y="252919"/>
                              </a:cubicBezTo>
                              <a:cubicBezTo>
                                <a:pt x="21879" y="253146"/>
                                <a:pt x="19010" y="253526"/>
                                <a:pt x="17235" y="255301"/>
                              </a:cubicBezTo>
                              <a:cubicBezTo>
                                <a:pt x="15460" y="257076"/>
                                <a:pt x="17632" y="259269"/>
                                <a:pt x="14854" y="262444"/>
                              </a:cubicBezTo>
                              <a:cubicBezTo>
                                <a:pt x="12076" y="265619"/>
                                <a:pt x="2154" y="271970"/>
                                <a:pt x="566" y="274351"/>
                              </a:cubicBezTo>
                              <a:cubicBezTo>
                                <a:pt x="642" y="275115"/>
                                <a:pt x="-1814" y="294592"/>
                                <a:pt x="2948" y="305307"/>
                              </a:cubicBezTo>
                              <a:cubicBezTo>
                                <a:pt x="7710" y="316022"/>
                                <a:pt x="24379" y="331897"/>
                                <a:pt x="29141" y="338644"/>
                              </a:cubicBezTo>
                              <a:cubicBezTo>
                                <a:pt x="33903" y="345391"/>
                                <a:pt x="30400" y="343543"/>
                                <a:pt x="31523" y="345788"/>
                              </a:cubicBezTo>
                              <a:cubicBezTo>
                                <a:pt x="32803" y="348348"/>
                                <a:pt x="34698" y="350551"/>
                                <a:pt x="36285" y="352932"/>
                              </a:cubicBezTo>
                              <a:cubicBezTo>
                                <a:pt x="37079" y="360076"/>
                                <a:pt x="37256" y="367315"/>
                                <a:pt x="38666" y="374363"/>
                              </a:cubicBezTo>
                              <a:cubicBezTo>
                                <a:pt x="39651" y="379286"/>
                                <a:pt x="41841" y="383888"/>
                                <a:pt x="43429" y="388651"/>
                              </a:cubicBezTo>
                              <a:lnTo>
                                <a:pt x="50573" y="410082"/>
                              </a:lnTo>
                              <a:cubicBezTo>
                                <a:pt x="51367" y="412463"/>
                                <a:pt x="52345" y="414791"/>
                                <a:pt x="52954" y="417226"/>
                              </a:cubicBezTo>
                              <a:lnTo>
                                <a:pt x="55335" y="426751"/>
                              </a:lnTo>
                              <a:cubicBezTo>
                                <a:pt x="44543" y="527472"/>
                                <a:pt x="46014" y="487533"/>
                                <a:pt x="50573" y="622013"/>
                              </a:cubicBezTo>
                              <a:cubicBezTo>
                                <a:pt x="50672" y="624927"/>
                                <a:pt x="53395" y="637183"/>
                                <a:pt x="55335" y="641063"/>
                              </a:cubicBezTo>
                              <a:cubicBezTo>
                                <a:pt x="56615" y="643623"/>
                                <a:pt x="58510" y="645826"/>
                                <a:pt x="60098" y="648207"/>
                              </a:cubicBezTo>
                              <a:lnTo>
                                <a:pt x="67241" y="669638"/>
                              </a:lnTo>
                              <a:cubicBezTo>
                                <a:pt x="68035" y="672019"/>
                                <a:pt x="68231" y="674693"/>
                                <a:pt x="69623" y="676782"/>
                              </a:cubicBezTo>
                              <a:lnTo>
                                <a:pt x="79148" y="691069"/>
                              </a:lnTo>
                              <a:cubicBezTo>
                                <a:pt x="83057" y="702796"/>
                                <a:pt x="78731" y="694691"/>
                                <a:pt x="88673" y="702976"/>
                              </a:cubicBezTo>
                              <a:cubicBezTo>
                                <a:pt x="95080" y="708315"/>
                                <a:pt x="95360" y="711504"/>
                                <a:pt x="102960" y="714882"/>
                              </a:cubicBezTo>
                              <a:cubicBezTo>
                                <a:pt x="107548" y="716921"/>
                                <a:pt x="112485" y="718056"/>
                                <a:pt x="117248" y="719644"/>
                              </a:cubicBezTo>
                              <a:lnTo>
                                <a:pt x="124391" y="722026"/>
                              </a:lnTo>
                              <a:cubicBezTo>
                                <a:pt x="129947" y="721232"/>
                                <a:pt x="135538" y="720648"/>
                                <a:pt x="141060" y="719644"/>
                              </a:cubicBezTo>
                              <a:cubicBezTo>
                                <a:pt x="147639" y="718448"/>
                                <a:pt x="151607" y="716922"/>
                                <a:pt x="157729" y="714882"/>
                              </a:cubicBezTo>
                              <a:cubicBezTo>
                                <a:pt x="162491" y="711707"/>
                                <a:pt x="168841" y="710119"/>
                                <a:pt x="172016" y="705357"/>
                              </a:cubicBezTo>
                              <a:lnTo>
                                <a:pt x="186304" y="683926"/>
                              </a:lnTo>
                              <a:cubicBezTo>
                                <a:pt x="187892" y="681545"/>
                                <a:pt x="190161" y="679497"/>
                                <a:pt x="191066" y="676782"/>
                              </a:cubicBezTo>
                              <a:cubicBezTo>
                                <a:pt x="196508" y="660461"/>
                                <a:pt x="190086" y="680706"/>
                                <a:pt x="195829" y="657732"/>
                              </a:cubicBezTo>
                              <a:cubicBezTo>
                                <a:pt x="196438" y="655297"/>
                                <a:pt x="197520" y="653002"/>
                                <a:pt x="198210" y="650588"/>
                              </a:cubicBezTo>
                              <a:cubicBezTo>
                                <a:pt x="199109" y="647441"/>
                                <a:pt x="199797" y="644238"/>
                                <a:pt x="200591" y="641063"/>
                              </a:cubicBezTo>
                              <a:cubicBezTo>
                                <a:pt x="199797" y="633126"/>
                                <a:pt x="198210" y="625228"/>
                                <a:pt x="198210" y="617251"/>
                              </a:cubicBezTo>
                              <a:cubicBezTo>
                                <a:pt x="198210" y="610852"/>
                                <a:pt x="199843" y="604557"/>
                                <a:pt x="200591" y="598201"/>
                              </a:cubicBezTo>
                              <a:cubicBezTo>
                                <a:pt x="201431" y="591062"/>
                                <a:pt x="202350" y="583930"/>
                                <a:pt x="202973" y="576769"/>
                              </a:cubicBezTo>
                              <a:cubicBezTo>
                                <a:pt x="203938" y="565670"/>
                                <a:pt x="204298" y="554522"/>
                                <a:pt x="205354" y="543432"/>
                              </a:cubicBezTo>
                              <a:cubicBezTo>
                                <a:pt x="205670" y="540109"/>
                                <a:pt x="209176" y="516708"/>
                                <a:pt x="210116" y="512476"/>
                              </a:cubicBezTo>
                              <a:cubicBezTo>
                                <a:pt x="213077" y="499153"/>
                                <a:pt x="212484" y="511775"/>
                                <a:pt x="214879" y="495807"/>
                              </a:cubicBezTo>
                              <a:cubicBezTo>
                                <a:pt x="216777" y="483150"/>
                                <a:pt x="216536" y="470123"/>
                                <a:pt x="219641" y="457707"/>
                              </a:cubicBezTo>
                              <a:cubicBezTo>
                                <a:pt x="220435" y="454532"/>
                                <a:pt x="220734" y="451190"/>
                                <a:pt x="222023" y="448182"/>
                              </a:cubicBezTo>
                              <a:cubicBezTo>
                                <a:pt x="223150" y="445552"/>
                                <a:pt x="225505" y="443598"/>
                                <a:pt x="226785" y="441038"/>
                              </a:cubicBezTo>
                              <a:cubicBezTo>
                                <a:pt x="227907" y="438793"/>
                                <a:pt x="227947" y="436088"/>
                                <a:pt x="229166" y="433894"/>
                              </a:cubicBezTo>
                              <a:cubicBezTo>
                                <a:pt x="231946" y="428891"/>
                                <a:pt x="236881" y="425037"/>
                                <a:pt x="238691" y="419607"/>
                              </a:cubicBezTo>
                              <a:cubicBezTo>
                                <a:pt x="240146" y="415242"/>
                                <a:pt x="243071" y="402292"/>
                                <a:pt x="248216" y="398176"/>
                              </a:cubicBezTo>
                              <a:cubicBezTo>
                                <a:pt x="250176" y="396608"/>
                                <a:pt x="253115" y="396917"/>
                                <a:pt x="255360" y="395794"/>
                              </a:cubicBezTo>
                              <a:cubicBezTo>
                                <a:pt x="273818" y="386565"/>
                                <a:pt x="251698" y="394634"/>
                                <a:pt x="269648" y="388651"/>
                              </a:cubicBezTo>
                              <a:cubicBezTo>
                                <a:pt x="290113" y="375005"/>
                                <a:pt x="264223" y="391363"/>
                                <a:pt x="283935" y="381507"/>
                              </a:cubicBezTo>
                              <a:cubicBezTo>
                                <a:pt x="300381" y="373284"/>
                                <a:pt x="280779" y="379319"/>
                                <a:pt x="300604" y="374363"/>
                              </a:cubicBezTo>
                              <a:cubicBezTo>
                                <a:pt x="301398" y="371982"/>
                                <a:pt x="301210" y="368994"/>
                                <a:pt x="302985" y="367219"/>
                              </a:cubicBezTo>
                              <a:cubicBezTo>
                                <a:pt x="304760" y="365444"/>
                                <a:pt x="307884" y="365960"/>
                                <a:pt x="310129" y="364838"/>
                              </a:cubicBezTo>
                              <a:cubicBezTo>
                                <a:pt x="312689" y="363558"/>
                                <a:pt x="314713" y="361356"/>
                                <a:pt x="317273" y="360076"/>
                              </a:cubicBezTo>
                              <a:cubicBezTo>
                                <a:pt x="323040" y="357192"/>
                                <a:pt x="327824" y="357607"/>
                                <a:pt x="333941" y="355313"/>
                              </a:cubicBezTo>
                              <a:cubicBezTo>
                                <a:pt x="337265" y="354067"/>
                                <a:pt x="340007" y="351349"/>
                                <a:pt x="343466" y="350551"/>
                              </a:cubicBezTo>
                              <a:cubicBezTo>
                                <a:pt x="350470" y="348935"/>
                                <a:pt x="357737" y="348792"/>
                                <a:pt x="364898" y="348169"/>
                              </a:cubicBezTo>
                              <a:cubicBezTo>
                                <a:pt x="375997" y="347204"/>
                                <a:pt x="387123" y="346582"/>
                                <a:pt x="398235" y="345788"/>
                              </a:cubicBezTo>
                              <a:cubicBezTo>
                                <a:pt x="406966" y="346582"/>
                                <a:pt x="415722" y="347145"/>
                                <a:pt x="424429" y="348169"/>
                              </a:cubicBezTo>
                              <a:cubicBezTo>
                                <a:pt x="429224" y="348733"/>
                                <a:pt x="434233" y="348758"/>
                                <a:pt x="438716" y="350551"/>
                              </a:cubicBezTo>
                              <a:cubicBezTo>
                                <a:pt x="442401" y="352025"/>
                                <a:pt x="444876" y="355591"/>
                                <a:pt x="448241" y="357694"/>
                              </a:cubicBezTo>
                              <a:cubicBezTo>
                                <a:pt x="451251" y="359575"/>
                                <a:pt x="454684" y="360696"/>
                                <a:pt x="457766" y="362457"/>
                              </a:cubicBezTo>
                              <a:cubicBezTo>
                                <a:pt x="460251" y="363877"/>
                                <a:pt x="462350" y="365939"/>
                                <a:pt x="464910" y="367219"/>
                              </a:cubicBezTo>
                              <a:cubicBezTo>
                                <a:pt x="468331" y="368929"/>
                                <a:pt x="478521" y="371217"/>
                                <a:pt x="481579" y="371982"/>
                              </a:cubicBezTo>
                              <a:lnTo>
                                <a:pt x="495866" y="381507"/>
                              </a:lnTo>
                              <a:cubicBezTo>
                                <a:pt x="498247" y="383094"/>
                                <a:pt x="500721" y="384552"/>
                                <a:pt x="503010" y="386269"/>
                              </a:cubicBezTo>
                              <a:cubicBezTo>
                                <a:pt x="506185" y="388650"/>
                                <a:pt x="508685" y="392450"/>
                                <a:pt x="512535" y="393413"/>
                              </a:cubicBezTo>
                              <a:cubicBezTo>
                                <a:pt x="522569" y="395922"/>
                                <a:pt x="563074" y="399307"/>
                                <a:pt x="576829" y="400557"/>
                              </a:cubicBezTo>
                              <a:cubicBezTo>
                                <a:pt x="579210" y="401351"/>
                                <a:pt x="581728" y="401815"/>
                                <a:pt x="583973" y="402938"/>
                              </a:cubicBezTo>
                              <a:cubicBezTo>
                                <a:pt x="597796" y="409850"/>
                                <a:pt x="583934" y="406199"/>
                                <a:pt x="600641" y="412463"/>
                              </a:cubicBezTo>
                              <a:cubicBezTo>
                                <a:pt x="603705" y="413612"/>
                                <a:pt x="607019" y="413945"/>
                                <a:pt x="610166" y="414844"/>
                              </a:cubicBezTo>
                              <a:cubicBezTo>
                                <a:pt x="619531" y="417520"/>
                                <a:pt x="625273" y="421249"/>
                                <a:pt x="636360" y="421988"/>
                              </a:cubicBezTo>
                              <a:lnTo>
                                <a:pt x="672079" y="424369"/>
                              </a:lnTo>
                              <a:cubicBezTo>
                                <a:pt x="675254" y="425163"/>
                                <a:pt x="678469" y="425811"/>
                                <a:pt x="681604" y="426751"/>
                              </a:cubicBezTo>
                              <a:cubicBezTo>
                                <a:pt x="686412" y="428194"/>
                                <a:pt x="695891" y="431513"/>
                                <a:pt x="695891" y="431513"/>
                              </a:cubicBezTo>
                              <a:cubicBezTo>
                                <a:pt x="776883" y="426288"/>
                                <a:pt x="745203" y="429475"/>
                                <a:pt x="791141" y="424369"/>
                              </a:cubicBezTo>
                              <a:cubicBezTo>
                                <a:pt x="812572" y="425163"/>
                                <a:pt x="834083" y="424749"/>
                                <a:pt x="855435" y="426751"/>
                              </a:cubicBezTo>
                              <a:cubicBezTo>
                                <a:pt x="859691" y="427150"/>
                                <a:pt x="863339" y="430012"/>
                                <a:pt x="867341" y="431513"/>
                              </a:cubicBezTo>
                              <a:cubicBezTo>
                                <a:pt x="869691" y="432394"/>
                                <a:pt x="872050" y="433285"/>
                                <a:pt x="874485" y="433894"/>
                              </a:cubicBezTo>
                              <a:cubicBezTo>
                                <a:pt x="878411" y="434876"/>
                                <a:pt x="882447" y="435366"/>
                                <a:pt x="886391" y="436276"/>
                              </a:cubicBezTo>
                              <a:cubicBezTo>
                                <a:pt x="892769" y="437748"/>
                                <a:pt x="899091" y="439451"/>
                                <a:pt x="905441" y="441038"/>
                              </a:cubicBezTo>
                              <a:cubicBezTo>
                                <a:pt x="917401" y="444028"/>
                                <a:pt x="911861" y="442384"/>
                                <a:pt x="922110" y="445801"/>
                              </a:cubicBezTo>
                              <a:cubicBezTo>
                                <a:pt x="959415" y="442409"/>
                                <a:pt x="937191" y="448976"/>
                                <a:pt x="950685" y="450563"/>
                              </a:cubicBezTo>
                              <a:cubicBezTo>
                                <a:pt x="964179" y="452150"/>
                                <a:pt x="986801" y="452945"/>
                                <a:pt x="1003073" y="455326"/>
                              </a:cubicBezTo>
                              <a:cubicBezTo>
                                <a:pt x="1019345" y="457707"/>
                                <a:pt x="1032838" y="462470"/>
                                <a:pt x="1048316" y="464851"/>
                              </a:cubicBezTo>
                              <a:cubicBezTo>
                                <a:pt x="1063794" y="467232"/>
                                <a:pt x="1086813" y="469216"/>
                                <a:pt x="1095941" y="469613"/>
                              </a:cubicBezTo>
                              <a:cubicBezTo>
                                <a:pt x="1105069" y="470010"/>
                                <a:pt x="1100704" y="468026"/>
                                <a:pt x="1103085" y="467232"/>
                              </a:cubicBezTo>
                              <a:cubicBezTo>
                                <a:pt x="1132809" y="474662"/>
                                <a:pt x="1095881" y="465172"/>
                                <a:pt x="1119754" y="471994"/>
                              </a:cubicBezTo>
                              <a:cubicBezTo>
                                <a:pt x="1122901" y="472893"/>
                                <a:pt x="1126132" y="473477"/>
                                <a:pt x="1129279" y="474376"/>
                              </a:cubicBezTo>
                              <a:cubicBezTo>
                                <a:pt x="1131693" y="475066"/>
                                <a:pt x="1133988" y="476148"/>
                                <a:pt x="1136423" y="476757"/>
                              </a:cubicBezTo>
                              <a:cubicBezTo>
                                <a:pt x="1140349" y="477739"/>
                                <a:pt x="1144360" y="478344"/>
                                <a:pt x="1148329" y="479138"/>
                              </a:cubicBezTo>
                              <a:cubicBezTo>
                                <a:pt x="1151504" y="481519"/>
                                <a:pt x="1153890" y="486089"/>
                                <a:pt x="1157854" y="486282"/>
                              </a:cubicBezTo>
                              <a:cubicBezTo>
                                <a:pt x="1187198" y="487714"/>
                                <a:pt x="1216616" y="485333"/>
                                <a:pt x="1245960" y="483901"/>
                              </a:cubicBezTo>
                              <a:cubicBezTo>
                                <a:pt x="1249229" y="483742"/>
                                <a:pt x="1252218" y="481717"/>
                                <a:pt x="1255485" y="481519"/>
                              </a:cubicBezTo>
                              <a:cubicBezTo>
                                <a:pt x="1278475" y="480126"/>
                                <a:pt x="1301522" y="479932"/>
                                <a:pt x="1324541" y="479138"/>
                              </a:cubicBezTo>
                              <a:cubicBezTo>
                                <a:pt x="1330176" y="478434"/>
                                <a:pt x="1351015" y="476092"/>
                                <a:pt x="1357879" y="474376"/>
                              </a:cubicBezTo>
                              <a:cubicBezTo>
                                <a:pt x="1362749" y="473158"/>
                                <a:pt x="1367404" y="471201"/>
                                <a:pt x="1372166" y="469613"/>
                              </a:cubicBezTo>
                              <a:lnTo>
                                <a:pt x="1407885" y="457707"/>
                              </a:lnTo>
                              <a:lnTo>
                                <a:pt x="1429316" y="450563"/>
                              </a:lnTo>
                              <a:lnTo>
                                <a:pt x="1436460" y="448182"/>
                              </a:lnTo>
                              <a:lnTo>
                                <a:pt x="1443604" y="445801"/>
                              </a:lnTo>
                              <a:cubicBezTo>
                                <a:pt x="1464476" y="424929"/>
                                <a:pt x="1438934" y="451405"/>
                                <a:pt x="1455510" y="431513"/>
                              </a:cubicBezTo>
                              <a:cubicBezTo>
                                <a:pt x="1457666" y="428926"/>
                                <a:pt x="1460498" y="426956"/>
                                <a:pt x="1462654" y="424369"/>
                              </a:cubicBezTo>
                              <a:cubicBezTo>
                                <a:pt x="1472576" y="412463"/>
                                <a:pt x="1461462" y="421195"/>
                                <a:pt x="1474560" y="412463"/>
                              </a:cubicBezTo>
                              <a:cubicBezTo>
                                <a:pt x="1476148" y="410082"/>
                                <a:pt x="1477299" y="407343"/>
                                <a:pt x="1479323" y="405319"/>
                              </a:cubicBezTo>
                              <a:cubicBezTo>
                                <a:pt x="1481346" y="403296"/>
                                <a:pt x="1484582" y="402711"/>
                                <a:pt x="1486466" y="400557"/>
                              </a:cubicBezTo>
                              <a:cubicBezTo>
                                <a:pt x="1490235" y="396249"/>
                                <a:pt x="1492816" y="391032"/>
                                <a:pt x="1495991" y="386269"/>
                              </a:cubicBezTo>
                              <a:lnTo>
                                <a:pt x="1500754" y="379126"/>
                              </a:lnTo>
                              <a:cubicBezTo>
                                <a:pt x="1502342" y="376745"/>
                                <a:pt x="1504611" y="374697"/>
                                <a:pt x="1505516" y="371982"/>
                              </a:cubicBezTo>
                              <a:cubicBezTo>
                                <a:pt x="1511505" y="354021"/>
                                <a:pt x="1503426" y="376163"/>
                                <a:pt x="1512660" y="357694"/>
                              </a:cubicBezTo>
                              <a:cubicBezTo>
                                <a:pt x="1513782" y="355449"/>
                                <a:pt x="1513822" y="352745"/>
                                <a:pt x="1515041" y="350551"/>
                              </a:cubicBezTo>
                              <a:cubicBezTo>
                                <a:pt x="1517821" y="345547"/>
                                <a:pt x="1521391" y="341026"/>
                                <a:pt x="1524566" y="336263"/>
                              </a:cubicBezTo>
                              <a:cubicBezTo>
                                <a:pt x="1526154" y="333882"/>
                                <a:pt x="1527305" y="331143"/>
                                <a:pt x="1529329" y="329119"/>
                              </a:cubicBezTo>
                              <a:lnTo>
                                <a:pt x="1536473" y="321976"/>
                              </a:lnTo>
                              <a:cubicBezTo>
                                <a:pt x="1537267" y="318801"/>
                                <a:pt x="1537914" y="315586"/>
                                <a:pt x="1538854" y="312451"/>
                              </a:cubicBezTo>
                              <a:cubicBezTo>
                                <a:pt x="1540296" y="307642"/>
                                <a:pt x="1542398" y="303033"/>
                                <a:pt x="1543616" y="298163"/>
                              </a:cubicBezTo>
                              <a:cubicBezTo>
                                <a:pt x="1544410" y="294988"/>
                                <a:pt x="1545288" y="291833"/>
                                <a:pt x="1545998" y="288638"/>
                              </a:cubicBezTo>
                              <a:cubicBezTo>
                                <a:pt x="1546876" y="284687"/>
                                <a:pt x="1547397" y="280658"/>
                                <a:pt x="1548379" y="276732"/>
                              </a:cubicBezTo>
                              <a:cubicBezTo>
                                <a:pt x="1548988" y="274297"/>
                                <a:pt x="1550070" y="272002"/>
                                <a:pt x="1550760" y="269588"/>
                              </a:cubicBezTo>
                              <a:cubicBezTo>
                                <a:pt x="1551659" y="266441"/>
                                <a:pt x="1552347" y="263238"/>
                                <a:pt x="1553141" y="260063"/>
                              </a:cubicBezTo>
                              <a:cubicBezTo>
                                <a:pt x="1556950" y="206752"/>
                                <a:pt x="1551719" y="241231"/>
                                <a:pt x="1557904" y="219582"/>
                              </a:cubicBezTo>
                              <a:cubicBezTo>
                                <a:pt x="1558921" y="216023"/>
                                <a:pt x="1560764" y="206718"/>
                                <a:pt x="1562666" y="202913"/>
                              </a:cubicBezTo>
                              <a:cubicBezTo>
                                <a:pt x="1563946" y="200353"/>
                                <a:pt x="1565841" y="198150"/>
                                <a:pt x="1567429" y="195769"/>
                              </a:cubicBezTo>
                              <a:cubicBezTo>
                                <a:pt x="1568223" y="193388"/>
                                <a:pt x="1568591" y="190820"/>
                                <a:pt x="1569810" y="188626"/>
                              </a:cubicBezTo>
                              <a:cubicBezTo>
                                <a:pt x="1572590" y="183622"/>
                                <a:pt x="1577525" y="179768"/>
                                <a:pt x="1579335" y="174338"/>
                              </a:cubicBezTo>
                              <a:cubicBezTo>
                                <a:pt x="1581272" y="168526"/>
                                <a:pt x="1581861" y="164668"/>
                                <a:pt x="1586479" y="160051"/>
                              </a:cubicBezTo>
                              <a:cubicBezTo>
                                <a:pt x="1588503" y="158027"/>
                                <a:pt x="1591063" y="156568"/>
                                <a:pt x="1593623" y="155288"/>
                              </a:cubicBezTo>
                              <a:cubicBezTo>
                                <a:pt x="1599485" y="152357"/>
                                <a:pt x="1609568" y="151440"/>
                                <a:pt x="1615054" y="150526"/>
                              </a:cubicBezTo>
                              <a:cubicBezTo>
                                <a:pt x="1616641" y="152907"/>
                                <a:pt x="1613862" y="135047"/>
                                <a:pt x="1617434" y="131475"/>
                              </a:cubicBezTo>
                              <a:cubicBezTo>
                                <a:pt x="1621006" y="127903"/>
                                <a:pt x="1628548" y="129888"/>
                                <a:pt x="1636486" y="129094"/>
                              </a:cubicBezTo>
                              <a:cubicBezTo>
                                <a:pt x="1644424" y="128300"/>
                                <a:pt x="1658313" y="127507"/>
                                <a:pt x="1665060" y="126713"/>
                              </a:cubicBezTo>
                              <a:cubicBezTo>
                                <a:pt x="1671807" y="125919"/>
                                <a:pt x="1672204" y="124332"/>
                                <a:pt x="1676966" y="124332"/>
                              </a:cubicBezTo>
                              <a:cubicBezTo>
                                <a:pt x="1681728" y="124332"/>
                                <a:pt x="1685301" y="126713"/>
                                <a:pt x="1693635" y="126713"/>
                              </a:cubicBezTo>
                              <a:cubicBezTo>
                                <a:pt x="1701969" y="126713"/>
                                <a:pt x="1715860" y="125126"/>
                                <a:pt x="1726973" y="124332"/>
                              </a:cubicBezTo>
                              <a:cubicBezTo>
                                <a:pt x="1730942" y="123538"/>
                                <a:pt x="1734974" y="120886"/>
                                <a:pt x="1738879" y="121951"/>
                              </a:cubicBezTo>
                              <a:cubicBezTo>
                                <a:pt x="1744401" y="123457"/>
                                <a:pt x="1753166" y="131476"/>
                                <a:pt x="1753166" y="131476"/>
                              </a:cubicBezTo>
                              <a:cubicBezTo>
                                <a:pt x="1753960" y="133857"/>
                                <a:pt x="1754425" y="136374"/>
                                <a:pt x="1755548" y="138619"/>
                              </a:cubicBezTo>
                              <a:cubicBezTo>
                                <a:pt x="1756828" y="141179"/>
                                <a:pt x="1759183" y="143132"/>
                                <a:pt x="1760310" y="145763"/>
                              </a:cubicBezTo>
                              <a:cubicBezTo>
                                <a:pt x="1767504" y="162552"/>
                                <a:pt x="1756264" y="148861"/>
                                <a:pt x="1769835" y="162432"/>
                              </a:cubicBezTo>
                              <a:cubicBezTo>
                                <a:pt x="1770629" y="158463"/>
                                <a:pt x="1768376" y="149246"/>
                                <a:pt x="1772216" y="150526"/>
                              </a:cubicBezTo>
                              <a:cubicBezTo>
                                <a:pt x="1776978" y="152113"/>
                                <a:pt x="1775391" y="160051"/>
                                <a:pt x="1776979" y="164813"/>
                              </a:cubicBezTo>
                              <a:cubicBezTo>
                                <a:pt x="1780266" y="174674"/>
                                <a:pt x="1777966" y="169866"/>
                                <a:pt x="1784123" y="179101"/>
                              </a:cubicBezTo>
                              <a:cubicBezTo>
                                <a:pt x="1784886" y="182153"/>
                                <a:pt x="1787177" y="192353"/>
                                <a:pt x="1788885" y="195769"/>
                              </a:cubicBezTo>
                              <a:cubicBezTo>
                                <a:pt x="1792200" y="202398"/>
                                <a:pt x="1795526" y="204791"/>
                                <a:pt x="1800791" y="210057"/>
                              </a:cubicBezTo>
                              <a:cubicBezTo>
                                <a:pt x="1806262" y="231933"/>
                                <a:pt x="1798356" y="209395"/>
                                <a:pt x="1810316" y="224344"/>
                              </a:cubicBezTo>
                              <a:cubicBezTo>
                                <a:pt x="1811745" y="226130"/>
                                <a:pt x="1814682" y="240086"/>
                                <a:pt x="1815079" y="241013"/>
                              </a:cubicBezTo>
                              <a:cubicBezTo>
                                <a:pt x="1824458" y="262900"/>
                                <a:pt x="1815721" y="226908"/>
                                <a:pt x="1824604" y="262444"/>
                              </a:cubicBezTo>
                              <a:cubicBezTo>
                                <a:pt x="1825398" y="265619"/>
                                <a:pt x="1826045" y="268834"/>
                                <a:pt x="1826985" y="271969"/>
                              </a:cubicBezTo>
                              <a:cubicBezTo>
                                <a:pt x="1829149" y="279182"/>
                                <a:pt x="1831748" y="286257"/>
                                <a:pt x="1834129" y="293401"/>
                              </a:cubicBezTo>
                              <a:lnTo>
                                <a:pt x="1843654" y="321976"/>
                              </a:lnTo>
                              <a:lnTo>
                                <a:pt x="1850798" y="343407"/>
                              </a:lnTo>
                              <a:cubicBezTo>
                                <a:pt x="1850798" y="343408"/>
                                <a:pt x="1855559" y="357693"/>
                                <a:pt x="1855560" y="357694"/>
                              </a:cubicBezTo>
                              <a:lnTo>
                                <a:pt x="1860323" y="364838"/>
                              </a:lnTo>
                              <a:cubicBezTo>
                                <a:pt x="1861117" y="368013"/>
                                <a:pt x="1861764" y="371228"/>
                                <a:pt x="1862704" y="374363"/>
                              </a:cubicBezTo>
                              <a:cubicBezTo>
                                <a:pt x="1864146" y="379172"/>
                                <a:pt x="1865878" y="383888"/>
                                <a:pt x="1867466" y="388651"/>
                              </a:cubicBezTo>
                              <a:lnTo>
                                <a:pt x="1876991" y="417226"/>
                              </a:lnTo>
                              <a:lnTo>
                                <a:pt x="1881754" y="431513"/>
                              </a:lnTo>
                              <a:lnTo>
                                <a:pt x="1884135" y="438657"/>
                              </a:lnTo>
                              <a:cubicBezTo>
                                <a:pt x="1917714" y="435859"/>
                                <a:pt x="1903642" y="439299"/>
                                <a:pt x="1926998" y="431513"/>
                              </a:cubicBezTo>
                              <a:lnTo>
                                <a:pt x="1934141" y="429132"/>
                              </a:lnTo>
                              <a:lnTo>
                                <a:pt x="1941285" y="426751"/>
                              </a:lnTo>
                              <a:cubicBezTo>
                                <a:pt x="1943666" y="425163"/>
                                <a:pt x="1945869" y="423268"/>
                                <a:pt x="1948429" y="421988"/>
                              </a:cubicBezTo>
                              <a:cubicBezTo>
                                <a:pt x="1953105" y="419650"/>
                                <a:pt x="1963281" y="417967"/>
                                <a:pt x="1967479" y="417226"/>
                              </a:cubicBezTo>
                              <a:lnTo>
                                <a:pt x="1996054" y="412463"/>
                              </a:lnTo>
                              <a:cubicBezTo>
                                <a:pt x="2000023" y="410876"/>
                                <a:pt x="2003866" y="408929"/>
                                <a:pt x="2007960" y="407701"/>
                              </a:cubicBezTo>
                              <a:cubicBezTo>
                                <a:pt x="2013081" y="406165"/>
                                <a:pt x="2029617" y="403845"/>
                                <a:pt x="2034154" y="402938"/>
                              </a:cubicBezTo>
                              <a:cubicBezTo>
                                <a:pt x="2037363" y="402296"/>
                                <a:pt x="2040544" y="401497"/>
                                <a:pt x="2043679" y="400557"/>
                              </a:cubicBezTo>
                              <a:cubicBezTo>
                                <a:pt x="2048487" y="399114"/>
                                <a:pt x="2049235" y="398572"/>
                                <a:pt x="2057966" y="395794"/>
                              </a:cubicBezTo>
                              <a:cubicBezTo>
                                <a:pt x="2066697" y="393016"/>
                                <a:pt x="2083367" y="388650"/>
                                <a:pt x="2096067" y="383888"/>
                              </a:cubicBezTo>
                              <a:cubicBezTo>
                                <a:pt x="2108767" y="379126"/>
                                <a:pt x="2119879" y="371586"/>
                                <a:pt x="2134166" y="367220"/>
                              </a:cubicBezTo>
                              <a:cubicBezTo>
                                <a:pt x="2148453" y="362854"/>
                                <a:pt x="2165917" y="360869"/>
                                <a:pt x="2181792" y="357694"/>
                              </a:cubicBezTo>
                              <a:cubicBezTo>
                                <a:pt x="2194492" y="357694"/>
                                <a:pt x="2205603" y="351344"/>
                                <a:pt x="2215128" y="350550"/>
                              </a:cubicBezTo>
                              <a:cubicBezTo>
                                <a:pt x="2224653" y="349756"/>
                                <a:pt x="2227035" y="352932"/>
                                <a:pt x="2238941" y="352932"/>
                              </a:cubicBezTo>
                              <a:cubicBezTo>
                                <a:pt x="2250847" y="352932"/>
                                <a:pt x="2275850" y="350551"/>
                                <a:pt x="2286566" y="350551"/>
                              </a:cubicBezTo>
                              <a:cubicBezTo>
                                <a:pt x="2297282" y="350551"/>
                                <a:pt x="2297731" y="351831"/>
                                <a:pt x="2303235" y="352932"/>
                              </a:cubicBezTo>
                              <a:cubicBezTo>
                                <a:pt x="2309653" y="354216"/>
                                <a:pt x="2316076" y="355624"/>
                                <a:pt x="2322285" y="357694"/>
                              </a:cubicBezTo>
                              <a:cubicBezTo>
                                <a:pt x="2324666" y="358488"/>
                                <a:pt x="2326994" y="359467"/>
                                <a:pt x="2329429" y="360076"/>
                              </a:cubicBezTo>
                              <a:cubicBezTo>
                                <a:pt x="2333355" y="361058"/>
                                <a:pt x="2337384" y="361579"/>
                                <a:pt x="2341335" y="362457"/>
                              </a:cubicBezTo>
                              <a:cubicBezTo>
                                <a:pt x="2344530" y="363167"/>
                                <a:pt x="2347685" y="364044"/>
                                <a:pt x="2350860" y="364838"/>
                              </a:cubicBezTo>
                              <a:cubicBezTo>
                                <a:pt x="2360782" y="365632"/>
                                <a:pt x="2391341" y="366425"/>
                                <a:pt x="2400866" y="367219"/>
                              </a:cubicBezTo>
                              <a:cubicBezTo>
                                <a:pt x="2410391" y="368013"/>
                                <a:pt x="2405629" y="368807"/>
                                <a:pt x="2408010" y="369601"/>
                              </a:cubicBezTo>
                              <a:cubicBezTo>
                                <a:pt x="2416741" y="368807"/>
                                <a:pt x="2425570" y="368743"/>
                                <a:pt x="2434204" y="367219"/>
                              </a:cubicBezTo>
                              <a:cubicBezTo>
                                <a:pt x="2439148" y="366347"/>
                                <a:pt x="2448491" y="362457"/>
                                <a:pt x="2448491" y="362457"/>
                              </a:cubicBezTo>
                              <a:cubicBezTo>
                                <a:pt x="2450872" y="360869"/>
                                <a:pt x="2453611" y="359718"/>
                                <a:pt x="2455635" y="357694"/>
                              </a:cubicBezTo>
                              <a:cubicBezTo>
                                <a:pt x="2457659" y="355670"/>
                                <a:pt x="2458163" y="352339"/>
                                <a:pt x="2460398" y="350551"/>
                              </a:cubicBezTo>
                              <a:cubicBezTo>
                                <a:pt x="2462358" y="348983"/>
                                <a:pt x="2465160" y="348963"/>
                                <a:pt x="2467541" y="348169"/>
                              </a:cubicBezTo>
                              <a:lnTo>
                                <a:pt x="2479448" y="312451"/>
                              </a:lnTo>
                              <a:lnTo>
                                <a:pt x="2484210" y="298163"/>
                              </a:lnTo>
                              <a:lnTo>
                                <a:pt x="2486591" y="291019"/>
                              </a:lnTo>
                              <a:cubicBezTo>
                                <a:pt x="2485797" y="277525"/>
                                <a:pt x="2485555" y="263988"/>
                                <a:pt x="2484210" y="250538"/>
                              </a:cubicBezTo>
                              <a:cubicBezTo>
                                <a:pt x="2483960" y="248040"/>
                                <a:pt x="2482373" y="245844"/>
                                <a:pt x="2481829" y="243394"/>
                              </a:cubicBezTo>
                              <a:cubicBezTo>
                                <a:pt x="2480782" y="238681"/>
                                <a:pt x="2480619" y="233791"/>
                                <a:pt x="2479448" y="229107"/>
                              </a:cubicBezTo>
                              <a:cubicBezTo>
                                <a:pt x="2478230" y="224237"/>
                                <a:pt x="2474685" y="214819"/>
                                <a:pt x="2474685" y="214819"/>
                              </a:cubicBezTo>
                              <a:cubicBezTo>
                                <a:pt x="2475148" y="209260"/>
                                <a:pt x="2476433" y="175288"/>
                                <a:pt x="2481829" y="167194"/>
                              </a:cubicBezTo>
                              <a:lnTo>
                                <a:pt x="2486591" y="160051"/>
                              </a:lnTo>
                              <a:cubicBezTo>
                                <a:pt x="2487385" y="155288"/>
                                <a:pt x="2487116" y="150220"/>
                                <a:pt x="2488973" y="145763"/>
                              </a:cubicBezTo>
                              <a:cubicBezTo>
                                <a:pt x="2491175" y="140480"/>
                                <a:pt x="2498498" y="131476"/>
                                <a:pt x="2498498" y="131476"/>
                              </a:cubicBezTo>
                              <a:cubicBezTo>
                                <a:pt x="2499292" y="129095"/>
                                <a:pt x="2499634" y="126511"/>
                                <a:pt x="2500879" y="124332"/>
                              </a:cubicBezTo>
                              <a:cubicBezTo>
                                <a:pt x="2502848" y="120886"/>
                                <a:pt x="2509497" y="118492"/>
                                <a:pt x="2508023" y="114807"/>
                              </a:cubicBezTo>
                              <a:cubicBezTo>
                                <a:pt x="2506520" y="111049"/>
                                <a:pt x="2500085" y="113220"/>
                                <a:pt x="2496116" y="112426"/>
                              </a:cubicBezTo>
                              <a:cubicBezTo>
                                <a:pt x="2512259" y="107043"/>
                                <a:pt x="2493007" y="114646"/>
                                <a:pt x="2512785" y="100519"/>
                              </a:cubicBezTo>
                              <a:cubicBezTo>
                                <a:pt x="2514828" y="99060"/>
                                <a:pt x="2517684" y="99260"/>
                                <a:pt x="2519929" y="98138"/>
                              </a:cubicBezTo>
                              <a:cubicBezTo>
                                <a:pt x="2522489" y="96858"/>
                                <a:pt x="2524588" y="94796"/>
                                <a:pt x="2527073" y="93376"/>
                              </a:cubicBezTo>
                              <a:cubicBezTo>
                                <a:pt x="2530155" y="91615"/>
                                <a:pt x="2533554" y="90439"/>
                                <a:pt x="2536598" y="88613"/>
                              </a:cubicBezTo>
                              <a:cubicBezTo>
                                <a:pt x="2541506" y="85668"/>
                                <a:pt x="2546838" y="83135"/>
                                <a:pt x="2550885" y="79088"/>
                              </a:cubicBezTo>
                              <a:cubicBezTo>
                                <a:pt x="2553266" y="76707"/>
                                <a:pt x="2555227" y="73812"/>
                                <a:pt x="2558029" y="71944"/>
                              </a:cubicBezTo>
                              <a:cubicBezTo>
                                <a:pt x="2560118" y="70552"/>
                                <a:pt x="2562751" y="70223"/>
                                <a:pt x="2565173" y="69563"/>
                              </a:cubicBezTo>
                              <a:cubicBezTo>
                                <a:pt x="2571488" y="67841"/>
                                <a:pt x="2577767" y="65877"/>
                                <a:pt x="2584223" y="64801"/>
                              </a:cubicBezTo>
                              <a:cubicBezTo>
                                <a:pt x="2604822" y="61367"/>
                                <a:pt x="2593719" y="63018"/>
                                <a:pt x="2617560" y="60038"/>
                              </a:cubicBezTo>
                              <a:cubicBezTo>
                                <a:pt x="2628673" y="60832"/>
                                <a:pt x="2640691" y="57953"/>
                                <a:pt x="2650898" y="62419"/>
                              </a:cubicBezTo>
                              <a:cubicBezTo>
                                <a:pt x="2655497" y="64431"/>
                                <a:pt x="2652110" y="73157"/>
                                <a:pt x="2655660" y="76707"/>
                              </a:cubicBezTo>
                              <a:cubicBezTo>
                                <a:pt x="2658041" y="79088"/>
                                <a:pt x="2660146" y="81783"/>
                                <a:pt x="2662804" y="83851"/>
                              </a:cubicBezTo>
                              <a:cubicBezTo>
                                <a:pt x="2672702" y="91550"/>
                                <a:pt x="2684276" y="96983"/>
                                <a:pt x="2693760" y="105282"/>
                              </a:cubicBezTo>
                              <a:cubicBezTo>
                                <a:pt x="2702438" y="112875"/>
                                <a:pt x="2702923" y="116301"/>
                                <a:pt x="2712810" y="121951"/>
                              </a:cubicBezTo>
                              <a:cubicBezTo>
                                <a:pt x="2714989" y="123196"/>
                                <a:pt x="2717573" y="123538"/>
                                <a:pt x="2719954" y="124332"/>
                              </a:cubicBezTo>
                              <a:cubicBezTo>
                                <a:pt x="2732650" y="143379"/>
                                <a:pt x="2715988" y="120367"/>
                                <a:pt x="2731860" y="136238"/>
                              </a:cubicBezTo>
                              <a:cubicBezTo>
                                <a:pt x="2734666" y="139044"/>
                                <a:pt x="2736067" y="143093"/>
                                <a:pt x="2739004" y="145763"/>
                              </a:cubicBezTo>
                              <a:cubicBezTo>
                                <a:pt x="2744877" y="151102"/>
                                <a:pt x="2753651" y="153447"/>
                                <a:pt x="2758054" y="160051"/>
                              </a:cubicBezTo>
                              <a:cubicBezTo>
                                <a:pt x="2764830" y="170214"/>
                                <a:pt x="2767946" y="173608"/>
                                <a:pt x="2772341" y="183863"/>
                              </a:cubicBezTo>
                              <a:cubicBezTo>
                                <a:pt x="2774179" y="188152"/>
                                <a:pt x="2776173" y="196342"/>
                                <a:pt x="2777104" y="200532"/>
                              </a:cubicBezTo>
                              <a:cubicBezTo>
                                <a:pt x="2777982" y="204483"/>
                                <a:pt x="2778503" y="208512"/>
                                <a:pt x="2779485" y="212438"/>
                              </a:cubicBezTo>
                              <a:cubicBezTo>
                                <a:pt x="2780094" y="214873"/>
                                <a:pt x="2781072" y="217201"/>
                                <a:pt x="2781866" y="219582"/>
                              </a:cubicBezTo>
                              <a:cubicBezTo>
                                <a:pt x="2785958" y="276852"/>
                                <a:pt x="2782013" y="232653"/>
                                <a:pt x="2786629" y="269588"/>
                              </a:cubicBezTo>
                              <a:cubicBezTo>
                                <a:pt x="2787520" y="276720"/>
                                <a:pt x="2787761" y="283941"/>
                                <a:pt x="2789010" y="291019"/>
                              </a:cubicBezTo>
                              <a:cubicBezTo>
                                <a:pt x="2792703" y="311944"/>
                                <a:pt x="2788208" y="308213"/>
                                <a:pt x="2800916" y="312451"/>
                              </a:cubicBezTo>
                              <a:cubicBezTo>
                                <a:pt x="2801710" y="316420"/>
                                <a:pt x="2801877" y="320567"/>
                                <a:pt x="2803298" y="324357"/>
                              </a:cubicBezTo>
                              <a:cubicBezTo>
                                <a:pt x="2804303" y="327037"/>
                                <a:pt x="2806780" y="328941"/>
                                <a:pt x="2808060" y="331501"/>
                              </a:cubicBezTo>
                              <a:cubicBezTo>
                                <a:pt x="2809182" y="333746"/>
                                <a:pt x="2809452" y="336337"/>
                                <a:pt x="2810441" y="338644"/>
                              </a:cubicBezTo>
                              <a:cubicBezTo>
                                <a:pt x="2811839" y="341907"/>
                                <a:pt x="2813806" y="344906"/>
                                <a:pt x="2815204" y="348169"/>
                              </a:cubicBezTo>
                              <a:cubicBezTo>
                                <a:pt x="2818469" y="355788"/>
                                <a:pt x="2817730" y="358277"/>
                                <a:pt x="2819966" y="367219"/>
                              </a:cubicBezTo>
                              <a:cubicBezTo>
                                <a:pt x="2820575" y="369654"/>
                                <a:pt x="2821658" y="371949"/>
                                <a:pt x="2822348" y="374363"/>
                              </a:cubicBezTo>
                              <a:cubicBezTo>
                                <a:pt x="2823247" y="377510"/>
                                <a:pt x="2823830" y="380741"/>
                                <a:pt x="2824729" y="383888"/>
                              </a:cubicBezTo>
                              <a:cubicBezTo>
                                <a:pt x="2831561" y="407801"/>
                                <a:pt x="2822048" y="370781"/>
                                <a:pt x="2829491" y="400557"/>
                              </a:cubicBezTo>
                              <a:cubicBezTo>
                                <a:pt x="2830285" y="408494"/>
                                <a:pt x="2830660" y="416485"/>
                                <a:pt x="2831873" y="424369"/>
                              </a:cubicBezTo>
                              <a:cubicBezTo>
                                <a:pt x="2832255" y="426850"/>
                                <a:pt x="2833564" y="429099"/>
                                <a:pt x="2834254" y="431513"/>
                              </a:cubicBezTo>
                              <a:cubicBezTo>
                                <a:pt x="2835153" y="434660"/>
                                <a:pt x="2835841" y="437863"/>
                                <a:pt x="2836635" y="441038"/>
                              </a:cubicBezTo>
                              <a:cubicBezTo>
                                <a:pt x="2840406" y="478750"/>
                                <a:pt x="2840560" y="469005"/>
                                <a:pt x="2836635" y="522001"/>
                              </a:cubicBezTo>
                              <a:cubicBezTo>
                                <a:pt x="2836450" y="524504"/>
                                <a:pt x="2835048" y="526763"/>
                                <a:pt x="2834254" y="529144"/>
                              </a:cubicBezTo>
                              <a:cubicBezTo>
                                <a:pt x="2833723" y="533392"/>
                                <a:pt x="2829518" y="570803"/>
                                <a:pt x="2827110" y="572007"/>
                              </a:cubicBezTo>
                              <a:lnTo>
                                <a:pt x="2817585" y="576769"/>
                              </a:lnTo>
                              <a:cubicBezTo>
                                <a:pt x="2809770" y="600218"/>
                                <a:pt x="2817463" y="569195"/>
                                <a:pt x="2822348" y="586294"/>
                              </a:cubicBezTo>
                              <a:cubicBezTo>
                                <a:pt x="2823674" y="590937"/>
                                <a:pt x="2820604" y="595796"/>
                                <a:pt x="2819966" y="600582"/>
                              </a:cubicBezTo>
                              <a:cubicBezTo>
                                <a:pt x="2816676" y="625253"/>
                                <a:pt x="2823801" y="617868"/>
                                <a:pt x="2810441" y="626776"/>
                              </a:cubicBezTo>
                              <a:cubicBezTo>
                                <a:pt x="2814411" y="638682"/>
                                <a:pt x="2813617" y="631537"/>
                                <a:pt x="2808060" y="648207"/>
                              </a:cubicBezTo>
                              <a:lnTo>
                                <a:pt x="2805679" y="655351"/>
                              </a:lnTo>
                              <a:cubicBezTo>
                                <a:pt x="2804091" y="660113"/>
                                <a:pt x="2801900" y="664715"/>
                                <a:pt x="2800916" y="669638"/>
                              </a:cubicBezTo>
                              <a:lnTo>
                                <a:pt x="2798535" y="681544"/>
                              </a:lnTo>
                              <a:cubicBezTo>
                                <a:pt x="2799329" y="691863"/>
                                <a:pt x="2799302" y="702278"/>
                                <a:pt x="2800916" y="712501"/>
                              </a:cubicBezTo>
                              <a:cubicBezTo>
                                <a:pt x="2804387" y="734485"/>
                                <a:pt x="2804147" y="719771"/>
                                <a:pt x="2810441" y="733932"/>
                              </a:cubicBezTo>
                              <a:cubicBezTo>
                                <a:pt x="2810447" y="733946"/>
                                <a:pt x="2816392" y="751784"/>
                                <a:pt x="2817585" y="755363"/>
                              </a:cubicBezTo>
                              <a:cubicBezTo>
                                <a:pt x="2818379" y="757744"/>
                                <a:pt x="2818574" y="760419"/>
                                <a:pt x="2819966" y="762507"/>
                              </a:cubicBezTo>
                              <a:lnTo>
                                <a:pt x="2824729" y="769651"/>
                              </a:lnTo>
                              <a:cubicBezTo>
                                <a:pt x="2825523" y="772826"/>
                                <a:pt x="2826170" y="776041"/>
                                <a:pt x="2827110" y="779176"/>
                              </a:cubicBezTo>
                              <a:cubicBezTo>
                                <a:pt x="2835806" y="808163"/>
                                <a:pt x="2828766" y="781034"/>
                                <a:pt x="2834254" y="802988"/>
                              </a:cubicBezTo>
                              <a:cubicBezTo>
                                <a:pt x="2835341" y="825810"/>
                                <a:pt x="2837224" y="869292"/>
                                <a:pt x="2839016" y="893476"/>
                              </a:cubicBezTo>
                              <a:cubicBezTo>
                                <a:pt x="2839605" y="901431"/>
                                <a:pt x="2840707" y="909341"/>
                                <a:pt x="2841398" y="917288"/>
                              </a:cubicBezTo>
                              <a:cubicBezTo>
                                <a:pt x="2841988" y="924073"/>
                                <a:pt x="2844929" y="965820"/>
                                <a:pt x="2846160" y="974438"/>
                              </a:cubicBezTo>
                              <a:cubicBezTo>
                                <a:pt x="2846515" y="976923"/>
                                <a:pt x="2847996" y="979132"/>
                                <a:pt x="2848541" y="981582"/>
                              </a:cubicBezTo>
                              <a:cubicBezTo>
                                <a:pt x="2849588" y="986295"/>
                                <a:pt x="2850240" y="991089"/>
                                <a:pt x="2850923" y="995869"/>
                              </a:cubicBezTo>
                              <a:cubicBezTo>
                                <a:pt x="2854290" y="1019433"/>
                                <a:pt x="2851016" y="1008054"/>
                                <a:pt x="2855685" y="1022063"/>
                              </a:cubicBezTo>
                              <a:cubicBezTo>
                                <a:pt x="2853841" y="1044199"/>
                                <a:pt x="2855345" y="1044687"/>
                                <a:pt x="2850923" y="1060163"/>
                              </a:cubicBezTo>
                              <a:cubicBezTo>
                                <a:pt x="2850233" y="1062577"/>
                                <a:pt x="2849664" y="1065062"/>
                                <a:pt x="2848541" y="1067307"/>
                              </a:cubicBezTo>
                              <a:cubicBezTo>
                                <a:pt x="2847261" y="1069867"/>
                                <a:pt x="2845199" y="1071966"/>
                                <a:pt x="2843779" y="1074451"/>
                              </a:cubicBezTo>
                              <a:cubicBezTo>
                                <a:pt x="2842018" y="1077533"/>
                                <a:pt x="2840604" y="1080801"/>
                                <a:pt x="2839016" y="1083976"/>
                              </a:cubicBezTo>
                              <a:cubicBezTo>
                                <a:pt x="2838222" y="1087151"/>
                                <a:pt x="2837575" y="1090366"/>
                                <a:pt x="2836635" y="1093501"/>
                              </a:cubicBezTo>
                              <a:cubicBezTo>
                                <a:pt x="2835193" y="1098309"/>
                                <a:pt x="2833091" y="1102918"/>
                                <a:pt x="2831873" y="1107788"/>
                              </a:cubicBezTo>
                              <a:cubicBezTo>
                                <a:pt x="2828274" y="1122181"/>
                                <a:pt x="2830525" y="1114211"/>
                                <a:pt x="2824729" y="1131601"/>
                              </a:cubicBezTo>
                              <a:cubicBezTo>
                                <a:pt x="2823935" y="1133982"/>
                                <a:pt x="2823740" y="1136656"/>
                                <a:pt x="2822348" y="1138744"/>
                              </a:cubicBezTo>
                              <a:lnTo>
                                <a:pt x="2817585" y="1145888"/>
                              </a:lnTo>
                              <a:cubicBezTo>
                                <a:pt x="2811918" y="1162891"/>
                                <a:pt x="2815608" y="1155999"/>
                                <a:pt x="2808060" y="1167319"/>
                              </a:cubicBezTo>
                              <a:cubicBezTo>
                                <a:pt x="2797221" y="1199841"/>
                                <a:pt x="2809047" y="1166605"/>
                                <a:pt x="2798535" y="1191132"/>
                              </a:cubicBezTo>
                              <a:cubicBezTo>
                                <a:pt x="2797546" y="1193439"/>
                                <a:pt x="2798243" y="1196884"/>
                                <a:pt x="2796154" y="1198276"/>
                              </a:cubicBezTo>
                              <a:cubicBezTo>
                                <a:pt x="2794677" y="1199261"/>
                                <a:pt x="2792979" y="1196688"/>
                                <a:pt x="2791391" y="1195894"/>
                              </a:cubicBezTo>
                              <a:lnTo>
                                <a:pt x="2798535" y="1191132"/>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フリーフォーム 12"/>
                        <p:cNvSpPr/>
                        <p:nvPr/>
                      </p:nvSpPr>
                      <p:spPr>
                        <a:xfrm>
                          <a:off x="3255169" y="4005263"/>
                          <a:ext cx="1757362" cy="733425"/>
                        </a:xfrm>
                        <a:custGeom>
                          <a:avLst/>
                          <a:gdLst>
                            <a:gd name="connsiteX0" fmla="*/ 1757362 w 1757362"/>
                            <a:gd name="connsiteY0" fmla="*/ 0 h 733425"/>
                            <a:gd name="connsiteX1" fmla="*/ 1757362 w 1757362"/>
                            <a:gd name="connsiteY1" fmla="*/ 0 h 733425"/>
                            <a:gd name="connsiteX2" fmla="*/ 1733550 w 1757362"/>
                            <a:gd name="connsiteY2" fmla="*/ 28575 h 733425"/>
                            <a:gd name="connsiteX3" fmla="*/ 1716881 w 1757362"/>
                            <a:gd name="connsiteY3" fmla="*/ 23812 h 733425"/>
                            <a:gd name="connsiteX4" fmla="*/ 1714500 w 1757362"/>
                            <a:gd name="connsiteY4" fmla="*/ 16668 h 733425"/>
                            <a:gd name="connsiteX5" fmla="*/ 1707356 w 1757362"/>
                            <a:gd name="connsiteY5" fmla="*/ 14287 h 733425"/>
                            <a:gd name="connsiteX6" fmla="*/ 1681162 w 1757362"/>
                            <a:gd name="connsiteY6" fmla="*/ 2381 h 733425"/>
                            <a:gd name="connsiteX7" fmla="*/ 1666875 w 1757362"/>
                            <a:gd name="connsiteY7" fmla="*/ 0 h 733425"/>
                            <a:gd name="connsiteX8" fmla="*/ 1640681 w 1757362"/>
                            <a:gd name="connsiteY8" fmla="*/ 2381 h 733425"/>
                            <a:gd name="connsiteX9" fmla="*/ 1628775 w 1757362"/>
                            <a:gd name="connsiteY9" fmla="*/ 7143 h 733425"/>
                            <a:gd name="connsiteX10" fmla="*/ 1621631 w 1757362"/>
                            <a:gd name="connsiteY10" fmla="*/ 9525 h 733425"/>
                            <a:gd name="connsiteX11" fmla="*/ 1619250 w 1757362"/>
                            <a:gd name="connsiteY11" fmla="*/ 16668 h 733425"/>
                            <a:gd name="connsiteX12" fmla="*/ 1571625 w 1757362"/>
                            <a:gd name="connsiteY12" fmla="*/ 9525 h 733425"/>
                            <a:gd name="connsiteX13" fmla="*/ 1535906 w 1757362"/>
                            <a:gd name="connsiteY13" fmla="*/ 4762 h 733425"/>
                            <a:gd name="connsiteX14" fmla="*/ 1528762 w 1757362"/>
                            <a:gd name="connsiteY14" fmla="*/ 2381 h 733425"/>
                            <a:gd name="connsiteX15" fmla="*/ 1521619 w 1757362"/>
                            <a:gd name="connsiteY15" fmla="*/ 4762 h 733425"/>
                            <a:gd name="connsiteX16" fmla="*/ 1514475 w 1757362"/>
                            <a:gd name="connsiteY16" fmla="*/ 19050 h 733425"/>
                            <a:gd name="connsiteX17" fmla="*/ 1504950 w 1757362"/>
                            <a:gd name="connsiteY17" fmla="*/ 33337 h 733425"/>
                            <a:gd name="connsiteX18" fmla="*/ 1500187 w 1757362"/>
                            <a:gd name="connsiteY18" fmla="*/ 52387 h 733425"/>
                            <a:gd name="connsiteX19" fmla="*/ 1495425 w 1757362"/>
                            <a:gd name="connsiteY19" fmla="*/ 59531 h 733425"/>
                            <a:gd name="connsiteX20" fmla="*/ 1488281 w 1757362"/>
                            <a:gd name="connsiteY20" fmla="*/ 73818 h 733425"/>
                            <a:gd name="connsiteX21" fmla="*/ 1481137 w 1757362"/>
                            <a:gd name="connsiteY21" fmla="*/ 78581 h 733425"/>
                            <a:gd name="connsiteX22" fmla="*/ 1469231 w 1757362"/>
                            <a:gd name="connsiteY22" fmla="*/ 88106 h 733425"/>
                            <a:gd name="connsiteX23" fmla="*/ 1464469 w 1757362"/>
                            <a:gd name="connsiteY23" fmla="*/ 95250 h 733425"/>
                            <a:gd name="connsiteX24" fmla="*/ 1454944 w 1757362"/>
                            <a:gd name="connsiteY24" fmla="*/ 102393 h 733425"/>
                            <a:gd name="connsiteX25" fmla="*/ 1450181 w 1757362"/>
                            <a:gd name="connsiteY25" fmla="*/ 100012 h 733425"/>
                            <a:gd name="connsiteX26" fmla="*/ 1443037 w 1757362"/>
                            <a:gd name="connsiteY26" fmla="*/ 114300 h 733425"/>
                            <a:gd name="connsiteX27" fmla="*/ 1435894 w 1757362"/>
                            <a:gd name="connsiteY27" fmla="*/ 135731 h 733425"/>
                            <a:gd name="connsiteX28" fmla="*/ 1431131 w 1757362"/>
                            <a:gd name="connsiteY28" fmla="*/ 147637 h 733425"/>
                            <a:gd name="connsiteX29" fmla="*/ 1414462 w 1757362"/>
                            <a:gd name="connsiteY29" fmla="*/ 154781 h 733425"/>
                            <a:gd name="connsiteX30" fmla="*/ 1381125 w 1757362"/>
                            <a:gd name="connsiteY30" fmla="*/ 150018 h 733425"/>
                            <a:gd name="connsiteX31" fmla="*/ 1350169 w 1757362"/>
                            <a:gd name="connsiteY31" fmla="*/ 130968 h 733425"/>
                            <a:gd name="connsiteX32" fmla="*/ 1340644 w 1757362"/>
                            <a:gd name="connsiteY32" fmla="*/ 128587 h 733425"/>
                            <a:gd name="connsiteX33" fmla="*/ 1293019 w 1757362"/>
                            <a:gd name="connsiteY33" fmla="*/ 130968 h 733425"/>
                            <a:gd name="connsiteX34" fmla="*/ 1278731 w 1757362"/>
                            <a:gd name="connsiteY34" fmla="*/ 140493 h 733425"/>
                            <a:gd name="connsiteX35" fmla="*/ 1269206 w 1757362"/>
                            <a:gd name="connsiteY35" fmla="*/ 142875 h 733425"/>
                            <a:gd name="connsiteX36" fmla="*/ 1247775 w 1757362"/>
                            <a:gd name="connsiteY36" fmla="*/ 152400 h 733425"/>
                            <a:gd name="connsiteX37" fmla="*/ 1240631 w 1757362"/>
                            <a:gd name="connsiteY37" fmla="*/ 154781 h 733425"/>
                            <a:gd name="connsiteX38" fmla="*/ 1233487 w 1757362"/>
                            <a:gd name="connsiteY38" fmla="*/ 159543 h 733425"/>
                            <a:gd name="connsiteX39" fmla="*/ 1219200 w 1757362"/>
                            <a:gd name="connsiteY39" fmla="*/ 164306 h 733425"/>
                            <a:gd name="connsiteX40" fmla="*/ 1197769 w 1757362"/>
                            <a:gd name="connsiteY40" fmla="*/ 176212 h 733425"/>
                            <a:gd name="connsiteX41" fmla="*/ 1183481 w 1757362"/>
                            <a:gd name="connsiteY41" fmla="*/ 185737 h 733425"/>
                            <a:gd name="connsiteX42" fmla="*/ 1173956 w 1757362"/>
                            <a:gd name="connsiteY42" fmla="*/ 190500 h 733425"/>
                            <a:gd name="connsiteX43" fmla="*/ 1159669 w 1757362"/>
                            <a:gd name="connsiteY43" fmla="*/ 200025 h 733425"/>
                            <a:gd name="connsiteX44" fmla="*/ 1152525 w 1757362"/>
                            <a:gd name="connsiteY44" fmla="*/ 204787 h 733425"/>
                            <a:gd name="connsiteX45" fmla="*/ 1145381 w 1757362"/>
                            <a:gd name="connsiteY45" fmla="*/ 209550 h 733425"/>
                            <a:gd name="connsiteX46" fmla="*/ 1123950 w 1757362"/>
                            <a:gd name="connsiteY46" fmla="*/ 214312 h 733425"/>
                            <a:gd name="connsiteX47" fmla="*/ 1097756 w 1757362"/>
                            <a:gd name="connsiteY47" fmla="*/ 221456 h 733425"/>
                            <a:gd name="connsiteX48" fmla="*/ 1090612 w 1757362"/>
                            <a:gd name="connsiteY48" fmla="*/ 223837 h 733425"/>
                            <a:gd name="connsiteX49" fmla="*/ 1083469 w 1757362"/>
                            <a:gd name="connsiteY49" fmla="*/ 226218 h 733425"/>
                            <a:gd name="connsiteX50" fmla="*/ 1073944 w 1757362"/>
                            <a:gd name="connsiteY50" fmla="*/ 235743 h 733425"/>
                            <a:gd name="connsiteX51" fmla="*/ 1069181 w 1757362"/>
                            <a:gd name="connsiteY51" fmla="*/ 242887 h 733425"/>
                            <a:gd name="connsiteX52" fmla="*/ 1059656 w 1757362"/>
                            <a:gd name="connsiteY52" fmla="*/ 250031 h 733425"/>
                            <a:gd name="connsiteX53" fmla="*/ 1047750 w 1757362"/>
                            <a:gd name="connsiteY53" fmla="*/ 259556 h 733425"/>
                            <a:gd name="connsiteX54" fmla="*/ 1026319 w 1757362"/>
                            <a:gd name="connsiteY54" fmla="*/ 271462 h 733425"/>
                            <a:gd name="connsiteX55" fmla="*/ 1019175 w 1757362"/>
                            <a:gd name="connsiteY55" fmla="*/ 276225 h 733425"/>
                            <a:gd name="connsiteX56" fmla="*/ 1012031 w 1757362"/>
                            <a:gd name="connsiteY56" fmla="*/ 283368 h 733425"/>
                            <a:gd name="connsiteX57" fmla="*/ 1002506 w 1757362"/>
                            <a:gd name="connsiteY57" fmla="*/ 285750 h 733425"/>
                            <a:gd name="connsiteX58" fmla="*/ 995362 w 1757362"/>
                            <a:gd name="connsiteY58" fmla="*/ 292893 h 733425"/>
                            <a:gd name="connsiteX59" fmla="*/ 985837 w 1757362"/>
                            <a:gd name="connsiteY59" fmla="*/ 307181 h 733425"/>
                            <a:gd name="connsiteX60" fmla="*/ 978694 w 1757362"/>
                            <a:gd name="connsiteY60" fmla="*/ 321468 h 733425"/>
                            <a:gd name="connsiteX61" fmla="*/ 973931 w 1757362"/>
                            <a:gd name="connsiteY61" fmla="*/ 333375 h 733425"/>
                            <a:gd name="connsiteX62" fmla="*/ 969169 w 1757362"/>
                            <a:gd name="connsiteY62" fmla="*/ 350043 h 733425"/>
                            <a:gd name="connsiteX63" fmla="*/ 964406 w 1757362"/>
                            <a:gd name="connsiteY63" fmla="*/ 364331 h 733425"/>
                            <a:gd name="connsiteX64" fmla="*/ 962025 w 1757362"/>
                            <a:gd name="connsiteY64" fmla="*/ 371475 h 733425"/>
                            <a:gd name="connsiteX65" fmla="*/ 957262 w 1757362"/>
                            <a:gd name="connsiteY65" fmla="*/ 378618 h 733425"/>
                            <a:gd name="connsiteX66" fmla="*/ 954881 w 1757362"/>
                            <a:gd name="connsiteY66" fmla="*/ 385762 h 733425"/>
                            <a:gd name="connsiteX67" fmla="*/ 945356 w 1757362"/>
                            <a:gd name="connsiteY67" fmla="*/ 400050 h 733425"/>
                            <a:gd name="connsiteX68" fmla="*/ 940594 w 1757362"/>
                            <a:gd name="connsiteY68" fmla="*/ 416718 h 733425"/>
                            <a:gd name="connsiteX69" fmla="*/ 931069 w 1757362"/>
                            <a:gd name="connsiteY69" fmla="*/ 442912 h 733425"/>
                            <a:gd name="connsiteX70" fmla="*/ 928687 w 1757362"/>
                            <a:gd name="connsiteY70" fmla="*/ 452437 h 733425"/>
                            <a:gd name="connsiteX71" fmla="*/ 926306 w 1757362"/>
                            <a:gd name="connsiteY71" fmla="*/ 459581 h 733425"/>
                            <a:gd name="connsiteX72" fmla="*/ 923925 w 1757362"/>
                            <a:gd name="connsiteY72" fmla="*/ 497681 h 733425"/>
                            <a:gd name="connsiteX73" fmla="*/ 921544 w 1757362"/>
                            <a:gd name="connsiteY73" fmla="*/ 540543 h 733425"/>
                            <a:gd name="connsiteX74" fmla="*/ 916781 w 1757362"/>
                            <a:gd name="connsiteY74" fmla="*/ 554831 h 733425"/>
                            <a:gd name="connsiteX75" fmla="*/ 904875 w 1757362"/>
                            <a:gd name="connsiteY75" fmla="*/ 578643 h 733425"/>
                            <a:gd name="connsiteX76" fmla="*/ 900112 w 1757362"/>
                            <a:gd name="connsiteY76" fmla="*/ 585787 h 733425"/>
                            <a:gd name="connsiteX77" fmla="*/ 895350 w 1757362"/>
                            <a:gd name="connsiteY77" fmla="*/ 592931 h 733425"/>
                            <a:gd name="connsiteX78" fmla="*/ 888206 w 1757362"/>
                            <a:gd name="connsiteY78" fmla="*/ 597693 h 733425"/>
                            <a:gd name="connsiteX79" fmla="*/ 881062 w 1757362"/>
                            <a:gd name="connsiteY79" fmla="*/ 611981 h 733425"/>
                            <a:gd name="connsiteX80" fmla="*/ 871537 w 1757362"/>
                            <a:gd name="connsiteY80" fmla="*/ 616743 h 733425"/>
                            <a:gd name="connsiteX81" fmla="*/ 866775 w 1757362"/>
                            <a:gd name="connsiteY81" fmla="*/ 623887 h 733425"/>
                            <a:gd name="connsiteX82" fmla="*/ 859631 w 1757362"/>
                            <a:gd name="connsiteY82" fmla="*/ 628650 h 733425"/>
                            <a:gd name="connsiteX83" fmla="*/ 857250 w 1757362"/>
                            <a:gd name="connsiteY83" fmla="*/ 635793 h 733425"/>
                            <a:gd name="connsiteX84" fmla="*/ 852487 w 1757362"/>
                            <a:gd name="connsiteY84" fmla="*/ 642937 h 733425"/>
                            <a:gd name="connsiteX85" fmla="*/ 859631 w 1757362"/>
                            <a:gd name="connsiteY85" fmla="*/ 647700 h 733425"/>
                            <a:gd name="connsiteX86" fmla="*/ 850106 w 1757362"/>
                            <a:gd name="connsiteY86" fmla="*/ 650081 h 733425"/>
                            <a:gd name="connsiteX87" fmla="*/ 838200 w 1757362"/>
                            <a:gd name="connsiteY87" fmla="*/ 652462 h 733425"/>
                            <a:gd name="connsiteX88" fmla="*/ 831056 w 1757362"/>
                            <a:gd name="connsiteY88" fmla="*/ 654843 h 733425"/>
                            <a:gd name="connsiteX89" fmla="*/ 814387 w 1757362"/>
                            <a:gd name="connsiteY89" fmla="*/ 659606 h 733425"/>
                            <a:gd name="connsiteX90" fmla="*/ 804862 w 1757362"/>
                            <a:gd name="connsiteY90" fmla="*/ 666750 h 733425"/>
                            <a:gd name="connsiteX91" fmla="*/ 795337 w 1757362"/>
                            <a:gd name="connsiteY91" fmla="*/ 671512 h 733425"/>
                            <a:gd name="connsiteX92" fmla="*/ 781050 w 1757362"/>
                            <a:gd name="connsiteY92" fmla="*/ 685800 h 733425"/>
                            <a:gd name="connsiteX93" fmla="*/ 771525 w 1757362"/>
                            <a:gd name="connsiteY93" fmla="*/ 697706 h 733425"/>
                            <a:gd name="connsiteX94" fmla="*/ 764381 w 1757362"/>
                            <a:gd name="connsiteY94" fmla="*/ 711993 h 733425"/>
                            <a:gd name="connsiteX95" fmla="*/ 757237 w 1757362"/>
                            <a:gd name="connsiteY95" fmla="*/ 714375 h 733425"/>
                            <a:gd name="connsiteX96" fmla="*/ 752475 w 1757362"/>
                            <a:gd name="connsiteY96" fmla="*/ 723900 h 733425"/>
                            <a:gd name="connsiteX97" fmla="*/ 745331 w 1757362"/>
                            <a:gd name="connsiteY97" fmla="*/ 726281 h 733425"/>
                            <a:gd name="connsiteX98" fmla="*/ 726281 w 1757362"/>
                            <a:gd name="connsiteY98" fmla="*/ 733425 h 733425"/>
                            <a:gd name="connsiteX99" fmla="*/ 690562 w 1757362"/>
                            <a:gd name="connsiteY99" fmla="*/ 728662 h 733425"/>
                            <a:gd name="connsiteX100" fmla="*/ 683419 w 1757362"/>
                            <a:gd name="connsiteY100" fmla="*/ 726281 h 733425"/>
                            <a:gd name="connsiteX101" fmla="*/ 652462 w 1757362"/>
                            <a:gd name="connsiteY101" fmla="*/ 721518 h 733425"/>
                            <a:gd name="connsiteX102" fmla="*/ 645319 w 1757362"/>
                            <a:gd name="connsiteY102" fmla="*/ 714375 h 733425"/>
                            <a:gd name="connsiteX103" fmla="*/ 631031 w 1757362"/>
                            <a:gd name="connsiteY103" fmla="*/ 709612 h 733425"/>
                            <a:gd name="connsiteX104" fmla="*/ 607219 w 1757362"/>
                            <a:gd name="connsiteY104" fmla="*/ 702468 h 733425"/>
                            <a:gd name="connsiteX105" fmla="*/ 590550 w 1757362"/>
                            <a:gd name="connsiteY105" fmla="*/ 695325 h 733425"/>
                            <a:gd name="connsiteX106" fmla="*/ 583406 w 1757362"/>
                            <a:gd name="connsiteY106" fmla="*/ 692943 h 733425"/>
                            <a:gd name="connsiteX107" fmla="*/ 564356 w 1757362"/>
                            <a:gd name="connsiteY107" fmla="*/ 688181 h 733425"/>
                            <a:gd name="connsiteX108" fmla="*/ 538162 w 1757362"/>
                            <a:gd name="connsiteY108" fmla="*/ 673893 h 733425"/>
                            <a:gd name="connsiteX109" fmla="*/ 523875 w 1757362"/>
                            <a:gd name="connsiteY109" fmla="*/ 671512 h 733425"/>
                            <a:gd name="connsiteX110" fmla="*/ 509587 w 1757362"/>
                            <a:gd name="connsiteY110" fmla="*/ 664368 h 733425"/>
                            <a:gd name="connsiteX111" fmla="*/ 492919 w 1757362"/>
                            <a:gd name="connsiteY111" fmla="*/ 657225 h 733425"/>
                            <a:gd name="connsiteX112" fmla="*/ 481012 w 1757362"/>
                            <a:gd name="connsiteY112" fmla="*/ 650081 h 733425"/>
                            <a:gd name="connsiteX113" fmla="*/ 411956 w 1757362"/>
                            <a:gd name="connsiteY113" fmla="*/ 642937 h 733425"/>
                            <a:gd name="connsiteX114" fmla="*/ 397669 w 1757362"/>
                            <a:gd name="connsiteY114" fmla="*/ 640556 h 733425"/>
                            <a:gd name="connsiteX115" fmla="*/ 388144 w 1757362"/>
                            <a:gd name="connsiteY115" fmla="*/ 638175 h 733425"/>
                            <a:gd name="connsiteX116" fmla="*/ 345281 w 1757362"/>
                            <a:gd name="connsiteY116" fmla="*/ 642937 h 733425"/>
                            <a:gd name="connsiteX117" fmla="*/ 338137 w 1757362"/>
                            <a:gd name="connsiteY117" fmla="*/ 640556 h 733425"/>
                            <a:gd name="connsiteX118" fmla="*/ 309562 w 1757362"/>
                            <a:gd name="connsiteY118" fmla="*/ 638175 h 733425"/>
                            <a:gd name="connsiteX119" fmla="*/ 295275 w 1757362"/>
                            <a:gd name="connsiteY119" fmla="*/ 631031 h 733425"/>
                            <a:gd name="connsiteX120" fmla="*/ 283369 w 1757362"/>
                            <a:gd name="connsiteY120" fmla="*/ 626268 h 733425"/>
                            <a:gd name="connsiteX121" fmla="*/ 269081 w 1757362"/>
                            <a:gd name="connsiteY121" fmla="*/ 628650 h 733425"/>
                            <a:gd name="connsiteX122" fmla="*/ 266700 w 1757362"/>
                            <a:gd name="connsiteY122" fmla="*/ 619125 h 733425"/>
                            <a:gd name="connsiteX123" fmla="*/ 264319 w 1757362"/>
                            <a:gd name="connsiteY123" fmla="*/ 611981 h 733425"/>
                            <a:gd name="connsiteX124" fmla="*/ 261937 w 1757362"/>
                            <a:gd name="connsiteY124" fmla="*/ 597693 h 733425"/>
                            <a:gd name="connsiteX125" fmla="*/ 259556 w 1757362"/>
                            <a:gd name="connsiteY125" fmla="*/ 578643 h 733425"/>
                            <a:gd name="connsiteX126" fmla="*/ 254794 w 1757362"/>
                            <a:gd name="connsiteY126" fmla="*/ 564356 h 733425"/>
                            <a:gd name="connsiteX127" fmla="*/ 252412 w 1757362"/>
                            <a:gd name="connsiteY127" fmla="*/ 557212 h 733425"/>
                            <a:gd name="connsiteX128" fmla="*/ 250031 w 1757362"/>
                            <a:gd name="connsiteY128" fmla="*/ 550068 h 733425"/>
                            <a:gd name="connsiteX129" fmla="*/ 240506 w 1757362"/>
                            <a:gd name="connsiteY129" fmla="*/ 535781 h 733425"/>
                            <a:gd name="connsiteX130" fmla="*/ 247650 w 1757362"/>
                            <a:gd name="connsiteY130" fmla="*/ 540543 h 733425"/>
                            <a:gd name="connsiteX131" fmla="*/ 230981 w 1757362"/>
                            <a:gd name="connsiteY131" fmla="*/ 516731 h 733425"/>
                            <a:gd name="connsiteX132" fmla="*/ 219075 w 1757362"/>
                            <a:gd name="connsiteY132" fmla="*/ 497681 h 733425"/>
                            <a:gd name="connsiteX133" fmla="*/ 211931 w 1757362"/>
                            <a:gd name="connsiteY133" fmla="*/ 500062 h 733425"/>
                            <a:gd name="connsiteX134" fmla="*/ 209550 w 1757362"/>
                            <a:gd name="connsiteY134" fmla="*/ 507206 h 733425"/>
                            <a:gd name="connsiteX135" fmla="*/ 202406 w 1757362"/>
                            <a:gd name="connsiteY135" fmla="*/ 500062 h 733425"/>
                            <a:gd name="connsiteX136" fmla="*/ 195262 w 1757362"/>
                            <a:gd name="connsiteY136" fmla="*/ 497681 h 733425"/>
                            <a:gd name="connsiteX137" fmla="*/ 185737 w 1757362"/>
                            <a:gd name="connsiteY137" fmla="*/ 492918 h 733425"/>
                            <a:gd name="connsiteX138" fmla="*/ 183356 w 1757362"/>
                            <a:gd name="connsiteY138" fmla="*/ 485775 h 733425"/>
                            <a:gd name="connsiteX139" fmla="*/ 173831 w 1757362"/>
                            <a:gd name="connsiteY139" fmla="*/ 471487 h 733425"/>
                            <a:gd name="connsiteX140" fmla="*/ 171450 w 1757362"/>
                            <a:gd name="connsiteY140" fmla="*/ 461962 h 733425"/>
                            <a:gd name="connsiteX141" fmla="*/ 164306 w 1757362"/>
                            <a:gd name="connsiteY141" fmla="*/ 457200 h 733425"/>
                            <a:gd name="connsiteX142" fmla="*/ 157162 w 1757362"/>
                            <a:gd name="connsiteY142" fmla="*/ 450056 h 733425"/>
                            <a:gd name="connsiteX143" fmla="*/ 152400 w 1757362"/>
                            <a:gd name="connsiteY143" fmla="*/ 442912 h 733425"/>
                            <a:gd name="connsiteX144" fmla="*/ 138112 w 1757362"/>
                            <a:gd name="connsiteY144" fmla="*/ 428625 h 733425"/>
                            <a:gd name="connsiteX145" fmla="*/ 130969 w 1757362"/>
                            <a:gd name="connsiteY145" fmla="*/ 421481 h 733425"/>
                            <a:gd name="connsiteX146" fmla="*/ 119062 w 1757362"/>
                            <a:gd name="connsiteY146" fmla="*/ 419100 h 733425"/>
                            <a:gd name="connsiteX147" fmla="*/ 107156 w 1757362"/>
                            <a:gd name="connsiteY147" fmla="*/ 414337 h 733425"/>
                            <a:gd name="connsiteX148" fmla="*/ 85725 w 1757362"/>
                            <a:gd name="connsiteY148" fmla="*/ 407193 h 733425"/>
                            <a:gd name="connsiteX149" fmla="*/ 76200 w 1757362"/>
                            <a:gd name="connsiteY149" fmla="*/ 402431 h 733425"/>
                            <a:gd name="connsiteX150" fmla="*/ 54769 w 1757362"/>
                            <a:gd name="connsiteY150" fmla="*/ 395287 h 733425"/>
                            <a:gd name="connsiteX151" fmla="*/ 47625 w 1757362"/>
                            <a:gd name="connsiteY151" fmla="*/ 392906 h 733425"/>
                            <a:gd name="connsiteX152" fmla="*/ 21431 w 1757362"/>
                            <a:gd name="connsiteY152" fmla="*/ 395287 h 733425"/>
                            <a:gd name="connsiteX153" fmla="*/ 7144 w 1757362"/>
                            <a:gd name="connsiteY153" fmla="*/ 397668 h 733425"/>
                            <a:gd name="connsiteX154" fmla="*/ 0 w 1757362"/>
                            <a:gd name="connsiteY154" fmla="*/ 400050 h 733425"/>
                            <a:gd name="connsiteX155" fmla="*/ 0 w 1757362"/>
                            <a:gd name="connsiteY155" fmla="*/ 400050 h 733425"/>
                            <a:gd name="connsiteX156" fmla="*/ 2381 w 1757362"/>
                            <a:gd name="connsiteY156" fmla="*/ 400050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757362" h="733425">
                              <a:moveTo>
                                <a:pt x="1757362" y="0"/>
                              </a:moveTo>
                              <a:lnTo>
                                <a:pt x="1757362" y="0"/>
                              </a:lnTo>
                              <a:cubicBezTo>
                                <a:pt x="1739053" y="26157"/>
                                <a:pt x="1748755" y="18437"/>
                                <a:pt x="1733550" y="28575"/>
                              </a:cubicBezTo>
                              <a:cubicBezTo>
                                <a:pt x="1733470" y="28555"/>
                                <a:pt x="1718018" y="24949"/>
                                <a:pt x="1716881" y="23812"/>
                              </a:cubicBezTo>
                              <a:cubicBezTo>
                                <a:pt x="1715106" y="22037"/>
                                <a:pt x="1716275" y="18443"/>
                                <a:pt x="1714500" y="16668"/>
                              </a:cubicBezTo>
                              <a:cubicBezTo>
                                <a:pt x="1712725" y="14893"/>
                                <a:pt x="1709641" y="15326"/>
                                <a:pt x="1707356" y="14287"/>
                              </a:cubicBezTo>
                              <a:cubicBezTo>
                                <a:pt x="1700663" y="11245"/>
                                <a:pt x="1689879" y="4318"/>
                                <a:pt x="1681162" y="2381"/>
                              </a:cubicBezTo>
                              <a:cubicBezTo>
                                <a:pt x="1676449" y="1334"/>
                                <a:pt x="1671637" y="794"/>
                                <a:pt x="1666875" y="0"/>
                              </a:cubicBezTo>
                              <a:cubicBezTo>
                                <a:pt x="1658144" y="794"/>
                                <a:pt x="1649298" y="765"/>
                                <a:pt x="1640681" y="2381"/>
                              </a:cubicBezTo>
                              <a:cubicBezTo>
                                <a:pt x="1636480" y="3169"/>
                                <a:pt x="1632777" y="5642"/>
                                <a:pt x="1628775" y="7143"/>
                              </a:cubicBezTo>
                              <a:cubicBezTo>
                                <a:pt x="1626425" y="8024"/>
                                <a:pt x="1624012" y="8731"/>
                                <a:pt x="1621631" y="9525"/>
                              </a:cubicBezTo>
                              <a:cubicBezTo>
                                <a:pt x="1620837" y="11906"/>
                                <a:pt x="1621738" y="16336"/>
                                <a:pt x="1619250" y="16668"/>
                              </a:cubicBezTo>
                              <a:cubicBezTo>
                                <a:pt x="1559399" y="24647"/>
                                <a:pt x="1606171" y="12981"/>
                                <a:pt x="1571625" y="9525"/>
                              </a:cubicBezTo>
                              <a:cubicBezTo>
                                <a:pt x="1556749" y="8037"/>
                                <a:pt x="1549057" y="8049"/>
                                <a:pt x="1535906" y="4762"/>
                              </a:cubicBezTo>
                              <a:cubicBezTo>
                                <a:pt x="1533471" y="4153"/>
                                <a:pt x="1531143" y="3175"/>
                                <a:pt x="1528762" y="2381"/>
                              </a:cubicBezTo>
                              <a:cubicBezTo>
                                <a:pt x="1526381" y="3175"/>
                                <a:pt x="1523579" y="3194"/>
                                <a:pt x="1521619" y="4762"/>
                              </a:cubicBezTo>
                              <a:cubicBezTo>
                                <a:pt x="1515274" y="9838"/>
                                <a:pt x="1517927" y="12836"/>
                                <a:pt x="1514475" y="19050"/>
                              </a:cubicBezTo>
                              <a:cubicBezTo>
                                <a:pt x="1511695" y="24053"/>
                                <a:pt x="1504950" y="33337"/>
                                <a:pt x="1504950" y="33337"/>
                              </a:cubicBezTo>
                              <a:cubicBezTo>
                                <a:pt x="1504043" y="37872"/>
                                <a:pt x="1502630" y="47502"/>
                                <a:pt x="1500187" y="52387"/>
                              </a:cubicBezTo>
                              <a:cubicBezTo>
                                <a:pt x="1498907" y="54947"/>
                                <a:pt x="1496705" y="56971"/>
                                <a:pt x="1495425" y="59531"/>
                              </a:cubicBezTo>
                              <a:cubicBezTo>
                                <a:pt x="1491551" y="67279"/>
                                <a:pt x="1495107" y="66993"/>
                                <a:pt x="1488281" y="73818"/>
                              </a:cubicBezTo>
                              <a:cubicBezTo>
                                <a:pt x="1486257" y="75842"/>
                                <a:pt x="1483518" y="76993"/>
                                <a:pt x="1481137" y="78581"/>
                              </a:cubicBezTo>
                              <a:cubicBezTo>
                                <a:pt x="1467490" y="99054"/>
                                <a:pt x="1485662" y="74961"/>
                                <a:pt x="1469231" y="88106"/>
                              </a:cubicBezTo>
                              <a:cubicBezTo>
                                <a:pt x="1466996" y="89894"/>
                                <a:pt x="1466493" y="93226"/>
                                <a:pt x="1464469" y="95250"/>
                              </a:cubicBezTo>
                              <a:cubicBezTo>
                                <a:pt x="1461663" y="98056"/>
                                <a:pt x="1458119" y="100012"/>
                                <a:pt x="1454944" y="102393"/>
                              </a:cubicBezTo>
                              <a:cubicBezTo>
                                <a:pt x="1449003" y="120210"/>
                                <a:pt x="1456461" y="102105"/>
                                <a:pt x="1450181" y="100012"/>
                              </a:cubicBezTo>
                              <a:cubicBezTo>
                                <a:pt x="1447413" y="99089"/>
                                <a:pt x="1443354" y="113349"/>
                                <a:pt x="1443037" y="114300"/>
                              </a:cubicBezTo>
                              <a:cubicBezTo>
                                <a:pt x="1438617" y="140819"/>
                                <a:pt x="1444263" y="118992"/>
                                <a:pt x="1435894" y="135731"/>
                              </a:cubicBezTo>
                              <a:cubicBezTo>
                                <a:pt x="1433982" y="139554"/>
                                <a:pt x="1433616" y="144159"/>
                                <a:pt x="1431131" y="147637"/>
                              </a:cubicBezTo>
                              <a:cubicBezTo>
                                <a:pt x="1427555" y="152643"/>
                                <a:pt x="1419570" y="153504"/>
                                <a:pt x="1414462" y="154781"/>
                              </a:cubicBezTo>
                              <a:cubicBezTo>
                                <a:pt x="1411584" y="154519"/>
                                <a:pt x="1389194" y="154501"/>
                                <a:pt x="1381125" y="150018"/>
                              </a:cubicBezTo>
                              <a:cubicBezTo>
                                <a:pt x="1370533" y="144134"/>
                                <a:pt x="1361672" y="135282"/>
                                <a:pt x="1350169" y="130968"/>
                              </a:cubicBezTo>
                              <a:cubicBezTo>
                                <a:pt x="1347105" y="129819"/>
                                <a:pt x="1343819" y="129381"/>
                                <a:pt x="1340644" y="128587"/>
                              </a:cubicBezTo>
                              <a:cubicBezTo>
                                <a:pt x="1324769" y="129381"/>
                                <a:pt x="1308854" y="129591"/>
                                <a:pt x="1293019" y="130968"/>
                              </a:cubicBezTo>
                              <a:cubicBezTo>
                                <a:pt x="1282060" y="131921"/>
                                <a:pt x="1288482" y="134921"/>
                                <a:pt x="1278731" y="140493"/>
                              </a:cubicBezTo>
                              <a:cubicBezTo>
                                <a:pt x="1275889" y="142117"/>
                                <a:pt x="1272381" y="142081"/>
                                <a:pt x="1269206" y="142875"/>
                              </a:cubicBezTo>
                              <a:cubicBezTo>
                                <a:pt x="1257886" y="150421"/>
                                <a:pt x="1264775" y="146733"/>
                                <a:pt x="1247775" y="152400"/>
                              </a:cubicBezTo>
                              <a:cubicBezTo>
                                <a:pt x="1245394" y="153194"/>
                                <a:pt x="1242720" y="153389"/>
                                <a:pt x="1240631" y="154781"/>
                              </a:cubicBezTo>
                              <a:cubicBezTo>
                                <a:pt x="1238250" y="156368"/>
                                <a:pt x="1236102" y="158381"/>
                                <a:pt x="1233487" y="159543"/>
                              </a:cubicBezTo>
                              <a:cubicBezTo>
                                <a:pt x="1228900" y="161582"/>
                                <a:pt x="1223377" y="161521"/>
                                <a:pt x="1219200" y="164306"/>
                              </a:cubicBezTo>
                              <a:cubicBezTo>
                                <a:pt x="1202824" y="175223"/>
                                <a:pt x="1210342" y="172021"/>
                                <a:pt x="1197769" y="176212"/>
                              </a:cubicBezTo>
                              <a:cubicBezTo>
                                <a:pt x="1193006" y="179387"/>
                                <a:pt x="1188601" y="183177"/>
                                <a:pt x="1183481" y="185737"/>
                              </a:cubicBezTo>
                              <a:cubicBezTo>
                                <a:pt x="1180306" y="187325"/>
                                <a:pt x="1177000" y="188674"/>
                                <a:pt x="1173956" y="190500"/>
                              </a:cubicBezTo>
                              <a:cubicBezTo>
                                <a:pt x="1169048" y="193445"/>
                                <a:pt x="1164431" y="196850"/>
                                <a:pt x="1159669" y="200025"/>
                              </a:cubicBezTo>
                              <a:lnTo>
                                <a:pt x="1152525" y="204787"/>
                              </a:lnTo>
                              <a:cubicBezTo>
                                <a:pt x="1150144" y="206375"/>
                                <a:pt x="1148096" y="208645"/>
                                <a:pt x="1145381" y="209550"/>
                              </a:cubicBezTo>
                              <a:cubicBezTo>
                                <a:pt x="1132785" y="213748"/>
                                <a:pt x="1142389" y="210960"/>
                                <a:pt x="1123950" y="214312"/>
                              </a:cubicBezTo>
                              <a:cubicBezTo>
                                <a:pt x="1109138" y="217005"/>
                                <a:pt x="1113382" y="216247"/>
                                <a:pt x="1097756" y="221456"/>
                              </a:cubicBezTo>
                              <a:lnTo>
                                <a:pt x="1090612" y="223837"/>
                              </a:lnTo>
                              <a:lnTo>
                                <a:pt x="1083469" y="226218"/>
                              </a:lnTo>
                              <a:cubicBezTo>
                                <a:pt x="1078272" y="241806"/>
                                <a:pt x="1085490" y="226506"/>
                                <a:pt x="1073944" y="235743"/>
                              </a:cubicBezTo>
                              <a:cubicBezTo>
                                <a:pt x="1071709" y="237531"/>
                                <a:pt x="1071205" y="240863"/>
                                <a:pt x="1069181" y="242887"/>
                              </a:cubicBezTo>
                              <a:cubicBezTo>
                                <a:pt x="1066375" y="245693"/>
                                <a:pt x="1062831" y="247650"/>
                                <a:pt x="1059656" y="250031"/>
                              </a:cubicBezTo>
                              <a:cubicBezTo>
                                <a:pt x="1050857" y="263231"/>
                                <a:pt x="1059928" y="252791"/>
                                <a:pt x="1047750" y="259556"/>
                              </a:cubicBezTo>
                              <a:cubicBezTo>
                                <a:pt x="1023184" y="273203"/>
                                <a:pt x="1042483" y="266074"/>
                                <a:pt x="1026319" y="271462"/>
                              </a:cubicBezTo>
                              <a:cubicBezTo>
                                <a:pt x="1023938" y="273050"/>
                                <a:pt x="1021374" y="274393"/>
                                <a:pt x="1019175" y="276225"/>
                              </a:cubicBezTo>
                              <a:cubicBezTo>
                                <a:pt x="1016588" y="278381"/>
                                <a:pt x="1014955" y="281697"/>
                                <a:pt x="1012031" y="283368"/>
                              </a:cubicBezTo>
                              <a:cubicBezTo>
                                <a:pt x="1009189" y="284992"/>
                                <a:pt x="1005681" y="284956"/>
                                <a:pt x="1002506" y="285750"/>
                              </a:cubicBezTo>
                              <a:cubicBezTo>
                                <a:pt x="1000125" y="288131"/>
                                <a:pt x="997230" y="290091"/>
                                <a:pt x="995362" y="292893"/>
                              </a:cubicBezTo>
                              <a:cubicBezTo>
                                <a:pt x="981574" y="313574"/>
                                <a:pt x="1008631" y="284387"/>
                                <a:pt x="985837" y="307181"/>
                              </a:cubicBezTo>
                              <a:cubicBezTo>
                                <a:pt x="979853" y="325135"/>
                                <a:pt x="987924" y="303008"/>
                                <a:pt x="978694" y="321468"/>
                              </a:cubicBezTo>
                              <a:cubicBezTo>
                                <a:pt x="976782" y="325291"/>
                                <a:pt x="975432" y="329372"/>
                                <a:pt x="973931" y="333375"/>
                              </a:cubicBezTo>
                              <a:cubicBezTo>
                                <a:pt x="969929" y="344046"/>
                                <a:pt x="972923" y="337531"/>
                                <a:pt x="969169" y="350043"/>
                              </a:cubicBezTo>
                              <a:cubicBezTo>
                                <a:pt x="967726" y="354852"/>
                                <a:pt x="965994" y="359568"/>
                                <a:pt x="964406" y="364331"/>
                              </a:cubicBezTo>
                              <a:cubicBezTo>
                                <a:pt x="963612" y="366712"/>
                                <a:pt x="963418" y="369387"/>
                                <a:pt x="962025" y="371475"/>
                              </a:cubicBezTo>
                              <a:lnTo>
                                <a:pt x="957262" y="378618"/>
                              </a:lnTo>
                              <a:cubicBezTo>
                                <a:pt x="956468" y="380999"/>
                                <a:pt x="956100" y="383568"/>
                                <a:pt x="954881" y="385762"/>
                              </a:cubicBezTo>
                              <a:cubicBezTo>
                                <a:pt x="952101" y="390766"/>
                                <a:pt x="945356" y="400050"/>
                                <a:pt x="945356" y="400050"/>
                              </a:cubicBezTo>
                              <a:cubicBezTo>
                                <a:pt x="937351" y="424066"/>
                                <a:pt x="949568" y="386805"/>
                                <a:pt x="940594" y="416718"/>
                              </a:cubicBezTo>
                              <a:cubicBezTo>
                                <a:pt x="928932" y="455589"/>
                                <a:pt x="942418" y="408867"/>
                                <a:pt x="931069" y="442912"/>
                              </a:cubicBezTo>
                              <a:cubicBezTo>
                                <a:pt x="930034" y="446017"/>
                                <a:pt x="929586" y="449290"/>
                                <a:pt x="928687" y="452437"/>
                              </a:cubicBezTo>
                              <a:cubicBezTo>
                                <a:pt x="927997" y="454851"/>
                                <a:pt x="927100" y="457200"/>
                                <a:pt x="926306" y="459581"/>
                              </a:cubicBezTo>
                              <a:cubicBezTo>
                                <a:pt x="925512" y="472281"/>
                                <a:pt x="924672" y="484978"/>
                                <a:pt x="923925" y="497681"/>
                              </a:cubicBezTo>
                              <a:cubicBezTo>
                                <a:pt x="923085" y="511966"/>
                                <a:pt x="923319" y="526344"/>
                                <a:pt x="921544" y="540543"/>
                              </a:cubicBezTo>
                              <a:cubicBezTo>
                                <a:pt x="920921" y="545525"/>
                                <a:pt x="917998" y="549961"/>
                                <a:pt x="916781" y="554831"/>
                              </a:cubicBezTo>
                              <a:cubicBezTo>
                                <a:pt x="913012" y="569909"/>
                                <a:pt x="916215" y="561633"/>
                                <a:pt x="904875" y="578643"/>
                              </a:cubicBezTo>
                              <a:lnTo>
                                <a:pt x="900112" y="585787"/>
                              </a:lnTo>
                              <a:cubicBezTo>
                                <a:pt x="898525" y="588168"/>
                                <a:pt x="897731" y="591344"/>
                                <a:pt x="895350" y="592931"/>
                              </a:cubicBezTo>
                              <a:lnTo>
                                <a:pt x="888206" y="597693"/>
                              </a:lnTo>
                              <a:cubicBezTo>
                                <a:pt x="886581" y="602570"/>
                                <a:pt x="885324" y="608430"/>
                                <a:pt x="881062" y="611981"/>
                              </a:cubicBezTo>
                              <a:cubicBezTo>
                                <a:pt x="878335" y="614253"/>
                                <a:pt x="874712" y="615156"/>
                                <a:pt x="871537" y="616743"/>
                              </a:cubicBezTo>
                              <a:cubicBezTo>
                                <a:pt x="869950" y="619124"/>
                                <a:pt x="868799" y="621863"/>
                                <a:pt x="866775" y="623887"/>
                              </a:cubicBezTo>
                              <a:cubicBezTo>
                                <a:pt x="864751" y="625911"/>
                                <a:pt x="861419" y="626415"/>
                                <a:pt x="859631" y="628650"/>
                              </a:cubicBezTo>
                              <a:cubicBezTo>
                                <a:pt x="858063" y="630610"/>
                                <a:pt x="858372" y="633548"/>
                                <a:pt x="857250" y="635793"/>
                              </a:cubicBezTo>
                              <a:cubicBezTo>
                                <a:pt x="855970" y="638353"/>
                                <a:pt x="854075" y="640556"/>
                                <a:pt x="852487" y="642937"/>
                              </a:cubicBezTo>
                              <a:cubicBezTo>
                                <a:pt x="854868" y="644525"/>
                                <a:pt x="860536" y="644985"/>
                                <a:pt x="859631" y="647700"/>
                              </a:cubicBezTo>
                              <a:cubicBezTo>
                                <a:pt x="858596" y="650805"/>
                                <a:pt x="853301" y="649371"/>
                                <a:pt x="850106" y="650081"/>
                              </a:cubicBezTo>
                              <a:cubicBezTo>
                                <a:pt x="846155" y="650959"/>
                                <a:pt x="842126" y="651480"/>
                                <a:pt x="838200" y="652462"/>
                              </a:cubicBezTo>
                              <a:cubicBezTo>
                                <a:pt x="835765" y="653071"/>
                                <a:pt x="833460" y="654122"/>
                                <a:pt x="831056" y="654843"/>
                              </a:cubicBezTo>
                              <a:cubicBezTo>
                                <a:pt x="825521" y="656504"/>
                                <a:pt x="819943" y="658018"/>
                                <a:pt x="814387" y="659606"/>
                              </a:cubicBezTo>
                              <a:cubicBezTo>
                                <a:pt x="811212" y="661987"/>
                                <a:pt x="808228" y="664647"/>
                                <a:pt x="804862" y="666750"/>
                              </a:cubicBezTo>
                              <a:cubicBezTo>
                                <a:pt x="801852" y="668631"/>
                                <a:pt x="798109" y="669295"/>
                                <a:pt x="795337" y="671512"/>
                              </a:cubicBezTo>
                              <a:cubicBezTo>
                                <a:pt x="790078" y="675719"/>
                                <a:pt x="781050" y="685800"/>
                                <a:pt x="781050" y="685800"/>
                              </a:cubicBezTo>
                              <a:cubicBezTo>
                                <a:pt x="775065" y="703755"/>
                                <a:pt x="783835" y="682318"/>
                                <a:pt x="771525" y="697706"/>
                              </a:cubicBezTo>
                              <a:cubicBezTo>
                                <a:pt x="763855" y="707294"/>
                                <a:pt x="775535" y="703070"/>
                                <a:pt x="764381" y="711993"/>
                              </a:cubicBezTo>
                              <a:cubicBezTo>
                                <a:pt x="762421" y="713561"/>
                                <a:pt x="759618" y="713581"/>
                                <a:pt x="757237" y="714375"/>
                              </a:cubicBezTo>
                              <a:cubicBezTo>
                                <a:pt x="755650" y="717550"/>
                                <a:pt x="754985" y="721390"/>
                                <a:pt x="752475" y="723900"/>
                              </a:cubicBezTo>
                              <a:cubicBezTo>
                                <a:pt x="750700" y="725675"/>
                                <a:pt x="747681" y="725400"/>
                                <a:pt x="745331" y="726281"/>
                              </a:cubicBezTo>
                              <a:cubicBezTo>
                                <a:pt x="722523" y="734833"/>
                                <a:pt x="742514" y="728013"/>
                                <a:pt x="726281" y="733425"/>
                              </a:cubicBezTo>
                              <a:cubicBezTo>
                                <a:pt x="715972" y="732279"/>
                                <a:pt x="701245" y="731036"/>
                                <a:pt x="690562" y="728662"/>
                              </a:cubicBezTo>
                              <a:cubicBezTo>
                                <a:pt x="688112" y="728118"/>
                                <a:pt x="685886" y="726744"/>
                                <a:pt x="683419" y="726281"/>
                              </a:cubicBezTo>
                              <a:cubicBezTo>
                                <a:pt x="673157" y="724357"/>
                                <a:pt x="662781" y="723106"/>
                                <a:pt x="652462" y="721518"/>
                              </a:cubicBezTo>
                              <a:cubicBezTo>
                                <a:pt x="650081" y="719137"/>
                                <a:pt x="648263" y="716010"/>
                                <a:pt x="645319" y="714375"/>
                              </a:cubicBezTo>
                              <a:cubicBezTo>
                                <a:pt x="640930" y="711937"/>
                                <a:pt x="635521" y="711857"/>
                                <a:pt x="631031" y="709612"/>
                              </a:cubicBezTo>
                              <a:cubicBezTo>
                                <a:pt x="614573" y="701384"/>
                                <a:pt x="628564" y="707212"/>
                                <a:pt x="607219" y="702468"/>
                              </a:cubicBezTo>
                              <a:cubicBezTo>
                                <a:pt x="599485" y="700749"/>
                                <a:pt x="598392" y="698686"/>
                                <a:pt x="590550" y="695325"/>
                              </a:cubicBezTo>
                              <a:cubicBezTo>
                                <a:pt x="588243" y="694336"/>
                                <a:pt x="585841" y="693552"/>
                                <a:pt x="583406" y="692943"/>
                              </a:cubicBezTo>
                              <a:cubicBezTo>
                                <a:pt x="577973" y="691585"/>
                                <a:pt x="569798" y="690902"/>
                                <a:pt x="564356" y="688181"/>
                              </a:cubicBezTo>
                              <a:cubicBezTo>
                                <a:pt x="554015" y="683010"/>
                                <a:pt x="549536" y="677684"/>
                                <a:pt x="538162" y="673893"/>
                              </a:cubicBezTo>
                              <a:cubicBezTo>
                                <a:pt x="533582" y="672366"/>
                                <a:pt x="528637" y="672306"/>
                                <a:pt x="523875" y="671512"/>
                              </a:cubicBezTo>
                              <a:cubicBezTo>
                                <a:pt x="519112" y="669131"/>
                                <a:pt x="514422" y="666599"/>
                                <a:pt x="509587" y="664368"/>
                              </a:cubicBezTo>
                              <a:cubicBezTo>
                                <a:pt x="504099" y="661835"/>
                                <a:pt x="498326" y="659928"/>
                                <a:pt x="492919" y="657225"/>
                              </a:cubicBezTo>
                              <a:cubicBezTo>
                                <a:pt x="488779" y="655155"/>
                                <a:pt x="485452" y="651387"/>
                                <a:pt x="481012" y="650081"/>
                              </a:cubicBezTo>
                              <a:cubicBezTo>
                                <a:pt x="461802" y="644431"/>
                                <a:pt x="430305" y="644016"/>
                                <a:pt x="411956" y="642937"/>
                              </a:cubicBezTo>
                              <a:cubicBezTo>
                                <a:pt x="407194" y="642143"/>
                                <a:pt x="402403" y="641503"/>
                                <a:pt x="397669" y="640556"/>
                              </a:cubicBezTo>
                              <a:cubicBezTo>
                                <a:pt x="394460" y="639914"/>
                                <a:pt x="391413" y="638026"/>
                                <a:pt x="388144" y="638175"/>
                              </a:cubicBezTo>
                              <a:cubicBezTo>
                                <a:pt x="373783" y="638828"/>
                                <a:pt x="359569" y="641350"/>
                                <a:pt x="345281" y="642937"/>
                              </a:cubicBezTo>
                              <a:cubicBezTo>
                                <a:pt x="342900" y="642143"/>
                                <a:pt x="340625" y="640888"/>
                                <a:pt x="338137" y="640556"/>
                              </a:cubicBezTo>
                              <a:cubicBezTo>
                                <a:pt x="328663" y="639293"/>
                                <a:pt x="318892" y="640248"/>
                                <a:pt x="309562" y="638175"/>
                              </a:cubicBezTo>
                              <a:cubicBezTo>
                                <a:pt x="304364" y="637020"/>
                                <a:pt x="300122" y="633234"/>
                                <a:pt x="295275" y="631031"/>
                              </a:cubicBezTo>
                              <a:cubicBezTo>
                                <a:pt x="291384" y="629262"/>
                                <a:pt x="287338" y="627856"/>
                                <a:pt x="283369" y="626268"/>
                              </a:cubicBezTo>
                              <a:cubicBezTo>
                                <a:pt x="278606" y="627062"/>
                                <a:pt x="273519" y="630552"/>
                                <a:pt x="269081" y="628650"/>
                              </a:cubicBezTo>
                              <a:cubicBezTo>
                                <a:pt x="266073" y="627361"/>
                                <a:pt x="267599" y="622272"/>
                                <a:pt x="266700" y="619125"/>
                              </a:cubicBezTo>
                              <a:cubicBezTo>
                                <a:pt x="266010" y="616711"/>
                                <a:pt x="264864" y="614431"/>
                                <a:pt x="264319" y="611981"/>
                              </a:cubicBezTo>
                              <a:cubicBezTo>
                                <a:pt x="263272" y="607268"/>
                                <a:pt x="262620" y="602473"/>
                                <a:pt x="261937" y="597693"/>
                              </a:cubicBezTo>
                              <a:cubicBezTo>
                                <a:pt x="261032" y="591358"/>
                                <a:pt x="260897" y="584900"/>
                                <a:pt x="259556" y="578643"/>
                              </a:cubicBezTo>
                              <a:cubicBezTo>
                                <a:pt x="258504" y="573735"/>
                                <a:pt x="256381" y="569118"/>
                                <a:pt x="254794" y="564356"/>
                              </a:cubicBezTo>
                              <a:lnTo>
                                <a:pt x="252412" y="557212"/>
                              </a:lnTo>
                              <a:cubicBezTo>
                                <a:pt x="251618" y="554831"/>
                                <a:pt x="251423" y="552157"/>
                                <a:pt x="250031" y="550068"/>
                              </a:cubicBezTo>
                              <a:cubicBezTo>
                                <a:pt x="246856" y="545306"/>
                                <a:pt x="235743" y="532606"/>
                                <a:pt x="240506" y="535781"/>
                              </a:cubicBezTo>
                              <a:lnTo>
                                <a:pt x="247650" y="540543"/>
                              </a:lnTo>
                              <a:cubicBezTo>
                                <a:pt x="242627" y="520450"/>
                                <a:pt x="249658" y="541633"/>
                                <a:pt x="230981" y="516731"/>
                              </a:cubicBezTo>
                              <a:cubicBezTo>
                                <a:pt x="221707" y="504366"/>
                                <a:pt x="225612" y="510756"/>
                                <a:pt x="219075" y="497681"/>
                              </a:cubicBezTo>
                              <a:cubicBezTo>
                                <a:pt x="216694" y="498475"/>
                                <a:pt x="213706" y="498287"/>
                                <a:pt x="211931" y="500062"/>
                              </a:cubicBezTo>
                              <a:cubicBezTo>
                                <a:pt x="210156" y="501837"/>
                                <a:pt x="212060" y="507206"/>
                                <a:pt x="209550" y="507206"/>
                              </a:cubicBezTo>
                              <a:cubicBezTo>
                                <a:pt x="206182" y="507206"/>
                                <a:pt x="205208" y="501930"/>
                                <a:pt x="202406" y="500062"/>
                              </a:cubicBezTo>
                              <a:cubicBezTo>
                                <a:pt x="200317" y="498670"/>
                                <a:pt x="197569" y="498670"/>
                                <a:pt x="195262" y="497681"/>
                              </a:cubicBezTo>
                              <a:cubicBezTo>
                                <a:pt x="191999" y="496283"/>
                                <a:pt x="188912" y="494506"/>
                                <a:pt x="185737" y="492918"/>
                              </a:cubicBezTo>
                              <a:cubicBezTo>
                                <a:pt x="184943" y="490537"/>
                                <a:pt x="184575" y="487969"/>
                                <a:pt x="183356" y="485775"/>
                              </a:cubicBezTo>
                              <a:cubicBezTo>
                                <a:pt x="180576" y="480771"/>
                                <a:pt x="173831" y="471487"/>
                                <a:pt x="173831" y="471487"/>
                              </a:cubicBezTo>
                              <a:cubicBezTo>
                                <a:pt x="173037" y="468312"/>
                                <a:pt x="173265" y="464685"/>
                                <a:pt x="171450" y="461962"/>
                              </a:cubicBezTo>
                              <a:cubicBezTo>
                                <a:pt x="169862" y="459581"/>
                                <a:pt x="166505" y="459032"/>
                                <a:pt x="164306" y="457200"/>
                              </a:cubicBezTo>
                              <a:cubicBezTo>
                                <a:pt x="161719" y="455044"/>
                                <a:pt x="159318" y="452643"/>
                                <a:pt x="157162" y="450056"/>
                              </a:cubicBezTo>
                              <a:cubicBezTo>
                                <a:pt x="155330" y="447857"/>
                                <a:pt x="154301" y="445051"/>
                                <a:pt x="152400" y="442912"/>
                              </a:cubicBezTo>
                              <a:cubicBezTo>
                                <a:pt x="147925" y="437878"/>
                                <a:pt x="142875" y="433388"/>
                                <a:pt x="138112" y="428625"/>
                              </a:cubicBezTo>
                              <a:cubicBezTo>
                                <a:pt x="135731" y="426244"/>
                                <a:pt x="134271" y="422141"/>
                                <a:pt x="130969" y="421481"/>
                              </a:cubicBezTo>
                              <a:lnTo>
                                <a:pt x="119062" y="419100"/>
                              </a:lnTo>
                              <a:cubicBezTo>
                                <a:pt x="115093" y="417512"/>
                                <a:pt x="111181" y="415775"/>
                                <a:pt x="107156" y="414337"/>
                              </a:cubicBezTo>
                              <a:cubicBezTo>
                                <a:pt x="100065" y="411804"/>
                                <a:pt x="92460" y="410560"/>
                                <a:pt x="85725" y="407193"/>
                              </a:cubicBezTo>
                              <a:cubicBezTo>
                                <a:pt x="82550" y="405606"/>
                                <a:pt x="79513" y="403705"/>
                                <a:pt x="76200" y="402431"/>
                              </a:cubicBezTo>
                              <a:cubicBezTo>
                                <a:pt x="69172" y="399728"/>
                                <a:pt x="61913" y="397668"/>
                                <a:pt x="54769" y="395287"/>
                              </a:cubicBezTo>
                              <a:lnTo>
                                <a:pt x="47625" y="392906"/>
                              </a:lnTo>
                              <a:cubicBezTo>
                                <a:pt x="38894" y="393700"/>
                                <a:pt x="30138" y="394263"/>
                                <a:pt x="21431" y="395287"/>
                              </a:cubicBezTo>
                              <a:cubicBezTo>
                                <a:pt x="16636" y="395851"/>
                                <a:pt x="11857" y="396621"/>
                                <a:pt x="7144" y="397668"/>
                              </a:cubicBezTo>
                              <a:cubicBezTo>
                                <a:pt x="4694" y="398213"/>
                                <a:pt x="0" y="400050"/>
                                <a:pt x="0" y="400050"/>
                              </a:cubicBezTo>
                              <a:lnTo>
                                <a:pt x="0" y="400050"/>
                              </a:lnTo>
                              <a:lnTo>
                                <a:pt x="2381" y="400050"/>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フリーフォーム 13"/>
                        <p:cNvSpPr/>
                        <p:nvPr/>
                      </p:nvSpPr>
                      <p:spPr>
                        <a:xfrm>
                          <a:off x="4059700" y="2457450"/>
                          <a:ext cx="1857706" cy="1540669"/>
                        </a:xfrm>
                        <a:custGeom>
                          <a:avLst/>
                          <a:gdLst>
                            <a:gd name="connsiteX0" fmla="*/ 1750550 w 1857706"/>
                            <a:gd name="connsiteY0" fmla="*/ 461963 h 1245394"/>
                            <a:gd name="connsiteX1" fmla="*/ 1750550 w 1857706"/>
                            <a:gd name="connsiteY1" fmla="*/ 461963 h 1245394"/>
                            <a:gd name="connsiteX2" fmla="*/ 1755313 w 1857706"/>
                            <a:gd name="connsiteY2" fmla="*/ 440531 h 1245394"/>
                            <a:gd name="connsiteX3" fmla="*/ 1757694 w 1857706"/>
                            <a:gd name="connsiteY3" fmla="*/ 433388 h 1245394"/>
                            <a:gd name="connsiteX4" fmla="*/ 1762456 w 1857706"/>
                            <a:gd name="connsiteY4" fmla="*/ 426244 h 1245394"/>
                            <a:gd name="connsiteX5" fmla="*/ 1764838 w 1857706"/>
                            <a:gd name="connsiteY5" fmla="*/ 419100 h 1245394"/>
                            <a:gd name="connsiteX6" fmla="*/ 1774363 w 1857706"/>
                            <a:gd name="connsiteY6" fmla="*/ 404813 h 1245394"/>
                            <a:gd name="connsiteX7" fmla="*/ 1779125 w 1857706"/>
                            <a:gd name="connsiteY7" fmla="*/ 397669 h 1245394"/>
                            <a:gd name="connsiteX8" fmla="*/ 1795794 w 1857706"/>
                            <a:gd name="connsiteY8" fmla="*/ 371475 h 1245394"/>
                            <a:gd name="connsiteX9" fmla="*/ 1802938 w 1857706"/>
                            <a:gd name="connsiteY9" fmla="*/ 350044 h 1245394"/>
                            <a:gd name="connsiteX10" fmla="*/ 1805319 w 1857706"/>
                            <a:gd name="connsiteY10" fmla="*/ 342900 h 1245394"/>
                            <a:gd name="connsiteX11" fmla="*/ 1810081 w 1857706"/>
                            <a:gd name="connsiteY11" fmla="*/ 335756 h 1245394"/>
                            <a:gd name="connsiteX12" fmla="*/ 1814844 w 1857706"/>
                            <a:gd name="connsiteY12" fmla="*/ 321469 h 1245394"/>
                            <a:gd name="connsiteX13" fmla="*/ 1819606 w 1857706"/>
                            <a:gd name="connsiteY13" fmla="*/ 307181 h 1245394"/>
                            <a:gd name="connsiteX14" fmla="*/ 1821988 w 1857706"/>
                            <a:gd name="connsiteY14" fmla="*/ 300038 h 1245394"/>
                            <a:gd name="connsiteX15" fmla="*/ 1829131 w 1857706"/>
                            <a:gd name="connsiteY15" fmla="*/ 285750 h 1245394"/>
                            <a:gd name="connsiteX16" fmla="*/ 1833894 w 1857706"/>
                            <a:gd name="connsiteY16" fmla="*/ 276225 h 1245394"/>
                            <a:gd name="connsiteX17" fmla="*/ 1836275 w 1857706"/>
                            <a:gd name="connsiteY17" fmla="*/ 269081 h 1245394"/>
                            <a:gd name="connsiteX18" fmla="*/ 1841038 w 1857706"/>
                            <a:gd name="connsiteY18" fmla="*/ 261938 h 1245394"/>
                            <a:gd name="connsiteX19" fmla="*/ 1850563 w 1857706"/>
                            <a:gd name="connsiteY19" fmla="*/ 245269 h 1245394"/>
                            <a:gd name="connsiteX20" fmla="*/ 1855325 w 1857706"/>
                            <a:gd name="connsiteY20" fmla="*/ 230981 h 1245394"/>
                            <a:gd name="connsiteX21" fmla="*/ 1857706 w 1857706"/>
                            <a:gd name="connsiteY21" fmla="*/ 223838 h 1245394"/>
                            <a:gd name="connsiteX22" fmla="*/ 1852944 w 1857706"/>
                            <a:gd name="connsiteY22" fmla="*/ 204788 h 1245394"/>
                            <a:gd name="connsiteX23" fmla="*/ 1850563 w 1857706"/>
                            <a:gd name="connsiteY23" fmla="*/ 195263 h 1245394"/>
                            <a:gd name="connsiteX24" fmla="*/ 1845800 w 1857706"/>
                            <a:gd name="connsiteY24" fmla="*/ 180975 h 1245394"/>
                            <a:gd name="connsiteX25" fmla="*/ 1843419 w 1857706"/>
                            <a:gd name="connsiteY25" fmla="*/ 173831 h 1245394"/>
                            <a:gd name="connsiteX26" fmla="*/ 1838656 w 1857706"/>
                            <a:gd name="connsiteY26" fmla="*/ 166688 h 1245394"/>
                            <a:gd name="connsiteX27" fmla="*/ 1824369 w 1857706"/>
                            <a:gd name="connsiteY27" fmla="*/ 157163 h 1245394"/>
                            <a:gd name="connsiteX28" fmla="*/ 1714831 w 1857706"/>
                            <a:gd name="connsiteY28" fmla="*/ 159544 h 1245394"/>
                            <a:gd name="connsiteX29" fmla="*/ 1650538 w 1857706"/>
                            <a:gd name="connsiteY29" fmla="*/ 159544 h 1245394"/>
                            <a:gd name="connsiteX30" fmla="*/ 1638631 w 1857706"/>
                            <a:gd name="connsiteY30" fmla="*/ 157163 h 1245394"/>
                            <a:gd name="connsiteX31" fmla="*/ 1631488 w 1857706"/>
                            <a:gd name="connsiteY31" fmla="*/ 154781 h 1245394"/>
                            <a:gd name="connsiteX32" fmla="*/ 1595769 w 1857706"/>
                            <a:gd name="connsiteY32" fmla="*/ 152400 h 1245394"/>
                            <a:gd name="connsiteX33" fmla="*/ 1562431 w 1857706"/>
                            <a:gd name="connsiteY33" fmla="*/ 145256 h 1245394"/>
                            <a:gd name="connsiteX34" fmla="*/ 1550525 w 1857706"/>
                            <a:gd name="connsiteY34" fmla="*/ 142875 h 1245394"/>
                            <a:gd name="connsiteX35" fmla="*/ 1495756 w 1857706"/>
                            <a:gd name="connsiteY35" fmla="*/ 140494 h 1245394"/>
                            <a:gd name="connsiteX36" fmla="*/ 1467181 w 1857706"/>
                            <a:gd name="connsiteY36" fmla="*/ 142875 h 1245394"/>
                            <a:gd name="connsiteX37" fmla="*/ 1455275 w 1857706"/>
                            <a:gd name="connsiteY37" fmla="*/ 154781 h 1245394"/>
                            <a:gd name="connsiteX38" fmla="*/ 1448131 w 1857706"/>
                            <a:gd name="connsiteY38" fmla="*/ 159544 h 1245394"/>
                            <a:gd name="connsiteX39" fmla="*/ 1436225 w 1857706"/>
                            <a:gd name="connsiteY39" fmla="*/ 180975 h 1245394"/>
                            <a:gd name="connsiteX40" fmla="*/ 1438606 w 1857706"/>
                            <a:gd name="connsiteY40" fmla="*/ 192881 h 1245394"/>
                            <a:gd name="connsiteX41" fmla="*/ 1443369 w 1857706"/>
                            <a:gd name="connsiteY41" fmla="*/ 200025 h 1245394"/>
                            <a:gd name="connsiteX42" fmla="*/ 1467181 w 1857706"/>
                            <a:gd name="connsiteY42" fmla="*/ 219075 h 1245394"/>
                            <a:gd name="connsiteX43" fmla="*/ 1469563 w 1857706"/>
                            <a:gd name="connsiteY43" fmla="*/ 264319 h 1245394"/>
                            <a:gd name="connsiteX44" fmla="*/ 1462419 w 1857706"/>
                            <a:gd name="connsiteY44" fmla="*/ 278606 h 1245394"/>
                            <a:gd name="connsiteX45" fmla="*/ 1455275 w 1857706"/>
                            <a:gd name="connsiteY45" fmla="*/ 283369 h 1245394"/>
                            <a:gd name="connsiteX46" fmla="*/ 1450513 w 1857706"/>
                            <a:gd name="connsiteY46" fmla="*/ 290513 h 1245394"/>
                            <a:gd name="connsiteX47" fmla="*/ 1443369 w 1857706"/>
                            <a:gd name="connsiteY47" fmla="*/ 295275 h 1245394"/>
                            <a:gd name="connsiteX48" fmla="*/ 1440988 w 1857706"/>
                            <a:gd name="connsiteY48" fmla="*/ 307181 h 1245394"/>
                            <a:gd name="connsiteX49" fmla="*/ 1438606 w 1857706"/>
                            <a:gd name="connsiteY49" fmla="*/ 314325 h 1245394"/>
                            <a:gd name="connsiteX50" fmla="*/ 1436225 w 1857706"/>
                            <a:gd name="connsiteY50" fmla="*/ 376238 h 1245394"/>
                            <a:gd name="connsiteX51" fmla="*/ 1429081 w 1857706"/>
                            <a:gd name="connsiteY51" fmla="*/ 400050 h 1245394"/>
                            <a:gd name="connsiteX52" fmla="*/ 1426700 w 1857706"/>
                            <a:gd name="connsiteY52" fmla="*/ 409575 h 1245394"/>
                            <a:gd name="connsiteX53" fmla="*/ 1421938 w 1857706"/>
                            <a:gd name="connsiteY53" fmla="*/ 423863 h 1245394"/>
                            <a:gd name="connsiteX54" fmla="*/ 1414794 w 1857706"/>
                            <a:gd name="connsiteY54" fmla="*/ 447675 h 1245394"/>
                            <a:gd name="connsiteX55" fmla="*/ 1410031 w 1857706"/>
                            <a:gd name="connsiteY55" fmla="*/ 461963 h 1245394"/>
                            <a:gd name="connsiteX56" fmla="*/ 1400506 w 1857706"/>
                            <a:gd name="connsiteY56" fmla="*/ 476250 h 1245394"/>
                            <a:gd name="connsiteX57" fmla="*/ 1388600 w 1857706"/>
                            <a:gd name="connsiteY57" fmla="*/ 490538 h 1245394"/>
                            <a:gd name="connsiteX58" fmla="*/ 1381456 w 1857706"/>
                            <a:gd name="connsiteY58" fmla="*/ 495300 h 1245394"/>
                            <a:gd name="connsiteX59" fmla="*/ 1371931 w 1857706"/>
                            <a:gd name="connsiteY59" fmla="*/ 507206 h 1245394"/>
                            <a:gd name="connsiteX60" fmla="*/ 1367169 w 1857706"/>
                            <a:gd name="connsiteY60" fmla="*/ 514350 h 1245394"/>
                            <a:gd name="connsiteX61" fmla="*/ 1360025 w 1857706"/>
                            <a:gd name="connsiteY61" fmla="*/ 519113 h 1245394"/>
                            <a:gd name="connsiteX62" fmla="*/ 1352881 w 1857706"/>
                            <a:gd name="connsiteY62" fmla="*/ 526256 h 1245394"/>
                            <a:gd name="connsiteX63" fmla="*/ 1348119 w 1857706"/>
                            <a:gd name="connsiteY63" fmla="*/ 533400 h 1245394"/>
                            <a:gd name="connsiteX64" fmla="*/ 1338594 w 1857706"/>
                            <a:gd name="connsiteY64" fmla="*/ 535781 h 1245394"/>
                            <a:gd name="connsiteX65" fmla="*/ 1324306 w 1857706"/>
                            <a:gd name="connsiteY65" fmla="*/ 545306 h 1245394"/>
                            <a:gd name="connsiteX66" fmla="*/ 1317163 w 1857706"/>
                            <a:gd name="connsiteY66" fmla="*/ 547688 h 1245394"/>
                            <a:gd name="connsiteX67" fmla="*/ 1302875 w 1857706"/>
                            <a:gd name="connsiteY67" fmla="*/ 557213 h 1245394"/>
                            <a:gd name="connsiteX68" fmla="*/ 1286206 w 1857706"/>
                            <a:gd name="connsiteY68" fmla="*/ 564356 h 1245394"/>
                            <a:gd name="connsiteX69" fmla="*/ 1279063 w 1857706"/>
                            <a:gd name="connsiteY69" fmla="*/ 566738 h 1245394"/>
                            <a:gd name="connsiteX70" fmla="*/ 1264775 w 1857706"/>
                            <a:gd name="connsiteY70" fmla="*/ 573881 h 1245394"/>
                            <a:gd name="connsiteX71" fmla="*/ 1257631 w 1857706"/>
                            <a:gd name="connsiteY71" fmla="*/ 581025 h 1245394"/>
                            <a:gd name="connsiteX72" fmla="*/ 1245725 w 1857706"/>
                            <a:gd name="connsiteY72" fmla="*/ 583406 h 1245394"/>
                            <a:gd name="connsiteX73" fmla="*/ 1236200 w 1857706"/>
                            <a:gd name="connsiteY73" fmla="*/ 585788 h 1245394"/>
                            <a:gd name="connsiteX74" fmla="*/ 1229056 w 1857706"/>
                            <a:gd name="connsiteY74" fmla="*/ 588169 h 1245394"/>
                            <a:gd name="connsiteX75" fmla="*/ 1219531 w 1857706"/>
                            <a:gd name="connsiteY75" fmla="*/ 590550 h 1245394"/>
                            <a:gd name="connsiteX76" fmla="*/ 1212388 w 1857706"/>
                            <a:gd name="connsiteY76" fmla="*/ 592931 h 1245394"/>
                            <a:gd name="connsiteX77" fmla="*/ 1202863 w 1857706"/>
                            <a:gd name="connsiteY77" fmla="*/ 595313 h 1245394"/>
                            <a:gd name="connsiteX78" fmla="*/ 1179050 w 1857706"/>
                            <a:gd name="connsiteY78" fmla="*/ 602456 h 1245394"/>
                            <a:gd name="connsiteX79" fmla="*/ 1162381 w 1857706"/>
                            <a:gd name="connsiteY79" fmla="*/ 614363 h 1245394"/>
                            <a:gd name="connsiteX80" fmla="*/ 1140950 w 1857706"/>
                            <a:gd name="connsiteY80" fmla="*/ 626269 h 1245394"/>
                            <a:gd name="connsiteX81" fmla="*/ 1133806 w 1857706"/>
                            <a:gd name="connsiteY81" fmla="*/ 633413 h 1245394"/>
                            <a:gd name="connsiteX82" fmla="*/ 1126663 w 1857706"/>
                            <a:gd name="connsiteY82" fmla="*/ 635794 h 1245394"/>
                            <a:gd name="connsiteX83" fmla="*/ 1119519 w 1857706"/>
                            <a:gd name="connsiteY83" fmla="*/ 640556 h 1245394"/>
                            <a:gd name="connsiteX84" fmla="*/ 1112375 w 1857706"/>
                            <a:gd name="connsiteY84" fmla="*/ 642938 h 1245394"/>
                            <a:gd name="connsiteX85" fmla="*/ 1102850 w 1857706"/>
                            <a:gd name="connsiteY85" fmla="*/ 647700 h 1245394"/>
                            <a:gd name="connsiteX86" fmla="*/ 1095706 w 1857706"/>
                            <a:gd name="connsiteY86" fmla="*/ 652463 h 1245394"/>
                            <a:gd name="connsiteX87" fmla="*/ 1081419 w 1857706"/>
                            <a:gd name="connsiteY87" fmla="*/ 657225 h 1245394"/>
                            <a:gd name="connsiteX88" fmla="*/ 1074275 w 1857706"/>
                            <a:gd name="connsiteY88" fmla="*/ 659606 h 1245394"/>
                            <a:gd name="connsiteX89" fmla="*/ 1062369 w 1857706"/>
                            <a:gd name="connsiteY89" fmla="*/ 661988 h 1245394"/>
                            <a:gd name="connsiteX90" fmla="*/ 1055225 w 1857706"/>
                            <a:gd name="connsiteY90" fmla="*/ 664369 h 1245394"/>
                            <a:gd name="connsiteX91" fmla="*/ 1040938 w 1857706"/>
                            <a:gd name="connsiteY91" fmla="*/ 666750 h 1245394"/>
                            <a:gd name="connsiteX92" fmla="*/ 1017125 w 1857706"/>
                            <a:gd name="connsiteY92" fmla="*/ 673894 h 1245394"/>
                            <a:gd name="connsiteX93" fmla="*/ 1009981 w 1857706"/>
                            <a:gd name="connsiteY93" fmla="*/ 676275 h 1245394"/>
                            <a:gd name="connsiteX94" fmla="*/ 1002838 w 1857706"/>
                            <a:gd name="connsiteY94" fmla="*/ 678656 h 1245394"/>
                            <a:gd name="connsiteX95" fmla="*/ 988550 w 1857706"/>
                            <a:gd name="connsiteY95" fmla="*/ 681038 h 1245394"/>
                            <a:gd name="connsiteX96" fmla="*/ 895681 w 1857706"/>
                            <a:gd name="connsiteY96" fmla="*/ 678656 h 1245394"/>
                            <a:gd name="connsiteX97" fmla="*/ 888538 w 1857706"/>
                            <a:gd name="connsiteY97" fmla="*/ 676275 h 1245394"/>
                            <a:gd name="connsiteX98" fmla="*/ 881394 w 1857706"/>
                            <a:gd name="connsiteY98" fmla="*/ 671513 h 1245394"/>
                            <a:gd name="connsiteX99" fmla="*/ 876631 w 1857706"/>
                            <a:gd name="connsiteY99" fmla="*/ 664369 h 1245394"/>
                            <a:gd name="connsiteX100" fmla="*/ 869488 w 1857706"/>
                            <a:gd name="connsiteY100" fmla="*/ 659606 h 1245394"/>
                            <a:gd name="connsiteX101" fmla="*/ 862344 w 1857706"/>
                            <a:gd name="connsiteY101" fmla="*/ 645319 h 1245394"/>
                            <a:gd name="connsiteX102" fmla="*/ 848056 w 1857706"/>
                            <a:gd name="connsiteY102" fmla="*/ 635794 h 1245394"/>
                            <a:gd name="connsiteX103" fmla="*/ 840913 w 1857706"/>
                            <a:gd name="connsiteY103" fmla="*/ 614363 h 1245394"/>
                            <a:gd name="connsiteX104" fmla="*/ 838531 w 1857706"/>
                            <a:gd name="connsiteY104" fmla="*/ 607219 h 1245394"/>
                            <a:gd name="connsiteX105" fmla="*/ 833769 w 1857706"/>
                            <a:gd name="connsiteY105" fmla="*/ 600075 h 1245394"/>
                            <a:gd name="connsiteX106" fmla="*/ 826625 w 1857706"/>
                            <a:gd name="connsiteY106" fmla="*/ 585788 h 1245394"/>
                            <a:gd name="connsiteX107" fmla="*/ 819481 w 1857706"/>
                            <a:gd name="connsiteY107" fmla="*/ 564356 h 1245394"/>
                            <a:gd name="connsiteX108" fmla="*/ 817100 w 1857706"/>
                            <a:gd name="connsiteY108" fmla="*/ 557213 h 1245394"/>
                            <a:gd name="connsiteX109" fmla="*/ 814719 w 1857706"/>
                            <a:gd name="connsiteY109" fmla="*/ 550069 h 1245394"/>
                            <a:gd name="connsiteX110" fmla="*/ 821863 w 1857706"/>
                            <a:gd name="connsiteY110" fmla="*/ 497681 h 1245394"/>
                            <a:gd name="connsiteX111" fmla="*/ 826625 w 1857706"/>
                            <a:gd name="connsiteY111" fmla="*/ 490538 h 1245394"/>
                            <a:gd name="connsiteX112" fmla="*/ 829006 w 1857706"/>
                            <a:gd name="connsiteY112" fmla="*/ 433388 h 1245394"/>
                            <a:gd name="connsiteX113" fmla="*/ 826625 w 1857706"/>
                            <a:gd name="connsiteY113" fmla="*/ 426244 h 1245394"/>
                            <a:gd name="connsiteX114" fmla="*/ 812338 w 1857706"/>
                            <a:gd name="connsiteY114" fmla="*/ 407194 h 1245394"/>
                            <a:gd name="connsiteX115" fmla="*/ 805194 w 1857706"/>
                            <a:gd name="connsiteY115" fmla="*/ 400050 h 1245394"/>
                            <a:gd name="connsiteX116" fmla="*/ 800431 w 1857706"/>
                            <a:gd name="connsiteY116" fmla="*/ 390525 h 1245394"/>
                            <a:gd name="connsiteX117" fmla="*/ 786144 w 1857706"/>
                            <a:gd name="connsiteY117" fmla="*/ 376238 h 1245394"/>
                            <a:gd name="connsiteX118" fmla="*/ 771856 w 1857706"/>
                            <a:gd name="connsiteY118" fmla="*/ 364331 h 1245394"/>
                            <a:gd name="connsiteX119" fmla="*/ 764713 w 1857706"/>
                            <a:gd name="connsiteY119" fmla="*/ 357188 h 1245394"/>
                            <a:gd name="connsiteX120" fmla="*/ 752806 w 1857706"/>
                            <a:gd name="connsiteY120" fmla="*/ 347663 h 1245394"/>
                            <a:gd name="connsiteX121" fmla="*/ 736138 w 1857706"/>
                            <a:gd name="connsiteY121" fmla="*/ 335756 h 1245394"/>
                            <a:gd name="connsiteX122" fmla="*/ 731375 w 1857706"/>
                            <a:gd name="connsiteY122" fmla="*/ 328613 h 1245394"/>
                            <a:gd name="connsiteX123" fmla="*/ 717088 w 1857706"/>
                            <a:gd name="connsiteY123" fmla="*/ 321469 h 1245394"/>
                            <a:gd name="connsiteX124" fmla="*/ 709944 w 1857706"/>
                            <a:gd name="connsiteY124" fmla="*/ 307181 h 1245394"/>
                            <a:gd name="connsiteX125" fmla="*/ 702800 w 1857706"/>
                            <a:gd name="connsiteY125" fmla="*/ 302419 h 1245394"/>
                            <a:gd name="connsiteX126" fmla="*/ 705181 w 1857706"/>
                            <a:gd name="connsiteY126" fmla="*/ 295275 h 1245394"/>
                            <a:gd name="connsiteX127" fmla="*/ 693275 w 1857706"/>
                            <a:gd name="connsiteY127" fmla="*/ 283369 h 1245394"/>
                            <a:gd name="connsiteX128" fmla="*/ 688513 w 1857706"/>
                            <a:gd name="connsiteY128" fmla="*/ 273844 h 1245394"/>
                            <a:gd name="connsiteX129" fmla="*/ 674225 w 1857706"/>
                            <a:gd name="connsiteY129" fmla="*/ 252413 h 1245394"/>
                            <a:gd name="connsiteX130" fmla="*/ 669463 w 1857706"/>
                            <a:gd name="connsiteY130" fmla="*/ 245269 h 1245394"/>
                            <a:gd name="connsiteX131" fmla="*/ 664700 w 1857706"/>
                            <a:gd name="connsiteY131" fmla="*/ 238125 h 1245394"/>
                            <a:gd name="connsiteX132" fmla="*/ 662319 w 1857706"/>
                            <a:gd name="connsiteY132" fmla="*/ 230981 h 1245394"/>
                            <a:gd name="connsiteX133" fmla="*/ 659938 w 1857706"/>
                            <a:gd name="connsiteY133" fmla="*/ 238125 h 1245394"/>
                            <a:gd name="connsiteX134" fmla="*/ 657556 w 1857706"/>
                            <a:gd name="connsiteY134" fmla="*/ 226219 h 1245394"/>
                            <a:gd name="connsiteX135" fmla="*/ 650413 w 1857706"/>
                            <a:gd name="connsiteY135" fmla="*/ 216694 h 1245394"/>
                            <a:gd name="connsiteX136" fmla="*/ 648031 w 1857706"/>
                            <a:gd name="connsiteY136" fmla="*/ 209550 h 1245394"/>
                            <a:gd name="connsiteX137" fmla="*/ 643269 w 1857706"/>
                            <a:gd name="connsiteY137" fmla="*/ 192881 h 1245394"/>
                            <a:gd name="connsiteX138" fmla="*/ 638506 w 1857706"/>
                            <a:gd name="connsiteY138" fmla="*/ 185738 h 1245394"/>
                            <a:gd name="connsiteX139" fmla="*/ 628981 w 1857706"/>
                            <a:gd name="connsiteY139" fmla="*/ 173831 h 1245394"/>
                            <a:gd name="connsiteX140" fmla="*/ 619456 w 1857706"/>
                            <a:gd name="connsiteY140" fmla="*/ 159544 h 1245394"/>
                            <a:gd name="connsiteX141" fmla="*/ 614694 w 1857706"/>
                            <a:gd name="connsiteY141" fmla="*/ 152400 h 1245394"/>
                            <a:gd name="connsiteX142" fmla="*/ 607550 w 1857706"/>
                            <a:gd name="connsiteY142" fmla="*/ 145256 h 1245394"/>
                            <a:gd name="connsiteX143" fmla="*/ 598025 w 1857706"/>
                            <a:gd name="connsiteY143" fmla="*/ 130969 h 1245394"/>
                            <a:gd name="connsiteX144" fmla="*/ 588500 w 1857706"/>
                            <a:gd name="connsiteY144" fmla="*/ 116681 h 1245394"/>
                            <a:gd name="connsiteX145" fmla="*/ 578975 w 1857706"/>
                            <a:gd name="connsiteY145" fmla="*/ 102394 h 1245394"/>
                            <a:gd name="connsiteX146" fmla="*/ 571831 w 1857706"/>
                            <a:gd name="connsiteY146" fmla="*/ 95250 h 1245394"/>
                            <a:gd name="connsiteX147" fmla="*/ 562306 w 1857706"/>
                            <a:gd name="connsiteY147" fmla="*/ 80963 h 1245394"/>
                            <a:gd name="connsiteX148" fmla="*/ 555163 w 1857706"/>
                            <a:gd name="connsiteY148" fmla="*/ 76200 h 1245394"/>
                            <a:gd name="connsiteX149" fmla="*/ 548019 w 1857706"/>
                            <a:gd name="connsiteY149" fmla="*/ 69056 h 1245394"/>
                            <a:gd name="connsiteX150" fmla="*/ 540875 w 1857706"/>
                            <a:gd name="connsiteY150" fmla="*/ 66675 h 1245394"/>
                            <a:gd name="connsiteX151" fmla="*/ 533731 w 1857706"/>
                            <a:gd name="connsiteY151" fmla="*/ 61913 h 1245394"/>
                            <a:gd name="connsiteX152" fmla="*/ 519444 w 1857706"/>
                            <a:gd name="connsiteY152" fmla="*/ 57150 h 1245394"/>
                            <a:gd name="connsiteX153" fmla="*/ 498013 w 1857706"/>
                            <a:gd name="connsiteY153" fmla="*/ 50006 h 1245394"/>
                            <a:gd name="connsiteX154" fmla="*/ 490869 w 1857706"/>
                            <a:gd name="connsiteY154" fmla="*/ 47625 h 1245394"/>
                            <a:gd name="connsiteX155" fmla="*/ 483725 w 1857706"/>
                            <a:gd name="connsiteY155" fmla="*/ 45244 h 1245394"/>
                            <a:gd name="connsiteX156" fmla="*/ 474200 w 1857706"/>
                            <a:gd name="connsiteY156" fmla="*/ 42863 h 1245394"/>
                            <a:gd name="connsiteX157" fmla="*/ 467056 w 1857706"/>
                            <a:gd name="connsiteY157" fmla="*/ 40481 h 1245394"/>
                            <a:gd name="connsiteX158" fmla="*/ 457531 w 1857706"/>
                            <a:gd name="connsiteY158" fmla="*/ 38100 h 1245394"/>
                            <a:gd name="connsiteX159" fmla="*/ 443244 w 1857706"/>
                            <a:gd name="connsiteY159" fmla="*/ 33338 h 1245394"/>
                            <a:gd name="connsiteX160" fmla="*/ 436100 w 1857706"/>
                            <a:gd name="connsiteY160" fmla="*/ 30956 h 1245394"/>
                            <a:gd name="connsiteX161" fmla="*/ 424194 w 1857706"/>
                            <a:gd name="connsiteY161" fmla="*/ 28575 h 1245394"/>
                            <a:gd name="connsiteX162" fmla="*/ 417050 w 1857706"/>
                            <a:gd name="connsiteY162" fmla="*/ 26194 h 1245394"/>
                            <a:gd name="connsiteX163" fmla="*/ 388475 w 1857706"/>
                            <a:gd name="connsiteY163" fmla="*/ 23813 h 1245394"/>
                            <a:gd name="connsiteX164" fmla="*/ 367044 w 1857706"/>
                            <a:gd name="connsiteY164" fmla="*/ 19050 h 1245394"/>
                            <a:gd name="connsiteX165" fmla="*/ 352756 w 1857706"/>
                            <a:gd name="connsiteY165" fmla="*/ 14288 h 1245394"/>
                            <a:gd name="connsiteX166" fmla="*/ 338469 w 1857706"/>
                            <a:gd name="connsiteY166" fmla="*/ 9525 h 1245394"/>
                            <a:gd name="connsiteX167" fmla="*/ 321800 w 1857706"/>
                            <a:gd name="connsiteY167" fmla="*/ 4763 h 1245394"/>
                            <a:gd name="connsiteX168" fmla="*/ 283700 w 1857706"/>
                            <a:gd name="connsiteY168" fmla="*/ 0 h 1245394"/>
                            <a:gd name="connsiteX169" fmla="*/ 200356 w 1857706"/>
                            <a:gd name="connsiteY169" fmla="*/ 4763 h 1245394"/>
                            <a:gd name="connsiteX170" fmla="*/ 186069 w 1857706"/>
                            <a:gd name="connsiteY170" fmla="*/ 11906 h 1245394"/>
                            <a:gd name="connsiteX171" fmla="*/ 178925 w 1857706"/>
                            <a:gd name="connsiteY171" fmla="*/ 14288 h 1245394"/>
                            <a:gd name="connsiteX172" fmla="*/ 157494 w 1857706"/>
                            <a:gd name="connsiteY172" fmla="*/ 19050 h 1245394"/>
                            <a:gd name="connsiteX173" fmla="*/ 128919 w 1857706"/>
                            <a:gd name="connsiteY173" fmla="*/ 28575 h 1245394"/>
                            <a:gd name="connsiteX174" fmla="*/ 112250 w 1857706"/>
                            <a:gd name="connsiteY174" fmla="*/ 33338 h 1245394"/>
                            <a:gd name="connsiteX175" fmla="*/ 90819 w 1857706"/>
                            <a:gd name="connsiteY175" fmla="*/ 35719 h 1245394"/>
                            <a:gd name="connsiteX176" fmla="*/ 55100 w 1857706"/>
                            <a:gd name="connsiteY176" fmla="*/ 33338 h 1245394"/>
                            <a:gd name="connsiteX177" fmla="*/ 2713 w 1857706"/>
                            <a:gd name="connsiteY177" fmla="*/ 35719 h 1245394"/>
                            <a:gd name="connsiteX178" fmla="*/ 5094 w 1857706"/>
                            <a:gd name="connsiteY178" fmla="*/ 54769 h 1245394"/>
                            <a:gd name="connsiteX179" fmla="*/ 33669 w 1857706"/>
                            <a:gd name="connsiteY179" fmla="*/ 69056 h 1245394"/>
                            <a:gd name="connsiteX180" fmla="*/ 83675 w 1857706"/>
                            <a:gd name="connsiteY180" fmla="*/ 73819 h 1245394"/>
                            <a:gd name="connsiteX181" fmla="*/ 105106 w 1857706"/>
                            <a:gd name="connsiteY181" fmla="*/ 76200 h 1245394"/>
                            <a:gd name="connsiteX182" fmla="*/ 140825 w 1857706"/>
                            <a:gd name="connsiteY182" fmla="*/ 78581 h 1245394"/>
                            <a:gd name="connsiteX183" fmla="*/ 157494 w 1857706"/>
                            <a:gd name="connsiteY183" fmla="*/ 80963 h 1245394"/>
                            <a:gd name="connsiteX184" fmla="*/ 176544 w 1857706"/>
                            <a:gd name="connsiteY184" fmla="*/ 83344 h 1245394"/>
                            <a:gd name="connsiteX185" fmla="*/ 183688 w 1857706"/>
                            <a:gd name="connsiteY185" fmla="*/ 85725 h 1245394"/>
                            <a:gd name="connsiteX186" fmla="*/ 207500 w 1857706"/>
                            <a:gd name="connsiteY186" fmla="*/ 90488 h 1245394"/>
                            <a:gd name="connsiteX187" fmla="*/ 219406 w 1857706"/>
                            <a:gd name="connsiteY187" fmla="*/ 95250 h 1245394"/>
                            <a:gd name="connsiteX188" fmla="*/ 226550 w 1857706"/>
                            <a:gd name="connsiteY188" fmla="*/ 97631 h 1245394"/>
                            <a:gd name="connsiteX189" fmla="*/ 238456 w 1857706"/>
                            <a:gd name="connsiteY189" fmla="*/ 102394 h 1245394"/>
                            <a:gd name="connsiteX190" fmla="*/ 247981 w 1857706"/>
                            <a:gd name="connsiteY190" fmla="*/ 104775 h 1245394"/>
                            <a:gd name="connsiteX191" fmla="*/ 257506 w 1857706"/>
                            <a:gd name="connsiteY191" fmla="*/ 109538 h 1245394"/>
                            <a:gd name="connsiteX192" fmla="*/ 264650 w 1857706"/>
                            <a:gd name="connsiteY192" fmla="*/ 114300 h 1245394"/>
                            <a:gd name="connsiteX193" fmla="*/ 276556 w 1857706"/>
                            <a:gd name="connsiteY193" fmla="*/ 116681 h 1245394"/>
                            <a:gd name="connsiteX194" fmla="*/ 286081 w 1857706"/>
                            <a:gd name="connsiteY194" fmla="*/ 121444 h 1245394"/>
                            <a:gd name="connsiteX195" fmla="*/ 295606 w 1857706"/>
                            <a:gd name="connsiteY195" fmla="*/ 128588 h 1245394"/>
                            <a:gd name="connsiteX196" fmla="*/ 302750 w 1857706"/>
                            <a:gd name="connsiteY196" fmla="*/ 133350 h 1245394"/>
                            <a:gd name="connsiteX197" fmla="*/ 319419 w 1857706"/>
                            <a:gd name="connsiteY197" fmla="*/ 150019 h 1245394"/>
                            <a:gd name="connsiteX198" fmla="*/ 328944 w 1857706"/>
                            <a:gd name="connsiteY198" fmla="*/ 173831 h 1245394"/>
                            <a:gd name="connsiteX199" fmla="*/ 343231 w 1857706"/>
                            <a:gd name="connsiteY199" fmla="*/ 185738 h 1245394"/>
                            <a:gd name="connsiteX200" fmla="*/ 350375 w 1857706"/>
                            <a:gd name="connsiteY200" fmla="*/ 192881 h 1245394"/>
                            <a:gd name="connsiteX201" fmla="*/ 357519 w 1857706"/>
                            <a:gd name="connsiteY201" fmla="*/ 195263 h 1245394"/>
                            <a:gd name="connsiteX202" fmla="*/ 386094 w 1857706"/>
                            <a:gd name="connsiteY202" fmla="*/ 219075 h 1245394"/>
                            <a:gd name="connsiteX203" fmla="*/ 398000 w 1857706"/>
                            <a:gd name="connsiteY203" fmla="*/ 235744 h 1245394"/>
                            <a:gd name="connsiteX204" fmla="*/ 402763 w 1857706"/>
                            <a:gd name="connsiteY204" fmla="*/ 242888 h 1245394"/>
                            <a:gd name="connsiteX205" fmla="*/ 409906 w 1857706"/>
                            <a:gd name="connsiteY205" fmla="*/ 250031 h 1245394"/>
                            <a:gd name="connsiteX206" fmla="*/ 426575 w 1857706"/>
                            <a:gd name="connsiteY206" fmla="*/ 269081 h 1245394"/>
                            <a:gd name="connsiteX207" fmla="*/ 431338 w 1857706"/>
                            <a:gd name="connsiteY207" fmla="*/ 276225 h 1245394"/>
                            <a:gd name="connsiteX208" fmla="*/ 433719 w 1857706"/>
                            <a:gd name="connsiteY208" fmla="*/ 283369 h 1245394"/>
                            <a:gd name="connsiteX209" fmla="*/ 440863 w 1857706"/>
                            <a:gd name="connsiteY209" fmla="*/ 288131 h 1245394"/>
                            <a:gd name="connsiteX210" fmla="*/ 445625 w 1857706"/>
                            <a:gd name="connsiteY210" fmla="*/ 295275 h 1245394"/>
                            <a:gd name="connsiteX211" fmla="*/ 448006 w 1857706"/>
                            <a:gd name="connsiteY211" fmla="*/ 302419 h 1245394"/>
                            <a:gd name="connsiteX212" fmla="*/ 457531 w 1857706"/>
                            <a:gd name="connsiteY212" fmla="*/ 316706 h 1245394"/>
                            <a:gd name="connsiteX213" fmla="*/ 462294 w 1857706"/>
                            <a:gd name="connsiteY213" fmla="*/ 326231 h 1245394"/>
                            <a:gd name="connsiteX214" fmla="*/ 471819 w 1857706"/>
                            <a:gd name="connsiteY214" fmla="*/ 340519 h 1245394"/>
                            <a:gd name="connsiteX215" fmla="*/ 478963 w 1857706"/>
                            <a:gd name="connsiteY215" fmla="*/ 357188 h 1245394"/>
                            <a:gd name="connsiteX216" fmla="*/ 488488 w 1857706"/>
                            <a:gd name="connsiteY216" fmla="*/ 371475 h 1245394"/>
                            <a:gd name="connsiteX217" fmla="*/ 493250 w 1857706"/>
                            <a:gd name="connsiteY217" fmla="*/ 378619 h 1245394"/>
                            <a:gd name="connsiteX218" fmla="*/ 500394 w 1857706"/>
                            <a:gd name="connsiteY218" fmla="*/ 404813 h 1245394"/>
                            <a:gd name="connsiteX219" fmla="*/ 505156 w 1857706"/>
                            <a:gd name="connsiteY219" fmla="*/ 411956 h 1245394"/>
                            <a:gd name="connsiteX220" fmla="*/ 517063 w 1857706"/>
                            <a:gd name="connsiteY220" fmla="*/ 431006 h 1245394"/>
                            <a:gd name="connsiteX221" fmla="*/ 521825 w 1857706"/>
                            <a:gd name="connsiteY221" fmla="*/ 438150 h 1245394"/>
                            <a:gd name="connsiteX222" fmla="*/ 528969 w 1857706"/>
                            <a:gd name="connsiteY222" fmla="*/ 445294 h 1245394"/>
                            <a:gd name="connsiteX223" fmla="*/ 533731 w 1857706"/>
                            <a:gd name="connsiteY223" fmla="*/ 454819 h 1245394"/>
                            <a:gd name="connsiteX224" fmla="*/ 538494 w 1857706"/>
                            <a:gd name="connsiteY224" fmla="*/ 461963 h 1245394"/>
                            <a:gd name="connsiteX225" fmla="*/ 540875 w 1857706"/>
                            <a:gd name="connsiteY225" fmla="*/ 476250 h 1245394"/>
                            <a:gd name="connsiteX226" fmla="*/ 548019 w 1857706"/>
                            <a:gd name="connsiteY226" fmla="*/ 492919 h 1245394"/>
                            <a:gd name="connsiteX227" fmla="*/ 552781 w 1857706"/>
                            <a:gd name="connsiteY227" fmla="*/ 500063 h 1245394"/>
                            <a:gd name="connsiteX228" fmla="*/ 562306 w 1857706"/>
                            <a:gd name="connsiteY228" fmla="*/ 511969 h 1245394"/>
                            <a:gd name="connsiteX229" fmla="*/ 581356 w 1857706"/>
                            <a:gd name="connsiteY229" fmla="*/ 538163 h 1245394"/>
                            <a:gd name="connsiteX230" fmla="*/ 590881 w 1857706"/>
                            <a:gd name="connsiteY230" fmla="*/ 552450 h 1245394"/>
                            <a:gd name="connsiteX231" fmla="*/ 598025 w 1857706"/>
                            <a:gd name="connsiteY231" fmla="*/ 559594 h 1245394"/>
                            <a:gd name="connsiteX232" fmla="*/ 605169 w 1857706"/>
                            <a:gd name="connsiteY232" fmla="*/ 576263 h 1245394"/>
                            <a:gd name="connsiteX233" fmla="*/ 609931 w 1857706"/>
                            <a:gd name="connsiteY233" fmla="*/ 590550 h 1245394"/>
                            <a:gd name="connsiteX234" fmla="*/ 614694 w 1857706"/>
                            <a:gd name="connsiteY234" fmla="*/ 628650 h 1245394"/>
                            <a:gd name="connsiteX235" fmla="*/ 617075 w 1857706"/>
                            <a:gd name="connsiteY235" fmla="*/ 640556 h 1245394"/>
                            <a:gd name="connsiteX236" fmla="*/ 621838 w 1857706"/>
                            <a:gd name="connsiteY236" fmla="*/ 664369 h 1245394"/>
                            <a:gd name="connsiteX237" fmla="*/ 626600 w 1857706"/>
                            <a:gd name="connsiteY237" fmla="*/ 678656 h 1245394"/>
                            <a:gd name="connsiteX238" fmla="*/ 631363 w 1857706"/>
                            <a:gd name="connsiteY238" fmla="*/ 692944 h 1245394"/>
                            <a:gd name="connsiteX239" fmla="*/ 633744 w 1857706"/>
                            <a:gd name="connsiteY239" fmla="*/ 700088 h 1245394"/>
                            <a:gd name="connsiteX240" fmla="*/ 636125 w 1857706"/>
                            <a:gd name="connsiteY240" fmla="*/ 707231 h 1245394"/>
                            <a:gd name="connsiteX241" fmla="*/ 631363 w 1857706"/>
                            <a:gd name="connsiteY241" fmla="*/ 754856 h 1245394"/>
                            <a:gd name="connsiteX242" fmla="*/ 628981 w 1857706"/>
                            <a:gd name="connsiteY242" fmla="*/ 762000 h 1245394"/>
                            <a:gd name="connsiteX243" fmla="*/ 621838 w 1857706"/>
                            <a:gd name="connsiteY243" fmla="*/ 769144 h 1245394"/>
                            <a:gd name="connsiteX244" fmla="*/ 612313 w 1857706"/>
                            <a:gd name="connsiteY244" fmla="*/ 781050 h 1245394"/>
                            <a:gd name="connsiteX245" fmla="*/ 593263 w 1857706"/>
                            <a:gd name="connsiteY245" fmla="*/ 785813 h 1245394"/>
                            <a:gd name="connsiteX246" fmla="*/ 450388 w 1857706"/>
                            <a:gd name="connsiteY246" fmla="*/ 785813 h 1245394"/>
                            <a:gd name="connsiteX247" fmla="*/ 440863 w 1857706"/>
                            <a:gd name="connsiteY247" fmla="*/ 788194 h 1245394"/>
                            <a:gd name="connsiteX248" fmla="*/ 419431 w 1857706"/>
                            <a:gd name="connsiteY248" fmla="*/ 795338 h 1245394"/>
                            <a:gd name="connsiteX249" fmla="*/ 412288 w 1857706"/>
                            <a:gd name="connsiteY249" fmla="*/ 797719 h 1245394"/>
                            <a:gd name="connsiteX250" fmla="*/ 402763 w 1857706"/>
                            <a:gd name="connsiteY250" fmla="*/ 802481 h 1245394"/>
                            <a:gd name="connsiteX251" fmla="*/ 388475 w 1857706"/>
                            <a:gd name="connsiteY251" fmla="*/ 807244 h 1245394"/>
                            <a:gd name="connsiteX252" fmla="*/ 378950 w 1857706"/>
                            <a:gd name="connsiteY252" fmla="*/ 812006 h 1245394"/>
                            <a:gd name="connsiteX253" fmla="*/ 371806 w 1857706"/>
                            <a:gd name="connsiteY253" fmla="*/ 814388 h 1245394"/>
                            <a:gd name="connsiteX254" fmla="*/ 347994 w 1857706"/>
                            <a:gd name="connsiteY254" fmla="*/ 826294 h 1245394"/>
                            <a:gd name="connsiteX255" fmla="*/ 333706 w 1857706"/>
                            <a:gd name="connsiteY255" fmla="*/ 833438 h 1245394"/>
                            <a:gd name="connsiteX256" fmla="*/ 319419 w 1857706"/>
                            <a:gd name="connsiteY256" fmla="*/ 840581 h 1245394"/>
                            <a:gd name="connsiteX257" fmla="*/ 302750 w 1857706"/>
                            <a:gd name="connsiteY257" fmla="*/ 850106 h 1245394"/>
                            <a:gd name="connsiteX258" fmla="*/ 288463 w 1857706"/>
                            <a:gd name="connsiteY258" fmla="*/ 857250 h 1245394"/>
                            <a:gd name="connsiteX259" fmla="*/ 281319 w 1857706"/>
                            <a:gd name="connsiteY259" fmla="*/ 862013 h 1245394"/>
                            <a:gd name="connsiteX260" fmla="*/ 274175 w 1857706"/>
                            <a:gd name="connsiteY260" fmla="*/ 864394 h 1245394"/>
                            <a:gd name="connsiteX261" fmla="*/ 259888 w 1857706"/>
                            <a:gd name="connsiteY261" fmla="*/ 878681 h 1245394"/>
                            <a:gd name="connsiteX262" fmla="*/ 252744 w 1857706"/>
                            <a:gd name="connsiteY262" fmla="*/ 883444 h 1245394"/>
                            <a:gd name="connsiteX263" fmla="*/ 250363 w 1857706"/>
                            <a:gd name="connsiteY263" fmla="*/ 892969 h 1245394"/>
                            <a:gd name="connsiteX264" fmla="*/ 252744 w 1857706"/>
                            <a:gd name="connsiteY264" fmla="*/ 1028700 h 1245394"/>
                            <a:gd name="connsiteX265" fmla="*/ 257506 w 1857706"/>
                            <a:gd name="connsiteY265" fmla="*/ 1045369 h 1245394"/>
                            <a:gd name="connsiteX266" fmla="*/ 259888 w 1857706"/>
                            <a:gd name="connsiteY266" fmla="*/ 1054894 h 1245394"/>
                            <a:gd name="connsiteX267" fmla="*/ 264650 w 1857706"/>
                            <a:gd name="connsiteY267" fmla="*/ 1069181 h 1245394"/>
                            <a:gd name="connsiteX268" fmla="*/ 267031 w 1857706"/>
                            <a:gd name="connsiteY268" fmla="*/ 1076325 h 1245394"/>
                            <a:gd name="connsiteX269" fmla="*/ 271794 w 1857706"/>
                            <a:gd name="connsiteY269" fmla="*/ 1083469 h 1245394"/>
                            <a:gd name="connsiteX270" fmla="*/ 276556 w 1857706"/>
                            <a:gd name="connsiteY270" fmla="*/ 1092994 h 1245394"/>
                            <a:gd name="connsiteX271" fmla="*/ 278938 w 1857706"/>
                            <a:gd name="connsiteY271" fmla="*/ 1100138 h 1245394"/>
                            <a:gd name="connsiteX272" fmla="*/ 290844 w 1857706"/>
                            <a:gd name="connsiteY272" fmla="*/ 1104900 h 1245394"/>
                            <a:gd name="connsiteX273" fmla="*/ 300369 w 1857706"/>
                            <a:gd name="connsiteY273" fmla="*/ 1112044 h 1245394"/>
                            <a:gd name="connsiteX274" fmla="*/ 355138 w 1857706"/>
                            <a:gd name="connsiteY274" fmla="*/ 1123950 h 1245394"/>
                            <a:gd name="connsiteX275" fmla="*/ 376569 w 1857706"/>
                            <a:gd name="connsiteY275" fmla="*/ 1131094 h 1245394"/>
                            <a:gd name="connsiteX276" fmla="*/ 388475 w 1857706"/>
                            <a:gd name="connsiteY276" fmla="*/ 1133475 h 1245394"/>
                            <a:gd name="connsiteX277" fmla="*/ 395619 w 1857706"/>
                            <a:gd name="connsiteY277" fmla="*/ 1135856 h 1245394"/>
                            <a:gd name="connsiteX278" fmla="*/ 407525 w 1857706"/>
                            <a:gd name="connsiteY278" fmla="*/ 1138238 h 1245394"/>
                            <a:gd name="connsiteX279" fmla="*/ 424194 w 1857706"/>
                            <a:gd name="connsiteY279" fmla="*/ 1145381 h 1245394"/>
                            <a:gd name="connsiteX280" fmla="*/ 431338 w 1857706"/>
                            <a:gd name="connsiteY280" fmla="*/ 1147763 h 1245394"/>
                            <a:gd name="connsiteX281" fmla="*/ 450388 w 1857706"/>
                            <a:gd name="connsiteY281" fmla="*/ 1157288 h 1245394"/>
                            <a:gd name="connsiteX282" fmla="*/ 462294 w 1857706"/>
                            <a:gd name="connsiteY282" fmla="*/ 1164431 h 1245394"/>
                            <a:gd name="connsiteX283" fmla="*/ 469438 w 1857706"/>
                            <a:gd name="connsiteY283" fmla="*/ 1169194 h 1245394"/>
                            <a:gd name="connsiteX284" fmla="*/ 476581 w 1857706"/>
                            <a:gd name="connsiteY284" fmla="*/ 1171575 h 1245394"/>
                            <a:gd name="connsiteX285" fmla="*/ 488488 w 1857706"/>
                            <a:gd name="connsiteY285" fmla="*/ 1178719 h 1245394"/>
                            <a:gd name="connsiteX286" fmla="*/ 495631 w 1857706"/>
                            <a:gd name="connsiteY286" fmla="*/ 1183481 h 1245394"/>
                            <a:gd name="connsiteX287" fmla="*/ 502775 w 1857706"/>
                            <a:gd name="connsiteY287" fmla="*/ 1185863 h 1245394"/>
                            <a:gd name="connsiteX288" fmla="*/ 507538 w 1857706"/>
                            <a:gd name="connsiteY288" fmla="*/ 1193006 h 1245394"/>
                            <a:gd name="connsiteX289" fmla="*/ 514681 w 1857706"/>
                            <a:gd name="connsiteY289" fmla="*/ 1200150 h 1245394"/>
                            <a:gd name="connsiteX290" fmla="*/ 521825 w 1857706"/>
                            <a:gd name="connsiteY290" fmla="*/ 1223963 h 1245394"/>
                            <a:gd name="connsiteX291" fmla="*/ 526588 w 1857706"/>
                            <a:gd name="connsiteY291" fmla="*/ 1231106 h 1245394"/>
                            <a:gd name="connsiteX292" fmla="*/ 531350 w 1857706"/>
                            <a:gd name="connsiteY292" fmla="*/ 1245394 h 1245394"/>
                            <a:gd name="connsiteX293" fmla="*/ 531350 w 1857706"/>
                            <a:gd name="connsiteY293" fmla="*/ 1245394 h 1245394"/>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07538 w 1857706"/>
                            <a:gd name="connsiteY288" fmla="*/ 1193006 h 1540669"/>
                            <a:gd name="connsiteX289" fmla="*/ 514681 w 1857706"/>
                            <a:gd name="connsiteY289" fmla="*/ 1200150 h 1540669"/>
                            <a:gd name="connsiteX290" fmla="*/ 521825 w 1857706"/>
                            <a:gd name="connsiteY290" fmla="*/ 1223963 h 1540669"/>
                            <a:gd name="connsiteX291" fmla="*/ 526588 w 1857706"/>
                            <a:gd name="connsiteY291" fmla="*/ 1231106 h 1540669"/>
                            <a:gd name="connsiteX292" fmla="*/ 531350 w 1857706"/>
                            <a:gd name="connsiteY292" fmla="*/ 1245394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07538 w 1857706"/>
                            <a:gd name="connsiteY288" fmla="*/ 1193006 h 1540669"/>
                            <a:gd name="connsiteX289" fmla="*/ 514681 w 1857706"/>
                            <a:gd name="connsiteY289" fmla="*/ 1200150 h 1540669"/>
                            <a:gd name="connsiteX290" fmla="*/ 521825 w 1857706"/>
                            <a:gd name="connsiteY290" fmla="*/ 1223963 h 1540669"/>
                            <a:gd name="connsiteX291" fmla="*/ 526588 w 1857706"/>
                            <a:gd name="connsiteY291" fmla="*/ 1231106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07538 w 1857706"/>
                            <a:gd name="connsiteY288" fmla="*/ 1193006 h 1540669"/>
                            <a:gd name="connsiteX289" fmla="*/ 514681 w 1857706"/>
                            <a:gd name="connsiteY289" fmla="*/ 1200150 h 1540669"/>
                            <a:gd name="connsiteX290" fmla="*/ 521825 w 1857706"/>
                            <a:gd name="connsiteY290" fmla="*/ 1223963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07538 w 1857706"/>
                            <a:gd name="connsiteY288" fmla="*/ 1193006 h 1540669"/>
                            <a:gd name="connsiteX289" fmla="*/ 514681 w 1857706"/>
                            <a:gd name="connsiteY289" fmla="*/ 1200150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07538 w 1857706"/>
                            <a:gd name="connsiteY288" fmla="*/ 1193006 h 1540669"/>
                            <a:gd name="connsiteX289" fmla="*/ 574212 w 1857706"/>
                            <a:gd name="connsiteY289" fmla="*/ 1273969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02775 w 1857706"/>
                            <a:gd name="connsiteY287" fmla="*/ 1185863 h 1540669"/>
                            <a:gd name="connsiteX288" fmla="*/ 550400 w 1857706"/>
                            <a:gd name="connsiteY288" fmla="*/ 1233487 h 1540669"/>
                            <a:gd name="connsiteX289" fmla="*/ 574212 w 1857706"/>
                            <a:gd name="connsiteY289" fmla="*/ 1273969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12375 w 1857706"/>
                            <a:gd name="connsiteY84" fmla="*/ 642938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24206 w 1857706"/>
                            <a:gd name="connsiteY287" fmla="*/ 1207294 h 1540669"/>
                            <a:gd name="connsiteX288" fmla="*/ 550400 w 1857706"/>
                            <a:gd name="connsiteY288" fmla="*/ 1233487 h 1540669"/>
                            <a:gd name="connsiteX289" fmla="*/ 574212 w 1857706"/>
                            <a:gd name="connsiteY289" fmla="*/ 1273969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5225 w 1857706"/>
                            <a:gd name="connsiteY90" fmla="*/ 664369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24206 w 1857706"/>
                            <a:gd name="connsiteY287" fmla="*/ 1207294 h 1540669"/>
                            <a:gd name="connsiteX288" fmla="*/ 550400 w 1857706"/>
                            <a:gd name="connsiteY288" fmla="*/ 1233487 h 1540669"/>
                            <a:gd name="connsiteX289" fmla="*/ 574212 w 1857706"/>
                            <a:gd name="connsiteY289" fmla="*/ 1273969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57606 w 1857706"/>
                            <a:gd name="connsiteY90" fmla="*/ 652463 h 1540669"/>
                            <a:gd name="connsiteX91" fmla="*/ 1040938 w 1857706"/>
                            <a:gd name="connsiteY91" fmla="*/ 666750 h 1540669"/>
                            <a:gd name="connsiteX92" fmla="*/ 1017125 w 1857706"/>
                            <a:gd name="connsiteY92" fmla="*/ 673894 h 1540669"/>
                            <a:gd name="connsiteX93" fmla="*/ 1009981 w 1857706"/>
                            <a:gd name="connsiteY93" fmla="*/ 676275 h 1540669"/>
                            <a:gd name="connsiteX94" fmla="*/ 1002838 w 1857706"/>
                            <a:gd name="connsiteY94" fmla="*/ 678656 h 1540669"/>
                            <a:gd name="connsiteX95" fmla="*/ 988550 w 1857706"/>
                            <a:gd name="connsiteY95" fmla="*/ 681038 h 1540669"/>
                            <a:gd name="connsiteX96" fmla="*/ 895681 w 1857706"/>
                            <a:gd name="connsiteY96" fmla="*/ 678656 h 1540669"/>
                            <a:gd name="connsiteX97" fmla="*/ 888538 w 1857706"/>
                            <a:gd name="connsiteY97" fmla="*/ 676275 h 1540669"/>
                            <a:gd name="connsiteX98" fmla="*/ 881394 w 1857706"/>
                            <a:gd name="connsiteY98" fmla="*/ 671513 h 1540669"/>
                            <a:gd name="connsiteX99" fmla="*/ 876631 w 1857706"/>
                            <a:gd name="connsiteY99" fmla="*/ 664369 h 1540669"/>
                            <a:gd name="connsiteX100" fmla="*/ 869488 w 1857706"/>
                            <a:gd name="connsiteY100" fmla="*/ 659606 h 1540669"/>
                            <a:gd name="connsiteX101" fmla="*/ 862344 w 1857706"/>
                            <a:gd name="connsiteY101" fmla="*/ 645319 h 1540669"/>
                            <a:gd name="connsiteX102" fmla="*/ 848056 w 1857706"/>
                            <a:gd name="connsiteY102" fmla="*/ 635794 h 1540669"/>
                            <a:gd name="connsiteX103" fmla="*/ 840913 w 1857706"/>
                            <a:gd name="connsiteY103" fmla="*/ 614363 h 1540669"/>
                            <a:gd name="connsiteX104" fmla="*/ 838531 w 1857706"/>
                            <a:gd name="connsiteY104" fmla="*/ 607219 h 1540669"/>
                            <a:gd name="connsiteX105" fmla="*/ 833769 w 1857706"/>
                            <a:gd name="connsiteY105" fmla="*/ 600075 h 1540669"/>
                            <a:gd name="connsiteX106" fmla="*/ 826625 w 1857706"/>
                            <a:gd name="connsiteY106" fmla="*/ 585788 h 1540669"/>
                            <a:gd name="connsiteX107" fmla="*/ 819481 w 1857706"/>
                            <a:gd name="connsiteY107" fmla="*/ 564356 h 1540669"/>
                            <a:gd name="connsiteX108" fmla="*/ 817100 w 1857706"/>
                            <a:gd name="connsiteY108" fmla="*/ 557213 h 1540669"/>
                            <a:gd name="connsiteX109" fmla="*/ 814719 w 1857706"/>
                            <a:gd name="connsiteY109" fmla="*/ 550069 h 1540669"/>
                            <a:gd name="connsiteX110" fmla="*/ 821863 w 1857706"/>
                            <a:gd name="connsiteY110" fmla="*/ 497681 h 1540669"/>
                            <a:gd name="connsiteX111" fmla="*/ 826625 w 1857706"/>
                            <a:gd name="connsiteY111" fmla="*/ 490538 h 1540669"/>
                            <a:gd name="connsiteX112" fmla="*/ 829006 w 1857706"/>
                            <a:gd name="connsiteY112" fmla="*/ 433388 h 1540669"/>
                            <a:gd name="connsiteX113" fmla="*/ 826625 w 1857706"/>
                            <a:gd name="connsiteY113" fmla="*/ 426244 h 1540669"/>
                            <a:gd name="connsiteX114" fmla="*/ 812338 w 1857706"/>
                            <a:gd name="connsiteY114" fmla="*/ 407194 h 1540669"/>
                            <a:gd name="connsiteX115" fmla="*/ 805194 w 1857706"/>
                            <a:gd name="connsiteY115" fmla="*/ 400050 h 1540669"/>
                            <a:gd name="connsiteX116" fmla="*/ 800431 w 1857706"/>
                            <a:gd name="connsiteY116" fmla="*/ 390525 h 1540669"/>
                            <a:gd name="connsiteX117" fmla="*/ 786144 w 1857706"/>
                            <a:gd name="connsiteY117" fmla="*/ 376238 h 1540669"/>
                            <a:gd name="connsiteX118" fmla="*/ 771856 w 1857706"/>
                            <a:gd name="connsiteY118" fmla="*/ 364331 h 1540669"/>
                            <a:gd name="connsiteX119" fmla="*/ 764713 w 1857706"/>
                            <a:gd name="connsiteY119" fmla="*/ 357188 h 1540669"/>
                            <a:gd name="connsiteX120" fmla="*/ 752806 w 1857706"/>
                            <a:gd name="connsiteY120" fmla="*/ 347663 h 1540669"/>
                            <a:gd name="connsiteX121" fmla="*/ 736138 w 1857706"/>
                            <a:gd name="connsiteY121" fmla="*/ 335756 h 1540669"/>
                            <a:gd name="connsiteX122" fmla="*/ 731375 w 1857706"/>
                            <a:gd name="connsiteY122" fmla="*/ 328613 h 1540669"/>
                            <a:gd name="connsiteX123" fmla="*/ 717088 w 1857706"/>
                            <a:gd name="connsiteY123" fmla="*/ 321469 h 1540669"/>
                            <a:gd name="connsiteX124" fmla="*/ 709944 w 1857706"/>
                            <a:gd name="connsiteY124" fmla="*/ 307181 h 1540669"/>
                            <a:gd name="connsiteX125" fmla="*/ 702800 w 1857706"/>
                            <a:gd name="connsiteY125" fmla="*/ 302419 h 1540669"/>
                            <a:gd name="connsiteX126" fmla="*/ 705181 w 1857706"/>
                            <a:gd name="connsiteY126" fmla="*/ 295275 h 1540669"/>
                            <a:gd name="connsiteX127" fmla="*/ 693275 w 1857706"/>
                            <a:gd name="connsiteY127" fmla="*/ 283369 h 1540669"/>
                            <a:gd name="connsiteX128" fmla="*/ 688513 w 1857706"/>
                            <a:gd name="connsiteY128" fmla="*/ 273844 h 1540669"/>
                            <a:gd name="connsiteX129" fmla="*/ 674225 w 1857706"/>
                            <a:gd name="connsiteY129" fmla="*/ 252413 h 1540669"/>
                            <a:gd name="connsiteX130" fmla="*/ 669463 w 1857706"/>
                            <a:gd name="connsiteY130" fmla="*/ 245269 h 1540669"/>
                            <a:gd name="connsiteX131" fmla="*/ 664700 w 1857706"/>
                            <a:gd name="connsiteY131" fmla="*/ 238125 h 1540669"/>
                            <a:gd name="connsiteX132" fmla="*/ 662319 w 1857706"/>
                            <a:gd name="connsiteY132" fmla="*/ 230981 h 1540669"/>
                            <a:gd name="connsiteX133" fmla="*/ 659938 w 1857706"/>
                            <a:gd name="connsiteY133" fmla="*/ 238125 h 1540669"/>
                            <a:gd name="connsiteX134" fmla="*/ 657556 w 1857706"/>
                            <a:gd name="connsiteY134" fmla="*/ 226219 h 1540669"/>
                            <a:gd name="connsiteX135" fmla="*/ 650413 w 1857706"/>
                            <a:gd name="connsiteY135" fmla="*/ 216694 h 1540669"/>
                            <a:gd name="connsiteX136" fmla="*/ 648031 w 1857706"/>
                            <a:gd name="connsiteY136" fmla="*/ 209550 h 1540669"/>
                            <a:gd name="connsiteX137" fmla="*/ 643269 w 1857706"/>
                            <a:gd name="connsiteY137" fmla="*/ 192881 h 1540669"/>
                            <a:gd name="connsiteX138" fmla="*/ 638506 w 1857706"/>
                            <a:gd name="connsiteY138" fmla="*/ 185738 h 1540669"/>
                            <a:gd name="connsiteX139" fmla="*/ 628981 w 1857706"/>
                            <a:gd name="connsiteY139" fmla="*/ 173831 h 1540669"/>
                            <a:gd name="connsiteX140" fmla="*/ 619456 w 1857706"/>
                            <a:gd name="connsiteY140" fmla="*/ 159544 h 1540669"/>
                            <a:gd name="connsiteX141" fmla="*/ 614694 w 1857706"/>
                            <a:gd name="connsiteY141" fmla="*/ 152400 h 1540669"/>
                            <a:gd name="connsiteX142" fmla="*/ 607550 w 1857706"/>
                            <a:gd name="connsiteY142" fmla="*/ 145256 h 1540669"/>
                            <a:gd name="connsiteX143" fmla="*/ 598025 w 1857706"/>
                            <a:gd name="connsiteY143" fmla="*/ 130969 h 1540669"/>
                            <a:gd name="connsiteX144" fmla="*/ 588500 w 1857706"/>
                            <a:gd name="connsiteY144" fmla="*/ 116681 h 1540669"/>
                            <a:gd name="connsiteX145" fmla="*/ 578975 w 1857706"/>
                            <a:gd name="connsiteY145" fmla="*/ 102394 h 1540669"/>
                            <a:gd name="connsiteX146" fmla="*/ 571831 w 1857706"/>
                            <a:gd name="connsiteY146" fmla="*/ 95250 h 1540669"/>
                            <a:gd name="connsiteX147" fmla="*/ 562306 w 1857706"/>
                            <a:gd name="connsiteY147" fmla="*/ 80963 h 1540669"/>
                            <a:gd name="connsiteX148" fmla="*/ 555163 w 1857706"/>
                            <a:gd name="connsiteY148" fmla="*/ 76200 h 1540669"/>
                            <a:gd name="connsiteX149" fmla="*/ 548019 w 1857706"/>
                            <a:gd name="connsiteY149" fmla="*/ 69056 h 1540669"/>
                            <a:gd name="connsiteX150" fmla="*/ 540875 w 1857706"/>
                            <a:gd name="connsiteY150" fmla="*/ 66675 h 1540669"/>
                            <a:gd name="connsiteX151" fmla="*/ 533731 w 1857706"/>
                            <a:gd name="connsiteY151" fmla="*/ 61913 h 1540669"/>
                            <a:gd name="connsiteX152" fmla="*/ 519444 w 1857706"/>
                            <a:gd name="connsiteY152" fmla="*/ 57150 h 1540669"/>
                            <a:gd name="connsiteX153" fmla="*/ 498013 w 1857706"/>
                            <a:gd name="connsiteY153" fmla="*/ 50006 h 1540669"/>
                            <a:gd name="connsiteX154" fmla="*/ 490869 w 1857706"/>
                            <a:gd name="connsiteY154" fmla="*/ 47625 h 1540669"/>
                            <a:gd name="connsiteX155" fmla="*/ 483725 w 1857706"/>
                            <a:gd name="connsiteY155" fmla="*/ 45244 h 1540669"/>
                            <a:gd name="connsiteX156" fmla="*/ 474200 w 1857706"/>
                            <a:gd name="connsiteY156" fmla="*/ 42863 h 1540669"/>
                            <a:gd name="connsiteX157" fmla="*/ 467056 w 1857706"/>
                            <a:gd name="connsiteY157" fmla="*/ 40481 h 1540669"/>
                            <a:gd name="connsiteX158" fmla="*/ 457531 w 1857706"/>
                            <a:gd name="connsiteY158" fmla="*/ 38100 h 1540669"/>
                            <a:gd name="connsiteX159" fmla="*/ 443244 w 1857706"/>
                            <a:gd name="connsiteY159" fmla="*/ 33338 h 1540669"/>
                            <a:gd name="connsiteX160" fmla="*/ 436100 w 1857706"/>
                            <a:gd name="connsiteY160" fmla="*/ 30956 h 1540669"/>
                            <a:gd name="connsiteX161" fmla="*/ 424194 w 1857706"/>
                            <a:gd name="connsiteY161" fmla="*/ 28575 h 1540669"/>
                            <a:gd name="connsiteX162" fmla="*/ 417050 w 1857706"/>
                            <a:gd name="connsiteY162" fmla="*/ 26194 h 1540669"/>
                            <a:gd name="connsiteX163" fmla="*/ 388475 w 1857706"/>
                            <a:gd name="connsiteY163" fmla="*/ 23813 h 1540669"/>
                            <a:gd name="connsiteX164" fmla="*/ 367044 w 1857706"/>
                            <a:gd name="connsiteY164" fmla="*/ 19050 h 1540669"/>
                            <a:gd name="connsiteX165" fmla="*/ 352756 w 1857706"/>
                            <a:gd name="connsiteY165" fmla="*/ 14288 h 1540669"/>
                            <a:gd name="connsiteX166" fmla="*/ 338469 w 1857706"/>
                            <a:gd name="connsiteY166" fmla="*/ 9525 h 1540669"/>
                            <a:gd name="connsiteX167" fmla="*/ 321800 w 1857706"/>
                            <a:gd name="connsiteY167" fmla="*/ 4763 h 1540669"/>
                            <a:gd name="connsiteX168" fmla="*/ 283700 w 1857706"/>
                            <a:gd name="connsiteY168" fmla="*/ 0 h 1540669"/>
                            <a:gd name="connsiteX169" fmla="*/ 200356 w 1857706"/>
                            <a:gd name="connsiteY169" fmla="*/ 4763 h 1540669"/>
                            <a:gd name="connsiteX170" fmla="*/ 186069 w 1857706"/>
                            <a:gd name="connsiteY170" fmla="*/ 11906 h 1540669"/>
                            <a:gd name="connsiteX171" fmla="*/ 178925 w 1857706"/>
                            <a:gd name="connsiteY171" fmla="*/ 14288 h 1540669"/>
                            <a:gd name="connsiteX172" fmla="*/ 157494 w 1857706"/>
                            <a:gd name="connsiteY172" fmla="*/ 19050 h 1540669"/>
                            <a:gd name="connsiteX173" fmla="*/ 128919 w 1857706"/>
                            <a:gd name="connsiteY173" fmla="*/ 28575 h 1540669"/>
                            <a:gd name="connsiteX174" fmla="*/ 112250 w 1857706"/>
                            <a:gd name="connsiteY174" fmla="*/ 33338 h 1540669"/>
                            <a:gd name="connsiteX175" fmla="*/ 90819 w 1857706"/>
                            <a:gd name="connsiteY175" fmla="*/ 35719 h 1540669"/>
                            <a:gd name="connsiteX176" fmla="*/ 55100 w 1857706"/>
                            <a:gd name="connsiteY176" fmla="*/ 33338 h 1540669"/>
                            <a:gd name="connsiteX177" fmla="*/ 2713 w 1857706"/>
                            <a:gd name="connsiteY177" fmla="*/ 35719 h 1540669"/>
                            <a:gd name="connsiteX178" fmla="*/ 5094 w 1857706"/>
                            <a:gd name="connsiteY178" fmla="*/ 54769 h 1540669"/>
                            <a:gd name="connsiteX179" fmla="*/ 33669 w 1857706"/>
                            <a:gd name="connsiteY179" fmla="*/ 69056 h 1540669"/>
                            <a:gd name="connsiteX180" fmla="*/ 83675 w 1857706"/>
                            <a:gd name="connsiteY180" fmla="*/ 73819 h 1540669"/>
                            <a:gd name="connsiteX181" fmla="*/ 105106 w 1857706"/>
                            <a:gd name="connsiteY181" fmla="*/ 76200 h 1540669"/>
                            <a:gd name="connsiteX182" fmla="*/ 140825 w 1857706"/>
                            <a:gd name="connsiteY182" fmla="*/ 78581 h 1540669"/>
                            <a:gd name="connsiteX183" fmla="*/ 157494 w 1857706"/>
                            <a:gd name="connsiteY183" fmla="*/ 80963 h 1540669"/>
                            <a:gd name="connsiteX184" fmla="*/ 176544 w 1857706"/>
                            <a:gd name="connsiteY184" fmla="*/ 83344 h 1540669"/>
                            <a:gd name="connsiteX185" fmla="*/ 183688 w 1857706"/>
                            <a:gd name="connsiteY185" fmla="*/ 85725 h 1540669"/>
                            <a:gd name="connsiteX186" fmla="*/ 207500 w 1857706"/>
                            <a:gd name="connsiteY186" fmla="*/ 90488 h 1540669"/>
                            <a:gd name="connsiteX187" fmla="*/ 219406 w 1857706"/>
                            <a:gd name="connsiteY187" fmla="*/ 95250 h 1540669"/>
                            <a:gd name="connsiteX188" fmla="*/ 226550 w 1857706"/>
                            <a:gd name="connsiteY188" fmla="*/ 97631 h 1540669"/>
                            <a:gd name="connsiteX189" fmla="*/ 238456 w 1857706"/>
                            <a:gd name="connsiteY189" fmla="*/ 102394 h 1540669"/>
                            <a:gd name="connsiteX190" fmla="*/ 247981 w 1857706"/>
                            <a:gd name="connsiteY190" fmla="*/ 104775 h 1540669"/>
                            <a:gd name="connsiteX191" fmla="*/ 257506 w 1857706"/>
                            <a:gd name="connsiteY191" fmla="*/ 109538 h 1540669"/>
                            <a:gd name="connsiteX192" fmla="*/ 264650 w 1857706"/>
                            <a:gd name="connsiteY192" fmla="*/ 114300 h 1540669"/>
                            <a:gd name="connsiteX193" fmla="*/ 276556 w 1857706"/>
                            <a:gd name="connsiteY193" fmla="*/ 116681 h 1540669"/>
                            <a:gd name="connsiteX194" fmla="*/ 286081 w 1857706"/>
                            <a:gd name="connsiteY194" fmla="*/ 121444 h 1540669"/>
                            <a:gd name="connsiteX195" fmla="*/ 295606 w 1857706"/>
                            <a:gd name="connsiteY195" fmla="*/ 128588 h 1540669"/>
                            <a:gd name="connsiteX196" fmla="*/ 302750 w 1857706"/>
                            <a:gd name="connsiteY196" fmla="*/ 133350 h 1540669"/>
                            <a:gd name="connsiteX197" fmla="*/ 319419 w 1857706"/>
                            <a:gd name="connsiteY197" fmla="*/ 150019 h 1540669"/>
                            <a:gd name="connsiteX198" fmla="*/ 328944 w 1857706"/>
                            <a:gd name="connsiteY198" fmla="*/ 173831 h 1540669"/>
                            <a:gd name="connsiteX199" fmla="*/ 343231 w 1857706"/>
                            <a:gd name="connsiteY199" fmla="*/ 185738 h 1540669"/>
                            <a:gd name="connsiteX200" fmla="*/ 350375 w 1857706"/>
                            <a:gd name="connsiteY200" fmla="*/ 192881 h 1540669"/>
                            <a:gd name="connsiteX201" fmla="*/ 357519 w 1857706"/>
                            <a:gd name="connsiteY201" fmla="*/ 195263 h 1540669"/>
                            <a:gd name="connsiteX202" fmla="*/ 386094 w 1857706"/>
                            <a:gd name="connsiteY202" fmla="*/ 219075 h 1540669"/>
                            <a:gd name="connsiteX203" fmla="*/ 398000 w 1857706"/>
                            <a:gd name="connsiteY203" fmla="*/ 235744 h 1540669"/>
                            <a:gd name="connsiteX204" fmla="*/ 402763 w 1857706"/>
                            <a:gd name="connsiteY204" fmla="*/ 242888 h 1540669"/>
                            <a:gd name="connsiteX205" fmla="*/ 409906 w 1857706"/>
                            <a:gd name="connsiteY205" fmla="*/ 250031 h 1540669"/>
                            <a:gd name="connsiteX206" fmla="*/ 426575 w 1857706"/>
                            <a:gd name="connsiteY206" fmla="*/ 269081 h 1540669"/>
                            <a:gd name="connsiteX207" fmla="*/ 431338 w 1857706"/>
                            <a:gd name="connsiteY207" fmla="*/ 276225 h 1540669"/>
                            <a:gd name="connsiteX208" fmla="*/ 433719 w 1857706"/>
                            <a:gd name="connsiteY208" fmla="*/ 283369 h 1540669"/>
                            <a:gd name="connsiteX209" fmla="*/ 440863 w 1857706"/>
                            <a:gd name="connsiteY209" fmla="*/ 288131 h 1540669"/>
                            <a:gd name="connsiteX210" fmla="*/ 445625 w 1857706"/>
                            <a:gd name="connsiteY210" fmla="*/ 295275 h 1540669"/>
                            <a:gd name="connsiteX211" fmla="*/ 448006 w 1857706"/>
                            <a:gd name="connsiteY211" fmla="*/ 302419 h 1540669"/>
                            <a:gd name="connsiteX212" fmla="*/ 457531 w 1857706"/>
                            <a:gd name="connsiteY212" fmla="*/ 316706 h 1540669"/>
                            <a:gd name="connsiteX213" fmla="*/ 462294 w 1857706"/>
                            <a:gd name="connsiteY213" fmla="*/ 326231 h 1540669"/>
                            <a:gd name="connsiteX214" fmla="*/ 471819 w 1857706"/>
                            <a:gd name="connsiteY214" fmla="*/ 340519 h 1540669"/>
                            <a:gd name="connsiteX215" fmla="*/ 478963 w 1857706"/>
                            <a:gd name="connsiteY215" fmla="*/ 357188 h 1540669"/>
                            <a:gd name="connsiteX216" fmla="*/ 488488 w 1857706"/>
                            <a:gd name="connsiteY216" fmla="*/ 371475 h 1540669"/>
                            <a:gd name="connsiteX217" fmla="*/ 493250 w 1857706"/>
                            <a:gd name="connsiteY217" fmla="*/ 378619 h 1540669"/>
                            <a:gd name="connsiteX218" fmla="*/ 500394 w 1857706"/>
                            <a:gd name="connsiteY218" fmla="*/ 404813 h 1540669"/>
                            <a:gd name="connsiteX219" fmla="*/ 505156 w 1857706"/>
                            <a:gd name="connsiteY219" fmla="*/ 411956 h 1540669"/>
                            <a:gd name="connsiteX220" fmla="*/ 517063 w 1857706"/>
                            <a:gd name="connsiteY220" fmla="*/ 431006 h 1540669"/>
                            <a:gd name="connsiteX221" fmla="*/ 521825 w 1857706"/>
                            <a:gd name="connsiteY221" fmla="*/ 438150 h 1540669"/>
                            <a:gd name="connsiteX222" fmla="*/ 528969 w 1857706"/>
                            <a:gd name="connsiteY222" fmla="*/ 445294 h 1540669"/>
                            <a:gd name="connsiteX223" fmla="*/ 533731 w 1857706"/>
                            <a:gd name="connsiteY223" fmla="*/ 454819 h 1540669"/>
                            <a:gd name="connsiteX224" fmla="*/ 538494 w 1857706"/>
                            <a:gd name="connsiteY224" fmla="*/ 461963 h 1540669"/>
                            <a:gd name="connsiteX225" fmla="*/ 540875 w 1857706"/>
                            <a:gd name="connsiteY225" fmla="*/ 476250 h 1540669"/>
                            <a:gd name="connsiteX226" fmla="*/ 548019 w 1857706"/>
                            <a:gd name="connsiteY226" fmla="*/ 492919 h 1540669"/>
                            <a:gd name="connsiteX227" fmla="*/ 552781 w 1857706"/>
                            <a:gd name="connsiteY227" fmla="*/ 500063 h 1540669"/>
                            <a:gd name="connsiteX228" fmla="*/ 562306 w 1857706"/>
                            <a:gd name="connsiteY228" fmla="*/ 511969 h 1540669"/>
                            <a:gd name="connsiteX229" fmla="*/ 581356 w 1857706"/>
                            <a:gd name="connsiteY229" fmla="*/ 538163 h 1540669"/>
                            <a:gd name="connsiteX230" fmla="*/ 590881 w 1857706"/>
                            <a:gd name="connsiteY230" fmla="*/ 552450 h 1540669"/>
                            <a:gd name="connsiteX231" fmla="*/ 598025 w 1857706"/>
                            <a:gd name="connsiteY231" fmla="*/ 559594 h 1540669"/>
                            <a:gd name="connsiteX232" fmla="*/ 605169 w 1857706"/>
                            <a:gd name="connsiteY232" fmla="*/ 576263 h 1540669"/>
                            <a:gd name="connsiteX233" fmla="*/ 609931 w 1857706"/>
                            <a:gd name="connsiteY233" fmla="*/ 590550 h 1540669"/>
                            <a:gd name="connsiteX234" fmla="*/ 614694 w 1857706"/>
                            <a:gd name="connsiteY234" fmla="*/ 628650 h 1540669"/>
                            <a:gd name="connsiteX235" fmla="*/ 617075 w 1857706"/>
                            <a:gd name="connsiteY235" fmla="*/ 640556 h 1540669"/>
                            <a:gd name="connsiteX236" fmla="*/ 621838 w 1857706"/>
                            <a:gd name="connsiteY236" fmla="*/ 664369 h 1540669"/>
                            <a:gd name="connsiteX237" fmla="*/ 626600 w 1857706"/>
                            <a:gd name="connsiteY237" fmla="*/ 678656 h 1540669"/>
                            <a:gd name="connsiteX238" fmla="*/ 631363 w 1857706"/>
                            <a:gd name="connsiteY238" fmla="*/ 692944 h 1540669"/>
                            <a:gd name="connsiteX239" fmla="*/ 633744 w 1857706"/>
                            <a:gd name="connsiteY239" fmla="*/ 700088 h 1540669"/>
                            <a:gd name="connsiteX240" fmla="*/ 636125 w 1857706"/>
                            <a:gd name="connsiteY240" fmla="*/ 707231 h 1540669"/>
                            <a:gd name="connsiteX241" fmla="*/ 631363 w 1857706"/>
                            <a:gd name="connsiteY241" fmla="*/ 754856 h 1540669"/>
                            <a:gd name="connsiteX242" fmla="*/ 628981 w 1857706"/>
                            <a:gd name="connsiteY242" fmla="*/ 762000 h 1540669"/>
                            <a:gd name="connsiteX243" fmla="*/ 621838 w 1857706"/>
                            <a:gd name="connsiteY243" fmla="*/ 769144 h 1540669"/>
                            <a:gd name="connsiteX244" fmla="*/ 612313 w 1857706"/>
                            <a:gd name="connsiteY244" fmla="*/ 781050 h 1540669"/>
                            <a:gd name="connsiteX245" fmla="*/ 593263 w 1857706"/>
                            <a:gd name="connsiteY245" fmla="*/ 785813 h 1540669"/>
                            <a:gd name="connsiteX246" fmla="*/ 450388 w 1857706"/>
                            <a:gd name="connsiteY246" fmla="*/ 785813 h 1540669"/>
                            <a:gd name="connsiteX247" fmla="*/ 440863 w 1857706"/>
                            <a:gd name="connsiteY247" fmla="*/ 788194 h 1540669"/>
                            <a:gd name="connsiteX248" fmla="*/ 419431 w 1857706"/>
                            <a:gd name="connsiteY248" fmla="*/ 795338 h 1540669"/>
                            <a:gd name="connsiteX249" fmla="*/ 412288 w 1857706"/>
                            <a:gd name="connsiteY249" fmla="*/ 797719 h 1540669"/>
                            <a:gd name="connsiteX250" fmla="*/ 402763 w 1857706"/>
                            <a:gd name="connsiteY250" fmla="*/ 802481 h 1540669"/>
                            <a:gd name="connsiteX251" fmla="*/ 388475 w 1857706"/>
                            <a:gd name="connsiteY251" fmla="*/ 807244 h 1540669"/>
                            <a:gd name="connsiteX252" fmla="*/ 378950 w 1857706"/>
                            <a:gd name="connsiteY252" fmla="*/ 812006 h 1540669"/>
                            <a:gd name="connsiteX253" fmla="*/ 371806 w 1857706"/>
                            <a:gd name="connsiteY253" fmla="*/ 814388 h 1540669"/>
                            <a:gd name="connsiteX254" fmla="*/ 347994 w 1857706"/>
                            <a:gd name="connsiteY254" fmla="*/ 826294 h 1540669"/>
                            <a:gd name="connsiteX255" fmla="*/ 333706 w 1857706"/>
                            <a:gd name="connsiteY255" fmla="*/ 833438 h 1540669"/>
                            <a:gd name="connsiteX256" fmla="*/ 319419 w 1857706"/>
                            <a:gd name="connsiteY256" fmla="*/ 840581 h 1540669"/>
                            <a:gd name="connsiteX257" fmla="*/ 302750 w 1857706"/>
                            <a:gd name="connsiteY257" fmla="*/ 850106 h 1540669"/>
                            <a:gd name="connsiteX258" fmla="*/ 288463 w 1857706"/>
                            <a:gd name="connsiteY258" fmla="*/ 857250 h 1540669"/>
                            <a:gd name="connsiteX259" fmla="*/ 281319 w 1857706"/>
                            <a:gd name="connsiteY259" fmla="*/ 862013 h 1540669"/>
                            <a:gd name="connsiteX260" fmla="*/ 274175 w 1857706"/>
                            <a:gd name="connsiteY260" fmla="*/ 864394 h 1540669"/>
                            <a:gd name="connsiteX261" fmla="*/ 259888 w 1857706"/>
                            <a:gd name="connsiteY261" fmla="*/ 878681 h 1540669"/>
                            <a:gd name="connsiteX262" fmla="*/ 252744 w 1857706"/>
                            <a:gd name="connsiteY262" fmla="*/ 883444 h 1540669"/>
                            <a:gd name="connsiteX263" fmla="*/ 250363 w 1857706"/>
                            <a:gd name="connsiteY263" fmla="*/ 892969 h 1540669"/>
                            <a:gd name="connsiteX264" fmla="*/ 252744 w 1857706"/>
                            <a:gd name="connsiteY264" fmla="*/ 1028700 h 1540669"/>
                            <a:gd name="connsiteX265" fmla="*/ 257506 w 1857706"/>
                            <a:gd name="connsiteY265" fmla="*/ 1045369 h 1540669"/>
                            <a:gd name="connsiteX266" fmla="*/ 259888 w 1857706"/>
                            <a:gd name="connsiteY266" fmla="*/ 1054894 h 1540669"/>
                            <a:gd name="connsiteX267" fmla="*/ 264650 w 1857706"/>
                            <a:gd name="connsiteY267" fmla="*/ 1069181 h 1540669"/>
                            <a:gd name="connsiteX268" fmla="*/ 267031 w 1857706"/>
                            <a:gd name="connsiteY268" fmla="*/ 1076325 h 1540669"/>
                            <a:gd name="connsiteX269" fmla="*/ 271794 w 1857706"/>
                            <a:gd name="connsiteY269" fmla="*/ 1083469 h 1540669"/>
                            <a:gd name="connsiteX270" fmla="*/ 276556 w 1857706"/>
                            <a:gd name="connsiteY270" fmla="*/ 1092994 h 1540669"/>
                            <a:gd name="connsiteX271" fmla="*/ 278938 w 1857706"/>
                            <a:gd name="connsiteY271" fmla="*/ 1100138 h 1540669"/>
                            <a:gd name="connsiteX272" fmla="*/ 290844 w 1857706"/>
                            <a:gd name="connsiteY272" fmla="*/ 1104900 h 1540669"/>
                            <a:gd name="connsiteX273" fmla="*/ 300369 w 1857706"/>
                            <a:gd name="connsiteY273" fmla="*/ 1112044 h 1540669"/>
                            <a:gd name="connsiteX274" fmla="*/ 355138 w 1857706"/>
                            <a:gd name="connsiteY274" fmla="*/ 1123950 h 1540669"/>
                            <a:gd name="connsiteX275" fmla="*/ 376569 w 1857706"/>
                            <a:gd name="connsiteY275" fmla="*/ 1131094 h 1540669"/>
                            <a:gd name="connsiteX276" fmla="*/ 388475 w 1857706"/>
                            <a:gd name="connsiteY276" fmla="*/ 1133475 h 1540669"/>
                            <a:gd name="connsiteX277" fmla="*/ 395619 w 1857706"/>
                            <a:gd name="connsiteY277" fmla="*/ 1135856 h 1540669"/>
                            <a:gd name="connsiteX278" fmla="*/ 407525 w 1857706"/>
                            <a:gd name="connsiteY278" fmla="*/ 1138238 h 1540669"/>
                            <a:gd name="connsiteX279" fmla="*/ 424194 w 1857706"/>
                            <a:gd name="connsiteY279" fmla="*/ 1145381 h 1540669"/>
                            <a:gd name="connsiteX280" fmla="*/ 431338 w 1857706"/>
                            <a:gd name="connsiteY280" fmla="*/ 1147763 h 1540669"/>
                            <a:gd name="connsiteX281" fmla="*/ 450388 w 1857706"/>
                            <a:gd name="connsiteY281" fmla="*/ 1157288 h 1540669"/>
                            <a:gd name="connsiteX282" fmla="*/ 462294 w 1857706"/>
                            <a:gd name="connsiteY282" fmla="*/ 1164431 h 1540669"/>
                            <a:gd name="connsiteX283" fmla="*/ 469438 w 1857706"/>
                            <a:gd name="connsiteY283" fmla="*/ 1169194 h 1540669"/>
                            <a:gd name="connsiteX284" fmla="*/ 476581 w 1857706"/>
                            <a:gd name="connsiteY284" fmla="*/ 1171575 h 1540669"/>
                            <a:gd name="connsiteX285" fmla="*/ 488488 w 1857706"/>
                            <a:gd name="connsiteY285" fmla="*/ 1178719 h 1540669"/>
                            <a:gd name="connsiteX286" fmla="*/ 495631 w 1857706"/>
                            <a:gd name="connsiteY286" fmla="*/ 1183481 h 1540669"/>
                            <a:gd name="connsiteX287" fmla="*/ 524206 w 1857706"/>
                            <a:gd name="connsiteY287" fmla="*/ 1207294 h 1540669"/>
                            <a:gd name="connsiteX288" fmla="*/ 550400 w 1857706"/>
                            <a:gd name="connsiteY288" fmla="*/ 1233487 h 1540669"/>
                            <a:gd name="connsiteX289" fmla="*/ 574212 w 1857706"/>
                            <a:gd name="connsiteY289" fmla="*/ 1273969 h 1540669"/>
                            <a:gd name="connsiteX290" fmla="*/ 628982 w 1857706"/>
                            <a:gd name="connsiteY290" fmla="*/ 1369219 h 1540669"/>
                            <a:gd name="connsiteX291" fmla="*/ 728994 w 1857706"/>
                            <a:gd name="connsiteY291" fmla="*/ 1426368 h 1540669"/>
                            <a:gd name="connsiteX292" fmla="*/ 831387 w 1857706"/>
                            <a:gd name="connsiteY292" fmla="*/ 1457325 h 1540669"/>
                            <a:gd name="connsiteX293" fmla="*/ 955213 w 1857706"/>
                            <a:gd name="connsiteY29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95706 w 1857706"/>
                            <a:gd name="connsiteY86" fmla="*/ 652463 h 1540669"/>
                            <a:gd name="connsiteX87" fmla="*/ 1081419 w 1857706"/>
                            <a:gd name="connsiteY87" fmla="*/ 657225 h 1540669"/>
                            <a:gd name="connsiteX88" fmla="*/ 1074275 w 1857706"/>
                            <a:gd name="connsiteY88" fmla="*/ 659606 h 1540669"/>
                            <a:gd name="connsiteX89" fmla="*/ 1062369 w 1857706"/>
                            <a:gd name="connsiteY89" fmla="*/ 661988 h 1540669"/>
                            <a:gd name="connsiteX90" fmla="*/ 1040938 w 1857706"/>
                            <a:gd name="connsiteY90" fmla="*/ 666750 h 1540669"/>
                            <a:gd name="connsiteX91" fmla="*/ 1017125 w 1857706"/>
                            <a:gd name="connsiteY91" fmla="*/ 673894 h 1540669"/>
                            <a:gd name="connsiteX92" fmla="*/ 1009981 w 1857706"/>
                            <a:gd name="connsiteY92" fmla="*/ 676275 h 1540669"/>
                            <a:gd name="connsiteX93" fmla="*/ 1002838 w 1857706"/>
                            <a:gd name="connsiteY93" fmla="*/ 678656 h 1540669"/>
                            <a:gd name="connsiteX94" fmla="*/ 988550 w 1857706"/>
                            <a:gd name="connsiteY94" fmla="*/ 681038 h 1540669"/>
                            <a:gd name="connsiteX95" fmla="*/ 895681 w 1857706"/>
                            <a:gd name="connsiteY95" fmla="*/ 678656 h 1540669"/>
                            <a:gd name="connsiteX96" fmla="*/ 888538 w 1857706"/>
                            <a:gd name="connsiteY96" fmla="*/ 676275 h 1540669"/>
                            <a:gd name="connsiteX97" fmla="*/ 881394 w 1857706"/>
                            <a:gd name="connsiteY97" fmla="*/ 671513 h 1540669"/>
                            <a:gd name="connsiteX98" fmla="*/ 876631 w 1857706"/>
                            <a:gd name="connsiteY98" fmla="*/ 664369 h 1540669"/>
                            <a:gd name="connsiteX99" fmla="*/ 869488 w 1857706"/>
                            <a:gd name="connsiteY99" fmla="*/ 659606 h 1540669"/>
                            <a:gd name="connsiteX100" fmla="*/ 862344 w 1857706"/>
                            <a:gd name="connsiteY100" fmla="*/ 645319 h 1540669"/>
                            <a:gd name="connsiteX101" fmla="*/ 848056 w 1857706"/>
                            <a:gd name="connsiteY101" fmla="*/ 635794 h 1540669"/>
                            <a:gd name="connsiteX102" fmla="*/ 840913 w 1857706"/>
                            <a:gd name="connsiteY102" fmla="*/ 614363 h 1540669"/>
                            <a:gd name="connsiteX103" fmla="*/ 838531 w 1857706"/>
                            <a:gd name="connsiteY103" fmla="*/ 607219 h 1540669"/>
                            <a:gd name="connsiteX104" fmla="*/ 833769 w 1857706"/>
                            <a:gd name="connsiteY104" fmla="*/ 600075 h 1540669"/>
                            <a:gd name="connsiteX105" fmla="*/ 826625 w 1857706"/>
                            <a:gd name="connsiteY105" fmla="*/ 585788 h 1540669"/>
                            <a:gd name="connsiteX106" fmla="*/ 819481 w 1857706"/>
                            <a:gd name="connsiteY106" fmla="*/ 564356 h 1540669"/>
                            <a:gd name="connsiteX107" fmla="*/ 817100 w 1857706"/>
                            <a:gd name="connsiteY107" fmla="*/ 557213 h 1540669"/>
                            <a:gd name="connsiteX108" fmla="*/ 814719 w 1857706"/>
                            <a:gd name="connsiteY108" fmla="*/ 550069 h 1540669"/>
                            <a:gd name="connsiteX109" fmla="*/ 821863 w 1857706"/>
                            <a:gd name="connsiteY109" fmla="*/ 497681 h 1540669"/>
                            <a:gd name="connsiteX110" fmla="*/ 826625 w 1857706"/>
                            <a:gd name="connsiteY110" fmla="*/ 490538 h 1540669"/>
                            <a:gd name="connsiteX111" fmla="*/ 829006 w 1857706"/>
                            <a:gd name="connsiteY111" fmla="*/ 433388 h 1540669"/>
                            <a:gd name="connsiteX112" fmla="*/ 826625 w 1857706"/>
                            <a:gd name="connsiteY112" fmla="*/ 426244 h 1540669"/>
                            <a:gd name="connsiteX113" fmla="*/ 812338 w 1857706"/>
                            <a:gd name="connsiteY113" fmla="*/ 407194 h 1540669"/>
                            <a:gd name="connsiteX114" fmla="*/ 805194 w 1857706"/>
                            <a:gd name="connsiteY114" fmla="*/ 400050 h 1540669"/>
                            <a:gd name="connsiteX115" fmla="*/ 800431 w 1857706"/>
                            <a:gd name="connsiteY115" fmla="*/ 390525 h 1540669"/>
                            <a:gd name="connsiteX116" fmla="*/ 786144 w 1857706"/>
                            <a:gd name="connsiteY116" fmla="*/ 376238 h 1540669"/>
                            <a:gd name="connsiteX117" fmla="*/ 771856 w 1857706"/>
                            <a:gd name="connsiteY117" fmla="*/ 364331 h 1540669"/>
                            <a:gd name="connsiteX118" fmla="*/ 764713 w 1857706"/>
                            <a:gd name="connsiteY118" fmla="*/ 357188 h 1540669"/>
                            <a:gd name="connsiteX119" fmla="*/ 752806 w 1857706"/>
                            <a:gd name="connsiteY119" fmla="*/ 347663 h 1540669"/>
                            <a:gd name="connsiteX120" fmla="*/ 736138 w 1857706"/>
                            <a:gd name="connsiteY120" fmla="*/ 335756 h 1540669"/>
                            <a:gd name="connsiteX121" fmla="*/ 731375 w 1857706"/>
                            <a:gd name="connsiteY121" fmla="*/ 328613 h 1540669"/>
                            <a:gd name="connsiteX122" fmla="*/ 717088 w 1857706"/>
                            <a:gd name="connsiteY122" fmla="*/ 321469 h 1540669"/>
                            <a:gd name="connsiteX123" fmla="*/ 709944 w 1857706"/>
                            <a:gd name="connsiteY123" fmla="*/ 307181 h 1540669"/>
                            <a:gd name="connsiteX124" fmla="*/ 702800 w 1857706"/>
                            <a:gd name="connsiteY124" fmla="*/ 302419 h 1540669"/>
                            <a:gd name="connsiteX125" fmla="*/ 705181 w 1857706"/>
                            <a:gd name="connsiteY125" fmla="*/ 295275 h 1540669"/>
                            <a:gd name="connsiteX126" fmla="*/ 693275 w 1857706"/>
                            <a:gd name="connsiteY126" fmla="*/ 283369 h 1540669"/>
                            <a:gd name="connsiteX127" fmla="*/ 688513 w 1857706"/>
                            <a:gd name="connsiteY127" fmla="*/ 273844 h 1540669"/>
                            <a:gd name="connsiteX128" fmla="*/ 674225 w 1857706"/>
                            <a:gd name="connsiteY128" fmla="*/ 252413 h 1540669"/>
                            <a:gd name="connsiteX129" fmla="*/ 669463 w 1857706"/>
                            <a:gd name="connsiteY129" fmla="*/ 245269 h 1540669"/>
                            <a:gd name="connsiteX130" fmla="*/ 664700 w 1857706"/>
                            <a:gd name="connsiteY130" fmla="*/ 238125 h 1540669"/>
                            <a:gd name="connsiteX131" fmla="*/ 662319 w 1857706"/>
                            <a:gd name="connsiteY131" fmla="*/ 230981 h 1540669"/>
                            <a:gd name="connsiteX132" fmla="*/ 659938 w 1857706"/>
                            <a:gd name="connsiteY132" fmla="*/ 238125 h 1540669"/>
                            <a:gd name="connsiteX133" fmla="*/ 657556 w 1857706"/>
                            <a:gd name="connsiteY133" fmla="*/ 226219 h 1540669"/>
                            <a:gd name="connsiteX134" fmla="*/ 650413 w 1857706"/>
                            <a:gd name="connsiteY134" fmla="*/ 216694 h 1540669"/>
                            <a:gd name="connsiteX135" fmla="*/ 648031 w 1857706"/>
                            <a:gd name="connsiteY135" fmla="*/ 209550 h 1540669"/>
                            <a:gd name="connsiteX136" fmla="*/ 643269 w 1857706"/>
                            <a:gd name="connsiteY136" fmla="*/ 192881 h 1540669"/>
                            <a:gd name="connsiteX137" fmla="*/ 638506 w 1857706"/>
                            <a:gd name="connsiteY137" fmla="*/ 185738 h 1540669"/>
                            <a:gd name="connsiteX138" fmla="*/ 628981 w 1857706"/>
                            <a:gd name="connsiteY138" fmla="*/ 173831 h 1540669"/>
                            <a:gd name="connsiteX139" fmla="*/ 619456 w 1857706"/>
                            <a:gd name="connsiteY139" fmla="*/ 159544 h 1540669"/>
                            <a:gd name="connsiteX140" fmla="*/ 614694 w 1857706"/>
                            <a:gd name="connsiteY140" fmla="*/ 152400 h 1540669"/>
                            <a:gd name="connsiteX141" fmla="*/ 607550 w 1857706"/>
                            <a:gd name="connsiteY141" fmla="*/ 145256 h 1540669"/>
                            <a:gd name="connsiteX142" fmla="*/ 598025 w 1857706"/>
                            <a:gd name="connsiteY142" fmla="*/ 130969 h 1540669"/>
                            <a:gd name="connsiteX143" fmla="*/ 588500 w 1857706"/>
                            <a:gd name="connsiteY143" fmla="*/ 116681 h 1540669"/>
                            <a:gd name="connsiteX144" fmla="*/ 578975 w 1857706"/>
                            <a:gd name="connsiteY144" fmla="*/ 102394 h 1540669"/>
                            <a:gd name="connsiteX145" fmla="*/ 571831 w 1857706"/>
                            <a:gd name="connsiteY145" fmla="*/ 95250 h 1540669"/>
                            <a:gd name="connsiteX146" fmla="*/ 562306 w 1857706"/>
                            <a:gd name="connsiteY146" fmla="*/ 80963 h 1540669"/>
                            <a:gd name="connsiteX147" fmla="*/ 555163 w 1857706"/>
                            <a:gd name="connsiteY147" fmla="*/ 76200 h 1540669"/>
                            <a:gd name="connsiteX148" fmla="*/ 548019 w 1857706"/>
                            <a:gd name="connsiteY148" fmla="*/ 69056 h 1540669"/>
                            <a:gd name="connsiteX149" fmla="*/ 540875 w 1857706"/>
                            <a:gd name="connsiteY149" fmla="*/ 66675 h 1540669"/>
                            <a:gd name="connsiteX150" fmla="*/ 533731 w 1857706"/>
                            <a:gd name="connsiteY150" fmla="*/ 61913 h 1540669"/>
                            <a:gd name="connsiteX151" fmla="*/ 519444 w 1857706"/>
                            <a:gd name="connsiteY151" fmla="*/ 57150 h 1540669"/>
                            <a:gd name="connsiteX152" fmla="*/ 498013 w 1857706"/>
                            <a:gd name="connsiteY152" fmla="*/ 50006 h 1540669"/>
                            <a:gd name="connsiteX153" fmla="*/ 490869 w 1857706"/>
                            <a:gd name="connsiteY153" fmla="*/ 47625 h 1540669"/>
                            <a:gd name="connsiteX154" fmla="*/ 483725 w 1857706"/>
                            <a:gd name="connsiteY154" fmla="*/ 45244 h 1540669"/>
                            <a:gd name="connsiteX155" fmla="*/ 474200 w 1857706"/>
                            <a:gd name="connsiteY155" fmla="*/ 42863 h 1540669"/>
                            <a:gd name="connsiteX156" fmla="*/ 467056 w 1857706"/>
                            <a:gd name="connsiteY156" fmla="*/ 40481 h 1540669"/>
                            <a:gd name="connsiteX157" fmla="*/ 457531 w 1857706"/>
                            <a:gd name="connsiteY157" fmla="*/ 38100 h 1540669"/>
                            <a:gd name="connsiteX158" fmla="*/ 443244 w 1857706"/>
                            <a:gd name="connsiteY158" fmla="*/ 33338 h 1540669"/>
                            <a:gd name="connsiteX159" fmla="*/ 436100 w 1857706"/>
                            <a:gd name="connsiteY159" fmla="*/ 30956 h 1540669"/>
                            <a:gd name="connsiteX160" fmla="*/ 424194 w 1857706"/>
                            <a:gd name="connsiteY160" fmla="*/ 28575 h 1540669"/>
                            <a:gd name="connsiteX161" fmla="*/ 417050 w 1857706"/>
                            <a:gd name="connsiteY161" fmla="*/ 26194 h 1540669"/>
                            <a:gd name="connsiteX162" fmla="*/ 388475 w 1857706"/>
                            <a:gd name="connsiteY162" fmla="*/ 23813 h 1540669"/>
                            <a:gd name="connsiteX163" fmla="*/ 367044 w 1857706"/>
                            <a:gd name="connsiteY163" fmla="*/ 19050 h 1540669"/>
                            <a:gd name="connsiteX164" fmla="*/ 352756 w 1857706"/>
                            <a:gd name="connsiteY164" fmla="*/ 14288 h 1540669"/>
                            <a:gd name="connsiteX165" fmla="*/ 338469 w 1857706"/>
                            <a:gd name="connsiteY165" fmla="*/ 9525 h 1540669"/>
                            <a:gd name="connsiteX166" fmla="*/ 321800 w 1857706"/>
                            <a:gd name="connsiteY166" fmla="*/ 4763 h 1540669"/>
                            <a:gd name="connsiteX167" fmla="*/ 283700 w 1857706"/>
                            <a:gd name="connsiteY167" fmla="*/ 0 h 1540669"/>
                            <a:gd name="connsiteX168" fmla="*/ 200356 w 1857706"/>
                            <a:gd name="connsiteY168" fmla="*/ 4763 h 1540669"/>
                            <a:gd name="connsiteX169" fmla="*/ 186069 w 1857706"/>
                            <a:gd name="connsiteY169" fmla="*/ 11906 h 1540669"/>
                            <a:gd name="connsiteX170" fmla="*/ 178925 w 1857706"/>
                            <a:gd name="connsiteY170" fmla="*/ 14288 h 1540669"/>
                            <a:gd name="connsiteX171" fmla="*/ 157494 w 1857706"/>
                            <a:gd name="connsiteY171" fmla="*/ 19050 h 1540669"/>
                            <a:gd name="connsiteX172" fmla="*/ 128919 w 1857706"/>
                            <a:gd name="connsiteY172" fmla="*/ 28575 h 1540669"/>
                            <a:gd name="connsiteX173" fmla="*/ 112250 w 1857706"/>
                            <a:gd name="connsiteY173" fmla="*/ 33338 h 1540669"/>
                            <a:gd name="connsiteX174" fmla="*/ 90819 w 1857706"/>
                            <a:gd name="connsiteY174" fmla="*/ 35719 h 1540669"/>
                            <a:gd name="connsiteX175" fmla="*/ 55100 w 1857706"/>
                            <a:gd name="connsiteY175" fmla="*/ 33338 h 1540669"/>
                            <a:gd name="connsiteX176" fmla="*/ 2713 w 1857706"/>
                            <a:gd name="connsiteY176" fmla="*/ 35719 h 1540669"/>
                            <a:gd name="connsiteX177" fmla="*/ 5094 w 1857706"/>
                            <a:gd name="connsiteY177" fmla="*/ 54769 h 1540669"/>
                            <a:gd name="connsiteX178" fmla="*/ 33669 w 1857706"/>
                            <a:gd name="connsiteY178" fmla="*/ 69056 h 1540669"/>
                            <a:gd name="connsiteX179" fmla="*/ 83675 w 1857706"/>
                            <a:gd name="connsiteY179" fmla="*/ 73819 h 1540669"/>
                            <a:gd name="connsiteX180" fmla="*/ 105106 w 1857706"/>
                            <a:gd name="connsiteY180" fmla="*/ 76200 h 1540669"/>
                            <a:gd name="connsiteX181" fmla="*/ 140825 w 1857706"/>
                            <a:gd name="connsiteY181" fmla="*/ 78581 h 1540669"/>
                            <a:gd name="connsiteX182" fmla="*/ 157494 w 1857706"/>
                            <a:gd name="connsiteY182" fmla="*/ 80963 h 1540669"/>
                            <a:gd name="connsiteX183" fmla="*/ 176544 w 1857706"/>
                            <a:gd name="connsiteY183" fmla="*/ 83344 h 1540669"/>
                            <a:gd name="connsiteX184" fmla="*/ 183688 w 1857706"/>
                            <a:gd name="connsiteY184" fmla="*/ 85725 h 1540669"/>
                            <a:gd name="connsiteX185" fmla="*/ 207500 w 1857706"/>
                            <a:gd name="connsiteY185" fmla="*/ 90488 h 1540669"/>
                            <a:gd name="connsiteX186" fmla="*/ 219406 w 1857706"/>
                            <a:gd name="connsiteY186" fmla="*/ 95250 h 1540669"/>
                            <a:gd name="connsiteX187" fmla="*/ 226550 w 1857706"/>
                            <a:gd name="connsiteY187" fmla="*/ 97631 h 1540669"/>
                            <a:gd name="connsiteX188" fmla="*/ 238456 w 1857706"/>
                            <a:gd name="connsiteY188" fmla="*/ 102394 h 1540669"/>
                            <a:gd name="connsiteX189" fmla="*/ 247981 w 1857706"/>
                            <a:gd name="connsiteY189" fmla="*/ 104775 h 1540669"/>
                            <a:gd name="connsiteX190" fmla="*/ 257506 w 1857706"/>
                            <a:gd name="connsiteY190" fmla="*/ 109538 h 1540669"/>
                            <a:gd name="connsiteX191" fmla="*/ 264650 w 1857706"/>
                            <a:gd name="connsiteY191" fmla="*/ 114300 h 1540669"/>
                            <a:gd name="connsiteX192" fmla="*/ 276556 w 1857706"/>
                            <a:gd name="connsiteY192" fmla="*/ 116681 h 1540669"/>
                            <a:gd name="connsiteX193" fmla="*/ 286081 w 1857706"/>
                            <a:gd name="connsiteY193" fmla="*/ 121444 h 1540669"/>
                            <a:gd name="connsiteX194" fmla="*/ 295606 w 1857706"/>
                            <a:gd name="connsiteY194" fmla="*/ 128588 h 1540669"/>
                            <a:gd name="connsiteX195" fmla="*/ 302750 w 1857706"/>
                            <a:gd name="connsiteY195" fmla="*/ 133350 h 1540669"/>
                            <a:gd name="connsiteX196" fmla="*/ 319419 w 1857706"/>
                            <a:gd name="connsiteY196" fmla="*/ 150019 h 1540669"/>
                            <a:gd name="connsiteX197" fmla="*/ 328944 w 1857706"/>
                            <a:gd name="connsiteY197" fmla="*/ 173831 h 1540669"/>
                            <a:gd name="connsiteX198" fmla="*/ 343231 w 1857706"/>
                            <a:gd name="connsiteY198" fmla="*/ 185738 h 1540669"/>
                            <a:gd name="connsiteX199" fmla="*/ 350375 w 1857706"/>
                            <a:gd name="connsiteY199" fmla="*/ 192881 h 1540669"/>
                            <a:gd name="connsiteX200" fmla="*/ 357519 w 1857706"/>
                            <a:gd name="connsiteY200" fmla="*/ 195263 h 1540669"/>
                            <a:gd name="connsiteX201" fmla="*/ 386094 w 1857706"/>
                            <a:gd name="connsiteY201" fmla="*/ 219075 h 1540669"/>
                            <a:gd name="connsiteX202" fmla="*/ 398000 w 1857706"/>
                            <a:gd name="connsiteY202" fmla="*/ 235744 h 1540669"/>
                            <a:gd name="connsiteX203" fmla="*/ 402763 w 1857706"/>
                            <a:gd name="connsiteY203" fmla="*/ 242888 h 1540669"/>
                            <a:gd name="connsiteX204" fmla="*/ 409906 w 1857706"/>
                            <a:gd name="connsiteY204" fmla="*/ 250031 h 1540669"/>
                            <a:gd name="connsiteX205" fmla="*/ 426575 w 1857706"/>
                            <a:gd name="connsiteY205" fmla="*/ 269081 h 1540669"/>
                            <a:gd name="connsiteX206" fmla="*/ 431338 w 1857706"/>
                            <a:gd name="connsiteY206" fmla="*/ 276225 h 1540669"/>
                            <a:gd name="connsiteX207" fmla="*/ 433719 w 1857706"/>
                            <a:gd name="connsiteY207" fmla="*/ 283369 h 1540669"/>
                            <a:gd name="connsiteX208" fmla="*/ 440863 w 1857706"/>
                            <a:gd name="connsiteY208" fmla="*/ 288131 h 1540669"/>
                            <a:gd name="connsiteX209" fmla="*/ 445625 w 1857706"/>
                            <a:gd name="connsiteY209" fmla="*/ 295275 h 1540669"/>
                            <a:gd name="connsiteX210" fmla="*/ 448006 w 1857706"/>
                            <a:gd name="connsiteY210" fmla="*/ 302419 h 1540669"/>
                            <a:gd name="connsiteX211" fmla="*/ 457531 w 1857706"/>
                            <a:gd name="connsiteY211" fmla="*/ 316706 h 1540669"/>
                            <a:gd name="connsiteX212" fmla="*/ 462294 w 1857706"/>
                            <a:gd name="connsiteY212" fmla="*/ 326231 h 1540669"/>
                            <a:gd name="connsiteX213" fmla="*/ 471819 w 1857706"/>
                            <a:gd name="connsiteY213" fmla="*/ 340519 h 1540669"/>
                            <a:gd name="connsiteX214" fmla="*/ 478963 w 1857706"/>
                            <a:gd name="connsiteY214" fmla="*/ 357188 h 1540669"/>
                            <a:gd name="connsiteX215" fmla="*/ 488488 w 1857706"/>
                            <a:gd name="connsiteY215" fmla="*/ 371475 h 1540669"/>
                            <a:gd name="connsiteX216" fmla="*/ 493250 w 1857706"/>
                            <a:gd name="connsiteY216" fmla="*/ 378619 h 1540669"/>
                            <a:gd name="connsiteX217" fmla="*/ 500394 w 1857706"/>
                            <a:gd name="connsiteY217" fmla="*/ 404813 h 1540669"/>
                            <a:gd name="connsiteX218" fmla="*/ 505156 w 1857706"/>
                            <a:gd name="connsiteY218" fmla="*/ 411956 h 1540669"/>
                            <a:gd name="connsiteX219" fmla="*/ 517063 w 1857706"/>
                            <a:gd name="connsiteY219" fmla="*/ 431006 h 1540669"/>
                            <a:gd name="connsiteX220" fmla="*/ 521825 w 1857706"/>
                            <a:gd name="connsiteY220" fmla="*/ 438150 h 1540669"/>
                            <a:gd name="connsiteX221" fmla="*/ 528969 w 1857706"/>
                            <a:gd name="connsiteY221" fmla="*/ 445294 h 1540669"/>
                            <a:gd name="connsiteX222" fmla="*/ 533731 w 1857706"/>
                            <a:gd name="connsiteY222" fmla="*/ 454819 h 1540669"/>
                            <a:gd name="connsiteX223" fmla="*/ 538494 w 1857706"/>
                            <a:gd name="connsiteY223" fmla="*/ 461963 h 1540669"/>
                            <a:gd name="connsiteX224" fmla="*/ 540875 w 1857706"/>
                            <a:gd name="connsiteY224" fmla="*/ 476250 h 1540669"/>
                            <a:gd name="connsiteX225" fmla="*/ 548019 w 1857706"/>
                            <a:gd name="connsiteY225" fmla="*/ 492919 h 1540669"/>
                            <a:gd name="connsiteX226" fmla="*/ 552781 w 1857706"/>
                            <a:gd name="connsiteY226" fmla="*/ 500063 h 1540669"/>
                            <a:gd name="connsiteX227" fmla="*/ 562306 w 1857706"/>
                            <a:gd name="connsiteY227" fmla="*/ 511969 h 1540669"/>
                            <a:gd name="connsiteX228" fmla="*/ 581356 w 1857706"/>
                            <a:gd name="connsiteY228" fmla="*/ 538163 h 1540669"/>
                            <a:gd name="connsiteX229" fmla="*/ 590881 w 1857706"/>
                            <a:gd name="connsiteY229" fmla="*/ 552450 h 1540669"/>
                            <a:gd name="connsiteX230" fmla="*/ 598025 w 1857706"/>
                            <a:gd name="connsiteY230" fmla="*/ 559594 h 1540669"/>
                            <a:gd name="connsiteX231" fmla="*/ 605169 w 1857706"/>
                            <a:gd name="connsiteY231" fmla="*/ 576263 h 1540669"/>
                            <a:gd name="connsiteX232" fmla="*/ 609931 w 1857706"/>
                            <a:gd name="connsiteY232" fmla="*/ 590550 h 1540669"/>
                            <a:gd name="connsiteX233" fmla="*/ 614694 w 1857706"/>
                            <a:gd name="connsiteY233" fmla="*/ 628650 h 1540669"/>
                            <a:gd name="connsiteX234" fmla="*/ 617075 w 1857706"/>
                            <a:gd name="connsiteY234" fmla="*/ 640556 h 1540669"/>
                            <a:gd name="connsiteX235" fmla="*/ 621838 w 1857706"/>
                            <a:gd name="connsiteY235" fmla="*/ 664369 h 1540669"/>
                            <a:gd name="connsiteX236" fmla="*/ 626600 w 1857706"/>
                            <a:gd name="connsiteY236" fmla="*/ 678656 h 1540669"/>
                            <a:gd name="connsiteX237" fmla="*/ 631363 w 1857706"/>
                            <a:gd name="connsiteY237" fmla="*/ 692944 h 1540669"/>
                            <a:gd name="connsiteX238" fmla="*/ 633744 w 1857706"/>
                            <a:gd name="connsiteY238" fmla="*/ 700088 h 1540669"/>
                            <a:gd name="connsiteX239" fmla="*/ 636125 w 1857706"/>
                            <a:gd name="connsiteY239" fmla="*/ 707231 h 1540669"/>
                            <a:gd name="connsiteX240" fmla="*/ 631363 w 1857706"/>
                            <a:gd name="connsiteY240" fmla="*/ 754856 h 1540669"/>
                            <a:gd name="connsiteX241" fmla="*/ 628981 w 1857706"/>
                            <a:gd name="connsiteY241" fmla="*/ 762000 h 1540669"/>
                            <a:gd name="connsiteX242" fmla="*/ 621838 w 1857706"/>
                            <a:gd name="connsiteY242" fmla="*/ 769144 h 1540669"/>
                            <a:gd name="connsiteX243" fmla="*/ 612313 w 1857706"/>
                            <a:gd name="connsiteY243" fmla="*/ 781050 h 1540669"/>
                            <a:gd name="connsiteX244" fmla="*/ 593263 w 1857706"/>
                            <a:gd name="connsiteY244" fmla="*/ 785813 h 1540669"/>
                            <a:gd name="connsiteX245" fmla="*/ 450388 w 1857706"/>
                            <a:gd name="connsiteY245" fmla="*/ 785813 h 1540669"/>
                            <a:gd name="connsiteX246" fmla="*/ 440863 w 1857706"/>
                            <a:gd name="connsiteY246" fmla="*/ 788194 h 1540669"/>
                            <a:gd name="connsiteX247" fmla="*/ 419431 w 1857706"/>
                            <a:gd name="connsiteY247" fmla="*/ 795338 h 1540669"/>
                            <a:gd name="connsiteX248" fmla="*/ 412288 w 1857706"/>
                            <a:gd name="connsiteY248" fmla="*/ 797719 h 1540669"/>
                            <a:gd name="connsiteX249" fmla="*/ 402763 w 1857706"/>
                            <a:gd name="connsiteY249" fmla="*/ 802481 h 1540669"/>
                            <a:gd name="connsiteX250" fmla="*/ 388475 w 1857706"/>
                            <a:gd name="connsiteY250" fmla="*/ 807244 h 1540669"/>
                            <a:gd name="connsiteX251" fmla="*/ 378950 w 1857706"/>
                            <a:gd name="connsiteY251" fmla="*/ 812006 h 1540669"/>
                            <a:gd name="connsiteX252" fmla="*/ 371806 w 1857706"/>
                            <a:gd name="connsiteY252" fmla="*/ 814388 h 1540669"/>
                            <a:gd name="connsiteX253" fmla="*/ 347994 w 1857706"/>
                            <a:gd name="connsiteY253" fmla="*/ 826294 h 1540669"/>
                            <a:gd name="connsiteX254" fmla="*/ 333706 w 1857706"/>
                            <a:gd name="connsiteY254" fmla="*/ 833438 h 1540669"/>
                            <a:gd name="connsiteX255" fmla="*/ 319419 w 1857706"/>
                            <a:gd name="connsiteY255" fmla="*/ 840581 h 1540669"/>
                            <a:gd name="connsiteX256" fmla="*/ 302750 w 1857706"/>
                            <a:gd name="connsiteY256" fmla="*/ 850106 h 1540669"/>
                            <a:gd name="connsiteX257" fmla="*/ 288463 w 1857706"/>
                            <a:gd name="connsiteY257" fmla="*/ 857250 h 1540669"/>
                            <a:gd name="connsiteX258" fmla="*/ 281319 w 1857706"/>
                            <a:gd name="connsiteY258" fmla="*/ 862013 h 1540669"/>
                            <a:gd name="connsiteX259" fmla="*/ 274175 w 1857706"/>
                            <a:gd name="connsiteY259" fmla="*/ 864394 h 1540669"/>
                            <a:gd name="connsiteX260" fmla="*/ 259888 w 1857706"/>
                            <a:gd name="connsiteY260" fmla="*/ 878681 h 1540669"/>
                            <a:gd name="connsiteX261" fmla="*/ 252744 w 1857706"/>
                            <a:gd name="connsiteY261" fmla="*/ 883444 h 1540669"/>
                            <a:gd name="connsiteX262" fmla="*/ 250363 w 1857706"/>
                            <a:gd name="connsiteY262" fmla="*/ 892969 h 1540669"/>
                            <a:gd name="connsiteX263" fmla="*/ 252744 w 1857706"/>
                            <a:gd name="connsiteY263" fmla="*/ 1028700 h 1540669"/>
                            <a:gd name="connsiteX264" fmla="*/ 257506 w 1857706"/>
                            <a:gd name="connsiteY264" fmla="*/ 1045369 h 1540669"/>
                            <a:gd name="connsiteX265" fmla="*/ 259888 w 1857706"/>
                            <a:gd name="connsiteY265" fmla="*/ 1054894 h 1540669"/>
                            <a:gd name="connsiteX266" fmla="*/ 264650 w 1857706"/>
                            <a:gd name="connsiteY266" fmla="*/ 1069181 h 1540669"/>
                            <a:gd name="connsiteX267" fmla="*/ 267031 w 1857706"/>
                            <a:gd name="connsiteY267" fmla="*/ 1076325 h 1540669"/>
                            <a:gd name="connsiteX268" fmla="*/ 271794 w 1857706"/>
                            <a:gd name="connsiteY268" fmla="*/ 1083469 h 1540669"/>
                            <a:gd name="connsiteX269" fmla="*/ 276556 w 1857706"/>
                            <a:gd name="connsiteY269" fmla="*/ 1092994 h 1540669"/>
                            <a:gd name="connsiteX270" fmla="*/ 278938 w 1857706"/>
                            <a:gd name="connsiteY270" fmla="*/ 1100138 h 1540669"/>
                            <a:gd name="connsiteX271" fmla="*/ 290844 w 1857706"/>
                            <a:gd name="connsiteY271" fmla="*/ 1104900 h 1540669"/>
                            <a:gd name="connsiteX272" fmla="*/ 300369 w 1857706"/>
                            <a:gd name="connsiteY272" fmla="*/ 1112044 h 1540669"/>
                            <a:gd name="connsiteX273" fmla="*/ 355138 w 1857706"/>
                            <a:gd name="connsiteY273" fmla="*/ 1123950 h 1540669"/>
                            <a:gd name="connsiteX274" fmla="*/ 376569 w 1857706"/>
                            <a:gd name="connsiteY274" fmla="*/ 1131094 h 1540669"/>
                            <a:gd name="connsiteX275" fmla="*/ 388475 w 1857706"/>
                            <a:gd name="connsiteY275" fmla="*/ 1133475 h 1540669"/>
                            <a:gd name="connsiteX276" fmla="*/ 395619 w 1857706"/>
                            <a:gd name="connsiteY276" fmla="*/ 1135856 h 1540669"/>
                            <a:gd name="connsiteX277" fmla="*/ 407525 w 1857706"/>
                            <a:gd name="connsiteY277" fmla="*/ 1138238 h 1540669"/>
                            <a:gd name="connsiteX278" fmla="*/ 424194 w 1857706"/>
                            <a:gd name="connsiteY278" fmla="*/ 1145381 h 1540669"/>
                            <a:gd name="connsiteX279" fmla="*/ 431338 w 1857706"/>
                            <a:gd name="connsiteY279" fmla="*/ 1147763 h 1540669"/>
                            <a:gd name="connsiteX280" fmla="*/ 450388 w 1857706"/>
                            <a:gd name="connsiteY280" fmla="*/ 1157288 h 1540669"/>
                            <a:gd name="connsiteX281" fmla="*/ 462294 w 1857706"/>
                            <a:gd name="connsiteY281" fmla="*/ 1164431 h 1540669"/>
                            <a:gd name="connsiteX282" fmla="*/ 469438 w 1857706"/>
                            <a:gd name="connsiteY282" fmla="*/ 1169194 h 1540669"/>
                            <a:gd name="connsiteX283" fmla="*/ 476581 w 1857706"/>
                            <a:gd name="connsiteY283" fmla="*/ 1171575 h 1540669"/>
                            <a:gd name="connsiteX284" fmla="*/ 488488 w 1857706"/>
                            <a:gd name="connsiteY284" fmla="*/ 1178719 h 1540669"/>
                            <a:gd name="connsiteX285" fmla="*/ 495631 w 1857706"/>
                            <a:gd name="connsiteY285" fmla="*/ 1183481 h 1540669"/>
                            <a:gd name="connsiteX286" fmla="*/ 524206 w 1857706"/>
                            <a:gd name="connsiteY286" fmla="*/ 1207294 h 1540669"/>
                            <a:gd name="connsiteX287" fmla="*/ 550400 w 1857706"/>
                            <a:gd name="connsiteY287" fmla="*/ 1233487 h 1540669"/>
                            <a:gd name="connsiteX288" fmla="*/ 574212 w 1857706"/>
                            <a:gd name="connsiteY288" fmla="*/ 1273969 h 1540669"/>
                            <a:gd name="connsiteX289" fmla="*/ 628982 w 1857706"/>
                            <a:gd name="connsiteY289" fmla="*/ 1369219 h 1540669"/>
                            <a:gd name="connsiteX290" fmla="*/ 728994 w 1857706"/>
                            <a:gd name="connsiteY290" fmla="*/ 1426368 h 1540669"/>
                            <a:gd name="connsiteX291" fmla="*/ 831387 w 1857706"/>
                            <a:gd name="connsiteY291" fmla="*/ 1457325 h 1540669"/>
                            <a:gd name="connsiteX292" fmla="*/ 955213 w 1857706"/>
                            <a:gd name="connsiteY29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81419 w 1857706"/>
                            <a:gd name="connsiteY86" fmla="*/ 657225 h 1540669"/>
                            <a:gd name="connsiteX87" fmla="*/ 1074275 w 1857706"/>
                            <a:gd name="connsiteY87" fmla="*/ 659606 h 1540669"/>
                            <a:gd name="connsiteX88" fmla="*/ 1062369 w 1857706"/>
                            <a:gd name="connsiteY88" fmla="*/ 661988 h 1540669"/>
                            <a:gd name="connsiteX89" fmla="*/ 1040938 w 1857706"/>
                            <a:gd name="connsiteY89" fmla="*/ 666750 h 1540669"/>
                            <a:gd name="connsiteX90" fmla="*/ 1017125 w 1857706"/>
                            <a:gd name="connsiteY90" fmla="*/ 673894 h 1540669"/>
                            <a:gd name="connsiteX91" fmla="*/ 1009981 w 1857706"/>
                            <a:gd name="connsiteY91" fmla="*/ 676275 h 1540669"/>
                            <a:gd name="connsiteX92" fmla="*/ 1002838 w 1857706"/>
                            <a:gd name="connsiteY92" fmla="*/ 678656 h 1540669"/>
                            <a:gd name="connsiteX93" fmla="*/ 988550 w 1857706"/>
                            <a:gd name="connsiteY93" fmla="*/ 681038 h 1540669"/>
                            <a:gd name="connsiteX94" fmla="*/ 895681 w 1857706"/>
                            <a:gd name="connsiteY94" fmla="*/ 678656 h 1540669"/>
                            <a:gd name="connsiteX95" fmla="*/ 888538 w 1857706"/>
                            <a:gd name="connsiteY95" fmla="*/ 676275 h 1540669"/>
                            <a:gd name="connsiteX96" fmla="*/ 881394 w 1857706"/>
                            <a:gd name="connsiteY96" fmla="*/ 671513 h 1540669"/>
                            <a:gd name="connsiteX97" fmla="*/ 876631 w 1857706"/>
                            <a:gd name="connsiteY97" fmla="*/ 664369 h 1540669"/>
                            <a:gd name="connsiteX98" fmla="*/ 869488 w 1857706"/>
                            <a:gd name="connsiteY98" fmla="*/ 659606 h 1540669"/>
                            <a:gd name="connsiteX99" fmla="*/ 862344 w 1857706"/>
                            <a:gd name="connsiteY99" fmla="*/ 645319 h 1540669"/>
                            <a:gd name="connsiteX100" fmla="*/ 848056 w 1857706"/>
                            <a:gd name="connsiteY100" fmla="*/ 635794 h 1540669"/>
                            <a:gd name="connsiteX101" fmla="*/ 840913 w 1857706"/>
                            <a:gd name="connsiteY101" fmla="*/ 614363 h 1540669"/>
                            <a:gd name="connsiteX102" fmla="*/ 838531 w 1857706"/>
                            <a:gd name="connsiteY102" fmla="*/ 607219 h 1540669"/>
                            <a:gd name="connsiteX103" fmla="*/ 833769 w 1857706"/>
                            <a:gd name="connsiteY103" fmla="*/ 600075 h 1540669"/>
                            <a:gd name="connsiteX104" fmla="*/ 826625 w 1857706"/>
                            <a:gd name="connsiteY104" fmla="*/ 585788 h 1540669"/>
                            <a:gd name="connsiteX105" fmla="*/ 819481 w 1857706"/>
                            <a:gd name="connsiteY105" fmla="*/ 564356 h 1540669"/>
                            <a:gd name="connsiteX106" fmla="*/ 817100 w 1857706"/>
                            <a:gd name="connsiteY106" fmla="*/ 557213 h 1540669"/>
                            <a:gd name="connsiteX107" fmla="*/ 814719 w 1857706"/>
                            <a:gd name="connsiteY107" fmla="*/ 550069 h 1540669"/>
                            <a:gd name="connsiteX108" fmla="*/ 821863 w 1857706"/>
                            <a:gd name="connsiteY108" fmla="*/ 497681 h 1540669"/>
                            <a:gd name="connsiteX109" fmla="*/ 826625 w 1857706"/>
                            <a:gd name="connsiteY109" fmla="*/ 490538 h 1540669"/>
                            <a:gd name="connsiteX110" fmla="*/ 829006 w 1857706"/>
                            <a:gd name="connsiteY110" fmla="*/ 433388 h 1540669"/>
                            <a:gd name="connsiteX111" fmla="*/ 826625 w 1857706"/>
                            <a:gd name="connsiteY111" fmla="*/ 426244 h 1540669"/>
                            <a:gd name="connsiteX112" fmla="*/ 812338 w 1857706"/>
                            <a:gd name="connsiteY112" fmla="*/ 407194 h 1540669"/>
                            <a:gd name="connsiteX113" fmla="*/ 805194 w 1857706"/>
                            <a:gd name="connsiteY113" fmla="*/ 400050 h 1540669"/>
                            <a:gd name="connsiteX114" fmla="*/ 800431 w 1857706"/>
                            <a:gd name="connsiteY114" fmla="*/ 390525 h 1540669"/>
                            <a:gd name="connsiteX115" fmla="*/ 786144 w 1857706"/>
                            <a:gd name="connsiteY115" fmla="*/ 376238 h 1540669"/>
                            <a:gd name="connsiteX116" fmla="*/ 771856 w 1857706"/>
                            <a:gd name="connsiteY116" fmla="*/ 364331 h 1540669"/>
                            <a:gd name="connsiteX117" fmla="*/ 764713 w 1857706"/>
                            <a:gd name="connsiteY117" fmla="*/ 357188 h 1540669"/>
                            <a:gd name="connsiteX118" fmla="*/ 752806 w 1857706"/>
                            <a:gd name="connsiteY118" fmla="*/ 347663 h 1540669"/>
                            <a:gd name="connsiteX119" fmla="*/ 736138 w 1857706"/>
                            <a:gd name="connsiteY119" fmla="*/ 335756 h 1540669"/>
                            <a:gd name="connsiteX120" fmla="*/ 731375 w 1857706"/>
                            <a:gd name="connsiteY120" fmla="*/ 328613 h 1540669"/>
                            <a:gd name="connsiteX121" fmla="*/ 717088 w 1857706"/>
                            <a:gd name="connsiteY121" fmla="*/ 321469 h 1540669"/>
                            <a:gd name="connsiteX122" fmla="*/ 709944 w 1857706"/>
                            <a:gd name="connsiteY122" fmla="*/ 307181 h 1540669"/>
                            <a:gd name="connsiteX123" fmla="*/ 702800 w 1857706"/>
                            <a:gd name="connsiteY123" fmla="*/ 302419 h 1540669"/>
                            <a:gd name="connsiteX124" fmla="*/ 705181 w 1857706"/>
                            <a:gd name="connsiteY124" fmla="*/ 295275 h 1540669"/>
                            <a:gd name="connsiteX125" fmla="*/ 693275 w 1857706"/>
                            <a:gd name="connsiteY125" fmla="*/ 283369 h 1540669"/>
                            <a:gd name="connsiteX126" fmla="*/ 688513 w 1857706"/>
                            <a:gd name="connsiteY126" fmla="*/ 273844 h 1540669"/>
                            <a:gd name="connsiteX127" fmla="*/ 674225 w 1857706"/>
                            <a:gd name="connsiteY127" fmla="*/ 252413 h 1540669"/>
                            <a:gd name="connsiteX128" fmla="*/ 669463 w 1857706"/>
                            <a:gd name="connsiteY128" fmla="*/ 245269 h 1540669"/>
                            <a:gd name="connsiteX129" fmla="*/ 664700 w 1857706"/>
                            <a:gd name="connsiteY129" fmla="*/ 238125 h 1540669"/>
                            <a:gd name="connsiteX130" fmla="*/ 662319 w 1857706"/>
                            <a:gd name="connsiteY130" fmla="*/ 230981 h 1540669"/>
                            <a:gd name="connsiteX131" fmla="*/ 659938 w 1857706"/>
                            <a:gd name="connsiteY131" fmla="*/ 238125 h 1540669"/>
                            <a:gd name="connsiteX132" fmla="*/ 657556 w 1857706"/>
                            <a:gd name="connsiteY132" fmla="*/ 226219 h 1540669"/>
                            <a:gd name="connsiteX133" fmla="*/ 650413 w 1857706"/>
                            <a:gd name="connsiteY133" fmla="*/ 216694 h 1540669"/>
                            <a:gd name="connsiteX134" fmla="*/ 648031 w 1857706"/>
                            <a:gd name="connsiteY134" fmla="*/ 209550 h 1540669"/>
                            <a:gd name="connsiteX135" fmla="*/ 643269 w 1857706"/>
                            <a:gd name="connsiteY135" fmla="*/ 192881 h 1540669"/>
                            <a:gd name="connsiteX136" fmla="*/ 638506 w 1857706"/>
                            <a:gd name="connsiteY136" fmla="*/ 185738 h 1540669"/>
                            <a:gd name="connsiteX137" fmla="*/ 628981 w 1857706"/>
                            <a:gd name="connsiteY137" fmla="*/ 173831 h 1540669"/>
                            <a:gd name="connsiteX138" fmla="*/ 619456 w 1857706"/>
                            <a:gd name="connsiteY138" fmla="*/ 159544 h 1540669"/>
                            <a:gd name="connsiteX139" fmla="*/ 614694 w 1857706"/>
                            <a:gd name="connsiteY139" fmla="*/ 152400 h 1540669"/>
                            <a:gd name="connsiteX140" fmla="*/ 607550 w 1857706"/>
                            <a:gd name="connsiteY140" fmla="*/ 145256 h 1540669"/>
                            <a:gd name="connsiteX141" fmla="*/ 598025 w 1857706"/>
                            <a:gd name="connsiteY141" fmla="*/ 130969 h 1540669"/>
                            <a:gd name="connsiteX142" fmla="*/ 588500 w 1857706"/>
                            <a:gd name="connsiteY142" fmla="*/ 116681 h 1540669"/>
                            <a:gd name="connsiteX143" fmla="*/ 578975 w 1857706"/>
                            <a:gd name="connsiteY143" fmla="*/ 102394 h 1540669"/>
                            <a:gd name="connsiteX144" fmla="*/ 571831 w 1857706"/>
                            <a:gd name="connsiteY144" fmla="*/ 95250 h 1540669"/>
                            <a:gd name="connsiteX145" fmla="*/ 562306 w 1857706"/>
                            <a:gd name="connsiteY145" fmla="*/ 80963 h 1540669"/>
                            <a:gd name="connsiteX146" fmla="*/ 555163 w 1857706"/>
                            <a:gd name="connsiteY146" fmla="*/ 76200 h 1540669"/>
                            <a:gd name="connsiteX147" fmla="*/ 548019 w 1857706"/>
                            <a:gd name="connsiteY147" fmla="*/ 69056 h 1540669"/>
                            <a:gd name="connsiteX148" fmla="*/ 540875 w 1857706"/>
                            <a:gd name="connsiteY148" fmla="*/ 66675 h 1540669"/>
                            <a:gd name="connsiteX149" fmla="*/ 533731 w 1857706"/>
                            <a:gd name="connsiteY149" fmla="*/ 61913 h 1540669"/>
                            <a:gd name="connsiteX150" fmla="*/ 519444 w 1857706"/>
                            <a:gd name="connsiteY150" fmla="*/ 57150 h 1540669"/>
                            <a:gd name="connsiteX151" fmla="*/ 498013 w 1857706"/>
                            <a:gd name="connsiteY151" fmla="*/ 50006 h 1540669"/>
                            <a:gd name="connsiteX152" fmla="*/ 490869 w 1857706"/>
                            <a:gd name="connsiteY152" fmla="*/ 47625 h 1540669"/>
                            <a:gd name="connsiteX153" fmla="*/ 483725 w 1857706"/>
                            <a:gd name="connsiteY153" fmla="*/ 45244 h 1540669"/>
                            <a:gd name="connsiteX154" fmla="*/ 474200 w 1857706"/>
                            <a:gd name="connsiteY154" fmla="*/ 42863 h 1540669"/>
                            <a:gd name="connsiteX155" fmla="*/ 467056 w 1857706"/>
                            <a:gd name="connsiteY155" fmla="*/ 40481 h 1540669"/>
                            <a:gd name="connsiteX156" fmla="*/ 457531 w 1857706"/>
                            <a:gd name="connsiteY156" fmla="*/ 38100 h 1540669"/>
                            <a:gd name="connsiteX157" fmla="*/ 443244 w 1857706"/>
                            <a:gd name="connsiteY157" fmla="*/ 33338 h 1540669"/>
                            <a:gd name="connsiteX158" fmla="*/ 436100 w 1857706"/>
                            <a:gd name="connsiteY158" fmla="*/ 30956 h 1540669"/>
                            <a:gd name="connsiteX159" fmla="*/ 424194 w 1857706"/>
                            <a:gd name="connsiteY159" fmla="*/ 28575 h 1540669"/>
                            <a:gd name="connsiteX160" fmla="*/ 417050 w 1857706"/>
                            <a:gd name="connsiteY160" fmla="*/ 26194 h 1540669"/>
                            <a:gd name="connsiteX161" fmla="*/ 388475 w 1857706"/>
                            <a:gd name="connsiteY161" fmla="*/ 23813 h 1540669"/>
                            <a:gd name="connsiteX162" fmla="*/ 367044 w 1857706"/>
                            <a:gd name="connsiteY162" fmla="*/ 19050 h 1540669"/>
                            <a:gd name="connsiteX163" fmla="*/ 352756 w 1857706"/>
                            <a:gd name="connsiteY163" fmla="*/ 14288 h 1540669"/>
                            <a:gd name="connsiteX164" fmla="*/ 338469 w 1857706"/>
                            <a:gd name="connsiteY164" fmla="*/ 9525 h 1540669"/>
                            <a:gd name="connsiteX165" fmla="*/ 321800 w 1857706"/>
                            <a:gd name="connsiteY165" fmla="*/ 4763 h 1540669"/>
                            <a:gd name="connsiteX166" fmla="*/ 283700 w 1857706"/>
                            <a:gd name="connsiteY166" fmla="*/ 0 h 1540669"/>
                            <a:gd name="connsiteX167" fmla="*/ 200356 w 1857706"/>
                            <a:gd name="connsiteY167" fmla="*/ 4763 h 1540669"/>
                            <a:gd name="connsiteX168" fmla="*/ 186069 w 1857706"/>
                            <a:gd name="connsiteY168" fmla="*/ 11906 h 1540669"/>
                            <a:gd name="connsiteX169" fmla="*/ 178925 w 1857706"/>
                            <a:gd name="connsiteY169" fmla="*/ 14288 h 1540669"/>
                            <a:gd name="connsiteX170" fmla="*/ 157494 w 1857706"/>
                            <a:gd name="connsiteY170" fmla="*/ 19050 h 1540669"/>
                            <a:gd name="connsiteX171" fmla="*/ 128919 w 1857706"/>
                            <a:gd name="connsiteY171" fmla="*/ 28575 h 1540669"/>
                            <a:gd name="connsiteX172" fmla="*/ 112250 w 1857706"/>
                            <a:gd name="connsiteY172" fmla="*/ 33338 h 1540669"/>
                            <a:gd name="connsiteX173" fmla="*/ 90819 w 1857706"/>
                            <a:gd name="connsiteY173" fmla="*/ 35719 h 1540669"/>
                            <a:gd name="connsiteX174" fmla="*/ 55100 w 1857706"/>
                            <a:gd name="connsiteY174" fmla="*/ 33338 h 1540669"/>
                            <a:gd name="connsiteX175" fmla="*/ 2713 w 1857706"/>
                            <a:gd name="connsiteY175" fmla="*/ 35719 h 1540669"/>
                            <a:gd name="connsiteX176" fmla="*/ 5094 w 1857706"/>
                            <a:gd name="connsiteY176" fmla="*/ 54769 h 1540669"/>
                            <a:gd name="connsiteX177" fmla="*/ 33669 w 1857706"/>
                            <a:gd name="connsiteY177" fmla="*/ 69056 h 1540669"/>
                            <a:gd name="connsiteX178" fmla="*/ 83675 w 1857706"/>
                            <a:gd name="connsiteY178" fmla="*/ 73819 h 1540669"/>
                            <a:gd name="connsiteX179" fmla="*/ 105106 w 1857706"/>
                            <a:gd name="connsiteY179" fmla="*/ 76200 h 1540669"/>
                            <a:gd name="connsiteX180" fmla="*/ 140825 w 1857706"/>
                            <a:gd name="connsiteY180" fmla="*/ 78581 h 1540669"/>
                            <a:gd name="connsiteX181" fmla="*/ 157494 w 1857706"/>
                            <a:gd name="connsiteY181" fmla="*/ 80963 h 1540669"/>
                            <a:gd name="connsiteX182" fmla="*/ 176544 w 1857706"/>
                            <a:gd name="connsiteY182" fmla="*/ 83344 h 1540669"/>
                            <a:gd name="connsiteX183" fmla="*/ 183688 w 1857706"/>
                            <a:gd name="connsiteY183" fmla="*/ 85725 h 1540669"/>
                            <a:gd name="connsiteX184" fmla="*/ 207500 w 1857706"/>
                            <a:gd name="connsiteY184" fmla="*/ 90488 h 1540669"/>
                            <a:gd name="connsiteX185" fmla="*/ 219406 w 1857706"/>
                            <a:gd name="connsiteY185" fmla="*/ 95250 h 1540669"/>
                            <a:gd name="connsiteX186" fmla="*/ 226550 w 1857706"/>
                            <a:gd name="connsiteY186" fmla="*/ 97631 h 1540669"/>
                            <a:gd name="connsiteX187" fmla="*/ 238456 w 1857706"/>
                            <a:gd name="connsiteY187" fmla="*/ 102394 h 1540669"/>
                            <a:gd name="connsiteX188" fmla="*/ 247981 w 1857706"/>
                            <a:gd name="connsiteY188" fmla="*/ 104775 h 1540669"/>
                            <a:gd name="connsiteX189" fmla="*/ 257506 w 1857706"/>
                            <a:gd name="connsiteY189" fmla="*/ 109538 h 1540669"/>
                            <a:gd name="connsiteX190" fmla="*/ 264650 w 1857706"/>
                            <a:gd name="connsiteY190" fmla="*/ 114300 h 1540669"/>
                            <a:gd name="connsiteX191" fmla="*/ 276556 w 1857706"/>
                            <a:gd name="connsiteY191" fmla="*/ 116681 h 1540669"/>
                            <a:gd name="connsiteX192" fmla="*/ 286081 w 1857706"/>
                            <a:gd name="connsiteY192" fmla="*/ 121444 h 1540669"/>
                            <a:gd name="connsiteX193" fmla="*/ 295606 w 1857706"/>
                            <a:gd name="connsiteY193" fmla="*/ 128588 h 1540669"/>
                            <a:gd name="connsiteX194" fmla="*/ 302750 w 1857706"/>
                            <a:gd name="connsiteY194" fmla="*/ 133350 h 1540669"/>
                            <a:gd name="connsiteX195" fmla="*/ 319419 w 1857706"/>
                            <a:gd name="connsiteY195" fmla="*/ 150019 h 1540669"/>
                            <a:gd name="connsiteX196" fmla="*/ 328944 w 1857706"/>
                            <a:gd name="connsiteY196" fmla="*/ 173831 h 1540669"/>
                            <a:gd name="connsiteX197" fmla="*/ 343231 w 1857706"/>
                            <a:gd name="connsiteY197" fmla="*/ 185738 h 1540669"/>
                            <a:gd name="connsiteX198" fmla="*/ 350375 w 1857706"/>
                            <a:gd name="connsiteY198" fmla="*/ 192881 h 1540669"/>
                            <a:gd name="connsiteX199" fmla="*/ 357519 w 1857706"/>
                            <a:gd name="connsiteY199" fmla="*/ 195263 h 1540669"/>
                            <a:gd name="connsiteX200" fmla="*/ 386094 w 1857706"/>
                            <a:gd name="connsiteY200" fmla="*/ 219075 h 1540669"/>
                            <a:gd name="connsiteX201" fmla="*/ 398000 w 1857706"/>
                            <a:gd name="connsiteY201" fmla="*/ 235744 h 1540669"/>
                            <a:gd name="connsiteX202" fmla="*/ 402763 w 1857706"/>
                            <a:gd name="connsiteY202" fmla="*/ 242888 h 1540669"/>
                            <a:gd name="connsiteX203" fmla="*/ 409906 w 1857706"/>
                            <a:gd name="connsiteY203" fmla="*/ 250031 h 1540669"/>
                            <a:gd name="connsiteX204" fmla="*/ 426575 w 1857706"/>
                            <a:gd name="connsiteY204" fmla="*/ 269081 h 1540669"/>
                            <a:gd name="connsiteX205" fmla="*/ 431338 w 1857706"/>
                            <a:gd name="connsiteY205" fmla="*/ 276225 h 1540669"/>
                            <a:gd name="connsiteX206" fmla="*/ 433719 w 1857706"/>
                            <a:gd name="connsiteY206" fmla="*/ 283369 h 1540669"/>
                            <a:gd name="connsiteX207" fmla="*/ 440863 w 1857706"/>
                            <a:gd name="connsiteY207" fmla="*/ 288131 h 1540669"/>
                            <a:gd name="connsiteX208" fmla="*/ 445625 w 1857706"/>
                            <a:gd name="connsiteY208" fmla="*/ 295275 h 1540669"/>
                            <a:gd name="connsiteX209" fmla="*/ 448006 w 1857706"/>
                            <a:gd name="connsiteY209" fmla="*/ 302419 h 1540669"/>
                            <a:gd name="connsiteX210" fmla="*/ 457531 w 1857706"/>
                            <a:gd name="connsiteY210" fmla="*/ 316706 h 1540669"/>
                            <a:gd name="connsiteX211" fmla="*/ 462294 w 1857706"/>
                            <a:gd name="connsiteY211" fmla="*/ 326231 h 1540669"/>
                            <a:gd name="connsiteX212" fmla="*/ 471819 w 1857706"/>
                            <a:gd name="connsiteY212" fmla="*/ 340519 h 1540669"/>
                            <a:gd name="connsiteX213" fmla="*/ 478963 w 1857706"/>
                            <a:gd name="connsiteY213" fmla="*/ 357188 h 1540669"/>
                            <a:gd name="connsiteX214" fmla="*/ 488488 w 1857706"/>
                            <a:gd name="connsiteY214" fmla="*/ 371475 h 1540669"/>
                            <a:gd name="connsiteX215" fmla="*/ 493250 w 1857706"/>
                            <a:gd name="connsiteY215" fmla="*/ 378619 h 1540669"/>
                            <a:gd name="connsiteX216" fmla="*/ 500394 w 1857706"/>
                            <a:gd name="connsiteY216" fmla="*/ 404813 h 1540669"/>
                            <a:gd name="connsiteX217" fmla="*/ 505156 w 1857706"/>
                            <a:gd name="connsiteY217" fmla="*/ 411956 h 1540669"/>
                            <a:gd name="connsiteX218" fmla="*/ 517063 w 1857706"/>
                            <a:gd name="connsiteY218" fmla="*/ 431006 h 1540669"/>
                            <a:gd name="connsiteX219" fmla="*/ 521825 w 1857706"/>
                            <a:gd name="connsiteY219" fmla="*/ 438150 h 1540669"/>
                            <a:gd name="connsiteX220" fmla="*/ 528969 w 1857706"/>
                            <a:gd name="connsiteY220" fmla="*/ 445294 h 1540669"/>
                            <a:gd name="connsiteX221" fmla="*/ 533731 w 1857706"/>
                            <a:gd name="connsiteY221" fmla="*/ 454819 h 1540669"/>
                            <a:gd name="connsiteX222" fmla="*/ 538494 w 1857706"/>
                            <a:gd name="connsiteY222" fmla="*/ 461963 h 1540669"/>
                            <a:gd name="connsiteX223" fmla="*/ 540875 w 1857706"/>
                            <a:gd name="connsiteY223" fmla="*/ 476250 h 1540669"/>
                            <a:gd name="connsiteX224" fmla="*/ 548019 w 1857706"/>
                            <a:gd name="connsiteY224" fmla="*/ 492919 h 1540669"/>
                            <a:gd name="connsiteX225" fmla="*/ 552781 w 1857706"/>
                            <a:gd name="connsiteY225" fmla="*/ 500063 h 1540669"/>
                            <a:gd name="connsiteX226" fmla="*/ 562306 w 1857706"/>
                            <a:gd name="connsiteY226" fmla="*/ 511969 h 1540669"/>
                            <a:gd name="connsiteX227" fmla="*/ 581356 w 1857706"/>
                            <a:gd name="connsiteY227" fmla="*/ 538163 h 1540669"/>
                            <a:gd name="connsiteX228" fmla="*/ 590881 w 1857706"/>
                            <a:gd name="connsiteY228" fmla="*/ 552450 h 1540669"/>
                            <a:gd name="connsiteX229" fmla="*/ 598025 w 1857706"/>
                            <a:gd name="connsiteY229" fmla="*/ 559594 h 1540669"/>
                            <a:gd name="connsiteX230" fmla="*/ 605169 w 1857706"/>
                            <a:gd name="connsiteY230" fmla="*/ 576263 h 1540669"/>
                            <a:gd name="connsiteX231" fmla="*/ 609931 w 1857706"/>
                            <a:gd name="connsiteY231" fmla="*/ 590550 h 1540669"/>
                            <a:gd name="connsiteX232" fmla="*/ 614694 w 1857706"/>
                            <a:gd name="connsiteY232" fmla="*/ 628650 h 1540669"/>
                            <a:gd name="connsiteX233" fmla="*/ 617075 w 1857706"/>
                            <a:gd name="connsiteY233" fmla="*/ 640556 h 1540669"/>
                            <a:gd name="connsiteX234" fmla="*/ 621838 w 1857706"/>
                            <a:gd name="connsiteY234" fmla="*/ 664369 h 1540669"/>
                            <a:gd name="connsiteX235" fmla="*/ 626600 w 1857706"/>
                            <a:gd name="connsiteY235" fmla="*/ 678656 h 1540669"/>
                            <a:gd name="connsiteX236" fmla="*/ 631363 w 1857706"/>
                            <a:gd name="connsiteY236" fmla="*/ 692944 h 1540669"/>
                            <a:gd name="connsiteX237" fmla="*/ 633744 w 1857706"/>
                            <a:gd name="connsiteY237" fmla="*/ 700088 h 1540669"/>
                            <a:gd name="connsiteX238" fmla="*/ 636125 w 1857706"/>
                            <a:gd name="connsiteY238" fmla="*/ 707231 h 1540669"/>
                            <a:gd name="connsiteX239" fmla="*/ 631363 w 1857706"/>
                            <a:gd name="connsiteY239" fmla="*/ 754856 h 1540669"/>
                            <a:gd name="connsiteX240" fmla="*/ 628981 w 1857706"/>
                            <a:gd name="connsiteY240" fmla="*/ 762000 h 1540669"/>
                            <a:gd name="connsiteX241" fmla="*/ 621838 w 1857706"/>
                            <a:gd name="connsiteY241" fmla="*/ 769144 h 1540669"/>
                            <a:gd name="connsiteX242" fmla="*/ 612313 w 1857706"/>
                            <a:gd name="connsiteY242" fmla="*/ 781050 h 1540669"/>
                            <a:gd name="connsiteX243" fmla="*/ 593263 w 1857706"/>
                            <a:gd name="connsiteY243" fmla="*/ 785813 h 1540669"/>
                            <a:gd name="connsiteX244" fmla="*/ 450388 w 1857706"/>
                            <a:gd name="connsiteY244" fmla="*/ 785813 h 1540669"/>
                            <a:gd name="connsiteX245" fmla="*/ 440863 w 1857706"/>
                            <a:gd name="connsiteY245" fmla="*/ 788194 h 1540669"/>
                            <a:gd name="connsiteX246" fmla="*/ 419431 w 1857706"/>
                            <a:gd name="connsiteY246" fmla="*/ 795338 h 1540669"/>
                            <a:gd name="connsiteX247" fmla="*/ 412288 w 1857706"/>
                            <a:gd name="connsiteY247" fmla="*/ 797719 h 1540669"/>
                            <a:gd name="connsiteX248" fmla="*/ 402763 w 1857706"/>
                            <a:gd name="connsiteY248" fmla="*/ 802481 h 1540669"/>
                            <a:gd name="connsiteX249" fmla="*/ 388475 w 1857706"/>
                            <a:gd name="connsiteY249" fmla="*/ 807244 h 1540669"/>
                            <a:gd name="connsiteX250" fmla="*/ 378950 w 1857706"/>
                            <a:gd name="connsiteY250" fmla="*/ 812006 h 1540669"/>
                            <a:gd name="connsiteX251" fmla="*/ 371806 w 1857706"/>
                            <a:gd name="connsiteY251" fmla="*/ 814388 h 1540669"/>
                            <a:gd name="connsiteX252" fmla="*/ 347994 w 1857706"/>
                            <a:gd name="connsiteY252" fmla="*/ 826294 h 1540669"/>
                            <a:gd name="connsiteX253" fmla="*/ 333706 w 1857706"/>
                            <a:gd name="connsiteY253" fmla="*/ 833438 h 1540669"/>
                            <a:gd name="connsiteX254" fmla="*/ 319419 w 1857706"/>
                            <a:gd name="connsiteY254" fmla="*/ 840581 h 1540669"/>
                            <a:gd name="connsiteX255" fmla="*/ 302750 w 1857706"/>
                            <a:gd name="connsiteY255" fmla="*/ 850106 h 1540669"/>
                            <a:gd name="connsiteX256" fmla="*/ 288463 w 1857706"/>
                            <a:gd name="connsiteY256" fmla="*/ 857250 h 1540669"/>
                            <a:gd name="connsiteX257" fmla="*/ 281319 w 1857706"/>
                            <a:gd name="connsiteY257" fmla="*/ 862013 h 1540669"/>
                            <a:gd name="connsiteX258" fmla="*/ 274175 w 1857706"/>
                            <a:gd name="connsiteY258" fmla="*/ 864394 h 1540669"/>
                            <a:gd name="connsiteX259" fmla="*/ 259888 w 1857706"/>
                            <a:gd name="connsiteY259" fmla="*/ 878681 h 1540669"/>
                            <a:gd name="connsiteX260" fmla="*/ 252744 w 1857706"/>
                            <a:gd name="connsiteY260" fmla="*/ 883444 h 1540669"/>
                            <a:gd name="connsiteX261" fmla="*/ 250363 w 1857706"/>
                            <a:gd name="connsiteY261" fmla="*/ 892969 h 1540669"/>
                            <a:gd name="connsiteX262" fmla="*/ 252744 w 1857706"/>
                            <a:gd name="connsiteY262" fmla="*/ 1028700 h 1540669"/>
                            <a:gd name="connsiteX263" fmla="*/ 257506 w 1857706"/>
                            <a:gd name="connsiteY263" fmla="*/ 1045369 h 1540669"/>
                            <a:gd name="connsiteX264" fmla="*/ 259888 w 1857706"/>
                            <a:gd name="connsiteY264" fmla="*/ 1054894 h 1540669"/>
                            <a:gd name="connsiteX265" fmla="*/ 264650 w 1857706"/>
                            <a:gd name="connsiteY265" fmla="*/ 1069181 h 1540669"/>
                            <a:gd name="connsiteX266" fmla="*/ 267031 w 1857706"/>
                            <a:gd name="connsiteY266" fmla="*/ 1076325 h 1540669"/>
                            <a:gd name="connsiteX267" fmla="*/ 271794 w 1857706"/>
                            <a:gd name="connsiteY267" fmla="*/ 1083469 h 1540669"/>
                            <a:gd name="connsiteX268" fmla="*/ 276556 w 1857706"/>
                            <a:gd name="connsiteY268" fmla="*/ 1092994 h 1540669"/>
                            <a:gd name="connsiteX269" fmla="*/ 278938 w 1857706"/>
                            <a:gd name="connsiteY269" fmla="*/ 1100138 h 1540669"/>
                            <a:gd name="connsiteX270" fmla="*/ 290844 w 1857706"/>
                            <a:gd name="connsiteY270" fmla="*/ 1104900 h 1540669"/>
                            <a:gd name="connsiteX271" fmla="*/ 300369 w 1857706"/>
                            <a:gd name="connsiteY271" fmla="*/ 1112044 h 1540669"/>
                            <a:gd name="connsiteX272" fmla="*/ 355138 w 1857706"/>
                            <a:gd name="connsiteY272" fmla="*/ 1123950 h 1540669"/>
                            <a:gd name="connsiteX273" fmla="*/ 376569 w 1857706"/>
                            <a:gd name="connsiteY273" fmla="*/ 1131094 h 1540669"/>
                            <a:gd name="connsiteX274" fmla="*/ 388475 w 1857706"/>
                            <a:gd name="connsiteY274" fmla="*/ 1133475 h 1540669"/>
                            <a:gd name="connsiteX275" fmla="*/ 395619 w 1857706"/>
                            <a:gd name="connsiteY275" fmla="*/ 1135856 h 1540669"/>
                            <a:gd name="connsiteX276" fmla="*/ 407525 w 1857706"/>
                            <a:gd name="connsiteY276" fmla="*/ 1138238 h 1540669"/>
                            <a:gd name="connsiteX277" fmla="*/ 424194 w 1857706"/>
                            <a:gd name="connsiteY277" fmla="*/ 1145381 h 1540669"/>
                            <a:gd name="connsiteX278" fmla="*/ 431338 w 1857706"/>
                            <a:gd name="connsiteY278" fmla="*/ 1147763 h 1540669"/>
                            <a:gd name="connsiteX279" fmla="*/ 450388 w 1857706"/>
                            <a:gd name="connsiteY279" fmla="*/ 1157288 h 1540669"/>
                            <a:gd name="connsiteX280" fmla="*/ 462294 w 1857706"/>
                            <a:gd name="connsiteY280" fmla="*/ 1164431 h 1540669"/>
                            <a:gd name="connsiteX281" fmla="*/ 469438 w 1857706"/>
                            <a:gd name="connsiteY281" fmla="*/ 1169194 h 1540669"/>
                            <a:gd name="connsiteX282" fmla="*/ 476581 w 1857706"/>
                            <a:gd name="connsiteY282" fmla="*/ 1171575 h 1540669"/>
                            <a:gd name="connsiteX283" fmla="*/ 488488 w 1857706"/>
                            <a:gd name="connsiteY283" fmla="*/ 1178719 h 1540669"/>
                            <a:gd name="connsiteX284" fmla="*/ 495631 w 1857706"/>
                            <a:gd name="connsiteY284" fmla="*/ 1183481 h 1540669"/>
                            <a:gd name="connsiteX285" fmla="*/ 524206 w 1857706"/>
                            <a:gd name="connsiteY285" fmla="*/ 1207294 h 1540669"/>
                            <a:gd name="connsiteX286" fmla="*/ 550400 w 1857706"/>
                            <a:gd name="connsiteY286" fmla="*/ 1233487 h 1540669"/>
                            <a:gd name="connsiteX287" fmla="*/ 574212 w 1857706"/>
                            <a:gd name="connsiteY287" fmla="*/ 1273969 h 1540669"/>
                            <a:gd name="connsiteX288" fmla="*/ 628982 w 1857706"/>
                            <a:gd name="connsiteY288" fmla="*/ 1369219 h 1540669"/>
                            <a:gd name="connsiteX289" fmla="*/ 728994 w 1857706"/>
                            <a:gd name="connsiteY289" fmla="*/ 1426368 h 1540669"/>
                            <a:gd name="connsiteX290" fmla="*/ 831387 w 1857706"/>
                            <a:gd name="connsiteY290" fmla="*/ 1457325 h 1540669"/>
                            <a:gd name="connsiteX291" fmla="*/ 955213 w 1857706"/>
                            <a:gd name="connsiteY291"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81419 w 1857706"/>
                            <a:gd name="connsiteY86" fmla="*/ 657225 h 1540669"/>
                            <a:gd name="connsiteX87" fmla="*/ 1062369 w 1857706"/>
                            <a:gd name="connsiteY87" fmla="*/ 661988 h 1540669"/>
                            <a:gd name="connsiteX88" fmla="*/ 1040938 w 1857706"/>
                            <a:gd name="connsiteY88" fmla="*/ 666750 h 1540669"/>
                            <a:gd name="connsiteX89" fmla="*/ 1017125 w 1857706"/>
                            <a:gd name="connsiteY89" fmla="*/ 673894 h 1540669"/>
                            <a:gd name="connsiteX90" fmla="*/ 1009981 w 1857706"/>
                            <a:gd name="connsiteY90" fmla="*/ 676275 h 1540669"/>
                            <a:gd name="connsiteX91" fmla="*/ 1002838 w 1857706"/>
                            <a:gd name="connsiteY91" fmla="*/ 678656 h 1540669"/>
                            <a:gd name="connsiteX92" fmla="*/ 988550 w 1857706"/>
                            <a:gd name="connsiteY92" fmla="*/ 681038 h 1540669"/>
                            <a:gd name="connsiteX93" fmla="*/ 895681 w 1857706"/>
                            <a:gd name="connsiteY93" fmla="*/ 678656 h 1540669"/>
                            <a:gd name="connsiteX94" fmla="*/ 888538 w 1857706"/>
                            <a:gd name="connsiteY94" fmla="*/ 676275 h 1540669"/>
                            <a:gd name="connsiteX95" fmla="*/ 881394 w 1857706"/>
                            <a:gd name="connsiteY95" fmla="*/ 671513 h 1540669"/>
                            <a:gd name="connsiteX96" fmla="*/ 876631 w 1857706"/>
                            <a:gd name="connsiteY96" fmla="*/ 664369 h 1540669"/>
                            <a:gd name="connsiteX97" fmla="*/ 869488 w 1857706"/>
                            <a:gd name="connsiteY97" fmla="*/ 659606 h 1540669"/>
                            <a:gd name="connsiteX98" fmla="*/ 862344 w 1857706"/>
                            <a:gd name="connsiteY98" fmla="*/ 645319 h 1540669"/>
                            <a:gd name="connsiteX99" fmla="*/ 848056 w 1857706"/>
                            <a:gd name="connsiteY99" fmla="*/ 635794 h 1540669"/>
                            <a:gd name="connsiteX100" fmla="*/ 840913 w 1857706"/>
                            <a:gd name="connsiteY100" fmla="*/ 614363 h 1540669"/>
                            <a:gd name="connsiteX101" fmla="*/ 838531 w 1857706"/>
                            <a:gd name="connsiteY101" fmla="*/ 607219 h 1540669"/>
                            <a:gd name="connsiteX102" fmla="*/ 833769 w 1857706"/>
                            <a:gd name="connsiteY102" fmla="*/ 600075 h 1540669"/>
                            <a:gd name="connsiteX103" fmla="*/ 826625 w 1857706"/>
                            <a:gd name="connsiteY103" fmla="*/ 585788 h 1540669"/>
                            <a:gd name="connsiteX104" fmla="*/ 819481 w 1857706"/>
                            <a:gd name="connsiteY104" fmla="*/ 564356 h 1540669"/>
                            <a:gd name="connsiteX105" fmla="*/ 817100 w 1857706"/>
                            <a:gd name="connsiteY105" fmla="*/ 557213 h 1540669"/>
                            <a:gd name="connsiteX106" fmla="*/ 814719 w 1857706"/>
                            <a:gd name="connsiteY106" fmla="*/ 550069 h 1540669"/>
                            <a:gd name="connsiteX107" fmla="*/ 821863 w 1857706"/>
                            <a:gd name="connsiteY107" fmla="*/ 497681 h 1540669"/>
                            <a:gd name="connsiteX108" fmla="*/ 826625 w 1857706"/>
                            <a:gd name="connsiteY108" fmla="*/ 490538 h 1540669"/>
                            <a:gd name="connsiteX109" fmla="*/ 829006 w 1857706"/>
                            <a:gd name="connsiteY109" fmla="*/ 433388 h 1540669"/>
                            <a:gd name="connsiteX110" fmla="*/ 826625 w 1857706"/>
                            <a:gd name="connsiteY110" fmla="*/ 426244 h 1540669"/>
                            <a:gd name="connsiteX111" fmla="*/ 812338 w 1857706"/>
                            <a:gd name="connsiteY111" fmla="*/ 407194 h 1540669"/>
                            <a:gd name="connsiteX112" fmla="*/ 805194 w 1857706"/>
                            <a:gd name="connsiteY112" fmla="*/ 400050 h 1540669"/>
                            <a:gd name="connsiteX113" fmla="*/ 800431 w 1857706"/>
                            <a:gd name="connsiteY113" fmla="*/ 390525 h 1540669"/>
                            <a:gd name="connsiteX114" fmla="*/ 786144 w 1857706"/>
                            <a:gd name="connsiteY114" fmla="*/ 376238 h 1540669"/>
                            <a:gd name="connsiteX115" fmla="*/ 771856 w 1857706"/>
                            <a:gd name="connsiteY115" fmla="*/ 364331 h 1540669"/>
                            <a:gd name="connsiteX116" fmla="*/ 764713 w 1857706"/>
                            <a:gd name="connsiteY116" fmla="*/ 357188 h 1540669"/>
                            <a:gd name="connsiteX117" fmla="*/ 752806 w 1857706"/>
                            <a:gd name="connsiteY117" fmla="*/ 347663 h 1540669"/>
                            <a:gd name="connsiteX118" fmla="*/ 736138 w 1857706"/>
                            <a:gd name="connsiteY118" fmla="*/ 335756 h 1540669"/>
                            <a:gd name="connsiteX119" fmla="*/ 731375 w 1857706"/>
                            <a:gd name="connsiteY119" fmla="*/ 328613 h 1540669"/>
                            <a:gd name="connsiteX120" fmla="*/ 717088 w 1857706"/>
                            <a:gd name="connsiteY120" fmla="*/ 321469 h 1540669"/>
                            <a:gd name="connsiteX121" fmla="*/ 709944 w 1857706"/>
                            <a:gd name="connsiteY121" fmla="*/ 307181 h 1540669"/>
                            <a:gd name="connsiteX122" fmla="*/ 702800 w 1857706"/>
                            <a:gd name="connsiteY122" fmla="*/ 302419 h 1540669"/>
                            <a:gd name="connsiteX123" fmla="*/ 705181 w 1857706"/>
                            <a:gd name="connsiteY123" fmla="*/ 295275 h 1540669"/>
                            <a:gd name="connsiteX124" fmla="*/ 693275 w 1857706"/>
                            <a:gd name="connsiteY124" fmla="*/ 283369 h 1540669"/>
                            <a:gd name="connsiteX125" fmla="*/ 688513 w 1857706"/>
                            <a:gd name="connsiteY125" fmla="*/ 273844 h 1540669"/>
                            <a:gd name="connsiteX126" fmla="*/ 674225 w 1857706"/>
                            <a:gd name="connsiteY126" fmla="*/ 252413 h 1540669"/>
                            <a:gd name="connsiteX127" fmla="*/ 669463 w 1857706"/>
                            <a:gd name="connsiteY127" fmla="*/ 245269 h 1540669"/>
                            <a:gd name="connsiteX128" fmla="*/ 664700 w 1857706"/>
                            <a:gd name="connsiteY128" fmla="*/ 238125 h 1540669"/>
                            <a:gd name="connsiteX129" fmla="*/ 662319 w 1857706"/>
                            <a:gd name="connsiteY129" fmla="*/ 230981 h 1540669"/>
                            <a:gd name="connsiteX130" fmla="*/ 659938 w 1857706"/>
                            <a:gd name="connsiteY130" fmla="*/ 238125 h 1540669"/>
                            <a:gd name="connsiteX131" fmla="*/ 657556 w 1857706"/>
                            <a:gd name="connsiteY131" fmla="*/ 226219 h 1540669"/>
                            <a:gd name="connsiteX132" fmla="*/ 650413 w 1857706"/>
                            <a:gd name="connsiteY132" fmla="*/ 216694 h 1540669"/>
                            <a:gd name="connsiteX133" fmla="*/ 648031 w 1857706"/>
                            <a:gd name="connsiteY133" fmla="*/ 209550 h 1540669"/>
                            <a:gd name="connsiteX134" fmla="*/ 643269 w 1857706"/>
                            <a:gd name="connsiteY134" fmla="*/ 192881 h 1540669"/>
                            <a:gd name="connsiteX135" fmla="*/ 638506 w 1857706"/>
                            <a:gd name="connsiteY135" fmla="*/ 185738 h 1540669"/>
                            <a:gd name="connsiteX136" fmla="*/ 628981 w 1857706"/>
                            <a:gd name="connsiteY136" fmla="*/ 173831 h 1540669"/>
                            <a:gd name="connsiteX137" fmla="*/ 619456 w 1857706"/>
                            <a:gd name="connsiteY137" fmla="*/ 159544 h 1540669"/>
                            <a:gd name="connsiteX138" fmla="*/ 614694 w 1857706"/>
                            <a:gd name="connsiteY138" fmla="*/ 152400 h 1540669"/>
                            <a:gd name="connsiteX139" fmla="*/ 607550 w 1857706"/>
                            <a:gd name="connsiteY139" fmla="*/ 145256 h 1540669"/>
                            <a:gd name="connsiteX140" fmla="*/ 598025 w 1857706"/>
                            <a:gd name="connsiteY140" fmla="*/ 130969 h 1540669"/>
                            <a:gd name="connsiteX141" fmla="*/ 588500 w 1857706"/>
                            <a:gd name="connsiteY141" fmla="*/ 116681 h 1540669"/>
                            <a:gd name="connsiteX142" fmla="*/ 578975 w 1857706"/>
                            <a:gd name="connsiteY142" fmla="*/ 102394 h 1540669"/>
                            <a:gd name="connsiteX143" fmla="*/ 571831 w 1857706"/>
                            <a:gd name="connsiteY143" fmla="*/ 95250 h 1540669"/>
                            <a:gd name="connsiteX144" fmla="*/ 562306 w 1857706"/>
                            <a:gd name="connsiteY144" fmla="*/ 80963 h 1540669"/>
                            <a:gd name="connsiteX145" fmla="*/ 555163 w 1857706"/>
                            <a:gd name="connsiteY145" fmla="*/ 76200 h 1540669"/>
                            <a:gd name="connsiteX146" fmla="*/ 548019 w 1857706"/>
                            <a:gd name="connsiteY146" fmla="*/ 69056 h 1540669"/>
                            <a:gd name="connsiteX147" fmla="*/ 540875 w 1857706"/>
                            <a:gd name="connsiteY147" fmla="*/ 66675 h 1540669"/>
                            <a:gd name="connsiteX148" fmla="*/ 533731 w 1857706"/>
                            <a:gd name="connsiteY148" fmla="*/ 61913 h 1540669"/>
                            <a:gd name="connsiteX149" fmla="*/ 519444 w 1857706"/>
                            <a:gd name="connsiteY149" fmla="*/ 57150 h 1540669"/>
                            <a:gd name="connsiteX150" fmla="*/ 498013 w 1857706"/>
                            <a:gd name="connsiteY150" fmla="*/ 50006 h 1540669"/>
                            <a:gd name="connsiteX151" fmla="*/ 490869 w 1857706"/>
                            <a:gd name="connsiteY151" fmla="*/ 47625 h 1540669"/>
                            <a:gd name="connsiteX152" fmla="*/ 483725 w 1857706"/>
                            <a:gd name="connsiteY152" fmla="*/ 45244 h 1540669"/>
                            <a:gd name="connsiteX153" fmla="*/ 474200 w 1857706"/>
                            <a:gd name="connsiteY153" fmla="*/ 42863 h 1540669"/>
                            <a:gd name="connsiteX154" fmla="*/ 467056 w 1857706"/>
                            <a:gd name="connsiteY154" fmla="*/ 40481 h 1540669"/>
                            <a:gd name="connsiteX155" fmla="*/ 457531 w 1857706"/>
                            <a:gd name="connsiteY155" fmla="*/ 38100 h 1540669"/>
                            <a:gd name="connsiteX156" fmla="*/ 443244 w 1857706"/>
                            <a:gd name="connsiteY156" fmla="*/ 33338 h 1540669"/>
                            <a:gd name="connsiteX157" fmla="*/ 436100 w 1857706"/>
                            <a:gd name="connsiteY157" fmla="*/ 30956 h 1540669"/>
                            <a:gd name="connsiteX158" fmla="*/ 424194 w 1857706"/>
                            <a:gd name="connsiteY158" fmla="*/ 28575 h 1540669"/>
                            <a:gd name="connsiteX159" fmla="*/ 417050 w 1857706"/>
                            <a:gd name="connsiteY159" fmla="*/ 26194 h 1540669"/>
                            <a:gd name="connsiteX160" fmla="*/ 388475 w 1857706"/>
                            <a:gd name="connsiteY160" fmla="*/ 23813 h 1540669"/>
                            <a:gd name="connsiteX161" fmla="*/ 367044 w 1857706"/>
                            <a:gd name="connsiteY161" fmla="*/ 19050 h 1540669"/>
                            <a:gd name="connsiteX162" fmla="*/ 352756 w 1857706"/>
                            <a:gd name="connsiteY162" fmla="*/ 14288 h 1540669"/>
                            <a:gd name="connsiteX163" fmla="*/ 338469 w 1857706"/>
                            <a:gd name="connsiteY163" fmla="*/ 9525 h 1540669"/>
                            <a:gd name="connsiteX164" fmla="*/ 321800 w 1857706"/>
                            <a:gd name="connsiteY164" fmla="*/ 4763 h 1540669"/>
                            <a:gd name="connsiteX165" fmla="*/ 283700 w 1857706"/>
                            <a:gd name="connsiteY165" fmla="*/ 0 h 1540669"/>
                            <a:gd name="connsiteX166" fmla="*/ 200356 w 1857706"/>
                            <a:gd name="connsiteY166" fmla="*/ 4763 h 1540669"/>
                            <a:gd name="connsiteX167" fmla="*/ 186069 w 1857706"/>
                            <a:gd name="connsiteY167" fmla="*/ 11906 h 1540669"/>
                            <a:gd name="connsiteX168" fmla="*/ 178925 w 1857706"/>
                            <a:gd name="connsiteY168" fmla="*/ 14288 h 1540669"/>
                            <a:gd name="connsiteX169" fmla="*/ 157494 w 1857706"/>
                            <a:gd name="connsiteY169" fmla="*/ 19050 h 1540669"/>
                            <a:gd name="connsiteX170" fmla="*/ 128919 w 1857706"/>
                            <a:gd name="connsiteY170" fmla="*/ 28575 h 1540669"/>
                            <a:gd name="connsiteX171" fmla="*/ 112250 w 1857706"/>
                            <a:gd name="connsiteY171" fmla="*/ 33338 h 1540669"/>
                            <a:gd name="connsiteX172" fmla="*/ 90819 w 1857706"/>
                            <a:gd name="connsiteY172" fmla="*/ 35719 h 1540669"/>
                            <a:gd name="connsiteX173" fmla="*/ 55100 w 1857706"/>
                            <a:gd name="connsiteY173" fmla="*/ 33338 h 1540669"/>
                            <a:gd name="connsiteX174" fmla="*/ 2713 w 1857706"/>
                            <a:gd name="connsiteY174" fmla="*/ 35719 h 1540669"/>
                            <a:gd name="connsiteX175" fmla="*/ 5094 w 1857706"/>
                            <a:gd name="connsiteY175" fmla="*/ 54769 h 1540669"/>
                            <a:gd name="connsiteX176" fmla="*/ 33669 w 1857706"/>
                            <a:gd name="connsiteY176" fmla="*/ 69056 h 1540669"/>
                            <a:gd name="connsiteX177" fmla="*/ 83675 w 1857706"/>
                            <a:gd name="connsiteY177" fmla="*/ 73819 h 1540669"/>
                            <a:gd name="connsiteX178" fmla="*/ 105106 w 1857706"/>
                            <a:gd name="connsiteY178" fmla="*/ 76200 h 1540669"/>
                            <a:gd name="connsiteX179" fmla="*/ 140825 w 1857706"/>
                            <a:gd name="connsiteY179" fmla="*/ 78581 h 1540669"/>
                            <a:gd name="connsiteX180" fmla="*/ 157494 w 1857706"/>
                            <a:gd name="connsiteY180" fmla="*/ 80963 h 1540669"/>
                            <a:gd name="connsiteX181" fmla="*/ 176544 w 1857706"/>
                            <a:gd name="connsiteY181" fmla="*/ 83344 h 1540669"/>
                            <a:gd name="connsiteX182" fmla="*/ 183688 w 1857706"/>
                            <a:gd name="connsiteY182" fmla="*/ 85725 h 1540669"/>
                            <a:gd name="connsiteX183" fmla="*/ 207500 w 1857706"/>
                            <a:gd name="connsiteY183" fmla="*/ 90488 h 1540669"/>
                            <a:gd name="connsiteX184" fmla="*/ 219406 w 1857706"/>
                            <a:gd name="connsiteY184" fmla="*/ 95250 h 1540669"/>
                            <a:gd name="connsiteX185" fmla="*/ 226550 w 1857706"/>
                            <a:gd name="connsiteY185" fmla="*/ 97631 h 1540669"/>
                            <a:gd name="connsiteX186" fmla="*/ 238456 w 1857706"/>
                            <a:gd name="connsiteY186" fmla="*/ 102394 h 1540669"/>
                            <a:gd name="connsiteX187" fmla="*/ 247981 w 1857706"/>
                            <a:gd name="connsiteY187" fmla="*/ 104775 h 1540669"/>
                            <a:gd name="connsiteX188" fmla="*/ 257506 w 1857706"/>
                            <a:gd name="connsiteY188" fmla="*/ 109538 h 1540669"/>
                            <a:gd name="connsiteX189" fmla="*/ 264650 w 1857706"/>
                            <a:gd name="connsiteY189" fmla="*/ 114300 h 1540669"/>
                            <a:gd name="connsiteX190" fmla="*/ 276556 w 1857706"/>
                            <a:gd name="connsiteY190" fmla="*/ 116681 h 1540669"/>
                            <a:gd name="connsiteX191" fmla="*/ 286081 w 1857706"/>
                            <a:gd name="connsiteY191" fmla="*/ 121444 h 1540669"/>
                            <a:gd name="connsiteX192" fmla="*/ 295606 w 1857706"/>
                            <a:gd name="connsiteY192" fmla="*/ 128588 h 1540669"/>
                            <a:gd name="connsiteX193" fmla="*/ 302750 w 1857706"/>
                            <a:gd name="connsiteY193" fmla="*/ 133350 h 1540669"/>
                            <a:gd name="connsiteX194" fmla="*/ 319419 w 1857706"/>
                            <a:gd name="connsiteY194" fmla="*/ 150019 h 1540669"/>
                            <a:gd name="connsiteX195" fmla="*/ 328944 w 1857706"/>
                            <a:gd name="connsiteY195" fmla="*/ 173831 h 1540669"/>
                            <a:gd name="connsiteX196" fmla="*/ 343231 w 1857706"/>
                            <a:gd name="connsiteY196" fmla="*/ 185738 h 1540669"/>
                            <a:gd name="connsiteX197" fmla="*/ 350375 w 1857706"/>
                            <a:gd name="connsiteY197" fmla="*/ 192881 h 1540669"/>
                            <a:gd name="connsiteX198" fmla="*/ 357519 w 1857706"/>
                            <a:gd name="connsiteY198" fmla="*/ 195263 h 1540669"/>
                            <a:gd name="connsiteX199" fmla="*/ 386094 w 1857706"/>
                            <a:gd name="connsiteY199" fmla="*/ 219075 h 1540669"/>
                            <a:gd name="connsiteX200" fmla="*/ 398000 w 1857706"/>
                            <a:gd name="connsiteY200" fmla="*/ 235744 h 1540669"/>
                            <a:gd name="connsiteX201" fmla="*/ 402763 w 1857706"/>
                            <a:gd name="connsiteY201" fmla="*/ 242888 h 1540669"/>
                            <a:gd name="connsiteX202" fmla="*/ 409906 w 1857706"/>
                            <a:gd name="connsiteY202" fmla="*/ 250031 h 1540669"/>
                            <a:gd name="connsiteX203" fmla="*/ 426575 w 1857706"/>
                            <a:gd name="connsiteY203" fmla="*/ 269081 h 1540669"/>
                            <a:gd name="connsiteX204" fmla="*/ 431338 w 1857706"/>
                            <a:gd name="connsiteY204" fmla="*/ 276225 h 1540669"/>
                            <a:gd name="connsiteX205" fmla="*/ 433719 w 1857706"/>
                            <a:gd name="connsiteY205" fmla="*/ 283369 h 1540669"/>
                            <a:gd name="connsiteX206" fmla="*/ 440863 w 1857706"/>
                            <a:gd name="connsiteY206" fmla="*/ 288131 h 1540669"/>
                            <a:gd name="connsiteX207" fmla="*/ 445625 w 1857706"/>
                            <a:gd name="connsiteY207" fmla="*/ 295275 h 1540669"/>
                            <a:gd name="connsiteX208" fmla="*/ 448006 w 1857706"/>
                            <a:gd name="connsiteY208" fmla="*/ 302419 h 1540669"/>
                            <a:gd name="connsiteX209" fmla="*/ 457531 w 1857706"/>
                            <a:gd name="connsiteY209" fmla="*/ 316706 h 1540669"/>
                            <a:gd name="connsiteX210" fmla="*/ 462294 w 1857706"/>
                            <a:gd name="connsiteY210" fmla="*/ 326231 h 1540669"/>
                            <a:gd name="connsiteX211" fmla="*/ 471819 w 1857706"/>
                            <a:gd name="connsiteY211" fmla="*/ 340519 h 1540669"/>
                            <a:gd name="connsiteX212" fmla="*/ 478963 w 1857706"/>
                            <a:gd name="connsiteY212" fmla="*/ 357188 h 1540669"/>
                            <a:gd name="connsiteX213" fmla="*/ 488488 w 1857706"/>
                            <a:gd name="connsiteY213" fmla="*/ 371475 h 1540669"/>
                            <a:gd name="connsiteX214" fmla="*/ 493250 w 1857706"/>
                            <a:gd name="connsiteY214" fmla="*/ 378619 h 1540669"/>
                            <a:gd name="connsiteX215" fmla="*/ 500394 w 1857706"/>
                            <a:gd name="connsiteY215" fmla="*/ 404813 h 1540669"/>
                            <a:gd name="connsiteX216" fmla="*/ 505156 w 1857706"/>
                            <a:gd name="connsiteY216" fmla="*/ 411956 h 1540669"/>
                            <a:gd name="connsiteX217" fmla="*/ 517063 w 1857706"/>
                            <a:gd name="connsiteY217" fmla="*/ 431006 h 1540669"/>
                            <a:gd name="connsiteX218" fmla="*/ 521825 w 1857706"/>
                            <a:gd name="connsiteY218" fmla="*/ 438150 h 1540669"/>
                            <a:gd name="connsiteX219" fmla="*/ 528969 w 1857706"/>
                            <a:gd name="connsiteY219" fmla="*/ 445294 h 1540669"/>
                            <a:gd name="connsiteX220" fmla="*/ 533731 w 1857706"/>
                            <a:gd name="connsiteY220" fmla="*/ 454819 h 1540669"/>
                            <a:gd name="connsiteX221" fmla="*/ 538494 w 1857706"/>
                            <a:gd name="connsiteY221" fmla="*/ 461963 h 1540669"/>
                            <a:gd name="connsiteX222" fmla="*/ 540875 w 1857706"/>
                            <a:gd name="connsiteY222" fmla="*/ 476250 h 1540669"/>
                            <a:gd name="connsiteX223" fmla="*/ 548019 w 1857706"/>
                            <a:gd name="connsiteY223" fmla="*/ 492919 h 1540669"/>
                            <a:gd name="connsiteX224" fmla="*/ 552781 w 1857706"/>
                            <a:gd name="connsiteY224" fmla="*/ 500063 h 1540669"/>
                            <a:gd name="connsiteX225" fmla="*/ 562306 w 1857706"/>
                            <a:gd name="connsiteY225" fmla="*/ 511969 h 1540669"/>
                            <a:gd name="connsiteX226" fmla="*/ 581356 w 1857706"/>
                            <a:gd name="connsiteY226" fmla="*/ 538163 h 1540669"/>
                            <a:gd name="connsiteX227" fmla="*/ 590881 w 1857706"/>
                            <a:gd name="connsiteY227" fmla="*/ 552450 h 1540669"/>
                            <a:gd name="connsiteX228" fmla="*/ 598025 w 1857706"/>
                            <a:gd name="connsiteY228" fmla="*/ 559594 h 1540669"/>
                            <a:gd name="connsiteX229" fmla="*/ 605169 w 1857706"/>
                            <a:gd name="connsiteY229" fmla="*/ 576263 h 1540669"/>
                            <a:gd name="connsiteX230" fmla="*/ 609931 w 1857706"/>
                            <a:gd name="connsiteY230" fmla="*/ 590550 h 1540669"/>
                            <a:gd name="connsiteX231" fmla="*/ 614694 w 1857706"/>
                            <a:gd name="connsiteY231" fmla="*/ 628650 h 1540669"/>
                            <a:gd name="connsiteX232" fmla="*/ 617075 w 1857706"/>
                            <a:gd name="connsiteY232" fmla="*/ 640556 h 1540669"/>
                            <a:gd name="connsiteX233" fmla="*/ 621838 w 1857706"/>
                            <a:gd name="connsiteY233" fmla="*/ 664369 h 1540669"/>
                            <a:gd name="connsiteX234" fmla="*/ 626600 w 1857706"/>
                            <a:gd name="connsiteY234" fmla="*/ 678656 h 1540669"/>
                            <a:gd name="connsiteX235" fmla="*/ 631363 w 1857706"/>
                            <a:gd name="connsiteY235" fmla="*/ 692944 h 1540669"/>
                            <a:gd name="connsiteX236" fmla="*/ 633744 w 1857706"/>
                            <a:gd name="connsiteY236" fmla="*/ 700088 h 1540669"/>
                            <a:gd name="connsiteX237" fmla="*/ 636125 w 1857706"/>
                            <a:gd name="connsiteY237" fmla="*/ 707231 h 1540669"/>
                            <a:gd name="connsiteX238" fmla="*/ 631363 w 1857706"/>
                            <a:gd name="connsiteY238" fmla="*/ 754856 h 1540669"/>
                            <a:gd name="connsiteX239" fmla="*/ 628981 w 1857706"/>
                            <a:gd name="connsiteY239" fmla="*/ 762000 h 1540669"/>
                            <a:gd name="connsiteX240" fmla="*/ 621838 w 1857706"/>
                            <a:gd name="connsiteY240" fmla="*/ 769144 h 1540669"/>
                            <a:gd name="connsiteX241" fmla="*/ 612313 w 1857706"/>
                            <a:gd name="connsiteY241" fmla="*/ 781050 h 1540669"/>
                            <a:gd name="connsiteX242" fmla="*/ 593263 w 1857706"/>
                            <a:gd name="connsiteY242" fmla="*/ 785813 h 1540669"/>
                            <a:gd name="connsiteX243" fmla="*/ 450388 w 1857706"/>
                            <a:gd name="connsiteY243" fmla="*/ 785813 h 1540669"/>
                            <a:gd name="connsiteX244" fmla="*/ 440863 w 1857706"/>
                            <a:gd name="connsiteY244" fmla="*/ 788194 h 1540669"/>
                            <a:gd name="connsiteX245" fmla="*/ 419431 w 1857706"/>
                            <a:gd name="connsiteY245" fmla="*/ 795338 h 1540669"/>
                            <a:gd name="connsiteX246" fmla="*/ 412288 w 1857706"/>
                            <a:gd name="connsiteY246" fmla="*/ 797719 h 1540669"/>
                            <a:gd name="connsiteX247" fmla="*/ 402763 w 1857706"/>
                            <a:gd name="connsiteY247" fmla="*/ 802481 h 1540669"/>
                            <a:gd name="connsiteX248" fmla="*/ 388475 w 1857706"/>
                            <a:gd name="connsiteY248" fmla="*/ 807244 h 1540669"/>
                            <a:gd name="connsiteX249" fmla="*/ 378950 w 1857706"/>
                            <a:gd name="connsiteY249" fmla="*/ 812006 h 1540669"/>
                            <a:gd name="connsiteX250" fmla="*/ 371806 w 1857706"/>
                            <a:gd name="connsiteY250" fmla="*/ 814388 h 1540669"/>
                            <a:gd name="connsiteX251" fmla="*/ 347994 w 1857706"/>
                            <a:gd name="connsiteY251" fmla="*/ 826294 h 1540669"/>
                            <a:gd name="connsiteX252" fmla="*/ 333706 w 1857706"/>
                            <a:gd name="connsiteY252" fmla="*/ 833438 h 1540669"/>
                            <a:gd name="connsiteX253" fmla="*/ 319419 w 1857706"/>
                            <a:gd name="connsiteY253" fmla="*/ 840581 h 1540669"/>
                            <a:gd name="connsiteX254" fmla="*/ 302750 w 1857706"/>
                            <a:gd name="connsiteY254" fmla="*/ 850106 h 1540669"/>
                            <a:gd name="connsiteX255" fmla="*/ 288463 w 1857706"/>
                            <a:gd name="connsiteY255" fmla="*/ 857250 h 1540669"/>
                            <a:gd name="connsiteX256" fmla="*/ 281319 w 1857706"/>
                            <a:gd name="connsiteY256" fmla="*/ 862013 h 1540669"/>
                            <a:gd name="connsiteX257" fmla="*/ 274175 w 1857706"/>
                            <a:gd name="connsiteY257" fmla="*/ 864394 h 1540669"/>
                            <a:gd name="connsiteX258" fmla="*/ 259888 w 1857706"/>
                            <a:gd name="connsiteY258" fmla="*/ 878681 h 1540669"/>
                            <a:gd name="connsiteX259" fmla="*/ 252744 w 1857706"/>
                            <a:gd name="connsiteY259" fmla="*/ 883444 h 1540669"/>
                            <a:gd name="connsiteX260" fmla="*/ 250363 w 1857706"/>
                            <a:gd name="connsiteY260" fmla="*/ 892969 h 1540669"/>
                            <a:gd name="connsiteX261" fmla="*/ 252744 w 1857706"/>
                            <a:gd name="connsiteY261" fmla="*/ 1028700 h 1540669"/>
                            <a:gd name="connsiteX262" fmla="*/ 257506 w 1857706"/>
                            <a:gd name="connsiteY262" fmla="*/ 1045369 h 1540669"/>
                            <a:gd name="connsiteX263" fmla="*/ 259888 w 1857706"/>
                            <a:gd name="connsiteY263" fmla="*/ 1054894 h 1540669"/>
                            <a:gd name="connsiteX264" fmla="*/ 264650 w 1857706"/>
                            <a:gd name="connsiteY264" fmla="*/ 1069181 h 1540669"/>
                            <a:gd name="connsiteX265" fmla="*/ 267031 w 1857706"/>
                            <a:gd name="connsiteY265" fmla="*/ 1076325 h 1540669"/>
                            <a:gd name="connsiteX266" fmla="*/ 271794 w 1857706"/>
                            <a:gd name="connsiteY266" fmla="*/ 1083469 h 1540669"/>
                            <a:gd name="connsiteX267" fmla="*/ 276556 w 1857706"/>
                            <a:gd name="connsiteY267" fmla="*/ 1092994 h 1540669"/>
                            <a:gd name="connsiteX268" fmla="*/ 278938 w 1857706"/>
                            <a:gd name="connsiteY268" fmla="*/ 1100138 h 1540669"/>
                            <a:gd name="connsiteX269" fmla="*/ 290844 w 1857706"/>
                            <a:gd name="connsiteY269" fmla="*/ 1104900 h 1540669"/>
                            <a:gd name="connsiteX270" fmla="*/ 300369 w 1857706"/>
                            <a:gd name="connsiteY270" fmla="*/ 1112044 h 1540669"/>
                            <a:gd name="connsiteX271" fmla="*/ 355138 w 1857706"/>
                            <a:gd name="connsiteY271" fmla="*/ 1123950 h 1540669"/>
                            <a:gd name="connsiteX272" fmla="*/ 376569 w 1857706"/>
                            <a:gd name="connsiteY272" fmla="*/ 1131094 h 1540669"/>
                            <a:gd name="connsiteX273" fmla="*/ 388475 w 1857706"/>
                            <a:gd name="connsiteY273" fmla="*/ 1133475 h 1540669"/>
                            <a:gd name="connsiteX274" fmla="*/ 395619 w 1857706"/>
                            <a:gd name="connsiteY274" fmla="*/ 1135856 h 1540669"/>
                            <a:gd name="connsiteX275" fmla="*/ 407525 w 1857706"/>
                            <a:gd name="connsiteY275" fmla="*/ 1138238 h 1540669"/>
                            <a:gd name="connsiteX276" fmla="*/ 424194 w 1857706"/>
                            <a:gd name="connsiteY276" fmla="*/ 1145381 h 1540669"/>
                            <a:gd name="connsiteX277" fmla="*/ 431338 w 1857706"/>
                            <a:gd name="connsiteY277" fmla="*/ 1147763 h 1540669"/>
                            <a:gd name="connsiteX278" fmla="*/ 450388 w 1857706"/>
                            <a:gd name="connsiteY278" fmla="*/ 1157288 h 1540669"/>
                            <a:gd name="connsiteX279" fmla="*/ 462294 w 1857706"/>
                            <a:gd name="connsiteY279" fmla="*/ 1164431 h 1540669"/>
                            <a:gd name="connsiteX280" fmla="*/ 469438 w 1857706"/>
                            <a:gd name="connsiteY280" fmla="*/ 1169194 h 1540669"/>
                            <a:gd name="connsiteX281" fmla="*/ 476581 w 1857706"/>
                            <a:gd name="connsiteY281" fmla="*/ 1171575 h 1540669"/>
                            <a:gd name="connsiteX282" fmla="*/ 488488 w 1857706"/>
                            <a:gd name="connsiteY282" fmla="*/ 1178719 h 1540669"/>
                            <a:gd name="connsiteX283" fmla="*/ 495631 w 1857706"/>
                            <a:gd name="connsiteY283" fmla="*/ 1183481 h 1540669"/>
                            <a:gd name="connsiteX284" fmla="*/ 524206 w 1857706"/>
                            <a:gd name="connsiteY284" fmla="*/ 1207294 h 1540669"/>
                            <a:gd name="connsiteX285" fmla="*/ 550400 w 1857706"/>
                            <a:gd name="connsiteY285" fmla="*/ 1233487 h 1540669"/>
                            <a:gd name="connsiteX286" fmla="*/ 574212 w 1857706"/>
                            <a:gd name="connsiteY286" fmla="*/ 1273969 h 1540669"/>
                            <a:gd name="connsiteX287" fmla="*/ 628982 w 1857706"/>
                            <a:gd name="connsiteY287" fmla="*/ 1369219 h 1540669"/>
                            <a:gd name="connsiteX288" fmla="*/ 728994 w 1857706"/>
                            <a:gd name="connsiteY288" fmla="*/ 1426368 h 1540669"/>
                            <a:gd name="connsiteX289" fmla="*/ 831387 w 1857706"/>
                            <a:gd name="connsiteY289" fmla="*/ 1457325 h 1540669"/>
                            <a:gd name="connsiteX290" fmla="*/ 955213 w 1857706"/>
                            <a:gd name="connsiteY290"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62369 w 1857706"/>
                            <a:gd name="connsiteY86" fmla="*/ 661988 h 1540669"/>
                            <a:gd name="connsiteX87" fmla="*/ 1040938 w 1857706"/>
                            <a:gd name="connsiteY87" fmla="*/ 666750 h 1540669"/>
                            <a:gd name="connsiteX88" fmla="*/ 1017125 w 1857706"/>
                            <a:gd name="connsiteY88" fmla="*/ 673894 h 1540669"/>
                            <a:gd name="connsiteX89" fmla="*/ 1009981 w 1857706"/>
                            <a:gd name="connsiteY89" fmla="*/ 676275 h 1540669"/>
                            <a:gd name="connsiteX90" fmla="*/ 1002838 w 1857706"/>
                            <a:gd name="connsiteY90" fmla="*/ 678656 h 1540669"/>
                            <a:gd name="connsiteX91" fmla="*/ 988550 w 1857706"/>
                            <a:gd name="connsiteY91" fmla="*/ 681038 h 1540669"/>
                            <a:gd name="connsiteX92" fmla="*/ 895681 w 1857706"/>
                            <a:gd name="connsiteY92" fmla="*/ 678656 h 1540669"/>
                            <a:gd name="connsiteX93" fmla="*/ 888538 w 1857706"/>
                            <a:gd name="connsiteY93" fmla="*/ 676275 h 1540669"/>
                            <a:gd name="connsiteX94" fmla="*/ 881394 w 1857706"/>
                            <a:gd name="connsiteY94" fmla="*/ 671513 h 1540669"/>
                            <a:gd name="connsiteX95" fmla="*/ 876631 w 1857706"/>
                            <a:gd name="connsiteY95" fmla="*/ 664369 h 1540669"/>
                            <a:gd name="connsiteX96" fmla="*/ 869488 w 1857706"/>
                            <a:gd name="connsiteY96" fmla="*/ 659606 h 1540669"/>
                            <a:gd name="connsiteX97" fmla="*/ 862344 w 1857706"/>
                            <a:gd name="connsiteY97" fmla="*/ 645319 h 1540669"/>
                            <a:gd name="connsiteX98" fmla="*/ 848056 w 1857706"/>
                            <a:gd name="connsiteY98" fmla="*/ 635794 h 1540669"/>
                            <a:gd name="connsiteX99" fmla="*/ 840913 w 1857706"/>
                            <a:gd name="connsiteY99" fmla="*/ 614363 h 1540669"/>
                            <a:gd name="connsiteX100" fmla="*/ 838531 w 1857706"/>
                            <a:gd name="connsiteY100" fmla="*/ 607219 h 1540669"/>
                            <a:gd name="connsiteX101" fmla="*/ 833769 w 1857706"/>
                            <a:gd name="connsiteY101" fmla="*/ 600075 h 1540669"/>
                            <a:gd name="connsiteX102" fmla="*/ 826625 w 1857706"/>
                            <a:gd name="connsiteY102" fmla="*/ 585788 h 1540669"/>
                            <a:gd name="connsiteX103" fmla="*/ 819481 w 1857706"/>
                            <a:gd name="connsiteY103" fmla="*/ 564356 h 1540669"/>
                            <a:gd name="connsiteX104" fmla="*/ 817100 w 1857706"/>
                            <a:gd name="connsiteY104" fmla="*/ 557213 h 1540669"/>
                            <a:gd name="connsiteX105" fmla="*/ 814719 w 1857706"/>
                            <a:gd name="connsiteY105" fmla="*/ 550069 h 1540669"/>
                            <a:gd name="connsiteX106" fmla="*/ 821863 w 1857706"/>
                            <a:gd name="connsiteY106" fmla="*/ 497681 h 1540669"/>
                            <a:gd name="connsiteX107" fmla="*/ 826625 w 1857706"/>
                            <a:gd name="connsiteY107" fmla="*/ 490538 h 1540669"/>
                            <a:gd name="connsiteX108" fmla="*/ 829006 w 1857706"/>
                            <a:gd name="connsiteY108" fmla="*/ 433388 h 1540669"/>
                            <a:gd name="connsiteX109" fmla="*/ 826625 w 1857706"/>
                            <a:gd name="connsiteY109" fmla="*/ 426244 h 1540669"/>
                            <a:gd name="connsiteX110" fmla="*/ 812338 w 1857706"/>
                            <a:gd name="connsiteY110" fmla="*/ 407194 h 1540669"/>
                            <a:gd name="connsiteX111" fmla="*/ 805194 w 1857706"/>
                            <a:gd name="connsiteY111" fmla="*/ 400050 h 1540669"/>
                            <a:gd name="connsiteX112" fmla="*/ 800431 w 1857706"/>
                            <a:gd name="connsiteY112" fmla="*/ 390525 h 1540669"/>
                            <a:gd name="connsiteX113" fmla="*/ 786144 w 1857706"/>
                            <a:gd name="connsiteY113" fmla="*/ 376238 h 1540669"/>
                            <a:gd name="connsiteX114" fmla="*/ 771856 w 1857706"/>
                            <a:gd name="connsiteY114" fmla="*/ 364331 h 1540669"/>
                            <a:gd name="connsiteX115" fmla="*/ 764713 w 1857706"/>
                            <a:gd name="connsiteY115" fmla="*/ 357188 h 1540669"/>
                            <a:gd name="connsiteX116" fmla="*/ 752806 w 1857706"/>
                            <a:gd name="connsiteY116" fmla="*/ 347663 h 1540669"/>
                            <a:gd name="connsiteX117" fmla="*/ 736138 w 1857706"/>
                            <a:gd name="connsiteY117" fmla="*/ 335756 h 1540669"/>
                            <a:gd name="connsiteX118" fmla="*/ 731375 w 1857706"/>
                            <a:gd name="connsiteY118" fmla="*/ 328613 h 1540669"/>
                            <a:gd name="connsiteX119" fmla="*/ 717088 w 1857706"/>
                            <a:gd name="connsiteY119" fmla="*/ 321469 h 1540669"/>
                            <a:gd name="connsiteX120" fmla="*/ 709944 w 1857706"/>
                            <a:gd name="connsiteY120" fmla="*/ 307181 h 1540669"/>
                            <a:gd name="connsiteX121" fmla="*/ 702800 w 1857706"/>
                            <a:gd name="connsiteY121" fmla="*/ 302419 h 1540669"/>
                            <a:gd name="connsiteX122" fmla="*/ 705181 w 1857706"/>
                            <a:gd name="connsiteY122" fmla="*/ 295275 h 1540669"/>
                            <a:gd name="connsiteX123" fmla="*/ 693275 w 1857706"/>
                            <a:gd name="connsiteY123" fmla="*/ 283369 h 1540669"/>
                            <a:gd name="connsiteX124" fmla="*/ 688513 w 1857706"/>
                            <a:gd name="connsiteY124" fmla="*/ 273844 h 1540669"/>
                            <a:gd name="connsiteX125" fmla="*/ 674225 w 1857706"/>
                            <a:gd name="connsiteY125" fmla="*/ 252413 h 1540669"/>
                            <a:gd name="connsiteX126" fmla="*/ 669463 w 1857706"/>
                            <a:gd name="connsiteY126" fmla="*/ 245269 h 1540669"/>
                            <a:gd name="connsiteX127" fmla="*/ 664700 w 1857706"/>
                            <a:gd name="connsiteY127" fmla="*/ 238125 h 1540669"/>
                            <a:gd name="connsiteX128" fmla="*/ 662319 w 1857706"/>
                            <a:gd name="connsiteY128" fmla="*/ 230981 h 1540669"/>
                            <a:gd name="connsiteX129" fmla="*/ 659938 w 1857706"/>
                            <a:gd name="connsiteY129" fmla="*/ 238125 h 1540669"/>
                            <a:gd name="connsiteX130" fmla="*/ 657556 w 1857706"/>
                            <a:gd name="connsiteY130" fmla="*/ 226219 h 1540669"/>
                            <a:gd name="connsiteX131" fmla="*/ 650413 w 1857706"/>
                            <a:gd name="connsiteY131" fmla="*/ 216694 h 1540669"/>
                            <a:gd name="connsiteX132" fmla="*/ 648031 w 1857706"/>
                            <a:gd name="connsiteY132" fmla="*/ 209550 h 1540669"/>
                            <a:gd name="connsiteX133" fmla="*/ 643269 w 1857706"/>
                            <a:gd name="connsiteY133" fmla="*/ 192881 h 1540669"/>
                            <a:gd name="connsiteX134" fmla="*/ 638506 w 1857706"/>
                            <a:gd name="connsiteY134" fmla="*/ 185738 h 1540669"/>
                            <a:gd name="connsiteX135" fmla="*/ 628981 w 1857706"/>
                            <a:gd name="connsiteY135" fmla="*/ 173831 h 1540669"/>
                            <a:gd name="connsiteX136" fmla="*/ 619456 w 1857706"/>
                            <a:gd name="connsiteY136" fmla="*/ 159544 h 1540669"/>
                            <a:gd name="connsiteX137" fmla="*/ 614694 w 1857706"/>
                            <a:gd name="connsiteY137" fmla="*/ 152400 h 1540669"/>
                            <a:gd name="connsiteX138" fmla="*/ 607550 w 1857706"/>
                            <a:gd name="connsiteY138" fmla="*/ 145256 h 1540669"/>
                            <a:gd name="connsiteX139" fmla="*/ 598025 w 1857706"/>
                            <a:gd name="connsiteY139" fmla="*/ 130969 h 1540669"/>
                            <a:gd name="connsiteX140" fmla="*/ 588500 w 1857706"/>
                            <a:gd name="connsiteY140" fmla="*/ 116681 h 1540669"/>
                            <a:gd name="connsiteX141" fmla="*/ 578975 w 1857706"/>
                            <a:gd name="connsiteY141" fmla="*/ 102394 h 1540669"/>
                            <a:gd name="connsiteX142" fmla="*/ 571831 w 1857706"/>
                            <a:gd name="connsiteY142" fmla="*/ 95250 h 1540669"/>
                            <a:gd name="connsiteX143" fmla="*/ 562306 w 1857706"/>
                            <a:gd name="connsiteY143" fmla="*/ 80963 h 1540669"/>
                            <a:gd name="connsiteX144" fmla="*/ 555163 w 1857706"/>
                            <a:gd name="connsiteY144" fmla="*/ 76200 h 1540669"/>
                            <a:gd name="connsiteX145" fmla="*/ 548019 w 1857706"/>
                            <a:gd name="connsiteY145" fmla="*/ 69056 h 1540669"/>
                            <a:gd name="connsiteX146" fmla="*/ 540875 w 1857706"/>
                            <a:gd name="connsiteY146" fmla="*/ 66675 h 1540669"/>
                            <a:gd name="connsiteX147" fmla="*/ 533731 w 1857706"/>
                            <a:gd name="connsiteY147" fmla="*/ 61913 h 1540669"/>
                            <a:gd name="connsiteX148" fmla="*/ 519444 w 1857706"/>
                            <a:gd name="connsiteY148" fmla="*/ 57150 h 1540669"/>
                            <a:gd name="connsiteX149" fmla="*/ 498013 w 1857706"/>
                            <a:gd name="connsiteY149" fmla="*/ 50006 h 1540669"/>
                            <a:gd name="connsiteX150" fmla="*/ 490869 w 1857706"/>
                            <a:gd name="connsiteY150" fmla="*/ 47625 h 1540669"/>
                            <a:gd name="connsiteX151" fmla="*/ 483725 w 1857706"/>
                            <a:gd name="connsiteY151" fmla="*/ 45244 h 1540669"/>
                            <a:gd name="connsiteX152" fmla="*/ 474200 w 1857706"/>
                            <a:gd name="connsiteY152" fmla="*/ 42863 h 1540669"/>
                            <a:gd name="connsiteX153" fmla="*/ 467056 w 1857706"/>
                            <a:gd name="connsiteY153" fmla="*/ 40481 h 1540669"/>
                            <a:gd name="connsiteX154" fmla="*/ 457531 w 1857706"/>
                            <a:gd name="connsiteY154" fmla="*/ 38100 h 1540669"/>
                            <a:gd name="connsiteX155" fmla="*/ 443244 w 1857706"/>
                            <a:gd name="connsiteY155" fmla="*/ 33338 h 1540669"/>
                            <a:gd name="connsiteX156" fmla="*/ 436100 w 1857706"/>
                            <a:gd name="connsiteY156" fmla="*/ 30956 h 1540669"/>
                            <a:gd name="connsiteX157" fmla="*/ 424194 w 1857706"/>
                            <a:gd name="connsiteY157" fmla="*/ 28575 h 1540669"/>
                            <a:gd name="connsiteX158" fmla="*/ 417050 w 1857706"/>
                            <a:gd name="connsiteY158" fmla="*/ 26194 h 1540669"/>
                            <a:gd name="connsiteX159" fmla="*/ 388475 w 1857706"/>
                            <a:gd name="connsiteY159" fmla="*/ 23813 h 1540669"/>
                            <a:gd name="connsiteX160" fmla="*/ 367044 w 1857706"/>
                            <a:gd name="connsiteY160" fmla="*/ 19050 h 1540669"/>
                            <a:gd name="connsiteX161" fmla="*/ 352756 w 1857706"/>
                            <a:gd name="connsiteY161" fmla="*/ 14288 h 1540669"/>
                            <a:gd name="connsiteX162" fmla="*/ 338469 w 1857706"/>
                            <a:gd name="connsiteY162" fmla="*/ 9525 h 1540669"/>
                            <a:gd name="connsiteX163" fmla="*/ 321800 w 1857706"/>
                            <a:gd name="connsiteY163" fmla="*/ 4763 h 1540669"/>
                            <a:gd name="connsiteX164" fmla="*/ 283700 w 1857706"/>
                            <a:gd name="connsiteY164" fmla="*/ 0 h 1540669"/>
                            <a:gd name="connsiteX165" fmla="*/ 200356 w 1857706"/>
                            <a:gd name="connsiteY165" fmla="*/ 4763 h 1540669"/>
                            <a:gd name="connsiteX166" fmla="*/ 186069 w 1857706"/>
                            <a:gd name="connsiteY166" fmla="*/ 11906 h 1540669"/>
                            <a:gd name="connsiteX167" fmla="*/ 178925 w 1857706"/>
                            <a:gd name="connsiteY167" fmla="*/ 14288 h 1540669"/>
                            <a:gd name="connsiteX168" fmla="*/ 157494 w 1857706"/>
                            <a:gd name="connsiteY168" fmla="*/ 19050 h 1540669"/>
                            <a:gd name="connsiteX169" fmla="*/ 128919 w 1857706"/>
                            <a:gd name="connsiteY169" fmla="*/ 28575 h 1540669"/>
                            <a:gd name="connsiteX170" fmla="*/ 112250 w 1857706"/>
                            <a:gd name="connsiteY170" fmla="*/ 33338 h 1540669"/>
                            <a:gd name="connsiteX171" fmla="*/ 90819 w 1857706"/>
                            <a:gd name="connsiteY171" fmla="*/ 35719 h 1540669"/>
                            <a:gd name="connsiteX172" fmla="*/ 55100 w 1857706"/>
                            <a:gd name="connsiteY172" fmla="*/ 33338 h 1540669"/>
                            <a:gd name="connsiteX173" fmla="*/ 2713 w 1857706"/>
                            <a:gd name="connsiteY173" fmla="*/ 35719 h 1540669"/>
                            <a:gd name="connsiteX174" fmla="*/ 5094 w 1857706"/>
                            <a:gd name="connsiteY174" fmla="*/ 54769 h 1540669"/>
                            <a:gd name="connsiteX175" fmla="*/ 33669 w 1857706"/>
                            <a:gd name="connsiteY175" fmla="*/ 69056 h 1540669"/>
                            <a:gd name="connsiteX176" fmla="*/ 83675 w 1857706"/>
                            <a:gd name="connsiteY176" fmla="*/ 73819 h 1540669"/>
                            <a:gd name="connsiteX177" fmla="*/ 105106 w 1857706"/>
                            <a:gd name="connsiteY177" fmla="*/ 76200 h 1540669"/>
                            <a:gd name="connsiteX178" fmla="*/ 140825 w 1857706"/>
                            <a:gd name="connsiteY178" fmla="*/ 78581 h 1540669"/>
                            <a:gd name="connsiteX179" fmla="*/ 157494 w 1857706"/>
                            <a:gd name="connsiteY179" fmla="*/ 80963 h 1540669"/>
                            <a:gd name="connsiteX180" fmla="*/ 176544 w 1857706"/>
                            <a:gd name="connsiteY180" fmla="*/ 83344 h 1540669"/>
                            <a:gd name="connsiteX181" fmla="*/ 183688 w 1857706"/>
                            <a:gd name="connsiteY181" fmla="*/ 85725 h 1540669"/>
                            <a:gd name="connsiteX182" fmla="*/ 207500 w 1857706"/>
                            <a:gd name="connsiteY182" fmla="*/ 90488 h 1540669"/>
                            <a:gd name="connsiteX183" fmla="*/ 219406 w 1857706"/>
                            <a:gd name="connsiteY183" fmla="*/ 95250 h 1540669"/>
                            <a:gd name="connsiteX184" fmla="*/ 226550 w 1857706"/>
                            <a:gd name="connsiteY184" fmla="*/ 97631 h 1540669"/>
                            <a:gd name="connsiteX185" fmla="*/ 238456 w 1857706"/>
                            <a:gd name="connsiteY185" fmla="*/ 102394 h 1540669"/>
                            <a:gd name="connsiteX186" fmla="*/ 247981 w 1857706"/>
                            <a:gd name="connsiteY186" fmla="*/ 104775 h 1540669"/>
                            <a:gd name="connsiteX187" fmla="*/ 257506 w 1857706"/>
                            <a:gd name="connsiteY187" fmla="*/ 109538 h 1540669"/>
                            <a:gd name="connsiteX188" fmla="*/ 264650 w 1857706"/>
                            <a:gd name="connsiteY188" fmla="*/ 114300 h 1540669"/>
                            <a:gd name="connsiteX189" fmla="*/ 276556 w 1857706"/>
                            <a:gd name="connsiteY189" fmla="*/ 116681 h 1540669"/>
                            <a:gd name="connsiteX190" fmla="*/ 286081 w 1857706"/>
                            <a:gd name="connsiteY190" fmla="*/ 121444 h 1540669"/>
                            <a:gd name="connsiteX191" fmla="*/ 295606 w 1857706"/>
                            <a:gd name="connsiteY191" fmla="*/ 128588 h 1540669"/>
                            <a:gd name="connsiteX192" fmla="*/ 302750 w 1857706"/>
                            <a:gd name="connsiteY192" fmla="*/ 133350 h 1540669"/>
                            <a:gd name="connsiteX193" fmla="*/ 319419 w 1857706"/>
                            <a:gd name="connsiteY193" fmla="*/ 150019 h 1540669"/>
                            <a:gd name="connsiteX194" fmla="*/ 328944 w 1857706"/>
                            <a:gd name="connsiteY194" fmla="*/ 173831 h 1540669"/>
                            <a:gd name="connsiteX195" fmla="*/ 343231 w 1857706"/>
                            <a:gd name="connsiteY195" fmla="*/ 185738 h 1540669"/>
                            <a:gd name="connsiteX196" fmla="*/ 350375 w 1857706"/>
                            <a:gd name="connsiteY196" fmla="*/ 192881 h 1540669"/>
                            <a:gd name="connsiteX197" fmla="*/ 357519 w 1857706"/>
                            <a:gd name="connsiteY197" fmla="*/ 195263 h 1540669"/>
                            <a:gd name="connsiteX198" fmla="*/ 386094 w 1857706"/>
                            <a:gd name="connsiteY198" fmla="*/ 219075 h 1540669"/>
                            <a:gd name="connsiteX199" fmla="*/ 398000 w 1857706"/>
                            <a:gd name="connsiteY199" fmla="*/ 235744 h 1540669"/>
                            <a:gd name="connsiteX200" fmla="*/ 402763 w 1857706"/>
                            <a:gd name="connsiteY200" fmla="*/ 242888 h 1540669"/>
                            <a:gd name="connsiteX201" fmla="*/ 409906 w 1857706"/>
                            <a:gd name="connsiteY201" fmla="*/ 250031 h 1540669"/>
                            <a:gd name="connsiteX202" fmla="*/ 426575 w 1857706"/>
                            <a:gd name="connsiteY202" fmla="*/ 269081 h 1540669"/>
                            <a:gd name="connsiteX203" fmla="*/ 431338 w 1857706"/>
                            <a:gd name="connsiteY203" fmla="*/ 276225 h 1540669"/>
                            <a:gd name="connsiteX204" fmla="*/ 433719 w 1857706"/>
                            <a:gd name="connsiteY204" fmla="*/ 283369 h 1540669"/>
                            <a:gd name="connsiteX205" fmla="*/ 440863 w 1857706"/>
                            <a:gd name="connsiteY205" fmla="*/ 288131 h 1540669"/>
                            <a:gd name="connsiteX206" fmla="*/ 445625 w 1857706"/>
                            <a:gd name="connsiteY206" fmla="*/ 295275 h 1540669"/>
                            <a:gd name="connsiteX207" fmla="*/ 448006 w 1857706"/>
                            <a:gd name="connsiteY207" fmla="*/ 302419 h 1540669"/>
                            <a:gd name="connsiteX208" fmla="*/ 457531 w 1857706"/>
                            <a:gd name="connsiteY208" fmla="*/ 316706 h 1540669"/>
                            <a:gd name="connsiteX209" fmla="*/ 462294 w 1857706"/>
                            <a:gd name="connsiteY209" fmla="*/ 326231 h 1540669"/>
                            <a:gd name="connsiteX210" fmla="*/ 471819 w 1857706"/>
                            <a:gd name="connsiteY210" fmla="*/ 340519 h 1540669"/>
                            <a:gd name="connsiteX211" fmla="*/ 478963 w 1857706"/>
                            <a:gd name="connsiteY211" fmla="*/ 357188 h 1540669"/>
                            <a:gd name="connsiteX212" fmla="*/ 488488 w 1857706"/>
                            <a:gd name="connsiteY212" fmla="*/ 371475 h 1540669"/>
                            <a:gd name="connsiteX213" fmla="*/ 493250 w 1857706"/>
                            <a:gd name="connsiteY213" fmla="*/ 378619 h 1540669"/>
                            <a:gd name="connsiteX214" fmla="*/ 500394 w 1857706"/>
                            <a:gd name="connsiteY214" fmla="*/ 404813 h 1540669"/>
                            <a:gd name="connsiteX215" fmla="*/ 505156 w 1857706"/>
                            <a:gd name="connsiteY215" fmla="*/ 411956 h 1540669"/>
                            <a:gd name="connsiteX216" fmla="*/ 517063 w 1857706"/>
                            <a:gd name="connsiteY216" fmla="*/ 431006 h 1540669"/>
                            <a:gd name="connsiteX217" fmla="*/ 521825 w 1857706"/>
                            <a:gd name="connsiteY217" fmla="*/ 438150 h 1540669"/>
                            <a:gd name="connsiteX218" fmla="*/ 528969 w 1857706"/>
                            <a:gd name="connsiteY218" fmla="*/ 445294 h 1540669"/>
                            <a:gd name="connsiteX219" fmla="*/ 533731 w 1857706"/>
                            <a:gd name="connsiteY219" fmla="*/ 454819 h 1540669"/>
                            <a:gd name="connsiteX220" fmla="*/ 538494 w 1857706"/>
                            <a:gd name="connsiteY220" fmla="*/ 461963 h 1540669"/>
                            <a:gd name="connsiteX221" fmla="*/ 540875 w 1857706"/>
                            <a:gd name="connsiteY221" fmla="*/ 476250 h 1540669"/>
                            <a:gd name="connsiteX222" fmla="*/ 548019 w 1857706"/>
                            <a:gd name="connsiteY222" fmla="*/ 492919 h 1540669"/>
                            <a:gd name="connsiteX223" fmla="*/ 552781 w 1857706"/>
                            <a:gd name="connsiteY223" fmla="*/ 500063 h 1540669"/>
                            <a:gd name="connsiteX224" fmla="*/ 562306 w 1857706"/>
                            <a:gd name="connsiteY224" fmla="*/ 511969 h 1540669"/>
                            <a:gd name="connsiteX225" fmla="*/ 581356 w 1857706"/>
                            <a:gd name="connsiteY225" fmla="*/ 538163 h 1540669"/>
                            <a:gd name="connsiteX226" fmla="*/ 590881 w 1857706"/>
                            <a:gd name="connsiteY226" fmla="*/ 552450 h 1540669"/>
                            <a:gd name="connsiteX227" fmla="*/ 598025 w 1857706"/>
                            <a:gd name="connsiteY227" fmla="*/ 559594 h 1540669"/>
                            <a:gd name="connsiteX228" fmla="*/ 605169 w 1857706"/>
                            <a:gd name="connsiteY228" fmla="*/ 576263 h 1540669"/>
                            <a:gd name="connsiteX229" fmla="*/ 609931 w 1857706"/>
                            <a:gd name="connsiteY229" fmla="*/ 590550 h 1540669"/>
                            <a:gd name="connsiteX230" fmla="*/ 614694 w 1857706"/>
                            <a:gd name="connsiteY230" fmla="*/ 628650 h 1540669"/>
                            <a:gd name="connsiteX231" fmla="*/ 617075 w 1857706"/>
                            <a:gd name="connsiteY231" fmla="*/ 640556 h 1540669"/>
                            <a:gd name="connsiteX232" fmla="*/ 621838 w 1857706"/>
                            <a:gd name="connsiteY232" fmla="*/ 664369 h 1540669"/>
                            <a:gd name="connsiteX233" fmla="*/ 626600 w 1857706"/>
                            <a:gd name="connsiteY233" fmla="*/ 678656 h 1540669"/>
                            <a:gd name="connsiteX234" fmla="*/ 631363 w 1857706"/>
                            <a:gd name="connsiteY234" fmla="*/ 692944 h 1540669"/>
                            <a:gd name="connsiteX235" fmla="*/ 633744 w 1857706"/>
                            <a:gd name="connsiteY235" fmla="*/ 700088 h 1540669"/>
                            <a:gd name="connsiteX236" fmla="*/ 636125 w 1857706"/>
                            <a:gd name="connsiteY236" fmla="*/ 707231 h 1540669"/>
                            <a:gd name="connsiteX237" fmla="*/ 631363 w 1857706"/>
                            <a:gd name="connsiteY237" fmla="*/ 754856 h 1540669"/>
                            <a:gd name="connsiteX238" fmla="*/ 628981 w 1857706"/>
                            <a:gd name="connsiteY238" fmla="*/ 762000 h 1540669"/>
                            <a:gd name="connsiteX239" fmla="*/ 621838 w 1857706"/>
                            <a:gd name="connsiteY239" fmla="*/ 769144 h 1540669"/>
                            <a:gd name="connsiteX240" fmla="*/ 612313 w 1857706"/>
                            <a:gd name="connsiteY240" fmla="*/ 781050 h 1540669"/>
                            <a:gd name="connsiteX241" fmla="*/ 593263 w 1857706"/>
                            <a:gd name="connsiteY241" fmla="*/ 785813 h 1540669"/>
                            <a:gd name="connsiteX242" fmla="*/ 450388 w 1857706"/>
                            <a:gd name="connsiteY242" fmla="*/ 785813 h 1540669"/>
                            <a:gd name="connsiteX243" fmla="*/ 440863 w 1857706"/>
                            <a:gd name="connsiteY243" fmla="*/ 788194 h 1540669"/>
                            <a:gd name="connsiteX244" fmla="*/ 419431 w 1857706"/>
                            <a:gd name="connsiteY244" fmla="*/ 795338 h 1540669"/>
                            <a:gd name="connsiteX245" fmla="*/ 412288 w 1857706"/>
                            <a:gd name="connsiteY245" fmla="*/ 797719 h 1540669"/>
                            <a:gd name="connsiteX246" fmla="*/ 402763 w 1857706"/>
                            <a:gd name="connsiteY246" fmla="*/ 802481 h 1540669"/>
                            <a:gd name="connsiteX247" fmla="*/ 388475 w 1857706"/>
                            <a:gd name="connsiteY247" fmla="*/ 807244 h 1540669"/>
                            <a:gd name="connsiteX248" fmla="*/ 378950 w 1857706"/>
                            <a:gd name="connsiteY248" fmla="*/ 812006 h 1540669"/>
                            <a:gd name="connsiteX249" fmla="*/ 371806 w 1857706"/>
                            <a:gd name="connsiteY249" fmla="*/ 814388 h 1540669"/>
                            <a:gd name="connsiteX250" fmla="*/ 347994 w 1857706"/>
                            <a:gd name="connsiteY250" fmla="*/ 826294 h 1540669"/>
                            <a:gd name="connsiteX251" fmla="*/ 333706 w 1857706"/>
                            <a:gd name="connsiteY251" fmla="*/ 833438 h 1540669"/>
                            <a:gd name="connsiteX252" fmla="*/ 319419 w 1857706"/>
                            <a:gd name="connsiteY252" fmla="*/ 840581 h 1540669"/>
                            <a:gd name="connsiteX253" fmla="*/ 302750 w 1857706"/>
                            <a:gd name="connsiteY253" fmla="*/ 850106 h 1540669"/>
                            <a:gd name="connsiteX254" fmla="*/ 288463 w 1857706"/>
                            <a:gd name="connsiteY254" fmla="*/ 857250 h 1540669"/>
                            <a:gd name="connsiteX255" fmla="*/ 281319 w 1857706"/>
                            <a:gd name="connsiteY255" fmla="*/ 862013 h 1540669"/>
                            <a:gd name="connsiteX256" fmla="*/ 274175 w 1857706"/>
                            <a:gd name="connsiteY256" fmla="*/ 864394 h 1540669"/>
                            <a:gd name="connsiteX257" fmla="*/ 259888 w 1857706"/>
                            <a:gd name="connsiteY257" fmla="*/ 878681 h 1540669"/>
                            <a:gd name="connsiteX258" fmla="*/ 252744 w 1857706"/>
                            <a:gd name="connsiteY258" fmla="*/ 883444 h 1540669"/>
                            <a:gd name="connsiteX259" fmla="*/ 250363 w 1857706"/>
                            <a:gd name="connsiteY259" fmla="*/ 892969 h 1540669"/>
                            <a:gd name="connsiteX260" fmla="*/ 252744 w 1857706"/>
                            <a:gd name="connsiteY260" fmla="*/ 1028700 h 1540669"/>
                            <a:gd name="connsiteX261" fmla="*/ 257506 w 1857706"/>
                            <a:gd name="connsiteY261" fmla="*/ 1045369 h 1540669"/>
                            <a:gd name="connsiteX262" fmla="*/ 259888 w 1857706"/>
                            <a:gd name="connsiteY262" fmla="*/ 1054894 h 1540669"/>
                            <a:gd name="connsiteX263" fmla="*/ 264650 w 1857706"/>
                            <a:gd name="connsiteY263" fmla="*/ 1069181 h 1540669"/>
                            <a:gd name="connsiteX264" fmla="*/ 267031 w 1857706"/>
                            <a:gd name="connsiteY264" fmla="*/ 1076325 h 1540669"/>
                            <a:gd name="connsiteX265" fmla="*/ 271794 w 1857706"/>
                            <a:gd name="connsiteY265" fmla="*/ 1083469 h 1540669"/>
                            <a:gd name="connsiteX266" fmla="*/ 276556 w 1857706"/>
                            <a:gd name="connsiteY266" fmla="*/ 1092994 h 1540669"/>
                            <a:gd name="connsiteX267" fmla="*/ 278938 w 1857706"/>
                            <a:gd name="connsiteY267" fmla="*/ 1100138 h 1540669"/>
                            <a:gd name="connsiteX268" fmla="*/ 290844 w 1857706"/>
                            <a:gd name="connsiteY268" fmla="*/ 1104900 h 1540669"/>
                            <a:gd name="connsiteX269" fmla="*/ 300369 w 1857706"/>
                            <a:gd name="connsiteY269" fmla="*/ 1112044 h 1540669"/>
                            <a:gd name="connsiteX270" fmla="*/ 355138 w 1857706"/>
                            <a:gd name="connsiteY270" fmla="*/ 1123950 h 1540669"/>
                            <a:gd name="connsiteX271" fmla="*/ 376569 w 1857706"/>
                            <a:gd name="connsiteY271" fmla="*/ 1131094 h 1540669"/>
                            <a:gd name="connsiteX272" fmla="*/ 388475 w 1857706"/>
                            <a:gd name="connsiteY272" fmla="*/ 1133475 h 1540669"/>
                            <a:gd name="connsiteX273" fmla="*/ 395619 w 1857706"/>
                            <a:gd name="connsiteY273" fmla="*/ 1135856 h 1540669"/>
                            <a:gd name="connsiteX274" fmla="*/ 407525 w 1857706"/>
                            <a:gd name="connsiteY274" fmla="*/ 1138238 h 1540669"/>
                            <a:gd name="connsiteX275" fmla="*/ 424194 w 1857706"/>
                            <a:gd name="connsiteY275" fmla="*/ 1145381 h 1540669"/>
                            <a:gd name="connsiteX276" fmla="*/ 431338 w 1857706"/>
                            <a:gd name="connsiteY276" fmla="*/ 1147763 h 1540669"/>
                            <a:gd name="connsiteX277" fmla="*/ 450388 w 1857706"/>
                            <a:gd name="connsiteY277" fmla="*/ 1157288 h 1540669"/>
                            <a:gd name="connsiteX278" fmla="*/ 462294 w 1857706"/>
                            <a:gd name="connsiteY278" fmla="*/ 1164431 h 1540669"/>
                            <a:gd name="connsiteX279" fmla="*/ 469438 w 1857706"/>
                            <a:gd name="connsiteY279" fmla="*/ 1169194 h 1540669"/>
                            <a:gd name="connsiteX280" fmla="*/ 476581 w 1857706"/>
                            <a:gd name="connsiteY280" fmla="*/ 1171575 h 1540669"/>
                            <a:gd name="connsiteX281" fmla="*/ 488488 w 1857706"/>
                            <a:gd name="connsiteY281" fmla="*/ 1178719 h 1540669"/>
                            <a:gd name="connsiteX282" fmla="*/ 495631 w 1857706"/>
                            <a:gd name="connsiteY282" fmla="*/ 1183481 h 1540669"/>
                            <a:gd name="connsiteX283" fmla="*/ 524206 w 1857706"/>
                            <a:gd name="connsiteY283" fmla="*/ 1207294 h 1540669"/>
                            <a:gd name="connsiteX284" fmla="*/ 550400 w 1857706"/>
                            <a:gd name="connsiteY284" fmla="*/ 1233487 h 1540669"/>
                            <a:gd name="connsiteX285" fmla="*/ 574212 w 1857706"/>
                            <a:gd name="connsiteY285" fmla="*/ 1273969 h 1540669"/>
                            <a:gd name="connsiteX286" fmla="*/ 628982 w 1857706"/>
                            <a:gd name="connsiteY286" fmla="*/ 1369219 h 1540669"/>
                            <a:gd name="connsiteX287" fmla="*/ 728994 w 1857706"/>
                            <a:gd name="connsiteY287" fmla="*/ 1426368 h 1540669"/>
                            <a:gd name="connsiteX288" fmla="*/ 831387 w 1857706"/>
                            <a:gd name="connsiteY288" fmla="*/ 1457325 h 1540669"/>
                            <a:gd name="connsiteX289" fmla="*/ 955213 w 1857706"/>
                            <a:gd name="connsiteY28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102850 w 1857706"/>
                            <a:gd name="connsiteY85" fmla="*/ 647700 h 1540669"/>
                            <a:gd name="connsiteX86" fmla="*/ 1062369 w 1857706"/>
                            <a:gd name="connsiteY86" fmla="*/ 645319 h 1540669"/>
                            <a:gd name="connsiteX87" fmla="*/ 1040938 w 1857706"/>
                            <a:gd name="connsiteY87" fmla="*/ 666750 h 1540669"/>
                            <a:gd name="connsiteX88" fmla="*/ 1017125 w 1857706"/>
                            <a:gd name="connsiteY88" fmla="*/ 673894 h 1540669"/>
                            <a:gd name="connsiteX89" fmla="*/ 1009981 w 1857706"/>
                            <a:gd name="connsiteY89" fmla="*/ 676275 h 1540669"/>
                            <a:gd name="connsiteX90" fmla="*/ 1002838 w 1857706"/>
                            <a:gd name="connsiteY90" fmla="*/ 678656 h 1540669"/>
                            <a:gd name="connsiteX91" fmla="*/ 988550 w 1857706"/>
                            <a:gd name="connsiteY91" fmla="*/ 681038 h 1540669"/>
                            <a:gd name="connsiteX92" fmla="*/ 895681 w 1857706"/>
                            <a:gd name="connsiteY92" fmla="*/ 678656 h 1540669"/>
                            <a:gd name="connsiteX93" fmla="*/ 888538 w 1857706"/>
                            <a:gd name="connsiteY93" fmla="*/ 676275 h 1540669"/>
                            <a:gd name="connsiteX94" fmla="*/ 881394 w 1857706"/>
                            <a:gd name="connsiteY94" fmla="*/ 671513 h 1540669"/>
                            <a:gd name="connsiteX95" fmla="*/ 876631 w 1857706"/>
                            <a:gd name="connsiteY95" fmla="*/ 664369 h 1540669"/>
                            <a:gd name="connsiteX96" fmla="*/ 869488 w 1857706"/>
                            <a:gd name="connsiteY96" fmla="*/ 659606 h 1540669"/>
                            <a:gd name="connsiteX97" fmla="*/ 862344 w 1857706"/>
                            <a:gd name="connsiteY97" fmla="*/ 645319 h 1540669"/>
                            <a:gd name="connsiteX98" fmla="*/ 848056 w 1857706"/>
                            <a:gd name="connsiteY98" fmla="*/ 635794 h 1540669"/>
                            <a:gd name="connsiteX99" fmla="*/ 840913 w 1857706"/>
                            <a:gd name="connsiteY99" fmla="*/ 614363 h 1540669"/>
                            <a:gd name="connsiteX100" fmla="*/ 838531 w 1857706"/>
                            <a:gd name="connsiteY100" fmla="*/ 607219 h 1540669"/>
                            <a:gd name="connsiteX101" fmla="*/ 833769 w 1857706"/>
                            <a:gd name="connsiteY101" fmla="*/ 600075 h 1540669"/>
                            <a:gd name="connsiteX102" fmla="*/ 826625 w 1857706"/>
                            <a:gd name="connsiteY102" fmla="*/ 585788 h 1540669"/>
                            <a:gd name="connsiteX103" fmla="*/ 819481 w 1857706"/>
                            <a:gd name="connsiteY103" fmla="*/ 564356 h 1540669"/>
                            <a:gd name="connsiteX104" fmla="*/ 817100 w 1857706"/>
                            <a:gd name="connsiteY104" fmla="*/ 557213 h 1540669"/>
                            <a:gd name="connsiteX105" fmla="*/ 814719 w 1857706"/>
                            <a:gd name="connsiteY105" fmla="*/ 550069 h 1540669"/>
                            <a:gd name="connsiteX106" fmla="*/ 821863 w 1857706"/>
                            <a:gd name="connsiteY106" fmla="*/ 497681 h 1540669"/>
                            <a:gd name="connsiteX107" fmla="*/ 826625 w 1857706"/>
                            <a:gd name="connsiteY107" fmla="*/ 490538 h 1540669"/>
                            <a:gd name="connsiteX108" fmla="*/ 829006 w 1857706"/>
                            <a:gd name="connsiteY108" fmla="*/ 433388 h 1540669"/>
                            <a:gd name="connsiteX109" fmla="*/ 826625 w 1857706"/>
                            <a:gd name="connsiteY109" fmla="*/ 426244 h 1540669"/>
                            <a:gd name="connsiteX110" fmla="*/ 812338 w 1857706"/>
                            <a:gd name="connsiteY110" fmla="*/ 407194 h 1540669"/>
                            <a:gd name="connsiteX111" fmla="*/ 805194 w 1857706"/>
                            <a:gd name="connsiteY111" fmla="*/ 400050 h 1540669"/>
                            <a:gd name="connsiteX112" fmla="*/ 800431 w 1857706"/>
                            <a:gd name="connsiteY112" fmla="*/ 390525 h 1540669"/>
                            <a:gd name="connsiteX113" fmla="*/ 786144 w 1857706"/>
                            <a:gd name="connsiteY113" fmla="*/ 376238 h 1540669"/>
                            <a:gd name="connsiteX114" fmla="*/ 771856 w 1857706"/>
                            <a:gd name="connsiteY114" fmla="*/ 364331 h 1540669"/>
                            <a:gd name="connsiteX115" fmla="*/ 764713 w 1857706"/>
                            <a:gd name="connsiteY115" fmla="*/ 357188 h 1540669"/>
                            <a:gd name="connsiteX116" fmla="*/ 752806 w 1857706"/>
                            <a:gd name="connsiteY116" fmla="*/ 347663 h 1540669"/>
                            <a:gd name="connsiteX117" fmla="*/ 736138 w 1857706"/>
                            <a:gd name="connsiteY117" fmla="*/ 335756 h 1540669"/>
                            <a:gd name="connsiteX118" fmla="*/ 731375 w 1857706"/>
                            <a:gd name="connsiteY118" fmla="*/ 328613 h 1540669"/>
                            <a:gd name="connsiteX119" fmla="*/ 717088 w 1857706"/>
                            <a:gd name="connsiteY119" fmla="*/ 321469 h 1540669"/>
                            <a:gd name="connsiteX120" fmla="*/ 709944 w 1857706"/>
                            <a:gd name="connsiteY120" fmla="*/ 307181 h 1540669"/>
                            <a:gd name="connsiteX121" fmla="*/ 702800 w 1857706"/>
                            <a:gd name="connsiteY121" fmla="*/ 302419 h 1540669"/>
                            <a:gd name="connsiteX122" fmla="*/ 705181 w 1857706"/>
                            <a:gd name="connsiteY122" fmla="*/ 295275 h 1540669"/>
                            <a:gd name="connsiteX123" fmla="*/ 693275 w 1857706"/>
                            <a:gd name="connsiteY123" fmla="*/ 283369 h 1540669"/>
                            <a:gd name="connsiteX124" fmla="*/ 688513 w 1857706"/>
                            <a:gd name="connsiteY124" fmla="*/ 273844 h 1540669"/>
                            <a:gd name="connsiteX125" fmla="*/ 674225 w 1857706"/>
                            <a:gd name="connsiteY125" fmla="*/ 252413 h 1540669"/>
                            <a:gd name="connsiteX126" fmla="*/ 669463 w 1857706"/>
                            <a:gd name="connsiteY126" fmla="*/ 245269 h 1540669"/>
                            <a:gd name="connsiteX127" fmla="*/ 664700 w 1857706"/>
                            <a:gd name="connsiteY127" fmla="*/ 238125 h 1540669"/>
                            <a:gd name="connsiteX128" fmla="*/ 662319 w 1857706"/>
                            <a:gd name="connsiteY128" fmla="*/ 230981 h 1540669"/>
                            <a:gd name="connsiteX129" fmla="*/ 659938 w 1857706"/>
                            <a:gd name="connsiteY129" fmla="*/ 238125 h 1540669"/>
                            <a:gd name="connsiteX130" fmla="*/ 657556 w 1857706"/>
                            <a:gd name="connsiteY130" fmla="*/ 226219 h 1540669"/>
                            <a:gd name="connsiteX131" fmla="*/ 650413 w 1857706"/>
                            <a:gd name="connsiteY131" fmla="*/ 216694 h 1540669"/>
                            <a:gd name="connsiteX132" fmla="*/ 648031 w 1857706"/>
                            <a:gd name="connsiteY132" fmla="*/ 209550 h 1540669"/>
                            <a:gd name="connsiteX133" fmla="*/ 643269 w 1857706"/>
                            <a:gd name="connsiteY133" fmla="*/ 192881 h 1540669"/>
                            <a:gd name="connsiteX134" fmla="*/ 638506 w 1857706"/>
                            <a:gd name="connsiteY134" fmla="*/ 185738 h 1540669"/>
                            <a:gd name="connsiteX135" fmla="*/ 628981 w 1857706"/>
                            <a:gd name="connsiteY135" fmla="*/ 173831 h 1540669"/>
                            <a:gd name="connsiteX136" fmla="*/ 619456 w 1857706"/>
                            <a:gd name="connsiteY136" fmla="*/ 159544 h 1540669"/>
                            <a:gd name="connsiteX137" fmla="*/ 614694 w 1857706"/>
                            <a:gd name="connsiteY137" fmla="*/ 152400 h 1540669"/>
                            <a:gd name="connsiteX138" fmla="*/ 607550 w 1857706"/>
                            <a:gd name="connsiteY138" fmla="*/ 145256 h 1540669"/>
                            <a:gd name="connsiteX139" fmla="*/ 598025 w 1857706"/>
                            <a:gd name="connsiteY139" fmla="*/ 130969 h 1540669"/>
                            <a:gd name="connsiteX140" fmla="*/ 588500 w 1857706"/>
                            <a:gd name="connsiteY140" fmla="*/ 116681 h 1540669"/>
                            <a:gd name="connsiteX141" fmla="*/ 578975 w 1857706"/>
                            <a:gd name="connsiteY141" fmla="*/ 102394 h 1540669"/>
                            <a:gd name="connsiteX142" fmla="*/ 571831 w 1857706"/>
                            <a:gd name="connsiteY142" fmla="*/ 95250 h 1540669"/>
                            <a:gd name="connsiteX143" fmla="*/ 562306 w 1857706"/>
                            <a:gd name="connsiteY143" fmla="*/ 80963 h 1540669"/>
                            <a:gd name="connsiteX144" fmla="*/ 555163 w 1857706"/>
                            <a:gd name="connsiteY144" fmla="*/ 76200 h 1540669"/>
                            <a:gd name="connsiteX145" fmla="*/ 548019 w 1857706"/>
                            <a:gd name="connsiteY145" fmla="*/ 69056 h 1540669"/>
                            <a:gd name="connsiteX146" fmla="*/ 540875 w 1857706"/>
                            <a:gd name="connsiteY146" fmla="*/ 66675 h 1540669"/>
                            <a:gd name="connsiteX147" fmla="*/ 533731 w 1857706"/>
                            <a:gd name="connsiteY147" fmla="*/ 61913 h 1540669"/>
                            <a:gd name="connsiteX148" fmla="*/ 519444 w 1857706"/>
                            <a:gd name="connsiteY148" fmla="*/ 57150 h 1540669"/>
                            <a:gd name="connsiteX149" fmla="*/ 498013 w 1857706"/>
                            <a:gd name="connsiteY149" fmla="*/ 50006 h 1540669"/>
                            <a:gd name="connsiteX150" fmla="*/ 490869 w 1857706"/>
                            <a:gd name="connsiteY150" fmla="*/ 47625 h 1540669"/>
                            <a:gd name="connsiteX151" fmla="*/ 483725 w 1857706"/>
                            <a:gd name="connsiteY151" fmla="*/ 45244 h 1540669"/>
                            <a:gd name="connsiteX152" fmla="*/ 474200 w 1857706"/>
                            <a:gd name="connsiteY152" fmla="*/ 42863 h 1540669"/>
                            <a:gd name="connsiteX153" fmla="*/ 467056 w 1857706"/>
                            <a:gd name="connsiteY153" fmla="*/ 40481 h 1540669"/>
                            <a:gd name="connsiteX154" fmla="*/ 457531 w 1857706"/>
                            <a:gd name="connsiteY154" fmla="*/ 38100 h 1540669"/>
                            <a:gd name="connsiteX155" fmla="*/ 443244 w 1857706"/>
                            <a:gd name="connsiteY155" fmla="*/ 33338 h 1540669"/>
                            <a:gd name="connsiteX156" fmla="*/ 436100 w 1857706"/>
                            <a:gd name="connsiteY156" fmla="*/ 30956 h 1540669"/>
                            <a:gd name="connsiteX157" fmla="*/ 424194 w 1857706"/>
                            <a:gd name="connsiteY157" fmla="*/ 28575 h 1540669"/>
                            <a:gd name="connsiteX158" fmla="*/ 417050 w 1857706"/>
                            <a:gd name="connsiteY158" fmla="*/ 26194 h 1540669"/>
                            <a:gd name="connsiteX159" fmla="*/ 388475 w 1857706"/>
                            <a:gd name="connsiteY159" fmla="*/ 23813 h 1540669"/>
                            <a:gd name="connsiteX160" fmla="*/ 367044 w 1857706"/>
                            <a:gd name="connsiteY160" fmla="*/ 19050 h 1540669"/>
                            <a:gd name="connsiteX161" fmla="*/ 352756 w 1857706"/>
                            <a:gd name="connsiteY161" fmla="*/ 14288 h 1540669"/>
                            <a:gd name="connsiteX162" fmla="*/ 338469 w 1857706"/>
                            <a:gd name="connsiteY162" fmla="*/ 9525 h 1540669"/>
                            <a:gd name="connsiteX163" fmla="*/ 321800 w 1857706"/>
                            <a:gd name="connsiteY163" fmla="*/ 4763 h 1540669"/>
                            <a:gd name="connsiteX164" fmla="*/ 283700 w 1857706"/>
                            <a:gd name="connsiteY164" fmla="*/ 0 h 1540669"/>
                            <a:gd name="connsiteX165" fmla="*/ 200356 w 1857706"/>
                            <a:gd name="connsiteY165" fmla="*/ 4763 h 1540669"/>
                            <a:gd name="connsiteX166" fmla="*/ 186069 w 1857706"/>
                            <a:gd name="connsiteY166" fmla="*/ 11906 h 1540669"/>
                            <a:gd name="connsiteX167" fmla="*/ 178925 w 1857706"/>
                            <a:gd name="connsiteY167" fmla="*/ 14288 h 1540669"/>
                            <a:gd name="connsiteX168" fmla="*/ 157494 w 1857706"/>
                            <a:gd name="connsiteY168" fmla="*/ 19050 h 1540669"/>
                            <a:gd name="connsiteX169" fmla="*/ 128919 w 1857706"/>
                            <a:gd name="connsiteY169" fmla="*/ 28575 h 1540669"/>
                            <a:gd name="connsiteX170" fmla="*/ 112250 w 1857706"/>
                            <a:gd name="connsiteY170" fmla="*/ 33338 h 1540669"/>
                            <a:gd name="connsiteX171" fmla="*/ 90819 w 1857706"/>
                            <a:gd name="connsiteY171" fmla="*/ 35719 h 1540669"/>
                            <a:gd name="connsiteX172" fmla="*/ 55100 w 1857706"/>
                            <a:gd name="connsiteY172" fmla="*/ 33338 h 1540669"/>
                            <a:gd name="connsiteX173" fmla="*/ 2713 w 1857706"/>
                            <a:gd name="connsiteY173" fmla="*/ 35719 h 1540669"/>
                            <a:gd name="connsiteX174" fmla="*/ 5094 w 1857706"/>
                            <a:gd name="connsiteY174" fmla="*/ 54769 h 1540669"/>
                            <a:gd name="connsiteX175" fmla="*/ 33669 w 1857706"/>
                            <a:gd name="connsiteY175" fmla="*/ 69056 h 1540669"/>
                            <a:gd name="connsiteX176" fmla="*/ 83675 w 1857706"/>
                            <a:gd name="connsiteY176" fmla="*/ 73819 h 1540669"/>
                            <a:gd name="connsiteX177" fmla="*/ 105106 w 1857706"/>
                            <a:gd name="connsiteY177" fmla="*/ 76200 h 1540669"/>
                            <a:gd name="connsiteX178" fmla="*/ 140825 w 1857706"/>
                            <a:gd name="connsiteY178" fmla="*/ 78581 h 1540669"/>
                            <a:gd name="connsiteX179" fmla="*/ 157494 w 1857706"/>
                            <a:gd name="connsiteY179" fmla="*/ 80963 h 1540669"/>
                            <a:gd name="connsiteX180" fmla="*/ 176544 w 1857706"/>
                            <a:gd name="connsiteY180" fmla="*/ 83344 h 1540669"/>
                            <a:gd name="connsiteX181" fmla="*/ 183688 w 1857706"/>
                            <a:gd name="connsiteY181" fmla="*/ 85725 h 1540669"/>
                            <a:gd name="connsiteX182" fmla="*/ 207500 w 1857706"/>
                            <a:gd name="connsiteY182" fmla="*/ 90488 h 1540669"/>
                            <a:gd name="connsiteX183" fmla="*/ 219406 w 1857706"/>
                            <a:gd name="connsiteY183" fmla="*/ 95250 h 1540669"/>
                            <a:gd name="connsiteX184" fmla="*/ 226550 w 1857706"/>
                            <a:gd name="connsiteY184" fmla="*/ 97631 h 1540669"/>
                            <a:gd name="connsiteX185" fmla="*/ 238456 w 1857706"/>
                            <a:gd name="connsiteY185" fmla="*/ 102394 h 1540669"/>
                            <a:gd name="connsiteX186" fmla="*/ 247981 w 1857706"/>
                            <a:gd name="connsiteY186" fmla="*/ 104775 h 1540669"/>
                            <a:gd name="connsiteX187" fmla="*/ 257506 w 1857706"/>
                            <a:gd name="connsiteY187" fmla="*/ 109538 h 1540669"/>
                            <a:gd name="connsiteX188" fmla="*/ 264650 w 1857706"/>
                            <a:gd name="connsiteY188" fmla="*/ 114300 h 1540669"/>
                            <a:gd name="connsiteX189" fmla="*/ 276556 w 1857706"/>
                            <a:gd name="connsiteY189" fmla="*/ 116681 h 1540669"/>
                            <a:gd name="connsiteX190" fmla="*/ 286081 w 1857706"/>
                            <a:gd name="connsiteY190" fmla="*/ 121444 h 1540669"/>
                            <a:gd name="connsiteX191" fmla="*/ 295606 w 1857706"/>
                            <a:gd name="connsiteY191" fmla="*/ 128588 h 1540669"/>
                            <a:gd name="connsiteX192" fmla="*/ 302750 w 1857706"/>
                            <a:gd name="connsiteY192" fmla="*/ 133350 h 1540669"/>
                            <a:gd name="connsiteX193" fmla="*/ 319419 w 1857706"/>
                            <a:gd name="connsiteY193" fmla="*/ 150019 h 1540669"/>
                            <a:gd name="connsiteX194" fmla="*/ 328944 w 1857706"/>
                            <a:gd name="connsiteY194" fmla="*/ 173831 h 1540669"/>
                            <a:gd name="connsiteX195" fmla="*/ 343231 w 1857706"/>
                            <a:gd name="connsiteY195" fmla="*/ 185738 h 1540669"/>
                            <a:gd name="connsiteX196" fmla="*/ 350375 w 1857706"/>
                            <a:gd name="connsiteY196" fmla="*/ 192881 h 1540669"/>
                            <a:gd name="connsiteX197" fmla="*/ 357519 w 1857706"/>
                            <a:gd name="connsiteY197" fmla="*/ 195263 h 1540669"/>
                            <a:gd name="connsiteX198" fmla="*/ 386094 w 1857706"/>
                            <a:gd name="connsiteY198" fmla="*/ 219075 h 1540669"/>
                            <a:gd name="connsiteX199" fmla="*/ 398000 w 1857706"/>
                            <a:gd name="connsiteY199" fmla="*/ 235744 h 1540669"/>
                            <a:gd name="connsiteX200" fmla="*/ 402763 w 1857706"/>
                            <a:gd name="connsiteY200" fmla="*/ 242888 h 1540669"/>
                            <a:gd name="connsiteX201" fmla="*/ 409906 w 1857706"/>
                            <a:gd name="connsiteY201" fmla="*/ 250031 h 1540669"/>
                            <a:gd name="connsiteX202" fmla="*/ 426575 w 1857706"/>
                            <a:gd name="connsiteY202" fmla="*/ 269081 h 1540669"/>
                            <a:gd name="connsiteX203" fmla="*/ 431338 w 1857706"/>
                            <a:gd name="connsiteY203" fmla="*/ 276225 h 1540669"/>
                            <a:gd name="connsiteX204" fmla="*/ 433719 w 1857706"/>
                            <a:gd name="connsiteY204" fmla="*/ 283369 h 1540669"/>
                            <a:gd name="connsiteX205" fmla="*/ 440863 w 1857706"/>
                            <a:gd name="connsiteY205" fmla="*/ 288131 h 1540669"/>
                            <a:gd name="connsiteX206" fmla="*/ 445625 w 1857706"/>
                            <a:gd name="connsiteY206" fmla="*/ 295275 h 1540669"/>
                            <a:gd name="connsiteX207" fmla="*/ 448006 w 1857706"/>
                            <a:gd name="connsiteY207" fmla="*/ 302419 h 1540669"/>
                            <a:gd name="connsiteX208" fmla="*/ 457531 w 1857706"/>
                            <a:gd name="connsiteY208" fmla="*/ 316706 h 1540669"/>
                            <a:gd name="connsiteX209" fmla="*/ 462294 w 1857706"/>
                            <a:gd name="connsiteY209" fmla="*/ 326231 h 1540669"/>
                            <a:gd name="connsiteX210" fmla="*/ 471819 w 1857706"/>
                            <a:gd name="connsiteY210" fmla="*/ 340519 h 1540669"/>
                            <a:gd name="connsiteX211" fmla="*/ 478963 w 1857706"/>
                            <a:gd name="connsiteY211" fmla="*/ 357188 h 1540669"/>
                            <a:gd name="connsiteX212" fmla="*/ 488488 w 1857706"/>
                            <a:gd name="connsiteY212" fmla="*/ 371475 h 1540669"/>
                            <a:gd name="connsiteX213" fmla="*/ 493250 w 1857706"/>
                            <a:gd name="connsiteY213" fmla="*/ 378619 h 1540669"/>
                            <a:gd name="connsiteX214" fmla="*/ 500394 w 1857706"/>
                            <a:gd name="connsiteY214" fmla="*/ 404813 h 1540669"/>
                            <a:gd name="connsiteX215" fmla="*/ 505156 w 1857706"/>
                            <a:gd name="connsiteY215" fmla="*/ 411956 h 1540669"/>
                            <a:gd name="connsiteX216" fmla="*/ 517063 w 1857706"/>
                            <a:gd name="connsiteY216" fmla="*/ 431006 h 1540669"/>
                            <a:gd name="connsiteX217" fmla="*/ 521825 w 1857706"/>
                            <a:gd name="connsiteY217" fmla="*/ 438150 h 1540669"/>
                            <a:gd name="connsiteX218" fmla="*/ 528969 w 1857706"/>
                            <a:gd name="connsiteY218" fmla="*/ 445294 h 1540669"/>
                            <a:gd name="connsiteX219" fmla="*/ 533731 w 1857706"/>
                            <a:gd name="connsiteY219" fmla="*/ 454819 h 1540669"/>
                            <a:gd name="connsiteX220" fmla="*/ 538494 w 1857706"/>
                            <a:gd name="connsiteY220" fmla="*/ 461963 h 1540669"/>
                            <a:gd name="connsiteX221" fmla="*/ 540875 w 1857706"/>
                            <a:gd name="connsiteY221" fmla="*/ 476250 h 1540669"/>
                            <a:gd name="connsiteX222" fmla="*/ 548019 w 1857706"/>
                            <a:gd name="connsiteY222" fmla="*/ 492919 h 1540669"/>
                            <a:gd name="connsiteX223" fmla="*/ 552781 w 1857706"/>
                            <a:gd name="connsiteY223" fmla="*/ 500063 h 1540669"/>
                            <a:gd name="connsiteX224" fmla="*/ 562306 w 1857706"/>
                            <a:gd name="connsiteY224" fmla="*/ 511969 h 1540669"/>
                            <a:gd name="connsiteX225" fmla="*/ 581356 w 1857706"/>
                            <a:gd name="connsiteY225" fmla="*/ 538163 h 1540669"/>
                            <a:gd name="connsiteX226" fmla="*/ 590881 w 1857706"/>
                            <a:gd name="connsiteY226" fmla="*/ 552450 h 1540669"/>
                            <a:gd name="connsiteX227" fmla="*/ 598025 w 1857706"/>
                            <a:gd name="connsiteY227" fmla="*/ 559594 h 1540669"/>
                            <a:gd name="connsiteX228" fmla="*/ 605169 w 1857706"/>
                            <a:gd name="connsiteY228" fmla="*/ 576263 h 1540669"/>
                            <a:gd name="connsiteX229" fmla="*/ 609931 w 1857706"/>
                            <a:gd name="connsiteY229" fmla="*/ 590550 h 1540669"/>
                            <a:gd name="connsiteX230" fmla="*/ 614694 w 1857706"/>
                            <a:gd name="connsiteY230" fmla="*/ 628650 h 1540669"/>
                            <a:gd name="connsiteX231" fmla="*/ 617075 w 1857706"/>
                            <a:gd name="connsiteY231" fmla="*/ 640556 h 1540669"/>
                            <a:gd name="connsiteX232" fmla="*/ 621838 w 1857706"/>
                            <a:gd name="connsiteY232" fmla="*/ 664369 h 1540669"/>
                            <a:gd name="connsiteX233" fmla="*/ 626600 w 1857706"/>
                            <a:gd name="connsiteY233" fmla="*/ 678656 h 1540669"/>
                            <a:gd name="connsiteX234" fmla="*/ 631363 w 1857706"/>
                            <a:gd name="connsiteY234" fmla="*/ 692944 h 1540669"/>
                            <a:gd name="connsiteX235" fmla="*/ 633744 w 1857706"/>
                            <a:gd name="connsiteY235" fmla="*/ 700088 h 1540669"/>
                            <a:gd name="connsiteX236" fmla="*/ 636125 w 1857706"/>
                            <a:gd name="connsiteY236" fmla="*/ 707231 h 1540669"/>
                            <a:gd name="connsiteX237" fmla="*/ 631363 w 1857706"/>
                            <a:gd name="connsiteY237" fmla="*/ 754856 h 1540669"/>
                            <a:gd name="connsiteX238" fmla="*/ 628981 w 1857706"/>
                            <a:gd name="connsiteY238" fmla="*/ 762000 h 1540669"/>
                            <a:gd name="connsiteX239" fmla="*/ 621838 w 1857706"/>
                            <a:gd name="connsiteY239" fmla="*/ 769144 h 1540669"/>
                            <a:gd name="connsiteX240" fmla="*/ 612313 w 1857706"/>
                            <a:gd name="connsiteY240" fmla="*/ 781050 h 1540669"/>
                            <a:gd name="connsiteX241" fmla="*/ 593263 w 1857706"/>
                            <a:gd name="connsiteY241" fmla="*/ 785813 h 1540669"/>
                            <a:gd name="connsiteX242" fmla="*/ 450388 w 1857706"/>
                            <a:gd name="connsiteY242" fmla="*/ 785813 h 1540669"/>
                            <a:gd name="connsiteX243" fmla="*/ 440863 w 1857706"/>
                            <a:gd name="connsiteY243" fmla="*/ 788194 h 1540669"/>
                            <a:gd name="connsiteX244" fmla="*/ 419431 w 1857706"/>
                            <a:gd name="connsiteY244" fmla="*/ 795338 h 1540669"/>
                            <a:gd name="connsiteX245" fmla="*/ 412288 w 1857706"/>
                            <a:gd name="connsiteY245" fmla="*/ 797719 h 1540669"/>
                            <a:gd name="connsiteX246" fmla="*/ 402763 w 1857706"/>
                            <a:gd name="connsiteY246" fmla="*/ 802481 h 1540669"/>
                            <a:gd name="connsiteX247" fmla="*/ 388475 w 1857706"/>
                            <a:gd name="connsiteY247" fmla="*/ 807244 h 1540669"/>
                            <a:gd name="connsiteX248" fmla="*/ 378950 w 1857706"/>
                            <a:gd name="connsiteY248" fmla="*/ 812006 h 1540669"/>
                            <a:gd name="connsiteX249" fmla="*/ 371806 w 1857706"/>
                            <a:gd name="connsiteY249" fmla="*/ 814388 h 1540669"/>
                            <a:gd name="connsiteX250" fmla="*/ 347994 w 1857706"/>
                            <a:gd name="connsiteY250" fmla="*/ 826294 h 1540669"/>
                            <a:gd name="connsiteX251" fmla="*/ 333706 w 1857706"/>
                            <a:gd name="connsiteY251" fmla="*/ 833438 h 1540669"/>
                            <a:gd name="connsiteX252" fmla="*/ 319419 w 1857706"/>
                            <a:gd name="connsiteY252" fmla="*/ 840581 h 1540669"/>
                            <a:gd name="connsiteX253" fmla="*/ 302750 w 1857706"/>
                            <a:gd name="connsiteY253" fmla="*/ 850106 h 1540669"/>
                            <a:gd name="connsiteX254" fmla="*/ 288463 w 1857706"/>
                            <a:gd name="connsiteY254" fmla="*/ 857250 h 1540669"/>
                            <a:gd name="connsiteX255" fmla="*/ 281319 w 1857706"/>
                            <a:gd name="connsiteY255" fmla="*/ 862013 h 1540669"/>
                            <a:gd name="connsiteX256" fmla="*/ 274175 w 1857706"/>
                            <a:gd name="connsiteY256" fmla="*/ 864394 h 1540669"/>
                            <a:gd name="connsiteX257" fmla="*/ 259888 w 1857706"/>
                            <a:gd name="connsiteY257" fmla="*/ 878681 h 1540669"/>
                            <a:gd name="connsiteX258" fmla="*/ 252744 w 1857706"/>
                            <a:gd name="connsiteY258" fmla="*/ 883444 h 1540669"/>
                            <a:gd name="connsiteX259" fmla="*/ 250363 w 1857706"/>
                            <a:gd name="connsiteY259" fmla="*/ 892969 h 1540669"/>
                            <a:gd name="connsiteX260" fmla="*/ 252744 w 1857706"/>
                            <a:gd name="connsiteY260" fmla="*/ 1028700 h 1540669"/>
                            <a:gd name="connsiteX261" fmla="*/ 257506 w 1857706"/>
                            <a:gd name="connsiteY261" fmla="*/ 1045369 h 1540669"/>
                            <a:gd name="connsiteX262" fmla="*/ 259888 w 1857706"/>
                            <a:gd name="connsiteY262" fmla="*/ 1054894 h 1540669"/>
                            <a:gd name="connsiteX263" fmla="*/ 264650 w 1857706"/>
                            <a:gd name="connsiteY263" fmla="*/ 1069181 h 1540669"/>
                            <a:gd name="connsiteX264" fmla="*/ 267031 w 1857706"/>
                            <a:gd name="connsiteY264" fmla="*/ 1076325 h 1540669"/>
                            <a:gd name="connsiteX265" fmla="*/ 271794 w 1857706"/>
                            <a:gd name="connsiteY265" fmla="*/ 1083469 h 1540669"/>
                            <a:gd name="connsiteX266" fmla="*/ 276556 w 1857706"/>
                            <a:gd name="connsiteY266" fmla="*/ 1092994 h 1540669"/>
                            <a:gd name="connsiteX267" fmla="*/ 278938 w 1857706"/>
                            <a:gd name="connsiteY267" fmla="*/ 1100138 h 1540669"/>
                            <a:gd name="connsiteX268" fmla="*/ 290844 w 1857706"/>
                            <a:gd name="connsiteY268" fmla="*/ 1104900 h 1540669"/>
                            <a:gd name="connsiteX269" fmla="*/ 300369 w 1857706"/>
                            <a:gd name="connsiteY269" fmla="*/ 1112044 h 1540669"/>
                            <a:gd name="connsiteX270" fmla="*/ 355138 w 1857706"/>
                            <a:gd name="connsiteY270" fmla="*/ 1123950 h 1540669"/>
                            <a:gd name="connsiteX271" fmla="*/ 376569 w 1857706"/>
                            <a:gd name="connsiteY271" fmla="*/ 1131094 h 1540669"/>
                            <a:gd name="connsiteX272" fmla="*/ 388475 w 1857706"/>
                            <a:gd name="connsiteY272" fmla="*/ 1133475 h 1540669"/>
                            <a:gd name="connsiteX273" fmla="*/ 395619 w 1857706"/>
                            <a:gd name="connsiteY273" fmla="*/ 1135856 h 1540669"/>
                            <a:gd name="connsiteX274" fmla="*/ 407525 w 1857706"/>
                            <a:gd name="connsiteY274" fmla="*/ 1138238 h 1540669"/>
                            <a:gd name="connsiteX275" fmla="*/ 424194 w 1857706"/>
                            <a:gd name="connsiteY275" fmla="*/ 1145381 h 1540669"/>
                            <a:gd name="connsiteX276" fmla="*/ 431338 w 1857706"/>
                            <a:gd name="connsiteY276" fmla="*/ 1147763 h 1540669"/>
                            <a:gd name="connsiteX277" fmla="*/ 450388 w 1857706"/>
                            <a:gd name="connsiteY277" fmla="*/ 1157288 h 1540669"/>
                            <a:gd name="connsiteX278" fmla="*/ 462294 w 1857706"/>
                            <a:gd name="connsiteY278" fmla="*/ 1164431 h 1540669"/>
                            <a:gd name="connsiteX279" fmla="*/ 469438 w 1857706"/>
                            <a:gd name="connsiteY279" fmla="*/ 1169194 h 1540669"/>
                            <a:gd name="connsiteX280" fmla="*/ 476581 w 1857706"/>
                            <a:gd name="connsiteY280" fmla="*/ 1171575 h 1540669"/>
                            <a:gd name="connsiteX281" fmla="*/ 488488 w 1857706"/>
                            <a:gd name="connsiteY281" fmla="*/ 1178719 h 1540669"/>
                            <a:gd name="connsiteX282" fmla="*/ 495631 w 1857706"/>
                            <a:gd name="connsiteY282" fmla="*/ 1183481 h 1540669"/>
                            <a:gd name="connsiteX283" fmla="*/ 524206 w 1857706"/>
                            <a:gd name="connsiteY283" fmla="*/ 1207294 h 1540669"/>
                            <a:gd name="connsiteX284" fmla="*/ 550400 w 1857706"/>
                            <a:gd name="connsiteY284" fmla="*/ 1233487 h 1540669"/>
                            <a:gd name="connsiteX285" fmla="*/ 574212 w 1857706"/>
                            <a:gd name="connsiteY285" fmla="*/ 1273969 h 1540669"/>
                            <a:gd name="connsiteX286" fmla="*/ 628982 w 1857706"/>
                            <a:gd name="connsiteY286" fmla="*/ 1369219 h 1540669"/>
                            <a:gd name="connsiteX287" fmla="*/ 728994 w 1857706"/>
                            <a:gd name="connsiteY287" fmla="*/ 1426368 h 1540669"/>
                            <a:gd name="connsiteX288" fmla="*/ 831387 w 1857706"/>
                            <a:gd name="connsiteY288" fmla="*/ 1457325 h 1540669"/>
                            <a:gd name="connsiteX289" fmla="*/ 955213 w 1857706"/>
                            <a:gd name="connsiteY28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19519 w 1857706"/>
                            <a:gd name="connsiteY83" fmla="*/ 640556 h 1540669"/>
                            <a:gd name="connsiteX84" fmla="*/ 1105231 w 1857706"/>
                            <a:gd name="connsiteY84" fmla="*/ 619126 h 1540669"/>
                            <a:gd name="connsiteX85" fmla="*/ 1081419 w 1857706"/>
                            <a:gd name="connsiteY85" fmla="*/ 623888 h 1540669"/>
                            <a:gd name="connsiteX86" fmla="*/ 1062369 w 1857706"/>
                            <a:gd name="connsiteY86" fmla="*/ 645319 h 1540669"/>
                            <a:gd name="connsiteX87" fmla="*/ 1040938 w 1857706"/>
                            <a:gd name="connsiteY87" fmla="*/ 666750 h 1540669"/>
                            <a:gd name="connsiteX88" fmla="*/ 1017125 w 1857706"/>
                            <a:gd name="connsiteY88" fmla="*/ 673894 h 1540669"/>
                            <a:gd name="connsiteX89" fmla="*/ 1009981 w 1857706"/>
                            <a:gd name="connsiteY89" fmla="*/ 676275 h 1540669"/>
                            <a:gd name="connsiteX90" fmla="*/ 1002838 w 1857706"/>
                            <a:gd name="connsiteY90" fmla="*/ 678656 h 1540669"/>
                            <a:gd name="connsiteX91" fmla="*/ 988550 w 1857706"/>
                            <a:gd name="connsiteY91" fmla="*/ 681038 h 1540669"/>
                            <a:gd name="connsiteX92" fmla="*/ 895681 w 1857706"/>
                            <a:gd name="connsiteY92" fmla="*/ 678656 h 1540669"/>
                            <a:gd name="connsiteX93" fmla="*/ 888538 w 1857706"/>
                            <a:gd name="connsiteY93" fmla="*/ 676275 h 1540669"/>
                            <a:gd name="connsiteX94" fmla="*/ 881394 w 1857706"/>
                            <a:gd name="connsiteY94" fmla="*/ 671513 h 1540669"/>
                            <a:gd name="connsiteX95" fmla="*/ 876631 w 1857706"/>
                            <a:gd name="connsiteY95" fmla="*/ 664369 h 1540669"/>
                            <a:gd name="connsiteX96" fmla="*/ 869488 w 1857706"/>
                            <a:gd name="connsiteY96" fmla="*/ 659606 h 1540669"/>
                            <a:gd name="connsiteX97" fmla="*/ 862344 w 1857706"/>
                            <a:gd name="connsiteY97" fmla="*/ 645319 h 1540669"/>
                            <a:gd name="connsiteX98" fmla="*/ 848056 w 1857706"/>
                            <a:gd name="connsiteY98" fmla="*/ 635794 h 1540669"/>
                            <a:gd name="connsiteX99" fmla="*/ 840913 w 1857706"/>
                            <a:gd name="connsiteY99" fmla="*/ 614363 h 1540669"/>
                            <a:gd name="connsiteX100" fmla="*/ 838531 w 1857706"/>
                            <a:gd name="connsiteY100" fmla="*/ 607219 h 1540669"/>
                            <a:gd name="connsiteX101" fmla="*/ 833769 w 1857706"/>
                            <a:gd name="connsiteY101" fmla="*/ 600075 h 1540669"/>
                            <a:gd name="connsiteX102" fmla="*/ 826625 w 1857706"/>
                            <a:gd name="connsiteY102" fmla="*/ 585788 h 1540669"/>
                            <a:gd name="connsiteX103" fmla="*/ 819481 w 1857706"/>
                            <a:gd name="connsiteY103" fmla="*/ 564356 h 1540669"/>
                            <a:gd name="connsiteX104" fmla="*/ 817100 w 1857706"/>
                            <a:gd name="connsiteY104" fmla="*/ 557213 h 1540669"/>
                            <a:gd name="connsiteX105" fmla="*/ 814719 w 1857706"/>
                            <a:gd name="connsiteY105" fmla="*/ 550069 h 1540669"/>
                            <a:gd name="connsiteX106" fmla="*/ 821863 w 1857706"/>
                            <a:gd name="connsiteY106" fmla="*/ 497681 h 1540669"/>
                            <a:gd name="connsiteX107" fmla="*/ 826625 w 1857706"/>
                            <a:gd name="connsiteY107" fmla="*/ 490538 h 1540669"/>
                            <a:gd name="connsiteX108" fmla="*/ 829006 w 1857706"/>
                            <a:gd name="connsiteY108" fmla="*/ 433388 h 1540669"/>
                            <a:gd name="connsiteX109" fmla="*/ 826625 w 1857706"/>
                            <a:gd name="connsiteY109" fmla="*/ 426244 h 1540669"/>
                            <a:gd name="connsiteX110" fmla="*/ 812338 w 1857706"/>
                            <a:gd name="connsiteY110" fmla="*/ 407194 h 1540669"/>
                            <a:gd name="connsiteX111" fmla="*/ 805194 w 1857706"/>
                            <a:gd name="connsiteY111" fmla="*/ 400050 h 1540669"/>
                            <a:gd name="connsiteX112" fmla="*/ 800431 w 1857706"/>
                            <a:gd name="connsiteY112" fmla="*/ 390525 h 1540669"/>
                            <a:gd name="connsiteX113" fmla="*/ 786144 w 1857706"/>
                            <a:gd name="connsiteY113" fmla="*/ 376238 h 1540669"/>
                            <a:gd name="connsiteX114" fmla="*/ 771856 w 1857706"/>
                            <a:gd name="connsiteY114" fmla="*/ 364331 h 1540669"/>
                            <a:gd name="connsiteX115" fmla="*/ 764713 w 1857706"/>
                            <a:gd name="connsiteY115" fmla="*/ 357188 h 1540669"/>
                            <a:gd name="connsiteX116" fmla="*/ 752806 w 1857706"/>
                            <a:gd name="connsiteY116" fmla="*/ 347663 h 1540669"/>
                            <a:gd name="connsiteX117" fmla="*/ 736138 w 1857706"/>
                            <a:gd name="connsiteY117" fmla="*/ 335756 h 1540669"/>
                            <a:gd name="connsiteX118" fmla="*/ 731375 w 1857706"/>
                            <a:gd name="connsiteY118" fmla="*/ 328613 h 1540669"/>
                            <a:gd name="connsiteX119" fmla="*/ 717088 w 1857706"/>
                            <a:gd name="connsiteY119" fmla="*/ 321469 h 1540669"/>
                            <a:gd name="connsiteX120" fmla="*/ 709944 w 1857706"/>
                            <a:gd name="connsiteY120" fmla="*/ 307181 h 1540669"/>
                            <a:gd name="connsiteX121" fmla="*/ 702800 w 1857706"/>
                            <a:gd name="connsiteY121" fmla="*/ 302419 h 1540669"/>
                            <a:gd name="connsiteX122" fmla="*/ 705181 w 1857706"/>
                            <a:gd name="connsiteY122" fmla="*/ 295275 h 1540669"/>
                            <a:gd name="connsiteX123" fmla="*/ 693275 w 1857706"/>
                            <a:gd name="connsiteY123" fmla="*/ 283369 h 1540669"/>
                            <a:gd name="connsiteX124" fmla="*/ 688513 w 1857706"/>
                            <a:gd name="connsiteY124" fmla="*/ 273844 h 1540669"/>
                            <a:gd name="connsiteX125" fmla="*/ 674225 w 1857706"/>
                            <a:gd name="connsiteY125" fmla="*/ 252413 h 1540669"/>
                            <a:gd name="connsiteX126" fmla="*/ 669463 w 1857706"/>
                            <a:gd name="connsiteY126" fmla="*/ 245269 h 1540669"/>
                            <a:gd name="connsiteX127" fmla="*/ 664700 w 1857706"/>
                            <a:gd name="connsiteY127" fmla="*/ 238125 h 1540669"/>
                            <a:gd name="connsiteX128" fmla="*/ 662319 w 1857706"/>
                            <a:gd name="connsiteY128" fmla="*/ 230981 h 1540669"/>
                            <a:gd name="connsiteX129" fmla="*/ 659938 w 1857706"/>
                            <a:gd name="connsiteY129" fmla="*/ 238125 h 1540669"/>
                            <a:gd name="connsiteX130" fmla="*/ 657556 w 1857706"/>
                            <a:gd name="connsiteY130" fmla="*/ 226219 h 1540669"/>
                            <a:gd name="connsiteX131" fmla="*/ 650413 w 1857706"/>
                            <a:gd name="connsiteY131" fmla="*/ 216694 h 1540669"/>
                            <a:gd name="connsiteX132" fmla="*/ 648031 w 1857706"/>
                            <a:gd name="connsiteY132" fmla="*/ 209550 h 1540669"/>
                            <a:gd name="connsiteX133" fmla="*/ 643269 w 1857706"/>
                            <a:gd name="connsiteY133" fmla="*/ 192881 h 1540669"/>
                            <a:gd name="connsiteX134" fmla="*/ 638506 w 1857706"/>
                            <a:gd name="connsiteY134" fmla="*/ 185738 h 1540669"/>
                            <a:gd name="connsiteX135" fmla="*/ 628981 w 1857706"/>
                            <a:gd name="connsiteY135" fmla="*/ 173831 h 1540669"/>
                            <a:gd name="connsiteX136" fmla="*/ 619456 w 1857706"/>
                            <a:gd name="connsiteY136" fmla="*/ 159544 h 1540669"/>
                            <a:gd name="connsiteX137" fmla="*/ 614694 w 1857706"/>
                            <a:gd name="connsiteY137" fmla="*/ 152400 h 1540669"/>
                            <a:gd name="connsiteX138" fmla="*/ 607550 w 1857706"/>
                            <a:gd name="connsiteY138" fmla="*/ 145256 h 1540669"/>
                            <a:gd name="connsiteX139" fmla="*/ 598025 w 1857706"/>
                            <a:gd name="connsiteY139" fmla="*/ 130969 h 1540669"/>
                            <a:gd name="connsiteX140" fmla="*/ 588500 w 1857706"/>
                            <a:gd name="connsiteY140" fmla="*/ 116681 h 1540669"/>
                            <a:gd name="connsiteX141" fmla="*/ 578975 w 1857706"/>
                            <a:gd name="connsiteY141" fmla="*/ 102394 h 1540669"/>
                            <a:gd name="connsiteX142" fmla="*/ 571831 w 1857706"/>
                            <a:gd name="connsiteY142" fmla="*/ 95250 h 1540669"/>
                            <a:gd name="connsiteX143" fmla="*/ 562306 w 1857706"/>
                            <a:gd name="connsiteY143" fmla="*/ 80963 h 1540669"/>
                            <a:gd name="connsiteX144" fmla="*/ 555163 w 1857706"/>
                            <a:gd name="connsiteY144" fmla="*/ 76200 h 1540669"/>
                            <a:gd name="connsiteX145" fmla="*/ 548019 w 1857706"/>
                            <a:gd name="connsiteY145" fmla="*/ 69056 h 1540669"/>
                            <a:gd name="connsiteX146" fmla="*/ 540875 w 1857706"/>
                            <a:gd name="connsiteY146" fmla="*/ 66675 h 1540669"/>
                            <a:gd name="connsiteX147" fmla="*/ 533731 w 1857706"/>
                            <a:gd name="connsiteY147" fmla="*/ 61913 h 1540669"/>
                            <a:gd name="connsiteX148" fmla="*/ 519444 w 1857706"/>
                            <a:gd name="connsiteY148" fmla="*/ 57150 h 1540669"/>
                            <a:gd name="connsiteX149" fmla="*/ 498013 w 1857706"/>
                            <a:gd name="connsiteY149" fmla="*/ 50006 h 1540669"/>
                            <a:gd name="connsiteX150" fmla="*/ 490869 w 1857706"/>
                            <a:gd name="connsiteY150" fmla="*/ 47625 h 1540669"/>
                            <a:gd name="connsiteX151" fmla="*/ 483725 w 1857706"/>
                            <a:gd name="connsiteY151" fmla="*/ 45244 h 1540669"/>
                            <a:gd name="connsiteX152" fmla="*/ 474200 w 1857706"/>
                            <a:gd name="connsiteY152" fmla="*/ 42863 h 1540669"/>
                            <a:gd name="connsiteX153" fmla="*/ 467056 w 1857706"/>
                            <a:gd name="connsiteY153" fmla="*/ 40481 h 1540669"/>
                            <a:gd name="connsiteX154" fmla="*/ 457531 w 1857706"/>
                            <a:gd name="connsiteY154" fmla="*/ 38100 h 1540669"/>
                            <a:gd name="connsiteX155" fmla="*/ 443244 w 1857706"/>
                            <a:gd name="connsiteY155" fmla="*/ 33338 h 1540669"/>
                            <a:gd name="connsiteX156" fmla="*/ 436100 w 1857706"/>
                            <a:gd name="connsiteY156" fmla="*/ 30956 h 1540669"/>
                            <a:gd name="connsiteX157" fmla="*/ 424194 w 1857706"/>
                            <a:gd name="connsiteY157" fmla="*/ 28575 h 1540669"/>
                            <a:gd name="connsiteX158" fmla="*/ 417050 w 1857706"/>
                            <a:gd name="connsiteY158" fmla="*/ 26194 h 1540669"/>
                            <a:gd name="connsiteX159" fmla="*/ 388475 w 1857706"/>
                            <a:gd name="connsiteY159" fmla="*/ 23813 h 1540669"/>
                            <a:gd name="connsiteX160" fmla="*/ 367044 w 1857706"/>
                            <a:gd name="connsiteY160" fmla="*/ 19050 h 1540669"/>
                            <a:gd name="connsiteX161" fmla="*/ 352756 w 1857706"/>
                            <a:gd name="connsiteY161" fmla="*/ 14288 h 1540669"/>
                            <a:gd name="connsiteX162" fmla="*/ 338469 w 1857706"/>
                            <a:gd name="connsiteY162" fmla="*/ 9525 h 1540669"/>
                            <a:gd name="connsiteX163" fmla="*/ 321800 w 1857706"/>
                            <a:gd name="connsiteY163" fmla="*/ 4763 h 1540669"/>
                            <a:gd name="connsiteX164" fmla="*/ 283700 w 1857706"/>
                            <a:gd name="connsiteY164" fmla="*/ 0 h 1540669"/>
                            <a:gd name="connsiteX165" fmla="*/ 200356 w 1857706"/>
                            <a:gd name="connsiteY165" fmla="*/ 4763 h 1540669"/>
                            <a:gd name="connsiteX166" fmla="*/ 186069 w 1857706"/>
                            <a:gd name="connsiteY166" fmla="*/ 11906 h 1540669"/>
                            <a:gd name="connsiteX167" fmla="*/ 178925 w 1857706"/>
                            <a:gd name="connsiteY167" fmla="*/ 14288 h 1540669"/>
                            <a:gd name="connsiteX168" fmla="*/ 157494 w 1857706"/>
                            <a:gd name="connsiteY168" fmla="*/ 19050 h 1540669"/>
                            <a:gd name="connsiteX169" fmla="*/ 128919 w 1857706"/>
                            <a:gd name="connsiteY169" fmla="*/ 28575 h 1540669"/>
                            <a:gd name="connsiteX170" fmla="*/ 112250 w 1857706"/>
                            <a:gd name="connsiteY170" fmla="*/ 33338 h 1540669"/>
                            <a:gd name="connsiteX171" fmla="*/ 90819 w 1857706"/>
                            <a:gd name="connsiteY171" fmla="*/ 35719 h 1540669"/>
                            <a:gd name="connsiteX172" fmla="*/ 55100 w 1857706"/>
                            <a:gd name="connsiteY172" fmla="*/ 33338 h 1540669"/>
                            <a:gd name="connsiteX173" fmla="*/ 2713 w 1857706"/>
                            <a:gd name="connsiteY173" fmla="*/ 35719 h 1540669"/>
                            <a:gd name="connsiteX174" fmla="*/ 5094 w 1857706"/>
                            <a:gd name="connsiteY174" fmla="*/ 54769 h 1540669"/>
                            <a:gd name="connsiteX175" fmla="*/ 33669 w 1857706"/>
                            <a:gd name="connsiteY175" fmla="*/ 69056 h 1540669"/>
                            <a:gd name="connsiteX176" fmla="*/ 83675 w 1857706"/>
                            <a:gd name="connsiteY176" fmla="*/ 73819 h 1540669"/>
                            <a:gd name="connsiteX177" fmla="*/ 105106 w 1857706"/>
                            <a:gd name="connsiteY177" fmla="*/ 76200 h 1540669"/>
                            <a:gd name="connsiteX178" fmla="*/ 140825 w 1857706"/>
                            <a:gd name="connsiteY178" fmla="*/ 78581 h 1540669"/>
                            <a:gd name="connsiteX179" fmla="*/ 157494 w 1857706"/>
                            <a:gd name="connsiteY179" fmla="*/ 80963 h 1540669"/>
                            <a:gd name="connsiteX180" fmla="*/ 176544 w 1857706"/>
                            <a:gd name="connsiteY180" fmla="*/ 83344 h 1540669"/>
                            <a:gd name="connsiteX181" fmla="*/ 183688 w 1857706"/>
                            <a:gd name="connsiteY181" fmla="*/ 85725 h 1540669"/>
                            <a:gd name="connsiteX182" fmla="*/ 207500 w 1857706"/>
                            <a:gd name="connsiteY182" fmla="*/ 90488 h 1540669"/>
                            <a:gd name="connsiteX183" fmla="*/ 219406 w 1857706"/>
                            <a:gd name="connsiteY183" fmla="*/ 95250 h 1540669"/>
                            <a:gd name="connsiteX184" fmla="*/ 226550 w 1857706"/>
                            <a:gd name="connsiteY184" fmla="*/ 97631 h 1540669"/>
                            <a:gd name="connsiteX185" fmla="*/ 238456 w 1857706"/>
                            <a:gd name="connsiteY185" fmla="*/ 102394 h 1540669"/>
                            <a:gd name="connsiteX186" fmla="*/ 247981 w 1857706"/>
                            <a:gd name="connsiteY186" fmla="*/ 104775 h 1540669"/>
                            <a:gd name="connsiteX187" fmla="*/ 257506 w 1857706"/>
                            <a:gd name="connsiteY187" fmla="*/ 109538 h 1540669"/>
                            <a:gd name="connsiteX188" fmla="*/ 264650 w 1857706"/>
                            <a:gd name="connsiteY188" fmla="*/ 114300 h 1540669"/>
                            <a:gd name="connsiteX189" fmla="*/ 276556 w 1857706"/>
                            <a:gd name="connsiteY189" fmla="*/ 116681 h 1540669"/>
                            <a:gd name="connsiteX190" fmla="*/ 286081 w 1857706"/>
                            <a:gd name="connsiteY190" fmla="*/ 121444 h 1540669"/>
                            <a:gd name="connsiteX191" fmla="*/ 295606 w 1857706"/>
                            <a:gd name="connsiteY191" fmla="*/ 128588 h 1540669"/>
                            <a:gd name="connsiteX192" fmla="*/ 302750 w 1857706"/>
                            <a:gd name="connsiteY192" fmla="*/ 133350 h 1540669"/>
                            <a:gd name="connsiteX193" fmla="*/ 319419 w 1857706"/>
                            <a:gd name="connsiteY193" fmla="*/ 150019 h 1540669"/>
                            <a:gd name="connsiteX194" fmla="*/ 328944 w 1857706"/>
                            <a:gd name="connsiteY194" fmla="*/ 173831 h 1540669"/>
                            <a:gd name="connsiteX195" fmla="*/ 343231 w 1857706"/>
                            <a:gd name="connsiteY195" fmla="*/ 185738 h 1540669"/>
                            <a:gd name="connsiteX196" fmla="*/ 350375 w 1857706"/>
                            <a:gd name="connsiteY196" fmla="*/ 192881 h 1540669"/>
                            <a:gd name="connsiteX197" fmla="*/ 357519 w 1857706"/>
                            <a:gd name="connsiteY197" fmla="*/ 195263 h 1540669"/>
                            <a:gd name="connsiteX198" fmla="*/ 386094 w 1857706"/>
                            <a:gd name="connsiteY198" fmla="*/ 219075 h 1540669"/>
                            <a:gd name="connsiteX199" fmla="*/ 398000 w 1857706"/>
                            <a:gd name="connsiteY199" fmla="*/ 235744 h 1540669"/>
                            <a:gd name="connsiteX200" fmla="*/ 402763 w 1857706"/>
                            <a:gd name="connsiteY200" fmla="*/ 242888 h 1540669"/>
                            <a:gd name="connsiteX201" fmla="*/ 409906 w 1857706"/>
                            <a:gd name="connsiteY201" fmla="*/ 250031 h 1540669"/>
                            <a:gd name="connsiteX202" fmla="*/ 426575 w 1857706"/>
                            <a:gd name="connsiteY202" fmla="*/ 269081 h 1540669"/>
                            <a:gd name="connsiteX203" fmla="*/ 431338 w 1857706"/>
                            <a:gd name="connsiteY203" fmla="*/ 276225 h 1540669"/>
                            <a:gd name="connsiteX204" fmla="*/ 433719 w 1857706"/>
                            <a:gd name="connsiteY204" fmla="*/ 283369 h 1540669"/>
                            <a:gd name="connsiteX205" fmla="*/ 440863 w 1857706"/>
                            <a:gd name="connsiteY205" fmla="*/ 288131 h 1540669"/>
                            <a:gd name="connsiteX206" fmla="*/ 445625 w 1857706"/>
                            <a:gd name="connsiteY206" fmla="*/ 295275 h 1540669"/>
                            <a:gd name="connsiteX207" fmla="*/ 448006 w 1857706"/>
                            <a:gd name="connsiteY207" fmla="*/ 302419 h 1540669"/>
                            <a:gd name="connsiteX208" fmla="*/ 457531 w 1857706"/>
                            <a:gd name="connsiteY208" fmla="*/ 316706 h 1540669"/>
                            <a:gd name="connsiteX209" fmla="*/ 462294 w 1857706"/>
                            <a:gd name="connsiteY209" fmla="*/ 326231 h 1540669"/>
                            <a:gd name="connsiteX210" fmla="*/ 471819 w 1857706"/>
                            <a:gd name="connsiteY210" fmla="*/ 340519 h 1540669"/>
                            <a:gd name="connsiteX211" fmla="*/ 478963 w 1857706"/>
                            <a:gd name="connsiteY211" fmla="*/ 357188 h 1540669"/>
                            <a:gd name="connsiteX212" fmla="*/ 488488 w 1857706"/>
                            <a:gd name="connsiteY212" fmla="*/ 371475 h 1540669"/>
                            <a:gd name="connsiteX213" fmla="*/ 493250 w 1857706"/>
                            <a:gd name="connsiteY213" fmla="*/ 378619 h 1540669"/>
                            <a:gd name="connsiteX214" fmla="*/ 500394 w 1857706"/>
                            <a:gd name="connsiteY214" fmla="*/ 404813 h 1540669"/>
                            <a:gd name="connsiteX215" fmla="*/ 505156 w 1857706"/>
                            <a:gd name="connsiteY215" fmla="*/ 411956 h 1540669"/>
                            <a:gd name="connsiteX216" fmla="*/ 517063 w 1857706"/>
                            <a:gd name="connsiteY216" fmla="*/ 431006 h 1540669"/>
                            <a:gd name="connsiteX217" fmla="*/ 521825 w 1857706"/>
                            <a:gd name="connsiteY217" fmla="*/ 438150 h 1540669"/>
                            <a:gd name="connsiteX218" fmla="*/ 528969 w 1857706"/>
                            <a:gd name="connsiteY218" fmla="*/ 445294 h 1540669"/>
                            <a:gd name="connsiteX219" fmla="*/ 533731 w 1857706"/>
                            <a:gd name="connsiteY219" fmla="*/ 454819 h 1540669"/>
                            <a:gd name="connsiteX220" fmla="*/ 538494 w 1857706"/>
                            <a:gd name="connsiteY220" fmla="*/ 461963 h 1540669"/>
                            <a:gd name="connsiteX221" fmla="*/ 540875 w 1857706"/>
                            <a:gd name="connsiteY221" fmla="*/ 476250 h 1540669"/>
                            <a:gd name="connsiteX222" fmla="*/ 548019 w 1857706"/>
                            <a:gd name="connsiteY222" fmla="*/ 492919 h 1540669"/>
                            <a:gd name="connsiteX223" fmla="*/ 552781 w 1857706"/>
                            <a:gd name="connsiteY223" fmla="*/ 500063 h 1540669"/>
                            <a:gd name="connsiteX224" fmla="*/ 562306 w 1857706"/>
                            <a:gd name="connsiteY224" fmla="*/ 511969 h 1540669"/>
                            <a:gd name="connsiteX225" fmla="*/ 581356 w 1857706"/>
                            <a:gd name="connsiteY225" fmla="*/ 538163 h 1540669"/>
                            <a:gd name="connsiteX226" fmla="*/ 590881 w 1857706"/>
                            <a:gd name="connsiteY226" fmla="*/ 552450 h 1540669"/>
                            <a:gd name="connsiteX227" fmla="*/ 598025 w 1857706"/>
                            <a:gd name="connsiteY227" fmla="*/ 559594 h 1540669"/>
                            <a:gd name="connsiteX228" fmla="*/ 605169 w 1857706"/>
                            <a:gd name="connsiteY228" fmla="*/ 576263 h 1540669"/>
                            <a:gd name="connsiteX229" fmla="*/ 609931 w 1857706"/>
                            <a:gd name="connsiteY229" fmla="*/ 590550 h 1540669"/>
                            <a:gd name="connsiteX230" fmla="*/ 614694 w 1857706"/>
                            <a:gd name="connsiteY230" fmla="*/ 628650 h 1540669"/>
                            <a:gd name="connsiteX231" fmla="*/ 617075 w 1857706"/>
                            <a:gd name="connsiteY231" fmla="*/ 640556 h 1540669"/>
                            <a:gd name="connsiteX232" fmla="*/ 621838 w 1857706"/>
                            <a:gd name="connsiteY232" fmla="*/ 664369 h 1540669"/>
                            <a:gd name="connsiteX233" fmla="*/ 626600 w 1857706"/>
                            <a:gd name="connsiteY233" fmla="*/ 678656 h 1540669"/>
                            <a:gd name="connsiteX234" fmla="*/ 631363 w 1857706"/>
                            <a:gd name="connsiteY234" fmla="*/ 692944 h 1540669"/>
                            <a:gd name="connsiteX235" fmla="*/ 633744 w 1857706"/>
                            <a:gd name="connsiteY235" fmla="*/ 700088 h 1540669"/>
                            <a:gd name="connsiteX236" fmla="*/ 636125 w 1857706"/>
                            <a:gd name="connsiteY236" fmla="*/ 707231 h 1540669"/>
                            <a:gd name="connsiteX237" fmla="*/ 631363 w 1857706"/>
                            <a:gd name="connsiteY237" fmla="*/ 754856 h 1540669"/>
                            <a:gd name="connsiteX238" fmla="*/ 628981 w 1857706"/>
                            <a:gd name="connsiteY238" fmla="*/ 762000 h 1540669"/>
                            <a:gd name="connsiteX239" fmla="*/ 621838 w 1857706"/>
                            <a:gd name="connsiteY239" fmla="*/ 769144 h 1540669"/>
                            <a:gd name="connsiteX240" fmla="*/ 612313 w 1857706"/>
                            <a:gd name="connsiteY240" fmla="*/ 781050 h 1540669"/>
                            <a:gd name="connsiteX241" fmla="*/ 593263 w 1857706"/>
                            <a:gd name="connsiteY241" fmla="*/ 785813 h 1540669"/>
                            <a:gd name="connsiteX242" fmla="*/ 450388 w 1857706"/>
                            <a:gd name="connsiteY242" fmla="*/ 785813 h 1540669"/>
                            <a:gd name="connsiteX243" fmla="*/ 440863 w 1857706"/>
                            <a:gd name="connsiteY243" fmla="*/ 788194 h 1540669"/>
                            <a:gd name="connsiteX244" fmla="*/ 419431 w 1857706"/>
                            <a:gd name="connsiteY244" fmla="*/ 795338 h 1540669"/>
                            <a:gd name="connsiteX245" fmla="*/ 412288 w 1857706"/>
                            <a:gd name="connsiteY245" fmla="*/ 797719 h 1540669"/>
                            <a:gd name="connsiteX246" fmla="*/ 402763 w 1857706"/>
                            <a:gd name="connsiteY246" fmla="*/ 802481 h 1540669"/>
                            <a:gd name="connsiteX247" fmla="*/ 388475 w 1857706"/>
                            <a:gd name="connsiteY247" fmla="*/ 807244 h 1540669"/>
                            <a:gd name="connsiteX248" fmla="*/ 378950 w 1857706"/>
                            <a:gd name="connsiteY248" fmla="*/ 812006 h 1540669"/>
                            <a:gd name="connsiteX249" fmla="*/ 371806 w 1857706"/>
                            <a:gd name="connsiteY249" fmla="*/ 814388 h 1540669"/>
                            <a:gd name="connsiteX250" fmla="*/ 347994 w 1857706"/>
                            <a:gd name="connsiteY250" fmla="*/ 826294 h 1540669"/>
                            <a:gd name="connsiteX251" fmla="*/ 333706 w 1857706"/>
                            <a:gd name="connsiteY251" fmla="*/ 833438 h 1540669"/>
                            <a:gd name="connsiteX252" fmla="*/ 319419 w 1857706"/>
                            <a:gd name="connsiteY252" fmla="*/ 840581 h 1540669"/>
                            <a:gd name="connsiteX253" fmla="*/ 302750 w 1857706"/>
                            <a:gd name="connsiteY253" fmla="*/ 850106 h 1540669"/>
                            <a:gd name="connsiteX254" fmla="*/ 288463 w 1857706"/>
                            <a:gd name="connsiteY254" fmla="*/ 857250 h 1540669"/>
                            <a:gd name="connsiteX255" fmla="*/ 281319 w 1857706"/>
                            <a:gd name="connsiteY255" fmla="*/ 862013 h 1540669"/>
                            <a:gd name="connsiteX256" fmla="*/ 274175 w 1857706"/>
                            <a:gd name="connsiteY256" fmla="*/ 864394 h 1540669"/>
                            <a:gd name="connsiteX257" fmla="*/ 259888 w 1857706"/>
                            <a:gd name="connsiteY257" fmla="*/ 878681 h 1540669"/>
                            <a:gd name="connsiteX258" fmla="*/ 252744 w 1857706"/>
                            <a:gd name="connsiteY258" fmla="*/ 883444 h 1540669"/>
                            <a:gd name="connsiteX259" fmla="*/ 250363 w 1857706"/>
                            <a:gd name="connsiteY259" fmla="*/ 892969 h 1540669"/>
                            <a:gd name="connsiteX260" fmla="*/ 252744 w 1857706"/>
                            <a:gd name="connsiteY260" fmla="*/ 1028700 h 1540669"/>
                            <a:gd name="connsiteX261" fmla="*/ 257506 w 1857706"/>
                            <a:gd name="connsiteY261" fmla="*/ 1045369 h 1540669"/>
                            <a:gd name="connsiteX262" fmla="*/ 259888 w 1857706"/>
                            <a:gd name="connsiteY262" fmla="*/ 1054894 h 1540669"/>
                            <a:gd name="connsiteX263" fmla="*/ 264650 w 1857706"/>
                            <a:gd name="connsiteY263" fmla="*/ 1069181 h 1540669"/>
                            <a:gd name="connsiteX264" fmla="*/ 267031 w 1857706"/>
                            <a:gd name="connsiteY264" fmla="*/ 1076325 h 1540669"/>
                            <a:gd name="connsiteX265" fmla="*/ 271794 w 1857706"/>
                            <a:gd name="connsiteY265" fmla="*/ 1083469 h 1540669"/>
                            <a:gd name="connsiteX266" fmla="*/ 276556 w 1857706"/>
                            <a:gd name="connsiteY266" fmla="*/ 1092994 h 1540669"/>
                            <a:gd name="connsiteX267" fmla="*/ 278938 w 1857706"/>
                            <a:gd name="connsiteY267" fmla="*/ 1100138 h 1540669"/>
                            <a:gd name="connsiteX268" fmla="*/ 290844 w 1857706"/>
                            <a:gd name="connsiteY268" fmla="*/ 1104900 h 1540669"/>
                            <a:gd name="connsiteX269" fmla="*/ 300369 w 1857706"/>
                            <a:gd name="connsiteY269" fmla="*/ 1112044 h 1540669"/>
                            <a:gd name="connsiteX270" fmla="*/ 355138 w 1857706"/>
                            <a:gd name="connsiteY270" fmla="*/ 1123950 h 1540669"/>
                            <a:gd name="connsiteX271" fmla="*/ 376569 w 1857706"/>
                            <a:gd name="connsiteY271" fmla="*/ 1131094 h 1540669"/>
                            <a:gd name="connsiteX272" fmla="*/ 388475 w 1857706"/>
                            <a:gd name="connsiteY272" fmla="*/ 1133475 h 1540669"/>
                            <a:gd name="connsiteX273" fmla="*/ 395619 w 1857706"/>
                            <a:gd name="connsiteY273" fmla="*/ 1135856 h 1540669"/>
                            <a:gd name="connsiteX274" fmla="*/ 407525 w 1857706"/>
                            <a:gd name="connsiteY274" fmla="*/ 1138238 h 1540669"/>
                            <a:gd name="connsiteX275" fmla="*/ 424194 w 1857706"/>
                            <a:gd name="connsiteY275" fmla="*/ 1145381 h 1540669"/>
                            <a:gd name="connsiteX276" fmla="*/ 431338 w 1857706"/>
                            <a:gd name="connsiteY276" fmla="*/ 1147763 h 1540669"/>
                            <a:gd name="connsiteX277" fmla="*/ 450388 w 1857706"/>
                            <a:gd name="connsiteY277" fmla="*/ 1157288 h 1540669"/>
                            <a:gd name="connsiteX278" fmla="*/ 462294 w 1857706"/>
                            <a:gd name="connsiteY278" fmla="*/ 1164431 h 1540669"/>
                            <a:gd name="connsiteX279" fmla="*/ 469438 w 1857706"/>
                            <a:gd name="connsiteY279" fmla="*/ 1169194 h 1540669"/>
                            <a:gd name="connsiteX280" fmla="*/ 476581 w 1857706"/>
                            <a:gd name="connsiteY280" fmla="*/ 1171575 h 1540669"/>
                            <a:gd name="connsiteX281" fmla="*/ 488488 w 1857706"/>
                            <a:gd name="connsiteY281" fmla="*/ 1178719 h 1540669"/>
                            <a:gd name="connsiteX282" fmla="*/ 495631 w 1857706"/>
                            <a:gd name="connsiteY282" fmla="*/ 1183481 h 1540669"/>
                            <a:gd name="connsiteX283" fmla="*/ 524206 w 1857706"/>
                            <a:gd name="connsiteY283" fmla="*/ 1207294 h 1540669"/>
                            <a:gd name="connsiteX284" fmla="*/ 550400 w 1857706"/>
                            <a:gd name="connsiteY284" fmla="*/ 1233487 h 1540669"/>
                            <a:gd name="connsiteX285" fmla="*/ 574212 w 1857706"/>
                            <a:gd name="connsiteY285" fmla="*/ 1273969 h 1540669"/>
                            <a:gd name="connsiteX286" fmla="*/ 628982 w 1857706"/>
                            <a:gd name="connsiteY286" fmla="*/ 1369219 h 1540669"/>
                            <a:gd name="connsiteX287" fmla="*/ 728994 w 1857706"/>
                            <a:gd name="connsiteY287" fmla="*/ 1426368 h 1540669"/>
                            <a:gd name="connsiteX288" fmla="*/ 831387 w 1857706"/>
                            <a:gd name="connsiteY288" fmla="*/ 1457325 h 1540669"/>
                            <a:gd name="connsiteX289" fmla="*/ 955213 w 1857706"/>
                            <a:gd name="connsiteY28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26663 w 1857706"/>
                            <a:gd name="connsiteY82" fmla="*/ 635794 h 1540669"/>
                            <a:gd name="connsiteX83" fmla="*/ 1105231 w 1857706"/>
                            <a:gd name="connsiteY83" fmla="*/ 619126 h 1540669"/>
                            <a:gd name="connsiteX84" fmla="*/ 1081419 w 1857706"/>
                            <a:gd name="connsiteY84" fmla="*/ 623888 h 1540669"/>
                            <a:gd name="connsiteX85" fmla="*/ 1062369 w 1857706"/>
                            <a:gd name="connsiteY85" fmla="*/ 645319 h 1540669"/>
                            <a:gd name="connsiteX86" fmla="*/ 1040938 w 1857706"/>
                            <a:gd name="connsiteY86" fmla="*/ 666750 h 1540669"/>
                            <a:gd name="connsiteX87" fmla="*/ 1017125 w 1857706"/>
                            <a:gd name="connsiteY87" fmla="*/ 673894 h 1540669"/>
                            <a:gd name="connsiteX88" fmla="*/ 1009981 w 1857706"/>
                            <a:gd name="connsiteY88" fmla="*/ 676275 h 1540669"/>
                            <a:gd name="connsiteX89" fmla="*/ 1002838 w 1857706"/>
                            <a:gd name="connsiteY89" fmla="*/ 678656 h 1540669"/>
                            <a:gd name="connsiteX90" fmla="*/ 988550 w 1857706"/>
                            <a:gd name="connsiteY90" fmla="*/ 681038 h 1540669"/>
                            <a:gd name="connsiteX91" fmla="*/ 895681 w 1857706"/>
                            <a:gd name="connsiteY91" fmla="*/ 678656 h 1540669"/>
                            <a:gd name="connsiteX92" fmla="*/ 888538 w 1857706"/>
                            <a:gd name="connsiteY92" fmla="*/ 676275 h 1540669"/>
                            <a:gd name="connsiteX93" fmla="*/ 881394 w 1857706"/>
                            <a:gd name="connsiteY93" fmla="*/ 671513 h 1540669"/>
                            <a:gd name="connsiteX94" fmla="*/ 876631 w 1857706"/>
                            <a:gd name="connsiteY94" fmla="*/ 664369 h 1540669"/>
                            <a:gd name="connsiteX95" fmla="*/ 869488 w 1857706"/>
                            <a:gd name="connsiteY95" fmla="*/ 659606 h 1540669"/>
                            <a:gd name="connsiteX96" fmla="*/ 862344 w 1857706"/>
                            <a:gd name="connsiteY96" fmla="*/ 645319 h 1540669"/>
                            <a:gd name="connsiteX97" fmla="*/ 848056 w 1857706"/>
                            <a:gd name="connsiteY97" fmla="*/ 635794 h 1540669"/>
                            <a:gd name="connsiteX98" fmla="*/ 840913 w 1857706"/>
                            <a:gd name="connsiteY98" fmla="*/ 614363 h 1540669"/>
                            <a:gd name="connsiteX99" fmla="*/ 838531 w 1857706"/>
                            <a:gd name="connsiteY99" fmla="*/ 607219 h 1540669"/>
                            <a:gd name="connsiteX100" fmla="*/ 833769 w 1857706"/>
                            <a:gd name="connsiteY100" fmla="*/ 600075 h 1540669"/>
                            <a:gd name="connsiteX101" fmla="*/ 826625 w 1857706"/>
                            <a:gd name="connsiteY101" fmla="*/ 585788 h 1540669"/>
                            <a:gd name="connsiteX102" fmla="*/ 819481 w 1857706"/>
                            <a:gd name="connsiteY102" fmla="*/ 564356 h 1540669"/>
                            <a:gd name="connsiteX103" fmla="*/ 817100 w 1857706"/>
                            <a:gd name="connsiteY103" fmla="*/ 557213 h 1540669"/>
                            <a:gd name="connsiteX104" fmla="*/ 814719 w 1857706"/>
                            <a:gd name="connsiteY104" fmla="*/ 550069 h 1540669"/>
                            <a:gd name="connsiteX105" fmla="*/ 821863 w 1857706"/>
                            <a:gd name="connsiteY105" fmla="*/ 497681 h 1540669"/>
                            <a:gd name="connsiteX106" fmla="*/ 826625 w 1857706"/>
                            <a:gd name="connsiteY106" fmla="*/ 490538 h 1540669"/>
                            <a:gd name="connsiteX107" fmla="*/ 829006 w 1857706"/>
                            <a:gd name="connsiteY107" fmla="*/ 433388 h 1540669"/>
                            <a:gd name="connsiteX108" fmla="*/ 826625 w 1857706"/>
                            <a:gd name="connsiteY108" fmla="*/ 426244 h 1540669"/>
                            <a:gd name="connsiteX109" fmla="*/ 812338 w 1857706"/>
                            <a:gd name="connsiteY109" fmla="*/ 407194 h 1540669"/>
                            <a:gd name="connsiteX110" fmla="*/ 805194 w 1857706"/>
                            <a:gd name="connsiteY110" fmla="*/ 400050 h 1540669"/>
                            <a:gd name="connsiteX111" fmla="*/ 800431 w 1857706"/>
                            <a:gd name="connsiteY111" fmla="*/ 390525 h 1540669"/>
                            <a:gd name="connsiteX112" fmla="*/ 786144 w 1857706"/>
                            <a:gd name="connsiteY112" fmla="*/ 376238 h 1540669"/>
                            <a:gd name="connsiteX113" fmla="*/ 771856 w 1857706"/>
                            <a:gd name="connsiteY113" fmla="*/ 364331 h 1540669"/>
                            <a:gd name="connsiteX114" fmla="*/ 764713 w 1857706"/>
                            <a:gd name="connsiteY114" fmla="*/ 357188 h 1540669"/>
                            <a:gd name="connsiteX115" fmla="*/ 752806 w 1857706"/>
                            <a:gd name="connsiteY115" fmla="*/ 347663 h 1540669"/>
                            <a:gd name="connsiteX116" fmla="*/ 736138 w 1857706"/>
                            <a:gd name="connsiteY116" fmla="*/ 335756 h 1540669"/>
                            <a:gd name="connsiteX117" fmla="*/ 731375 w 1857706"/>
                            <a:gd name="connsiteY117" fmla="*/ 328613 h 1540669"/>
                            <a:gd name="connsiteX118" fmla="*/ 717088 w 1857706"/>
                            <a:gd name="connsiteY118" fmla="*/ 321469 h 1540669"/>
                            <a:gd name="connsiteX119" fmla="*/ 709944 w 1857706"/>
                            <a:gd name="connsiteY119" fmla="*/ 307181 h 1540669"/>
                            <a:gd name="connsiteX120" fmla="*/ 702800 w 1857706"/>
                            <a:gd name="connsiteY120" fmla="*/ 302419 h 1540669"/>
                            <a:gd name="connsiteX121" fmla="*/ 705181 w 1857706"/>
                            <a:gd name="connsiteY121" fmla="*/ 295275 h 1540669"/>
                            <a:gd name="connsiteX122" fmla="*/ 693275 w 1857706"/>
                            <a:gd name="connsiteY122" fmla="*/ 283369 h 1540669"/>
                            <a:gd name="connsiteX123" fmla="*/ 688513 w 1857706"/>
                            <a:gd name="connsiteY123" fmla="*/ 273844 h 1540669"/>
                            <a:gd name="connsiteX124" fmla="*/ 674225 w 1857706"/>
                            <a:gd name="connsiteY124" fmla="*/ 252413 h 1540669"/>
                            <a:gd name="connsiteX125" fmla="*/ 669463 w 1857706"/>
                            <a:gd name="connsiteY125" fmla="*/ 245269 h 1540669"/>
                            <a:gd name="connsiteX126" fmla="*/ 664700 w 1857706"/>
                            <a:gd name="connsiteY126" fmla="*/ 238125 h 1540669"/>
                            <a:gd name="connsiteX127" fmla="*/ 662319 w 1857706"/>
                            <a:gd name="connsiteY127" fmla="*/ 230981 h 1540669"/>
                            <a:gd name="connsiteX128" fmla="*/ 659938 w 1857706"/>
                            <a:gd name="connsiteY128" fmla="*/ 238125 h 1540669"/>
                            <a:gd name="connsiteX129" fmla="*/ 657556 w 1857706"/>
                            <a:gd name="connsiteY129" fmla="*/ 226219 h 1540669"/>
                            <a:gd name="connsiteX130" fmla="*/ 650413 w 1857706"/>
                            <a:gd name="connsiteY130" fmla="*/ 216694 h 1540669"/>
                            <a:gd name="connsiteX131" fmla="*/ 648031 w 1857706"/>
                            <a:gd name="connsiteY131" fmla="*/ 209550 h 1540669"/>
                            <a:gd name="connsiteX132" fmla="*/ 643269 w 1857706"/>
                            <a:gd name="connsiteY132" fmla="*/ 192881 h 1540669"/>
                            <a:gd name="connsiteX133" fmla="*/ 638506 w 1857706"/>
                            <a:gd name="connsiteY133" fmla="*/ 185738 h 1540669"/>
                            <a:gd name="connsiteX134" fmla="*/ 628981 w 1857706"/>
                            <a:gd name="connsiteY134" fmla="*/ 173831 h 1540669"/>
                            <a:gd name="connsiteX135" fmla="*/ 619456 w 1857706"/>
                            <a:gd name="connsiteY135" fmla="*/ 159544 h 1540669"/>
                            <a:gd name="connsiteX136" fmla="*/ 614694 w 1857706"/>
                            <a:gd name="connsiteY136" fmla="*/ 152400 h 1540669"/>
                            <a:gd name="connsiteX137" fmla="*/ 607550 w 1857706"/>
                            <a:gd name="connsiteY137" fmla="*/ 145256 h 1540669"/>
                            <a:gd name="connsiteX138" fmla="*/ 598025 w 1857706"/>
                            <a:gd name="connsiteY138" fmla="*/ 130969 h 1540669"/>
                            <a:gd name="connsiteX139" fmla="*/ 588500 w 1857706"/>
                            <a:gd name="connsiteY139" fmla="*/ 116681 h 1540669"/>
                            <a:gd name="connsiteX140" fmla="*/ 578975 w 1857706"/>
                            <a:gd name="connsiteY140" fmla="*/ 102394 h 1540669"/>
                            <a:gd name="connsiteX141" fmla="*/ 571831 w 1857706"/>
                            <a:gd name="connsiteY141" fmla="*/ 95250 h 1540669"/>
                            <a:gd name="connsiteX142" fmla="*/ 562306 w 1857706"/>
                            <a:gd name="connsiteY142" fmla="*/ 80963 h 1540669"/>
                            <a:gd name="connsiteX143" fmla="*/ 555163 w 1857706"/>
                            <a:gd name="connsiteY143" fmla="*/ 76200 h 1540669"/>
                            <a:gd name="connsiteX144" fmla="*/ 548019 w 1857706"/>
                            <a:gd name="connsiteY144" fmla="*/ 69056 h 1540669"/>
                            <a:gd name="connsiteX145" fmla="*/ 540875 w 1857706"/>
                            <a:gd name="connsiteY145" fmla="*/ 66675 h 1540669"/>
                            <a:gd name="connsiteX146" fmla="*/ 533731 w 1857706"/>
                            <a:gd name="connsiteY146" fmla="*/ 61913 h 1540669"/>
                            <a:gd name="connsiteX147" fmla="*/ 519444 w 1857706"/>
                            <a:gd name="connsiteY147" fmla="*/ 57150 h 1540669"/>
                            <a:gd name="connsiteX148" fmla="*/ 498013 w 1857706"/>
                            <a:gd name="connsiteY148" fmla="*/ 50006 h 1540669"/>
                            <a:gd name="connsiteX149" fmla="*/ 490869 w 1857706"/>
                            <a:gd name="connsiteY149" fmla="*/ 47625 h 1540669"/>
                            <a:gd name="connsiteX150" fmla="*/ 483725 w 1857706"/>
                            <a:gd name="connsiteY150" fmla="*/ 45244 h 1540669"/>
                            <a:gd name="connsiteX151" fmla="*/ 474200 w 1857706"/>
                            <a:gd name="connsiteY151" fmla="*/ 42863 h 1540669"/>
                            <a:gd name="connsiteX152" fmla="*/ 467056 w 1857706"/>
                            <a:gd name="connsiteY152" fmla="*/ 40481 h 1540669"/>
                            <a:gd name="connsiteX153" fmla="*/ 457531 w 1857706"/>
                            <a:gd name="connsiteY153" fmla="*/ 38100 h 1540669"/>
                            <a:gd name="connsiteX154" fmla="*/ 443244 w 1857706"/>
                            <a:gd name="connsiteY154" fmla="*/ 33338 h 1540669"/>
                            <a:gd name="connsiteX155" fmla="*/ 436100 w 1857706"/>
                            <a:gd name="connsiteY155" fmla="*/ 30956 h 1540669"/>
                            <a:gd name="connsiteX156" fmla="*/ 424194 w 1857706"/>
                            <a:gd name="connsiteY156" fmla="*/ 28575 h 1540669"/>
                            <a:gd name="connsiteX157" fmla="*/ 417050 w 1857706"/>
                            <a:gd name="connsiteY157" fmla="*/ 26194 h 1540669"/>
                            <a:gd name="connsiteX158" fmla="*/ 388475 w 1857706"/>
                            <a:gd name="connsiteY158" fmla="*/ 23813 h 1540669"/>
                            <a:gd name="connsiteX159" fmla="*/ 367044 w 1857706"/>
                            <a:gd name="connsiteY159" fmla="*/ 19050 h 1540669"/>
                            <a:gd name="connsiteX160" fmla="*/ 352756 w 1857706"/>
                            <a:gd name="connsiteY160" fmla="*/ 14288 h 1540669"/>
                            <a:gd name="connsiteX161" fmla="*/ 338469 w 1857706"/>
                            <a:gd name="connsiteY161" fmla="*/ 9525 h 1540669"/>
                            <a:gd name="connsiteX162" fmla="*/ 321800 w 1857706"/>
                            <a:gd name="connsiteY162" fmla="*/ 4763 h 1540669"/>
                            <a:gd name="connsiteX163" fmla="*/ 283700 w 1857706"/>
                            <a:gd name="connsiteY163" fmla="*/ 0 h 1540669"/>
                            <a:gd name="connsiteX164" fmla="*/ 200356 w 1857706"/>
                            <a:gd name="connsiteY164" fmla="*/ 4763 h 1540669"/>
                            <a:gd name="connsiteX165" fmla="*/ 186069 w 1857706"/>
                            <a:gd name="connsiteY165" fmla="*/ 11906 h 1540669"/>
                            <a:gd name="connsiteX166" fmla="*/ 178925 w 1857706"/>
                            <a:gd name="connsiteY166" fmla="*/ 14288 h 1540669"/>
                            <a:gd name="connsiteX167" fmla="*/ 157494 w 1857706"/>
                            <a:gd name="connsiteY167" fmla="*/ 19050 h 1540669"/>
                            <a:gd name="connsiteX168" fmla="*/ 128919 w 1857706"/>
                            <a:gd name="connsiteY168" fmla="*/ 28575 h 1540669"/>
                            <a:gd name="connsiteX169" fmla="*/ 112250 w 1857706"/>
                            <a:gd name="connsiteY169" fmla="*/ 33338 h 1540669"/>
                            <a:gd name="connsiteX170" fmla="*/ 90819 w 1857706"/>
                            <a:gd name="connsiteY170" fmla="*/ 35719 h 1540669"/>
                            <a:gd name="connsiteX171" fmla="*/ 55100 w 1857706"/>
                            <a:gd name="connsiteY171" fmla="*/ 33338 h 1540669"/>
                            <a:gd name="connsiteX172" fmla="*/ 2713 w 1857706"/>
                            <a:gd name="connsiteY172" fmla="*/ 35719 h 1540669"/>
                            <a:gd name="connsiteX173" fmla="*/ 5094 w 1857706"/>
                            <a:gd name="connsiteY173" fmla="*/ 54769 h 1540669"/>
                            <a:gd name="connsiteX174" fmla="*/ 33669 w 1857706"/>
                            <a:gd name="connsiteY174" fmla="*/ 69056 h 1540669"/>
                            <a:gd name="connsiteX175" fmla="*/ 83675 w 1857706"/>
                            <a:gd name="connsiteY175" fmla="*/ 73819 h 1540669"/>
                            <a:gd name="connsiteX176" fmla="*/ 105106 w 1857706"/>
                            <a:gd name="connsiteY176" fmla="*/ 76200 h 1540669"/>
                            <a:gd name="connsiteX177" fmla="*/ 140825 w 1857706"/>
                            <a:gd name="connsiteY177" fmla="*/ 78581 h 1540669"/>
                            <a:gd name="connsiteX178" fmla="*/ 157494 w 1857706"/>
                            <a:gd name="connsiteY178" fmla="*/ 80963 h 1540669"/>
                            <a:gd name="connsiteX179" fmla="*/ 176544 w 1857706"/>
                            <a:gd name="connsiteY179" fmla="*/ 83344 h 1540669"/>
                            <a:gd name="connsiteX180" fmla="*/ 183688 w 1857706"/>
                            <a:gd name="connsiteY180" fmla="*/ 85725 h 1540669"/>
                            <a:gd name="connsiteX181" fmla="*/ 207500 w 1857706"/>
                            <a:gd name="connsiteY181" fmla="*/ 90488 h 1540669"/>
                            <a:gd name="connsiteX182" fmla="*/ 219406 w 1857706"/>
                            <a:gd name="connsiteY182" fmla="*/ 95250 h 1540669"/>
                            <a:gd name="connsiteX183" fmla="*/ 226550 w 1857706"/>
                            <a:gd name="connsiteY183" fmla="*/ 97631 h 1540669"/>
                            <a:gd name="connsiteX184" fmla="*/ 238456 w 1857706"/>
                            <a:gd name="connsiteY184" fmla="*/ 102394 h 1540669"/>
                            <a:gd name="connsiteX185" fmla="*/ 247981 w 1857706"/>
                            <a:gd name="connsiteY185" fmla="*/ 104775 h 1540669"/>
                            <a:gd name="connsiteX186" fmla="*/ 257506 w 1857706"/>
                            <a:gd name="connsiteY186" fmla="*/ 109538 h 1540669"/>
                            <a:gd name="connsiteX187" fmla="*/ 264650 w 1857706"/>
                            <a:gd name="connsiteY187" fmla="*/ 114300 h 1540669"/>
                            <a:gd name="connsiteX188" fmla="*/ 276556 w 1857706"/>
                            <a:gd name="connsiteY188" fmla="*/ 116681 h 1540669"/>
                            <a:gd name="connsiteX189" fmla="*/ 286081 w 1857706"/>
                            <a:gd name="connsiteY189" fmla="*/ 121444 h 1540669"/>
                            <a:gd name="connsiteX190" fmla="*/ 295606 w 1857706"/>
                            <a:gd name="connsiteY190" fmla="*/ 128588 h 1540669"/>
                            <a:gd name="connsiteX191" fmla="*/ 302750 w 1857706"/>
                            <a:gd name="connsiteY191" fmla="*/ 133350 h 1540669"/>
                            <a:gd name="connsiteX192" fmla="*/ 319419 w 1857706"/>
                            <a:gd name="connsiteY192" fmla="*/ 150019 h 1540669"/>
                            <a:gd name="connsiteX193" fmla="*/ 328944 w 1857706"/>
                            <a:gd name="connsiteY193" fmla="*/ 173831 h 1540669"/>
                            <a:gd name="connsiteX194" fmla="*/ 343231 w 1857706"/>
                            <a:gd name="connsiteY194" fmla="*/ 185738 h 1540669"/>
                            <a:gd name="connsiteX195" fmla="*/ 350375 w 1857706"/>
                            <a:gd name="connsiteY195" fmla="*/ 192881 h 1540669"/>
                            <a:gd name="connsiteX196" fmla="*/ 357519 w 1857706"/>
                            <a:gd name="connsiteY196" fmla="*/ 195263 h 1540669"/>
                            <a:gd name="connsiteX197" fmla="*/ 386094 w 1857706"/>
                            <a:gd name="connsiteY197" fmla="*/ 219075 h 1540669"/>
                            <a:gd name="connsiteX198" fmla="*/ 398000 w 1857706"/>
                            <a:gd name="connsiteY198" fmla="*/ 235744 h 1540669"/>
                            <a:gd name="connsiteX199" fmla="*/ 402763 w 1857706"/>
                            <a:gd name="connsiteY199" fmla="*/ 242888 h 1540669"/>
                            <a:gd name="connsiteX200" fmla="*/ 409906 w 1857706"/>
                            <a:gd name="connsiteY200" fmla="*/ 250031 h 1540669"/>
                            <a:gd name="connsiteX201" fmla="*/ 426575 w 1857706"/>
                            <a:gd name="connsiteY201" fmla="*/ 269081 h 1540669"/>
                            <a:gd name="connsiteX202" fmla="*/ 431338 w 1857706"/>
                            <a:gd name="connsiteY202" fmla="*/ 276225 h 1540669"/>
                            <a:gd name="connsiteX203" fmla="*/ 433719 w 1857706"/>
                            <a:gd name="connsiteY203" fmla="*/ 283369 h 1540669"/>
                            <a:gd name="connsiteX204" fmla="*/ 440863 w 1857706"/>
                            <a:gd name="connsiteY204" fmla="*/ 288131 h 1540669"/>
                            <a:gd name="connsiteX205" fmla="*/ 445625 w 1857706"/>
                            <a:gd name="connsiteY205" fmla="*/ 295275 h 1540669"/>
                            <a:gd name="connsiteX206" fmla="*/ 448006 w 1857706"/>
                            <a:gd name="connsiteY206" fmla="*/ 302419 h 1540669"/>
                            <a:gd name="connsiteX207" fmla="*/ 457531 w 1857706"/>
                            <a:gd name="connsiteY207" fmla="*/ 316706 h 1540669"/>
                            <a:gd name="connsiteX208" fmla="*/ 462294 w 1857706"/>
                            <a:gd name="connsiteY208" fmla="*/ 326231 h 1540669"/>
                            <a:gd name="connsiteX209" fmla="*/ 471819 w 1857706"/>
                            <a:gd name="connsiteY209" fmla="*/ 340519 h 1540669"/>
                            <a:gd name="connsiteX210" fmla="*/ 478963 w 1857706"/>
                            <a:gd name="connsiteY210" fmla="*/ 357188 h 1540669"/>
                            <a:gd name="connsiteX211" fmla="*/ 488488 w 1857706"/>
                            <a:gd name="connsiteY211" fmla="*/ 371475 h 1540669"/>
                            <a:gd name="connsiteX212" fmla="*/ 493250 w 1857706"/>
                            <a:gd name="connsiteY212" fmla="*/ 378619 h 1540669"/>
                            <a:gd name="connsiteX213" fmla="*/ 500394 w 1857706"/>
                            <a:gd name="connsiteY213" fmla="*/ 404813 h 1540669"/>
                            <a:gd name="connsiteX214" fmla="*/ 505156 w 1857706"/>
                            <a:gd name="connsiteY214" fmla="*/ 411956 h 1540669"/>
                            <a:gd name="connsiteX215" fmla="*/ 517063 w 1857706"/>
                            <a:gd name="connsiteY215" fmla="*/ 431006 h 1540669"/>
                            <a:gd name="connsiteX216" fmla="*/ 521825 w 1857706"/>
                            <a:gd name="connsiteY216" fmla="*/ 438150 h 1540669"/>
                            <a:gd name="connsiteX217" fmla="*/ 528969 w 1857706"/>
                            <a:gd name="connsiteY217" fmla="*/ 445294 h 1540669"/>
                            <a:gd name="connsiteX218" fmla="*/ 533731 w 1857706"/>
                            <a:gd name="connsiteY218" fmla="*/ 454819 h 1540669"/>
                            <a:gd name="connsiteX219" fmla="*/ 538494 w 1857706"/>
                            <a:gd name="connsiteY219" fmla="*/ 461963 h 1540669"/>
                            <a:gd name="connsiteX220" fmla="*/ 540875 w 1857706"/>
                            <a:gd name="connsiteY220" fmla="*/ 476250 h 1540669"/>
                            <a:gd name="connsiteX221" fmla="*/ 548019 w 1857706"/>
                            <a:gd name="connsiteY221" fmla="*/ 492919 h 1540669"/>
                            <a:gd name="connsiteX222" fmla="*/ 552781 w 1857706"/>
                            <a:gd name="connsiteY222" fmla="*/ 500063 h 1540669"/>
                            <a:gd name="connsiteX223" fmla="*/ 562306 w 1857706"/>
                            <a:gd name="connsiteY223" fmla="*/ 511969 h 1540669"/>
                            <a:gd name="connsiteX224" fmla="*/ 581356 w 1857706"/>
                            <a:gd name="connsiteY224" fmla="*/ 538163 h 1540669"/>
                            <a:gd name="connsiteX225" fmla="*/ 590881 w 1857706"/>
                            <a:gd name="connsiteY225" fmla="*/ 552450 h 1540669"/>
                            <a:gd name="connsiteX226" fmla="*/ 598025 w 1857706"/>
                            <a:gd name="connsiteY226" fmla="*/ 559594 h 1540669"/>
                            <a:gd name="connsiteX227" fmla="*/ 605169 w 1857706"/>
                            <a:gd name="connsiteY227" fmla="*/ 576263 h 1540669"/>
                            <a:gd name="connsiteX228" fmla="*/ 609931 w 1857706"/>
                            <a:gd name="connsiteY228" fmla="*/ 590550 h 1540669"/>
                            <a:gd name="connsiteX229" fmla="*/ 614694 w 1857706"/>
                            <a:gd name="connsiteY229" fmla="*/ 628650 h 1540669"/>
                            <a:gd name="connsiteX230" fmla="*/ 617075 w 1857706"/>
                            <a:gd name="connsiteY230" fmla="*/ 640556 h 1540669"/>
                            <a:gd name="connsiteX231" fmla="*/ 621838 w 1857706"/>
                            <a:gd name="connsiteY231" fmla="*/ 664369 h 1540669"/>
                            <a:gd name="connsiteX232" fmla="*/ 626600 w 1857706"/>
                            <a:gd name="connsiteY232" fmla="*/ 678656 h 1540669"/>
                            <a:gd name="connsiteX233" fmla="*/ 631363 w 1857706"/>
                            <a:gd name="connsiteY233" fmla="*/ 692944 h 1540669"/>
                            <a:gd name="connsiteX234" fmla="*/ 633744 w 1857706"/>
                            <a:gd name="connsiteY234" fmla="*/ 700088 h 1540669"/>
                            <a:gd name="connsiteX235" fmla="*/ 636125 w 1857706"/>
                            <a:gd name="connsiteY235" fmla="*/ 707231 h 1540669"/>
                            <a:gd name="connsiteX236" fmla="*/ 631363 w 1857706"/>
                            <a:gd name="connsiteY236" fmla="*/ 754856 h 1540669"/>
                            <a:gd name="connsiteX237" fmla="*/ 628981 w 1857706"/>
                            <a:gd name="connsiteY237" fmla="*/ 762000 h 1540669"/>
                            <a:gd name="connsiteX238" fmla="*/ 621838 w 1857706"/>
                            <a:gd name="connsiteY238" fmla="*/ 769144 h 1540669"/>
                            <a:gd name="connsiteX239" fmla="*/ 612313 w 1857706"/>
                            <a:gd name="connsiteY239" fmla="*/ 781050 h 1540669"/>
                            <a:gd name="connsiteX240" fmla="*/ 593263 w 1857706"/>
                            <a:gd name="connsiteY240" fmla="*/ 785813 h 1540669"/>
                            <a:gd name="connsiteX241" fmla="*/ 450388 w 1857706"/>
                            <a:gd name="connsiteY241" fmla="*/ 785813 h 1540669"/>
                            <a:gd name="connsiteX242" fmla="*/ 440863 w 1857706"/>
                            <a:gd name="connsiteY242" fmla="*/ 788194 h 1540669"/>
                            <a:gd name="connsiteX243" fmla="*/ 419431 w 1857706"/>
                            <a:gd name="connsiteY243" fmla="*/ 795338 h 1540669"/>
                            <a:gd name="connsiteX244" fmla="*/ 412288 w 1857706"/>
                            <a:gd name="connsiteY244" fmla="*/ 797719 h 1540669"/>
                            <a:gd name="connsiteX245" fmla="*/ 402763 w 1857706"/>
                            <a:gd name="connsiteY245" fmla="*/ 802481 h 1540669"/>
                            <a:gd name="connsiteX246" fmla="*/ 388475 w 1857706"/>
                            <a:gd name="connsiteY246" fmla="*/ 807244 h 1540669"/>
                            <a:gd name="connsiteX247" fmla="*/ 378950 w 1857706"/>
                            <a:gd name="connsiteY247" fmla="*/ 812006 h 1540669"/>
                            <a:gd name="connsiteX248" fmla="*/ 371806 w 1857706"/>
                            <a:gd name="connsiteY248" fmla="*/ 814388 h 1540669"/>
                            <a:gd name="connsiteX249" fmla="*/ 347994 w 1857706"/>
                            <a:gd name="connsiteY249" fmla="*/ 826294 h 1540669"/>
                            <a:gd name="connsiteX250" fmla="*/ 333706 w 1857706"/>
                            <a:gd name="connsiteY250" fmla="*/ 833438 h 1540669"/>
                            <a:gd name="connsiteX251" fmla="*/ 319419 w 1857706"/>
                            <a:gd name="connsiteY251" fmla="*/ 840581 h 1540669"/>
                            <a:gd name="connsiteX252" fmla="*/ 302750 w 1857706"/>
                            <a:gd name="connsiteY252" fmla="*/ 850106 h 1540669"/>
                            <a:gd name="connsiteX253" fmla="*/ 288463 w 1857706"/>
                            <a:gd name="connsiteY253" fmla="*/ 857250 h 1540669"/>
                            <a:gd name="connsiteX254" fmla="*/ 281319 w 1857706"/>
                            <a:gd name="connsiteY254" fmla="*/ 862013 h 1540669"/>
                            <a:gd name="connsiteX255" fmla="*/ 274175 w 1857706"/>
                            <a:gd name="connsiteY255" fmla="*/ 864394 h 1540669"/>
                            <a:gd name="connsiteX256" fmla="*/ 259888 w 1857706"/>
                            <a:gd name="connsiteY256" fmla="*/ 878681 h 1540669"/>
                            <a:gd name="connsiteX257" fmla="*/ 252744 w 1857706"/>
                            <a:gd name="connsiteY257" fmla="*/ 883444 h 1540669"/>
                            <a:gd name="connsiteX258" fmla="*/ 250363 w 1857706"/>
                            <a:gd name="connsiteY258" fmla="*/ 892969 h 1540669"/>
                            <a:gd name="connsiteX259" fmla="*/ 252744 w 1857706"/>
                            <a:gd name="connsiteY259" fmla="*/ 1028700 h 1540669"/>
                            <a:gd name="connsiteX260" fmla="*/ 257506 w 1857706"/>
                            <a:gd name="connsiteY260" fmla="*/ 1045369 h 1540669"/>
                            <a:gd name="connsiteX261" fmla="*/ 259888 w 1857706"/>
                            <a:gd name="connsiteY261" fmla="*/ 1054894 h 1540669"/>
                            <a:gd name="connsiteX262" fmla="*/ 264650 w 1857706"/>
                            <a:gd name="connsiteY262" fmla="*/ 1069181 h 1540669"/>
                            <a:gd name="connsiteX263" fmla="*/ 267031 w 1857706"/>
                            <a:gd name="connsiteY263" fmla="*/ 1076325 h 1540669"/>
                            <a:gd name="connsiteX264" fmla="*/ 271794 w 1857706"/>
                            <a:gd name="connsiteY264" fmla="*/ 1083469 h 1540669"/>
                            <a:gd name="connsiteX265" fmla="*/ 276556 w 1857706"/>
                            <a:gd name="connsiteY265" fmla="*/ 1092994 h 1540669"/>
                            <a:gd name="connsiteX266" fmla="*/ 278938 w 1857706"/>
                            <a:gd name="connsiteY266" fmla="*/ 1100138 h 1540669"/>
                            <a:gd name="connsiteX267" fmla="*/ 290844 w 1857706"/>
                            <a:gd name="connsiteY267" fmla="*/ 1104900 h 1540669"/>
                            <a:gd name="connsiteX268" fmla="*/ 300369 w 1857706"/>
                            <a:gd name="connsiteY268" fmla="*/ 1112044 h 1540669"/>
                            <a:gd name="connsiteX269" fmla="*/ 355138 w 1857706"/>
                            <a:gd name="connsiteY269" fmla="*/ 1123950 h 1540669"/>
                            <a:gd name="connsiteX270" fmla="*/ 376569 w 1857706"/>
                            <a:gd name="connsiteY270" fmla="*/ 1131094 h 1540669"/>
                            <a:gd name="connsiteX271" fmla="*/ 388475 w 1857706"/>
                            <a:gd name="connsiteY271" fmla="*/ 1133475 h 1540669"/>
                            <a:gd name="connsiteX272" fmla="*/ 395619 w 1857706"/>
                            <a:gd name="connsiteY272" fmla="*/ 1135856 h 1540669"/>
                            <a:gd name="connsiteX273" fmla="*/ 407525 w 1857706"/>
                            <a:gd name="connsiteY273" fmla="*/ 1138238 h 1540669"/>
                            <a:gd name="connsiteX274" fmla="*/ 424194 w 1857706"/>
                            <a:gd name="connsiteY274" fmla="*/ 1145381 h 1540669"/>
                            <a:gd name="connsiteX275" fmla="*/ 431338 w 1857706"/>
                            <a:gd name="connsiteY275" fmla="*/ 1147763 h 1540669"/>
                            <a:gd name="connsiteX276" fmla="*/ 450388 w 1857706"/>
                            <a:gd name="connsiteY276" fmla="*/ 1157288 h 1540669"/>
                            <a:gd name="connsiteX277" fmla="*/ 462294 w 1857706"/>
                            <a:gd name="connsiteY277" fmla="*/ 1164431 h 1540669"/>
                            <a:gd name="connsiteX278" fmla="*/ 469438 w 1857706"/>
                            <a:gd name="connsiteY278" fmla="*/ 1169194 h 1540669"/>
                            <a:gd name="connsiteX279" fmla="*/ 476581 w 1857706"/>
                            <a:gd name="connsiteY279" fmla="*/ 1171575 h 1540669"/>
                            <a:gd name="connsiteX280" fmla="*/ 488488 w 1857706"/>
                            <a:gd name="connsiteY280" fmla="*/ 1178719 h 1540669"/>
                            <a:gd name="connsiteX281" fmla="*/ 495631 w 1857706"/>
                            <a:gd name="connsiteY281" fmla="*/ 1183481 h 1540669"/>
                            <a:gd name="connsiteX282" fmla="*/ 524206 w 1857706"/>
                            <a:gd name="connsiteY282" fmla="*/ 1207294 h 1540669"/>
                            <a:gd name="connsiteX283" fmla="*/ 550400 w 1857706"/>
                            <a:gd name="connsiteY283" fmla="*/ 1233487 h 1540669"/>
                            <a:gd name="connsiteX284" fmla="*/ 574212 w 1857706"/>
                            <a:gd name="connsiteY284" fmla="*/ 1273969 h 1540669"/>
                            <a:gd name="connsiteX285" fmla="*/ 628982 w 1857706"/>
                            <a:gd name="connsiteY285" fmla="*/ 1369219 h 1540669"/>
                            <a:gd name="connsiteX286" fmla="*/ 728994 w 1857706"/>
                            <a:gd name="connsiteY286" fmla="*/ 1426368 h 1540669"/>
                            <a:gd name="connsiteX287" fmla="*/ 831387 w 1857706"/>
                            <a:gd name="connsiteY287" fmla="*/ 1457325 h 1540669"/>
                            <a:gd name="connsiteX288" fmla="*/ 955213 w 1857706"/>
                            <a:gd name="connsiteY288"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33806 w 1857706"/>
                            <a:gd name="connsiteY81" fmla="*/ 633413 h 1540669"/>
                            <a:gd name="connsiteX82" fmla="*/ 1105231 w 1857706"/>
                            <a:gd name="connsiteY82" fmla="*/ 619126 h 1540669"/>
                            <a:gd name="connsiteX83" fmla="*/ 1081419 w 1857706"/>
                            <a:gd name="connsiteY83" fmla="*/ 623888 h 1540669"/>
                            <a:gd name="connsiteX84" fmla="*/ 1062369 w 1857706"/>
                            <a:gd name="connsiteY84" fmla="*/ 645319 h 1540669"/>
                            <a:gd name="connsiteX85" fmla="*/ 1040938 w 1857706"/>
                            <a:gd name="connsiteY85" fmla="*/ 666750 h 1540669"/>
                            <a:gd name="connsiteX86" fmla="*/ 1017125 w 1857706"/>
                            <a:gd name="connsiteY86" fmla="*/ 673894 h 1540669"/>
                            <a:gd name="connsiteX87" fmla="*/ 1009981 w 1857706"/>
                            <a:gd name="connsiteY87" fmla="*/ 676275 h 1540669"/>
                            <a:gd name="connsiteX88" fmla="*/ 1002838 w 1857706"/>
                            <a:gd name="connsiteY88" fmla="*/ 678656 h 1540669"/>
                            <a:gd name="connsiteX89" fmla="*/ 988550 w 1857706"/>
                            <a:gd name="connsiteY89" fmla="*/ 681038 h 1540669"/>
                            <a:gd name="connsiteX90" fmla="*/ 895681 w 1857706"/>
                            <a:gd name="connsiteY90" fmla="*/ 678656 h 1540669"/>
                            <a:gd name="connsiteX91" fmla="*/ 888538 w 1857706"/>
                            <a:gd name="connsiteY91" fmla="*/ 676275 h 1540669"/>
                            <a:gd name="connsiteX92" fmla="*/ 881394 w 1857706"/>
                            <a:gd name="connsiteY92" fmla="*/ 671513 h 1540669"/>
                            <a:gd name="connsiteX93" fmla="*/ 876631 w 1857706"/>
                            <a:gd name="connsiteY93" fmla="*/ 664369 h 1540669"/>
                            <a:gd name="connsiteX94" fmla="*/ 869488 w 1857706"/>
                            <a:gd name="connsiteY94" fmla="*/ 659606 h 1540669"/>
                            <a:gd name="connsiteX95" fmla="*/ 862344 w 1857706"/>
                            <a:gd name="connsiteY95" fmla="*/ 645319 h 1540669"/>
                            <a:gd name="connsiteX96" fmla="*/ 848056 w 1857706"/>
                            <a:gd name="connsiteY96" fmla="*/ 635794 h 1540669"/>
                            <a:gd name="connsiteX97" fmla="*/ 840913 w 1857706"/>
                            <a:gd name="connsiteY97" fmla="*/ 614363 h 1540669"/>
                            <a:gd name="connsiteX98" fmla="*/ 838531 w 1857706"/>
                            <a:gd name="connsiteY98" fmla="*/ 607219 h 1540669"/>
                            <a:gd name="connsiteX99" fmla="*/ 833769 w 1857706"/>
                            <a:gd name="connsiteY99" fmla="*/ 600075 h 1540669"/>
                            <a:gd name="connsiteX100" fmla="*/ 826625 w 1857706"/>
                            <a:gd name="connsiteY100" fmla="*/ 585788 h 1540669"/>
                            <a:gd name="connsiteX101" fmla="*/ 819481 w 1857706"/>
                            <a:gd name="connsiteY101" fmla="*/ 564356 h 1540669"/>
                            <a:gd name="connsiteX102" fmla="*/ 817100 w 1857706"/>
                            <a:gd name="connsiteY102" fmla="*/ 557213 h 1540669"/>
                            <a:gd name="connsiteX103" fmla="*/ 814719 w 1857706"/>
                            <a:gd name="connsiteY103" fmla="*/ 550069 h 1540669"/>
                            <a:gd name="connsiteX104" fmla="*/ 821863 w 1857706"/>
                            <a:gd name="connsiteY104" fmla="*/ 497681 h 1540669"/>
                            <a:gd name="connsiteX105" fmla="*/ 826625 w 1857706"/>
                            <a:gd name="connsiteY105" fmla="*/ 490538 h 1540669"/>
                            <a:gd name="connsiteX106" fmla="*/ 829006 w 1857706"/>
                            <a:gd name="connsiteY106" fmla="*/ 433388 h 1540669"/>
                            <a:gd name="connsiteX107" fmla="*/ 826625 w 1857706"/>
                            <a:gd name="connsiteY107" fmla="*/ 426244 h 1540669"/>
                            <a:gd name="connsiteX108" fmla="*/ 812338 w 1857706"/>
                            <a:gd name="connsiteY108" fmla="*/ 407194 h 1540669"/>
                            <a:gd name="connsiteX109" fmla="*/ 805194 w 1857706"/>
                            <a:gd name="connsiteY109" fmla="*/ 400050 h 1540669"/>
                            <a:gd name="connsiteX110" fmla="*/ 800431 w 1857706"/>
                            <a:gd name="connsiteY110" fmla="*/ 390525 h 1540669"/>
                            <a:gd name="connsiteX111" fmla="*/ 786144 w 1857706"/>
                            <a:gd name="connsiteY111" fmla="*/ 376238 h 1540669"/>
                            <a:gd name="connsiteX112" fmla="*/ 771856 w 1857706"/>
                            <a:gd name="connsiteY112" fmla="*/ 364331 h 1540669"/>
                            <a:gd name="connsiteX113" fmla="*/ 764713 w 1857706"/>
                            <a:gd name="connsiteY113" fmla="*/ 357188 h 1540669"/>
                            <a:gd name="connsiteX114" fmla="*/ 752806 w 1857706"/>
                            <a:gd name="connsiteY114" fmla="*/ 347663 h 1540669"/>
                            <a:gd name="connsiteX115" fmla="*/ 736138 w 1857706"/>
                            <a:gd name="connsiteY115" fmla="*/ 335756 h 1540669"/>
                            <a:gd name="connsiteX116" fmla="*/ 731375 w 1857706"/>
                            <a:gd name="connsiteY116" fmla="*/ 328613 h 1540669"/>
                            <a:gd name="connsiteX117" fmla="*/ 717088 w 1857706"/>
                            <a:gd name="connsiteY117" fmla="*/ 321469 h 1540669"/>
                            <a:gd name="connsiteX118" fmla="*/ 709944 w 1857706"/>
                            <a:gd name="connsiteY118" fmla="*/ 307181 h 1540669"/>
                            <a:gd name="connsiteX119" fmla="*/ 702800 w 1857706"/>
                            <a:gd name="connsiteY119" fmla="*/ 302419 h 1540669"/>
                            <a:gd name="connsiteX120" fmla="*/ 705181 w 1857706"/>
                            <a:gd name="connsiteY120" fmla="*/ 295275 h 1540669"/>
                            <a:gd name="connsiteX121" fmla="*/ 693275 w 1857706"/>
                            <a:gd name="connsiteY121" fmla="*/ 283369 h 1540669"/>
                            <a:gd name="connsiteX122" fmla="*/ 688513 w 1857706"/>
                            <a:gd name="connsiteY122" fmla="*/ 273844 h 1540669"/>
                            <a:gd name="connsiteX123" fmla="*/ 674225 w 1857706"/>
                            <a:gd name="connsiteY123" fmla="*/ 252413 h 1540669"/>
                            <a:gd name="connsiteX124" fmla="*/ 669463 w 1857706"/>
                            <a:gd name="connsiteY124" fmla="*/ 245269 h 1540669"/>
                            <a:gd name="connsiteX125" fmla="*/ 664700 w 1857706"/>
                            <a:gd name="connsiteY125" fmla="*/ 238125 h 1540669"/>
                            <a:gd name="connsiteX126" fmla="*/ 662319 w 1857706"/>
                            <a:gd name="connsiteY126" fmla="*/ 230981 h 1540669"/>
                            <a:gd name="connsiteX127" fmla="*/ 659938 w 1857706"/>
                            <a:gd name="connsiteY127" fmla="*/ 238125 h 1540669"/>
                            <a:gd name="connsiteX128" fmla="*/ 657556 w 1857706"/>
                            <a:gd name="connsiteY128" fmla="*/ 226219 h 1540669"/>
                            <a:gd name="connsiteX129" fmla="*/ 650413 w 1857706"/>
                            <a:gd name="connsiteY129" fmla="*/ 216694 h 1540669"/>
                            <a:gd name="connsiteX130" fmla="*/ 648031 w 1857706"/>
                            <a:gd name="connsiteY130" fmla="*/ 209550 h 1540669"/>
                            <a:gd name="connsiteX131" fmla="*/ 643269 w 1857706"/>
                            <a:gd name="connsiteY131" fmla="*/ 192881 h 1540669"/>
                            <a:gd name="connsiteX132" fmla="*/ 638506 w 1857706"/>
                            <a:gd name="connsiteY132" fmla="*/ 185738 h 1540669"/>
                            <a:gd name="connsiteX133" fmla="*/ 628981 w 1857706"/>
                            <a:gd name="connsiteY133" fmla="*/ 173831 h 1540669"/>
                            <a:gd name="connsiteX134" fmla="*/ 619456 w 1857706"/>
                            <a:gd name="connsiteY134" fmla="*/ 159544 h 1540669"/>
                            <a:gd name="connsiteX135" fmla="*/ 614694 w 1857706"/>
                            <a:gd name="connsiteY135" fmla="*/ 152400 h 1540669"/>
                            <a:gd name="connsiteX136" fmla="*/ 607550 w 1857706"/>
                            <a:gd name="connsiteY136" fmla="*/ 145256 h 1540669"/>
                            <a:gd name="connsiteX137" fmla="*/ 598025 w 1857706"/>
                            <a:gd name="connsiteY137" fmla="*/ 130969 h 1540669"/>
                            <a:gd name="connsiteX138" fmla="*/ 588500 w 1857706"/>
                            <a:gd name="connsiteY138" fmla="*/ 116681 h 1540669"/>
                            <a:gd name="connsiteX139" fmla="*/ 578975 w 1857706"/>
                            <a:gd name="connsiteY139" fmla="*/ 102394 h 1540669"/>
                            <a:gd name="connsiteX140" fmla="*/ 571831 w 1857706"/>
                            <a:gd name="connsiteY140" fmla="*/ 95250 h 1540669"/>
                            <a:gd name="connsiteX141" fmla="*/ 562306 w 1857706"/>
                            <a:gd name="connsiteY141" fmla="*/ 80963 h 1540669"/>
                            <a:gd name="connsiteX142" fmla="*/ 555163 w 1857706"/>
                            <a:gd name="connsiteY142" fmla="*/ 76200 h 1540669"/>
                            <a:gd name="connsiteX143" fmla="*/ 548019 w 1857706"/>
                            <a:gd name="connsiteY143" fmla="*/ 69056 h 1540669"/>
                            <a:gd name="connsiteX144" fmla="*/ 540875 w 1857706"/>
                            <a:gd name="connsiteY144" fmla="*/ 66675 h 1540669"/>
                            <a:gd name="connsiteX145" fmla="*/ 533731 w 1857706"/>
                            <a:gd name="connsiteY145" fmla="*/ 61913 h 1540669"/>
                            <a:gd name="connsiteX146" fmla="*/ 519444 w 1857706"/>
                            <a:gd name="connsiteY146" fmla="*/ 57150 h 1540669"/>
                            <a:gd name="connsiteX147" fmla="*/ 498013 w 1857706"/>
                            <a:gd name="connsiteY147" fmla="*/ 50006 h 1540669"/>
                            <a:gd name="connsiteX148" fmla="*/ 490869 w 1857706"/>
                            <a:gd name="connsiteY148" fmla="*/ 47625 h 1540669"/>
                            <a:gd name="connsiteX149" fmla="*/ 483725 w 1857706"/>
                            <a:gd name="connsiteY149" fmla="*/ 45244 h 1540669"/>
                            <a:gd name="connsiteX150" fmla="*/ 474200 w 1857706"/>
                            <a:gd name="connsiteY150" fmla="*/ 42863 h 1540669"/>
                            <a:gd name="connsiteX151" fmla="*/ 467056 w 1857706"/>
                            <a:gd name="connsiteY151" fmla="*/ 40481 h 1540669"/>
                            <a:gd name="connsiteX152" fmla="*/ 457531 w 1857706"/>
                            <a:gd name="connsiteY152" fmla="*/ 38100 h 1540669"/>
                            <a:gd name="connsiteX153" fmla="*/ 443244 w 1857706"/>
                            <a:gd name="connsiteY153" fmla="*/ 33338 h 1540669"/>
                            <a:gd name="connsiteX154" fmla="*/ 436100 w 1857706"/>
                            <a:gd name="connsiteY154" fmla="*/ 30956 h 1540669"/>
                            <a:gd name="connsiteX155" fmla="*/ 424194 w 1857706"/>
                            <a:gd name="connsiteY155" fmla="*/ 28575 h 1540669"/>
                            <a:gd name="connsiteX156" fmla="*/ 417050 w 1857706"/>
                            <a:gd name="connsiteY156" fmla="*/ 26194 h 1540669"/>
                            <a:gd name="connsiteX157" fmla="*/ 388475 w 1857706"/>
                            <a:gd name="connsiteY157" fmla="*/ 23813 h 1540669"/>
                            <a:gd name="connsiteX158" fmla="*/ 367044 w 1857706"/>
                            <a:gd name="connsiteY158" fmla="*/ 19050 h 1540669"/>
                            <a:gd name="connsiteX159" fmla="*/ 352756 w 1857706"/>
                            <a:gd name="connsiteY159" fmla="*/ 14288 h 1540669"/>
                            <a:gd name="connsiteX160" fmla="*/ 338469 w 1857706"/>
                            <a:gd name="connsiteY160" fmla="*/ 9525 h 1540669"/>
                            <a:gd name="connsiteX161" fmla="*/ 321800 w 1857706"/>
                            <a:gd name="connsiteY161" fmla="*/ 4763 h 1540669"/>
                            <a:gd name="connsiteX162" fmla="*/ 283700 w 1857706"/>
                            <a:gd name="connsiteY162" fmla="*/ 0 h 1540669"/>
                            <a:gd name="connsiteX163" fmla="*/ 200356 w 1857706"/>
                            <a:gd name="connsiteY163" fmla="*/ 4763 h 1540669"/>
                            <a:gd name="connsiteX164" fmla="*/ 186069 w 1857706"/>
                            <a:gd name="connsiteY164" fmla="*/ 11906 h 1540669"/>
                            <a:gd name="connsiteX165" fmla="*/ 178925 w 1857706"/>
                            <a:gd name="connsiteY165" fmla="*/ 14288 h 1540669"/>
                            <a:gd name="connsiteX166" fmla="*/ 157494 w 1857706"/>
                            <a:gd name="connsiteY166" fmla="*/ 19050 h 1540669"/>
                            <a:gd name="connsiteX167" fmla="*/ 128919 w 1857706"/>
                            <a:gd name="connsiteY167" fmla="*/ 28575 h 1540669"/>
                            <a:gd name="connsiteX168" fmla="*/ 112250 w 1857706"/>
                            <a:gd name="connsiteY168" fmla="*/ 33338 h 1540669"/>
                            <a:gd name="connsiteX169" fmla="*/ 90819 w 1857706"/>
                            <a:gd name="connsiteY169" fmla="*/ 35719 h 1540669"/>
                            <a:gd name="connsiteX170" fmla="*/ 55100 w 1857706"/>
                            <a:gd name="connsiteY170" fmla="*/ 33338 h 1540669"/>
                            <a:gd name="connsiteX171" fmla="*/ 2713 w 1857706"/>
                            <a:gd name="connsiteY171" fmla="*/ 35719 h 1540669"/>
                            <a:gd name="connsiteX172" fmla="*/ 5094 w 1857706"/>
                            <a:gd name="connsiteY172" fmla="*/ 54769 h 1540669"/>
                            <a:gd name="connsiteX173" fmla="*/ 33669 w 1857706"/>
                            <a:gd name="connsiteY173" fmla="*/ 69056 h 1540669"/>
                            <a:gd name="connsiteX174" fmla="*/ 83675 w 1857706"/>
                            <a:gd name="connsiteY174" fmla="*/ 73819 h 1540669"/>
                            <a:gd name="connsiteX175" fmla="*/ 105106 w 1857706"/>
                            <a:gd name="connsiteY175" fmla="*/ 76200 h 1540669"/>
                            <a:gd name="connsiteX176" fmla="*/ 140825 w 1857706"/>
                            <a:gd name="connsiteY176" fmla="*/ 78581 h 1540669"/>
                            <a:gd name="connsiteX177" fmla="*/ 157494 w 1857706"/>
                            <a:gd name="connsiteY177" fmla="*/ 80963 h 1540669"/>
                            <a:gd name="connsiteX178" fmla="*/ 176544 w 1857706"/>
                            <a:gd name="connsiteY178" fmla="*/ 83344 h 1540669"/>
                            <a:gd name="connsiteX179" fmla="*/ 183688 w 1857706"/>
                            <a:gd name="connsiteY179" fmla="*/ 85725 h 1540669"/>
                            <a:gd name="connsiteX180" fmla="*/ 207500 w 1857706"/>
                            <a:gd name="connsiteY180" fmla="*/ 90488 h 1540669"/>
                            <a:gd name="connsiteX181" fmla="*/ 219406 w 1857706"/>
                            <a:gd name="connsiteY181" fmla="*/ 95250 h 1540669"/>
                            <a:gd name="connsiteX182" fmla="*/ 226550 w 1857706"/>
                            <a:gd name="connsiteY182" fmla="*/ 97631 h 1540669"/>
                            <a:gd name="connsiteX183" fmla="*/ 238456 w 1857706"/>
                            <a:gd name="connsiteY183" fmla="*/ 102394 h 1540669"/>
                            <a:gd name="connsiteX184" fmla="*/ 247981 w 1857706"/>
                            <a:gd name="connsiteY184" fmla="*/ 104775 h 1540669"/>
                            <a:gd name="connsiteX185" fmla="*/ 257506 w 1857706"/>
                            <a:gd name="connsiteY185" fmla="*/ 109538 h 1540669"/>
                            <a:gd name="connsiteX186" fmla="*/ 264650 w 1857706"/>
                            <a:gd name="connsiteY186" fmla="*/ 114300 h 1540669"/>
                            <a:gd name="connsiteX187" fmla="*/ 276556 w 1857706"/>
                            <a:gd name="connsiteY187" fmla="*/ 116681 h 1540669"/>
                            <a:gd name="connsiteX188" fmla="*/ 286081 w 1857706"/>
                            <a:gd name="connsiteY188" fmla="*/ 121444 h 1540669"/>
                            <a:gd name="connsiteX189" fmla="*/ 295606 w 1857706"/>
                            <a:gd name="connsiteY189" fmla="*/ 128588 h 1540669"/>
                            <a:gd name="connsiteX190" fmla="*/ 302750 w 1857706"/>
                            <a:gd name="connsiteY190" fmla="*/ 133350 h 1540669"/>
                            <a:gd name="connsiteX191" fmla="*/ 319419 w 1857706"/>
                            <a:gd name="connsiteY191" fmla="*/ 150019 h 1540669"/>
                            <a:gd name="connsiteX192" fmla="*/ 328944 w 1857706"/>
                            <a:gd name="connsiteY192" fmla="*/ 173831 h 1540669"/>
                            <a:gd name="connsiteX193" fmla="*/ 343231 w 1857706"/>
                            <a:gd name="connsiteY193" fmla="*/ 185738 h 1540669"/>
                            <a:gd name="connsiteX194" fmla="*/ 350375 w 1857706"/>
                            <a:gd name="connsiteY194" fmla="*/ 192881 h 1540669"/>
                            <a:gd name="connsiteX195" fmla="*/ 357519 w 1857706"/>
                            <a:gd name="connsiteY195" fmla="*/ 195263 h 1540669"/>
                            <a:gd name="connsiteX196" fmla="*/ 386094 w 1857706"/>
                            <a:gd name="connsiteY196" fmla="*/ 219075 h 1540669"/>
                            <a:gd name="connsiteX197" fmla="*/ 398000 w 1857706"/>
                            <a:gd name="connsiteY197" fmla="*/ 235744 h 1540669"/>
                            <a:gd name="connsiteX198" fmla="*/ 402763 w 1857706"/>
                            <a:gd name="connsiteY198" fmla="*/ 242888 h 1540669"/>
                            <a:gd name="connsiteX199" fmla="*/ 409906 w 1857706"/>
                            <a:gd name="connsiteY199" fmla="*/ 250031 h 1540669"/>
                            <a:gd name="connsiteX200" fmla="*/ 426575 w 1857706"/>
                            <a:gd name="connsiteY200" fmla="*/ 269081 h 1540669"/>
                            <a:gd name="connsiteX201" fmla="*/ 431338 w 1857706"/>
                            <a:gd name="connsiteY201" fmla="*/ 276225 h 1540669"/>
                            <a:gd name="connsiteX202" fmla="*/ 433719 w 1857706"/>
                            <a:gd name="connsiteY202" fmla="*/ 283369 h 1540669"/>
                            <a:gd name="connsiteX203" fmla="*/ 440863 w 1857706"/>
                            <a:gd name="connsiteY203" fmla="*/ 288131 h 1540669"/>
                            <a:gd name="connsiteX204" fmla="*/ 445625 w 1857706"/>
                            <a:gd name="connsiteY204" fmla="*/ 295275 h 1540669"/>
                            <a:gd name="connsiteX205" fmla="*/ 448006 w 1857706"/>
                            <a:gd name="connsiteY205" fmla="*/ 302419 h 1540669"/>
                            <a:gd name="connsiteX206" fmla="*/ 457531 w 1857706"/>
                            <a:gd name="connsiteY206" fmla="*/ 316706 h 1540669"/>
                            <a:gd name="connsiteX207" fmla="*/ 462294 w 1857706"/>
                            <a:gd name="connsiteY207" fmla="*/ 326231 h 1540669"/>
                            <a:gd name="connsiteX208" fmla="*/ 471819 w 1857706"/>
                            <a:gd name="connsiteY208" fmla="*/ 340519 h 1540669"/>
                            <a:gd name="connsiteX209" fmla="*/ 478963 w 1857706"/>
                            <a:gd name="connsiteY209" fmla="*/ 357188 h 1540669"/>
                            <a:gd name="connsiteX210" fmla="*/ 488488 w 1857706"/>
                            <a:gd name="connsiteY210" fmla="*/ 371475 h 1540669"/>
                            <a:gd name="connsiteX211" fmla="*/ 493250 w 1857706"/>
                            <a:gd name="connsiteY211" fmla="*/ 378619 h 1540669"/>
                            <a:gd name="connsiteX212" fmla="*/ 500394 w 1857706"/>
                            <a:gd name="connsiteY212" fmla="*/ 404813 h 1540669"/>
                            <a:gd name="connsiteX213" fmla="*/ 505156 w 1857706"/>
                            <a:gd name="connsiteY213" fmla="*/ 411956 h 1540669"/>
                            <a:gd name="connsiteX214" fmla="*/ 517063 w 1857706"/>
                            <a:gd name="connsiteY214" fmla="*/ 431006 h 1540669"/>
                            <a:gd name="connsiteX215" fmla="*/ 521825 w 1857706"/>
                            <a:gd name="connsiteY215" fmla="*/ 438150 h 1540669"/>
                            <a:gd name="connsiteX216" fmla="*/ 528969 w 1857706"/>
                            <a:gd name="connsiteY216" fmla="*/ 445294 h 1540669"/>
                            <a:gd name="connsiteX217" fmla="*/ 533731 w 1857706"/>
                            <a:gd name="connsiteY217" fmla="*/ 454819 h 1540669"/>
                            <a:gd name="connsiteX218" fmla="*/ 538494 w 1857706"/>
                            <a:gd name="connsiteY218" fmla="*/ 461963 h 1540669"/>
                            <a:gd name="connsiteX219" fmla="*/ 540875 w 1857706"/>
                            <a:gd name="connsiteY219" fmla="*/ 476250 h 1540669"/>
                            <a:gd name="connsiteX220" fmla="*/ 548019 w 1857706"/>
                            <a:gd name="connsiteY220" fmla="*/ 492919 h 1540669"/>
                            <a:gd name="connsiteX221" fmla="*/ 552781 w 1857706"/>
                            <a:gd name="connsiteY221" fmla="*/ 500063 h 1540669"/>
                            <a:gd name="connsiteX222" fmla="*/ 562306 w 1857706"/>
                            <a:gd name="connsiteY222" fmla="*/ 511969 h 1540669"/>
                            <a:gd name="connsiteX223" fmla="*/ 581356 w 1857706"/>
                            <a:gd name="connsiteY223" fmla="*/ 538163 h 1540669"/>
                            <a:gd name="connsiteX224" fmla="*/ 590881 w 1857706"/>
                            <a:gd name="connsiteY224" fmla="*/ 552450 h 1540669"/>
                            <a:gd name="connsiteX225" fmla="*/ 598025 w 1857706"/>
                            <a:gd name="connsiteY225" fmla="*/ 559594 h 1540669"/>
                            <a:gd name="connsiteX226" fmla="*/ 605169 w 1857706"/>
                            <a:gd name="connsiteY226" fmla="*/ 576263 h 1540669"/>
                            <a:gd name="connsiteX227" fmla="*/ 609931 w 1857706"/>
                            <a:gd name="connsiteY227" fmla="*/ 590550 h 1540669"/>
                            <a:gd name="connsiteX228" fmla="*/ 614694 w 1857706"/>
                            <a:gd name="connsiteY228" fmla="*/ 628650 h 1540669"/>
                            <a:gd name="connsiteX229" fmla="*/ 617075 w 1857706"/>
                            <a:gd name="connsiteY229" fmla="*/ 640556 h 1540669"/>
                            <a:gd name="connsiteX230" fmla="*/ 621838 w 1857706"/>
                            <a:gd name="connsiteY230" fmla="*/ 664369 h 1540669"/>
                            <a:gd name="connsiteX231" fmla="*/ 626600 w 1857706"/>
                            <a:gd name="connsiteY231" fmla="*/ 678656 h 1540669"/>
                            <a:gd name="connsiteX232" fmla="*/ 631363 w 1857706"/>
                            <a:gd name="connsiteY232" fmla="*/ 692944 h 1540669"/>
                            <a:gd name="connsiteX233" fmla="*/ 633744 w 1857706"/>
                            <a:gd name="connsiteY233" fmla="*/ 700088 h 1540669"/>
                            <a:gd name="connsiteX234" fmla="*/ 636125 w 1857706"/>
                            <a:gd name="connsiteY234" fmla="*/ 707231 h 1540669"/>
                            <a:gd name="connsiteX235" fmla="*/ 631363 w 1857706"/>
                            <a:gd name="connsiteY235" fmla="*/ 754856 h 1540669"/>
                            <a:gd name="connsiteX236" fmla="*/ 628981 w 1857706"/>
                            <a:gd name="connsiteY236" fmla="*/ 762000 h 1540669"/>
                            <a:gd name="connsiteX237" fmla="*/ 621838 w 1857706"/>
                            <a:gd name="connsiteY237" fmla="*/ 769144 h 1540669"/>
                            <a:gd name="connsiteX238" fmla="*/ 612313 w 1857706"/>
                            <a:gd name="connsiteY238" fmla="*/ 781050 h 1540669"/>
                            <a:gd name="connsiteX239" fmla="*/ 593263 w 1857706"/>
                            <a:gd name="connsiteY239" fmla="*/ 785813 h 1540669"/>
                            <a:gd name="connsiteX240" fmla="*/ 450388 w 1857706"/>
                            <a:gd name="connsiteY240" fmla="*/ 785813 h 1540669"/>
                            <a:gd name="connsiteX241" fmla="*/ 440863 w 1857706"/>
                            <a:gd name="connsiteY241" fmla="*/ 788194 h 1540669"/>
                            <a:gd name="connsiteX242" fmla="*/ 419431 w 1857706"/>
                            <a:gd name="connsiteY242" fmla="*/ 795338 h 1540669"/>
                            <a:gd name="connsiteX243" fmla="*/ 412288 w 1857706"/>
                            <a:gd name="connsiteY243" fmla="*/ 797719 h 1540669"/>
                            <a:gd name="connsiteX244" fmla="*/ 402763 w 1857706"/>
                            <a:gd name="connsiteY244" fmla="*/ 802481 h 1540669"/>
                            <a:gd name="connsiteX245" fmla="*/ 388475 w 1857706"/>
                            <a:gd name="connsiteY245" fmla="*/ 807244 h 1540669"/>
                            <a:gd name="connsiteX246" fmla="*/ 378950 w 1857706"/>
                            <a:gd name="connsiteY246" fmla="*/ 812006 h 1540669"/>
                            <a:gd name="connsiteX247" fmla="*/ 371806 w 1857706"/>
                            <a:gd name="connsiteY247" fmla="*/ 814388 h 1540669"/>
                            <a:gd name="connsiteX248" fmla="*/ 347994 w 1857706"/>
                            <a:gd name="connsiteY248" fmla="*/ 826294 h 1540669"/>
                            <a:gd name="connsiteX249" fmla="*/ 333706 w 1857706"/>
                            <a:gd name="connsiteY249" fmla="*/ 833438 h 1540669"/>
                            <a:gd name="connsiteX250" fmla="*/ 319419 w 1857706"/>
                            <a:gd name="connsiteY250" fmla="*/ 840581 h 1540669"/>
                            <a:gd name="connsiteX251" fmla="*/ 302750 w 1857706"/>
                            <a:gd name="connsiteY251" fmla="*/ 850106 h 1540669"/>
                            <a:gd name="connsiteX252" fmla="*/ 288463 w 1857706"/>
                            <a:gd name="connsiteY252" fmla="*/ 857250 h 1540669"/>
                            <a:gd name="connsiteX253" fmla="*/ 281319 w 1857706"/>
                            <a:gd name="connsiteY253" fmla="*/ 862013 h 1540669"/>
                            <a:gd name="connsiteX254" fmla="*/ 274175 w 1857706"/>
                            <a:gd name="connsiteY254" fmla="*/ 864394 h 1540669"/>
                            <a:gd name="connsiteX255" fmla="*/ 259888 w 1857706"/>
                            <a:gd name="connsiteY255" fmla="*/ 878681 h 1540669"/>
                            <a:gd name="connsiteX256" fmla="*/ 252744 w 1857706"/>
                            <a:gd name="connsiteY256" fmla="*/ 883444 h 1540669"/>
                            <a:gd name="connsiteX257" fmla="*/ 250363 w 1857706"/>
                            <a:gd name="connsiteY257" fmla="*/ 892969 h 1540669"/>
                            <a:gd name="connsiteX258" fmla="*/ 252744 w 1857706"/>
                            <a:gd name="connsiteY258" fmla="*/ 1028700 h 1540669"/>
                            <a:gd name="connsiteX259" fmla="*/ 257506 w 1857706"/>
                            <a:gd name="connsiteY259" fmla="*/ 1045369 h 1540669"/>
                            <a:gd name="connsiteX260" fmla="*/ 259888 w 1857706"/>
                            <a:gd name="connsiteY260" fmla="*/ 1054894 h 1540669"/>
                            <a:gd name="connsiteX261" fmla="*/ 264650 w 1857706"/>
                            <a:gd name="connsiteY261" fmla="*/ 1069181 h 1540669"/>
                            <a:gd name="connsiteX262" fmla="*/ 267031 w 1857706"/>
                            <a:gd name="connsiteY262" fmla="*/ 1076325 h 1540669"/>
                            <a:gd name="connsiteX263" fmla="*/ 271794 w 1857706"/>
                            <a:gd name="connsiteY263" fmla="*/ 1083469 h 1540669"/>
                            <a:gd name="connsiteX264" fmla="*/ 276556 w 1857706"/>
                            <a:gd name="connsiteY264" fmla="*/ 1092994 h 1540669"/>
                            <a:gd name="connsiteX265" fmla="*/ 278938 w 1857706"/>
                            <a:gd name="connsiteY265" fmla="*/ 1100138 h 1540669"/>
                            <a:gd name="connsiteX266" fmla="*/ 290844 w 1857706"/>
                            <a:gd name="connsiteY266" fmla="*/ 1104900 h 1540669"/>
                            <a:gd name="connsiteX267" fmla="*/ 300369 w 1857706"/>
                            <a:gd name="connsiteY267" fmla="*/ 1112044 h 1540669"/>
                            <a:gd name="connsiteX268" fmla="*/ 355138 w 1857706"/>
                            <a:gd name="connsiteY268" fmla="*/ 1123950 h 1540669"/>
                            <a:gd name="connsiteX269" fmla="*/ 376569 w 1857706"/>
                            <a:gd name="connsiteY269" fmla="*/ 1131094 h 1540669"/>
                            <a:gd name="connsiteX270" fmla="*/ 388475 w 1857706"/>
                            <a:gd name="connsiteY270" fmla="*/ 1133475 h 1540669"/>
                            <a:gd name="connsiteX271" fmla="*/ 395619 w 1857706"/>
                            <a:gd name="connsiteY271" fmla="*/ 1135856 h 1540669"/>
                            <a:gd name="connsiteX272" fmla="*/ 407525 w 1857706"/>
                            <a:gd name="connsiteY272" fmla="*/ 1138238 h 1540669"/>
                            <a:gd name="connsiteX273" fmla="*/ 424194 w 1857706"/>
                            <a:gd name="connsiteY273" fmla="*/ 1145381 h 1540669"/>
                            <a:gd name="connsiteX274" fmla="*/ 431338 w 1857706"/>
                            <a:gd name="connsiteY274" fmla="*/ 1147763 h 1540669"/>
                            <a:gd name="connsiteX275" fmla="*/ 450388 w 1857706"/>
                            <a:gd name="connsiteY275" fmla="*/ 1157288 h 1540669"/>
                            <a:gd name="connsiteX276" fmla="*/ 462294 w 1857706"/>
                            <a:gd name="connsiteY276" fmla="*/ 1164431 h 1540669"/>
                            <a:gd name="connsiteX277" fmla="*/ 469438 w 1857706"/>
                            <a:gd name="connsiteY277" fmla="*/ 1169194 h 1540669"/>
                            <a:gd name="connsiteX278" fmla="*/ 476581 w 1857706"/>
                            <a:gd name="connsiteY278" fmla="*/ 1171575 h 1540669"/>
                            <a:gd name="connsiteX279" fmla="*/ 488488 w 1857706"/>
                            <a:gd name="connsiteY279" fmla="*/ 1178719 h 1540669"/>
                            <a:gd name="connsiteX280" fmla="*/ 495631 w 1857706"/>
                            <a:gd name="connsiteY280" fmla="*/ 1183481 h 1540669"/>
                            <a:gd name="connsiteX281" fmla="*/ 524206 w 1857706"/>
                            <a:gd name="connsiteY281" fmla="*/ 1207294 h 1540669"/>
                            <a:gd name="connsiteX282" fmla="*/ 550400 w 1857706"/>
                            <a:gd name="connsiteY282" fmla="*/ 1233487 h 1540669"/>
                            <a:gd name="connsiteX283" fmla="*/ 574212 w 1857706"/>
                            <a:gd name="connsiteY283" fmla="*/ 1273969 h 1540669"/>
                            <a:gd name="connsiteX284" fmla="*/ 628982 w 1857706"/>
                            <a:gd name="connsiteY284" fmla="*/ 1369219 h 1540669"/>
                            <a:gd name="connsiteX285" fmla="*/ 728994 w 1857706"/>
                            <a:gd name="connsiteY285" fmla="*/ 1426368 h 1540669"/>
                            <a:gd name="connsiteX286" fmla="*/ 831387 w 1857706"/>
                            <a:gd name="connsiteY286" fmla="*/ 1457325 h 1540669"/>
                            <a:gd name="connsiteX287" fmla="*/ 955213 w 1857706"/>
                            <a:gd name="connsiteY287"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40950 w 1857706"/>
                            <a:gd name="connsiteY80" fmla="*/ 626269 h 1540669"/>
                            <a:gd name="connsiteX81" fmla="*/ 1105231 w 1857706"/>
                            <a:gd name="connsiteY81" fmla="*/ 619126 h 1540669"/>
                            <a:gd name="connsiteX82" fmla="*/ 1081419 w 1857706"/>
                            <a:gd name="connsiteY82" fmla="*/ 623888 h 1540669"/>
                            <a:gd name="connsiteX83" fmla="*/ 1062369 w 1857706"/>
                            <a:gd name="connsiteY83" fmla="*/ 645319 h 1540669"/>
                            <a:gd name="connsiteX84" fmla="*/ 1040938 w 1857706"/>
                            <a:gd name="connsiteY84" fmla="*/ 666750 h 1540669"/>
                            <a:gd name="connsiteX85" fmla="*/ 1017125 w 1857706"/>
                            <a:gd name="connsiteY85" fmla="*/ 673894 h 1540669"/>
                            <a:gd name="connsiteX86" fmla="*/ 1009981 w 1857706"/>
                            <a:gd name="connsiteY86" fmla="*/ 676275 h 1540669"/>
                            <a:gd name="connsiteX87" fmla="*/ 1002838 w 1857706"/>
                            <a:gd name="connsiteY87" fmla="*/ 678656 h 1540669"/>
                            <a:gd name="connsiteX88" fmla="*/ 988550 w 1857706"/>
                            <a:gd name="connsiteY88" fmla="*/ 681038 h 1540669"/>
                            <a:gd name="connsiteX89" fmla="*/ 895681 w 1857706"/>
                            <a:gd name="connsiteY89" fmla="*/ 678656 h 1540669"/>
                            <a:gd name="connsiteX90" fmla="*/ 888538 w 1857706"/>
                            <a:gd name="connsiteY90" fmla="*/ 676275 h 1540669"/>
                            <a:gd name="connsiteX91" fmla="*/ 881394 w 1857706"/>
                            <a:gd name="connsiteY91" fmla="*/ 671513 h 1540669"/>
                            <a:gd name="connsiteX92" fmla="*/ 876631 w 1857706"/>
                            <a:gd name="connsiteY92" fmla="*/ 664369 h 1540669"/>
                            <a:gd name="connsiteX93" fmla="*/ 869488 w 1857706"/>
                            <a:gd name="connsiteY93" fmla="*/ 659606 h 1540669"/>
                            <a:gd name="connsiteX94" fmla="*/ 862344 w 1857706"/>
                            <a:gd name="connsiteY94" fmla="*/ 645319 h 1540669"/>
                            <a:gd name="connsiteX95" fmla="*/ 848056 w 1857706"/>
                            <a:gd name="connsiteY95" fmla="*/ 635794 h 1540669"/>
                            <a:gd name="connsiteX96" fmla="*/ 840913 w 1857706"/>
                            <a:gd name="connsiteY96" fmla="*/ 614363 h 1540669"/>
                            <a:gd name="connsiteX97" fmla="*/ 838531 w 1857706"/>
                            <a:gd name="connsiteY97" fmla="*/ 607219 h 1540669"/>
                            <a:gd name="connsiteX98" fmla="*/ 833769 w 1857706"/>
                            <a:gd name="connsiteY98" fmla="*/ 600075 h 1540669"/>
                            <a:gd name="connsiteX99" fmla="*/ 826625 w 1857706"/>
                            <a:gd name="connsiteY99" fmla="*/ 585788 h 1540669"/>
                            <a:gd name="connsiteX100" fmla="*/ 819481 w 1857706"/>
                            <a:gd name="connsiteY100" fmla="*/ 564356 h 1540669"/>
                            <a:gd name="connsiteX101" fmla="*/ 817100 w 1857706"/>
                            <a:gd name="connsiteY101" fmla="*/ 557213 h 1540669"/>
                            <a:gd name="connsiteX102" fmla="*/ 814719 w 1857706"/>
                            <a:gd name="connsiteY102" fmla="*/ 550069 h 1540669"/>
                            <a:gd name="connsiteX103" fmla="*/ 821863 w 1857706"/>
                            <a:gd name="connsiteY103" fmla="*/ 497681 h 1540669"/>
                            <a:gd name="connsiteX104" fmla="*/ 826625 w 1857706"/>
                            <a:gd name="connsiteY104" fmla="*/ 490538 h 1540669"/>
                            <a:gd name="connsiteX105" fmla="*/ 829006 w 1857706"/>
                            <a:gd name="connsiteY105" fmla="*/ 433388 h 1540669"/>
                            <a:gd name="connsiteX106" fmla="*/ 826625 w 1857706"/>
                            <a:gd name="connsiteY106" fmla="*/ 426244 h 1540669"/>
                            <a:gd name="connsiteX107" fmla="*/ 812338 w 1857706"/>
                            <a:gd name="connsiteY107" fmla="*/ 407194 h 1540669"/>
                            <a:gd name="connsiteX108" fmla="*/ 805194 w 1857706"/>
                            <a:gd name="connsiteY108" fmla="*/ 400050 h 1540669"/>
                            <a:gd name="connsiteX109" fmla="*/ 800431 w 1857706"/>
                            <a:gd name="connsiteY109" fmla="*/ 390525 h 1540669"/>
                            <a:gd name="connsiteX110" fmla="*/ 786144 w 1857706"/>
                            <a:gd name="connsiteY110" fmla="*/ 376238 h 1540669"/>
                            <a:gd name="connsiteX111" fmla="*/ 771856 w 1857706"/>
                            <a:gd name="connsiteY111" fmla="*/ 364331 h 1540669"/>
                            <a:gd name="connsiteX112" fmla="*/ 764713 w 1857706"/>
                            <a:gd name="connsiteY112" fmla="*/ 357188 h 1540669"/>
                            <a:gd name="connsiteX113" fmla="*/ 752806 w 1857706"/>
                            <a:gd name="connsiteY113" fmla="*/ 347663 h 1540669"/>
                            <a:gd name="connsiteX114" fmla="*/ 736138 w 1857706"/>
                            <a:gd name="connsiteY114" fmla="*/ 335756 h 1540669"/>
                            <a:gd name="connsiteX115" fmla="*/ 731375 w 1857706"/>
                            <a:gd name="connsiteY115" fmla="*/ 328613 h 1540669"/>
                            <a:gd name="connsiteX116" fmla="*/ 717088 w 1857706"/>
                            <a:gd name="connsiteY116" fmla="*/ 321469 h 1540669"/>
                            <a:gd name="connsiteX117" fmla="*/ 709944 w 1857706"/>
                            <a:gd name="connsiteY117" fmla="*/ 307181 h 1540669"/>
                            <a:gd name="connsiteX118" fmla="*/ 702800 w 1857706"/>
                            <a:gd name="connsiteY118" fmla="*/ 302419 h 1540669"/>
                            <a:gd name="connsiteX119" fmla="*/ 705181 w 1857706"/>
                            <a:gd name="connsiteY119" fmla="*/ 295275 h 1540669"/>
                            <a:gd name="connsiteX120" fmla="*/ 693275 w 1857706"/>
                            <a:gd name="connsiteY120" fmla="*/ 283369 h 1540669"/>
                            <a:gd name="connsiteX121" fmla="*/ 688513 w 1857706"/>
                            <a:gd name="connsiteY121" fmla="*/ 273844 h 1540669"/>
                            <a:gd name="connsiteX122" fmla="*/ 674225 w 1857706"/>
                            <a:gd name="connsiteY122" fmla="*/ 252413 h 1540669"/>
                            <a:gd name="connsiteX123" fmla="*/ 669463 w 1857706"/>
                            <a:gd name="connsiteY123" fmla="*/ 245269 h 1540669"/>
                            <a:gd name="connsiteX124" fmla="*/ 664700 w 1857706"/>
                            <a:gd name="connsiteY124" fmla="*/ 238125 h 1540669"/>
                            <a:gd name="connsiteX125" fmla="*/ 662319 w 1857706"/>
                            <a:gd name="connsiteY125" fmla="*/ 230981 h 1540669"/>
                            <a:gd name="connsiteX126" fmla="*/ 659938 w 1857706"/>
                            <a:gd name="connsiteY126" fmla="*/ 238125 h 1540669"/>
                            <a:gd name="connsiteX127" fmla="*/ 657556 w 1857706"/>
                            <a:gd name="connsiteY127" fmla="*/ 226219 h 1540669"/>
                            <a:gd name="connsiteX128" fmla="*/ 650413 w 1857706"/>
                            <a:gd name="connsiteY128" fmla="*/ 216694 h 1540669"/>
                            <a:gd name="connsiteX129" fmla="*/ 648031 w 1857706"/>
                            <a:gd name="connsiteY129" fmla="*/ 209550 h 1540669"/>
                            <a:gd name="connsiteX130" fmla="*/ 643269 w 1857706"/>
                            <a:gd name="connsiteY130" fmla="*/ 192881 h 1540669"/>
                            <a:gd name="connsiteX131" fmla="*/ 638506 w 1857706"/>
                            <a:gd name="connsiteY131" fmla="*/ 185738 h 1540669"/>
                            <a:gd name="connsiteX132" fmla="*/ 628981 w 1857706"/>
                            <a:gd name="connsiteY132" fmla="*/ 173831 h 1540669"/>
                            <a:gd name="connsiteX133" fmla="*/ 619456 w 1857706"/>
                            <a:gd name="connsiteY133" fmla="*/ 159544 h 1540669"/>
                            <a:gd name="connsiteX134" fmla="*/ 614694 w 1857706"/>
                            <a:gd name="connsiteY134" fmla="*/ 152400 h 1540669"/>
                            <a:gd name="connsiteX135" fmla="*/ 607550 w 1857706"/>
                            <a:gd name="connsiteY135" fmla="*/ 145256 h 1540669"/>
                            <a:gd name="connsiteX136" fmla="*/ 598025 w 1857706"/>
                            <a:gd name="connsiteY136" fmla="*/ 130969 h 1540669"/>
                            <a:gd name="connsiteX137" fmla="*/ 588500 w 1857706"/>
                            <a:gd name="connsiteY137" fmla="*/ 116681 h 1540669"/>
                            <a:gd name="connsiteX138" fmla="*/ 578975 w 1857706"/>
                            <a:gd name="connsiteY138" fmla="*/ 102394 h 1540669"/>
                            <a:gd name="connsiteX139" fmla="*/ 571831 w 1857706"/>
                            <a:gd name="connsiteY139" fmla="*/ 95250 h 1540669"/>
                            <a:gd name="connsiteX140" fmla="*/ 562306 w 1857706"/>
                            <a:gd name="connsiteY140" fmla="*/ 80963 h 1540669"/>
                            <a:gd name="connsiteX141" fmla="*/ 555163 w 1857706"/>
                            <a:gd name="connsiteY141" fmla="*/ 76200 h 1540669"/>
                            <a:gd name="connsiteX142" fmla="*/ 548019 w 1857706"/>
                            <a:gd name="connsiteY142" fmla="*/ 69056 h 1540669"/>
                            <a:gd name="connsiteX143" fmla="*/ 540875 w 1857706"/>
                            <a:gd name="connsiteY143" fmla="*/ 66675 h 1540669"/>
                            <a:gd name="connsiteX144" fmla="*/ 533731 w 1857706"/>
                            <a:gd name="connsiteY144" fmla="*/ 61913 h 1540669"/>
                            <a:gd name="connsiteX145" fmla="*/ 519444 w 1857706"/>
                            <a:gd name="connsiteY145" fmla="*/ 57150 h 1540669"/>
                            <a:gd name="connsiteX146" fmla="*/ 498013 w 1857706"/>
                            <a:gd name="connsiteY146" fmla="*/ 50006 h 1540669"/>
                            <a:gd name="connsiteX147" fmla="*/ 490869 w 1857706"/>
                            <a:gd name="connsiteY147" fmla="*/ 47625 h 1540669"/>
                            <a:gd name="connsiteX148" fmla="*/ 483725 w 1857706"/>
                            <a:gd name="connsiteY148" fmla="*/ 45244 h 1540669"/>
                            <a:gd name="connsiteX149" fmla="*/ 474200 w 1857706"/>
                            <a:gd name="connsiteY149" fmla="*/ 42863 h 1540669"/>
                            <a:gd name="connsiteX150" fmla="*/ 467056 w 1857706"/>
                            <a:gd name="connsiteY150" fmla="*/ 40481 h 1540669"/>
                            <a:gd name="connsiteX151" fmla="*/ 457531 w 1857706"/>
                            <a:gd name="connsiteY151" fmla="*/ 38100 h 1540669"/>
                            <a:gd name="connsiteX152" fmla="*/ 443244 w 1857706"/>
                            <a:gd name="connsiteY152" fmla="*/ 33338 h 1540669"/>
                            <a:gd name="connsiteX153" fmla="*/ 436100 w 1857706"/>
                            <a:gd name="connsiteY153" fmla="*/ 30956 h 1540669"/>
                            <a:gd name="connsiteX154" fmla="*/ 424194 w 1857706"/>
                            <a:gd name="connsiteY154" fmla="*/ 28575 h 1540669"/>
                            <a:gd name="connsiteX155" fmla="*/ 417050 w 1857706"/>
                            <a:gd name="connsiteY155" fmla="*/ 26194 h 1540669"/>
                            <a:gd name="connsiteX156" fmla="*/ 388475 w 1857706"/>
                            <a:gd name="connsiteY156" fmla="*/ 23813 h 1540669"/>
                            <a:gd name="connsiteX157" fmla="*/ 367044 w 1857706"/>
                            <a:gd name="connsiteY157" fmla="*/ 19050 h 1540669"/>
                            <a:gd name="connsiteX158" fmla="*/ 352756 w 1857706"/>
                            <a:gd name="connsiteY158" fmla="*/ 14288 h 1540669"/>
                            <a:gd name="connsiteX159" fmla="*/ 338469 w 1857706"/>
                            <a:gd name="connsiteY159" fmla="*/ 9525 h 1540669"/>
                            <a:gd name="connsiteX160" fmla="*/ 321800 w 1857706"/>
                            <a:gd name="connsiteY160" fmla="*/ 4763 h 1540669"/>
                            <a:gd name="connsiteX161" fmla="*/ 283700 w 1857706"/>
                            <a:gd name="connsiteY161" fmla="*/ 0 h 1540669"/>
                            <a:gd name="connsiteX162" fmla="*/ 200356 w 1857706"/>
                            <a:gd name="connsiteY162" fmla="*/ 4763 h 1540669"/>
                            <a:gd name="connsiteX163" fmla="*/ 186069 w 1857706"/>
                            <a:gd name="connsiteY163" fmla="*/ 11906 h 1540669"/>
                            <a:gd name="connsiteX164" fmla="*/ 178925 w 1857706"/>
                            <a:gd name="connsiteY164" fmla="*/ 14288 h 1540669"/>
                            <a:gd name="connsiteX165" fmla="*/ 157494 w 1857706"/>
                            <a:gd name="connsiteY165" fmla="*/ 19050 h 1540669"/>
                            <a:gd name="connsiteX166" fmla="*/ 128919 w 1857706"/>
                            <a:gd name="connsiteY166" fmla="*/ 28575 h 1540669"/>
                            <a:gd name="connsiteX167" fmla="*/ 112250 w 1857706"/>
                            <a:gd name="connsiteY167" fmla="*/ 33338 h 1540669"/>
                            <a:gd name="connsiteX168" fmla="*/ 90819 w 1857706"/>
                            <a:gd name="connsiteY168" fmla="*/ 35719 h 1540669"/>
                            <a:gd name="connsiteX169" fmla="*/ 55100 w 1857706"/>
                            <a:gd name="connsiteY169" fmla="*/ 33338 h 1540669"/>
                            <a:gd name="connsiteX170" fmla="*/ 2713 w 1857706"/>
                            <a:gd name="connsiteY170" fmla="*/ 35719 h 1540669"/>
                            <a:gd name="connsiteX171" fmla="*/ 5094 w 1857706"/>
                            <a:gd name="connsiteY171" fmla="*/ 54769 h 1540669"/>
                            <a:gd name="connsiteX172" fmla="*/ 33669 w 1857706"/>
                            <a:gd name="connsiteY172" fmla="*/ 69056 h 1540669"/>
                            <a:gd name="connsiteX173" fmla="*/ 83675 w 1857706"/>
                            <a:gd name="connsiteY173" fmla="*/ 73819 h 1540669"/>
                            <a:gd name="connsiteX174" fmla="*/ 105106 w 1857706"/>
                            <a:gd name="connsiteY174" fmla="*/ 76200 h 1540669"/>
                            <a:gd name="connsiteX175" fmla="*/ 140825 w 1857706"/>
                            <a:gd name="connsiteY175" fmla="*/ 78581 h 1540669"/>
                            <a:gd name="connsiteX176" fmla="*/ 157494 w 1857706"/>
                            <a:gd name="connsiteY176" fmla="*/ 80963 h 1540669"/>
                            <a:gd name="connsiteX177" fmla="*/ 176544 w 1857706"/>
                            <a:gd name="connsiteY177" fmla="*/ 83344 h 1540669"/>
                            <a:gd name="connsiteX178" fmla="*/ 183688 w 1857706"/>
                            <a:gd name="connsiteY178" fmla="*/ 85725 h 1540669"/>
                            <a:gd name="connsiteX179" fmla="*/ 207500 w 1857706"/>
                            <a:gd name="connsiteY179" fmla="*/ 90488 h 1540669"/>
                            <a:gd name="connsiteX180" fmla="*/ 219406 w 1857706"/>
                            <a:gd name="connsiteY180" fmla="*/ 95250 h 1540669"/>
                            <a:gd name="connsiteX181" fmla="*/ 226550 w 1857706"/>
                            <a:gd name="connsiteY181" fmla="*/ 97631 h 1540669"/>
                            <a:gd name="connsiteX182" fmla="*/ 238456 w 1857706"/>
                            <a:gd name="connsiteY182" fmla="*/ 102394 h 1540669"/>
                            <a:gd name="connsiteX183" fmla="*/ 247981 w 1857706"/>
                            <a:gd name="connsiteY183" fmla="*/ 104775 h 1540669"/>
                            <a:gd name="connsiteX184" fmla="*/ 257506 w 1857706"/>
                            <a:gd name="connsiteY184" fmla="*/ 109538 h 1540669"/>
                            <a:gd name="connsiteX185" fmla="*/ 264650 w 1857706"/>
                            <a:gd name="connsiteY185" fmla="*/ 114300 h 1540669"/>
                            <a:gd name="connsiteX186" fmla="*/ 276556 w 1857706"/>
                            <a:gd name="connsiteY186" fmla="*/ 116681 h 1540669"/>
                            <a:gd name="connsiteX187" fmla="*/ 286081 w 1857706"/>
                            <a:gd name="connsiteY187" fmla="*/ 121444 h 1540669"/>
                            <a:gd name="connsiteX188" fmla="*/ 295606 w 1857706"/>
                            <a:gd name="connsiteY188" fmla="*/ 128588 h 1540669"/>
                            <a:gd name="connsiteX189" fmla="*/ 302750 w 1857706"/>
                            <a:gd name="connsiteY189" fmla="*/ 133350 h 1540669"/>
                            <a:gd name="connsiteX190" fmla="*/ 319419 w 1857706"/>
                            <a:gd name="connsiteY190" fmla="*/ 150019 h 1540669"/>
                            <a:gd name="connsiteX191" fmla="*/ 328944 w 1857706"/>
                            <a:gd name="connsiteY191" fmla="*/ 173831 h 1540669"/>
                            <a:gd name="connsiteX192" fmla="*/ 343231 w 1857706"/>
                            <a:gd name="connsiteY192" fmla="*/ 185738 h 1540669"/>
                            <a:gd name="connsiteX193" fmla="*/ 350375 w 1857706"/>
                            <a:gd name="connsiteY193" fmla="*/ 192881 h 1540669"/>
                            <a:gd name="connsiteX194" fmla="*/ 357519 w 1857706"/>
                            <a:gd name="connsiteY194" fmla="*/ 195263 h 1540669"/>
                            <a:gd name="connsiteX195" fmla="*/ 386094 w 1857706"/>
                            <a:gd name="connsiteY195" fmla="*/ 219075 h 1540669"/>
                            <a:gd name="connsiteX196" fmla="*/ 398000 w 1857706"/>
                            <a:gd name="connsiteY196" fmla="*/ 235744 h 1540669"/>
                            <a:gd name="connsiteX197" fmla="*/ 402763 w 1857706"/>
                            <a:gd name="connsiteY197" fmla="*/ 242888 h 1540669"/>
                            <a:gd name="connsiteX198" fmla="*/ 409906 w 1857706"/>
                            <a:gd name="connsiteY198" fmla="*/ 250031 h 1540669"/>
                            <a:gd name="connsiteX199" fmla="*/ 426575 w 1857706"/>
                            <a:gd name="connsiteY199" fmla="*/ 269081 h 1540669"/>
                            <a:gd name="connsiteX200" fmla="*/ 431338 w 1857706"/>
                            <a:gd name="connsiteY200" fmla="*/ 276225 h 1540669"/>
                            <a:gd name="connsiteX201" fmla="*/ 433719 w 1857706"/>
                            <a:gd name="connsiteY201" fmla="*/ 283369 h 1540669"/>
                            <a:gd name="connsiteX202" fmla="*/ 440863 w 1857706"/>
                            <a:gd name="connsiteY202" fmla="*/ 288131 h 1540669"/>
                            <a:gd name="connsiteX203" fmla="*/ 445625 w 1857706"/>
                            <a:gd name="connsiteY203" fmla="*/ 295275 h 1540669"/>
                            <a:gd name="connsiteX204" fmla="*/ 448006 w 1857706"/>
                            <a:gd name="connsiteY204" fmla="*/ 302419 h 1540669"/>
                            <a:gd name="connsiteX205" fmla="*/ 457531 w 1857706"/>
                            <a:gd name="connsiteY205" fmla="*/ 316706 h 1540669"/>
                            <a:gd name="connsiteX206" fmla="*/ 462294 w 1857706"/>
                            <a:gd name="connsiteY206" fmla="*/ 326231 h 1540669"/>
                            <a:gd name="connsiteX207" fmla="*/ 471819 w 1857706"/>
                            <a:gd name="connsiteY207" fmla="*/ 340519 h 1540669"/>
                            <a:gd name="connsiteX208" fmla="*/ 478963 w 1857706"/>
                            <a:gd name="connsiteY208" fmla="*/ 357188 h 1540669"/>
                            <a:gd name="connsiteX209" fmla="*/ 488488 w 1857706"/>
                            <a:gd name="connsiteY209" fmla="*/ 371475 h 1540669"/>
                            <a:gd name="connsiteX210" fmla="*/ 493250 w 1857706"/>
                            <a:gd name="connsiteY210" fmla="*/ 378619 h 1540669"/>
                            <a:gd name="connsiteX211" fmla="*/ 500394 w 1857706"/>
                            <a:gd name="connsiteY211" fmla="*/ 404813 h 1540669"/>
                            <a:gd name="connsiteX212" fmla="*/ 505156 w 1857706"/>
                            <a:gd name="connsiteY212" fmla="*/ 411956 h 1540669"/>
                            <a:gd name="connsiteX213" fmla="*/ 517063 w 1857706"/>
                            <a:gd name="connsiteY213" fmla="*/ 431006 h 1540669"/>
                            <a:gd name="connsiteX214" fmla="*/ 521825 w 1857706"/>
                            <a:gd name="connsiteY214" fmla="*/ 438150 h 1540669"/>
                            <a:gd name="connsiteX215" fmla="*/ 528969 w 1857706"/>
                            <a:gd name="connsiteY215" fmla="*/ 445294 h 1540669"/>
                            <a:gd name="connsiteX216" fmla="*/ 533731 w 1857706"/>
                            <a:gd name="connsiteY216" fmla="*/ 454819 h 1540669"/>
                            <a:gd name="connsiteX217" fmla="*/ 538494 w 1857706"/>
                            <a:gd name="connsiteY217" fmla="*/ 461963 h 1540669"/>
                            <a:gd name="connsiteX218" fmla="*/ 540875 w 1857706"/>
                            <a:gd name="connsiteY218" fmla="*/ 476250 h 1540669"/>
                            <a:gd name="connsiteX219" fmla="*/ 548019 w 1857706"/>
                            <a:gd name="connsiteY219" fmla="*/ 492919 h 1540669"/>
                            <a:gd name="connsiteX220" fmla="*/ 552781 w 1857706"/>
                            <a:gd name="connsiteY220" fmla="*/ 500063 h 1540669"/>
                            <a:gd name="connsiteX221" fmla="*/ 562306 w 1857706"/>
                            <a:gd name="connsiteY221" fmla="*/ 511969 h 1540669"/>
                            <a:gd name="connsiteX222" fmla="*/ 581356 w 1857706"/>
                            <a:gd name="connsiteY222" fmla="*/ 538163 h 1540669"/>
                            <a:gd name="connsiteX223" fmla="*/ 590881 w 1857706"/>
                            <a:gd name="connsiteY223" fmla="*/ 552450 h 1540669"/>
                            <a:gd name="connsiteX224" fmla="*/ 598025 w 1857706"/>
                            <a:gd name="connsiteY224" fmla="*/ 559594 h 1540669"/>
                            <a:gd name="connsiteX225" fmla="*/ 605169 w 1857706"/>
                            <a:gd name="connsiteY225" fmla="*/ 576263 h 1540669"/>
                            <a:gd name="connsiteX226" fmla="*/ 609931 w 1857706"/>
                            <a:gd name="connsiteY226" fmla="*/ 590550 h 1540669"/>
                            <a:gd name="connsiteX227" fmla="*/ 614694 w 1857706"/>
                            <a:gd name="connsiteY227" fmla="*/ 628650 h 1540669"/>
                            <a:gd name="connsiteX228" fmla="*/ 617075 w 1857706"/>
                            <a:gd name="connsiteY228" fmla="*/ 640556 h 1540669"/>
                            <a:gd name="connsiteX229" fmla="*/ 621838 w 1857706"/>
                            <a:gd name="connsiteY229" fmla="*/ 664369 h 1540669"/>
                            <a:gd name="connsiteX230" fmla="*/ 626600 w 1857706"/>
                            <a:gd name="connsiteY230" fmla="*/ 678656 h 1540669"/>
                            <a:gd name="connsiteX231" fmla="*/ 631363 w 1857706"/>
                            <a:gd name="connsiteY231" fmla="*/ 692944 h 1540669"/>
                            <a:gd name="connsiteX232" fmla="*/ 633744 w 1857706"/>
                            <a:gd name="connsiteY232" fmla="*/ 700088 h 1540669"/>
                            <a:gd name="connsiteX233" fmla="*/ 636125 w 1857706"/>
                            <a:gd name="connsiteY233" fmla="*/ 707231 h 1540669"/>
                            <a:gd name="connsiteX234" fmla="*/ 631363 w 1857706"/>
                            <a:gd name="connsiteY234" fmla="*/ 754856 h 1540669"/>
                            <a:gd name="connsiteX235" fmla="*/ 628981 w 1857706"/>
                            <a:gd name="connsiteY235" fmla="*/ 762000 h 1540669"/>
                            <a:gd name="connsiteX236" fmla="*/ 621838 w 1857706"/>
                            <a:gd name="connsiteY236" fmla="*/ 769144 h 1540669"/>
                            <a:gd name="connsiteX237" fmla="*/ 612313 w 1857706"/>
                            <a:gd name="connsiteY237" fmla="*/ 781050 h 1540669"/>
                            <a:gd name="connsiteX238" fmla="*/ 593263 w 1857706"/>
                            <a:gd name="connsiteY238" fmla="*/ 785813 h 1540669"/>
                            <a:gd name="connsiteX239" fmla="*/ 450388 w 1857706"/>
                            <a:gd name="connsiteY239" fmla="*/ 785813 h 1540669"/>
                            <a:gd name="connsiteX240" fmla="*/ 440863 w 1857706"/>
                            <a:gd name="connsiteY240" fmla="*/ 788194 h 1540669"/>
                            <a:gd name="connsiteX241" fmla="*/ 419431 w 1857706"/>
                            <a:gd name="connsiteY241" fmla="*/ 795338 h 1540669"/>
                            <a:gd name="connsiteX242" fmla="*/ 412288 w 1857706"/>
                            <a:gd name="connsiteY242" fmla="*/ 797719 h 1540669"/>
                            <a:gd name="connsiteX243" fmla="*/ 402763 w 1857706"/>
                            <a:gd name="connsiteY243" fmla="*/ 802481 h 1540669"/>
                            <a:gd name="connsiteX244" fmla="*/ 388475 w 1857706"/>
                            <a:gd name="connsiteY244" fmla="*/ 807244 h 1540669"/>
                            <a:gd name="connsiteX245" fmla="*/ 378950 w 1857706"/>
                            <a:gd name="connsiteY245" fmla="*/ 812006 h 1540669"/>
                            <a:gd name="connsiteX246" fmla="*/ 371806 w 1857706"/>
                            <a:gd name="connsiteY246" fmla="*/ 814388 h 1540669"/>
                            <a:gd name="connsiteX247" fmla="*/ 347994 w 1857706"/>
                            <a:gd name="connsiteY247" fmla="*/ 826294 h 1540669"/>
                            <a:gd name="connsiteX248" fmla="*/ 333706 w 1857706"/>
                            <a:gd name="connsiteY248" fmla="*/ 833438 h 1540669"/>
                            <a:gd name="connsiteX249" fmla="*/ 319419 w 1857706"/>
                            <a:gd name="connsiteY249" fmla="*/ 840581 h 1540669"/>
                            <a:gd name="connsiteX250" fmla="*/ 302750 w 1857706"/>
                            <a:gd name="connsiteY250" fmla="*/ 850106 h 1540669"/>
                            <a:gd name="connsiteX251" fmla="*/ 288463 w 1857706"/>
                            <a:gd name="connsiteY251" fmla="*/ 857250 h 1540669"/>
                            <a:gd name="connsiteX252" fmla="*/ 281319 w 1857706"/>
                            <a:gd name="connsiteY252" fmla="*/ 862013 h 1540669"/>
                            <a:gd name="connsiteX253" fmla="*/ 274175 w 1857706"/>
                            <a:gd name="connsiteY253" fmla="*/ 864394 h 1540669"/>
                            <a:gd name="connsiteX254" fmla="*/ 259888 w 1857706"/>
                            <a:gd name="connsiteY254" fmla="*/ 878681 h 1540669"/>
                            <a:gd name="connsiteX255" fmla="*/ 252744 w 1857706"/>
                            <a:gd name="connsiteY255" fmla="*/ 883444 h 1540669"/>
                            <a:gd name="connsiteX256" fmla="*/ 250363 w 1857706"/>
                            <a:gd name="connsiteY256" fmla="*/ 892969 h 1540669"/>
                            <a:gd name="connsiteX257" fmla="*/ 252744 w 1857706"/>
                            <a:gd name="connsiteY257" fmla="*/ 1028700 h 1540669"/>
                            <a:gd name="connsiteX258" fmla="*/ 257506 w 1857706"/>
                            <a:gd name="connsiteY258" fmla="*/ 1045369 h 1540669"/>
                            <a:gd name="connsiteX259" fmla="*/ 259888 w 1857706"/>
                            <a:gd name="connsiteY259" fmla="*/ 1054894 h 1540669"/>
                            <a:gd name="connsiteX260" fmla="*/ 264650 w 1857706"/>
                            <a:gd name="connsiteY260" fmla="*/ 1069181 h 1540669"/>
                            <a:gd name="connsiteX261" fmla="*/ 267031 w 1857706"/>
                            <a:gd name="connsiteY261" fmla="*/ 1076325 h 1540669"/>
                            <a:gd name="connsiteX262" fmla="*/ 271794 w 1857706"/>
                            <a:gd name="connsiteY262" fmla="*/ 1083469 h 1540669"/>
                            <a:gd name="connsiteX263" fmla="*/ 276556 w 1857706"/>
                            <a:gd name="connsiteY263" fmla="*/ 1092994 h 1540669"/>
                            <a:gd name="connsiteX264" fmla="*/ 278938 w 1857706"/>
                            <a:gd name="connsiteY264" fmla="*/ 1100138 h 1540669"/>
                            <a:gd name="connsiteX265" fmla="*/ 290844 w 1857706"/>
                            <a:gd name="connsiteY265" fmla="*/ 1104900 h 1540669"/>
                            <a:gd name="connsiteX266" fmla="*/ 300369 w 1857706"/>
                            <a:gd name="connsiteY266" fmla="*/ 1112044 h 1540669"/>
                            <a:gd name="connsiteX267" fmla="*/ 355138 w 1857706"/>
                            <a:gd name="connsiteY267" fmla="*/ 1123950 h 1540669"/>
                            <a:gd name="connsiteX268" fmla="*/ 376569 w 1857706"/>
                            <a:gd name="connsiteY268" fmla="*/ 1131094 h 1540669"/>
                            <a:gd name="connsiteX269" fmla="*/ 388475 w 1857706"/>
                            <a:gd name="connsiteY269" fmla="*/ 1133475 h 1540669"/>
                            <a:gd name="connsiteX270" fmla="*/ 395619 w 1857706"/>
                            <a:gd name="connsiteY270" fmla="*/ 1135856 h 1540669"/>
                            <a:gd name="connsiteX271" fmla="*/ 407525 w 1857706"/>
                            <a:gd name="connsiteY271" fmla="*/ 1138238 h 1540669"/>
                            <a:gd name="connsiteX272" fmla="*/ 424194 w 1857706"/>
                            <a:gd name="connsiteY272" fmla="*/ 1145381 h 1540669"/>
                            <a:gd name="connsiteX273" fmla="*/ 431338 w 1857706"/>
                            <a:gd name="connsiteY273" fmla="*/ 1147763 h 1540669"/>
                            <a:gd name="connsiteX274" fmla="*/ 450388 w 1857706"/>
                            <a:gd name="connsiteY274" fmla="*/ 1157288 h 1540669"/>
                            <a:gd name="connsiteX275" fmla="*/ 462294 w 1857706"/>
                            <a:gd name="connsiteY275" fmla="*/ 1164431 h 1540669"/>
                            <a:gd name="connsiteX276" fmla="*/ 469438 w 1857706"/>
                            <a:gd name="connsiteY276" fmla="*/ 1169194 h 1540669"/>
                            <a:gd name="connsiteX277" fmla="*/ 476581 w 1857706"/>
                            <a:gd name="connsiteY277" fmla="*/ 1171575 h 1540669"/>
                            <a:gd name="connsiteX278" fmla="*/ 488488 w 1857706"/>
                            <a:gd name="connsiteY278" fmla="*/ 1178719 h 1540669"/>
                            <a:gd name="connsiteX279" fmla="*/ 495631 w 1857706"/>
                            <a:gd name="connsiteY279" fmla="*/ 1183481 h 1540669"/>
                            <a:gd name="connsiteX280" fmla="*/ 524206 w 1857706"/>
                            <a:gd name="connsiteY280" fmla="*/ 1207294 h 1540669"/>
                            <a:gd name="connsiteX281" fmla="*/ 550400 w 1857706"/>
                            <a:gd name="connsiteY281" fmla="*/ 1233487 h 1540669"/>
                            <a:gd name="connsiteX282" fmla="*/ 574212 w 1857706"/>
                            <a:gd name="connsiteY282" fmla="*/ 1273969 h 1540669"/>
                            <a:gd name="connsiteX283" fmla="*/ 628982 w 1857706"/>
                            <a:gd name="connsiteY283" fmla="*/ 1369219 h 1540669"/>
                            <a:gd name="connsiteX284" fmla="*/ 728994 w 1857706"/>
                            <a:gd name="connsiteY284" fmla="*/ 1426368 h 1540669"/>
                            <a:gd name="connsiteX285" fmla="*/ 831387 w 1857706"/>
                            <a:gd name="connsiteY285" fmla="*/ 1457325 h 1540669"/>
                            <a:gd name="connsiteX286" fmla="*/ 955213 w 1857706"/>
                            <a:gd name="connsiteY286"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62381 w 1857706"/>
                            <a:gd name="connsiteY79" fmla="*/ 614363 h 1540669"/>
                            <a:gd name="connsiteX80" fmla="*/ 1105231 w 1857706"/>
                            <a:gd name="connsiteY80" fmla="*/ 619126 h 1540669"/>
                            <a:gd name="connsiteX81" fmla="*/ 1081419 w 1857706"/>
                            <a:gd name="connsiteY81" fmla="*/ 623888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14694 w 1857706"/>
                            <a:gd name="connsiteY226" fmla="*/ 628650 h 1540669"/>
                            <a:gd name="connsiteX227" fmla="*/ 617075 w 1857706"/>
                            <a:gd name="connsiteY227" fmla="*/ 640556 h 1540669"/>
                            <a:gd name="connsiteX228" fmla="*/ 621838 w 1857706"/>
                            <a:gd name="connsiteY228" fmla="*/ 664369 h 1540669"/>
                            <a:gd name="connsiteX229" fmla="*/ 626600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05231 w 1857706"/>
                            <a:gd name="connsiteY80" fmla="*/ 619126 h 1540669"/>
                            <a:gd name="connsiteX81" fmla="*/ 1081419 w 1857706"/>
                            <a:gd name="connsiteY81" fmla="*/ 623888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14694 w 1857706"/>
                            <a:gd name="connsiteY226" fmla="*/ 628650 h 1540669"/>
                            <a:gd name="connsiteX227" fmla="*/ 617075 w 1857706"/>
                            <a:gd name="connsiteY227" fmla="*/ 640556 h 1540669"/>
                            <a:gd name="connsiteX228" fmla="*/ 621838 w 1857706"/>
                            <a:gd name="connsiteY228" fmla="*/ 664369 h 1540669"/>
                            <a:gd name="connsiteX229" fmla="*/ 626600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05231 w 1857706"/>
                            <a:gd name="connsiteY80" fmla="*/ 619126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14694 w 1857706"/>
                            <a:gd name="connsiteY226" fmla="*/ 628650 h 1540669"/>
                            <a:gd name="connsiteX227" fmla="*/ 617075 w 1857706"/>
                            <a:gd name="connsiteY227" fmla="*/ 640556 h 1540669"/>
                            <a:gd name="connsiteX228" fmla="*/ 621838 w 1857706"/>
                            <a:gd name="connsiteY228" fmla="*/ 664369 h 1540669"/>
                            <a:gd name="connsiteX229" fmla="*/ 626600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14694 w 1857706"/>
                            <a:gd name="connsiteY226" fmla="*/ 628650 h 1540669"/>
                            <a:gd name="connsiteX227" fmla="*/ 617075 w 1857706"/>
                            <a:gd name="connsiteY227" fmla="*/ 640556 h 1540669"/>
                            <a:gd name="connsiteX228" fmla="*/ 621838 w 1857706"/>
                            <a:gd name="connsiteY228" fmla="*/ 664369 h 1540669"/>
                            <a:gd name="connsiteX229" fmla="*/ 626600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14694 w 1857706"/>
                            <a:gd name="connsiteY226" fmla="*/ 628650 h 1540669"/>
                            <a:gd name="connsiteX227" fmla="*/ 617075 w 1857706"/>
                            <a:gd name="connsiteY227" fmla="*/ 640556 h 1540669"/>
                            <a:gd name="connsiteX228" fmla="*/ 621838 w 1857706"/>
                            <a:gd name="connsiteY228" fmla="*/ 664369 h 1540669"/>
                            <a:gd name="connsiteX229" fmla="*/ 652794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38507 w 1857706"/>
                            <a:gd name="connsiteY226" fmla="*/ 640557 h 1540669"/>
                            <a:gd name="connsiteX227" fmla="*/ 617075 w 1857706"/>
                            <a:gd name="connsiteY227" fmla="*/ 640556 h 1540669"/>
                            <a:gd name="connsiteX228" fmla="*/ 621838 w 1857706"/>
                            <a:gd name="connsiteY228" fmla="*/ 664369 h 1540669"/>
                            <a:gd name="connsiteX229" fmla="*/ 652794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38507 w 1857706"/>
                            <a:gd name="connsiteY226" fmla="*/ 640557 h 1540669"/>
                            <a:gd name="connsiteX227" fmla="*/ 617075 w 1857706"/>
                            <a:gd name="connsiteY227" fmla="*/ 640556 h 1540669"/>
                            <a:gd name="connsiteX228" fmla="*/ 662320 w 1857706"/>
                            <a:gd name="connsiteY228" fmla="*/ 673894 h 1540669"/>
                            <a:gd name="connsiteX229" fmla="*/ 652794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38507 w 1857706"/>
                            <a:gd name="connsiteY226" fmla="*/ 640557 h 1540669"/>
                            <a:gd name="connsiteX227" fmla="*/ 626600 w 1857706"/>
                            <a:gd name="connsiteY227" fmla="*/ 631031 h 1540669"/>
                            <a:gd name="connsiteX228" fmla="*/ 662320 w 1857706"/>
                            <a:gd name="connsiteY228" fmla="*/ 673894 h 1540669"/>
                            <a:gd name="connsiteX229" fmla="*/ 652794 w 1857706"/>
                            <a:gd name="connsiteY229" fmla="*/ 678656 h 1540669"/>
                            <a:gd name="connsiteX230" fmla="*/ 631363 w 1857706"/>
                            <a:gd name="connsiteY230" fmla="*/ 692944 h 1540669"/>
                            <a:gd name="connsiteX231" fmla="*/ 633744 w 1857706"/>
                            <a:gd name="connsiteY231" fmla="*/ 700088 h 1540669"/>
                            <a:gd name="connsiteX232" fmla="*/ 636125 w 1857706"/>
                            <a:gd name="connsiteY232" fmla="*/ 707231 h 1540669"/>
                            <a:gd name="connsiteX233" fmla="*/ 631363 w 1857706"/>
                            <a:gd name="connsiteY233" fmla="*/ 754856 h 1540669"/>
                            <a:gd name="connsiteX234" fmla="*/ 628981 w 1857706"/>
                            <a:gd name="connsiteY234" fmla="*/ 762000 h 1540669"/>
                            <a:gd name="connsiteX235" fmla="*/ 621838 w 1857706"/>
                            <a:gd name="connsiteY235" fmla="*/ 769144 h 1540669"/>
                            <a:gd name="connsiteX236" fmla="*/ 612313 w 1857706"/>
                            <a:gd name="connsiteY236" fmla="*/ 781050 h 1540669"/>
                            <a:gd name="connsiteX237" fmla="*/ 593263 w 1857706"/>
                            <a:gd name="connsiteY237" fmla="*/ 785813 h 1540669"/>
                            <a:gd name="connsiteX238" fmla="*/ 450388 w 1857706"/>
                            <a:gd name="connsiteY238" fmla="*/ 785813 h 1540669"/>
                            <a:gd name="connsiteX239" fmla="*/ 440863 w 1857706"/>
                            <a:gd name="connsiteY239" fmla="*/ 788194 h 1540669"/>
                            <a:gd name="connsiteX240" fmla="*/ 419431 w 1857706"/>
                            <a:gd name="connsiteY240" fmla="*/ 795338 h 1540669"/>
                            <a:gd name="connsiteX241" fmla="*/ 412288 w 1857706"/>
                            <a:gd name="connsiteY241" fmla="*/ 797719 h 1540669"/>
                            <a:gd name="connsiteX242" fmla="*/ 402763 w 1857706"/>
                            <a:gd name="connsiteY242" fmla="*/ 802481 h 1540669"/>
                            <a:gd name="connsiteX243" fmla="*/ 388475 w 1857706"/>
                            <a:gd name="connsiteY243" fmla="*/ 807244 h 1540669"/>
                            <a:gd name="connsiteX244" fmla="*/ 378950 w 1857706"/>
                            <a:gd name="connsiteY244" fmla="*/ 812006 h 1540669"/>
                            <a:gd name="connsiteX245" fmla="*/ 371806 w 1857706"/>
                            <a:gd name="connsiteY245" fmla="*/ 814388 h 1540669"/>
                            <a:gd name="connsiteX246" fmla="*/ 347994 w 1857706"/>
                            <a:gd name="connsiteY246" fmla="*/ 826294 h 1540669"/>
                            <a:gd name="connsiteX247" fmla="*/ 333706 w 1857706"/>
                            <a:gd name="connsiteY247" fmla="*/ 833438 h 1540669"/>
                            <a:gd name="connsiteX248" fmla="*/ 319419 w 1857706"/>
                            <a:gd name="connsiteY248" fmla="*/ 840581 h 1540669"/>
                            <a:gd name="connsiteX249" fmla="*/ 302750 w 1857706"/>
                            <a:gd name="connsiteY249" fmla="*/ 850106 h 1540669"/>
                            <a:gd name="connsiteX250" fmla="*/ 288463 w 1857706"/>
                            <a:gd name="connsiteY250" fmla="*/ 857250 h 1540669"/>
                            <a:gd name="connsiteX251" fmla="*/ 281319 w 1857706"/>
                            <a:gd name="connsiteY251" fmla="*/ 862013 h 1540669"/>
                            <a:gd name="connsiteX252" fmla="*/ 274175 w 1857706"/>
                            <a:gd name="connsiteY252" fmla="*/ 864394 h 1540669"/>
                            <a:gd name="connsiteX253" fmla="*/ 259888 w 1857706"/>
                            <a:gd name="connsiteY253" fmla="*/ 878681 h 1540669"/>
                            <a:gd name="connsiteX254" fmla="*/ 252744 w 1857706"/>
                            <a:gd name="connsiteY254" fmla="*/ 883444 h 1540669"/>
                            <a:gd name="connsiteX255" fmla="*/ 250363 w 1857706"/>
                            <a:gd name="connsiteY255" fmla="*/ 892969 h 1540669"/>
                            <a:gd name="connsiteX256" fmla="*/ 252744 w 1857706"/>
                            <a:gd name="connsiteY256" fmla="*/ 1028700 h 1540669"/>
                            <a:gd name="connsiteX257" fmla="*/ 257506 w 1857706"/>
                            <a:gd name="connsiteY257" fmla="*/ 1045369 h 1540669"/>
                            <a:gd name="connsiteX258" fmla="*/ 259888 w 1857706"/>
                            <a:gd name="connsiteY258" fmla="*/ 1054894 h 1540669"/>
                            <a:gd name="connsiteX259" fmla="*/ 264650 w 1857706"/>
                            <a:gd name="connsiteY259" fmla="*/ 1069181 h 1540669"/>
                            <a:gd name="connsiteX260" fmla="*/ 267031 w 1857706"/>
                            <a:gd name="connsiteY260" fmla="*/ 1076325 h 1540669"/>
                            <a:gd name="connsiteX261" fmla="*/ 271794 w 1857706"/>
                            <a:gd name="connsiteY261" fmla="*/ 1083469 h 1540669"/>
                            <a:gd name="connsiteX262" fmla="*/ 276556 w 1857706"/>
                            <a:gd name="connsiteY262" fmla="*/ 1092994 h 1540669"/>
                            <a:gd name="connsiteX263" fmla="*/ 278938 w 1857706"/>
                            <a:gd name="connsiteY263" fmla="*/ 1100138 h 1540669"/>
                            <a:gd name="connsiteX264" fmla="*/ 290844 w 1857706"/>
                            <a:gd name="connsiteY264" fmla="*/ 1104900 h 1540669"/>
                            <a:gd name="connsiteX265" fmla="*/ 300369 w 1857706"/>
                            <a:gd name="connsiteY265" fmla="*/ 1112044 h 1540669"/>
                            <a:gd name="connsiteX266" fmla="*/ 355138 w 1857706"/>
                            <a:gd name="connsiteY266" fmla="*/ 1123950 h 1540669"/>
                            <a:gd name="connsiteX267" fmla="*/ 376569 w 1857706"/>
                            <a:gd name="connsiteY267" fmla="*/ 1131094 h 1540669"/>
                            <a:gd name="connsiteX268" fmla="*/ 388475 w 1857706"/>
                            <a:gd name="connsiteY268" fmla="*/ 1133475 h 1540669"/>
                            <a:gd name="connsiteX269" fmla="*/ 395619 w 1857706"/>
                            <a:gd name="connsiteY269" fmla="*/ 1135856 h 1540669"/>
                            <a:gd name="connsiteX270" fmla="*/ 407525 w 1857706"/>
                            <a:gd name="connsiteY270" fmla="*/ 1138238 h 1540669"/>
                            <a:gd name="connsiteX271" fmla="*/ 424194 w 1857706"/>
                            <a:gd name="connsiteY271" fmla="*/ 1145381 h 1540669"/>
                            <a:gd name="connsiteX272" fmla="*/ 431338 w 1857706"/>
                            <a:gd name="connsiteY272" fmla="*/ 1147763 h 1540669"/>
                            <a:gd name="connsiteX273" fmla="*/ 450388 w 1857706"/>
                            <a:gd name="connsiteY273" fmla="*/ 1157288 h 1540669"/>
                            <a:gd name="connsiteX274" fmla="*/ 462294 w 1857706"/>
                            <a:gd name="connsiteY274" fmla="*/ 1164431 h 1540669"/>
                            <a:gd name="connsiteX275" fmla="*/ 469438 w 1857706"/>
                            <a:gd name="connsiteY275" fmla="*/ 1169194 h 1540669"/>
                            <a:gd name="connsiteX276" fmla="*/ 476581 w 1857706"/>
                            <a:gd name="connsiteY276" fmla="*/ 1171575 h 1540669"/>
                            <a:gd name="connsiteX277" fmla="*/ 488488 w 1857706"/>
                            <a:gd name="connsiteY277" fmla="*/ 1178719 h 1540669"/>
                            <a:gd name="connsiteX278" fmla="*/ 495631 w 1857706"/>
                            <a:gd name="connsiteY278" fmla="*/ 1183481 h 1540669"/>
                            <a:gd name="connsiteX279" fmla="*/ 524206 w 1857706"/>
                            <a:gd name="connsiteY279" fmla="*/ 1207294 h 1540669"/>
                            <a:gd name="connsiteX280" fmla="*/ 550400 w 1857706"/>
                            <a:gd name="connsiteY280" fmla="*/ 1233487 h 1540669"/>
                            <a:gd name="connsiteX281" fmla="*/ 574212 w 1857706"/>
                            <a:gd name="connsiteY281" fmla="*/ 1273969 h 1540669"/>
                            <a:gd name="connsiteX282" fmla="*/ 628982 w 1857706"/>
                            <a:gd name="connsiteY282" fmla="*/ 1369219 h 1540669"/>
                            <a:gd name="connsiteX283" fmla="*/ 728994 w 1857706"/>
                            <a:gd name="connsiteY283" fmla="*/ 1426368 h 1540669"/>
                            <a:gd name="connsiteX284" fmla="*/ 831387 w 1857706"/>
                            <a:gd name="connsiteY284" fmla="*/ 1457325 h 1540669"/>
                            <a:gd name="connsiteX285" fmla="*/ 955213 w 1857706"/>
                            <a:gd name="connsiteY28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62320 w 1857706"/>
                            <a:gd name="connsiteY227" fmla="*/ 673894 h 1540669"/>
                            <a:gd name="connsiteX228" fmla="*/ 652794 w 1857706"/>
                            <a:gd name="connsiteY228" fmla="*/ 678656 h 1540669"/>
                            <a:gd name="connsiteX229" fmla="*/ 631363 w 1857706"/>
                            <a:gd name="connsiteY229" fmla="*/ 692944 h 1540669"/>
                            <a:gd name="connsiteX230" fmla="*/ 633744 w 1857706"/>
                            <a:gd name="connsiteY230" fmla="*/ 700088 h 1540669"/>
                            <a:gd name="connsiteX231" fmla="*/ 636125 w 1857706"/>
                            <a:gd name="connsiteY231" fmla="*/ 707231 h 1540669"/>
                            <a:gd name="connsiteX232" fmla="*/ 631363 w 1857706"/>
                            <a:gd name="connsiteY232" fmla="*/ 754856 h 1540669"/>
                            <a:gd name="connsiteX233" fmla="*/ 628981 w 1857706"/>
                            <a:gd name="connsiteY233" fmla="*/ 762000 h 1540669"/>
                            <a:gd name="connsiteX234" fmla="*/ 621838 w 1857706"/>
                            <a:gd name="connsiteY234" fmla="*/ 769144 h 1540669"/>
                            <a:gd name="connsiteX235" fmla="*/ 612313 w 1857706"/>
                            <a:gd name="connsiteY235" fmla="*/ 781050 h 1540669"/>
                            <a:gd name="connsiteX236" fmla="*/ 593263 w 1857706"/>
                            <a:gd name="connsiteY236" fmla="*/ 785813 h 1540669"/>
                            <a:gd name="connsiteX237" fmla="*/ 450388 w 1857706"/>
                            <a:gd name="connsiteY237" fmla="*/ 785813 h 1540669"/>
                            <a:gd name="connsiteX238" fmla="*/ 440863 w 1857706"/>
                            <a:gd name="connsiteY238" fmla="*/ 788194 h 1540669"/>
                            <a:gd name="connsiteX239" fmla="*/ 419431 w 1857706"/>
                            <a:gd name="connsiteY239" fmla="*/ 795338 h 1540669"/>
                            <a:gd name="connsiteX240" fmla="*/ 412288 w 1857706"/>
                            <a:gd name="connsiteY240" fmla="*/ 797719 h 1540669"/>
                            <a:gd name="connsiteX241" fmla="*/ 402763 w 1857706"/>
                            <a:gd name="connsiteY241" fmla="*/ 802481 h 1540669"/>
                            <a:gd name="connsiteX242" fmla="*/ 388475 w 1857706"/>
                            <a:gd name="connsiteY242" fmla="*/ 807244 h 1540669"/>
                            <a:gd name="connsiteX243" fmla="*/ 378950 w 1857706"/>
                            <a:gd name="connsiteY243" fmla="*/ 812006 h 1540669"/>
                            <a:gd name="connsiteX244" fmla="*/ 371806 w 1857706"/>
                            <a:gd name="connsiteY244" fmla="*/ 814388 h 1540669"/>
                            <a:gd name="connsiteX245" fmla="*/ 347994 w 1857706"/>
                            <a:gd name="connsiteY245" fmla="*/ 826294 h 1540669"/>
                            <a:gd name="connsiteX246" fmla="*/ 333706 w 1857706"/>
                            <a:gd name="connsiteY246" fmla="*/ 833438 h 1540669"/>
                            <a:gd name="connsiteX247" fmla="*/ 319419 w 1857706"/>
                            <a:gd name="connsiteY247" fmla="*/ 840581 h 1540669"/>
                            <a:gd name="connsiteX248" fmla="*/ 302750 w 1857706"/>
                            <a:gd name="connsiteY248" fmla="*/ 850106 h 1540669"/>
                            <a:gd name="connsiteX249" fmla="*/ 288463 w 1857706"/>
                            <a:gd name="connsiteY249" fmla="*/ 857250 h 1540669"/>
                            <a:gd name="connsiteX250" fmla="*/ 281319 w 1857706"/>
                            <a:gd name="connsiteY250" fmla="*/ 862013 h 1540669"/>
                            <a:gd name="connsiteX251" fmla="*/ 274175 w 1857706"/>
                            <a:gd name="connsiteY251" fmla="*/ 864394 h 1540669"/>
                            <a:gd name="connsiteX252" fmla="*/ 259888 w 1857706"/>
                            <a:gd name="connsiteY252" fmla="*/ 878681 h 1540669"/>
                            <a:gd name="connsiteX253" fmla="*/ 252744 w 1857706"/>
                            <a:gd name="connsiteY253" fmla="*/ 883444 h 1540669"/>
                            <a:gd name="connsiteX254" fmla="*/ 250363 w 1857706"/>
                            <a:gd name="connsiteY254" fmla="*/ 892969 h 1540669"/>
                            <a:gd name="connsiteX255" fmla="*/ 252744 w 1857706"/>
                            <a:gd name="connsiteY255" fmla="*/ 1028700 h 1540669"/>
                            <a:gd name="connsiteX256" fmla="*/ 257506 w 1857706"/>
                            <a:gd name="connsiteY256" fmla="*/ 1045369 h 1540669"/>
                            <a:gd name="connsiteX257" fmla="*/ 259888 w 1857706"/>
                            <a:gd name="connsiteY257" fmla="*/ 1054894 h 1540669"/>
                            <a:gd name="connsiteX258" fmla="*/ 264650 w 1857706"/>
                            <a:gd name="connsiteY258" fmla="*/ 1069181 h 1540669"/>
                            <a:gd name="connsiteX259" fmla="*/ 267031 w 1857706"/>
                            <a:gd name="connsiteY259" fmla="*/ 1076325 h 1540669"/>
                            <a:gd name="connsiteX260" fmla="*/ 271794 w 1857706"/>
                            <a:gd name="connsiteY260" fmla="*/ 1083469 h 1540669"/>
                            <a:gd name="connsiteX261" fmla="*/ 276556 w 1857706"/>
                            <a:gd name="connsiteY261" fmla="*/ 1092994 h 1540669"/>
                            <a:gd name="connsiteX262" fmla="*/ 278938 w 1857706"/>
                            <a:gd name="connsiteY262" fmla="*/ 1100138 h 1540669"/>
                            <a:gd name="connsiteX263" fmla="*/ 290844 w 1857706"/>
                            <a:gd name="connsiteY263" fmla="*/ 1104900 h 1540669"/>
                            <a:gd name="connsiteX264" fmla="*/ 300369 w 1857706"/>
                            <a:gd name="connsiteY264" fmla="*/ 1112044 h 1540669"/>
                            <a:gd name="connsiteX265" fmla="*/ 355138 w 1857706"/>
                            <a:gd name="connsiteY265" fmla="*/ 1123950 h 1540669"/>
                            <a:gd name="connsiteX266" fmla="*/ 376569 w 1857706"/>
                            <a:gd name="connsiteY266" fmla="*/ 1131094 h 1540669"/>
                            <a:gd name="connsiteX267" fmla="*/ 388475 w 1857706"/>
                            <a:gd name="connsiteY267" fmla="*/ 1133475 h 1540669"/>
                            <a:gd name="connsiteX268" fmla="*/ 395619 w 1857706"/>
                            <a:gd name="connsiteY268" fmla="*/ 1135856 h 1540669"/>
                            <a:gd name="connsiteX269" fmla="*/ 407525 w 1857706"/>
                            <a:gd name="connsiteY269" fmla="*/ 1138238 h 1540669"/>
                            <a:gd name="connsiteX270" fmla="*/ 424194 w 1857706"/>
                            <a:gd name="connsiteY270" fmla="*/ 1145381 h 1540669"/>
                            <a:gd name="connsiteX271" fmla="*/ 431338 w 1857706"/>
                            <a:gd name="connsiteY271" fmla="*/ 1147763 h 1540669"/>
                            <a:gd name="connsiteX272" fmla="*/ 450388 w 1857706"/>
                            <a:gd name="connsiteY272" fmla="*/ 1157288 h 1540669"/>
                            <a:gd name="connsiteX273" fmla="*/ 462294 w 1857706"/>
                            <a:gd name="connsiteY273" fmla="*/ 1164431 h 1540669"/>
                            <a:gd name="connsiteX274" fmla="*/ 469438 w 1857706"/>
                            <a:gd name="connsiteY274" fmla="*/ 1169194 h 1540669"/>
                            <a:gd name="connsiteX275" fmla="*/ 476581 w 1857706"/>
                            <a:gd name="connsiteY275" fmla="*/ 1171575 h 1540669"/>
                            <a:gd name="connsiteX276" fmla="*/ 488488 w 1857706"/>
                            <a:gd name="connsiteY276" fmla="*/ 1178719 h 1540669"/>
                            <a:gd name="connsiteX277" fmla="*/ 495631 w 1857706"/>
                            <a:gd name="connsiteY277" fmla="*/ 1183481 h 1540669"/>
                            <a:gd name="connsiteX278" fmla="*/ 524206 w 1857706"/>
                            <a:gd name="connsiteY278" fmla="*/ 1207294 h 1540669"/>
                            <a:gd name="connsiteX279" fmla="*/ 550400 w 1857706"/>
                            <a:gd name="connsiteY279" fmla="*/ 1233487 h 1540669"/>
                            <a:gd name="connsiteX280" fmla="*/ 574212 w 1857706"/>
                            <a:gd name="connsiteY280" fmla="*/ 1273969 h 1540669"/>
                            <a:gd name="connsiteX281" fmla="*/ 628982 w 1857706"/>
                            <a:gd name="connsiteY281" fmla="*/ 1369219 h 1540669"/>
                            <a:gd name="connsiteX282" fmla="*/ 728994 w 1857706"/>
                            <a:gd name="connsiteY282" fmla="*/ 1426368 h 1540669"/>
                            <a:gd name="connsiteX283" fmla="*/ 831387 w 1857706"/>
                            <a:gd name="connsiteY283" fmla="*/ 1457325 h 1540669"/>
                            <a:gd name="connsiteX284" fmla="*/ 955213 w 1857706"/>
                            <a:gd name="connsiteY28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62320 w 1857706"/>
                            <a:gd name="connsiteY227" fmla="*/ 673894 h 1540669"/>
                            <a:gd name="connsiteX228" fmla="*/ 652794 w 1857706"/>
                            <a:gd name="connsiteY228" fmla="*/ 678656 h 1540669"/>
                            <a:gd name="connsiteX229" fmla="*/ 631363 w 1857706"/>
                            <a:gd name="connsiteY229" fmla="*/ 692944 h 1540669"/>
                            <a:gd name="connsiteX230" fmla="*/ 636125 w 1857706"/>
                            <a:gd name="connsiteY230" fmla="*/ 707231 h 1540669"/>
                            <a:gd name="connsiteX231" fmla="*/ 631363 w 1857706"/>
                            <a:gd name="connsiteY231" fmla="*/ 754856 h 1540669"/>
                            <a:gd name="connsiteX232" fmla="*/ 628981 w 1857706"/>
                            <a:gd name="connsiteY232" fmla="*/ 762000 h 1540669"/>
                            <a:gd name="connsiteX233" fmla="*/ 621838 w 1857706"/>
                            <a:gd name="connsiteY233" fmla="*/ 769144 h 1540669"/>
                            <a:gd name="connsiteX234" fmla="*/ 612313 w 1857706"/>
                            <a:gd name="connsiteY234" fmla="*/ 781050 h 1540669"/>
                            <a:gd name="connsiteX235" fmla="*/ 593263 w 1857706"/>
                            <a:gd name="connsiteY235" fmla="*/ 785813 h 1540669"/>
                            <a:gd name="connsiteX236" fmla="*/ 450388 w 1857706"/>
                            <a:gd name="connsiteY236" fmla="*/ 785813 h 1540669"/>
                            <a:gd name="connsiteX237" fmla="*/ 440863 w 1857706"/>
                            <a:gd name="connsiteY237" fmla="*/ 788194 h 1540669"/>
                            <a:gd name="connsiteX238" fmla="*/ 419431 w 1857706"/>
                            <a:gd name="connsiteY238" fmla="*/ 795338 h 1540669"/>
                            <a:gd name="connsiteX239" fmla="*/ 412288 w 1857706"/>
                            <a:gd name="connsiteY239" fmla="*/ 797719 h 1540669"/>
                            <a:gd name="connsiteX240" fmla="*/ 402763 w 1857706"/>
                            <a:gd name="connsiteY240" fmla="*/ 802481 h 1540669"/>
                            <a:gd name="connsiteX241" fmla="*/ 388475 w 1857706"/>
                            <a:gd name="connsiteY241" fmla="*/ 807244 h 1540669"/>
                            <a:gd name="connsiteX242" fmla="*/ 378950 w 1857706"/>
                            <a:gd name="connsiteY242" fmla="*/ 812006 h 1540669"/>
                            <a:gd name="connsiteX243" fmla="*/ 371806 w 1857706"/>
                            <a:gd name="connsiteY243" fmla="*/ 814388 h 1540669"/>
                            <a:gd name="connsiteX244" fmla="*/ 347994 w 1857706"/>
                            <a:gd name="connsiteY244" fmla="*/ 826294 h 1540669"/>
                            <a:gd name="connsiteX245" fmla="*/ 333706 w 1857706"/>
                            <a:gd name="connsiteY245" fmla="*/ 833438 h 1540669"/>
                            <a:gd name="connsiteX246" fmla="*/ 319419 w 1857706"/>
                            <a:gd name="connsiteY246" fmla="*/ 840581 h 1540669"/>
                            <a:gd name="connsiteX247" fmla="*/ 302750 w 1857706"/>
                            <a:gd name="connsiteY247" fmla="*/ 850106 h 1540669"/>
                            <a:gd name="connsiteX248" fmla="*/ 288463 w 1857706"/>
                            <a:gd name="connsiteY248" fmla="*/ 857250 h 1540669"/>
                            <a:gd name="connsiteX249" fmla="*/ 281319 w 1857706"/>
                            <a:gd name="connsiteY249" fmla="*/ 862013 h 1540669"/>
                            <a:gd name="connsiteX250" fmla="*/ 274175 w 1857706"/>
                            <a:gd name="connsiteY250" fmla="*/ 864394 h 1540669"/>
                            <a:gd name="connsiteX251" fmla="*/ 259888 w 1857706"/>
                            <a:gd name="connsiteY251" fmla="*/ 878681 h 1540669"/>
                            <a:gd name="connsiteX252" fmla="*/ 252744 w 1857706"/>
                            <a:gd name="connsiteY252" fmla="*/ 883444 h 1540669"/>
                            <a:gd name="connsiteX253" fmla="*/ 250363 w 1857706"/>
                            <a:gd name="connsiteY253" fmla="*/ 892969 h 1540669"/>
                            <a:gd name="connsiteX254" fmla="*/ 252744 w 1857706"/>
                            <a:gd name="connsiteY254" fmla="*/ 1028700 h 1540669"/>
                            <a:gd name="connsiteX255" fmla="*/ 257506 w 1857706"/>
                            <a:gd name="connsiteY255" fmla="*/ 1045369 h 1540669"/>
                            <a:gd name="connsiteX256" fmla="*/ 259888 w 1857706"/>
                            <a:gd name="connsiteY256" fmla="*/ 1054894 h 1540669"/>
                            <a:gd name="connsiteX257" fmla="*/ 264650 w 1857706"/>
                            <a:gd name="connsiteY257" fmla="*/ 1069181 h 1540669"/>
                            <a:gd name="connsiteX258" fmla="*/ 267031 w 1857706"/>
                            <a:gd name="connsiteY258" fmla="*/ 1076325 h 1540669"/>
                            <a:gd name="connsiteX259" fmla="*/ 271794 w 1857706"/>
                            <a:gd name="connsiteY259" fmla="*/ 1083469 h 1540669"/>
                            <a:gd name="connsiteX260" fmla="*/ 276556 w 1857706"/>
                            <a:gd name="connsiteY260" fmla="*/ 1092994 h 1540669"/>
                            <a:gd name="connsiteX261" fmla="*/ 278938 w 1857706"/>
                            <a:gd name="connsiteY261" fmla="*/ 1100138 h 1540669"/>
                            <a:gd name="connsiteX262" fmla="*/ 290844 w 1857706"/>
                            <a:gd name="connsiteY262" fmla="*/ 1104900 h 1540669"/>
                            <a:gd name="connsiteX263" fmla="*/ 300369 w 1857706"/>
                            <a:gd name="connsiteY263" fmla="*/ 1112044 h 1540669"/>
                            <a:gd name="connsiteX264" fmla="*/ 355138 w 1857706"/>
                            <a:gd name="connsiteY264" fmla="*/ 1123950 h 1540669"/>
                            <a:gd name="connsiteX265" fmla="*/ 376569 w 1857706"/>
                            <a:gd name="connsiteY265" fmla="*/ 1131094 h 1540669"/>
                            <a:gd name="connsiteX266" fmla="*/ 388475 w 1857706"/>
                            <a:gd name="connsiteY266" fmla="*/ 1133475 h 1540669"/>
                            <a:gd name="connsiteX267" fmla="*/ 395619 w 1857706"/>
                            <a:gd name="connsiteY267" fmla="*/ 1135856 h 1540669"/>
                            <a:gd name="connsiteX268" fmla="*/ 407525 w 1857706"/>
                            <a:gd name="connsiteY268" fmla="*/ 1138238 h 1540669"/>
                            <a:gd name="connsiteX269" fmla="*/ 424194 w 1857706"/>
                            <a:gd name="connsiteY269" fmla="*/ 1145381 h 1540669"/>
                            <a:gd name="connsiteX270" fmla="*/ 431338 w 1857706"/>
                            <a:gd name="connsiteY270" fmla="*/ 1147763 h 1540669"/>
                            <a:gd name="connsiteX271" fmla="*/ 450388 w 1857706"/>
                            <a:gd name="connsiteY271" fmla="*/ 1157288 h 1540669"/>
                            <a:gd name="connsiteX272" fmla="*/ 462294 w 1857706"/>
                            <a:gd name="connsiteY272" fmla="*/ 1164431 h 1540669"/>
                            <a:gd name="connsiteX273" fmla="*/ 469438 w 1857706"/>
                            <a:gd name="connsiteY273" fmla="*/ 1169194 h 1540669"/>
                            <a:gd name="connsiteX274" fmla="*/ 476581 w 1857706"/>
                            <a:gd name="connsiteY274" fmla="*/ 1171575 h 1540669"/>
                            <a:gd name="connsiteX275" fmla="*/ 488488 w 1857706"/>
                            <a:gd name="connsiteY275" fmla="*/ 1178719 h 1540669"/>
                            <a:gd name="connsiteX276" fmla="*/ 495631 w 1857706"/>
                            <a:gd name="connsiteY276" fmla="*/ 1183481 h 1540669"/>
                            <a:gd name="connsiteX277" fmla="*/ 524206 w 1857706"/>
                            <a:gd name="connsiteY277" fmla="*/ 1207294 h 1540669"/>
                            <a:gd name="connsiteX278" fmla="*/ 550400 w 1857706"/>
                            <a:gd name="connsiteY278" fmla="*/ 1233487 h 1540669"/>
                            <a:gd name="connsiteX279" fmla="*/ 574212 w 1857706"/>
                            <a:gd name="connsiteY279" fmla="*/ 1273969 h 1540669"/>
                            <a:gd name="connsiteX280" fmla="*/ 628982 w 1857706"/>
                            <a:gd name="connsiteY280" fmla="*/ 1369219 h 1540669"/>
                            <a:gd name="connsiteX281" fmla="*/ 728994 w 1857706"/>
                            <a:gd name="connsiteY281" fmla="*/ 1426368 h 1540669"/>
                            <a:gd name="connsiteX282" fmla="*/ 831387 w 1857706"/>
                            <a:gd name="connsiteY282" fmla="*/ 1457325 h 1540669"/>
                            <a:gd name="connsiteX283" fmla="*/ 955213 w 1857706"/>
                            <a:gd name="connsiteY28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62320 w 1857706"/>
                            <a:gd name="connsiteY227" fmla="*/ 673894 h 1540669"/>
                            <a:gd name="connsiteX228" fmla="*/ 652794 w 1857706"/>
                            <a:gd name="connsiteY228" fmla="*/ 678656 h 1540669"/>
                            <a:gd name="connsiteX229" fmla="*/ 636125 w 1857706"/>
                            <a:gd name="connsiteY229" fmla="*/ 707231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450388 w 1857706"/>
                            <a:gd name="connsiteY235" fmla="*/ 785813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62320 w 1857706"/>
                            <a:gd name="connsiteY227" fmla="*/ 673894 h 1540669"/>
                            <a:gd name="connsiteX228" fmla="*/ 652794 w 1857706"/>
                            <a:gd name="connsiteY228" fmla="*/ 678656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450388 w 1857706"/>
                            <a:gd name="connsiteY235" fmla="*/ 785813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678656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450388 w 1857706"/>
                            <a:gd name="connsiteY235" fmla="*/ 785813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450388 w 1857706"/>
                            <a:gd name="connsiteY235" fmla="*/ 785813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40863 w 1857706"/>
                            <a:gd name="connsiteY236" fmla="*/ 788194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378950 w 1857706"/>
                            <a:gd name="connsiteY241" fmla="*/ 8120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19431 w 1857706"/>
                            <a:gd name="connsiteY237" fmla="*/ 795338 h 1540669"/>
                            <a:gd name="connsiteX238" fmla="*/ 412288 w 1857706"/>
                            <a:gd name="connsiteY238" fmla="*/ 797719 h 1540669"/>
                            <a:gd name="connsiteX239" fmla="*/ 402763 w 1857706"/>
                            <a:gd name="connsiteY239" fmla="*/ 802481 h 1540669"/>
                            <a:gd name="connsiteX240" fmla="*/ 388475 w 1857706"/>
                            <a:gd name="connsiteY240" fmla="*/ 807244 h 1540669"/>
                            <a:gd name="connsiteX241" fmla="*/ 440862 w 1857706"/>
                            <a:gd name="connsiteY241" fmla="*/ 888206 h 1540669"/>
                            <a:gd name="connsiteX242" fmla="*/ 371806 w 1857706"/>
                            <a:gd name="connsiteY242" fmla="*/ 814388 h 1540669"/>
                            <a:gd name="connsiteX243" fmla="*/ 347994 w 1857706"/>
                            <a:gd name="connsiteY243" fmla="*/ 826294 h 1540669"/>
                            <a:gd name="connsiteX244" fmla="*/ 333706 w 1857706"/>
                            <a:gd name="connsiteY244" fmla="*/ 833438 h 1540669"/>
                            <a:gd name="connsiteX245" fmla="*/ 319419 w 1857706"/>
                            <a:gd name="connsiteY245" fmla="*/ 840581 h 1540669"/>
                            <a:gd name="connsiteX246" fmla="*/ 302750 w 1857706"/>
                            <a:gd name="connsiteY246" fmla="*/ 850106 h 1540669"/>
                            <a:gd name="connsiteX247" fmla="*/ 288463 w 1857706"/>
                            <a:gd name="connsiteY247" fmla="*/ 857250 h 1540669"/>
                            <a:gd name="connsiteX248" fmla="*/ 281319 w 1857706"/>
                            <a:gd name="connsiteY248" fmla="*/ 862013 h 1540669"/>
                            <a:gd name="connsiteX249" fmla="*/ 274175 w 1857706"/>
                            <a:gd name="connsiteY249" fmla="*/ 864394 h 1540669"/>
                            <a:gd name="connsiteX250" fmla="*/ 259888 w 1857706"/>
                            <a:gd name="connsiteY250" fmla="*/ 878681 h 1540669"/>
                            <a:gd name="connsiteX251" fmla="*/ 252744 w 1857706"/>
                            <a:gd name="connsiteY251" fmla="*/ 883444 h 1540669"/>
                            <a:gd name="connsiteX252" fmla="*/ 250363 w 1857706"/>
                            <a:gd name="connsiteY252" fmla="*/ 892969 h 1540669"/>
                            <a:gd name="connsiteX253" fmla="*/ 252744 w 1857706"/>
                            <a:gd name="connsiteY253" fmla="*/ 1028700 h 1540669"/>
                            <a:gd name="connsiteX254" fmla="*/ 257506 w 1857706"/>
                            <a:gd name="connsiteY254" fmla="*/ 1045369 h 1540669"/>
                            <a:gd name="connsiteX255" fmla="*/ 259888 w 1857706"/>
                            <a:gd name="connsiteY255" fmla="*/ 1054894 h 1540669"/>
                            <a:gd name="connsiteX256" fmla="*/ 264650 w 1857706"/>
                            <a:gd name="connsiteY256" fmla="*/ 1069181 h 1540669"/>
                            <a:gd name="connsiteX257" fmla="*/ 267031 w 1857706"/>
                            <a:gd name="connsiteY257" fmla="*/ 1076325 h 1540669"/>
                            <a:gd name="connsiteX258" fmla="*/ 271794 w 1857706"/>
                            <a:gd name="connsiteY258" fmla="*/ 1083469 h 1540669"/>
                            <a:gd name="connsiteX259" fmla="*/ 276556 w 1857706"/>
                            <a:gd name="connsiteY259" fmla="*/ 1092994 h 1540669"/>
                            <a:gd name="connsiteX260" fmla="*/ 278938 w 1857706"/>
                            <a:gd name="connsiteY260" fmla="*/ 1100138 h 1540669"/>
                            <a:gd name="connsiteX261" fmla="*/ 290844 w 1857706"/>
                            <a:gd name="connsiteY261" fmla="*/ 1104900 h 1540669"/>
                            <a:gd name="connsiteX262" fmla="*/ 300369 w 1857706"/>
                            <a:gd name="connsiteY262" fmla="*/ 1112044 h 1540669"/>
                            <a:gd name="connsiteX263" fmla="*/ 355138 w 1857706"/>
                            <a:gd name="connsiteY263" fmla="*/ 1123950 h 1540669"/>
                            <a:gd name="connsiteX264" fmla="*/ 376569 w 1857706"/>
                            <a:gd name="connsiteY264" fmla="*/ 1131094 h 1540669"/>
                            <a:gd name="connsiteX265" fmla="*/ 388475 w 1857706"/>
                            <a:gd name="connsiteY265" fmla="*/ 1133475 h 1540669"/>
                            <a:gd name="connsiteX266" fmla="*/ 395619 w 1857706"/>
                            <a:gd name="connsiteY266" fmla="*/ 1135856 h 1540669"/>
                            <a:gd name="connsiteX267" fmla="*/ 407525 w 1857706"/>
                            <a:gd name="connsiteY267" fmla="*/ 1138238 h 1540669"/>
                            <a:gd name="connsiteX268" fmla="*/ 424194 w 1857706"/>
                            <a:gd name="connsiteY268" fmla="*/ 1145381 h 1540669"/>
                            <a:gd name="connsiteX269" fmla="*/ 431338 w 1857706"/>
                            <a:gd name="connsiteY269" fmla="*/ 1147763 h 1540669"/>
                            <a:gd name="connsiteX270" fmla="*/ 450388 w 1857706"/>
                            <a:gd name="connsiteY270" fmla="*/ 1157288 h 1540669"/>
                            <a:gd name="connsiteX271" fmla="*/ 462294 w 1857706"/>
                            <a:gd name="connsiteY271" fmla="*/ 1164431 h 1540669"/>
                            <a:gd name="connsiteX272" fmla="*/ 469438 w 1857706"/>
                            <a:gd name="connsiteY272" fmla="*/ 1169194 h 1540669"/>
                            <a:gd name="connsiteX273" fmla="*/ 476581 w 1857706"/>
                            <a:gd name="connsiteY273" fmla="*/ 1171575 h 1540669"/>
                            <a:gd name="connsiteX274" fmla="*/ 488488 w 1857706"/>
                            <a:gd name="connsiteY274" fmla="*/ 1178719 h 1540669"/>
                            <a:gd name="connsiteX275" fmla="*/ 495631 w 1857706"/>
                            <a:gd name="connsiteY275" fmla="*/ 1183481 h 1540669"/>
                            <a:gd name="connsiteX276" fmla="*/ 524206 w 1857706"/>
                            <a:gd name="connsiteY276" fmla="*/ 1207294 h 1540669"/>
                            <a:gd name="connsiteX277" fmla="*/ 550400 w 1857706"/>
                            <a:gd name="connsiteY277" fmla="*/ 1233487 h 1540669"/>
                            <a:gd name="connsiteX278" fmla="*/ 574212 w 1857706"/>
                            <a:gd name="connsiteY278" fmla="*/ 1273969 h 1540669"/>
                            <a:gd name="connsiteX279" fmla="*/ 628982 w 1857706"/>
                            <a:gd name="connsiteY279" fmla="*/ 1369219 h 1540669"/>
                            <a:gd name="connsiteX280" fmla="*/ 728994 w 1857706"/>
                            <a:gd name="connsiteY280" fmla="*/ 1426368 h 1540669"/>
                            <a:gd name="connsiteX281" fmla="*/ 831387 w 1857706"/>
                            <a:gd name="connsiteY281" fmla="*/ 1457325 h 1540669"/>
                            <a:gd name="connsiteX282" fmla="*/ 955213 w 1857706"/>
                            <a:gd name="connsiteY28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19431 w 1857706"/>
                            <a:gd name="connsiteY237" fmla="*/ 795338 h 1540669"/>
                            <a:gd name="connsiteX238" fmla="*/ 402763 w 1857706"/>
                            <a:gd name="connsiteY238" fmla="*/ 802481 h 1540669"/>
                            <a:gd name="connsiteX239" fmla="*/ 388475 w 1857706"/>
                            <a:gd name="connsiteY239" fmla="*/ 807244 h 1540669"/>
                            <a:gd name="connsiteX240" fmla="*/ 440862 w 1857706"/>
                            <a:gd name="connsiteY240" fmla="*/ 888206 h 1540669"/>
                            <a:gd name="connsiteX241" fmla="*/ 371806 w 1857706"/>
                            <a:gd name="connsiteY241" fmla="*/ 814388 h 1540669"/>
                            <a:gd name="connsiteX242" fmla="*/ 347994 w 1857706"/>
                            <a:gd name="connsiteY242" fmla="*/ 826294 h 1540669"/>
                            <a:gd name="connsiteX243" fmla="*/ 333706 w 1857706"/>
                            <a:gd name="connsiteY243" fmla="*/ 833438 h 1540669"/>
                            <a:gd name="connsiteX244" fmla="*/ 319419 w 1857706"/>
                            <a:gd name="connsiteY244" fmla="*/ 840581 h 1540669"/>
                            <a:gd name="connsiteX245" fmla="*/ 302750 w 1857706"/>
                            <a:gd name="connsiteY245" fmla="*/ 850106 h 1540669"/>
                            <a:gd name="connsiteX246" fmla="*/ 288463 w 1857706"/>
                            <a:gd name="connsiteY246" fmla="*/ 857250 h 1540669"/>
                            <a:gd name="connsiteX247" fmla="*/ 281319 w 1857706"/>
                            <a:gd name="connsiteY247" fmla="*/ 862013 h 1540669"/>
                            <a:gd name="connsiteX248" fmla="*/ 274175 w 1857706"/>
                            <a:gd name="connsiteY248" fmla="*/ 864394 h 1540669"/>
                            <a:gd name="connsiteX249" fmla="*/ 259888 w 1857706"/>
                            <a:gd name="connsiteY249" fmla="*/ 878681 h 1540669"/>
                            <a:gd name="connsiteX250" fmla="*/ 252744 w 1857706"/>
                            <a:gd name="connsiteY250" fmla="*/ 883444 h 1540669"/>
                            <a:gd name="connsiteX251" fmla="*/ 250363 w 1857706"/>
                            <a:gd name="connsiteY251" fmla="*/ 892969 h 1540669"/>
                            <a:gd name="connsiteX252" fmla="*/ 252744 w 1857706"/>
                            <a:gd name="connsiteY252" fmla="*/ 1028700 h 1540669"/>
                            <a:gd name="connsiteX253" fmla="*/ 257506 w 1857706"/>
                            <a:gd name="connsiteY253" fmla="*/ 1045369 h 1540669"/>
                            <a:gd name="connsiteX254" fmla="*/ 259888 w 1857706"/>
                            <a:gd name="connsiteY254" fmla="*/ 1054894 h 1540669"/>
                            <a:gd name="connsiteX255" fmla="*/ 264650 w 1857706"/>
                            <a:gd name="connsiteY255" fmla="*/ 1069181 h 1540669"/>
                            <a:gd name="connsiteX256" fmla="*/ 267031 w 1857706"/>
                            <a:gd name="connsiteY256" fmla="*/ 1076325 h 1540669"/>
                            <a:gd name="connsiteX257" fmla="*/ 271794 w 1857706"/>
                            <a:gd name="connsiteY257" fmla="*/ 1083469 h 1540669"/>
                            <a:gd name="connsiteX258" fmla="*/ 276556 w 1857706"/>
                            <a:gd name="connsiteY258" fmla="*/ 1092994 h 1540669"/>
                            <a:gd name="connsiteX259" fmla="*/ 278938 w 1857706"/>
                            <a:gd name="connsiteY259" fmla="*/ 1100138 h 1540669"/>
                            <a:gd name="connsiteX260" fmla="*/ 290844 w 1857706"/>
                            <a:gd name="connsiteY260" fmla="*/ 1104900 h 1540669"/>
                            <a:gd name="connsiteX261" fmla="*/ 300369 w 1857706"/>
                            <a:gd name="connsiteY261" fmla="*/ 1112044 h 1540669"/>
                            <a:gd name="connsiteX262" fmla="*/ 355138 w 1857706"/>
                            <a:gd name="connsiteY262" fmla="*/ 1123950 h 1540669"/>
                            <a:gd name="connsiteX263" fmla="*/ 376569 w 1857706"/>
                            <a:gd name="connsiteY263" fmla="*/ 1131094 h 1540669"/>
                            <a:gd name="connsiteX264" fmla="*/ 388475 w 1857706"/>
                            <a:gd name="connsiteY264" fmla="*/ 1133475 h 1540669"/>
                            <a:gd name="connsiteX265" fmla="*/ 395619 w 1857706"/>
                            <a:gd name="connsiteY265" fmla="*/ 1135856 h 1540669"/>
                            <a:gd name="connsiteX266" fmla="*/ 407525 w 1857706"/>
                            <a:gd name="connsiteY266" fmla="*/ 1138238 h 1540669"/>
                            <a:gd name="connsiteX267" fmla="*/ 424194 w 1857706"/>
                            <a:gd name="connsiteY267" fmla="*/ 1145381 h 1540669"/>
                            <a:gd name="connsiteX268" fmla="*/ 431338 w 1857706"/>
                            <a:gd name="connsiteY268" fmla="*/ 1147763 h 1540669"/>
                            <a:gd name="connsiteX269" fmla="*/ 450388 w 1857706"/>
                            <a:gd name="connsiteY269" fmla="*/ 1157288 h 1540669"/>
                            <a:gd name="connsiteX270" fmla="*/ 462294 w 1857706"/>
                            <a:gd name="connsiteY270" fmla="*/ 1164431 h 1540669"/>
                            <a:gd name="connsiteX271" fmla="*/ 469438 w 1857706"/>
                            <a:gd name="connsiteY271" fmla="*/ 1169194 h 1540669"/>
                            <a:gd name="connsiteX272" fmla="*/ 476581 w 1857706"/>
                            <a:gd name="connsiteY272" fmla="*/ 1171575 h 1540669"/>
                            <a:gd name="connsiteX273" fmla="*/ 488488 w 1857706"/>
                            <a:gd name="connsiteY273" fmla="*/ 1178719 h 1540669"/>
                            <a:gd name="connsiteX274" fmla="*/ 495631 w 1857706"/>
                            <a:gd name="connsiteY274" fmla="*/ 1183481 h 1540669"/>
                            <a:gd name="connsiteX275" fmla="*/ 524206 w 1857706"/>
                            <a:gd name="connsiteY275" fmla="*/ 1207294 h 1540669"/>
                            <a:gd name="connsiteX276" fmla="*/ 550400 w 1857706"/>
                            <a:gd name="connsiteY276" fmla="*/ 1233487 h 1540669"/>
                            <a:gd name="connsiteX277" fmla="*/ 574212 w 1857706"/>
                            <a:gd name="connsiteY277" fmla="*/ 1273969 h 1540669"/>
                            <a:gd name="connsiteX278" fmla="*/ 628982 w 1857706"/>
                            <a:gd name="connsiteY278" fmla="*/ 1369219 h 1540669"/>
                            <a:gd name="connsiteX279" fmla="*/ 728994 w 1857706"/>
                            <a:gd name="connsiteY279" fmla="*/ 1426368 h 1540669"/>
                            <a:gd name="connsiteX280" fmla="*/ 831387 w 1857706"/>
                            <a:gd name="connsiteY280" fmla="*/ 1457325 h 1540669"/>
                            <a:gd name="connsiteX281" fmla="*/ 955213 w 1857706"/>
                            <a:gd name="connsiteY281"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19431 w 1857706"/>
                            <a:gd name="connsiteY237" fmla="*/ 795338 h 1540669"/>
                            <a:gd name="connsiteX238" fmla="*/ 388475 w 1857706"/>
                            <a:gd name="connsiteY238" fmla="*/ 807244 h 1540669"/>
                            <a:gd name="connsiteX239" fmla="*/ 440862 w 1857706"/>
                            <a:gd name="connsiteY239" fmla="*/ 888206 h 1540669"/>
                            <a:gd name="connsiteX240" fmla="*/ 371806 w 1857706"/>
                            <a:gd name="connsiteY240" fmla="*/ 814388 h 1540669"/>
                            <a:gd name="connsiteX241" fmla="*/ 347994 w 1857706"/>
                            <a:gd name="connsiteY241" fmla="*/ 826294 h 1540669"/>
                            <a:gd name="connsiteX242" fmla="*/ 333706 w 1857706"/>
                            <a:gd name="connsiteY242" fmla="*/ 833438 h 1540669"/>
                            <a:gd name="connsiteX243" fmla="*/ 319419 w 1857706"/>
                            <a:gd name="connsiteY243" fmla="*/ 840581 h 1540669"/>
                            <a:gd name="connsiteX244" fmla="*/ 302750 w 1857706"/>
                            <a:gd name="connsiteY244" fmla="*/ 850106 h 1540669"/>
                            <a:gd name="connsiteX245" fmla="*/ 288463 w 1857706"/>
                            <a:gd name="connsiteY245" fmla="*/ 857250 h 1540669"/>
                            <a:gd name="connsiteX246" fmla="*/ 281319 w 1857706"/>
                            <a:gd name="connsiteY246" fmla="*/ 862013 h 1540669"/>
                            <a:gd name="connsiteX247" fmla="*/ 274175 w 1857706"/>
                            <a:gd name="connsiteY247" fmla="*/ 864394 h 1540669"/>
                            <a:gd name="connsiteX248" fmla="*/ 259888 w 1857706"/>
                            <a:gd name="connsiteY248" fmla="*/ 878681 h 1540669"/>
                            <a:gd name="connsiteX249" fmla="*/ 252744 w 1857706"/>
                            <a:gd name="connsiteY249" fmla="*/ 883444 h 1540669"/>
                            <a:gd name="connsiteX250" fmla="*/ 250363 w 1857706"/>
                            <a:gd name="connsiteY250" fmla="*/ 892969 h 1540669"/>
                            <a:gd name="connsiteX251" fmla="*/ 252744 w 1857706"/>
                            <a:gd name="connsiteY251" fmla="*/ 1028700 h 1540669"/>
                            <a:gd name="connsiteX252" fmla="*/ 257506 w 1857706"/>
                            <a:gd name="connsiteY252" fmla="*/ 1045369 h 1540669"/>
                            <a:gd name="connsiteX253" fmla="*/ 259888 w 1857706"/>
                            <a:gd name="connsiteY253" fmla="*/ 1054894 h 1540669"/>
                            <a:gd name="connsiteX254" fmla="*/ 264650 w 1857706"/>
                            <a:gd name="connsiteY254" fmla="*/ 1069181 h 1540669"/>
                            <a:gd name="connsiteX255" fmla="*/ 267031 w 1857706"/>
                            <a:gd name="connsiteY255" fmla="*/ 1076325 h 1540669"/>
                            <a:gd name="connsiteX256" fmla="*/ 271794 w 1857706"/>
                            <a:gd name="connsiteY256" fmla="*/ 1083469 h 1540669"/>
                            <a:gd name="connsiteX257" fmla="*/ 276556 w 1857706"/>
                            <a:gd name="connsiteY257" fmla="*/ 1092994 h 1540669"/>
                            <a:gd name="connsiteX258" fmla="*/ 278938 w 1857706"/>
                            <a:gd name="connsiteY258" fmla="*/ 1100138 h 1540669"/>
                            <a:gd name="connsiteX259" fmla="*/ 290844 w 1857706"/>
                            <a:gd name="connsiteY259" fmla="*/ 1104900 h 1540669"/>
                            <a:gd name="connsiteX260" fmla="*/ 300369 w 1857706"/>
                            <a:gd name="connsiteY260" fmla="*/ 1112044 h 1540669"/>
                            <a:gd name="connsiteX261" fmla="*/ 355138 w 1857706"/>
                            <a:gd name="connsiteY261" fmla="*/ 1123950 h 1540669"/>
                            <a:gd name="connsiteX262" fmla="*/ 376569 w 1857706"/>
                            <a:gd name="connsiteY262" fmla="*/ 1131094 h 1540669"/>
                            <a:gd name="connsiteX263" fmla="*/ 388475 w 1857706"/>
                            <a:gd name="connsiteY263" fmla="*/ 1133475 h 1540669"/>
                            <a:gd name="connsiteX264" fmla="*/ 395619 w 1857706"/>
                            <a:gd name="connsiteY264" fmla="*/ 1135856 h 1540669"/>
                            <a:gd name="connsiteX265" fmla="*/ 407525 w 1857706"/>
                            <a:gd name="connsiteY265" fmla="*/ 1138238 h 1540669"/>
                            <a:gd name="connsiteX266" fmla="*/ 424194 w 1857706"/>
                            <a:gd name="connsiteY266" fmla="*/ 1145381 h 1540669"/>
                            <a:gd name="connsiteX267" fmla="*/ 431338 w 1857706"/>
                            <a:gd name="connsiteY267" fmla="*/ 1147763 h 1540669"/>
                            <a:gd name="connsiteX268" fmla="*/ 450388 w 1857706"/>
                            <a:gd name="connsiteY268" fmla="*/ 1157288 h 1540669"/>
                            <a:gd name="connsiteX269" fmla="*/ 462294 w 1857706"/>
                            <a:gd name="connsiteY269" fmla="*/ 1164431 h 1540669"/>
                            <a:gd name="connsiteX270" fmla="*/ 469438 w 1857706"/>
                            <a:gd name="connsiteY270" fmla="*/ 1169194 h 1540669"/>
                            <a:gd name="connsiteX271" fmla="*/ 476581 w 1857706"/>
                            <a:gd name="connsiteY271" fmla="*/ 1171575 h 1540669"/>
                            <a:gd name="connsiteX272" fmla="*/ 488488 w 1857706"/>
                            <a:gd name="connsiteY272" fmla="*/ 1178719 h 1540669"/>
                            <a:gd name="connsiteX273" fmla="*/ 495631 w 1857706"/>
                            <a:gd name="connsiteY273" fmla="*/ 1183481 h 1540669"/>
                            <a:gd name="connsiteX274" fmla="*/ 524206 w 1857706"/>
                            <a:gd name="connsiteY274" fmla="*/ 1207294 h 1540669"/>
                            <a:gd name="connsiteX275" fmla="*/ 550400 w 1857706"/>
                            <a:gd name="connsiteY275" fmla="*/ 1233487 h 1540669"/>
                            <a:gd name="connsiteX276" fmla="*/ 574212 w 1857706"/>
                            <a:gd name="connsiteY276" fmla="*/ 1273969 h 1540669"/>
                            <a:gd name="connsiteX277" fmla="*/ 628982 w 1857706"/>
                            <a:gd name="connsiteY277" fmla="*/ 1369219 h 1540669"/>
                            <a:gd name="connsiteX278" fmla="*/ 728994 w 1857706"/>
                            <a:gd name="connsiteY278" fmla="*/ 1426368 h 1540669"/>
                            <a:gd name="connsiteX279" fmla="*/ 831387 w 1857706"/>
                            <a:gd name="connsiteY279" fmla="*/ 1457325 h 1540669"/>
                            <a:gd name="connsiteX280" fmla="*/ 955213 w 1857706"/>
                            <a:gd name="connsiteY280"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388475 w 1857706"/>
                            <a:gd name="connsiteY237" fmla="*/ 807244 h 1540669"/>
                            <a:gd name="connsiteX238" fmla="*/ 440862 w 1857706"/>
                            <a:gd name="connsiteY238" fmla="*/ 888206 h 1540669"/>
                            <a:gd name="connsiteX239" fmla="*/ 371806 w 1857706"/>
                            <a:gd name="connsiteY239" fmla="*/ 814388 h 1540669"/>
                            <a:gd name="connsiteX240" fmla="*/ 347994 w 1857706"/>
                            <a:gd name="connsiteY240" fmla="*/ 826294 h 1540669"/>
                            <a:gd name="connsiteX241" fmla="*/ 333706 w 1857706"/>
                            <a:gd name="connsiteY241" fmla="*/ 833438 h 1540669"/>
                            <a:gd name="connsiteX242" fmla="*/ 319419 w 1857706"/>
                            <a:gd name="connsiteY242" fmla="*/ 840581 h 1540669"/>
                            <a:gd name="connsiteX243" fmla="*/ 302750 w 1857706"/>
                            <a:gd name="connsiteY243" fmla="*/ 850106 h 1540669"/>
                            <a:gd name="connsiteX244" fmla="*/ 288463 w 1857706"/>
                            <a:gd name="connsiteY244" fmla="*/ 857250 h 1540669"/>
                            <a:gd name="connsiteX245" fmla="*/ 281319 w 1857706"/>
                            <a:gd name="connsiteY245" fmla="*/ 862013 h 1540669"/>
                            <a:gd name="connsiteX246" fmla="*/ 274175 w 1857706"/>
                            <a:gd name="connsiteY246" fmla="*/ 864394 h 1540669"/>
                            <a:gd name="connsiteX247" fmla="*/ 259888 w 1857706"/>
                            <a:gd name="connsiteY247" fmla="*/ 878681 h 1540669"/>
                            <a:gd name="connsiteX248" fmla="*/ 252744 w 1857706"/>
                            <a:gd name="connsiteY248" fmla="*/ 883444 h 1540669"/>
                            <a:gd name="connsiteX249" fmla="*/ 250363 w 1857706"/>
                            <a:gd name="connsiteY249" fmla="*/ 892969 h 1540669"/>
                            <a:gd name="connsiteX250" fmla="*/ 252744 w 1857706"/>
                            <a:gd name="connsiteY250" fmla="*/ 1028700 h 1540669"/>
                            <a:gd name="connsiteX251" fmla="*/ 257506 w 1857706"/>
                            <a:gd name="connsiteY251" fmla="*/ 1045369 h 1540669"/>
                            <a:gd name="connsiteX252" fmla="*/ 259888 w 1857706"/>
                            <a:gd name="connsiteY252" fmla="*/ 1054894 h 1540669"/>
                            <a:gd name="connsiteX253" fmla="*/ 264650 w 1857706"/>
                            <a:gd name="connsiteY253" fmla="*/ 1069181 h 1540669"/>
                            <a:gd name="connsiteX254" fmla="*/ 267031 w 1857706"/>
                            <a:gd name="connsiteY254" fmla="*/ 1076325 h 1540669"/>
                            <a:gd name="connsiteX255" fmla="*/ 271794 w 1857706"/>
                            <a:gd name="connsiteY255" fmla="*/ 1083469 h 1540669"/>
                            <a:gd name="connsiteX256" fmla="*/ 276556 w 1857706"/>
                            <a:gd name="connsiteY256" fmla="*/ 1092994 h 1540669"/>
                            <a:gd name="connsiteX257" fmla="*/ 278938 w 1857706"/>
                            <a:gd name="connsiteY257" fmla="*/ 1100138 h 1540669"/>
                            <a:gd name="connsiteX258" fmla="*/ 290844 w 1857706"/>
                            <a:gd name="connsiteY258" fmla="*/ 1104900 h 1540669"/>
                            <a:gd name="connsiteX259" fmla="*/ 300369 w 1857706"/>
                            <a:gd name="connsiteY259" fmla="*/ 1112044 h 1540669"/>
                            <a:gd name="connsiteX260" fmla="*/ 355138 w 1857706"/>
                            <a:gd name="connsiteY260" fmla="*/ 1123950 h 1540669"/>
                            <a:gd name="connsiteX261" fmla="*/ 376569 w 1857706"/>
                            <a:gd name="connsiteY261" fmla="*/ 1131094 h 1540669"/>
                            <a:gd name="connsiteX262" fmla="*/ 388475 w 1857706"/>
                            <a:gd name="connsiteY262" fmla="*/ 1133475 h 1540669"/>
                            <a:gd name="connsiteX263" fmla="*/ 395619 w 1857706"/>
                            <a:gd name="connsiteY263" fmla="*/ 1135856 h 1540669"/>
                            <a:gd name="connsiteX264" fmla="*/ 407525 w 1857706"/>
                            <a:gd name="connsiteY264" fmla="*/ 1138238 h 1540669"/>
                            <a:gd name="connsiteX265" fmla="*/ 424194 w 1857706"/>
                            <a:gd name="connsiteY265" fmla="*/ 1145381 h 1540669"/>
                            <a:gd name="connsiteX266" fmla="*/ 431338 w 1857706"/>
                            <a:gd name="connsiteY266" fmla="*/ 1147763 h 1540669"/>
                            <a:gd name="connsiteX267" fmla="*/ 450388 w 1857706"/>
                            <a:gd name="connsiteY267" fmla="*/ 1157288 h 1540669"/>
                            <a:gd name="connsiteX268" fmla="*/ 462294 w 1857706"/>
                            <a:gd name="connsiteY268" fmla="*/ 1164431 h 1540669"/>
                            <a:gd name="connsiteX269" fmla="*/ 469438 w 1857706"/>
                            <a:gd name="connsiteY269" fmla="*/ 1169194 h 1540669"/>
                            <a:gd name="connsiteX270" fmla="*/ 476581 w 1857706"/>
                            <a:gd name="connsiteY270" fmla="*/ 1171575 h 1540669"/>
                            <a:gd name="connsiteX271" fmla="*/ 488488 w 1857706"/>
                            <a:gd name="connsiteY271" fmla="*/ 1178719 h 1540669"/>
                            <a:gd name="connsiteX272" fmla="*/ 495631 w 1857706"/>
                            <a:gd name="connsiteY272" fmla="*/ 1183481 h 1540669"/>
                            <a:gd name="connsiteX273" fmla="*/ 524206 w 1857706"/>
                            <a:gd name="connsiteY273" fmla="*/ 1207294 h 1540669"/>
                            <a:gd name="connsiteX274" fmla="*/ 550400 w 1857706"/>
                            <a:gd name="connsiteY274" fmla="*/ 1233487 h 1540669"/>
                            <a:gd name="connsiteX275" fmla="*/ 574212 w 1857706"/>
                            <a:gd name="connsiteY275" fmla="*/ 1273969 h 1540669"/>
                            <a:gd name="connsiteX276" fmla="*/ 628982 w 1857706"/>
                            <a:gd name="connsiteY276" fmla="*/ 1369219 h 1540669"/>
                            <a:gd name="connsiteX277" fmla="*/ 728994 w 1857706"/>
                            <a:gd name="connsiteY277" fmla="*/ 1426368 h 1540669"/>
                            <a:gd name="connsiteX278" fmla="*/ 831387 w 1857706"/>
                            <a:gd name="connsiteY278" fmla="*/ 1457325 h 1540669"/>
                            <a:gd name="connsiteX279" fmla="*/ 955213 w 1857706"/>
                            <a:gd name="connsiteY27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371806 w 1857706"/>
                            <a:gd name="connsiteY239" fmla="*/ 814388 h 1540669"/>
                            <a:gd name="connsiteX240" fmla="*/ 347994 w 1857706"/>
                            <a:gd name="connsiteY240" fmla="*/ 826294 h 1540669"/>
                            <a:gd name="connsiteX241" fmla="*/ 333706 w 1857706"/>
                            <a:gd name="connsiteY241" fmla="*/ 833438 h 1540669"/>
                            <a:gd name="connsiteX242" fmla="*/ 319419 w 1857706"/>
                            <a:gd name="connsiteY242" fmla="*/ 840581 h 1540669"/>
                            <a:gd name="connsiteX243" fmla="*/ 302750 w 1857706"/>
                            <a:gd name="connsiteY243" fmla="*/ 850106 h 1540669"/>
                            <a:gd name="connsiteX244" fmla="*/ 288463 w 1857706"/>
                            <a:gd name="connsiteY244" fmla="*/ 857250 h 1540669"/>
                            <a:gd name="connsiteX245" fmla="*/ 281319 w 1857706"/>
                            <a:gd name="connsiteY245" fmla="*/ 862013 h 1540669"/>
                            <a:gd name="connsiteX246" fmla="*/ 274175 w 1857706"/>
                            <a:gd name="connsiteY246" fmla="*/ 864394 h 1540669"/>
                            <a:gd name="connsiteX247" fmla="*/ 259888 w 1857706"/>
                            <a:gd name="connsiteY247" fmla="*/ 878681 h 1540669"/>
                            <a:gd name="connsiteX248" fmla="*/ 252744 w 1857706"/>
                            <a:gd name="connsiteY248" fmla="*/ 883444 h 1540669"/>
                            <a:gd name="connsiteX249" fmla="*/ 250363 w 1857706"/>
                            <a:gd name="connsiteY249" fmla="*/ 892969 h 1540669"/>
                            <a:gd name="connsiteX250" fmla="*/ 252744 w 1857706"/>
                            <a:gd name="connsiteY250" fmla="*/ 1028700 h 1540669"/>
                            <a:gd name="connsiteX251" fmla="*/ 257506 w 1857706"/>
                            <a:gd name="connsiteY251" fmla="*/ 1045369 h 1540669"/>
                            <a:gd name="connsiteX252" fmla="*/ 259888 w 1857706"/>
                            <a:gd name="connsiteY252" fmla="*/ 1054894 h 1540669"/>
                            <a:gd name="connsiteX253" fmla="*/ 264650 w 1857706"/>
                            <a:gd name="connsiteY253" fmla="*/ 1069181 h 1540669"/>
                            <a:gd name="connsiteX254" fmla="*/ 267031 w 1857706"/>
                            <a:gd name="connsiteY254" fmla="*/ 1076325 h 1540669"/>
                            <a:gd name="connsiteX255" fmla="*/ 271794 w 1857706"/>
                            <a:gd name="connsiteY255" fmla="*/ 1083469 h 1540669"/>
                            <a:gd name="connsiteX256" fmla="*/ 276556 w 1857706"/>
                            <a:gd name="connsiteY256" fmla="*/ 1092994 h 1540669"/>
                            <a:gd name="connsiteX257" fmla="*/ 278938 w 1857706"/>
                            <a:gd name="connsiteY257" fmla="*/ 1100138 h 1540669"/>
                            <a:gd name="connsiteX258" fmla="*/ 290844 w 1857706"/>
                            <a:gd name="connsiteY258" fmla="*/ 1104900 h 1540669"/>
                            <a:gd name="connsiteX259" fmla="*/ 300369 w 1857706"/>
                            <a:gd name="connsiteY259" fmla="*/ 1112044 h 1540669"/>
                            <a:gd name="connsiteX260" fmla="*/ 355138 w 1857706"/>
                            <a:gd name="connsiteY260" fmla="*/ 1123950 h 1540669"/>
                            <a:gd name="connsiteX261" fmla="*/ 376569 w 1857706"/>
                            <a:gd name="connsiteY261" fmla="*/ 1131094 h 1540669"/>
                            <a:gd name="connsiteX262" fmla="*/ 388475 w 1857706"/>
                            <a:gd name="connsiteY262" fmla="*/ 1133475 h 1540669"/>
                            <a:gd name="connsiteX263" fmla="*/ 395619 w 1857706"/>
                            <a:gd name="connsiteY263" fmla="*/ 1135856 h 1540669"/>
                            <a:gd name="connsiteX264" fmla="*/ 407525 w 1857706"/>
                            <a:gd name="connsiteY264" fmla="*/ 1138238 h 1540669"/>
                            <a:gd name="connsiteX265" fmla="*/ 424194 w 1857706"/>
                            <a:gd name="connsiteY265" fmla="*/ 1145381 h 1540669"/>
                            <a:gd name="connsiteX266" fmla="*/ 431338 w 1857706"/>
                            <a:gd name="connsiteY266" fmla="*/ 1147763 h 1540669"/>
                            <a:gd name="connsiteX267" fmla="*/ 450388 w 1857706"/>
                            <a:gd name="connsiteY267" fmla="*/ 1157288 h 1540669"/>
                            <a:gd name="connsiteX268" fmla="*/ 462294 w 1857706"/>
                            <a:gd name="connsiteY268" fmla="*/ 1164431 h 1540669"/>
                            <a:gd name="connsiteX269" fmla="*/ 469438 w 1857706"/>
                            <a:gd name="connsiteY269" fmla="*/ 1169194 h 1540669"/>
                            <a:gd name="connsiteX270" fmla="*/ 476581 w 1857706"/>
                            <a:gd name="connsiteY270" fmla="*/ 1171575 h 1540669"/>
                            <a:gd name="connsiteX271" fmla="*/ 488488 w 1857706"/>
                            <a:gd name="connsiteY271" fmla="*/ 1178719 h 1540669"/>
                            <a:gd name="connsiteX272" fmla="*/ 495631 w 1857706"/>
                            <a:gd name="connsiteY272" fmla="*/ 1183481 h 1540669"/>
                            <a:gd name="connsiteX273" fmla="*/ 524206 w 1857706"/>
                            <a:gd name="connsiteY273" fmla="*/ 1207294 h 1540669"/>
                            <a:gd name="connsiteX274" fmla="*/ 550400 w 1857706"/>
                            <a:gd name="connsiteY274" fmla="*/ 1233487 h 1540669"/>
                            <a:gd name="connsiteX275" fmla="*/ 574212 w 1857706"/>
                            <a:gd name="connsiteY275" fmla="*/ 1273969 h 1540669"/>
                            <a:gd name="connsiteX276" fmla="*/ 628982 w 1857706"/>
                            <a:gd name="connsiteY276" fmla="*/ 1369219 h 1540669"/>
                            <a:gd name="connsiteX277" fmla="*/ 728994 w 1857706"/>
                            <a:gd name="connsiteY277" fmla="*/ 1426368 h 1540669"/>
                            <a:gd name="connsiteX278" fmla="*/ 831387 w 1857706"/>
                            <a:gd name="connsiteY278" fmla="*/ 1457325 h 1540669"/>
                            <a:gd name="connsiteX279" fmla="*/ 955213 w 1857706"/>
                            <a:gd name="connsiteY27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347994 w 1857706"/>
                            <a:gd name="connsiteY240" fmla="*/ 826294 h 1540669"/>
                            <a:gd name="connsiteX241" fmla="*/ 333706 w 1857706"/>
                            <a:gd name="connsiteY241" fmla="*/ 833438 h 1540669"/>
                            <a:gd name="connsiteX242" fmla="*/ 319419 w 1857706"/>
                            <a:gd name="connsiteY242" fmla="*/ 840581 h 1540669"/>
                            <a:gd name="connsiteX243" fmla="*/ 302750 w 1857706"/>
                            <a:gd name="connsiteY243" fmla="*/ 850106 h 1540669"/>
                            <a:gd name="connsiteX244" fmla="*/ 288463 w 1857706"/>
                            <a:gd name="connsiteY244" fmla="*/ 857250 h 1540669"/>
                            <a:gd name="connsiteX245" fmla="*/ 281319 w 1857706"/>
                            <a:gd name="connsiteY245" fmla="*/ 862013 h 1540669"/>
                            <a:gd name="connsiteX246" fmla="*/ 274175 w 1857706"/>
                            <a:gd name="connsiteY246" fmla="*/ 864394 h 1540669"/>
                            <a:gd name="connsiteX247" fmla="*/ 259888 w 1857706"/>
                            <a:gd name="connsiteY247" fmla="*/ 878681 h 1540669"/>
                            <a:gd name="connsiteX248" fmla="*/ 252744 w 1857706"/>
                            <a:gd name="connsiteY248" fmla="*/ 883444 h 1540669"/>
                            <a:gd name="connsiteX249" fmla="*/ 250363 w 1857706"/>
                            <a:gd name="connsiteY249" fmla="*/ 892969 h 1540669"/>
                            <a:gd name="connsiteX250" fmla="*/ 252744 w 1857706"/>
                            <a:gd name="connsiteY250" fmla="*/ 1028700 h 1540669"/>
                            <a:gd name="connsiteX251" fmla="*/ 257506 w 1857706"/>
                            <a:gd name="connsiteY251" fmla="*/ 1045369 h 1540669"/>
                            <a:gd name="connsiteX252" fmla="*/ 259888 w 1857706"/>
                            <a:gd name="connsiteY252" fmla="*/ 1054894 h 1540669"/>
                            <a:gd name="connsiteX253" fmla="*/ 264650 w 1857706"/>
                            <a:gd name="connsiteY253" fmla="*/ 1069181 h 1540669"/>
                            <a:gd name="connsiteX254" fmla="*/ 267031 w 1857706"/>
                            <a:gd name="connsiteY254" fmla="*/ 1076325 h 1540669"/>
                            <a:gd name="connsiteX255" fmla="*/ 271794 w 1857706"/>
                            <a:gd name="connsiteY255" fmla="*/ 1083469 h 1540669"/>
                            <a:gd name="connsiteX256" fmla="*/ 276556 w 1857706"/>
                            <a:gd name="connsiteY256" fmla="*/ 1092994 h 1540669"/>
                            <a:gd name="connsiteX257" fmla="*/ 278938 w 1857706"/>
                            <a:gd name="connsiteY257" fmla="*/ 1100138 h 1540669"/>
                            <a:gd name="connsiteX258" fmla="*/ 290844 w 1857706"/>
                            <a:gd name="connsiteY258" fmla="*/ 1104900 h 1540669"/>
                            <a:gd name="connsiteX259" fmla="*/ 300369 w 1857706"/>
                            <a:gd name="connsiteY259" fmla="*/ 1112044 h 1540669"/>
                            <a:gd name="connsiteX260" fmla="*/ 355138 w 1857706"/>
                            <a:gd name="connsiteY260" fmla="*/ 1123950 h 1540669"/>
                            <a:gd name="connsiteX261" fmla="*/ 376569 w 1857706"/>
                            <a:gd name="connsiteY261" fmla="*/ 1131094 h 1540669"/>
                            <a:gd name="connsiteX262" fmla="*/ 388475 w 1857706"/>
                            <a:gd name="connsiteY262" fmla="*/ 1133475 h 1540669"/>
                            <a:gd name="connsiteX263" fmla="*/ 395619 w 1857706"/>
                            <a:gd name="connsiteY263" fmla="*/ 1135856 h 1540669"/>
                            <a:gd name="connsiteX264" fmla="*/ 407525 w 1857706"/>
                            <a:gd name="connsiteY264" fmla="*/ 1138238 h 1540669"/>
                            <a:gd name="connsiteX265" fmla="*/ 424194 w 1857706"/>
                            <a:gd name="connsiteY265" fmla="*/ 1145381 h 1540669"/>
                            <a:gd name="connsiteX266" fmla="*/ 431338 w 1857706"/>
                            <a:gd name="connsiteY266" fmla="*/ 1147763 h 1540669"/>
                            <a:gd name="connsiteX267" fmla="*/ 450388 w 1857706"/>
                            <a:gd name="connsiteY267" fmla="*/ 1157288 h 1540669"/>
                            <a:gd name="connsiteX268" fmla="*/ 462294 w 1857706"/>
                            <a:gd name="connsiteY268" fmla="*/ 1164431 h 1540669"/>
                            <a:gd name="connsiteX269" fmla="*/ 469438 w 1857706"/>
                            <a:gd name="connsiteY269" fmla="*/ 1169194 h 1540669"/>
                            <a:gd name="connsiteX270" fmla="*/ 476581 w 1857706"/>
                            <a:gd name="connsiteY270" fmla="*/ 1171575 h 1540669"/>
                            <a:gd name="connsiteX271" fmla="*/ 488488 w 1857706"/>
                            <a:gd name="connsiteY271" fmla="*/ 1178719 h 1540669"/>
                            <a:gd name="connsiteX272" fmla="*/ 495631 w 1857706"/>
                            <a:gd name="connsiteY272" fmla="*/ 1183481 h 1540669"/>
                            <a:gd name="connsiteX273" fmla="*/ 524206 w 1857706"/>
                            <a:gd name="connsiteY273" fmla="*/ 1207294 h 1540669"/>
                            <a:gd name="connsiteX274" fmla="*/ 550400 w 1857706"/>
                            <a:gd name="connsiteY274" fmla="*/ 1233487 h 1540669"/>
                            <a:gd name="connsiteX275" fmla="*/ 574212 w 1857706"/>
                            <a:gd name="connsiteY275" fmla="*/ 1273969 h 1540669"/>
                            <a:gd name="connsiteX276" fmla="*/ 628982 w 1857706"/>
                            <a:gd name="connsiteY276" fmla="*/ 1369219 h 1540669"/>
                            <a:gd name="connsiteX277" fmla="*/ 728994 w 1857706"/>
                            <a:gd name="connsiteY277" fmla="*/ 1426368 h 1540669"/>
                            <a:gd name="connsiteX278" fmla="*/ 831387 w 1857706"/>
                            <a:gd name="connsiteY278" fmla="*/ 1457325 h 1540669"/>
                            <a:gd name="connsiteX279" fmla="*/ 955213 w 1857706"/>
                            <a:gd name="connsiteY27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333706 w 1857706"/>
                            <a:gd name="connsiteY241" fmla="*/ 833438 h 1540669"/>
                            <a:gd name="connsiteX242" fmla="*/ 319419 w 1857706"/>
                            <a:gd name="connsiteY242" fmla="*/ 840581 h 1540669"/>
                            <a:gd name="connsiteX243" fmla="*/ 302750 w 1857706"/>
                            <a:gd name="connsiteY243" fmla="*/ 850106 h 1540669"/>
                            <a:gd name="connsiteX244" fmla="*/ 288463 w 1857706"/>
                            <a:gd name="connsiteY244" fmla="*/ 857250 h 1540669"/>
                            <a:gd name="connsiteX245" fmla="*/ 281319 w 1857706"/>
                            <a:gd name="connsiteY245" fmla="*/ 862013 h 1540669"/>
                            <a:gd name="connsiteX246" fmla="*/ 274175 w 1857706"/>
                            <a:gd name="connsiteY246" fmla="*/ 864394 h 1540669"/>
                            <a:gd name="connsiteX247" fmla="*/ 259888 w 1857706"/>
                            <a:gd name="connsiteY247" fmla="*/ 878681 h 1540669"/>
                            <a:gd name="connsiteX248" fmla="*/ 252744 w 1857706"/>
                            <a:gd name="connsiteY248" fmla="*/ 883444 h 1540669"/>
                            <a:gd name="connsiteX249" fmla="*/ 250363 w 1857706"/>
                            <a:gd name="connsiteY249" fmla="*/ 892969 h 1540669"/>
                            <a:gd name="connsiteX250" fmla="*/ 252744 w 1857706"/>
                            <a:gd name="connsiteY250" fmla="*/ 1028700 h 1540669"/>
                            <a:gd name="connsiteX251" fmla="*/ 257506 w 1857706"/>
                            <a:gd name="connsiteY251" fmla="*/ 1045369 h 1540669"/>
                            <a:gd name="connsiteX252" fmla="*/ 259888 w 1857706"/>
                            <a:gd name="connsiteY252" fmla="*/ 1054894 h 1540669"/>
                            <a:gd name="connsiteX253" fmla="*/ 264650 w 1857706"/>
                            <a:gd name="connsiteY253" fmla="*/ 1069181 h 1540669"/>
                            <a:gd name="connsiteX254" fmla="*/ 267031 w 1857706"/>
                            <a:gd name="connsiteY254" fmla="*/ 1076325 h 1540669"/>
                            <a:gd name="connsiteX255" fmla="*/ 271794 w 1857706"/>
                            <a:gd name="connsiteY255" fmla="*/ 1083469 h 1540669"/>
                            <a:gd name="connsiteX256" fmla="*/ 276556 w 1857706"/>
                            <a:gd name="connsiteY256" fmla="*/ 1092994 h 1540669"/>
                            <a:gd name="connsiteX257" fmla="*/ 278938 w 1857706"/>
                            <a:gd name="connsiteY257" fmla="*/ 1100138 h 1540669"/>
                            <a:gd name="connsiteX258" fmla="*/ 290844 w 1857706"/>
                            <a:gd name="connsiteY258" fmla="*/ 1104900 h 1540669"/>
                            <a:gd name="connsiteX259" fmla="*/ 300369 w 1857706"/>
                            <a:gd name="connsiteY259" fmla="*/ 1112044 h 1540669"/>
                            <a:gd name="connsiteX260" fmla="*/ 355138 w 1857706"/>
                            <a:gd name="connsiteY260" fmla="*/ 1123950 h 1540669"/>
                            <a:gd name="connsiteX261" fmla="*/ 376569 w 1857706"/>
                            <a:gd name="connsiteY261" fmla="*/ 1131094 h 1540669"/>
                            <a:gd name="connsiteX262" fmla="*/ 388475 w 1857706"/>
                            <a:gd name="connsiteY262" fmla="*/ 1133475 h 1540669"/>
                            <a:gd name="connsiteX263" fmla="*/ 395619 w 1857706"/>
                            <a:gd name="connsiteY263" fmla="*/ 1135856 h 1540669"/>
                            <a:gd name="connsiteX264" fmla="*/ 407525 w 1857706"/>
                            <a:gd name="connsiteY264" fmla="*/ 1138238 h 1540669"/>
                            <a:gd name="connsiteX265" fmla="*/ 424194 w 1857706"/>
                            <a:gd name="connsiteY265" fmla="*/ 1145381 h 1540669"/>
                            <a:gd name="connsiteX266" fmla="*/ 431338 w 1857706"/>
                            <a:gd name="connsiteY266" fmla="*/ 1147763 h 1540669"/>
                            <a:gd name="connsiteX267" fmla="*/ 450388 w 1857706"/>
                            <a:gd name="connsiteY267" fmla="*/ 1157288 h 1540669"/>
                            <a:gd name="connsiteX268" fmla="*/ 462294 w 1857706"/>
                            <a:gd name="connsiteY268" fmla="*/ 1164431 h 1540669"/>
                            <a:gd name="connsiteX269" fmla="*/ 469438 w 1857706"/>
                            <a:gd name="connsiteY269" fmla="*/ 1169194 h 1540669"/>
                            <a:gd name="connsiteX270" fmla="*/ 476581 w 1857706"/>
                            <a:gd name="connsiteY270" fmla="*/ 1171575 h 1540669"/>
                            <a:gd name="connsiteX271" fmla="*/ 488488 w 1857706"/>
                            <a:gd name="connsiteY271" fmla="*/ 1178719 h 1540669"/>
                            <a:gd name="connsiteX272" fmla="*/ 495631 w 1857706"/>
                            <a:gd name="connsiteY272" fmla="*/ 1183481 h 1540669"/>
                            <a:gd name="connsiteX273" fmla="*/ 524206 w 1857706"/>
                            <a:gd name="connsiteY273" fmla="*/ 1207294 h 1540669"/>
                            <a:gd name="connsiteX274" fmla="*/ 550400 w 1857706"/>
                            <a:gd name="connsiteY274" fmla="*/ 1233487 h 1540669"/>
                            <a:gd name="connsiteX275" fmla="*/ 574212 w 1857706"/>
                            <a:gd name="connsiteY275" fmla="*/ 1273969 h 1540669"/>
                            <a:gd name="connsiteX276" fmla="*/ 628982 w 1857706"/>
                            <a:gd name="connsiteY276" fmla="*/ 1369219 h 1540669"/>
                            <a:gd name="connsiteX277" fmla="*/ 728994 w 1857706"/>
                            <a:gd name="connsiteY277" fmla="*/ 1426368 h 1540669"/>
                            <a:gd name="connsiteX278" fmla="*/ 831387 w 1857706"/>
                            <a:gd name="connsiteY278" fmla="*/ 1457325 h 1540669"/>
                            <a:gd name="connsiteX279" fmla="*/ 955213 w 1857706"/>
                            <a:gd name="connsiteY27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319419 w 1857706"/>
                            <a:gd name="connsiteY241" fmla="*/ 840581 h 1540669"/>
                            <a:gd name="connsiteX242" fmla="*/ 302750 w 1857706"/>
                            <a:gd name="connsiteY242" fmla="*/ 850106 h 1540669"/>
                            <a:gd name="connsiteX243" fmla="*/ 288463 w 1857706"/>
                            <a:gd name="connsiteY243" fmla="*/ 857250 h 1540669"/>
                            <a:gd name="connsiteX244" fmla="*/ 281319 w 1857706"/>
                            <a:gd name="connsiteY244" fmla="*/ 862013 h 1540669"/>
                            <a:gd name="connsiteX245" fmla="*/ 274175 w 1857706"/>
                            <a:gd name="connsiteY245" fmla="*/ 864394 h 1540669"/>
                            <a:gd name="connsiteX246" fmla="*/ 259888 w 1857706"/>
                            <a:gd name="connsiteY246" fmla="*/ 878681 h 1540669"/>
                            <a:gd name="connsiteX247" fmla="*/ 252744 w 1857706"/>
                            <a:gd name="connsiteY247" fmla="*/ 883444 h 1540669"/>
                            <a:gd name="connsiteX248" fmla="*/ 250363 w 1857706"/>
                            <a:gd name="connsiteY248" fmla="*/ 892969 h 1540669"/>
                            <a:gd name="connsiteX249" fmla="*/ 252744 w 1857706"/>
                            <a:gd name="connsiteY249" fmla="*/ 1028700 h 1540669"/>
                            <a:gd name="connsiteX250" fmla="*/ 257506 w 1857706"/>
                            <a:gd name="connsiteY250" fmla="*/ 1045369 h 1540669"/>
                            <a:gd name="connsiteX251" fmla="*/ 259888 w 1857706"/>
                            <a:gd name="connsiteY251" fmla="*/ 1054894 h 1540669"/>
                            <a:gd name="connsiteX252" fmla="*/ 264650 w 1857706"/>
                            <a:gd name="connsiteY252" fmla="*/ 1069181 h 1540669"/>
                            <a:gd name="connsiteX253" fmla="*/ 267031 w 1857706"/>
                            <a:gd name="connsiteY253" fmla="*/ 1076325 h 1540669"/>
                            <a:gd name="connsiteX254" fmla="*/ 271794 w 1857706"/>
                            <a:gd name="connsiteY254" fmla="*/ 1083469 h 1540669"/>
                            <a:gd name="connsiteX255" fmla="*/ 276556 w 1857706"/>
                            <a:gd name="connsiteY255" fmla="*/ 1092994 h 1540669"/>
                            <a:gd name="connsiteX256" fmla="*/ 278938 w 1857706"/>
                            <a:gd name="connsiteY256" fmla="*/ 1100138 h 1540669"/>
                            <a:gd name="connsiteX257" fmla="*/ 290844 w 1857706"/>
                            <a:gd name="connsiteY257" fmla="*/ 1104900 h 1540669"/>
                            <a:gd name="connsiteX258" fmla="*/ 300369 w 1857706"/>
                            <a:gd name="connsiteY258" fmla="*/ 1112044 h 1540669"/>
                            <a:gd name="connsiteX259" fmla="*/ 355138 w 1857706"/>
                            <a:gd name="connsiteY259" fmla="*/ 1123950 h 1540669"/>
                            <a:gd name="connsiteX260" fmla="*/ 376569 w 1857706"/>
                            <a:gd name="connsiteY260" fmla="*/ 1131094 h 1540669"/>
                            <a:gd name="connsiteX261" fmla="*/ 388475 w 1857706"/>
                            <a:gd name="connsiteY261" fmla="*/ 1133475 h 1540669"/>
                            <a:gd name="connsiteX262" fmla="*/ 395619 w 1857706"/>
                            <a:gd name="connsiteY262" fmla="*/ 1135856 h 1540669"/>
                            <a:gd name="connsiteX263" fmla="*/ 407525 w 1857706"/>
                            <a:gd name="connsiteY263" fmla="*/ 1138238 h 1540669"/>
                            <a:gd name="connsiteX264" fmla="*/ 424194 w 1857706"/>
                            <a:gd name="connsiteY264" fmla="*/ 1145381 h 1540669"/>
                            <a:gd name="connsiteX265" fmla="*/ 431338 w 1857706"/>
                            <a:gd name="connsiteY265" fmla="*/ 1147763 h 1540669"/>
                            <a:gd name="connsiteX266" fmla="*/ 450388 w 1857706"/>
                            <a:gd name="connsiteY266" fmla="*/ 1157288 h 1540669"/>
                            <a:gd name="connsiteX267" fmla="*/ 462294 w 1857706"/>
                            <a:gd name="connsiteY267" fmla="*/ 1164431 h 1540669"/>
                            <a:gd name="connsiteX268" fmla="*/ 469438 w 1857706"/>
                            <a:gd name="connsiteY268" fmla="*/ 1169194 h 1540669"/>
                            <a:gd name="connsiteX269" fmla="*/ 476581 w 1857706"/>
                            <a:gd name="connsiteY269" fmla="*/ 1171575 h 1540669"/>
                            <a:gd name="connsiteX270" fmla="*/ 488488 w 1857706"/>
                            <a:gd name="connsiteY270" fmla="*/ 1178719 h 1540669"/>
                            <a:gd name="connsiteX271" fmla="*/ 495631 w 1857706"/>
                            <a:gd name="connsiteY271" fmla="*/ 1183481 h 1540669"/>
                            <a:gd name="connsiteX272" fmla="*/ 524206 w 1857706"/>
                            <a:gd name="connsiteY272" fmla="*/ 1207294 h 1540669"/>
                            <a:gd name="connsiteX273" fmla="*/ 550400 w 1857706"/>
                            <a:gd name="connsiteY273" fmla="*/ 1233487 h 1540669"/>
                            <a:gd name="connsiteX274" fmla="*/ 574212 w 1857706"/>
                            <a:gd name="connsiteY274" fmla="*/ 1273969 h 1540669"/>
                            <a:gd name="connsiteX275" fmla="*/ 628982 w 1857706"/>
                            <a:gd name="connsiteY275" fmla="*/ 1369219 h 1540669"/>
                            <a:gd name="connsiteX276" fmla="*/ 728994 w 1857706"/>
                            <a:gd name="connsiteY276" fmla="*/ 1426368 h 1540669"/>
                            <a:gd name="connsiteX277" fmla="*/ 831387 w 1857706"/>
                            <a:gd name="connsiteY277" fmla="*/ 1457325 h 1540669"/>
                            <a:gd name="connsiteX278" fmla="*/ 955213 w 1857706"/>
                            <a:gd name="connsiteY278"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319419 w 1857706"/>
                            <a:gd name="connsiteY241" fmla="*/ 840581 h 1540669"/>
                            <a:gd name="connsiteX242" fmla="*/ 302750 w 1857706"/>
                            <a:gd name="connsiteY242" fmla="*/ 850106 h 1540669"/>
                            <a:gd name="connsiteX243" fmla="*/ 281319 w 1857706"/>
                            <a:gd name="connsiteY243" fmla="*/ 862013 h 1540669"/>
                            <a:gd name="connsiteX244" fmla="*/ 274175 w 1857706"/>
                            <a:gd name="connsiteY244" fmla="*/ 864394 h 1540669"/>
                            <a:gd name="connsiteX245" fmla="*/ 259888 w 1857706"/>
                            <a:gd name="connsiteY245" fmla="*/ 878681 h 1540669"/>
                            <a:gd name="connsiteX246" fmla="*/ 252744 w 1857706"/>
                            <a:gd name="connsiteY246" fmla="*/ 883444 h 1540669"/>
                            <a:gd name="connsiteX247" fmla="*/ 250363 w 1857706"/>
                            <a:gd name="connsiteY247" fmla="*/ 892969 h 1540669"/>
                            <a:gd name="connsiteX248" fmla="*/ 252744 w 1857706"/>
                            <a:gd name="connsiteY248" fmla="*/ 1028700 h 1540669"/>
                            <a:gd name="connsiteX249" fmla="*/ 257506 w 1857706"/>
                            <a:gd name="connsiteY249" fmla="*/ 1045369 h 1540669"/>
                            <a:gd name="connsiteX250" fmla="*/ 259888 w 1857706"/>
                            <a:gd name="connsiteY250" fmla="*/ 1054894 h 1540669"/>
                            <a:gd name="connsiteX251" fmla="*/ 264650 w 1857706"/>
                            <a:gd name="connsiteY251" fmla="*/ 1069181 h 1540669"/>
                            <a:gd name="connsiteX252" fmla="*/ 267031 w 1857706"/>
                            <a:gd name="connsiteY252" fmla="*/ 1076325 h 1540669"/>
                            <a:gd name="connsiteX253" fmla="*/ 271794 w 1857706"/>
                            <a:gd name="connsiteY253" fmla="*/ 1083469 h 1540669"/>
                            <a:gd name="connsiteX254" fmla="*/ 276556 w 1857706"/>
                            <a:gd name="connsiteY254" fmla="*/ 1092994 h 1540669"/>
                            <a:gd name="connsiteX255" fmla="*/ 278938 w 1857706"/>
                            <a:gd name="connsiteY255" fmla="*/ 1100138 h 1540669"/>
                            <a:gd name="connsiteX256" fmla="*/ 290844 w 1857706"/>
                            <a:gd name="connsiteY256" fmla="*/ 1104900 h 1540669"/>
                            <a:gd name="connsiteX257" fmla="*/ 300369 w 1857706"/>
                            <a:gd name="connsiteY257" fmla="*/ 1112044 h 1540669"/>
                            <a:gd name="connsiteX258" fmla="*/ 355138 w 1857706"/>
                            <a:gd name="connsiteY258" fmla="*/ 1123950 h 1540669"/>
                            <a:gd name="connsiteX259" fmla="*/ 376569 w 1857706"/>
                            <a:gd name="connsiteY259" fmla="*/ 1131094 h 1540669"/>
                            <a:gd name="connsiteX260" fmla="*/ 388475 w 1857706"/>
                            <a:gd name="connsiteY260" fmla="*/ 1133475 h 1540669"/>
                            <a:gd name="connsiteX261" fmla="*/ 395619 w 1857706"/>
                            <a:gd name="connsiteY261" fmla="*/ 1135856 h 1540669"/>
                            <a:gd name="connsiteX262" fmla="*/ 407525 w 1857706"/>
                            <a:gd name="connsiteY262" fmla="*/ 1138238 h 1540669"/>
                            <a:gd name="connsiteX263" fmla="*/ 424194 w 1857706"/>
                            <a:gd name="connsiteY263" fmla="*/ 1145381 h 1540669"/>
                            <a:gd name="connsiteX264" fmla="*/ 431338 w 1857706"/>
                            <a:gd name="connsiteY264" fmla="*/ 1147763 h 1540669"/>
                            <a:gd name="connsiteX265" fmla="*/ 450388 w 1857706"/>
                            <a:gd name="connsiteY265" fmla="*/ 1157288 h 1540669"/>
                            <a:gd name="connsiteX266" fmla="*/ 462294 w 1857706"/>
                            <a:gd name="connsiteY266" fmla="*/ 1164431 h 1540669"/>
                            <a:gd name="connsiteX267" fmla="*/ 469438 w 1857706"/>
                            <a:gd name="connsiteY267" fmla="*/ 1169194 h 1540669"/>
                            <a:gd name="connsiteX268" fmla="*/ 476581 w 1857706"/>
                            <a:gd name="connsiteY268" fmla="*/ 1171575 h 1540669"/>
                            <a:gd name="connsiteX269" fmla="*/ 488488 w 1857706"/>
                            <a:gd name="connsiteY269" fmla="*/ 1178719 h 1540669"/>
                            <a:gd name="connsiteX270" fmla="*/ 495631 w 1857706"/>
                            <a:gd name="connsiteY270" fmla="*/ 1183481 h 1540669"/>
                            <a:gd name="connsiteX271" fmla="*/ 524206 w 1857706"/>
                            <a:gd name="connsiteY271" fmla="*/ 1207294 h 1540669"/>
                            <a:gd name="connsiteX272" fmla="*/ 550400 w 1857706"/>
                            <a:gd name="connsiteY272" fmla="*/ 1233487 h 1540669"/>
                            <a:gd name="connsiteX273" fmla="*/ 574212 w 1857706"/>
                            <a:gd name="connsiteY273" fmla="*/ 1273969 h 1540669"/>
                            <a:gd name="connsiteX274" fmla="*/ 628982 w 1857706"/>
                            <a:gd name="connsiteY274" fmla="*/ 1369219 h 1540669"/>
                            <a:gd name="connsiteX275" fmla="*/ 728994 w 1857706"/>
                            <a:gd name="connsiteY275" fmla="*/ 1426368 h 1540669"/>
                            <a:gd name="connsiteX276" fmla="*/ 831387 w 1857706"/>
                            <a:gd name="connsiteY276" fmla="*/ 1457325 h 1540669"/>
                            <a:gd name="connsiteX277" fmla="*/ 955213 w 1857706"/>
                            <a:gd name="connsiteY277"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302750 w 1857706"/>
                            <a:gd name="connsiteY241" fmla="*/ 850106 h 1540669"/>
                            <a:gd name="connsiteX242" fmla="*/ 281319 w 1857706"/>
                            <a:gd name="connsiteY242" fmla="*/ 862013 h 1540669"/>
                            <a:gd name="connsiteX243" fmla="*/ 274175 w 1857706"/>
                            <a:gd name="connsiteY243" fmla="*/ 864394 h 1540669"/>
                            <a:gd name="connsiteX244" fmla="*/ 259888 w 1857706"/>
                            <a:gd name="connsiteY244" fmla="*/ 878681 h 1540669"/>
                            <a:gd name="connsiteX245" fmla="*/ 252744 w 1857706"/>
                            <a:gd name="connsiteY245" fmla="*/ 883444 h 1540669"/>
                            <a:gd name="connsiteX246" fmla="*/ 250363 w 1857706"/>
                            <a:gd name="connsiteY246" fmla="*/ 892969 h 1540669"/>
                            <a:gd name="connsiteX247" fmla="*/ 252744 w 1857706"/>
                            <a:gd name="connsiteY247" fmla="*/ 1028700 h 1540669"/>
                            <a:gd name="connsiteX248" fmla="*/ 257506 w 1857706"/>
                            <a:gd name="connsiteY248" fmla="*/ 1045369 h 1540669"/>
                            <a:gd name="connsiteX249" fmla="*/ 259888 w 1857706"/>
                            <a:gd name="connsiteY249" fmla="*/ 1054894 h 1540669"/>
                            <a:gd name="connsiteX250" fmla="*/ 264650 w 1857706"/>
                            <a:gd name="connsiteY250" fmla="*/ 1069181 h 1540669"/>
                            <a:gd name="connsiteX251" fmla="*/ 267031 w 1857706"/>
                            <a:gd name="connsiteY251" fmla="*/ 1076325 h 1540669"/>
                            <a:gd name="connsiteX252" fmla="*/ 271794 w 1857706"/>
                            <a:gd name="connsiteY252" fmla="*/ 1083469 h 1540669"/>
                            <a:gd name="connsiteX253" fmla="*/ 276556 w 1857706"/>
                            <a:gd name="connsiteY253" fmla="*/ 1092994 h 1540669"/>
                            <a:gd name="connsiteX254" fmla="*/ 278938 w 1857706"/>
                            <a:gd name="connsiteY254" fmla="*/ 1100138 h 1540669"/>
                            <a:gd name="connsiteX255" fmla="*/ 290844 w 1857706"/>
                            <a:gd name="connsiteY255" fmla="*/ 1104900 h 1540669"/>
                            <a:gd name="connsiteX256" fmla="*/ 300369 w 1857706"/>
                            <a:gd name="connsiteY256" fmla="*/ 1112044 h 1540669"/>
                            <a:gd name="connsiteX257" fmla="*/ 355138 w 1857706"/>
                            <a:gd name="connsiteY257" fmla="*/ 1123950 h 1540669"/>
                            <a:gd name="connsiteX258" fmla="*/ 376569 w 1857706"/>
                            <a:gd name="connsiteY258" fmla="*/ 1131094 h 1540669"/>
                            <a:gd name="connsiteX259" fmla="*/ 388475 w 1857706"/>
                            <a:gd name="connsiteY259" fmla="*/ 1133475 h 1540669"/>
                            <a:gd name="connsiteX260" fmla="*/ 395619 w 1857706"/>
                            <a:gd name="connsiteY260" fmla="*/ 1135856 h 1540669"/>
                            <a:gd name="connsiteX261" fmla="*/ 407525 w 1857706"/>
                            <a:gd name="connsiteY261" fmla="*/ 1138238 h 1540669"/>
                            <a:gd name="connsiteX262" fmla="*/ 424194 w 1857706"/>
                            <a:gd name="connsiteY262" fmla="*/ 1145381 h 1540669"/>
                            <a:gd name="connsiteX263" fmla="*/ 431338 w 1857706"/>
                            <a:gd name="connsiteY263" fmla="*/ 1147763 h 1540669"/>
                            <a:gd name="connsiteX264" fmla="*/ 450388 w 1857706"/>
                            <a:gd name="connsiteY264" fmla="*/ 1157288 h 1540669"/>
                            <a:gd name="connsiteX265" fmla="*/ 462294 w 1857706"/>
                            <a:gd name="connsiteY265" fmla="*/ 1164431 h 1540669"/>
                            <a:gd name="connsiteX266" fmla="*/ 469438 w 1857706"/>
                            <a:gd name="connsiteY266" fmla="*/ 1169194 h 1540669"/>
                            <a:gd name="connsiteX267" fmla="*/ 476581 w 1857706"/>
                            <a:gd name="connsiteY267" fmla="*/ 1171575 h 1540669"/>
                            <a:gd name="connsiteX268" fmla="*/ 488488 w 1857706"/>
                            <a:gd name="connsiteY268" fmla="*/ 1178719 h 1540669"/>
                            <a:gd name="connsiteX269" fmla="*/ 495631 w 1857706"/>
                            <a:gd name="connsiteY269" fmla="*/ 1183481 h 1540669"/>
                            <a:gd name="connsiteX270" fmla="*/ 524206 w 1857706"/>
                            <a:gd name="connsiteY270" fmla="*/ 1207294 h 1540669"/>
                            <a:gd name="connsiteX271" fmla="*/ 550400 w 1857706"/>
                            <a:gd name="connsiteY271" fmla="*/ 1233487 h 1540669"/>
                            <a:gd name="connsiteX272" fmla="*/ 574212 w 1857706"/>
                            <a:gd name="connsiteY272" fmla="*/ 1273969 h 1540669"/>
                            <a:gd name="connsiteX273" fmla="*/ 628982 w 1857706"/>
                            <a:gd name="connsiteY273" fmla="*/ 1369219 h 1540669"/>
                            <a:gd name="connsiteX274" fmla="*/ 728994 w 1857706"/>
                            <a:gd name="connsiteY274" fmla="*/ 1426368 h 1540669"/>
                            <a:gd name="connsiteX275" fmla="*/ 831387 w 1857706"/>
                            <a:gd name="connsiteY275" fmla="*/ 1457325 h 1540669"/>
                            <a:gd name="connsiteX276" fmla="*/ 955213 w 1857706"/>
                            <a:gd name="connsiteY276"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281319 w 1857706"/>
                            <a:gd name="connsiteY241" fmla="*/ 862013 h 1540669"/>
                            <a:gd name="connsiteX242" fmla="*/ 274175 w 1857706"/>
                            <a:gd name="connsiteY242" fmla="*/ 864394 h 1540669"/>
                            <a:gd name="connsiteX243" fmla="*/ 259888 w 1857706"/>
                            <a:gd name="connsiteY243" fmla="*/ 878681 h 1540669"/>
                            <a:gd name="connsiteX244" fmla="*/ 252744 w 1857706"/>
                            <a:gd name="connsiteY244" fmla="*/ 883444 h 1540669"/>
                            <a:gd name="connsiteX245" fmla="*/ 250363 w 1857706"/>
                            <a:gd name="connsiteY245" fmla="*/ 892969 h 1540669"/>
                            <a:gd name="connsiteX246" fmla="*/ 252744 w 1857706"/>
                            <a:gd name="connsiteY246" fmla="*/ 1028700 h 1540669"/>
                            <a:gd name="connsiteX247" fmla="*/ 257506 w 1857706"/>
                            <a:gd name="connsiteY247" fmla="*/ 1045369 h 1540669"/>
                            <a:gd name="connsiteX248" fmla="*/ 259888 w 1857706"/>
                            <a:gd name="connsiteY248" fmla="*/ 1054894 h 1540669"/>
                            <a:gd name="connsiteX249" fmla="*/ 264650 w 1857706"/>
                            <a:gd name="connsiteY249" fmla="*/ 1069181 h 1540669"/>
                            <a:gd name="connsiteX250" fmla="*/ 267031 w 1857706"/>
                            <a:gd name="connsiteY250" fmla="*/ 1076325 h 1540669"/>
                            <a:gd name="connsiteX251" fmla="*/ 271794 w 1857706"/>
                            <a:gd name="connsiteY251" fmla="*/ 1083469 h 1540669"/>
                            <a:gd name="connsiteX252" fmla="*/ 276556 w 1857706"/>
                            <a:gd name="connsiteY252" fmla="*/ 1092994 h 1540669"/>
                            <a:gd name="connsiteX253" fmla="*/ 278938 w 1857706"/>
                            <a:gd name="connsiteY253" fmla="*/ 1100138 h 1540669"/>
                            <a:gd name="connsiteX254" fmla="*/ 290844 w 1857706"/>
                            <a:gd name="connsiteY254" fmla="*/ 1104900 h 1540669"/>
                            <a:gd name="connsiteX255" fmla="*/ 300369 w 1857706"/>
                            <a:gd name="connsiteY255" fmla="*/ 1112044 h 1540669"/>
                            <a:gd name="connsiteX256" fmla="*/ 355138 w 1857706"/>
                            <a:gd name="connsiteY256" fmla="*/ 1123950 h 1540669"/>
                            <a:gd name="connsiteX257" fmla="*/ 376569 w 1857706"/>
                            <a:gd name="connsiteY257" fmla="*/ 1131094 h 1540669"/>
                            <a:gd name="connsiteX258" fmla="*/ 388475 w 1857706"/>
                            <a:gd name="connsiteY258" fmla="*/ 1133475 h 1540669"/>
                            <a:gd name="connsiteX259" fmla="*/ 395619 w 1857706"/>
                            <a:gd name="connsiteY259" fmla="*/ 1135856 h 1540669"/>
                            <a:gd name="connsiteX260" fmla="*/ 407525 w 1857706"/>
                            <a:gd name="connsiteY260" fmla="*/ 1138238 h 1540669"/>
                            <a:gd name="connsiteX261" fmla="*/ 424194 w 1857706"/>
                            <a:gd name="connsiteY261" fmla="*/ 1145381 h 1540669"/>
                            <a:gd name="connsiteX262" fmla="*/ 431338 w 1857706"/>
                            <a:gd name="connsiteY262" fmla="*/ 1147763 h 1540669"/>
                            <a:gd name="connsiteX263" fmla="*/ 450388 w 1857706"/>
                            <a:gd name="connsiteY263" fmla="*/ 1157288 h 1540669"/>
                            <a:gd name="connsiteX264" fmla="*/ 462294 w 1857706"/>
                            <a:gd name="connsiteY264" fmla="*/ 1164431 h 1540669"/>
                            <a:gd name="connsiteX265" fmla="*/ 469438 w 1857706"/>
                            <a:gd name="connsiteY265" fmla="*/ 1169194 h 1540669"/>
                            <a:gd name="connsiteX266" fmla="*/ 476581 w 1857706"/>
                            <a:gd name="connsiteY266" fmla="*/ 1171575 h 1540669"/>
                            <a:gd name="connsiteX267" fmla="*/ 488488 w 1857706"/>
                            <a:gd name="connsiteY267" fmla="*/ 1178719 h 1540669"/>
                            <a:gd name="connsiteX268" fmla="*/ 495631 w 1857706"/>
                            <a:gd name="connsiteY268" fmla="*/ 1183481 h 1540669"/>
                            <a:gd name="connsiteX269" fmla="*/ 524206 w 1857706"/>
                            <a:gd name="connsiteY269" fmla="*/ 1207294 h 1540669"/>
                            <a:gd name="connsiteX270" fmla="*/ 550400 w 1857706"/>
                            <a:gd name="connsiteY270" fmla="*/ 1233487 h 1540669"/>
                            <a:gd name="connsiteX271" fmla="*/ 574212 w 1857706"/>
                            <a:gd name="connsiteY271" fmla="*/ 1273969 h 1540669"/>
                            <a:gd name="connsiteX272" fmla="*/ 628982 w 1857706"/>
                            <a:gd name="connsiteY272" fmla="*/ 1369219 h 1540669"/>
                            <a:gd name="connsiteX273" fmla="*/ 728994 w 1857706"/>
                            <a:gd name="connsiteY273" fmla="*/ 1426368 h 1540669"/>
                            <a:gd name="connsiteX274" fmla="*/ 831387 w 1857706"/>
                            <a:gd name="connsiteY274" fmla="*/ 1457325 h 1540669"/>
                            <a:gd name="connsiteX275" fmla="*/ 955213 w 1857706"/>
                            <a:gd name="connsiteY27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274175 w 1857706"/>
                            <a:gd name="connsiteY242" fmla="*/ 864394 h 1540669"/>
                            <a:gd name="connsiteX243" fmla="*/ 259888 w 1857706"/>
                            <a:gd name="connsiteY243" fmla="*/ 878681 h 1540669"/>
                            <a:gd name="connsiteX244" fmla="*/ 252744 w 1857706"/>
                            <a:gd name="connsiteY244" fmla="*/ 883444 h 1540669"/>
                            <a:gd name="connsiteX245" fmla="*/ 250363 w 1857706"/>
                            <a:gd name="connsiteY245" fmla="*/ 892969 h 1540669"/>
                            <a:gd name="connsiteX246" fmla="*/ 252744 w 1857706"/>
                            <a:gd name="connsiteY246" fmla="*/ 1028700 h 1540669"/>
                            <a:gd name="connsiteX247" fmla="*/ 257506 w 1857706"/>
                            <a:gd name="connsiteY247" fmla="*/ 1045369 h 1540669"/>
                            <a:gd name="connsiteX248" fmla="*/ 259888 w 1857706"/>
                            <a:gd name="connsiteY248" fmla="*/ 1054894 h 1540669"/>
                            <a:gd name="connsiteX249" fmla="*/ 264650 w 1857706"/>
                            <a:gd name="connsiteY249" fmla="*/ 1069181 h 1540669"/>
                            <a:gd name="connsiteX250" fmla="*/ 267031 w 1857706"/>
                            <a:gd name="connsiteY250" fmla="*/ 1076325 h 1540669"/>
                            <a:gd name="connsiteX251" fmla="*/ 271794 w 1857706"/>
                            <a:gd name="connsiteY251" fmla="*/ 1083469 h 1540669"/>
                            <a:gd name="connsiteX252" fmla="*/ 276556 w 1857706"/>
                            <a:gd name="connsiteY252" fmla="*/ 1092994 h 1540669"/>
                            <a:gd name="connsiteX253" fmla="*/ 278938 w 1857706"/>
                            <a:gd name="connsiteY253" fmla="*/ 1100138 h 1540669"/>
                            <a:gd name="connsiteX254" fmla="*/ 290844 w 1857706"/>
                            <a:gd name="connsiteY254" fmla="*/ 1104900 h 1540669"/>
                            <a:gd name="connsiteX255" fmla="*/ 300369 w 1857706"/>
                            <a:gd name="connsiteY255" fmla="*/ 1112044 h 1540669"/>
                            <a:gd name="connsiteX256" fmla="*/ 355138 w 1857706"/>
                            <a:gd name="connsiteY256" fmla="*/ 1123950 h 1540669"/>
                            <a:gd name="connsiteX257" fmla="*/ 376569 w 1857706"/>
                            <a:gd name="connsiteY257" fmla="*/ 1131094 h 1540669"/>
                            <a:gd name="connsiteX258" fmla="*/ 388475 w 1857706"/>
                            <a:gd name="connsiteY258" fmla="*/ 1133475 h 1540669"/>
                            <a:gd name="connsiteX259" fmla="*/ 395619 w 1857706"/>
                            <a:gd name="connsiteY259" fmla="*/ 1135856 h 1540669"/>
                            <a:gd name="connsiteX260" fmla="*/ 407525 w 1857706"/>
                            <a:gd name="connsiteY260" fmla="*/ 1138238 h 1540669"/>
                            <a:gd name="connsiteX261" fmla="*/ 424194 w 1857706"/>
                            <a:gd name="connsiteY261" fmla="*/ 1145381 h 1540669"/>
                            <a:gd name="connsiteX262" fmla="*/ 431338 w 1857706"/>
                            <a:gd name="connsiteY262" fmla="*/ 1147763 h 1540669"/>
                            <a:gd name="connsiteX263" fmla="*/ 450388 w 1857706"/>
                            <a:gd name="connsiteY263" fmla="*/ 1157288 h 1540669"/>
                            <a:gd name="connsiteX264" fmla="*/ 462294 w 1857706"/>
                            <a:gd name="connsiteY264" fmla="*/ 1164431 h 1540669"/>
                            <a:gd name="connsiteX265" fmla="*/ 469438 w 1857706"/>
                            <a:gd name="connsiteY265" fmla="*/ 1169194 h 1540669"/>
                            <a:gd name="connsiteX266" fmla="*/ 476581 w 1857706"/>
                            <a:gd name="connsiteY266" fmla="*/ 1171575 h 1540669"/>
                            <a:gd name="connsiteX267" fmla="*/ 488488 w 1857706"/>
                            <a:gd name="connsiteY267" fmla="*/ 1178719 h 1540669"/>
                            <a:gd name="connsiteX268" fmla="*/ 495631 w 1857706"/>
                            <a:gd name="connsiteY268" fmla="*/ 1183481 h 1540669"/>
                            <a:gd name="connsiteX269" fmla="*/ 524206 w 1857706"/>
                            <a:gd name="connsiteY269" fmla="*/ 1207294 h 1540669"/>
                            <a:gd name="connsiteX270" fmla="*/ 550400 w 1857706"/>
                            <a:gd name="connsiteY270" fmla="*/ 1233487 h 1540669"/>
                            <a:gd name="connsiteX271" fmla="*/ 574212 w 1857706"/>
                            <a:gd name="connsiteY271" fmla="*/ 1273969 h 1540669"/>
                            <a:gd name="connsiteX272" fmla="*/ 628982 w 1857706"/>
                            <a:gd name="connsiteY272" fmla="*/ 1369219 h 1540669"/>
                            <a:gd name="connsiteX273" fmla="*/ 728994 w 1857706"/>
                            <a:gd name="connsiteY273" fmla="*/ 1426368 h 1540669"/>
                            <a:gd name="connsiteX274" fmla="*/ 831387 w 1857706"/>
                            <a:gd name="connsiteY274" fmla="*/ 1457325 h 1540669"/>
                            <a:gd name="connsiteX275" fmla="*/ 955213 w 1857706"/>
                            <a:gd name="connsiteY27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259888 w 1857706"/>
                            <a:gd name="connsiteY242" fmla="*/ 878681 h 1540669"/>
                            <a:gd name="connsiteX243" fmla="*/ 252744 w 1857706"/>
                            <a:gd name="connsiteY243" fmla="*/ 883444 h 1540669"/>
                            <a:gd name="connsiteX244" fmla="*/ 250363 w 1857706"/>
                            <a:gd name="connsiteY244" fmla="*/ 892969 h 1540669"/>
                            <a:gd name="connsiteX245" fmla="*/ 252744 w 1857706"/>
                            <a:gd name="connsiteY245" fmla="*/ 1028700 h 1540669"/>
                            <a:gd name="connsiteX246" fmla="*/ 257506 w 1857706"/>
                            <a:gd name="connsiteY246" fmla="*/ 1045369 h 1540669"/>
                            <a:gd name="connsiteX247" fmla="*/ 259888 w 1857706"/>
                            <a:gd name="connsiteY247" fmla="*/ 1054894 h 1540669"/>
                            <a:gd name="connsiteX248" fmla="*/ 264650 w 1857706"/>
                            <a:gd name="connsiteY248" fmla="*/ 1069181 h 1540669"/>
                            <a:gd name="connsiteX249" fmla="*/ 267031 w 1857706"/>
                            <a:gd name="connsiteY249" fmla="*/ 1076325 h 1540669"/>
                            <a:gd name="connsiteX250" fmla="*/ 271794 w 1857706"/>
                            <a:gd name="connsiteY250" fmla="*/ 1083469 h 1540669"/>
                            <a:gd name="connsiteX251" fmla="*/ 276556 w 1857706"/>
                            <a:gd name="connsiteY251" fmla="*/ 1092994 h 1540669"/>
                            <a:gd name="connsiteX252" fmla="*/ 278938 w 1857706"/>
                            <a:gd name="connsiteY252" fmla="*/ 1100138 h 1540669"/>
                            <a:gd name="connsiteX253" fmla="*/ 290844 w 1857706"/>
                            <a:gd name="connsiteY253" fmla="*/ 1104900 h 1540669"/>
                            <a:gd name="connsiteX254" fmla="*/ 300369 w 1857706"/>
                            <a:gd name="connsiteY254" fmla="*/ 1112044 h 1540669"/>
                            <a:gd name="connsiteX255" fmla="*/ 355138 w 1857706"/>
                            <a:gd name="connsiteY255" fmla="*/ 1123950 h 1540669"/>
                            <a:gd name="connsiteX256" fmla="*/ 376569 w 1857706"/>
                            <a:gd name="connsiteY256" fmla="*/ 1131094 h 1540669"/>
                            <a:gd name="connsiteX257" fmla="*/ 388475 w 1857706"/>
                            <a:gd name="connsiteY257" fmla="*/ 1133475 h 1540669"/>
                            <a:gd name="connsiteX258" fmla="*/ 395619 w 1857706"/>
                            <a:gd name="connsiteY258" fmla="*/ 1135856 h 1540669"/>
                            <a:gd name="connsiteX259" fmla="*/ 407525 w 1857706"/>
                            <a:gd name="connsiteY259" fmla="*/ 1138238 h 1540669"/>
                            <a:gd name="connsiteX260" fmla="*/ 424194 w 1857706"/>
                            <a:gd name="connsiteY260" fmla="*/ 1145381 h 1540669"/>
                            <a:gd name="connsiteX261" fmla="*/ 431338 w 1857706"/>
                            <a:gd name="connsiteY261" fmla="*/ 1147763 h 1540669"/>
                            <a:gd name="connsiteX262" fmla="*/ 450388 w 1857706"/>
                            <a:gd name="connsiteY262" fmla="*/ 1157288 h 1540669"/>
                            <a:gd name="connsiteX263" fmla="*/ 462294 w 1857706"/>
                            <a:gd name="connsiteY263" fmla="*/ 1164431 h 1540669"/>
                            <a:gd name="connsiteX264" fmla="*/ 469438 w 1857706"/>
                            <a:gd name="connsiteY264" fmla="*/ 1169194 h 1540669"/>
                            <a:gd name="connsiteX265" fmla="*/ 476581 w 1857706"/>
                            <a:gd name="connsiteY265" fmla="*/ 1171575 h 1540669"/>
                            <a:gd name="connsiteX266" fmla="*/ 488488 w 1857706"/>
                            <a:gd name="connsiteY266" fmla="*/ 1178719 h 1540669"/>
                            <a:gd name="connsiteX267" fmla="*/ 495631 w 1857706"/>
                            <a:gd name="connsiteY267" fmla="*/ 1183481 h 1540669"/>
                            <a:gd name="connsiteX268" fmla="*/ 524206 w 1857706"/>
                            <a:gd name="connsiteY268" fmla="*/ 1207294 h 1540669"/>
                            <a:gd name="connsiteX269" fmla="*/ 550400 w 1857706"/>
                            <a:gd name="connsiteY269" fmla="*/ 1233487 h 1540669"/>
                            <a:gd name="connsiteX270" fmla="*/ 574212 w 1857706"/>
                            <a:gd name="connsiteY270" fmla="*/ 1273969 h 1540669"/>
                            <a:gd name="connsiteX271" fmla="*/ 628982 w 1857706"/>
                            <a:gd name="connsiteY271" fmla="*/ 1369219 h 1540669"/>
                            <a:gd name="connsiteX272" fmla="*/ 728994 w 1857706"/>
                            <a:gd name="connsiteY272" fmla="*/ 1426368 h 1540669"/>
                            <a:gd name="connsiteX273" fmla="*/ 831387 w 1857706"/>
                            <a:gd name="connsiteY273" fmla="*/ 1457325 h 1540669"/>
                            <a:gd name="connsiteX274" fmla="*/ 955213 w 1857706"/>
                            <a:gd name="connsiteY27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259888 w 1857706"/>
                            <a:gd name="connsiteY242" fmla="*/ 878681 h 1540669"/>
                            <a:gd name="connsiteX243" fmla="*/ 250363 w 1857706"/>
                            <a:gd name="connsiteY243" fmla="*/ 892969 h 1540669"/>
                            <a:gd name="connsiteX244" fmla="*/ 252744 w 1857706"/>
                            <a:gd name="connsiteY244" fmla="*/ 1028700 h 1540669"/>
                            <a:gd name="connsiteX245" fmla="*/ 257506 w 1857706"/>
                            <a:gd name="connsiteY245" fmla="*/ 1045369 h 1540669"/>
                            <a:gd name="connsiteX246" fmla="*/ 259888 w 1857706"/>
                            <a:gd name="connsiteY246" fmla="*/ 1054894 h 1540669"/>
                            <a:gd name="connsiteX247" fmla="*/ 264650 w 1857706"/>
                            <a:gd name="connsiteY247" fmla="*/ 1069181 h 1540669"/>
                            <a:gd name="connsiteX248" fmla="*/ 267031 w 1857706"/>
                            <a:gd name="connsiteY248" fmla="*/ 1076325 h 1540669"/>
                            <a:gd name="connsiteX249" fmla="*/ 271794 w 1857706"/>
                            <a:gd name="connsiteY249" fmla="*/ 1083469 h 1540669"/>
                            <a:gd name="connsiteX250" fmla="*/ 276556 w 1857706"/>
                            <a:gd name="connsiteY250" fmla="*/ 1092994 h 1540669"/>
                            <a:gd name="connsiteX251" fmla="*/ 278938 w 1857706"/>
                            <a:gd name="connsiteY251" fmla="*/ 1100138 h 1540669"/>
                            <a:gd name="connsiteX252" fmla="*/ 290844 w 1857706"/>
                            <a:gd name="connsiteY252" fmla="*/ 1104900 h 1540669"/>
                            <a:gd name="connsiteX253" fmla="*/ 300369 w 1857706"/>
                            <a:gd name="connsiteY253" fmla="*/ 1112044 h 1540669"/>
                            <a:gd name="connsiteX254" fmla="*/ 355138 w 1857706"/>
                            <a:gd name="connsiteY254" fmla="*/ 1123950 h 1540669"/>
                            <a:gd name="connsiteX255" fmla="*/ 376569 w 1857706"/>
                            <a:gd name="connsiteY255" fmla="*/ 1131094 h 1540669"/>
                            <a:gd name="connsiteX256" fmla="*/ 388475 w 1857706"/>
                            <a:gd name="connsiteY256" fmla="*/ 1133475 h 1540669"/>
                            <a:gd name="connsiteX257" fmla="*/ 395619 w 1857706"/>
                            <a:gd name="connsiteY257" fmla="*/ 1135856 h 1540669"/>
                            <a:gd name="connsiteX258" fmla="*/ 407525 w 1857706"/>
                            <a:gd name="connsiteY258" fmla="*/ 1138238 h 1540669"/>
                            <a:gd name="connsiteX259" fmla="*/ 424194 w 1857706"/>
                            <a:gd name="connsiteY259" fmla="*/ 1145381 h 1540669"/>
                            <a:gd name="connsiteX260" fmla="*/ 431338 w 1857706"/>
                            <a:gd name="connsiteY260" fmla="*/ 1147763 h 1540669"/>
                            <a:gd name="connsiteX261" fmla="*/ 450388 w 1857706"/>
                            <a:gd name="connsiteY261" fmla="*/ 1157288 h 1540669"/>
                            <a:gd name="connsiteX262" fmla="*/ 462294 w 1857706"/>
                            <a:gd name="connsiteY262" fmla="*/ 1164431 h 1540669"/>
                            <a:gd name="connsiteX263" fmla="*/ 469438 w 1857706"/>
                            <a:gd name="connsiteY263" fmla="*/ 1169194 h 1540669"/>
                            <a:gd name="connsiteX264" fmla="*/ 476581 w 1857706"/>
                            <a:gd name="connsiteY264" fmla="*/ 1171575 h 1540669"/>
                            <a:gd name="connsiteX265" fmla="*/ 488488 w 1857706"/>
                            <a:gd name="connsiteY265" fmla="*/ 1178719 h 1540669"/>
                            <a:gd name="connsiteX266" fmla="*/ 495631 w 1857706"/>
                            <a:gd name="connsiteY266" fmla="*/ 1183481 h 1540669"/>
                            <a:gd name="connsiteX267" fmla="*/ 524206 w 1857706"/>
                            <a:gd name="connsiteY267" fmla="*/ 1207294 h 1540669"/>
                            <a:gd name="connsiteX268" fmla="*/ 550400 w 1857706"/>
                            <a:gd name="connsiteY268" fmla="*/ 1233487 h 1540669"/>
                            <a:gd name="connsiteX269" fmla="*/ 574212 w 1857706"/>
                            <a:gd name="connsiteY269" fmla="*/ 1273969 h 1540669"/>
                            <a:gd name="connsiteX270" fmla="*/ 628982 w 1857706"/>
                            <a:gd name="connsiteY270" fmla="*/ 1369219 h 1540669"/>
                            <a:gd name="connsiteX271" fmla="*/ 728994 w 1857706"/>
                            <a:gd name="connsiteY271" fmla="*/ 1426368 h 1540669"/>
                            <a:gd name="connsiteX272" fmla="*/ 831387 w 1857706"/>
                            <a:gd name="connsiteY272" fmla="*/ 1457325 h 1540669"/>
                            <a:gd name="connsiteX273" fmla="*/ 955213 w 1857706"/>
                            <a:gd name="connsiteY27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259888 w 1857706"/>
                            <a:gd name="connsiteY242" fmla="*/ 878681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628982 w 1857706"/>
                            <a:gd name="connsiteY269" fmla="*/ 1369219 h 1540669"/>
                            <a:gd name="connsiteX270" fmla="*/ 728994 w 1857706"/>
                            <a:gd name="connsiteY270" fmla="*/ 1426368 h 1540669"/>
                            <a:gd name="connsiteX271" fmla="*/ 831387 w 1857706"/>
                            <a:gd name="connsiteY271" fmla="*/ 1457325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628982 w 1857706"/>
                            <a:gd name="connsiteY269" fmla="*/ 1369219 h 1540669"/>
                            <a:gd name="connsiteX270" fmla="*/ 728994 w 1857706"/>
                            <a:gd name="connsiteY270" fmla="*/ 1426368 h 1540669"/>
                            <a:gd name="connsiteX271" fmla="*/ 831387 w 1857706"/>
                            <a:gd name="connsiteY271" fmla="*/ 1457325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628982 w 1857706"/>
                            <a:gd name="connsiteY269" fmla="*/ 1369219 h 1540669"/>
                            <a:gd name="connsiteX270" fmla="*/ 728994 w 1857706"/>
                            <a:gd name="connsiteY270" fmla="*/ 1426368 h 1540669"/>
                            <a:gd name="connsiteX271" fmla="*/ 924256 w 1857706"/>
                            <a:gd name="connsiteY271" fmla="*/ 1466850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798051 w 1857706"/>
                            <a:gd name="connsiteY269" fmla="*/ 1245394 h 1540669"/>
                            <a:gd name="connsiteX270" fmla="*/ 728994 w 1857706"/>
                            <a:gd name="connsiteY270" fmla="*/ 1426368 h 1540669"/>
                            <a:gd name="connsiteX271" fmla="*/ 924256 w 1857706"/>
                            <a:gd name="connsiteY271" fmla="*/ 1466850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798051 w 1857706"/>
                            <a:gd name="connsiteY269" fmla="*/ 1245394 h 1540669"/>
                            <a:gd name="connsiteX270" fmla="*/ 857581 w 1857706"/>
                            <a:gd name="connsiteY270" fmla="*/ 1354931 h 1540669"/>
                            <a:gd name="connsiteX271" fmla="*/ 924256 w 1857706"/>
                            <a:gd name="connsiteY271" fmla="*/ 1466850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798051 w 1857706"/>
                            <a:gd name="connsiteY269" fmla="*/ 1245394 h 1540669"/>
                            <a:gd name="connsiteX270" fmla="*/ 857581 w 1857706"/>
                            <a:gd name="connsiteY270" fmla="*/ 1354931 h 1540669"/>
                            <a:gd name="connsiteX271" fmla="*/ 890918 w 1857706"/>
                            <a:gd name="connsiteY271" fmla="*/ 1447800 h 1540669"/>
                            <a:gd name="connsiteX272" fmla="*/ 955213 w 1857706"/>
                            <a:gd name="connsiteY27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7506 w 1857706"/>
                            <a:gd name="connsiteY244" fmla="*/ 1045369 h 1540669"/>
                            <a:gd name="connsiteX245" fmla="*/ 259888 w 1857706"/>
                            <a:gd name="connsiteY245" fmla="*/ 1054894 h 1540669"/>
                            <a:gd name="connsiteX246" fmla="*/ 264650 w 1857706"/>
                            <a:gd name="connsiteY246" fmla="*/ 1069181 h 1540669"/>
                            <a:gd name="connsiteX247" fmla="*/ 267031 w 1857706"/>
                            <a:gd name="connsiteY247" fmla="*/ 1076325 h 1540669"/>
                            <a:gd name="connsiteX248" fmla="*/ 271794 w 1857706"/>
                            <a:gd name="connsiteY248" fmla="*/ 1083469 h 1540669"/>
                            <a:gd name="connsiteX249" fmla="*/ 276556 w 1857706"/>
                            <a:gd name="connsiteY249" fmla="*/ 1092994 h 1540669"/>
                            <a:gd name="connsiteX250" fmla="*/ 278938 w 1857706"/>
                            <a:gd name="connsiteY250" fmla="*/ 1100138 h 1540669"/>
                            <a:gd name="connsiteX251" fmla="*/ 290844 w 1857706"/>
                            <a:gd name="connsiteY251" fmla="*/ 1104900 h 1540669"/>
                            <a:gd name="connsiteX252" fmla="*/ 300369 w 1857706"/>
                            <a:gd name="connsiteY252" fmla="*/ 1112044 h 1540669"/>
                            <a:gd name="connsiteX253" fmla="*/ 355138 w 1857706"/>
                            <a:gd name="connsiteY253" fmla="*/ 1123950 h 1540669"/>
                            <a:gd name="connsiteX254" fmla="*/ 376569 w 1857706"/>
                            <a:gd name="connsiteY254" fmla="*/ 1131094 h 1540669"/>
                            <a:gd name="connsiteX255" fmla="*/ 388475 w 1857706"/>
                            <a:gd name="connsiteY255" fmla="*/ 1133475 h 1540669"/>
                            <a:gd name="connsiteX256" fmla="*/ 395619 w 1857706"/>
                            <a:gd name="connsiteY256" fmla="*/ 1135856 h 1540669"/>
                            <a:gd name="connsiteX257" fmla="*/ 407525 w 1857706"/>
                            <a:gd name="connsiteY257" fmla="*/ 1138238 h 1540669"/>
                            <a:gd name="connsiteX258" fmla="*/ 424194 w 1857706"/>
                            <a:gd name="connsiteY258" fmla="*/ 1145381 h 1540669"/>
                            <a:gd name="connsiteX259" fmla="*/ 431338 w 1857706"/>
                            <a:gd name="connsiteY259" fmla="*/ 1147763 h 1540669"/>
                            <a:gd name="connsiteX260" fmla="*/ 450388 w 1857706"/>
                            <a:gd name="connsiteY260" fmla="*/ 1157288 h 1540669"/>
                            <a:gd name="connsiteX261" fmla="*/ 462294 w 1857706"/>
                            <a:gd name="connsiteY261" fmla="*/ 1164431 h 1540669"/>
                            <a:gd name="connsiteX262" fmla="*/ 469438 w 1857706"/>
                            <a:gd name="connsiteY262" fmla="*/ 1169194 h 1540669"/>
                            <a:gd name="connsiteX263" fmla="*/ 476581 w 1857706"/>
                            <a:gd name="connsiteY263" fmla="*/ 1171575 h 1540669"/>
                            <a:gd name="connsiteX264" fmla="*/ 488488 w 1857706"/>
                            <a:gd name="connsiteY264" fmla="*/ 1178719 h 1540669"/>
                            <a:gd name="connsiteX265" fmla="*/ 495631 w 1857706"/>
                            <a:gd name="connsiteY265" fmla="*/ 1183481 h 1540669"/>
                            <a:gd name="connsiteX266" fmla="*/ 524206 w 1857706"/>
                            <a:gd name="connsiteY266" fmla="*/ 1207294 h 1540669"/>
                            <a:gd name="connsiteX267" fmla="*/ 550400 w 1857706"/>
                            <a:gd name="connsiteY267" fmla="*/ 1233487 h 1540669"/>
                            <a:gd name="connsiteX268" fmla="*/ 574212 w 1857706"/>
                            <a:gd name="connsiteY268" fmla="*/ 1273969 h 1540669"/>
                            <a:gd name="connsiteX269" fmla="*/ 798051 w 1857706"/>
                            <a:gd name="connsiteY269" fmla="*/ 1245394 h 1540669"/>
                            <a:gd name="connsiteX270" fmla="*/ 857581 w 1857706"/>
                            <a:gd name="connsiteY270" fmla="*/ 1354931 h 1540669"/>
                            <a:gd name="connsiteX271" fmla="*/ 955213 w 1857706"/>
                            <a:gd name="connsiteY271"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2744 w 1857706"/>
                            <a:gd name="connsiteY243" fmla="*/ 1028700 h 1540669"/>
                            <a:gd name="connsiteX244" fmla="*/ 259888 w 1857706"/>
                            <a:gd name="connsiteY244" fmla="*/ 1054894 h 1540669"/>
                            <a:gd name="connsiteX245" fmla="*/ 264650 w 1857706"/>
                            <a:gd name="connsiteY245" fmla="*/ 1069181 h 1540669"/>
                            <a:gd name="connsiteX246" fmla="*/ 267031 w 1857706"/>
                            <a:gd name="connsiteY246" fmla="*/ 1076325 h 1540669"/>
                            <a:gd name="connsiteX247" fmla="*/ 271794 w 1857706"/>
                            <a:gd name="connsiteY247" fmla="*/ 1083469 h 1540669"/>
                            <a:gd name="connsiteX248" fmla="*/ 276556 w 1857706"/>
                            <a:gd name="connsiteY248" fmla="*/ 1092994 h 1540669"/>
                            <a:gd name="connsiteX249" fmla="*/ 278938 w 1857706"/>
                            <a:gd name="connsiteY249" fmla="*/ 1100138 h 1540669"/>
                            <a:gd name="connsiteX250" fmla="*/ 290844 w 1857706"/>
                            <a:gd name="connsiteY250" fmla="*/ 1104900 h 1540669"/>
                            <a:gd name="connsiteX251" fmla="*/ 300369 w 1857706"/>
                            <a:gd name="connsiteY251" fmla="*/ 1112044 h 1540669"/>
                            <a:gd name="connsiteX252" fmla="*/ 355138 w 1857706"/>
                            <a:gd name="connsiteY252" fmla="*/ 1123950 h 1540669"/>
                            <a:gd name="connsiteX253" fmla="*/ 376569 w 1857706"/>
                            <a:gd name="connsiteY253" fmla="*/ 1131094 h 1540669"/>
                            <a:gd name="connsiteX254" fmla="*/ 388475 w 1857706"/>
                            <a:gd name="connsiteY254" fmla="*/ 1133475 h 1540669"/>
                            <a:gd name="connsiteX255" fmla="*/ 395619 w 1857706"/>
                            <a:gd name="connsiteY255" fmla="*/ 1135856 h 1540669"/>
                            <a:gd name="connsiteX256" fmla="*/ 407525 w 1857706"/>
                            <a:gd name="connsiteY256" fmla="*/ 1138238 h 1540669"/>
                            <a:gd name="connsiteX257" fmla="*/ 424194 w 1857706"/>
                            <a:gd name="connsiteY257" fmla="*/ 1145381 h 1540669"/>
                            <a:gd name="connsiteX258" fmla="*/ 431338 w 1857706"/>
                            <a:gd name="connsiteY258" fmla="*/ 1147763 h 1540669"/>
                            <a:gd name="connsiteX259" fmla="*/ 450388 w 1857706"/>
                            <a:gd name="connsiteY259" fmla="*/ 1157288 h 1540669"/>
                            <a:gd name="connsiteX260" fmla="*/ 462294 w 1857706"/>
                            <a:gd name="connsiteY260" fmla="*/ 1164431 h 1540669"/>
                            <a:gd name="connsiteX261" fmla="*/ 469438 w 1857706"/>
                            <a:gd name="connsiteY261" fmla="*/ 1169194 h 1540669"/>
                            <a:gd name="connsiteX262" fmla="*/ 476581 w 1857706"/>
                            <a:gd name="connsiteY262" fmla="*/ 1171575 h 1540669"/>
                            <a:gd name="connsiteX263" fmla="*/ 488488 w 1857706"/>
                            <a:gd name="connsiteY263" fmla="*/ 1178719 h 1540669"/>
                            <a:gd name="connsiteX264" fmla="*/ 495631 w 1857706"/>
                            <a:gd name="connsiteY264" fmla="*/ 1183481 h 1540669"/>
                            <a:gd name="connsiteX265" fmla="*/ 524206 w 1857706"/>
                            <a:gd name="connsiteY265" fmla="*/ 1207294 h 1540669"/>
                            <a:gd name="connsiteX266" fmla="*/ 550400 w 1857706"/>
                            <a:gd name="connsiteY266" fmla="*/ 1233487 h 1540669"/>
                            <a:gd name="connsiteX267" fmla="*/ 574212 w 1857706"/>
                            <a:gd name="connsiteY267" fmla="*/ 1273969 h 1540669"/>
                            <a:gd name="connsiteX268" fmla="*/ 798051 w 1857706"/>
                            <a:gd name="connsiteY268" fmla="*/ 1245394 h 1540669"/>
                            <a:gd name="connsiteX269" fmla="*/ 857581 w 1857706"/>
                            <a:gd name="connsiteY269" fmla="*/ 1354931 h 1540669"/>
                            <a:gd name="connsiteX270" fmla="*/ 955213 w 1857706"/>
                            <a:gd name="connsiteY270"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64650 w 1857706"/>
                            <a:gd name="connsiteY244" fmla="*/ 1069181 h 1540669"/>
                            <a:gd name="connsiteX245" fmla="*/ 267031 w 1857706"/>
                            <a:gd name="connsiteY245" fmla="*/ 1076325 h 1540669"/>
                            <a:gd name="connsiteX246" fmla="*/ 271794 w 1857706"/>
                            <a:gd name="connsiteY246" fmla="*/ 1083469 h 1540669"/>
                            <a:gd name="connsiteX247" fmla="*/ 276556 w 1857706"/>
                            <a:gd name="connsiteY247" fmla="*/ 1092994 h 1540669"/>
                            <a:gd name="connsiteX248" fmla="*/ 278938 w 1857706"/>
                            <a:gd name="connsiteY248" fmla="*/ 1100138 h 1540669"/>
                            <a:gd name="connsiteX249" fmla="*/ 290844 w 1857706"/>
                            <a:gd name="connsiteY249" fmla="*/ 1104900 h 1540669"/>
                            <a:gd name="connsiteX250" fmla="*/ 300369 w 1857706"/>
                            <a:gd name="connsiteY250" fmla="*/ 1112044 h 1540669"/>
                            <a:gd name="connsiteX251" fmla="*/ 355138 w 1857706"/>
                            <a:gd name="connsiteY251" fmla="*/ 1123950 h 1540669"/>
                            <a:gd name="connsiteX252" fmla="*/ 376569 w 1857706"/>
                            <a:gd name="connsiteY252" fmla="*/ 1131094 h 1540669"/>
                            <a:gd name="connsiteX253" fmla="*/ 388475 w 1857706"/>
                            <a:gd name="connsiteY253" fmla="*/ 1133475 h 1540669"/>
                            <a:gd name="connsiteX254" fmla="*/ 395619 w 1857706"/>
                            <a:gd name="connsiteY254" fmla="*/ 1135856 h 1540669"/>
                            <a:gd name="connsiteX255" fmla="*/ 407525 w 1857706"/>
                            <a:gd name="connsiteY255" fmla="*/ 1138238 h 1540669"/>
                            <a:gd name="connsiteX256" fmla="*/ 424194 w 1857706"/>
                            <a:gd name="connsiteY256" fmla="*/ 1145381 h 1540669"/>
                            <a:gd name="connsiteX257" fmla="*/ 431338 w 1857706"/>
                            <a:gd name="connsiteY257" fmla="*/ 1147763 h 1540669"/>
                            <a:gd name="connsiteX258" fmla="*/ 450388 w 1857706"/>
                            <a:gd name="connsiteY258" fmla="*/ 1157288 h 1540669"/>
                            <a:gd name="connsiteX259" fmla="*/ 462294 w 1857706"/>
                            <a:gd name="connsiteY259" fmla="*/ 1164431 h 1540669"/>
                            <a:gd name="connsiteX260" fmla="*/ 469438 w 1857706"/>
                            <a:gd name="connsiteY260" fmla="*/ 1169194 h 1540669"/>
                            <a:gd name="connsiteX261" fmla="*/ 476581 w 1857706"/>
                            <a:gd name="connsiteY261" fmla="*/ 1171575 h 1540669"/>
                            <a:gd name="connsiteX262" fmla="*/ 488488 w 1857706"/>
                            <a:gd name="connsiteY262" fmla="*/ 1178719 h 1540669"/>
                            <a:gd name="connsiteX263" fmla="*/ 495631 w 1857706"/>
                            <a:gd name="connsiteY263" fmla="*/ 1183481 h 1540669"/>
                            <a:gd name="connsiteX264" fmla="*/ 524206 w 1857706"/>
                            <a:gd name="connsiteY264" fmla="*/ 1207294 h 1540669"/>
                            <a:gd name="connsiteX265" fmla="*/ 550400 w 1857706"/>
                            <a:gd name="connsiteY265" fmla="*/ 1233487 h 1540669"/>
                            <a:gd name="connsiteX266" fmla="*/ 574212 w 1857706"/>
                            <a:gd name="connsiteY266" fmla="*/ 1273969 h 1540669"/>
                            <a:gd name="connsiteX267" fmla="*/ 798051 w 1857706"/>
                            <a:gd name="connsiteY267" fmla="*/ 1245394 h 1540669"/>
                            <a:gd name="connsiteX268" fmla="*/ 857581 w 1857706"/>
                            <a:gd name="connsiteY268" fmla="*/ 1354931 h 1540669"/>
                            <a:gd name="connsiteX269" fmla="*/ 955213 w 1857706"/>
                            <a:gd name="connsiteY26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64650 w 1857706"/>
                            <a:gd name="connsiteY244" fmla="*/ 1069181 h 1540669"/>
                            <a:gd name="connsiteX245" fmla="*/ 267031 w 1857706"/>
                            <a:gd name="connsiteY245" fmla="*/ 1076325 h 1540669"/>
                            <a:gd name="connsiteX246" fmla="*/ 271794 w 1857706"/>
                            <a:gd name="connsiteY246" fmla="*/ 1083469 h 1540669"/>
                            <a:gd name="connsiteX247" fmla="*/ 276556 w 1857706"/>
                            <a:gd name="connsiteY247" fmla="*/ 1092994 h 1540669"/>
                            <a:gd name="connsiteX248" fmla="*/ 278938 w 1857706"/>
                            <a:gd name="connsiteY248" fmla="*/ 1100138 h 1540669"/>
                            <a:gd name="connsiteX249" fmla="*/ 290844 w 1857706"/>
                            <a:gd name="connsiteY249" fmla="*/ 1104900 h 1540669"/>
                            <a:gd name="connsiteX250" fmla="*/ 355138 w 1857706"/>
                            <a:gd name="connsiteY250" fmla="*/ 1123950 h 1540669"/>
                            <a:gd name="connsiteX251" fmla="*/ 376569 w 1857706"/>
                            <a:gd name="connsiteY251" fmla="*/ 1131094 h 1540669"/>
                            <a:gd name="connsiteX252" fmla="*/ 388475 w 1857706"/>
                            <a:gd name="connsiteY252" fmla="*/ 1133475 h 1540669"/>
                            <a:gd name="connsiteX253" fmla="*/ 395619 w 1857706"/>
                            <a:gd name="connsiteY253" fmla="*/ 1135856 h 1540669"/>
                            <a:gd name="connsiteX254" fmla="*/ 407525 w 1857706"/>
                            <a:gd name="connsiteY254" fmla="*/ 1138238 h 1540669"/>
                            <a:gd name="connsiteX255" fmla="*/ 424194 w 1857706"/>
                            <a:gd name="connsiteY255" fmla="*/ 1145381 h 1540669"/>
                            <a:gd name="connsiteX256" fmla="*/ 431338 w 1857706"/>
                            <a:gd name="connsiteY256" fmla="*/ 1147763 h 1540669"/>
                            <a:gd name="connsiteX257" fmla="*/ 450388 w 1857706"/>
                            <a:gd name="connsiteY257" fmla="*/ 1157288 h 1540669"/>
                            <a:gd name="connsiteX258" fmla="*/ 462294 w 1857706"/>
                            <a:gd name="connsiteY258" fmla="*/ 1164431 h 1540669"/>
                            <a:gd name="connsiteX259" fmla="*/ 469438 w 1857706"/>
                            <a:gd name="connsiteY259" fmla="*/ 1169194 h 1540669"/>
                            <a:gd name="connsiteX260" fmla="*/ 476581 w 1857706"/>
                            <a:gd name="connsiteY260" fmla="*/ 1171575 h 1540669"/>
                            <a:gd name="connsiteX261" fmla="*/ 488488 w 1857706"/>
                            <a:gd name="connsiteY261" fmla="*/ 1178719 h 1540669"/>
                            <a:gd name="connsiteX262" fmla="*/ 495631 w 1857706"/>
                            <a:gd name="connsiteY262" fmla="*/ 1183481 h 1540669"/>
                            <a:gd name="connsiteX263" fmla="*/ 524206 w 1857706"/>
                            <a:gd name="connsiteY263" fmla="*/ 1207294 h 1540669"/>
                            <a:gd name="connsiteX264" fmla="*/ 550400 w 1857706"/>
                            <a:gd name="connsiteY264" fmla="*/ 1233487 h 1540669"/>
                            <a:gd name="connsiteX265" fmla="*/ 574212 w 1857706"/>
                            <a:gd name="connsiteY265" fmla="*/ 1273969 h 1540669"/>
                            <a:gd name="connsiteX266" fmla="*/ 798051 w 1857706"/>
                            <a:gd name="connsiteY266" fmla="*/ 1245394 h 1540669"/>
                            <a:gd name="connsiteX267" fmla="*/ 857581 w 1857706"/>
                            <a:gd name="connsiteY267" fmla="*/ 1354931 h 1540669"/>
                            <a:gd name="connsiteX268" fmla="*/ 955213 w 1857706"/>
                            <a:gd name="connsiteY268"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64650 w 1857706"/>
                            <a:gd name="connsiteY244" fmla="*/ 1069181 h 1540669"/>
                            <a:gd name="connsiteX245" fmla="*/ 267031 w 1857706"/>
                            <a:gd name="connsiteY245" fmla="*/ 1076325 h 1540669"/>
                            <a:gd name="connsiteX246" fmla="*/ 271794 w 1857706"/>
                            <a:gd name="connsiteY246" fmla="*/ 1083469 h 1540669"/>
                            <a:gd name="connsiteX247" fmla="*/ 278938 w 1857706"/>
                            <a:gd name="connsiteY247" fmla="*/ 1100138 h 1540669"/>
                            <a:gd name="connsiteX248" fmla="*/ 290844 w 1857706"/>
                            <a:gd name="connsiteY248" fmla="*/ 1104900 h 1540669"/>
                            <a:gd name="connsiteX249" fmla="*/ 355138 w 1857706"/>
                            <a:gd name="connsiteY249" fmla="*/ 1123950 h 1540669"/>
                            <a:gd name="connsiteX250" fmla="*/ 376569 w 1857706"/>
                            <a:gd name="connsiteY250" fmla="*/ 1131094 h 1540669"/>
                            <a:gd name="connsiteX251" fmla="*/ 388475 w 1857706"/>
                            <a:gd name="connsiteY251" fmla="*/ 1133475 h 1540669"/>
                            <a:gd name="connsiteX252" fmla="*/ 395619 w 1857706"/>
                            <a:gd name="connsiteY252" fmla="*/ 1135856 h 1540669"/>
                            <a:gd name="connsiteX253" fmla="*/ 407525 w 1857706"/>
                            <a:gd name="connsiteY253" fmla="*/ 1138238 h 1540669"/>
                            <a:gd name="connsiteX254" fmla="*/ 424194 w 1857706"/>
                            <a:gd name="connsiteY254" fmla="*/ 1145381 h 1540669"/>
                            <a:gd name="connsiteX255" fmla="*/ 431338 w 1857706"/>
                            <a:gd name="connsiteY255" fmla="*/ 1147763 h 1540669"/>
                            <a:gd name="connsiteX256" fmla="*/ 450388 w 1857706"/>
                            <a:gd name="connsiteY256" fmla="*/ 1157288 h 1540669"/>
                            <a:gd name="connsiteX257" fmla="*/ 462294 w 1857706"/>
                            <a:gd name="connsiteY257" fmla="*/ 1164431 h 1540669"/>
                            <a:gd name="connsiteX258" fmla="*/ 469438 w 1857706"/>
                            <a:gd name="connsiteY258" fmla="*/ 1169194 h 1540669"/>
                            <a:gd name="connsiteX259" fmla="*/ 476581 w 1857706"/>
                            <a:gd name="connsiteY259" fmla="*/ 1171575 h 1540669"/>
                            <a:gd name="connsiteX260" fmla="*/ 488488 w 1857706"/>
                            <a:gd name="connsiteY260" fmla="*/ 1178719 h 1540669"/>
                            <a:gd name="connsiteX261" fmla="*/ 495631 w 1857706"/>
                            <a:gd name="connsiteY261" fmla="*/ 1183481 h 1540669"/>
                            <a:gd name="connsiteX262" fmla="*/ 524206 w 1857706"/>
                            <a:gd name="connsiteY262" fmla="*/ 1207294 h 1540669"/>
                            <a:gd name="connsiteX263" fmla="*/ 550400 w 1857706"/>
                            <a:gd name="connsiteY263" fmla="*/ 1233487 h 1540669"/>
                            <a:gd name="connsiteX264" fmla="*/ 574212 w 1857706"/>
                            <a:gd name="connsiteY264" fmla="*/ 1273969 h 1540669"/>
                            <a:gd name="connsiteX265" fmla="*/ 798051 w 1857706"/>
                            <a:gd name="connsiteY265" fmla="*/ 1245394 h 1540669"/>
                            <a:gd name="connsiteX266" fmla="*/ 857581 w 1857706"/>
                            <a:gd name="connsiteY266" fmla="*/ 1354931 h 1540669"/>
                            <a:gd name="connsiteX267" fmla="*/ 955213 w 1857706"/>
                            <a:gd name="connsiteY267"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64650 w 1857706"/>
                            <a:gd name="connsiteY244" fmla="*/ 1069181 h 1540669"/>
                            <a:gd name="connsiteX245" fmla="*/ 267031 w 1857706"/>
                            <a:gd name="connsiteY245" fmla="*/ 1076325 h 1540669"/>
                            <a:gd name="connsiteX246" fmla="*/ 278938 w 1857706"/>
                            <a:gd name="connsiteY246" fmla="*/ 1100138 h 1540669"/>
                            <a:gd name="connsiteX247" fmla="*/ 290844 w 1857706"/>
                            <a:gd name="connsiteY247" fmla="*/ 1104900 h 1540669"/>
                            <a:gd name="connsiteX248" fmla="*/ 355138 w 1857706"/>
                            <a:gd name="connsiteY248" fmla="*/ 1123950 h 1540669"/>
                            <a:gd name="connsiteX249" fmla="*/ 376569 w 1857706"/>
                            <a:gd name="connsiteY249" fmla="*/ 1131094 h 1540669"/>
                            <a:gd name="connsiteX250" fmla="*/ 388475 w 1857706"/>
                            <a:gd name="connsiteY250" fmla="*/ 1133475 h 1540669"/>
                            <a:gd name="connsiteX251" fmla="*/ 395619 w 1857706"/>
                            <a:gd name="connsiteY251" fmla="*/ 1135856 h 1540669"/>
                            <a:gd name="connsiteX252" fmla="*/ 407525 w 1857706"/>
                            <a:gd name="connsiteY252" fmla="*/ 1138238 h 1540669"/>
                            <a:gd name="connsiteX253" fmla="*/ 424194 w 1857706"/>
                            <a:gd name="connsiteY253" fmla="*/ 1145381 h 1540669"/>
                            <a:gd name="connsiteX254" fmla="*/ 431338 w 1857706"/>
                            <a:gd name="connsiteY254" fmla="*/ 1147763 h 1540669"/>
                            <a:gd name="connsiteX255" fmla="*/ 450388 w 1857706"/>
                            <a:gd name="connsiteY255" fmla="*/ 1157288 h 1540669"/>
                            <a:gd name="connsiteX256" fmla="*/ 462294 w 1857706"/>
                            <a:gd name="connsiteY256" fmla="*/ 1164431 h 1540669"/>
                            <a:gd name="connsiteX257" fmla="*/ 469438 w 1857706"/>
                            <a:gd name="connsiteY257" fmla="*/ 1169194 h 1540669"/>
                            <a:gd name="connsiteX258" fmla="*/ 476581 w 1857706"/>
                            <a:gd name="connsiteY258" fmla="*/ 1171575 h 1540669"/>
                            <a:gd name="connsiteX259" fmla="*/ 488488 w 1857706"/>
                            <a:gd name="connsiteY259" fmla="*/ 1178719 h 1540669"/>
                            <a:gd name="connsiteX260" fmla="*/ 495631 w 1857706"/>
                            <a:gd name="connsiteY260" fmla="*/ 1183481 h 1540669"/>
                            <a:gd name="connsiteX261" fmla="*/ 524206 w 1857706"/>
                            <a:gd name="connsiteY261" fmla="*/ 1207294 h 1540669"/>
                            <a:gd name="connsiteX262" fmla="*/ 550400 w 1857706"/>
                            <a:gd name="connsiteY262" fmla="*/ 1233487 h 1540669"/>
                            <a:gd name="connsiteX263" fmla="*/ 574212 w 1857706"/>
                            <a:gd name="connsiteY263" fmla="*/ 1273969 h 1540669"/>
                            <a:gd name="connsiteX264" fmla="*/ 798051 w 1857706"/>
                            <a:gd name="connsiteY264" fmla="*/ 1245394 h 1540669"/>
                            <a:gd name="connsiteX265" fmla="*/ 857581 w 1857706"/>
                            <a:gd name="connsiteY265" fmla="*/ 1354931 h 1540669"/>
                            <a:gd name="connsiteX266" fmla="*/ 955213 w 1857706"/>
                            <a:gd name="connsiteY266"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64650 w 1857706"/>
                            <a:gd name="connsiteY244" fmla="*/ 1069181 h 1540669"/>
                            <a:gd name="connsiteX245" fmla="*/ 278938 w 1857706"/>
                            <a:gd name="connsiteY245" fmla="*/ 1100138 h 1540669"/>
                            <a:gd name="connsiteX246" fmla="*/ 290844 w 1857706"/>
                            <a:gd name="connsiteY246" fmla="*/ 1104900 h 1540669"/>
                            <a:gd name="connsiteX247" fmla="*/ 355138 w 1857706"/>
                            <a:gd name="connsiteY247" fmla="*/ 1123950 h 1540669"/>
                            <a:gd name="connsiteX248" fmla="*/ 376569 w 1857706"/>
                            <a:gd name="connsiteY248" fmla="*/ 1131094 h 1540669"/>
                            <a:gd name="connsiteX249" fmla="*/ 388475 w 1857706"/>
                            <a:gd name="connsiteY249" fmla="*/ 1133475 h 1540669"/>
                            <a:gd name="connsiteX250" fmla="*/ 395619 w 1857706"/>
                            <a:gd name="connsiteY250" fmla="*/ 1135856 h 1540669"/>
                            <a:gd name="connsiteX251" fmla="*/ 407525 w 1857706"/>
                            <a:gd name="connsiteY251" fmla="*/ 1138238 h 1540669"/>
                            <a:gd name="connsiteX252" fmla="*/ 424194 w 1857706"/>
                            <a:gd name="connsiteY252" fmla="*/ 1145381 h 1540669"/>
                            <a:gd name="connsiteX253" fmla="*/ 431338 w 1857706"/>
                            <a:gd name="connsiteY253" fmla="*/ 1147763 h 1540669"/>
                            <a:gd name="connsiteX254" fmla="*/ 450388 w 1857706"/>
                            <a:gd name="connsiteY254" fmla="*/ 1157288 h 1540669"/>
                            <a:gd name="connsiteX255" fmla="*/ 462294 w 1857706"/>
                            <a:gd name="connsiteY255" fmla="*/ 1164431 h 1540669"/>
                            <a:gd name="connsiteX256" fmla="*/ 469438 w 1857706"/>
                            <a:gd name="connsiteY256" fmla="*/ 1169194 h 1540669"/>
                            <a:gd name="connsiteX257" fmla="*/ 476581 w 1857706"/>
                            <a:gd name="connsiteY257" fmla="*/ 1171575 h 1540669"/>
                            <a:gd name="connsiteX258" fmla="*/ 488488 w 1857706"/>
                            <a:gd name="connsiteY258" fmla="*/ 1178719 h 1540669"/>
                            <a:gd name="connsiteX259" fmla="*/ 495631 w 1857706"/>
                            <a:gd name="connsiteY259" fmla="*/ 1183481 h 1540669"/>
                            <a:gd name="connsiteX260" fmla="*/ 524206 w 1857706"/>
                            <a:gd name="connsiteY260" fmla="*/ 1207294 h 1540669"/>
                            <a:gd name="connsiteX261" fmla="*/ 550400 w 1857706"/>
                            <a:gd name="connsiteY261" fmla="*/ 1233487 h 1540669"/>
                            <a:gd name="connsiteX262" fmla="*/ 574212 w 1857706"/>
                            <a:gd name="connsiteY262" fmla="*/ 1273969 h 1540669"/>
                            <a:gd name="connsiteX263" fmla="*/ 798051 w 1857706"/>
                            <a:gd name="connsiteY263" fmla="*/ 1245394 h 1540669"/>
                            <a:gd name="connsiteX264" fmla="*/ 857581 w 1857706"/>
                            <a:gd name="connsiteY264" fmla="*/ 1354931 h 1540669"/>
                            <a:gd name="connsiteX265" fmla="*/ 955213 w 1857706"/>
                            <a:gd name="connsiteY26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259888 w 1857706"/>
                            <a:gd name="connsiteY243" fmla="*/ 1054894 h 1540669"/>
                            <a:gd name="connsiteX244" fmla="*/ 278938 w 1857706"/>
                            <a:gd name="connsiteY244" fmla="*/ 1100138 h 1540669"/>
                            <a:gd name="connsiteX245" fmla="*/ 290844 w 1857706"/>
                            <a:gd name="connsiteY245" fmla="*/ 1104900 h 1540669"/>
                            <a:gd name="connsiteX246" fmla="*/ 355138 w 1857706"/>
                            <a:gd name="connsiteY246" fmla="*/ 1123950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278938 w 1857706"/>
                            <a:gd name="connsiteY244" fmla="*/ 1100138 h 1540669"/>
                            <a:gd name="connsiteX245" fmla="*/ 290844 w 1857706"/>
                            <a:gd name="connsiteY245" fmla="*/ 1104900 h 1540669"/>
                            <a:gd name="connsiteX246" fmla="*/ 355138 w 1857706"/>
                            <a:gd name="connsiteY246" fmla="*/ 1123950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290844 w 1857706"/>
                            <a:gd name="connsiteY245" fmla="*/ 1104900 h 1540669"/>
                            <a:gd name="connsiteX246" fmla="*/ 355138 w 1857706"/>
                            <a:gd name="connsiteY246" fmla="*/ 1123950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748044 w 1857706"/>
                            <a:gd name="connsiteY245" fmla="*/ 1069182 h 1540669"/>
                            <a:gd name="connsiteX246" fmla="*/ 355138 w 1857706"/>
                            <a:gd name="connsiteY246" fmla="*/ 1123950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748044 w 1857706"/>
                            <a:gd name="connsiteY245" fmla="*/ 1069182 h 1540669"/>
                            <a:gd name="connsiteX246" fmla="*/ 812338 w 1857706"/>
                            <a:gd name="connsiteY246" fmla="*/ 1150144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376569 w 1857706"/>
                            <a:gd name="connsiteY247" fmla="*/ 1131094 h 1540669"/>
                            <a:gd name="connsiteX248" fmla="*/ 388475 w 1857706"/>
                            <a:gd name="connsiteY248" fmla="*/ 1133475 h 1540669"/>
                            <a:gd name="connsiteX249" fmla="*/ 395619 w 1857706"/>
                            <a:gd name="connsiteY249" fmla="*/ 1135856 h 1540669"/>
                            <a:gd name="connsiteX250" fmla="*/ 407525 w 1857706"/>
                            <a:gd name="connsiteY250" fmla="*/ 1138238 h 1540669"/>
                            <a:gd name="connsiteX251" fmla="*/ 424194 w 1857706"/>
                            <a:gd name="connsiteY251" fmla="*/ 1145381 h 1540669"/>
                            <a:gd name="connsiteX252" fmla="*/ 431338 w 1857706"/>
                            <a:gd name="connsiteY252" fmla="*/ 1147763 h 1540669"/>
                            <a:gd name="connsiteX253" fmla="*/ 450388 w 1857706"/>
                            <a:gd name="connsiteY253" fmla="*/ 1157288 h 1540669"/>
                            <a:gd name="connsiteX254" fmla="*/ 462294 w 1857706"/>
                            <a:gd name="connsiteY254" fmla="*/ 1164431 h 1540669"/>
                            <a:gd name="connsiteX255" fmla="*/ 469438 w 1857706"/>
                            <a:gd name="connsiteY255" fmla="*/ 1169194 h 1540669"/>
                            <a:gd name="connsiteX256" fmla="*/ 476581 w 1857706"/>
                            <a:gd name="connsiteY256" fmla="*/ 1171575 h 1540669"/>
                            <a:gd name="connsiteX257" fmla="*/ 488488 w 1857706"/>
                            <a:gd name="connsiteY257" fmla="*/ 1178719 h 1540669"/>
                            <a:gd name="connsiteX258" fmla="*/ 495631 w 1857706"/>
                            <a:gd name="connsiteY258" fmla="*/ 1183481 h 1540669"/>
                            <a:gd name="connsiteX259" fmla="*/ 524206 w 1857706"/>
                            <a:gd name="connsiteY259" fmla="*/ 1207294 h 1540669"/>
                            <a:gd name="connsiteX260" fmla="*/ 550400 w 1857706"/>
                            <a:gd name="connsiteY260" fmla="*/ 1233487 h 1540669"/>
                            <a:gd name="connsiteX261" fmla="*/ 574212 w 1857706"/>
                            <a:gd name="connsiteY261" fmla="*/ 1273969 h 1540669"/>
                            <a:gd name="connsiteX262" fmla="*/ 798051 w 1857706"/>
                            <a:gd name="connsiteY262" fmla="*/ 1245394 h 1540669"/>
                            <a:gd name="connsiteX263" fmla="*/ 857581 w 1857706"/>
                            <a:gd name="connsiteY263" fmla="*/ 1354931 h 1540669"/>
                            <a:gd name="connsiteX264" fmla="*/ 955213 w 1857706"/>
                            <a:gd name="connsiteY26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376569 w 1857706"/>
                            <a:gd name="connsiteY247" fmla="*/ 1131094 h 1540669"/>
                            <a:gd name="connsiteX248" fmla="*/ 388475 w 1857706"/>
                            <a:gd name="connsiteY248" fmla="*/ 1133475 h 1540669"/>
                            <a:gd name="connsiteX249" fmla="*/ 407525 w 1857706"/>
                            <a:gd name="connsiteY249" fmla="*/ 1138238 h 1540669"/>
                            <a:gd name="connsiteX250" fmla="*/ 424194 w 1857706"/>
                            <a:gd name="connsiteY250" fmla="*/ 1145381 h 1540669"/>
                            <a:gd name="connsiteX251" fmla="*/ 431338 w 1857706"/>
                            <a:gd name="connsiteY251" fmla="*/ 1147763 h 1540669"/>
                            <a:gd name="connsiteX252" fmla="*/ 450388 w 1857706"/>
                            <a:gd name="connsiteY252" fmla="*/ 1157288 h 1540669"/>
                            <a:gd name="connsiteX253" fmla="*/ 462294 w 1857706"/>
                            <a:gd name="connsiteY253" fmla="*/ 1164431 h 1540669"/>
                            <a:gd name="connsiteX254" fmla="*/ 469438 w 1857706"/>
                            <a:gd name="connsiteY254" fmla="*/ 1169194 h 1540669"/>
                            <a:gd name="connsiteX255" fmla="*/ 476581 w 1857706"/>
                            <a:gd name="connsiteY255" fmla="*/ 1171575 h 1540669"/>
                            <a:gd name="connsiteX256" fmla="*/ 488488 w 1857706"/>
                            <a:gd name="connsiteY256" fmla="*/ 1178719 h 1540669"/>
                            <a:gd name="connsiteX257" fmla="*/ 495631 w 1857706"/>
                            <a:gd name="connsiteY257" fmla="*/ 1183481 h 1540669"/>
                            <a:gd name="connsiteX258" fmla="*/ 524206 w 1857706"/>
                            <a:gd name="connsiteY258" fmla="*/ 1207294 h 1540669"/>
                            <a:gd name="connsiteX259" fmla="*/ 550400 w 1857706"/>
                            <a:gd name="connsiteY259" fmla="*/ 1233487 h 1540669"/>
                            <a:gd name="connsiteX260" fmla="*/ 574212 w 1857706"/>
                            <a:gd name="connsiteY260" fmla="*/ 1273969 h 1540669"/>
                            <a:gd name="connsiteX261" fmla="*/ 798051 w 1857706"/>
                            <a:gd name="connsiteY261" fmla="*/ 1245394 h 1540669"/>
                            <a:gd name="connsiteX262" fmla="*/ 857581 w 1857706"/>
                            <a:gd name="connsiteY262" fmla="*/ 1354931 h 1540669"/>
                            <a:gd name="connsiteX263" fmla="*/ 955213 w 1857706"/>
                            <a:gd name="connsiteY26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376569 w 1857706"/>
                            <a:gd name="connsiteY247" fmla="*/ 1131094 h 1540669"/>
                            <a:gd name="connsiteX248" fmla="*/ 388475 w 1857706"/>
                            <a:gd name="connsiteY248" fmla="*/ 1133475 h 1540669"/>
                            <a:gd name="connsiteX249" fmla="*/ 407525 w 1857706"/>
                            <a:gd name="connsiteY249" fmla="*/ 1138238 h 1540669"/>
                            <a:gd name="connsiteX250" fmla="*/ 424194 w 1857706"/>
                            <a:gd name="connsiteY250" fmla="*/ 1145381 h 1540669"/>
                            <a:gd name="connsiteX251" fmla="*/ 431338 w 1857706"/>
                            <a:gd name="connsiteY251" fmla="*/ 1147763 h 1540669"/>
                            <a:gd name="connsiteX252" fmla="*/ 450388 w 1857706"/>
                            <a:gd name="connsiteY252" fmla="*/ 1157288 h 1540669"/>
                            <a:gd name="connsiteX253" fmla="*/ 462294 w 1857706"/>
                            <a:gd name="connsiteY253" fmla="*/ 1164431 h 1540669"/>
                            <a:gd name="connsiteX254" fmla="*/ 469438 w 1857706"/>
                            <a:gd name="connsiteY254" fmla="*/ 1169194 h 1540669"/>
                            <a:gd name="connsiteX255" fmla="*/ 488488 w 1857706"/>
                            <a:gd name="connsiteY255" fmla="*/ 1178719 h 1540669"/>
                            <a:gd name="connsiteX256" fmla="*/ 495631 w 1857706"/>
                            <a:gd name="connsiteY256" fmla="*/ 1183481 h 1540669"/>
                            <a:gd name="connsiteX257" fmla="*/ 524206 w 1857706"/>
                            <a:gd name="connsiteY257" fmla="*/ 1207294 h 1540669"/>
                            <a:gd name="connsiteX258" fmla="*/ 550400 w 1857706"/>
                            <a:gd name="connsiteY258" fmla="*/ 1233487 h 1540669"/>
                            <a:gd name="connsiteX259" fmla="*/ 574212 w 1857706"/>
                            <a:gd name="connsiteY259" fmla="*/ 1273969 h 1540669"/>
                            <a:gd name="connsiteX260" fmla="*/ 798051 w 1857706"/>
                            <a:gd name="connsiteY260" fmla="*/ 1245394 h 1540669"/>
                            <a:gd name="connsiteX261" fmla="*/ 857581 w 1857706"/>
                            <a:gd name="connsiteY261" fmla="*/ 1354931 h 1540669"/>
                            <a:gd name="connsiteX262" fmla="*/ 955213 w 1857706"/>
                            <a:gd name="connsiteY26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376569 w 1857706"/>
                            <a:gd name="connsiteY247" fmla="*/ 1131094 h 1540669"/>
                            <a:gd name="connsiteX248" fmla="*/ 407525 w 1857706"/>
                            <a:gd name="connsiteY248" fmla="*/ 1138238 h 1540669"/>
                            <a:gd name="connsiteX249" fmla="*/ 424194 w 1857706"/>
                            <a:gd name="connsiteY249" fmla="*/ 1145381 h 1540669"/>
                            <a:gd name="connsiteX250" fmla="*/ 431338 w 1857706"/>
                            <a:gd name="connsiteY250" fmla="*/ 1147763 h 1540669"/>
                            <a:gd name="connsiteX251" fmla="*/ 450388 w 1857706"/>
                            <a:gd name="connsiteY251" fmla="*/ 1157288 h 1540669"/>
                            <a:gd name="connsiteX252" fmla="*/ 462294 w 1857706"/>
                            <a:gd name="connsiteY252" fmla="*/ 1164431 h 1540669"/>
                            <a:gd name="connsiteX253" fmla="*/ 469438 w 1857706"/>
                            <a:gd name="connsiteY253" fmla="*/ 1169194 h 1540669"/>
                            <a:gd name="connsiteX254" fmla="*/ 488488 w 1857706"/>
                            <a:gd name="connsiteY254" fmla="*/ 1178719 h 1540669"/>
                            <a:gd name="connsiteX255" fmla="*/ 495631 w 1857706"/>
                            <a:gd name="connsiteY255" fmla="*/ 1183481 h 1540669"/>
                            <a:gd name="connsiteX256" fmla="*/ 524206 w 1857706"/>
                            <a:gd name="connsiteY256" fmla="*/ 1207294 h 1540669"/>
                            <a:gd name="connsiteX257" fmla="*/ 550400 w 1857706"/>
                            <a:gd name="connsiteY257" fmla="*/ 1233487 h 1540669"/>
                            <a:gd name="connsiteX258" fmla="*/ 574212 w 1857706"/>
                            <a:gd name="connsiteY258" fmla="*/ 1273969 h 1540669"/>
                            <a:gd name="connsiteX259" fmla="*/ 798051 w 1857706"/>
                            <a:gd name="connsiteY259" fmla="*/ 1245394 h 1540669"/>
                            <a:gd name="connsiteX260" fmla="*/ 857581 w 1857706"/>
                            <a:gd name="connsiteY260" fmla="*/ 1354931 h 1540669"/>
                            <a:gd name="connsiteX261" fmla="*/ 955213 w 1857706"/>
                            <a:gd name="connsiteY261"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07525 w 1857706"/>
                            <a:gd name="connsiteY247" fmla="*/ 1138238 h 1540669"/>
                            <a:gd name="connsiteX248" fmla="*/ 424194 w 1857706"/>
                            <a:gd name="connsiteY248" fmla="*/ 1145381 h 1540669"/>
                            <a:gd name="connsiteX249" fmla="*/ 431338 w 1857706"/>
                            <a:gd name="connsiteY249" fmla="*/ 1147763 h 1540669"/>
                            <a:gd name="connsiteX250" fmla="*/ 450388 w 1857706"/>
                            <a:gd name="connsiteY250" fmla="*/ 1157288 h 1540669"/>
                            <a:gd name="connsiteX251" fmla="*/ 462294 w 1857706"/>
                            <a:gd name="connsiteY251" fmla="*/ 1164431 h 1540669"/>
                            <a:gd name="connsiteX252" fmla="*/ 469438 w 1857706"/>
                            <a:gd name="connsiteY252" fmla="*/ 1169194 h 1540669"/>
                            <a:gd name="connsiteX253" fmla="*/ 488488 w 1857706"/>
                            <a:gd name="connsiteY253" fmla="*/ 1178719 h 1540669"/>
                            <a:gd name="connsiteX254" fmla="*/ 495631 w 1857706"/>
                            <a:gd name="connsiteY254" fmla="*/ 1183481 h 1540669"/>
                            <a:gd name="connsiteX255" fmla="*/ 524206 w 1857706"/>
                            <a:gd name="connsiteY255" fmla="*/ 1207294 h 1540669"/>
                            <a:gd name="connsiteX256" fmla="*/ 550400 w 1857706"/>
                            <a:gd name="connsiteY256" fmla="*/ 1233487 h 1540669"/>
                            <a:gd name="connsiteX257" fmla="*/ 574212 w 1857706"/>
                            <a:gd name="connsiteY257" fmla="*/ 1273969 h 1540669"/>
                            <a:gd name="connsiteX258" fmla="*/ 798051 w 1857706"/>
                            <a:gd name="connsiteY258" fmla="*/ 1245394 h 1540669"/>
                            <a:gd name="connsiteX259" fmla="*/ 857581 w 1857706"/>
                            <a:gd name="connsiteY259" fmla="*/ 1354931 h 1540669"/>
                            <a:gd name="connsiteX260" fmla="*/ 955213 w 1857706"/>
                            <a:gd name="connsiteY260"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07525 w 1857706"/>
                            <a:gd name="connsiteY247" fmla="*/ 1138238 h 1540669"/>
                            <a:gd name="connsiteX248" fmla="*/ 431338 w 1857706"/>
                            <a:gd name="connsiteY248" fmla="*/ 1147763 h 1540669"/>
                            <a:gd name="connsiteX249" fmla="*/ 450388 w 1857706"/>
                            <a:gd name="connsiteY249" fmla="*/ 1157288 h 1540669"/>
                            <a:gd name="connsiteX250" fmla="*/ 462294 w 1857706"/>
                            <a:gd name="connsiteY250" fmla="*/ 1164431 h 1540669"/>
                            <a:gd name="connsiteX251" fmla="*/ 469438 w 1857706"/>
                            <a:gd name="connsiteY251" fmla="*/ 1169194 h 1540669"/>
                            <a:gd name="connsiteX252" fmla="*/ 488488 w 1857706"/>
                            <a:gd name="connsiteY252" fmla="*/ 1178719 h 1540669"/>
                            <a:gd name="connsiteX253" fmla="*/ 495631 w 1857706"/>
                            <a:gd name="connsiteY253" fmla="*/ 1183481 h 1540669"/>
                            <a:gd name="connsiteX254" fmla="*/ 524206 w 1857706"/>
                            <a:gd name="connsiteY254" fmla="*/ 1207294 h 1540669"/>
                            <a:gd name="connsiteX255" fmla="*/ 550400 w 1857706"/>
                            <a:gd name="connsiteY255" fmla="*/ 1233487 h 1540669"/>
                            <a:gd name="connsiteX256" fmla="*/ 574212 w 1857706"/>
                            <a:gd name="connsiteY256" fmla="*/ 1273969 h 1540669"/>
                            <a:gd name="connsiteX257" fmla="*/ 798051 w 1857706"/>
                            <a:gd name="connsiteY257" fmla="*/ 1245394 h 1540669"/>
                            <a:gd name="connsiteX258" fmla="*/ 857581 w 1857706"/>
                            <a:gd name="connsiteY258" fmla="*/ 1354931 h 1540669"/>
                            <a:gd name="connsiteX259" fmla="*/ 955213 w 1857706"/>
                            <a:gd name="connsiteY259"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488488 w 1857706"/>
                            <a:gd name="connsiteY251" fmla="*/ 1178719 h 1540669"/>
                            <a:gd name="connsiteX252" fmla="*/ 495631 w 1857706"/>
                            <a:gd name="connsiteY252" fmla="*/ 1183481 h 1540669"/>
                            <a:gd name="connsiteX253" fmla="*/ 524206 w 1857706"/>
                            <a:gd name="connsiteY253" fmla="*/ 1207294 h 1540669"/>
                            <a:gd name="connsiteX254" fmla="*/ 550400 w 1857706"/>
                            <a:gd name="connsiteY254" fmla="*/ 1233487 h 1540669"/>
                            <a:gd name="connsiteX255" fmla="*/ 574212 w 1857706"/>
                            <a:gd name="connsiteY255" fmla="*/ 1273969 h 1540669"/>
                            <a:gd name="connsiteX256" fmla="*/ 798051 w 1857706"/>
                            <a:gd name="connsiteY256" fmla="*/ 1245394 h 1540669"/>
                            <a:gd name="connsiteX257" fmla="*/ 857581 w 1857706"/>
                            <a:gd name="connsiteY257" fmla="*/ 1354931 h 1540669"/>
                            <a:gd name="connsiteX258" fmla="*/ 955213 w 1857706"/>
                            <a:gd name="connsiteY258"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488488 w 1857706"/>
                            <a:gd name="connsiteY251" fmla="*/ 1178719 h 1540669"/>
                            <a:gd name="connsiteX252" fmla="*/ 495631 w 1857706"/>
                            <a:gd name="connsiteY252" fmla="*/ 1183481 h 1540669"/>
                            <a:gd name="connsiteX253" fmla="*/ 524206 w 1857706"/>
                            <a:gd name="connsiteY253" fmla="*/ 1207294 h 1540669"/>
                            <a:gd name="connsiteX254" fmla="*/ 550400 w 1857706"/>
                            <a:gd name="connsiteY254" fmla="*/ 1233487 h 1540669"/>
                            <a:gd name="connsiteX255" fmla="*/ 764712 w 1857706"/>
                            <a:gd name="connsiteY255" fmla="*/ 1202531 h 1540669"/>
                            <a:gd name="connsiteX256" fmla="*/ 798051 w 1857706"/>
                            <a:gd name="connsiteY256" fmla="*/ 1245394 h 1540669"/>
                            <a:gd name="connsiteX257" fmla="*/ 857581 w 1857706"/>
                            <a:gd name="connsiteY257" fmla="*/ 1354931 h 1540669"/>
                            <a:gd name="connsiteX258" fmla="*/ 955213 w 1857706"/>
                            <a:gd name="connsiteY258"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488488 w 1857706"/>
                            <a:gd name="connsiteY251" fmla="*/ 1178719 h 1540669"/>
                            <a:gd name="connsiteX252" fmla="*/ 495631 w 1857706"/>
                            <a:gd name="connsiteY252" fmla="*/ 1183481 h 1540669"/>
                            <a:gd name="connsiteX253" fmla="*/ 524206 w 1857706"/>
                            <a:gd name="connsiteY253" fmla="*/ 1207294 h 1540669"/>
                            <a:gd name="connsiteX254" fmla="*/ 764712 w 1857706"/>
                            <a:gd name="connsiteY254" fmla="*/ 1202531 h 1540669"/>
                            <a:gd name="connsiteX255" fmla="*/ 798051 w 1857706"/>
                            <a:gd name="connsiteY255" fmla="*/ 1245394 h 1540669"/>
                            <a:gd name="connsiteX256" fmla="*/ 857581 w 1857706"/>
                            <a:gd name="connsiteY256" fmla="*/ 1354931 h 1540669"/>
                            <a:gd name="connsiteX257" fmla="*/ 955213 w 1857706"/>
                            <a:gd name="connsiteY257"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488488 w 1857706"/>
                            <a:gd name="connsiteY251" fmla="*/ 1178719 h 1540669"/>
                            <a:gd name="connsiteX252" fmla="*/ 495631 w 1857706"/>
                            <a:gd name="connsiteY252" fmla="*/ 1183481 h 1540669"/>
                            <a:gd name="connsiteX253" fmla="*/ 764712 w 1857706"/>
                            <a:gd name="connsiteY253" fmla="*/ 1202531 h 1540669"/>
                            <a:gd name="connsiteX254" fmla="*/ 798051 w 1857706"/>
                            <a:gd name="connsiteY254" fmla="*/ 1245394 h 1540669"/>
                            <a:gd name="connsiteX255" fmla="*/ 857581 w 1857706"/>
                            <a:gd name="connsiteY255" fmla="*/ 1354931 h 1540669"/>
                            <a:gd name="connsiteX256" fmla="*/ 955213 w 1857706"/>
                            <a:gd name="connsiteY256"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488488 w 1857706"/>
                            <a:gd name="connsiteY251" fmla="*/ 1178719 h 1540669"/>
                            <a:gd name="connsiteX252" fmla="*/ 764712 w 1857706"/>
                            <a:gd name="connsiteY252" fmla="*/ 1202531 h 1540669"/>
                            <a:gd name="connsiteX253" fmla="*/ 798051 w 1857706"/>
                            <a:gd name="connsiteY253" fmla="*/ 1245394 h 1540669"/>
                            <a:gd name="connsiteX254" fmla="*/ 857581 w 1857706"/>
                            <a:gd name="connsiteY254" fmla="*/ 1354931 h 1540669"/>
                            <a:gd name="connsiteX255" fmla="*/ 955213 w 1857706"/>
                            <a:gd name="connsiteY255"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469438 w 1857706"/>
                            <a:gd name="connsiteY250" fmla="*/ 1169194 h 1540669"/>
                            <a:gd name="connsiteX251" fmla="*/ 764712 w 1857706"/>
                            <a:gd name="connsiteY251" fmla="*/ 1202531 h 1540669"/>
                            <a:gd name="connsiteX252" fmla="*/ 798051 w 1857706"/>
                            <a:gd name="connsiteY252" fmla="*/ 1245394 h 1540669"/>
                            <a:gd name="connsiteX253" fmla="*/ 857581 w 1857706"/>
                            <a:gd name="connsiteY253" fmla="*/ 1354931 h 1540669"/>
                            <a:gd name="connsiteX254" fmla="*/ 955213 w 1857706"/>
                            <a:gd name="connsiteY254"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462294 w 1857706"/>
                            <a:gd name="connsiteY249" fmla="*/ 1164431 h 1540669"/>
                            <a:gd name="connsiteX250" fmla="*/ 764712 w 1857706"/>
                            <a:gd name="connsiteY250" fmla="*/ 1202531 h 1540669"/>
                            <a:gd name="connsiteX251" fmla="*/ 798051 w 1857706"/>
                            <a:gd name="connsiteY251" fmla="*/ 1245394 h 1540669"/>
                            <a:gd name="connsiteX252" fmla="*/ 857581 w 1857706"/>
                            <a:gd name="connsiteY252" fmla="*/ 1354931 h 1540669"/>
                            <a:gd name="connsiteX253" fmla="*/ 955213 w 1857706"/>
                            <a:gd name="connsiteY253"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450388 w 1857706"/>
                            <a:gd name="connsiteY248" fmla="*/ 1157288 h 1540669"/>
                            <a:gd name="connsiteX249" fmla="*/ 764712 w 1857706"/>
                            <a:gd name="connsiteY249" fmla="*/ 1202531 h 1540669"/>
                            <a:gd name="connsiteX250" fmla="*/ 798051 w 1857706"/>
                            <a:gd name="connsiteY250" fmla="*/ 1245394 h 1540669"/>
                            <a:gd name="connsiteX251" fmla="*/ 857581 w 1857706"/>
                            <a:gd name="connsiteY251" fmla="*/ 1354931 h 1540669"/>
                            <a:gd name="connsiteX252" fmla="*/ 955213 w 1857706"/>
                            <a:gd name="connsiteY252"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431338 w 1857706"/>
                            <a:gd name="connsiteY247" fmla="*/ 1147763 h 1540669"/>
                            <a:gd name="connsiteX248" fmla="*/ 764712 w 1857706"/>
                            <a:gd name="connsiteY248" fmla="*/ 1202531 h 1540669"/>
                            <a:gd name="connsiteX249" fmla="*/ 798051 w 1857706"/>
                            <a:gd name="connsiteY249" fmla="*/ 1245394 h 1540669"/>
                            <a:gd name="connsiteX250" fmla="*/ 857581 w 1857706"/>
                            <a:gd name="connsiteY250" fmla="*/ 1354931 h 1540669"/>
                            <a:gd name="connsiteX251" fmla="*/ 955213 w 1857706"/>
                            <a:gd name="connsiteY251" fmla="*/ 1540669 h 1540669"/>
                            <a:gd name="connsiteX0" fmla="*/ 1750550 w 1857706"/>
                            <a:gd name="connsiteY0" fmla="*/ 461963 h 1540669"/>
                            <a:gd name="connsiteX1" fmla="*/ 1750550 w 1857706"/>
                            <a:gd name="connsiteY1" fmla="*/ 461963 h 1540669"/>
                            <a:gd name="connsiteX2" fmla="*/ 1755313 w 1857706"/>
                            <a:gd name="connsiteY2" fmla="*/ 440531 h 1540669"/>
                            <a:gd name="connsiteX3" fmla="*/ 1757694 w 1857706"/>
                            <a:gd name="connsiteY3" fmla="*/ 433388 h 1540669"/>
                            <a:gd name="connsiteX4" fmla="*/ 1762456 w 1857706"/>
                            <a:gd name="connsiteY4" fmla="*/ 426244 h 1540669"/>
                            <a:gd name="connsiteX5" fmla="*/ 1764838 w 1857706"/>
                            <a:gd name="connsiteY5" fmla="*/ 419100 h 1540669"/>
                            <a:gd name="connsiteX6" fmla="*/ 1774363 w 1857706"/>
                            <a:gd name="connsiteY6" fmla="*/ 404813 h 1540669"/>
                            <a:gd name="connsiteX7" fmla="*/ 1779125 w 1857706"/>
                            <a:gd name="connsiteY7" fmla="*/ 397669 h 1540669"/>
                            <a:gd name="connsiteX8" fmla="*/ 1795794 w 1857706"/>
                            <a:gd name="connsiteY8" fmla="*/ 371475 h 1540669"/>
                            <a:gd name="connsiteX9" fmla="*/ 1802938 w 1857706"/>
                            <a:gd name="connsiteY9" fmla="*/ 350044 h 1540669"/>
                            <a:gd name="connsiteX10" fmla="*/ 1805319 w 1857706"/>
                            <a:gd name="connsiteY10" fmla="*/ 342900 h 1540669"/>
                            <a:gd name="connsiteX11" fmla="*/ 1810081 w 1857706"/>
                            <a:gd name="connsiteY11" fmla="*/ 335756 h 1540669"/>
                            <a:gd name="connsiteX12" fmla="*/ 1814844 w 1857706"/>
                            <a:gd name="connsiteY12" fmla="*/ 321469 h 1540669"/>
                            <a:gd name="connsiteX13" fmla="*/ 1819606 w 1857706"/>
                            <a:gd name="connsiteY13" fmla="*/ 307181 h 1540669"/>
                            <a:gd name="connsiteX14" fmla="*/ 1821988 w 1857706"/>
                            <a:gd name="connsiteY14" fmla="*/ 300038 h 1540669"/>
                            <a:gd name="connsiteX15" fmla="*/ 1829131 w 1857706"/>
                            <a:gd name="connsiteY15" fmla="*/ 285750 h 1540669"/>
                            <a:gd name="connsiteX16" fmla="*/ 1833894 w 1857706"/>
                            <a:gd name="connsiteY16" fmla="*/ 276225 h 1540669"/>
                            <a:gd name="connsiteX17" fmla="*/ 1836275 w 1857706"/>
                            <a:gd name="connsiteY17" fmla="*/ 269081 h 1540669"/>
                            <a:gd name="connsiteX18" fmla="*/ 1841038 w 1857706"/>
                            <a:gd name="connsiteY18" fmla="*/ 261938 h 1540669"/>
                            <a:gd name="connsiteX19" fmla="*/ 1850563 w 1857706"/>
                            <a:gd name="connsiteY19" fmla="*/ 245269 h 1540669"/>
                            <a:gd name="connsiteX20" fmla="*/ 1855325 w 1857706"/>
                            <a:gd name="connsiteY20" fmla="*/ 230981 h 1540669"/>
                            <a:gd name="connsiteX21" fmla="*/ 1857706 w 1857706"/>
                            <a:gd name="connsiteY21" fmla="*/ 223838 h 1540669"/>
                            <a:gd name="connsiteX22" fmla="*/ 1852944 w 1857706"/>
                            <a:gd name="connsiteY22" fmla="*/ 204788 h 1540669"/>
                            <a:gd name="connsiteX23" fmla="*/ 1850563 w 1857706"/>
                            <a:gd name="connsiteY23" fmla="*/ 195263 h 1540669"/>
                            <a:gd name="connsiteX24" fmla="*/ 1845800 w 1857706"/>
                            <a:gd name="connsiteY24" fmla="*/ 180975 h 1540669"/>
                            <a:gd name="connsiteX25" fmla="*/ 1843419 w 1857706"/>
                            <a:gd name="connsiteY25" fmla="*/ 173831 h 1540669"/>
                            <a:gd name="connsiteX26" fmla="*/ 1838656 w 1857706"/>
                            <a:gd name="connsiteY26" fmla="*/ 166688 h 1540669"/>
                            <a:gd name="connsiteX27" fmla="*/ 1824369 w 1857706"/>
                            <a:gd name="connsiteY27" fmla="*/ 157163 h 1540669"/>
                            <a:gd name="connsiteX28" fmla="*/ 1714831 w 1857706"/>
                            <a:gd name="connsiteY28" fmla="*/ 159544 h 1540669"/>
                            <a:gd name="connsiteX29" fmla="*/ 1650538 w 1857706"/>
                            <a:gd name="connsiteY29" fmla="*/ 159544 h 1540669"/>
                            <a:gd name="connsiteX30" fmla="*/ 1638631 w 1857706"/>
                            <a:gd name="connsiteY30" fmla="*/ 157163 h 1540669"/>
                            <a:gd name="connsiteX31" fmla="*/ 1631488 w 1857706"/>
                            <a:gd name="connsiteY31" fmla="*/ 154781 h 1540669"/>
                            <a:gd name="connsiteX32" fmla="*/ 1595769 w 1857706"/>
                            <a:gd name="connsiteY32" fmla="*/ 152400 h 1540669"/>
                            <a:gd name="connsiteX33" fmla="*/ 1562431 w 1857706"/>
                            <a:gd name="connsiteY33" fmla="*/ 145256 h 1540669"/>
                            <a:gd name="connsiteX34" fmla="*/ 1550525 w 1857706"/>
                            <a:gd name="connsiteY34" fmla="*/ 142875 h 1540669"/>
                            <a:gd name="connsiteX35" fmla="*/ 1495756 w 1857706"/>
                            <a:gd name="connsiteY35" fmla="*/ 140494 h 1540669"/>
                            <a:gd name="connsiteX36" fmla="*/ 1467181 w 1857706"/>
                            <a:gd name="connsiteY36" fmla="*/ 142875 h 1540669"/>
                            <a:gd name="connsiteX37" fmla="*/ 1455275 w 1857706"/>
                            <a:gd name="connsiteY37" fmla="*/ 154781 h 1540669"/>
                            <a:gd name="connsiteX38" fmla="*/ 1448131 w 1857706"/>
                            <a:gd name="connsiteY38" fmla="*/ 159544 h 1540669"/>
                            <a:gd name="connsiteX39" fmla="*/ 1436225 w 1857706"/>
                            <a:gd name="connsiteY39" fmla="*/ 180975 h 1540669"/>
                            <a:gd name="connsiteX40" fmla="*/ 1438606 w 1857706"/>
                            <a:gd name="connsiteY40" fmla="*/ 192881 h 1540669"/>
                            <a:gd name="connsiteX41" fmla="*/ 1443369 w 1857706"/>
                            <a:gd name="connsiteY41" fmla="*/ 200025 h 1540669"/>
                            <a:gd name="connsiteX42" fmla="*/ 1467181 w 1857706"/>
                            <a:gd name="connsiteY42" fmla="*/ 219075 h 1540669"/>
                            <a:gd name="connsiteX43" fmla="*/ 1469563 w 1857706"/>
                            <a:gd name="connsiteY43" fmla="*/ 264319 h 1540669"/>
                            <a:gd name="connsiteX44" fmla="*/ 1462419 w 1857706"/>
                            <a:gd name="connsiteY44" fmla="*/ 278606 h 1540669"/>
                            <a:gd name="connsiteX45" fmla="*/ 1455275 w 1857706"/>
                            <a:gd name="connsiteY45" fmla="*/ 283369 h 1540669"/>
                            <a:gd name="connsiteX46" fmla="*/ 1450513 w 1857706"/>
                            <a:gd name="connsiteY46" fmla="*/ 290513 h 1540669"/>
                            <a:gd name="connsiteX47" fmla="*/ 1443369 w 1857706"/>
                            <a:gd name="connsiteY47" fmla="*/ 295275 h 1540669"/>
                            <a:gd name="connsiteX48" fmla="*/ 1440988 w 1857706"/>
                            <a:gd name="connsiteY48" fmla="*/ 307181 h 1540669"/>
                            <a:gd name="connsiteX49" fmla="*/ 1438606 w 1857706"/>
                            <a:gd name="connsiteY49" fmla="*/ 314325 h 1540669"/>
                            <a:gd name="connsiteX50" fmla="*/ 1436225 w 1857706"/>
                            <a:gd name="connsiteY50" fmla="*/ 376238 h 1540669"/>
                            <a:gd name="connsiteX51" fmla="*/ 1429081 w 1857706"/>
                            <a:gd name="connsiteY51" fmla="*/ 400050 h 1540669"/>
                            <a:gd name="connsiteX52" fmla="*/ 1426700 w 1857706"/>
                            <a:gd name="connsiteY52" fmla="*/ 409575 h 1540669"/>
                            <a:gd name="connsiteX53" fmla="*/ 1421938 w 1857706"/>
                            <a:gd name="connsiteY53" fmla="*/ 423863 h 1540669"/>
                            <a:gd name="connsiteX54" fmla="*/ 1414794 w 1857706"/>
                            <a:gd name="connsiteY54" fmla="*/ 447675 h 1540669"/>
                            <a:gd name="connsiteX55" fmla="*/ 1410031 w 1857706"/>
                            <a:gd name="connsiteY55" fmla="*/ 461963 h 1540669"/>
                            <a:gd name="connsiteX56" fmla="*/ 1400506 w 1857706"/>
                            <a:gd name="connsiteY56" fmla="*/ 476250 h 1540669"/>
                            <a:gd name="connsiteX57" fmla="*/ 1388600 w 1857706"/>
                            <a:gd name="connsiteY57" fmla="*/ 490538 h 1540669"/>
                            <a:gd name="connsiteX58" fmla="*/ 1381456 w 1857706"/>
                            <a:gd name="connsiteY58" fmla="*/ 495300 h 1540669"/>
                            <a:gd name="connsiteX59" fmla="*/ 1371931 w 1857706"/>
                            <a:gd name="connsiteY59" fmla="*/ 507206 h 1540669"/>
                            <a:gd name="connsiteX60" fmla="*/ 1367169 w 1857706"/>
                            <a:gd name="connsiteY60" fmla="*/ 514350 h 1540669"/>
                            <a:gd name="connsiteX61" fmla="*/ 1360025 w 1857706"/>
                            <a:gd name="connsiteY61" fmla="*/ 519113 h 1540669"/>
                            <a:gd name="connsiteX62" fmla="*/ 1352881 w 1857706"/>
                            <a:gd name="connsiteY62" fmla="*/ 526256 h 1540669"/>
                            <a:gd name="connsiteX63" fmla="*/ 1348119 w 1857706"/>
                            <a:gd name="connsiteY63" fmla="*/ 533400 h 1540669"/>
                            <a:gd name="connsiteX64" fmla="*/ 1338594 w 1857706"/>
                            <a:gd name="connsiteY64" fmla="*/ 535781 h 1540669"/>
                            <a:gd name="connsiteX65" fmla="*/ 1324306 w 1857706"/>
                            <a:gd name="connsiteY65" fmla="*/ 545306 h 1540669"/>
                            <a:gd name="connsiteX66" fmla="*/ 1317163 w 1857706"/>
                            <a:gd name="connsiteY66" fmla="*/ 547688 h 1540669"/>
                            <a:gd name="connsiteX67" fmla="*/ 1302875 w 1857706"/>
                            <a:gd name="connsiteY67" fmla="*/ 557213 h 1540669"/>
                            <a:gd name="connsiteX68" fmla="*/ 1286206 w 1857706"/>
                            <a:gd name="connsiteY68" fmla="*/ 564356 h 1540669"/>
                            <a:gd name="connsiteX69" fmla="*/ 1279063 w 1857706"/>
                            <a:gd name="connsiteY69" fmla="*/ 566738 h 1540669"/>
                            <a:gd name="connsiteX70" fmla="*/ 1264775 w 1857706"/>
                            <a:gd name="connsiteY70" fmla="*/ 573881 h 1540669"/>
                            <a:gd name="connsiteX71" fmla="*/ 1257631 w 1857706"/>
                            <a:gd name="connsiteY71" fmla="*/ 581025 h 1540669"/>
                            <a:gd name="connsiteX72" fmla="*/ 1245725 w 1857706"/>
                            <a:gd name="connsiteY72" fmla="*/ 583406 h 1540669"/>
                            <a:gd name="connsiteX73" fmla="*/ 1236200 w 1857706"/>
                            <a:gd name="connsiteY73" fmla="*/ 585788 h 1540669"/>
                            <a:gd name="connsiteX74" fmla="*/ 1229056 w 1857706"/>
                            <a:gd name="connsiteY74" fmla="*/ 588169 h 1540669"/>
                            <a:gd name="connsiteX75" fmla="*/ 1219531 w 1857706"/>
                            <a:gd name="connsiteY75" fmla="*/ 590550 h 1540669"/>
                            <a:gd name="connsiteX76" fmla="*/ 1212388 w 1857706"/>
                            <a:gd name="connsiteY76" fmla="*/ 592931 h 1540669"/>
                            <a:gd name="connsiteX77" fmla="*/ 1202863 w 1857706"/>
                            <a:gd name="connsiteY77" fmla="*/ 595313 h 1540669"/>
                            <a:gd name="connsiteX78" fmla="*/ 1179050 w 1857706"/>
                            <a:gd name="connsiteY78" fmla="*/ 602456 h 1540669"/>
                            <a:gd name="connsiteX79" fmla="*/ 1136187 w 1857706"/>
                            <a:gd name="connsiteY79" fmla="*/ 611981 h 1540669"/>
                            <a:gd name="connsiteX80" fmla="*/ 1112375 w 1857706"/>
                            <a:gd name="connsiteY80" fmla="*/ 621507 h 1540669"/>
                            <a:gd name="connsiteX81" fmla="*/ 1088563 w 1857706"/>
                            <a:gd name="connsiteY81" fmla="*/ 631031 h 1540669"/>
                            <a:gd name="connsiteX82" fmla="*/ 1062369 w 1857706"/>
                            <a:gd name="connsiteY82" fmla="*/ 645319 h 1540669"/>
                            <a:gd name="connsiteX83" fmla="*/ 1040938 w 1857706"/>
                            <a:gd name="connsiteY83" fmla="*/ 666750 h 1540669"/>
                            <a:gd name="connsiteX84" fmla="*/ 1017125 w 1857706"/>
                            <a:gd name="connsiteY84" fmla="*/ 673894 h 1540669"/>
                            <a:gd name="connsiteX85" fmla="*/ 1009981 w 1857706"/>
                            <a:gd name="connsiteY85" fmla="*/ 676275 h 1540669"/>
                            <a:gd name="connsiteX86" fmla="*/ 1002838 w 1857706"/>
                            <a:gd name="connsiteY86" fmla="*/ 678656 h 1540669"/>
                            <a:gd name="connsiteX87" fmla="*/ 988550 w 1857706"/>
                            <a:gd name="connsiteY87" fmla="*/ 681038 h 1540669"/>
                            <a:gd name="connsiteX88" fmla="*/ 895681 w 1857706"/>
                            <a:gd name="connsiteY88" fmla="*/ 678656 h 1540669"/>
                            <a:gd name="connsiteX89" fmla="*/ 888538 w 1857706"/>
                            <a:gd name="connsiteY89" fmla="*/ 676275 h 1540669"/>
                            <a:gd name="connsiteX90" fmla="*/ 881394 w 1857706"/>
                            <a:gd name="connsiteY90" fmla="*/ 671513 h 1540669"/>
                            <a:gd name="connsiteX91" fmla="*/ 876631 w 1857706"/>
                            <a:gd name="connsiteY91" fmla="*/ 664369 h 1540669"/>
                            <a:gd name="connsiteX92" fmla="*/ 869488 w 1857706"/>
                            <a:gd name="connsiteY92" fmla="*/ 659606 h 1540669"/>
                            <a:gd name="connsiteX93" fmla="*/ 862344 w 1857706"/>
                            <a:gd name="connsiteY93" fmla="*/ 645319 h 1540669"/>
                            <a:gd name="connsiteX94" fmla="*/ 848056 w 1857706"/>
                            <a:gd name="connsiteY94" fmla="*/ 635794 h 1540669"/>
                            <a:gd name="connsiteX95" fmla="*/ 840913 w 1857706"/>
                            <a:gd name="connsiteY95" fmla="*/ 614363 h 1540669"/>
                            <a:gd name="connsiteX96" fmla="*/ 838531 w 1857706"/>
                            <a:gd name="connsiteY96" fmla="*/ 607219 h 1540669"/>
                            <a:gd name="connsiteX97" fmla="*/ 833769 w 1857706"/>
                            <a:gd name="connsiteY97" fmla="*/ 600075 h 1540669"/>
                            <a:gd name="connsiteX98" fmla="*/ 826625 w 1857706"/>
                            <a:gd name="connsiteY98" fmla="*/ 585788 h 1540669"/>
                            <a:gd name="connsiteX99" fmla="*/ 819481 w 1857706"/>
                            <a:gd name="connsiteY99" fmla="*/ 564356 h 1540669"/>
                            <a:gd name="connsiteX100" fmla="*/ 817100 w 1857706"/>
                            <a:gd name="connsiteY100" fmla="*/ 557213 h 1540669"/>
                            <a:gd name="connsiteX101" fmla="*/ 814719 w 1857706"/>
                            <a:gd name="connsiteY101" fmla="*/ 550069 h 1540669"/>
                            <a:gd name="connsiteX102" fmla="*/ 821863 w 1857706"/>
                            <a:gd name="connsiteY102" fmla="*/ 497681 h 1540669"/>
                            <a:gd name="connsiteX103" fmla="*/ 826625 w 1857706"/>
                            <a:gd name="connsiteY103" fmla="*/ 490538 h 1540669"/>
                            <a:gd name="connsiteX104" fmla="*/ 829006 w 1857706"/>
                            <a:gd name="connsiteY104" fmla="*/ 433388 h 1540669"/>
                            <a:gd name="connsiteX105" fmla="*/ 826625 w 1857706"/>
                            <a:gd name="connsiteY105" fmla="*/ 426244 h 1540669"/>
                            <a:gd name="connsiteX106" fmla="*/ 812338 w 1857706"/>
                            <a:gd name="connsiteY106" fmla="*/ 407194 h 1540669"/>
                            <a:gd name="connsiteX107" fmla="*/ 805194 w 1857706"/>
                            <a:gd name="connsiteY107" fmla="*/ 400050 h 1540669"/>
                            <a:gd name="connsiteX108" fmla="*/ 800431 w 1857706"/>
                            <a:gd name="connsiteY108" fmla="*/ 390525 h 1540669"/>
                            <a:gd name="connsiteX109" fmla="*/ 786144 w 1857706"/>
                            <a:gd name="connsiteY109" fmla="*/ 376238 h 1540669"/>
                            <a:gd name="connsiteX110" fmla="*/ 771856 w 1857706"/>
                            <a:gd name="connsiteY110" fmla="*/ 364331 h 1540669"/>
                            <a:gd name="connsiteX111" fmla="*/ 764713 w 1857706"/>
                            <a:gd name="connsiteY111" fmla="*/ 357188 h 1540669"/>
                            <a:gd name="connsiteX112" fmla="*/ 752806 w 1857706"/>
                            <a:gd name="connsiteY112" fmla="*/ 347663 h 1540669"/>
                            <a:gd name="connsiteX113" fmla="*/ 736138 w 1857706"/>
                            <a:gd name="connsiteY113" fmla="*/ 335756 h 1540669"/>
                            <a:gd name="connsiteX114" fmla="*/ 731375 w 1857706"/>
                            <a:gd name="connsiteY114" fmla="*/ 328613 h 1540669"/>
                            <a:gd name="connsiteX115" fmla="*/ 717088 w 1857706"/>
                            <a:gd name="connsiteY115" fmla="*/ 321469 h 1540669"/>
                            <a:gd name="connsiteX116" fmla="*/ 709944 w 1857706"/>
                            <a:gd name="connsiteY116" fmla="*/ 307181 h 1540669"/>
                            <a:gd name="connsiteX117" fmla="*/ 702800 w 1857706"/>
                            <a:gd name="connsiteY117" fmla="*/ 302419 h 1540669"/>
                            <a:gd name="connsiteX118" fmla="*/ 705181 w 1857706"/>
                            <a:gd name="connsiteY118" fmla="*/ 295275 h 1540669"/>
                            <a:gd name="connsiteX119" fmla="*/ 693275 w 1857706"/>
                            <a:gd name="connsiteY119" fmla="*/ 283369 h 1540669"/>
                            <a:gd name="connsiteX120" fmla="*/ 688513 w 1857706"/>
                            <a:gd name="connsiteY120" fmla="*/ 273844 h 1540669"/>
                            <a:gd name="connsiteX121" fmla="*/ 674225 w 1857706"/>
                            <a:gd name="connsiteY121" fmla="*/ 252413 h 1540669"/>
                            <a:gd name="connsiteX122" fmla="*/ 669463 w 1857706"/>
                            <a:gd name="connsiteY122" fmla="*/ 245269 h 1540669"/>
                            <a:gd name="connsiteX123" fmla="*/ 664700 w 1857706"/>
                            <a:gd name="connsiteY123" fmla="*/ 238125 h 1540669"/>
                            <a:gd name="connsiteX124" fmla="*/ 662319 w 1857706"/>
                            <a:gd name="connsiteY124" fmla="*/ 230981 h 1540669"/>
                            <a:gd name="connsiteX125" fmla="*/ 659938 w 1857706"/>
                            <a:gd name="connsiteY125" fmla="*/ 238125 h 1540669"/>
                            <a:gd name="connsiteX126" fmla="*/ 657556 w 1857706"/>
                            <a:gd name="connsiteY126" fmla="*/ 226219 h 1540669"/>
                            <a:gd name="connsiteX127" fmla="*/ 650413 w 1857706"/>
                            <a:gd name="connsiteY127" fmla="*/ 216694 h 1540669"/>
                            <a:gd name="connsiteX128" fmla="*/ 648031 w 1857706"/>
                            <a:gd name="connsiteY128" fmla="*/ 209550 h 1540669"/>
                            <a:gd name="connsiteX129" fmla="*/ 643269 w 1857706"/>
                            <a:gd name="connsiteY129" fmla="*/ 192881 h 1540669"/>
                            <a:gd name="connsiteX130" fmla="*/ 638506 w 1857706"/>
                            <a:gd name="connsiteY130" fmla="*/ 185738 h 1540669"/>
                            <a:gd name="connsiteX131" fmla="*/ 628981 w 1857706"/>
                            <a:gd name="connsiteY131" fmla="*/ 173831 h 1540669"/>
                            <a:gd name="connsiteX132" fmla="*/ 619456 w 1857706"/>
                            <a:gd name="connsiteY132" fmla="*/ 159544 h 1540669"/>
                            <a:gd name="connsiteX133" fmla="*/ 614694 w 1857706"/>
                            <a:gd name="connsiteY133" fmla="*/ 152400 h 1540669"/>
                            <a:gd name="connsiteX134" fmla="*/ 607550 w 1857706"/>
                            <a:gd name="connsiteY134" fmla="*/ 145256 h 1540669"/>
                            <a:gd name="connsiteX135" fmla="*/ 598025 w 1857706"/>
                            <a:gd name="connsiteY135" fmla="*/ 130969 h 1540669"/>
                            <a:gd name="connsiteX136" fmla="*/ 588500 w 1857706"/>
                            <a:gd name="connsiteY136" fmla="*/ 116681 h 1540669"/>
                            <a:gd name="connsiteX137" fmla="*/ 578975 w 1857706"/>
                            <a:gd name="connsiteY137" fmla="*/ 102394 h 1540669"/>
                            <a:gd name="connsiteX138" fmla="*/ 571831 w 1857706"/>
                            <a:gd name="connsiteY138" fmla="*/ 95250 h 1540669"/>
                            <a:gd name="connsiteX139" fmla="*/ 562306 w 1857706"/>
                            <a:gd name="connsiteY139" fmla="*/ 80963 h 1540669"/>
                            <a:gd name="connsiteX140" fmla="*/ 555163 w 1857706"/>
                            <a:gd name="connsiteY140" fmla="*/ 76200 h 1540669"/>
                            <a:gd name="connsiteX141" fmla="*/ 548019 w 1857706"/>
                            <a:gd name="connsiteY141" fmla="*/ 69056 h 1540669"/>
                            <a:gd name="connsiteX142" fmla="*/ 540875 w 1857706"/>
                            <a:gd name="connsiteY142" fmla="*/ 66675 h 1540669"/>
                            <a:gd name="connsiteX143" fmla="*/ 533731 w 1857706"/>
                            <a:gd name="connsiteY143" fmla="*/ 61913 h 1540669"/>
                            <a:gd name="connsiteX144" fmla="*/ 519444 w 1857706"/>
                            <a:gd name="connsiteY144" fmla="*/ 57150 h 1540669"/>
                            <a:gd name="connsiteX145" fmla="*/ 498013 w 1857706"/>
                            <a:gd name="connsiteY145" fmla="*/ 50006 h 1540669"/>
                            <a:gd name="connsiteX146" fmla="*/ 490869 w 1857706"/>
                            <a:gd name="connsiteY146" fmla="*/ 47625 h 1540669"/>
                            <a:gd name="connsiteX147" fmla="*/ 483725 w 1857706"/>
                            <a:gd name="connsiteY147" fmla="*/ 45244 h 1540669"/>
                            <a:gd name="connsiteX148" fmla="*/ 474200 w 1857706"/>
                            <a:gd name="connsiteY148" fmla="*/ 42863 h 1540669"/>
                            <a:gd name="connsiteX149" fmla="*/ 467056 w 1857706"/>
                            <a:gd name="connsiteY149" fmla="*/ 40481 h 1540669"/>
                            <a:gd name="connsiteX150" fmla="*/ 457531 w 1857706"/>
                            <a:gd name="connsiteY150" fmla="*/ 38100 h 1540669"/>
                            <a:gd name="connsiteX151" fmla="*/ 443244 w 1857706"/>
                            <a:gd name="connsiteY151" fmla="*/ 33338 h 1540669"/>
                            <a:gd name="connsiteX152" fmla="*/ 436100 w 1857706"/>
                            <a:gd name="connsiteY152" fmla="*/ 30956 h 1540669"/>
                            <a:gd name="connsiteX153" fmla="*/ 424194 w 1857706"/>
                            <a:gd name="connsiteY153" fmla="*/ 28575 h 1540669"/>
                            <a:gd name="connsiteX154" fmla="*/ 417050 w 1857706"/>
                            <a:gd name="connsiteY154" fmla="*/ 26194 h 1540669"/>
                            <a:gd name="connsiteX155" fmla="*/ 388475 w 1857706"/>
                            <a:gd name="connsiteY155" fmla="*/ 23813 h 1540669"/>
                            <a:gd name="connsiteX156" fmla="*/ 367044 w 1857706"/>
                            <a:gd name="connsiteY156" fmla="*/ 19050 h 1540669"/>
                            <a:gd name="connsiteX157" fmla="*/ 352756 w 1857706"/>
                            <a:gd name="connsiteY157" fmla="*/ 14288 h 1540669"/>
                            <a:gd name="connsiteX158" fmla="*/ 338469 w 1857706"/>
                            <a:gd name="connsiteY158" fmla="*/ 9525 h 1540669"/>
                            <a:gd name="connsiteX159" fmla="*/ 321800 w 1857706"/>
                            <a:gd name="connsiteY159" fmla="*/ 4763 h 1540669"/>
                            <a:gd name="connsiteX160" fmla="*/ 283700 w 1857706"/>
                            <a:gd name="connsiteY160" fmla="*/ 0 h 1540669"/>
                            <a:gd name="connsiteX161" fmla="*/ 200356 w 1857706"/>
                            <a:gd name="connsiteY161" fmla="*/ 4763 h 1540669"/>
                            <a:gd name="connsiteX162" fmla="*/ 186069 w 1857706"/>
                            <a:gd name="connsiteY162" fmla="*/ 11906 h 1540669"/>
                            <a:gd name="connsiteX163" fmla="*/ 178925 w 1857706"/>
                            <a:gd name="connsiteY163" fmla="*/ 14288 h 1540669"/>
                            <a:gd name="connsiteX164" fmla="*/ 157494 w 1857706"/>
                            <a:gd name="connsiteY164" fmla="*/ 19050 h 1540669"/>
                            <a:gd name="connsiteX165" fmla="*/ 128919 w 1857706"/>
                            <a:gd name="connsiteY165" fmla="*/ 28575 h 1540669"/>
                            <a:gd name="connsiteX166" fmla="*/ 112250 w 1857706"/>
                            <a:gd name="connsiteY166" fmla="*/ 33338 h 1540669"/>
                            <a:gd name="connsiteX167" fmla="*/ 90819 w 1857706"/>
                            <a:gd name="connsiteY167" fmla="*/ 35719 h 1540669"/>
                            <a:gd name="connsiteX168" fmla="*/ 55100 w 1857706"/>
                            <a:gd name="connsiteY168" fmla="*/ 33338 h 1540669"/>
                            <a:gd name="connsiteX169" fmla="*/ 2713 w 1857706"/>
                            <a:gd name="connsiteY169" fmla="*/ 35719 h 1540669"/>
                            <a:gd name="connsiteX170" fmla="*/ 5094 w 1857706"/>
                            <a:gd name="connsiteY170" fmla="*/ 54769 h 1540669"/>
                            <a:gd name="connsiteX171" fmla="*/ 33669 w 1857706"/>
                            <a:gd name="connsiteY171" fmla="*/ 69056 h 1540669"/>
                            <a:gd name="connsiteX172" fmla="*/ 83675 w 1857706"/>
                            <a:gd name="connsiteY172" fmla="*/ 73819 h 1540669"/>
                            <a:gd name="connsiteX173" fmla="*/ 105106 w 1857706"/>
                            <a:gd name="connsiteY173" fmla="*/ 76200 h 1540669"/>
                            <a:gd name="connsiteX174" fmla="*/ 140825 w 1857706"/>
                            <a:gd name="connsiteY174" fmla="*/ 78581 h 1540669"/>
                            <a:gd name="connsiteX175" fmla="*/ 157494 w 1857706"/>
                            <a:gd name="connsiteY175" fmla="*/ 80963 h 1540669"/>
                            <a:gd name="connsiteX176" fmla="*/ 176544 w 1857706"/>
                            <a:gd name="connsiteY176" fmla="*/ 83344 h 1540669"/>
                            <a:gd name="connsiteX177" fmla="*/ 183688 w 1857706"/>
                            <a:gd name="connsiteY177" fmla="*/ 85725 h 1540669"/>
                            <a:gd name="connsiteX178" fmla="*/ 207500 w 1857706"/>
                            <a:gd name="connsiteY178" fmla="*/ 90488 h 1540669"/>
                            <a:gd name="connsiteX179" fmla="*/ 219406 w 1857706"/>
                            <a:gd name="connsiteY179" fmla="*/ 95250 h 1540669"/>
                            <a:gd name="connsiteX180" fmla="*/ 226550 w 1857706"/>
                            <a:gd name="connsiteY180" fmla="*/ 97631 h 1540669"/>
                            <a:gd name="connsiteX181" fmla="*/ 238456 w 1857706"/>
                            <a:gd name="connsiteY181" fmla="*/ 102394 h 1540669"/>
                            <a:gd name="connsiteX182" fmla="*/ 247981 w 1857706"/>
                            <a:gd name="connsiteY182" fmla="*/ 104775 h 1540669"/>
                            <a:gd name="connsiteX183" fmla="*/ 257506 w 1857706"/>
                            <a:gd name="connsiteY183" fmla="*/ 109538 h 1540669"/>
                            <a:gd name="connsiteX184" fmla="*/ 264650 w 1857706"/>
                            <a:gd name="connsiteY184" fmla="*/ 114300 h 1540669"/>
                            <a:gd name="connsiteX185" fmla="*/ 276556 w 1857706"/>
                            <a:gd name="connsiteY185" fmla="*/ 116681 h 1540669"/>
                            <a:gd name="connsiteX186" fmla="*/ 286081 w 1857706"/>
                            <a:gd name="connsiteY186" fmla="*/ 121444 h 1540669"/>
                            <a:gd name="connsiteX187" fmla="*/ 295606 w 1857706"/>
                            <a:gd name="connsiteY187" fmla="*/ 128588 h 1540669"/>
                            <a:gd name="connsiteX188" fmla="*/ 302750 w 1857706"/>
                            <a:gd name="connsiteY188" fmla="*/ 133350 h 1540669"/>
                            <a:gd name="connsiteX189" fmla="*/ 319419 w 1857706"/>
                            <a:gd name="connsiteY189" fmla="*/ 150019 h 1540669"/>
                            <a:gd name="connsiteX190" fmla="*/ 328944 w 1857706"/>
                            <a:gd name="connsiteY190" fmla="*/ 173831 h 1540669"/>
                            <a:gd name="connsiteX191" fmla="*/ 343231 w 1857706"/>
                            <a:gd name="connsiteY191" fmla="*/ 185738 h 1540669"/>
                            <a:gd name="connsiteX192" fmla="*/ 350375 w 1857706"/>
                            <a:gd name="connsiteY192" fmla="*/ 192881 h 1540669"/>
                            <a:gd name="connsiteX193" fmla="*/ 357519 w 1857706"/>
                            <a:gd name="connsiteY193" fmla="*/ 195263 h 1540669"/>
                            <a:gd name="connsiteX194" fmla="*/ 386094 w 1857706"/>
                            <a:gd name="connsiteY194" fmla="*/ 219075 h 1540669"/>
                            <a:gd name="connsiteX195" fmla="*/ 398000 w 1857706"/>
                            <a:gd name="connsiteY195" fmla="*/ 235744 h 1540669"/>
                            <a:gd name="connsiteX196" fmla="*/ 402763 w 1857706"/>
                            <a:gd name="connsiteY196" fmla="*/ 242888 h 1540669"/>
                            <a:gd name="connsiteX197" fmla="*/ 409906 w 1857706"/>
                            <a:gd name="connsiteY197" fmla="*/ 250031 h 1540669"/>
                            <a:gd name="connsiteX198" fmla="*/ 426575 w 1857706"/>
                            <a:gd name="connsiteY198" fmla="*/ 269081 h 1540669"/>
                            <a:gd name="connsiteX199" fmla="*/ 431338 w 1857706"/>
                            <a:gd name="connsiteY199" fmla="*/ 276225 h 1540669"/>
                            <a:gd name="connsiteX200" fmla="*/ 433719 w 1857706"/>
                            <a:gd name="connsiteY200" fmla="*/ 283369 h 1540669"/>
                            <a:gd name="connsiteX201" fmla="*/ 440863 w 1857706"/>
                            <a:gd name="connsiteY201" fmla="*/ 288131 h 1540669"/>
                            <a:gd name="connsiteX202" fmla="*/ 445625 w 1857706"/>
                            <a:gd name="connsiteY202" fmla="*/ 295275 h 1540669"/>
                            <a:gd name="connsiteX203" fmla="*/ 448006 w 1857706"/>
                            <a:gd name="connsiteY203" fmla="*/ 302419 h 1540669"/>
                            <a:gd name="connsiteX204" fmla="*/ 457531 w 1857706"/>
                            <a:gd name="connsiteY204" fmla="*/ 316706 h 1540669"/>
                            <a:gd name="connsiteX205" fmla="*/ 462294 w 1857706"/>
                            <a:gd name="connsiteY205" fmla="*/ 326231 h 1540669"/>
                            <a:gd name="connsiteX206" fmla="*/ 471819 w 1857706"/>
                            <a:gd name="connsiteY206" fmla="*/ 340519 h 1540669"/>
                            <a:gd name="connsiteX207" fmla="*/ 478963 w 1857706"/>
                            <a:gd name="connsiteY207" fmla="*/ 357188 h 1540669"/>
                            <a:gd name="connsiteX208" fmla="*/ 488488 w 1857706"/>
                            <a:gd name="connsiteY208" fmla="*/ 371475 h 1540669"/>
                            <a:gd name="connsiteX209" fmla="*/ 493250 w 1857706"/>
                            <a:gd name="connsiteY209" fmla="*/ 378619 h 1540669"/>
                            <a:gd name="connsiteX210" fmla="*/ 500394 w 1857706"/>
                            <a:gd name="connsiteY210" fmla="*/ 404813 h 1540669"/>
                            <a:gd name="connsiteX211" fmla="*/ 505156 w 1857706"/>
                            <a:gd name="connsiteY211" fmla="*/ 411956 h 1540669"/>
                            <a:gd name="connsiteX212" fmla="*/ 517063 w 1857706"/>
                            <a:gd name="connsiteY212" fmla="*/ 431006 h 1540669"/>
                            <a:gd name="connsiteX213" fmla="*/ 521825 w 1857706"/>
                            <a:gd name="connsiteY213" fmla="*/ 438150 h 1540669"/>
                            <a:gd name="connsiteX214" fmla="*/ 528969 w 1857706"/>
                            <a:gd name="connsiteY214" fmla="*/ 445294 h 1540669"/>
                            <a:gd name="connsiteX215" fmla="*/ 533731 w 1857706"/>
                            <a:gd name="connsiteY215" fmla="*/ 454819 h 1540669"/>
                            <a:gd name="connsiteX216" fmla="*/ 538494 w 1857706"/>
                            <a:gd name="connsiteY216" fmla="*/ 461963 h 1540669"/>
                            <a:gd name="connsiteX217" fmla="*/ 540875 w 1857706"/>
                            <a:gd name="connsiteY217" fmla="*/ 476250 h 1540669"/>
                            <a:gd name="connsiteX218" fmla="*/ 548019 w 1857706"/>
                            <a:gd name="connsiteY218" fmla="*/ 492919 h 1540669"/>
                            <a:gd name="connsiteX219" fmla="*/ 552781 w 1857706"/>
                            <a:gd name="connsiteY219" fmla="*/ 500063 h 1540669"/>
                            <a:gd name="connsiteX220" fmla="*/ 562306 w 1857706"/>
                            <a:gd name="connsiteY220" fmla="*/ 511969 h 1540669"/>
                            <a:gd name="connsiteX221" fmla="*/ 581356 w 1857706"/>
                            <a:gd name="connsiteY221" fmla="*/ 538163 h 1540669"/>
                            <a:gd name="connsiteX222" fmla="*/ 590881 w 1857706"/>
                            <a:gd name="connsiteY222" fmla="*/ 552450 h 1540669"/>
                            <a:gd name="connsiteX223" fmla="*/ 598025 w 1857706"/>
                            <a:gd name="connsiteY223" fmla="*/ 559594 h 1540669"/>
                            <a:gd name="connsiteX224" fmla="*/ 605169 w 1857706"/>
                            <a:gd name="connsiteY224" fmla="*/ 576263 h 1540669"/>
                            <a:gd name="connsiteX225" fmla="*/ 609931 w 1857706"/>
                            <a:gd name="connsiteY225" fmla="*/ 590550 h 1540669"/>
                            <a:gd name="connsiteX226" fmla="*/ 626600 w 1857706"/>
                            <a:gd name="connsiteY226" fmla="*/ 631031 h 1540669"/>
                            <a:gd name="connsiteX227" fmla="*/ 652795 w 1857706"/>
                            <a:gd name="connsiteY227" fmla="*/ 671513 h 1540669"/>
                            <a:gd name="connsiteX228" fmla="*/ 652794 w 1857706"/>
                            <a:gd name="connsiteY228" fmla="*/ 702468 h 1540669"/>
                            <a:gd name="connsiteX229" fmla="*/ 638506 w 1857706"/>
                            <a:gd name="connsiteY229" fmla="*/ 723900 h 1540669"/>
                            <a:gd name="connsiteX230" fmla="*/ 631363 w 1857706"/>
                            <a:gd name="connsiteY230" fmla="*/ 754856 h 1540669"/>
                            <a:gd name="connsiteX231" fmla="*/ 628981 w 1857706"/>
                            <a:gd name="connsiteY231" fmla="*/ 762000 h 1540669"/>
                            <a:gd name="connsiteX232" fmla="*/ 621838 w 1857706"/>
                            <a:gd name="connsiteY232" fmla="*/ 769144 h 1540669"/>
                            <a:gd name="connsiteX233" fmla="*/ 612313 w 1857706"/>
                            <a:gd name="connsiteY233" fmla="*/ 781050 h 1540669"/>
                            <a:gd name="connsiteX234" fmla="*/ 593263 w 1857706"/>
                            <a:gd name="connsiteY234" fmla="*/ 785813 h 1540669"/>
                            <a:gd name="connsiteX235" fmla="*/ 545638 w 1857706"/>
                            <a:gd name="connsiteY235" fmla="*/ 831057 h 1540669"/>
                            <a:gd name="connsiteX236" fmla="*/ 478963 w 1857706"/>
                            <a:gd name="connsiteY236" fmla="*/ 857250 h 1540669"/>
                            <a:gd name="connsiteX237" fmla="*/ 438481 w 1857706"/>
                            <a:gd name="connsiteY237" fmla="*/ 859631 h 1540669"/>
                            <a:gd name="connsiteX238" fmla="*/ 440862 w 1857706"/>
                            <a:gd name="connsiteY238" fmla="*/ 888206 h 1540669"/>
                            <a:gd name="connsiteX239" fmla="*/ 426575 w 1857706"/>
                            <a:gd name="connsiteY239" fmla="*/ 973932 h 1540669"/>
                            <a:gd name="connsiteX240" fmla="*/ 440863 w 1857706"/>
                            <a:gd name="connsiteY240" fmla="*/ 1026319 h 1540669"/>
                            <a:gd name="connsiteX241" fmla="*/ 490869 w 1857706"/>
                            <a:gd name="connsiteY241" fmla="*/ 1038226 h 1540669"/>
                            <a:gd name="connsiteX242" fmla="*/ 540875 w 1857706"/>
                            <a:gd name="connsiteY242" fmla="*/ 1047750 h 1540669"/>
                            <a:gd name="connsiteX243" fmla="*/ 650413 w 1857706"/>
                            <a:gd name="connsiteY243" fmla="*/ 1026319 h 1540669"/>
                            <a:gd name="connsiteX244" fmla="*/ 740901 w 1857706"/>
                            <a:gd name="connsiteY244" fmla="*/ 1007270 h 1540669"/>
                            <a:gd name="connsiteX245" fmla="*/ 802813 w 1857706"/>
                            <a:gd name="connsiteY245" fmla="*/ 1062039 h 1540669"/>
                            <a:gd name="connsiteX246" fmla="*/ 812338 w 1857706"/>
                            <a:gd name="connsiteY246" fmla="*/ 1150144 h 1540669"/>
                            <a:gd name="connsiteX247" fmla="*/ 764712 w 1857706"/>
                            <a:gd name="connsiteY247" fmla="*/ 1202531 h 1540669"/>
                            <a:gd name="connsiteX248" fmla="*/ 798051 w 1857706"/>
                            <a:gd name="connsiteY248" fmla="*/ 1245394 h 1540669"/>
                            <a:gd name="connsiteX249" fmla="*/ 857581 w 1857706"/>
                            <a:gd name="connsiteY249" fmla="*/ 1354931 h 1540669"/>
                            <a:gd name="connsiteX250" fmla="*/ 955213 w 1857706"/>
                            <a:gd name="connsiteY250" fmla="*/ 1540669 h 154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57706" h="1540669">
                              <a:moveTo>
                                <a:pt x="1750550" y="461963"/>
                              </a:moveTo>
                              <a:lnTo>
                                <a:pt x="1750550" y="461963"/>
                              </a:lnTo>
                              <a:cubicBezTo>
                                <a:pt x="1752138" y="454819"/>
                                <a:pt x="1753538" y="447631"/>
                                <a:pt x="1755313" y="440531"/>
                              </a:cubicBezTo>
                              <a:cubicBezTo>
                                <a:pt x="1755922" y="438096"/>
                                <a:pt x="1756572" y="435633"/>
                                <a:pt x="1757694" y="433388"/>
                              </a:cubicBezTo>
                              <a:cubicBezTo>
                                <a:pt x="1758974" y="430828"/>
                                <a:pt x="1761176" y="428804"/>
                                <a:pt x="1762456" y="426244"/>
                              </a:cubicBezTo>
                              <a:cubicBezTo>
                                <a:pt x="1763579" y="423999"/>
                                <a:pt x="1763619" y="421294"/>
                                <a:pt x="1764838" y="419100"/>
                              </a:cubicBezTo>
                              <a:cubicBezTo>
                                <a:pt x="1767618" y="414097"/>
                                <a:pt x="1771188" y="409575"/>
                                <a:pt x="1774363" y="404813"/>
                              </a:cubicBezTo>
                              <a:cubicBezTo>
                                <a:pt x="1775950" y="402432"/>
                                <a:pt x="1777845" y="400229"/>
                                <a:pt x="1779125" y="397669"/>
                              </a:cubicBezTo>
                              <a:cubicBezTo>
                                <a:pt x="1790156" y="375607"/>
                                <a:pt x="1783630" y="383639"/>
                                <a:pt x="1795794" y="371475"/>
                              </a:cubicBezTo>
                              <a:lnTo>
                                <a:pt x="1802938" y="350044"/>
                              </a:lnTo>
                              <a:cubicBezTo>
                                <a:pt x="1803732" y="347663"/>
                                <a:pt x="1803927" y="344989"/>
                                <a:pt x="1805319" y="342900"/>
                              </a:cubicBezTo>
                              <a:cubicBezTo>
                                <a:pt x="1806906" y="340519"/>
                                <a:pt x="1808919" y="338371"/>
                                <a:pt x="1810081" y="335756"/>
                              </a:cubicBezTo>
                              <a:cubicBezTo>
                                <a:pt x="1812120" y="331169"/>
                                <a:pt x="1813256" y="326231"/>
                                <a:pt x="1814844" y="321469"/>
                              </a:cubicBezTo>
                              <a:lnTo>
                                <a:pt x="1819606" y="307181"/>
                              </a:lnTo>
                              <a:cubicBezTo>
                                <a:pt x="1820400" y="304800"/>
                                <a:pt x="1820596" y="302126"/>
                                <a:pt x="1821988" y="300038"/>
                              </a:cubicBezTo>
                              <a:cubicBezTo>
                                <a:pt x="1831142" y="286305"/>
                                <a:pt x="1823214" y="299557"/>
                                <a:pt x="1829131" y="285750"/>
                              </a:cubicBezTo>
                              <a:cubicBezTo>
                                <a:pt x="1830529" y="282487"/>
                                <a:pt x="1832496" y="279488"/>
                                <a:pt x="1833894" y="276225"/>
                              </a:cubicBezTo>
                              <a:cubicBezTo>
                                <a:pt x="1834883" y="273918"/>
                                <a:pt x="1835152" y="271326"/>
                                <a:pt x="1836275" y="269081"/>
                              </a:cubicBezTo>
                              <a:cubicBezTo>
                                <a:pt x="1837555" y="266521"/>
                                <a:pt x="1839618" y="264423"/>
                                <a:pt x="1841038" y="261938"/>
                              </a:cubicBezTo>
                              <a:cubicBezTo>
                                <a:pt x="1853128" y="240781"/>
                                <a:pt x="1838954" y="262681"/>
                                <a:pt x="1850563" y="245269"/>
                              </a:cubicBezTo>
                              <a:lnTo>
                                <a:pt x="1855325" y="230981"/>
                              </a:lnTo>
                              <a:lnTo>
                                <a:pt x="1857706" y="223838"/>
                              </a:lnTo>
                              <a:lnTo>
                                <a:pt x="1852944" y="204788"/>
                              </a:lnTo>
                              <a:cubicBezTo>
                                <a:pt x="1852150" y="201613"/>
                                <a:pt x="1851598" y="198368"/>
                                <a:pt x="1850563" y="195263"/>
                              </a:cubicBezTo>
                              <a:lnTo>
                                <a:pt x="1845800" y="180975"/>
                              </a:lnTo>
                              <a:cubicBezTo>
                                <a:pt x="1845006" y="178594"/>
                                <a:pt x="1844812" y="175919"/>
                                <a:pt x="1843419" y="173831"/>
                              </a:cubicBezTo>
                              <a:lnTo>
                                <a:pt x="1838656" y="166688"/>
                              </a:lnTo>
                              <a:cubicBezTo>
                                <a:pt x="1835589" y="157486"/>
                                <a:pt x="1837779" y="157163"/>
                                <a:pt x="1824369" y="157163"/>
                              </a:cubicBezTo>
                              <a:cubicBezTo>
                                <a:pt x="1787848" y="157163"/>
                                <a:pt x="1751344" y="158750"/>
                                <a:pt x="1714831" y="159544"/>
                              </a:cubicBezTo>
                              <a:cubicBezTo>
                                <a:pt x="1690133" y="167777"/>
                                <a:pt x="1706148" y="163379"/>
                                <a:pt x="1650538" y="159544"/>
                              </a:cubicBezTo>
                              <a:cubicBezTo>
                                <a:pt x="1646500" y="159266"/>
                                <a:pt x="1642558" y="158145"/>
                                <a:pt x="1638631" y="157163"/>
                              </a:cubicBezTo>
                              <a:cubicBezTo>
                                <a:pt x="1636196" y="156554"/>
                                <a:pt x="1633983" y="155058"/>
                                <a:pt x="1631488" y="154781"/>
                              </a:cubicBezTo>
                              <a:cubicBezTo>
                                <a:pt x="1619628" y="153463"/>
                                <a:pt x="1607675" y="153194"/>
                                <a:pt x="1595769" y="152400"/>
                              </a:cubicBezTo>
                              <a:cubicBezTo>
                                <a:pt x="1578393" y="148057"/>
                                <a:pt x="1589447" y="150659"/>
                                <a:pt x="1562431" y="145256"/>
                              </a:cubicBezTo>
                              <a:cubicBezTo>
                                <a:pt x="1558462" y="144462"/>
                                <a:pt x="1554568" y="143051"/>
                                <a:pt x="1550525" y="142875"/>
                              </a:cubicBezTo>
                              <a:lnTo>
                                <a:pt x="1495756" y="140494"/>
                              </a:lnTo>
                              <a:cubicBezTo>
                                <a:pt x="1486231" y="141288"/>
                                <a:pt x="1476553" y="141000"/>
                                <a:pt x="1467181" y="142875"/>
                              </a:cubicBezTo>
                              <a:cubicBezTo>
                                <a:pt x="1459247" y="144462"/>
                                <a:pt x="1460036" y="150021"/>
                                <a:pt x="1455275" y="154781"/>
                              </a:cubicBezTo>
                              <a:cubicBezTo>
                                <a:pt x="1453251" y="156805"/>
                                <a:pt x="1450512" y="157956"/>
                                <a:pt x="1448131" y="159544"/>
                              </a:cubicBezTo>
                              <a:cubicBezTo>
                                <a:pt x="1437214" y="175920"/>
                                <a:pt x="1440416" y="168401"/>
                                <a:pt x="1436225" y="180975"/>
                              </a:cubicBezTo>
                              <a:cubicBezTo>
                                <a:pt x="1437019" y="184944"/>
                                <a:pt x="1437185" y="189091"/>
                                <a:pt x="1438606" y="192881"/>
                              </a:cubicBezTo>
                              <a:cubicBezTo>
                                <a:pt x="1439611" y="195561"/>
                                <a:pt x="1441468" y="197886"/>
                                <a:pt x="1443369" y="200025"/>
                              </a:cubicBezTo>
                              <a:cubicBezTo>
                                <a:pt x="1456808" y="215144"/>
                                <a:pt x="1453402" y="212186"/>
                                <a:pt x="1467181" y="219075"/>
                              </a:cubicBezTo>
                              <a:cubicBezTo>
                                <a:pt x="1474607" y="241350"/>
                                <a:pt x="1473587" y="232131"/>
                                <a:pt x="1469563" y="264319"/>
                              </a:cubicBezTo>
                              <a:cubicBezTo>
                                <a:pt x="1469010" y="268744"/>
                                <a:pt x="1465457" y="275568"/>
                                <a:pt x="1462419" y="278606"/>
                              </a:cubicBezTo>
                              <a:cubicBezTo>
                                <a:pt x="1460395" y="280630"/>
                                <a:pt x="1457656" y="281781"/>
                                <a:pt x="1455275" y="283369"/>
                              </a:cubicBezTo>
                              <a:cubicBezTo>
                                <a:pt x="1453688" y="285750"/>
                                <a:pt x="1452537" y="288489"/>
                                <a:pt x="1450513" y="290513"/>
                              </a:cubicBezTo>
                              <a:cubicBezTo>
                                <a:pt x="1448489" y="292537"/>
                                <a:pt x="1444789" y="292790"/>
                                <a:pt x="1443369" y="295275"/>
                              </a:cubicBezTo>
                              <a:cubicBezTo>
                                <a:pt x="1441361" y="298789"/>
                                <a:pt x="1441970" y="303255"/>
                                <a:pt x="1440988" y="307181"/>
                              </a:cubicBezTo>
                              <a:cubicBezTo>
                                <a:pt x="1440379" y="309616"/>
                                <a:pt x="1439400" y="311944"/>
                                <a:pt x="1438606" y="314325"/>
                              </a:cubicBezTo>
                              <a:cubicBezTo>
                                <a:pt x="1437812" y="334963"/>
                                <a:pt x="1437599" y="355631"/>
                                <a:pt x="1436225" y="376238"/>
                              </a:cubicBezTo>
                              <a:cubicBezTo>
                                <a:pt x="1435881" y="381397"/>
                                <a:pt x="1429887" y="396826"/>
                                <a:pt x="1429081" y="400050"/>
                              </a:cubicBezTo>
                              <a:cubicBezTo>
                                <a:pt x="1428287" y="403225"/>
                                <a:pt x="1427640" y="406440"/>
                                <a:pt x="1426700" y="409575"/>
                              </a:cubicBezTo>
                              <a:cubicBezTo>
                                <a:pt x="1425258" y="414384"/>
                                <a:pt x="1423156" y="418993"/>
                                <a:pt x="1421938" y="423863"/>
                              </a:cubicBezTo>
                              <a:cubicBezTo>
                                <a:pt x="1418338" y="438259"/>
                                <a:pt x="1420591" y="430282"/>
                                <a:pt x="1414794" y="447675"/>
                              </a:cubicBezTo>
                              <a:cubicBezTo>
                                <a:pt x="1414792" y="447680"/>
                                <a:pt x="1410034" y="461959"/>
                                <a:pt x="1410031" y="461963"/>
                              </a:cubicBezTo>
                              <a:lnTo>
                                <a:pt x="1400506" y="476250"/>
                              </a:lnTo>
                              <a:cubicBezTo>
                                <a:pt x="1395822" y="483276"/>
                                <a:pt x="1395477" y="484807"/>
                                <a:pt x="1388600" y="490538"/>
                              </a:cubicBezTo>
                              <a:cubicBezTo>
                                <a:pt x="1386401" y="492370"/>
                                <a:pt x="1383837" y="493713"/>
                                <a:pt x="1381456" y="495300"/>
                              </a:cubicBezTo>
                              <a:cubicBezTo>
                                <a:pt x="1376820" y="509209"/>
                                <a:pt x="1382703" y="496434"/>
                                <a:pt x="1371931" y="507206"/>
                              </a:cubicBezTo>
                              <a:cubicBezTo>
                                <a:pt x="1369907" y="509230"/>
                                <a:pt x="1369193" y="512326"/>
                                <a:pt x="1367169" y="514350"/>
                              </a:cubicBezTo>
                              <a:cubicBezTo>
                                <a:pt x="1365145" y="516374"/>
                                <a:pt x="1362224" y="517281"/>
                                <a:pt x="1360025" y="519113"/>
                              </a:cubicBezTo>
                              <a:cubicBezTo>
                                <a:pt x="1357438" y="521269"/>
                                <a:pt x="1355037" y="523669"/>
                                <a:pt x="1352881" y="526256"/>
                              </a:cubicBezTo>
                              <a:cubicBezTo>
                                <a:pt x="1351049" y="528455"/>
                                <a:pt x="1350500" y="531812"/>
                                <a:pt x="1348119" y="533400"/>
                              </a:cubicBezTo>
                              <a:cubicBezTo>
                                <a:pt x="1345396" y="535215"/>
                                <a:pt x="1341769" y="534987"/>
                                <a:pt x="1338594" y="535781"/>
                              </a:cubicBezTo>
                              <a:cubicBezTo>
                                <a:pt x="1333831" y="538956"/>
                                <a:pt x="1329736" y="543495"/>
                                <a:pt x="1324306" y="545306"/>
                              </a:cubicBezTo>
                              <a:cubicBezTo>
                                <a:pt x="1321925" y="546100"/>
                                <a:pt x="1319357" y="546469"/>
                                <a:pt x="1317163" y="547688"/>
                              </a:cubicBezTo>
                              <a:cubicBezTo>
                                <a:pt x="1312159" y="550468"/>
                                <a:pt x="1308305" y="555403"/>
                                <a:pt x="1302875" y="557213"/>
                              </a:cubicBezTo>
                              <a:cubicBezTo>
                                <a:pt x="1286134" y="562793"/>
                                <a:pt x="1306786" y="555535"/>
                                <a:pt x="1286206" y="564356"/>
                              </a:cubicBezTo>
                              <a:cubicBezTo>
                                <a:pt x="1283899" y="565345"/>
                                <a:pt x="1281308" y="565615"/>
                                <a:pt x="1279063" y="566738"/>
                              </a:cubicBezTo>
                              <a:cubicBezTo>
                                <a:pt x="1260609" y="575965"/>
                                <a:pt x="1282722" y="567900"/>
                                <a:pt x="1264775" y="573881"/>
                              </a:cubicBezTo>
                              <a:cubicBezTo>
                                <a:pt x="1262394" y="576262"/>
                                <a:pt x="1260643" y="579519"/>
                                <a:pt x="1257631" y="581025"/>
                              </a:cubicBezTo>
                              <a:cubicBezTo>
                                <a:pt x="1254011" y="582835"/>
                                <a:pt x="1249676" y="582528"/>
                                <a:pt x="1245725" y="583406"/>
                              </a:cubicBezTo>
                              <a:cubicBezTo>
                                <a:pt x="1242530" y="584116"/>
                                <a:pt x="1239347" y="584889"/>
                                <a:pt x="1236200" y="585788"/>
                              </a:cubicBezTo>
                              <a:cubicBezTo>
                                <a:pt x="1233786" y="586478"/>
                                <a:pt x="1231470" y="587479"/>
                                <a:pt x="1229056" y="588169"/>
                              </a:cubicBezTo>
                              <a:cubicBezTo>
                                <a:pt x="1225909" y="589068"/>
                                <a:pt x="1222678" y="589651"/>
                                <a:pt x="1219531" y="590550"/>
                              </a:cubicBezTo>
                              <a:cubicBezTo>
                                <a:pt x="1217118" y="591239"/>
                                <a:pt x="1214801" y="592241"/>
                                <a:pt x="1212388" y="592931"/>
                              </a:cubicBezTo>
                              <a:cubicBezTo>
                                <a:pt x="1209241" y="593830"/>
                                <a:pt x="1205998" y="594373"/>
                                <a:pt x="1202863" y="595313"/>
                              </a:cubicBezTo>
                              <a:cubicBezTo>
                                <a:pt x="1173900" y="604002"/>
                                <a:pt x="1200988" y="596972"/>
                                <a:pt x="1179050" y="602456"/>
                              </a:cubicBezTo>
                              <a:cubicBezTo>
                                <a:pt x="1146158" y="618904"/>
                                <a:pt x="1147300" y="608806"/>
                                <a:pt x="1136187" y="611981"/>
                              </a:cubicBezTo>
                              <a:cubicBezTo>
                                <a:pt x="1125075" y="615156"/>
                                <a:pt x="1120312" y="618332"/>
                                <a:pt x="1112375" y="621507"/>
                              </a:cubicBezTo>
                              <a:cubicBezTo>
                                <a:pt x="1104438" y="624682"/>
                                <a:pt x="1096897" y="627062"/>
                                <a:pt x="1088563" y="631031"/>
                              </a:cubicBezTo>
                              <a:cubicBezTo>
                                <a:pt x="1080229" y="635000"/>
                                <a:pt x="1070306" y="639366"/>
                                <a:pt x="1062369" y="645319"/>
                              </a:cubicBezTo>
                              <a:cubicBezTo>
                                <a:pt x="1054432" y="651272"/>
                                <a:pt x="1048479" y="661988"/>
                                <a:pt x="1040938" y="666750"/>
                              </a:cubicBezTo>
                              <a:cubicBezTo>
                                <a:pt x="1033397" y="671512"/>
                                <a:pt x="1026242" y="670855"/>
                                <a:pt x="1017125" y="673894"/>
                              </a:cubicBezTo>
                              <a:lnTo>
                                <a:pt x="1009981" y="676275"/>
                              </a:lnTo>
                              <a:cubicBezTo>
                                <a:pt x="1007600" y="677069"/>
                                <a:pt x="1005314" y="678243"/>
                                <a:pt x="1002838" y="678656"/>
                              </a:cubicBezTo>
                              <a:lnTo>
                                <a:pt x="988550" y="681038"/>
                              </a:lnTo>
                              <a:cubicBezTo>
                                <a:pt x="957594" y="680244"/>
                                <a:pt x="926612" y="680129"/>
                                <a:pt x="895681" y="678656"/>
                              </a:cubicBezTo>
                              <a:cubicBezTo>
                                <a:pt x="893174" y="678537"/>
                                <a:pt x="890783" y="677397"/>
                                <a:pt x="888538" y="676275"/>
                              </a:cubicBezTo>
                              <a:cubicBezTo>
                                <a:pt x="885978" y="674995"/>
                                <a:pt x="883775" y="673100"/>
                                <a:pt x="881394" y="671513"/>
                              </a:cubicBezTo>
                              <a:cubicBezTo>
                                <a:pt x="879806" y="669132"/>
                                <a:pt x="878655" y="666393"/>
                                <a:pt x="876631" y="664369"/>
                              </a:cubicBezTo>
                              <a:cubicBezTo>
                                <a:pt x="874607" y="662345"/>
                                <a:pt x="871276" y="661841"/>
                                <a:pt x="869488" y="659606"/>
                              </a:cubicBezTo>
                              <a:cubicBezTo>
                                <a:pt x="859868" y="647581"/>
                                <a:pt x="875719" y="657022"/>
                                <a:pt x="862344" y="645319"/>
                              </a:cubicBezTo>
                              <a:cubicBezTo>
                                <a:pt x="858036" y="641550"/>
                                <a:pt x="848056" y="635794"/>
                                <a:pt x="848056" y="635794"/>
                              </a:cubicBezTo>
                              <a:lnTo>
                                <a:pt x="840913" y="614363"/>
                              </a:lnTo>
                              <a:cubicBezTo>
                                <a:pt x="840119" y="611982"/>
                                <a:pt x="839923" y="609308"/>
                                <a:pt x="838531" y="607219"/>
                              </a:cubicBezTo>
                              <a:cubicBezTo>
                                <a:pt x="836944" y="604838"/>
                                <a:pt x="835049" y="602635"/>
                                <a:pt x="833769" y="600075"/>
                              </a:cubicBezTo>
                              <a:cubicBezTo>
                                <a:pt x="823918" y="580371"/>
                                <a:pt x="840265" y="606244"/>
                                <a:pt x="826625" y="585788"/>
                              </a:cubicBezTo>
                              <a:lnTo>
                                <a:pt x="819481" y="564356"/>
                              </a:lnTo>
                              <a:lnTo>
                                <a:pt x="817100" y="557213"/>
                              </a:lnTo>
                              <a:lnTo>
                                <a:pt x="814719" y="550069"/>
                              </a:lnTo>
                              <a:cubicBezTo>
                                <a:pt x="815110" y="543818"/>
                                <a:pt x="813985" y="509499"/>
                                <a:pt x="821863" y="497681"/>
                              </a:cubicBezTo>
                              <a:lnTo>
                                <a:pt x="826625" y="490538"/>
                              </a:lnTo>
                              <a:cubicBezTo>
                                <a:pt x="835395" y="464230"/>
                                <a:pt x="833144" y="476831"/>
                                <a:pt x="829006" y="433388"/>
                              </a:cubicBezTo>
                              <a:cubicBezTo>
                                <a:pt x="828768" y="430889"/>
                                <a:pt x="827973" y="428362"/>
                                <a:pt x="826625" y="426244"/>
                              </a:cubicBezTo>
                              <a:cubicBezTo>
                                <a:pt x="822364" y="419547"/>
                                <a:pt x="817951" y="412807"/>
                                <a:pt x="812338" y="407194"/>
                              </a:cubicBezTo>
                              <a:cubicBezTo>
                                <a:pt x="809957" y="404813"/>
                                <a:pt x="807152" y="402790"/>
                                <a:pt x="805194" y="400050"/>
                              </a:cubicBezTo>
                              <a:cubicBezTo>
                                <a:pt x="803131" y="397161"/>
                                <a:pt x="802312" y="393535"/>
                                <a:pt x="800431" y="390525"/>
                              </a:cubicBezTo>
                              <a:cubicBezTo>
                                <a:pt x="794101" y="380397"/>
                                <a:pt x="794766" y="381985"/>
                                <a:pt x="786144" y="376238"/>
                              </a:cubicBezTo>
                              <a:cubicBezTo>
                                <a:pt x="768871" y="353208"/>
                                <a:pt x="788219" y="375240"/>
                                <a:pt x="771856" y="364331"/>
                              </a:cubicBezTo>
                              <a:cubicBezTo>
                                <a:pt x="769054" y="362463"/>
                                <a:pt x="767247" y="359405"/>
                                <a:pt x="764713" y="357188"/>
                              </a:cubicBezTo>
                              <a:cubicBezTo>
                                <a:pt x="760888" y="353841"/>
                                <a:pt x="756872" y="350713"/>
                                <a:pt x="752806" y="347663"/>
                              </a:cubicBezTo>
                              <a:cubicBezTo>
                                <a:pt x="747402" y="343610"/>
                                <a:pt x="740962" y="340579"/>
                                <a:pt x="736138" y="335756"/>
                              </a:cubicBezTo>
                              <a:cubicBezTo>
                                <a:pt x="734114" y="333732"/>
                                <a:pt x="733399" y="330637"/>
                                <a:pt x="731375" y="328613"/>
                              </a:cubicBezTo>
                              <a:cubicBezTo>
                                <a:pt x="726758" y="323996"/>
                                <a:pt x="722899" y="323406"/>
                                <a:pt x="717088" y="321469"/>
                              </a:cubicBezTo>
                              <a:cubicBezTo>
                                <a:pt x="715151" y="315661"/>
                                <a:pt x="714558" y="311795"/>
                                <a:pt x="709944" y="307181"/>
                              </a:cubicBezTo>
                              <a:cubicBezTo>
                                <a:pt x="707920" y="305157"/>
                                <a:pt x="705181" y="304006"/>
                                <a:pt x="702800" y="302419"/>
                              </a:cubicBezTo>
                              <a:cubicBezTo>
                                <a:pt x="703594" y="300038"/>
                                <a:pt x="705594" y="297751"/>
                                <a:pt x="705181" y="295275"/>
                              </a:cubicBezTo>
                              <a:cubicBezTo>
                                <a:pt x="704189" y="289321"/>
                                <a:pt x="697443" y="286147"/>
                                <a:pt x="693275" y="283369"/>
                              </a:cubicBezTo>
                              <a:cubicBezTo>
                                <a:pt x="691688" y="280194"/>
                                <a:pt x="690339" y="276888"/>
                                <a:pt x="688513" y="273844"/>
                              </a:cubicBezTo>
                              <a:cubicBezTo>
                                <a:pt x="688481" y="273791"/>
                                <a:pt x="676624" y="256011"/>
                                <a:pt x="674225" y="252413"/>
                              </a:cubicBezTo>
                              <a:lnTo>
                                <a:pt x="669463" y="245269"/>
                              </a:lnTo>
                              <a:lnTo>
                                <a:pt x="664700" y="238125"/>
                              </a:lnTo>
                              <a:cubicBezTo>
                                <a:pt x="663906" y="235744"/>
                                <a:pt x="664829" y="230981"/>
                                <a:pt x="662319" y="230981"/>
                              </a:cubicBezTo>
                              <a:cubicBezTo>
                                <a:pt x="659809" y="230981"/>
                                <a:pt x="661713" y="239900"/>
                                <a:pt x="659938" y="238125"/>
                              </a:cubicBezTo>
                              <a:cubicBezTo>
                                <a:pt x="657076" y="235263"/>
                                <a:pt x="659200" y="229917"/>
                                <a:pt x="657556" y="226219"/>
                              </a:cubicBezTo>
                              <a:cubicBezTo>
                                <a:pt x="655944" y="222592"/>
                                <a:pt x="652794" y="219869"/>
                                <a:pt x="650413" y="216694"/>
                              </a:cubicBezTo>
                              <a:cubicBezTo>
                                <a:pt x="649619" y="214313"/>
                                <a:pt x="648721" y="211964"/>
                                <a:pt x="648031" y="209550"/>
                              </a:cubicBezTo>
                              <a:cubicBezTo>
                                <a:pt x="647014" y="205991"/>
                                <a:pt x="645172" y="196686"/>
                                <a:pt x="643269" y="192881"/>
                              </a:cubicBezTo>
                              <a:cubicBezTo>
                                <a:pt x="641989" y="190321"/>
                                <a:pt x="640094" y="188119"/>
                                <a:pt x="638506" y="185738"/>
                              </a:cubicBezTo>
                              <a:cubicBezTo>
                                <a:pt x="633145" y="169652"/>
                                <a:pt x="640580" y="187087"/>
                                <a:pt x="628981" y="173831"/>
                              </a:cubicBezTo>
                              <a:cubicBezTo>
                                <a:pt x="625212" y="169524"/>
                                <a:pt x="622631" y="164306"/>
                                <a:pt x="619456" y="159544"/>
                              </a:cubicBezTo>
                              <a:cubicBezTo>
                                <a:pt x="617869" y="157163"/>
                                <a:pt x="616718" y="154424"/>
                                <a:pt x="614694" y="152400"/>
                              </a:cubicBezTo>
                              <a:cubicBezTo>
                                <a:pt x="612313" y="150019"/>
                                <a:pt x="609618" y="147914"/>
                                <a:pt x="607550" y="145256"/>
                              </a:cubicBezTo>
                              <a:cubicBezTo>
                                <a:pt x="604036" y="140738"/>
                                <a:pt x="601200" y="135731"/>
                                <a:pt x="598025" y="130969"/>
                              </a:cubicBezTo>
                              <a:lnTo>
                                <a:pt x="588500" y="116681"/>
                              </a:lnTo>
                              <a:cubicBezTo>
                                <a:pt x="588498" y="116679"/>
                                <a:pt x="578976" y="102395"/>
                                <a:pt x="578975" y="102394"/>
                              </a:cubicBezTo>
                              <a:cubicBezTo>
                                <a:pt x="576594" y="100013"/>
                                <a:pt x="573899" y="97908"/>
                                <a:pt x="571831" y="95250"/>
                              </a:cubicBezTo>
                              <a:cubicBezTo>
                                <a:pt x="568317" y="90732"/>
                                <a:pt x="567068" y="84138"/>
                                <a:pt x="562306" y="80963"/>
                              </a:cubicBezTo>
                              <a:cubicBezTo>
                                <a:pt x="559925" y="79375"/>
                                <a:pt x="557361" y="78032"/>
                                <a:pt x="555163" y="76200"/>
                              </a:cubicBezTo>
                              <a:cubicBezTo>
                                <a:pt x="552576" y="74044"/>
                                <a:pt x="550821" y="70924"/>
                                <a:pt x="548019" y="69056"/>
                              </a:cubicBezTo>
                              <a:cubicBezTo>
                                <a:pt x="545930" y="67664"/>
                                <a:pt x="543120" y="67797"/>
                                <a:pt x="540875" y="66675"/>
                              </a:cubicBezTo>
                              <a:cubicBezTo>
                                <a:pt x="538315" y="65395"/>
                                <a:pt x="536346" y="63075"/>
                                <a:pt x="533731" y="61913"/>
                              </a:cubicBezTo>
                              <a:cubicBezTo>
                                <a:pt x="529144" y="59874"/>
                                <a:pt x="524206" y="58738"/>
                                <a:pt x="519444" y="57150"/>
                              </a:cubicBezTo>
                              <a:lnTo>
                                <a:pt x="498013" y="50006"/>
                              </a:lnTo>
                              <a:lnTo>
                                <a:pt x="490869" y="47625"/>
                              </a:lnTo>
                              <a:cubicBezTo>
                                <a:pt x="488488" y="46831"/>
                                <a:pt x="486160" y="45853"/>
                                <a:pt x="483725" y="45244"/>
                              </a:cubicBezTo>
                              <a:cubicBezTo>
                                <a:pt x="480550" y="44450"/>
                                <a:pt x="477347" y="43762"/>
                                <a:pt x="474200" y="42863"/>
                              </a:cubicBezTo>
                              <a:cubicBezTo>
                                <a:pt x="471786" y="42173"/>
                                <a:pt x="469470" y="41171"/>
                                <a:pt x="467056" y="40481"/>
                              </a:cubicBezTo>
                              <a:cubicBezTo>
                                <a:pt x="463909" y="39582"/>
                                <a:pt x="460666" y="39040"/>
                                <a:pt x="457531" y="38100"/>
                              </a:cubicBezTo>
                              <a:cubicBezTo>
                                <a:pt x="452723" y="36658"/>
                                <a:pt x="448006" y="34925"/>
                                <a:pt x="443244" y="33338"/>
                              </a:cubicBezTo>
                              <a:cubicBezTo>
                                <a:pt x="440863" y="32544"/>
                                <a:pt x="438561" y="31448"/>
                                <a:pt x="436100" y="30956"/>
                              </a:cubicBezTo>
                              <a:cubicBezTo>
                                <a:pt x="432131" y="30162"/>
                                <a:pt x="428120" y="29557"/>
                                <a:pt x="424194" y="28575"/>
                              </a:cubicBezTo>
                              <a:cubicBezTo>
                                <a:pt x="421759" y="27966"/>
                                <a:pt x="419538" y="26526"/>
                                <a:pt x="417050" y="26194"/>
                              </a:cubicBezTo>
                              <a:cubicBezTo>
                                <a:pt x="407576" y="24931"/>
                                <a:pt x="398000" y="24607"/>
                                <a:pt x="388475" y="23813"/>
                              </a:cubicBezTo>
                              <a:cubicBezTo>
                                <a:pt x="381684" y="22454"/>
                                <a:pt x="373764" y="21066"/>
                                <a:pt x="367044" y="19050"/>
                              </a:cubicBezTo>
                              <a:cubicBezTo>
                                <a:pt x="362235" y="17608"/>
                                <a:pt x="357519" y="15876"/>
                                <a:pt x="352756" y="14288"/>
                              </a:cubicBezTo>
                              <a:lnTo>
                                <a:pt x="338469" y="9525"/>
                              </a:lnTo>
                              <a:cubicBezTo>
                                <a:pt x="333224" y="7777"/>
                                <a:pt x="327237" y="5579"/>
                                <a:pt x="321800" y="4763"/>
                              </a:cubicBezTo>
                              <a:cubicBezTo>
                                <a:pt x="309143" y="2864"/>
                                <a:pt x="283700" y="0"/>
                                <a:pt x="283700" y="0"/>
                              </a:cubicBezTo>
                              <a:cubicBezTo>
                                <a:pt x="262029" y="747"/>
                                <a:pt x="226418" y="-1029"/>
                                <a:pt x="200356" y="4763"/>
                              </a:cubicBezTo>
                              <a:cubicBezTo>
                                <a:pt x="189585" y="7157"/>
                                <a:pt x="196342" y="6769"/>
                                <a:pt x="186069" y="11906"/>
                              </a:cubicBezTo>
                              <a:cubicBezTo>
                                <a:pt x="183824" y="13029"/>
                                <a:pt x="181360" y="13679"/>
                                <a:pt x="178925" y="14288"/>
                              </a:cubicBezTo>
                              <a:cubicBezTo>
                                <a:pt x="165327" y="17688"/>
                                <a:pt x="169718" y="15383"/>
                                <a:pt x="157494" y="19050"/>
                              </a:cubicBezTo>
                              <a:cubicBezTo>
                                <a:pt x="147913" y="21924"/>
                                <a:pt x="138419" y="25409"/>
                                <a:pt x="128919" y="28575"/>
                              </a:cubicBezTo>
                              <a:cubicBezTo>
                                <a:pt x="123589" y="30351"/>
                                <a:pt x="117797" y="32485"/>
                                <a:pt x="112250" y="33338"/>
                              </a:cubicBezTo>
                              <a:cubicBezTo>
                                <a:pt x="105146" y="34431"/>
                                <a:pt x="97963" y="34925"/>
                                <a:pt x="90819" y="35719"/>
                              </a:cubicBezTo>
                              <a:cubicBezTo>
                                <a:pt x="78913" y="34925"/>
                                <a:pt x="67033" y="33338"/>
                                <a:pt x="55100" y="33338"/>
                              </a:cubicBezTo>
                              <a:cubicBezTo>
                                <a:pt x="37620" y="33338"/>
                                <a:pt x="18780" y="28833"/>
                                <a:pt x="2713" y="35719"/>
                              </a:cubicBezTo>
                              <a:cubicBezTo>
                                <a:pt x="-3169" y="38240"/>
                                <a:pt x="1870" y="49241"/>
                                <a:pt x="5094" y="54769"/>
                              </a:cubicBezTo>
                              <a:cubicBezTo>
                                <a:pt x="8525" y="60650"/>
                                <a:pt x="27137" y="68123"/>
                                <a:pt x="33669" y="69056"/>
                              </a:cubicBezTo>
                              <a:cubicBezTo>
                                <a:pt x="66810" y="73792"/>
                                <a:pt x="33935" y="69494"/>
                                <a:pt x="83675" y="73819"/>
                              </a:cubicBezTo>
                              <a:cubicBezTo>
                                <a:pt x="90836" y="74442"/>
                                <a:pt x="97943" y="75603"/>
                                <a:pt x="105106" y="76200"/>
                              </a:cubicBezTo>
                              <a:cubicBezTo>
                                <a:pt x="116998" y="77191"/>
                                <a:pt x="128919" y="77787"/>
                                <a:pt x="140825" y="78581"/>
                              </a:cubicBezTo>
                              <a:lnTo>
                                <a:pt x="157494" y="80963"/>
                              </a:lnTo>
                              <a:cubicBezTo>
                                <a:pt x="163837" y="81809"/>
                                <a:pt x="170248" y="82199"/>
                                <a:pt x="176544" y="83344"/>
                              </a:cubicBezTo>
                              <a:cubicBezTo>
                                <a:pt x="179014" y="83793"/>
                                <a:pt x="181238" y="85181"/>
                                <a:pt x="183688" y="85725"/>
                              </a:cubicBezTo>
                              <a:cubicBezTo>
                                <a:pt x="194253" y="88073"/>
                                <a:pt x="198003" y="87322"/>
                                <a:pt x="207500" y="90488"/>
                              </a:cubicBezTo>
                              <a:cubicBezTo>
                                <a:pt x="211555" y="91840"/>
                                <a:pt x="215404" y="93749"/>
                                <a:pt x="219406" y="95250"/>
                              </a:cubicBezTo>
                              <a:cubicBezTo>
                                <a:pt x="221756" y="96131"/>
                                <a:pt x="224200" y="96750"/>
                                <a:pt x="226550" y="97631"/>
                              </a:cubicBezTo>
                              <a:cubicBezTo>
                                <a:pt x="230552" y="99132"/>
                                <a:pt x="234401" y="101042"/>
                                <a:pt x="238456" y="102394"/>
                              </a:cubicBezTo>
                              <a:cubicBezTo>
                                <a:pt x="241561" y="103429"/>
                                <a:pt x="244806" y="103981"/>
                                <a:pt x="247981" y="104775"/>
                              </a:cubicBezTo>
                              <a:cubicBezTo>
                                <a:pt x="251156" y="106363"/>
                                <a:pt x="254424" y="107777"/>
                                <a:pt x="257506" y="109538"/>
                              </a:cubicBezTo>
                              <a:cubicBezTo>
                                <a:pt x="259991" y="110958"/>
                                <a:pt x="261970" y="113295"/>
                                <a:pt x="264650" y="114300"/>
                              </a:cubicBezTo>
                              <a:cubicBezTo>
                                <a:pt x="268440" y="115721"/>
                                <a:pt x="272587" y="115887"/>
                                <a:pt x="276556" y="116681"/>
                              </a:cubicBezTo>
                              <a:cubicBezTo>
                                <a:pt x="279731" y="118269"/>
                                <a:pt x="283071" y="119563"/>
                                <a:pt x="286081" y="121444"/>
                              </a:cubicBezTo>
                              <a:cubicBezTo>
                                <a:pt x="289446" y="123548"/>
                                <a:pt x="292376" y="126281"/>
                                <a:pt x="295606" y="128588"/>
                              </a:cubicBezTo>
                              <a:cubicBezTo>
                                <a:pt x="297935" y="130251"/>
                                <a:pt x="300369" y="131763"/>
                                <a:pt x="302750" y="133350"/>
                              </a:cubicBezTo>
                              <a:cubicBezTo>
                                <a:pt x="313667" y="149727"/>
                                <a:pt x="306845" y="145828"/>
                                <a:pt x="319419" y="150019"/>
                              </a:cubicBezTo>
                              <a:cubicBezTo>
                                <a:pt x="321589" y="156528"/>
                                <a:pt x="324563" y="167698"/>
                                <a:pt x="328944" y="173831"/>
                              </a:cubicBezTo>
                              <a:cubicBezTo>
                                <a:pt x="335080" y="182422"/>
                                <a:pt x="335862" y="179597"/>
                                <a:pt x="343231" y="185738"/>
                              </a:cubicBezTo>
                              <a:cubicBezTo>
                                <a:pt x="345818" y="187894"/>
                                <a:pt x="347573" y="191013"/>
                                <a:pt x="350375" y="192881"/>
                              </a:cubicBezTo>
                              <a:cubicBezTo>
                                <a:pt x="352464" y="194273"/>
                                <a:pt x="355325" y="194044"/>
                                <a:pt x="357519" y="195263"/>
                              </a:cubicBezTo>
                              <a:cubicBezTo>
                                <a:pt x="366818" y="200430"/>
                                <a:pt x="380222" y="210266"/>
                                <a:pt x="386094" y="219075"/>
                              </a:cubicBezTo>
                              <a:cubicBezTo>
                                <a:pt x="397304" y="235892"/>
                                <a:pt x="383250" y="215094"/>
                                <a:pt x="398000" y="235744"/>
                              </a:cubicBezTo>
                              <a:cubicBezTo>
                                <a:pt x="399664" y="238073"/>
                                <a:pt x="400931" y="240689"/>
                                <a:pt x="402763" y="242888"/>
                              </a:cubicBezTo>
                              <a:cubicBezTo>
                                <a:pt x="404919" y="245475"/>
                                <a:pt x="407839" y="247373"/>
                                <a:pt x="409906" y="250031"/>
                              </a:cubicBezTo>
                              <a:cubicBezTo>
                                <a:pt x="424864" y="269264"/>
                                <a:pt x="412745" y="259862"/>
                                <a:pt x="426575" y="269081"/>
                              </a:cubicBezTo>
                              <a:cubicBezTo>
                                <a:pt x="428163" y="271462"/>
                                <a:pt x="430058" y="273665"/>
                                <a:pt x="431338" y="276225"/>
                              </a:cubicBezTo>
                              <a:cubicBezTo>
                                <a:pt x="432461" y="278470"/>
                                <a:pt x="432151" y="281409"/>
                                <a:pt x="433719" y="283369"/>
                              </a:cubicBezTo>
                              <a:cubicBezTo>
                                <a:pt x="435507" y="285604"/>
                                <a:pt x="438482" y="286544"/>
                                <a:pt x="440863" y="288131"/>
                              </a:cubicBezTo>
                              <a:cubicBezTo>
                                <a:pt x="442450" y="290512"/>
                                <a:pt x="444345" y="292715"/>
                                <a:pt x="445625" y="295275"/>
                              </a:cubicBezTo>
                              <a:cubicBezTo>
                                <a:pt x="446747" y="297520"/>
                                <a:pt x="446787" y="300225"/>
                                <a:pt x="448006" y="302419"/>
                              </a:cubicBezTo>
                              <a:cubicBezTo>
                                <a:pt x="450786" y="307422"/>
                                <a:pt x="454971" y="311587"/>
                                <a:pt x="457531" y="316706"/>
                              </a:cubicBezTo>
                              <a:cubicBezTo>
                                <a:pt x="459119" y="319881"/>
                                <a:pt x="460468" y="323187"/>
                                <a:pt x="462294" y="326231"/>
                              </a:cubicBezTo>
                              <a:cubicBezTo>
                                <a:pt x="465239" y="331139"/>
                                <a:pt x="471819" y="340519"/>
                                <a:pt x="471819" y="340519"/>
                              </a:cubicBezTo>
                              <a:cubicBezTo>
                                <a:pt x="474283" y="347911"/>
                                <a:pt x="474548" y="349830"/>
                                <a:pt x="478963" y="357188"/>
                              </a:cubicBezTo>
                              <a:cubicBezTo>
                                <a:pt x="481908" y="362096"/>
                                <a:pt x="485313" y="366713"/>
                                <a:pt x="488488" y="371475"/>
                              </a:cubicBezTo>
                              <a:lnTo>
                                <a:pt x="493250" y="378619"/>
                              </a:lnTo>
                              <a:cubicBezTo>
                                <a:pt x="494528" y="385010"/>
                                <a:pt x="496940" y="399632"/>
                                <a:pt x="500394" y="404813"/>
                              </a:cubicBezTo>
                              <a:cubicBezTo>
                                <a:pt x="501981" y="407194"/>
                                <a:pt x="503994" y="409341"/>
                                <a:pt x="505156" y="411956"/>
                              </a:cubicBezTo>
                              <a:cubicBezTo>
                                <a:pt x="513508" y="430748"/>
                                <a:pt x="504212" y="422440"/>
                                <a:pt x="517063" y="431006"/>
                              </a:cubicBezTo>
                              <a:cubicBezTo>
                                <a:pt x="518650" y="433387"/>
                                <a:pt x="519993" y="435951"/>
                                <a:pt x="521825" y="438150"/>
                              </a:cubicBezTo>
                              <a:cubicBezTo>
                                <a:pt x="523981" y="440737"/>
                                <a:pt x="527012" y="442554"/>
                                <a:pt x="528969" y="445294"/>
                              </a:cubicBezTo>
                              <a:cubicBezTo>
                                <a:pt x="531032" y="448183"/>
                                <a:pt x="531970" y="451737"/>
                                <a:pt x="533731" y="454819"/>
                              </a:cubicBezTo>
                              <a:cubicBezTo>
                                <a:pt x="535151" y="457304"/>
                                <a:pt x="536906" y="459582"/>
                                <a:pt x="538494" y="461963"/>
                              </a:cubicBezTo>
                              <a:cubicBezTo>
                                <a:pt x="539288" y="466725"/>
                                <a:pt x="539828" y="471537"/>
                                <a:pt x="540875" y="476250"/>
                              </a:cubicBezTo>
                              <a:cubicBezTo>
                                <a:pt x="542090" y="481717"/>
                                <a:pt x="545370" y="488283"/>
                                <a:pt x="548019" y="492919"/>
                              </a:cubicBezTo>
                              <a:cubicBezTo>
                                <a:pt x="549439" y="495404"/>
                                <a:pt x="551194" y="497682"/>
                                <a:pt x="552781" y="500063"/>
                              </a:cubicBezTo>
                              <a:cubicBezTo>
                                <a:pt x="559254" y="525945"/>
                                <a:pt x="549388" y="497876"/>
                                <a:pt x="562306" y="511969"/>
                              </a:cubicBezTo>
                              <a:cubicBezTo>
                                <a:pt x="569601" y="519928"/>
                                <a:pt x="575367" y="529180"/>
                                <a:pt x="581356" y="538163"/>
                              </a:cubicBezTo>
                              <a:cubicBezTo>
                                <a:pt x="584531" y="542925"/>
                                <a:pt x="586834" y="548403"/>
                                <a:pt x="590881" y="552450"/>
                              </a:cubicBezTo>
                              <a:lnTo>
                                <a:pt x="598025" y="559594"/>
                              </a:lnTo>
                              <a:cubicBezTo>
                                <a:pt x="604323" y="584790"/>
                                <a:pt x="595772" y="555119"/>
                                <a:pt x="605169" y="576263"/>
                              </a:cubicBezTo>
                              <a:cubicBezTo>
                                <a:pt x="607208" y="580850"/>
                                <a:pt x="606359" y="581422"/>
                                <a:pt x="609931" y="590550"/>
                              </a:cubicBezTo>
                              <a:cubicBezTo>
                                <a:pt x="613503" y="599678"/>
                                <a:pt x="619456" y="617537"/>
                                <a:pt x="626600" y="631031"/>
                              </a:cubicBezTo>
                              <a:cubicBezTo>
                                <a:pt x="633744" y="644525"/>
                                <a:pt x="648429" y="659607"/>
                                <a:pt x="652795" y="671513"/>
                              </a:cubicBezTo>
                              <a:cubicBezTo>
                                <a:pt x="657161" y="683419"/>
                                <a:pt x="655176" y="693737"/>
                                <a:pt x="652794" y="702468"/>
                              </a:cubicBezTo>
                              <a:cubicBezTo>
                                <a:pt x="650412" y="711199"/>
                                <a:pt x="642078" y="715169"/>
                                <a:pt x="638506" y="723900"/>
                              </a:cubicBezTo>
                              <a:cubicBezTo>
                                <a:pt x="634934" y="732631"/>
                                <a:pt x="632951" y="748506"/>
                                <a:pt x="631363" y="754856"/>
                              </a:cubicBezTo>
                              <a:cubicBezTo>
                                <a:pt x="629776" y="761206"/>
                                <a:pt x="630373" y="759911"/>
                                <a:pt x="628981" y="762000"/>
                              </a:cubicBezTo>
                              <a:cubicBezTo>
                                <a:pt x="627113" y="764802"/>
                                <a:pt x="624219" y="766763"/>
                                <a:pt x="621838" y="769144"/>
                              </a:cubicBezTo>
                              <a:cubicBezTo>
                                <a:pt x="619482" y="776210"/>
                                <a:pt x="620483" y="778079"/>
                                <a:pt x="612313" y="781050"/>
                              </a:cubicBezTo>
                              <a:cubicBezTo>
                                <a:pt x="606162" y="783287"/>
                                <a:pt x="604375" y="777479"/>
                                <a:pt x="593263" y="785813"/>
                              </a:cubicBezTo>
                              <a:cubicBezTo>
                                <a:pt x="582151" y="794147"/>
                                <a:pt x="564688" y="819151"/>
                                <a:pt x="545638" y="831057"/>
                              </a:cubicBezTo>
                              <a:cubicBezTo>
                                <a:pt x="526588" y="842963"/>
                                <a:pt x="496823" y="852488"/>
                                <a:pt x="478963" y="857250"/>
                              </a:cubicBezTo>
                              <a:cubicBezTo>
                                <a:pt x="461104" y="862012"/>
                                <a:pt x="444831" y="854472"/>
                                <a:pt x="438481" y="859631"/>
                              </a:cubicBezTo>
                              <a:cubicBezTo>
                                <a:pt x="432131" y="864790"/>
                                <a:pt x="442846" y="869156"/>
                                <a:pt x="440862" y="888206"/>
                              </a:cubicBezTo>
                              <a:cubicBezTo>
                                <a:pt x="438878" y="907256"/>
                                <a:pt x="426575" y="950913"/>
                                <a:pt x="426575" y="973932"/>
                              </a:cubicBezTo>
                              <a:cubicBezTo>
                                <a:pt x="426575" y="996951"/>
                                <a:pt x="459476" y="1021666"/>
                                <a:pt x="440863" y="1026319"/>
                              </a:cubicBezTo>
                              <a:cubicBezTo>
                                <a:pt x="416654" y="1007666"/>
                                <a:pt x="474200" y="1034654"/>
                                <a:pt x="490869" y="1038226"/>
                              </a:cubicBezTo>
                              <a:cubicBezTo>
                                <a:pt x="507538" y="1041798"/>
                                <a:pt x="514284" y="1049734"/>
                                <a:pt x="540875" y="1047750"/>
                              </a:cubicBezTo>
                              <a:cubicBezTo>
                                <a:pt x="567466" y="1045766"/>
                                <a:pt x="617075" y="1033066"/>
                                <a:pt x="650413" y="1026319"/>
                              </a:cubicBezTo>
                              <a:cubicBezTo>
                                <a:pt x="680576" y="1019969"/>
                                <a:pt x="715501" y="1001317"/>
                                <a:pt x="740901" y="1007270"/>
                              </a:cubicBezTo>
                              <a:cubicBezTo>
                                <a:pt x="766301" y="1013223"/>
                                <a:pt x="790907" y="1038227"/>
                                <a:pt x="802813" y="1062039"/>
                              </a:cubicBezTo>
                              <a:cubicBezTo>
                                <a:pt x="814719" y="1085851"/>
                                <a:pt x="818688" y="1126729"/>
                                <a:pt x="812338" y="1150144"/>
                              </a:cubicBezTo>
                              <a:cubicBezTo>
                                <a:pt x="805988" y="1173559"/>
                                <a:pt x="767093" y="1186656"/>
                                <a:pt x="764712" y="1202531"/>
                              </a:cubicBezTo>
                              <a:cubicBezTo>
                                <a:pt x="762331" y="1218406"/>
                                <a:pt x="782573" y="1219994"/>
                                <a:pt x="798051" y="1245394"/>
                              </a:cubicBezTo>
                              <a:cubicBezTo>
                                <a:pt x="813529" y="1270794"/>
                                <a:pt x="855993" y="1352550"/>
                                <a:pt x="857581" y="1354931"/>
                              </a:cubicBezTo>
                              <a:cubicBezTo>
                                <a:pt x="883775" y="1404144"/>
                                <a:pt x="934873" y="1501974"/>
                                <a:pt x="955213" y="1540669"/>
                              </a:cubicBez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フリーフォーム 14"/>
                        <p:cNvSpPr/>
                        <p:nvPr/>
                      </p:nvSpPr>
                      <p:spPr>
                        <a:xfrm>
                          <a:off x="3474244" y="6181725"/>
                          <a:ext cx="1535238" cy="1640681"/>
                        </a:xfrm>
                        <a:custGeom>
                          <a:avLst/>
                          <a:gdLst>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14462 w 1535238"/>
                            <a:gd name="connsiteY239" fmla="*/ 223838 h 1640681"/>
                            <a:gd name="connsiteX240" fmla="*/ 1423987 w 1535238"/>
                            <a:gd name="connsiteY240" fmla="*/ 209550 h 1640681"/>
                            <a:gd name="connsiteX241" fmla="*/ 1438275 w 1535238"/>
                            <a:gd name="connsiteY241" fmla="*/ 200025 h 1640681"/>
                            <a:gd name="connsiteX242" fmla="*/ 1450181 w 1535238"/>
                            <a:gd name="connsiteY242" fmla="*/ 188119 h 1640681"/>
                            <a:gd name="connsiteX243" fmla="*/ 1464469 w 1535238"/>
                            <a:gd name="connsiteY243" fmla="*/ 173831 h 1640681"/>
                            <a:gd name="connsiteX244" fmla="*/ 1469231 w 1535238"/>
                            <a:gd name="connsiteY244" fmla="*/ 166688 h 1640681"/>
                            <a:gd name="connsiteX245" fmla="*/ 1483519 w 1535238"/>
                            <a:gd name="connsiteY245" fmla="*/ 159544 h 1640681"/>
                            <a:gd name="connsiteX246" fmla="*/ 1490662 w 1535238"/>
                            <a:gd name="connsiteY246" fmla="*/ 152400 h 1640681"/>
                            <a:gd name="connsiteX247" fmla="*/ 1504950 w 1535238"/>
                            <a:gd name="connsiteY247" fmla="*/ 142875 h 1640681"/>
                            <a:gd name="connsiteX248" fmla="*/ 1512094 w 1535238"/>
                            <a:gd name="connsiteY248" fmla="*/ 135731 h 1640681"/>
                            <a:gd name="connsiteX249" fmla="*/ 1528762 w 1535238"/>
                            <a:gd name="connsiteY249" fmla="*/ 123825 h 1640681"/>
                            <a:gd name="connsiteX250" fmla="*/ 1531144 w 1535238"/>
                            <a:gd name="connsiteY250" fmla="*/ 73819 h 1640681"/>
                            <a:gd name="connsiteX251" fmla="*/ 1526381 w 1535238"/>
                            <a:gd name="connsiteY251" fmla="*/ 42863 h 1640681"/>
                            <a:gd name="connsiteX252" fmla="*/ 1521619 w 1535238"/>
                            <a:gd name="connsiteY252" fmla="*/ 23813 h 1640681"/>
                            <a:gd name="connsiteX253" fmla="*/ 1514475 w 1535238"/>
                            <a:gd name="connsiteY253" fmla="*/ 11906 h 1640681"/>
                            <a:gd name="connsiteX254" fmla="*/ 1507331 w 1535238"/>
                            <a:gd name="connsiteY254" fmla="*/ 0 h 1640681"/>
                            <a:gd name="connsiteX255" fmla="*/ 1507331 w 1535238"/>
                            <a:gd name="connsiteY255" fmla="*/ 0 h 1640681"/>
                            <a:gd name="connsiteX256" fmla="*/ 1507331 w 1535238"/>
                            <a:gd name="connsiteY256"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14462 w 1535238"/>
                            <a:gd name="connsiteY239" fmla="*/ 223838 h 1640681"/>
                            <a:gd name="connsiteX240" fmla="*/ 1438275 w 1535238"/>
                            <a:gd name="connsiteY240" fmla="*/ 200025 h 1640681"/>
                            <a:gd name="connsiteX241" fmla="*/ 1450181 w 1535238"/>
                            <a:gd name="connsiteY241" fmla="*/ 188119 h 1640681"/>
                            <a:gd name="connsiteX242" fmla="*/ 1464469 w 1535238"/>
                            <a:gd name="connsiteY242" fmla="*/ 173831 h 1640681"/>
                            <a:gd name="connsiteX243" fmla="*/ 1469231 w 1535238"/>
                            <a:gd name="connsiteY243" fmla="*/ 166688 h 1640681"/>
                            <a:gd name="connsiteX244" fmla="*/ 1483519 w 1535238"/>
                            <a:gd name="connsiteY244" fmla="*/ 159544 h 1640681"/>
                            <a:gd name="connsiteX245" fmla="*/ 1490662 w 1535238"/>
                            <a:gd name="connsiteY245" fmla="*/ 152400 h 1640681"/>
                            <a:gd name="connsiteX246" fmla="*/ 1504950 w 1535238"/>
                            <a:gd name="connsiteY246" fmla="*/ 142875 h 1640681"/>
                            <a:gd name="connsiteX247" fmla="*/ 1512094 w 1535238"/>
                            <a:gd name="connsiteY247" fmla="*/ 135731 h 1640681"/>
                            <a:gd name="connsiteX248" fmla="*/ 1528762 w 1535238"/>
                            <a:gd name="connsiteY248" fmla="*/ 123825 h 1640681"/>
                            <a:gd name="connsiteX249" fmla="*/ 1531144 w 1535238"/>
                            <a:gd name="connsiteY249" fmla="*/ 73819 h 1640681"/>
                            <a:gd name="connsiteX250" fmla="*/ 1526381 w 1535238"/>
                            <a:gd name="connsiteY250" fmla="*/ 42863 h 1640681"/>
                            <a:gd name="connsiteX251" fmla="*/ 1521619 w 1535238"/>
                            <a:gd name="connsiteY251" fmla="*/ 23813 h 1640681"/>
                            <a:gd name="connsiteX252" fmla="*/ 1514475 w 1535238"/>
                            <a:gd name="connsiteY252" fmla="*/ 11906 h 1640681"/>
                            <a:gd name="connsiteX253" fmla="*/ 1507331 w 1535238"/>
                            <a:gd name="connsiteY253" fmla="*/ 0 h 1640681"/>
                            <a:gd name="connsiteX254" fmla="*/ 1507331 w 1535238"/>
                            <a:gd name="connsiteY254" fmla="*/ 0 h 1640681"/>
                            <a:gd name="connsiteX255" fmla="*/ 1507331 w 1535238"/>
                            <a:gd name="connsiteY255"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397794 w 1535238"/>
                            <a:gd name="connsiteY239" fmla="*/ 233363 h 1640681"/>
                            <a:gd name="connsiteX240" fmla="*/ 1414462 w 1535238"/>
                            <a:gd name="connsiteY240" fmla="*/ 223838 h 1640681"/>
                            <a:gd name="connsiteX241" fmla="*/ 1438275 w 1535238"/>
                            <a:gd name="connsiteY241" fmla="*/ 200025 h 1640681"/>
                            <a:gd name="connsiteX242" fmla="*/ 1450181 w 1535238"/>
                            <a:gd name="connsiteY242" fmla="*/ 188119 h 1640681"/>
                            <a:gd name="connsiteX243" fmla="*/ 1464469 w 1535238"/>
                            <a:gd name="connsiteY243" fmla="*/ 173831 h 1640681"/>
                            <a:gd name="connsiteX244" fmla="*/ 1469231 w 1535238"/>
                            <a:gd name="connsiteY244" fmla="*/ 166688 h 1640681"/>
                            <a:gd name="connsiteX245" fmla="*/ 1483519 w 1535238"/>
                            <a:gd name="connsiteY245" fmla="*/ 159544 h 1640681"/>
                            <a:gd name="connsiteX246" fmla="*/ 1490662 w 1535238"/>
                            <a:gd name="connsiteY246" fmla="*/ 152400 h 1640681"/>
                            <a:gd name="connsiteX247" fmla="*/ 1504950 w 1535238"/>
                            <a:gd name="connsiteY247" fmla="*/ 142875 h 1640681"/>
                            <a:gd name="connsiteX248" fmla="*/ 1512094 w 1535238"/>
                            <a:gd name="connsiteY248" fmla="*/ 135731 h 1640681"/>
                            <a:gd name="connsiteX249" fmla="*/ 1528762 w 1535238"/>
                            <a:gd name="connsiteY249" fmla="*/ 123825 h 1640681"/>
                            <a:gd name="connsiteX250" fmla="*/ 1531144 w 1535238"/>
                            <a:gd name="connsiteY250" fmla="*/ 73819 h 1640681"/>
                            <a:gd name="connsiteX251" fmla="*/ 1526381 w 1535238"/>
                            <a:gd name="connsiteY251" fmla="*/ 42863 h 1640681"/>
                            <a:gd name="connsiteX252" fmla="*/ 1521619 w 1535238"/>
                            <a:gd name="connsiteY252" fmla="*/ 23813 h 1640681"/>
                            <a:gd name="connsiteX253" fmla="*/ 1514475 w 1535238"/>
                            <a:gd name="connsiteY253" fmla="*/ 11906 h 1640681"/>
                            <a:gd name="connsiteX254" fmla="*/ 1507331 w 1535238"/>
                            <a:gd name="connsiteY254" fmla="*/ 0 h 1640681"/>
                            <a:gd name="connsiteX255" fmla="*/ 1507331 w 1535238"/>
                            <a:gd name="connsiteY255" fmla="*/ 0 h 1640681"/>
                            <a:gd name="connsiteX256" fmla="*/ 1507331 w 1535238"/>
                            <a:gd name="connsiteY256"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14462 w 1535238"/>
                            <a:gd name="connsiteY239" fmla="*/ 223838 h 1640681"/>
                            <a:gd name="connsiteX240" fmla="*/ 1438275 w 1535238"/>
                            <a:gd name="connsiteY240" fmla="*/ 200025 h 1640681"/>
                            <a:gd name="connsiteX241" fmla="*/ 1450181 w 1535238"/>
                            <a:gd name="connsiteY241" fmla="*/ 188119 h 1640681"/>
                            <a:gd name="connsiteX242" fmla="*/ 1464469 w 1535238"/>
                            <a:gd name="connsiteY242" fmla="*/ 173831 h 1640681"/>
                            <a:gd name="connsiteX243" fmla="*/ 1469231 w 1535238"/>
                            <a:gd name="connsiteY243" fmla="*/ 166688 h 1640681"/>
                            <a:gd name="connsiteX244" fmla="*/ 1483519 w 1535238"/>
                            <a:gd name="connsiteY244" fmla="*/ 159544 h 1640681"/>
                            <a:gd name="connsiteX245" fmla="*/ 1490662 w 1535238"/>
                            <a:gd name="connsiteY245" fmla="*/ 152400 h 1640681"/>
                            <a:gd name="connsiteX246" fmla="*/ 1504950 w 1535238"/>
                            <a:gd name="connsiteY246" fmla="*/ 142875 h 1640681"/>
                            <a:gd name="connsiteX247" fmla="*/ 1512094 w 1535238"/>
                            <a:gd name="connsiteY247" fmla="*/ 135731 h 1640681"/>
                            <a:gd name="connsiteX248" fmla="*/ 1528762 w 1535238"/>
                            <a:gd name="connsiteY248" fmla="*/ 123825 h 1640681"/>
                            <a:gd name="connsiteX249" fmla="*/ 1531144 w 1535238"/>
                            <a:gd name="connsiteY249" fmla="*/ 73819 h 1640681"/>
                            <a:gd name="connsiteX250" fmla="*/ 1526381 w 1535238"/>
                            <a:gd name="connsiteY250" fmla="*/ 42863 h 1640681"/>
                            <a:gd name="connsiteX251" fmla="*/ 1521619 w 1535238"/>
                            <a:gd name="connsiteY251" fmla="*/ 23813 h 1640681"/>
                            <a:gd name="connsiteX252" fmla="*/ 1514475 w 1535238"/>
                            <a:gd name="connsiteY252" fmla="*/ 11906 h 1640681"/>
                            <a:gd name="connsiteX253" fmla="*/ 1507331 w 1535238"/>
                            <a:gd name="connsiteY253" fmla="*/ 0 h 1640681"/>
                            <a:gd name="connsiteX254" fmla="*/ 1507331 w 1535238"/>
                            <a:gd name="connsiteY254" fmla="*/ 0 h 1640681"/>
                            <a:gd name="connsiteX255" fmla="*/ 1507331 w 1535238"/>
                            <a:gd name="connsiteY255"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38275 w 1535238"/>
                            <a:gd name="connsiteY240" fmla="*/ 200025 h 1640681"/>
                            <a:gd name="connsiteX241" fmla="*/ 1450181 w 1535238"/>
                            <a:gd name="connsiteY241" fmla="*/ 188119 h 1640681"/>
                            <a:gd name="connsiteX242" fmla="*/ 1464469 w 1535238"/>
                            <a:gd name="connsiteY242" fmla="*/ 173831 h 1640681"/>
                            <a:gd name="connsiteX243" fmla="*/ 1469231 w 1535238"/>
                            <a:gd name="connsiteY243" fmla="*/ 166688 h 1640681"/>
                            <a:gd name="connsiteX244" fmla="*/ 1483519 w 1535238"/>
                            <a:gd name="connsiteY244" fmla="*/ 159544 h 1640681"/>
                            <a:gd name="connsiteX245" fmla="*/ 1490662 w 1535238"/>
                            <a:gd name="connsiteY245" fmla="*/ 152400 h 1640681"/>
                            <a:gd name="connsiteX246" fmla="*/ 1504950 w 1535238"/>
                            <a:gd name="connsiteY246" fmla="*/ 142875 h 1640681"/>
                            <a:gd name="connsiteX247" fmla="*/ 1512094 w 1535238"/>
                            <a:gd name="connsiteY247" fmla="*/ 135731 h 1640681"/>
                            <a:gd name="connsiteX248" fmla="*/ 1528762 w 1535238"/>
                            <a:gd name="connsiteY248" fmla="*/ 123825 h 1640681"/>
                            <a:gd name="connsiteX249" fmla="*/ 1531144 w 1535238"/>
                            <a:gd name="connsiteY249" fmla="*/ 73819 h 1640681"/>
                            <a:gd name="connsiteX250" fmla="*/ 1526381 w 1535238"/>
                            <a:gd name="connsiteY250" fmla="*/ 42863 h 1640681"/>
                            <a:gd name="connsiteX251" fmla="*/ 1521619 w 1535238"/>
                            <a:gd name="connsiteY251" fmla="*/ 23813 h 1640681"/>
                            <a:gd name="connsiteX252" fmla="*/ 1514475 w 1535238"/>
                            <a:gd name="connsiteY252" fmla="*/ 11906 h 1640681"/>
                            <a:gd name="connsiteX253" fmla="*/ 1507331 w 1535238"/>
                            <a:gd name="connsiteY253" fmla="*/ 0 h 1640681"/>
                            <a:gd name="connsiteX254" fmla="*/ 1507331 w 1535238"/>
                            <a:gd name="connsiteY254" fmla="*/ 0 h 1640681"/>
                            <a:gd name="connsiteX255" fmla="*/ 1507331 w 1535238"/>
                            <a:gd name="connsiteY255"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52562 w 1535238"/>
                            <a:gd name="connsiteY240" fmla="*/ 207169 h 1640681"/>
                            <a:gd name="connsiteX241" fmla="*/ 1450181 w 1535238"/>
                            <a:gd name="connsiteY241" fmla="*/ 188119 h 1640681"/>
                            <a:gd name="connsiteX242" fmla="*/ 1464469 w 1535238"/>
                            <a:gd name="connsiteY242" fmla="*/ 173831 h 1640681"/>
                            <a:gd name="connsiteX243" fmla="*/ 1469231 w 1535238"/>
                            <a:gd name="connsiteY243" fmla="*/ 166688 h 1640681"/>
                            <a:gd name="connsiteX244" fmla="*/ 1483519 w 1535238"/>
                            <a:gd name="connsiteY244" fmla="*/ 159544 h 1640681"/>
                            <a:gd name="connsiteX245" fmla="*/ 1490662 w 1535238"/>
                            <a:gd name="connsiteY245" fmla="*/ 152400 h 1640681"/>
                            <a:gd name="connsiteX246" fmla="*/ 1504950 w 1535238"/>
                            <a:gd name="connsiteY246" fmla="*/ 142875 h 1640681"/>
                            <a:gd name="connsiteX247" fmla="*/ 1512094 w 1535238"/>
                            <a:gd name="connsiteY247" fmla="*/ 135731 h 1640681"/>
                            <a:gd name="connsiteX248" fmla="*/ 1528762 w 1535238"/>
                            <a:gd name="connsiteY248" fmla="*/ 123825 h 1640681"/>
                            <a:gd name="connsiteX249" fmla="*/ 1531144 w 1535238"/>
                            <a:gd name="connsiteY249" fmla="*/ 73819 h 1640681"/>
                            <a:gd name="connsiteX250" fmla="*/ 1526381 w 1535238"/>
                            <a:gd name="connsiteY250" fmla="*/ 42863 h 1640681"/>
                            <a:gd name="connsiteX251" fmla="*/ 1521619 w 1535238"/>
                            <a:gd name="connsiteY251" fmla="*/ 23813 h 1640681"/>
                            <a:gd name="connsiteX252" fmla="*/ 1514475 w 1535238"/>
                            <a:gd name="connsiteY252" fmla="*/ 11906 h 1640681"/>
                            <a:gd name="connsiteX253" fmla="*/ 1507331 w 1535238"/>
                            <a:gd name="connsiteY253" fmla="*/ 0 h 1640681"/>
                            <a:gd name="connsiteX254" fmla="*/ 1507331 w 1535238"/>
                            <a:gd name="connsiteY254" fmla="*/ 0 h 1640681"/>
                            <a:gd name="connsiteX255" fmla="*/ 1507331 w 1535238"/>
                            <a:gd name="connsiteY255"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52562 w 1535238"/>
                            <a:gd name="connsiteY240" fmla="*/ 207169 h 1640681"/>
                            <a:gd name="connsiteX241" fmla="*/ 1450181 w 1535238"/>
                            <a:gd name="connsiteY241" fmla="*/ 188119 h 1640681"/>
                            <a:gd name="connsiteX242" fmla="*/ 1464469 w 1535238"/>
                            <a:gd name="connsiteY242" fmla="*/ 173831 h 1640681"/>
                            <a:gd name="connsiteX243" fmla="*/ 1483519 w 1535238"/>
                            <a:gd name="connsiteY243" fmla="*/ 159544 h 1640681"/>
                            <a:gd name="connsiteX244" fmla="*/ 1490662 w 1535238"/>
                            <a:gd name="connsiteY244" fmla="*/ 152400 h 1640681"/>
                            <a:gd name="connsiteX245" fmla="*/ 1504950 w 1535238"/>
                            <a:gd name="connsiteY245" fmla="*/ 142875 h 1640681"/>
                            <a:gd name="connsiteX246" fmla="*/ 1512094 w 1535238"/>
                            <a:gd name="connsiteY246" fmla="*/ 135731 h 1640681"/>
                            <a:gd name="connsiteX247" fmla="*/ 1528762 w 1535238"/>
                            <a:gd name="connsiteY247" fmla="*/ 123825 h 1640681"/>
                            <a:gd name="connsiteX248" fmla="*/ 1531144 w 1535238"/>
                            <a:gd name="connsiteY248" fmla="*/ 73819 h 1640681"/>
                            <a:gd name="connsiteX249" fmla="*/ 1526381 w 1535238"/>
                            <a:gd name="connsiteY249" fmla="*/ 42863 h 1640681"/>
                            <a:gd name="connsiteX250" fmla="*/ 1521619 w 1535238"/>
                            <a:gd name="connsiteY250" fmla="*/ 23813 h 1640681"/>
                            <a:gd name="connsiteX251" fmla="*/ 1514475 w 1535238"/>
                            <a:gd name="connsiteY251" fmla="*/ 11906 h 1640681"/>
                            <a:gd name="connsiteX252" fmla="*/ 1507331 w 1535238"/>
                            <a:gd name="connsiteY252" fmla="*/ 0 h 1640681"/>
                            <a:gd name="connsiteX253" fmla="*/ 1507331 w 1535238"/>
                            <a:gd name="connsiteY253" fmla="*/ 0 h 1640681"/>
                            <a:gd name="connsiteX254" fmla="*/ 1507331 w 1535238"/>
                            <a:gd name="connsiteY254"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52562 w 1535238"/>
                            <a:gd name="connsiteY240" fmla="*/ 207169 h 1640681"/>
                            <a:gd name="connsiteX241" fmla="*/ 1464469 w 1535238"/>
                            <a:gd name="connsiteY241" fmla="*/ 173831 h 1640681"/>
                            <a:gd name="connsiteX242" fmla="*/ 1483519 w 1535238"/>
                            <a:gd name="connsiteY242" fmla="*/ 159544 h 1640681"/>
                            <a:gd name="connsiteX243" fmla="*/ 1490662 w 1535238"/>
                            <a:gd name="connsiteY243" fmla="*/ 152400 h 1640681"/>
                            <a:gd name="connsiteX244" fmla="*/ 1504950 w 1535238"/>
                            <a:gd name="connsiteY244" fmla="*/ 142875 h 1640681"/>
                            <a:gd name="connsiteX245" fmla="*/ 1512094 w 1535238"/>
                            <a:gd name="connsiteY245" fmla="*/ 135731 h 1640681"/>
                            <a:gd name="connsiteX246" fmla="*/ 1528762 w 1535238"/>
                            <a:gd name="connsiteY246" fmla="*/ 123825 h 1640681"/>
                            <a:gd name="connsiteX247" fmla="*/ 1531144 w 1535238"/>
                            <a:gd name="connsiteY247" fmla="*/ 73819 h 1640681"/>
                            <a:gd name="connsiteX248" fmla="*/ 1526381 w 1535238"/>
                            <a:gd name="connsiteY248" fmla="*/ 42863 h 1640681"/>
                            <a:gd name="connsiteX249" fmla="*/ 1521619 w 1535238"/>
                            <a:gd name="connsiteY249" fmla="*/ 23813 h 1640681"/>
                            <a:gd name="connsiteX250" fmla="*/ 1514475 w 1535238"/>
                            <a:gd name="connsiteY250" fmla="*/ 11906 h 1640681"/>
                            <a:gd name="connsiteX251" fmla="*/ 1507331 w 1535238"/>
                            <a:gd name="connsiteY251" fmla="*/ 0 h 1640681"/>
                            <a:gd name="connsiteX252" fmla="*/ 1507331 w 1535238"/>
                            <a:gd name="connsiteY252" fmla="*/ 0 h 1640681"/>
                            <a:gd name="connsiteX253" fmla="*/ 1507331 w 1535238"/>
                            <a:gd name="connsiteY253"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52562 w 1535238"/>
                            <a:gd name="connsiteY240" fmla="*/ 207169 h 1640681"/>
                            <a:gd name="connsiteX241" fmla="*/ 1483519 w 1535238"/>
                            <a:gd name="connsiteY241" fmla="*/ 159544 h 1640681"/>
                            <a:gd name="connsiteX242" fmla="*/ 1490662 w 1535238"/>
                            <a:gd name="connsiteY242" fmla="*/ 152400 h 1640681"/>
                            <a:gd name="connsiteX243" fmla="*/ 1504950 w 1535238"/>
                            <a:gd name="connsiteY243" fmla="*/ 142875 h 1640681"/>
                            <a:gd name="connsiteX244" fmla="*/ 1512094 w 1535238"/>
                            <a:gd name="connsiteY244" fmla="*/ 135731 h 1640681"/>
                            <a:gd name="connsiteX245" fmla="*/ 1528762 w 1535238"/>
                            <a:gd name="connsiteY245" fmla="*/ 123825 h 1640681"/>
                            <a:gd name="connsiteX246" fmla="*/ 1531144 w 1535238"/>
                            <a:gd name="connsiteY246" fmla="*/ 73819 h 1640681"/>
                            <a:gd name="connsiteX247" fmla="*/ 1526381 w 1535238"/>
                            <a:gd name="connsiteY247" fmla="*/ 42863 h 1640681"/>
                            <a:gd name="connsiteX248" fmla="*/ 1521619 w 1535238"/>
                            <a:gd name="connsiteY248" fmla="*/ 23813 h 1640681"/>
                            <a:gd name="connsiteX249" fmla="*/ 1514475 w 1535238"/>
                            <a:gd name="connsiteY249" fmla="*/ 11906 h 1640681"/>
                            <a:gd name="connsiteX250" fmla="*/ 1507331 w 1535238"/>
                            <a:gd name="connsiteY250" fmla="*/ 0 h 1640681"/>
                            <a:gd name="connsiteX251" fmla="*/ 1507331 w 1535238"/>
                            <a:gd name="connsiteY251" fmla="*/ 0 h 1640681"/>
                            <a:gd name="connsiteX252" fmla="*/ 1507331 w 1535238"/>
                            <a:gd name="connsiteY252"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07319 w 1535238"/>
                            <a:gd name="connsiteY238" fmla="*/ 230981 h 1640681"/>
                            <a:gd name="connsiteX239" fmla="*/ 1428749 w 1535238"/>
                            <a:gd name="connsiteY239" fmla="*/ 238125 h 1640681"/>
                            <a:gd name="connsiteX240" fmla="*/ 1452562 w 1535238"/>
                            <a:gd name="connsiteY240" fmla="*/ 207169 h 1640681"/>
                            <a:gd name="connsiteX241" fmla="*/ 1483519 w 1535238"/>
                            <a:gd name="connsiteY241" fmla="*/ 159544 h 1640681"/>
                            <a:gd name="connsiteX242" fmla="*/ 1504950 w 1535238"/>
                            <a:gd name="connsiteY242" fmla="*/ 142875 h 1640681"/>
                            <a:gd name="connsiteX243" fmla="*/ 1512094 w 1535238"/>
                            <a:gd name="connsiteY243" fmla="*/ 135731 h 1640681"/>
                            <a:gd name="connsiteX244" fmla="*/ 1528762 w 1535238"/>
                            <a:gd name="connsiteY244" fmla="*/ 123825 h 1640681"/>
                            <a:gd name="connsiteX245" fmla="*/ 1531144 w 1535238"/>
                            <a:gd name="connsiteY245" fmla="*/ 73819 h 1640681"/>
                            <a:gd name="connsiteX246" fmla="*/ 1526381 w 1535238"/>
                            <a:gd name="connsiteY246" fmla="*/ 42863 h 1640681"/>
                            <a:gd name="connsiteX247" fmla="*/ 1521619 w 1535238"/>
                            <a:gd name="connsiteY247" fmla="*/ 23813 h 1640681"/>
                            <a:gd name="connsiteX248" fmla="*/ 1514475 w 1535238"/>
                            <a:gd name="connsiteY248" fmla="*/ 11906 h 1640681"/>
                            <a:gd name="connsiteX249" fmla="*/ 1507331 w 1535238"/>
                            <a:gd name="connsiteY249" fmla="*/ 0 h 1640681"/>
                            <a:gd name="connsiteX250" fmla="*/ 1507331 w 1535238"/>
                            <a:gd name="connsiteY250" fmla="*/ 0 h 1640681"/>
                            <a:gd name="connsiteX251" fmla="*/ 1507331 w 1535238"/>
                            <a:gd name="connsiteY251"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02556 w 1535238"/>
                            <a:gd name="connsiteY237" fmla="*/ 245269 h 1640681"/>
                            <a:gd name="connsiteX238" fmla="*/ 1428749 w 1535238"/>
                            <a:gd name="connsiteY238" fmla="*/ 238125 h 1640681"/>
                            <a:gd name="connsiteX239" fmla="*/ 1452562 w 1535238"/>
                            <a:gd name="connsiteY239" fmla="*/ 207169 h 1640681"/>
                            <a:gd name="connsiteX240" fmla="*/ 1483519 w 1535238"/>
                            <a:gd name="connsiteY240" fmla="*/ 159544 h 1640681"/>
                            <a:gd name="connsiteX241" fmla="*/ 1504950 w 1535238"/>
                            <a:gd name="connsiteY241" fmla="*/ 142875 h 1640681"/>
                            <a:gd name="connsiteX242" fmla="*/ 1512094 w 1535238"/>
                            <a:gd name="connsiteY242" fmla="*/ 135731 h 1640681"/>
                            <a:gd name="connsiteX243" fmla="*/ 1528762 w 1535238"/>
                            <a:gd name="connsiteY243" fmla="*/ 123825 h 1640681"/>
                            <a:gd name="connsiteX244" fmla="*/ 1531144 w 1535238"/>
                            <a:gd name="connsiteY244" fmla="*/ 73819 h 1640681"/>
                            <a:gd name="connsiteX245" fmla="*/ 1526381 w 1535238"/>
                            <a:gd name="connsiteY245" fmla="*/ 42863 h 1640681"/>
                            <a:gd name="connsiteX246" fmla="*/ 1521619 w 1535238"/>
                            <a:gd name="connsiteY246" fmla="*/ 23813 h 1640681"/>
                            <a:gd name="connsiteX247" fmla="*/ 1514475 w 1535238"/>
                            <a:gd name="connsiteY247" fmla="*/ 11906 h 1640681"/>
                            <a:gd name="connsiteX248" fmla="*/ 1507331 w 1535238"/>
                            <a:gd name="connsiteY248" fmla="*/ 0 h 1640681"/>
                            <a:gd name="connsiteX249" fmla="*/ 1507331 w 1535238"/>
                            <a:gd name="connsiteY249" fmla="*/ 0 h 1640681"/>
                            <a:gd name="connsiteX250" fmla="*/ 1507331 w 1535238"/>
                            <a:gd name="connsiteY250"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393031 w 1535238"/>
                            <a:gd name="connsiteY236" fmla="*/ 261938 h 1640681"/>
                            <a:gd name="connsiteX237" fmla="*/ 1428749 w 1535238"/>
                            <a:gd name="connsiteY237" fmla="*/ 238125 h 1640681"/>
                            <a:gd name="connsiteX238" fmla="*/ 1452562 w 1535238"/>
                            <a:gd name="connsiteY238" fmla="*/ 207169 h 1640681"/>
                            <a:gd name="connsiteX239" fmla="*/ 1483519 w 1535238"/>
                            <a:gd name="connsiteY239" fmla="*/ 159544 h 1640681"/>
                            <a:gd name="connsiteX240" fmla="*/ 1504950 w 1535238"/>
                            <a:gd name="connsiteY240" fmla="*/ 142875 h 1640681"/>
                            <a:gd name="connsiteX241" fmla="*/ 1512094 w 1535238"/>
                            <a:gd name="connsiteY241" fmla="*/ 135731 h 1640681"/>
                            <a:gd name="connsiteX242" fmla="*/ 1528762 w 1535238"/>
                            <a:gd name="connsiteY242" fmla="*/ 123825 h 1640681"/>
                            <a:gd name="connsiteX243" fmla="*/ 1531144 w 1535238"/>
                            <a:gd name="connsiteY243" fmla="*/ 73819 h 1640681"/>
                            <a:gd name="connsiteX244" fmla="*/ 1526381 w 1535238"/>
                            <a:gd name="connsiteY244" fmla="*/ 42863 h 1640681"/>
                            <a:gd name="connsiteX245" fmla="*/ 1521619 w 1535238"/>
                            <a:gd name="connsiteY245" fmla="*/ 23813 h 1640681"/>
                            <a:gd name="connsiteX246" fmla="*/ 1514475 w 1535238"/>
                            <a:gd name="connsiteY246" fmla="*/ 11906 h 1640681"/>
                            <a:gd name="connsiteX247" fmla="*/ 1507331 w 1535238"/>
                            <a:gd name="connsiteY247" fmla="*/ 0 h 1640681"/>
                            <a:gd name="connsiteX248" fmla="*/ 1507331 w 1535238"/>
                            <a:gd name="connsiteY248" fmla="*/ 0 h 1640681"/>
                            <a:gd name="connsiteX249" fmla="*/ 1507331 w 1535238"/>
                            <a:gd name="connsiteY249"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83381 w 1535238"/>
                            <a:gd name="connsiteY123" fmla="*/ 523875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402556 w 1535238"/>
                            <a:gd name="connsiteY236" fmla="*/ 261938 h 1640681"/>
                            <a:gd name="connsiteX237" fmla="*/ 1428749 w 1535238"/>
                            <a:gd name="connsiteY237" fmla="*/ 238125 h 1640681"/>
                            <a:gd name="connsiteX238" fmla="*/ 1452562 w 1535238"/>
                            <a:gd name="connsiteY238" fmla="*/ 207169 h 1640681"/>
                            <a:gd name="connsiteX239" fmla="*/ 1483519 w 1535238"/>
                            <a:gd name="connsiteY239" fmla="*/ 159544 h 1640681"/>
                            <a:gd name="connsiteX240" fmla="*/ 1504950 w 1535238"/>
                            <a:gd name="connsiteY240" fmla="*/ 142875 h 1640681"/>
                            <a:gd name="connsiteX241" fmla="*/ 1512094 w 1535238"/>
                            <a:gd name="connsiteY241" fmla="*/ 135731 h 1640681"/>
                            <a:gd name="connsiteX242" fmla="*/ 1528762 w 1535238"/>
                            <a:gd name="connsiteY242" fmla="*/ 123825 h 1640681"/>
                            <a:gd name="connsiteX243" fmla="*/ 1531144 w 1535238"/>
                            <a:gd name="connsiteY243" fmla="*/ 73819 h 1640681"/>
                            <a:gd name="connsiteX244" fmla="*/ 1526381 w 1535238"/>
                            <a:gd name="connsiteY244" fmla="*/ 42863 h 1640681"/>
                            <a:gd name="connsiteX245" fmla="*/ 1521619 w 1535238"/>
                            <a:gd name="connsiteY245" fmla="*/ 23813 h 1640681"/>
                            <a:gd name="connsiteX246" fmla="*/ 1514475 w 1535238"/>
                            <a:gd name="connsiteY246" fmla="*/ 11906 h 1640681"/>
                            <a:gd name="connsiteX247" fmla="*/ 1507331 w 1535238"/>
                            <a:gd name="connsiteY247" fmla="*/ 0 h 1640681"/>
                            <a:gd name="connsiteX248" fmla="*/ 1507331 w 1535238"/>
                            <a:gd name="connsiteY248" fmla="*/ 0 h 1640681"/>
                            <a:gd name="connsiteX249" fmla="*/ 1507331 w 1535238"/>
                            <a:gd name="connsiteY249"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66712 w 1535238"/>
                            <a:gd name="connsiteY123" fmla="*/ 531019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402556 w 1535238"/>
                            <a:gd name="connsiteY236" fmla="*/ 261938 h 1640681"/>
                            <a:gd name="connsiteX237" fmla="*/ 1428749 w 1535238"/>
                            <a:gd name="connsiteY237" fmla="*/ 238125 h 1640681"/>
                            <a:gd name="connsiteX238" fmla="*/ 1452562 w 1535238"/>
                            <a:gd name="connsiteY238" fmla="*/ 207169 h 1640681"/>
                            <a:gd name="connsiteX239" fmla="*/ 1483519 w 1535238"/>
                            <a:gd name="connsiteY239" fmla="*/ 159544 h 1640681"/>
                            <a:gd name="connsiteX240" fmla="*/ 1504950 w 1535238"/>
                            <a:gd name="connsiteY240" fmla="*/ 142875 h 1640681"/>
                            <a:gd name="connsiteX241" fmla="*/ 1512094 w 1535238"/>
                            <a:gd name="connsiteY241" fmla="*/ 135731 h 1640681"/>
                            <a:gd name="connsiteX242" fmla="*/ 1528762 w 1535238"/>
                            <a:gd name="connsiteY242" fmla="*/ 123825 h 1640681"/>
                            <a:gd name="connsiteX243" fmla="*/ 1531144 w 1535238"/>
                            <a:gd name="connsiteY243" fmla="*/ 73819 h 1640681"/>
                            <a:gd name="connsiteX244" fmla="*/ 1526381 w 1535238"/>
                            <a:gd name="connsiteY244" fmla="*/ 42863 h 1640681"/>
                            <a:gd name="connsiteX245" fmla="*/ 1521619 w 1535238"/>
                            <a:gd name="connsiteY245" fmla="*/ 23813 h 1640681"/>
                            <a:gd name="connsiteX246" fmla="*/ 1514475 w 1535238"/>
                            <a:gd name="connsiteY246" fmla="*/ 11906 h 1640681"/>
                            <a:gd name="connsiteX247" fmla="*/ 1507331 w 1535238"/>
                            <a:gd name="connsiteY247" fmla="*/ 0 h 1640681"/>
                            <a:gd name="connsiteX248" fmla="*/ 1507331 w 1535238"/>
                            <a:gd name="connsiteY248" fmla="*/ 0 h 1640681"/>
                            <a:gd name="connsiteX249" fmla="*/ 1507331 w 1535238"/>
                            <a:gd name="connsiteY249"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66712 w 1535238"/>
                            <a:gd name="connsiteY123" fmla="*/ 531019 h 1640681"/>
                            <a:gd name="connsiteX124" fmla="*/ 378619 w 1535238"/>
                            <a:gd name="connsiteY124" fmla="*/ 507206 h 1640681"/>
                            <a:gd name="connsiteX125" fmla="*/ 364331 w 1535238"/>
                            <a:gd name="connsiteY125" fmla="*/ 495300 h 1640681"/>
                            <a:gd name="connsiteX126" fmla="*/ 357187 w 1535238"/>
                            <a:gd name="connsiteY126" fmla="*/ 488156 h 1640681"/>
                            <a:gd name="connsiteX127" fmla="*/ 347662 w 1535238"/>
                            <a:gd name="connsiteY127" fmla="*/ 469106 h 1640681"/>
                            <a:gd name="connsiteX128" fmla="*/ 340519 w 1535238"/>
                            <a:gd name="connsiteY128" fmla="*/ 461963 h 1640681"/>
                            <a:gd name="connsiteX129" fmla="*/ 335756 w 1535238"/>
                            <a:gd name="connsiteY129" fmla="*/ 454819 h 1640681"/>
                            <a:gd name="connsiteX130" fmla="*/ 326231 w 1535238"/>
                            <a:gd name="connsiteY130" fmla="*/ 433388 h 1640681"/>
                            <a:gd name="connsiteX131" fmla="*/ 323850 w 1535238"/>
                            <a:gd name="connsiteY131" fmla="*/ 426244 h 1640681"/>
                            <a:gd name="connsiteX132" fmla="*/ 304800 w 1535238"/>
                            <a:gd name="connsiteY132" fmla="*/ 411956 h 1640681"/>
                            <a:gd name="connsiteX133" fmla="*/ 295275 w 1535238"/>
                            <a:gd name="connsiteY133" fmla="*/ 397669 h 1640681"/>
                            <a:gd name="connsiteX134" fmla="*/ 273844 w 1535238"/>
                            <a:gd name="connsiteY134" fmla="*/ 373856 h 1640681"/>
                            <a:gd name="connsiteX135" fmla="*/ 269081 w 1535238"/>
                            <a:gd name="connsiteY135" fmla="*/ 359569 h 1640681"/>
                            <a:gd name="connsiteX136" fmla="*/ 261937 w 1535238"/>
                            <a:gd name="connsiteY136" fmla="*/ 345281 h 1640681"/>
                            <a:gd name="connsiteX137" fmla="*/ 257175 w 1535238"/>
                            <a:gd name="connsiteY137" fmla="*/ 338138 h 1640681"/>
                            <a:gd name="connsiteX138" fmla="*/ 252412 w 1535238"/>
                            <a:gd name="connsiteY138" fmla="*/ 323850 h 1640681"/>
                            <a:gd name="connsiteX139" fmla="*/ 247650 w 1535238"/>
                            <a:gd name="connsiteY139" fmla="*/ 314325 h 1640681"/>
                            <a:gd name="connsiteX140" fmla="*/ 242887 w 1535238"/>
                            <a:gd name="connsiteY140" fmla="*/ 300038 h 1640681"/>
                            <a:gd name="connsiteX141" fmla="*/ 238125 w 1535238"/>
                            <a:gd name="connsiteY141" fmla="*/ 288131 h 1640681"/>
                            <a:gd name="connsiteX142" fmla="*/ 235744 w 1535238"/>
                            <a:gd name="connsiteY142" fmla="*/ 278606 h 1640681"/>
                            <a:gd name="connsiteX143" fmla="*/ 233362 w 1535238"/>
                            <a:gd name="connsiteY143" fmla="*/ 271463 h 1640681"/>
                            <a:gd name="connsiteX144" fmla="*/ 230981 w 1535238"/>
                            <a:gd name="connsiteY144" fmla="*/ 257175 h 1640681"/>
                            <a:gd name="connsiteX145" fmla="*/ 226219 w 1535238"/>
                            <a:gd name="connsiteY145" fmla="*/ 240506 h 1640681"/>
                            <a:gd name="connsiteX146" fmla="*/ 228600 w 1535238"/>
                            <a:gd name="connsiteY146" fmla="*/ 180975 h 1640681"/>
                            <a:gd name="connsiteX147" fmla="*/ 230981 w 1535238"/>
                            <a:gd name="connsiteY147" fmla="*/ 173831 h 1640681"/>
                            <a:gd name="connsiteX148" fmla="*/ 235744 w 1535238"/>
                            <a:gd name="connsiteY148" fmla="*/ 166688 h 1640681"/>
                            <a:gd name="connsiteX149" fmla="*/ 242887 w 1535238"/>
                            <a:gd name="connsiteY149" fmla="*/ 161925 h 1640681"/>
                            <a:gd name="connsiteX150" fmla="*/ 278606 w 1535238"/>
                            <a:gd name="connsiteY150" fmla="*/ 152400 h 1640681"/>
                            <a:gd name="connsiteX151" fmla="*/ 292894 w 1535238"/>
                            <a:gd name="connsiteY151" fmla="*/ 157163 h 1640681"/>
                            <a:gd name="connsiteX152" fmla="*/ 297656 w 1535238"/>
                            <a:gd name="connsiteY152" fmla="*/ 171450 h 1640681"/>
                            <a:gd name="connsiteX153" fmla="*/ 304800 w 1535238"/>
                            <a:gd name="connsiteY153" fmla="*/ 178594 h 1640681"/>
                            <a:gd name="connsiteX154" fmla="*/ 319087 w 1535238"/>
                            <a:gd name="connsiteY154" fmla="*/ 188119 h 1640681"/>
                            <a:gd name="connsiteX155" fmla="*/ 333375 w 1535238"/>
                            <a:gd name="connsiteY155" fmla="*/ 200025 h 1640681"/>
                            <a:gd name="connsiteX156" fmla="*/ 354806 w 1535238"/>
                            <a:gd name="connsiteY156" fmla="*/ 223838 h 1640681"/>
                            <a:gd name="connsiteX157" fmla="*/ 364331 w 1535238"/>
                            <a:gd name="connsiteY157" fmla="*/ 226219 h 1640681"/>
                            <a:gd name="connsiteX158" fmla="*/ 390525 w 1535238"/>
                            <a:gd name="connsiteY158" fmla="*/ 233363 h 1640681"/>
                            <a:gd name="connsiteX159" fmla="*/ 404812 w 1535238"/>
                            <a:gd name="connsiteY159" fmla="*/ 238125 h 1640681"/>
                            <a:gd name="connsiteX160" fmla="*/ 426244 w 1535238"/>
                            <a:gd name="connsiteY160" fmla="*/ 242888 h 1640681"/>
                            <a:gd name="connsiteX161" fmla="*/ 454819 w 1535238"/>
                            <a:gd name="connsiteY161" fmla="*/ 247650 h 1640681"/>
                            <a:gd name="connsiteX162" fmla="*/ 469106 w 1535238"/>
                            <a:gd name="connsiteY162" fmla="*/ 252413 h 1640681"/>
                            <a:gd name="connsiteX163" fmla="*/ 490537 w 1535238"/>
                            <a:gd name="connsiteY163" fmla="*/ 245269 h 1640681"/>
                            <a:gd name="connsiteX164" fmla="*/ 497681 w 1535238"/>
                            <a:gd name="connsiteY164" fmla="*/ 242888 h 1640681"/>
                            <a:gd name="connsiteX165" fmla="*/ 514350 w 1535238"/>
                            <a:gd name="connsiteY165" fmla="*/ 235744 h 1640681"/>
                            <a:gd name="connsiteX166" fmla="*/ 535781 w 1535238"/>
                            <a:gd name="connsiteY166" fmla="*/ 223838 h 1640681"/>
                            <a:gd name="connsiteX167" fmla="*/ 542925 w 1535238"/>
                            <a:gd name="connsiteY167" fmla="*/ 219075 h 1640681"/>
                            <a:gd name="connsiteX168" fmla="*/ 557212 w 1535238"/>
                            <a:gd name="connsiteY168" fmla="*/ 214313 h 1640681"/>
                            <a:gd name="connsiteX169" fmla="*/ 571500 w 1535238"/>
                            <a:gd name="connsiteY169" fmla="*/ 209550 h 1640681"/>
                            <a:gd name="connsiteX170" fmla="*/ 581025 w 1535238"/>
                            <a:gd name="connsiteY170" fmla="*/ 207169 h 1640681"/>
                            <a:gd name="connsiteX171" fmla="*/ 595312 w 1535238"/>
                            <a:gd name="connsiteY171" fmla="*/ 202406 h 1640681"/>
                            <a:gd name="connsiteX172" fmla="*/ 631031 w 1535238"/>
                            <a:gd name="connsiteY172" fmla="*/ 190500 h 1640681"/>
                            <a:gd name="connsiteX173" fmla="*/ 654844 w 1535238"/>
                            <a:gd name="connsiteY173" fmla="*/ 183356 h 1640681"/>
                            <a:gd name="connsiteX174" fmla="*/ 685800 w 1535238"/>
                            <a:gd name="connsiteY174" fmla="*/ 178594 h 1640681"/>
                            <a:gd name="connsiteX175" fmla="*/ 700087 w 1535238"/>
                            <a:gd name="connsiteY175" fmla="*/ 173831 h 1640681"/>
                            <a:gd name="connsiteX176" fmla="*/ 707231 w 1535238"/>
                            <a:gd name="connsiteY176" fmla="*/ 171450 h 1640681"/>
                            <a:gd name="connsiteX177" fmla="*/ 714375 w 1535238"/>
                            <a:gd name="connsiteY177" fmla="*/ 169069 h 1640681"/>
                            <a:gd name="connsiteX178" fmla="*/ 766762 w 1535238"/>
                            <a:gd name="connsiteY178" fmla="*/ 171450 h 1640681"/>
                            <a:gd name="connsiteX179" fmla="*/ 788194 w 1535238"/>
                            <a:gd name="connsiteY179" fmla="*/ 188119 h 1640681"/>
                            <a:gd name="connsiteX180" fmla="*/ 795337 w 1535238"/>
                            <a:gd name="connsiteY180" fmla="*/ 202406 h 1640681"/>
                            <a:gd name="connsiteX181" fmla="*/ 800100 w 1535238"/>
                            <a:gd name="connsiteY181" fmla="*/ 216694 h 1640681"/>
                            <a:gd name="connsiteX182" fmla="*/ 804862 w 1535238"/>
                            <a:gd name="connsiteY182" fmla="*/ 223838 h 1640681"/>
                            <a:gd name="connsiteX183" fmla="*/ 816769 w 1535238"/>
                            <a:gd name="connsiteY183" fmla="*/ 238125 h 1640681"/>
                            <a:gd name="connsiteX184" fmla="*/ 823912 w 1535238"/>
                            <a:gd name="connsiteY184" fmla="*/ 273844 h 1640681"/>
                            <a:gd name="connsiteX185" fmla="*/ 828675 w 1535238"/>
                            <a:gd name="connsiteY185" fmla="*/ 316706 h 1640681"/>
                            <a:gd name="connsiteX186" fmla="*/ 833437 w 1535238"/>
                            <a:gd name="connsiteY186" fmla="*/ 364331 h 1640681"/>
                            <a:gd name="connsiteX187" fmla="*/ 838200 w 1535238"/>
                            <a:gd name="connsiteY187" fmla="*/ 378619 h 1640681"/>
                            <a:gd name="connsiteX188" fmla="*/ 840581 w 1535238"/>
                            <a:gd name="connsiteY188" fmla="*/ 385763 h 1640681"/>
                            <a:gd name="connsiteX189" fmla="*/ 845344 w 1535238"/>
                            <a:gd name="connsiteY189" fmla="*/ 392906 h 1640681"/>
                            <a:gd name="connsiteX190" fmla="*/ 850106 w 1535238"/>
                            <a:gd name="connsiteY190" fmla="*/ 407194 h 1640681"/>
                            <a:gd name="connsiteX191" fmla="*/ 852487 w 1535238"/>
                            <a:gd name="connsiteY191" fmla="*/ 414338 h 1640681"/>
                            <a:gd name="connsiteX192" fmla="*/ 857250 w 1535238"/>
                            <a:gd name="connsiteY192" fmla="*/ 421481 h 1640681"/>
                            <a:gd name="connsiteX193" fmla="*/ 871537 w 1535238"/>
                            <a:gd name="connsiteY193" fmla="*/ 464344 h 1640681"/>
                            <a:gd name="connsiteX194" fmla="*/ 873919 w 1535238"/>
                            <a:gd name="connsiteY194" fmla="*/ 471488 h 1640681"/>
                            <a:gd name="connsiteX195" fmla="*/ 876300 w 1535238"/>
                            <a:gd name="connsiteY195" fmla="*/ 478631 h 1640681"/>
                            <a:gd name="connsiteX196" fmla="*/ 881062 w 1535238"/>
                            <a:gd name="connsiteY196" fmla="*/ 485775 h 1640681"/>
                            <a:gd name="connsiteX197" fmla="*/ 883444 w 1535238"/>
                            <a:gd name="connsiteY197" fmla="*/ 492919 h 1640681"/>
                            <a:gd name="connsiteX198" fmla="*/ 890587 w 1535238"/>
                            <a:gd name="connsiteY198" fmla="*/ 497681 h 1640681"/>
                            <a:gd name="connsiteX199" fmla="*/ 895350 w 1535238"/>
                            <a:gd name="connsiteY199" fmla="*/ 504825 h 1640681"/>
                            <a:gd name="connsiteX200" fmla="*/ 923925 w 1535238"/>
                            <a:gd name="connsiteY200" fmla="*/ 519113 h 1640681"/>
                            <a:gd name="connsiteX201" fmla="*/ 931069 w 1535238"/>
                            <a:gd name="connsiteY201" fmla="*/ 521494 h 1640681"/>
                            <a:gd name="connsiteX202" fmla="*/ 938212 w 1535238"/>
                            <a:gd name="connsiteY202" fmla="*/ 523875 h 1640681"/>
                            <a:gd name="connsiteX203" fmla="*/ 964406 w 1535238"/>
                            <a:gd name="connsiteY203" fmla="*/ 526256 h 1640681"/>
                            <a:gd name="connsiteX204" fmla="*/ 1042987 w 1535238"/>
                            <a:gd name="connsiteY204" fmla="*/ 523875 h 1640681"/>
                            <a:gd name="connsiteX205" fmla="*/ 1050131 w 1535238"/>
                            <a:gd name="connsiteY205" fmla="*/ 521494 h 1640681"/>
                            <a:gd name="connsiteX206" fmla="*/ 1081087 w 1535238"/>
                            <a:gd name="connsiteY206" fmla="*/ 519113 h 1640681"/>
                            <a:gd name="connsiteX207" fmla="*/ 1090612 w 1535238"/>
                            <a:gd name="connsiteY207" fmla="*/ 516731 h 1640681"/>
                            <a:gd name="connsiteX208" fmla="*/ 1097756 w 1535238"/>
                            <a:gd name="connsiteY208" fmla="*/ 511969 h 1640681"/>
                            <a:gd name="connsiteX209" fmla="*/ 1104900 w 1535238"/>
                            <a:gd name="connsiteY209" fmla="*/ 509588 h 1640681"/>
                            <a:gd name="connsiteX210" fmla="*/ 1119187 w 1535238"/>
                            <a:gd name="connsiteY210" fmla="*/ 500063 h 1640681"/>
                            <a:gd name="connsiteX211" fmla="*/ 1126331 w 1535238"/>
                            <a:gd name="connsiteY211" fmla="*/ 495300 h 1640681"/>
                            <a:gd name="connsiteX212" fmla="*/ 1133475 w 1535238"/>
                            <a:gd name="connsiteY212" fmla="*/ 492919 h 1640681"/>
                            <a:gd name="connsiteX213" fmla="*/ 1138237 w 1535238"/>
                            <a:gd name="connsiteY213" fmla="*/ 485775 h 1640681"/>
                            <a:gd name="connsiteX214" fmla="*/ 1145381 w 1535238"/>
                            <a:gd name="connsiteY214" fmla="*/ 483394 h 1640681"/>
                            <a:gd name="connsiteX215" fmla="*/ 1154906 w 1535238"/>
                            <a:gd name="connsiteY215" fmla="*/ 478631 h 1640681"/>
                            <a:gd name="connsiteX216" fmla="*/ 1164431 w 1535238"/>
                            <a:gd name="connsiteY216" fmla="*/ 457200 h 1640681"/>
                            <a:gd name="connsiteX217" fmla="*/ 1166812 w 1535238"/>
                            <a:gd name="connsiteY217" fmla="*/ 450056 h 1640681"/>
                            <a:gd name="connsiteX218" fmla="*/ 1169194 w 1535238"/>
                            <a:gd name="connsiteY218" fmla="*/ 442913 h 1640681"/>
                            <a:gd name="connsiteX219" fmla="*/ 1171575 w 1535238"/>
                            <a:gd name="connsiteY219" fmla="*/ 428625 h 1640681"/>
                            <a:gd name="connsiteX220" fmla="*/ 1176337 w 1535238"/>
                            <a:gd name="connsiteY220" fmla="*/ 414338 h 1640681"/>
                            <a:gd name="connsiteX221" fmla="*/ 1188244 w 1535238"/>
                            <a:gd name="connsiteY221" fmla="*/ 392906 h 1640681"/>
                            <a:gd name="connsiteX222" fmla="*/ 1195387 w 1535238"/>
                            <a:gd name="connsiteY222" fmla="*/ 388144 h 1640681"/>
                            <a:gd name="connsiteX223" fmla="*/ 1212056 w 1535238"/>
                            <a:gd name="connsiteY223" fmla="*/ 378619 h 1640681"/>
                            <a:gd name="connsiteX224" fmla="*/ 1219200 w 1535238"/>
                            <a:gd name="connsiteY224" fmla="*/ 373856 h 1640681"/>
                            <a:gd name="connsiteX225" fmla="*/ 1262062 w 1535238"/>
                            <a:gd name="connsiteY225" fmla="*/ 373856 h 1640681"/>
                            <a:gd name="connsiteX226" fmla="*/ 1295400 w 1535238"/>
                            <a:gd name="connsiteY226" fmla="*/ 373856 h 1640681"/>
                            <a:gd name="connsiteX227" fmla="*/ 1302544 w 1535238"/>
                            <a:gd name="connsiteY227" fmla="*/ 366713 h 1640681"/>
                            <a:gd name="connsiteX228" fmla="*/ 1316831 w 1535238"/>
                            <a:gd name="connsiteY228" fmla="*/ 357188 h 1640681"/>
                            <a:gd name="connsiteX229" fmla="*/ 1321594 w 1535238"/>
                            <a:gd name="connsiteY229" fmla="*/ 350044 h 1640681"/>
                            <a:gd name="connsiteX230" fmla="*/ 1335881 w 1535238"/>
                            <a:gd name="connsiteY230" fmla="*/ 340519 h 1640681"/>
                            <a:gd name="connsiteX231" fmla="*/ 1347787 w 1535238"/>
                            <a:gd name="connsiteY231" fmla="*/ 328613 h 1640681"/>
                            <a:gd name="connsiteX232" fmla="*/ 1352550 w 1535238"/>
                            <a:gd name="connsiteY232" fmla="*/ 321469 h 1640681"/>
                            <a:gd name="connsiteX233" fmla="*/ 1359694 w 1535238"/>
                            <a:gd name="connsiteY233" fmla="*/ 314325 h 1640681"/>
                            <a:gd name="connsiteX234" fmla="*/ 1369219 w 1535238"/>
                            <a:gd name="connsiteY234" fmla="*/ 300038 h 1640681"/>
                            <a:gd name="connsiteX235" fmla="*/ 1381125 w 1535238"/>
                            <a:gd name="connsiteY235" fmla="*/ 278606 h 1640681"/>
                            <a:gd name="connsiteX236" fmla="*/ 1402556 w 1535238"/>
                            <a:gd name="connsiteY236" fmla="*/ 261938 h 1640681"/>
                            <a:gd name="connsiteX237" fmla="*/ 1428749 w 1535238"/>
                            <a:gd name="connsiteY237" fmla="*/ 238125 h 1640681"/>
                            <a:gd name="connsiteX238" fmla="*/ 1452562 w 1535238"/>
                            <a:gd name="connsiteY238" fmla="*/ 207169 h 1640681"/>
                            <a:gd name="connsiteX239" fmla="*/ 1483519 w 1535238"/>
                            <a:gd name="connsiteY239" fmla="*/ 159544 h 1640681"/>
                            <a:gd name="connsiteX240" fmla="*/ 1504950 w 1535238"/>
                            <a:gd name="connsiteY240" fmla="*/ 142875 h 1640681"/>
                            <a:gd name="connsiteX241" fmla="*/ 1512094 w 1535238"/>
                            <a:gd name="connsiteY241" fmla="*/ 135731 h 1640681"/>
                            <a:gd name="connsiteX242" fmla="*/ 1528762 w 1535238"/>
                            <a:gd name="connsiteY242" fmla="*/ 123825 h 1640681"/>
                            <a:gd name="connsiteX243" fmla="*/ 1531144 w 1535238"/>
                            <a:gd name="connsiteY243" fmla="*/ 73819 h 1640681"/>
                            <a:gd name="connsiteX244" fmla="*/ 1526381 w 1535238"/>
                            <a:gd name="connsiteY244" fmla="*/ 42863 h 1640681"/>
                            <a:gd name="connsiteX245" fmla="*/ 1521619 w 1535238"/>
                            <a:gd name="connsiteY245" fmla="*/ 23813 h 1640681"/>
                            <a:gd name="connsiteX246" fmla="*/ 1514475 w 1535238"/>
                            <a:gd name="connsiteY246" fmla="*/ 11906 h 1640681"/>
                            <a:gd name="connsiteX247" fmla="*/ 1507331 w 1535238"/>
                            <a:gd name="connsiteY247" fmla="*/ 0 h 1640681"/>
                            <a:gd name="connsiteX248" fmla="*/ 1507331 w 1535238"/>
                            <a:gd name="connsiteY248" fmla="*/ 0 h 1640681"/>
                            <a:gd name="connsiteX249" fmla="*/ 1507331 w 1535238"/>
                            <a:gd name="connsiteY249"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66712 w 1535238"/>
                            <a:gd name="connsiteY123" fmla="*/ 531019 h 1640681"/>
                            <a:gd name="connsiteX124" fmla="*/ 364331 w 1535238"/>
                            <a:gd name="connsiteY124" fmla="*/ 495300 h 1640681"/>
                            <a:gd name="connsiteX125" fmla="*/ 357187 w 1535238"/>
                            <a:gd name="connsiteY125" fmla="*/ 488156 h 1640681"/>
                            <a:gd name="connsiteX126" fmla="*/ 347662 w 1535238"/>
                            <a:gd name="connsiteY126" fmla="*/ 469106 h 1640681"/>
                            <a:gd name="connsiteX127" fmla="*/ 340519 w 1535238"/>
                            <a:gd name="connsiteY127" fmla="*/ 461963 h 1640681"/>
                            <a:gd name="connsiteX128" fmla="*/ 335756 w 1535238"/>
                            <a:gd name="connsiteY128" fmla="*/ 454819 h 1640681"/>
                            <a:gd name="connsiteX129" fmla="*/ 326231 w 1535238"/>
                            <a:gd name="connsiteY129" fmla="*/ 433388 h 1640681"/>
                            <a:gd name="connsiteX130" fmla="*/ 323850 w 1535238"/>
                            <a:gd name="connsiteY130" fmla="*/ 426244 h 1640681"/>
                            <a:gd name="connsiteX131" fmla="*/ 304800 w 1535238"/>
                            <a:gd name="connsiteY131" fmla="*/ 411956 h 1640681"/>
                            <a:gd name="connsiteX132" fmla="*/ 295275 w 1535238"/>
                            <a:gd name="connsiteY132" fmla="*/ 397669 h 1640681"/>
                            <a:gd name="connsiteX133" fmla="*/ 273844 w 1535238"/>
                            <a:gd name="connsiteY133" fmla="*/ 373856 h 1640681"/>
                            <a:gd name="connsiteX134" fmla="*/ 269081 w 1535238"/>
                            <a:gd name="connsiteY134" fmla="*/ 359569 h 1640681"/>
                            <a:gd name="connsiteX135" fmla="*/ 261937 w 1535238"/>
                            <a:gd name="connsiteY135" fmla="*/ 345281 h 1640681"/>
                            <a:gd name="connsiteX136" fmla="*/ 257175 w 1535238"/>
                            <a:gd name="connsiteY136" fmla="*/ 338138 h 1640681"/>
                            <a:gd name="connsiteX137" fmla="*/ 252412 w 1535238"/>
                            <a:gd name="connsiteY137" fmla="*/ 323850 h 1640681"/>
                            <a:gd name="connsiteX138" fmla="*/ 247650 w 1535238"/>
                            <a:gd name="connsiteY138" fmla="*/ 314325 h 1640681"/>
                            <a:gd name="connsiteX139" fmla="*/ 242887 w 1535238"/>
                            <a:gd name="connsiteY139" fmla="*/ 300038 h 1640681"/>
                            <a:gd name="connsiteX140" fmla="*/ 238125 w 1535238"/>
                            <a:gd name="connsiteY140" fmla="*/ 288131 h 1640681"/>
                            <a:gd name="connsiteX141" fmla="*/ 235744 w 1535238"/>
                            <a:gd name="connsiteY141" fmla="*/ 278606 h 1640681"/>
                            <a:gd name="connsiteX142" fmla="*/ 233362 w 1535238"/>
                            <a:gd name="connsiteY142" fmla="*/ 271463 h 1640681"/>
                            <a:gd name="connsiteX143" fmla="*/ 230981 w 1535238"/>
                            <a:gd name="connsiteY143" fmla="*/ 257175 h 1640681"/>
                            <a:gd name="connsiteX144" fmla="*/ 226219 w 1535238"/>
                            <a:gd name="connsiteY144" fmla="*/ 240506 h 1640681"/>
                            <a:gd name="connsiteX145" fmla="*/ 228600 w 1535238"/>
                            <a:gd name="connsiteY145" fmla="*/ 180975 h 1640681"/>
                            <a:gd name="connsiteX146" fmla="*/ 230981 w 1535238"/>
                            <a:gd name="connsiteY146" fmla="*/ 173831 h 1640681"/>
                            <a:gd name="connsiteX147" fmla="*/ 235744 w 1535238"/>
                            <a:gd name="connsiteY147" fmla="*/ 166688 h 1640681"/>
                            <a:gd name="connsiteX148" fmla="*/ 242887 w 1535238"/>
                            <a:gd name="connsiteY148" fmla="*/ 161925 h 1640681"/>
                            <a:gd name="connsiteX149" fmla="*/ 278606 w 1535238"/>
                            <a:gd name="connsiteY149" fmla="*/ 152400 h 1640681"/>
                            <a:gd name="connsiteX150" fmla="*/ 292894 w 1535238"/>
                            <a:gd name="connsiteY150" fmla="*/ 157163 h 1640681"/>
                            <a:gd name="connsiteX151" fmla="*/ 297656 w 1535238"/>
                            <a:gd name="connsiteY151" fmla="*/ 171450 h 1640681"/>
                            <a:gd name="connsiteX152" fmla="*/ 304800 w 1535238"/>
                            <a:gd name="connsiteY152" fmla="*/ 178594 h 1640681"/>
                            <a:gd name="connsiteX153" fmla="*/ 319087 w 1535238"/>
                            <a:gd name="connsiteY153" fmla="*/ 188119 h 1640681"/>
                            <a:gd name="connsiteX154" fmla="*/ 333375 w 1535238"/>
                            <a:gd name="connsiteY154" fmla="*/ 200025 h 1640681"/>
                            <a:gd name="connsiteX155" fmla="*/ 354806 w 1535238"/>
                            <a:gd name="connsiteY155" fmla="*/ 223838 h 1640681"/>
                            <a:gd name="connsiteX156" fmla="*/ 364331 w 1535238"/>
                            <a:gd name="connsiteY156" fmla="*/ 226219 h 1640681"/>
                            <a:gd name="connsiteX157" fmla="*/ 390525 w 1535238"/>
                            <a:gd name="connsiteY157" fmla="*/ 233363 h 1640681"/>
                            <a:gd name="connsiteX158" fmla="*/ 404812 w 1535238"/>
                            <a:gd name="connsiteY158" fmla="*/ 238125 h 1640681"/>
                            <a:gd name="connsiteX159" fmla="*/ 426244 w 1535238"/>
                            <a:gd name="connsiteY159" fmla="*/ 242888 h 1640681"/>
                            <a:gd name="connsiteX160" fmla="*/ 454819 w 1535238"/>
                            <a:gd name="connsiteY160" fmla="*/ 247650 h 1640681"/>
                            <a:gd name="connsiteX161" fmla="*/ 469106 w 1535238"/>
                            <a:gd name="connsiteY161" fmla="*/ 252413 h 1640681"/>
                            <a:gd name="connsiteX162" fmla="*/ 490537 w 1535238"/>
                            <a:gd name="connsiteY162" fmla="*/ 245269 h 1640681"/>
                            <a:gd name="connsiteX163" fmla="*/ 497681 w 1535238"/>
                            <a:gd name="connsiteY163" fmla="*/ 242888 h 1640681"/>
                            <a:gd name="connsiteX164" fmla="*/ 514350 w 1535238"/>
                            <a:gd name="connsiteY164" fmla="*/ 235744 h 1640681"/>
                            <a:gd name="connsiteX165" fmla="*/ 535781 w 1535238"/>
                            <a:gd name="connsiteY165" fmla="*/ 223838 h 1640681"/>
                            <a:gd name="connsiteX166" fmla="*/ 542925 w 1535238"/>
                            <a:gd name="connsiteY166" fmla="*/ 219075 h 1640681"/>
                            <a:gd name="connsiteX167" fmla="*/ 557212 w 1535238"/>
                            <a:gd name="connsiteY167" fmla="*/ 214313 h 1640681"/>
                            <a:gd name="connsiteX168" fmla="*/ 571500 w 1535238"/>
                            <a:gd name="connsiteY168" fmla="*/ 209550 h 1640681"/>
                            <a:gd name="connsiteX169" fmla="*/ 581025 w 1535238"/>
                            <a:gd name="connsiteY169" fmla="*/ 207169 h 1640681"/>
                            <a:gd name="connsiteX170" fmla="*/ 595312 w 1535238"/>
                            <a:gd name="connsiteY170" fmla="*/ 202406 h 1640681"/>
                            <a:gd name="connsiteX171" fmla="*/ 631031 w 1535238"/>
                            <a:gd name="connsiteY171" fmla="*/ 190500 h 1640681"/>
                            <a:gd name="connsiteX172" fmla="*/ 654844 w 1535238"/>
                            <a:gd name="connsiteY172" fmla="*/ 183356 h 1640681"/>
                            <a:gd name="connsiteX173" fmla="*/ 685800 w 1535238"/>
                            <a:gd name="connsiteY173" fmla="*/ 178594 h 1640681"/>
                            <a:gd name="connsiteX174" fmla="*/ 700087 w 1535238"/>
                            <a:gd name="connsiteY174" fmla="*/ 173831 h 1640681"/>
                            <a:gd name="connsiteX175" fmla="*/ 707231 w 1535238"/>
                            <a:gd name="connsiteY175" fmla="*/ 171450 h 1640681"/>
                            <a:gd name="connsiteX176" fmla="*/ 714375 w 1535238"/>
                            <a:gd name="connsiteY176" fmla="*/ 169069 h 1640681"/>
                            <a:gd name="connsiteX177" fmla="*/ 766762 w 1535238"/>
                            <a:gd name="connsiteY177" fmla="*/ 171450 h 1640681"/>
                            <a:gd name="connsiteX178" fmla="*/ 788194 w 1535238"/>
                            <a:gd name="connsiteY178" fmla="*/ 188119 h 1640681"/>
                            <a:gd name="connsiteX179" fmla="*/ 795337 w 1535238"/>
                            <a:gd name="connsiteY179" fmla="*/ 202406 h 1640681"/>
                            <a:gd name="connsiteX180" fmla="*/ 800100 w 1535238"/>
                            <a:gd name="connsiteY180" fmla="*/ 216694 h 1640681"/>
                            <a:gd name="connsiteX181" fmla="*/ 804862 w 1535238"/>
                            <a:gd name="connsiteY181" fmla="*/ 223838 h 1640681"/>
                            <a:gd name="connsiteX182" fmla="*/ 816769 w 1535238"/>
                            <a:gd name="connsiteY182" fmla="*/ 238125 h 1640681"/>
                            <a:gd name="connsiteX183" fmla="*/ 823912 w 1535238"/>
                            <a:gd name="connsiteY183" fmla="*/ 273844 h 1640681"/>
                            <a:gd name="connsiteX184" fmla="*/ 828675 w 1535238"/>
                            <a:gd name="connsiteY184" fmla="*/ 316706 h 1640681"/>
                            <a:gd name="connsiteX185" fmla="*/ 833437 w 1535238"/>
                            <a:gd name="connsiteY185" fmla="*/ 364331 h 1640681"/>
                            <a:gd name="connsiteX186" fmla="*/ 838200 w 1535238"/>
                            <a:gd name="connsiteY186" fmla="*/ 378619 h 1640681"/>
                            <a:gd name="connsiteX187" fmla="*/ 840581 w 1535238"/>
                            <a:gd name="connsiteY187" fmla="*/ 385763 h 1640681"/>
                            <a:gd name="connsiteX188" fmla="*/ 845344 w 1535238"/>
                            <a:gd name="connsiteY188" fmla="*/ 392906 h 1640681"/>
                            <a:gd name="connsiteX189" fmla="*/ 850106 w 1535238"/>
                            <a:gd name="connsiteY189" fmla="*/ 407194 h 1640681"/>
                            <a:gd name="connsiteX190" fmla="*/ 852487 w 1535238"/>
                            <a:gd name="connsiteY190" fmla="*/ 414338 h 1640681"/>
                            <a:gd name="connsiteX191" fmla="*/ 857250 w 1535238"/>
                            <a:gd name="connsiteY191" fmla="*/ 421481 h 1640681"/>
                            <a:gd name="connsiteX192" fmla="*/ 871537 w 1535238"/>
                            <a:gd name="connsiteY192" fmla="*/ 464344 h 1640681"/>
                            <a:gd name="connsiteX193" fmla="*/ 873919 w 1535238"/>
                            <a:gd name="connsiteY193" fmla="*/ 471488 h 1640681"/>
                            <a:gd name="connsiteX194" fmla="*/ 876300 w 1535238"/>
                            <a:gd name="connsiteY194" fmla="*/ 478631 h 1640681"/>
                            <a:gd name="connsiteX195" fmla="*/ 881062 w 1535238"/>
                            <a:gd name="connsiteY195" fmla="*/ 485775 h 1640681"/>
                            <a:gd name="connsiteX196" fmla="*/ 883444 w 1535238"/>
                            <a:gd name="connsiteY196" fmla="*/ 492919 h 1640681"/>
                            <a:gd name="connsiteX197" fmla="*/ 890587 w 1535238"/>
                            <a:gd name="connsiteY197" fmla="*/ 497681 h 1640681"/>
                            <a:gd name="connsiteX198" fmla="*/ 895350 w 1535238"/>
                            <a:gd name="connsiteY198" fmla="*/ 504825 h 1640681"/>
                            <a:gd name="connsiteX199" fmla="*/ 923925 w 1535238"/>
                            <a:gd name="connsiteY199" fmla="*/ 519113 h 1640681"/>
                            <a:gd name="connsiteX200" fmla="*/ 931069 w 1535238"/>
                            <a:gd name="connsiteY200" fmla="*/ 521494 h 1640681"/>
                            <a:gd name="connsiteX201" fmla="*/ 938212 w 1535238"/>
                            <a:gd name="connsiteY201" fmla="*/ 523875 h 1640681"/>
                            <a:gd name="connsiteX202" fmla="*/ 964406 w 1535238"/>
                            <a:gd name="connsiteY202" fmla="*/ 526256 h 1640681"/>
                            <a:gd name="connsiteX203" fmla="*/ 1042987 w 1535238"/>
                            <a:gd name="connsiteY203" fmla="*/ 523875 h 1640681"/>
                            <a:gd name="connsiteX204" fmla="*/ 1050131 w 1535238"/>
                            <a:gd name="connsiteY204" fmla="*/ 521494 h 1640681"/>
                            <a:gd name="connsiteX205" fmla="*/ 1081087 w 1535238"/>
                            <a:gd name="connsiteY205" fmla="*/ 519113 h 1640681"/>
                            <a:gd name="connsiteX206" fmla="*/ 1090612 w 1535238"/>
                            <a:gd name="connsiteY206" fmla="*/ 516731 h 1640681"/>
                            <a:gd name="connsiteX207" fmla="*/ 1097756 w 1535238"/>
                            <a:gd name="connsiteY207" fmla="*/ 511969 h 1640681"/>
                            <a:gd name="connsiteX208" fmla="*/ 1104900 w 1535238"/>
                            <a:gd name="connsiteY208" fmla="*/ 509588 h 1640681"/>
                            <a:gd name="connsiteX209" fmla="*/ 1119187 w 1535238"/>
                            <a:gd name="connsiteY209" fmla="*/ 500063 h 1640681"/>
                            <a:gd name="connsiteX210" fmla="*/ 1126331 w 1535238"/>
                            <a:gd name="connsiteY210" fmla="*/ 495300 h 1640681"/>
                            <a:gd name="connsiteX211" fmla="*/ 1133475 w 1535238"/>
                            <a:gd name="connsiteY211" fmla="*/ 492919 h 1640681"/>
                            <a:gd name="connsiteX212" fmla="*/ 1138237 w 1535238"/>
                            <a:gd name="connsiteY212" fmla="*/ 485775 h 1640681"/>
                            <a:gd name="connsiteX213" fmla="*/ 1145381 w 1535238"/>
                            <a:gd name="connsiteY213" fmla="*/ 483394 h 1640681"/>
                            <a:gd name="connsiteX214" fmla="*/ 1154906 w 1535238"/>
                            <a:gd name="connsiteY214" fmla="*/ 478631 h 1640681"/>
                            <a:gd name="connsiteX215" fmla="*/ 1164431 w 1535238"/>
                            <a:gd name="connsiteY215" fmla="*/ 457200 h 1640681"/>
                            <a:gd name="connsiteX216" fmla="*/ 1166812 w 1535238"/>
                            <a:gd name="connsiteY216" fmla="*/ 450056 h 1640681"/>
                            <a:gd name="connsiteX217" fmla="*/ 1169194 w 1535238"/>
                            <a:gd name="connsiteY217" fmla="*/ 442913 h 1640681"/>
                            <a:gd name="connsiteX218" fmla="*/ 1171575 w 1535238"/>
                            <a:gd name="connsiteY218" fmla="*/ 428625 h 1640681"/>
                            <a:gd name="connsiteX219" fmla="*/ 1176337 w 1535238"/>
                            <a:gd name="connsiteY219" fmla="*/ 414338 h 1640681"/>
                            <a:gd name="connsiteX220" fmla="*/ 1188244 w 1535238"/>
                            <a:gd name="connsiteY220" fmla="*/ 392906 h 1640681"/>
                            <a:gd name="connsiteX221" fmla="*/ 1195387 w 1535238"/>
                            <a:gd name="connsiteY221" fmla="*/ 388144 h 1640681"/>
                            <a:gd name="connsiteX222" fmla="*/ 1212056 w 1535238"/>
                            <a:gd name="connsiteY222" fmla="*/ 378619 h 1640681"/>
                            <a:gd name="connsiteX223" fmla="*/ 1219200 w 1535238"/>
                            <a:gd name="connsiteY223" fmla="*/ 373856 h 1640681"/>
                            <a:gd name="connsiteX224" fmla="*/ 1262062 w 1535238"/>
                            <a:gd name="connsiteY224" fmla="*/ 373856 h 1640681"/>
                            <a:gd name="connsiteX225" fmla="*/ 1295400 w 1535238"/>
                            <a:gd name="connsiteY225" fmla="*/ 373856 h 1640681"/>
                            <a:gd name="connsiteX226" fmla="*/ 1302544 w 1535238"/>
                            <a:gd name="connsiteY226" fmla="*/ 366713 h 1640681"/>
                            <a:gd name="connsiteX227" fmla="*/ 1316831 w 1535238"/>
                            <a:gd name="connsiteY227" fmla="*/ 357188 h 1640681"/>
                            <a:gd name="connsiteX228" fmla="*/ 1321594 w 1535238"/>
                            <a:gd name="connsiteY228" fmla="*/ 350044 h 1640681"/>
                            <a:gd name="connsiteX229" fmla="*/ 1335881 w 1535238"/>
                            <a:gd name="connsiteY229" fmla="*/ 340519 h 1640681"/>
                            <a:gd name="connsiteX230" fmla="*/ 1347787 w 1535238"/>
                            <a:gd name="connsiteY230" fmla="*/ 328613 h 1640681"/>
                            <a:gd name="connsiteX231" fmla="*/ 1352550 w 1535238"/>
                            <a:gd name="connsiteY231" fmla="*/ 321469 h 1640681"/>
                            <a:gd name="connsiteX232" fmla="*/ 1359694 w 1535238"/>
                            <a:gd name="connsiteY232" fmla="*/ 314325 h 1640681"/>
                            <a:gd name="connsiteX233" fmla="*/ 1369219 w 1535238"/>
                            <a:gd name="connsiteY233" fmla="*/ 300038 h 1640681"/>
                            <a:gd name="connsiteX234" fmla="*/ 1381125 w 1535238"/>
                            <a:gd name="connsiteY234" fmla="*/ 278606 h 1640681"/>
                            <a:gd name="connsiteX235" fmla="*/ 1402556 w 1535238"/>
                            <a:gd name="connsiteY235" fmla="*/ 261938 h 1640681"/>
                            <a:gd name="connsiteX236" fmla="*/ 1428749 w 1535238"/>
                            <a:gd name="connsiteY236" fmla="*/ 238125 h 1640681"/>
                            <a:gd name="connsiteX237" fmla="*/ 1452562 w 1535238"/>
                            <a:gd name="connsiteY237" fmla="*/ 207169 h 1640681"/>
                            <a:gd name="connsiteX238" fmla="*/ 1483519 w 1535238"/>
                            <a:gd name="connsiteY238" fmla="*/ 159544 h 1640681"/>
                            <a:gd name="connsiteX239" fmla="*/ 1504950 w 1535238"/>
                            <a:gd name="connsiteY239" fmla="*/ 142875 h 1640681"/>
                            <a:gd name="connsiteX240" fmla="*/ 1512094 w 1535238"/>
                            <a:gd name="connsiteY240" fmla="*/ 135731 h 1640681"/>
                            <a:gd name="connsiteX241" fmla="*/ 1528762 w 1535238"/>
                            <a:gd name="connsiteY241" fmla="*/ 123825 h 1640681"/>
                            <a:gd name="connsiteX242" fmla="*/ 1531144 w 1535238"/>
                            <a:gd name="connsiteY242" fmla="*/ 73819 h 1640681"/>
                            <a:gd name="connsiteX243" fmla="*/ 1526381 w 1535238"/>
                            <a:gd name="connsiteY243" fmla="*/ 42863 h 1640681"/>
                            <a:gd name="connsiteX244" fmla="*/ 1521619 w 1535238"/>
                            <a:gd name="connsiteY244" fmla="*/ 23813 h 1640681"/>
                            <a:gd name="connsiteX245" fmla="*/ 1514475 w 1535238"/>
                            <a:gd name="connsiteY245" fmla="*/ 11906 h 1640681"/>
                            <a:gd name="connsiteX246" fmla="*/ 1507331 w 1535238"/>
                            <a:gd name="connsiteY246" fmla="*/ 0 h 1640681"/>
                            <a:gd name="connsiteX247" fmla="*/ 1507331 w 1535238"/>
                            <a:gd name="connsiteY247" fmla="*/ 0 h 1640681"/>
                            <a:gd name="connsiteX248" fmla="*/ 1507331 w 1535238"/>
                            <a:gd name="connsiteY248"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66712 w 1535238"/>
                            <a:gd name="connsiteY123" fmla="*/ 531019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57175 w 1535238"/>
                            <a:gd name="connsiteY135" fmla="*/ 338138 h 1640681"/>
                            <a:gd name="connsiteX136" fmla="*/ 252412 w 1535238"/>
                            <a:gd name="connsiteY136" fmla="*/ 323850 h 1640681"/>
                            <a:gd name="connsiteX137" fmla="*/ 247650 w 1535238"/>
                            <a:gd name="connsiteY137" fmla="*/ 314325 h 1640681"/>
                            <a:gd name="connsiteX138" fmla="*/ 242887 w 1535238"/>
                            <a:gd name="connsiteY138" fmla="*/ 300038 h 1640681"/>
                            <a:gd name="connsiteX139" fmla="*/ 238125 w 1535238"/>
                            <a:gd name="connsiteY139" fmla="*/ 288131 h 1640681"/>
                            <a:gd name="connsiteX140" fmla="*/ 235744 w 1535238"/>
                            <a:gd name="connsiteY140" fmla="*/ 278606 h 1640681"/>
                            <a:gd name="connsiteX141" fmla="*/ 233362 w 1535238"/>
                            <a:gd name="connsiteY141" fmla="*/ 271463 h 1640681"/>
                            <a:gd name="connsiteX142" fmla="*/ 230981 w 1535238"/>
                            <a:gd name="connsiteY142" fmla="*/ 257175 h 1640681"/>
                            <a:gd name="connsiteX143" fmla="*/ 226219 w 1535238"/>
                            <a:gd name="connsiteY143" fmla="*/ 240506 h 1640681"/>
                            <a:gd name="connsiteX144" fmla="*/ 228600 w 1535238"/>
                            <a:gd name="connsiteY144" fmla="*/ 180975 h 1640681"/>
                            <a:gd name="connsiteX145" fmla="*/ 230981 w 1535238"/>
                            <a:gd name="connsiteY145" fmla="*/ 173831 h 1640681"/>
                            <a:gd name="connsiteX146" fmla="*/ 235744 w 1535238"/>
                            <a:gd name="connsiteY146" fmla="*/ 166688 h 1640681"/>
                            <a:gd name="connsiteX147" fmla="*/ 242887 w 1535238"/>
                            <a:gd name="connsiteY147" fmla="*/ 161925 h 1640681"/>
                            <a:gd name="connsiteX148" fmla="*/ 278606 w 1535238"/>
                            <a:gd name="connsiteY148" fmla="*/ 152400 h 1640681"/>
                            <a:gd name="connsiteX149" fmla="*/ 292894 w 1535238"/>
                            <a:gd name="connsiteY149" fmla="*/ 157163 h 1640681"/>
                            <a:gd name="connsiteX150" fmla="*/ 297656 w 1535238"/>
                            <a:gd name="connsiteY150" fmla="*/ 171450 h 1640681"/>
                            <a:gd name="connsiteX151" fmla="*/ 304800 w 1535238"/>
                            <a:gd name="connsiteY151" fmla="*/ 178594 h 1640681"/>
                            <a:gd name="connsiteX152" fmla="*/ 319087 w 1535238"/>
                            <a:gd name="connsiteY152" fmla="*/ 188119 h 1640681"/>
                            <a:gd name="connsiteX153" fmla="*/ 333375 w 1535238"/>
                            <a:gd name="connsiteY153" fmla="*/ 200025 h 1640681"/>
                            <a:gd name="connsiteX154" fmla="*/ 354806 w 1535238"/>
                            <a:gd name="connsiteY154" fmla="*/ 223838 h 1640681"/>
                            <a:gd name="connsiteX155" fmla="*/ 364331 w 1535238"/>
                            <a:gd name="connsiteY155" fmla="*/ 226219 h 1640681"/>
                            <a:gd name="connsiteX156" fmla="*/ 390525 w 1535238"/>
                            <a:gd name="connsiteY156" fmla="*/ 233363 h 1640681"/>
                            <a:gd name="connsiteX157" fmla="*/ 404812 w 1535238"/>
                            <a:gd name="connsiteY157" fmla="*/ 238125 h 1640681"/>
                            <a:gd name="connsiteX158" fmla="*/ 426244 w 1535238"/>
                            <a:gd name="connsiteY158" fmla="*/ 242888 h 1640681"/>
                            <a:gd name="connsiteX159" fmla="*/ 454819 w 1535238"/>
                            <a:gd name="connsiteY159" fmla="*/ 247650 h 1640681"/>
                            <a:gd name="connsiteX160" fmla="*/ 469106 w 1535238"/>
                            <a:gd name="connsiteY160" fmla="*/ 252413 h 1640681"/>
                            <a:gd name="connsiteX161" fmla="*/ 490537 w 1535238"/>
                            <a:gd name="connsiteY161" fmla="*/ 245269 h 1640681"/>
                            <a:gd name="connsiteX162" fmla="*/ 497681 w 1535238"/>
                            <a:gd name="connsiteY162" fmla="*/ 242888 h 1640681"/>
                            <a:gd name="connsiteX163" fmla="*/ 514350 w 1535238"/>
                            <a:gd name="connsiteY163" fmla="*/ 235744 h 1640681"/>
                            <a:gd name="connsiteX164" fmla="*/ 535781 w 1535238"/>
                            <a:gd name="connsiteY164" fmla="*/ 223838 h 1640681"/>
                            <a:gd name="connsiteX165" fmla="*/ 542925 w 1535238"/>
                            <a:gd name="connsiteY165" fmla="*/ 219075 h 1640681"/>
                            <a:gd name="connsiteX166" fmla="*/ 557212 w 1535238"/>
                            <a:gd name="connsiteY166" fmla="*/ 214313 h 1640681"/>
                            <a:gd name="connsiteX167" fmla="*/ 571500 w 1535238"/>
                            <a:gd name="connsiteY167" fmla="*/ 209550 h 1640681"/>
                            <a:gd name="connsiteX168" fmla="*/ 581025 w 1535238"/>
                            <a:gd name="connsiteY168" fmla="*/ 207169 h 1640681"/>
                            <a:gd name="connsiteX169" fmla="*/ 595312 w 1535238"/>
                            <a:gd name="connsiteY169" fmla="*/ 202406 h 1640681"/>
                            <a:gd name="connsiteX170" fmla="*/ 631031 w 1535238"/>
                            <a:gd name="connsiteY170" fmla="*/ 190500 h 1640681"/>
                            <a:gd name="connsiteX171" fmla="*/ 654844 w 1535238"/>
                            <a:gd name="connsiteY171" fmla="*/ 183356 h 1640681"/>
                            <a:gd name="connsiteX172" fmla="*/ 685800 w 1535238"/>
                            <a:gd name="connsiteY172" fmla="*/ 178594 h 1640681"/>
                            <a:gd name="connsiteX173" fmla="*/ 700087 w 1535238"/>
                            <a:gd name="connsiteY173" fmla="*/ 173831 h 1640681"/>
                            <a:gd name="connsiteX174" fmla="*/ 707231 w 1535238"/>
                            <a:gd name="connsiteY174" fmla="*/ 171450 h 1640681"/>
                            <a:gd name="connsiteX175" fmla="*/ 714375 w 1535238"/>
                            <a:gd name="connsiteY175" fmla="*/ 169069 h 1640681"/>
                            <a:gd name="connsiteX176" fmla="*/ 766762 w 1535238"/>
                            <a:gd name="connsiteY176" fmla="*/ 171450 h 1640681"/>
                            <a:gd name="connsiteX177" fmla="*/ 788194 w 1535238"/>
                            <a:gd name="connsiteY177" fmla="*/ 188119 h 1640681"/>
                            <a:gd name="connsiteX178" fmla="*/ 795337 w 1535238"/>
                            <a:gd name="connsiteY178" fmla="*/ 202406 h 1640681"/>
                            <a:gd name="connsiteX179" fmla="*/ 800100 w 1535238"/>
                            <a:gd name="connsiteY179" fmla="*/ 216694 h 1640681"/>
                            <a:gd name="connsiteX180" fmla="*/ 804862 w 1535238"/>
                            <a:gd name="connsiteY180" fmla="*/ 223838 h 1640681"/>
                            <a:gd name="connsiteX181" fmla="*/ 816769 w 1535238"/>
                            <a:gd name="connsiteY181" fmla="*/ 238125 h 1640681"/>
                            <a:gd name="connsiteX182" fmla="*/ 823912 w 1535238"/>
                            <a:gd name="connsiteY182" fmla="*/ 273844 h 1640681"/>
                            <a:gd name="connsiteX183" fmla="*/ 828675 w 1535238"/>
                            <a:gd name="connsiteY183" fmla="*/ 316706 h 1640681"/>
                            <a:gd name="connsiteX184" fmla="*/ 833437 w 1535238"/>
                            <a:gd name="connsiteY184" fmla="*/ 364331 h 1640681"/>
                            <a:gd name="connsiteX185" fmla="*/ 838200 w 1535238"/>
                            <a:gd name="connsiteY185" fmla="*/ 378619 h 1640681"/>
                            <a:gd name="connsiteX186" fmla="*/ 840581 w 1535238"/>
                            <a:gd name="connsiteY186" fmla="*/ 385763 h 1640681"/>
                            <a:gd name="connsiteX187" fmla="*/ 845344 w 1535238"/>
                            <a:gd name="connsiteY187" fmla="*/ 392906 h 1640681"/>
                            <a:gd name="connsiteX188" fmla="*/ 850106 w 1535238"/>
                            <a:gd name="connsiteY188" fmla="*/ 407194 h 1640681"/>
                            <a:gd name="connsiteX189" fmla="*/ 852487 w 1535238"/>
                            <a:gd name="connsiteY189" fmla="*/ 414338 h 1640681"/>
                            <a:gd name="connsiteX190" fmla="*/ 857250 w 1535238"/>
                            <a:gd name="connsiteY190" fmla="*/ 421481 h 1640681"/>
                            <a:gd name="connsiteX191" fmla="*/ 871537 w 1535238"/>
                            <a:gd name="connsiteY191" fmla="*/ 464344 h 1640681"/>
                            <a:gd name="connsiteX192" fmla="*/ 873919 w 1535238"/>
                            <a:gd name="connsiteY192" fmla="*/ 471488 h 1640681"/>
                            <a:gd name="connsiteX193" fmla="*/ 876300 w 1535238"/>
                            <a:gd name="connsiteY193" fmla="*/ 478631 h 1640681"/>
                            <a:gd name="connsiteX194" fmla="*/ 881062 w 1535238"/>
                            <a:gd name="connsiteY194" fmla="*/ 485775 h 1640681"/>
                            <a:gd name="connsiteX195" fmla="*/ 883444 w 1535238"/>
                            <a:gd name="connsiteY195" fmla="*/ 492919 h 1640681"/>
                            <a:gd name="connsiteX196" fmla="*/ 890587 w 1535238"/>
                            <a:gd name="connsiteY196" fmla="*/ 497681 h 1640681"/>
                            <a:gd name="connsiteX197" fmla="*/ 895350 w 1535238"/>
                            <a:gd name="connsiteY197" fmla="*/ 504825 h 1640681"/>
                            <a:gd name="connsiteX198" fmla="*/ 923925 w 1535238"/>
                            <a:gd name="connsiteY198" fmla="*/ 519113 h 1640681"/>
                            <a:gd name="connsiteX199" fmla="*/ 931069 w 1535238"/>
                            <a:gd name="connsiteY199" fmla="*/ 521494 h 1640681"/>
                            <a:gd name="connsiteX200" fmla="*/ 938212 w 1535238"/>
                            <a:gd name="connsiteY200" fmla="*/ 523875 h 1640681"/>
                            <a:gd name="connsiteX201" fmla="*/ 964406 w 1535238"/>
                            <a:gd name="connsiteY201" fmla="*/ 526256 h 1640681"/>
                            <a:gd name="connsiteX202" fmla="*/ 1042987 w 1535238"/>
                            <a:gd name="connsiteY202" fmla="*/ 523875 h 1640681"/>
                            <a:gd name="connsiteX203" fmla="*/ 1050131 w 1535238"/>
                            <a:gd name="connsiteY203" fmla="*/ 521494 h 1640681"/>
                            <a:gd name="connsiteX204" fmla="*/ 1081087 w 1535238"/>
                            <a:gd name="connsiteY204" fmla="*/ 519113 h 1640681"/>
                            <a:gd name="connsiteX205" fmla="*/ 1090612 w 1535238"/>
                            <a:gd name="connsiteY205" fmla="*/ 516731 h 1640681"/>
                            <a:gd name="connsiteX206" fmla="*/ 1097756 w 1535238"/>
                            <a:gd name="connsiteY206" fmla="*/ 511969 h 1640681"/>
                            <a:gd name="connsiteX207" fmla="*/ 1104900 w 1535238"/>
                            <a:gd name="connsiteY207" fmla="*/ 509588 h 1640681"/>
                            <a:gd name="connsiteX208" fmla="*/ 1119187 w 1535238"/>
                            <a:gd name="connsiteY208" fmla="*/ 500063 h 1640681"/>
                            <a:gd name="connsiteX209" fmla="*/ 1126331 w 1535238"/>
                            <a:gd name="connsiteY209" fmla="*/ 495300 h 1640681"/>
                            <a:gd name="connsiteX210" fmla="*/ 1133475 w 1535238"/>
                            <a:gd name="connsiteY210" fmla="*/ 492919 h 1640681"/>
                            <a:gd name="connsiteX211" fmla="*/ 1138237 w 1535238"/>
                            <a:gd name="connsiteY211" fmla="*/ 485775 h 1640681"/>
                            <a:gd name="connsiteX212" fmla="*/ 1145381 w 1535238"/>
                            <a:gd name="connsiteY212" fmla="*/ 483394 h 1640681"/>
                            <a:gd name="connsiteX213" fmla="*/ 1154906 w 1535238"/>
                            <a:gd name="connsiteY213" fmla="*/ 478631 h 1640681"/>
                            <a:gd name="connsiteX214" fmla="*/ 1164431 w 1535238"/>
                            <a:gd name="connsiteY214" fmla="*/ 457200 h 1640681"/>
                            <a:gd name="connsiteX215" fmla="*/ 1166812 w 1535238"/>
                            <a:gd name="connsiteY215" fmla="*/ 450056 h 1640681"/>
                            <a:gd name="connsiteX216" fmla="*/ 1169194 w 1535238"/>
                            <a:gd name="connsiteY216" fmla="*/ 442913 h 1640681"/>
                            <a:gd name="connsiteX217" fmla="*/ 1171575 w 1535238"/>
                            <a:gd name="connsiteY217" fmla="*/ 428625 h 1640681"/>
                            <a:gd name="connsiteX218" fmla="*/ 1176337 w 1535238"/>
                            <a:gd name="connsiteY218" fmla="*/ 414338 h 1640681"/>
                            <a:gd name="connsiteX219" fmla="*/ 1188244 w 1535238"/>
                            <a:gd name="connsiteY219" fmla="*/ 392906 h 1640681"/>
                            <a:gd name="connsiteX220" fmla="*/ 1195387 w 1535238"/>
                            <a:gd name="connsiteY220" fmla="*/ 388144 h 1640681"/>
                            <a:gd name="connsiteX221" fmla="*/ 1212056 w 1535238"/>
                            <a:gd name="connsiteY221" fmla="*/ 378619 h 1640681"/>
                            <a:gd name="connsiteX222" fmla="*/ 1219200 w 1535238"/>
                            <a:gd name="connsiteY222" fmla="*/ 373856 h 1640681"/>
                            <a:gd name="connsiteX223" fmla="*/ 1262062 w 1535238"/>
                            <a:gd name="connsiteY223" fmla="*/ 373856 h 1640681"/>
                            <a:gd name="connsiteX224" fmla="*/ 1295400 w 1535238"/>
                            <a:gd name="connsiteY224" fmla="*/ 373856 h 1640681"/>
                            <a:gd name="connsiteX225" fmla="*/ 1302544 w 1535238"/>
                            <a:gd name="connsiteY225" fmla="*/ 366713 h 1640681"/>
                            <a:gd name="connsiteX226" fmla="*/ 1316831 w 1535238"/>
                            <a:gd name="connsiteY226" fmla="*/ 357188 h 1640681"/>
                            <a:gd name="connsiteX227" fmla="*/ 1321594 w 1535238"/>
                            <a:gd name="connsiteY227" fmla="*/ 350044 h 1640681"/>
                            <a:gd name="connsiteX228" fmla="*/ 1335881 w 1535238"/>
                            <a:gd name="connsiteY228" fmla="*/ 340519 h 1640681"/>
                            <a:gd name="connsiteX229" fmla="*/ 1347787 w 1535238"/>
                            <a:gd name="connsiteY229" fmla="*/ 328613 h 1640681"/>
                            <a:gd name="connsiteX230" fmla="*/ 1352550 w 1535238"/>
                            <a:gd name="connsiteY230" fmla="*/ 321469 h 1640681"/>
                            <a:gd name="connsiteX231" fmla="*/ 1359694 w 1535238"/>
                            <a:gd name="connsiteY231" fmla="*/ 314325 h 1640681"/>
                            <a:gd name="connsiteX232" fmla="*/ 1369219 w 1535238"/>
                            <a:gd name="connsiteY232" fmla="*/ 300038 h 1640681"/>
                            <a:gd name="connsiteX233" fmla="*/ 1381125 w 1535238"/>
                            <a:gd name="connsiteY233" fmla="*/ 278606 h 1640681"/>
                            <a:gd name="connsiteX234" fmla="*/ 1402556 w 1535238"/>
                            <a:gd name="connsiteY234" fmla="*/ 261938 h 1640681"/>
                            <a:gd name="connsiteX235" fmla="*/ 1428749 w 1535238"/>
                            <a:gd name="connsiteY235" fmla="*/ 238125 h 1640681"/>
                            <a:gd name="connsiteX236" fmla="*/ 1452562 w 1535238"/>
                            <a:gd name="connsiteY236" fmla="*/ 207169 h 1640681"/>
                            <a:gd name="connsiteX237" fmla="*/ 1483519 w 1535238"/>
                            <a:gd name="connsiteY237" fmla="*/ 159544 h 1640681"/>
                            <a:gd name="connsiteX238" fmla="*/ 1504950 w 1535238"/>
                            <a:gd name="connsiteY238" fmla="*/ 142875 h 1640681"/>
                            <a:gd name="connsiteX239" fmla="*/ 1512094 w 1535238"/>
                            <a:gd name="connsiteY239" fmla="*/ 135731 h 1640681"/>
                            <a:gd name="connsiteX240" fmla="*/ 1528762 w 1535238"/>
                            <a:gd name="connsiteY240" fmla="*/ 123825 h 1640681"/>
                            <a:gd name="connsiteX241" fmla="*/ 1531144 w 1535238"/>
                            <a:gd name="connsiteY241" fmla="*/ 73819 h 1640681"/>
                            <a:gd name="connsiteX242" fmla="*/ 1526381 w 1535238"/>
                            <a:gd name="connsiteY242" fmla="*/ 42863 h 1640681"/>
                            <a:gd name="connsiteX243" fmla="*/ 1521619 w 1535238"/>
                            <a:gd name="connsiteY243" fmla="*/ 23813 h 1640681"/>
                            <a:gd name="connsiteX244" fmla="*/ 1514475 w 1535238"/>
                            <a:gd name="connsiteY244" fmla="*/ 11906 h 1640681"/>
                            <a:gd name="connsiteX245" fmla="*/ 1507331 w 1535238"/>
                            <a:gd name="connsiteY245" fmla="*/ 0 h 1640681"/>
                            <a:gd name="connsiteX246" fmla="*/ 1507331 w 1535238"/>
                            <a:gd name="connsiteY246" fmla="*/ 0 h 1640681"/>
                            <a:gd name="connsiteX247" fmla="*/ 1507331 w 1535238"/>
                            <a:gd name="connsiteY247"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57175 w 1535238"/>
                            <a:gd name="connsiteY135" fmla="*/ 338138 h 1640681"/>
                            <a:gd name="connsiteX136" fmla="*/ 252412 w 1535238"/>
                            <a:gd name="connsiteY136" fmla="*/ 323850 h 1640681"/>
                            <a:gd name="connsiteX137" fmla="*/ 247650 w 1535238"/>
                            <a:gd name="connsiteY137" fmla="*/ 314325 h 1640681"/>
                            <a:gd name="connsiteX138" fmla="*/ 242887 w 1535238"/>
                            <a:gd name="connsiteY138" fmla="*/ 300038 h 1640681"/>
                            <a:gd name="connsiteX139" fmla="*/ 238125 w 1535238"/>
                            <a:gd name="connsiteY139" fmla="*/ 288131 h 1640681"/>
                            <a:gd name="connsiteX140" fmla="*/ 235744 w 1535238"/>
                            <a:gd name="connsiteY140" fmla="*/ 278606 h 1640681"/>
                            <a:gd name="connsiteX141" fmla="*/ 233362 w 1535238"/>
                            <a:gd name="connsiteY141" fmla="*/ 271463 h 1640681"/>
                            <a:gd name="connsiteX142" fmla="*/ 230981 w 1535238"/>
                            <a:gd name="connsiteY142" fmla="*/ 257175 h 1640681"/>
                            <a:gd name="connsiteX143" fmla="*/ 226219 w 1535238"/>
                            <a:gd name="connsiteY143" fmla="*/ 240506 h 1640681"/>
                            <a:gd name="connsiteX144" fmla="*/ 228600 w 1535238"/>
                            <a:gd name="connsiteY144" fmla="*/ 180975 h 1640681"/>
                            <a:gd name="connsiteX145" fmla="*/ 230981 w 1535238"/>
                            <a:gd name="connsiteY145" fmla="*/ 173831 h 1640681"/>
                            <a:gd name="connsiteX146" fmla="*/ 235744 w 1535238"/>
                            <a:gd name="connsiteY146" fmla="*/ 166688 h 1640681"/>
                            <a:gd name="connsiteX147" fmla="*/ 242887 w 1535238"/>
                            <a:gd name="connsiteY147" fmla="*/ 161925 h 1640681"/>
                            <a:gd name="connsiteX148" fmla="*/ 278606 w 1535238"/>
                            <a:gd name="connsiteY148" fmla="*/ 152400 h 1640681"/>
                            <a:gd name="connsiteX149" fmla="*/ 292894 w 1535238"/>
                            <a:gd name="connsiteY149" fmla="*/ 157163 h 1640681"/>
                            <a:gd name="connsiteX150" fmla="*/ 297656 w 1535238"/>
                            <a:gd name="connsiteY150" fmla="*/ 171450 h 1640681"/>
                            <a:gd name="connsiteX151" fmla="*/ 304800 w 1535238"/>
                            <a:gd name="connsiteY151" fmla="*/ 178594 h 1640681"/>
                            <a:gd name="connsiteX152" fmla="*/ 319087 w 1535238"/>
                            <a:gd name="connsiteY152" fmla="*/ 188119 h 1640681"/>
                            <a:gd name="connsiteX153" fmla="*/ 333375 w 1535238"/>
                            <a:gd name="connsiteY153" fmla="*/ 200025 h 1640681"/>
                            <a:gd name="connsiteX154" fmla="*/ 354806 w 1535238"/>
                            <a:gd name="connsiteY154" fmla="*/ 223838 h 1640681"/>
                            <a:gd name="connsiteX155" fmla="*/ 364331 w 1535238"/>
                            <a:gd name="connsiteY155" fmla="*/ 226219 h 1640681"/>
                            <a:gd name="connsiteX156" fmla="*/ 390525 w 1535238"/>
                            <a:gd name="connsiteY156" fmla="*/ 233363 h 1640681"/>
                            <a:gd name="connsiteX157" fmla="*/ 404812 w 1535238"/>
                            <a:gd name="connsiteY157" fmla="*/ 238125 h 1640681"/>
                            <a:gd name="connsiteX158" fmla="*/ 426244 w 1535238"/>
                            <a:gd name="connsiteY158" fmla="*/ 242888 h 1640681"/>
                            <a:gd name="connsiteX159" fmla="*/ 454819 w 1535238"/>
                            <a:gd name="connsiteY159" fmla="*/ 247650 h 1640681"/>
                            <a:gd name="connsiteX160" fmla="*/ 469106 w 1535238"/>
                            <a:gd name="connsiteY160" fmla="*/ 252413 h 1640681"/>
                            <a:gd name="connsiteX161" fmla="*/ 490537 w 1535238"/>
                            <a:gd name="connsiteY161" fmla="*/ 245269 h 1640681"/>
                            <a:gd name="connsiteX162" fmla="*/ 497681 w 1535238"/>
                            <a:gd name="connsiteY162" fmla="*/ 242888 h 1640681"/>
                            <a:gd name="connsiteX163" fmla="*/ 514350 w 1535238"/>
                            <a:gd name="connsiteY163" fmla="*/ 235744 h 1640681"/>
                            <a:gd name="connsiteX164" fmla="*/ 535781 w 1535238"/>
                            <a:gd name="connsiteY164" fmla="*/ 223838 h 1640681"/>
                            <a:gd name="connsiteX165" fmla="*/ 542925 w 1535238"/>
                            <a:gd name="connsiteY165" fmla="*/ 219075 h 1640681"/>
                            <a:gd name="connsiteX166" fmla="*/ 557212 w 1535238"/>
                            <a:gd name="connsiteY166" fmla="*/ 214313 h 1640681"/>
                            <a:gd name="connsiteX167" fmla="*/ 571500 w 1535238"/>
                            <a:gd name="connsiteY167" fmla="*/ 209550 h 1640681"/>
                            <a:gd name="connsiteX168" fmla="*/ 581025 w 1535238"/>
                            <a:gd name="connsiteY168" fmla="*/ 207169 h 1640681"/>
                            <a:gd name="connsiteX169" fmla="*/ 595312 w 1535238"/>
                            <a:gd name="connsiteY169" fmla="*/ 202406 h 1640681"/>
                            <a:gd name="connsiteX170" fmla="*/ 631031 w 1535238"/>
                            <a:gd name="connsiteY170" fmla="*/ 190500 h 1640681"/>
                            <a:gd name="connsiteX171" fmla="*/ 654844 w 1535238"/>
                            <a:gd name="connsiteY171" fmla="*/ 183356 h 1640681"/>
                            <a:gd name="connsiteX172" fmla="*/ 685800 w 1535238"/>
                            <a:gd name="connsiteY172" fmla="*/ 178594 h 1640681"/>
                            <a:gd name="connsiteX173" fmla="*/ 700087 w 1535238"/>
                            <a:gd name="connsiteY173" fmla="*/ 173831 h 1640681"/>
                            <a:gd name="connsiteX174" fmla="*/ 707231 w 1535238"/>
                            <a:gd name="connsiteY174" fmla="*/ 171450 h 1640681"/>
                            <a:gd name="connsiteX175" fmla="*/ 714375 w 1535238"/>
                            <a:gd name="connsiteY175" fmla="*/ 169069 h 1640681"/>
                            <a:gd name="connsiteX176" fmla="*/ 766762 w 1535238"/>
                            <a:gd name="connsiteY176" fmla="*/ 171450 h 1640681"/>
                            <a:gd name="connsiteX177" fmla="*/ 788194 w 1535238"/>
                            <a:gd name="connsiteY177" fmla="*/ 188119 h 1640681"/>
                            <a:gd name="connsiteX178" fmla="*/ 795337 w 1535238"/>
                            <a:gd name="connsiteY178" fmla="*/ 202406 h 1640681"/>
                            <a:gd name="connsiteX179" fmla="*/ 800100 w 1535238"/>
                            <a:gd name="connsiteY179" fmla="*/ 216694 h 1640681"/>
                            <a:gd name="connsiteX180" fmla="*/ 804862 w 1535238"/>
                            <a:gd name="connsiteY180" fmla="*/ 223838 h 1640681"/>
                            <a:gd name="connsiteX181" fmla="*/ 816769 w 1535238"/>
                            <a:gd name="connsiteY181" fmla="*/ 238125 h 1640681"/>
                            <a:gd name="connsiteX182" fmla="*/ 823912 w 1535238"/>
                            <a:gd name="connsiteY182" fmla="*/ 273844 h 1640681"/>
                            <a:gd name="connsiteX183" fmla="*/ 828675 w 1535238"/>
                            <a:gd name="connsiteY183" fmla="*/ 316706 h 1640681"/>
                            <a:gd name="connsiteX184" fmla="*/ 833437 w 1535238"/>
                            <a:gd name="connsiteY184" fmla="*/ 364331 h 1640681"/>
                            <a:gd name="connsiteX185" fmla="*/ 838200 w 1535238"/>
                            <a:gd name="connsiteY185" fmla="*/ 378619 h 1640681"/>
                            <a:gd name="connsiteX186" fmla="*/ 840581 w 1535238"/>
                            <a:gd name="connsiteY186" fmla="*/ 385763 h 1640681"/>
                            <a:gd name="connsiteX187" fmla="*/ 845344 w 1535238"/>
                            <a:gd name="connsiteY187" fmla="*/ 392906 h 1640681"/>
                            <a:gd name="connsiteX188" fmla="*/ 850106 w 1535238"/>
                            <a:gd name="connsiteY188" fmla="*/ 407194 h 1640681"/>
                            <a:gd name="connsiteX189" fmla="*/ 852487 w 1535238"/>
                            <a:gd name="connsiteY189" fmla="*/ 414338 h 1640681"/>
                            <a:gd name="connsiteX190" fmla="*/ 857250 w 1535238"/>
                            <a:gd name="connsiteY190" fmla="*/ 421481 h 1640681"/>
                            <a:gd name="connsiteX191" fmla="*/ 871537 w 1535238"/>
                            <a:gd name="connsiteY191" fmla="*/ 464344 h 1640681"/>
                            <a:gd name="connsiteX192" fmla="*/ 873919 w 1535238"/>
                            <a:gd name="connsiteY192" fmla="*/ 471488 h 1640681"/>
                            <a:gd name="connsiteX193" fmla="*/ 876300 w 1535238"/>
                            <a:gd name="connsiteY193" fmla="*/ 478631 h 1640681"/>
                            <a:gd name="connsiteX194" fmla="*/ 881062 w 1535238"/>
                            <a:gd name="connsiteY194" fmla="*/ 485775 h 1640681"/>
                            <a:gd name="connsiteX195" fmla="*/ 883444 w 1535238"/>
                            <a:gd name="connsiteY195" fmla="*/ 492919 h 1640681"/>
                            <a:gd name="connsiteX196" fmla="*/ 890587 w 1535238"/>
                            <a:gd name="connsiteY196" fmla="*/ 497681 h 1640681"/>
                            <a:gd name="connsiteX197" fmla="*/ 895350 w 1535238"/>
                            <a:gd name="connsiteY197" fmla="*/ 504825 h 1640681"/>
                            <a:gd name="connsiteX198" fmla="*/ 923925 w 1535238"/>
                            <a:gd name="connsiteY198" fmla="*/ 519113 h 1640681"/>
                            <a:gd name="connsiteX199" fmla="*/ 931069 w 1535238"/>
                            <a:gd name="connsiteY199" fmla="*/ 521494 h 1640681"/>
                            <a:gd name="connsiteX200" fmla="*/ 938212 w 1535238"/>
                            <a:gd name="connsiteY200" fmla="*/ 523875 h 1640681"/>
                            <a:gd name="connsiteX201" fmla="*/ 964406 w 1535238"/>
                            <a:gd name="connsiteY201" fmla="*/ 526256 h 1640681"/>
                            <a:gd name="connsiteX202" fmla="*/ 1042987 w 1535238"/>
                            <a:gd name="connsiteY202" fmla="*/ 523875 h 1640681"/>
                            <a:gd name="connsiteX203" fmla="*/ 1050131 w 1535238"/>
                            <a:gd name="connsiteY203" fmla="*/ 521494 h 1640681"/>
                            <a:gd name="connsiteX204" fmla="*/ 1081087 w 1535238"/>
                            <a:gd name="connsiteY204" fmla="*/ 519113 h 1640681"/>
                            <a:gd name="connsiteX205" fmla="*/ 1090612 w 1535238"/>
                            <a:gd name="connsiteY205" fmla="*/ 516731 h 1640681"/>
                            <a:gd name="connsiteX206" fmla="*/ 1097756 w 1535238"/>
                            <a:gd name="connsiteY206" fmla="*/ 511969 h 1640681"/>
                            <a:gd name="connsiteX207" fmla="*/ 1104900 w 1535238"/>
                            <a:gd name="connsiteY207" fmla="*/ 509588 h 1640681"/>
                            <a:gd name="connsiteX208" fmla="*/ 1119187 w 1535238"/>
                            <a:gd name="connsiteY208" fmla="*/ 500063 h 1640681"/>
                            <a:gd name="connsiteX209" fmla="*/ 1126331 w 1535238"/>
                            <a:gd name="connsiteY209" fmla="*/ 495300 h 1640681"/>
                            <a:gd name="connsiteX210" fmla="*/ 1133475 w 1535238"/>
                            <a:gd name="connsiteY210" fmla="*/ 492919 h 1640681"/>
                            <a:gd name="connsiteX211" fmla="*/ 1138237 w 1535238"/>
                            <a:gd name="connsiteY211" fmla="*/ 485775 h 1640681"/>
                            <a:gd name="connsiteX212" fmla="*/ 1145381 w 1535238"/>
                            <a:gd name="connsiteY212" fmla="*/ 483394 h 1640681"/>
                            <a:gd name="connsiteX213" fmla="*/ 1154906 w 1535238"/>
                            <a:gd name="connsiteY213" fmla="*/ 478631 h 1640681"/>
                            <a:gd name="connsiteX214" fmla="*/ 1164431 w 1535238"/>
                            <a:gd name="connsiteY214" fmla="*/ 457200 h 1640681"/>
                            <a:gd name="connsiteX215" fmla="*/ 1166812 w 1535238"/>
                            <a:gd name="connsiteY215" fmla="*/ 450056 h 1640681"/>
                            <a:gd name="connsiteX216" fmla="*/ 1169194 w 1535238"/>
                            <a:gd name="connsiteY216" fmla="*/ 442913 h 1640681"/>
                            <a:gd name="connsiteX217" fmla="*/ 1171575 w 1535238"/>
                            <a:gd name="connsiteY217" fmla="*/ 428625 h 1640681"/>
                            <a:gd name="connsiteX218" fmla="*/ 1176337 w 1535238"/>
                            <a:gd name="connsiteY218" fmla="*/ 414338 h 1640681"/>
                            <a:gd name="connsiteX219" fmla="*/ 1188244 w 1535238"/>
                            <a:gd name="connsiteY219" fmla="*/ 392906 h 1640681"/>
                            <a:gd name="connsiteX220" fmla="*/ 1195387 w 1535238"/>
                            <a:gd name="connsiteY220" fmla="*/ 388144 h 1640681"/>
                            <a:gd name="connsiteX221" fmla="*/ 1212056 w 1535238"/>
                            <a:gd name="connsiteY221" fmla="*/ 378619 h 1640681"/>
                            <a:gd name="connsiteX222" fmla="*/ 1219200 w 1535238"/>
                            <a:gd name="connsiteY222" fmla="*/ 373856 h 1640681"/>
                            <a:gd name="connsiteX223" fmla="*/ 1262062 w 1535238"/>
                            <a:gd name="connsiteY223" fmla="*/ 373856 h 1640681"/>
                            <a:gd name="connsiteX224" fmla="*/ 1295400 w 1535238"/>
                            <a:gd name="connsiteY224" fmla="*/ 373856 h 1640681"/>
                            <a:gd name="connsiteX225" fmla="*/ 1302544 w 1535238"/>
                            <a:gd name="connsiteY225" fmla="*/ 366713 h 1640681"/>
                            <a:gd name="connsiteX226" fmla="*/ 1316831 w 1535238"/>
                            <a:gd name="connsiteY226" fmla="*/ 357188 h 1640681"/>
                            <a:gd name="connsiteX227" fmla="*/ 1321594 w 1535238"/>
                            <a:gd name="connsiteY227" fmla="*/ 350044 h 1640681"/>
                            <a:gd name="connsiteX228" fmla="*/ 1335881 w 1535238"/>
                            <a:gd name="connsiteY228" fmla="*/ 340519 h 1640681"/>
                            <a:gd name="connsiteX229" fmla="*/ 1347787 w 1535238"/>
                            <a:gd name="connsiteY229" fmla="*/ 328613 h 1640681"/>
                            <a:gd name="connsiteX230" fmla="*/ 1352550 w 1535238"/>
                            <a:gd name="connsiteY230" fmla="*/ 321469 h 1640681"/>
                            <a:gd name="connsiteX231" fmla="*/ 1359694 w 1535238"/>
                            <a:gd name="connsiteY231" fmla="*/ 314325 h 1640681"/>
                            <a:gd name="connsiteX232" fmla="*/ 1369219 w 1535238"/>
                            <a:gd name="connsiteY232" fmla="*/ 300038 h 1640681"/>
                            <a:gd name="connsiteX233" fmla="*/ 1381125 w 1535238"/>
                            <a:gd name="connsiteY233" fmla="*/ 278606 h 1640681"/>
                            <a:gd name="connsiteX234" fmla="*/ 1402556 w 1535238"/>
                            <a:gd name="connsiteY234" fmla="*/ 261938 h 1640681"/>
                            <a:gd name="connsiteX235" fmla="*/ 1428749 w 1535238"/>
                            <a:gd name="connsiteY235" fmla="*/ 238125 h 1640681"/>
                            <a:gd name="connsiteX236" fmla="*/ 1452562 w 1535238"/>
                            <a:gd name="connsiteY236" fmla="*/ 207169 h 1640681"/>
                            <a:gd name="connsiteX237" fmla="*/ 1483519 w 1535238"/>
                            <a:gd name="connsiteY237" fmla="*/ 159544 h 1640681"/>
                            <a:gd name="connsiteX238" fmla="*/ 1504950 w 1535238"/>
                            <a:gd name="connsiteY238" fmla="*/ 142875 h 1640681"/>
                            <a:gd name="connsiteX239" fmla="*/ 1512094 w 1535238"/>
                            <a:gd name="connsiteY239" fmla="*/ 135731 h 1640681"/>
                            <a:gd name="connsiteX240" fmla="*/ 1528762 w 1535238"/>
                            <a:gd name="connsiteY240" fmla="*/ 123825 h 1640681"/>
                            <a:gd name="connsiteX241" fmla="*/ 1531144 w 1535238"/>
                            <a:gd name="connsiteY241" fmla="*/ 73819 h 1640681"/>
                            <a:gd name="connsiteX242" fmla="*/ 1526381 w 1535238"/>
                            <a:gd name="connsiteY242" fmla="*/ 42863 h 1640681"/>
                            <a:gd name="connsiteX243" fmla="*/ 1521619 w 1535238"/>
                            <a:gd name="connsiteY243" fmla="*/ 23813 h 1640681"/>
                            <a:gd name="connsiteX244" fmla="*/ 1514475 w 1535238"/>
                            <a:gd name="connsiteY244" fmla="*/ 11906 h 1640681"/>
                            <a:gd name="connsiteX245" fmla="*/ 1507331 w 1535238"/>
                            <a:gd name="connsiteY245" fmla="*/ 0 h 1640681"/>
                            <a:gd name="connsiteX246" fmla="*/ 1507331 w 1535238"/>
                            <a:gd name="connsiteY246" fmla="*/ 0 h 1640681"/>
                            <a:gd name="connsiteX247" fmla="*/ 1507331 w 1535238"/>
                            <a:gd name="connsiteY247"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57175 w 1535238"/>
                            <a:gd name="connsiteY135" fmla="*/ 338138 h 1640681"/>
                            <a:gd name="connsiteX136" fmla="*/ 252412 w 1535238"/>
                            <a:gd name="connsiteY136" fmla="*/ 323850 h 1640681"/>
                            <a:gd name="connsiteX137" fmla="*/ 247650 w 1535238"/>
                            <a:gd name="connsiteY137" fmla="*/ 314325 h 1640681"/>
                            <a:gd name="connsiteX138" fmla="*/ 242887 w 1535238"/>
                            <a:gd name="connsiteY138" fmla="*/ 300038 h 1640681"/>
                            <a:gd name="connsiteX139" fmla="*/ 235744 w 1535238"/>
                            <a:gd name="connsiteY139" fmla="*/ 278606 h 1640681"/>
                            <a:gd name="connsiteX140" fmla="*/ 233362 w 1535238"/>
                            <a:gd name="connsiteY140" fmla="*/ 271463 h 1640681"/>
                            <a:gd name="connsiteX141" fmla="*/ 230981 w 1535238"/>
                            <a:gd name="connsiteY141" fmla="*/ 257175 h 1640681"/>
                            <a:gd name="connsiteX142" fmla="*/ 226219 w 1535238"/>
                            <a:gd name="connsiteY142" fmla="*/ 240506 h 1640681"/>
                            <a:gd name="connsiteX143" fmla="*/ 228600 w 1535238"/>
                            <a:gd name="connsiteY143" fmla="*/ 180975 h 1640681"/>
                            <a:gd name="connsiteX144" fmla="*/ 230981 w 1535238"/>
                            <a:gd name="connsiteY144" fmla="*/ 173831 h 1640681"/>
                            <a:gd name="connsiteX145" fmla="*/ 235744 w 1535238"/>
                            <a:gd name="connsiteY145" fmla="*/ 166688 h 1640681"/>
                            <a:gd name="connsiteX146" fmla="*/ 242887 w 1535238"/>
                            <a:gd name="connsiteY146" fmla="*/ 161925 h 1640681"/>
                            <a:gd name="connsiteX147" fmla="*/ 278606 w 1535238"/>
                            <a:gd name="connsiteY147" fmla="*/ 152400 h 1640681"/>
                            <a:gd name="connsiteX148" fmla="*/ 292894 w 1535238"/>
                            <a:gd name="connsiteY148" fmla="*/ 157163 h 1640681"/>
                            <a:gd name="connsiteX149" fmla="*/ 297656 w 1535238"/>
                            <a:gd name="connsiteY149" fmla="*/ 171450 h 1640681"/>
                            <a:gd name="connsiteX150" fmla="*/ 304800 w 1535238"/>
                            <a:gd name="connsiteY150" fmla="*/ 178594 h 1640681"/>
                            <a:gd name="connsiteX151" fmla="*/ 319087 w 1535238"/>
                            <a:gd name="connsiteY151" fmla="*/ 188119 h 1640681"/>
                            <a:gd name="connsiteX152" fmla="*/ 333375 w 1535238"/>
                            <a:gd name="connsiteY152" fmla="*/ 200025 h 1640681"/>
                            <a:gd name="connsiteX153" fmla="*/ 354806 w 1535238"/>
                            <a:gd name="connsiteY153" fmla="*/ 223838 h 1640681"/>
                            <a:gd name="connsiteX154" fmla="*/ 364331 w 1535238"/>
                            <a:gd name="connsiteY154" fmla="*/ 226219 h 1640681"/>
                            <a:gd name="connsiteX155" fmla="*/ 390525 w 1535238"/>
                            <a:gd name="connsiteY155" fmla="*/ 233363 h 1640681"/>
                            <a:gd name="connsiteX156" fmla="*/ 404812 w 1535238"/>
                            <a:gd name="connsiteY156" fmla="*/ 238125 h 1640681"/>
                            <a:gd name="connsiteX157" fmla="*/ 426244 w 1535238"/>
                            <a:gd name="connsiteY157" fmla="*/ 242888 h 1640681"/>
                            <a:gd name="connsiteX158" fmla="*/ 454819 w 1535238"/>
                            <a:gd name="connsiteY158" fmla="*/ 247650 h 1640681"/>
                            <a:gd name="connsiteX159" fmla="*/ 469106 w 1535238"/>
                            <a:gd name="connsiteY159" fmla="*/ 252413 h 1640681"/>
                            <a:gd name="connsiteX160" fmla="*/ 490537 w 1535238"/>
                            <a:gd name="connsiteY160" fmla="*/ 245269 h 1640681"/>
                            <a:gd name="connsiteX161" fmla="*/ 497681 w 1535238"/>
                            <a:gd name="connsiteY161" fmla="*/ 242888 h 1640681"/>
                            <a:gd name="connsiteX162" fmla="*/ 514350 w 1535238"/>
                            <a:gd name="connsiteY162" fmla="*/ 235744 h 1640681"/>
                            <a:gd name="connsiteX163" fmla="*/ 535781 w 1535238"/>
                            <a:gd name="connsiteY163" fmla="*/ 223838 h 1640681"/>
                            <a:gd name="connsiteX164" fmla="*/ 542925 w 1535238"/>
                            <a:gd name="connsiteY164" fmla="*/ 219075 h 1640681"/>
                            <a:gd name="connsiteX165" fmla="*/ 557212 w 1535238"/>
                            <a:gd name="connsiteY165" fmla="*/ 214313 h 1640681"/>
                            <a:gd name="connsiteX166" fmla="*/ 571500 w 1535238"/>
                            <a:gd name="connsiteY166" fmla="*/ 209550 h 1640681"/>
                            <a:gd name="connsiteX167" fmla="*/ 581025 w 1535238"/>
                            <a:gd name="connsiteY167" fmla="*/ 207169 h 1640681"/>
                            <a:gd name="connsiteX168" fmla="*/ 595312 w 1535238"/>
                            <a:gd name="connsiteY168" fmla="*/ 202406 h 1640681"/>
                            <a:gd name="connsiteX169" fmla="*/ 631031 w 1535238"/>
                            <a:gd name="connsiteY169" fmla="*/ 190500 h 1640681"/>
                            <a:gd name="connsiteX170" fmla="*/ 654844 w 1535238"/>
                            <a:gd name="connsiteY170" fmla="*/ 183356 h 1640681"/>
                            <a:gd name="connsiteX171" fmla="*/ 685800 w 1535238"/>
                            <a:gd name="connsiteY171" fmla="*/ 178594 h 1640681"/>
                            <a:gd name="connsiteX172" fmla="*/ 700087 w 1535238"/>
                            <a:gd name="connsiteY172" fmla="*/ 173831 h 1640681"/>
                            <a:gd name="connsiteX173" fmla="*/ 707231 w 1535238"/>
                            <a:gd name="connsiteY173" fmla="*/ 171450 h 1640681"/>
                            <a:gd name="connsiteX174" fmla="*/ 714375 w 1535238"/>
                            <a:gd name="connsiteY174" fmla="*/ 169069 h 1640681"/>
                            <a:gd name="connsiteX175" fmla="*/ 766762 w 1535238"/>
                            <a:gd name="connsiteY175" fmla="*/ 171450 h 1640681"/>
                            <a:gd name="connsiteX176" fmla="*/ 788194 w 1535238"/>
                            <a:gd name="connsiteY176" fmla="*/ 188119 h 1640681"/>
                            <a:gd name="connsiteX177" fmla="*/ 795337 w 1535238"/>
                            <a:gd name="connsiteY177" fmla="*/ 202406 h 1640681"/>
                            <a:gd name="connsiteX178" fmla="*/ 800100 w 1535238"/>
                            <a:gd name="connsiteY178" fmla="*/ 216694 h 1640681"/>
                            <a:gd name="connsiteX179" fmla="*/ 804862 w 1535238"/>
                            <a:gd name="connsiteY179" fmla="*/ 223838 h 1640681"/>
                            <a:gd name="connsiteX180" fmla="*/ 816769 w 1535238"/>
                            <a:gd name="connsiteY180" fmla="*/ 238125 h 1640681"/>
                            <a:gd name="connsiteX181" fmla="*/ 823912 w 1535238"/>
                            <a:gd name="connsiteY181" fmla="*/ 273844 h 1640681"/>
                            <a:gd name="connsiteX182" fmla="*/ 828675 w 1535238"/>
                            <a:gd name="connsiteY182" fmla="*/ 316706 h 1640681"/>
                            <a:gd name="connsiteX183" fmla="*/ 833437 w 1535238"/>
                            <a:gd name="connsiteY183" fmla="*/ 364331 h 1640681"/>
                            <a:gd name="connsiteX184" fmla="*/ 838200 w 1535238"/>
                            <a:gd name="connsiteY184" fmla="*/ 378619 h 1640681"/>
                            <a:gd name="connsiteX185" fmla="*/ 840581 w 1535238"/>
                            <a:gd name="connsiteY185" fmla="*/ 385763 h 1640681"/>
                            <a:gd name="connsiteX186" fmla="*/ 845344 w 1535238"/>
                            <a:gd name="connsiteY186" fmla="*/ 392906 h 1640681"/>
                            <a:gd name="connsiteX187" fmla="*/ 850106 w 1535238"/>
                            <a:gd name="connsiteY187" fmla="*/ 407194 h 1640681"/>
                            <a:gd name="connsiteX188" fmla="*/ 852487 w 1535238"/>
                            <a:gd name="connsiteY188" fmla="*/ 414338 h 1640681"/>
                            <a:gd name="connsiteX189" fmla="*/ 857250 w 1535238"/>
                            <a:gd name="connsiteY189" fmla="*/ 421481 h 1640681"/>
                            <a:gd name="connsiteX190" fmla="*/ 871537 w 1535238"/>
                            <a:gd name="connsiteY190" fmla="*/ 464344 h 1640681"/>
                            <a:gd name="connsiteX191" fmla="*/ 873919 w 1535238"/>
                            <a:gd name="connsiteY191" fmla="*/ 471488 h 1640681"/>
                            <a:gd name="connsiteX192" fmla="*/ 876300 w 1535238"/>
                            <a:gd name="connsiteY192" fmla="*/ 478631 h 1640681"/>
                            <a:gd name="connsiteX193" fmla="*/ 881062 w 1535238"/>
                            <a:gd name="connsiteY193" fmla="*/ 485775 h 1640681"/>
                            <a:gd name="connsiteX194" fmla="*/ 883444 w 1535238"/>
                            <a:gd name="connsiteY194" fmla="*/ 492919 h 1640681"/>
                            <a:gd name="connsiteX195" fmla="*/ 890587 w 1535238"/>
                            <a:gd name="connsiteY195" fmla="*/ 497681 h 1640681"/>
                            <a:gd name="connsiteX196" fmla="*/ 895350 w 1535238"/>
                            <a:gd name="connsiteY196" fmla="*/ 504825 h 1640681"/>
                            <a:gd name="connsiteX197" fmla="*/ 923925 w 1535238"/>
                            <a:gd name="connsiteY197" fmla="*/ 519113 h 1640681"/>
                            <a:gd name="connsiteX198" fmla="*/ 931069 w 1535238"/>
                            <a:gd name="connsiteY198" fmla="*/ 521494 h 1640681"/>
                            <a:gd name="connsiteX199" fmla="*/ 938212 w 1535238"/>
                            <a:gd name="connsiteY199" fmla="*/ 523875 h 1640681"/>
                            <a:gd name="connsiteX200" fmla="*/ 964406 w 1535238"/>
                            <a:gd name="connsiteY200" fmla="*/ 526256 h 1640681"/>
                            <a:gd name="connsiteX201" fmla="*/ 1042987 w 1535238"/>
                            <a:gd name="connsiteY201" fmla="*/ 523875 h 1640681"/>
                            <a:gd name="connsiteX202" fmla="*/ 1050131 w 1535238"/>
                            <a:gd name="connsiteY202" fmla="*/ 521494 h 1640681"/>
                            <a:gd name="connsiteX203" fmla="*/ 1081087 w 1535238"/>
                            <a:gd name="connsiteY203" fmla="*/ 519113 h 1640681"/>
                            <a:gd name="connsiteX204" fmla="*/ 1090612 w 1535238"/>
                            <a:gd name="connsiteY204" fmla="*/ 516731 h 1640681"/>
                            <a:gd name="connsiteX205" fmla="*/ 1097756 w 1535238"/>
                            <a:gd name="connsiteY205" fmla="*/ 511969 h 1640681"/>
                            <a:gd name="connsiteX206" fmla="*/ 1104900 w 1535238"/>
                            <a:gd name="connsiteY206" fmla="*/ 509588 h 1640681"/>
                            <a:gd name="connsiteX207" fmla="*/ 1119187 w 1535238"/>
                            <a:gd name="connsiteY207" fmla="*/ 500063 h 1640681"/>
                            <a:gd name="connsiteX208" fmla="*/ 1126331 w 1535238"/>
                            <a:gd name="connsiteY208" fmla="*/ 495300 h 1640681"/>
                            <a:gd name="connsiteX209" fmla="*/ 1133475 w 1535238"/>
                            <a:gd name="connsiteY209" fmla="*/ 492919 h 1640681"/>
                            <a:gd name="connsiteX210" fmla="*/ 1138237 w 1535238"/>
                            <a:gd name="connsiteY210" fmla="*/ 485775 h 1640681"/>
                            <a:gd name="connsiteX211" fmla="*/ 1145381 w 1535238"/>
                            <a:gd name="connsiteY211" fmla="*/ 483394 h 1640681"/>
                            <a:gd name="connsiteX212" fmla="*/ 1154906 w 1535238"/>
                            <a:gd name="connsiteY212" fmla="*/ 478631 h 1640681"/>
                            <a:gd name="connsiteX213" fmla="*/ 1164431 w 1535238"/>
                            <a:gd name="connsiteY213" fmla="*/ 457200 h 1640681"/>
                            <a:gd name="connsiteX214" fmla="*/ 1166812 w 1535238"/>
                            <a:gd name="connsiteY214" fmla="*/ 450056 h 1640681"/>
                            <a:gd name="connsiteX215" fmla="*/ 1169194 w 1535238"/>
                            <a:gd name="connsiteY215" fmla="*/ 442913 h 1640681"/>
                            <a:gd name="connsiteX216" fmla="*/ 1171575 w 1535238"/>
                            <a:gd name="connsiteY216" fmla="*/ 428625 h 1640681"/>
                            <a:gd name="connsiteX217" fmla="*/ 1176337 w 1535238"/>
                            <a:gd name="connsiteY217" fmla="*/ 414338 h 1640681"/>
                            <a:gd name="connsiteX218" fmla="*/ 1188244 w 1535238"/>
                            <a:gd name="connsiteY218" fmla="*/ 392906 h 1640681"/>
                            <a:gd name="connsiteX219" fmla="*/ 1195387 w 1535238"/>
                            <a:gd name="connsiteY219" fmla="*/ 388144 h 1640681"/>
                            <a:gd name="connsiteX220" fmla="*/ 1212056 w 1535238"/>
                            <a:gd name="connsiteY220" fmla="*/ 378619 h 1640681"/>
                            <a:gd name="connsiteX221" fmla="*/ 1219200 w 1535238"/>
                            <a:gd name="connsiteY221" fmla="*/ 373856 h 1640681"/>
                            <a:gd name="connsiteX222" fmla="*/ 1262062 w 1535238"/>
                            <a:gd name="connsiteY222" fmla="*/ 373856 h 1640681"/>
                            <a:gd name="connsiteX223" fmla="*/ 1295400 w 1535238"/>
                            <a:gd name="connsiteY223" fmla="*/ 373856 h 1640681"/>
                            <a:gd name="connsiteX224" fmla="*/ 1302544 w 1535238"/>
                            <a:gd name="connsiteY224" fmla="*/ 366713 h 1640681"/>
                            <a:gd name="connsiteX225" fmla="*/ 1316831 w 1535238"/>
                            <a:gd name="connsiteY225" fmla="*/ 357188 h 1640681"/>
                            <a:gd name="connsiteX226" fmla="*/ 1321594 w 1535238"/>
                            <a:gd name="connsiteY226" fmla="*/ 350044 h 1640681"/>
                            <a:gd name="connsiteX227" fmla="*/ 1335881 w 1535238"/>
                            <a:gd name="connsiteY227" fmla="*/ 340519 h 1640681"/>
                            <a:gd name="connsiteX228" fmla="*/ 1347787 w 1535238"/>
                            <a:gd name="connsiteY228" fmla="*/ 328613 h 1640681"/>
                            <a:gd name="connsiteX229" fmla="*/ 1352550 w 1535238"/>
                            <a:gd name="connsiteY229" fmla="*/ 321469 h 1640681"/>
                            <a:gd name="connsiteX230" fmla="*/ 1359694 w 1535238"/>
                            <a:gd name="connsiteY230" fmla="*/ 314325 h 1640681"/>
                            <a:gd name="connsiteX231" fmla="*/ 1369219 w 1535238"/>
                            <a:gd name="connsiteY231" fmla="*/ 300038 h 1640681"/>
                            <a:gd name="connsiteX232" fmla="*/ 1381125 w 1535238"/>
                            <a:gd name="connsiteY232" fmla="*/ 278606 h 1640681"/>
                            <a:gd name="connsiteX233" fmla="*/ 1402556 w 1535238"/>
                            <a:gd name="connsiteY233" fmla="*/ 261938 h 1640681"/>
                            <a:gd name="connsiteX234" fmla="*/ 1428749 w 1535238"/>
                            <a:gd name="connsiteY234" fmla="*/ 238125 h 1640681"/>
                            <a:gd name="connsiteX235" fmla="*/ 1452562 w 1535238"/>
                            <a:gd name="connsiteY235" fmla="*/ 207169 h 1640681"/>
                            <a:gd name="connsiteX236" fmla="*/ 1483519 w 1535238"/>
                            <a:gd name="connsiteY236" fmla="*/ 159544 h 1640681"/>
                            <a:gd name="connsiteX237" fmla="*/ 1504950 w 1535238"/>
                            <a:gd name="connsiteY237" fmla="*/ 142875 h 1640681"/>
                            <a:gd name="connsiteX238" fmla="*/ 1512094 w 1535238"/>
                            <a:gd name="connsiteY238" fmla="*/ 135731 h 1640681"/>
                            <a:gd name="connsiteX239" fmla="*/ 1528762 w 1535238"/>
                            <a:gd name="connsiteY239" fmla="*/ 123825 h 1640681"/>
                            <a:gd name="connsiteX240" fmla="*/ 1531144 w 1535238"/>
                            <a:gd name="connsiteY240" fmla="*/ 73819 h 1640681"/>
                            <a:gd name="connsiteX241" fmla="*/ 1526381 w 1535238"/>
                            <a:gd name="connsiteY241" fmla="*/ 42863 h 1640681"/>
                            <a:gd name="connsiteX242" fmla="*/ 1521619 w 1535238"/>
                            <a:gd name="connsiteY242" fmla="*/ 23813 h 1640681"/>
                            <a:gd name="connsiteX243" fmla="*/ 1514475 w 1535238"/>
                            <a:gd name="connsiteY243" fmla="*/ 11906 h 1640681"/>
                            <a:gd name="connsiteX244" fmla="*/ 1507331 w 1535238"/>
                            <a:gd name="connsiteY244" fmla="*/ 0 h 1640681"/>
                            <a:gd name="connsiteX245" fmla="*/ 1507331 w 1535238"/>
                            <a:gd name="connsiteY245" fmla="*/ 0 h 1640681"/>
                            <a:gd name="connsiteX246" fmla="*/ 1507331 w 1535238"/>
                            <a:gd name="connsiteY246"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57175 w 1535238"/>
                            <a:gd name="connsiteY135" fmla="*/ 338138 h 1640681"/>
                            <a:gd name="connsiteX136" fmla="*/ 252412 w 1535238"/>
                            <a:gd name="connsiteY136" fmla="*/ 323850 h 1640681"/>
                            <a:gd name="connsiteX137" fmla="*/ 242887 w 1535238"/>
                            <a:gd name="connsiteY137" fmla="*/ 300038 h 1640681"/>
                            <a:gd name="connsiteX138" fmla="*/ 235744 w 1535238"/>
                            <a:gd name="connsiteY138" fmla="*/ 278606 h 1640681"/>
                            <a:gd name="connsiteX139" fmla="*/ 233362 w 1535238"/>
                            <a:gd name="connsiteY139" fmla="*/ 271463 h 1640681"/>
                            <a:gd name="connsiteX140" fmla="*/ 230981 w 1535238"/>
                            <a:gd name="connsiteY140" fmla="*/ 257175 h 1640681"/>
                            <a:gd name="connsiteX141" fmla="*/ 226219 w 1535238"/>
                            <a:gd name="connsiteY141" fmla="*/ 240506 h 1640681"/>
                            <a:gd name="connsiteX142" fmla="*/ 228600 w 1535238"/>
                            <a:gd name="connsiteY142" fmla="*/ 180975 h 1640681"/>
                            <a:gd name="connsiteX143" fmla="*/ 230981 w 1535238"/>
                            <a:gd name="connsiteY143" fmla="*/ 173831 h 1640681"/>
                            <a:gd name="connsiteX144" fmla="*/ 235744 w 1535238"/>
                            <a:gd name="connsiteY144" fmla="*/ 166688 h 1640681"/>
                            <a:gd name="connsiteX145" fmla="*/ 242887 w 1535238"/>
                            <a:gd name="connsiteY145" fmla="*/ 161925 h 1640681"/>
                            <a:gd name="connsiteX146" fmla="*/ 278606 w 1535238"/>
                            <a:gd name="connsiteY146" fmla="*/ 152400 h 1640681"/>
                            <a:gd name="connsiteX147" fmla="*/ 292894 w 1535238"/>
                            <a:gd name="connsiteY147" fmla="*/ 157163 h 1640681"/>
                            <a:gd name="connsiteX148" fmla="*/ 297656 w 1535238"/>
                            <a:gd name="connsiteY148" fmla="*/ 171450 h 1640681"/>
                            <a:gd name="connsiteX149" fmla="*/ 304800 w 1535238"/>
                            <a:gd name="connsiteY149" fmla="*/ 178594 h 1640681"/>
                            <a:gd name="connsiteX150" fmla="*/ 319087 w 1535238"/>
                            <a:gd name="connsiteY150" fmla="*/ 188119 h 1640681"/>
                            <a:gd name="connsiteX151" fmla="*/ 333375 w 1535238"/>
                            <a:gd name="connsiteY151" fmla="*/ 200025 h 1640681"/>
                            <a:gd name="connsiteX152" fmla="*/ 354806 w 1535238"/>
                            <a:gd name="connsiteY152" fmla="*/ 223838 h 1640681"/>
                            <a:gd name="connsiteX153" fmla="*/ 364331 w 1535238"/>
                            <a:gd name="connsiteY153" fmla="*/ 226219 h 1640681"/>
                            <a:gd name="connsiteX154" fmla="*/ 390525 w 1535238"/>
                            <a:gd name="connsiteY154" fmla="*/ 233363 h 1640681"/>
                            <a:gd name="connsiteX155" fmla="*/ 404812 w 1535238"/>
                            <a:gd name="connsiteY155" fmla="*/ 238125 h 1640681"/>
                            <a:gd name="connsiteX156" fmla="*/ 426244 w 1535238"/>
                            <a:gd name="connsiteY156" fmla="*/ 242888 h 1640681"/>
                            <a:gd name="connsiteX157" fmla="*/ 454819 w 1535238"/>
                            <a:gd name="connsiteY157" fmla="*/ 247650 h 1640681"/>
                            <a:gd name="connsiteX158" fmla="*/ 469106 w 1535238"/>
                            <a:gd name="connsiteY158" fmla="*/ 252413 h 1640681"/>
                            <a:gd name="connsiteX159" fmla="*/ 490537 w 1535238"/>
                            <a:gd name="connsiteY159" fmla="*/ 245269 h 1640681"/>
                            <a:gd name="connsiteX160" fmla="*/ 497681 w 1535238"/>
                            <a:gd name="connsiteY160" fmla="*/ 242888 h 1640681"/>
                            <a:gd name="connsiteX161" fmla="*/ 514350 w 1535238"/>
                            <a:gd name="connsiteY161" fmla="*/ 235744 h 1640681"/>
                            <a:gd name="connsiteX162" fmla="*/ 535781 w 1535238"/>
                            <a:gd name="connsiteY162" fmla="*/ 223838 h 1640681"/>
                            <a:gd name="connsiteX163" fmla="*/ 542925 w 1535238"/>
                            <a:gd name="connsiteY163" fmla="*/ 219075 h 1640681"/>
                            <a:gd name="connsiteX164" fmla="*/ 557212 w 1535238"/>
                            <a:gd name="connsiteY164" fmla="*/ 214313 h 1640681"/>
                            <a:gd name="connsiteX165" fmla="*/ 571500 w 1535238"/>
                            <a:gd name="connsiteY165" fmla="*/ 209550 h 1640681"/>
                            <a:gd name="connsiteX166" fmla="*/ 581025 w 1535238"/>
                            <a:gd name="connsiteY166" fmla="*/ 207169 h 1640681"/>
                            <a:gd name="connsiteX167" fmla="*/ 595312 w 1535238"/>
                            <a:gd name="connsiteY167" fmla="*/ 202406 h 1640681"/>
                            <a:gd name="connsiteX168" fmla="*/ 631031 w 1535238"/>
                            <a:gd name="connsiteY168" fmla="*/ 190500 h 1640681"/>
                            <a:gd name="connsiteX169" fmla="*/ 654844 w 1535238"/>
                            <a:gd name="connsiteY169" fmla="*/ 183356 h 1640681"/>
                            <a:gd name="connsiteX170" fmla="*/ 685800 w 1535238"/>
                            <a:gd name="connsiteY170" fmla="*/ 178594 h 1640681"/>
                            <a:gd name="connsiteX171" fmla="*/ 700087 w 1535238"/>
                            <a:gd name="connsiteY171" fmla="*/ 173831 h 1640681"/>
                            <a:gd name="connsiteX172" fmla="*/ 707231 w 1535238"/>
                            <a:gd name="connsiteY172" fmla="*/ 171450 h 1640681"/>
                            <a:gd name="connsiteX173" fmla="*/ 714375 w 1535238"/>
                            <a:gd name="connsiteY173" fmla="*/ 169069 h 1640681"/>
                            <a:gd name="connsiteX174" fmla="*/ 766762 w 1535238"/>
                            <a:gd name="connsiteY174" fmla="*/ 171450 h 1640681"/>
                            <a:gd name="connsiteX175" fmla="*/ 788194 w 1535238"/>
                            <a:gd name="connsiteY175" fmla="*/ 188119 h 1640681"/>
                            <a:gd name="connsiteX176" fmla="*/ 795337 w 1535238"/>
                            <a:gd name="connsiteY176" fmla="*/ 202406 h 1640681"/>
                            <a:gd name="connsiteX177" fmla="*/ 800100 w 1535238"/>
                            <a:gd name="connsiteY177" fmla="*/ 216694 h 1640681"/>
                            <a:gd name="connsiteX178" fmla="*/ 804862 w 1535238"/>
                            <a:gd name="connsiteY178" fmla="*/ 223838 h 1640681"/>
                            <a:gd name="connsiteX179" fmla="*/ 816769 w 1535238"/>
                            <a:gd name="connsiteY179" fmla="*/ 238125 h 1640681"/>
                            <a:gd name="connsiteX180" fmla="*/ 823912 w 1535238"/>
                            <a:gd name="connsiteY180" fmla="*/ 273844 h 1640681"/>
                            <a:gd name="connsiteX181" fmla="*/ 828675 w 1535238"/>
                            <a:gd name="connsiteY181" fmla="*/ 316706 h 1640681"/>
                            <a:gd name="connsiteX182" fmla="*/ 833437 w 1535238"/>
                            <a:gd name="connsiteY182" fmla="*/ 364331 h 1640681"/>
                            <a:gd name="connsiteX183" fmla="*/ 838200 w 1535238"/>
                            <a:gd name="connsiteY183" fmla="*/ 378619 h 1640681"/>
                            <a:gd name="connsiteX184" fmla="*/ 840581 w 1535238"/>
                            <a:gd name="connsiteY184" fmla="*/ 385763 h 1640681"/>
                            <a:gd name="connsiteX185" fmla="*/ 845344 w 1535238"/>
                            <a:gd name="connsiteY185" fmla="*/ 392906 h 1640681"/>
                            <a:gd name="connsiteX186" fmla="*/ 850106 w 1535238"/>
                            <a:gd name="connsiteY186" fmla="*/ 407194 h 1640681"/>
                            <a:gd name="connsiteX187" fmla="*/ 852487 w 1535238"/>
                            <a:gd name="connsiteY187" fmla="*/ 414338 h 1640681"/>
                            <a:gd name="connsiteX188" fmla="*/ 857250 w 1535238"/>
                            <a:gd name="connsiteY188" fmla="*/ 421481 h 1640681"/>
                            <a:gd name="connsiteX189" fmla="*/ 871537 w 1535238"/>
                            <a:gd name="connsiteY189" fmla="*/ 464344 h 1640681"/>
                            <a:gd name="connsiteX190" fmla="*/ 873919 w 1535238"/>
                            <a:gd name="connsiteY190" fmla="*/ 471488 h 1640681"/>
                            <a:gd name="connsiteX191" fmla="*/ 876300 w 1535238"/>
                            <a:gd name="connsiteY191" fmla="*/ 478631 h 1640681"/>
                            <a:gd name="connsiteX192" fmla="*/ 881062 w 1535238"/>
                            <a:gd name="connsiteY192" fmla="*/ 485775 h 1640681"/>
                            <a:gd name="connsiteX193" fmla="*/ 883444 w 1535238"/>
                            <a:gd name="connsiteY193" fmla="*/ 492919 h 1640681"/>
                            <a:gd name="connsiteX194" fmla="*/ 890587 w 1535238"/>
                            <a:gd name="connsiteY194" fmla="*/ 497681 h 1640681"/>
                            <a:gd name="connsiteX195" fmla="*/ 895350 w 1535238"/>
                            <a:gd name="connsiteY195" fmla="*/ 504825 h 1640681"/>
                            <a:gd name="connsiteX196" fmla="*/ 923925 w 1535238"/>
                            <a:gd name="connsiteY196" fmla="*/ 519113 h 1640681"/>
                            <a:gd name="connsiteX197" fmla="*/ 931069 w 1535238"/>
                            <a:gd name="connsiteY197" fmla="*/ 521494 h 1640681"/>
                            <a:gd name="connsiteX198" fmla="*/ 938212 w 1535238"/>
                            <a:gd name="connsiteY198" fmla="*/ 523875 h 1640681"/>
                            <a:gd name="connsiteX199" fmla="*/ 964406 w 1535238"/>
                            <a:gd name="connsiteY199" fmla="*/ 526256 h 1640681"/>
                            <a:gd name="connsiteX200" fmla="*/ 1042987 w 1535238"/>
                            <a:gd name="connsiteY200" fmla="*/ 523875 h 1640681"/>
                            <a:gd name="connsiteX201" fmla="*/ 1050131 w 1535238"/>
                            <a:gd name="connsiteY201" fmla="*/ 521494 h 1640681"/>
                            <a:gd name="connsiteX202" fmla="*/ 1081087 w 1535238"/>
                            <a:gd name="connsiteY202" fmla="*/ 519113 h 1640681"/>
                            <a:gd name="connsiteX203" fmla="*/ 1090612 w 1535238"/>
                            <a:gd name="connsiteY203" fmla="*/ 516731 h 1640681"/>
                            <a:gd name="connsiteX204" fmla="*/ 1097756 w 1535238"/>
                            <a:gd name="connsiteY204" fmla="*/ 511969 h 1640681"/>
                            <a:gd name="connsiteX205" fmla="*/ 1104900 w 1535238"/>
                            <a:gd name="connsiteY205" fmla="*/ 509588 h 1640681"/>
                            <a:gd name="connsiteX206" fmla="*/ 1119187 w 1535238"/>
                            <a:gd name="connsiteY206" fmla="*/ 500063 h 1640681"/>
                            <a:gd name="connsiteX207" fmla="*/ 1126331 w 1535238"/>
                            <a:gd name="connsiteY207" fmla="*/ 495300 h 1640681"/>
                            <a:gd name="connsiteX208" fmla="*/ 1133475 w 1535238"/>
                            <a:gd name="connsiteY208" fmla="*/ 492919 h 1640681"/>
                            <a:gd name="connsiteX209" fmla="*/ 1138237 w 1535238"/>
                            <a:gd name="connsiteY209" fmla="*/ 485775 h 1640681"/>
                            <a:gd name="connsiteX210" fmla="*/ 1145381 w 1535238"/>
                            <a:gd name="connsiteY210" fmla="*/ 483394 h 1640681"/>
                            <a:gd name="connsiteX211" fmla="*/ 1154906 w 1535238"/>
                            <a:gd name="connsiteY211" fmla="*/ 478631 h 1640681"/>
                            <a:gd name="connsiteX212" fmla="*/ 1164431 w 1535238"/>
                            <a:gd name="connsiteY212" fmla="*/ 457200 h 1640681"/>
                            <a:gd name="connsiteX213" fmla="*/ 1166812 w 1535238"/>
                            <a:gd name="connsiteY213" fmla="*/ 450056 h 1640681"/>
                            <a:gd name="connsiteX214" fmla="*/ 1169194 w 1535238"/>
                            <a:gd name="connsiteY214" fmla="*/ 442913 h 1640681"/>
                            <a:gd name="connsiteX215" fmla="*/ 1171575 w 1535238"/>
                            <a:gd name="connsiteY215" fmla="*/ 428625 h 1640681"/>
                            <a:gd name="connsiteX216" fmla="*/ 1176337 w 1535238"/>
                            <a:gd name="connsiteY216" fmla="*/ 414338 h 1640681"/>
                            <a:gd name="connsiteX217" fmla="*/ 1188244 w 1535238"/>
                            <a:gd name="connsiteY217" fmla="*/ 392906 h 1640681"/>
                            <a:gd name="connsiteX218" fmla="*/ 1195387 w 1535238"/>
                            <a:gd name="connsiteY218" fmla="*/ 388144 h 1640681"/>
                            <a:gd name="connsiteX219" fmla="*/ 1212056 w 1535238"/>
                            <a:gd name="connsiteY219" fmla="*/ 378619 h 1640681"/>
                            <a:gd name="connsiteX220" fmla="*/ 1219200 w 1535238"/>
                            <a:gd name="connsiteY220" fmla="*/ 373856 h 1640681"/>
                            <a:gd name="connsiteX221" fmla="*/ 1262062 w 1535238"/>
                            <a:gd name="connsiteY221" fmla="*/ 373856 h 1640681"/>
                            <a:gd name="connsiteX222" fmla="*/ 1295400 w 1535238"/>
                            <a:gd name="connsiteY222" fmla="*/ 373856 h 1640681"/>
                            <a:gd name="connsiteX223" fmla="*/ 1302544 w 1535238"/>
                            <a:gd name="connsiteY223" fmla="*/ 366713 h 1640681"/>
                            <a:gd name="connsiteX224" fmla="*/ 1316831 w 1535238"/>
                            <a:gd name="connsiteY224" fmla="*/ 357188 h 1640681"/>
                            <a:gd name="connsiteX225" fmla="*/ 1321594 w 1535238"/>
                            <a:gd name="connsiteY225" fmla="*/ 350044 h 1640681"/>
                            <a:gd name="connsiteX226" fmla="*/ 1335881 w 1535238"/>
                            <a:gd name="connsiteY226" fmla="*/ 340519 h 1640681"/>
                            <a:gd name="connsiteX227" fmla="*/ 1347787 w 1535238"/>
                            <a:gd name="connsiteY227" fmla="*/ 328613 h 1640681"/>
                            <a:gd name="connsiteX228" fmla="*/ 1352550 w 1535238"/>
                            <a:gd name="connsiteY228" fmla="*/ 321469 h 1640681"/>
                            <a:gd name="connsiteX229" fmla="*/ 1359694 w 1535238"/>
                            <a:gd name="connsiteY229" fmla="*/ 314325 h 1640681"/>
                            <a:gd name="connsiteX230" fmla="*/ 1369219 w 1535238"/>
                            <a:gd name="connsiteY230" fmla="*/ 300038 h 1640681"/>
                            <a:gd name="connsiteX231" fmla="*/ 1381125 w 1535238"/>
                            <a:gd name="connsiteY231" fmla="*/ 278606 h 1640681"/>
                            <a:gd name="connsiteX232" fmla="*/ 1402556 w 1535238"/>
                            <a:gd name="connsiteY232" fmla="*/ 261938 h 1640681"/>
                            <a:gd name="connsiteX233" fmla="*/ 1428749 w 1535238"/>
                            <a:gd name="connsiteY233" fmla="*/ 238125 h 1640681"/>
                            <a:gd name="connsiteX234" fmla="*/ 1452562 w 1535238"/>
                            <a:gd name="connsiteY234" fmla="*/ 207169 h 1640681"/>
                            <a:gd name="connsiteX235" fmla="*/ 1483519 w 1535238"/>
                            <a:gd name="connsiteY235" fmla="*/ 159544 h 1640681"/>
                            <a:gd name="connsiteX236" fmla="*/ 1504950 w 1535238"/>
                            <a:gd name="connsiteY236" fmla="*/ 142875 h 1640681"/>
                            <a:gd name="connsiteX237" fmla="*/ 1512094 w 1535238"/>
                            <a:gd name="connsiteY237" fmla="*/ 135731 h 1640681"/>
                            <a:gd name="connsiteX238" fmla="*/ 1528762 w 1535238"/>
                            <a:gd name="connsiteY238" fmla="*/ 123825 h 1640681"/>
                            <a:gd name="connsiteX239" fmla="*/ 1531144 w 1535238"/>
                            <a:gd name="connsiteY239" fmla="*/ 73819 h 1640681"/>
                            <a:gd name="connsiteX240" fmla="*/ 1526381 w 1535238"/>
                            <a:gd name="connsiteY240" fmla="*/ 42863 h 1640681"/>
                            <a:gd name="connsiteX241" fmla="*/ 1521619 w 1535238"/>
                            <a:gd name="connsiteY241" fmla="*/ 23813 h 1640681"/>
                            <a:gd name="connsiteX242" fmla="*/ 1514475 w 1535238"/>
                            <a:gd name="connsiteY242" fmla="*/ 11906 h 1640681"/>
                            <a:gd name="connsiteX243" fmla="*/ 1507331 w 1535238"/>
                            <a:gd name="connsiteY243" fmla="*/ 0 h 1640681"/>
                            <a:gd name="connsiteX244" fmla="*/ 1507331 w 1535238"/>
                            <a:gd name="connsiteY244" fmla="*/ 0 h 1640681"/>
                            <a:gd name="connsiteX245" fmla="*/ 1507331 w 1535238"/>
                            <a:gd name="connsiteY245"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57175 w 1535238"/>
                            <a:gd name="connsiteY135" fmla="*/ 338138 h 1640681"/>
                            <a:gd name="connsiteX136" fmla="*/ 242887 w 1535238"/>
                            <a:gd name="connsiteY136" fmla="*/ 300038 h 1640681"/>
                            <a:gd name="connsiteX137" fmla="*/ 235744 w 1535238"/>
                            <a:gd name="connsiteY137" fmla="*/ 278606 h 1640681"/>
                            <a:gd name="connsiteX138" fmla="*/ 233362 w 1535238"/>
                            <a:gd name="connsiteY138" fmla="*/ 271463 h 1640681"/>
                            <a:gd name="connsiteX139" fmla="*/ 230981 w 1535238"/>
                            <a:gd name="connsiteY139" fmla="*/ 257175 h 1640681"/>
                            <a:gd name="connsiteX140" fmla="*/ 226219 w 1535238"/>
                            <a:gd name="connsiteY140" fmla="*/ 240506 h 1640681"/>
                            <a:gd name="connsiteX141" fmla="*/ 228600 w 1535238"/>
                            <a:gd name="connsiteY141" fmla="*/ 180975 h 1640681"/>
                            <a:gd name="connsiteX142" fmla="*/ 230981 w 1535238"/>
                            <a:gd name="connsiteY142" fmla="*/ 173831 h 1640681"/>
                            <a:gd name="connsiteX143" fmla="*/ 235744 w 1535238"/>
                            <a:gd name="connsiteY143" fmla="*/ 166688 h 1640681"/>
                            <a:gd name="connsiteX144" fmla="*/ 242887 w 1535238"/>
                            <a:gd name="connsiteY144" fmla="*/ 161925 h 1640681"/>
                            <a:gd name="connsiteX145" fmla="*/ 278606 w 1535238"/>
                            <a:gd name="connsiteY145" fmla="*/ 152400 h 1640681"/>
                            <a:gd name="connsiteX146" fmla="*/ 292894 w 1535238"/>
                            <a:gd name="connsiteY146" fmla="*/ 157163 h 1640681"/>
                            <a:gd name="connsiteX147" fmla="*/ 297656 w 1535238"/>
                            <a:gd name="connsiteY147" fmla="*/ 171450 h 1640681"/>
                            <a:gd name="connsiteX148" fmla="*/ 304800 w 1535238"/>
                            <a:gd name="connsiteY148" fmla="*/ 178594 h 1640681"/>
                            <a:gd name="connsiteX149" fmla="*/ 319087 w 1535238"/>
                            <a:gd name="connsiteY149" fmla="*/ 188119 h 1640681"/>
                            <a:gd name="connsiteX150" fmla="*/ 333375 w 1535238"/>
                            <a:gd name="connsiteY150" fmla="*/ 200025 h 1640681"/>
                            <a:gd name="connsiteX151" fmla="*/ 354806 w 1535238"/>
                            <a:gd name="connsiteY151" fmla="*/ 223838 h 1640681"/>
                            <a:gd name="connsiteX152" fmla="*/ 364331 w 1535238"/>
                            <a:gd name="connsiteY152" fmla="*/ 226219 h 1640681"/>
                            <a:gd name="connsiteX153" fmla="*/ 390525 w 1535238"/>
                            <a:gd name="connsiteY153" fmla="*/ 233363 h 1640681"/>
                            <a:gd name="connsiteX154" fmla="*/ 404812 w 1535238"/>
                            <a:gd name="connsiteY154" fmla="*/ 238125 h 1640681"/>
                            <a:gd name="connsiteX155" fmla="*/ 426244 w 1535238"/>
                            <a:gd name="connsiteY155" fmla="*/ 242888 h 1640681"/>
                            <a:gd name="connsiteX156" fmla="*/ 454819 w 1535238"/>
                            <a:gd name="connsiteY156" fmla="*/ 247650 h 1640681"/>
                            <a:gd name="connsiteX157" fmla="*/ 469106 w 1535238"/>
                            <a:gd name="connsiteY157" fmla="*/ 252413 h 1640681"/>
                            <a:gd name="connsiteX158" fmla="*/ 490537 w 1535238"/>
                            <a:gd name="connsiteY158" fmla="*/ 245269 h 1640681"/>
                            <a:gd name="connsiteX159" fmla="*/ 497681 w 1535238"/>
                            <a:gd name="connsiteY159" fmla="*/ 242888 h 1640681"/>
                            <a:gd name="connsiteX160" fmla="*/ 514350 w 1535238"/>
                            <a:gd name="connsiteY160" fmla="*/ 235744 h 1640681"/>
                            <a:gd name="connsiteX161" fmla="*/ 535781 w 1535238"/>
                            <a:gd name="connsiteY161" fmla="*/ 223838 h 1640681"/>
                            <a:gd name="connsiteX162" fmla="*/ 542925 w 1535238"/>
                            <a:gd name="connsiteY162" fmla="*/ 219075 h 1640681"/>
                            <a:gd name="connsiteX163" fmla="*/ 557212 w 1535238"/>
                            <a:gd name="connsiteY163" fmla="*/ 214313 h 1640681"/>
                            <a:gd name="connsiteX164" fmla="*/ 571500 w 1535238"/>
                            <a:gd name="connsiteY164" fmla="*/ 209550 h 1640681"/>
                            <a:gd name="connsiteX165" fmla="*/ 581025 w 1535238"/>
                            <a:gd name="connsiteY165" fmla="*/ 207169 h 1640681"/>
                            <a:gd name="connsiteX166" fmla="*/ 595312 w 1535238"/>
                            <a:gd name="connsiteY166" fmla="*/ 202406 h 1640681"/>
                            <a:gd name="connsiteX167" fmla="*/ 631031 w 1535238"/>
                            <a:gd name="connsiteY167" fmla="*/ 190500 h 1640681"/>
                            <a:gd name="connsiteX168" fmla="*/ 654844 w 1535238"/>
                            <a:gd name="connsiteY168" fmla="*/ 183356 h 1640681"/>
                            <a:gd name="connsiteX169" fmla="*/ 685800 w 1535238"/>
                            <a:gd name="connsiteY169" fmla="*/ 178594 h 1640681"/>
                            <a:gd name="connsiteX170" fmla="*/ 700087 w 1535238"/>
                            <a:gd name="connsiteY170" fmla="*/ 173831 h 1640681"/>
                            <a:gd name="connsiteX171" fmla="*/ 707231 w 1535238"/>
                            <a:gd name="connsiteY171" fmla="*/ 171450 h 1640681"/>
                            <a:gd name="connsiteX172" fmla="*/ 714375 w 1535238"/>
                            <a:gd name="connsiteY172" fmla="*/ 169069 h 1640681"/>
                            <a:gd name="connsiteX173" fmla="*/ 766762 w 1535238"/>
                            <a:gd name="connsiteY173" fmla="*/ 171450 h 1640681"/>
                            <a:gd name="connsiteX174" fmla="*/ 788194 w 1535238"/>
                            <a:gd name="connsiteY174" fmla="*/ 188119 h 1640681"/>
                            <a:gd name="connsiteX175" fmla="*/ 795337 w 1535238"/>
                            <a:gd name="connsiteY175" fmla="*/ 202406 h 1640681"/>
                            <a:gd name="connsiteX176" fmla="*/ 800100 w 1535238"/>
                            <a:gd name="connsiteY176" fmla="*/ 216694 h 1640681"/>
                            <a:gd name="connsiteX177" fmla="*/ 804862 w 1535238"/>
                            <a:gd name="connsiteY177" fmla="*/ 223838 h 1640681"/>
                            <a:gd name="connsiteX178" fmla="*/ 816769 w 1535238"/>
                            <a:gd name="connsiteY178" fmla="*/ 238125 h 1640681"/>
                            <a:gd name="connsiteX179" fmla="*/ 823912 w 1535238"/>
                            <a:gd name="connsiteY179" fmla="*/ 273844 h 1640681"/>
                            <a:gd name="connsiteX180" fmla="*/ 828675 w 1535238"/>
                            <a:gd name="connsiteY180" fmla="*/ 316706 h 1640681"/>
                            <a:gd name="connsiteX181" fmla="*/ 833437 w 1535238"/>
                            <a:gd name="connsiteY181" fmla="*/ 364331 h 1640681"/>
                            <a:gd name="connsiteX182" fmla="*/ 838200 w 1535238"/>
                            <a:gd name="connsiteY182" fmla="*/ 378619 h 1640681"/>
                            <a:gd name="connsiteX183" fmla="*/ 840581 w 1535238"/>
                            <a:gd name="connsiteY183" fmla="*/ 385763 h 1640681"/>
                            <a:gd name="connsiteX184" fmla="*/ 845344 w 1535238"/>
                            <a:gd name="connsiteY184" fmla="*/ 392906 h 1640681"/>
                            <a:gd name="connsiteX185" fmla="*/ 850106 w 1535238"/>
                            <a:gd name="connsiteY185" fmla="*/ 407194 h 1640681"/>
                            <a:gd name="connsiteX186" fmla="*/ 852487 w 1535238"/>
                            <a:gd name="connsiteY186" fmla="*/ 414338 h 1640681"/>
                            <a:gd name="connsiteX187" fmla="*/ 857250 w 1535238"/>
                            <a:gd name="connsiteY187" fmla="*/ 421481 h 1640681"/>
                            <a:gd name="connsiteX188" fmla="*/ 871537 w 1535238"/>
                            <a:gd name="connsiteY188" fmla="*/ 464344 h 1640681"/>
                            <a:gd name="connsiteX189" fmla="*/ 873919 w 1535238"/>
                            <a:gd name="connsiteY189" fmla="*/ 471488 h 1640681"/>
                            <a:gd name="connsiteX190" fmla="*/ 876300 w 1535238"/>
                            <a:gd name="connsiteY190" fmla="*/ 478631 h 1640681"/>
                            <a:gd name="connsiteX191" fmla="*/ 881062 w 1535238"/>
                            <a:gd name="connsiteY191" fmla="*/ 485775 h 1640681"/>
                            <a:gd name="connsiteX192" fmla="*/ 883444 w 1535238"/>
                            <a:gd name="connsiteY192" fmla="*/ 492919 h 1640681"/>
                            <a:gd name="connsiteX193" fmla="*/ 890587 w 1535238"/>
                            <a:gd name="connsiteY193" fmla="*/ 497681 h 1640681"/>
                            <a:gd name="connsiteX194" fmla="*/ 895350 w 1535238"/>
                            <a:gd name="connsiteY194" fmla="*/ 504825 h 1640681"/>
                            <a:gd name="connsiteX195" fmla="*/ 923925 w 1535238"/>
                            <a:gd name="connsiteY195" fmla="*/ 519113 h 1640681"/>
                            <a:gd name="connsiteX196" fmla="*/ 931069 w 1535238"/>
                            <a:gd name="connsiteY196" fmla="*/ 521494 h 1640681"/>
                            <a:gd name="connsiteX197" fmla="*/ 938212 w 1535238"/>
                            <a:gd name="connsiteY197" fmla="*/ 523875 h 1640681"/>
                            <a:gd name="connsiteX198" fmla="*/ 964406 w 1535238"/>
                            <a:gd name="connsiteY198" fmla="*/ 526256 h 1640681"/>
                            <a:gd name="connsiteX199" fmla="*/ 1042987 w 1535238"/>
                            <a:gd name="connsiteY199" fmla="*/ 523875 h 1640681"/>
                            <a:gd name="connsiteX200" fmla="*/ 1050131 w 1535238"/>
                            <a:gd name="connsiteY200" fmla="*/ 521494 h 1640681"/>
                            <a:gd name="connsiteX201" fmla="*/ 1081087 w 1535238"/>
                            <a:gd name="connsiteY201" fmla="*/ 519113 h 1640681"/>
                            <a:gd name="connsiteX202" fmla="*/ 1090612 w 1535238"/>
                            <a:gd name="connsiteY202" fmla="*/ 516731 h 1640681"/>
                            <a:gd name="connsiteX203" fmla="*/ 1097756 w 1535238"/>
                            <a:gd name="connsiteY203" fmla="*/ 511969 h 1640681"/>
                            <a:gd name="connsiteX204" fmla="*/ 1104900 w 1535238"/>
                            <a:gd name="connsiteY204" fmla="*/ 509588 h 1640681"/>
                            <a:gd name="connsiteX205" fmla="*/ 1119187 w 1535238"/>
                            <a:gd name="connsiteY205" fmla="*/ 500063 h 1640681"/>
                            <a:gd name="connsiteX206" fmla="*/ 1126331 w 1535238"/>
                            <a:gd name="connsiteY206" fmla="*/ 495300 h 1640681"/>
                            <a:gd name="connsiteX207" fmla="*/ 1133475 w 1535238"/>
                            <a:gd name="connsiteY207" fmla="*/ 492919 h 1640681"/>
                            <a:gd name="connsiteX208" fmla="*/ 1138237 w 1535238"/>
                            <a:gd name="connsiteY208" fmla="*/ 485775 h 1640681"/>
                            <a:gd name="connsiteX209" fmla="*/ 1145381 w 1535238"/>
                            <a:gd name="connsiteY209" fmla="*/ 483394 h 1640681"/>
                            <a:gd name="connsiteX210" fmla="*/ 1154906 w 1535238"/>
                            <a:gd name="connsiteY210" fmla="*/ 478631 h 1640681"/>
                            <a:gd name="connsiteX211" fmla="*/ 1164431 w 1535238"/>
                            <a:gd name="connsiteY211" fmla="*/ 457200 h 1640681"/>
                            <a:gd name="connsiteX212" fmla="*/ 1166812 w 1535238"/>
                            <a:gd name="connsiteY212" fmla="*/ 450056 h 1640681"/>
                            <a:gd name="connsiteX213" fmla="*/ 1169194 w 1535238"/>
                            <a:gd name="connsiteY213" fmla="*/ 442913 h 1640681"/>
                            <a:gd name="connsiteX214" fmla="*/ 1171575 w 1535238"/>
                            <a:gd name="connsiteY214" fmla="*/ 428625 h 1640681"/>
                            <a:gd name="connsiteX215" fmla="*/ 1176337 w 1535238"/>
                            <a:gd name="connsiteY215" fmla="*/ 414338 h 1640681"/>
                            <a:gd name="connsiteX216" fmla="*/ 1188244 w 1535238"/>
                            <a:gd name="connsiteY216" fmla="*/ 392906 h 1640681"/>
                            <a:gd name="connsiteX217" fmla="*/ 1195387 w 1535238"/>
                            <a:gd name="connsiteY217" fmla="*/ 388144 h 1640681"/>
                            <a:gd name="connsiteX218" fmla="*/ 1212056 w 1535238"/>
                            <a:gd name="connsiteY218" fmla="*/ 378619 h 1640681"/>
                            <a:gd name="connsiteX219" fmla="*/ 1219200 w 1535238"/>
                            <a:gd name="connsiteY219" fmla="*/ 373856 h 1640681"/>
                            <a:gd name="connsiteX220" fmla="*/ 1262062 w 1535238"/>
                            <a:gd name="connsiteY220" fmla="*/ 373856 h 1640681"/>
                            <a:gd name="connsiteX221" fmla="*/ 1295400 w 1535238"/>
                            <a:gd name="connsiteY221" fmla="*/ 373856 h 1640681"/>
                            <a:gd name="connsiteX222" fmla="*/ 1302544 w 1535238"/>
                            <a:gd name="connsiteY222" fmla="*/ 366713 h 1640681"/>
                            <a:gd name="connsiteX223" fmla="*/ 1316831 w 1535238"/>
                            <a:gd name="connsiteY223" fmla="*/ 357188 h 1640681"/>
                            <a:gd name="connsiteX224" fmla="*/ 1321594 w 1535238"/>
                            <a:gd name="connsiteY224" fmla="*/ 350044 h 1640681"/>
                            <a:gd name="connsiteX225" fmla="*/ 1335881 w 1535238"/>
                            <a:gd name="connsiteY225" fmla="*/ 340519 h 1640681"/>
                            <a:gd name="connsiteX226" fmla="*/ 1347787 w 1535238"/>
                            <a:gd name="connsiteY226" fmla="*/ 328613 h 1640681"/>
                            <a:gd name="connsiteX227" fmla="*/ 1352550 w 1535238"/>
                            <a:gd name="connsiteY227" fmla="*/ 321469 h 1640681"/>
                            <a:gd name="connsiteX228" fmla="*/ 1359694 w 1535238"/>
                            <a:gd name="connsiteY228" fmla="*/ 314325 h 1640681"/>
                            <a:gd name="connsiteX229" fmla="*/ 1369219 w 1535238"/>
                            <a:gd name="connsiteY229" fmla="*/ 300038 h 1640681"/>
                            <a:gd name="connsiteX230" fmla="*/ 1381125 w 1535238"/>
                            <a:gd name="connsiteY230" fmla="*/ 278606 h 1640681"/>
                            <a:gd name="connsiteX231" fmla="*/ 1402556 w 1535238"/>
                            <a:gd name="connsiteY231" fmla="*/ 261938 h 1640681"/>
                            <a:gd name="connsiteX232" fmla="*/ 1428749 w 1535238"/>
                            <a:gd name="connsiteY232" fmla="*/ 238125 h 1640681"/>
                            <a:gd name="connsiteX233" fmla="*/ 1452562 w 1535238"/>
                            <a:gd name="connsiteY233" fmla="*/ 207169 h 1640681"/>
                            <a:gd name="connsiteX234" fmla="*/ 1483519 w 1535238"/>
                            <a:gd name="connsiteY234" fmla="*/ 159544 h 1640681"/>
                            <a:gd name="connsiteX235" fmla="*/ 1504950 w 1535238"/>
                            <a:gd name="connsiteY235" fmla="*/ 142875 h 1640681"/>
                            <a:gd name="connsiteX236" fmla="*/ 1512094 w 1535238"/>
                            <a:gd name="connsiteY236" fmla="*/ 135731 h 1640681"/>
                            <a:gd name="connsiteX237" fmla="*/ 1528762 w 1535238"/>
                            <a:gd name="connsiteY237" fmla="*/ 123825 h 1640681"/>
                            <a:gd name="connsiteX238" fmla="*/ 1531144 w 1535238"/>
                            <a:gd name="connsiteY238" fmla="*/ 73819 h 1640681"/>
                            <a:gd name="connsiteX239" fmla="*/ 1526381 w 1535238"/>
                            <a:gd name="connsiteY239" fmla="*/ 42863 h 1640681"/>
                            <a:gd name="connsiteX240" fmla="*/ 1521619 w 1535238"/>
                            <a:gd name="connsiteY240" fmla="*/ 23813 h 1640681"/>
                            <a:gd name="connsiteX241" fmla="*/ 1514475 w 1535238"/>
                            <a:gd name="connsiteY241" fmla="*/ 11906 h 1640681"/>
                            <a:gd name="connsiteX242" fmla="*/ 1507331 w 1535238"/>
                            <a:gd name="connsiteY242" fmla="*/ 0 h 1640681"/>
                            <a:gd name="connsiteX243" fmla="*/ 1507331 w 1535238"/>
                            <a:gd name="connsiteY243" fmla="*/ 0 h 1640681"/>
                            <a:gd name="connsiteX244" fmla="*/ 1507331 w 1535238"/>
                            <a:gd name="connsiteY244"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61937 w 1535238"/>
                            <a:gd name="connsiteY134" fmla="*/ 345281 h 1640681"/>
                            <a:gd name="connsiteX135" fmla="*/ 242887 w 1535238"/>
                            <a:gd name="connsiteY135" fmla="*/ 300038 h 1640681"/>
                            <a:gd name="connsiteX136" fmla="*/ 235744 w 1535238"/>
                            <a:gd name="connsiteY136" fmla="*/ 278606 h 1640681"/>
                            <a:gd name="connsiteX137" fmla="*/ 233362 w 1535238"/>
                            <a:gd name="connsiteY137" fmla="*/ 271463 h 1640681"/>
                            <a:gd name="connsiteX138" fmla="*/ 230981 w 1535238"/>
                            <a:gd name="connsiteY138" fmla="*/ 257175 h 1640681"/>
                            <a:gd name="connsiteX139" fmla="*/ 226219 w 1535238"/>
                            <a:gd name="connsiteY139" fmla="*/ 240506 h 1640681"/>
                            <a:gd name="connsiteX140" fmla="*/ 228600 w 1535238"/>
                            <a:gd name="connsiteY140" fmla="*/ 180975 h 1640681"/>
                            <a:gd name="connsiteX141" fmla="*/ 230981 w 1535238"/>
                            <a:gd name="connsiteY141" fmla="*/ 173831 h 1640681"/>
                            <a:gd name="connsiteX142" fmla="*/ 235744 w 1535238"/>
                            <a:gd name="connsiteY142" fmla="*/ 166688 h 1640681"/>
                            <a:gd name="connsiteX143" fmla="*/ 242887 w 1535238"/>
                            <a:gd name="connsiteY143" fmla="*/ 161925 h 1640681"/>
                            <a:gd name="connsiteX144" fmla="*/ 278606 w 1535238"/>
                            <a:gd name="connsiteY144" fmla="*/ 152400 h 1640681"/>
                            <a:gd name="connsiteX145" fmla="*/ 292894 w 1535238"/>
                            <a:gd name="connsiteY145" fmla="*/ 157163 h 1640681"/>
                            <a:gd name="connsiteX146" fmla="*/ 297656 w 1535238"/>
                            <a:gd name="connsiteY146" fmla="*/ 171450 h 1640681"/>
                            <a:gd name="connsiteX147" fmla="*/ 304800 w 1535238"/>
                            <a:gd name="connsiteY147" fmla="*/ 178594 h 1640681"/>
                            <a:gd name="connsiteX148" fmla="*/ 319087 w 1535238"/>
                            <a:gd name="connsiteY148" fmla="*/ 188119 h 1640681"/>
                            <a:gd name="connsiteX149" fmla="*/ 333375 w 1535238"/>
                            <a:gd name="connsiteY149" fmla="*/ 200025 h 1640681"/>
                            <a:gd name="connsiteX150" fmla="*/ 354806 w 1535238"/>
                            <a:gd name="connsiteY150" fmla="*/ 223838 h 1640681"/>
                            <a:gd name="connsiteX151" fmla="*/ 364331 w 1535238"/>
                            <a:gd name="connsiteY151" fmla="*/ 226219 h 1640681"/>
                            <a:gd name="connsiteX152" fmla="*/ 390525 w 1535238"/>
                            <a:gd name="connsiteY152" fmla="*/ 233363 h 1640681"/>
                            <a:gd name="connsiteX153" fmla="*/ 404812 w 1535238"/>
                            <a:gd name="connsiteY153" fmla="*/ 238125 h 1640681"/>
                            <a:gd name="connsiteX154" fmla="*/ 426244 w 1535238"/>
                            <a:gd name="connsiteY154" fmla="*/ 242888 h 1640681"/>
                            <a:gd name="connsiteX155" fmla="*/ 454819 w 1535238"/>
                            <a:gd name="connsiteY155" fmla="*/ 247650 h 1640681"/>
                            <a:gd name="connsiteX156" fmla="*/ 469106 w 1535238"/>
                            <a:gd name="connsiteY156" fmla="*/ 252413 h 1640681"/>
                            <a:gd name="connsiteX157" fmla="*/ 490537 w 1535238"/>
                            <a:gd name="connsiteY157" fmla="*/ 245269 h 1640681"/>
                            <a:gd name="connsiteX158" fmla="*/ 497681 w 1535238"/>
                            <a:gd name="connsiteY158" fmla="*/ 242888 h 1640681"/>
                            <a:gd name="connsiteX159" fmla="*/ 514350 w 1535238"/>
                            <a:gd name="connsiteY159" fmla="*/ 235744 h 1640681"/>
                            <a:gd name="connsiteX160" fmla="*/ 535781 w 1535238"/>
                            <a:gd name="connsiteY160" fmla="*/ 223838 h 1640681"/>
                            <a:gd name="connsiteX161" fmla="*/ 542925 w 1535238"/>
                            <a:gd name="connsiteY161" fmla="*/ 219075 h 1640681"/>
                            <a:gd name="connsiteX162" fmla="*/ 557212 w 1535238"/>
                            <a:gd name="connsiteY162" fmla="*/ 214313 h 1640681"/>
                            <a:gd name="connsiteX163" fmla="*/ 571500 w 1535238"/>
                            <a:gd name="connsiteY163" fmla="*/ 209550 h 1640681"/>
                            <a:gd name="connsiteX164" fmla="*/ 581025 w 1535238"/>
                            <a:gd name="connsiteY164" fmla="*/ 207169 h 1640681"/>
                            <a:gd name="connsiteX165" fmla="*/ 595312 w 1535238"/>
                            <a:gd name="connsiteY165" fmla="*/ 202406 h 1640681"/>
                            <a:gd name="connsiteX166" fmla="*/ 631031 w 1535238"/>
                            <a:gd name="connsiteY166" fmla="*/ 190500 h 1640681"/>
                            <a:gd name="connsiteX167" fmla="*/ 654844 w 1535238"/>
                            <a:gd name="connsiteY167" fmla="*/ 183356 h 1640681"/>
                            <a:gd name="connsiteX168" fmla="*/ 685800 w 1535238"/>
                            <a:gd name="connsiteY168" fmla="*/ 178594 h 1640681"/>
                            <a:gd name="connsiteX169" fmla="*/ 700087 w 1535238"/>
                            <a:gd name="connsiteY169" fmla="*/ 173831 h 1640681"/>
                            <a:gd name="connsiteX170" fmla="*/ 707231 w 1535238"/>
                            <a:gd name="connsiteY170" fmla="*/ 171450 h 1640681"/>
                            <a:gd name="connsiteX171" fmla="*/ 714375 w 1535238"/>
                            <a:gd name="connsiteY171" fmla="*/ 169069 h 1640681"/>
                            <a:gd name="connsiteX172" fmla="*/ 766762 w 1535238"/>
                            <a:gd name="connsiteY172" fmla="*/ 171450 h 1640681"/>
                            <a:gd name="connsiteX173" fmla="*/ 788194 w 1535238"/>
                            <a:gd name="connsiteY173" fmla="*/ 188119 h 1640681"/>
                            <a:gd name="connsiteX174" fmla="*/ 795337 w 1535238"/>
                            <a:gd name="connsiteY174" fmla="*/ 202406 h 1640681"/>
                            <a:gd name="connsiteX175" fmla="*/ 800100 w 1535238"/>
                            <a:gd name="connsiteY175" fmla="*/ 216694 h 1640681"/>
                            <a:gd name="connsiteX176" fmla="*/ 804862 w 1535238"/>
                            <a:gd name="connsiteY176" fmla="*/ 223838 h 1640681"/>
                            <a:gd name="connsiteX177" fmla="*/ 816769 w 1535238"/>
                            <a:gd name="connsiteY177" fmla="*/ 238125 h 1640681"/>
                            <a:gd name="connsiteX178" fmla="*/ 823912 w 1535238"/>
                            <a:gd name="connsiteY178" fmla="*/ 273844 h 1640681"/>
                            <a:gd name="connsiteX179" fmla="*/ 828675 w 1535238"/>
                            <a:gd name="connsiteY179" fmla="*/ 316706 h 1640681"/>
                            <a:gd name="connsiteX180" fmla="*/ 833437 w 1535238"/>
                            <a:gd name="connsiteY180" fmla="*/ 364331 h 1640681"/>
                            <a:gd name="connsiteX181" fmla="*/ 838200 w 1535238"/>
                            <a:gd name="connsiteY181" fmla="*/ 378619 h 1640681"/>
                            <a:gd name="connsiteX182" fmla="*/ 840581 w 1535238"/>
                            <a:gd name="connsiteY182" fmla="*/ 385763 h 1640681"/>
                            <a:gd name="connsiteX183" fmla="*/ 845344 w 1535238"/>
                            <a:gd name="connsiteY183" fmla="*/ 392906 h 1640681"/>
                            <a:gd name="connsiteX184" fmla="*/ 850106 w 1535238"/>
                            <a:gd name="connsiteY184" fmla="*/ 407194 h 1640681"/>
                            <a:gd name="connsiteX185" fmla="*/ 852487 w 1535238"/>
                            <a:gd name="connsiteY185" fmla="*/ 414338 h 1640681"/>
                            <a:gd name="connsiteX186" fmla="*/ 857250 w 1535238"/>
                            <a:gd name="connsiteY186" fmla="*/ 421481 h 1640681"/>
                            <a:gd name="connsiteX187" fmla="*/ 871537 w 1535238"/>
                            <a:gd name="connsiteY187" fmla="*/ 464344 h 1640681"/>
                            <a:gd name="connsiteX188" fmla="*/ 873919 w 1535238"/>
                            <a:gd name="connsiteY188" fmla="*/ 471488 h 1640681"/>
                            <a:gd name="connsiteX189" fmla="*/ 876300 w 1535238"/>
                            <a:gd name="connsiteY189" fmla="*/ 478631 h 1640681"/>
                            <a:gd name="connsiteX190" fmla="*/ 881062 w 1535238"/>
                            <a:gd name="connsiteY190" fmla="*/ 485775 h 1640681"/>
                            <a:gd name="connsiteX191" fmla="*/ 883444 w 1535238"/>
                            <a:gd name="connsiteY191" fmla="*/ 492919 h 1640681"/>
                            <a:gd name="connsiteX192" fmla="*/ 890587 w 1535238"/>
                            <a:gd name="connsiteY192" fmla="*/ 497681 h 1640681"/>
                            <a:gd name="connsiteX193" fmla="*/ 895350 w 1535238"/>
                            <a:gd name="connsiteY193" fmla="*/ 504825 h 1640681"/>
                            <a:gd name="connsiteX194" fmla="*/ 923925 w 1535238"/>
                            <a:gd name="connsiteY194" fmla="*/ 519113 h 1640681"/>
                            <a:gd name="connsiteX195" fmla="*/ 931069 w 1535238"/>
                            <a:gd name="connsiteY195" fmla="*/ 521494 h 1640681"/>
                            <a:gd name="connsiteX196" fmla="*/ 938212 w 1535238"/>
                            <a:gd name="connsiteY196" fmla="*/ 523875 h 1640681"/>
                            <a:gd name="connsiteX197" fmla="*/ 964406 w 1535238"/>
                            <a:gd name="connsiteY197" fmla="*/ 526256 h 1640681"/>
                            <a:gd name="connsiteX198" fmla="*/ 1042987 w 1535238"/>
                            <a:gd name="connsiteY198" fmla="*/ 523875 h 1640681"/>
                            <a:gd name="connsiteX199" fmla="*/ 1050131 w 1535238"/>
                            <a:gd name="connsiteY199" fmla="*/ 521494 h 1640681"/>
                            <a:gd name="connsiteX200" fmla="*/ 1081087 w 1535238"/>
                            <a:gd name="connsiteY200" fmla="*/ 519113 h 1640681"/>
                            <a:gd name="connsiteX201" fmla="*/ 1090612 w 1535238"/>
                            <a:gd name="connsiteY201" fmla="*/ 516731 h 1640681"/>
                            <a:gd name="connsiteX202" fmla="*/ 1097756 w 1535238"/>
                            <a:gd name="connsiteY202" fmla="*/ 511969 h 1640681"/>
                            <a:gd name="connsiteX203" fmla="*/ 1104900 w 1535238"/>
                            <a:gd name="connsiteY203" fmla="*/ 509588 h 1640681"/>
                            <a:gd name="connsiteX204" fmla="*/ 1119187 w 1535238"/>
                            <a:gd name="connsiteY204" fmla="*/ 500063 h 1640681"/>
                            <a:gd name="connsiteX205" fmla="*/ 1126331 w 1535238"/>
                            <a:gd name="connsiteY205" fmla="*/ 495300 h 1640681"/>
                            <a:gd name="connsiteX206" fmla="*/ 1133475 w 1535238"/>
                            <a:gd name="connsiteY206" fmla="*/ 492919 h 1640681"/>
                            <a:gd name="connsiteX207" fmla="*/ 1138237 w 1535238"/>
                            <a:gd name="connsiteY207" fmla="*/ 485775 h 1640681"/>
                            <a:gd name="connsiteX208" fmla="*/ 1145381 w 1535238"/>
                            <a:gd name="connsiteY208" fmla="*/ 483394 h 1640681"/>
                            <a:gd name="connsiteX209" fmla="*/ 1154906 w 1535238"/>
                            <a:gd name="connsiteY209" fmla="*/ 478631 h 1640681"/>
                            <a:gd name="connsiteX210" fmla="*/ 1164431 w 1535238"/>
                            <a:gd name="connsiteY210" fmla="*/ 457200 h 1640681"/>
                            <a:gd name="connsiteX211" fmla="*/ 1166812 w 1535238"/>
                            <a:gd name="connsiteY211" fmla="*/ 450056 h 1640681"/>
                            <a:gd name="connsiteX212" fmla="*/ 1169194 w 1535238"/>
                            <a:gd name="connsiteY212" fmla="*/ 442913 h 1640681"/>
                            <a:gd name="connsiteX213" fmla="*/ 1171575 w 1535238"/>
                            <a:gd name="connsiteY213" fmla="*/ 428625 h 1640681"/>
                            <a:gd name="connsiteX214" fmla="*/ 1176337 w 1535238"/>
                            <a:gd name="connsiteY214" fmla="*/ 414338 h 1640681"/>
                            <a:gd name="connsiteX215" fmla="*/ 1188244 w 1535238"/>
                            <a:gd name="connsiteY215" fmla="*/ 392906 h 1640681"/>
                            <a:gd name="connsiteX216" fmla="*/ 1195387 w 1535238"/>
                            <a:gd name="connsiteY216" fmla="*/ 388144 h 1640681"/>
                            <a:gd name="connsiteX217" fmla="*/ 1212056 w 1535238"/>
                            <a:gd name="connsiteY217" fmla="*/ 378619 h 1640681"/>
                            <a:gd name="connsiteX218" fmla="*/ 1219200 w 1535238"/>
                            <a:gd name="connsiteY218" fmla="*/ 373856 h 1640681"/>
                            <a:gd name="connsiteX219" fmla="*/ 1262062 w 1535238"/>
                            <a:gd name="connsiteY219" fmla="*/ 373856 h 1640681"/>
                            <a:gd name="connsiteX220" fmla="*/ 1295400 w 1535238"/>
                            <a:gd name="connsiteY220" fmla="*/ 373856 h 1640681"/>
                            <a:gd name="connsiteX221" fmla="*/ 1302544 w 1535238"/>
                            <a:gd name="connsiteY221" fmla="*/ 366713 h 1640681"/>
                            <a:gd name="connsiteX222" fmla="*/ 1316831 w 1535238"/>
                            <a:gd name="connsiteY222" fmla="*/ 357188 h 1640681"/>
                            <a:gd name="connsiteX223" fmla="*/ 1321594 w 1535238"/>
                            <a:gd name="connsiteY223" fmla="*/ 350044 h 1640681"/>
                            <a:gd name="connsiteX224" fmla="*/ 1335881 w 1535238"/>
                            <a:gd name="connsiteY224" fmla="*/ 340519 h 1640681"/>
                            <a:gd name="connsiteX225" fmla="*/ 1347787 w 1535238"/>
                            <a:gd name="connsiteY225" fmla="*/ 328613 h 1640681"/>
                            <a:gd name="connsiteX226" fmla="*/ 1352550 w 1535238"/>
                            <a:gd name="connsiteY226" fmla="*/ 321469 h 1640681"/>
                            <a:gd name="connsiteX227" fmla="*/ 1359694 w 1535238"/>
                            <a:gd name="connsiteY227" fmla="*/ 314325 h 1640681"/>
                            <a:gd name="connsiteX228" fmla="*/ 1369219 w 1535238"/>
                            <a:gd name="connsiteY228" fmla="*/ 300038 h 1640681"/>
                            <a:gd name="connsiteX229" fmla="*/ 1381125 w 1535238"/>
                            <a:gd name="connsiteY229" fmla="*/ 278606 h 1640681"/>
                            <a:gd name="connsiteX230" fmla="*/ 1402556 w 1535238"/>
                            <a:gd name="connsiteY230" fmla="*/ 261938 h 1640681"/>
                            <a:gd name="connsiteX231" fmla="*/ 1428749 w 1535238"/>
                            <a:gd name="connsiteY231" fmla="*/ 238125 h 1640681"/>
                            <a:gd name="connsiteX232" fmla="*/ 1452562 w 1535238"/>
                            <a:gd name="connsiteY232" fmla="*/ 207169 h 1640681"/>
                            <a:gd name="connsiteX233" fmla="*/ 1483519 w 1535238"/>
                            <a:gd name="connsiteY233" fmla="*/ 159544 h 1640681"/>
                            <a:gd name="connsiteX234" fmla="*/ 1504950 w 1535238"/>
                            <a:gd name="connsiteY234" fmla="*/ 142875 h 1640681"/>
                            <a:gd name="connsiteX235" fmla="*/ 1512094 w 1535238"/>
                            <a:gd name="connsiteY235" fmla="*/ 135731 h 1640681"/>
                            <a:gd name="connsiteX236" fmla="*/ 1528762 w 1535238"/>
                            <a:gd name="connsiteY236" fmla="*/ 123825 h 1640681"/>
                            <a:gd name="connsiteX237" fmla="*/ 1531144 w 1535238"/>
                            <a:gd name="connsiteY237" fmla="*/ 73819 h 1640681"/>
                            <a:gd name="connsiteX238" fmla="*/ 1526381 w 1535238"/>
                            <a:gd name="connsiteY238" fmla="*/ 42863 h 1640681"/>
                            <a:gd name="connsiteX239" fmla="*/ 1521619 w 1535238"/>
                            <a:gd name="connsiteY239" fmla="*/ 23813 h 1640681"/>
                            <a:gd name="connsiteX240" fmla="*/ 1514475 w 1535238"/>
                            <a:gd name="connsiteY240" fmla="*/ 11906 h 1640681"/>
                            <a:gd name="connsiteX241" fmla="*/ 1507331 w 1535238"/>
                            <a:gd name="connsiteY241" fmla="*/ 0 h 1640681"/>
                            <a:gd name="connsiteX242" fmla="*/ 1507331 w 1535238"/>
                            <a:gd name="connsiteY242" fmla="*/ 0 h 1640681"/>
                            <a:gd name="connsiteX243" fmla="*/ 1507331 w 1535238"/>
                            <a:gd name="connsiteY243"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69081 w 1535238"/>
                            <a:gd name="connsiteY133" fmla="*/ 359569 h 1640681"/>
                            <a:gd name="connsiteX134" fmla="*/ 242887 w 1535238"/>
                            <a:gd name="connsiteY134" fmla="*/ 300038 h 1640681"/>
                            <a:gd name="connsiteX135" fmla="*/ 235744 w 1535238"/>
                            <a:gd name="connsiteY135" fmla="*/ 278606 h 1640681"/>
                            <a:gd name="connsiteX136" fmla="*/ 233362 w 1535238"/>
                            <a:gd name="connsiteY136" fmla="*/ 271463 h 1640681"/>
                            <a:gd name="connsiteX137" fmla="*/ 230981 w 1535238"/>
                            <a:gd name="connsiteY137" fmla="*/ 257175 h 1640681"/>
                            <a:gd name="connsiteX138" fmla="*/ 226219 w 1535238"/>
                            <a:gd name="connsiteY138" fmla="*/ 240506 h 1640681"/>
                            <a:gd name="connsiteX139" fmla="*/ 228600 w 1535238"/>
                            <a:gd name="connsiteY139" fmla="*/ 180975 h 1640681"/>
                            <a:gd name="connsiteX140" fmla="*/ 230981 w 1535238"/>
                            <a:gd name="connsiteY140" fmla="*/ 173831 h 1640681"/>
                            <a:gd name="connsiteX141" fmla="*/ 235744 w 1535238"/>
                            <a:gd name="connsiteY141" fmla="*/ 166688 h 1640681"/>
                            <a:gd name="connsiteX142" fmla="*/ 242887 w 1535238"/>
                            <a:gd name="connsiteY142" fmla="*/ 161925 h 1640681"/>
                            <a:gd name="connsiteX143" fmla="*/ 278606 w 1535238"/>
                            <a:gd name="connsiteY143" fmla="*/ 152400 h 1640681"/>
                            <a:gd name="connsiteX144" fmla="*/ 292894 w 1535238"/>
                            <a:gd name="connsiteY144" fmla="*/ 157163 h 1640681"/>
                            <a:gd name="connsiteX145" fmla="*/ 297656 w 1535238"/>
                            <a:gd name="connsiteY145" fmla="*/ 171450 h 1640681"/>
                            <a:gd name="connsiteX146" fmla="*/ 304800 w 1535238"/>
                            <a:gd name="connsiteY146" fmla="*/ 178594 h 1640681"/>
                            <a:gd name="connsiteX147" fmla="*/ 319087 w 1535238"/>
                            <a:gd name="connsiteY147" fmla="*/ 188119 h 1640681"/>
                            <a:gd name="connsiteX148" fmla="*/ 333375 w 1535238"/>
                            <a:gd name="connsiteY148" fmla="*/ 200025 h 1640681"/>
                            <a:gd name="connsiteX149" fmla="*/ 354806 w 1535238"/>
                            <a:gd name="connsiteY149" fmla="*/ 223838 h 1640681"/>
                            <a:gd name="connsiteX150" fmla="*/ 364331 w 1535238"/>
                            <a:gd name="connsiteY150" fmla="*/ 226219 h 1640681"/>
                            <a:gd name="connsiteX151" fmla="*/ 390525 w 1535238"/>
                            <a:gd name="connsiteY151" fmla="*/ 233363 h 1640681"/>
                            <a:gd name="connsiteX152" fmla="*/ 404812 w 1535238"/>
                            <a:gd name="connsiteY152" fmla="*/ 238125 h 1640681"/>
                            <a:gd name="connsiteX153" fmla="*/ 426244 w 1535238"/>
                            <a:gd name="connsiteY153" fmla="*/ 242888 h 1640681"/>
                            <a:gd name="connsiteX154" fmla="*/ 454819 w 1535238"/>
                            <a:gd name="connsiteY154" fmla="*/ 247650 h 1640681"/>
                            <a:gd name="connsiteX155" fmla="*/ 469106 w 1535238"/>
                            <a:gd name="connsiteY155" fmla="*/ 252413 h 1640681"/>
                            <a:gd name="connsiteX156" fmla="*/ 490537 w 1535238"/>
                            <a:gd name="connsiteY156" fmla="*/ 245269 h 1640681"/>
                            <a:gd name="connsiteX157" fmla="*/ 497681 w 1535238"/>
                            <a:gd name="connsiteY157" fmla="*/ 242888 h 1640681"/>
                            <a:gd name="connsiteX158" fmla="*/ 514350 w 1535238"/>
                            <a:gd name="connsiteY158" fmla="*/ 235744 h 1640681"/>
                            <a:gd name="connsiteX159" fmla="*/ 535781 w 1535238"/>
                            <a:gd name="connsiteY159" fmla="*/ 223838 h 1640681"/>
                            <a:gd name="connsiteX160" fmla="*/ 542925 w 1535238"/>
                            <a:gd name="connsiteY160" fmla="*/ 219075 h 1640681"/>
                            <a:gd name="connsiteX161" fmla="*/ 557212 w 1535238"/>
                            <a:gd name="connsiteY161" fmla="*/ 214313 h 1640681"/>
                            <a:gd name="connsiteX162" fmla="*/ 571500 w 1535238"/>
                            <a:gd name="connsiteY162" fmla="*/ 209550 h 1640681"/>
                            <a:gd name="connsiteX163" fmla="*/ 581025 w 1535238"/>
                            <a:gd name="connsiteY163" fmla="*/ 207169 h 1640681"/>
                            <a:gd name="connsiteX164" fmla="*/ 595312 w 1535238"/>
                            <a:gd name="connsiteY164" fmla="*/ 202406 h 1640681"/>
                            <a:gd name="connsiteX165" fmla="*/ 631031 w 1535238"/>
                            <a:gd name="connsiteY165" fmla="*/ 190500 h 1640681"/>
                            <a:gd name="connsiteX166" fmla="*/ 654844 w 1535238"/>
                            <a:gd name="connsiteY166" fmla="*/ 183356 h 1640681"/>
                            <a:gd name="connsiteX167" fmla="*/ 685800 w 1535238"/>
                            <a:gd name="connsiteY167" fmla="*/ 178594 h 1640681"/>
                            <a:gd name="connsiteX168" fmla="*/ 700087 w 1535238"/>
                            <a:gd name="connsiteY168" fmla="*/ 173831 h 1640681"/>
                            <a:gd name="connsiteX169" fmla="*/ 707231 w 1535238"/>
                            <a:gd name="connsiteY169" fmla="*/ 171450 h 1640681"/>
                            <a:gd name="connsiteX170" fmla="*/ 714375 w 1535238"/>
                            <a:gd name="connsiteY170" fmla="*/ 169069 h 1640681"/>
                            <a:gd name="connsiteX171" fmla="*/ 766762 w 1535238"/>
                            <a:gd name="connsiteY171" fmla="*/ 171450 h 1640681"/>
                            <a:gd name="connsiteX172" fmla="*/ 788194 w 1535238"/>
                            <a:gd name="connsiteY172" fmla="*/ 188119 h 1640681"/>
                            <a:gd name="connsiteX173" fmla="*/ 795337 w 1535238"/>
                            <a:gd name="connsiteY173" fmla="*/ 202406 h 1640681"/>
                            <a:gd name="connsiteX174" fmla="*/ 800100 w 1535238"/>
                            <a:gd name="connsiteY174" fmla="*/ 216694 h 1640681"/>
                            <a:gd name="connsiteX175" fmla="*/ 804862 w 1535238"/>
                            <a:gd name="connsiteY175" fmla="*/ 223838 h 1640681"/>
                            <a:gd name="connsiteX176" fmla="*/ 816769 w 1535238"/>
                            <a:gd name="connsiteY176" fmla="*/ 238125 h 1640681"/>
                            <a:gd name="connsiteX177" fmla="*/ 823912 w 1535238"/>
                            <a:gd name="connsiteY177" fmla="*/ 273844 h 1640681"/>
                            <a:gd name="connsiteX178" fmla="*/ 828675 w 1535238"/>
                            <a:gd name="connsiteY178" fmla="*/ 316706 h 1640681"/>
                            <a:gd name="connsiteX179" fmla="*/ 833437 w 1535238"/>
                            <a:gd name="connsiteY179" fmla="*/ 364331 h 1640681"/>
                            <a:gd name="connsiteX180" fmla="*/ 838200 w 1535238"/>
                            <a:gd name="connsiteY180" fmla="*/ 378619 h 1640681"/>
                            <a:gd name="connsiteX181" fmla="*/ 840581 w 1535238"/>
                            <a:gd name="connsiteY181" fmla="*/ 385763 h 1640681"/>
                            <a:gd name="connsiteX182" fmla="*/ 845344 w 1535238"/>
                            <a:gd name="connsiteY182" fmla="*/ 392906 h 1640681"/>
                            <a:gd name="connsiteX183" fmla="*/ 850106 w 1535238"/>
                            <a:gd name="connsiteY183" fmla="*/ 407194 h 1640681"/>
                            <a:gd name="connsiteX184" fmla="*/ 852487 w 1535238"/>
                            <a:gd name="connsiteY184" fmla="*/ 414338 h 1640681"/>
                            <a:gd name="connsiteX185" fmla="*/ 857250 w 1535238"/>
                            <a:gd name="connsiteY185" fmla="*/ 421481 h 1640681"/>
                            <a:gd name="connsiteX186" fmla="*/ 871537 w 1535238"/>
                            <a:gd name="connsiteY186" fmla="*/ 464344 h 1640681"/>
                            <a:gd name="connsiteX187" fmla="*/ 873919 w 1535238"/>
                            <a:gd name="connsiteY187" fmla="*/ 471488 h 1640681"/>
                            <a:gd name="connsiteX188" fmla="*/ 876300 w 1535238"/>
                            <a:gd name="connsiteY188" fmla="*/ 478631 h 1640681"/>
                            <a:gd name="connsiteX189" fmla="*/ 881062 w 1535238"/>
                            <a:gd name="connsiteY189" fmla="*/ 485775 h 1640681"/>
                            <a:gd name="connsiteX190" fmla="*/ 883444 w 1535238"/>
                            <a:gd name="connsiteY190" fmla="*/ 492919 h 1640681"/>
                            <a:gd name="connsiteX191" fmla="*/ 890587 w 1535238"/>
                            <a:gd name="connsiteY191" fmla="*/ 497681 h 1640681"/>
                            <a:gd name="connsiteX192" fmla="*/ 895350 w 1535238"/>
                            <a:gd name="connsiteY192" fmla="*/ 504825 h 1640681"/>
                            <a:gd name="connsiteX193" fmla="*/ 923925 w 1535238"/>
                            <a:gd name="connsiteY193" fmla="*/ 519113 h 1640681"/>
                            <a:gd name="connsiteX194" fmla="*/ 931069 w 1535238"/>
                            <a:gd name="connsiteY194" fmla="*/ 521494 h 1640681"/>
                            <a:gd name="connsiteX195" fmla="*/ 938212 w 1535238"/>
                            <a:gd name="connsiteY195" fmla="*/ 523875 h 1640681"/>
                            <a:gd name="connsiteX196" fmla="*/ 964406 w 1535238"/>
                            <a:gd name="connsiteY196" fmla="*/ 526256 h 1640681"/>
                            <a:gd name="connsiteX197" fmla="*/ 1042987 w 1535238"/>
                            <a:gd name="connsiteY197" fmla="*/ 523875 h 1640681"/>
                            <a:gd name="connsiteX198" fmla="*/ 1050131 w 1535238"/>
                            <a:gd name="connsiteY198" fmla="*/ 521494 h 1640681"/>
                            <a:gd name="connsiteX199" fmla="*/ 1081087 w 1535238"/>
                            <a:gd name="connsiteY199" fmla="*/ 519113 h 1640681"/>
                            <a:gd name="connsiteX200" fmla="*/ 1090612 w 1535238"/>
                            <a:gd name="connsiteY200" fmla="*/ 516731 h 1640681"/>
                            <a:gd name="connsiteX201" fmla="*/ 1097756 w 1535238"/>
                            <a:gd name="connsiteY201" fmla="*/ 511969 h 1640681"/>
                            <a:gd name="connsiteX202" fmla="*/ 1104900 w 1535238"/>
                            <a:gd name="connsiteY202" fmla="*/ 509588 h 1640681"/>
                            <a:gd name="connsiteX203" fmla="*/ 1119187 w 1535238"/>
                            <a:gd name="connsiteY203" fmla="*/ 500063 h 1640681"/>
                            <a:gd name="connsiteX204" fmla="*/ 1126331 w 1535238"/>
                            <a:gd name="connsiteY204" fmla="*/ 495300 h 1640681"/>
                            <a:gd name="connsiteX205" fmla="*/ 1133475 w 1535238"/>
                            <a:gd name="connsiteY205" fmla="*/ 492919 h 1640681"/>
                            <a:gd name="connsiteX206" fmla="*/ 1138237 w 1535238"/>
                            <a:gd name="connsiteY206" fmla="*/ 485775 h 1640681"/>
                            <a:gd name="connsiteX207" fmla="*/ 1145381 w 1535238"/>
                            <a:gd name="connsiteY207" fmla="*/ 483394 h 1640681"/>
                            <a:gd name="connsiteX208" fmla="*/ 1154906 w 1535238"/>
                            <a:gd name="connsiteY208" fmla="*/ 478631 h 1640681"/>
                            <a:gd name="connsiteX209" fmla="*/ 1164431 w 1535238"/>
                            <a:gd name="connsiteY209" fmla="*/ 457200 h 1640681"/>
                            <a:gd name="connsiteX210" fmla="*/ 1166812 w 1535238"/>
                            <a:gd name="connsiteY210" fmla="*/ 450056 h 1640681"/>
                            <a:gd name="connsiteX211" fmla="*/ 1169194 w 1535238"/>
                            <a:gd name="connsiteY211" fmla="*/ 442913 h 1640681"/>
                            <a:gd name="connsiteX212" fmla="*/ 1171575 w 1535238"/>
                            <a:gd name="connsiteY212" fmla="*/ 428625 h 1640681"/>
                            <a:gd name="connsiteX213" fmla="*/ 1176337 w 1535238"/>
                            <a:gd name="connsiteY213" fmla="*/ 414338 h 1640681"/>
                            <a:gd name="connsiteX214" fmla="*/ 1188244 w 1535238"/>
                            <a:gd name="connsiteY214" fmla="*/ 392906 h 1640681"/>
                            <a:gd name="connsiteX215" fmla="*/ 1195387 w 1535238"/>
                            <a:gd name="connsiteY215" fmla="*/ 388144 h 1640681"/>
                            <a:gd name="connsiteX216" fmla="*/ 1212056 w 1535238"/>
                            <a:gd name="connsiteY216" fmla="*/ 378619 h 1640681"/>
                            <a:gd name="connsiteX217" fmla="*/ 1219200 w 1535238"/>
                            <a:gd name="connsiteY217" fmla="*/ 373856 h 1640681"/>
                            <a:gd name="connsiteX218" fmla="*/ 1262062 w 1535238"/>
                            <a:gd name="connsiteY218" fmla="*/ 373856 h 1640681"/>
                            <a:gd name="connsiteX219" fmla="*/ 1295400 w 1535238"/>
                            <a:gd name="connsiteY219" fmla="*/ 373856 h 1640681"/>
                            <a:gd name="connsiteX220" fmla="*/ 1302544 w 1535238"/>
                            <a:gd name="connsiteY220" fmla="*/ 366713 h 1640681"/>
                            <a:gd name="connsiteX221" fmla="*/ 1316831 w 1535238"/>
                            <a:gd name="connsiteY221" fmla="*/ 357188 h 1640681"/>
                            <a:gd name="connsiteX222" fmla="*/ 1321594 w 1535238"/>
                            <a:gd name="connsiteY222" fmla="*/ 350044 h 1640681"/>
                            <a:gd name="connsiteX223" fmla="*/ 1335881 w 1535238"/>
                            <a:gd name="connsiteY223" fmla="*/ 340519 h 1640681"/>
                            <a:gd name="connsiteX224" fmla="*/ 1347787 w 1535238"/>
                            <a:gd name="connsiteY224" fmla="*/ 328613 h 1640681"/>
                            <a:gd name="connsiteX225" fmla="*/ 1352550 w 1535238"/>
                            <a:gd name="connsiteY225" fmla="*/ 321469 h 1640681"/>
                            <a:gd name="connsiteX226" fmla="*/ 1359694 w 1535238"/>
                            <a:gd name="connsiteY226" fmla="*/ 314325 h 1640681"/>
                            <a:gd name="connsiteX227" fmla="*/ 1369219 w 1535238"/>
                            <a:gd name="connsiteY227" fmla="*/ 300038 h 1640681"/>
                            <a:gd name="connsiteX228" fmla="*/ 1381125 w 1535238"/>
                            <a:gd name="connsiteY228" fmla="*/ 278606 h 1640681"/>
                            <a:gd name="connsiteX229" fmla="*/ 1402556 w 1535238"/>
                            <a:gd name="connsiteY229" fmla="*/ 261938 h 1640681"/>
                            <a:gd name="connsiteX230" fmla="*/ 1428749 w 1535238"/>
                            <a:gd name="connsiteY230" fmla="*/ 238125 h 1640681"/>
                            <a:gd name="connsiteX231" fmla="*/ 1452562 w 1535238"/>
                            <a:gd name="connsiteY231" fmla="*/ 207169 h 1640681"/>
                            <a:gd name="connsiteX232" fmla="*/ 1483519 w 1535238"/>
                            <a:gd name="connsiteY232" fmla="*/ 159544 h 1640681"/>
                            <a:gd name="connsiteX233" fmla="*/ 1504950 w 1535238"/>
                            <a:gd name="connsiteY233" fmla="*/ 142875 h 1640681"/>
                            <a:gd name="connsiteX234" fmla="*/ 1512094 w 1535238"/>
                            <a:gd name="connsiteY234" fmla="*/ 135731 h 1640681"/>
                            <a:gd name="connsiteX235" fmla="*/ 1528762 w 1535238"/>
                            <a:gd name="connsiteY235" fmla="*/ 123825 h 1640681"/>
                            <a:gd name="connsiteX236" fmla="*/ 1531144 w 1535238"/>
                            <a:gd name="connsiteY236" fmla="*/ 73819 h 1640681"/>
                            <a:gd name="connsiteX237" fmla="*/ 1526381 w 1535238"/>
                            <a:gd name="connsiteY237" fmla="*/ 42863 h 1640681"/>
                            <a:gd name="connsiteX238" fmla="*/ 1521619 w 1535238"/>
                            <a:gd name="connsiteY238" fmla="*/ 23813 h 1640681"/>
                            <a:gd name="connsiteX239" fmla="*/ 1514475 w 1535238"/>
                            <a:gd name="connsiteY239" fmla="*/ 11906 h 1640681"/>
                            <a:gd name="connsiteX240" fmla="*/ 1507331 w 1535238"/>
                            <a:gd name="connsiteY240" fmla="*/ 0 h 1640681"/>
                            <a:gd name="connsiteX241" fmla="*/ 1507331 w 1535238"/>
                            <a:gd name="connsiteY241" fmla="*/ 0 h 1640681"/>
                            <a:gd name="connsiteX242" fmla="*/ 1507331 w 1535238"/>
                            <a:gd name="connsiteY242"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54793 w 1535238"/>
                            <a:gd name="connsiteY133" fmla="*/ 342901 h 1640681"/>
                            <a:gd name="connsiteX134" fmla="*/ 242887 w 1535238"/>
                            <a:gd name="connsiteY134" fmla="*/ 300038 h 1640681"/>
                            <a:gd name="connsiteX135" fmla="*/ 235744 w 1535238"/>
                            <a:gd name="connsiteY135" fmla="*/ 278606 h 1640681"/>
                            <a:gd name="connsiteX136" fmla="*/ 233362 w 1535238"/>
                            <a:gd name="connsiteY136" fmla="*/ 271463 h 1640681"/>
                            <a:gd name="connsiteX137" fmla="*/ 230981 w 1535238"/>
                            <a:gd name="connsiteY137" fmla="*/ 257175 h 1640681"/>
                            <a:gd name="connsiteX138" fmla="*/ 226219 w 1535238"/>
                            <a:gd name="connsiteY138" fmla="*/ 240506 h 1640681"/>
                            <a:gd name="connsiteX139" fmla="*/ 228600 w 1535238"/>
                            <a:gd name="connsiteY139" fmla="*/ 180975 h 1640681"/>
                            <a:gd name="connsiteX140" fmla="*/ 230981 w 1535238"/>
                            <a:gd name="connsiteY140" fmla="*/ 173831 h 1640681"/>
                            <a:gd name="connsiteX141" fmla="*/ 235744 w 1535238"/>
                            <a:gd name="connsiteY141" fmla="*/ 166688 h 1640681"/>
                            <a:gd name="connsiteX142" fmla="*/ 242887 w 1535238"/>
                            <a:gd name="connsiteY142" fmla="*/ 161925 h 1640681"/>
                            <a:gd name="connsiteX143" fmla="*/ 278606 w 1535238"/>
                            <a:gd name="connsiteY143" fmla="*/ 152400 h 1640681"/>
                            <a:gd name="connsiteX144" fmla="*/ 292894 w 1535238"/>
                            <a:gd name="connsiteY144" fmla="*/ 157163 h 1640681"/>
                            <a:gd name="connsiteX145" fmla="*/ 297656 w 1535238"/>
                            <a:gd name="connsiteY145" fmla="*/ 171450 h 1640681"/>
                            <a:gd name="connsiteX146" fmla="*/ 304800 w 1535238"/>
                            <a:gd name="connsiteY146" fmla="*/ 178594 h 1640681"/>
                            <a:gd name="connsiteX147" fmla="*/ 319087 w 1535238"/>
                            <a:gd name="connsiteY147" fmla="*/ 188119 h 1640681"/>
                            <a:gd name="connsiteX148" fmla="*/ 333375 w 1535238"/>
                            <a:gd name="connsiteY148" fmla="*/ 200025 h 1640681"/>
                            <a:gd name="connsiteX149" fmla="*/ 354806 w 1535238"/>
                            <a:gd name="connsiteY149" fmla="*/ 223838 h 1640681"/>
                            <a:gd name="connsiteX150" fmla="*/ 364331 w 1535238"/>
                            <a:gd name="connsiteY150" fmla="*/ 226219 h 1640681"/>
                            <a:gd name="connsiteX151" fmla="*/ 390525 w 1535238"/>
                            <a:gd name="connsiteY151" fmla="*/ 233363 h 1640681"/>
                            <a:gd name="connsiteX152" fmla="*/ 404812 w 1535238"/>
                            <a:gd name="connsiteY152" fmla="*/ 238125 h 1640681"/>
                            <a:gd name="connsiteX153" fmla="*/ 426244 w 1535238"/>
                            <a:gd name="connsiteY153" fmla="*/ 242888 h 1640681"/>
                            <a:gd name="connsiteX154" fmla="*/ 454819 w 1535238"/>
                            <a:gd name="connsiteY154" fmla="*/ 247650 h 1640681"/>
                            <a:gd name="connsiteX155" fmla="*/ 469106 w 1535238"/>
                            <a:gd name="connsiteY155" fmla="*/ 252413 h 1640681"/>
                            <a:gd name="connsiteX156" fmla="*/ 490537 w 1535238"/>
                            <a:gd name="connsiteY156" fmla="*/ 245269 h 1640681"/>
                            <a:gd name="connsiteX157" fmla="*/ 497681 w 1535238"/>
                            <a:gd name="connsiteY157" fmla="*/ 242888 h 1640681"/>
                            <a:gd name="connsiteX158" fmla="*/ 514350 w 1535238"/>
                            <a:gd name="connsiteY158" fmla="*/ 235744 h 1640681"/>
                            <a:gd name="connsiteX159" fmla="*/ 535781 w 1535238"/>
                            <a:gd name="connsiteY159" fmla="*/ 223838 h 1640681"/>
                            <a:gd name="connsiteX160" fmla="*/ 542925 w 1535238"/>
                            <a:gd name="connsiteY160" fmla="*/ 219075 h 1640681"/>
                            <a:gd name="connsiteX161" fmla="*/ 557212 w 1535238"/>
                            <a:gd name="connsiteY161" fmla="*/ 214313 h 1640681"/>
                            <a:gd name="connsiteX162" fmla="*/ 571500 w 1535238"/>
                            <a:gd name="connsiteY162" fmla="*/ 209550 h 1640681"/>
                            <a:gd name="connsiteX163" fmla="*/ 581025 w 1535238"/>
                            <a:gd name="connsiteY163" fmla="*/ 207169 h 1640681"/>
                            <a:gd name="connsiteX164" fmla="*/ 595312 w 1535238"/>
                            <a:gd name="connsiteY164" fmla="*/ 202406 h 1640681"/>
                            <a:gd name="connsiteX165" fmla="*/ 631031 w 1535238"/>
                            <a:gd name="connsiteY165" fmla="*/ 190500 h 1640681"/>
                            <a:gd name="connsiteX166" fmla="*/ 654844 w 1535238"/>
                            <a:gd name="connsiteY166" fmla="*/ 183356 h 1640681"/>
                            <a:gd name="connsiteX167" fmla="*/ 685800 w 1535238"/>
                            <a:gd name="connsiteY167" fmla="*/ 178594 h 1640681"/>
                            <a:gd name="connsiteX168" fmla="*/ 700087 w 1535238"/>
                            <a:gd name="connsiteY168" fmla="*/ 173831 h 1640681"/>
                            <a:gd name="connsiteX169" fmla="*/ 707231 w 1535238"/>
                            <a:gd name="connsiteY169" fmla="*/ 171450 h 1640681"/>
                            <a:gd name="connsiteX170" fmla="*/ 714375 w 1535238"/>
                            <a:gd name="connsiteY170" fmla="*/ 169069 h 1640681"/>
                            <a:gd name="connsiteX171" fmla="*/ 766762 w 1535238"/>
                            <a:gd name="connsiteY171" fmla="*/ 171450 h 1640681"/>
                            <a:gd name="connsiteX172" fmla="*/ 788194 w 1535238"/>
                            <a:gd name="connsiteY172" fmla="*/ 188119 h 1640681"/>
                            <a:gd name="connsiteX173" fmla="*/ 795337 w 1535238"/>
                            <a:gd name="connsiteY173" fmla="*/ 202406 h 1640681"/>
                            <a:gd name="connsiteX174" fmla="*/ 800100 w 1535238"/>
                            <a:gd name="connsiteY174" fmla="*/ 216694 h 1640681"/>
                            <a:gd name="connsiteX175" fmla="*/ 804862 w 1535238"/>
                            <a:gd name="connsiteY175" fmla="*/ 223838 h 1640681"/>
                            <a:gd name="connsiteX176" fmla="*/ 816769 w 1535238"/>
                            <a:gd name="connsiteY176" fmla="*/ 238125 h 1640681"/>
                            <a:gd name="connsiteX177" fmla="*/ 823912 w 1535238"/>
                            <a:gd name="connsiteY177" fmla="*/ 273844 h 1640681"/>
                            <a:gd name="connsiteX178" fmla="*/ 828675 w 1535238"/>
                            <a:gd name="connsiteY178" fmla="*/ 316706 h 1640681"/>
                            <a:gd name="connsiteX179" fmla="*/ 833437 w 1535238"/>
                            <a:gd name="connsiteY179" fmla="*/ 364331 h 1640681"/>
                            <a:gd name="connsiteX180" fmla="*/ 838200 w 1535238"/>
                            <a:gd name="connsiteY180" fmla="*/ 378619 h 1640681"/>
                            <a:gd name="connsiteX181" fmla="*/ 840581 w 1535238"/>
                            <a:gd name="connsiteY181" fmla="*/ 385763 h 1640681"/>
                            <a:gd name="connsiteX182" fmla="*/ 845344 w 1535238"/>
                            <a:gd name="connsiteY182" fmla="*/ 392906 h 1640681"/>
                            <a:gd name="connsiteX183" fmla="*/ 850106 w 1535238"/>
                            <a:gd name="connsiteY183" fmla="*/ 407194 h 1640681"/>
                            <a:gd name="connsiteX184" fmla="*/ 852487 w 1535238"/>
                            <a:gd name="connsiteY184" fmla="*/ 414338 h 1640681"/>
                            <a:gd name="connsiteX185" fmla="*/ 857250 w 1535238"/>
                            <a:gd name="connsiteY185" fmla="*/ 421481 h 1640681"/>
                            <a:gd name="connsiteX186" fmla="*/ 871537 w 1535238"/>
                            <a:gd name="connsiteY186" fmla="*/ 464344 h 1640681"/>
                            <a:gd name="connsiteX187" fmla="*/ 873919 w 1535238"/>
                            <a:gd name="connsiteY187" fmla="*/ 471488 h 1640681"/>
                            <a:gd name="connsiteX188" fmla="*/ 876300 w 1535238"/>
                            <a:gd name="connsiteY188" fmla="*/ 478631 h 1640681"/>
                            <a:gd name="connsiteX189" fmla="*/ 881062 w 1535238"/>
                            <a:gd name="connsiteY189" fmla="*/ 485775 h 1640681"/>
                            <a:gd name="connsiteX190" fmla="*/ 883444 w 1535238"/>
                            <a:gd name="connsiteY190" fmla="*/ 492919 h 1640681"/>
                            <a:gd name="connsiteX191" fmla="*/ 890587 w 1535238"/>
                            <a:gd name="connsiteY191" fmla="*/ 497681 h 1640681"/>
                            <a:gd name="connsiteX192" fmla="*/ 895350 w 1535238"/>
                            <a:gd name="connsiteY192" fmla="*/ 504825 h 1640681"/>
                            <a:gd name="connsiteX193" fmla="*/ 923925 w 1535238"/>
                            <a:gd name="connsiteY193" fmla="*/ 519113 h 1640681"/>
                            <a:gd name="connsiteX194" fmla="*/ 931069 w 1535238"/>
                            <a:gd name="connsiteY194" fmla="*/ 521494 h 1640681"/>
                            <a:gd name="connsiteX195" fmla="*/ 938212 w 1535238"/>
                            <a:gd name="connsiteY195" fmla="*/ 523875 h 1640681"/>
                            <a:gd name="connsiteX196" fmla="*/ 964406 w 1535238"/>
                            <a:gd name="connsiteY196" fmla="*/ 526256 h 1640681"/>
                            <a:gd name="connsiteX197" fmla="*/ 1042987 w 1535238"/>
                            <a:gd name="connsiteY197" fmla="*/ 523875 h 1640681"/>
                            <a:gd name="connsiteX198" fmla="*/ 1050131 w 1535238"/>
                            <a:gd name="connsiteY198" fmla="*/ 521494 h 1640681"/>
                            <a:gd name="connsiteX199" fmla="*/ 1081087 w 1535238"/>
                            <a:gd name="connsiteY199" fmla="*/ 519113 h 1640681"/>
                            <a:gd name="connsiteX200" fmla="*/ 1090612 w 1535238"/>
                            <a:gd name="connsiteY200" fmla="*/ 516731 h 1640681"/>
                            <a:gd name="connsiteX201" fmla="*/ 1097756 w 1535238"/>
                            <a:gd name="connsiteY201" fmla="*/ 511969 h 1640681"/>
                            <a:gd name="connsiteX202" fmla="*/ 1104900 w 1535238"/>
                            <a:gd name="connsiteY202" fmla="*/ 509588 h 1640681"/>
                            <a:gd name="connsiteX203" fmla="*/ 1119187 w 1535238"/>
                            <a:gd name="connsiteY203" fmla="*/ 500063 h 1640681"/>
                            <a:gd name="connsiteX204" fmla="*/ 1126331 w 1535238"/>
                            <a:gd name="connsiteY204" fmla="*/ 495300 h 1640681"/>
                            <a:gd name="connsiteX205" fmla="*/ 1133475 w 1535238"/>
                            <a:gd name="connsiteY205" fmla="*/ 492919 h 1640681"/>
                            <a:gd name="connsiteX206" fmla="*/ 1138237 w 1535238"/>
                            <a:gd name="connsiteY206" fmla="*/ 485775 h 1640681"/>
                            <a:gd name="connsiteX207" fmla="*/ 1145381 w 1535238"/>
                            <a:gd name="connsiteY207" fmla="*/ 483394 h 1640681"/>
                            <a:gd name="connsiteX208" fmla="*/ 1154906 w 1535238"/>
                            <a:gd name="connsiteY208" fmla="*/ 478631 h 1640681"/>
                            <a:gd name="connsiteX209" fmla="*/ 1164431 w 1535238"/>
                            <a:gd name="connsiteY209" fmla="*/ 457200 h 1640681"/>
                            <a:gd name="connsiteX210" fmla="*/ 1166812 w 1535238"/>
                            <a:gd name="connsiteY210" fmla="*/ 450056 h 1640681"/>
                            <a:gd name="connsiteX211" fmla="*/ 1169194 w 1535238"/>
                            <a:gd name="connsiteY211" fmla="*/ 442913 h 1640681"/>
                            <a:gd name="connsiteX212" fmla="*/ 1171575 w 1535238"/>
                            <a:gd name="connsiteY212" fmla="*/ 428625 h 1640681"/>
                            <a:gd name="connsiteX213" fmla="*/ 1176337 w 1535238"/>
                            <a:gd name="connsiteY213" fmla="*/ 414338 h 1640681"/>
                            <a:gd name="connsiteX214" fmla="*/ 1188244 w 1535238"/>
                            <a:gd name="connsiteY214" fmla="*/ 392906 h 1640681"/>
                            <a:gd name="connsiteX215" fmla="*/ 1195387 w 1535238"/>
                            <a:gd name="connsiteY215" fmla="*/ 388144 h 1640681"/>
                            <a:gd name="connsiteX216" fmla="*/ 1212056 w 1535238"/>
                            <a:gd name="connsiteY216" fmla="*/ 378619 h 1640681"/>
                            <a:gd name="connsiteX217" fmla="*/ 1219200 w 1535238"/>
                            <a:gd name="connsiteY217" fmla="*/ 373856 h 1640681"/>
                            <a:gd name="connsiteX218" fmla="*/ 1262062 w 1535238"/>
                            <a:gd name="connsiteY218" fmla="*/ 373856 h 1640681"/>
                            <a:gd name="connsiteX219" fmla="*/ 1295400 w 1535238"/>
                            <a:gd name="connsiteY219" fmla="*/ 373856 h 1640681"/>
                            <a:gd name="connsiteX220" fmla="*/ 1302544 w 1535238"/>
                            <a:gd name="connsiteY220" fmla="*/ 366713 h 1640681"/>
                            <a:gd name="connsiteX221" fmla="*/ 1316831 w 1535238"/>
                            <a:gd name="connsiteY221" fmla="*/ 357188 h 1640681"/>
                            <a:gd name="connsiteX222" fmla="*/ 1321594 w 1535238"/>
                            <a:gd name="connsiteY222" fmla="*/ 350044 h 1640681"/>
                            <a:gd name="connsiteX223" fmla="*/ 1335881 w 1535238"/>
                            <a:gd name="connsiteY223" fmla="*/ 340519 h 1640681"/>
                            <a:gd name="connsiteX224" fmla="*/ 1347787 w 1535238"/>
                            <a:gd name="connsiteY224" fmla="*/ 328613 h 1640681"/>
                            <a:gd name="connsiteX225" fmla="*/ 1352550 w 1535238"/>
                            <a:gd name="connsiteY225" fmla="*/ 321469 h 1640681"/>
                            <a:gd name="connsiteX226" fmla="*/ 1359694 w 1535238"/>
                            <a:gd name="connsiteY226" fmla="*/ 314325 h 1640681"/>
                            <a:gd name="connsiteX227" fmla="*/ 1369219 w 1535238"/>
                            <a:gd name="connsiteY227" fmla="*/ 300038 h 1640681"/>
                            <a:gd name="connsiteX228" fmla="*/ 1381125 w 1535238"/>
                            <a:gd name="connsiteY228" fmla="*/ 278606 h 1640681"/>
                            <a:gd name="connsiteX229" fmla="*/ 1402556 w 1535238"/>
                            <a:gd name="connsiteY229" fmla="*/ 261938 h 1640681"/>
                            <a:gd name="connsiteX230" fmla="*/ 1428749 w 1535238"/>
                            <a:gd name="connsiteY230" fmla="*/ 238125 h 1640681"/>
                            <a:gd name="connsiteX231" fmla="*/ 1452562 w 1535238"/>
                            <a:gd name="connsiteY231" fmla="*/ 207169 h 1640681"/>
                            <a:gd name="connsiteX232" fmla="*/ 1483519 w 1535238"/>
                            <a:gd name="connsiteY232" fmla="*/ 159544 h 1640681"/>
                            <a:gd name="connsiteX233" fmla="*/ 1504950 w 1535238"/>
                            <a:gd name="connsiteY233" fmla="*/ 142875 h 1640681"/>
                            <a:gd name="connsiteX234" fmla="*/ 1512094 w 1535238"/>
                            <a:gd name="connsiteY234" fmla="*/ 135731 h 1640681"/>
                            <a:gd name="connsiteX235" fmla="*/ 1528762 w 1535238"/>
                            <a:gd name="connsiteY235" fmla="*/ 123825 h 1640681"/>
                            <a:gd name="connsiteX236" fmla="*/ 1531144 w 1535238"/>
                            <a:gd name="connsiteY236" fmla="*/ 73819 h 1640681"/>
                            <a:gd name="connsiteX237" fmla="*/ 1526381 w 1535238"/>
                            <a:gd name="connsiteY237" fmla="*/ 42863 h 1640681"/>
                            <a:gd name="connsiteX238" fmla="*/ 1521619 w 1535238"/>
                            <a:gd name="connsiteY238" fmla="*/ 23813 h 1640681"/>
                            <a:gd name="connsiteX239" fmla="*/ 1514475 w 1535238"/>
                            <a:gd name="connsiteY239" fmla="*/ 11906 h 1640681"/>
                            <a:gd name="connsiteX240" fmla="*/ 1507331 w 1535238"/>
                            <a:gd name="connsiteY240" fmla="*/ 0 h 1640681"/>
                            <a:gd name="connsiteX241" fmla="*/ 1507331 w 1535238"/>
                            <a:gd name="connsiteY241" fmla="*/ 0 h 1640681"/>
                            <a:gd name="connsiteX242" fmla="*/ 1507331 w 1535238"/>
                            <a:gd name="connsiteY242"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54793 w 1535238"/>
                            <a:gd name="connsiteY133" fmla="*/ 342901 h 1640681"/>
                            <a:gd name="connsiteX134" fmla="*/ 242887 w 1535238"/>
                            <a:gd name="connsiteY134" fmla="*/ 300038 h 1640681"/>
                            <a:gd name="connsiteX135" fmla="*/ 235744 w 1535238"/>
                            <a:gd name="connsiteY135" fmla="*/ 278606 h 1640681"/>
                            <a:gd name="connsiteX136" fmla="*/ 233362 w 1535238"/>
                            <a:gd name="connsiteY136" fmla="*/ 271463 h 1640681"/>
                            <a:gd name="connsiteX137" fmla="*/ 221456 w 1535238"/>
                            <a:gd name="connsiteY137" fmla="*/ 266700 h 1640681"/>
                            <a:gd name="connsiteX138" fmla="*/ 226219 w 1535238"/>
                            <a:gd name="connsiteY138" fmla="*/ 240506 h 1640681"/>
                            <a:gd name="connsiteX139" fmla="*/ 228600 w 1535238"/>
                            <a:gd name="connsiteY139" fmla="*/ 180975 h 1640681"/>
                            <a:gd name="connsiteX140" fmla="*/ 230981 w 1535238"/>
                            <a:gd name="connsiteY140" fmla="*/ 173831 h 1640681"/>
                            <a:gd name="connsiteX141" fmla="*/ 235744 w 1535238"/>
                            <a:gd name="connsiteY141" fmla="*/ 166688 h 1640681"/>
                            <a:gd name="connsiteX142" fmla="*/ 242887 w 1535238"/>
                            <a:gd name="connsiteY142" fmla="*/ 161925 h 1640681"/>
                            <a:gd name="connsiteX143" fmla="*/ 278606 w 1535238"/>
                            <a:gd name="connsiteY143" fmla="*/ 152400 h 1640681"/>
                            <a:gd name="connsiteX144" fmla="*/ 292894 w 1535238"/>
                            <a:gd name="connsiteY144" fmla="*/ 157163 h 1640681"/>
                            <a:gd name="connsiteX145" fmla="*/ 297656 w 1535238"/>
                            <a:gd name="connsiteY145" fmla="*/ 171450 h 1640681"/>
                            <a:gd name="connsiteX146" fmla="*/ 304800 w 1535238"/>
                            <a:gd name="connsiteY146" fmla="*/ 178594 h 1640681"/>
                            <a:gd name="connsiteX147" fmla="*/ 319087 w 1535238"/>
                            <a:gd name="connsiteY147" fmla="*/ 188119 h 1640681"/>
                            <a:gd name="connsiteX148" fmla="*/ 333375 w 1535238"/>
                            <a:gd name="connsiteY148" fmla="*/ 200025 h 1640681"/>
                            <a:gd name="connsiteX149" fmla="*/ 354806 w 1535238"/>
                            <a:gd name="connsiteY149" fmla="*/ 223838 h 1640681"/>
                            <a:gd name="connsiteX150" fmla="*/ 364331 w 1535238"/>
                            <a:gd name="connsiteY150" fmla="*/ 226219 h 1640681"/>
                            <a:gd name="connsiteX151" fmla="*/ 390525 w 1535238"/>
                            <a:gd name="connsiteY151" fmla="*/ 233363 h 1640681"/>
                            <a:gd name="connsiteX152" fmla="*/ 404812 w 1535238"/>
                            <a:gd name="connsiteY152" fmla="*/ 238125 h 1640681"/>
                            <a:gd name="connsiteX153" fmla="*/ 426244 w 1535238"/>
                            <a:gd name="connsiteY153" fmla="*/ 242888 h 1640681"/>
                            <a:gd name="connsiteX154" fmla="*/ 454819 w 1535238"/>
                            <a:gd name="connsiteY154" fmla="*/ 247650 h 1640681"/>
                            <a:gd name="connsiteX155" fmla="*/ 469106 w 1535238"/>
                            <a:gd name="connsiteY155" fmla="*/ 252413 h 1640681"/>
                            <a:gd name="connsiteX156" fmla="*/ 490537 w 1535238"/>
                            <a:gd name="connsiteY156" fmla="*/ 245269 h 1640681"/>
                            <a:gd name="connsiteX157" fmla="*/ 497681 w 1535238"/>
                            <a:gd name="connsiteY157" fmla="*/ 242888 h 1640681"/>
                            <a:gd name="connsiteX158" fmla="*/ 514350 w 1535238"/>
                            <a:gd name="connsiteY158" fmla="*/ 235744 h 1640681"/>
                            <a:gd name="connsiteX159" fmla="*/ 535781 w 1535238"/>
                            <a:gd name="connsiteY159" fmla="*/ 223838 h 1640681"/>
                            <a:gd name="connsiteX160" fmla="*/ 542925 w 1535238"/>
                            <a:gd name="connsiteY160" fmla="*/ 219075 h 1640681"/>
                            <a:gd name="connsiteX161" fmla="*/ 557212 w 1535238"/>
                            <a:gd name="connsiteY161" fmla="*/ 214313 h 1640681"/>
                            <a:gd name="connsiteX162" fmla="*/ 571500 w 1535238"/>
                            <a:gd name="connsiteY162" fmla="*/ 209550 h 1640681"/>
                            <a:gd name="connsiteX163" fmla="*/ 581025 w 1535238"/>
                            <a:gd name="connsiteY163" fmla="*/ 207169 h 1640681"/>
                            <a:gd name="connsiteX164" fmla="*/ 595312 w 1535238"/>
                            <a:gd name="connsiteY164" fmla="*/ 202406 h 1640681"/>
                            <a:gd name="connsiteX165" fmla="*/ 631031 w 1535238"/>
                            <a:gd name="connsiteY165" fmla="*/ 190500 h 1640681"/>
                            <a:gd name="connsiteX166" fmla="*/ 654844 w 1535238"/>
                            <a:gd name="connsiteY166" fmla="*/ 183356 h 1640681"/>
                            <a:gd name="connsiteX167" fmla="*/ 685800 w 1535238"/>
                            <a:gd name="connsiteY167" fmla="*/ 178594 h 1640681"/>
                            <a:gd name="connsiteX168" fmla="*/ 700087 w 1535238"/>
                            <a:gd name="connsiteY168" fmla="*/ 173831 h 1640681"/>
                            <a:gd name="connsiteX169" fmla="*/ 707231 w 1535238"/>
                            <a:gd name="connsiteY169" fmla="*/ 171450 h 1640681"/>
                            <a:gd name="connsiteX170" fmla="*/ 714375 w 1535238"/>
                            <a:gd name="connsiteY170" fmla="*/ 169069 h 1640681"/>
                            <a:gd name="connsiteX171" fmla="*/ 766762 w 1535238"/>
                            <a:gd name="connsiteY171" fmla="*/ 171450 h 1640681"/>
                            <a:gd name="connsiteX172" fmla="*/ 788194 w 1535238"/>
                            <a:gd name="connsiteY172" fmla="*/ 188119 h 1640681"/>
                            <a:gd name="connsiteX173" fmla="*/ 795337 w 1535238"/>
                            <a:gd name="connsiteY173" fmla="*/ 202406 h 1640681"/>
                            <a:gd name="connsiteX174" fmla="*/ 800100 w 1535238"/>
                            <a:gd name="connsiteY174" fmla="*/ 216694 h 1640681"/>
                            <a:gd name="connsiteX175" fmla="*/ 804862 w 1535238"/>
                            <a:gd name="connsiteY175" fmla="*/ 223838 h 1640681"/>
                            <a:gd name="connsiteX176" fmla="*/ 816769 w 1535238"/>
                            <a:gd name="connsiteY176" fmla="*/ 238125 h 1640681"/>
                            <a:gd name="connsiteX177" fmla="*/ 823912 w 1535238"/>
                            <a:gd name="connsiteY177" fmla="*/ 273844 h 1640681"/>
                            <a:gd name="connsiteX178" fmla="*/ 828675 w 1535238"/>
                            <a:gd name="connsiteY178" fmla="*/ 316706 h 1640681"/>
                            <a:gd name="connsiteX179" fmla="*/ 833437 w 1535238"/>
                            <a:gd name="connsiteY179" fmla="*/ 364331 h 1640681"/>
                            <a:gd name="connsiteX180" fmla="*/ 838200 w 1535238"/>
                            <a:gd name="connsiteY180" fmla="*/ 378619 h 1640681"/>
                            <a:gd name="connsiteX181" fmla="*/ 840581 w 1535238"/>
                            <a:gd name="connsiteY181" fmla="*/ 385763 h 1640681"/>
                            <a:gd name="connsiteX182" fmla="*/ 845344 w 1535238"/>
                            <a:gd name="connsiteY182" fmla="*/ 392906 h 1640681"/>
                            <a:gd name="connsiteX183" fmla="*/ 850106 w 1535238"/>
                            <a:gd name="connsiteY183" fmla="*/ 407194 h 1640681"/>
                            <a:gd name="connsiteX184" fmla="*/ 852487 w 1535238"/>
                            <a:gd name="connsiteY184" fmla="*/ 414338 h 1640681"/>
                            <a:gd name="connsiteX185" fmla="*/ 857250 w 1535238"/>
                            <a:gd name="connsiteY185" fmla="*/ 421481 h 1640681"/>
                            <a:gd name="connsiteX186" fmla="*/ 871537 w 1535238"/>
                            <a:gd name="connsiteY186" fmla="*/ 464344 h 1640681"/>
                            <a:gd name="connsiteX187" fmla="*/ 873919 w 1535238"/>
                            <a:gd name="connsiteY187" fmla="*/ 471488 h 1640681"/>
                            <a:gd name="connsiteX188" fmla="*/ 876300 w 1535238"/>
                            <a:gd name="connsiteY188" fmla="*/ 478631 h 1640681"/>
                            <a:gd name="connsiteX189" fmla="*/ 881062 w 1535238"/>
                            <a:gd name="connsiteY189" fmla="*/ 485775 h 1640681"/>
                            <a:gd name="connsiteX190" fmla="*/ 883444 w 1535238"/>
                            <a:gd name="connsiteY190" fmla="*/ 492919 h 1640681"/>
                            <a:gd name="connsiteX191" fmla="*/ 890587 w 1535238"/>
                            <a:gd name="connsiteY191" fmla="*/ 497681 h 1640681"/>
                            <a:gd name="connsiteX192" fmla="*/ 895350 w 1535238"/>
                            <a:gd name="connsiteY192" fmla="*/ 504825 h 1640681"/>
                            <a:gd name="connsiteX193" fmla="*/ 923925 w 1535238"/>
                            <a:gd name="connsiteY193" fmla="*/ 519113 h 1640681"/>
                            <a:gd name="connsiteX194" fmla="*/ 931069 w 1535238"/>
                            <a:gd name="connsiteY194" fmla="*/ 521494 h 1640681"/>
                            <a:gd name="connsiteX195" fmla="*/ 938212 w 1535238"/>
                            <a:gd name="connsiteY195" fmla="*/ 523875 h 1640681"/>
                            <a:gd name="connsiteX196" fmla="*/ 964406 w 1535238"/>
                            <a:gd name="connsiteY196" fmla="*/ 526256 h 1640681"/>
                            <a:gd name="connsiteX197" fmla="*/ 1042987 w 1535238"/>
                            <a:gd name="connsiteY197" fmla="*/ 523875 h 1640681"/>
                            <a:gd name="connsiteX198" fmla="*/ 1050131 w 1535238"/>
                            <a:gd name="connsiteY198" fmla="*/ 521494 h 1640681"/>
                            <a:gd name="connsiteX199" fmla="*/ 1081087 w 1535238"/>
                            <a:gd name="connsiteY199" fmla="*/ 519113 h 1640681"/>
                            <a:gd name="connsiteX200" fmla="*/ 1090612 w 1535238"/>
                            <a:gd name="connsiteY200" fmla="*/ 516731 h 1640681"/>
                            <a:gd name="connsiteX201" fmla="*/ 1097756 w 1535238"/>
                            <a:gd name="connsiteY201" fmla="*/ 511969 h 1640681"/>
                            <a:gd name="connsiteX202" fmla="*/ 1104900 w 1535238"/>
                            <a:gd name="connsiteY202" fmla="*/ 509588 h 1640681"/>
                            <a:gd name="connsiteX203" fmla="*/ 1119187 w 1535238"/>
                            <a:gd name="connsiteY203" fmla="*/ 500063 h 1640681"/>
                            <a:gd name="connsiteX204" fmla="*/ 1126331 w 1535238"/>
                            <a:gd name="connsiteY204" fmla="*/ 495300 h 1640681"/>
                            <a:gd name="connsiteX205" fmla="*/ 1133475 w 1535238"/>
                            <a:gd name="connsiteY205" fmla="*/ 492919 h 1640681"/>
                            <a:gd name="connsiteX206" fmla="*/ 1138237 w 1535238"/>
                            <a:gd name="connsiteY206" fmla="*/ 485775 h 1640681"/>
                            <a:gd name="connsiteX207" fmla="*/ 1145381 w 1535238"/>
                            <a:gd name="connsiteY207" fmla="*/ 483394 h 1640681"/>
                            <a:gd name="connsiteX208" fmla="*/ 1154906 w 1535238"/>
                            <a:gd name="connsiteY208" fmla="*/ 478631 h 1640681"/>
                            <a:gd name="connsiteX209" fmla="*/ 1164431 w 1535238"/>
                            <a:gd name="connsiteY209" fmla="*/ 457200 h 1640681"/>
                            <a:gd name="connsiteX210" fmla="*/ 1166812 w 1535238"/>
                            <a:gd name="connsiteY210" fmla="*/ 450056 h 1640681"/>
                            <a:gd name="connsiteX211" fmla="*/ 1169194 w 1535238"/>
                            <a:gd name="connsiteY211" fmla="*/ 442913 h 1640681"/>
                            <a:gd name="connsiteX212" fmla="*/ 1171575 w 1535238"/>
                            <a:gd name="connsiteY212" fmla="*/ 428625 h 1640681"/>
                            <a:gd name="connsiteX213" fmla="*/ 1176337 w 1535238"/>
                            <a:gd name="connsiteY213" fmla="*/ 414338 h 1640681"/>
                            <a:gd name="connsiteX214" fmla="*/ 1188244 w 1535238"/>
                            <a:gd name="connsiteY214" fmla="*/ 392906 h 1640681"/>
                            <a:gd name="connsiteX215" fmla="*/ 1195387 w 1535238"/>
                            <a:gd name="connsiteY215" fmla="*/ 388144 h 1640681"/>
                            <a:gd name="connsiteX216" fmla="*/ 1212056 w 1535238"/>
                            <a:gd name="connsiteY216" fmla="*/ 378619 h 1640681"/>
                            <a:gd name="connsiteX217" fmla="*/ 1219200 w 1535238"/>
                            <a:gd name="connsiteY217" fmla="*/ 373856 h 1640681"/>
                            <a:gd name="connsiteX218" fmla="*/ 1262062 w 1535238"/>
                            <a:gd name="connsiteY218" fmla="*/ 373856 h 1640681"/>
                            <a:gd name="connsiteX219" fmla="*/ 1295400 w 1535238"/>
                            <a:gd name="connsiteY219" fmla="*/ 373856 h 1640681"/>
                            <a:gd name="connsiteX220" fmla="*/ 1302544 w 1535238"/>
                            <a:gd name="connsiteY220" fmla="*/ 366713 h 1640681"/>
                            <a:gd name="connsiteX221" fmla="*/ 1316831 w 1535238"/>
                            <a:gd name="connsiteY221" fmla="*/ 357188 h 1640681"/>
                            <a:gd name="connsiteX222" fmla="*/ 1321594 w 1535238"/>
                            <a:gd name="connsiteY222" fmla="*/ 350044 h 1640681"/>
                            <a:gd name="connsiteX223" fmla="*/ 1335881 w 1535238"/>
                            <a:gd name="connsiteY223" fmla="*/ 340519 h 1640681"/>
                            <a:gd name="connsiteX224" fmla="*/ 1347787 w 1535238"/>
                            <a:gd name="connsiteY224" fmla="*/ 328613 h 1640681"/>
                            <a:gd name="connsiteX225" fmla="*/ 1352550 w 1535238"/>
                            <a:gd name="connsiteY225" fmla="*/ 321469 h 1640681"/>
                            <a:gd name="connsiteX226" fmla="*/ 1359694 w 1535238"/>
                            <a:gd name="connsiteY226" fmla="*/ 314325 h 1640681"/>
                            <a:gd name="connsiteX227" fmla="*/ 1369219 w 1535238"/>
                            <a:gd name="connsiteY227" fmla="*/ 300038 h 1640681"/>
                            <a:gd name="connsiteX228" fmla="*/ 1381125 w 1535238"/>
                            <a:gd name="connsiteY228" fmla="*/ 278606 h 1640681"/>
                            <a:gd name="connsiteX229" fmla="*/ 1402556 w 1535238"/>
                            <a:gd name="connsiteY229" fmla="*/ 261938 h 1640681"/>
                            <a:gd name="connsiteX230" fmla="*/ 1428749 w 1535238"/>
                            <a:gd name="connsiteY230" fmla="*/ 238125 h 1640681"/>
                            <a:gd name="connsiteX231" fmla="*/ 1452562 w 1535238"/>
                            <a:gd name="connsiteY231" fmla="*/ 207169 h 1640681"/>
                            <a:gd name="connsiteX232" fmla="*/ 1483519 w 1535238"/>
                            <a:gd name="connsiteY232" fmla="*/ 159544 h 1640681"/>
                            <a:gd name="connsiteX233" fmla="*/ 1504950 w 1535238"/>
                            <a:gd name="connsiteY233" fmla="*/ 142875 h 1640681"/>
                            <a:gd name="connsiteX234" fmla="*/ 1512094 w 1535238"/>
                            <a:gd name="connsiteY234" fmla="*/ 135731 h 1640681"/>
                            <a:gd name="connsiteX235" fmla="*/ 1528762 w 1535238"/>
                            <a:gd name="connsiteY235" fmla="*/ 123825 h 1640681"/>
                            <a:gd name="connsiteX236" fmla="*/ 1531144 w 1535238"/>
                            <a:gd name="connsiteY236" fmla="*/ 73819 h 1640681"/>
                            <a:gd name="connsiteX237" fmla="*/ 1526381 w 1535238"/>
                            <a:gd name="connsiteY237" fmla="*/ 42863 h 1640681"/>
                            <a:gd name="connsiteX238" fmla="*/ 1521619 w 1535238"/>
                            <a:gd name="connsiteY238" fmla="*/ 23813 h 1640681"/>
                            <a:gd name="connsiteX239" fmla="*/ 1514475 w 1535238"/>
                            <a:gd name="connsiteY239" fmla="*/ 11906 h 1640681"/>
                            <a:gd name="connsiteX240" fmla="*/ 1507331 w 1535238"/>
                            <a:gd name="connsiteY240" fmla="*/ 0 h 1640681"/>
                            <a:gd name="connsiteX241" fmla="*/ 1507331 w 1535238"/>
                            <a:gd name="connsiteY241" fmla="*/ 0 h 1640681"/>
                            <a:gd name="connsiteX242" fmla="*/ 1507331 w 1535238"/>
                            <a:gd name="connsiteY242"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54793 w 1535238"/>
                            <a:gd name="connsiteY133" fmla="*/ 342901 h 1640681"/>
                            <a:gd name="connsiteX134" fmla="*/ 242887 w 1535238"/>
                            <a:gd name="connsiteY134" fmla="*/ 300038 h 1640681"/>
                            <a:gd name="connsiteX135" fmla="*/ 233362 w 1535238"/>
                            <a:gd name="connsiteY135" fmla="*/ 271463 h 1640681"/>
                            <a:gd name="connsiteX136" fmla="*/ 221456 w 1535238"/>
                            <a:gd name="connsiteY136" fmla="*/ 266700 h 1640681"/>
                            <a:gd name="connsiteX137" fmla="*/ 226219 w 1535238"/>
                            <a:gd name="connsiteY137" fmla="*/ 240506 h 1640681"/>
                            <a:gd name="connsiteX138" fmla="*/ 228600 w 1535238"/>
                            <a:gd name="connsiteY138" fmla="*/ 180975 h 1640681"/>
                            <a:gd name="connsiteX139" fmla="*/ 230981 w 1535238"/>
                            <a:gd name="connsiteY139" fmla="*/ 173831 h 1640681"/>
                            <a:gd name="connsiteX140" fmla="*/ 235744 w 1535238"/>
                            <a:gd name="connsiteY140" fmla="*/ 166688 h 1640681"/>
                            <a:gd name="connsiteX141" fmla="*/ 242887 w 1535238"/>
                            <a:gd name="connsiteY141" fmla="*/ 161925 h 1640681"/>
                            <a:gd name="connsiteX142" fmla="*/ 278606 w 1535238"/>
                            <a:gd name="connsiteY142" fmla="*/ 152400 h 1640681"/>
                            <a:gd name="connsiteX143" fmla="*/ 292894 w 1535238"/>
                            <a:gd name="connsiteY143" fmla="*/ 157163 h 1640681"/>
                            <a:gd name="connsiteX144" fmla="*/ 297656 w 1535238"/>
                            <a:gd name="connsiteY144" fmla="*/ 171450 h 1640681"/>
                            <a:gd name="connsiteX145" fmla="*/ 304800 w 1535238"/>
                            <a:gd name="connsiteY145" fmla="*/ 178594 h 1640681"/>
                            <a:gd name="connsiteX146" fmla="*/ 319087 w 1535238"/>
                            <a:gd name="connsiteY146" fmla="*/ 188119 h 1640681"/>
                            <a:gd name="connsiteX147" fmla="*/ 333375 w 1535238"/>
                            <a:gd name="connsiteY147" fmla="*/ 200025 h 1640681"/>
                            <a:gd name="connsiteX148" fmla="*/ 354806 w 1535238"/>
                            <a:gd name="connsiteY148" fmla="*/ 223838 h 1640681"/>
                            <a:gd name="connsiteX149" fmla="*/ 364331 w 1535238"/>
                            <a:gd name="connsiteY149" fmla="*/ 226219 h 1640681"/>
                            <a:gd name="connsiteX150" fmla="*/ 390525 w 1535238"/>
                            <a:gd name="connsiteY150" fmla="*/ 233363 h 1640681"/>
                            <a:gd name="connsiteX151" fmla="*/ 404812 w 1535238"/>
                            <a:gd name="connsiteY151" fmla="*/ 238125 h 1640681"/>
                            <a:gd name="connsiteX152" fmla="*/ 426244 w 1535238"/>
                            <a:gd name="connsiteY152" fmla="*/ 242888 h 1640681"/>
                            <a:gd name="connsiteX153" fmla="*/ 454819 w 1535238"/>
                            <a:gd name="connsiteY153" fmla="*/ 247650 h 1640681"/>
                            <a:gd name="connsiteX154" fmla="*/ 469106 w 1535238"/>
                            <a:gd name="connsiteY154" fmla="*/ 252413 h 1640681"/>
                            <a:gd name="connsiteX155" fmla="*/ 490537 w 1535238"/>
                            <a:gd name="connsiteY155" fmla="*/ 245269 h 1640681"/>
                            <a:gd name="connsiteX156" fmla="*/ 497681 w 1535238"/>
                            <a:gd name="connsiteY156" fmla="*/ 242888 h 1640681"/>
                            <a:gd name="connsiteX157" fmla="*/ 514350 w 1535238"/>
                            <a:gd name="connsiteY157" fmla="*/ 235744 h 1640681"/>
                            <a:gd name="connsiteX158" fmla="*/ 535781 w 1535238"/>
                            <a:gd name="connsiteY158" fmla="*/ 223838 h 1640681"/>
                            <a:gd name="connsiteX159" fmla="*/ 542925 w 1535238"/>
                            <a:gd name="connsiteY159" fmla="*/ 219075 h 1640681"/>
                            <a:gd name="connsiteX160" fmla="*/ 557212 w 1535238"/>
                            <a:gd name="connsiteY160" fmla="*/ 214313 h 1640681"/>
                            <a:gd name="connsiteX161" fmla="*/ 571500 w 1535238"/>
                            <a:gd name="connsiteY161" fmla="*/ 209550 h 1640681"/>
                            <a:gd name="connsiteX162" fmla="*/ 581025 w 1535238"/>
                            <a:gd name="connsiteY162" fmla="*/ 207169 h 1640681"/>
                            <a:gd name="connsiteX163" fmla="*/ 595312 w 1535238"/>
                            <a:gd name="connsiteY163" fmla="*/ 202406 h 1640681"/>
                            <a:gd name="connsiteX164" fmla="*/ 631031 w 1535238"/>
                            <a:gd name="connsiteY164" fmla="*/ 190500 h 1640681"/>
                            <a:gd name="connsiteX165" fmla="*/ 654844 w 1535238"/>
                            <a:gd name="connsiteY165" fmla="*/ 183356 h 1640681"/>
                            <a:gd name="connsiteX166" fmla="*/ 685800 w 1535238"/>
                            <a:gd name="connsiteY166" fmla="*/ 178594 h 1640681"/>
                            <a:gd name="connsiteX167" fmla="*/ 700087 w 1535238"/>
                            <a:gd name="connsiteY167" fmla="*/ 173831 h 1640681"/>
                            <a:gd name="connsiteX168" fmla="*/ 707231 w 1535238"/>
                            <a:gd name="connsiteY168" fmla="*/ 171450 h 1640681"/>
                            <a:gd name="connsiteX169" fmla="*/ 714375 w 1535238"/>
                            <a:gd name="connsiteY169" fmla="*/ 169069 h 1640681"/>
                            <a:gd name="connsiteX170" fmla="*/ 766762 w 1535238"/>
                            <a:gd name="connsiteY170" fmla="*/ 171450 h 1640681"/>
                            <a:gd name="connsiteX171" fmla="*/ 788194 w 1535238"/>
                            <a:gd name="connsiteY171" fmla="*/ 188119 h 1640681"/>
                            <a:gd name="connsiteX172" fmla="*/ 795337 w 1535238"/>
                            <a:gd name="connsiteY172" fmla="*/ 202406 h 1640681"/>
                            <a:gd name="connsiteX173" fmla="*/ 800100 w 1535238"/>
                            <a:gd name="connsiteY173" fmla="*/ 216694 h 1640681"/>
                            <a:gd name="connsiteX174" fmla="*/ 804862 w 1535238"/>
                            <a:gd name="connsiteY174" fmla="*/ 223838 h 1640681"/>
                            <a:gd name="connsiteX175" fmla="*/ 816769 w 1535238"/>
                            <a:gd name="connsiteY175" fmla="*/ 238125 h 1640681"/>
                            <a:gd name="connsiteX176" fmla="*/ 823912 w 1535238"/>
                            <a:gd name="connsiteY176" fmla="*/ 273844 h 1640681"/>
                            <a:gd name="connsiteX177" fmla="*/ 828675 w 1535238"/>
                            <a:gd name="connsiteY177" fmla="*/ 316706 h 1640681"/>
                            <a:gd name="connsiteX178" fmla="*/ 833437 w 1535238"/>
                            <a:gd name="connsiteY178" fmla="*/ 364331 h 1640681"/>
                            <a:gd name="connsiteX179" fmla="*/ 838200 w 1535238"/>
                            <a:gd name="connsiteY179" fmla="*/ 378619 h 1640681"/>
                            <a:gd name="connsiteX180" fmla="*/ 840581 w 1535238"/>
                            <a:gd name="connsiteY180" fmla="*/ 385763 h 1640681"/>
                            <a:gd name="connsiteX181" fmla="*/ 845344 w 1535238"/>
                            <a:gd name="connsiteY181" fmla="*/ 392906 h 1640681"/>
                            <a:gd name="connsiteX182" fmla="*/ 850106 w 1535238"/>
                            <a:gd name="connsiteY182" fmla="*/ 407194 h 1640681"/>
                            <a:gd name="connsiteX183" fmla="*/ 852487 w 1535238"/>
                            <a:gd name="connsiteY183" fmla="*/ 414338 h 1640681"/>
                            <a:gd name="connsiteX184" fmla="*/ 857250 w 1535238"/>
                            <a:gd name="connsiteY184" fmla="*/ 421481 h 1640681"/>
                            <a:gd name="connsiteX185" fmla="*/ 871537 w 1535238"/>
                            <a:gd name="connsiteY185" fmla="*/ 464344 h 1640681"/>
                            <a:gd name="connsiteX186" fmla="*/ 873919 w 1535238"/>
                            <a:gd name="connsiteY186" fmla="*/ 471488 h 1640681"/>
                            <a:gd name="connsiteX187" fmla="*/ 876300 w 1535238"/>
                            <a:gd name="connsiteY187" fmla="*/ 478631 h 1640681"/>
                            <a:gd name="connsiteX188" fmla="*/ 881062 w 1535238"/>
                            <a:gd name="connsiteY188" fmla="*/ 485775 h 1640681"/>
                            <a:gd name="connsiteX189" fmla="*/ 883444 w 1535238"/>
                            <a:gd name="connsiteY189" fmla="*/ 492919 h 1640681"/>
                            <a:gd name="connsiteX190" fmla="*/ 890587 w 1535238"/>
                            <a:gd name="connsiteY190" fmla="*/ 497681 h 1640681"/>
                            <a:gd name="connsiteX191" fmla="*/ 895350 w 1535238"/>
                            <a:gd name="connsiteY191" fmla="*/ 504825 h 1640681"/>
                            <a:gd name="connsiteX192" fmla="*/ 923925 w 1535238"/>
                            <a:gd name="connsiteY192" fmla="*/ 519113 h 1640681"/>
                            <a:gd name="connsiteX193" fmla="*/ 931069 w 1535238"/>
                            <a:gd name="connsiteY193" fmla="*/ 521494 h 1640681"/>
                            <a:gd name="connsiteX194" fmla="*/ 938212 w 1535238"/>
                            <a:gd name="connsiteY194" fmla="*/ 523875 h 1640681"/>
                            <a:gd name="connsiteX195" fmla="*/ 964406 w 1535238"/>
                            <a:gd name="connsiteY195" fmla="*/ 526256 h 1640681"/>
                            <a:gd name="connsiteX196" fmla="*/ 1042987 w 1535238"/>
                            <a:gd name="connsiteY196" fmla="*/ 523875 h 1640681"/>
                            <a:gd name="connsiteX197" fmla="*/ 1050131 w 1535238"/>
                            <a:gd name="connsiteY197" fmla="*/ 521494 h 1640681"/>
                            <a:gd name="connsiteX198" fmla="*/ 1081087 w 1535238"/>
                            <a:gd name="connsiteY198" fmla="*/ 519113 h 1640681"/>
                            <a:gd name="connsiteX199" fmla="*/ 1090612 w 1535238"/>
                            <a:gd name="connsiteY199" fmla="*/ 516731 h 1640681"/>
                            <a:gd name="connsiteX200" fmla="*/ 1097756 w 1535238"/>
                            <a:gd name="connsiteY200" fmla="*/ 511969 h 1640681"/>
                            <a:gd name="connsiteX201" fmla="*/ 1104900 w 1535238"/>
                            <a:gd name="connsiteY201" fmla="*/ 509588 h 1640681"/>
                            <a:gd name="connsiteX202" fmla="*/ 1119187 w 1535238"/>
                            <a:gd name="connsiteY202" fmla="*/ 500063 h 1640681"/>
                            <a:gd name="connsiteX203" fmla="*/ 1126331 w 1535238"/>
                            <a:gd name="connsiteY203" fmla="*/ 495300 h 1640681"/>
                            <a:gd name="connsiteX204" fmla="*/ 1133475 w 1535238"/>
                            <a:gd name="connsiteY204" fmla="*/ 492919 h 1640681"/>
                            <a:gd name="connsiteX205" fmla="*/ 1138237 w 1535238"/>
                            <a:gd name="connsiteY205" fmla="*/ 485775 h 1640681"/>
                            <a:gd name="connsiteX206" fmla="*/ 1145381 w 1535238"/>
                            <a:gd name="connsiteY206" fmla="*/ 483394 h 1640681"/>
                            <a:gd name="connsiteX207" fmla="*/ 1154906 w 1535238"/>
                            <a:gd name="connsiteY207" fmla="*/ 478631 h 1640681"/>
                            <a:gd name="connsiteX208" fmla="*/ 1164431 w 1535238"/>
                            <a:gd name="connsiteY208" fmla="*/ 457200 h 1640681"/>
                            <a:gd name="connsiteX209" fmla="*/ 1166812 w 1535238"/>
                            <a:gd name="connsiteY209" fmla="*/ 450056 h 1640681"/>
                            <a:gd name="connsiteX210" fmla="*/ 1169194 w 1535238"/>
                            <a:gd name="connsiteY210" fmla="*/ 442913 h 1640681"/>
                            <a:gd name="connsiteX211" fmla="*/ 1171575 w 1535238"/>
                            <a:gd name="connsiteY211" fmla="*/ 428625 h 1640681"/>
                            <a:gd name="connsiteX212" fmla="*/ 1176337 w 1535238"/>
                            <a:gd name="connsiteY212" fmla="*/ 414338 h 1640681"/>
                            <a:gd name="connsiteX213" fmla="*/ 1188244 w 1535238"/>
                            <a:gd name="connsiteY213" fmla="*/ 392906 h 1640681"/>
                            <a:gd name="connsiteX214" fmla="*/ 1195387 w 1535238"/>
                            <a:gd name="connsiteY214" fmla="*/ 388144 h 1640681"/>
                            <a:gd name="connsiteX215" fmla="*/ 1212056 w 1535238"/>
                            <a:gd name="connsiteY215" fmla="*/ 378619 h 1640681"/>
                            <a:gd name="connsiteX216" fmla="*/ 1219200 w 1535238"/>
                            <a:gd name="connsiteY216" fmla="*/ 373856 h 1640681"/>
                            <a:gd name="connsiteX217" fmla="*/ 1262062 w 1535238"/>
                            <a:gd name="connsiteY217" fmla="*/ 373856 h 1640681"/>
                            <a:gd name="connsiteX218" fmla="*/ 1295400 w 1535238"/>
                            <a:gd name="connsiteY218" fmla="*/ 373856 h 1640681"/>
                            <a:gd name="connsiteX219" fmla="*/ 1302544 w 1535238"/>
                            <a:gd name="connsiteY219" fmla="*/ 366713 h 1640681"/>
                            <a:gd name="connsiteX220" fmla="*/ 1316831 w 1535238"/>
                            <a:gd name="connsiteY220" fmla="*/ 357188 h 1640681"/>
                            <a:gd name="connsiteX221" fmla="*/ 1321594 w 1535238"/>
                            <a:gd name="connsiteY221" fmla="*/ 350044 h 1640681"/>
                            <a:gd name="connsiteX222" fmla="*/ 1335881 w 1535238"/>
                            <a:gd name="connsiteY222" fmla="*/ 340519 h 1640681"/>
                            <a:gd name="connsiteX223" fmla="*/ 1347787 w 1535238"/>
                            <a:gd name="connsiteY223" fmla="*/ 328613 h 1640681"/>
                            <a:gd name="connsiteX224" fmla="*/ 1352550 w 1535238"/>
                            <a:gd name="connsiteY224" fmla="*/ 321469 h 1640681"/>
                            <a:gd name="connsiteX225" fmla="*/ 1359694 w 1535238"/>
                            <a:gd name="connsiteY225" fmla="*/ 314325 h 1640681"/>
                            <a:gd name="connsiteX226" fmla="*/ 1369219 w 1535238"/>
                            <a:gd name="connsiteY226" fmla="*/ 300038 h 1640681"/>
                            <a:gd name="connsiteX227" fmla="*/ 1381125 w 1535238"/>
                            <a:gd name="connsiteY227" fmla="*/ 278606 h 1640681"/>
                            <a:gd name="connsiteX228" fmla="*/ 1402556 w 1535238"/>
                            <a:gd name="connsiteY228" fmla="*/ 261938 h 1640681"/>
                            <a:gd name="connsiteX229" fmla="*/ 1428749 w 1535238"/>
                            <a:gd name="connsiteY229" fmla="*/ 238125 h 1640681"/>
                            <a:gd name="connsiteX230" fmla="*/ 1452562 w 1535238"/>
                            <a:gd name="connsiteY230" fmla="*/ 207169 h 1640681"/>
                            <a:gd name="connsiteX231" fmla="*/ 1483519 w 1535238"/>
                            <a:gd name="connsiteY231" fmla="*/ 159544 h 1640681"/>
                            <a:gd name="connsiteX232" fmla="*/ 1504950 w 1535238"/>
                            <a:gd name="connsiteY232" fmla="*/ 142875 h 1640681"/>
                            <a:gd name="connsiteX233" fmla="*/ 1512094 w 1535238"/>
                            <a:gd name="connsiteY233" fmla="*/ 135731 h 1640681"/>
                            <a:gd name="connsiteX234" fmla="*/ 1528762 w 1535238"/>
                            <a:gd name="connsiteY234" fmla="*/ 123825 h 1640681"/>
                            <a:gd name="connsiteX235" fmla="*/ 1531144 w 1535238"/>
                            <a:gd name="connsiteY235" fmla="*/ 73819 h 1640681"/>
                            <a:gd name="connsiteX236" fmla="*/ 1526381 w 1535238"/>
                            <a:gd name="connsiteY236" fmla="*/ 42863 h 1640681"/>
                            <a:gd name="connsiteX237" fmla="*/ 1521619 w 1535238"/>
                            <a:gd name="connsiteY237" fmla="*/ 23813 h 1640681"/>
                            <a:gd name="connsiteX238" fmla="*/ 1514475 w 1535238"/>
                            <a:gd name="connsiteY238" fmla="*/ 11906 h 1640681"/>
                            <a:gd name="connsiteX239" fmla="*/ 1507331 w 1535238"/>
                            <a:gd name="connsiteY239" fmla="*/ 0 h 1640681"/>
                            <a:gd name="connsiteX240" fmla="*/ 1507331 w 1535238"/>
                            <a:gd name="connsiteY240" fmla="*/ 0 h 1640681"/>
                            <a:gd name="connsiteX241" fmla="*/ 1507331 w 1535238"/>
                            <a:gd name="connsiteY241"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54793 w 1535238"/>
                            <a:gd name="connsiteY133" fmla="*/ 342901 h 1640681"/>
                            <a:gd name="connsiteX134" fmla="*/ 242887 w 1535238"/>
                            <a:gd name="connsiteY134" fmla="*/ 300038 h 1640681"/>
                            <a:gd name="connsiteX135" fmla="*/ 221456 w 1535238"/>
                            <a:gd name="connsiteY135" fmla="*/ 266700 h 1640681"/>
                            <a:gd name="connsiteX136" fmla="*/ 226219 w 1535238"/>
                            <a:gd name="connsiteY136" fmla="*/ 240506 h 1640681"/>
                            <a:gd name="connsiteX137" fmla="*/ 228600 w 1535238"/>
                            <a:gd name="connsiteY137" fmla="*/ 180975 h 1640681"/>
                            <a:gd name="connsiteX138" fmla="*/ 230981 w 1535238"/>
                            <a:gd name="connsiteY138" fmla="*/ 173831 h 1640681"/>
                            <a:gd name="connsiteX139" fmla="*/ 235744 w 1535238"/>
                            <a:gd name="connsiteY139" fmla="*/ 166688 h 1640681"/>
                            <a:gd name="connsiteX140" fmla="*/ 242887 w 1535238"/>
                            <a:gd name="connsiteY140" fmla="*/ 161925 h 1640681"/>
                            <a:gd name="connsiteX141" fmla="*/ 278606 w 1535238"/>
                            <a:gd name="connsiteY141" fmla="*/ 152400 h 1640681"/>
                            <a:gd name="connsiteX142" fmla="*/ 292894 w 1535238"/>
                            <a:gd name="connsiteY142" fmla="*/ 157163 h 1640681"/>
                            <a:gd name="connsiteX143" fmla="*/ 297656 w 1535238"/>
                            <a:gd name="connsiteY143" fmla="*/ 171450 h 1640681"/>
                            <a:gd name="connsiteX144" fmla="*/ 304800 w 1535238"/>
                            <a:gd name="connsiteY144" fmla="*/ 178594 h 1640681"/>
                            <a:gd name="connsiteX145" fmla="*/ 319087 w 1535238"/>
                            <a:gd name="connsiteY145" fmla="*/ 188119 h 1640681"/>
                            <a:gd name="connsiteX146" fmla="*/ 333375 w 1535238"/>
                            <a:gd name="connsiteY146" fmla="*/ 200025 h 1640681"/>
                            <a:gd name="connsiteX147" fmla="*/ 354806 w 1535238"/>
                            <a:gd name="connsiteY147" fmla="*/ 223838 h 1640681"/>
                            <a:gd name="connsiteX148" fmla="*/ 364331 w 1535238"/>
                            <a:gd name="connsiteY148" fmla="*/ 226219 h 1640681"/>
                            <a:gd name="connsiteX149" fmla="*/ 390525 w 1535238"/>
                            <a:gd name="connsiteY149" fmla="*/ 233363 h 1640681"/>
                            <a:gd name="connsiteX150" fmla="*/ 404812 w 1535238"/>
                            <a:gd name="connsiteY150" fmla="*/ 238125 h 1640681"/>
                            <a:gd name="connsiteX151" fmla="*/ 426244 w 1535238"/>
                            <a:gd name="connsiteY151" fmla="*/ 242888 h 1640681"/>
                            <a:gd name="connsiteX152" fmla="*/ 454819 w 1535238"/>
                            <a:gd name="connsiteY152" fmla="*/ 247650 h 1640681"/>
                            <a:gd name="connsiteX153" fmla="*/ 469106 w 1535238"/>
                            <a:gd name="connsiteY153" fmla="*/ 252413 h 1640681"/>
                            <a:gd name="connsiteX154" fmla="*/ 490537 w 1535238"/>
                            <a:gd name="connsiteY154" fmla="*/ 245269 h 1640681"/>
                            <a:gd name="connsiteX155" fmla="*/ 497681 w 1535238"/>
                            <a:gd name="connsiteY155" fmla="*/ 242888 h 1640681"/>
                            <a:gd name="connsiteX156" fmla="*/ 514350 w 1535238"/>
                            <a:gd name="connsiteY156" fmla="*/ 235744 h 1640681"/>
                            <a:gd name="connsiteX157" fmla="*/ 535781 w 1535238"/>
                            <a:gd name="connsiteY157" fmla="*/ 223838 h 1640681"/>
                            <a:gd name="connsiteX158" fmla="*/ 542925 w 1535238"/>
                            <a:gd name="connsiteY158" fmla="*/ 219075 h 1640681"/>
                            <a:gd name="connsiteX159" fmla="*/ 557212 w 1535238"/>
                            <a:gd name="connsiteY159" fmla="*/ 214313 h 1640681"/>
                            <a:gd name="connsiteX160" fmla="*/ 571500 w 1535238"/>
                            <a:gd name="connsiteY160" fmla="*/ 209550 h 1640681"/>
                            <a:gd name="connsiteX161" fmla="*/ 581025 w 1535238"/>
                            <a:gd name="connsiteY161" fmla="*/ 207169 h 1640681"/>
                            <a:gd name="connsiteX162" fmla="*/ 595312 w 1535238"/>
                            <a:gd name="connsiteY162" fmla="*/ 202406 h 1640681"/>
                            <a:gd name="connsiteX163" fmla="*/ 631031 w 1535238"/>
                            <a:gd name="connsiteY163" fmla="*/ 190500 h 1640681"/>
                            <a:gd name="connsiteX164" fmla="*/ 654844 w 1535238"/>
                            <a:gd name="connsiteY164" fmla="*/ 183356 h 1640681"/>
                            <a:gd name="connsiteX165" fmla="*/ 685800 w 1535238"/>
                            <a:gd name="connsiteY165" fmla="*/ 178594 h 1640681"/>
                            <a:gd name="connsiteX166" fmla="*/ 700087 w 1535238"/>
                            <a:gd name="connsiteY166" fmla="*/ 173831 h 1640681"/>
                            <a:gd name="connsiteX167" fmla="*/ 707231 w 1535238"/>
                            <a:gd name="connsiteY167" fmla="*/ 171450 h 1640681"/>
                            <a:gd name="connsiteX168" fmla="*/ 714375 w 1535238"/>
                            <a:gd name="connsiteY168" fmla="*/ 169069 h 1640681"/>
                            <a:gd name="connsiteX169" fmla="*/ 766762 w 1535238"/>
                            <a:gd name="connsiteY169" fmla="*/ 171450 h 1640681"/>
                            <a:gd name="connsiteX170" fmla="*/ 788194 w 1535238"/>
                            <a:gd name="connsiteY170" fmla="*/ 188119 h 1640681"/>
                            <a:gd name="connsiteX171" fmla="*/ 795337 w 1535238"/>
                            <a:gd name="connsiteY171" fmla="*/ 202406 h 1640681"/>
                            <a:gd name="connsiteX172" fmla="*/ 800100 w 1535238"/>
                            <a:gd name="connsiteY172" fmla="*/ 216694 h 1640681"/>
                            <a:gd name="connsiteX173" fmla="*/ 804862 w 1535238"/>
                            <a:gd name="connsiteY173" fmla="*/ 223838 h 1640681"/>
                            <a:gd name="connsiteX174" fmla="*/ 816769 w 1535238"/>
                            <a:gd name="connsiteY174" fmla="*/ 238125 h 1640681"/>
                            <a:gd name="connsiteX175" fmla="*/ 823912 w 1535238"/>
                            <a:gd name="connsiteY175" fmla="*/ 273844 h 1640681"/>
                            <a:gd name="connsiteX176" fmla="*/ 828675 w 1535238"/>
                            <a:gd name="connsiteY176" fmla="*/ 316706 h 1640681"/>
                            <a:gd name="connsiteX177" fmla="*/ 833437 w 1535238"/>
                            <a:gd name="connsiteY177" fmla="*/ 364331 h 1640681"/>
                            <a:gd name="connsiteX178" fmla="*/ 838200 w 1535238"/>
                            <a:gd name="connsiteY178" fmla="*/ 378619 h 1640681"/>
                            <a:gd name="connsiteX179" fmla="*/ 840581 w 1535238"/>
                            <a:gd name="connsiteY179" fmla="*/ 385763 h 1640681"/>
                            <a:gd name="connsiteX180" fmla="*/ 845344 w 1535238"/>
                            <a:gd name="connsiteY180" fmla="*/ 392906 h 1640681"/>
                            <a:gd name="connsiteX181" fmla="*/ 850106 w 1535238"/>
                            <a:gd name="connsiteY181" fmla="*/ 407194 h 1640681"/>
                            <a:gd name="connsiteX182" fmla="*/ 852487 w 1535238"/>
                            <a:gd name="connsiteY182" fmla="*/ 414338 h 1640681"/>
                            <a:gd name="connsiteX183" fmla="*/ 857250 w 1535238"/>
                            <a:gd name="connsiteY183" fmla="*/ 421481 h 1640681"/>
                            <a:gd name="connsiteX184" fmla="*/ 871537 w 1535238"/>
                            <a:gd name="connsiteY184" fmla="*/ 464344 h 1640681"/>
                            <a:gd name="connsiteX185" fmla="*/ 873919 w 1535238"/>
                            <a:gd name="connsiteY185" fmla="*/ 471488 h 1640681"/>
                            <a:gd name="connsiteX186" fmla="*/ 876300 w 1535238"/>
                            <a:gd name="connsiteY186" fmla="*/ 478631 h 1640681"/>
                            <a:gd name="connsiteX187" fmla="*/ 881062 w 1535238"/>
                            <a:gd name="connsiteY187" fmla="*/ 485775 h 1640681"/>
                            <a:gd name="connsiteX188" fmla="*/ 883444 w 1535238"/>
                            <a:gd name="connsiteY188" fmla="*/ 492919 h 1640681"/>
                            <a:gd name="connsiteX189" fmla="*/ 890587 w 1535238"/>
                            <a:gd name="connsiteY189" fmla="*/ 497681 h 1640681"/>
                            <a:gd name="connsiteX190" fmla="*/ 895350 w 1535238"/>
                            <a:gd name="connsiteY190" fmla="*/ 504825 h 1640681"/>
                            <a:gd name="connsiteX191" fmla="*/ 923925 w 1535238"/>
                            <a:gd name="connsiteY191" fmla="*/ 519113 h 1640681"/>
                            <a:gd name="connsiteX192" fmla="*/ 931069 w 1535238"/>
                            <a:gd name="connsiteY192" fmla="*/ 521494 h 1640681"/>
                            <a:gd name="connsiteX193" fmla="*/ 938212 w 1535238"/>
                            <a:gd name="connsiteY193" fmla="*/ 523875 h 1640681"/>
                            <a:gd name="connsiteX194" fmla="*/ 964406 w 1535238"/>
                            <a:gd name="connsiteY194" fmla="*/ 526256 h 1640681"/>
                            <a:gd name="connsiteX195" fmla="*/ 1042987 w 1535238"/>
                            <a:gd name="connsiteY195" fmla="*/ 523875 h 1640681"/>
                            <a:gd name="connsiteX196" fmla="*/ 1050131 w 1535238"/>
                            <a:gd name="connsiteY196" fmla="*/ 521494 h 1640681"/>
                            <a:gd name="connsiteX197" fmla="*/ 1081087 w 1535238"/>
                            <a:gd name="connsiteY197" fmla="*/ 519113 h 1640681"/>
                            <a:gd name="connsiteX198" fmla="*/ 1090612 w 1535238"/>
                            <a:gd name="connsiteY198" fmla="*/ 516731 h 1640681"/>
                            <a:gd name="connsiteX199" fmla="*/ 1097756 w 1535238"/>
                            <a:gd name="connsiteY199" fmla="*/ 511969 h 1640681"/>
                            <a:gd name="connsiteX200" fmla="*/ 1104900 w 1535238"/>
                            <a:gd name="connsiteY200" fmla="*/ 509588 h 1640681"/>
                            <a:gd name="connsiteX201" fmla="*/ 1119187 w 1535238"/>
                            <a:gd name="connsiteY201" fmla="*/ 500063 h 1640681"/>
                            <a:gd name="connsiteX202" fmla="*/ 1126331 w 1535238"/>
                            <a:gd name="connsiteY202" fmla="*/ 495300 h 1640681"/>
                            <a:gd name="connsiteX203" fmla="*/ 1133475 w 1535238"/>
                            <a:gd name="connsiteY203" fmla="*/ 492919 h 1640681"/>
                            <a:gd name="connsiteX204" fmla="*/ 1138237 w 1535238"/>
                            <a:gd name="connsiteY204" fmla="*/ 485775 h 1640681"/>
                            <a:gd name="connsiteX205" fmla="*/ 1145381 w 1535238"/>
                            <a:gd name="connsiteY205" fmla="*/ 483394 h 1640681"/>
                            <a:gd name="connsiteX206" fmla="*/ 1154906 w 1535238"/>
                            <a:gd name="connsiteY206" fmla="*/ 478631 h 1640681"/>
                            <a:gd name="connsiteX207" fmla="*/ 1164431 w 1535238"/>
                            <a:gd name="connsiteY207" fmla="*/ 457200 h 1640681"/>
                            <a:gd name="connsiteX208" fmla="*/ 1166812 w 1535238"/>
                            <a:gd name="connsiteY208" fmla="*/ 450056 h 1640681"/>
                            <a:gd name="connsiteX209" fmla="*/ 1169194 w 1535238"/>
                            <a:gd name="connsiteY209" fmla="*/ 442913 h 1640681"/>
                            <a:gd name="connsiteX210" fmla="*/ 1171575 w 1535238"/>
                            <a:gd name="connsiteY210" fmla="*/ 428625 h 1640681"/>
                            <a:gd name="connsiteX211" fmla="*/ 1176337 w 1535238"/>
                            <a:gd name="connsiteY211" fmla="*/ 414338 h 1640681"/>
                            <a:gd name="connsiteX212" fmla="*/ 1188244 w 1535238"/>
                            <a:gd name="connsiteY212" fmla="*/ 392906 h 1640681"/>
                            <a:gd name="connsiteX213" fmla="*/ 1195387 w 1535238"/>
                            <a:gd name="connsiteY213" fmla="*/ 388144 h 1640681"/>
                            <a:gd name="connsiteX214" fmla="*/ 1212056 w 1535238"/>
                            <a:gd name="connsiteY214" fmla="*/ 378619 h 1640681"/>
                            <a:gd name="connsiteX215" fmla="*/ 1219200 w 1535238"/>
                            <a:gd name="connsiteY215" fmla="*/ 373856 h 1640681"/>
                            <a:gd name="connsiteX216" fmla="*/ 1262062 w 1535238"/>
                            <a:gd name="connsiteY216" fmla="*/ 373856 h 1640681"/>
                            <a:gd name="connsiteX217" fmla="*/ 1295400 w 1535238"/>
                            <a:gd name="connsiteY217" fmla="*/ 373856 h 1640681"/>
                            <a:gd name="connsiteX218" fmla="*/ 1302544 w 1535238"/>
                            <a:gd name="connsiteY218" fmla="*/ 366713 h 1640681"/>
                            <a:gd name="connsiteX219" fmla="*/ 1316831 w 1535238"/>
                            <a:gd name="connsiteY219" fmla="*/ 357188 h 1640681"/>
                            <a:gd name="connsiteX220" fmla="*/ 1321594 w 1535238"/>
                            <a:gd name="connsiteY220" fmla="*/ 350044 h 1640681"/>
                            <a:gd name="connsiteX221" fmla="*/ 1335881 w 1535238"/>
                            <a:gd name="connsiteY221" fmla="*/ 340519 h 1640681"/>
                            <a:gd name="connsiteX222" fmla="*/ 1347787 w 1535238"/>
                            <a:gd name="connsiteY222" fmla="*/ 328613 h 1640681"/>
                            <a:gd name="connsiteX223" fmla="*/ 1352550 w 1535238"/>
                            <a:gd name="connsiteY223" fmla="*/ 321469 h 1640681"/>
                            <a:gd name="connsiteX224" fmla="*/ 1359694 w 1535238"/>
                            <a:gd name="connsiteY224" fmla="*/ 314325 h 1640681"/>
                            <a:gd name="connsiteX225" fmla="*/ 1369219 w 1535238"/>
                            <a:gd name="connsiteY225" fmla="*/ 300038 h 1640681"/>
                            <a:gd name="connsiteX226" fmla="*/ 1381125 w 1535238"/>
                            <a:gd name="connsiteY226" fmla="*/ 278606 h 1640681"/>
                            <a:gd name="connsiteX227" fmla="*/ 1402556 w 1535238"/>
                            <a:gd name="connsiteY227" fmla="*/ 261938 h 1640681"/>
                            <a:gd name="connsiteX228" fmla="*/ 1428749 w 1535238"/>
                            <a:gd name="connsiteY228" fmla="*/ 238125 h 1640681"/>
                            <a:gd name="connsiteX229" fmla="*/ 1452562 w 1535238"/>
                            <a:gd name="connsiteY229" fmla="*/ 207169 h 1640681"/>
                            <a:gd name="connsiteX230" fmla="*/ 1483519 w 1535238"/>
                            <a:gd name="connsiteY230" fmla="*/ 159544 h 1640681"/>
                            <a:gd name="connsiteX231" fmla="*/ 1504950 w 1535238"/>
                            <a:gd name="connsiteY231" fmla="*/ 142875 h 1640681"/>
                            <a:gd name="connsiteX232" fmla="*/ 1512094 w 1535238"/>
                            <a:gd name="connsiteY232" fmla="*/ 135731 h 1640681"/>
                            <a:gd name="connsiteX233" fmla="*/ 1528762 w 1535238"/>
                            <a:gd name="connsiteY233" fmla="*/ 123825 h 1640681"/>
                            <a:gd name="connsiteX234" fmla="*/ 1531144 w 1535238"/>
                            <a:gd name="connsiteY234" fmla="*/ 73819 h 1640681"/>
                            <a:gd name="connsiteX235" fmla="*/ 1526381 w 1535238"/>
                            <a:gd name="connsiteY235" fmla="*/ 42863 h 1640681"/>
                            <a:gd name="connsiteX236" fmla="*/ 1521619 w 1535238"/>
                            <a:gd name="connsiteY236" fmla="*/ 23813 h 1640681"/>
                            <a:gd name="connsiteX237" fmla="*/ 1514475 w 1535238"/>
                            <a:gd name="connsiteY237" fmla="*/ 11906 h 1640681"/>
                            <a:gd name="connsiteX238" fmla="*/ 1507331 w 1535238"/>
                            <a:gd name="connsiteY238" fmla="*/ 0 h 1640681"/>
                            <a:gd name="connsiteX239" fmla="*/ 1507331 w 1535238"/>
                            <a:gd name="connsiteY239" fmla="*/ 0 h 1640681"/>
                            <a:gd name="connsiteX240" fmla="*/ 1507331 w 1535238"/>
                            <a:gd name="connsiteY240" fmla="*/ 21431 h 1640681"/>
                            <a:gd name="connsiteX0" fmla="*/ 738187 w 1535238"/>
                            <a:gd name="connsiteY0" fmla="*/ 1640681 h 1640681"/>
                            <a:gd name="connsiteX1" fmla="*/ 738187 w 1535238"/>
                            <a:gd name="connsiteY1" fmla="*/ 1640681 h 1640681"/>
                            <a:gd name="connsiteX2" fmla="*/ 723900 w 1535238"/>
                            <a:gd name="connsiteY2" fmla="*/ 1624013 h 1640681"/>
                            <a:gd name="connsiteX3" fmla="*/ 707231 w 1535238"/>
                            <a:gd name="connsiteY3" fmla="*/ 1612106 h 1640681"/>
                            <a:gd name="connsiteX4" fmla="*/ 692944 w 1535238"/>
                            <a:gd name="connsiteY4" fmla="*/ 1590675 h 1640681"/>
                            <a:gd name="connsiteX5" fmla="*/ 688181 w 1535238"/>
                            <a:gd name="connsiteY5" fmla="*/ 1583531 h 1640681"/>
                            <a:gd name="connsiteX6" fmla="*/ 681037 w 1535238"/>
                            <a:gd name="connsiteY6" fmla="*/ 1559719 h 1640681"/>
                            <a:gd name="connsiteX7" fmla="*/ 678656 w 1535238"/>
                            <a:gd name="connsiteY7" fmla="*/ 1552575 h 1640681"/>
                            <a:gd name="connsiteX8" fmla="*/ 681037 w 1535238"/>
                            <a:gd name="connsiteY8" fmla="*/ 1500188 h 1640681"/>
                            <a:gd name="connsiteX9" fmla="*/ 683419 w 1535238"/>
                            <a:gd name="connsiteY9" fmla="*/ 1493044 h 1640681"/>
                            <a:gd name="connsiteX10" fmla="*/ 685800 w 1535238"/>
                            <a:gd name="connsiteY10" fmla="*/ 1481138 h 1640681"/>
                            <a:gd name="connsiteX11" fmla="*/ 690562 w 1535238"/>
                            <a:gd name="connsiteY11" fmla="*/ 1466850 h 1640681"/>
                            <a:gd name="connsiteX12" fmla="*/ 695325 w 1535238"/>
                            <a:gd name="connsiteY12" fmla="*/ 1452563 h 1640681"/>
                            <a:gd name="connsiteX13" fmla="*/ 697706 w 1535238"/>
                            <a:gd name="connsiteY13" fmla="*/ 1445419 h 1640681"/>
                            <a:gd name="connsiteX14" fmla="*/ 702469 w 1535238"/>
                            <a:gd name="connsiteY14" fmla="*/ 1428750 h 1640681"/>
                            <a:gd name="connsiteX15" fmla="*/ 707231 w 1535238"/>
                            <a:gd name="connsiteY15" fmla="*/ 1421606 h 1640681"/>
                            <a:gd name="connsiteX16" fmla="*/ 695325 w 1535238"/>
                            <a:gd name="connsiteY16" fmla="*/ 1416844 h 1640681"/>
                            <a:gd name="connsiteX17" fmla="*/ 683419 w 1535238"/>
                            <a:gd name="connsiteY17" fmla="*/ 1414463 h 1640681"/>
                            <a:gd name="connsiteX18" fmla="*/ 676275 w 1535238"/>
                            <a:gd name="connsiteY18" fmla="*/ 1409700 h 1640681"/>
                            <a:gd name="connsiteX19" fmla="*/ 669131 w 1535238"/>
                            <a:gd name="connsiteY19" fmla="*/ 1407319 h 1640681"/>
                            <a:gd name="connsiteX20" fmla="*/ 652462 w 1535238"/>
                            <a:gd name="connsiteY20" fmla="*/ 1395413 h 1640681"/>
                            <a:gd name="connsiteX21" fmla="*/ 638175 w 1535238"/>
                            <a:gd name="connsiteY21" fmla="*/ 1393031 h 1640681"/>
                            <a:gd name="connsiteX22" fmla="*/ 595312 w 1535238"/>
                            <a:gd name="connsiteY22" fmla="*/ 1381125 h 1640681"/>
                            <a:gd name="connsiteX23" fmla="*/ 588169 w 1535238"/>
                            <a:gd name="connsiteY23" fmla="*/ 1378744 h 1640681"/>
                            <a:gd name="connsiteX24" fmla="*/ 578644 w 1535238"/>
                            <a:gd name="connsiteY24" fmla="*/ 1376363 h 1640681"/>
                            <a:gd name="connsiteX25" fmla="*/ 571500 w 1535238"/>
                            <a:gd name="connsiteY25" fmla="*/ 1371600 h 1640681"/>
                            <a:gd name="connsiteX26" fmla="*/ 564356 w 1535238"/>
                            <a:gd name="connsiteY26" fmla="*/ 1364456 h 1640681"/>
                            <a:gd name="connsiteX27" fmla="*/ 552450 w 1535238"/>
                            <a:gd name="connsiteY27" fmla="*/ 1362075 h 1640681"/>
                            <a:gd name="connsiteX28" fmla="*/ 538162 w 1535238"/>
                            <a:gd name="connsiteY28" fmla="*/ 1354931 h 1640681"/>
                            <a:gd name="connsiteX29" fmla="*/ 531019 w 1535238"/>
                            <a:gd name="connsiteY29" fmla="*/ 1350169 h 1640681"/>
                            <a:gd name="connsiteX30" fmla="*/ 519112 w 1535238"/>
                            <a:gd name="connsiteY30" fmla="*/ 1345406 h 1640681"/>
                            <a:gd name="connsiteX31" fmla="*/ 502444 w 1535238"/>
                            <a:gd name="connsiteY31" fmla="*/ 1328738 h 1640681"/>
                            <a:gd name="connsiteX32" fmla="*/ 495300 w 1535238"/>
                            <a:gd name="connsiteY32" fmla="*/ 1326356 h 1640681"/>
                            <a:gd name="connsiteX33" fmla="*/ 490537 w 1535238"/>
                            <a:gd name="connsiteY33" fmla="*/ 1319213 h 1640681"/>
                            <a:gd name="connsiteX34" fmla="*/ 473869 w 1535238"/>
                            <a:gd name="connsiteY34" fmla="*/ 1309688 h 1640681"/>
                            <a:gd name="connsiteX35" fmla="*/ 466725 w 1535238"/>
                            <a:gd name="connsiteY35" fmla="*/ 1307306 h 1640681"/>
                            <a:gd name="connsiteX36" fmla="*/ 450056 w 1535238"/>
                            <a:gd name="connsiteY36" fmla="*/ 1297781 h 1640681"/>
                            <a:gd name="connsiteX37" fmla="*/ 442912 w 1535238"/>
                            <a:gd name="connsiteY37" fmla="*/ 1290638 h 1640681"/>
                            <a:gd name="connsiteX38" fmla="*/ 433387 w 1535238"/>
                            <a:gd name="connsiteY38" fmla="*/ 1273969 h 1640681"/>
                            <a:gd name="connsiteX39" fmla="*/ 419100 w 1535238"/>
                            <a:gd name="connsiteY39" fmla="*/ 1262063 h 1640681"/>
                            <a:gd name="connsiteX40" fmla="*/ 414337 w 1535238"/>
                            <a:gd name="connsiteY40" fmla="*/ 1254919 h 1640681"/>
                            <a:gd name="connsiteX41" fmla="*/ 392906 w 1535238"/>
                            <a:gd name="connsiteY41" fmla="*/ 1235869 h 1640681"/>
                            <a:gd name="connsiteX42" fmla="*/ 376237 w 1535238"/>
                            <a:gd name="connsiteY42" fmla="*/ 1223963 h 1640681"/>
                            <a:gd name="connsiteX43" fmla="*/ 369094 w 1535238"/>
                            <a:gd name="connsiteY43" fmla="*/ 1221581 h 1640681"/>
                            <a:gd name="connsiteX44" fmla="*/ 364331 w 1535238"/>
                            <a:gd name="connsiteY44" fmla="*/ 1214438 h 1640681"/>
                            <a:gd name="connsiteX45" fmla="*/ 345281 w 1535238"/>
                            <a:gd name="connsiteY45" fmla="*/ 1207294 h 1640681"/>
                            <a:gd name="connsiteX46" fmla="*/ 338137 w 1535238"/>
                            <a:gd name="connsiteY46" fmla="*/ 1200150 h 1640681"/>
                            <a:gd name="connsiteX47" fmla="*/ 319087 w 1535238"/>
                            <a:gd name="connsiteY47" fmla="*/ 1195388 h 1640681"/>
                            <a:gd name="connsiteX48" fmla="*/ 307181 w 1535238"/>
                            <a:gd name="connsiteY48" fmla="*/ 1193006 h 1640681"/>
                            <a:gd name="connsiteX49" fmla="*/ 290512 w 1535238"/>
                            <a:gd name="connsiteY49" fmla="*/ 1188244 h 1640681"/>
                            <a:gd name="connsiteX50" fmla="*/ 250031 w 1535238"/>
                            <a:gd name="connsiteY50" fmla="*/ 1190625 h 1640681"/>
                            <a:gd name="connsiteX51" fmla="*/ 207169 w 1535238"/>
                            <a:gd name="connsiteY51" fmla="*/ 1188244 h 1640681"/>
                            <a:gd name="connsiteX52" fmla="*/ 190500 w 1535238"/>
                            <a:gd name="connsiteY52" fmla="*/ 1185863 h 1640681"/>
                            <a:gd name="connsiteX53" fmla="*/ 116681 w 1535238"/>
                            <a:gd name="connsiteY53" fmla="*/ 1183481 h 1640681"/>
                            <a:gd name="connsiteX54" fmla="*/ 107156 w 1535238"/>
                            <a:gd name="connsiteY54" fmla="*/ 1181100 h 1640681"/>
                            <a:gd name="connsiteX55" fmla="*/ 76200 w 1535238"/>
                            <a:gd name="connsiteY55" fmla="*/ 1176338 h 1640681"/>
                            <a:gd name="connsiteX56" fmla="*/ 61912 w 1535238"/>
                            <a:gd name="connsiteY56" fmla="*/ 1171575 h 1640681"/>
                            <a:gd name="connsiteX57" fmla="*/ 57150 w 1535238"/>
                            <a:gd name="connsiteY57" fmla="*/ 1164431 h 1640681"/>
                            <a:gd name="connsiteX58" fmla="*/ 42862 w 1535238"/>
                            <a:gd name="connsiteY58" fmla="*/ 1157288 h 1640681"/>
                            <a:gd name="connsiteX59" fmla="*/ 35719 w 1535238"/>
                            <a:gd name="connsiteY59" fmla="*/ 1152525 h 1640681"/>
                            <a:gd name="connsiteX60" fmla="*/ 28575 w 1535238"/>
                            <a:gd name="connsiteY60" fmla="*/ 1150144 h 1640681"/>
                            <a:gd name="connsiteX61" fmla="*/ 11906 w 1535238"/>
                            <a:gd name="connsiteY61" fmla="*/ 1140619 h 1640681"/>
                            <a:gd name="connsiteX62" fmla="*/ 4762 w 1535238"/>
                            <a:gd name="connsiteY62" fmla="*/ 1123950 h 1640681"/>
                            <a:gd name="connsiteX63" fmla="*/ 0 w 1535238"/>
                            <a:gd name="connsiteY63" fmla="*/ 1109663 h 1640681"/>
                            <a:gd name="connsiteX64" fmla="*/ 4762 w 1535238"/>
                            <a:gd name="connsiteY64" fmla="*/ 1088231 h 1640681"/>
                            <a:gd name="connsiteX65" fmla="*/ 11906 w 1535238"/>
                            <a:gd name="connsiteY65" fmla="*/ 1083469 h 1640681"/>
                            <a:gd name="connsiteX66" fmla="*/ 26194 w 1535238"/>
                            <a:gd name="connsiteY66" fmla="*/ 1078706 h 1640681"/>
                            <a:gd name="connsiteX67" fmla="*/ 73819 w 1535238"/>
                            <a:gd name="connsiteY67" fmla="*/ 1088231 h 1640681"/>
                            <a:gd name="connsiteX68" fmla="*/ 119062 w 1535238"/>
                            <a:gd name="connsiteY68" fmla="*/ 1092994 h 1640681"/>
                            <a:gd name="connsiteX69" fmla="*/ 130969 w 1535238"/>
                            <a:gd name="connsiteY69" fmla="*/ 1095375 h 1640681"/>
                            <a:gd name="connsiteX70" fmla="*/ 145256 w 1535238"/>
                            <a:gd name="connsiteY70" fmla="*/ 1097756 h 1640681"/>
                            <a:gd name="connsiteX71" fmla="*/ 154781 w 1535238"/>
                            <a:gd name="connsiteY71" fmla="*/ 1100138 h 1640681"/>
                            <a:gd name="connsiteX72" fmla="*/ 171450 w 1535238"/>
                            <a:gd name="connsiteY72" fmla="*/ 1102519 h 1640681"/>
                            <a:gd name="connsiteX73" fmla="*/ 185737 w 1535238"/>
                            <a:gd name="connsiteY73" fmla="*/ 1104900 h 1640681"/>
                            <a:gd name="connsiteX74" fmla="*/ 197644 w 1535238"/>
                            <a:gd name="connsiteY74" fmla="*/ 1107281 h 1640681"/>
                            <a:gd name="connsiteX75" fmla="*/ 216694 w 1535238"/>
                            <a:gd name="connsiteY75" fmla="*/ 1109663 h 1640681"/>
                            <a:gd name="connsiteX76" fmla="*/ 226219 w 1535238"/>
                            <a:gd name="connsiteY76" fmla="*/ 1112044 h 1640681"/>
                            <a:gd name="connsiteX77" fmla="*/ 252412 w 1535238"/>
                            <a:gd name="connsiteY77" fmla="*/ 1116806 h 1640681"/>
                            <a:gd name="connsiteX78" fmla="*/ 259556 w 1535238"/>
                            <a:gd name="connsiteY78" fmla="*/ 1119188 h 1640681"/>
                            <a:gd name="connsiteX79" fmla="*/ 280987 w 1535238"/>
                            <a:gd name="connsiteY79" fmla="*/ 1121569 h 1640681"/>
                            <a:gd name="connsiteX80" fmla="*/ 316706 w 1535238"/>
                            <a:gd name="connsiteY80" fmla="*/ 1119188 h 1640681"/>
                            <a:gd name="connsiteX81" fmla="*/ 330994 w 1535238"/>
                            <a:gd name="connsiteY81" fmla="*/ 1112044 h 1640681"/>
                            <a:gd name="connsiteX82" fmla="*/ 352425 w 1535238"/>
                            <a:gd name="connsiteY82" fmla="*/ 1104900 h 1640681"/>
                            <a:gd name="connsiteX83" fmla="*/ 369094 w 1535238"/>
                            <a:gd name="connsiteY83" fmla="*/ 1100138 h 1640681"/>
                            <a:gd name="connsiteX84" fmla="*/ 385762 w 1535238"/>
                            <a:gd name="connsiteY84" fmla="*/ 1083469 h 1640681"/>
                            <a:gd name="connsiteX85" fmla="*/ 392906 w 1535238"/>
                            <a:gd name="connsiteY85" fmla="*/ 1078706 h 1640681"/>
                            <a:gd name="connsiteX86" fmla="*/ 402431 w 1535238"/>
                            <a:gd name="connsiteY86" fmla="*/ 1071563 h 1640681"/>
                            <a:gd name="connsiteX87" fmla="*/ 409575 w 1535238"/>
                            <a:gd name="connsiteY87" fmla="*/ 1069181 h 1640681"/>
                            <a:gd name="connsiteX88" fmla="*/ 426244 w 1535238"/>
                            <a:gd name="connsiteY88" fmla="*/ 1062038 h 1640681"/>
                            <a:gd name="connsiteX89" fmla="*/ 440531 w 1535238"/>
                            <a:gd name="connsiteY89" fmla="*/ 1052513 h 1640681"/>
                            <a:gd name="connsiteX90" fmla="*/ 454819 w 1535238"/>
                            <a:gd name="connsiteY90" fmla="*/ 1040606 h 1640681"/>
                            <a:gd name="connsiteX91" fmla="*/ 461962 w 1535238"/>
                            <a:gd name="connsiteY91" fmla="*/ 1038225 h 1640681"/>
                            <a:gd name="connsiteX92" fmla="*/ 469106 w 1535238"/>
                            <a:gd name="connsiteY92" fmla="*/ 1033463 h 1640681"/>
                            <a:gd name="connsiteX93" fmla="*/ 473869 w 1535238"/>
                            <a:gd name="connsiteY93" fmla="*/ 1026319 h 1640681"/>
                            <a:gd name="connsiteX94" fmla="*/ 481012 w 1535238"/>
                            <a:gd name="connsiteY94" fmla="*/ 1021556 h 1640681"/>
                            <a:gd name="connsiteX95" fmla="*/ 488156 w 1535238"/>
                            <a:gd name="connsiteY95" fmla="*/ 997744 h 1640681"/>
                            <a:gd name="connsiteX96" fmla="*/ 492919 w 1535238"/>
                            <a:gd name="connsiteY96" fmla="*/ 990600 h 1640681"/>
                            <a:gd name="connsiteX97" fmla="*/ 497681 w 1535238"/>
                            <a:gd name="connsiteY97" fmla="*/ 976313 h 1640681"/>
                            <a:gd name="connsiteX98" fmla="*/ 492919 w 1535238"/>
                            <a:gd name="connsiteY98" fmla="*/ 926306 h 1640681"/>
                            <a:gd name="connsiteX99" fmla="*/ 490537 w 1535238"/>
                            <a:gd name="connsiteY99" fmla="*/ 919163 h 1640681"/>
                            <a:gd name="connsiteX100" fmla="*/ 488156 w 1535238"/>
                            <a:gd name="connsiteY100" fmla="*/ 897731 h 1640681"/>
                            <a:gd name="connsiteX101" fmla="*/ 485775 w 1535238"/>
                            <a:gd name="connsiteY101" fmla="*/ 826294 h 1640681"/>
                            <a:gd name="connsiteX102" fmla="*/ 481012 w 1535238"/>
                            <a:gd name="connsiteY102" fmla="*/ 816769 h 1640681"/>
                            <a:gd name="connsiteX103" fmla="*/ 476250 w 1535238"/>
                            <a:gd name="connsiteY103" fmla="*/ 802481 h 1640681"/>
                            <a:gd name="connsiteX104" fmla="*/ 471487 w 1535238"/>
                            <a:gd name="connsiteY104" fmla="*/ 788194 h 1640681"/>
                            <a:gd name="connsiteX105" fmla="*/ 466725 w 1535238"/>
                            <a:gd name="connsiteY105" fmla="*/ 781050 h 1640681"/>
                            <a:gd name="connsiteX106" fmla="*/ 461962 w 1535238"/>
                            <a:gd name="connsiteY106" fmla="*/ 764381 h 1640681"/>
                            <a:gd name="connsiteX107" fmla="*/ 457200 w 1535238"/>
                            <a:gd name="connsiteY107" fmla="*/ 757238 h 1640681"/>
                            <a:gd name="connsiteX108" fmla="*/ 445294 w 1535238"/>
                            <a:gd name="connsiteY108" fmla="*/ 735806 h 1640681"/>
                            <a:gd name="connsiteX109" fmla="*/ 440531 w 1535238"/>
                            <a:gd name="connsiteY109" fmla="*/ 728663 h 1640681"/>
                            <a:gd name="connsiteX110" fmla="*/ 438150 w 1535238"/>
                            <a:gd name="connsiteY110" fmla="*/ 721519 h 1640681"/>
                            <a:gd name="connsiteX111" fmla="*/ 433387 w 1535238"/>
                            <a:gd name="connsiteY111" fmla="*/ 714375 h 1640681"/>
                            <a:gd name="connsiteX112" fmla="*/ 431006 w 1535238"/>
                            <a:gd name="connsiteY112" fmla="*/ 704850 h 1640681"/>
                            <a:gd name="connsiteX113" fmla="*/ 421481 w 1535238"/>
                            <a:gd name="connsiteY113" fmla="*/ 683419 h 1640681"/>
                            <a:gd name="connsiteX114" fmla="*/ 414337 w 1535238"/>
                            <a:gd name="connsiteY114" fmla="*/ 661988 h 1640681"/>
                            <a:gd name="connsiteX115" fmla="*/ 411956 w 1535238"/>
                            <a:gd name="connsiteY115" fmla="*/ 654844 h 1640681"/>
                            <a:gd name="connsiteX116" fmla="*/ 409575 w 1535238"/>
                            <a:gd name="connsiteY116" fmla="*/ 647700 h 1640681"/>
                            <a:gd name="connsiteX117" fmla="*/ 404812 w 1535238"/>
                            <a:gd name="connsiteY117" fmla="*/ 631031 h 1640681"/>
                            <a:gd name="connsiteX118" fmla="*/ 402431 w 1535238"/>
                            <a:gd name="connsiteY118" fmla="*/ 616744 h 1640681"/>
                            <a:gd name="connsiteX119" fmla="*/ 400050 w 1535238"/>
                            <a:gd name="connsiteY119" fmla="*/ 609600 h 1640681"/>
                            <a:gd name="connsiteX120" fmla="*/ 392906 w 1535238"/>
                            <a:gd name="connsiteY120" fmla="*/ 583406 h 1640681"/>
                            <a:gd name="connsiteX121" fmla="*/ 390525 w 1535238"/>
                            <a:gd name="connsiteY121" fmla="*/ 576263 h 1640681"/>
                            <a:gd name="connsiteX122" fmla="*/ 388144 w 1535238"/>
                            <a:gd name="connsiteY122" fmla="*/ 569119 h 1640681"/>
                            <a:gd name="connsiteX123" fmla="*/ 373855 w 1535238"/>
                            <a:gd name="connsiteY123" fmla="*/ 528637 h 1640681"/>
                            <a:gd name="connsiteX124" fmla="*/ 357187 w 1535238"/>
                            <a:gd name="connsiteY124" fmla="*/ 488156 h 1640681"/>
                            <a:gd name="connsiteX125" fmla="*/ 347662 w 1535238"/>
                            <a:gd name="connsiteY125" fmla="*/ 469106 h 1640681"/>
                            <a:gd name="connsiteX126" fmla="*/ 340519 w 1535238"/>
                            <a:gd name="connsiteY126" fmla="*/ 461963 h 1640681"/>
                            <a:gd name="connsiteX127" fmla="*/ 335756 w 1535238"/>
                            <a:gd name="connsiteY127" fmla="*/ 454819 h 1640681"/>
                            <a:gd name="connsiteX128" fmla="*/ 326231 w 1535238"/>
                            <a:gd name="connsiteY128" fmla="*/ 433388 h 1640681"/>
                            <a:gd name="connsiteX129" fmla="*/ 323850 w 1535238"/>
                            <a:gd name="connsiteY129" fmla="*/ 426244 h 1640681"/>
                            <a:gd name="connsiteX130" fmla="*/ 304800 w 1535238"/>
                            <a:gd name="connsiteY130" fmla="*/ 411956 h 1640681"/>
                            <a:gd name="connsiteX131" fmla="*/ 295275 w 1535238"/>
                            <a:gd name="connsiteY131" fmla="*/ 397669 h 1640681"/>
                            <a:gd name="connsiteX132" fmla="*/ 273844 w 1535238"/>
                            <a:gd name="connsiteY132" fmla="*/ 373856 h 1640681"/>
                            <a:gd name="connsiteX133" fmla="*/ 254793 w 1535238"/>
                            <a:gd name="connsiteY133" fmla="*/ 342901 h 1640681"/>
                            <a:gd name="connsiteX134" fmla="*/ 240506 w 1535238"/>
                            <a:gd name="connsiteY134" fmla="*/ 307182 h 1640681"/>
                            <a:gd name="connsiteX135" fmla="*/ 221456 w 1535238"/>
                            <a:gd name="connsiteY135" fmla="*/ 266700 h 1640681"/>
                            <a:gd name="connsiteX136" fmla="*/ 226219 w 1535238"/>
                            <a:gd name="connsiteY136" fmla="*/ 240506 h 1640681"/>
                            <a:gd name="connsiteX137" fmla="*/ 228600 w 1535238"/>
                            <a:gd name="connsiteY137" fmla="*/ 180975 h 1640681"/>
                            <a:gd name="connsiteX138" fmla="*/ 230981 w 1535238"/>
                            <a:gd name="connsiteY138" fmla="*/ 173831 h 1640681"/>
                            <a:gd name="connsiteX139" fmla="*/ 235744 w 1535238"/>
                            <a:gd name="connsiteY139" fmla="*/ 166688 h 1640681"/>
                            <a:gd name="connsiteX140" fmla="*/ 242887 w 1535238"/>
                            <a:gd name="connsiteY140" fmla="*/ 161925 h 1640681"/>
                            <a:gd name="connsiteX141" fmla="*/ 278606 w 1535238"/>
                            <a:gd name="connsiteY141" fmla="*/ 152400 h 1640681"/>
                            <a:gd name="connsiteX142" fmla="*/ 292894 w 1535238"/>
                            <a:gd name="connsiteY142" fmla="*/ 157163 h 1640681"/>
                            <a:gd name="connsiteX143" fmla="*/ 297656 w 1535238"/>
                            <a:gd name="connsiteY143" fmla="*/ 171450 h 1640681"/>
                            <a:gd name="connsiteX144" fmla="*/ 304800 w 1535238"/>
                            <a:gd name="connsiteY144" fmla="*/ 178594 h 1640681"/>
                            <a:gd name="connsiteX145" fmla="*/ 319087 w 1535238"/>
                            <a:gd name="connsiteY145" fmla="*/ 188119 h 1640681"/>
                            <a:gd name="connsiteX146" fmla="*/ 333375 w 1535238"/>
                            <a:gd name="connsiteY146" fmla="*/ 200025 h 1640681"/>
                            <a:gd name="connsiteX147" fmla="*/ 354806 w 1535238"/>
                            <a:gd name="connsiteY147" fmla="*/ 223838 h 1640681"/>
                            <a:gd name="connsiteX148" fmla="*/ 364331 w 1535238"/>
                            <a:gd name="connsiteY148" fmla="*/ 226219 h 1640681"/>
                            <a:gd name="connsiteX149" fmla="*/ 390525 w 1535238"/>
                            <a:gd name="connsiteY149" fmla="*/ 233363 h 1640681"/>
                            <a:gd name="connsiteX150" fmla="*/ 404812 w 1535238"/>
                            <a:gd name="connsiteY150" fmla="*/ 238125 h 1640681"/>
                            <a:gd name="connsiteX151" fmla="*/ 426244 w 1535238"/>
                            <a:gd name="connsiteY151" fmla="*/ 242888 h 1640681"/>
                            <a:gd name="connsiteX152" fmla="*/ 454819 w 1535238"/>
                            <a:gd name="connsiteY152" fmla="*/ 247650 h 1640681"/>
                            <a:gd name="connsiteX153" fmla="*/ 469106 w 1535238"/>
                            <a:gd name="connsiteY153" fmla="*/ 252413 h 1640681"/>
                            <a:gd name="connsiteX154" fmla="*/ 490537 w 1535238"/>
                            <a:gd name="connsiteY154" fmla="*/ 245269 h 1640681"/>
                            <a:gd name="connsiteX155" fmla="*/ 497681 w 1535238"/>
                            <a:gd name="connsiteY155" fmla="*/ 242888 h 1640681"/>
                            <a:gd name="connsiteX156" fmla="*/ 514350 w 1535238"/>
                            <a:gd name="connsiteY156" fmla="*/ 235744 h 1640681"/>
                            <a:gd name="connsiteX157" fmla="*/ 535781 w 1535238"/>
                            <a:gd name="connsiteY157" fmla="*/ 223838 h 1640681"/>
                            <a:gd name="connsiteX158" fmla="*/ 542925 w 1535238"/>
                            <a:gd name="connsiteY158" fmla="*/ 219075 h 1640681"/>
                            <a:gd name="connsiteX159" fmla="*/ 557212 w 1535238"/>
                            <a:gd name="connsiteY159" fmla="*/ 214313 h 1640681"/>
                            <a:gd name="connsiteX160" fmla="*/ 571500 w 1535238"/>
                            <a:gd name="connsiteY160" fmla="*/ 209550 h 1640681"/>
                            <a:gd name="connsiteX161" fmla="*/ 581025 w 1535238"/>
                            <a:gd name="connsiteY161" fmla="*/ 207169 h 1640681"/>
                            <a:gd name="connsiteX162" fmla="*/ 595312 w 1535238"/>
                            <a:gd name="connsiteY162" fmla="*/ 202406 h 1640681"/>
                            <a:gd name="connsiteX163" fmla="*/ 631031 w 1535238"/>
                            <a:gd name="connsiteY163" fmla="*/ 190500 h 1640681"/>
                            <a:gd name="connsiteX164" fmla="*/ 654844 w 1535238"/>
                            <a:gd name="connsiteY164" fmla="*/ 183356 h 1640681"/>
                            <a:gd name="connsiteX165" fmla="*/ 685800 w 1535238"/>
                            <a:gd name="connsiteY165" fmla="*/ 178594 h 1640681"/>
                            <a:gd name="connsiteX166" fmla="*/ 700087 w 1535238"/>
                            <a:gd name="connsiteY166" fmla="*/ 173831 h 1640681"/>
                            <a:gd name="connsiteX167" fmla="*/ 707231 w 1535238"/>
                            <a:gd name="connsiteY167" fmla="*/ 171450 h 1640681"/>
                            <a:gd name="connsiteX168" fmla="*/ 714375 w 1535238"/>
                            <a:gd name="connsiteY168" fmla="*/ 169069 h 1640681"/>
                            <a:gd name="connsiteX169" fmla="*/ 766762 w 1535238"/>
                            <a:gd name="connsiteY169" fmla="*/ 171450 h 1640681"/>
                            <a:gd name="connsiteX170" fmla="*/ 788194 w 1535238"/>
                            <a:gd name="connsiteY170" fmla="*/ 188119 h 1640681"/>
                            <a:gd name="connsiteX171" fmla="*/ 795337 w 1535238"/>
                            <a:gd name="connsiteY171" fmla="*/ 202406 h 1640681"/>
                            <a:gd name="connsiteX172" fmla="*/ 800100 w 1535238"/>
                            <a:gd name="connsiteY172" fmla="*/ 216694 h 1640681"/>
                            <a:gd name="connsiteX173" fmla="*/ 804862 w 1535238"/>
                            <a:gd name="connsiteY173" fmla="*/ 223838 h 1640681"/>
                            <a:gd name="connsiteX174" fmla="*/ 816769 w 1535238"/>
                            <a:gd name="connsiteY174" fmla="*/ 238125 h 1640681"/>
                            <a:gd name="connsiteX175" fmla="*/ 823912 w 1535238"/>
                            <a:gd name="connsiteY175" fmla="*/ 273844 h 1640681"/>
                            <a:gd name="connsiteX176" fmla="*/ 828675 w 1535238"/>
                            <a:gd name="connsiteY176" fmla="*/ 316706 h 1640681"/>
                            <a:gd name="connsiteX177" fmla="*/ 833437 w 1535238"/>
                            <a:gd name="connsiteY177" fmla="*/ 364331 h 1640681"/>
                            <a:gd name="connsiteX178" fmla="*/ 838200 w 1535238"/>
                            <a:gd name="connsiteY178" fmla="*/ 378619 h 1640681"/>
                            <a:gd name="connsiteX179" fmla="*/ 840581 w 1535238"/>
                            <a:gd name="connsiteY179" fmla="*/ 385763 h 1640681"/>
                            <a:gd name="connsiteX180" fmla="*/ 845344 w 1535238"/>
                            <a:gd name="connsiteY180" fmla="*/ 392906 h 1640681"/>
                            <a:gd name="connsiteX181" fmla="*/ 850106 w 1535238"/>
                            <a:gd name="connsiteY181" fmla="*/ 407194 h 1640681"/>
                            <a:gd name="connsiteX182" fmla="*/ 852487 w 1535238"/>
                            <a:gd name="connsiteY182" fmla="*/ 414338 h 1640681"/>
                            <a:gd name="connsiteX183" fmla="*/ 857250 w 1535238"/>
                            <a:gd name="connsiteY183" fmla="*/ 421481 h 1640681"/>
                            <a:gd name="connsiteX184" fmla="*/ 871537 w 1535238"/>
                            <a:gd name="connsiteY184" fmla="*/ 464344 h 1640681"/>
                            <a:gd name="connsiteX185" fmla="*/ 873919 w 1535238"/>
                            <a:gd name="connsiteY185" fmla="*/ 471488 h 1640681"/>
                            <a:gd name="connsiteX186" fmla="*/ 876300 w 1535238"/>
                            <a:gd name="connsiteY186" fmla="*/ 478631 h 1640681"/>
                            <a:gd name="connsiteX187" fmla="*/ 881062 w 1535238"/>
                            <a:gd name="connsiteY187" fmla="*/ 485775 h 1640681"/>
                            <a:gd name="connsiteX188" fmla="*/ 883444 w 1535238"/>
                            <a:gd name="connsiteY188" fmla="*/ 492919 h 1640681"/>
                            <a:gd name="connsiteX189" fmla="*/ 890587 w 1535238"/>
                            <a:gd name="connsiteY189" fmla="*/ 497681 h 1640681"/>
                            <a:gd name="connsiteX190" fmla="*/ 895350 w 1535238"/>
                            <a:gd name="connsiteY190" fmla="*/ 504825 h 1640681"/>
                            <a:gd name="connsiteX191" fmla="*/ 923925 w 1535238"/>
                            <a:gd name="connsiteY191" fmla="*/ 519113 h 1640681"/>
                            <a:gd name="connsiteX192" fmla="*/ 931069 w 1535238"/>
                            <a:gd name="connsiteY192" fmla="*/ 521494 h 1640681"/>
                            <a:gd name="connsiteX193" fmla="*/ 938212 w 1535238"/>
                            <a:gd name="connsiteY193" fmla="*/ 523875 h 1640681"/>
                            <a:gd name="connsiteX194" fmla="*/ 964406 w 1535238"/>
                            <a:gd name="connsiteY194" fmla="*/ 526256 h 1640681"/>
                            <a:gd name="connsiteX195" fmla="*/ 1042987 w 1535238"/>
                            <a:gd name="connsiteY195" fmla="*/ 523875 h 1640681"/>
                            <a:gd name="connsiteX196" fmla="*/ 1050131 w 1535238"/>
                            <a:gd name="connsiteY196" fmla="*/ 521494 h 1640681"/>
                            <a:gd name="connsiteX197" fmla="*/ 1081087 w 1535238"/>
                            <a:gd name="connsiteY197" fmla="*/ 519113 h 1640681"/>
                            <a:gd name="connsiteX198" fmla="*/ 1090612 w 1535238"/>
                            <a:gd name="connsiteY198" fmla="*/ 516731 h 1640681"/>
                            <a:gd name="connsiteX199" fmla="*/ 1097756 w 1535238"/>
                            <a:gd name="connsiteY199" fmla="*/ 511969 h 1640681"/>
                            <a:gd name="connsiteX200" fmla="*/ 1104900 w 1535238"/>
                            <a:gd name="connsiteY200" fmla="*/ 509588 h 1640681"/>
                            <a:gd name="connsiteX201" fmla="*/ 1119187 w 1535238"/>
                            <a:gd name="connsiteY201" fmla="*/ 500063 h 1640681"/>
                            <a:gd name="connsiteX202" fmla="*/ 1126331 w 1535238"/>
                            <a:gd name="connsiteY202" fmla="*/ 495300 h 1640681"/>
                            <a:gd name="connsiteX203" fmla="*/ 1133475 w 1535238"/>
                            <a:gd name="connsiteY203" fmla="*/ 492919 h 1640681"/>
                            <a:gd name="connsiteX204" fmla="*/ 1138237 w 1535238"/>
                            <a:gd name="connsiteY204" fmla="*/ 485775 h 1640681"/>
                            <a:gd name="connsiteX205" fmla="*/ 1145381 w 1535238"/>
                            <a:gd name="connsiteY205" fmla="*/ 483394 h 1640681"/>
                            <a:gd name="connsiteX206" fmla="*/ 1154906 w 1535238"/>
                            <a:gd name="connsiteY206" fmla="*/ 478631 h 1640681"/>
                            <a:gd name="connsiteX207" fmla="*/ 1164431 w 1535238"/>
                            <a:gd name="connsiteY207" fmla="*/ 457200 h 1640681"/>
                            <a:gd name="connsiteX208" fmla="*/ 1166812 w 1535238"/>
                            <a:gd name="connsiteY208" fmla="*/ 450056 h 1640681"/>
                            <a:gd name="connsiteX209" fmla="*/ 1169194 w 1535238"/>
                            <a:gd name="connsiteY209" fmla="*/ 442913 h 1640681"/>
                            <a:gd name="connsiteX210" fmla="*/ 1171575 w 1535238"/>
                            <a:gd name="connsiteY210" fmla="*/ 428625 h 1640681"/>
                            <a:gd name="connsiteX211" fmla="*/ 1176337 w 1535238"/>
                            <a:gd name="connsiteY211" fmla="*/ 414338 h 1640681"/>
                            <a:gd name="connsiteX212" fmla="*/ 1188244 w 1535238"/>
                            <a:gd name="connsiteY212" fmla="*/ 392906 h 1640681"/>
                            <a:gd name="connsiteX213" fmla="*/ 1195387 w 1535238"/>
                            <a:gd name="connsiteY213" fmla="*/ 388144 h 1640681"/>
                            <a:gd name="connsiteX214" fmla="*/ 1212056 w 1535238"/>
                            <a:gd name="connsiteY214" fmla="*/ 378619 h 1640681"/>
                            <a:gd name="connsiteX215" fmla="*/ 1219200 w 1535238"/>
                            <a:gd name="connsiteY215" fmla="*/ 373856 h 1640681"/>
                            <a:gd name="connsiteX216" fmla="*/ 1262062 w 1535238"/>
                            <a:gd name="connsiteY216" fmla="*/ 373856 h 1640681"/>
                            <a:gd name="connsiteX217" fmla="*/ 1295400 w 1535238"/>
                            <a:gd name="connsiteY217" fmla="*/ 373856 h 1640681"/>
                            <a:gd name="connsiteX218" fmla="*/ 1302544 w 1535238"/>
                            <a:gd name="connsiteY218" fmla="*/ 366713 h 1640681"/>
                            <a:gd name="connsiteX219" fmla="*/ 1316831 w 1535238"/>
                            <a:gd name="connsiteY219" fmla="*/ 357188 h 1640681"/>
                            <a:gd name="connsiteX220" fmla="*/ 1321594 w 1535238"/>
                            <a:gd name="connsiteY220" fmla="*/ 350044 h 1640681"/>
                            <a:gd name="connsiteX221" fmla="*/ 1335881 w 1535238"/>
                            <a:gd name="connsiteY221" fmla="*/ 340519 h 1640681"/>
                            <a:gd name="connsiteX222" fmla="*/ 1347787 w 1535238"/>
                            <a:gd name="connsiteY222" fmla="*/ 328613 h 1640681"/>
                            <a:gd name="connsiteX223" fmla="*/ 1352550 w 1535238"/>
                            <a:gd name="connsiteY223" fmla="*/ 321469 h 1640681"/>
                            <a:gd name="connsiteX224" fmla="*/ 1359694 w 1535238"/>
                            <a:gd name="connsiteY224" fmla="*/ 314325 h 1640681"/>
                            <a:gd name="connsiteX225" fmla="*/ 1369219 w 1535238"/>
                            <a:gd name="connsiteY225" fmla="*/ 300038 h 1640681"/>
                            <a:gd name="connsiteX226" fmla="*/ 1381125 w 1535238"/>
                            <a:gd name="connsiteY226" fmla="*/ 278606 h 1640681"/>
                            <a:gd name="connsiteX227" fmla="*/ 1402556 w 1535238"/>
                            <a:gd name="connsiteY227" fmla="*/ 261938 h 1640681"/>
                            <a:gd name="connsiteX228" fmla="*/ 1428749 w 1535238"/>
                            <a:gd name="connsiteY228" fmla="*/ 238125 h 1640681"/>
                            <a:gd name="connsiteX229" fmla="*/ 1452562 w 1535238"/>
                            <a:gd name="connsiteY229" fmla="*/ 207169 h 1640681"/>
                            <a:gd name="connsiteX230" fmla="*/ 1483519 w 1535238"/>
                            <a:gd name="connsiteY230" fmla="*/ 159544 h 1640681"/>
                            <a:gd name="connsiteX231" fmla="*/ 1504950 w 1535238"/>
                            <a:gd name="connsiteY231" fmla="*/ 142875 h 1640681"/>
                            <a:gd name="connsiteX232" fmla="*/ 1512094 w 1535238"/>
                            <a:gd name="connsiteY232" fmla="*/ 135731 h 1640681"/>
                            <a:gd name="connsiteX233" fmla="*/ 1528762 w 1535238"/>
                            <a:gd name="connsiteY233" fmla="*/ 123825 h 1640681"/>
                            <a:gd name="connsiteX234" fmla="*/ 1531144 w 1535238"/>
                            <a:gd name="connsiteY234" fmla="*/ 73819 h 1640681"/>
                            <a:gd name="connsiteX235" fmla="*/ 1526381 w 1535238"/>
                            <a:gd name="connsiteY235" fmla="*/ 42863 h 1640681"/>
                            <a:gd name="connsiteX236" fmla="*/ 1521619 w 1535238"/>
                            <a:gd name="connsiteY236" fmla="*/ 23813 h 1640681"/>
                            <a:gd name="connsiteX237" fmla="*/ 1514475 w 1535238"/>
                            <a:gd name="connsiteY237" fmla="*/ 11906 h 1640681"/>
                            <a:gd name="connsiteX238" fmla="*/ 1507331 w 1535238"/>
                            <a:gd name="connsiteY238" fmla="*/ 0 h 1640681"/>
                            <a:gd name="connsiteX239" fmla="*/ 1507331 w 1535238"/>
                            <a:gd name="connsiteY239" fmla="*/ 0 h 1640681"/>
                            <a:gd name="connsiteX240" fmla="*/ 1507331 w 1535238"/>
                            <a:gd name="connsiteY240" fmla="*/ 21431 h 164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535238" h="1640681">
                              <a:moveTo>
                                <a:pt x="738187" y="1640681"/>
                              </a:moveTo>
                              <a:lnTo>
                                <a:pt x="738187" y="1640681"/>
                              </a:lnTo>
                              <a:cubicBezTo>
                                <a:pt x="733425" y="1635125"/>
                                <a:pt x="729074" y="1629187"/>
                                <a:pt x="723900" y="1624013"/>
                              </a:cubicBezTo>
                              <a:cubicBezTo>
                                <a:pt x="711158" y="1611271"/>
                                <a:pt x="722229" y="1628978"/>
                                <a:pt x="707231" y="1612106"/>
                              </a:cubicBezTo>
                              <a:cubicBezTo>
                                <a:pt x="707221" y="1612095"/>
                                <a:pt x="695329" y="1594253"/>
                                <a:pt x="692944" y="1590675"/>
                              </a:cubicBezTo>
                              <a:lnTo>
                                <a:pt x="688181" y="1583531"/>
                              </a:lnTo>
                              <a:cubicBezTo>
                                <a:pt x="684582" y="1569132"/>
                                <a:pt x="686837" y="1577117"/>
                                <a:pt x="681037" y="1559719"/>
                              </a:cubicBezTo>
                              <a:lnTo>
                                <a:pt x="678656" y="1552575"/>
                              </a:lnTo>
                              <a:cubicBezTo>
                                <a:pt x="679450" y="1535113"/>
                                <a:pt x="679643" y="1517613"/>
                                <a:pt x="681037" y="1500188"/>
                              </a:cubicBezTo>
                              <a:cubicBezTo>
                                <a:pt x="681237" y="1497686"/>
                                <a:pt x="682810" y="1495479"/>
                                <a:pt x="683419" y="1493044"/>
                              </a:cubicBezTo>
                              <a:cubicBezTo>
                                <a:pt x="684401" y="1489118"/>
                                <a:pt x="684735" y="1485043"/>
                                <a:pt x="685800" y="1481138"/>
                              </a:cubicBezTo>
                              <a:cubicBezTo>
                                <a:pt x="687121" y="1476295"/>
                                <a:pt x="688974" y="1471613"/>
                                <a:pt x="690562" y="1466850"/>
                              </a:cubicBezTo>
                              <a:lnTo>
                                <a:pt x="695325" y="1452563"/>
                              </a:lnTo>
                              <a:cubicBezTo>
                                <a:pt x="696119" y="1450182"/>
                                <a:pt x="697097" y="1447854"/>
                                <a:pt x="697706" y="1445419"/>
                              </a:cubicBezTo>
                              <a:cubicBezTo>
                                <a:pt x="698471" y="1442361"/>
                                <a:pt x="700759" y="1432171"/>
                                <a:pt x="702469" y="1428750"/>
                              </a:cubicBezTo>
                              <a:cubicBezTo>
                                <a:pt x="703749" y="1426190"/>
                                <a:pt x="705644" y="1423987"/>
                                <a:pt x="707231" y="1421606"/>
                              </a:cubicBezTo>
                              <a:cubicBezTo>
                                <a:pt x="703262" y="1420019"/>
                                <a:pt x="699419" y="1418072"/>
                                <a:pt x="695325" y="1416844"/>
                              </a:cubicBezTo>
                              <a:cubicBezTo>
                                <a:pt x="691448" y="1415681"/>
                                <a:pt x="687209" y="1415884"/>
                                <a:pt x="683419" y="1414463"/>
                              </a:cubicBezTo>
                              <a:cubicBezTo>
                                <a:pt x="680739" y="1413458"/>
                                <a:pt x="678835" y="1410980"/>
                                <a:pt x="676275" y="1409700"/>
                              </a:cubicBezTo>
                              <a:cubicBezTo>
                                <a:pt x="674030" y="1408577"/>
                                <a:pt x="671512" y="1408113"/>
                                <a:pt x="669131" y="1407319"/>
                              </a:cubicBezTo>
                              <a:cubicBezTo>
                                <a:pt x="668902" y="1407147"/>
                                <a:pt x="654554" y="1396110"/>
                                <a:pt x="652462" y="1395413"/>
                              </a:cubicBezTo>
                              <a:cubicBezTo>
                                <a:pt x="647882" y="1393886"/>
                                <a:pt x="642937" y="1393825"/>
                                <a:pt x="638175" y="1393031"/>
                              </a:cubicBezTo>
                              <a:cubicBezTo>
                                <a:pt x="611990" y="1379938"/>
                                <a:pt x="626189" y="1384212"/>
                                <a:pt x="595312" y="1381125"/>
                              </a:cubicBezTo>
                              <a:cubicBezTo>
                                <a:pt x="592931" y="1380331"/>
                                <a:pt x="590582" y="1379433"/>
                                <a:pt x="588169" y="1378744"/>
                              </a:cubicBezTo>
                              <a:cubicBezTo>
                                <a:pt x="585022" y="1377845"/>
                                <a:pt x="581652" y="1377652"/>
                                <a:pt x="578644" y="1376363"/>
                              </a:cubicBezTo>
                              <a:cubicBezTo>
                                <a:pt x="576013" y="1375236"/>
                                <a:pt x="573699" y="1373432"/>
                                <a:pt x="571500" y="1371600"/>
                              </a:cubicBezTo>
                              <a:cubicBezTo>
                                <a:pt x="568913" y="1369444"/>
                                <a:pt x="567368" y="1365962"/>
                                <a:pt x="564356" y="1364456"/>
                              </a:cubicBezTo>
                              <a:cubicBezTo>
                                <a:pt x="560736" y="1362646"/>
                                <a:pt x="556419" y="1362869"/>
                                <a:pt x="552450" y="1362075"/>
                              </a:cubicBezTo>
                              <a:cubicBezTo>
                                <a:pt x="531972" y="1348425"/>
                                <a:pt x="557884" y="1364793"/>
                                <a:pt x="538162" y="1354931"/>
                              </a:cubicBezTo>
                              <a:cubicBezTo>
                                <a:pt x="535603" y="1353651"/>
                                <a:pt x="533578" y="1351449"/>
                                <a:pt x="531019" y="1350169"/>
                              </a:cubicBezTo>
                              <a:cubicBezTo>
                                <a:pt x="527196" y="1348257"/>
                                <a:pt x="522935" y="1347318"/>
                                <a:pt x="519112" y="1345406"/>
                              </a:cubicBezTo>
                              <a:cubicBezTo>
                                <a:pt x="506041" y="1338871"/>
                                <a:pt x="516774" y="1341021"/>
                                <a:pt x="502444" y="1328738"/>
                              </a:cubicBezTo>
                              <a:cubicBezTo>
                                <a:pt x="500538" y="1327104"/>
                                <a:pt x="497681" y="1327150"/>
                                <a:pt x="495300" y="1326356"/>
                              </a:cubicBezTo>
                              <a:cubicBezTo>
                                <a:pt x="493712" y="1323975"/>
                                <a:pt x="492561" y="1321237"/>
                                <a:pt x="490537" y="1319213"/>
                              </a:cubicBezTo>
                              <a:cubicBezTo>
                                <a:pt x="487545" y="1316221"/>
                                <a:pt x="477142" y="1311091"/>
                                <a:pt x="473869" y="1309688"/>
                              </a:cubicBezTo>
                              <a:cubicBezTo>
                                <a:pt x="471562" y="1308699"/>
                                <a:pt x="469032" y="1308295"/>
                                <a:pt x="466725" y="1307306"/>
                              </a:cubicBezTo>
                              <a:cubicBezTo>
                                <a:pt x="461926" y="1305249"/>
                                <a:pt x="454279" y="1301300"/>
                                <a:pt x="450056" y="1297781"/>
                              </a:cubicBezTo>
                              <a:cubicBezTo>
                                <a:pt x="447469" y="1295625"/>
                                <a:pt x="445293" y="1293019"/>
                                <a:pt x="442912" y="1290638"/>
                              </a:cubicBezTo>
                              <a:cubicBezTo>
                                <a:pt x="441043" y="1286899"/>
                                <a:pt x="436755" y="1277337"/>
                                <a:pt x="433387" y="1273969"/>
                              </a:cubicBezTo>
                              <a:cubicBezTo>
                                <a:pt x="414654" y="1255234"/>
                                <a:pt x="438609" y="1285472"/>
                                <a:pt x="419100" y="1262063"/>
                              </a:cubicBezTo>
                              <a:cubicBezTo>
                                <a:pt x="417268" y="1259864"/>
                                <a:pt x="416238" y="1257058"/>
                                <a:pt x="414337" y="1254919"/>
                              </a:cubicBezTo>
                              <a:cubicBezTo>
                                <a:pt x="399506" y="1238233"/>
                                <a:pt x="405026" y="1244526"/>
                                <a:pt x="392906" y="1235869"/>
                              </a:cubicBezTo>
                              <a:cubicBezTo>
                                <a:pt x="390381" y="1234066"/>
                                <a:pt x="379985" y="1225837"/>
                                <a:pt x="376237" y="1223963"/>
                              </a:cubicBezTo>
                              <a:cubicBezTo>
                                <a:pt x="373992" y="1222840"/>
                                <a:pt x="371475" y="1222375"/>
                                <a:pt x="369094" y="1221581"/>
                              </a:cubicBezTo>
                              <a:cubicBezTo>
                                <a:pt x="367506" y="1219200"/>
                                <a:pt x="366355" y="1216462"/>
                                <a:pt x="364331" y="1214438"/>
                              </a:cubicBezTo>
                              <a:cubicBezTo>
                                <a:pt x="358198" y="1208305"/>
                                <a:pt x="353802" y="1208998"/>
                                <a:pt x="345281" y="1207294"/>
                              </a:cubicBezTo>
                              <a:cubicBezTo>
                                <a:pt x="342900" y="1204913"/>
                                <a:pt x="341203" y="1201544"/>
                                <a:pt x="338137" y="1200150"/>
                              </a:cubicBezTo>
                              <a:cubicBezTo>
                                <a:pt x="332178" y="1197442"/>
                                <a:pt x="325465" y="1196860"/>
                                <a:pt x="319087" y="1195388"/>
                              </a:cubicBezTo>
                              <a:cubicBezTo>
                                <a:pt x="315143" y="1194478"/>
                                <a:pt x="311132" y="1193884"/>
                                <a:pt x="307181" y="1193006"/>
                              </a:cubicBezTo>
                              <a:cubicBezTo>
                                <a:pt x="298207" y="1191012"/>
                                <a:pt x="298470" y="1190896"/>
                                <a:pt x="290512" y="1188244"/>
                              </a:cubicBezTo>
                              <a:cubicBezTo>
                                <a:pt x="277018" y="1189038"/>
                                <a:pt x="263548" y="1190625"/>
                                <a:pt x="250031" y="1190625"/>
                              </a:cubicBezTo>
                              <a:cubicBezTo>
                                <a:pt x="235722" y="1190625"/>
                                <a:pt x="221433" y="1189385"/>
                                <a:pt x="207169" y="1188244"/>
                              </a:cubicBezTo>
                              <a:cubicBezTo>
                                <a:pt x="201574" y="1187796"/>
                                <a:pt x="196105" y="1186158"/>
                                <a:pt x="190500" y="1185863"/>
                              </a:cubicBezTo>
                              <a:cubicBezTo>
                                <a:pt x="165915" y="1184569"/>
                                <a:pt x="141287" y="1184275"/>
                                <a:pt x="116681" y="1183481"/>
                              </a:cubicBezTo>
                              <a:cubicBezTo>
                                <a:pt x="113506" y="1182687"/>
                                <a:pt x="110391" y="1181598"/>
                                <a:pt x="107156" y="1181100"/>
                              </a:cubicBezTo>
                              <a:cubicBezTo>
                                <a:pt x="87658" y="1178101"/>
                                <a:pt x="90337" y="1180579"/>
                                <a:pt x="76200" y="1176338"/>
                              </a:cubicBezTo>
                              <a:cubicBezTo>
                                <a:pt x="71391" y="1174895"/>
                                <a:pt x="61912" y="1171575"/>
                                <a:pt x="61912" y="1171575"/>
                              </a:cubicBezTo>
                              <a:cubicBezTo>
                                <a:pt x="60325" y="1169194"/>
                                <a:pt x="59174" y="1166455"/>
                                <a:pt x="57150" y="1164431"/>
                              </a:cubicBezTo>
                              <a:cubicBezTo>
                                <a:pt x="52535" y="1159816"/>
                                <a:pt x="48671" y="1159224"/>
                                <a:pt x="42862" y="1157288"/>
                              </a:cubicBezTo>
                              <a:cubicBezTo>
                                <a:pt x="40481" y="1155700"/>
                                <a:pt x="38279" y="1153805"/>
                                <a:pt x="35719" y="1152525"/>
                              </a:cubicBezTo>
                              <a:cubicBezTo>
                                <a:pt x="33474" y="1151402"/>
                                <a:pt x="30664" y="1151536"/>
                                <a:pt x="28575" y="1150144"/>
                              </a:cubicBezTo>
                              <a:cubicBezTo>
                                <a:pt x="11550" y="1138794"/>
                                <a:pt x="32052" y="1145655"/>
                                <a:pt x="11906" y="1140619"/>
                              </a:cubicBezTo>
                              <a:cubicBezTo>
                                <a:pt x="5608" y="1115423"/>
                                <a:pt x="14159" y="1145094"/>
                                <a:pt x="4762" y="1123950"/>
                              </a:cubicBezTo>
                              <a:cubicBezTo>
                                <a:pt x="2723" y="1119363"/>
                                <a:pt x="0" y="1109663"/>
                                <a:pt x="0" y="1109663"/>
                              </a:cubicBezTo>
                              <a:cubicBezTo>
                                <a:pt x="24" y="1109518"/>
                                <a:pt x="2294" y="1091316"/>
                                <a:pt x="4762" y="1088231"/>
                              </a:cubicBezTo>
                              <a:cubicBezTo>
                                <a:pt x="6550" y="1085996"/>
                                <a:pt x="9291" y="1084631"/>
                                <a:pt x="11906" y="1083469"/>
                              </a:cubicBezTo>
                              <a:cubicBezTo>
                                <a:pt x="16494" y="1081430"/>
                                <a:pt x="26194" y="1078706"/>
                                <a:pt x="26194" y="1078706"/>
                              </a:cubicBezTo>
                              <a:cubicBezTo>
                                <a:pt x="42745" y="1082844"/>
                                <a:pt x="56294" y="1086770"/>
                                <a:pt x="73819" y="1088231"/>
                              </a:cubicBezTo>
                              <a:cubicBezTo>
                                <a:pt x="95271" y="1090019"/>
                                <a:pt x="100399" y="1089884"/>
                                <a:pt x="119062" y="1092994"/>
                              </a:cubicBezTo>
                              <a:cubicBezTo>
                                <a:pt x="123055" y="1093659"/>
                                <a:pt x="126987" y="1094651"/>
                                <a:pt x="130969" y="1095375"/>
                              </a:cubicBezTo>
                              <a:cubicBezTo>
                                <a:pt x="135719" y="1096239"/>
                                <a:pt x="140522" y="1096809"/>
                                <a:pt x="145256" y="1097756"/>
                              </a:cubicBezTo>
                              <a:cubicBezTo>
                                <a:pt x="148465" y="1098398"/>
                                <a:pt x="151561" y="1099552"/>
                                <a:pt x="154781" y="1100138"/>
                              </a:cubicBezTo>
                              <a:cubicBezTo>
                                <a:pt x="160303" y="1101142"/>
                                <a:pt x="165903" y="1101666"/>
                                <a:pt x="171450" y="1102519"/>
                              </a:cubicBezTo>
                              <a:cubicBezTo>
                                <a:pt x="176222" y="1103253"/>
                                <a:pt x="180987" y="1104036"/>
                                <a:pt x="185737" y="1104900"/>
                              </a:cubicBezTo>
                              <a:cubicBezTo>
                                <a:pt x="189719" y="1105624"/>
                                <a:pt x="193643" y="1106665"/>
                                <a:pt x="197644" y="1107281"/>
                              </a:cubicBezTo>
                              <a:cubicBezTo>
                                <a:pt x="203969" y="1108254"/>
                                <a:pt x="210382" y="1108611"/>
                                <a:pt x="216694" y="1109663"/>
                              </a:cubicBezTo>
                              <a:cubicBezTo>
                                <a:pt x="219922" y="1110201"/>
                                <a:pt x="223010" y="1111402"/>
                                <a:pt x="226219" y="1112044"/>
                              </a:cubicBezTo>
                              <a:cubicBezTo>
                                <a:pt x="236822" y="1114164"/>
                                <a:pt x="242207" y="1114254"/>
                                <a:pt x="252412" y="1116806"/>
                              </a:cubicBezTo>
                              <a:cubicBezTo>
                                <a:pt x="254847" y="1117415"/>
                                <a:pt x="257080" y="1118775"/>
                                <a:pt x="259556" y="1119188"/>
                              </a:cubicBezTo>
                              <a:cubicBezTo>
                                <a:pt x="266646" y="1120370"/>
                                <a:pt x="273843" y="1120775"/>
                                <a:pt x="280987" y="1121569"/>
                              </a:cubicBezTo>
                              <a:cubicBezTo>
                                <a:pt x="292893" y="1120775"/>
                                <a:pt x="304846" y="1120506"/>
                                <a:pt x="316706" y="1119188"/>
                              </a:cubicBezTo>
                              <a:cubicBezTo>
                                <a:pt x="324398" y="1118333"/>
                                <a:pt x="324232" y="1115425"/>
                                <a:pt x="330994" y="1112044"/>
                              </a:cubicBezTo>
                              <a:cubicBezTo>
                                <a:pt x="341944" y="1106569"/>
                                <a:pt x="341812" y="1107932"/>
                                <a:pt x="352425" y="1104900"/>
                              </a:cubicBezTo>
                              <a:cubicBezTo>
                                <a:pt x="376338" y="1098068"/>
                                <a:pt x="339318" y="1107581"/>
                                <a:pt x="369094" y="1100138"/>
                              </a:cubicBezTo>
                              <a:cubicBezTo>
                                <a:pt x="380011" y="1083762"/>
                                <a:pt x="373189" y="1087660"/>
                                <a:pt x="385762" y="1083469"/>
                              </a:cubicBezTo>
                              <a:cubicBezTo>
                                <a:pt x="388143" y="1081881"/>
                                <a:pt x="390577" y="1080370"/>
                                <a:pt x="392906" y="1078706"/>
                              </a:cubicBezTo>
                              <a:cubicBezTo>
                                <a:pt x="396135" y="1076399"/>
                                <a:pt x="398985" y="1073532"/>
                                <a:pt x="402431" y="1071563"/>
                              </a:cubicBezTo>
                              <a:cubicBezTo>
                                <a:pt x="404610" y="1070318"/>
                                <a:pt x="407268" y="1070170"/>
                                <a:pt x="409575" y="1069181"/>
                              </a:cubicBezTo>
                              <a:cubicBezTo>
                                <a:pt x="430160" y="1060359"/>
                                <a:pt x="409499" y="1067619"/>
                                <a:pt x="426244" y="1062038"/>
                              </a:cubicBezTo>
                              <a:cubicBezTo>
                                <a:pt x="434614" y="1049481"/>
                                <a:pt x="426179" y="1058664"/>
                                <a:pt x="440531" y="1052513"/>
                              </a:cubicBezTo>
                              <a:cubicBezTo>
                                <a:pt x="451436" y="1047839"/>
                                <a:pt x="444522" y="1047471"/>
                                <a:pt x="454819" y="1040606"/>
                              </a:cubicBezTo>
                              <a:cubicBezTo>
                                <a:pt x="456907" y="1039214"/>
                                <a:pt x="459717" y="1039347"/>
                                <a:pt x="461962" y="1038225"/>
                              </a:cubicBezTo>
                              <a:cubicBezTo>
                                <a:pt x="464522" y="1036945"/>
                                <a:pt x="466725" y="1035050"/>
                                <a:pt x="469106" y="1033463"/>
                              </a:cubicBezTo>
                              <a:cubicBezTo>
                                <a:pt x="470694" y="1031082"/>
                                <a:pt x="471845" y="1028343"/>
                                <a:pt x="473869" y="1026319"/>
                              </a:cubicBezTo>
                              <a:cubicBezTo>
                                <a:pt x="475893" y="1024295"/>
                                <a:pt x="479495" y="1023983"/>
                                <a:pt x="481012" y="1021556"/>
                              </a:cubicBezTo>
                              <a:cubicBezTo>
                                <a:pt x="488293" y="1009906"/>
                                <a:pt x="483591" y="1008396"/>
                                <a:pt x="488156" y="997744"/>
                              </a:cubicBezTo>
                              <a:cubicBezTo>
                                <a:pt x="489283" y="995113"/>
                                <a:pt x="491331" y="992981"/>
                                <a:pt x="492919" y="990600"/>
                              </a:cubicBezTo>
                              <a:cubicBezTo>
                                <a:pt x="494506" y="985838"/>
                                <a:pt x="498015" y="981322"/>
                                <a:pt x="497681" y="976313"/>
                              </a:cubicBezTo>
                              <a:cubicBezTo>
                                <a:pt x="496513" y="958792"/>
                                <a:pt x="496641" y="943052"/>
                                <a:pt x="492919" y="926306"/>
                              </a:cubicBezTo>
                              <a:cubicBezTo>
                                <a:pt x="492374" y="923856"/>
                                <a:pt x="491331" y="921544"/>
                                <a:pt x="490537" y="919163"/>
                              </a:cubicBezTo>
                              <a:cubicBezTo>
                                <a:pt x="489743" y="912019"/>
                                <a:pt x="488524" y="904910"/>
                                <a:pt x="488156" y="897731"/>
                              </a:cubicBezTo>
                              <a:cubicBezTo>
                                <a:pt x="486936" y="873937"/>
                                <a:pt x="487869" y="850027"/>
                                <a:pt x="485775" y="826294"/>
                              </a:cubicBezTo>
                              <a:cubicBezTo>
                                <a:pt x="485463" y="822758"/>
                                <a:pt x="482330" y="820065"/>
                                <a:pt x="481012" y="816769"/>
                              </a:cubicBezTo>
                              <a:cubicBezTo>
                                <a:pt x="479148" y="812108"/>
                                <a:pt x="477837" y="807244"/>
                                <a:pt x="476250" y="802481"/>
                              </a:cubicBezTo>
                              <a:cubicBezTo>
                                <a:pt x="476249" y="802477"/>
                                <a:pt x="471489" y="788197"/>
                                <a:pt x="471487" y="788194"/>
                              </a:cubicBezTo>
                              <a:cubicBezTo>
                                <a:pt x="469900" y="785813"/>
                                <a:pt x="468005" y="783610"/>
                                <a:pt x="466725" y="781050"/>
                              </a:cubicBezTo>
                              <a:cubicBezTo>
                                <a:pt x="462094" y="771786"/>
                                <a:pt x="466538" y="775056"/>
                                <a:pt x="461962" y="764381"/>
                              </a:cubicBezTo>
                              <a:cubicBezTo>
                                <a:pt x="460835" y="761751"/>
                                <a:pt x="458787" y="759619"/>
                                <a:pt x="457200" y="757238"/>
                              </a:cubicBezTo>
                              <a:cubicBezTo>
                                <a:pt x="453010" y="744665"/>
                                <a:pt x="456210" y="752180"/>
                                <a:pt x="445294" y="735806"/>
                              </a:cubicBezTo>
                              <a:lnTo>
                                <a:pt x="440531" y="728663"/>
                              </a:lnTo>
                              <a:cubicBezTo>
                                <a:pt x="439737" y="726282"/>
                                <a:pt x="439273" y="723764"/>
                                <a:pt x="438150" y="721519"/>
                              </a:cubicBezTo>
                              <a:cubicBezTo>
                                <a:pt x="436870" y="718959"/>
                                <a:pt x="434514" y="717006"/>
                                <a:pt x="433387" y="714375"/>
                              </a:cubicBezTo>
                              <a:cubicBezTo>
                                <a:pt x="432098" y="711367"/>
                                <a:pt x="431946" y="707985"/>
                                <a:pt x="431006" y="704850"/>
                              </a:cubicBezTo>
                              <a:cubicBezTo>
                                <a:pt x="426369" y="689393"/>
                                <a:pt x="428441" y="693859"/>
                                <a:pt x="421481" y="683419"/>
                              </a:cubicBezTo>
                              <a:lnTo>
                                <a:pt x="414337" y="661988"/>
                              </a:lnTo>
                              <a:lnTo>
                                <a:pt x="411956" y="654844"/>
                              </a:lnTo>
                              <a:cubicBezTo>
                                <a:pt x="411162" y="652463"/>
                                <a:pt x="410184" y="650135"/>
                                <a:pt x="409575" y="647700"/>
                              </a:cubicBezTo>
                              <a:cubicBezTo>
                                <a:pt x="406585" y="635740"/>
                                <a:pt x="408229" y="641280"/>
                                <a:pt x="404812" y="631031"/>
                              </a:cubicBezTo>
                              <a:cubicBezTo>
                                <a:pt x="404018" y="626269"/>
                                <a:pt x="403478" y="621457"/>
                                <a:pt x="402431" y="616744"/>
                              </a:cubicBezTo>
                              <a:cubicBezTo>
                                <a:pt x="401887" y="614294"/>
                                <a:pt x="400659" y="612035"/>
                                <a:pt x="400050" y="609600"/>
                              </a:cubicBezTo>
                              <a:cubicBezTo>
                                <a:pt x="393321" y="582679"/>
                                <a:pt x="403122" y="614052"/>
                                <a:pt x="392906" y="583406"/>
                              </a:cubicBezTo>
                              <a:lnTo>
                                <a:pt x="390525" y="576263"/>
                              </a:lnTo>
                              <a:cubicBezTo>
                                <a:pt x="389731" y="573882"/>
                                <a:pt x="390922" y="577057"/>
                                <a:pt x="388144" y="569119"/>
                              </a:cubicBezTo>
                              <a:cubicBezTo>
                                <a:pt x="385366" y="561181"/>
                                <a:pt x="379014" y="542131"/>
                                <a:pt x="373855" y="528637"/>
                              </a:cubicBezTo>
                              <a:cubicBezTo>
                                <a:pt x="368696" y="515143"/>
                                <a:pt x="360362" y="498475"/>
                                <a:pt x="357187" y="488156"/>
                              </a:cubicBezTo>
                              <a:cubicBezTo>
                                <a:pt x="354257" y="479366"/>
                                <a:pt x="354410" y="478104"/>
                                <a:pt x="347662" y="469106"/>
                              </a:cubicBezTo>
                              <a:cubicBezTo>
                                <a:pt x="345642" y="466412"/>
                                <a:pt x="342675" y="464550"/>
                                <a:pt x="340519" y="461963"/>
                              </a:cubicBezTo>
                              <a:cubicBezTo>
                                <a:pt x="338687" y="459764"/>
                                <a:pt x="337344" y="457200"/>
                                <a:pt x="335756" y="454819"/>
                              </a:cubicBezTo>
                              <a:cubicBezTo>
                                <a:pt x="330089" y="437816"/>
                                <a:pt x="333779" y="444708"/>
                                <a:pt x="326231" y="433388"/>
                              </a:cubicBezTo>
                              <a:cubicBezTo>
                                <a:pt x="325437" y="431007"/>
                                <a:pt x="325242" y="428333"/>
                                <a:pt x="323850" y="426244"/>
                              </a:cubicBezTo>
                              <a:cubicBezTo>
                                <a:pt x="319221" y="419300"/>
                                <a:pt x="311640" y="416060"/>
                                <a:pt x="304800" y="411956"/>
                              </a:cubicBezTo>
                              <a:cubicBezTo>
                                <a:pt x="301625" y="407194"/>
                                <a:pt x="299322" y="401716"/>
                                <a:pt x="295275" y="397669"/>
                              </a:cubicBezTo>
                              <a:cubicBezTo>
                                <a:pt x="291603" y="393997"/>
                                <a:pt x="280591" y="382984"/>
                                <a:pt x="273844" y="373856"/>
                              </a:cubicBezTo>
                              <a:cubicBezTo>
                                <a:pt x="267097" y="364728"/>
                                <a:pt x="260349" y="354013"/>
                                <a:pt x="254793" y="342901"/>
                              </a:cubicBezTo>
                              <a:cubicBezTo>
                                <a:pt x="249237" y="331789"/>
                                <a:pt x="246062" y="319882"/>
                                <a:pt x="240506" y="307182"/>
                              </a:cubicBezTo>
                              <a:cubicBezTo>
                                <a:pt x="234950" y="294482"/>
                                <a:pt x="223837" y="277813"/>
                                <a:pt x="221456" y="266700"/>
                              </a:cubicBezTo>
                              <a:cubicBezTo>
                                <a:pt x="219075" y="255587"/>
                                <a:pt x="228488" y="247314"/>
                                <a:pt x="226219" y="240506"/>
                              </a:cubicBezTo>
                              <a:cubicBezTo>
                                <a:pt x="227013" y="220662"/>
                                <a:pt x="227185" y="200784"/>
                                <a:pt x="228600" y="180975"/>
                              </a:cubicBezTo>
                              <a:cubicBezTo>
                                <a:pt x="228779" y="178471"/>
                                <a:pt x="229858" y="176076"/>
                                <a:pt x="230981" y="173831"/>
                              </a:cubicBezTo>
                              <a:cubicBezTo>
                                <a:pt x="232261" y="171271"/>
                                <a:pt x="233720" y="168712"/>
                                <a:pt x="235744" y="166688"/>
                              </a:cubicBezTo>
                              <a:cubicBezTo>
                                <a:pt x="237768" y="164664"/>
                                <a:pt x="240506" y="163513"/>
                                <a:pt x="242887" y="161925"/>
                              </a:cubicBezTo>
                              <a:cubicBezTo>
                                <a:pt x="252611" y="147341"/>
                                <a:pt x="247618" y="150769"/>
                                <a:pt x="278606" y="152400"/>
                              </a:cubicBezTo>
                              <a:cubicBezTo>
                                <a:pt x="283619" y="152664"/>
                                <a:pt x="292894" y="157163"/>
                                <a:pt x="292894" y="157163"/>
                              </a:cubicBezTo>
                              <a:cubicBezTo>
                                <a:pt x="294481" y="161925"/>
                                <a:pt x="294106" y="167900"/>
                                <a:pt x="297656" y="171450"/>
                              </a:cubicBezTo>
                              <a:cubicBezTo>
                                <a:pt x="300037" y="173831"/>
                                <a:pt x="302142" y="176526"/>
                                <a:pt x="304800" y="178594"/>
                              </a:cubicBezTo>
                              <a:cubicBezTo>
                                <a:pt x="309318" y="182108"/>
                                <a:pt x="315040" y="184072"/>
                                <a:pt x="319087" y="188119"/>
                              </a:cubicBezTo>
                              <a:cubicBezTo>
                                <a:pt x="328255" y="197287"/>
                                <a:pt x="323429" y="193395"/>
                                <a:pt x="333375" y="200025"/>
                              </a:cubicBezTo>
                              <a:cubicBezTo>
                                <a:pt x="338411" y="207580"/>
                                <a:pt x="347327" y="221968"/>
                                <a:pt x="354806" y="223838"/>
                              </a:cubicBezTo>
                              <a:lnTo>
                                <a:pt x="364331" y="226219"/>
                              </a:lnTo>
                              <a:cubicBezTo>
                                <a:pt x="378732" y="235818"/>
                                <a:pt x="364315" y="227746"/>
                                <a:pt x="390525" y="233363"/>
                              </a:cubicBezTo>
                              <a:cubicBezTo>
                                <a:pt x="395433" y="234415"/>
                                <a:pt x="399942" y="236908"/>
                                <a:pt x="404812" y="238125"/>
                              </a:cubicBezTo>
                              <a:cubicBezTo>
                                <a:pt x="412390" y="240019"/>
                                <a:pt x="418393" y="241680"/>
                                <a:pt x="426244" y="242888"/>
                              </a:cubicBezTo>
                              <a:cubicBezTo>
                                <a:pt x="442412" y="245376"/>
                                <a:pt x="442220" y="243870"/>
                                <a:pt x="454819" y="247650"/>
                              </a:cubicBezTo>
                              <a:cubicBezTo>
                                <a:pt x="459627" y="249093"/>
                                <a:pt x="469106" y="252413"/>
                                <a:pt x="469106" y="252413"/>
                              </a:cubicBezTo>
                              <a:lnTo>
                                <a:pt x="490537" y="245269"/>
                              </a:lnTo>
                              <a:cubicBezTo>
                                <a:pt x="492918" y="244475"/>
                                <a:pt x="495436" y="244011"/>
                                <a:pt x="497681" y="242888"/>
                              </a:cubicBezTo>
                              <a:cubicBezTo>
                                <a:pt x="509451" y="237002"/>
                                <a:pt x="503838" y="239247"/>
                                <a:pt x="514350" y="235744"/>
                              </a:cubicBezTo>
                              <a:cubicBezTo>
                                <a:pt x="530726" y="224827"/>
                                <a:pt x="523207" y="228029"/>
                                <a:pt x="535781" y="223838"/>
                              </a:cubicBezTo>
                              <a:cubicBezTo>
                                <a:pt x="538162" y="222250"/>
                                <a:pt x="540310" y="220237"/>
                                <a:pt x="542925" y="219075"/>
                              </a:cubicBezTo>
                              <a:cubicBezTo>
                                <a:pt x="547512" y="217036"/>
                                <a:pt x="552450" y="215900"/>
                                <a:pt x="557212" y="214313"/>
                              </a:cubicBezTo>
                              <a:lnTo>
                                <a:pt x="571500" y="209550"/>
                              </a:lnTo>
                              <a:cubicBezTo>
                                <a:pt x="574675" y="208756"/>
                                <a:pt x="577890" y="208109"/>
                                <a:pt x="581025" y="207169"/>
                              </a:cubicBezTo>
                              <a:cubicBezTo>
                                <a:pt x="585833" y="205726"/>
                                <a:pt x="590550" y="203994"/>
                                <a:pt x="595312" y="202406"/>
                              </a:cubicBezTo>
                              <a:lnTo>
                                <a:pt x="631031" y="190500"/>
                              </a:lnTo>
                              <a:cubicBezTo>
                                <a:pt x="638863" y="187890"/>
                                <a:pt x="646683" y="184840"/>
                                <a:pt x="654844" y="183356"/>
                              </a:cubicBezTo>
                              <a:cubicBezTo>
                                <a:pt x="660380" y="182349"/>
                                <a:pt x="679665" y="180128"/>
                                <a:pt x="685800" y="178594"/>
                              </a:cubicBezTo>
                              <a:cubicBezTo>
                                <a:pt x="690670" y="177376"/>
                                <a:pt x="695325" y="175419"/>
                                <a:pt x="700087" y="173831"/>
                              </a:cubicBezTo>
                              <a:lnTo>
                                <a:pt x="707231" y="171450"/>
                              </a:lnTo>
                              <a:lnTo>
                                <a:pt x="714375" y="169069"/>
                              </a:lnTo>
                              <a:cubicBezTo>
                                <a:pt x="731837" y="169863"/>
                                <a:pt x="749554" y="168377"/>
                                <a:pt x="766762" y="171450"/>
                              </a:cubicBezTo>
                              <a:cubicBezTo>
                                <a:pt x="773698" y="172688"/>
                                <a:pt x="782977" y="182902"/>
                                <a:pt x="788194" y="188119"/>
                              </a:cubicBezTo>
                              <a:cubicBezTo>
                                <a:pt x="796875" y="214165"/>
                                <a:pt x="783032" y="174720"/>
                                <a:pt x="795337" y="202406"/>
                              </a:cubicBezTo>
                              <a:cubicBezTo>
                                <a:pt x="797376" y="206994"/>
                                <a:pt x="797315" y="212517"/>
                                <a:pt x="800100" y="216694"/>
                              </a:cubicBezTo>
                              <a:cubicBezTo>
                                <a:pt x="801687" y="219075"/>
                                <a:pt x="803030" y="221639"/>
                                <a:pt x="804862" y="223838"/>
                              </a:cubicBezTo>
                              <a:cubicBezTo>
                                <a:pt x="820147" y="242180"/>
                                <a:pt x="804939" y="220381"/>
                                <a:pt x="816769" y="238125"/>
                              </a:cubicBezTo>
                              <a:cubicBezTo>
                                <a:pt x="821666" y="252817"/>
                                <a:pt x="820805" y="248997"/>
                                <a:pt x="823912" y="273844"/>
                              </a:cubicBezTo>
                              <a:cubicBezTo>
                                <a:pt x="826074" y="291136"/>
                                <a:pt x="827165" y="298585"/>
                                <a:pt x="828675" y="316706"/>
                              </a:cubicBezTo>
                              <a:cubicBezTo>
                                <a:pt x="829651" y="328417"/>
                                <a:pt x="829983" y="350514"/>
                                <a:pt x="833437" y="364331"/>
                              </a:cubicBezTo>
                              <a:cubicBezTo>
                                <a:pt x="834655" y="369201"/>
                                <a:pt x="836612" y="373856"/>
                                <a:pt x="838200" y="378619"/>
                              </a:cubicBezTo>
                              <a:cubicBezTo>
                                <a:pt x="838994" y="381000"/>
                                <a:pt x="839188" y="383675"/>
                                <a:pt x="840581" y="385763"/>
                              </a:cubicBezTo>
                              <a:lnTo>
                                <a:pt x="845344" y="392906"/>
                              </a:lnTo>
                              <a:lnTo>
                                <a:pt x="850106" y="407194"/>
                              </a:lnTo>
                              <a:cubicBezTo>
                                <a:pt x="850900" y="409575"/>
                                <a:pt x="851094" y="412250"/>
                                <a:pt x="852487" y="414338"/>
                              </a:cubicBezTo>
                              <a:lnTo>
                                <a:pt x="857250" y="421481"/>
                              </a:lnTo>
                              <a:lnTo>
                                <a:pt x="871537" y="464344"/>
                              </a:lnTo>
                              <a:lnTo>
                                <a:pt x="873919" y="471488"/>
                              </a:lnTo>
                              <a:cubicBezTo>
                                <a:pt x="874713" y="473869"/>
                                <a:pt x="874908" y="476543"/>
                                <a:pt x="876300" y="478631"/>
                              </a:cubicBezTo>
                              <a:cubicBezTo>
                                <a:pt x="877887" y="481012"/>
                                <a:pt x="879782" y="483215"/>
                                <a:pt x="881062" y="485775"/>
                              </a:cubicBezTo>
                              <a:cubicBezTo>
                                <a:pt x="882185" y="488020"/>
                                <a:pt x="881876" y="490959"/>
                                <a:pt x="883444" y="492919"/>
                              </a:cubicBezTo>
                              <a:cubicBezTo>
                                <a:pt x="885232" y="495154"/>
                                <a:pt x="888206" y="496094"/>
                                <a:pt x="890587" y="497681"/>
                              </a:cubicBezTo>
                              <a:cubicBezTo>
                                <a:pt x="892175" y="500062"/>
                                <a:pt x="893196" y="502940"/>
                                <a:pt x="895350" y="504825"/>
                              </a:cubicBezTo>
                              <a:cubicBezTo>
                                <a:pt x="906712" y="514767"/>
                                <a:pt x="910436" y="514617"/>
                                <a:pt x="923925" y="519113"/>
                              </a:cubicBezTo>
                              <a:lnTo>
                                <a:pt x="931069" y="521494"/>
                              </a:lnTo>
                              <a:cubicBezTo>
                                <a:pt x="933450" y="522288"/>
                                <a:pt x="935713" y="523648"/>
                                <a:pt x="938212" y="523875"/>
                              </a:cubicBezTo>
                              <a:lnTo>
                                <a:pt x="964406" y="526256"/>
                              </a:lnTo>
                              <a:cubicBezTo>
                                <a:pt x="990600" y="525462"/>
                                <a:pt x="1016822" y="525328"/>
                                <a:pt x="1042987" y="523875"/>
                              </a:cubicBezTo>
                              <a:cubicBezTo>
                                <a:pt x="1045493" y="523736"/>
                                <a:pt x="1047640" y="521805"/>
                                <a:pt x="1050131" y="521494"/>
                              </a:cubicBezTo>
                              <a:cubicBezTo>
                                <a:pt x="1060400" y="520210"/>
                                <a:pt x="1070768" y="519907"/>
                                <a:pt x="1081087" y="519113"/>
                              </a:cubicBezTo>
                              <a:cubicBezTo>
                                <a:pt x="1084262" y="518319"/>
                                <a:pt x="1087604" y="518020"/>
                                <a:pt x="1090612" y="516731"/>
                              </a:cubicBezTo>
                              <a:cubicBezTo>
                                <a:pt x="1093242" y="515604"/>
                                <a:pt x="1095196" y="513249"/>
                                <a:pt x="1097756" y="511969"/>
                              </a:cubicBezTo>
                              <a:cubicBezTo>
                                <a:pt x="1100001" y="510847"/>
                                <a:pt x="1102519" y="510382"/>
                                <a:pt x="1104900" y="509588"/>
                              </a:cubicBezTo>
                              <a:lnTo>
                                <a:pt x="1119187" y="500063"/>
                              </a:lnTo>
                              <a:cubicBezTo>
                                <a:pt x="1121568" y="498475"/>
                                <a:pt x="1123616" y="496205"/>
                                <a:pt x="1126331" y="495300"/>
                              </a:cubicBezTo>
                              <a:lnTo>
                                <a:pt x="1133475" y="492919"/>
                              </a:lnTo>
                              <a:cubicBezTo>
                                <a:pt x="1135062" y="490538"/>
                                <a:pt x="1136002" y="487563"/>
                                <a:pt x="1138237" y="485775"/>
                              </a:cubicBezTo>
                              <a:cubicBezTo>
                                <a:pt x="1140197" y="484207"/>
                                <a:pt x="1143074" y="484383"/>
                                <a:pt x="1145381" y="483394"/>
                              </a:cubicBezTo>
                              <a:cubicBezTo>
                                <a:pt x="1148644" y="481996"/>
                                <a:pt x="1151731" y="480219"/>
                                <a:pt x="1154906" y="478631"/>
                              </a:cubicBezTo>
                              <a:cubicBezTo>
                                <a:pt x="1162454" y="467311"/>
                                <a:pt x="1158764" y="474203"/>
                                <a:pt x="1164431" y="457200"/>
                              </a:cubicBezTo>
                              <a:lnTo>
                                <a:pt x="1166812" y="450056"/>
                              </a:lnTo>
                              <a:lnTo>
                                <a:pt x="1169194" y="442913"/>
                              </a:lnTo>
                              <a:cubicBezTo>
                                <a:pt x="1169988" y="438150"/>
                                <a:pt x="1170404" y="433309"/>
                                <a:pt x="1171575" y="428625"/>
                              </a:cubicBezTo>
                              <a:cubicBezTo>
                                <a:pt x="1172792" y="423755"/>
                                <a:pt x="1174750" y="419100"/>
                                <a:pt x="1176337" y="414338"/>
                              </a:cubicBezTo>
                              <a:cubicBezTo>
                                <a:pt x="1178818" y="406895"/>
                                <a:pt x="1181229" y="397583"/>
                                <a:pt x="1188244" y="392906"/>
                              </a:cubicBezTo>
                              <a:cubicBezTo>
                                <a:pt x="1190625" y="391319"/>
                                <a:pt x="1193058" y="389807"/>
                                <a:pt x="1195387" y="388144"/>
                              </a:cubicBezTo>
                              <a:cubicBezTo>
                                <a:pt x="1208001" y="379134"/>
                                <a:pt x="1200463" y="382483"/>
                                <a:pt x="1212056" y="378619"/>
                              </a:cubicBezTo>
                              <a:cubicBezTo>
                                <a:pt x="1214437" y="377031"/>
                                <a:pt x="1216640" y="375136"/>
                                <a:pt x="1219200" y="373856"/>
                              </a:cubicBezTo>
                              <a:cubicBezTo>
                                <a:pt x="1232232" y="367340"/>
                                <a:pt x="1249663" y="373029"/>
                                <a:pt x="1262062" y="373856"/>
                              </a:cubicBezTo>
                              <a:cubicBezTo>
                                <a:pt x="1274939" y="378149"/>
                                <a:pt x="1275733" y="379475"/>
                                <a:pt x="1295400" y="373856"/>
                              </a:cubicBezTo>
                              <a:cubicBezTo>
                                <a:pt x="1298638" y="372931"/>
                                <a:pt x="1299886" y="368780"/>
                                <a:pt x="1302544" y="366713"/>
                              </a:cubicBezTo>
                              <a:cubicBezTo>
                                <a:pt x="1307062" y="363199"/>
                                <a:pt x="1316831" y="357188"/>
                                <a:pt x="1316831" y="357188"/>
                              </a:cubicBezTo>
                              <a:cubicBezTo>
                                <a:pt x="1318419" y="354807"/>
                                <a:pt x="1319440" y="351929"/>
                                <a:pt x="1321594" y="350044"/>
                              </a:cubicBezTo>
                              <a:cubicBezTo>
                                <a:pt x="1325901" y="346275"/>
                                <a:pt x="1335881" y="340519"/>
                                <a:pt x="1335881" y="340519"/>
                              </a:cubicBezTo>
                              <a:cubicBezTo>
                                <a:pt x="1347549" y="317185"/>
                                <a:pt x="1333188" y="340292"/>
                                <a:pt x="1347787" y="328613"/>
                              </a:cubicBezTo>
                              <a:cubicBezTo>
                                <a:pt x="1350022" y="326825"/>
                                <a:pt x="1350718" y="323668"/>
                                <a:pt x="1352550" y="321469"/>
                              </a:cubicBezTo>
                              <a:cubicBezTo>
                                <a:pt x="1354706" y="318882"/>
                                <a:pt x="1357626" y="316983"/>
                                <a:pt x="1359694" y="314325"/>
                              </a:cubicBezTo>
                              <a:cubicBezTo>
                                <a:pt x="1363208" y="309807"/>
                                <a:pt x="1369219" y="300038"/>
                                <a:pt x="1369219" y="300038"/>
                              </a:cubicBezTo>
                              <a:cubicBezTo>
                                <a:pt x="1375804" y="280281"/>
                                <a:pt x="1375569" y="284956"/>
                                <a:pt x="1381125" y="278606"/>
                              </a:cubicBezTo>
                              <a:cubicBezTo>
                                <a:pt x="1386681" y="272256"/>
                                <a:pt x="1392902" y="271591"/>
                                <a:pt x="1402556" y="261938"/>
                              </a:cubicBezTo>
                              <a:cubicBezTo>
                                <a:pt x="1410493" y="255191"/>
                                <a:pt x="1420415" y="247253"/>
                                <a:pt x="1428749" y="238125"/>
                              </a:cubicBezTo>
                              <a:cubicBezTo>
                                <a:pt x="1437083" y="228997"/>
                                <a:pt x="1443434" y="220266"/>
                                <a:pt x="1452562" y="207169"/>
                              </a:cubicBezTo>
                              <a:cubicBezTo>
                                <a:pt x="1461690" y="194072"/>
                                <a:pt x="1477169" y="168672"/>
                                <a:pt x="1483519" y="159544"/>
                              </a:cubicBezTo>
                              <a:cubicBezTo>
                                <a:pt x="1492250" y="148828"/>
                                <a:pt x="1500188" y="146844"/>
                                <a:pt x="1504950" y="142875"/>
                              </a:cubicBezTo>
                              <a:cubicBezTo>
                                <a:pt x="1509712" y="138906"/>
                                <a:pt x="1509537" y="137923"/>
                                <a:pt x="1512094" y="135731"/>
                              </a:cubicBezTo>
                              <a:cubicBezTo>
                                <a:pt x="1517254" y="131308"/>
                                <a:pt x="1523116" y="127590"/>
                                <a:pt x="1528762" y="123825"/>
                              </a:cubicBezTo>
                              <a:cubicBezTo>
                                <a:pt x="1539359" y="102633"/>
                                <a:pt x="1534538" y="116235"/>
                                <a:pt x="1531144" y="73819"/>
                              </a:cubicBezTo>
                              <a:cubicBezTo>
                                <a:pt x="1530319" y="63511"/>
                                <a:pt x="1528714" y="52976"/>
                                <a:pt x="1526381" y="42863"/>
                              </a:cubicBezTo>
                              <a:cubicBezTo>
                                <a:pt x="1524909" y="36485"/>
                                <a:pt x="1523969" y="29922"/>
                                <a:pt x="1521619" y="23813"/>
                              </a:cubicBezTo>
                              <a:cubicBezTo>
                                <a:pt x="1519958" y="19493"/>
                                <a:pt x="1516545" y="16046"/>
                                <a:pt x="1514475" y="11906"/>
                              </a:cubicBezTo>
                              <a:cubicBezTo>
                                <a:pt x="1508293" y="-458"/>
                                <a:pt x="1516634" y="9303"/>
                                <a:pt x="1507331" y="0"/>
                              </a:cubicBezTo>
                              <a:lnTo>
                                <a:pt x="1507331" y="0"/>
                              </a:lnTo>
                              <a:lnTo>
                                <a:pt x="1507331" y="21431"/>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フリーフォーム 15"/>
                        <p:cNvSpPr/>
                        <p:nvPr/>
                      </p:nvSpPr>
                      <p:spPr>
                        <a:xfrm>
                          <a:off x="4779169" y="5572125"/>
                          <a:ext cx="738403" cy="604838"/>
                        </a:xfrm>
                        <a:custGeom>
                          <a:avLst/>
                          <a:gdLst>
                            <a:gd name="connsiteX0" fmla="*/ 200025 w 738403"/>
                            <a:gd name="connsiteY0" fmla="*/ 604838 h 604838"/>
                            <a:gd name="connsiteX1" fmla="*/ 200025 w 738403"/>
                            <a:gd name="connsiteY1" fmla="*/ 604838 h 604838"/>
                            <a:gd name="connsiteX2" fmla="*/ 192881 w 738403"/>
                            <a:gd name="connsiteY2" fmla="*/ 557213 h 604838"/>
                            <a:gd name="connsiteX3" fmla="*/ 188119 w 738403"/>
                            <a:gd name="connsiteY3" fmla="*/ 542925 h 604838"/>
                            <a:gd name="connsiteX4" fmla="*/ 185737 w 738403"/>
                            <a:gd name="connsiteY4" fmla="*/ 535781 h 604838"/>
                            <a:gd name="connsiteX5" fmla="*/ 183356 w 738403"/>
                            <a:gd name="connsiteY5" fmla="*/ 481013 h 604838"/>
                            <a:gd name="connsiteX6" fmla="*/ 178594 w 738403"/>
                            <a:gd name="connsiteY6" fmla="*/ 466725 h 604838"/>
                            <a:gd name="connsiteX7" fmla="*/ 173831 w 738403"/>
                            <a:gd name="connsiteY7" fmla="*/ 450056 h 604838"/>
                            <a:gd name="connsiteX8" fmla="*/ 176212 w 738403"/>
                            <a:gd name="connsiteY8" fmla="*/ 321469 h 604838"/>
                            <a:gd name="connsiteX9" fmla="*/ 180975 w 738403"/>
                            <a:gd name="connsiteY9" fmla="*/ 307181 h 604838"/>
                            <a:gd name="connsiteX10" fmla="*/ 190500 w 738403"/>
                            <a:gd name="connsiteY10" fmla="*/ 295275 h 604838"/>
                            <a:gd name="connsiteX11" fmla="*/ 202406 w 738403"/>
                            <a:gd name="connsiteY11" fmla="*/ 280988 h 604838"/>
                            <a:gd name="connsiteX12" fmla="*/ 211931 w 738403"/>
                            <a:gd name="connsiteY12" fmla="*/ 266700 h 604838"/>
                            <a:gd name="connsiteX13" fmla="*/ 216694 w 738403"/>
                            <a:gd name="connsiteY13" fmla="*/ 259556 h 604838"/>
                            <a:gd name="connsiteX14" fmla="*/ 214312 w 738403"/>
                            <a:gd name="connsiteY14" fmla="*/ 242888 h 604838"/>
                            <a:gd name="connsiteX15" fmla="*/ 211931 w 738403"/>
                            <a:gd name="connsiteY15" fmla="*/ 235744 h 604838"/>
                            <a:gd name="connsiteX16" fmla="*/ 197644 w 738403"/>
                            <a:gd name="connsiteY16" fmla="*/ 228600 h 604838"/>
                            <a:gd name="connsiteX17" fmla="*/ 183356 w 738403"/>
                            <a:gd name="connsiteY17" fmla="*/ 216694 h 604838"/>
                            <a:gd name="connsiteX18" fmla="*/ 176212 w 738403"/>
                            <a:gd name="connsiteY18" fmla="*/ 214313 h 604838"/>
                            <a:gd name="connsiteX19" fmla="*/ 161925 w 738403"/>
                            <a:gd name="connsiteY19" fmla="*/ 207169 h 604838"/>
                            <a:gd name="connsiteX20" fmla="*/ 154781 w 738403"/>
                            <a:gd name="connsiteY20" fmla="*/ 202406 h 604838"/>
                            <a:gd name="connsiteX21" fmla="*/ 142875 w 738403"/>
                            <a:gd name="connsiteY21" fmla="*/ 200025 h 604838"/>
                            <a:gd name="connsiteX22" fmla="*/ 128587 w 738403"/>
                            <a:gd name="connsiteY22" fmla="*/ 178594 h 604838"/>
                            <a:gd name="connsiteX23" fmla="*/ 123825 w 738403"/>
                            <a:gd name="connsiteY23" fmla="*/ 171450 h 604838"/>
                            <a:gd name="connsiteX24" fmla="*/ 116681 w 738403"/>
                            <a:gd name="connsiteY24" fmla="*/ 169069 h 604838"/>
                            <a:gd name="connsiteX25" fmla="*/ 100012 w 738403"/>
                            <a:gd name="connsiteY25" fmla="*/ 159544 h 604838"/>
                            <a:gd name="connsiteX26" fmla="*/ 92869 w 738403"/>
                            <a:gd name="connsiteY26" fmla="*/ 157163 h 604838"/>
                            <a:gd name="connsiteX27" fmla="*/ 85725 w 738403"/>
                            <a:gd name="connsiteY27" fmla="*/ 150019 h 604838"/>
                            <a:gd name="connsiteX28" fmla="*/ 71437 w 738403"/>
                            <a:gd name="connsiteY28" fmla="*/ 145256 h 604838"/>
                            <a:gd name="connsiteX29" fmla="*/ 45244 w 738403"/>
                            <a:gd name="connsiteY29" fmla="*/ 140494 h 604838"/>
                            <a:gd name="connsiteX30" fmla="*/ 26194 w 738403"/>
                            <a:gd name="connsiteY30" fmla="*/ 135731 h 604838"/>
                            <a:gd name="connsiteX31" fmla="*/ 11906 w 738403"/>
                            <a:gd name="connsiteY31" fmla="*/ 130969 h 604838"/>
                            <a:gd name="connsiteX32" fmla="*/ 4762 w 738403"/>
                            <a:gd name="connsiteY32" fmla="*/ 126206 h 604838"/>
                            <a:gd name="connsiteX33" fmla="*/ 0 w 738403"/>
                            <a:gd name="connsiteY33" fmla="*/ 111919 h 604838"/>
                            <a:gd name="connsiteX34" fmla="*/ 2381 w 738403"/>
                            <a:gd name="connsiteY34" fmla="*/ 95250 h 604838"/>
                            <a:gd name="connsiteX35" fmla="*/ 4762 w 738403"/>
                            <a:gd name="connsiteY35" fmla="*/ 88106 h 604838"/>
                            <a:gd name="connsiteX36" fmla="*/ 11906 w 738403"/>
                            <a:gd name="connsiteY36" fmla="*/ 83344 h 604838"/>
                            <a:gd name="connsiteX37" fmla="*/ 19050 w 738403"/>
                            <a:gd name="connsiteY37" fmla="*/ 80963 h 604838"/>
                            <a:gd name="connsiteX38" fmla="*/ 26194 w 738403"/>
                            <a:gd name="connsiteY38" fmla="*/ 73819 h 604838"/>
                            <a:gd name="connsiteX39" fmla="*/ 33337 w 738403"/>
                            <a:gd name="connsiteY39" fmla="*/ 69056 h 604838"/>
                            <a:gd name="connsiteX40" fmla="*/ 38100 w 738403"/>
                            <a:gd name="connsiteY40" fmla="*/ 61913 h 604838"/>
                            <a:gd name="connsiteX41" fmla="*/ 45244 w 738403"/>
                            <a:gd name="connsiteY41" fmla="*/ 57150 h 604838"/>
                            <a:gd name="connsiteX42" fmla="*/ 52387 w 738403"/>
                            <a:gd name="connsiteY42" fmla="*/ 50006 h 604838"/>
                            <a:gd name="connsiteX43" fmla="*/ 61912 w 738403"/>
                            <a:gd name="connsiteY43" fmla="*/ 42863 h 604838"/>
                            <a:gd name="connsiteX44" fmla="*/ 66675 w 738403"/>
                            <a:gd name="connsiteY44" fmla="*/ 35719 h 604838"/>
                            <a:gd name="connsiteX45" fmla="*/ 73819 w 738403"/>
                            <a:gd name="connsiteY45" fmla="*/ 33338 h 604838"/>
                            <a:gd name="connsiteX46" fmla="*/ 80962 w 738403"/>
                            <a:gd name="connsiteY46" fmla="*/ 28575 h 604838"/>
                            <a:gd name="connsiteX47" fmla="*/ 85725 w 738403"/>
                            <a:gd name="connsiteY47" fmla="*/ 21431 h 604838"/>
                            <a:gd name="connsiteX48" fmla="*/ 100012 w 738403"/>
                            <a:gd name="connsiteY48" fmla="*/ 11906 h 604838"/>
                            <a:gd name="connsiteX49" fmla="*/ 107156 w 738403"/>
                            <a:gd name="connsiteY49" fmla="*/ 7144 h 604838"/>
                            <a:gd name="connsiteX50" fmla="*/ 130969 w 738403"/>
                            <a:gd name="connsiteY50" fmla="*/ 0 h 604838"/>
                            <a:gd name="connsiteX51" fmla="*/ 164306 w 738403"/>
                            <a:gd name="connsiteY51" fmla="*/ 2381 h 604838"/>
                            <a:gd name="connsiteX52" fmla="*/ 176212 w 738403"/>
                            <a:gd name="connsiteY52" fmla="*/ 23813 h 604838"/>
                            <a:gd name="connsiteX53" fmla="*/ 180975 w 738403"/>
                            <a:gd name="connsiteY53" fmla="*/ 30956 h 604838"/>
                            <a:gd name="connsiteX54" fmla="*/ 188119 w 738403"/>
                            <a:gd name="connsiteY54" fmla="*/ 45244 h 604838"/>
                            <a:gd name="connsiteX55" fmla="*/ 195262 w 738403"/>
                            <a:gd name="connsiteY55" fmla="*/ 52388 h 604838"/>
                            <a:gd name="connsiteX56" fmla="*/ 207169 w 738403"/>
                            <a:gd name="connsiteY56" fmla="*/ 64294 h 604838"/>
                            <a:gd name="connsiteX57" fmla="*/ 214312 w 738403"/>
                            <a:gd name="connsiteY57" fmla="*/ 78581 h 604838"/>
                            <a:gd name="connsiteX58" fmla="*/ 216694 w 738403"/>
                            <a:gd name="connsiteY58" fmla="*/ 85725 h 604838"/>
                            <a:gd name="connsiteX59" fmla="*/ 226219 w 738403"/>
                            <a:gd name="connsiteY59" fmla="*/ 100013 h 604838"/>
                            <a:gd name="connsiteX60" fmla="*/ 235744 w 738403"/>
                            <a:gd name="connsiteY60" fmla="*/ 114300 h 604838"/>
                            <a:gd name="connsiteX61" fmla="*/ 242887 w 738403"/>
                            <a:gd name="connsiteY61" fmla="*/ 121444 h 604838"/>
                            <a:gd name="connsiteX62" fmla="*/ 245269 w 738403"/>
                            <a:gd name="connsiteY62" fmla="*/ 128588 h 604838"/>
                            <a:gd name="connsiteX63" fmla="*/ 250031 w 738403"/>
                            <a:gd name="connsiteY63" fmla="*/ 138113 h 604838"/>
                            <a:gd name="connsiteX64" fmla="*/ 259556 w 738403"/>
                            <a:gd name="connsiteY64" fmla="*/ 142875 h 604838"/>
                            <a:gd name="connsiteX65" fmla="*/ 266700 w 738403"/>
                            <a:gd name="connsiteY65" fmla="*/ 145256 h 604838"/>
                            <a:gd name="connsiteX66" fmla="*/ 273844 w 738403"/>
                            <a:gd name="connsiteY66" fmla="*/ 150019 h 604838"/>
                            <a:gd name="connsiteX67" fmla="*/ 283369 w 738403"/>
                            <a:gd name="connsiteY67" fmla="*/ 154781 h 604838"/>
                            <a:gd name="connsiteX68" fmla="*/ 290512 w 738403"/>
                            <a:gd name="connsiteY68" fmla="*/ 159544 h 604838"/>
                            <a:gd name="connsiteX69" fmla="*/ 297656 w 738403"/>
                            <a:gd name="connsiteY69" fmla="*/ 161925 h 604838"/>
                            <a:gd name="connsiteX70" fmla="*/ 314325 w 738403"/>
                            <a:gd name="connsiteY70" fmla="*/ 171450 h 604838"/>
                            <a:gd name="connsiteX71" fmla="*/ 321469 w 738403"/>
                            <a:gd name="connsiteY71" fmla="*/ 173831 h 604838"/>
                            <a:gd name="connsiteX72" fmla="*/ 340519 w 738403"/>
                            <a:gd name="connsiteY72" fmla="*/ 183356 h 604838"/>
                            <a:gd name="connsiteX73" fmla="*/ 352425 w 738403"/>
                            <a:gd name="connsiteY73" fmla="*/ 185738 h 604838"/>
                            <a:gd name="connsiteX74" fmla="*/ 371475 w 738403"/>
                            <a:gd name="connsiteY74" fmla="*/ 190500 h 604838"/>
                            <a:gd name="connsiteX75" fmla="*/ 411956 w 738403"/>
                            <a:gd name="connsiteY75" fmla="*/ 192881 h 604838"/>
                            <a:gd name="connsiteX76" fmla="*/ 452437 w 738403"/>
                            <a:gd name="connsiteY76" fmla="*/ 200025 h 604838"/>
                            <a:gd name="connsiteX77" fmla="*/ 516731 w 738403"/>
                            <a:gd name="connsiteY77" fmla="*/ 197644 h 604838"/>
                            <a:gd name="connsiteX78" fmla="*/ 531019 w 738403"/>
                            <a:gd name="connsiteY78" fmla="*/ 192881 h 604838"/>
                            <a:gd name="connsiteX79" fmla="*/ 552450 w 738403"/>
                            <a:gd name="connsiteY79" fmla="*/ 185738 h 604838"/>
                            <a:gd name="connsiteX80" fmla="*/ 566737 w 738403"/>
                            <a:gd name="connsiteY80" fmla="*/ 180975 h 604838"/>
                            <a:gd name="connsiteX81" fmla="*/ 659606 w 738403"/>
                            <a:gd name="connsiteY81" fmla="*/ 176213 h 604838"/>
                            <a:gd name="connsiteX82" fmla="*/ 678656 w 738403"/>
                            <a:gd name="connsiteY82" fmla="*/ 171450 h 604838"/>
                            <a:gd name="connsiteX83" fmla="*/ 692944 w 738403"/>
                            <a:gd name="connsiteY83" fmla="*/ 164306 h 604838"/>
                            <a:gd name="connsiteX84" fmla="*/ 702469 w 738403"/>
                            <a:gd name="connsiteY84" fmla="*/ 150019 h 604838"/>
                            <a:gd name="connsiteX85" fmla="*/ 707231 w 738403"/>
                            <a:gd name="connsiteY85" fmla="*/ 123825 h 604838"/>
                            <a:gd name="connsiteX86" fmla="*/ 711994 w 738403"/>
                            <a:gd name="connsiteY86" fmla="*/ 109538 h 604838"/>
                            <a:gd name="connsiteX87" fmla="*/ 719137 w 738403"/>
                            <a:gd name="connsiteY87" fmla="*/ 104775 h 604838"/>
                            <a:gd name="connsiteX88" fmla="*/ 726281 w 738403"/>
                            <a:gd name="connsiteY88" fmla="*/ 90488 h 604838"/>
                            <a:gd name="connsiteX89" fmla="*/ 733425 w 738403"/>
                            <a:gd name="connsiteY89" fmla="*/ 76200 h 604838"/>
                            <a:gd name="connsiteX90" fmla="*/ 738187 w 738403"/>
                            <a:gd name="connsiteY90" fmla="*/ 54769 h 604838"/>
                            <a:gd name="connsiteX91" fmla="*/ 738187 w 738403"/>
                            <a:gd name="connsiteY91" fmla="*/ 35719 h 604838"/>
                            <a:gd name="connsiteX92" fmla="*/ 738187 w 738403"/>
                            <a:gd name="connsiteY92" fmla="*/ 35719 h 604838"/>
                            <a:gd name="connsiteX0" fmla="*/ 200025 w 738403"/>
                            <a:gd name="connsiteY0" fmla="*/ 604838 h 604838"/>
                            <a:gd name="connsiteX1" fmla="*/ 200025 w 738403"/>
                            <a:gd name="connsiteY1" fmla="*/ 604838 h 604838"/>
                            <a:gd name="connsiteX2" fmla="*/ 192881 w 738403"/>
                            <a:gd name="connsiteY2" fmla="*/ 557213 h 604838"/>
                            <a:gd name="connsiteX3" fmla="*/ 188119 w 738403"/>
                            <a:gd name="connsiteY3" fmla="*/ 542925 h 604838"/>
                            <a:gd name="connsiteX4" fmla="*/ 185737 w 738403"/>
                            <a:gd name="connsiteY4" fmla="*/ 535781 h 604838"/>
                            <a:gd name="connsiteX5" fmla="*/ 183356 w 738403"/>
                            <a:gd name="connsiteY5" fmla="*/ 481013 h 604838"/>
                            <a:gd name="connsiteX6" fmla="*/ 178594 w 738403"/>
                            <a:gd name="connsiteY6" fmla="*/ 466725 h 604838"/>
                            <a:gd name="connsiteX7" fmla="*/ 173831 w 738403"/>
                            <a:gd name="connsiteY7" fmla="*/ 450056 h 604838"/>
                            <a:gd name="connsiteX8" fmla="*/ 159543 w 738403"/>
                            <a:gd name="connsiteY8" fmla="*/ 378619 h 604838"/>
                            <a:gd name="connsiteX9" fmla="*/ 180975 w 738403"/>
                            <a:gd name="connsiteY9" fmla="*/ 307181 h 604838"/>
                            <a:gd name="connsiteX10" fmla="*/ 190500 w 738403"/>
                            <a:gd name="connsiteY10" fmla="*/ 295275 h 604838"/>
                            <a:gd name="connsiteX11" fmla="*/ 202406 w 738403"/>
                            <a:gd name="connsiteY11" fmla="*/ 280988 h 604838"/>
                            <a:gd name="connsiteX12" fmla="*/ 211931 w 738403"/>
                            <a:gd name="connsiteY12" fmla="*/ 266700 h 604838"/>
                            <a:gd name="connsiteX13" fmla="*/ 216694 w 738403"/>
                            <a:gd name="connsiteY13" fmla="*/ 259556 h 604838"/>
                            <a:gd name="connsiteX14" fmla="*/ 214312 w 738403"/>
                            <a:gd name="connsiteY14" fmla="*/ 242888 h 604838"/>
                            <a:gd name="connsiteX15" fmla="*/ 211931 w 738403"/>
                            <a:gd name="connsiteY15" fmla="*/ 235744 h 604838"/>
                            <a:gd name="connsiteX16" fmla="*/ 197644 w 738403"/>
                            <a:gd name="connsiteY16" fmla="*/ 228600 h 604838"/>
                            <a:gd name="connsiteX17" fmla="*/ 183356 w 738403"/>
                            <a:gd name="connsiteY17" fmla="*/ 216694 h 604838"/>
                            <a:gd name="connsiteX18" fmla="*/ 176212 w 738403"/>
                            <a:gd name="connsiteY18" fmla="*/ 214313 h 604838"/>
                            <a:gd name="connsiteX19" fmla="*/ 161925 w 738403"/>
                            <a:gd name="connsiteY19" fmla="*/ 207169 h 604838"/>
                            <a:gd name="connsiteX20" fmla="*/ 154781 w 738403"/>
                            <a:gd name="connsiteY20" fmla="*/ 202406 h 604838"/>
                            <a:gd name="connsiteX21" fmla="*/ 142875 w 738403"/>
                            <a:gd name="connsiteY21" fmla="*/ 200025 h 604838"/>
                            <a:gd name="connsiteX22" fmla="*/ 128587 w 738403"/>
                            <a:gd name="connsiteY22" fmla="*/ 178594 h 604838"/>
                            <a:gd name="connsiteX23" fmla="*/ 123825 w 738403"/>
                            <a:gd name="connsiteY23" fmla="*/ 171450 h 604838"/>
                            <a:gd name="connsiteX24" fmla="*/ 116681 w 738403"/>
                            <a:gd name="connsiteY24" fmla="*/ 169069 h 604838"/>
                            <a:gd name="connsiteX25" fmla="*/ 100012 w 738403"/>
                            <a:gd name="connsiteY25" fmla="*/ 159544 h 604838"/>
                            <a:gd name="connsiteX26" fmla="*/ 92869 w 738403"/>
                            <a:gd name="connsiteY26" fmla="*/ 157163 h 604838"/>
                            <a:gd name="connsiteX27" fmla="*/ 85725 w 738403"/>
                            <a:gd name="connsiteY27" fmla="*/ 150019 h 604838"/>
                            <a:gd name="connsiteX28" fmla="*/ 71437 w 738403"/>
                            <a:gd name="connsiteY28" fmla="*/ 145256 h 604838"/>
                            <a:gd name="connsiteX29" fmla="*/ 45244 w 738403"/>
                            <a:gd name="connsiteY29" fmla="*/ 140494 h 604838"/>
                            <a:gd name="connsiteX30" fmla="*/ 26194 w 738403"/>
                            <a:gd name="connsiteY30" fmla="*/ 135731 h 604838"/>
                            <a:gd name="connsiteX31" fmla="*/ 11906 w 738403"/>
                            <a:gd name="connsiteY31" fmla="*/ 130969 h 604838"/>
                            <a:gd name="connsiteX32" fmla="*/ 4762 w 738403"/>
                            <a:gd name="connsiteY32" fmla="*/ 126206 h 604838"/>
                            <a:gd name="connsiteX33" fmla="*/ 0 w 738403"/>
                            <a:gd name="connsiteY33" fmla="*/ 111919 h 604838"/>
                            <a:gd name="connsiteX34" fmla="*/ 2381 w 738403"/>
                            <a:gd name="connsiteY34" fmla="*/ 95250 h 604838"/>
                            <a:gd name="connsiteX35" fmla="*/ 4762 w 738403"/>
                            <a:gd name="connsiteY35" fmla="*/ 88106 h 604838"/>
                            <a:gd name="connsiteX36" fmla="*/ 11906 w 738403"/>
                            <a:gd name="connsiteY36" fmla="*/ 83344 h 604838"/>
                            <a:gd name="connsiteX37" fmla="*/ 19050 w 738403"/>
                            <a:gd name="connsiteY37" fmla="*/ 80963 h 604838"/>
                            <a:gd name="connsiteX38" fmla="*/ 26194 w 738403"/>
                            <a:gd name="connsiteY38" fmla="*/ 73819 h 604838"/>
                            <a:gd name="connsiteX39" fmla="*/ 33337 w 738403"/>
                            <a:gd name="connsiteY39" fmla="*/ 69056 h 604838"/>
                            <a:gd name="connsiteX40" fmla="*/ 38100 w 738403"/>
                            <a:gd name="connsiteY40" fmla="*/ 61913 h 604838"/>
                            <a:gd name="connsiteX41" fmla="*/ 45244 w 738403"/>
                            <a:gd name="connsiteY41" fmla="*/ 57150 h 604838"/>
                            <a:gd name="connsiteX42" fmla="*/ 52387 w 738403"/>
                            <a:gd name="connsiteY42" fmla="*/ 50006 h 604838"/>
                            <a:gd name="connsiteX43" fmla="*/ 61912 w 738403"/>
                            <a:gd name="connsiteY43" fmla="*/ 42863 h 604838"/>
                            <a:gd name="connsiteX44" fmla="*/ 66675 w 738403"/>
                            <a:gd name="connsiteY44" fmla="*/ 35719 h 604838"/>
                            <a:gd name="connsiteX45" fmla="*/ 73819 w 738403"/>
                            <a:gd name="connsiteY45" fmla="*/ 33338 h 604838"/>
                            <a:gd name="connsiteX46" fmla="*/ 80962 w 738403"/>
                            <a:gd name="connsiteY46" fmla="*/ 28575 h 604838"/>
                            <a:gd name="connsiteX47" fmla="*/ 85725 w 738403"/>
                            <a:gd name="connsiteY47" fmla="*/ 21431 h 604838"/>
                            <a:gd name="connsiteX48" fmla="*/ 100012 w 738403"/>
                            <a:gd name="connsiteY48" fmla="*/ 11906 h 604838"/>
                            <a:gd name="connsiteX49" fmla="*/ 107156 w 738403"/>
                            <a:gd name="connsiteY49" fmla="*/ 7144 h 604838"/>
                            <a:gd name="connsiteX50" fmla="*/ 130969 w 738403"/>
                            <a:gd name="connsiteY50" fmla="*/ 0 h 604838"/>
                            <a:gd name="connsiteX51" fmla="*/ 164306 w 738403"/>
                            <a:gd name="connsiteY51" fmla="*/ 2381 h 604838"/>
                            <a:gd name="connsiteX52" fmla="*/ 176212 w 738403"/>
                            <a:gd name="connsiteY52" fmla="*/ 23813 h 604838"/>
                            <a:gd name="connsiteX53" fmla="*/ 180975 w 738403"/>
                            <a:gd name="connsiteY53" fmla="*/ 30956 h 604838"/>
                            <a:gd name="connsiteX54" fmla="*/ 188119 w 738403"/>
                            <a:gd name="connsiteY54" fmla="*/ 45244 h 604838"/>
                            <a:gd name="connsiteX55" fmla="*/ 195262 w 738403"/>
                            <a:gd name="connsiteY55" fmla="*/ 52388 h 604838"/>
                            <a:gd name="connsiteX56" fmla="*/ 207169 w 738403"/>
                            <a:gd name="connsiteY56" fmla="*/ 64294 h 604838"/>
                            <a:gd name="connsiteX57" fmla="*/ 214312 w 738403"/>
                            <a:gd name="connsiteY57" fmla="*/ 78581 h 604838"/>
                            <a:gd name="connsiteX58" fmla="*/ 216694 w 738403"/>
                            <a:gd name="connsiteY58" fmla="*/ 85725 h 604838"/>
                            <a:gd name="connsiteX59" fmla="*/ 226219 w 738403"/>
                            <a:gd name="connsiteY59" fmla="*/ 100013 h 604838"/>
                            <a:gd name="connsiteX60" fmla="*/ 235744 w 738403"/>
                            <a:gd name="connsiteY60" fmla="*/ 114300 h 604838"/>
                            <a:gd name="connsiteX61" fmla="*/ 242887 w 738403"/>
                            <a:gd name="connsiteY61" fmla="*/ 121444 h 604838"/>
                            <a:gd name="connsiteX62" fmla="*/ 245269 w 738403"/>
                            <a:gd name="connsiteY62" fmla="*/ 128588 h 604838"/>
                            <a:gd name="connsiteX63" fmla="*/ 250031 w 738403"/>
                            <a:gd name="connsiteY63" fmla="*/ 138113 h 604838"/>
                            <a:gd name="connsiteX64" fmla="*/ 259556 w 738403"/>
                            <a:gd name="connsiteY64" fmla="*/ 142875 h 604838"/>
                            <a:gd name="connsiteX65" fmla="*/ 266700 w 738403"/>
                            <a:gd name="connsiteY65" fmla="*/ 145256 h 604838"/>
                            <a:gd name="connsiteX66" fmla="*/ 273844 w 738403"/>
                            <a:gd name="connsiteY66" fmla="*/ 150019 h 604838"/>
                            <a:gd name="connsiteX67" fmla="*/ 283369 w 738403"/>
                            <a:gd name="connsiteY67" fmla="*/ 154781 h 604838"/>
                            <a:gd name="connsiteX68" fmla="*/ 290512 w 738403"/>
                            <a:gd name="connsiteY68" fmla="*/ 159544 h 604838"/>
                            <a:gd name="connsiteX69" fmla="*/ 297656 w 738403"/>
                            <a:gd name="connsiteY69" fmla="*/ 161925 h 604838"/>
                            <a:gd name="connsiteX70" fmla="*/ 314325 w 738403"/>
                            <a:gd name="connsiteY70" fmla="*/ 171450 h 604838"/>
                            <a:gd name="connsiteX71" fmla="*/ 321469 w 738403"/>
                            <a:gd name="connsiteY71" fmla="*/ 173831 h 604838"/>
                            <a:gd name="connsiteX72" fmla="*/ 340519 w 738403"/>
                            <a:gd name="connsiteY72" fmla="*/ 183356 h 604838"/>
                            <a:gd name="connsiteX73" fmla="*/ 352425 w 738403"/>
                            <a:gd name="connsiteY73" fmla="*/ 185738 h 604838"/>
                            <a:gd name="connsiteX74" fmla="*/ 371475 w 738403"/>
                            <a:gd name="connsiteY74" fmla="*/ 190500 h 604838"/>
                            <a:gd name="connsiteX75" fmla="*/ 411956 w 738403"/>
                            <a:gd name="connsiteY75" fmla="*/ 192881 h 604838"/>
                            <a:gd name="connsiteX76" fmla="*/ 452437 w 738403"/>
                            <a:gd name="connsiteY76" fmla="*/ 200025 h 604838"/>
                            <a:gd name="connsiteX77" fmla="*/ 516731 w 738403"/>
                            <a:gd name="connsiteY77" fmla="*/ 197644 h 604838"/>
                            <a:gd name="connsiteX78" fmla="*/ 531019 w 738403"/>
                            <a:gd name="connsiteY78" fmla="*/ 192881 h 604838"/>
                            <a:gd name="connsiteX79" fmla="*/ 552450 w 738403"/>
                            <a:gd name="connsiteY79" fmla="*/ 185738 h 604838"/>
                            <a:gd name="connsiteX80" fmla="*/ 566737 w 738403"/>
                            <a:gd name="connsiteY80" fmla="*/ 180975 h 604838"/>
                            <a:gd name="connsiteX81" fmla="*/ 659606 w 738403"/>
                            <a:gd name="connsiteY81" fmla="*/ 176213 h 604838"/>
                            <a:gd name="connsiteX82" fmla="*/ 678656 w 738403"/>
                            <a:gd name="connsiteY82" fmla="*/ 171450 h 604838"/>
                            <a:gd name="connsiteX83" fmla="*/ 692944 w 738403"/>
                            <a:gd name="connsiteY83" fmla="*/ 164306 h 604838"/>
                            <a:gd name="connsiteX84" fmla="*/ 702469 w 738403"/>
                            <a:gd name="connsiteY84" fmla="*/ 150019 h 604838"/>
                            <a:gd name="connsiteX85" fmla="*/ 707231 w 738403"/>
                            <a:gd name="connsiteY85" fmla="*/ 123825 h 604838"/>
                            <a:gd name="connsiteX86" fmla="*/ 711994 w 738403"/>
                            <a:gd name="connsiteY86" fmla="*/ 109538 h 604838"/>
                            <a:gd name="connsiteX87" fmla="*/ 719137 w 738403"/>
                            <a:gd name="connsiteY87" fmla="*/ 104775 h 604838"/>
                            <a:gd name="connsiteX88" fmla="*/ 726281 w 738403"/>
                            <a:gd name="connsiteY88" fmla="*/ 90488 h 604838"/>
                            <a:gd name="connsiteX89" fmla="*/ 733425 w 738403"/>
                            <a:gd name="connsiteY89" fmla="*/ 76200 h 604838"/>
                            <a:gd name="connsiteX90" fmla="*/ 738187 w 738403"/>
                            <a:gd name="connsiteY90" fmla="*/ 54769 h 604838"/>
                            <a:gd name="connsiteX91" fmla="*/ 738187 w 738403"/>
                            <a:gd name="connsiteY91" fmla="*/ 35719 h 604838"/>
                            <a:gd name="connsiteX92" fmla="*/ 738187 w 738403"/>
                            <a:gd name="connsiteY92" fmla="*/ 35719 h 604838"/>
                            <a:gd name="connsiteX0" fmla="*/ 200025 w 738403"/>
                            <a:gd name="connsiteY0" fmla="*/ 604838 h 604838"/>
                            <a:gd name="connsiteX1" fmla="*/ 200025 w 738403"/>
                            <a:gd name="connsiteY1" fmla="*/ 604838 h 604838"/>
                            <a:gd name="connsiteX2" fmla="*/ 192881 w 738403"/>
                            <a:gd name="connsiteY2" fmla="*/ 557213 h 604838"/>
                            <a:gd name="connsiteX3" fmla="*/ 188119 w 738403"/>
                            <a:gd name="connsiteY3" fmla="*/ 542925 h 604838"/>
                            <a:gd name="connsiteX4" fmla="*/ 185737 w 738403"/>
                            <a:gd name="connsiteY4" fmla="*/ 535781 h 604838"/>
                            <a:gd name="connsiteX5" fmla="*/ 183356 w 738403"/>
                            <a:gd name="connsiteY5" fmla="*/ 481013 h 604838"/>
                            <a:gd name="connsiteX6" fmla="*/ 178594 w 738403"/>
                            <a:gd name="connsiteY6" fmla="*/ 466725 h 604838"/>
                            <a:gd name="connsiteX7" fmla="*/ 173831 w 738403"/>
                            <a:gd name="connsiteY7" fmla="*/ 450056 h 604838"/>
                            <a:gd name="connsiteX8" fmla="*/ 159543 w 738403"/>
                            <a:gd name="connsiteY8" fmla="*/ 378619 h 604838"/>
                            <a:gd name="connsiteX9" fmla="*/ 169069 w 738403"/>
                            <a:gd name="connsiteY9" fmla="*/ 328613 h 604838"/>
                            <a:gd name="connsiteX10" fmla="*/ 190500 w 738403"/>
                            <a:gd name="connsiteY10" fmla="*/ 295275 h 604838"/>
                            <a:gd name="connsiteX11" fmla="*/ 202406 w 738403"/>
                            <a:gd name="connsiteY11" fmla="*/ 280988 h 604838"/>
                            <a:gd name="connsiteX12" fmla="*/ 211931 w 738403"/>
                            <a:gd name="connsiteY12" fmla="*/ 266700 h 604838"/>
                            <a:gd name="connsiteX13" fmla="*/ 216694 w 738403"/>
                            <a:gd name="connsiteY13" fmla="*/ 259556 h 604838"/>
                            <a:gd name="connsiteX14" fmla="*/ 214312 w 738403"/>
                            <a:gd name="connsiteY14" fmla="*/ 242888 h 604838"/>
                            <a:gd name="connsiteX15" fmla="*/ 211931 w 738403"/>
                            <a:gd name="connsiteY15" fmla="*/ 235744 h 604838"/>
                            <a:gd name="connsiteX16" fmla="*/ 197644 w 738403"/>
                            <a:gd name="connsiteY16" fmla="*/ 228600 h 604838"/>
                            <a:gd name="connsiteX17" fmla="*/ 183356 w 738403"/>
                            <a:gd name="connsiteY17" fmla="*/ 216694 h 604838"/>
                            <a:gd name="connsiteX18" fmla="*/ 176212 w 738403"/>
                            <a:gd name="connsiteY18" fmla="*/ 214313 h 604838"/>
                            <a:gd name="connsiteX19" fmla="*/ 161925 w 738403"/>
                            <a:gd name="connsiteY19" fmla="*/ 207169 h 604838"/>
                            <a:gd name="connsiteX20" fmla="*/ 154781 w 738403"/>
                            <a:gd name="connsiteY20" fmla="*/ 202406 h 604838"/>
                            <a:gd name="connsiteX21" fmla="*/ 142875 w 738403"/>
                            <a:gd name="connsiteY21" fmla="*/ 200025 h 604838"/>
                            <a:gd name="connsiteX22" fmla="*/ 128587 w 738403"/>
                            <a:gd name="connsiteY22" fmla="*/ 178594 h 604838"/>
                            <a:gd name="connsiteX23" fmla="*/ 123825 w 738403"/>
                            <a:gd name="connsiteY23" fmla="*/ 171450 h 604838"/>
                            <a:gd name="connsiteX24" fmla="*/ 116681 w 738403"/>
                            <a:gd name="connsiteY24" fmla="*/ 169069 h 604838"/>
                            <a:gd name="connsiteX25" fmla="*/ 100012 w 738403"/>
                            <a:gd name="connsiteY25" fmla="*/ 159544 h 604838"/>
                            <a:gd name="connsiteX26" fmla="*/ 92869 w 738403"/>
                            <a:gd name="connsiteY26" fmla="*/ 157163 h 604838"/>
                            <a:gd name="connsiteX27" fmla="*/ 85725 w 738403"/>
                            <a:gd name="connsiteY27" fmla="*/ 150019 h 604838"/>
                            <a:gd name="connsiteX28" fmla="*/ 71437 w 738403"/>
                            <a:gd name="connsiteY28" fmla="*/ 145256 h 604838"/>
                            <a:gd name="connsiteX29" fmla="*/ 45244 w 738403"/>
                            <a:gd name="connsiteY29" fmla="*/ 140494 h 604838"/>
                            <a:gd name="connsiteX30" fmla="*/ 26194 w 738403"/>
                            <a:gd name="connsiteY30" fmla="*/ 135731 h 604838"/>
                            <a:gd name="connsiteX31" fmla="*/ 11906 w 738403"/>
                            <a:gd name="connsiteY31" fmla="*/ 130969 h 604838"/>
                            <a:gd name="connsiteX32" fmla="*/ 4762 w 738403"/>
                            <a:gd name="connsiteY32" fmla="*/ 126206 h 604838"/>
                            <a:gd name="connsiteX33" fmla="*/ 0 w 738403"/>
                            <a:gd name="connsiteY33" fmla="*/ 111919 h 604838"/>
                            <a:gd name="connsiteX34" fmla="*/ 2381 w 738403"/>
                            <a:gd name="connsiteY34" fmla="*/ 95250 h 604838"/>
                            <a:gd name="connsiteX35" fmla="*/ 4762 w 738403"/>
                            <a:gd name="connsiteY35" fmla="*/ 88106 h 604838"/>
                            <a:gd name="connsiteX36" fmla="*/ 11906 w 738403"/>
                            <a:gd name="connsiteY36" fmla="*/ 83344 h 604838"/>
                            <a:gd name="connsiteX37" fmla="*/ 19050 w 738403"/>
                            <a:gd name="connsiteY37" fmla="*/ 80963 h 604838"/>
                            <a:gd name="connsiteX38" fmla="*/ 26194 w 738403"/>
                            <a:gd name="connsiteY38" fmla="*/ 73819 h 604838"/>
                            <a:gd name="connsiteX39" fmla="*/ 33337 w 738403"/>
                            <a:gd name="connsiteY39" fmla="*/ 69056 h 604838"/>
                            <a:gd name="connsiteX40" fmla="*/ 38100 w 738403"/>
                            <a:gd name="connsiteY40" fmla="*/ 61913 h 604838"/>
                            <a:gd name="connsiteX41" fmla="*/ 45244 w 738403"/>
                            <a:gd name="connsiteY41" fmla="*/ 57150 h 604838"/>
                            <a:gd name="connsiteX42" fmla="*/ 52387 w 738403"/>
                            <a:gd name="connsiteY42" fmla="*/ 50006 h 604838"/>
                            <a:gd name="connsiteX43" fmla="*/ 61912 w 738403"/>
                            <a:gd name="connsiteY43" fmla="*/ 42863 h 604838"/>
                            <a:gd name="connsiteX44" fmla="*/ 66675 w 738403"/>
                            <a:gd name="connsiteY44" fmla="*/ 35719 h 604838"/>
                            <a:gd name="connsiteX45" fmla="*/ 73819 w 738403"/>
                            <a:gd name="connsiteY45" fmla="*/ 33338 h 604838"/>
                            <a:gd name="connsiteX46" fmla="*/ 80962 w 738403"/>
                            <a:gd name="connsiteY46" fmla="*/ 28575 h 604838"/>
                            <a:gd name="connsiteX47" fmla="*/ 85725 w 738403"/>
                            <a:gd name="connsiteY47" fmla="*/ 21431 h 604838"/>
                            <a:gd name="connsiteX48" fmla="*/ 100012 w 738403"/>
                            <a:gd name="connsiteY48" fmla="*/ 11906 h 604838"/>
                            <a:gd name="connsiteX49" fmla="*/ 107156 w 738403"/>
                            <a:gd name="connsiteY49" fmla="*/ 7144 h 604838"/>
                            <a:gd name="connsiteX50" fmla="*/ 130969 w 738403"/>
                            <a:gd name="connsiteY50" fmla="*/ 0 h 604838"/>
                            <a:gd name="connsiteX51" fmla="*/ 164306 w 738403"/>
                            <a:gd name="connsiteY51" fmla="*/ 2381 h 604838"/>
                            <a:gd name="connsiteX52" fmla="*/ 176212 w 738403"/>
                            <a:gd name="connsiteY52" fmla="*/ 23813 h 604838"/>
                            <a:gd name="connsiteX53" fmla="*/ 180975 w 738403"/>
                            <a:gd name="connsiteY53" fmla="*/ 30956 h 604838"/>
                            <a:gd name="connsiteX54" fmla="*/ 188119 w 738403"/>
                            <a:gd name="connsiteY54" fmla="*/ 45244 h 604838"/>
                            <a:gd name="connsiteX55" fmla="*/ 195262 w 738403"/>
                            <a:gd name="connsiteY55" fmla="*/ 52388 h 604838"/>
                            <a:gd name="connsiteX56" fmla="*/ 207169 w 738403"/>
                            <a:gd name="connsiteY56" fmla="*/ 64294 h 604838"/>
                            <a:gd name="connsiteX57" fmla="*/ 214312 w 738403"/>
                            <a:gd name="connsiteY57" fmla="*/ 78581 h 604838"/>
                            <a:gd name="connsiteX58" fmla="*/ 216694 w 738403"/>
                            <a:gd name="connsiteY58" fmla="*/ 85725 h 604838"/>
                            <a:gd name="connsiteX59" fmla="*/ 226219 w 738403"/>
                            <a:gd name="connsiteY59" fmla="*/ 100013 h 604838"/>
                            <a:gd name="connsiteX60" fmla="*/ 235744 w 738403"/>
                            <a:gd name="connsiteY60" fmla="*/ 114300 h 604838"/>
                            <a:gd name="connsiteX61" fmla="*/ 242887 w 738403"/>
                            <a:gd name="connsiteY61" fmla="*/ 121444 h 604838"/>
                            <a:gd name="connsiteX62" fmla="*/ 245269 w 738403"/>
                            <a:gd name="connsiteY62" fmla="*/ 128588 h 604838"/>
                            <a:gd name="connsiteX63" fmla="*/ 250031 w 738403"/>
                            <a:gd name="connsiteY63" fmla="*/ 138113 h 604838"/>
                            <a:gd name="connsiteX64" fmla="*/ 259556 w 738403"/>
                            <a:gd name="connsiteY64" fmla="*/ 142875 h 604838"/>
                            <a:gd name="connsiteX65" fmla="*/ 266700 w 738403"/>
                            <a:gd name="connsiteY65" fmla="*/ 145256 h 604838"/>
                            <a:gd name="connsiteX66" fmla="*/ 273844 w 738403"/>
                            <a:gd name="connsiteY66" fmla="*/ 150019 h 604838"/>
                            <a:gd name="connsiteX67" fmla="*/ 283369 w 738403"/>
                            <a:gd name="connsiteY67" fmla="*/ 154781 h 604838"/>
                            <a:gd name="connsiteX68" fmla="*/ 290512 w 738403"/>
                            <a:gd name="connsiteY68" fmla="*/ 159544 h 604838"/>
                            <a:gd name="connsiteX69" fmla="*/ 297656 w 738403"/>
                            <a:gd name="connsiteY69" fmla="*/ 161925 h 604838"/>
                            <a:gd name="connsiteX70" fmla="*/ 314325 w 738403"/>
                            <a:gd name="connsiteY70" fmla="*/ 171450 h 604838"/>
                            <a:gd name="connsiteX71" fmla="*/ 321469 w 738403"/>
                            <a:gd name="connsiteY71" fmla="*/ 173831 h 604838"/>
                            <a:gd name="connsiteX72" fmla="*/ 340519 w 738403"/>
                            <a:gd name="connsiteY72" fmla="*/ 183356 h 604838"/>
                            <a:gd name="connsiteX73" fmla="*/ 352425 w 738403"/>
                            <a:gd name="connsiteY73" fmla="*/ 185738 h 604838"/>
                            <a:gd name="connsiteX74" fmla="*/ 371475 w 738403"/>
                            <a:gd name="connsiteY74" fmla="*/ 190500 h 604838"/>
                            <a:gd name="connsiteX75" fmla="*/ 411956 w 738403"/>
                            <a:gd name="connsiteY75" fmla="*/ 192881 h 604838"/>
                            <a:gd name="connsiteX76" fmla="*/ 452437 w 738403"/>
                            <a:gd name="connsiteY76" fmla="*/ 200025 h 604838"/>
                            <a:gd name="connsiteX77" fmla="*/ 516731 w 738403"/>
                            <a:gd name="connsiteY77" fmla="*/ 197644 h 604838"/>
                            <a:gd name="connsiteX78" fmla="*/ 531019 w 738403"/>
                            <a:gd name="connsiteY78" fmla="*/ 192881 h 604838"/>
                            <a:gd name="connsiteX79" fmla="*/ 552450 w 738403"/>
                            <a:gd name="connsiteY79" fmla="*/ 185738 h 604838"/>
                            <a:gd name="connsiteX80" fmla="*/ 566737 w 738403"/>
                            <a:gd name="connsiteY80" fmla="*/ 180975 h 604838"/>
                            <a:gd name="connsiteX81" fmla="*/ 659606 w 738403"/>
                            <a:gd name="connsiteY81" fmla="*/ 176213 h 604838"/>
                            <a:gd name="connsiteX82" fmla="*/ 678656 w 738403"/>
                            <a:gd name="connsiteY82" fmla="*/ 171450 h 604838"/>
                            <a:gd name="connsiteX83" fmla="*/ 692944 w 738403"/>
                            <a:gd name="connsiteY83" fmla="*/ 164306 h 604838"/>
                            <a:gd name="connsiteX84" fmla="*/ 702469 w 738403"/>
                            <a:gd name="connsiteY84" fmla="*/ 150019 h 604838"/>
                            <a:gd name="connsiteX85" fmla="*/ 707231 w 738403"/>
                            <a:gd name="connsiteY85" fmla="*/ 123825 h 604838"/>
                            <a:gd name="connsiteX86" fmla="*/ 711994 w 738403"/>
                            <a:gd name="connsiteY86" fmla="*/ 109538 h 604838"/>
                            <a:gd name="connsiteX87" fmla="*/ 719137 w 738403"/>
                            <a:gd name="connsiteY87" fmla="*/ 104775 h 604838"/>
                            <a:gd name="connsiteX88" fmla="*/ 726281 w 738403"/>
                            <a:gd name="connsiteY88" fmla="*/ 90488 h 604838"/>
                            <a:gd name="connsiteX89" fmla="*/ 733425 w 738403"/>
                            <a:gd name="connsiteY89" fmla="*/ 76200 h 604838"/>
                            <a:gd name="connsiteX90" fmla="*/ 738187 w 738403"/>
                            <a:gd name="connsiteY90" fmla="*/ 54769 h 604838"/>
                            <a:gd name="connsiteX91" fmla="*/ 738187 w 738403"/>
                            <a:gd name="connsiteY91" fmla="*/ 35719 h 604838"/>
                            <a:gd name="connsiteX92" fmla="*/ 738187 w 738403"/>
                            <a:gd name="connsiteY92" fmla="*/ 35719 h 60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38403" h="604838">
                              <a:moveTo>
                                <a:pt x="200025" y="604838"/>
                              </a:moveTo>
                              <a:lnTo>
                                <a:pt x="200025" y="604838"/>
                              </a:lnTo>
                              <a:cubicBezTo>
                                <a:pt x="197286" y="566486"/>
                                <a:pt x="201168" y="582072"/>
                                <a:pt x="192881" y="557213"/>
                              </a:cubicBezTo>
                              <a:lnTo>
                                <a:pt x="188119" y="542925"/>
                              </a:lnTo>
                              <a:lnTo>
                                <a:pt x="185737" y="535781"/>
                              </a:lnTo>
                              <a:cubicBezTo>
                                <a:pt x="184943" y="517525"/>
                                <a:pt x="185236" y="499189"/>
                                <a:pt x="183356" y="481013"/>
                              </a:cubicBezTo>
                              <a:cubicBezTo>
                                <a:pt x="182839" y="476019"/>
                                <a:pt x="180182" y="471488"/>
                                <a:pt x="178594" y="466725"/>
                              </a:cubicBezTo>
                              <a:cubicBezTo>
                                <a:pt x="175174" y="456465"/>
                                <a:pt x="176824" y="462031"/>
                                <a:pt x="173831" y="450056"/>
                              </a:cubicBezTo>
                              <a:cubicBezTo>
                                <a:pt x="174625" y="407194"/>
                                <a:pt x="157402" y="421435"/>
                                <a:pt x="159543" y="378619"/>
                              </a:cubicBezTo>
                              <a:cubicBezTo>
                                <a:pt x="159794" y="373605"/>
                                <a:pt x="163910" y="342504"/>
                                <a:pt x="169069" y="328613"/>
                              </a:cubicBezTo>
                              <a:cubicBezTo>
                                <a:pt x="174228" y="314722"/>
                                <a:pt x="181268" y="301430"/>
                                <a:pt x="190500" y="295275"/>
                              </a:cubicBezTo>
                              <a:cubicBezTo>
                                <a:pt x="207510" y="269756"/>
                                <a:pt x="181024" y="308479"/>
                                <a:pt x="202406" y="280988"/>
                              </a:cubicBezTo>
                              <a:cubicBezTo>
                                <a:pt x="205920" y="276470"/>
                                <a:pt x="208756" y="271463"/>
                                <a:pt x="211931" y="266700"/>
                              </a:cubicBezTo>
                              <a:lnTo>
                                <a:pt x="216694" y="259556"/>
                              </a:lnTo>
                              <a:cubicBezTo>
                                <a:pt x="215900" y="254000"/>
                                <a:pt x="215413" y="248391"/>
                                <a:pt x="214312" y="242888"/>
                              </a:cubicBezTo>
                              <a:cubicBezTo>
                                <a:pt x="213820" y="240427"/>
                                <a:pt x="213499" y="237704"/>
                                <a:pt x="211931" y="235744"/>
                              </a:cubicBezTo>
                              <a:cubicBezTo>
                                <a:pt x="207381" y="230057"/>
                                <a:pt x="203396" y="231476"/>
                                <a:pt x="197644" y="228600"/>
                              </a:cubicBezTo>
                              <a:cubicBezTo>
                                <a:pt x="182058" y="220808"/>
                                <a:pt x="199160" y="227229"/>
                                <a:pt x="183356" y="216694"/>
                              </a:cubicBezTo>
                              <a:cubicBezTo>
                                <a:pt x="181267" y="215302"/>
                                <a:pt x="178593" y="215107"/>
                                <a:pt x="176212" y="214313"/>
                              </a:cubicBezTo>
                              <a:cubicBezTo>
                                <a:pt x="155747" y="200667"/>
                                <a:pt x="181637" y="217025"/>
                                <a:pt x="161925" y="207169"/>
                              </a:cubicBezTo>
                              <a:cubicBezTo>
                                <a:pt x="159365" y="205889"/>
                                <a:pt x="157461" y="203411"/>
                                <a:pt x="154781" y="202406"/>
                              </a:cubicBezTo>
                              <a:cubicBezTo>
                                <a:pt x="150991" y="200985"/>
                                <a:pt x="146844" y="200819"/>
                                <a:pt x="142875" y="200025"/>
                              </a:cubicBezTo>
                              <a:lnTo>
                                <a:pt x="128587" y="178594"/>
                              </a:lnTo>
                              <a:cubicBezTo>
                                <a:pt x="127000" y="176213"/>
                                <a:pt x="126540" y="172355"/>
                                <a:pt x="123825" y="171450"/>
                              </a:cubicBezTo>
                              <a:lnTo>
                                <a:pt x="116681" y="169069"/>
                              </a:lnTo>
                              <a:cubicBezTo>
                                <a:pt x="109505" y="164285"/>
                                <a:pt x="108474" y="163170"/>
                                <a:pt x="100012" y="159544"/>
                              </a:cubicBezTo>
                              <a:cubicBezTo>
                                <a:pt x="97705" y="158555"/>
                                <a:pt x="95250" y="157957"/>
                                <a:pt x="92869" y="157163"/>
                              </a:cubicBezTo>
                              <a:cubicBezTo>
                                <a:pt x="90488" y="154782"/>
                                <a:pt x="88669" y="151655"/>
                                <a:pt x="85725" y="150019"/>
                              </a:cubicBezTo>
                              <a:cubicBezTo>
                                <a:pt x="81336" y="147581"/>
                                <a:pt x="76200" y="146844"/>
                                <a:pt x="71437" y="145256"/>
                              </a:cubicBezTo>
                              <a:cubicBezTo>
                                <a:pt x="58224" y="140851"/>
                                <a:pt x="66782" y="143186"/>
                                <a:pt x="45244" y="140494"/>
                              </a:cubicBezTo>
                              <a:cubicBezTo>
                                <a:pt x="23567" y="133269"/>
                                <a:pt x="57803" y="144352"/>
                                <a:pt x="26194" y="135731"/>
                              </a:cubicBezTo>
                              <a:cubicBezTo>
                                <a:pt x="21351" y="134410"/>
                                <a:pt x="11906" y="130969"/>
                                <a:pt x="11906" y="130969"/>
                              </a:cubicBezTo>
                              <a:cubicBezTo>
                                <a:pt x="9525" y="129381"/>
                                <a:pt x="6279" y="128633"/>
                                <a:pt x="4762" y="126206"/>
                              </a:cubicBezTo>
                              <a:cubicBezTo>
                                <a:pt x="2101" y="121949"/>
                                <a:pt x="0" y="111919"/>
                                <a:pt x="0" y="111919"/>
                              </a:cubicBezTo>
                              <a:cubicBezTo>
                                <a:pt x="794" y="106363"/>
                                <a:pt x="1280" y="100754"/>
                                <a:pt x="2381" y="95250"/>
                              </a:cubicBezTo>
                              <a:cubicBezTo>
                                <a:pt x="2873" y="92789"/>
                                <a:pt x="3194" y="90066"/>
                                <a:pt x="4762" y="88106"/>
                              </a:cubicBezTo>
                              <a:cubicBezTo>
                                <a:pt x="6550" y="85871"/>
                                <a:pt x="9346" y="84624"/>
                                <a:pt x="11906" y="83344"/>
                              </a:cubicBezTo>
                              <a:cubicBezTo>
                                <a:pt x="14151" y="82222"/>
                                <a:pt x="16669" y="81757"/>
                                <a:pt x="19050" y="80963"/>
                              </a:cubicBezTo>
                              <a:cubicBezTo>
                                <a:pt x="21431" y="78582"/>
                                <a:pt x="23607" y="75975"/>
                                <a:pt x="26194" y="73819"/>
                              </a:cubicBezTo>
                              <a:cubicBezTo>
                                <a:pt x="28392" y="71987"/>
                                <a:pt x="31313" y="71080"/>
                                <a:pt x="33337" y="69056"/>
                              </a:cubicBezTo>
                              <a:cubicBezTo>
                                <a:pt x="35361" y="67032"/>
                                <a:pt x="36076" y="63937"/>
                                <a:pt x="38100" y="61913"/>
                              </a:cubicBezTo>
                              <a:cubicBezTo>
                                <a:pt x="40124" y="59889"/>
                                <a:pt x="43045" y="58982"/>
                                <a:pt x="45244" y="57150"/>
                              </a:cubicBezTo>
                              <a:cubicBezTo>
                                <a:pt x="47831" y="54994"/>
                                <a:pt x="49830" y="52198"/>
                                <a:pt x="52387" y="50006"/>
                              </a:cubicBezTo>
                              <a:cubicBezTo>
                                <a:pt x="55400" y="47423"/>
                                <a:pt x="58737" y="45244"/>
                                <a:pt x="61912" y="42863"/>
                              </a:cubicBezTo>
                              <a:cubicBezTo>
                                <a:pt x="63500" y="40482"/>
                                <a:pt x="64440" y="37507"/>
                                <a:pt x="66675" y="35719"/>
                              </a:cubicBezTo>
                              <a:cubicBezTo>
                                <a:pt x="68635" y="34151"/>
                                <a:pt x="71574" y="34461"/>
                                <a:pt x="73819" y="33338"/>
                              </a:cubicBezTo>
                              <a:cubicBezTo>
                                <a:pt x="76379" y="32058"/>
                                <a:pt x="78581" y="30163"/>
                                <a:pt x="80962" y="28575"/>
                              </a:cubicBezTo>
                              <a:cubicBezTo>
                                <a:pt x="82550" y="26194"/>
                                <a:pt x="83571" y="23316"/>
                                <a:pt x="85725" y="21431"/>
                              </a:cubicBezTo>
                              <a:cubicBezTo>
                                <a:pt x="90032" y="17662"/>
                                <a:pt x="95250" y="15081"/>
                                <a:pt x="100012" y="11906"/>
                              </a:cubicBezTo>
                              <a:cubicBezTo>
                                <a:pt x="102393" y="10319"/>
                                <a:pt x="104441" y="8049"/>
                                <a:pt x="107156" y="7144"/>
                              </a:cubicBezTo>
                              <a:cubicBezTo>
                                <a:pt x="124549" y="1346"/>
                                <a:pt x="116574" y="3598"/>
                                <a:pt x="130969" y="0"/>
                              </a:cubicBezTo>
                              <a:lnTo>
                                <a:pt x="164306" y="2381"/>
                              </a:lnTo>
                              <a:cubicBezTo>
                                <a:pt x="173629" y="6007"/>
                                <a:pt x="172720" y="16830"/>
                                <a:pt x="176212" y="23813"/>
                              </a:cubicBezTo>
                              <a:cubicBezTo>
                                <a:pt x="177492" y="26373"/>
                                <a:pt x="179387" y="28575"/>
                                <a:pt x="180975" y="30956"/>
                              </a:cubicBezTo>
                              <a:cubicBezTo>
                                <a:pt x="183362" y="38118"/>
                                <a:pt x="182989" y="39087"/>
                                <a:pt x="188119" y="45244"/>
                              </a:cubicBezTo>
                              <a:cubicBezTo>
                                <a:pt x="190275" y="47831"/>
                                <a:pt x="193106" y="49801"/>
                                <a:pt x="195262" y="52388"/>
                              </a:cubicBezTo>
                              <a:cubicBezTo>
                                <a:pt x="205182" y="64292"/>
                                <a:pt x="194074" y="55564"/>
                                <a:pt x="207169" y="64294"/>
                              </a:cubicBezTo>
                              <a:cubicBezTo>
                                <a:pt x="213152" y="82245"/>
                                <a:pt x="205083" y="60124"/>
                                <a:pt x="214312" y="78581"/>
                              </a:cubicBezTo>
                              <a:cubicBezTo>
                                <a:pt x="215435" y="80826"/>
                                <a:pt x="215475" y="83531"/>
                                <a:pt x="216694" y="85725"/>
                              </a:cubicBezTo>
                              <a:cubicBezTo>
                                <a:pt x="219474" y="90729"/>
                                <a:pt x="223044" y="95250"/>
                                <a:pt x="226219" y="100013"/>
                              </a:cubicBezTo>
                              <a:cubicBezTo>
                                <a:pt x="226221" y="100015"/>
                                <a:pt x="235743" y="114299"/>
                                <a:pt x="235744" y="114300"/>
                              </a:cubicBezTo>
                              <a:lnTo>
                                <a:pt x="242887" y="121444"/>
                              </a:lnTo>
                              <a:cubicBezTo>
                                <a:pt x="243681" y="123825"/>
                                <a:pt x="243494" y="126813"/>
                                <a:pt x="245269" y="128588"/>
                              </a:cubicBezTo>
                              <a:cubicBezTo>
                                <a:pt x="253206" y="136525"/>
                                <a:pt x="254793" y="123825"/>
                                <a:pt x="250031" y="138113"/>
                              </a:cubicBezTo>
                              <a:cubicBezTo>
                                <a:pt x="253206" y="139700"/>
                                <a:pt x="256293" y="141477"/>
                                <a:pt x="259556" y="142875"/>
                              </a:cubicBezTo>
                              <a:cubicBezTo>
                                <a:pt x="261863" y="143864"/>
                                <a:pt x="264455" y="144133"/>
                                <a:pt x="266700" y="145256"/>
                              </a:cubicBezTo>
                              <a:cubicBezTo>
                                <a:pt x="269260" y="146536"/>
                                <a:pt x="271359" y="148599"/>
                                <a:pt x="273844" y="150019"/>
                              </a:cubicBezTo>
                              <a:cubicBezTo>
                                <a:pt x="276926" y="151780"/>
                                <a:pt x="280287" y="153020"/>
                                <a:pt x="283369" y="154781"/>
                              </a:cubicBezTo>
                              <a:cubicBezTo>
                                <a:pt x="285854" y="156201"/>
                                <a:pt x="287952" y="158264"/>
                                <a:pt x="290512" y="159544"/>
                              </a:cubicBezTo>
                              <a:cubicBezTo>
                                <a:pt x="292757" y="160667"/>
                                <a:pt x="295349" y="160936"/>
                                <a:pt x="297656" y="161925"/>
                              </a:cubicBezTo>
                              <a:cubicBezTo>
                                <a:pt x="326889" y="174453"/>
                                <a:pt x="290403" y="159490"/>
                                <a:pt x="314325" y="171450"/>
                              </a:cubicBezTo>
                              <a:cubicBezTo>
                                <a:pt x="316570" y="172572"/>
                                <a:pt x="319088" y="173037"/>
                                <a:pt x="321469" y="173831"/>
                              </a:cubicBezTo>
                              <a:cubicBezTo>
                                <a:pt x="329512" y="179194"/>
                                <a:pt x="329923" y="180177"/>
                                <a:pt x="340519" y="183356"/>
                              </a:cubicBezTo>
                              <a:cubicBezTo>
                                <a:pt x="344396" y="184519"/>
                                <a:pt x="348499" y="184756"/>
                                <a:pt x="352425" y="185738"/>
                              </a:cubicBezTo>
                              <a:cubicBezTo>
                                <a:pt x="363047" y="188394"/>
                                <a:pt x="357690" y="189247"/>
                                <a:pt x="371475" y="190500"/>
                              </a:cubicBezTo>
                              <a:cubicBezTo>
                                <a:pt x="384936" y="191724"/>
                                <a:pt x="398462" y="192087"/>
                                <a:pt x="411956" y="192881"/>
                              </a:cubicBezTo>
                              <a:cubicBezTo>
                                <a:pt x="437979" y="199387"/>
                                <a:pt x="424501" y="196921"/>
                                <a:pt x="452437" y="200025"/>
                              </a:cubicBezTo>
                              <a:cubicBezTo>
                                <a:pt x="473868" y="199231"/>
                                <a:pt x="495373" y="199586"/>
                                <a:pt x="516731" y="197644"/>
                              </a:cubicBezTo>
                              <a:cubicBezTo>
                                <a:pt x="521731" y="197189"/>
                                <a:pt x="526256" y="194469"/>
                                <a:pt x="531019" y="192881"/>
                              </a:cubicBezTo>
                              <a:lnTo>
                                <a:pt x="552450" y="185738"/>
                              </a:lnTo>
                              <a:cubicBezTo>
                                <a:pt x="552454" y="185737"/>
                                <a:pt x="566732" y="180976"/>
                                <a:pt x="566737" y="180975"/>
                              </a:cubicBezTo>
                              <a:cubicBezTo>
                                <a:pt x="608563" y="175001"/>
                                <a:pt x="577796" y="178769"/>
                                <a:pt x="659606" y="176213"/>
                              </a:cubicBezTo>
                              <a:cubicBezTo>
                                <a:pt x="664131" y="175308"/>
                                <a:pt x="673776" y="173890"/>
                                <a:pt x="678656" y="171450"/>
                              </a:cubicBezTo>
                              <a:cubicBezTo>
                                <a:pt x="697129" y="162215"/>
                                <a:pt x="674980" y="170296"/>
                                <a:pt x="692944" y="164306"/>
                              </a:cubicBezTo>
                              <a:cubicBezTo>
                                <a:pt x="696119" y="159544"/>
                                <a:pt x="701660" y="155685"/>
                                <a:pt x="702469" y="150019"/>
                              </a:cubicBezTo>
                              <a:cubicBezTo>
                                <a:pt x="704145" y="138284"/>
                                <a:pt x="704170" y="134029"/>
                                <a:pt x="707231" y="123825"/>
                              </a:cubicBezTo>
                              <a:cubicBezTo>
                                <a:pt x="708674" y="119017"/>
                                <a:pt x="707817" y="112323"/>
                                <a:pt x="711994" y="109538"/>
                              </a:cubicBezTo>
                              <a:lnTo>
                                <a:pt x="719137" y="104775"/>
                              </a:lnTo>
                              <a:cubicBezTo>
                                <a:pt x="725127" y="86810"/>
                                <a:pt x="717045" y="108960"/>
                                <a:pt x="726281" y="90488"/>
                              </a:cubicBezTo>
                              <a:cubicBezTo>
                                <a:pt x="736137" y="70774"/>
                                <a:pt x="719778" y="96669"/>
                                <a:pt x="733425" y="76200"/>
                              </a:cubicBezTo>
                              <a:cubicBezTo>
                                <a:pt x="734615" y="71440"/>
                                <a:pt x="737851" y="59135"/>
                                <a:pt x="738187" y="54769"/>
                              </a:cubicBezTo>
                              <a:cubicBezTo>
                                <a:pt x="738674" y="48438"/>
                                <a:pt x="738187" y="42069"/>
                                <a:pt x="738187" y="35719"/>
                              </a:cubicBezTo>
                              <a:lnTo>
                                <a:pt x="738187" y="35719"/>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7" name="フリーフォーム 16"/>
                        <p:cNvSpPr/>
                        <p:nvPr/>
                      </p:nvSpPr>
                      <p:spPr>
                        <a:xfrm>
                          <a:off x="4207669" y="7824788"/>
                          <a:ext cx="504825" cy="1307306"/>
                        </a:xfrm>
                        <a:custGeom>
                          <a:avLst/>
                          <a:gdLst>
                            <a:gd name="connsiteX0" fmla="*/ 4762 w 504825"/>
                            <a:gd name="connsiteY0" fmla="*/ 0 h 1307306"/>
                            <a:gd name="connsiteX1" fmla="*/ 4762 w 504825"/>
                            <a:gd name="connsiteY1" fmla="*/ 0 h 1307306"/>
                            <a:gd name="connsiteX2" fmla="*/ 7144 w 504825"/>
                            <a:gd name="connsiteY2" fmla="*/ 21431 h 1307306"/>
                            <a:gd name="connsiteX3" fmla="*/ 2381 w 504825"/>
                            <a:gd name="connsiteY3" fmla="*/ 40481 h 1307306"/>
                            <a:gd name="connsiteX4" fmla="*/ 0 w 504825"/>
                            <a:gd name="connsiteY4" fmla="*/ 59531 h 1307306"/>
                            <a:gd name="connsiteX5" fmla="*/ 4762 w 504825"/>
                            <a:gd name="connsiteY5" fmla="*/ 80962 h 1307306"/>
                            <a:gd name="connsiteX6" fmla="*/ 7144 w 504825"/>
                            <a:gd name="connsiteY6" fmla="*/ 90487 h 1307306"/>
                            <a:gd name="connsiteX7" fmla="*/ 2381 w 504825"/>
                            <a:gd name="connsiteY7" fmla="*/ 97631 h 1307306"/>
                            <a:gd name="connsiteX8" fmla="*/ 7144 w 504825"/>
                            <a:gd name="connsiteY8" fmla="*/ 121443 h 1307306"/>
                            <a:gd name="connsiteX9" fmla="*/ 11906 w 504825"/>
                            <a:gd name="connsiteY9" fmla="*/ 128587 h 1307306"/>
                            <a:gd name="connsiteX10" fmla="*/ 16669 w 504825"/>
                            <a:gd name="connsiteY10" fmla="*/ 138112 h 1307306"/>
                            <a:gd name="connsiteX11" fmla="*/ 19050 w 504825"/>
                            <a:gd name="connsiteY11" fmla="*/ 154781 h 1307306"/>
                            <a:gd name="connsiteX12" fmla="*/ 45244 w 504825"/>
                            <a:gd name="connsiteY12" fmla="*/ 161925 h 1307306"/>
                            <a:gd name="connsiteX13" fmla="*/ 52387 w 504825"/>
                            <a:gd name="connsiteY13" fmla="*/ 171450 h 1307306"/>
                            <a:gd name="connsiteX14" fmla="*/ 47625 w 504825"/>
                            <a:gd name="connsiteY14" fmla="*/ 178593 h 1307306"/>
                            <a:gd name="connsiteX15" fmla="*/ 57150 w 504825"/>
                            <a:gd name="connsiteY15" fmla="*/ 200025 h 1307306"/>
                            <a:gd name="connsiteX16" fmla="*/ 61912 w 504825"/>
                            <a:gd name="connsiteY16" fmla="*/ 209550 h 1307306"/>
                            <a:gd name="connsiteX17" fmla="*/ 64294 w 504825"/>
                            <a:gd name="connsiteY17" fmla="*/ 233362 h 1307306"/>
                            <a:gd name="connsiteX18" fmla="*/ 66675 w 504825"/>
                            <a:gd name="connsiteY18" fmla="*/ 240506 h 1307306"/>
                            <a:gd name="connsiteX19" fmla="*/ 85725 w 504825"/>
                            <a:gd name="connsiteY19" fmla="*/ 254793 h 1307306"/>
                            <a:gd name="connsiteX20" fmla="*/ 92869 w 504825"/>
                            <a:gd name="connsiteY20" fmla="*/ 257175 h 1307306"/>
                            <a:gd name="connsiteX21" fmla="*/ 111919 w 504825"/>
                            <a:gd name="connsiteY21" fmla="*/ 271462 h 1307306"/>
                            <a:gd name="connsiteX22" fmla="*/ 119062 w 504825"/>
                            <a:gd name="connsiteY22" fmla="*/ 273843 h 1307306"/>
                            <a:gd name="connsiteX23" fmla="*/ 135731 w 504825"/>
                            <a:gd name="connsiteY23" fmla="*/ 285750 h 1307306"/>
                            <a:gd name="connsiteX24" fmla="*/ 142875 w 504825"/>
                            <a:gd name="connsiteY24" fmla="*/ 290512 h 1307306"/>
                            <a:gd name="connsiteX25" fmla="*/ 159544 w 504825"/>
                            <a:gd name="connsiteY25" fmla="*/ 295275 h 1307306"/>
                            <a:gd name="connsiteX26" fmla="*/ 195262 w 504825"/>
                            <a:gd name="connsiteY26" fmla="*/ 309562 h 1307306"/>
                            <a:gd name="connsiteX27" fmla="*/ 202406 w 504825"/>
                            <a:gd name="connsiteY27" fmla="*/ 314325 h 1307306"/>
                            <a:gd name="connsiteX28" fmla="*/ 209550 w 504825"/>
                            <a:gd name="connsiteY28" fmla="*/ 316706 h 1307306"/>
                            <a:gd name="connsiteX29" fmla="*/ 219075 w 504825"/>
                            <a:gd name="connsiteY29" fmla="*/ 330993 h 1307306"/>
                            <a:gd name="connsiteX30" fmla="*/ 223837 w 504825"/>
                            <a:gd name="connsiteY30" fmla="*/ 338137 h 1307306"/>
                            <a:gd name="connsiteX31" fmla="*/ 226219 w 504825"/>
                            <a:gd name="connsiteY31" fmla="*/ 345281 h 1307306"/>
                            <a:gd name="connsiteX32" fmla="*/ 230981 w 504825"/>
                            <a:gd name="connsiteY32" fmla="*/ 352425 h 1307306"/>
                            <a:gd name="connsiteX33" fmla="*/ 233362 w 504825"/>
                            <a:gd name="connsiteY33" fmla="*/ 359568 h 1307306"/>
                            <a:gd name="connsiteX34" fmla="*/ 238125 w 504825"/>
                            <a:gd name="connsiteY34" fmla="*/ 383381 h 1307306"/>
                            <a:gd name="connsiteX35" fmla="*/ 235744 w 504825"/>
                            <a:gd name="connsiteY35" fmla="*/ 423862 h 1307306"/>
                            <a:gd name="connsiteX36" fmla="*/ 226219 w 504825"/>
                            <a:gd name="connsiteY36" fmla="*/ 438150 h 1307306"/>
                            <a:gd name="connsiteX37" fmla="*/ 214312 w 504825"/>
                            <a:gd name="connsiteY37" fmla="*/ 457200 h 1307306"/>
                            <a:gd name="connsiteX38" fmla="*/ 211931 w 504825"/>
                            <a:gd name="connsiteY38" fmla="*/ 464343 h 1307306"/>
                            <a:gd name="connsiteX39" fmla="*/ 207169 w 504825"/>
                            <a:gd name="connsiteY39" fmla="*/ 471487 h 1307306"/>
                            <a:gd name="connsiteX40" fmla="*/ 204787 w 504825"/>
                            <a:gd name="connsiteY40" fmla="*/ 478631 h 1307306"/>
                            <a:gd name="connsiteX41" fmla="*/ 195262 w 504825"/>
                            <a:gd name="connsiteY41" fmla="*/ 492918 h 1307306"/>
                            <a:gd name="connsiteX42" fmla="*/ 190500 w 504825"/>
                            <a:gd name="connsiteY42" fmla="*/ 511968 h 1307306"/>
                            <a:gd name="connsiteX43" fmla="*/ 188119 w 504825"/>
                            <a:gd name="connsiteY43" fmla="*/ 519112 h 1307306"/>
                            <a:gd name="connsiteX44" fmla="*/ 183356 w 504825"/>
                            <a:gd name="connsiteY44" fmla="*/ 526256 h 1307306"/>
                            <a:gd name="connsiteX45" fmla="*/ 178594 w 504825"/>
                            <a:gd name="connsiteY45" fmla="*/ 540543 h 1307306"/>
                            <a:gd name="connsiteX46" fmla="*/ 176212 w 504825"/>
                            <a:gd name="connsiteY46" fmla="*/ 547687 h 1307306"/>
                            <a:gd name="connsiteX47" fmla="*/ 166687 w 504825"/>
                            <a:gd name="connsiteY47" fmla="*/ 569118 h 1307306"/>
                            <a:gd name="connsiteX48" fmla="*/ 164306 w 504825"/>
                            <a:gd name="connsiteY48" fmla="*/ 578643 h 1307306"/>
                            <a:gd name="connsiteX49" fmla="*/ 159544 w 504825"/>
                            <a:gd name="connsiteY49" fmla="*/ 592931 h 1307306"/>
                            <a:gd name="connsiteX50" fmla="*/ 157162 w 504825"/>
                            <a:gd name="connsiteY50" fmla="*/ 600075 h 1307306"/>
                            <a:gd name="connsiteX51" fmla="*/ 152400 w 504825"/>
                            <a:gd name="connsiteY51" fmla="*/ 619125 h 1307306"/>
                            <a:gd name="connsiteX52" fmla="*/ 150019 w 504825"/>
                            <a:gd name="connsiteY52" fmla="*/ 631031 h 1307306"/>
                            <a:gd name="connsiteX53" fmla="*/ 145256 w 504825"/>
                            <a:gd name="connsiteY53" fmla="*/ 647700 h 1307306"/>
                            <a:gd name="connsiteX54" fmla="*/ 142875 w 504825"/>
                            <a:gd name="connsiteY54" fmla="*/ 664368 h 1307306"/>
                            <a:gd name="connsiteX55" fmla="*/ 140494 w 504825"/>
                            <a:gd name="connsiteY55" fmla="*/ 671512 h 1307306"/>
                            <a:gd name="connsiteX56" fmla="*/ 138112 w 504825"/>
                            <a:gd name="connsiteY56" fmla="*/ 685800 h 1307306"/>
                            <a:gd name="connsiteX57" fmla="*/ 135731 w 504825"/>
                            <a:gd name="connsiteY57" fmla="*/ 695325 h 1307306"/>
                            <a:gd name="connsiteX58" fmla="*/ 145256 w 504825"/>
                            <a:gd name="connsiteY58" fmla="*/ 733425 h 1307306"/>
                            <a:gd name="connsiteX59" fmla="*/ 154781 w 504825"/>
                            <a:gd name="connsiteY59" fmla="*/ 740568 h 1307306"/>
                            <a:gd name="connsiteX60" fmla="*/ 164306 w 504825"/>
                            <a:gd name="connsiteY60" fmla="*/ 752475 h 1307306"/>
                            <a:gd name="connsiteX61" fmla="*/ 173831 w 504825"/>
                            <a:gd name="connsiteY61" fmla="*/ 762000 h 1307306"/>
                            <a:gd name="connsiteX62" fmla="*/ 176212 w 504825"/>
                            <a:gd name="connsiteY62" fmla="*/ 776287 h 1307306"/>
                            <a:gd name="connsiteX63" fmla="*/ 185737 w 504825"/>
                            <a:gd name="connsiteY63" fmla="*/ 781050 h 1307306"/>
                            <a:gd name="connsiteX64" fmla="*/ 190500 w 504825"/>
                            <a:gd name="connsiteY64" fmla="*/ 788193 h 1307306"/>
                            <a:gd name="connsiteX65" fmla="*/ 197644 w 504825"/>
                            <a:gd name="connsiteY65" fmla="*/ 795337 h 1307306"/>
                            <a:gd name="connsiteX66" fmla="*/ 200025 w 504825"/>
                            <a:gd name="connsiteY66" fmla="*/ 809625 h 1307306"/>
                            <a:gd name="connsiteX67" fmla="*/ 209550 w 504825"/>
                            <a:gd name="connsiteY67" fmla="*/ 840581 h 1307306"/>
                            <a:gd name="connsiteX68" fmla="*/ 211931 w 504825"/>
                            <a:gd name="connsiteY68" fmla="*/ 847725 h 1307306"/>
                            <a:gd name="connsiteX69" fmla="*/ 219075 w 504825"/>
                            <a:gd name="connsiteY69" fmla="*/ 854868 h 1307306"/>
                            <a:gd name="connsiteX70" fmla="*/ 228600 w 504825"/>
                            <a:gd name="connsiteY70" fmla="*/ 866775 h 1307306"/>
                            <a:gd name="connsiteX71" fmla="*/ 233362 w 504825"/>
                            <a:gd name="connsiteY71" fmla="*/ 876300 h 1307306"/>
                            <a:gd name="connsiteX72" fmla="*/ 245269 w 504825"/>
                            <a:gd name="connsiteY72" fmla="*/ 888206 h 1307306"/>
                            <a:gd name="connsiteX73" fmla="*/ 257175 w 504825"/>
                            <a:gd name="connsiteY73" fmla="*/ 909637 h 1307306"/>
                            <a:gd name="connsiteX74" fmla="*/ 254794 w 504825"/>
                            <a:gd name="connsiteY74" fmla="*/ 916781 h 1307306"/>
                            <a:gd name="connsiteX75" fmla="*/ 259556 w 504825"/>
                            <a:gd name="connsiteY75" fmla="*/ 928687 h 1307306"/>
                            <a:gd name="connsiteX76" fmla="*/ 278606 w 504825"/>
                            <a:gd name="connsiteY76" fmla="*/ 959643 h 1307306"/>
                            <a:gd name="connsiteX77" fmla="*/ 283369 w 504825"/>
                            <a:gd name="connsiteY77" fmla="*/ 966787 h 1307306"/>
                            <a:gd name="connsiteX78" fmla="*/ 300037 w 504825"/>
                            <a:gd name="connsiteY78" fmla="*/ 978693 h 1307306"/>
                            <a:gd name="connsiteX79" fmla="*/ 297656 w 504825"/>
                            <a:gd name="connsiteY79" fmla="*/ 985837 h 1307306"/>
                            <a:gd name="connsiteX80" fmla="*/ 316706 w 504825"/>
                            <a:gd name="connsiteY80" fmla="*/ 992981 h 1307306"/>
                            <a:gd name="connsiteX81" fmla="*/ 323850 w 504825"/>
                            <a:gd name="connsiteY81" fmla="*/ 1007268 h 1307306"/>
                            <a:gd name="connsiteX82" fmla="*/ 321469 w 504825"/>
                            <a:gd name="connsiteY82" fmla="*/ 1021556 h 1307306"/>
                            <a:gd name="connsiteX83" fmla="*/ 338137 w 504825"/>
                            <a:gd name="connsiteY83" fmla="*/ 1033462 h 1307306"/>
                            <a:gd name="connsiteX84" fmla="*/ 354806 w 504825"/>
                            <a:gd name="connsiteY84" fmla="*/ 1045368 h 1307306"/>
                            <a:gd name="connsiteX85" fmla="*/ 369094 w 504825"/>
                            <a:gd name="connsiteY85" fmla="*/ 1064418 h 1307306"/>
                            <a:gd name="connsiteX86" fmla="*/ 373856 w 504825"/>
                            <a:gd name="connsiteY86" fmla="*/ 1071562 h 1307306"/>
                            <a:gd name="connsiteX87" fmla="*/ 381000 w 504825"/>
                            <a:gd name="connsiteY87" fmla="*/ 1081087 h 1307306"/>
                            <a:gd name="connsiteX88" fmla="*/ 383381 w 504825"/>
                            <a:gd name="connsiteY88" fmla="*/ 1088231 h 1307306"/>
                            <a:gd name="connsiteX89" fmla="*/ 385762 w 504825"/>
                            <a:gd name="connsiteY89" fmla="*/ 1097756 h 1307306"/>
                            <a:gd name="connsiteX90" fmla="*/ 390525 w 504825"/>
                            <a:gd name="connsiteY90" fmla="*/ 1104900 h 1307306"/>
                            <a:gd name="connsiteX91" fmla="*/ 397669 w 504825"/>
                            <a:gd name="connsiteY91" fmla="*/ 1119187 h 1307306"/>
                            <a:gd name="connsiteX92" fmla="*/ 402431 w 504825"/>
                            <a:gd name="connsiteY92" fmla="*/ 1133475 h 1307306"/>
                            <a:gd name="connsiteX93" fmla="*/ 404812 w 504825"/>
                            <a:gd name="connsiteY93" fmla="*/ 1140618 h 1307306"/>
                            <a:gd name="connsiteX94" fmla="*/ 407194 w 504825"/>
                            <a:gd name="connsiteY94" fmla="*/ 1147762 h 1307306"/>
                            <a:gd name="connsiteX95" fmla="*/ 416719 w 504825"/>
                            <a:gd name="connsiteY95" fmla="*/ 1162050 h 1307306"/>
                            <a:gd name="connsiteX96" fmla="*/ 421481 w 504825"/>
                            <a:gd name="connsiteY96" fmla="*/ 1171575 h 1307306"/>
                            <a:gd name="connsiteX97" fmla="*/ 428625 w 504825"/>
                            <a:gd name="connsiteY97" fmla="*/ 1178718 h 1307306"/>
                            <a:gd name="connsiteX98" fmla="*/ 442912 w 504825"/>
                            <a:gd name="connsiteY98" fmla="*/ 1202531 h 1307306"/>
                            <a:gd name="connsiteX99" fmla="*/ 450056 w 504825"/>
                            <a:gd name="connsiteY99" fmla="*/ 1212056 h 1307306"/>
                            <a:gd name="connsiteX100" fmla="*/ 461962 w 504825"/>
                            <a:gd name="connsiteY100" fmla="*/ 1231106 h 1307306"/>
                            <a:gd name="connsiteX101" fmla="*/ 471487 w 504825"/>
                            <a:gd name="connsiteY101" fmla="*/ 1245393 h 1307306"/>
                            <a:gd name="connsiteX102" fmla="*/ 481012 w 504825"/>
                            <a:gd name="connsiteY102" fmla="*/ 1259681 h 1307306"/>
                            <a:gd name="connsiteX103" fmla="*/ 492919 w 504825"/>
                            <a:gd name="connsiteY103" fmla="*/ 1281112 h 1307306"/>
                            <a:gd name="connsiteX104" fmla="*/ 502444 w 504825"/>
                            <a:gd name="connsiteY104" fmla="*/ 1297781 h 1307306"/>
                            <a:gd name="connsiteX105" fmla="*/ 504825 w 504825"/>
                            <a:gd name="connsiteY105" fmla="*/ 1307306 h 1307306"/>
                            <a:gd name="connsiteX106" fmla="*/ 504825 w 504825"/>
                            <a:gd name="connsiteY106" fmla="*/ 1304925 h 130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04825" h="1307306">
                              <a:moveTo>
                                <a:pt x="4762" y="0"/>
                              </a:moveTo>
                              <a:lnTo>
                                <a:pt x="4762" y="0"/>
                              </a:lnTo>
                              <a:cubicBezTo>
                                <a:pt x="5556" y="7144"/>
                                <a:pt x="7566" y="14256"/>
                                <a:pt x="7144" y="21431"/>
                              </a:cubicBezTo>
                              <a:cubicBezTo>
                                <a:pt x="6760" y="27965"/>
                                <a:pt x="3193" y="33986"/>
                                <a:pt x="2381" y="40481"/>
                              </a:cubicBezTo>
                              <a:lnTo>
                                <a:pt x="0" y="59531"/>
                              </a:lnTo>
                              <a:cubicBezTo>
                                <a:pt x="1587" y="66675"/>
                                <a:pt x="3116" y="73832"/>
                                <a:pt x="4762" y="80962"/>
                              </a:cubicBezTo>
                              <a:cubicBezTo>
                                <a:pt x="5498" y="84151"/>
                                <a:pt x="7607" y="87247"/>
                                <a:pt x="7144" y="90487"/>
                              </a:cubicBezTo>
                              <a:cubicBezTo>
                                <a:pt x="6739" y="93320"/>
                                <a:pt x="3969" y="95250"/>
                                <a:pt x="2381" y="97631"/>
                              </a:cubicBezTo>
                              <a:cubicBezTo>
                                <a:pt x="2919" y="100861"/>
                                <a:pt x="5204" y="116917"/>
                                <a:pt x="7144" y="121443"/>
                              </a:cubicBezTo>
                              <a:cubicBezTo>
                                <a:pt x="8271" y="124073"/>
                                <a:pt x="10486" y="126102"/>
                                <a:pt x="11906" y="128587"/>
                              </a:cubicBezTo>
                              <a:cubicBezTo>
                                <a:pt x="13667" y="131669"/>
                                <a:pt x="15081" y="134937"/>
                                <a:pt x="16669" y="138112"/>
                              </a:cubicBezTo>
                              <a:cubicBezTo>
                                <a:pt x="17463" y="143668"/>
                                <a:pt x="14738" y="151188"/>
                                <a:pt x="19050" y="154781"/>
                              </a:cubicBezTo>
                              <a:cubicBezTo>
                                <a:pt x="26003" y="160575"/>
                                <a:pt x="37149" y="157878"/>
                                <a:pt x="45244" y="161925"/>
                              </a:cubicBezTo>
                              <a:cubicBezTo>
                                <a:pt x="48794" y="163700"/>
                                <a:pt x="50006" y="168275"/>
                                <a:pt x="52387" y="171450"/>
                              </a:cubicBezTo>
                              <a:cubicBezTo>
                                <a:pt x="50800" y="173831"/>
                                <a:pt x="47625" y="175731"/>
                                <a:pt x="47625" y="178593"/>
                              </a:cubicBezTo>
                              <a:cubicBezTo>
                                <a:pt x="47625" y="188990"/>
                                <a:pt x="52833" y="192470"/>
                                <a:pt x="57150" y="200025"/>
                              </a:cubicBezTo>
                              <a:cubicBezTo>
                                <a:pt x="58911" y="203107"/>
                                <a:pt x="60325" y="206375"/>
                                <a:pt x="61912" y="209550"/>
                              </a:cubicBezTo>
                              <a:cubicBezTo>
                                <a:pt x="62706" y="217487"/>
                                <a:pt x="63081" y="225478"/>
                                <a:pt x="64294" y="233362"/>
                              </a:cubicBezTo>
                              <a:cubicBezTo>
                                <a:pt x="64676" y="235843"/>
                                <a:pt x="65216" y="238463"/>
                                <a:pt x="66675" y="240506"/>
                              </a:cubicBezTo>
                              <a:cubicBezTo>
                                <a:pt x="72496" y="248655"/>
                                <a:pt x="77097" y="251095"/>
                                <a:pt x="85725" y="254793"/>
                              </a:cubicBezTo>
                              <a:cubicBezTo>
                                <a:pt x="88032" y="255782"/>
                                <a:pt x="90624" y="256052"/>
                                <a:pt x="92869" y="257175"/>
                              </a:cubicBezTo>
                              <a:cubicBezTo>
                                <a:pt x="100224" y="260853"/>
                                <a:pt x="104912" y="267083"/>
                                <a:pt x="111919" y="271462"/>
                              </a:cubicBezTo>
                              <a:cubicBezTo>
                                <a:pt x="114047" y="272792"/>
                                <a:pt x="116681" y="273049"/>
                                <a:pt x="119062" y="273843"/>
                              </a:cubicBezTo>
                              <a:cubicBezTo>
                                <a:pt x="135917" y="285081"/>
                                <a:pt x="115029" y="270963"/>
                                <a:pt x="135731" y="285750"/>
                              </a:cubicBezTo>
                              <a:cubicBezTo>
                                <a:pt x="138060" y="287413"/>
                                <a:pt x="140218" y="289449"/>
                                <a:pt x="142875" y="290512"/>
                              </a:cubicBezTo>
                              <a:cubicBezTo>
                                <a:pt x="148240" y="292658"/>
                                <a:pt x="154179" y="293129"/>
                                <a:pt x="159544" y="295275"/>
                              </a:cubicBezTo>
                              <a:cubicBezTo>
                                <a:pt x="204946" y="313436"/>
                                <a:pt x="154526" y="297924"/>
                                <a:pt x="195262" y="309562"/>
                              </a:cubicBezTo>
                              <a:cubicBezTo>
                                <a:pt x="197643" y="311150"/>
                                <a:pt x="199846" y="313045"/>
                                <a:pt x="202406" y="314325"/>
                              </a:cubicBezTo>
                              <a:cubicBezTo>
                                <a:pt x="204651" y="315448"/>
                                <a:pt x="207775" y="314931"/>
                                <a:pt x="209550" y="316706"/>
                              </a:cubicBezTo>
                              <a:cubicBezTo>
                                <a:pt x="213597" y="320753"/>
                                <a:pt x="215900" y="326231"/>
                                <a:pt x="219075" y="330993"/>
                              </a:cubicBezTo>
                              <a:cubicBezTo>
                                <a:pt x="220662" y="333374"/>
                                <a:pt x="222932" y="335422"/>
                                <a:pt x="223837" y="338137"/>
                              </a:cubicBezTo>
                              <a:cubicBezTo>
                                <a:pt x="224631" y="340518"/>
                                <a:pt x="225096" y="343036"/>
                                <a:pt x="226219" y="345281"/>
                              </a:cubicBezTo>
                              <a:cubicBezTo>
                                <a:pt x="227499" y="347841"/>
                                <a:pt x="229701" y="349865"/>
                                <a:pt x="230981" y="352425"/>
                              </a:cubicBezTo>
                              <a:cubicBezTo>
                                <a:pt x="232103" y="354670"/>
                                <a:pt x="232672" y="357155"/>
                                <a:pt x="233362" y="359568"/>
                              </a:cubicBezTo>
                              <a:cubicBezTo>
                                <a:pt x="236206" y="369521"/>
                                <a:pt x="236252" y="372144"/>
                                <a:pt x="238125" y="383381"/>
                              </a:cubicBezTo>
                              <a:cubicBezTo>
                                <a:pt x="237331" y="396875"/>
                                <a:pt x="238615" y="410654"/>
                                <a:pt x="235744" y="423862"/>
                              </a:cubicBezTo>
                              <a:cubicBezTo>
                                <a:pt x="234528" y="429455"/>
                                <a:pt x="229653" y="433571"/>
                                <a:pt x="226219" y="438150"/>
                              </a:cubicBezTo>
                              <a:cubicBezTo>
                                <a:pt x="219382" y="447266"/>
                                <a:pt x="218670" y="447032"/>
                                <a:pt x="214312" y="457200"/>
                              </a:cubicBezTo>
                              <a:cubicBezTo>
                                <a:pt x="213323" y="459507"/>
                                <a:pt x="213053" y="462098"/>
                                <a:pt x="211931" y="464343"/>
                              </a:cubicBezTo>
                              <a:cubicBezTo>
                                <a:pt x="210651" y="466903"/>
                                <a:pt x="208449" y="468927"/>
                                <a:pt x="207169" y="471487"/>
                              </a:cubicBezTo>
                              <a:cubicBezTo>
                                <a:pt x="206046" y="473732"/>
                                <a:pt x="206006" y="476437"/>
                                <a:pt x="204787" y="478631"/>
                              </a:cubicBezTo>
                              <a:cubicBezTo>
                                <a:pt x="202007" y="483634"/>
                                <a:pt x="195262" y="492918"/>
                                <a:pt x="195262" y="492918"/>
                              </a:cubicBezTo>
                              <a:cubicBezTo>
                                <a:pt x="193675" y="499268"/>
                                <a:pt x="192570" y="505758"/>
                                <a:pt x="190500" y="511968"/>
                              </a:cubicBezTo>
                              <a:cubicBezTo>
                                <a:pt x="189706" y="514349"/>
                                <a:pt x="189242" y="516867"/>
                                <a:pt x="188119" y="519112"/>
                              </a:cubicBezTo>
                              <a:cubicBezTo>
                                <a:pt x="186839" y="521672"/>
                                <a:pt x="184944" y="523875"/>
                                <a:pt x="183356" y="526256"/>
                              </a:cubicBezTo>
                              <a:lnTo>
                                <a:pt x="178594" y="540543"/>
                              </a:lnTo>
                              <a:cubicBezTo>
                                <a:pt x="177800" y="542924"/>
                                <a:pt x="177604" y="545598"/>
                                <a:pt x="176212" y="547687"/>
                              </a:cubicBezTo>
                              <a:cubicBezTo>
                                <a:pt x="169959" y="557068"/>
                                <a:pt x="170086" y="555520"/>
                                <a:pt x="166687" y="569118"/>
                              </a:cubicBezTo>
                              <a:cubicBezTo>
                                <a:pt x="165893" y="572293"/>
                                <a:pt x="165246" y="575508"/>
                                <a:pt x="164306" y="578643"/>
                              </a:cubicBezTo>
                              <a:cubicBezTo>
                                <a:pt x="162864" y="583452"/>
                                <a:pt x="161132" y="588168"/>
                                <a:pt x="159544" y="592931"/>
                              </a:cubicBezTo>
                              <a:cubicBezTo>
                                <a:pt x="158750" y="595312"/>
                                <a:pt x="157771" y="597640"/>
                                <a:pt x="157162" y="600075"/>
                              </a:cubicBezTo>
                              <a:cubicBezTo>
                                <a:pt x="155575" y="606425"/>
                                <a:pt x="153684" y="612707"/>
                                <a:pt x="152400" y="619125"/>
                              </a:cubicBezTo>
                              <a:cubicBezTo>
                                <a:pt x="151606" y="623094"/>
                                <a:pt x="151001" y="627105"/>
                                <a:pt x="150019" y="631031"/>
                              </a:cubicBezTo>
                              <a:cubicBezTo>
                                <a:pt x="148617" y="636637"/>
                                <a:pt x="146844" y="642144"/>
                                <a:pt x="145256" y="647700"/>
                              </a:cubicBezTo>
                              <a:cubicBezTo>
                                <a:pt x="144462" y="653256"/>
                                <a:pt x="143976" y="658865"/>
                                <a:pt x="142875" y="664368"/>
                              </a:cubicBezTo>
                              <a:cubicBezTo>
                                <a:pt x="142383" y="666829"/>
                                <a:pt x="141039" y="669062"/>
                                <a:pt x="140494" y="671512"/>
                              </a:cubicBezTo>
                              <a:cubicBezTo>
                                <a:pt x="139447" y="676225"/>
                                <a:pt x="139059" y="681065"/>
                                <a:pt x="138112" y="685800"/>
                              </a:cubicBezTo>
                              <a:cubicBezTo>
                                <a:pt x="137470" y="689009"/>
                                <a:pt x="136525" y="692150"/>
                                <a:pt x="135731" y="695325"/>
                              </a:cubicBezTo>
                              <a:cubicBezTo>
                                <a:pt x="137327" y="711282"/>
                                <a:pt x="135423" y="720782"/>
                                <a:pt x="145256" y="733425"/>
                              </a:cubicBezTo>
                              <a:cubicBezTo>
                                <a:pt x="147693" y="736558"/>
                                <a:pt x="151606" y="738187"/>
                                <a:pt x="154781" y="740568"/>
                              </a:cubicBezTo>
                              <a:cubicBezTo>
                                <a:pt x="160739" y="764403"/>
                                <a:pt x="151780" y="739949"/>
                                <a:pt x="164306" y="752475"/>
                              </a:cubicBezTo>
                              <a:cubicBezTo>
                                <a:pt x="177007" y="765176"/>
                                <a:pt x="154779" y="755647"/>
                                <a:pt x="173831" y="762000"/>
                              </a:cubicBezTo>
                              <a:cubicBezTo>
                                <a:pt x="174625" y="766762"/>
                                <a:pt x="173653" y="772193"/>
                                <a:pt x="176212" y="776287"/>
                              </a:cubicBezTo>
                              <a:cubicBezTo>
                                <a:pt x="178093" y="779297"/>
                                <a:pt x="183010" y="778778"/>
                                <a:pt x="185737" y="781050"/>
                              </a:cubicBezTo>
                              <a:cubicBezTo>
                                <a:pt x="187936" y="782882"/>
                                <a:pt x="188668" y="785995"/>
                                <a:pt x="190500" y="788193"/>
                              </a:cubicBezTo>
                              <a:cubicBezTo>
                                <a:pt x="192656" y="790780"/>
                                <a:pt x="195263" y="792956"/>
                                <a:pt x="197644" y="795337"/>
                              </a:cubicBezTo>
                              <a:cubicBezTo>
                                <a:pt x="193245" y="808530"/>
                                <a:pt x="195137" y="796591"/>
                                <a:pt x="200025" y="809625"/>
                              </a:cubicBezTo>
                              <a:cubicBezTo>
                                <a:pt x="203816" y="819734"/>
                                <a:pt x="206330" y="830276"/>
                                <a:pt x="209550" y="840581"/>
                              </a:cubicBezTo>
                              <a:cubicBezTo>
                                <a:pt x="210299" y="842977"/>
                                <a:pt x="210156" y="845950"/>
                                <a:pt x="211931" y="847725"/>
                              </a:cubicBezTo>
                              <a:lnTo>
                                <a:pt x="219075" y="854868"/>
                              </a:lnTo>
                              <a:cubicBezTo>
                                <a:pt x="225034" y="878705"/>
                                <a:pt x="216074" y="854248"/>
                                <a:pt x="228600" y="866775"/>
                              </a:cubicBezTo>
                              <a:cubicBezTo>
                                <a:pt x="231110" y="869285"/>
                                <a:pt x="231601" y="873218"/>
                                <a:pt x="233362" y="876300"/>
                              </a:cubicBezTo>
                              <a:cubicBezTo>
                                <a:pt x="238246" y="884846"/>
                                <a:pt x="237211" y="882834"/>
                                <a:pt x="245269" y="888206"/>
                              </a:cubicBezTo>
                              <a:cubicBezTo>
                                <a:pt x="256186" y="904582"/>
                                <a:pt x="252984" y="897063"/>
                                <a:pt x="257175" y="909637"/>
                              </a:cubicBezTo>
                              <a:cubicBezTo>
                                <a:pt x="256381" y="912018"/>
                                <a:pt x="256401" y="914853"/>
                                <a:pt x="254794" y="916781"/>
                              </a:cubicBezTo>
                              <a:cubicBezTo>
                                <a:pt x="245227" y="928262"/>
                                <a:pt x="236477" y="920995"/>
                                <a:pt x="259556" y="928687"/>
                              </a:cubicBezTo>
                              <a:cubicBezTo>
                                <a:pt x="271920" y="950324"/>
                                <a:pt x="265532" y="940033"/>
                                <a:pt x="278606" y="959643"/>
                              </a:cubicBezTo>
                              <a:cubicBezTo>
                                <a:pt x="280194" y="962024"/>
                                <a:pt x="280809" y="965507"/>
                                <a:pt x="283369" y="966787"/>
                              </a:cubicBezTo>
                              <a:cubicBezTo>
                                <a:pt x="295906" y="973056"/>
                                <a:pt x="290384" y="969040"/>
                                <a:pt x="300037" y="978693"/>
                              </a:cubicBezTo>
                              <a:cubicBezTo>
                                <a:pt x="299243" y="981074"/>
                                <a:pt x="296088" y="983877"/>
                                <a:pt x="297656" y="985837"/>
                              </a:cubicBezTo>
                              <a:cubicBezTo>
                                <a:pt x="298693" y="987133"/>
                                <a:pt x="313258" y="991832"/>
                                <a:pt x="316706" y="992981"/>
                              </a:cubicBezTo>
                              <a:cubicBezTo>
                                <a:pt x="319114" y="996593"/>
                                <a:pt x="323850" y="1002339"/>
                                <a:pt x="323850" y="1007268"/>
                              </a:cubicBezTo>
                              <a:cubicBezTo>
                                <a:pt x="323850" y="1012096"/>
                                <a:pt x="322263" y="1016793"/>
                                <a:pt x="321469" y="1021556"/>
                              </a:cubicBezTo>
                              <a:cubicBezTo>
                                <a:pt x="347568" y="1034604"/>
                                <a:pt x="315619" y="1017376"/>
                                <a:pt x="338137" y="1033462"/>
                              </a:cubicBezTo>
                              <a:cubicBezTo>
                                <a:pt x="360085" y="1049141"/>
                                <a:pt x="336224" y="1026789"/>
                                <a:pt x="354806" y="1045368"/>
                              </a:cubicBezTo>
                              <a:cubicBezTo>
                                <a:pt x="363481" y="1062717"/>
                                <a:pt x="354650" y="1047566"/>
                                <a:pt x="369094" y="1064418"/>
                              </a:cubicBezTo>
                              <a:cubicBezTo>
                                <a:pt x="370956" y="1066591"/>
                                <a:pt x="372193" y="1069233"/>
                                <a:pt x="373856" y="1071562"/>
                              </a:cubicBezTo>
                              <a:cubicBezTo>
                                <a:pt x="376163" y="1074792"/>
                                <a:pt x="378619" y="1077912"/>
                                <a:pt x="381000" y="1081087"/>
                              </a:cubicBezTo>
                              <a:cubicBezTo>
                                <a:pt x="381794" y="1083468"/>
                                <a:pt x="382691" y="1085817"/>
                                <a:pt x="383381" y="1088231"/>
                              </a:cubicBezTo>
                              <a:cubicBezTo>
                                <a:pt x="384280" y="1091378"/>
                                <a:pt x="384473" y="1094748"/>
                                <a:pt x="385762" y="1097756"/>
                              </a:cubicBezTo>
                              <a:cubicBezTo>
                                <a:pt x="386889" y="1100387"/>
                                <a:pt x="388937" y="1102519"/>
                                <a:pt x="390525" y="1104900"/>
                              </a:cubicBezTo>
                              <a:cubicBezTo>
                                <a:pt x="399211" y="1130957"/>
                                <a:pt x="385356" y="1091483"/>
                                <a:pt x="397669" y="1119187"/>
                              </a:cubicBezTo>
                              <a:cubicBezTo>
                                <a:pt x="399708" y="1123775"/>
                                <a:pt x="400844" y="1128712"/>
                                <a:pt x="402431" y="1133475"/>
                              </a:cubicBezTo>
                              <a:lnTo>
                                <a:pt x="404812" y="1140618"/>
                              </a:lnTo>
                              <a:cubicBezTo>
                                <a:pt x="405606" y="1142999"/>
                                <a:pt x="405802" y="1145673"/>
                                <a:pt x="407194" y="1147762"/>
                              </a:cubicBezTo>
                              <a:cubicBezTo>
                                <a:pt x="410369" y="1152525"/>
                                <a:pt x="414159" y="1156930"/>
                                <a:pt x="416719" y="1162050"/>
                              </a:cubicBezTo>
                              <a:cubicBezTo>
                                <a:pt x="418306" y="1165225"/>
                                <a:pt x="419418" y="1168687"/>
                                <a:pt x="421481" y="1171575"/>
                              </a:cubicBezTo>
                              <a:cubicBezTo>
                                <a:pt x="423438" y="1174315"/>
                                <a:pt x="426244" y="1176337"/>
                                <a:pt x="428625" y="1178718"/>
                              </a:cubicBezTo>
                              <a:cubicBezTo>
                                <a:pt x="434164" y="1189798"/>
                                <a:pt x="434292" y="1191038"/>
                                <a:pt x="442912" y="1202531"/>
                              </a:cubicBezTo>
                              <a:cubicBezTo>
                                <a:pt x="445293" y="1205706"/>
                                <a:pt x="447952" y="1208691"/>
                                <a:pt x="450056" y="1212056"/>
                              </a:cubicBezTo>
                              <a:cubicBezTo>
                                <a:pt x="466407" y="1238216"/>
                                <a:pt x="441718" y="1204112"/>
                                <a:pt x="461962" y="1231106"/>
                              </a:cubicBezTo>
                              <a:cubicBezTo>
                                <a:pt x="467626" y="1248093"/>
                                <a:pt x="459595" y="1227556"/>
                                <a:pt x="471487" y="1245393"/>
                              </a:cubicBezTo>
                              <a:cubicBezTo>
                                <a:pt x="485274" y="1266073"/>
                                <a:pt x="458223" y="1236889"/>
                                <a:pt x="481012" y="1259681"/>
                              </a:cubicBezTo>
                              <a:cubicBezTo>
                                <a:pt x="487602" y="1279446"/>
                                <a:pt x="476534" y="1248339"/>
                                <a:pt x="492919" y="1281112"/>
                              </a:cubicBezTo>
                              <a:cubicBezTo>
                                <a:pt x="498961" y="1293197"/>
                                <a:pt x="495712" y="1287684"/>
                                <a:pt x="502444" y="1297781"/>
                              </a:cubicBezTo>
                              <a:lnTo>
                                <a:pt x="504825" y="1307306"/>
                              </a:lnTo>
                              <a:lnTo>
                                <a:pt x="504825" y="1304925"/>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1" name="フリーフォーム 10"/>
                      <p:cNvSpPr/>
                      <p:nvPr/>
                    </p:nvSpPr>
                    <p:spPr>
                      <a:xfrm>
                        <a:off x="5807869" y="2569359"/>
                        <a:ext cx="578644" cy="633422"/>
                      </a:xfrm>
                      <a:custGeom>
                        <a:avLst/>
                        <a:gdLst>
                          <a:gd name="connsiteX0" fmla="*/ 0 w 578644"/>
                          <a:gd name="connsiteY0" fmla="*/ 364341 h 633422"/>
                          <a:gd name="connsiteX1" fmla="*/ 0 w 578644"/>
                          <a:gd name="connsiteY1" fmla="*/ 364341 h 633422"/>
                          <a:gd name="connsiteX2" fmla="*/ 11906 w 578644"/>
                          <a:gd name="connsiteY2" fmla="*/ 381010 h 633422"/>
                          <a:gd name="connsiteX3" fmla="*/ 16669 w 578644"/>
                          <a:gd name="connsiteY3" fmla="*/ 390535 h 633422"/>
                          <a:gd name="connsiteX4" fmla="*/ 23812 w 578644"/>
                          <a:gd name="connsiteY4" fmla="*/ 395297 h 633422"/>
                          <a:gd name="connsiteX5" fmla="*/ 33337 w 578644"/>
                          <a:gd name="connsiteY5" fmla="*/ 402441 h 633422"/>
                          <a:gd name="connsiteX6" fmla="*/ 38100 w 578644"/>
                          <a:gd name="connsiteY6" fmla="*/ 409585 h 633422"/>
                          <a:gd name="connsiteX7" fmla="*/ 57150 w 578644"/>
                          <a:gd name="connsiteY7" fmla="*/ 431016 h 633422"/>
                          <a:gd name="connsiteX8" fmla="*/ 69056 w 578644"/>
                          <a:gd name="connsiteY8" fmla="*/ 452447 h 633422"/>
                          <a:gd name="connsiteX9" fmla="*/ 73819 w 578644"/>
                          <a:gd name="connsiteY9" fmla="*/ 459591 h 633422"/>
                          <a:gd name="connsiteX10" fmla="*/ 83344 w 578644"/>
                          <a:gd name="connsiteY10" fmla="*/ 473879 h 633422"/>
                          <a:gd name="connsiteX11" fmla="*/ 92869 w 578644"/>
                          <a:gd name="connsiteY11" fmla="*/ 488166 h 633422"/>
                          <a:gd name="connsiteX12" fmla="*/ 95250 w 578644"/>
                          <a:gd name="connsiteY12" fmla="*/ 495310 h 633422"/>
                          <a:gd name="connsiteX13" fmla="*/ 104775 w 578644"/>
                          <a:gd name="connsiteY13" fmla="*/ 509597 h 633422"/>
                          <a:gd name="connsiteX14" fmla="*/ 111919 w 578644"/>
                          <a:gd name="connsiteY14" fmla="*/ 523885 h 633422"/>
                          <a:gd name="connsiteX15" fmla="*/ 121444 w 578644"/>
                          <a:gd name="connsiteY15" fmla="*/ 533410 h 633422"/>
                          <a:gd name="connsiteX16" fmla="*/ 130969 w 578644"/>
                          <a:gd name="connsiteY16" fmla="*/ 547697 h 633422"/>
                          <a:gd name="connsiteX17" fmla="*/ 135731 w 578644"/>
                          <a:gd name="connsiteY17" fmla="*/ 554841 h 633422"/>
                          <a:gd name="connsiteX18" fmla="*/ 140494 w 578644"/>
                          <a:gd name="connsiteY18" fmla="*/ 561985 h 633422"/>
                          <a:gd name="connsiteX19" fmla="*/ 145256 w 578644"/>
                          <a:gd name="connsiteY19" fmla="*/ 571510 h 633422"/>
                          <a:gd name="connsiteX20" fmla="*/ 154781 w 578644"/>
                          <a:gd name="connsiteY20" fmla="*/ 578654 h 633422"/>
                          <a:gd name="connsiteX21" fmla="*/ 176212 w 578644"/>
                          <a:gd name="connsiteY21" fmla="*/ 592941 h 633422"/>
                          <a:gd name="connsiteX22" fmla="*/ 185737 w 578644"/>
                          <a:gd name="connsiteY22" fmla="*/ 600085 h 633422"/>
                          <a:gd name="connsiteX23" fmla="*/ 200025 w 578644"/>
                          <a:gd name="connsiteY23" fmla="*/ 609610 h 633422"/>
                          <a:gd name="connsiteX24" fmla="*/ 207169 w 578644"/>
                          <a:gd name="connsiteY24" fmla="*/ 614372 h 633422"/>
                          <a:gd name="connsiteX25" fmla="*/ 214312 w 578644"/>
                          <a:gd name="connsiteY25" fmla="*/ 621516 h 633422"/>
                          <a:gd name="connsiteX26" fmla="*/ 230981 w 578644"/>
                          <a:gd name="connsiteY26" fmla="*/ 633422 h 633422"/>
                          <a:gd name="connsiteX27" fmla="*/ 252412 w 578644"/>
                          <a:gd name="connsiteY27" fmla="*/ 631041 h 633422"/>
                          <a:gd name="connsiteX28" fmla="*/ 259556 w 578644"/>
                          <a:gd name="connsiteY28" fmla="*/ 623897 h 633422"/>
                          <a:gd name="connsiteX29" fmla="*/ 266700 w 578644"/>
                          <a:gd name="connsiteY29" fmla="*/ 619135 h 633422"/>
                          <a:gd name="connsiteX30" fmla="*/ 283369 w 578644"/>
                          <a:gd name="connsiteY30" fmla="*/ 597704 h 633422"/>
                          <a:gd name="connsiteX31" fmla="*/ 288131 w 578644"/>
                          <a:gd name="connsiteY31" fmla="*/ 590560 h 633422"/>
                          <a:gd name="connsiteX32" fmla="*/ 295275 w 578644"/>
                          <a:gd name="connsiteY32" fmla="*/ 573891 h 633422"/>
                          <a:gd name="connsiteX33" fmla="*/ 304800 w 578644"/>
                          <a:gd name="connsiteY33" fmla="*/ 559604 h 633422"/>
                          <a:gd name="connsiteX34" fmla="*/ 311944 w 578644"/>
                          <a:gd name="connsiteY34" fmla="*/ 533410 h 633422"/>
                          <a:gd name="connsiteX35" fmla="*/ 316706 w 578644"/>
                          <a:gd name="connsiteY35" fmla="*/ 526266 h 633422"/>
                          <a:gd name="connsiteX36" fmla="*/ 321469 w 578644"/>
                          <a:gd name="connsiteY36" fmla="*/ 511979 h 633422"/>
                          <a:gd name="connsiteX37" fmla="*/ 330994 w 578644"/>
                          <a:gd name="connsiteY37" fmla="*/ 497691 h 633422"/>
                          <a:gd name="connsiteX38" fmla="*/ 333375 w 578644"/>
                          <a:gd name="connsiteY38" fmla="*/ 490547 h 633422"/>
                          <a:gd name="connsiteX39" fmla="*/ 345281 w 578644"/>
                          <a:gd name="connsiteY39" fmla="*/ 476260 h 633422"/>
                          <a:gd name="connsiteX40" fmla="*/ 352425 w 578644"/>
                          <a:gd name="connsiteY40" fmla="*/ 461972 h 633422"/>
                          <a:gd name="connsiteX41" fmla="*/ 354806 w 578644"/>
                          <a:gd name="connsiteY41" fmla="*/ 454829 h 633422"/>
                          <a:gd name="connsiteX42" fmla="*/ 359569 w 578644"/>
                          <a:gd name="connsiteY42" fmla="*/ 447685 h 633422"/>
                          <a:gd name="connsiteX43" fmla="*/ 369094 w 578644"/>
                          <a:gd name="connsiteY43" fmla="*/ 426254 h 633422"/>
                          <a:gd name="connsiteX44" fmla="*/ 373856 w 578644"/>
                          <a:gd name="connsiteY44" fmla="*/ 411966 h 633422"/>
                          <a:gd name="connsiteX45" fmla="*/ 376237 w 578644"/>
                          <a:gd name="connsiteY45" fmla="*/ 404822 h 633422"/>
                          <a:gd name="connsiteX46" fmla="*/ 378619 w 578644"/>
                          <a:gd name="connsiteY46" fmla="*/ 395297 h 633422"/>
                          <a:gd name="connsiteX47" fmla="*/ 383381 w 578644"/>
                          <a:gd name="connsiteY47" fmla="*/ 381010 h 633422"/>
                          <a:gd name="connsiteX48" fmla="*/ 388144 w 578644"/>
                          <a:gd name="connsiteY48" fmla="*/ 366722 h 633422"/>
                          <a:gd name="connsiteX49" fmla="*/ 392906 w 578644"/>
                          <a:gd name="connsiteY49" fmla="*/ 352435 h 633422"/>
                          <a:gd name="connsiteX50" fmla="*/ 395287 w 578644"/>
                          <a:gd name="connsiteY50" fmla="*/ 345291 h 633422"/>
                          <a:gd name="connsiteX51" fmla="*/ 400050 w 578644"/>
                          <a:gd name="connsiteY51" fmla="*/ 338147 h 633422"/>
                          <a:gd name="connsiteX52" fmla="*/ 402431 w 578644"/>
                          <a:gd name="connsiteY52" fmla="*/ 328622 h 633422"/>
                          <a:gd name="connsiteX53" fmla="*/ 409575 w 578644"/>
                          <a:gd name="connsiteY53" fmla="*/ 307191 h 633422"/>
                          <a:gd name="connsiteX54" fmla="*/ 419100 w 578644"/>
                          <a:gd name="connsiteY54" fmla="*/ 278616 h 633422"/>
                          <a:gd name="connsiteX55" fmla="*/ 423862 w 578644"/>
                          <a:gd name="connsiteY55" fmla="*/ 264329 h 633422"/>
                          <a:gd name="connsiteX56" fmla="*/ 426244 w 578644"/>
                          <a:gd name="connsiteY56" fmla="*/ 257185 h 633422"/>
                          <a:gd name="connsiteX57" fmla="*/ 428625 w 578644"/>
                          <a:gd name="connsiteY57" fmla="*/ 247660 h 633422"/>
                          <a:gd name="connsiteX58" fmla="*/ 433387 w 578644"/>
                          <a:gd name="connsiteY58" fmla="*/ 238135 h 633422"/>
                          <a:gd name="connsiteX59" fmla="*/ 440531 w 578644"/>
                          <a:gd name="connsiteY59" fmla="*/ 207179 h 633422"/>
                          <a:gd name="connsiteX60" fmla="*/ 445294 w 578644"/>
                          <a:gd name="connsiteY60" fmla="*/ 192891 h 633422"/>
                          <a:gd name="connsiteX61" fmla="*/ 450056 w 578644"/>
                          <a:gd name="connsiteY61" fmla="*/ 169079 h 633422"/>
                          <a:gd name="connsiteX62" fmla="*/ 454819 w 578644"/>
                          <a:gd name="connsiteY62" fmla="*/ 154791 h 633422"/>
                          <a:gd name="connsiteX63" fmla="*/ 459581 w 578644"/>
                          <a:gd name="connsiteY63" fmla="*/ 145266 h 633422"/>
                          <a:gd name="connsiteX64" fmla="*/ 459581 w 578644"/>
                          <a:gd name="connsiteY64" fmla="*/ 116691 h 633422"/>
                          <a:gd name="connsiteX65" fmla="*/ 464344 w 578644"/>
                          <a:gd name="connsiteY65" fmla="*/ 109547 h 633422"/>
                          <a:gd name="connsiteX66" fmla="*/ 471487 w 578644"/>
                          <a:gd name="connsiteY66" fmla="*/ 88116 h 633422"/>
                          <a:gd name="connsiteX67" fmla="*/ 473869 w 578644"/>
                          <a:gd name="connsiteY67" fmla="*/ 80972 h 633422"/>
                          <a:gd name="connsiteX68" fmla="*/ 483394 w 578644"/>
                          <a:gd name="connsiteY68" fmla="*/ 66685 h 633422"/>
                          <a:gd name="connsiteX69" fmla="*/ 490537 w 578644"/>
                          <a:gd name="connsiteY69" fmla="*/ 57160 h 633422"/>
                          <a:gd name="connsiteX70" fmla="*/ 495300 w 578644"/>
                          <a:gd name="connsiteY70" fmla="*/ 45254 h 633422"/>
                          <a:gd name="connsiteX71" fmla="*/ 516731 w 578644"/>
                          <a:gd name="connsiteY71" fmla="*/ 28585 h 633422"/>
                          <a:gd name="connsiteX72" fmla="*/ 521494 w 578644"/>
                          <a:gd name="connsiteY72" fmla="*/ 21441 h 633422"/>
                          <a:gd name="connsiteX73" fmla="*/ 535781 w 578644"/>
                          <a:gd name="connsiteY73" fmla="*/ 14297 h 633422"/>
                          <a:gd name="connsiteX74" fmla="*/ 545306 w 578644"/>
                          <a:gd name="connsiteY74" fmla="*/ 9535 h 633422"/>
                          <a:gd name="connsiteX75" fmla="*/ 552450 w 578644"/>
                          <a:gd name="connsiteY75" fmla="*/ 4772 h 633422"/>
                          <a:gd name="connsiteX76" fmla="*/ 561975 w 578644"/>
                          <a:gd name="connsiteY76" fmla="*/ 2391 h 633422"/>
                          <a:gd name="connsiteX77" fmla="*/ 578644 w 578644"/>
                          <a:gd name="connsiteY77" fmla="*/ 10 h 633422"/>
                          <a:gd name="connsiteX78" fmla="*/ 578644 w 578644"/>
                          <a:gd name="connsiteY78" fmla="*/ 10 h 6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78644" h="633422">
                            <a:moveTo>
                              <a:pt x="0" y="364341"/>
                            </a:moveTo>
                            <a:lnTo>
                              <a:pt x="0" y="364341"/>
                            </a:lnTo>
                            <a:cubicBezTo>
                              <a:pt x="3969" y="369897"/>
                              <a:pt x="8240" y="375249"/>
                              <a:pt x="11906" y="381010"/>
                            </a:cubicBezTo>
                            <a:cubicBezTo>
                              <a:pt x="13812" y="384005"/>
                              <a:pt x="14396" y="387808"/>
                              <a:pt x="16669" y="390535"/>
                            </a:cubicBezTo>
                            <a:cubicBezTo>
                              <a:pt x="18501" y="392733"/>
                              <a:pt x="21483" y="393634"/>
                              <a:pt x="23812" y="395297"/>
                            </a:cubicBezTo>
                            <a:cubicBezTo>
                              <a:pt x="27042" y="397604"/>
                              <a:pt x="30531" y="399635"/>
                              <a:pt x="33337" y="402441"/>
                            </a:cubicBezTo>
                            <a:cubicBezTo>
                              <a:pt x="35361" y="404465"/>
                              <a:pt x="36199" y="407446"/>
                              <a:pt x="38100" y="409585"/>
                            </a:cubicBezTo>
                            <a:cubicBezTo>
                              <a:pt x="59848" y="434052"/>
                              <a:pt x="46340" y="414802"/>
                              <a:pt x="57150" y="431016"/>
                            </a:cubicBezTo>
                            <a:cubicBezTo>
                              <a:pt x="61341" y="443590"/>
                              <a:pt x="58139" y="436072"/>
                              <a:pt x="69056" y="452447"/>
                            </a:cubicBezTo>
                            <a:lnTo>
                              <a:pt x="73819" y="459591"/>
                            </a:lnTo>
                            <a:cubicBezTo>
                              <a:pt x="78372" y="473253"/>
                              <a:pt x="72939" y="460502"/>
                              <a:pt x="83344" y="473879"/>
                            </a:cubicBezTo>
                            <a:cubicBezTo>
                              <a:pt x="86858" y="478397"/>
                              <a:pt x="92869" y="488166"/>
                              <a:pt x="92869" y="488166"/>
                            </a:cubicBezTo>
                            <a:cubicBezTo>
                              <a:pt x="93663" y="490547"/>
                              <a:pt x="94031" y="493116"/>
                              <a:pt x="95250" y="495310"/>
                            </a:cubicBezTo>
                            <a:cubicBezTo>
                              <a:pt x="98030" y="500313"/>
                              <a:pt x="104775" y="509597"/>
                              <a:pt x="104775" y="509597"/>
                            </a:cubicBezTo>
                            <a:cubicBezTo>
                              <a:pt x="107080" y="516513"/>
                              <a:pt x="106882" y="518009"/>
                              <a:pt x="111919" y="523885"/>
                            </a:cubicBezTo>
                            <a:cubicBezTo>
                              <a:pt x="114841" y="527294"/>
                              <a:pt x="118639" y="529904"/>
                              <a:pt x="121444" y="533410"/>
                            </a:cubicBezTo>
                            <a:cubicBezTo>
                              <a:pt x="125020" y="537879"/>
                              <a:pt x="127794" y="542935"/>
                              <a:pt x="130969" y="547697"/>
                            </a:cubicBezTo>
                            <a:lnTo>
                              <a:pt x="135731" y="554841"/>
                            </a:lnTo>
                            <a:cubicBezTo>
                              <a:pt x="137319" y="557222"/>
                              <a:pt x="139214" y="559425"/>
                              <a:pt x="140494" y="561985"/>
                            </a:cubicBezTo>
                            <a:cubicBezTo>
                              <a:pt x="142081" y="565160"/>
                              <a:pt x="142946" y="568815"/>
                              <a:pt x="145256" y="571510"/>
                            </a:cubicBezTo>
                            <a:cubicBezTo>
                              <a:pt x="147839" y="574523"/>
                              <a:pt x="151768" y="576071"/>
                              <a:pt x="154781" y="578654"/>
                            </a:cubicBezTo>
                            <a:cubicBezTo>
                              <a:pt x="176005" y="596845"/>
                              <a:pt x="142605" y="572775"/>
                              <a:pt x="176212" y="592941"/>
                            </a:cubicBezTo>
                            <a:cubicBezTo>
                              <a:pt x="179615" y="594983"/>
                              <a:pt x="182486" y="597809"/>
                              <a:pt x="185737" y="600085"/>
                            </a:cubicBezTo>
                            <a:cubicBezTo>
                              <a:pt x="190426" y="603367"/>
                              <a:pt x="195262" y="606435"/>
                              <a:pt x="200025" y="609610"/>
                            </a:cubicBezTo>
                            <a:cubicBezTo>
                              <a:pt x="202406" y="611197"/>
                              <a:pt x="205145" y="612348"/>
                              <a:pt x="207169" y="614372"/>
                            </a:cubicBezTo>
                            <a:cubicBezTo>
                              <a:pt x="209550" y="616753"/>
                              <a:pt x="211572" y="619559"/>
                              <a:pt x="214312" y="621516"/>
                            </a:cubicBezTo>
                            <a:cubicBezTo>
                              <a:pt x="236260" y="637195"/>
                              <a:pt x="212399" y="614843"/>
                              <a:pt x="230981" y="633422"/>
                            </a:cubicBezTo>
                            <a:cubicBezTo>
                              <a:pt x="238125" y="632628"/>
                              <a:pt x="245593" y="633314"/>
                              <a:pt x="252412" y="631041"/>
                            </a:cubicBezTo>
                            <a:cubicBezTo>
                              <a:pt x="255607" y="629976"/>
                              <a:pt x="256969" y="626053"/>
                              <a:pt x="259556" y="623897"/>
                            </a:cubicBezTo>
                            <a:cubicBezTo>
                              <a:pt x="261755" y="622065"/>
                              <a:pt x="264501" y="620967"/>
                              <a:pt x="266700" y="619135"/>
                            </a:cubicBezTo>
                            <a:cubicBezTo>
                              <a:pt x="275092" y="612142"/>
                              <a:pt x="276733" y="607658"/>
                              <a:pt x="283369" y="597704"/>
                            </a:cubicBezTo>
                            <a:cubicBezTo>
                              <a:pt x="284956" y="595323"/>
                              <a:pt x="287226" y="593275"/>
                              <a:pt x="288131" y="590560"/>
                            </a:cubicBezTo>
                            <a:cubicBezTo>
                              <a:pt x="290595" y="583168"/>
                              <a:pt x="290860" y="581249"/>
                              <a:pt x="295275" y="573891"/>
                            </a:cubicBezTo>
                            <a:cubicBezTo>
                              <a:pt x="298220" y="568983"/>
                              <a:pt x="304800" y="559604"/>
                              <a:pt x="304800" y="559604"/>
                            </a:cubicBezTo>
                            <a:cubicBezTo>
                              <a:pt x="306078" y="553211"/>
                              <a:pt x="308489" y="538593"/>
                              <a:pt x="311944" y="533410"/>
                            </a:cubicBezTo>
                            <a:cubicBezTo>
                              <a:pt x="313531" y="531029"/>
                              <a:pt x="315544" y="528881"/>
                              <a:pt x="316706" y="526266"/>
                            </a:cubicBezTo>
                            <a:cubicBezTo>
                              <a:pt x="318745" y="521679"/>
                              <a:pt x="318684" y="516156"/>
                              <a:pt x="321469" y="511979"/>
                            </a:cubicBezTo>
                            <a:lnTo>
                              <a:pt x="330994" y="497691"/>
                            </a:lnTo>
                            <a:cubicBezTo>
                              <a:pt x="331788" y="495310"/>
                              <a:pt x="331983" y="492636"/>
                              <a:pt x="333375" y="490547"/>
                            </a:cubicBezTo>
                            <a:cubicBezTo>
                              <a:pt x="343909" y="474746"/>
                              <a:pt x="337490" y="491844"/>
                              <a:pt x="345281" y="476260"/>
                            </a:cubicBezTo>
                            <a:cubicBezTo>
                              <a:pt x="355135" y="456550"/>
                              <a:pt x="338781" y="482437"/>
                              <a:pt x="352425" y="461972"/>
                            </a:cubicBezTo>
                            <a:cubicBezTo>
                              <a:pt x="353219" y="459591"/>
                              <a:pt x="353684" y="457074"/>
                              <a:pt x="354806" y="454829"/>
                            </a:cubicBezTo>
                            <a:cubicBezTo>
                              <a:pt x="356086" y="452269"/>
                              <a:pt x="358407" y="450300"/>
                              <a:pt x="359569" y="447685"/>
                            </a:cubicBezTo>
                            <a:cubicBezTo>
                              <a:pt x="370902" y="422184"/>
                              <a:pt x="358316" y="442418"/>
                              <a:pt x="369094" y="426254"/>
                            </a:cubicBezTo>
                            <a:lnTo>
                              <a:pt x="373856" y="411966"/>
                            </a:lnTo>
                            <a:cubicBezTo>
                              <a:pt x="374650" y="409585"/>
                              <a:pt x="375628" y="407257"/>
                              <a:pt x="376237" y="404822"/>
                            </a:cubicBezTo>
                            <a:cubicBezTo>
                              <a:pt x="377031" y="401647"/>
                              <a:pt x="377679" y="398432"/>
                              <a:pt x="378619" y="395297"/>
                            </a:cubicBezTo>
                            <a:cubicBezTo>
                              <a:pt x="380062" y="390489"/>
                              <a:pt x="381794" y="385772"/>
                              <a:pt x="383381" y="381010"/>
                            </a:cubicBezTo>
                            <a:lnTo>
                              <a:pt x="388144" y="366722"/>
                            </a:lnTo>
                            <a:lnTo>
                              <a:pt x="392906" y="352435"/>
                            </a:lnTo>
                            <a:cubicBezTo>
                              <a:pt x="393700" y="350054"/>
                              <a:pt x="393895" y="347379"/>
                              <a:pt x="395287" y="345291"/>
                            </a:cubicBezTo>
                            <a:lnTo>
                              <a:pt x="400050" y="338147"/>
                            </a:lnTo>
                            <a:cubicBezTo>
                              <a:pt x="400844" y="334972"/>
                              <a:pt x="401491" y="331757"/>
                              <a:pt x="402431" y="328622"/>
                            </a:cubicBezTo>
                            <a:cubicBezTo>
                              <a:pt x="404595" y="321409"/>
                              <a:pt x="407194" y="314335"/>
                              <a:pt x="409575" y="307191"/>
                            </a:cubicBezTo>
                            <a:lnTo>
                              <a:pt x="419100" y="278616"/>
                            </a:lnTo>
                            <a:lnTo>
                              <a:pt x="423862" y="264329"/>
                            </a:lnTo>
                            <a:cubicBezTo>
                              <a:pt x="424656" y="261948"/>
                              <a:pt x="425635" y="259620"/>
                              <a:pt x="426244" y="257185"/>
                            </a:cubicBezTo>
                            <a:cubicBezTo>
                              <a:pt x="427038" y="254010"/>
                              <a:pt x="427476" y="250724"/>
                              <a:pt x="428625" y="247660"/>
                            </a:cubicBezTo>
                            <a:cubicBezTo>
                              <a:pt x="429871" y="244336"/>
                              <a:pt x="431800" y="241310"/>
                              <a:pt x="433387" y="238135"/>
                            </a:cubicBezTo>
                            <a:cubicBezTo>
                              <a:pt x="435275" y="228699"/>
                              <a:pt x="437663" y="215782"/>
                              <a:pt x="440531" y="207179"/>
                            </a:cubicBezTo>
                            <a:lnTo>
                              <a:pt x="445294" y="192891"/>
                            </a:lnTo>
                            <a:cubicBezTo>
                              <a:pt x="446902" y="183240"/>
                              <a:pt x="447393" y="177957"/>
                              <a:pt x="450056" y="169079"/>
                            </a:cubicBezTo>
                            <a:cubicBezTo>
                              <a:pt x="451499" y="164270"/>
                              <a:pt x="452574" y="159281"/>
                              <a:pt x="454819" y="154791"/>
                            </a:cubicBezTo>
                            <a:lnTo>
                              <a:pt x="459581" y="145266"/>
                            </a:lnTo>
                            <a:cubicBezTo>
                              <a:pt x="457465" y="132567"/>
                              <a:pt x="455348" y="129390"/>
                              <a:pt x="459581" y="116691"/>
                            </a:cubicBezTo>
                            <a:cubicBezTo>
                              <a:pt x="460486" y="113976"/>
                              <a:pt x="462756" y="111928"/>
                              <a:pt x="464344" y="109547"/>
                            </a:cubicBezTo>
                            <a:lnTo>
                              <a:pt x="471487" y="88116"/>
                            </a:lnTo>
                            <a:cubicBezTo>
                              <a:pt x="472281" y="85735"/>
                              <a:pt x="472477" y="83061"/>
                              <a:pt x="473869" y="80972"/>
                            </a:cubicBezTo>
                            <a:cubicBezTo>
                              <a:pt x="477044" y="76210"/>
                              <a:pt x="479960" y="71264"/>
                              <a:pt x="483394" y="66685"/>
                            </a:cubicBezTo>
                            <a:cubicBezTo>
                              <a:pt x="485775" y="63510"/>
                              <a:pt x="488610" y="60629"/>
                              <a:pt x="490537" y="57160"/>
                            </a:cubicBezTo>
                            <a:cubicBezTo>
                              <a:pt x="492613" y="53423"/>
                              <a:pt x="492786" y="48711"/>
                              <a:pt x="495300" y="45254"/>
                            </a:cubicBezTo>
                            <a:cubicBezTo>
                              <a:pt x="505581" y="31118"/>
                              <a:pt x="505352" y="32378"/>
                              <a:pt x="516731" y="28585"/>
                            </a:cubicBezTo>
                            <a:cubicBezTo>
                              <a:pt x="518319" y="26204"/>
                              <a:pt x="519470" y="23465"/>
                              <a:pt x="521494" y="21441"/>
                            </a:cubicBezTo>
                            <a:cubicBezTo>
                              <a:pt x="527212" y="15723"/>
                              <a:pt x="529005" y="17201"/>
                              <a:pt x="535781" y="14297"/>
                            </a:cubicBezTo>
                            <a:cubicBezTo>
                              <a:pt x="539044" y="12899"/>
                              <a:pt x="542224" y="11296"/>
                              <a:pt x="545306" y="9535"/>
                            </a:cubicBezTo>
                            <a:cubicBezTo>
                              <a:pt x="547791" y="8115"/>
                              <a:pt x="549819" y="5899"/>
                              <a:pt x="552450" y="4772"/>
                            </a:cubicBezTo>
                            <a:cubicBezTo>
                              <a:pt x="555458" y="3483"/>
                              <a:pt x="558780" y="3101"/>
                              <a:pt x="561975" y="2391"/>
                            </a:cubicBezTo>
                            <a:cubicBezTo>
                              <a:pt x="574092" y="-301"/>
                              <a:pt x="570362" y="10"/>
                              <a:pt x="578644" y="10"/>
                            </a:cubicBezTo>
                            <a:lnTo>
                              <a:pt x="578644" y="10"/>
                            </a:lnTo>
                          </a:path>
                        </a:pathLst>
                      </a:custGeom>
                      <a:noFill/>
                      <a:ln>
                        <a:solidFill>
                          <a:srgbClr val="8370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cxnSp>
                <p:nvCxnSpPr>
                  <p:cNvPr id="75" name="直線矢印コネクタ 74"/>
                  <p:cNvCxnSpPr/>
                  <p:nvPr/>
                </p:nvCxnSpPr>
                <p:spPr>
                  <a:xfrm flipH="1">
                    <a:off x="4489971" y="2976794"/>
                    <a:ext cx="1489329" cy="363650"/>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6" name="直線矢印コネクタ 95"/>
                  <p:cNvCxnSpPr>
                    <a:endCxn id="25" idx="204"/>
                  </p:cNvCxnSpPr>
                  <p:nvPr/>
                </p:nvCxnSpPr>
                <p:spPr>
                  <a:xfrm flipH="1" flipV="1">
                    <a:off x="5397234" y="4239639"/>
                    <a:ext cx="582066" cy="650710"/>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2" name="直線矢印コネクタ 101"/>
                  <p:cNvCxnSpPr/>
                  <p:nvPr/>
                </p:nvCxnSpPr>
                <p:spPr>
                  <a:xfrm>
                    <a:off x="3151798" y="3158619"/>
                    <a:ext cx="411303" cy="474114"/>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7" name="直線矢印コネクタ 106"/>
                  <p:cNvCxnSpPr/>
                  <p:nvPr/>
                </p:nvCxnSpPr>
                <p:spPr>
                  <a:xfrm flipV="1">
                    <a:off x="3147260" y="4751407"/>
                    <a:ext cx="964437" cy="261769"/>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7" name="フローチャート : 結合子 116"/>
                <p:cNvSpPr>
                  <a:spLocks noChangeAspect="1"/>
                </p:cNvSpPr>
                <p:nvPr/>
              </p:nvSpPr>
              <p:spPr>
                <a:xfrm>
                  <a:off x="4406241" y="4579858"/>
                  <a:ext cx="90533" cy="93149"/>
                </a:xfrm>
                <a:prstGeom prst="flowChartConnector">
                  <a:avLst/>
                </a:prstGeom>
                <a:solidFill>
                  <a:schemeClr val="tx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80" name="二等辺三角形 79"/>
              <p:cNvSpPr/>
              <p:nvPr/>
            </p:nvSpPr>
            <p:spPr>
              <a:xfrm>
                <a:off x="5720195" y="5723731"/>
                <a:ext cx="74705" cy="381182"/>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81" name="フローチャート : 結合子 80"/>
              <p:cNvSpPr/>
              <p:nvPr/>
            </p:nvSpPr>
            <p:spPr>
              <a:xfrm>
                <a:off x="5565262" y="5727139"/>
                <a:ext cx="386901" cy="382223"/>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92" name="フローチャート : 結合子 91"/>
            <p:cNvSpPr>
              <a:spLocks noChangeAspect="1"/>
            </p:cNvSpPr>
            <p:nvPr/>
          </p:nvSpPr>
          <p:spPr>
            <a:xfrm>
              <a:off x="5220433" y="3961301"/>
              <a:ext cx="90533" cy="93149"/>
            </a:xfrm>
            <a:prstGeom prst="flowChartConnector">
              <a:avLst/>
            </a:prstGeom>
            <a:solidFill>
              <a:schemeClr val="tx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3" name="フローチャート : 結合子 92"/>
            <p:cNvSpPr>
              <a:spLocks noChangeAspect="1"/>
            </p:cNvSpPr>
            <p:nvPr/>
          </p:nvSpPr>
          <p:spPr>
            <a:xfrm>
              <a:off x="4347640" y="3113176"/>
              <a:ext cx="90533" cy="93149"/>
            </a:xfrm>
            <a:prstGeom prst="flowChartConnector">
              <a:avLst/>
            </a:prstGeom>
            <a:solidFill>
              <a:schemeClr val="tx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4" name="フローチャート : 結合子 93"/>
            <p:cNvSpPr>
              <a:spLocks noChangeAspect="1"/>
            </p:cNvSpPr>
            <p:nvPr/>
          </p:nvSpPr>
          <p:spPr>
            <a:xfrm>
              <a:off x="3592922" y="3421652"/>
              <a:ext cx="90533" cy="93149"/>
            </a:xfrm>
            <a:prstGeom prst="flowChartConnector">
              <a:avLst/>
            </a:prstGeom>
            <a:solidFill>
              <a:schemeClr val="tx1"/>
            </a:solid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55" name="テキスト ボックス 54"/>
          <p:cNvSpPr txBox="1"/>
          <p:nvPr/>
        </p:nvSpPr>
        <p:spPr>
          <a:xfrm>
            <a:off x="5051914" y="5017984"/>
            <a:ext cx="1008112" cy="276999"/>
          </a:xfrm>
          <a:prstGeom prst="rect">
            <a:avLst/>
          </a:prstGeom>
          <a:noFill/>
        </p:spPr>
        <p:txBody>
          <a:bodyPr wrap="square" rtlCol="0">
            <a:spAutoFit/>
          </a:bodyPr>
          <a:lstStyle/>
          <a:p>
            <a:r>
              <a:rPr kumimoji="1" lang="ja-JP" altLang="en-US" sz="1200" b="1" dirty="0" smtClean="0"/>
              <a:t>標高</a:t>
            </a:r>
            <a:r>
              <a:rPr kumimoji="1" lang="en-US" altLang="ja-JP" sz="1200" b="1" dirty="0" smtClean="0"/>
              <a:t>130m</a:t>
            </a:r>
            <a:r>
              <a:rPr lang="ja-JP" altLang="en-US" sz="1200" b="1" dirty="0"/>
              <a:t>線</a:t>
            </a:r>
            <a:endParaRPr kumimoji="1" lang="ja-JP" altLang="en-US" sz="1200" b="1" dirty="0"/>
          </a:p>
        </p:txBody>
      </p:sp>
      <p:cxnSp>
        <p:nvCxnSpPr>
          <p:cNvPr id="95" name="直線矢印コネクタ 94"/>
          <p:cNvCxnSpPr/>
          <p:nvPr/>
        </p:nvCxnSpPr>
        <p:spPr>
          <a:xfrm flipH="1" flipV="1">
            <a:off x="4808796" y="5043435"/>
            <a:ext cx="343400" cy="77306"/>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7" name="テキスト ボックス 96"/>
          <p:cNvSpPr txBox="1"/>
          <p:nvPr/>
        </p:nvSpPr>
        <p:spPr>
          <a:xfrm>
            <a:off x="3096728" y="5350502"/>
            <a:ext cx="1008112" cy="276999"/>
          </a:xfrm>
          <a:prstGeom prst="rect">
            <a:avLst/>
          </a:prstGeom>
          <a:noFill/>
        </p:spPr>
        <p:txBody>
          <a:bodyPr wrap="square" rtlCol="0">
            <a:spAutoFit/>
          </a:bodyPr>
          <a:lstStyle/>
          <a:p>
            <a:r>
              <a:rPr kumimoji="1" lang="ja-JP" altLang="en-US" sz="1200" b="1" dirty="0" smtClean="0"/>
              <a:t>標高</a:t>
            </a:r>
            <a:r>
              <a:rPr kumimoji="1" lang="en-US" altLang="ja-JP" sz="1200" b="1" dirty="0" smtClean="0"/>
              <a:t>100m</a:t>
            </a:r>
            <a:r>
              <a:rPr lang="ja-JP" altLang="en-US" sz="1200" b="1" dirty="0"/>
              <a:t>線</a:t>
            </a:r>
            <a:endParaRPr kumimoji="1" lang="ja-JP" altLang="en-US" sz="1200" b="1" dirty="0"/>
          </a:p>
        </p:txBody>
      </p:sp>
      <p:cxnSp>
        <p:nvCxnSpPr>
          <p:cNvPr id="98" name="直線矢印コネクタ 97"/>
          <p:cNvCxnSpPr/>
          <p:nvPr/>
        </p:nvCxnSpPr>
        <p:spPr>
          <a:xfrm flipV="1">
            <a:off x="3930217" y="5256887"/>
            <a:ext cx="151111" cy="150241"/>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テキスト ボックス 102"/>
          <p:cNvSpPr txBox="1"/>
          <p:nvPr/>
        </p:nvSpPr>
        <p:spPr>
          <a:xfrm>
            <a:off x="3092257" y="2037927"/>
            <a:ext cx="1008112" cy="276999"/>
          </a:xfrm>
          <a:prstGeom prst="rect">
            <a:avLst/>
          </a:prstGeom>
          <a:noFill/>
        </p:spPr>
        <p:txBody>
          <a:bodyPr wrap="square" rtlCol="0">
            <a:spAutoFit/>
          </a:bodyPr>
          <a:lstStyle/>
          <a:p>
            <a:r>
              <a:rPr kumimoji="1" lang="ja-JP" altLang="en-US" sz="1200" b="1" dirty="0" smtClean="0"/>
              <a:t>標高</a:t>
            </a:r>
            <a:r>
              <a:rPr lang="en-US" altLang="ja-JP" sz="1200" b="1" dirty="0"/>
              <a:t>8</a:t>
            </a:r>
            <a:r>
              <a:rPr kumimoji="1" lang="en-US" altLang="ja-JP" sz="1200" b="1" dirty="0" smtClean="0"/>
              <a:t>0m</a:t>
            </a:r>
            <a:r>
              <a:rPr lang="ja-JP" altLang="en-US" sz="1200" b="1" dirty="0"/>
              <a:t>線</a:t>
            </a:r>
            <a:endParaRPr kumimoji="1" lang="ja-JP" altLang="en-US" sz="1200" b="1" dirty="0"/>
          </a:p>
        </p:txBody>
      </p:sp>
      <p:cxnSp>
        <p:nvCxnSpPr>
          <p:cNvPr id="104" name="直線矢印コネクタ 103"/>
          <p:cNvCxnSpPr>
            <a:stCxn id="103" idx="2"/>
          </p:cNvCxnSpPr>
          <p:nvPr/>
        </p:nvCxnSpPr>
        <p:spPr>
          <a:xfrm>
            <a:off x="3596313" y="2314926"/>
            <a:ext cx="87142" cy="337554"/>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66" name="グループ化 65"/>
          <p:cNvGrpSpPr/>
          <p:nvPr/>
        </p:nvGrpSpPr>
        <p:grpSpPr>
          <a:xfrm>
            <a:off x="1331640" y="1821887"/>
            <a:ext cx="7325766" cy="3785987"/>
            <a:chOff x="1331640" y="1821887"/>
            <a:chExt cx="7325766" cy="3785987"/>
          </a:xfrm>
        </p:grpSpPr>
        <p:sp>
          <p:nvSpPr>
            <p:cNvPr id="110" name="下矢印 109"/>
            <p:cNvSpPr/>
            <p:nvPr/>
          </p:nvSpPr>
          <p:spPr>
            <a:xfrm rot="5614956">
              <a:off x="5069348" y="3881269"/>
              <a:ext cx="149276" cy="243425"/>
            </a:xfrm>
            <a:prstGeom prst="downArrow">
              <a:avLst>
                <a:gd name="adj1" fmla="val 37264"/>
                <a:gd name="adj2" fmla="val 50000"/>
              </a:avLst>
            </a:prstGeom>
            <a:solidFill>
              <a:srgbClr val="00B0F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5" name="正方形/長方形 64"/>
            <p:cNvSpPr/>
            <p:nvPr/>
          </p:nvSpPr>
          <p:spPr>
            <a:xfrm>
              <a:off x="7361262" y="1844824"/>
              <a:ext cx="1296144" cy="1588405"/>
            </a:xfrm>
            <a:prstGeom prst="rect">
              <a:avLst/>
            </a:prstGeom>
            <a:solidFill>
              <a:srgbClr val="00B0F0">
                <a:alpha val="4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正方形/長方形 132"/>
            <p:cNvSpPr/>
            <p:nvPr/>
          </p:nvSpPr>
          <p:spPr>
            <a:xfrm>
              <a:off x="1331640" y="1821887"/>
              <a:ext cx="1306601" cy="1588405"/>
            </a:xfrm>
            <a:prstGeom prst="rect">
              <a:avLst/>
            </a:prstGeom>
            <a:solidFill>
              <a:srgbClr val="00B0F0">
                <a:alpha val="4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正方形/長方形 133"/>
            <p:cNvSpPr/>
            <p:nvPr/>
          </p:nvSpPr>
          <p:spPr>
            <a:xfrm>
              <a:off x="1363908" y="4025273"/>
              <a:ext cx="1263876" cy="1563967"/>
            </a:xfrm>
            <a:prstGeom prst="rect">
              <a:avLst/>
            </a:prstGeom>
            <a:solidFill>
              <a:srgbClr val="00B0F0">
                <a:alpha val="4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正方形/長方形 134"/>
            <p:cNvSpPr/>
            <p:nvPr/>
          </p:nvSpPr>
          <p:spPr>
            <a:xfrm>
              <a:off x="7634608" y="4054450"/>
              <a:ext cx="1013273" cy="1553424"/>
            </a:xfrm>
            <a:prstGeom prst="rect">
              <a:avLst/>
            </a:prstGeom>
            <a:solidFill>
              <a:srgbClr val="00B0F0">
                <a:alpha val="4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下矢印 135"/>
            <p:cNvSpPr/>
            <p:nvPr/>
          </p:nvSpPr>
          <p:spPr>
            <a:xfrm rot="3974798">
              <a:off x="4268929" y="4356399"/>
              <a:ext cx="149276" cy="243425"/>
            </a:xfrm>
            <a:prstGeom prst="downArrow">
              <a:avLst>
                <a:gd name="adj1" fmla="val 37264"/>
                <a:gd name="adj2" fmla="val 50000"/>
              </a:avLst>
            </a:prstGeom>
            <a:solidFill>
              <a:srgbClr val="00B0F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7" name="下矢印 136"/>
            <p:cNvSpPr/>
            <p:nvPr/>
          </p:nvSpPr>
          <p:spPr>
            <a:xfrm rot="6419434">
              <a:off x="4171686" y="2960062"/>
              <a:ext cx="149276" cy="306837"/>
            </a:xfrm>
            <a:prstGeom prst="downArrow">
              <a:avLst>
                <a:gd name="adj1" fmla="val 37264"/>
                <a:gd name="adj2" fmla="val 50000"/>
              </a:avLst>
            </a:prstGeom>
            <a:solidFill>
              <a:srgbClr val="00B0F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8" name="下矢印 137"/>
            <p:cNvSpPr/>
            <p:nvPr/>
          </p:nvSpPr>
          <p:spPr>
            <a:xfrm rot="10207629">
              <a:off x="3541371" y="3230835"/>
              <a:ext cx="149276" cy="243425"/>
            </a:xfrm>
            <a:prstGeom prst="downArrow">
              <a:avLst>
                <a:gd name="adj1" fmla="val 37264"/>
                <a:gd name="adj2" fmla="val 50000"/>
              </a:avLst>
            </a:prstGeom>
            <a:solidFill>
              <a:srgbClr val="00B0F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Tree>
    <p:extLst>
      <p:ext uri="{BB962C8B-B14F-4D97-AF65-F5344CB8AC3E}">
        <p14:creationId xmlns:p14="http://schemas.microsoft.com/office/powerpoint/2010/main" val="261790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p:cNvGrpSpPr/>
          <p:nvPr/>
        </p:nvGrpSpPr>
        <p:grpSpPr>
          <a:xfrm>
            <a:off x="-535988" y="778662"/>
            <a:ext cx="4916842" cy="6329162"/>
            <a:chOff x="-535988" y="778662"/>
            <a:chExt cx="4916842" cy="6329162"/>
          </a:xfrm>
        </p:grpSpPr>
        <p:pic>
          <p:nvPicPr>
            <p:cNvPr id="102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5988" y="778662"/>
              <a:ext cx="4916842" cy="6329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グループ化 8"/>
            <p:cNvGrpSpPr/>
            <p:nvPr/>
          </p:nvGrpSpPr>
          <p:grpSpPr>
            <a:xfrm>
              <a:off x="692547" y="2901670"/>
              <a:ext cx="2421892" cy="2093509"/>
              <a:chOff x="692547" y="2901670"/>
              <a:chExt cx="2421892" cy="2093509"/>
            </a:xfrm>
          </p:grpSpPr>
          <p:sp>
            <p:nvSpPr>
              <p:cNvPr id="7" name="右矢印 6"/>
              <p:cNvSpPr/>
              <p:nvPr/>
            </p:nvSpPr>
            <p:spPr>
              <a:xfrm rot="15788477">
                <a:off x="715504" y="3052924"/>
                <a:ext cx="257572" cy="303486"/>
              </a:xfrm>
              <a:prstGeom prst="rightArrow">
                <a:avLst>
                  <a:gd name="adj1" fmla="val 28471"/>
                  <a:gd name="adj2" fmla="val 63455"/>
                </a:avLst>
              </a:prstGeom>
              <a:solidFill>
                <a:srgbClr val="66FFFF"/>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右矢印 47"/>
              <p:cNvSpPr/>
              <p:nvPr/>
            </p:nvSpPr>
            <p:spPr>
              <a:xfrm rot="6336593">
                <a:off x="1650191" y="2878713"/>
                <a:ext cx="257572" cy="303486"/>
              </a:xfrm>
              <a:prstGeom prst="rightArrow">
                <a:avLst>
                  <a:gd name="adj1" fmla="val 28471"/>
                  <a:gd name="adj2" fmla="val 63455"/>
                </a:avLst>
              </a:prstGeom>
              <a:solidFill>
                <a:srgbClr val="66FFFF"/>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右矢印 48"/>
              <p:cNvSpPr/>
              <p:nvPr/>
            </p:nvSpPr>
            <p:spPr>
              <a:xfrm rot="4247757">
                <a:off x="1844561" y="4714650"/>
                <a:ext cx="257572" cy="303486"/>
              </a:xfrm>
              <a:prstGeom prst="rightArrow">
                <a:avLst>
                  <a:gd name="adj1" fmla="val 28471"/>
                  <a:gd name="adj2" fmla="val 63455"/>
                </a:avLst>
              </a:prstGeom>
              <a:solidFill>
                <a:srgbClr val="66FFFF"/>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右矢印 49"/>
              <p:cNvSpPr/>
              <p:nvPr/>
            </p:nvSpPr>
            <p:spPr>
              <a:xfrm rot="12136030">
                <a:off x="2856867" y="3904239"/>
                <a:ext cx="257572" cy="303486"/>
              </a:xfrm>
              <a:prstGeom prst="rightArrow">
                <a:avLst>
                  <a:gd name="adj1" fmla="val 28471"/>
                  <a:gd name="adj2" fmla="val 63455"/>
                </a:avLst>
              </a:prstGeom>
              <a:solidFill>
                <a:srgbClr val="66FFFF"/>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pic>
        <p:nvPicPr>
          <p:cNvPr id="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38445" y="768216"/>
            <a:ext cx="5096656" cy="6314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6" name="グループ化 25"/>
          <p:cNvGrpSpPr/>
          <p:nvPr/>
        </p:nvGrpSpPr>
        <p:grpSpPr>
          <a:xfrm>
            <a:off x="4081029" y="6128710"/>
            <a:ext cx="547104" cy="558718"/>
            <a:chOff x="4888354" y="6185013"/>
            <a:chExt cx="547104" cy="558718"/>
          </a:xfrm>
        </p:grpSpPr>
        <p:sp>
          <p:nvSpPr>
            <p:cNvPr id="35" name="二等辺三角形 34"/>
            <p:cNvSpPr/>
            <p:nvPr/>
          </p:nvSpPr>
          <p:spPr>
            <a:xfrm>
              <a:off x="5104945" y="6185013"/>
              <a:ext cx="89431" cy="55784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6" name="フローチャート : 結合子 35"/>
            <p:cNvSpPr/>
            <p:nvPr/>
          </p:nvSpPr>
          <p:spPr>
            <a:xfrm>
              <a:off x="4888354" y="6185013"/>
              <a:ext cx="547104" cy="55871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17" name="テキスト ボックス 1"/>
          <p:cNvSpPr txBox="1">
            <a:spLocks noChangeArrowheads="1"/>
          </p:cNvSpPr>
          <p:nvPr/>
        </p:nvSpPr>
        <p:spPr bwMode="auto">
          <a:xfrm>
            <a:off x="2050241" y="91694"/>
            <a:ext cx="5040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桜ヶ丘公園　気温分布</a:t>
            </a:r>
            <a:endParaRPr lang="en-US" altLang="ja-JP" sz="4000" b="1" dirty="0" smtClean="0">
              <a:solidFill>
                <a:schemeClr val="accent5">
                  <a:lumMod val="40000"/>
                  <a:lumOff val="60000"/>
                </a:schemeClr>
              </a:solidFill>
            </a:endParaRPr>
          </a:p>
        </p:txBody>
      </p:sp>
      <p:grpSp>
        <p:nvGrpSpPr>
          <p:cNvPr id="27" name="グループ化 26"/>
          <p:cNvGrpSpPr/>
          <p:nvPr/>
        </p:nvGrpSpPr>
        <p:grpSpPr>
          <a:xfrm>
            <a:off x="4676025" y="2630649"/>
            <a:ext cx="2492495" cy="2250610"/>
            <a:chOff x="5637754" y="2670713"/>
            <a:chExt cx="2492495" cy="2250610"/>
          </a:xfrm>
        </p:grpSpPr>
        <p:sp>
          <p:nvSpPr>
            <p:cNvPr id="20" name="円/楕円 19"/>
            <p:cNvSpPr/>
            <p:nvPr/>
          </p:nvSpPr>
          <p:spPr>
            <a:xfrm rot="1405007">
              <a:off x="5637754" y="2670713"/>
              <a:ext cx="1809478" cy="436753"/>
            </a:xfrm>
            <a:prstGeom prst="ellipse">
              <a:avLst/>
            </a:prstGeom>
            <a:noFill/>
            <a:ln w="50800">
              <a:solidFill>
                <a:srgbClr val="FF0000">
                  <a:alpha val="68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円/楕円 21"/>
            <p:cNvSpPr/>
            <p:nvPr/>
          </p:nvSpPr>
          <p:spPr>
            <a:xfrm rot="20193528">
              <a:off x="5740094" y="4406262"/>
              <a:ext cx="2390155" cy="515061"/>
            </a:xfrm>
            <a:prstGeom prst="ellipse">
              <a:avLst/>
            </a:prstGeom>
            <a:noFill/>
            <a:ln w="50800">
              <a:solidFill>
                <a:srgbClr val="FF0000">
                  <a:alpha val="68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5" name="グループ化 4"/>
          <p:cNvGrpSpPr/>
          <p:nvPr/>
        </p:nvGrpSpPr>
        <p:grpSpPr>
          <a:xfrm>
            <a:off x="1538762" y="2747372"/>
            <a:ext cx="678376" cy="2290554"/>
            <a:chOff x="2482971" y="2793830"/>
            <a:chExt cx="678376" cy="2290554"/>
          </a:xfrm>
        </p:grpSpPr>
        <p:sp>
          <p:nvSpPr>
            <p:cNvPr id="34" name="円/楕円 33"/>
            <p:cNvSpPr/>
            <p:nvPr/>
          </p:nvSpPr>
          <p:spPr>
            <a:xfrm>
              <a:off x="2482971" y="2793830"/>
              <a:ext cx="480430" cy="447952"/>
            </a:xfrm>
            <a:prstGeom prst="ellipse">
              <a:avLst/>
            </a:prstGeom>
            <a:noFill/>
            <a:ln w="5080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1" name="円/楕円 100"/>
            <p:cNvSpPr/>
            <p:nvPr/>
          </p:nvSpPr>
          <p:spPr>
            <a:xfrm>
              <a:off x="2680917" y="4636432"/>
              <a:ext cx="480430" cy="447952"/>
            </a:xfrm>
            <a:prstGeom prst="ellipse">
              <a:avLst/>
            </a:prstGeom>
            <a:noFill/>
            <a:ln w="5080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4" name="グループ化 3"/>
          <p:cNvGrpSpPr/>
          <p:nvPr/>
        </p:nvGrpSpPr>
        <p:grpSpPr>
          <a:xfrm>
            <a:off x="1396827" y="2975374"/>
            <a:ext cx="1050043" cy="802502"/>
            <a:chOff x="2026868" y="3015658"/>
            <a:chExt cx="1050043" cy="802502"/>
          </a:xfrm>
        </p:grpSpPr>
        <p:sp>
          <p:nvSpPr>
            <p:cNvPr id="16" name="円/楕円 15"/>
            <p:cNvSpPr/>
            <p:nvPr/>
          </p:nvSpPr>
          <p:spPr>
            <a:xfrm rot="19386467">
              <a:off x="2026868" y="3015658"/>
              <a:ext cx="369045" cy="802502"/>
            </a:xfrm>
            <a:prstGeom prst="ellipse">
              <a:avLst/>
            </a:prstGeom>
            <a:noFill/>
            <a:ln w="50800">
              <a:solidFill>
                <a:srgbClr val="FF0000">
                  <a:alpha val="68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円/楕円 101"/>
            <p:cNvSpPr/>
            <p:nvPr/>
          </p:nvSpPr>
          <p:spPr>
            <a:xfrm>
              <a:off x="2652334" y="3199288"/>
              <a:ext cx="424577" cy="407560"/>
            </a:xfrm>
            <a:prstGeom prst="ellipse">
              <a:avLst/>
            </a:prstGeom>
            <a:noFill/>
            <a:ln w="50800">
              <a:solidFill>
                <a:srgbClr val="FF0000">
                  <a:alpha val="68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14" name="グループ化 13"/>
          <p:cNvGrpSpPr/>
          <p:nvPr/>
        </p:nvGrpSpPr>
        <p:grpSpPr>
          <a:xfrm>
            <a:off x="945224" y="810168"/>
            <a:ext cx="3454138" cy="3312689"/>
            <a:chOff x="3554509" y="-4419872"/>
            <a:chExt cx="3454138" cy="3312689"/>
          </a:xfrm>
        </p:grpSpPr>
        <p:grpSp>
          <p:nvGrpSpPr>
            <p:cNvPr id="12" name="グループ化 11"/>
            <p:cNvGrpSpPr/>
            <p:nvPr/>
          </p:nvGrpSpPr>
          <p:grpSpPr>
            <a:xfrm>
              <a:off x="4644615" y="-4405145"/>
              <a:ext cx="2364032" cy="3297962"/>
              <a:chOff x="3740000" y="-1010339"/>
              <a:chExt cx="2364032" cy="3297962"/>
            </a:xfrm>
          </p:grpSpPr>
          <p:pic>
            <p:nvPicPr>
              <p:cNvPr id="1030" name="Picture 6"/>
              <p:cNvPicPr>
                <a:picLocks noChangeAspect="1" noChangeArrowheads="1"/>
              </p:cNvPicPr>
              <p:nvPr/>
            </p:nvPicPr>
            <p:blipFill rotWithShape="1">
              <a:blip r:embed="rId4">
                <a:extLst>
                  <a:ext uri="{28A0092B-C50C-407E-A947-70E740481C1C}">
                    <a14:useLocalDpi xmlns:a14="http://schemas.microsoft.com/office/drawing/2010/main" val="0"/>
                  </a:ext>
                </a:extLst>
              </a:blip>
              <a:srcRect l="35525" t="21219" r="42305" b="53577"/>
              <a:stretch/>
            </p:blipFill>
            <p:spPr bwMode="auto">
              <a:xfrm>
                <a:off x="3740000" y="-1010339"/>
                <a:ext cx="2364032" cy="3297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 name="グループ化 10"/>
              <p:cNvGrpSpPr/>
              <p:nvPr/>
            </p:nvGrpSpPr>
            <p:grpSpPr>
              <a:xfrm>
                <a:off x="3899590" y="-586030"/>
                <a:ext cx="2073853" cy="2856235"/>
                <a:chOff x="3899590" y="-586030"/>
                <a:chExt cx="2073853" cy="2856235"/>
              </a:xfrm>
            </p:grpSpPr>
            <p:sp>
              <p:nvSpPr>
                <p:cNvPr id="54" name="テキスト ボックス 53"/>
                <p:cNvSpPr txBox="1"/>
                <p:nvPr/>
              </p:nvSpPr>
              <p:spPr>
                <a:xfrm>
                  <a:off x="5593465" y="1821969"/>
                  <a:ext cx="379978" cy="400110"/>
                </a:xfrm>
                <a:prstGeom prst="rect">
                  <a:avLst/>
                </a:prstGeom>
                <a:noFill/>
              </p:spPr>
              <p:txBody>
                <a:bodyPr wrap="square" rtlCol="0">
                  <a:spAutoFit/>
                </a:bodyPr>
                <a:lstStyle/>
                <a:p>
                  <a:r>
                    <a:rPr lang="en-US" altLang="ja-JP" sz="2000" b="1" dirty="0">
                      <a:latin typeface="+mj-ea"/>
                      <a:ea typeface="+mj-ea"/>
                    </a:rPr>
                    <a:t>A</a:t>
                  </a:r>
                  <a:endParaRPr kumimoji="1" lang="ja-JP" altLang="en-US" sz="2000" b="1" dirty="0">
                    <a:latin typeface="+mj-ea"/>
                    <a:ea typeface="+mj-ea"/>
                  </a:endParaRPr>
                </a:p>
              </p:txBody>
            </p:sp>
            <p:sp>
              <p:nvSpPr>
                <p:cNvPr id="55" name="テキスト ボックス 54"/>
                <p:cNvSpPr txBox="1"/>
                <p:nvPr/>
              </p:nvSpPr>
              <p:spPr>
                <a:xfrm>
                  <a:off x="5139998" y="1870095"/>
                  <a:ext cx="379978" cy="400110"/>
                </a:xfrm>
                <a:prstGeom prst="rect">
                  <a:avLst/>
                </a:prstGeom>
                <a:noFill/>
              </p:spPr>
              <p:txBody>
                <a:bodyPr wrap="square" rtlCol="0">
                  <a:spAutoFit/>
                </a:bodyPr>
                <a:lstStyle/>
                <a:p>
                  <a:r>
                    <a:rPr lang="en-US" altLang="ja-JP" sz="2000" b="1" dirty="0" smtClean="0">
                      <a:latin typeface="+mj-ea"/>
                      <a:ea typeface="+mj-ea"/>
                    </a:rPr>
                    <a:t>B</a:t>
                  </a:r>
                </a:p>
              </p:txBody>
            </p:sp>
            <p:sp>
              <p:nvSpPr>
                <p:cNvPr id="56" name="テキスト ボックス 55"/>
                <p:cNvSpPr txBox="1"/>
                <p:nvPr/>
              </p:nvSpPr>
              <p:spPr>
                <a:xfrm>
                  <a:off x="5329987" y="1205989"/>
                  <a:ext cx="379978" cy="400110"/>
                </a:xfrm>
                <a:prstGeom prst="rect">
                  <a:avLst/>
                </a:prstGeom>
                <a:noFill/>
              </p:spPr>
              <p:txBody>
                <a:bodyPr wrap="square" rtlCol="0">
                  <a:spAutoFit/>
                </a:bodyPr>
                <a:lstStyle/>
                <a:p>
                  <a:r>
                    <a:rPr lang="en-US" altLang="ja-JP" sz="2000" b="1" dirty="0">
                      <a:latin typeface="+mj-ea"/>
                      <a:ea typeface="+mj-ea"/>
                    </a:rPr>
                    <a:t>C</a:t>
                  </a:r>
                  <a:endParaRPr kumimoji="1" lang="ja-JP" altLang="en-US" sz="2000" b="1" dirty="0">
                    <a:latin typeface="+mj-ea"/>
                    <a:ea typeface="+mj-ea"/>
                  </a:endParaRPr>
                </a:p>
              </p:txBody>
            </p:sp>
            <p:sp>
              <p:nvSpPr>
                <p:cNvPr id="57" name="テキスト ボックス 56"/>
                <p:cNvSpPr txBox="1"/>
                <p:nvPr/>
              </p:nvSpPr>
              <p:spPr>
                <a:xfrm>
                  <a:off x="4830000" y="381586"/>
                  <a:ext cx="379978" cy="400110"/>
                </a:xfrm>
                <a:prstGeom prst="rect">
                  <a:avLst/>
                </a:prstGeom>
                <a:noFill/>
              </p:spPr>
              <p:txBody>
                <a:bodyPr wrap="square" rtlCol="0">
                  <a:spAutoFit/>
                </a:bodyPr>
                <a:lstStyle/>
                <a:p>
                  <a:r>
                    <a:rPr lang="en-US" altLang="ja-JP" sz="2000" b="1" dirty="0" smtClean="0">
                      <a:latin typeface="+mj-ea"/>
                      <a:ea typeface="+mj-ea"/>
                    </a:rPr>
                    <a:t>D</a:t>
                  </a:r>
                  <a:endParaRPr kumimoji="1" lang="ja-JP" altLang="en-US" sz="2000" b="1" dirty="0">
                    <a:latin typeface="+mj-ea"/>
                    <a:ea typeface="+mj-ea"/>
                  </a:endParaRPr>
                </a:p>
              </p:txBody>
            </p:sp>
            <p:sp>
              <p:nvSpPr>
                <p:cNvPr id="58" name="テキスト ボックス 57"/>
                <p:cNvSpPr txBox="1"/>
                <p:nvPr/>
              </p:nvSpPr>
              <p:spPr>
                <a:xfrm>
                  <a:off x="4649583" y="115344"/>
                  <a:ext cx="379978" cy="400110"/>
                </a:xfrm>
                <a:prstGeom prst="rect">
                  <a:avLst/>
                </a:prstGeom>
                <a:noFill/>
              </p:spPr>
              <p:txBody>
                <a:bodyPr wrap="square" rtlCol="0">
                  <a:spAutoFit/>
                </a:bodyPr>
                <a:lstStyle/>
                <a:p>
                  <a:r>
                    <a:rPr lang="en-US" altLang="ja-JP" sz="2000" b="1" dirty="0" smtClean="0">
                      <a:latin typeface="+mj-ea"/>
                      <a:ea typeface="+mj-ea"/>
                    </a:rPr>
                    <a:t>E</a:t>
                  </a:r>
                  <a:endParaRPr kumimoji="1" lang="ja-JP" altLang="en-US" sz="2000" b="1" dirty="0">
                    <a:latin typeface="+mj-ea"/>
                    <a:ea typeface="+mj-ea"/>
                  </a:endParaRPr>
                </a:p>
              </p:txBody>
            </p:sp>
            <p:sp>
              <p:nvSpPr>
                <p:cNvPr id="59" name="テキスト ボックス 58"/>
                <p:cNvSpPr txBox="1"/>
                <p:nvPr/>
              </p:nvSpPr>
              <p:spPr>
                <a:xfrm>
                  <a:off x="3899590" y="-586030"/>
                  <a:ext cx="379978" cy="400110"/>
                </a:xfrm>
                <a:prstGeom prst="rect">
                  <a:avLst/>
                </a:prstGeom>
                <a:noFill/>
              </p:spPr>
              <p:txBody>
                <a:bodyPr wrap="square" rtlCol="0">
                  <a:spAutoFit/>
                </a:bodyPr>
                <a:lstStyle/>
                <a:p>
                  <a:r>
                    <a:rPr lang="en-US" altLang="ja-JP" sz="2000" b="1" dirty="0">
                      <a:latin typeface="+mj-ea"/>
                      <a:ea typeface="+mj-ea"/>
                    </a:rPr>
                    <a:t>F</a:t>
                  </a:r>
                  <a:endParaRPr kumimoji="1" lang="ja-JP" altLang="en-US" sz="2000" b="1" dirty="0">
                    <a:latin typeface="+mj-ea"/>
                    <a:ea typeface="+mj-ea"/>
                  </a:endParaRPr>
                </a:p>
              </p:txBody>
            </p:sp>
          </p:grpSp>
        </p:grpSp>
        <p:grpSp>
          <p:nvGrpSpPr>
            <p:cNvPr id="6" name="グループ化 5"/>
            <p:cNvGrpSpPr/>
            <p:nvPr/>
          </p:nvGrpSpPr>
          <p:grpSpPr>
            <a:xfrm>
              <a:off x="3554509" y="-4419872"/>
              <a:ext cx="3437656" cy="3312689"/>
              <a:chOff x="1403648" y="824518"/>
              <a:chExt cx="3437656" cy="3312689"/>
            </a:xfrm>
          </p:grpSpPr>
          <p:sp>
            <p:nvSpPr>
              <p:cNvPr id="15" name="正方形/長方形 14"/>
              <p:cNvSpPr/>
              <p:nvPr/>
            </p:nvSpPr>
            <p:spPr>
              <a:xfrm>
                <a:off x="1403648" y="2476420"/>
                <a:ext cx="1008112" cy="1574652"/>
              </a:xfrm>
              <a:prstGeom prst="rect">
                <a:avLst/>
              </a:prstGeom>
              <a:noFill/>
              <a:ln w="508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正方形/長方形 24"/>
              <p:cNvSpPr/>
              <p:nvPr/>
            </p:nvSpPr>
            <p:spPr>
              <a:xfrm>
                <a:off x="2496540" y="824518"/>
                <a:ext cx="2344764" cy="3312689"/>
              </a:xfrm>
              <a:prstGeom prst="rect">
                <a:avLst/>
              </a:prstGeom>
              <a:noFill/>
              <a:ln w="508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grpSp>
        <p:nvGrpSpPr>
          <p:cNvPr id="40" name="グループ化 39"/>
          <p:cNvGrpSpPr/>
          <p:nvPr/>
        </p:nvGrpSpPr>
        <p:grpSpPr>
          <a:xfrm>
            <a:off x="945224" y="816863"/>
            <a:ext cx="1129025" cy="3337398"/>
            <a:chOff x="1403648" y="824518"/>
            <a:chExt cx="1129025" cy="3337398"/>
          </a:xfrm>
        </p:grpSpPr>
        <p:cxnSp>
          <p:nvCxnSpPr>
            <p:cNvPr id="8" name="直線コネクタ 7"/>
            <p:cNvCxnSpPr/>
            <p:nvPr/>
          </p:nvCxnSpPr>
          <p:spPr>
            <a:xfrm flipV="1">
              <a:off x="1403648" y="824518"/>
              <a:ext cx="1129025" cy="1656344"/>
            </a:xfrm>
            <a:prstGeom prst="line">
              <a:avLst/>
            </a:prstGeom>
            <a:ln w="34925">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1403648" y="4051072"/>
              <a:ext cx="1092892" cy="110844"/>
            </a:xfrm>
            <a:prstGeom prst="line">
              <a:avLst/>
            </a:prstGeom>
            <a:ln w="34925">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flipV="1">
              <a:off x="2411760" y="2461813"/>
              <a:ext cx="84780" cy="12355"/>
            </a:xfrm>
            <a:prstGeom prst="line">
              <a:avLst/>
            </a:prstGeom>
            <a:ln w="34925">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2411760" y="4051072"/>
              <a:ext cx="81013" cy="0"/>
            </a:xfrm>
            <a:prstGeom prst="line">
              <a:avLst/>
            </a:prstGeom>
            <a:ln w="34925">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41" name="グループ化 40"/>
          <p:cNvGrpSpPr/>
          <p:nvPr/>
        </p:nvGrpSpPr>
        <p:grpSpPr>
          <a:xfrm>
            <a:off x="7845612" y="3022976"/>
            <a:ext cx="1296201" cy="3221699"/>
            <a:chOff x="7697049" y="519289"/>
            <a:chExt cx="1454478" cy="3364609"/>
          </a:xfrm>
        </p:grpSpPr>
        <p:grpSp>
          <p:nvGrpSpPr>
            <p:cNvPr id="42" name="グループ化 41"/>
            <p:cNvGrpSpPr/>
            <p:nvPr/>
          </p:nvGrpSpPr>
          <p:grpSpPr>
            <a:xfrm>
              <a:off x="7812360" y="944747"/>
              <a:ext cx="1327356" cy="2939151"/>
              <a:chOff x="7812360" y="944747"/>
              <a:chExt cx="1327356" cy="2939151"/>
            </a:xfrm>
          </p:grpSpPr>
          <p:pic>
            <p:nvPicPr>
              <p:cNvPr id="46" name="Picture 3"/>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7966" t="27906" r="37632" b="15402"/>
              <a:stretch/>
            </p:blipFill>
            <p:spPr bwMode="auto">
              <a:xfrm>
                <a:off x="7812360" y="944747"/>
                <a:ext cx="1327356" cy="293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7" name="正方形/長方形 46"/>
              <p:cNvSpPr/>
              <p:nvPr/>
            </p:nvSpPr>
            <p:spPr>
              <a:xfrm>
                <a:off x="7812360" y="2194010"/>
                <a:ext cx="1080120" cy="1546978"/>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43" name="フローチャート : 結合子 42"/>
            <p:cNvSpPr>
              <a:spLocks noChangeAspect="1"/>
            </p:cNvSpPr>
            <p:nvPr/>
          </p:nvSpPr>
          <p:spPr>
            <a:xfrm>
              <a:off x="8087492" y="1055108"/>
              <a:ext cx="68800" cy="69636"/>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4" name="テキスト ボックス 1"/>
            <p:cNvSpPr txBox="1">
              <a:spLocks noChangeArrowheads="1"/>
            </p:cNvSpPr>
            <p:nvPr/>
          </p:nvSpPr>
          <p:spPr bwMode="auto">
            <a:xfrm>
              <a:off x="7697049" y="519289"/>
              <a:ext cx="1454478" cy="289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solidFill>
                    <a:srgbClr val="FFFF00"/>
                  </a:solidFill>
                </a:rPr>
                <a:t>気温差基準点</a:t>
              </a:r>
              <a:endParaRPr lang="en-US" altLang="ja-JP" sz="1200" b="1" dirty="0" smtClean="0">
                <a:solidFill>
                  <a:srgbClr val="FFFF00"/>
                </a:solidFill>
              </a:endParaRPr>
            </a:p>
          </p:txBody>
        </p:sp>
        <p:cxnSp>
          <p:nvCxnSpPr>
            <p:cNvPr id="45" name="直線矢印コネクタ 44"/>
            <p:cNvCxnSpPr/>
            <p:nvPr/>
          </p:nvCxnSpPr>
          <p:spPr>
            <a:xfrm flipH="1">
              <a:off x="8133500" y="828085"/>
              <a:ext cx="115958" cy="227022"/>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pic>
        <p:nvPicPr>
          <p:cNvPr id="1031"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9552" y="4140196"/>
            <a:ext cx="4312431" cy="2241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 name="グループ化 20"/>
          <p:cNvGrpSpPr/>
          <p:nvPr/>
        </p:nvGrpSpPr>
        <p:grpSpPr>
          <a:xfrm>
            <a:off x="5340549" y="2625049"/>
            <a:ext cx="613780" cy="2331887"/>
            <a:chOff x="5340549" y="2625049"/>
            <a:chExt cx="613780" cy="2331887"/>
          </a:xfrm>
        </p:grpSpPr>
        <p:sp>
          <p:nvSpPr>
            <p:cNvPr id="64" name="円/楕円 63"/>
            <p:cNvSpPr/>
            <p:nvPr/>
          </p:nvSpPr>
          <p:spPr>
            <a:xfrm>
              <a:off x="5340549" y="2625049"/>
              <a:ext cx="480430" cy="447952"/>
            </a:xfrm>
            <a:prstGeom prst="ellipse">
              <a:avLst/>
            </a:prstGeom>
            <a:noFill/>
            <a:ln w="50800">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5" name="円/楕円 64"/>
            <p:cNvSpPr/>
            <p:nvPr/>
          </p:nvSpPr>
          <p:spPr>
            <a:xfrm>
              <a:off x="5473899" y="4508984"/>
              <a:ext cx="480430" cy="447952"/>
            </a:xfrm>
            <a:prstGeom prst="ellipse">
              <a:avLst/>
            </a:prstGeom>
            <a:noFill/>
            <a:ln w="50800">
              <a:solidFill>
                <a:srgbClr val="0033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Tree>
    <p:extLst>
      <p:ext uri="{BB962C8B-B14F-4D97-AF65-F5344CB8AC3E}">
        <p14:creationId xmlns:p14="http://schemas.microsoft.com/office/powerpoint/2010/main" val="256517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5"/>
                                        </p:tgtEl>
                                      </p:cBhvr>
                                    </p:animEffect>
                                    <p:set>
                                      <p:cBhvr>
                                        <p:cTn id="30" dur="1" fill="hold">
                                          <p:stCondLst>
                                            <p:cond delay="499"/>
                                          </p:stCondLst>
                                        </p:cTn>
                                        <p:tgtEl>
                                          <p:spTgt spid="5"/>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27"/>
                                        </p:tgtEl>
                                      </p:cBhvr>
                                    </p:animEffect>
                                    <p:set>
                                      <p:cBhvr>
                                        <p:cTn id="33" dur="1" fill="hold">
                                          <p:stCondLst>
                                            <p:cond delay="499"/>
                                          </p:stCondLst>
                                        </p:cTn>
                                        <p:tgtEl>
                                          <p:spTgt spid="27"/>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1"/>
                                        </p:tgtEl>
                                      </p:cBhvr>
                                    </p:animEffect>
                                    <p:set>
                                      <p:cBhvr>
                                        <p:cTn id="36" dur="1" fill="hold">
                                          <p:stCondLst>
                                            <p:cond delay="499"/>
                                          </p:stCondLst>
                                        </p:cTn>
                                        <p:tgtEl>
                                          <p:spTgt spid="21"/>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par>
                                <p:cTn id="40" presetID="10" presetClass="entr" presetSubtype="0" fill="hold" nodeType="with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par>
                                <p:cTn id="43" presetID="10" presetClass="entr" presetSubtype="0" fill="hold" nodeType="withEffect">
                                  <p:stCondLst>
                                    <p:cond delay="0"/>
                                  </p:stCondLst>
                                  <p:childTnLst>
                                    <p:set>
                                      <p:cBhvr>
                                        <p:cTn id="44" dur="1" fill="hold">
                                          <p:stCondLst>
                                            <p:cond delay="0"/>
                                          </p:stCondLst>
                                        </p:cTn>
                                        <p:tgtEl>
                                          <p:spTgt spid="1031"/>
                                        </p:tgtEl>
                                        <p:attrNameLst>
                                          <p:attrName>style.visibility</p:attrName>
                                        </p:attrNameLst>
                                      </p:cBhvr>
                                      <p:to>
                                        <p:strVal val="visible"/>
                                      </p:to>
                                    </p:set>
                                    <p:animEffect transition="in" filter="fade">
                                      <p:cBhvr>
                                        <p:cTn id="45" dur="500"/>
                                        <p:tgtEl>
                                          <p:spTgt spid="10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p:cNvGrpSpPr/>
          <p:nvPr/>
        </p:nvGrpSpPr>
        <p:grpSpPr>
          <a:xfrm>
            <a:off x="3851920" y="645436"/>
            <a:ext cx="5636084" cy="6077312"/>
            <a:chOff x="3491880" y="267104"/>
            <a:chExt cx="5636084" cy="6077312"/>
          </a:xfrm>
        </p:grpSpPr>
        <p:pic>
          <p:nvPicPr>
            <p:cNvPr id="2050"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2816"/>
            <a:stretch/>
          </p:blipFill>
          <p:spPr bwMode="auto">
            <a:xfrm>
              <a:off x="3491880" y="267104"/>
              <a:ext cx="5636084" cy="6077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二等辺三角形 8"/>
            <p:cNvSpPr/>
            <p:nvPr/>
          </p:nvSpPr>
          <p:spPr>
            <a:xfrm>
              <a:off x="8257602" y="5491366"/>
              <a:ext cx="89431" cy="55784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0" name="フローチャート : 結合子 9"/>
            <p:cNvSpPr/>
            <p:nvPr/>
          </p:nvSpPr>
          <p:spPr>
            <a:xfrm>
              <a:off x="8041011" y="5491366"/>
              <a:ext cx="547104" cy="55871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3" name="テキスト ボックス 1"/>
          <p:cNvSpPr txBox="1">
            <a:spLocks noChangeArrowheads="1"/>
          </p:cNvSpPr>
          <p:nvPr/>
        </p:nvSpPr>
        <p:spPr bwMode="auto">
          <a:xfrm>
            <a:off x="1123929" y="0"/>
            <a:ext cx="687272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桜ヶ丘公園冷気流出の影響</a:t>
            </a:r>
            <a:endParaRPr lang="en-US" altLang="ja-JP" sz="4000" b="1" dirty="0" smtClean="0">
              <a:solidFill>
                <a:schemeClr val="accent5">
                  <a:lumMod val="40000"/>
                  <a:lumOff val="60000"/>
                </a:schemeClr>
              </a:solidFill>
            </a:endParaRPr>
          </a:p>
        </p:txBody>
      </p:sp>
      <p:sp>
        <p:nvSpPr>
          <p:cNvPr id="4" name="円/楕円 3"/>
          <p:cNvSpPr/>
          <p:nvPr/>
        </p:nvSpPr>
        <p:spPr>
          <a:xfrm rot="19589053">
            <a:off x="6028492" y="2603161"/>
            <a:ext cx="1017495" cy="419460"/>
          </a:xfrm>
          <a:prstGeom prst="ellipse">
            <a:avLst/>
          </a:prstGeom>
          <a:noFill/>
          <a:ln w="50800">
            <a:solidFill>
              <a:srgbClr val="FF0000">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円/楕円 4"/>
          <p:cNvSpPr/>
          <p:nvPr/>
        </p:nvSpPr>
        <p:spPr>
          <a:xfrm rot="345621">
            <a:off x="5576856" y="4069970"/>
            <a:ext cx="393699" cy="684709"/>
          </a:xfrm>
          <a:prstGeom prst="ellipse">
            <a:avLst/>
          </a:prstGeom>
          <a:noFill/>
          <a:ln w="50800">
            <a:solidFill>
              <a:srgbClr val="FF0000">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テキスト ボックス 1"/>
          <p:cNvSpPr txBox="1">
            <a:spLocks noChangeArrowheads="1"/>
          </p:cNvSpPr>
          <p:nvPr/>
        </p:nvSpPr>
        <p:spPr bwMode="auto">
          <a:xfrm>
            <a:off x="601798" y="879307"/>
            <a:ext cx="288032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市街地への</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冷気流出を確認</a:t>
            </a:r>
            <a:endParaRPr lang="en-US" altLang="ja-JP" sz="2800" b="1" dirty="0" smtClean="0">
              <a:solidFill>
                <a:schemeClr val="accent5">
                  <a:lumMod val="40000"/>
                  <a:lumOff val="60000"/>
                </a:schemeClr>
              </a:solidFill>
            </a:endParaRPr>
          </a:p>
        </p:txBody>
      </p:sp>
      <p:sp>
        <p:nvSpPr>
          <p:cNvPr id="8" name="正方形/長方形 7"/>
          <p:cNvSpPr/>
          <p:nvPr/>
        </p:nvSpPr>
        <p:spPr>
          <a:xfrm>
            <a:off x="700482" y="881715"/>
            <a:ext cx="2736304" cy="101648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テキスト ボックス 1"/>
          <p:cNvSpPr txBox="1">
            <a:spLocks noChangeArrowheads="1"/>
          </p:cNvSpPr>
          <p:nvPr/>
        </p:nvSpPr>
        <p:spPr bwMode="auto">
          <a:xfrm>
            <a:off x="5233" y="2923287"/>
            <a:ext cx="413995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冷気流出による気温変化</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と距離を調べる</a:t>
            </a:r>
            <a:endParaRPr lang="en-US" altLang="ja-JP" sz="2800" b="1" dirty="0" smtClean="0">
              <a:solidFill>
                <a:schemeClr val="accent5">
                  <a:lumMod val="40000"/>
                  <a:lumOff val="60000"/>
                </a:schemeClr>
              </a:solidFill>
            </a:endParaRPr>
          </a:p>
        </p:txBody>
      </p:sp>
      <p:sp>
        <p:nvSpPr>
          <p:cNvPr id="12" name="下矢印 11"/>
          <p:cNvSpPr/>
          <p:nvPr/>
        </p:nvSpPr>
        <p:spPr>
          <a:xfrm>
            <a:off x="1663916" y="2083886"/>
            <a:ext cx="756084" cy="720767"/>
          </a:xfrm>
          <a:prstGeom prst="downArrow">
            <a:avLst>
              <a:gd name="adj1" fmla="val 32567"/>
              <a:gd name="adj2" fmla="val 43144"/>
            </a:avLst>
          </a:prstGeom>
          <a:solidFill>
            <a:srgbClr val="FFFF99"/>
          </a:solidFill>
          <a:ln>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正方形/長方形 12"/>
          <p:cNvSpPr/>
          <p:nvPr/>
        </p:nvSpPr>
        <p:spPr>
          <a:xfrm>
            <a:off x="90879" y="2896369"/>
            <a:ext cx="3960440" cy="101648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4" name="グループ化 13"/>
          <p:cNvGrpSpPr/>
          <p:nvPr/>
        </p:nvGrpSpPr>
        <p:grpSpPr>
          <a:xfrm>
            <a:off x="6933480" y="881716"/>
            <a:ext cx="1588765" cy="461664"/>
            <a:chOff x="12718166" y="-2316548"/>
            <a:chExt cx="1782767" cy="482143"/>
          </a:xfrm>
        </p:grpSpPr>
        <p:sp>
          <p:nvSpPr>
            <p:cNvPr id="17" name="テキスト ボックス 1"/>
            <p:cNvSpPr txBox="1">
              <a:spLocks noChangeArrowheads="1"/>
            </p:cNvSpPr>
            <p:nvPr/>
          </p:nvSpPr>
          <p:spPr bwMode="auto">
            <a:xfrm>
              <a:off x="12997807" y="-2123691"/>
              <a:ext cx="1503126" cy="289286"/>
            </a:xfrm>
            <a:prstGeom prst="rect">
              <a:avLst/>
            </a:prstGeom>
            <a:solidFill>
              <a:srgbClr val="FFFFFF"/>
            </a:solidFill>
            <a:ln w="6350">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気温差基準点</a:t>
              </a:r>
              <a:endParaRPr lang="en-US" altLang="ja-JP" sz="1200" b="1" dirty="0" smtClean="0"/>
            </a:p>
          </p:txBody>
        </p:sp>
        <p:cxnSp>
          <p:nvCxnSpPr>
            <p:cNvPr id="18" name="直線矢印コネクタ 17"/>
            <p:cNvCxnSpPr/>
            <p:nvPr/>
          </p:nvCxnSpPr>
          <p:spPr>
            <a:xfrm flipH="1" flipV="1">
              <a:off x="12718166" y="-2316548"/>
              <a:ext cx="289191" cy="2247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 name="テキスト ボックス 1"/>
          <p:cNvSpPr txBox="1"/>
          <p:nvPr/>
        </p:nvSpPr>
        <p:spPr>
          <a:xfrm>
            <a:off x="4101408" y="697049"/>
            <a:ext cx="622846" cy="369332"/>
          </a:xfrm>
          <a:prstGeom prst="rect">
            <a:avLst/>
          </a:prstGeom>
          <a:noFill/>
        </p:spPr>
        <p:txBody>
          <a:bodyPr wrap="square" rtlCol="0">
            <a:spAutoFit/>
          </a:bodyPr>
          <a:lstStyle/>
          <a:p>
            <a:r>
              <a:rPr kumimoji="1" lang="en-US" altLang="ja-JP" dirty="0" smtClean="0">
                <a:solidFill>
                  <a:schemeClr val="bg1"/>
                </a:solidFill>
                <a:latin typeface="+mj-ea"/>
                <a:ea typeface="+mj-ea"/>
              </a:rPr>
              <a:t>(m)</a:t>
            </a:r>
            <a:endParaRPr kumimoji="1" lang="ja-JP" altLang="en-US" dirty="0">
              <a:solidFill>
                <a:schemeClr val="bg1"/>
              </a:solidFill>
              <a:latin typeface="+mj-ea"/>
              <a:ea typeface="+mj-ea"/>
            </a:endParaRPr>
          </a:p>
        </p:txBody>
      </p:sp>
      <p:sp>
        <p:nvSpPr>
          <p:cNvPr id="22" name="テキスト ボックス 21"/>
          <p:cNvSpPr txBox="1"/>
          <p:nvPr/>
        </p:nvSpPr>
        <p:spPr>
          <a:xfrm>
            <a:off x="8463241" y="6579647"/>
            <a:ext cx="622846" cy="307777"/>
          </a:xfrm>
          <a:prstGeom prst="rect">
            <a:avLst/>
          </a:prstGeom>
          <a:noFill/>
        </p:spPr>
        <p:txBody>
          <a:bodyPr wrap="square" rtlCol="0">
            <a:spAutoFit/>
          </a:bodyPr>
          <a:lstStyle/>
          <a:p>
            <a:r>
              <a:rPr kumimoji="1" lang="en-US" altLang="ja-JP" sz="1400" dirty="0" smtClean="0">
                <a:solidFill>
                  <a:schemeClr val="bg1"/>
                </a:solidFill>
                <a:latin typeface="+mj-ea"/>
                <a:ea typeface="+mj-ea"/>
              </a:rPr>
              <a:t>(m)</a:t>
            </a:r>
            <a:endParaRPr kumimoji="1" lang="ja-JP" altLang="en-US" sz="1400" dirty="0">
              <a:solidFill>
                <a:schemeClr val="bg1"/>
              </a:solidFill>
              <a:latin typeface="+mj-ea"/>
              <a:ea typeface="+mj-ea"/>
            </a:endParaRPr>
          </a:p>
        </p:txBody>
      </p:sp>
      <p:grpSp>
        <p:nvGrpSpPr>
          <p:cNvPr id="24" name="グループ化 23"/>
          <p:cNvGrpSpPr/>
          <p:nvPr/>
        </p:nvGrpSpPr>
        <p:grpSpPr>
          <a:xfrm>
            <a:off x="45387" y="4239253"/>
            <a:ext cx="4211637" cy="2189163"/>
            <a:chOff x="45387" y="4239253"/>
            <a:chExt cx="4211637" cy="2189163"/>
          </a:xfrm>
        </p:grpSpPr>
        <p:pic>
          <p:nvPicPr>
            <p:cNvPr id="2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387" y="4239253"/>
              <a:ext cx="4211637" cy="2189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正方形/長方形 24"/>
            <p:cNvSpPr/>
            <p:nvPr/>
          </p:nvSpPr>
          <p:spPr>
            <a:xfrm>
              <a:off x="3686696" y="4315649"/>
              <a:ext cx="144016" cy="1827058"/>
            </a:xfrm>
            <a:prstGeom prst="rect">
              <a:avLst/>
            </a:prstGeom>
            <a:solidFill>
              <a:srgbClr val="FFFF66">
                <a:alpha val="48627"/>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7" name="テキスト ボックス 31"/>
          <p:cNvSpPr txBox="1"/>
          <p:nvPr/>
        </p:nvSpPr>
        <p:spPr>
          <a:xfrm>
            <a:off x="8235065" y="5363729"/>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sp>
        <p:nvSpPr>
          <p:cNvPr id="28" name="正方形/長方形 27"/>
          <p:cNvSpPr/>
          <p:nvPr/>
        </p:nvSpPr>
        <p:spPr>
          <a:xfrm>
            <a:off x="8361067" y="5692146"/>
            <a:ext cx="513149" cy="45719"/>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Tree>
    <p:extLst>
      <p:ext uri="{BB962C8B-B14F-4D97-AF65-F5344CB8AC3E}">
        <p14:creationId xmlns:p14="http://schemas.microsoft.com/office/powerpoint/2010/main" val="403934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2" grpId="0" animBg="1"/>
      <p:bldP spid="1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グループ化 111"/>
          <p:cNvGrpSpPr/>
          <p:nvPr/>
        </p:nvGrpSpPr>
        <p:grpSpPr>
          <a:xfrm>
            <a:off x="287524" y="718160"/>
            <a:ext cx="6696744" cy="3127561"/>
            <a:chOff x="1206675" y="720190"/>
            <a:chExt cx="6696744" cy="3127561"/>
          </a:xfrm>
        </p:grpSpPr>
        <p:grpSp>
          <p:nvGrpSpPr>
            <p:cNvPr id="111" name="グループ化 110"/>
            <p:cNvGrpSpPr/>
            <p:nvPr/>
          </p:nvGrpSpPr>
          <p:grpSpPr>
            <a:xfrm>
              <a:off x="1206675" y="720190"/>
              <a:ext cx="6696744" cy="3127561"/>
              <a:chOff x="1206675" y="720190"/>
              <a:chExt cx="6696744" cy="3127561"/>
            </a:xfrm>
          </p:grpSpPr>
          <p:grpSp>
            <p:nvGrpSpPr>
              <p:cNvPr id="55" name="グループ化 54"/>
              <p:cNvGrpSpPr>
                <a:grpSpLocks noChangeAspect="1"/>
              </p:cNvGrpSpPr>
              <p:nvPr/>
            </p:nvGrpSpPr>
            <p:grpSpPr>
              <a:xfrm>
                <a:off x="1206675" y="720190"/>
                <a:ext cx="6696744" cy="3127561"/>
                <a:chOff x="1185676" y="1421085"/>
                <a:chExt cx="7372351" cy="3443088"/>
              </a:xfrm>
            </p:grpSpPr>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8090" t="9440" r="6278" b="27765"/>
                <a:stretch/>
              </p:blipFill>
              <p:spPr bwMode="auto">
                <a:xfrm>
                  <a:off x="1185676" y="1421085"/>
                  <a:ext cx="7372351" cy="3443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 name="フローチャート : 結合子 55"/>
                <p:cNvSpPr/>
                <p:nvPr/>
              </p:nvSpPr>
              <p:spPr>
                <a:xfrm>
                  <a:off x="5415507" y="4013383"/>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7" name="フローチャート : 結合子 56"/>
                <p:cNvSpPr/>
                <p:nvPr/>
              </p:nvSpPr>
              <p:spPr>
                <a:xfrm>
                  <a:off x="5576162" y="4335828"/>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8" name="フローチャート : 結合子 57"/>
                <p:cNvSpPr/>
                <p:nvPr/>
              </p:nvSpPr>
              <p:spPr>
                <a:xfrm>
                  <a:off x="4268728" y="3573016"/>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9" name="フローチャート : 結合子 58"/>
                <p:cNvSpPr/>
                <p:nvPr/>
              </p:nvSpPr>
              <p:spPr>
                <a:xfrm>
                  <a:off x="1964472" y="2708920"/>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60" name="フローチャート : 結合子 59"/>
                <p:cNvSpPr/>
                <p:nvPr/>
              </p:nvSpPr>
              <p:spPr>
                <a:xfrm>
                  <a:off x="2195736" y="1916832"/>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116" name="二等辺三角形 115"/>
              <p:cNvSpPr/>
              <p:nvPr/>
            </p:nvSpPr>
            <p:spPr>
              <a:xfrm>
                <a:off x="7518444" y="3234397"/>
                <a:ext cx="89431" cy="55784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17" name="フローチャート : 結合子 116"/>
              <p:cNvSpPr/>
              <p:nvPr/>
            </p:nvSpPr>
            <p:spPr>
              <a:xfrm>
                <a:off x="7301853" y="3234397"/>
                <a:ext cx="547104" cy="55871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119" name="テキスト ボックス 294"/>
            <p:cNvSpPr txBox="1"/>
            <p:nvPr/>
          </p:nvSpPr>
          <p:spPr>
            <a:xfrm>
              <a:off x="6361424" y="1875043"/>
              <a:ext cx="545405"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120" name="テキスト ボックス 293"/>
            <p:cNvSpPr txBox="1"/>
            <p:nvPr/>
          </p:nvSpPr>
          <p:spPr>
            <a:xfrm>
              <a:off x="6302628" y="1952328"/>
              <a:ext cx="662995" cy="39681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a:latin typeface="+mj-ea"/>
                  <a:ea typeface="+mj-ea"/>
                  <a:cs typeface="Times New Roman"/>
                </a:rPr>
                <a:t>尾根</a:t>
              </a:r>
              <a:endParaRPr lang="ja-JP" kern="100" dirty="0">
                <a:effectLst/>
                <a:latin typeface="+mj-ea"/>
                <a:ea typeface="+mj-ea"/>
                <a:cs typeface="Times New Roman"/>
              </a:endParaRPr>
            </a:p>
          </p:txBody>
        </p:sp>
      </p:grpSp>
      <p:sp>
        <p:nvSpPr>
          <p:cNvPr id="66" name="テキスト ボックス 1"/>
          <p:cNvSpPr txBox="1">
            <a:spLocks noChangeArrowheads="1"/>
          </p:cNvSpPr>
          <p:nvPr/>
        </p:nvSpPr>
        <p:spPr bwMode="auto">
          <a:xfrm>
            <a:off x="38322" y="19259"/>
            <a:ext cx="64945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緑地縁と西側市街地の比較</a:t>
            </a:r>
            <a:endParaRPr lang="en-US" altLang="ja-JP" sz="4000" b="1" dirty="0" smtClean="0">
              <a:solidFill>
                <a:schemeClr val="accent5">
                  <a:lumMod val="40000"/>
                  <a:lumOff val="60000"/>
                </a:schemeClr>
              </a:solidFill>
            </a:endParaRPr>
          </a:p>
        </p:txBody>
      </p:sp>
      <p:sp>
        <p:nvSpPr>
          <p:cNvPr id="86" name="円/楕円 85"/>
          <p:cNvSpPr/>
          <p:nvPr/>
        </p:nvSpPr>
        <p:spPr>
          <a:xfrm rot="20078272">
            <a:off x="4064347" y="2931728"/>
            <a:ext cx="420015" cy="684709"/>
          </a:xfrm>
          <a:prstGeom prst="ellipse">
            <a:avLst/>
          </a:prstGeom>
          <a:noFill/>
          <a:ln w="381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0" name="右矢印 99"/>
          <p:cNvSpPr/>
          <p:nvPr/>
        </p:nvSpPr>
        <p:spPr>
          <a:xfrm rot="9521438">
            <a:off x="4845182" y="2805964"/>
            <a:ext cx="1751565" cy="238558"/>
          </a:xfrm>
          <a:prstGeom prst="rightArrow">
            <a:avLst>
              <a:gd name="adj1" fmla="val 499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6" name="グループ化 5"/>
          <p:cNvGrpSpPr/>
          <p:nvPr/>
        </p:nvGrpSpPr>
        <p:grpSpPr>
          <a:xfrm>
            <a:off x="632991" y="1010968"/>
            <a:ext cx="5899894" cy="2955047"/>
            <a:chOff x="1552426" y="1002559"/>
            <a:chExt cx="5899894" cy="2955047"/>
          </a:xfrm>
        </p:grpSpPr>
        <p:grpSp>
          <p:nvGrpSpPr>
            <p:cNvPr id="106" name="グループ化 105"/>
            <p:cNvGrpSpPr/>
            <p:nvPr/>
          </p:nvGrpSpPr>
          <p:grpSpPr>
            <a:xfrm>
              <a:off x="1552426" y="1002559"/>
              <a:ext cx="5899894" cy="2955047"/>
              <a:chOff x="1552426" y="1002559"/>
              <a:chExt cx="5899894" cy="2955047"/>
            </a:xfrm>
          </p:grpSpPr>
          <p:grpSp>
            <p:nvGrpSpPr>
              <p:cNvPr id="105" name="グループ化 104"/>
              <p:cNvGrpSpPr/>
              <p:nvPr/>
            </p:nvGrpSpPr>
            <p:grpSpPr>
              <a:xfrm>
                <a:off x="1738718" y="1002559"/>
                <a:ext cx="2589243" cy="1998156"/>
                <a:chOff x="1738718" y="1002559"/>
                <a:chExt cx="2589243" cy="1998156"/>
              </a:xfrm>
            </p:grpSpPr>
            <p:sp>
              <p:nvSpPr>
                <p:cNvPr id="81" name="フローチャート : 結合子 80"/>
                <p:cNvSpPr/>
                <p:nvPr/>
              </p:nvSpPr>
              <p:spPr>
                <a:xfrm>
                  <a:off x="3831261" y="2496659"/>
                  <a:ext cx="496700" cy="504056"/>
                </a:xfrm>
                <a:prstGeom prst="flowChartConnector">
                  <a:avLst/>
                </a:prstGeom>
                <a:noFill/>
                <a:ln w="38100">
                  <a:solidFill>
                    <a:srgbClr val="006600">
                      <a:alpha val="7098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8" name="フローチャート : 結合子 87"/>
                <p:cNvSpPr/>
                <p:nvPr/>
              </p:nvSpPr>
              <p:spPr>
                <a:xfrm>
                  <a:off x="1738718" y="1710945"/>
                  <a:ext cx="496700" cy="504056"/>
                </a:xfrm>
                <a:prstGeom prst="flowChartConnector">
                  <a:avLst/>
                </a:prstGeom>
                <a:noFill/>
                <a:ln w="38100">
                  <a:solidFill>
                    <a:schemeClr val="accent6">
                      <a:lumMod val="75000"/>
                      <a:alpha val="7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9" name="フローチャート : 結合子 88"/>
                <p:cNvSpPr/>
                <p:nvPr/>
              </p:nvSpPr>
              <p:spPr>
                <a:xfrm>
                  <a:off x="1949072" y="1002559"/>
                  <a:ext cx="496700" cy="504056"/>
                </a:xfrm>
                <a:prstGeom prst="flowChartConnector">
                  <a:avLst/>
                </a:prstGeom>
                <a:noFill/>
                <a:ln w="38100">
                  <a:solidFill>
                    <a:srgbClr val="FF0000">
                      <a:alpha val="7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104" name="グループ化 103"/>
              <p:cNvGrpSpPr/>
              <p:nvPr/>
            </p:nvGrpSpPr>
            <p:grpSpPr>
              <a:xfrm>
                <a:off x="1552426" y="1317497"/>
                <a:ext cx="5899894" cy="2640109"/>
                <a:chOff x="1552426" y="1317497"/>
                <a:chExt cx="5899894" cy="2640109"/>
              </a:xfrm>
            </p:grpSpPr>
            <p:cxnSp>
              <p:nvCxnSpPr>
                <p:cNvPr id="83" name="直線矢印コネクタ 82"/>
                <p:cNvCxnSpPr/>
                <p:nvPr/>
              </p:nvCxnSpPr>
              <p:spPr>
                <a:xfrm flipV="1">
                  <a:off x="1552426" y="1317497"/>
                  <a:ext cx="366438" cy="2345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直線矢印コネクタ 92"/>
                <p:cNvCxnSpPr/>
                <p:nvPr/>
              </p:nvCxnSpPr>
              <p:spPr>
                <a:xfrm flipH="1" flipV="1">
                  <a:off x="2235418" y="2215002"/>
                  <a:ext cx="2197328" cy="17426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H="1" flipV="1">
                  <a:off x="5121848" y="2674917"/>
                  <a:ext cx="2330472" cy="128268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直線矢印コネクタ 100"/>
                <p:cNvCxnSpPr/>
                <p:nvPr/>
              </p:nvCxnSpPr>
              <p:spPr>
                <a:xfrm flipH="1">
                  <a:off x="4432746" y="2674917"/>
                  <a:ext cx="693864" cy="340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cxnSp>
          <p:nvCxnSpPr>
            <p:cNvPr id="45" name="直線コネクタ 44"/>
            <p:cNvCxnSpPr/>
            <p:nvPr/>
          </p:nvCxnSpPr>
          <p:spPr>
            <a:xfrm flipV="1">
              <a:off x="1560350" y="1539769"/>
              <a:ext cx="0" cy="241783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グループ化 19"/>
          <p:cNvGrpSpPr/>
          <p:nvPr/>
        </p:nvGrpSpPr>
        <p:grpSpPr>
          <a:xfrm>
            <a:off x="107504" y="3953239"/>
            <a:ext cx="8906249" cy="2847883"/>
            <a:chOff x="107504" y="3953239"/>
            <a:chExt cx="8906249" cy="2847883"/>
          </a:xfrm>
        </p:grpSpPr>
        <p:pic>
          <p:nvPicPr>
            <p:cNvPr id="20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4" y="3958350"/>
              <a:ext cx="2877688" cy="2842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3909" y="3953239"/>
              <a:ext cx="2899844" cy="2838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78817" y="3953239"/>
              <a:ext cx="2916082" cy="2838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 name="グループ化 13"/>
            <p:cNvGrpSpPr/>
            <p:nvPr/>
          </p:nvGrpSpPr>
          <p:grpSpPr>
            <a:xfrm>
              <a:off x="640915" y="4044206"/>
              <a:ext cx="8232231" cy="2272734"/>
              <a:chOff x="637754" y="4044206"/>
              <a:chExt cx="8235392" cy="2291786"/>
            </a:xfrm>
          </p:grpSpPr>
          <p:cxnSp>
            <p:nvCxnSpPr>
              <p:cNvPr id="62" name="直線コネクタ 61"/>
              <p:cNvCxnSpPr/>
              <p:nvPr/>
            </p:nvCxnSpPr>
            <p:spPr>
              <a:xfrm flipH="1">
                <a:off x="6643152" y="4044377"/>
                <a:ext cx="2229994" cy="229161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76" name="直線コネクタ 75"/>
              <p:cNvCxnSpPr/>
              <p:nvPr/>
            </p:nvCxnSpPr>
            <p:spPr>
              <a:xfrm flipH="1">
                <a:off x="637754" y="4058495"/>
                <a:ext cx="2225367" cy="225082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77" name="直線コネクタ 76"/>
              <p:cNvCxnSpPr/>
              <p:nvPr/>
            </p:nvCxnSpPr>
            <p:spPr>
              <a:xfrm flipH="1">
                <a:off x="3563889" y="4049140"/>
                <a:ext cx="2304256" cy="2286852"/>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645678" y="4502261"/>
                <a:ext cx="2240994"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H="1">
                <a:off x="3563889" y="4499530"/>
                <a:ext cx="2304256" cy="1"/>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H="1" flipV="1">
                <a:off x="6644008" y="4499530"/>
                <a:ext cx="2229137" cy="4763"/>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flipH="1">
                <a:off x="2404504" y="4044206"/>
                <a:ext cx="1602" cy="225082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a:off x="5402699" y="4044377"/>
                <a:ext cx="3364" cy="229161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flipH="1">
                <a:off x="8429413" y="4052835"/>
                <a:ext cx="2" cy="2280756"/>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grpSp>
        <p:nvGrpSpPr>
          <p:cNvPr id="44" name="グループ化 43"/>
          <p:cNvGrpSpPr/>
          <p:nvPr/>
        </p:nvGrpSpPr>
        <p:grpSpPr>
          <a:xfrm>
            <a:off x="6967811" y="519289"/>
            <a:ext cx="2183716" cy="3364609"/>
            <a:chOff x="6967811" y="519289"/>
            <a:chExt cx="2183716" cy="3364609"/>
          </a:xfrm>
        </p:grpSpPr>
        <p:grpSp>
          <p:nvGrpSpPr>
            <p:cNvPr id="15" name="グループ化 14"/>
            <p:cNvGrpSpPr/>
            <p:nvPr/>
          </p:nvGrpSpPr>
          <p:grpSpPr>
            <a:xfrm>
              <a:off x="6967811" y="944747"/>
              <a:ext cx="2171905" cy="2939151"/>
              <a:chOff x="6967811" y="944747"/>
              <a:chExt cx="2171905" cy="2939151"/>
            </a:xfrm>
          </p:grpSpPr>
          <p:pic>
            <p:nvPicPr>
              <p:cNvPr id="67" name="Picture 3"/>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8803" t="27906" r="37632" b="15402"/>
              <a:stretch/>
            </p:blipFill>
            <p:spPr bwMode="auto">
              <a:xfrm>
                <a:off x="6967811" y="944747"/>
                <a:ext cx="2171905" cy="293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8" name="正方形/長方形 67"/>
              <p:cNvSpPr/>
              <p:nvPr/>
            </p:nvSpPr>
            <p:spPr>
              <a:xfrm>
                <a:off x="7524328" y="2620468"/>
                <a:ext cx="1272260" cy="611899"/>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69" name="フローチャート : 結合子 68"/>
            <p:cNvSpPr>
              <a:spLocks noChangeAspect="1"/>
            </p:cNvSpPr>
            <p:nvPr/>
          </p:nvSpPr>
          <p:spPr>
            <a:xfrm>
              <a:off x="8087492" y="1055108"/>
              <a:ext cx="68800" cy="69636"/>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0" name="テキスト ボックス 1"/>
            <p:cNvSpPr txBox="1">
              <a:spLocks noChangeArrowheads="1"/>
            </p:cNvSpPr>
            <p:nvPr/>
          </p:nvSpPr>
          <p:spPr bwMode="auto">
            <a:xfrm>
              <a:off x="7927391" y="519289"/>
              <a:ext cx="12241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solidFill>
                    <a:srgbClr val="FFFF00"/>
                  </a:solidFill>
                </a:rPr>
                <a:t>気温差基準点</a:t>
              </a:r>
              <a:endParaRPr lang="en-US" altLang="ja-JP" sz="1200" b="1" dirty="0" smtClean="0">
                <a:solidFill>
                  <a:srgbClr val="FFFF00"/>
                </a:solidFill>
              </a:endParaRPr>
            </a:p>
          </p:txBody>
        </p:sp>
        <p:cxnSp>
          <p:nvCxnSpPr>
            <p:cNvPr id="72" name="直線矢印コネクタ 71"/>
            <p:cNvCxnSpPr/>
            <p:nvPr/>
          </p:nvCxnSpPr>
          <p:spPr>
            <a:xfrm flipH="1">
              <a:off x="8133500" y="828085"/>
              <a:ext cx="115958" cy="227022"/>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grpSp>
        <p:nvGrpSpPr>
          <p:cNvPr id="113" name="グループ化 112"/>
          <p:cNvGrpSpPr/>
          <p:nvPr/>
        </p:nvGrpSpPr>
        <p:grpSpPr>
          <a:xfrm>
            <a:off x="4061831" y="750674"/>
            <a:ext cx="3873873" cy="1384995"/>
            <a:chOff x="5102228" y="1029513"/>
            <a:chExt cx="3873873" cy="1384995"/>
          </a:xfrm>
        </p:grpSpPr>
        <p:sp>
          <p:nvSpPr>
            <p:cNvPr id="123" name="正方形/長方形 122"/>
            <p:cNvSpPr/>
            <p:nvPr/>
          </p:nvSpPr>
          <p:spPr>
            <a:xfrm>
              <a:off x="5193554" y="1076496"/>
              <a:ext cx="3698926" cy="1287855"/>
            </a:xfrm>
            <a:prstGeom prst="rect">
              <a:avLst/>
            </a:prstGeom>
            <a:solidFill>
              <a:srgbClr val="002060"/>
            </a:solid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2" name="テキスト ボックス 1"/>
            <p:cNvSpPr txBox="1">
              <a:spLocks noChangeArrowheads="1"/>
            </p:cNvSpPr>
            <p:nvPr/>
          </p:nvSpPr>
          <p:spPr bwMode="auto">
            <a:xfrm>
              <a:off x="5102228" y="1029513"/>
              <a:ext cx="387387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緑地縁の気温低下量が</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少ないとあまり市街地には流出していない</a:t>
              </a:r>
              <a:endParaRPr lang="en-US" altLang="ja-JP" sz="2800" b="1" dirty="0" smtClean="0">
                <a:solidFill>
                  <a:schemeClr val="accent5">
                    <a:lumMod val="40000"/>
                    <a:lumOff val="60000"/>
                  </a:schemeClr>
                </a:solidFill>
              </a:endParaRPr>
            </a:p>
          </p:txBody>
        </p:sp>
      </p:grpSp>
      <p:sp>
        <p:nvSpPr>
          <p:cNvPr id="71" name="テキスト ボックス 70"/>
          <p:cNvSpPr txBox="1"/>
          <p:nvPr/>
        </p:nvSpPr>
        <p:spPr>
          <a:xfrm>
            <a:off x="1237502" y="5727752"/>
            <a:ext cx="1584176" cy="523220"/>
          </a:xfrm>
          <a:prstGeom prst="rect">
            <a:avLst/>
          </a:prstGeom>
          <a:solidFill>
            <a:schemeClr val="bg1">
              <a:lumMod val="85000"/>
            </a:schemeClr>
          </a:solidFill>
          <a:ln>
            <a:solidFill>
              <a:schemeClr val="tx1"/>
            </a:solidFill>
          </a:ln>
        </p:spPr>
        <p:txBody>
          <a:bodyPr wrap="square" rtlCol="0">
            <a:spAutoFit/>
          </a:bodyPr>
          <a:lstStyle/>
          <a:p>
            <a:r>
              <a:rPr kumimoji="1" lang="ja-JP" altLang="en-US" sz="1400" dirty="0" smtClean="0"/>
              <a:t>　　</a:t>
            </a:r>
            <a:r>
              <a:rPr kumimoji="1" lang="ja-JP" altLang="en-US" sz="1400" b="1" dirty="0" smtClean="0"/>
              <a:t>にじみ出し前半</a:t>
            </a:r>
            <a:endParaRPr kumimoji="1" lang="en-US" altLang="ja-JP" sz="1400" b="1" dirty="0" smtClean="0"/>
          </a:p>
          <a:p>
            <a:r>
              <a:rPr lang="ja-JP" altLang="en-US" sz="1400" b="1" dirty="0"/>
              <a:t>　</a:t>
            </a:r>
            <a:r>
              <a:rPr lang="ja-JP" altLang="en-US" sz="1400" b="1" dirty="0" smtClean="0"/>
              <a:t>　にじみ出し後半</a:t>
            </a:r>
            <a:endParaRPr kumimoji="1" lang="ja-JP" altLang="en-US" sz="1400" b="1" dirty="0"/>
          </a:p>
        </p:txBody>
      </p:sp>
      <p:sp>
        <p:nvSpPr>
          <p:cNvPr id="73" name="正方形/長方形 72"/>
          <p:cNvSpPr/>
          <p:nvPr/>
        </p:nvSpPr>
        <p:spPr>
          <a:xfrm rot="10800000" flipH="1" flipV="1">
            <a:off x="1321415" y="5799760"/>
            <a:ext cx="144016" cy="153540"/>
          </a:xfrm>
          <a:prstGeom prst="rect">
            <a:avLst/>
          </a:prstGeom>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4" name="正方形/長方形 73"/>
          <p:cNvSpPr/>
          <p:nvPr/>
        </p:nvSpPr>
        <p:spPr>
          <a:xfrm rot="10800000" flipH="1" flipV="1">
            <a:off x="1321416" y="6022132"/>
            <a:ext cx="144016" cy="153540"/>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5" name="テキスト ボックス 31"/>
          <p:cNvSpPr txBox="1"/>
          <p:nvPr/>
        </p:nvSpPr>
        <p:spPr>
          <a:xfrm>
            <a:off x="911415" y="3364600"/>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sp>
        <p:nvSpPr>
          <p:cNvPr id="78" name="正方形/長方形 77"/>
          <p:cNvSpPr/>
          <p:nvPr/>
        </p:nvSpPr>
        <p:spPr>
          <a:xfrm>
            <a:off x="696230" y="3673395"/>
            <a:ext cx="1163513" cy="68175"/>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17" name="グループ化 16"/>
          <p:cNvGrpSpPr/>
          <p:nvPr/>
        </p:nvGrpSpPr>
        <p:grpSpPr>
          <a:xfrm>
            <a:off x="632991" y="4496023"/>
            <a:ext cx="7799163" cy="1231729"/>
            <a:chOff x="632991" y="4496023"/>
            <a:chExt cx="7799163" cy="1231729"/>
          </a:xfrm>
        </p:grpSpPr>
        <p:cxnSp>
          <p:nvCxnSpPr>
            <p:cNvPr id="79" name="直線矢印コネクタ 78"/>
            <p:cNvCxnSpPr/>
            <p:nvPr/>
          </p:nvCxnSpPr>
          <p:spPr>
            <a:xfrm flipH="1">
              <a:off x="632991" y="4500468"/>
              <a:ext cx="1120181" cy="545973"/>
            </a:xfrm>
            <a:prstGeom prst="straightConnector1">
              <a:avLst/>
            </a:prstGeom>
            <a:ln w="25400">
              <a:solidFill>
                <a:srgbClr val="0000FF"/>
              </a:solidFill>
              <a:tailEnd type="none"/>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flipH="1" flipV="1">
              <a:off x="1744245" y="4502096"/>
              <a:ext cx="670402" cy="4722"/>
            </a:xfrm>
            <a:prstGeom prst="line">
              <a:avLst/>
            </a:prstGeom>
            <a:ln w="254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flipH="1" flipV="1">
              <a:off x="4732039" y="4499198"/>
              <a:ext cx="670402" cy="4722"/>
            </a:xfrm>
            <a:prstGeom prst="line">
              <a:avLst/>
            </a:prstGeom>
            <a:ln w="254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H="1">
              <a:off x="3565927" y="4496023"/>
              <a:ext cx="1176907" cy="1021209"/>
            </a:xfrm>
            <a:prstGeom prst="straightConnector1">
              <a:avLst/>
            </a:prstGeom>
            <a:ln w="25400">
              <a:solidFill>
                <a:srgbClr val="0000FF"/>
              </a:solidFill>
              <a:tailEnd type="none"/>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H="1">
              <a:off x="7935704" y="4502515"/>
              <a:ext cx="496450" cy="1942"/>
            </a:xfrm>
            <a:prstGeom prst="line">
              <a:avLst/>
            </a:prstGeom>
            <a:ln w="254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H="1">
              <a:off x="6644008" y="4503643"/>
              <a:ext cx="1304396" cy="1224109"/>
            </a:xfrm>
            <a:prstGeom prst="straightConnector1">
              <a:avLst/>
            </a:prstGeom>
            <a:ln w="25400">
              <a:solidFill>
                <a:srgbClr val="0000FF"/>
              </a:solidFill>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9819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500"/>
                                        <p:tgtEl>
                                          <p:spTgt spid="10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500"/>
                                        <p:tgtEl>
                                          <p:spTgt spid="8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fade">
                                      <p:cBhvr>
                                        <p:cTn id="21" dur="500"/>
                                        <p:tgtEl>
                                          <p:spTgt spid="113"/>
                                        </p:tgtEl>
                                      </p:cBhvr>
                                    </p:animEffect>
                                  </p:childTnLst>
                                </p:cTn>
                              </p:par>
                              <p:par>
                                <p:cTn id="22" presetID="10" presetClass="entr" presetSubtype="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10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841062" y="260648"/>
            <a:ext cx="2088232" cy="646331"/>
          </a:xfrm>
          <a:prstGeom prst="rect">
            <a:avLst/>
          </a:prstGeom>
          <a:noFill/>
        </p:spPr>
        <p:txBody>
          <a:bodyPr wrap="square" rtlCol="0">
            <a:spAutoFit/>
          </a:bodyPr>
          <a:lstStyle/>
          <a:p>
            <a:r>
              <a:rPr kumimoji="1" lang="ja-JP" altLang="en-US" sz="3600" dirty="0" smtClean="0">
                <a:solidFill>
                  <a:schemeClr val="accent5">
                    <a:lumMod val="40000"/>
                    <a:lumOff val="60000"/>
                  </a:schemeClr>
                </a:solidFill>
              </a:rPr>
              <a:t>研究背景</a:t>
            </a:r>
            <a:endParaRPr kumimoji="1" lang="ja-JP" altLang="en-US" sz="3600" dirty="0">
              <a:solidFill>
                <a:schemeClr val="accent5">
                  <a:lumMod val="40000"/>
                  <a:lumOff val="60000"/>
                </a:schemeClr>
              </a:solidFill>
            </a:endParaRPr>
          </a:p>
        </p:txBody>
      </p:sp>
      <p:sp>
        <p:nvSpPr>
          <p:cNvPr id="5" name="Oval 2"/>
          <p:cNvSpPr>
            <a:spLocks noChangeArrowheads="1"/>
          </p:cNvSpPr>
          <p:nvPr/>
        </p:nvSpPr>
        <p:spPr bwMode="auto">
          <a:xfrm>
            <a:off x="906747" y="2744254"/>
            <a:ext cx="7200799" cy="6122467"/>
          </a:xfrm>
          <a:prstGeom prst="ellipse">
            <a:avLst/>
          </a:prstGeom>
          <a:gradFill>
            <a:gsLst>
              <a:gs pos="6000">
                <a:srgbClr val="FFF200">
                  <a:alpha val="63000"/>
                  <a:lumMod val="65000"/>
                  <a:lumOff val="35000"/>
                </a:srgbClr>
              </a:gs>
              <a:gs pos="17000">
                <a:srgbClr val="FF9E1A"/>
              </a:gs>
              <a:gs pos="100000">
                <a:srgbClr val="FF2D00">
                  <a:alpha val="56000"/>
                </a:srgbClr>
              </a:gs>
              <a:gs pos="27000">
                <a:srgbClr val="FF7A00">
                  <a:alpha val="87000"/>
                </a:srgbClr>
              </a:gs>
              <a:gs pos="61000">
                <a:srgbClr val="FF0300"/>
              </a:gs>
              <a:gs pos="99000">
                <a:srgbClr val="4D0808"/>
              </a:gs>
            </a:gsLst>
            <a:lin ang="5400000" scaled="0"/>
          </a:gradFill>
          <a:ln>
            <a:noFill/>
          </a:ln>
          <a:effectLst>
            <a:softEdge rad="368300"/>
          </a:effectLst>
        </p:spPr>
        <p:txBody>
          <a:bodyPr wrap="none" anchor="ctr"/>
          <a:lstStyle/>
          <a:p>
            <a:pPr>
              <a:defRPr/>
            </a:pPr>
            <a:endParaRPr lang="ja-JP" altLang="en-US" dirty="0"/>
          </a:p>
        </p:txBody>
      </p:sp>
      <p:grpSp>
        <p:nvGrpSpPr>
          <p:cNvPr id="6" name="Group 3"/>
          <p:cNvGrpSpPr>
            <a:grpSpLocks/>
          </p:cNvGrpSpPr>
          <p:nvPr/>
        </p:nvGrpSpPr>
        <p:grpSpPr bwMode="auto">
          <a:xfrm>
            <a:off x="1908175" y="3357563"/>
            <a:ext cx="5257800" cy="2460625"/>
            <a:chOff x="257" y="274"/>
            <a:chExt cx="442" cy="228"/>
          </a:xfrm>
        </p:grpSpPr>
        <p:sp>
          <p:nvSpPr>
            <p:cNvPr id="7" name="Rectangle 4"/>
            <p:cNvSpPr>
              <a:spLocks noChangeArrowheads="1"/>
            </p:cNvSpPr>
            <p:nvPr/>
          </p:nvSpPr>
          <p:spPr bwMode="auto">
            <a:xfrm>
              <a:off x="515" y="304"/>
              <a:ext cx="78" cy="197"/>
            </a:xfrm>
            <a:prstGeom prst="rect">
              <a:avLst/>
            </a:prstGeom>
            <a:solidFill>
              <a:srgbClr val="C0C0C0"/>
            </a:solidFill>
            <a:ln w="9525">
              <a:solidFill>
                <a:srgbClr val="FFFFFF"/>
              </a:solidFill>
              <a:miter lim="800000"/>
              <a:headEnd/>
              <a:tailEnd/>
            </a:ln>
          </p:spPr>
          <p:txBody>
            <a:bodyPr/>
            <a:lstStyle/>
            <a:p>
              <a:endParaRPr lang="ja-JP" altLang="en-US" dirty="0"/>
            </a:p>
          </p:txBody>
        </p:sp>
        <p:sp>
          <p:nvSpPr>
            <p:cNvPr id="8" name="Rectangle 5"/>
            <p:cNvSpPr>
              <a:spLocks noChangeArrowheads="1"/>
            </p:cNvSpPr>
            <p:nvPr/>
          </p:nvSpPr>
          <p:spPr bwMode="auto">
            <a:xfrm>
              <a:off x="257" y="366"/>
              <a:ext cx="62" cy="135"/>
            </a:xfrm>
            <a:prstGeom prst="rect">
              <a:avLst/>
            </a:prstGeom>
            <a:solidFill>
              <a:srgbClr val="C0C0C0"/>
            </a:solidFill>
            <a:ln w="9525">
              <a:solidFill>
                <a:srgbClr val="FFFFFF"/>
              </a:solidFill>
              <a:miter lim="800000"/>
              <a:headEnd/>
              <a:tailEnd/>
            </a:ln>
          </p:spPr>
          <p:txBody>
            <a:bodyPr/>
            <a:lstStyle/>
            <a:p>
              <a:endParaRPr lang="ja-JP" altLang="en-US" dirty="0"/>
            </a:p>
          </p:txBody>
        </p:sp>
        <p:sp>
          <p:nvSpPr>
            <p:cNvPr id="9" name="Rectangle 6"/>
            <p:cNvSpPr>
              <a:spLocks noChangeArrowheads="1"/>
            </p:cNvSpPr>
            <p:nvPr/>
          </p:nvSpPr>
          <p:spPr bwMode="auto">
            <a:xfrm>
              <a:off x="309" y="296"/>
              <a:ext cx="46" cy="204"/>
            </a:xfrm>
            <a:prstGeom prst="rect">
              <a:avLst/>
            </a:prstGeom>
            <a:solidFill>
              <a:srgbClr val="808080"/>
            </a:solidFill>
            <a:ln w="9525">
              <a:solidFill>
                <a:srgbClr val="FFFFFF"/>
              </a:solidFill>
              <a:miter lim="800000"/>
              <a:headEnd/>
              <a:tailEnd/>
            </a:ln>
          </p:spPr>
          <p:txBody>
            <a:bodyPr/>
            <a:lstStyle/>
            <a:p>
              <a:endParaRPr lang="ja-JP" altLang="en-US" dirty="0"/>
            </a:p>
          </p:txBody>
        </p:sp>
        <p:sp>
          <p:nvSpPr>
            <p:cNvPr id="10" name="Rectangle 7"/>
            <p:cNvSpPr>
              <a:spLocks noChangeArrowheads="1"/>
            </p:cNvSpPr>
            <p:nvPr/>
          </p:nvSpPr>
          <p:spPr bwMode="auto">
            <a:xfrm>
              <a:off x="330" y="344"/>
              <a:ext cx="78" cy="157"/>
            </a:xfrm>
            <a:prstGeom prst="rect">
              <a:avLst/>
            </a:prstGeom>
            <a:solidFill>
              <a:srgbClr val="969696"/>
            </a:solidFill>
            <a:ln w="9525">
              <a:solidFill>
                <a:srgbClr val="FFFFFF"/>
              </a:solidFill>
              <a:miter lim="800000"/>
              <a:headEnd/>
              <a:tailEnd/>
            </a:ln>
          </p:spPr>
          <p:txBody>
            <a:bodyPr/>
            <a:lstStyle/>
            <a:p>
              <a:endParaRPr lang="ja-JP" altLang="en-US" dirty="0"/>
            </a:p>
          </p:txBody>
        </p:sp>
        <p:sp>
          <p:nvSpPr>
            <p:cNvPr id="11" name="Rectangle 8"/>
            <p:cNvSpPr>
              <a:spLocks noChangeArrowheads="1"/>
            </p:cNvSpPr>
            <p:nvPr/>
          </p:nvSpPr>
          <p:spPr bwMode="auto">
            <a:xfrm>
              <a:off x="460" y="344"/>
              <a:ext cx="78" cy="157"/>
            </a:xfrm>
            <a:prstGeom prst="rect">
              <a:avLst/>
            </a:prstGeom>
            <a:solidFill>
              <a:srgbClr val="808080"/>
            </a:solidFill>
            <a:ln w="9525">
              <a:solidFill>
                <a:srgbClr val="FFFFFF"/>
              </a:solidFill>
              <a:miter lim="800000"/>
              <a:headEnd/>
              <a:tailEnd/>
            </a:ln>
          </p:spPr>
          <p:txBody>
            <a:bodyPr/>
            <a:lstStyle/>
            <a:p>
              <a:endParaRPr lang="ja-JP" altLang="en-US" dirty="0"/>
            </a:p>
          </p:txBody>
        </p:sp>
        <p:sp>
          <p:nvSpPr>
            <p:cNvPr id="12" name="Rectangle 9"/>
            <p:cNvSpPr>
              <a:spLocks noChangeArrowheads="1"/>
            </p:cNvSpPr>
            <p:nvPr/>
          </p:nvSpPr>
          <p:spPr bwMode="auto">
            <a:xfrm>
              <a:off x="421" y="274"/>
              <a:ext cx="67" cy="226"/>
            </a:xfrm>
            <a:prstGeom prst="rect">
              <a:avLst/>
            </a:prstGeom>
            <a:solidFill>
              <a:srgbClr val="C0C0C0"/>
            </a:solidFill>
            <a:ln w="9525">
              <a:solidFill>
                <a:srgbClr val="FFFFFF"/>
              </a:solidFill>
              <a:miter lim="800000"/>
              <a:headEnd/>
              <a:tailEnd/>
            </a:ln>
          </p:spPr>
          <p:txBody>
            <a:bodyPr/>
            <a:lstStyle/>
            <a:p>
              <a:endParaRPr lang="ja-JP" altLang="en-US" dirty="0"/>
            </a:p>
          </p:txBody>
        </p:sp>
        <p:sp>
          <p:nvSpPr>
            <p:cNvPr id="13" name="Rectangle 10"/>
            <p:cNvSpPr>
              <a:spLocks noChangeArrowheads="1"/>
            </p:cNvSpPr>
            <p:nvPr/>
          </p:nvSpPr>
          <p:spPr bwMode="auto">
            <a:xfrm>
              <a:off x="355" y="421"/>
              <a:ext cx="78" cy="81"/>
            </a:xfrm>
            <a:prstGeom prst="rect">
              <a:avLst/>
            </a:prstGeom>
            <a:solidFill>
              <a:srgbClr val="C0C0C0"/>
            </a:solidFill>
            <a:ln w="9525">
              <a:solidFill>
                <a:srgbClr val="FFFFFF"/>
              </a:solidFill>
              <a:miter lim="800000"/>
              <a:headEnd/>
              <a:tailEnd/>
            </a:ln>
          </p:spPr>
          <p:txBody>
            <a:bodyPr/>
            <a:lstStyle/>
            <a:p>
              <a:endParaRPr lang="ja-JP" altLang="en-US" dirty="0"/>
            </a:p>
          </p:txBody>
        </p:sp>
        <p:sp>
          <p:nvSpPr>
            <p:cNvPr id="14" name="Rectangle 11"/>
            <p:cNvSpPr>
              <a:spLocks noChangeArrowheads="1"/>
            </p:cNvSpPr>
            <p:nvPr/>
          </p:nvSpPr>
          <p:spPr bwMode="auto">
            <a:xfrm>
              <a:off x="640" y="390"/>
              <a:ext cx="59" cy="111"/>
            </a:xfrm>
            <a:prstGeom prst="rect">
              <a:avLst/>
            </a:prstGeom>
            <a:solidFill>
              <a:srgbClr val="C0C0C0"/>
            </a:solidFill>
            <a:ln w="9525">
              <a:solidFill>
                <a:srgbClr val="FFFFFF"/>
              </a:solidFill>
              <a:miter lim="800000"/>
              <a:headEnd/>
              <a:tailEnd/>
            </a:ln>
          </p:spPr>
          <p:txBody>
            <a:bodyPr/>
            <a:lstStyle/>
            <a:p>
              <a:endParaRPr lang="ja-JP" altLang="en-US" dirty="0"/>
            </a:p>
          </p:txBody>
        </p:sp>
        <p:sp>
          <p:nvSpPr>
            <p:cNvPr id="15" name="Rectangle 12"/>
            <p:cNvSpPr>
              <a:spLocks noChangeArrowheads="1"/>
            </p:cNvSpPr>
            <p:nvPr/>
          </p:nvSpPr>
          <p:spPr bwMode="auto">
            <a:xfrm>
              <a:off x="581" y="342"/>
              <a:ext cx="78" cy="159"/>
            </a:xfrm>
            <a:prstGeom prst="rect">
              <a:avLst/>
            </a:prstGeom>
            <a:solidFill>
              <a:srgbClr val="969696"/>
            </a:solidFill>
            <a:ln w="9525">
              <a:solidFill>
                <a:srgbClr val="FFFFFF"/>
              </a:solidFill>
              <a:miter lim="800000"/>
              <a:headEnd/>
              <a:tailEnd/>
            </a:ln>
          </p:spPr>
          <p:txBody>
            <a:bodyPr/>
            <a:lstStyle/>
            <a:p>
              <a:endParaRPr lang="ja-JP" altLang="en-US" dirty="0"/>
            </a:p>
          </p:txBody>
        </p:sp>
        <p:sp>
          <p:nvSpPr>
            <p:cNvPr id="16" name="Rectangle 13"/>
            <p:cNvSpPr>
              <a:spLocks noChangeArrowheads="1"/>
            </p:cNvSpPr>
            <p:nvPr/>
          </p:nvSpPr>
          <p:spPr bwMode="auto">
            <a:xfrm>
              <a:off x="511" y="406"/>
              <a:ext cx="78" cy="95"/>
            </a:xfrm>
            <a:prstGeom prst="rect">
              <a:avLst/>
            </a:prstGeom>
            <a:solidFill>
              <a:srgbClr val="C0C0C0"/>
            </a:solidFill>
            <a:ln w="9525">
              <a:solidFill>
                <a:srgbClr val="FFFFFF"/>
              </a:solidFill>
              <a:miter lim="800000"/>
              <a:headEnd/>
              <a:tailEnd/>
            </a:ln>
          </p:spPr>
          <p:txBody>
            <a:bodyPr/>
            <a:lstStyle/>
            <a:p>
              <a:endParaRPr lang="ja-JP" altLang="en-US" dirty="0"/>
            </a:p>
          </p:txBody>
        </p:sp>
      </p:grpSp>
      <p:sp>
        <p:nvSpPr>
          <p:cNvPr id="17" name="Oval 14"/>
          <p:cNvSpPr>
            <a:spLocks noChangeArrowheads="1"/>
          </p:cNvSpPr>
          <p:nvPr/>
        </p:nvSpPr>
        <p:spPr bwMode="auto">
          <a:xfrm>
            <a:off x="3633788" y="4509120"/>
            <a:ext cx="2522388" cy="2592287"/>
          </a:xfrm>
          <a:prstGeom prst="ellipse">
            <a:avLst/>
          </a:prstGeom>
          <a:gradFill>
            <a:gsLst>
              <a:gs pos="100000">
                <a:srgbClr val="000000"/>
              </a:gs>
              <a:gs pos="40000">
                <a:srgbClr val="0A128C">
                  <a:alpha val="82000"/>
                </a:srgbClr>
              </a:gs>
              <a:gs pos="8000">
                <a:srgbClr val="181CC7">
                  <a:alpha val="35000"/>
                </a:srgbClr>
              </a:gs>
              <a:gs pos="100000">
                <a:srgbClr val="7005D4"/>
              </a:gs>
              <a:gs pos="100000">
                <a:srgbClr val="8C3D91"/>
              </a:gs>
            </a:gsLst>
            <a:lin ang="5400000" scaled="0"/>
          </a:gradFill>
          <a:ln>
            <a:noFill/>
          </a:ln>
          <a:effectLst>
            <a:softEdge rad="254000"/>
          </a:effectLst>
        </p:spPr>
        <p:txBody>
          <a:bodyPr wrap="none" anchor="ctr"/>
          <a:lstStyle/>
          <a:p>
            <a:pPr>
              <a:defRPr/>
            </a:pPr>
            <a:endParaRPr lang="ja-JP" altLang="en-US" dirty="0"/>
          </a:p>
        </p:txBody>
      </p:sp>
      <p:grpSp>
        <p:nvGrpSpPr>
          <p:cNvPr id="18" name="Group 53"/>
          <p:cNvGrpSpPr>
            <a:grpSpLocks/>
          </p:cNvGrpSpPr>
          <p:nvPr/>
        </p:nvGrpSpPr>
        <p:grpSpPr bwMode="auto">
          <a:xfrm>
            <a:off x="4140200" y="5229225"/>
            <a:ext cx="1570038" cy="590550"/>
            <a:chOff x="3923" y="2523"/>
            <a:chExt cx="1588" cy="1044"/>
          </a:xfrm>
        </p:grpSpPr>
        <p:sp>
          <p:nvSpPr>
            <p:cNvPr id="19" name="Rectangle 31"/>
            <p:cNvSpPr>
              <a:spLocks noChangeArrowheads="1"/>
            </p:cNvSpPr>
            <p:nvPr/>
          </p:nvSpPr>
          <p:spPr bwMode="auto">
            <a:xfrm>
              <a:off x="4848" y="3067"/>
              <a:ext cx="54" cy="498"/>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0" name="Rectangle 34"/>
            <p:cNvSpPr>
              <a:spLocks noChangeArrowheads="1"/>
            </p:cNvSpPr>
            <p:nvPr/>
          </p:nvSpPr>
          <p:spPr bwMode="auto">
            <a:xfrm>
              <a:off x="5222" y="3067"/>
              <a:ext cx="62" cy="498"/>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1" name="Rectangle 37"/>
            <p:cNvSpPr>
              <a:spLocks noChangeArrowheads="1"/>
            </p:cNvSpPr>
            <p:nvPr/>
          </p:nvSpPr>
          <p:spPr bwMode="auto">
            <a:xfrm>
              <a:off x="4307" y="3113"/>
              <a:ext cx="70" cy="452"/>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2" name="Rectangle 40"/>
            <p:cNvSpPr>
              <a:spLocks noChangeArrowheads="1"/>
            </p:cNvSpPr>
            <p:nvPr/>
          </p:nvSpPr>
          <p:spPr bwMode="auto">
            <a:xfrm>
              <a:off x="4655" y="3158"/>
              <a:ext cx="56" cy="407"/>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3" name="Rectangle 43"/>
            <p:cNvSpPr>
              <a:spLocks noChangeArrowheads="1"/>
            </p:cNvSpPr>
            <p:nvPr/>
          </p:nvSpPr>
          <p:spPr bwMode="auto">
            <a:xfrm>
              <a:off x="5072" y="3115"/>
              <a:ext cx="55" cy="452"/>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4" name="Rectangle 46"/>
            <p:cNvSpPr>
              <a:spLocks noChangeArrowheads="1"/>
            </p:cNvSpPr>
            <p:nvPr/>
          </p:nvSpPr>
          <p:spPr bwMode="auto">
            <a:xfrm>
              <a:off x="4030" y="3248"/>
              <a:ext cx="56" cy="317"/>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5" name="Rectangle 49"/>
            <p:cNvSpPr>
              <a:spLocks noChangeArrowheads="1"/>
            </p:cNvSpPr>
            <p:nvPr/>
          </p:nvSpPr>
          <p:spPr bwMode="auto">
            <a:xfrm>
              <a:off x="5350" y="3204"/>
              <a:ext cx="56" cy="361"/>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6" name="Oval 38"/>
            <p:cNvSpPr>
              <a:spLocks noChangeArrowheads="1"/>
            </p:cNvSpPr>
            <p:nvPr/>
          </p:nvSpPr>
          <p:spPr bwMode="auto">
            <a:xfrm>
              <a:off x="4199" y="2713"/>
              <a:ext cx="270" cy="650"/>
            </a:xfrm>
            <a:prstGeom prst="ellipse">
              <a:avLst/>
            </a:prstGeom>
            <a:solidFill>
              <a:srgbClr val="9BBB59"/>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7" name="Oval 41"/>
            <p:cNvSpPr>
              <a:spLocks noChangeArrowheads="1"/>
            </p:cNvSpPr>
            <p:nvPr/>
          </p:nvSpPr>
          <p:spPr bwMode="auto">
            <a:xfrm>
              <a:off x="4548" y="2713"/>
              <a:ext cx="268" cy="651"/>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8" name="Oval 44"/>
            <p:cNvSpPr>
              <a:spLocks noChangeArrowheads="1"/>
            </p:cNvSpPr>
            <p:nvPr/>
          </p:nvSpPr>
          <p:spPr bwMode="auto">
            <a:xfrm>
              <a:off x="4964" y="2619"/>
              <a:ext cx="268" cy="727"/>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9" name="Oval 47"/>
            <p:cNvSpPr>
              <a:spLocks noChangeArrowheads="1"/>
            </p:cNvSpPr>
            <p:nvPr/>
          </p:nvSpPr>
          <p:spPr bwMode="auto">
            <a:xfrm>
              <a:off x="3924" y="2904"/>
              <a:ext cx="268" cy="506"/>
            </a:xfrm>
            <a:prstGeom prst="ellipse">
              <a:avLst/>
            </a:prstGeom>
            <a:solidFill>
              <a:srgbClr val="9BBB59"/>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0" name="Oval 50"/>
            <p:cNvSpPr>
              <a:spLocks noChangeArrowheads="1"/>
            </p:cNvSpPr>
            <p:nvPr/>
          </p:nvSpPr>
          <p:spPr bwMode="auto">
            <a:xfrm>
              <a:off x="5243" y="2807"/>
              <a:ext cx="268" cy="580"/>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1" name="Oval 26"/>
            <p:cNvSpPr>
              <a:spLocks noChangeArrowheads="1"/>
            </p:cNvSpPr>
            <p:nvPr/>
          </p:nvSpPr>
          <p:spPr bwMode="auto">
            <a:xfrm>
              <a:off x="3992" y="2523"/>
              <a:ext cx="268" cy="798"/>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2" name="Oval 29"/>
            <p:cNvSpPr>
              <a:spLocks noChangeArrowheads="1"/>
            </p:cNvSpPr>
            <p:nvPr/>
          </p:nvSpPr>
          <p:spPr bwMode="auto">
            <a:xfrm>
              <a:off x="4367" y="2523"/>
              <a:ext cx="267" cy="798"/>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3" name="Oval 32"/>
            <p:cNvSpPr>
              <a:spLocks noChangeArrowheads="1"/>
            </p:cNvSpPr>
            <p:nvPr/>
          </p:nvSpPr>
          <p:spPr bwMode="auto">
            <a:xfrm>
              <a:off x="4740" y="2523"/>
              <a:ext cx="268" cy="798"/>
            </a:xfrm>
            <a:prstGeom prst="ellipse">
              <a:avLst/>
            </a:prstGeom>
            <a:solidFill>
              <a:srgbClr val="9BBB59"/>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4" name="Oval 35"/>
            <p:cNvSpPr>
              <a:spLocks noChangeArrowheads="1"/>
            </p:cNvSpPr>
            <p:nvPr/>
          </p:nvSpPr>
          <p:spPr bwMode="auto">
            <a:xfrm>
              <a:off x="5114" y="2523"/>
              <a:ext cx="268" cy="798"/>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sp>
        <p:nvSpPr>
          <p:cNvPr id="35" name="テキスト ボックス 60"/>
          <p:cNvSpPr txBox="1">
            <a:spLocks noChangeArrowheads="1"/>
          </p:cNvSpPr>
          <p:nvPr/>
        </p:nvSpPr>
        <p:spPr bwMode="auto">
          <a:xfrm>
            <a:off x="4746077" y="1385094"/>
            <a:ext cx="4266011" cy="1098550"/>
          </a:xfrm>
          <a:prstGeom prst="rect">
            <a:avLst/>
          </a:prstGeom>
          <a:solidFill>
            <a:srgbClr val="002060"/>
          </a:solidFill>
          <a:ln w="31750">
            <a:solidFill>
              <a:srgbClr val="FFFF99"/>
            </a:solidFill>
            <a:miter lim="800000"/>
            <a:headEnd/>
            <a:tailEnd/>
          </a:ln>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200" b="1" dirty="0" smtClean="0">
                <a:solidFill>
                  <a:schemeClr val="accent5">
                    <a:lumMod val="40000"/>
                    <a:lumOff val="60000"/>
                  </a:schemeClr>
                </a:solidFill>
              </a:rPr>
              <a:t>熱中症</a:t>
            </a:r>
            <a:r>
              <a:rPr lang="ja-JP" altLang="en-US" sz="3200" b="1" dirty="0">
                <a:solidFill>
                  <a:schemeClr val="accent5">
                    <a:lumMod val="40000"/>
                    <a:lumOff val="60000"/>
                  </a:schemeClr>
                </a:solidFill>
              </a:rPr>
              <a:t>など健康被害</a:t>
            </a:r>
          </a:p>
          <a:p>
            <a:pPr algn="ctr" eaLnBrk="1" hangingPunct="1"/>
            <a:r>
              <a:rPr lang="ja-JP" altLang="en-US" sz="3200" b="1" dirty="0" smtClean="0">
                <a:solidFill>
                  <a:schemeClr val="accent5">
                    <a:lumMod val="40000"/>
                    <a:lumOff val="60000"/>
                  </a:schemeClr>
                </a:solidFill>
              </a:rPr>
              <a:t>熱帯</a:t>
            </a:r>
            <a:r>
              <a:rPr lang="ja-JP" altLang="en-US" sz="3200" b="1" dirty="0">
                <a:solidFill>
                  <a:schemeClr val="accent5">
                    <a:lumMod val="40000"/>
                    <a:lumOff val="60000"/>
                  </a:schemeClr>
                </a:solidFill>
              </a:rPr>
              <a:t>夜による睡眠阻害</a:t>
            </a:r>
          </a:p>
        </p:txBody>
      </p:sp>
      <p:sp>
        <p:nvSpPr>
          <p:cNvPr id="36" name="テキスト ボックス 35"/>
          <p:cNvSpPr txBox="1">
            <a:spLocks noChangeArrowheads="1"/>
          </p:cNvSpPr>
          <p:nvPr/>
        </p:nvSpPr>
        <p:spPr bwMode="auto">
          <a:xfrm>
            <a:off x="232501" y="1385094"/>
            <a:ext cx="3305354" cy="1098550"/>
          </a:xfrm>
          <a:prstGeom prst="rect">
            <a:avLst/>
          </a:prstGeom>
          <a:solidFill>
            <a:srgbClr val="002060"/>
          </a:solidFill>
          <a:ln w="31750">
            <a:solidFill>
              <a:srgbClr val="FFFF99"/>
            </a:solidFill>
            <a:miter lim="800000"/>
            <a:headEnd/>
            <a:tailEnd/>
          </a:ln>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200" b="1" dirty="0">
                <a:solidFill>
                  <a:schemeClr val="accent5">
                    <a:lumMod val="40000"/>
                    <a:lumOff val="60000"/>
                  </a:schemeClr>
                </a:solidFill>
              </a:rPr>
              <a:t>都市内緑地</a:t>
            </a:r>
          </a:p>
          <a:p>
            <a:pPr algn="ctr" eaLnBrk="1" hangingPunct="1"/>
            <a:r>
              <a:rPr lang="ja-JP" altLang="en-US" sz="3200" b="1" dirty="0">
                <a:solidFill>
                  <a:schemeClr val="accent5">
                    <a:lumMod val="40000"/>
                    <a:lumOff val="60000"/>
                  </a:schemeClr>
                </a:solidFill>
              </a:rPr>
              <a:t>冷気のにじみ出し</a:t>
            </a:r>
          </a:p>
        </p:txBody>
      </p:sp>
      <p:sp>
        <p:nvSpPr>
          <p:cNvPr id="37" name="右矢印 36"/>
          <p:cNvSpPr>
            <a:spLocks noChangeArrowheads="1"/>
          </p:cNvSpPr>
          <p:nvPr/>
        </p:nvSpPr>
        <p:spPr bwMode="auto">
          <a:xfrm>
            <a:off x="3742927" y="1787872"/>
            <a:ext cx="846138" cy="557212"/>
          </a:xfrm>
          <a:prstGeom prst="rightArrow">
            <a:avLst>
              <a:gd name="adj1" fmla="val 50000"/>
              <a:gd name="adj2" fmla="val 49999"/>
            </a:avLst>
          </a:prstGeom>
          <a:solidFill>
            <a:srgbClr val="00B0F0"/>
          </a:solidFill>
          <a:ln w="25400" algn="ctr">
            <a:solidFill>
              <a:srgbClr val="385D8A"/>
            </a:solidFill>
            <a:miter lim="800000"/>
            <a:headEnd/>
            <a:tailEnd/>
          </a:ln>
        </p:spPr>
        <p:txBody>
          <a:bodyPr rot="10800000" anchor="ctr"/>
          <a:lstStyle/>
          <a:p>
            <a:pPr algn="ctr">
              <a:defRPr/>
            </a:pPr>
            <a:endParaRPr lang="ja-JP" altLang="en-US" dirty="0">
              <a:solidFill>
                <a:schemeClr val="lt1"/>
              </a:solidFill>
              <a:latin typeface="+mn-lt"/>
              <a:ea typeface="+mn-ea"/>
            </a:endParaRPr>
          </a:p>
        </p:txBody>
      </p:sp>
      <p:sp>
        <p:nvSpPr>
          <p:cNvPr id="38" name="テキスト ボックス 37"/>
          <p:cNvSpPr txBox="1">
            <a:spLocks noChangeArrowheads="1"/>
          </p:cNvSpPr>
          <p:nvPr/>
        </p:nvSpPr>
        <p:spPr bwMode="auto">
          <a:xfrm>
            <a:off x="3717452" y="1268760"/>
            <a:ext cx="1173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800" b="1" dirty="0">
                <a:solidFill>
                  <a:schemeClr val="accent5">
                    <a:lumMod val="40000"/>
                    <a:lumOff val="60000"/>
                  </a:schemeClr>
                </a:solidFill>
              </a:rPr>
              <a:t>緩和</a:t>
            </a:r>
          </a:p>
        </p:txBody>
      </p:sp>
      <p:sp>
        <p:nvSpPr>
          <p:cNvPr id="39" name="Line 37"/>
          <p:cNvSpPr>
            <a:spLocks noChangeShapeType="1"/>
          </p:cNvSpPr>
          <p:nvPr/>
        </p:nvSpPr>
        <p:spPr bwMode="auto">
          <a:xfrm flipV="1">
            <a:off x="755650" y="5805488"/>
            <a:ext cx="7769225" cy="0"/>
          </a:xfrm>
          <a:prstGeom prst="line">
            <a:avLst/>
          </a:prstGeom>
          <a:noFill/>
          <a:ln w="28575">
            <a:solidFill>
              <a:srgbClr val="FFFFFF"/>
            </a:solidFill>
            <a:round/>
            <a:headEnd/>
            <a:tailEnd/>
          </a:ln>
          <a:extLst>
            <a:ext uri="{909E8E84-426E-40DD-AFC4-6F175D3DCCD1}">
              <a14:hiddenFill xmlns:a14="http://schemas.microsoft.com/office/drawing/2010/main">
                <a:noFill/>
              </a14:hiddenFill>
            </a:ext>
          </a:extLst>
        </p:spPr>
        <p:txBody>
          <a:bodyPr/>
          <a:lstStyle/>
          <a:p>
            <a:endParaRPr lang="ja-JP" altLang="en-US" dirty="0"/>
          </a:p>
        </p:txBody>
      </p:sp>
      <p:sp>
        <p:nvSpPr>
          <p:cNvPr id="40" name="正方形/長方形 39"/>
          <p:cNvSpPr/>
          <p:nvPr/>
        </p:nvSpPr>
        <p:spPr>
          <a:xfrm>
            <a:off x="762000" y="5819775"/>
            <a:ext cx="7920038" cy="1209675"/>
          </a:xfrm>
          <a:prstGeom prst="rect">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41" name="右矢印 62"/>
          <p:cNvSpPr>
            <a:spLocks noChangeArrowheads="1"/>
          </p:cNvSpPr>
          <p:nvPr/>
        </p:nvSpPr>
        <p:spPr bwMode="auto">
          <a:xfrm rot="10800000">
            <a:off x="3059113" y="5516563"/>
            <a:ext cx="989012" cy="288925"/>
          </a:xfrm>
          <a:prstGeom prst="rightArrow">
            <a:avLst>
              <a:gd name="adj1" fmla="val 50000"/>
              <a:gd name="adj2" fmla="val 112708"/>
            </a:avLst>
          </a:prstGeom>
          <a:solidFill>
            <a:srgbClr val="00CCFF">
              <a:alpha val="50000"/>
            </a:srgbClr>
          </a:solidFill>
          <a:ln w="12700" algn="ctr">
            <a:solidFill>
              <a:schemeClr val="tx1"/>
            </a:solidFill>
            <a:miter lim="800000"/>
            <a:headEnd/>
            <a:tailEnd/>
          </a:ln>
        </p:spPr>
        <p:txBody>
          <a:bodyPr rot="10800000" anchor="ctr"/>
          <a:lstStyle/>
          <a:p>
            <a:pPr algn="ctr">
              <a:defRPr/>
            </a:pPr>
            <a:endParaRPr lang="ja-JP" altLang="en-US" dirty="0">
              <a:solidFill>
                <a:schemeClr val="lt1"/>
              </a:solidFill>
              <a:latin typeface="+mn-lt"/>
              <a:ea typeface="+mn-ea"/>
            </a:endParaRPr>
          </a:p>
        </p:txBody>
      </p:sp>
      <p:sp>
        <p:nvSpPr>
          <p:cNvPr id="42" name="右矢印 62"/>
          <p:cNvSpPr>
            <a:spLocks noChangeArrowheads="1"/>
          </p:cNvSpPr>
          <p:nvPr/>
        </p:nvSpPr>
        <p:spPr bwMode="auto">
          <a:xfrm rot="10800000" flipH="1">
            <a:off x="5795963" y="5516563"/>
            <a:ext cx="1027112" cy="288925"/>
          </a:xfrm>
          <a:prstGeom prst="rightArrow">
            <a:avLst>
              <a:gd name="adj1" fmla="val 50000"/>
              <a:gd name="adj2" fmla="val 117050"/>
            </a:avLst>
          </a:prstGeom>
          <a:solidFill>
            <a:srgbClr val="00CCFF">
              <a:alpha val="50000"/>
            </a:srgbClr>
          </a:solidFill>
          <a:ln w="12700" algn="ctr">
            <a:solidFill>
              <a:schemeClr val="tx1"/>
            </a:solidFill>
            <a:miter lim="800000"/>
            <a:headEnd/>
            <a:tailEnd/>
          </a:ln>
        </p:spPr>
        <p:txBody>
          <a:bodyPr rot="10800000" anchor="ctr"/>
          <a:lstStyle/>
          <a:p>
            <a:pPr algn="ctr">
              <a:defRPr/>
            </a:pPr>
            <a:endParaRPr lang="ja-JP" altLang="en-US" dirty="0">
              <a:solidFill>
                <a:schemeClr val="lt1"/>
              </a:solidFill>
              <a:latin typeface="+mn-lt"/>
              <a:ea typeface="+mn-ea"/>
            </a:endParaRPr>
          </a:p>
        </p:txBody>
      </p:sp>
    </p:spTree>
    <p:extLst>
      <p:ext uri="{BB962C8B-B14F-4D97-AF65-F5344CB8AC3E}">
        <p14:creationId xmlns:p14="http://schemas.microsoft.com/office/powerpoint/2010/main" val="2971191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8"/>
                                        </p:tgtEl>
                                        <p:attrNameLst>
                                          <p:attrName>style.visibility</p:attrName>
                                        </p:attrNameLst>
                                      </p:cBhvr>
                                      <p:to>
                                        <p:strVal val="visible"/>
                                      </p:to>
                                    </p:set>
                                    <p:animEffect transition="in" filter="fade">
                                      <p:cBhvr>
                                        <p:cTn id="21" dur="500"/>
                                        <p:tgtEl>
                                          <p:spTgt spid="3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1000"/>
                                        <p:tgtEl>
                                          <p:spTgt spid="4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fade">
                                      <p:cBhvr>
                                        <p:cTn id="27"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p:bldP spid="41" grpId="0" animBg="1"/>
      <p:bldP spid="4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グループ化 48"/>
          <p:cNvGrpSpPr/>
          <p:nvPr/>
        </p:nvGrpSpPr>
        <p:grpSpPr>
          <a:xfrm>
            <a:off x="4932040" y="122450"/>
            <a:ext cx="4117082" cy="3820079"/>
            <a:chOff x="4932040" y="122450"/>
            <a:chExt cx="4117082" cy="3820079"/>
          </a:xfrm>
        </p:grpSpPr>
        <p:pic>
          <p:nvPicPr>
            <p:cNvPr id="4101"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32886" t="6576" r="20698" b="16857"/>
            <a:stretch/>
          </p:blipFill>
          <p:spPr bwMode="auto">
            <a:xfrm>
              <a:off x="4932040" y="122450"/>
              <a:ext cx="4117082" cy="3820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テキスト ボックス 294"/>
            <p:cNvSpPr txBox="1"/>
            <p:nvPr/>
          </p:nvSpPr>
          <p:spPr>
            <a:xfrm>
              <a:off x="6422747" y="856254"/>
              <a:ext cx="1029563"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58" name="テキスト ボックス 293"/>
            <p:cNvSpPr txBox="1"/>
            <p:nvPr/>
          </p:nvSpPr>
          <p:spPr>
            <a:xfrm>
              <a:off x="6390471" y="920363"/>
              <a:ext cx="1150933" cy="454044"/>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latin typeface="+mj-ea"/>
                  <a:ea typeface="+mj-ea"/>
                  <a:cs typeface="Times New Roman"/>
                </a:rPr>
                <a:t>連光寺小</a:t>
              </a:r>
              <a:endParaRPr lang="ja-JP" kern="100" dirty="0">
                <a:effectLst/>
                <a:latin typeface="+mj-ea"/>
                <a:ea typeface="+mj-ea"/>
                <a:cs typeface="Times New Roman"/>
              </a:endParaRPr>
            </a:p>
          </p:txBody>
        </p:sp>
        <p:cxnSp>
          <p:nvCxnSpPr>
            <p:cNvPr id="59" name="直線矢印コネクタ 58"/>
            <p:cNvCxnSpPr/>
            <p:nvPr/>
          </p:nvCxnSpPr>
          <p:spPr>
            <a:xfrm flipH="1">
              <a:off x="6732240" y="1185689"/>
              <a:ext cx="158872" cy="451430"/>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6" name="フローチャート : 結合子 5"/>
          <p:cNvSpPr/>
          <p:nvPr/>
        </p:nvSpPr>
        <p:spPr>
          <a:xfrm>
            <a:off x="6262092" y="1556792"/>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7" name="フローチャート : 結合子 6"/>
          <p:cNvSpPr/>
          <p:nvPr/>
        </p:nvSpPr>
        <p:spPr>
          <a:xfrm>
            <a:off x="6732240" y="1946343"/>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8" name="フローチャート : 結合子 7"/>
          <p:cNvSpPr/>
          <p:nvPr/>
        </p:nvSpPr>
        <p:spPr>
          <a:xfrm>
            <a:off x="5354563" y="664121"/>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 name="フローチャート : 結合子 8"/>
          <p:cNvSpPr/>
          <p:nvPr/>
        </p:nvSpPr>
        <p:spPr>
          <a:xfrm>
            <a:off x="6971530" y="2492896"/>
            <a:ext cx="160655" cy="160655"/>
          </a:xfrm>
          <a:prstGeom prst="flowChartConnector">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42" name="グループ化 41"/>
          <p:cNvGrpSpPr/>
          <p:nvPr/>
        </p:nvGrpSpPr>
        <p:grpSpPr>
          <a:xfrm>
            <a:off x="7464144" y="2750039"/>
            <a:ext cx="1349876" cy="753580"/>
            <a:chOff x="7464144" y="2750039"/>
            <a:chExt cx="1349876" cy="753580"/>
          </a:xfrm>
        </p:grpSpPr>
        <p:sp>
          <p:nvSpPr>
            <p:cNvPr id="20" name="右矢印 19"/>
            <p:cNvSpPr/>
            <p:nvPr/>
          </p:nvSpPr>
          <p:spPr>
            <a:xfrm rot="12214006">
              <a:off x="7878829" y="2750039"/>
              <a:ext cx="935191" cy="243098"/>
            </a:xfrm>
            <a:prstGeom prst="rightArrow">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右矢印 20"/>
            <p:cNvSpPr/>
            <p:nvPr/>
          </p:nvSpPr>
          <p:spPr>
            <a:xfrm rot="14780891">
              <a:off x="7275671" y="3047675"/>
              <a:ext cx="644417" cy="267472"/>
            </a:xfrm>
            <a:prstGeom prst="rightArrow">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8" name="フローチャート : 結合子 27"/>
          <p:cNvSpPr/>
          <p:nvPr/>
        </p:nvSpPr>
        <p:spPr>
          <a:xfrm>
            <a:off x="6803507" y="2328560"/>
            <a:ext cx="496700" cy="504056"/>
          </a:xfrm>
          <a:prstGeom prst="flowChartConnector">
            <a:avLst/>
          </a:prstGeom>
          <a:noFill/>
          <a:ln w="381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0" name="グループ化 39"/>
          <p:cNvGrpSpPr/>
          <p:nvPr/>
        </p:nvGrpSpPr>
        <p:grpSpPr>
          <a:xfrm>
            <a:off x="2339752" y="500658"/>
            <a:ext cx="5480545" cy="3524723"/>
            <a:chOff x="2339752" y="500658"/>
            <a:chExt cx="5480545" cy="3524723"/>
          </a:xfrm>
        </p:grpSpPr>
        <p:sp>
          <p:nvSpPr>
            <p:cNvPr id="26" name="フローチャート : 結合子 25"/>
            <p:cNvSpPr/>
            <p:nvPr/>
          </p:nvSpPr>
          <p:spPr>
            <a:xfrm>
              <a:off x="6567040" y="1774642"/>
              <a:ext cx="496700" cy="504056"/>
            </a:xfrm>
            <a:prstGeom prst="flowChartConnector">
              <a:avLst/>
            </a:prstGeom>
            <a:noFill/>
            <a:ln w="38100">
              <a:solidFill>
                <a:srgbClr val="006600">
                  <a:alpha val="7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フローチャート : 結合子 26"/>
            <p:cNvSpPr/>
            <p:nvPr/>
          </p:nvSpPr>
          <p:spPr>
            <a:xfrm>
              <a:off x="5178302" y="500658"/>
              <a:ext cx="496700" cy="504056"/>
            </a:xfrm>
            <a:prstGeom prst="flowChartConnector">
              <a:avLst/>
            </a:prstGeom>
            <a:noFill/>
            <a:ln w="38100">
              <a:solidFill>
                <a:srgbClr val="FF0000">
                  <a:alpha val="7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フローチャート : 結合子 28"/>
            <p:cNvSpPr/>
            <p:nvPr/>
          </p:nvSpPr>
          <p:spPr>
            <a:xfrm>
              <a:off x="6094069" y="1376853"/>
              <a:ext cx="496700" cy="504056"/>
            </a:xfrm>
            <a:prstGeom prst="flowChartConnector">
              <a:avLst/>
            </a:prstGeom>
            <a:noFill/>
            <a:ln w="38100">
              <a:solidFill>
                <a:schemeClr val="accent6">
                  <a:lumMod val="75000"/>
                  <a:alpha val="7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30" name="直線矢印コネクタ 29"/>
            <p:cNvCxnSpPr>
              <a:endCxn id="23" idx="2"/>
            </p:cNvCxnSpPr>
            <p:nvPr/>
          </p:nvCxnSpPr>
          <p:spPr>
            <a:xfrm flipV="1">
              <a:off x="4765799" y="1856131"/>
              <a:ext cx="1397363" cy="215731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flipV="1">
              <a:off x="2339752" y="1004714"/>
              <a:ext cx="2952328" cy="3008736"/>
            </a:xfrm>
            <a:prstGeom prst="straightConnector1">
              <a:avLst/>
            </a:prstGeom>
            <a:ln w="25400">
              <a:solidFill>
                <a:schemeClr val="tx1"/>
              </a:solidFill>
              <a:tailEnd type="arrow"/>
            </a:ln>
            <a:effectLst>
              <a:outerShdw blurRad="50800" dist="38100" dir="13500000" algn="b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p:nvPr/>
          </p:nvCxnSpPr>
          <p:spPr>
            <a:xfrm flipH="1" flipV="1">
              <a:off x="7139328" y="2116522"/>
              <a:ext cx="420798" cy="15343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flipH="1" flipV="1">
              <a:off x="7552983" y="2260433"/>
              <a:ext cx="267314" cy="176494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 name="テキスト ボックス 1"/>
          <p:cNvSpPr txBox="1">
            <a:spLocks noChangeArrowheads="1"/>
          </p:cNvSpPr>
          <p:nvPr/>
        </p:nvSpPr>
        <p:spPr bwMode="auto">
          <a:xfrm>
            <a:off x="179512" y="-32675"/>
            <a:ext cx="45142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200" b="1" dirty="0" smtClean="0">
                <a:solidFill>
                  <a:schemeClr val="accent5">
                    <a:lumMod val="40000"/>
                    <a:lumOff val="60000"/>
                  </a:schemeClr>
                </a:solidFill>
              </a:rPr>
              <a:t>緑地縁と</a:t>
            </a:r>
            <a:endParaRPr lang="en-US" altLang="ja-JP" sz="3200" b="1" dirty="0" smtClean="0">
              <a:solidFill>
                <a:schemeClr val="accent5">
                  <a:lumMod val="40000"/>
                  <a:lumOff val="60000"/>
                </a:schemeClr>
              </a:solidFill>
            </a:endParaRPr>
          </a:p>
          <a:p>
            <a:pPr algn="ctr" eaLnBrk="1" hangingPunct="1"/>
            <a:r>
              <a:rPr lang="ja-JP" altLang="en-US" sz="3200" b="1" dirty="0" smtClean="0">
                <a:solidFill>
                  <a:schemeClr val="accent5">
                    <a:lumMod val="40000"/>
                    <a:lumOff val="60000"/>
                  </a:schemeClr>
                </a:solidFill>
              </a:rPr>
              <a:t>北側市街地の比較</a:t>
            </a:r>
            <a:endParaRPr lang="en-US" altLang="ja-JP" sz="3200" b="1" dirty="0" smtClean="0">
              <a:solidFill>
                <a:schemeClr val="accent5">
                  <a:lumMod val="40000"/>
                  <a:lumOff val="60000"/>
                </a:schemeClr>
              </a:solidFill>
            </a:endParaRPr>
          </a:p>
        </p:txBody>
      </p:sp>
      <p:grpSp>
        <p:nvGrpSpPr>
          <p:cNvPr id="4106" name="グループ化 4105"/>
          <p:cNvGrpSpPr/>
          <p:nvPr/>
        </p:nvGrpSpPr>
        <p:grpSpPr>
          <a:xfrm>
            <a:off x="260384" y="2707903"/>
            <a:ext cx="4514279" cy="970224"/>
            <a:chOff x="260384" y="2707903"/>
            <a:chExt cx="4514279" cy="970224"/>
          </a:xfrm>
        </p:grpSpPr>
        <p:sp>
          <p:nvSpPr>
            <p:cNvPr id="52" name="正方形/長方形 51"/>
            <p:cNvSpPr/>
            <p:nvPr/>
          </p:nvSpPr>
          <p:spPr>
            <a:xfrm>
              <a:off x="467544" y="2707903"/>
              <a:ext cx="4109754" cy="905416"/>
            </a:xfrm>
            <a:prstGeom prst="rect">
              <a:avLst/>
            </a:prstGeom>
            <a:solidFill>
              <a:srgbClr val="002060"/>
            </a:solid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テキスト ボックス 1"/>
            <p:cNvSpPr txBox="1">
              <a:spLocks noChangeArrowheads="1"/>
            </p:cNvSpPr>
            <p:nvPr/>
          </p:nvSpPr>
          <p:spPr bwMode="auto">
            <a:xfrm>
              <a:off x="260384" y="2724020"/>
              <a:ext cx="451427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a:solidFill>
                    <a:schemeClr val="accent5">
                      <a:lumMod val="40000"/>
                      <a:lumOff val="60000"/>
                    </a:schemeClr>
                  </a:solidFill>
                </a:rPr>
                <a:t>にじみ出し</a:t>
              </a:r>
              <a:r>
                <a:rPr lang="ja-JP" altLang="en-US" sz="2800" b="1" dirty="0" smtClean="0">
                  <a:solidFill>
                    <a:schemeClr val="accent5">
                      <a:lumMod val="40000"/>
                      <a:lumOff val="60000"/>
                    </a:schemeClr>
                  </a:solidFill>
                </a:rPr>
                <a:t>時間が長くても</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気温差に変化はない</a:t>
              </a:r>
              <a:endParaRPr lang="en-US" altLang="ja-JP" sz="2800" b="1" dirty="0" smtClean="0">
                <a:solidFill>
                  <a:schemeClr val="accent5">
                    <a:lumMod val="40000"/>
                    <a:lumOff val="60000"/>
                  </a:schemeClr>
                </a:solidFill>
              </a:endParaRPr>
            </a:p>
          </p:txBody>
        </p:sp>
      </p:grpSp>
      <p:grpSp>
        <p:nvGrpSpPr>
          <p:cNvPr id="4105" name="グループ化 4104"/>
          <p:cNvGrpSpPr/>
          <p:nvPr/>
        </p:nvGrpSpPr>
        <p:grpSpPr>
          <a:xfrm>
            <a:off x="442815" y="1185248"/>
            <a:ext cx="4299678" cy="1384995"/>
            <a:chOff x="442815" y="1185248"/>
            <a:chExt cx="4299678" cy="1384995"/>
          </a:xfrm>
        </p:grpSpPr>
        <p:sp>
          <p:nvSpPr>
            <p:cNvPr id="54" name="正方形/長方形 53"/>
            <p:cNvSpPr/>
            <p:nvPr/>
          </p:nvSpPr>
          <p:spPr>
            <a:xfrm>
              <a:off x="476067" y="1243439"/>
              <a:ext cx="4217723" cy="1265643"/>
            </a:xfrm>
            <a:prstGeom prst="rect">
              <a:avLst/>
            </a:prstGeom>
            <a:solidFill>
              <a:srgbClr val="002060"/>
            </a:solid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3" name="テキスト ボックス 1"/>
            <p:cNvSpPr txBox="1">
              <a:spLocks noChangeArrowheads="1"/>
            </p:cNvSpPr>
            <p:nvPr/>
          </p:nvSpPr>
          <p:spPr bwMode="auto">
            <a:xfrm>
              <a:off x="442815" y="1185248"/>
              <a:ext cx="429967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公園に近い点では気温差が縁とほぼ同じなので西側よりも冷気が通りやすい</a:t>
              </a:r>
              <a:endParaRPr lang="en-US" altLang="ja-JP" sz="2800" b="1" dirty="0" smtClean="0">
                <a:solidFill>
                  <a:schemeClr val="accent5">
                    <a:lumMod val="40000"/>
                    <a:lumOff val="60000"/>
                  </a:schemeClr>
                </a:solidFill>
              </a:endParaRPr>
            </a:p>
          </p:txBody>
        </p:sp>
      </p:grpSp>
      <p:sp>
        <p:nvSpPr>
          <p:cNvPr id="55" name="二等辺三角形 54"/>
          <p:cNvSpPr/>
          <p:nvPr/>
        </p:nvSpPr>
        <p:spPr>
          <a:xfrm>
            <a:off x="8645963" y="3341037"/>
            <a:ext cx="89431" cy="55784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56" name="フローチャート : 結合子 55"/>
          <p:cNvSpPr/>
          <p:nvPr/>
        </p:nvSpPr>
        <p:spPr>
          <a:xfrm>
            <a:off x="8429372" y="3341037"/>
            <a:ext cx="547104" cy="55871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4102" name="グループ化 4101"/>
          <p:cNvGrpSpPr/>
          <p:nvPr/>
        </p:nvGrpSpPr>
        <p:grpSpPr>
          <a:xfrm>
            <a:off x="32890" y="3955375"/>
            <a:ext cx="9016232" cy="2845848"/>
            <a:chOff x="32890" y="3955375"/>
            <a:chExt cx="9016232" cy="2845848"/>
          </a:xfrm>
        </p:grpSpPr>
        <p:grpSp>
          <p:nvGrpSpPr>
            <p:cNvPr id="37" name="グループ化 36"/>
            <p:cNvGrpSpPr/>
            <p:nvPr/>
          </p:nvGrpSpPr>
          <p:grpSpPr>
            <a:xfrm>
              <a:off x="32890" y="3955375"/>
              <a:ext cx="9016232" cy="2845848"/>
              <a:chOff x="32890" y="3955375"/>
              <a:chExt cx="9016232" cy="2845848"/>
            </a:xfrm>
          </p:grpSpPr>
          <p:pic>
            <p:nvPicPr>
              <p:cNvPr id="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90" y="3955375"/>
                <a:ext cx="2942559" cy="2845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59833" y="3958387"/>
                <a:ext cx="2990713" cy="28428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8"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98595" y="3958388"/>
                <a:ext cx="2950527" cy="2842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47" name="直線コネクタ 46"/>
              <p:cNvCxnSpPr/>
              <p:nvPr/>
            </p:nvCxnSpPr>
            <p:spPr>
              <a:xfrm flipH="1">
                <a:off x="6605643" y="4052145"/>
                <a:ext cx="2273852" cy="225844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6597334" y="4499848"/>
                <a:ext cx="2291686"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8434970" y="4048886"/>
                <a:ext cx="2" cy="2254084"/>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flipH="1">
                <a:off x="3600427" y="4043409"/>
                <a:ext cx="2296988" cy="2254084"/>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p:nvPr/>
            </p:nvCxnSpPr>
            <p:spPr>
              <a:xfrm flipH="1">
                <a:off x="3600427" y="4494371"/>
                <a:ext cx="2296988"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flipH="1">
                <a:off x="5434888" y="4043409"/>
                <a:ext cx="2" cy="2254084"/>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a:off x="549077" y="4042223"/>
                <a:ext cx="2277212" cy="2265192"/>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flipH="1">
                <a:off x="565743" y="4493101"/>
                <a:ext cx="2261642"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flipH="1">
                <a:off x="2372239" y="4042139"/>
                <a:ext cx="2" cy="2254084"/>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97" name="グループ化 4096"/>
            <p:cNvGrpSpPr/>
            <p:nvPr/>
          </p:nvGrpSpPr>
          <p:grpSpPr>
            <a:xfrm>
              <a:off x="1187624" y="5661248"/>
              <a:ext cx="1584176" cy="523220"/>
              <a:chOff x="1187624" y="5661248"/>
              <a:chExt cx="1584176" cy="523220"/>
            </a:xfrm>
          </p:grpSpPr>
          <p:sp>
            <p:nvSpPr>
              <p:cNvPr id="38" name="テキスト ボックス 37"/>
              <p:cNvSpPr txBox="1"/>
              <p:nvPr/>
            </p:nvSpPr>
            <p:spPr>
              <a:xfrm>
                <a:off x="1187624" y="5661248"/>
                <a:ext cx="1584176" cy="523220"/>
              </a:xfrm>
              <a:prstGeom prst="rect">
                <a:avLst/>
              </a:prstGeom>
              <a:solidFill>
                <a:schemeClr val="bg1">
                  <a:lumMod val="85000"/>
                </a:schemeClr>
              </a:solidFill>
              <a:ln>
                <a:solidFill>
                  <a:schemeClr val="tx1"/>
                </a:solidFill>
              </a:ln>
            </p:spPr>
            <p:txBody>
              <a:bodyPr wrap="square" rtlCol="0">
                <a:spAutoFit/>
              </a:bodyPr>
              <a:lstStyle/>
              <a:p>
                <a:r>
                  <a:rPr kumimoji="1" lang="ja-JP" altLang="en-US" sz="1400" dirty="0" smtClean="0"/>
                  <a:t>　　</a:t>
                </a:r>
                <a:r>
                  <a:rPr kumimoji="1" lang="ja-JP" altLang="en-US" sz="1400" b="1" dirty="0" smtClean="0"/>
                  <a:t>にじみ出し前半</a:t>
                </a:r>
                <a:endParaRPr kumimoji="1" lang="en-US" altLang="ja-JP" sz="1400" b="1" dirty="0" smtClean="0"/>
              </a:p>
              <a:p>
                <a:r>
                  <a:rPr lang="ja-JP" altLang="en-US" sz="1400" b="1" dirty="0"/>
                  <a:t>　</a:t>
                </a:r>
                <a:r>
                  <a:rPr lang="ja-JP" altLang="en-US" sz="1400" b="1" dirty="0" smtClean="0"/>
                  <a:t>　にじみ出し後半</a:t>
                </a:r>
                <a:endParaRPr kumimoji="1" lang="ja-JP" altLang="en-US" sz="1400" b="1" dirty="0"/>
              </a:p>
            </p:txBody>
          </p:sp>
          <p:sp>
            <p:nvSpPr>
              <p:cNvPr id="4096" name="正方形/長方形 4095"/>
              <p:cNvSpPr/>
              <p:nvPr/>
            </p:nvSpPr>
            <p:spPr>
              <a:xfrm rot="10800000" flipH="1" flipV="1">
                <a:off x="1271537" y="5733256"/>
                <a:ext cx="144016" cy="153540"/>
              </a:xfrm>
              <a:prstGeom prst="rect">
                <a:avLst/>
              </a:prstGeom>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7" name="正方形/長方形 76"/>
              <p:cNvSpPr/>
              <p:nvPr/>
            </p:nvSpPr>
            <p:spPr>
              <a:xfrm rot="10800000" flipH="1" flipV="1">
                <a:off x="1271538" y="5955628"/>
                <a:ext cx="144016" cy="153540"/>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grpSp>
        <p:nvGrpSpPr>
          <p:cNvPr id="83" name="グループ化 82"/>
          <p:cNvGrpSpPr/>
          <p:nvPr/>
        </p:nvGrpSpPr>
        <p:grpSpPr>
          <a:xfrm>
            <a:off x="101671" y="1016224"/>
            <a:ext cx="2171905" cy="2939151"/>
            <a:chOff x="6967811" y="944747"/>
            <a:chExt cx="2171905" cy="2939151"/>
          </a:xfrm>
        </p:grpSpPr>
        <p:grpSp>
          <p:nvGrpSpPr>
            <p:cNvPr id="84" name="グループ化 83"/>
            <p:cNvGrpSpPr/>
            <p:nvPr/>
          </p:nvGrpSpPr>
          <p:grpSpPr>
            <a:xfrm>
              <a:off x="6967811" y="944747"/>
              <a:ext cx="2171905" cy="2939151"/>
              <a:chOff x="6967811" y="944747"/>
              <a:chExt cx="2171905" cy="2939151"/>
            </a:xfrm>
          </p:grpSpPr>
          <p:pic>
            <p:nvPicPr>
              <p:cNvPr id="88" name="Picture 3"/>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8803" t="27906" r="37632" b="15402"/>
              <a:stretch/>
            </p:blipFill>
            <p:spPr bwMode="auto">
              <a:xfrm>
                <a:off x="6967811" y="944747"/>
                <a:ext cx="2171905" cy="293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9" name="正方形/長方形 88"/>
              <p:cNvSpPr/>
              <p:nvPr/>
            </p:nvSpPr>
            <p:spPr>
              <a:xfrm>
                <a:off x="7622956" y="1931222"/>
                <a:ext cx="1145055" cy="1081455"/>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85" name="フローチャート : 結合子 84"/>
            <p:cNvSpPr>
              <a:spLocks noChangeAspect="1"/>
            </p:cNvSpPr>
            <p:nvPr/>
          </p:nvSpPr>
          <p:spPr>
            <a:xfrm>
              <a:off x="8093841" y="1091987"/>
              <a:ext cx="68947" cy="66981"/>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86" name="テキスト ボックス 1"/>
            <p:cNvSpPr txBox="1">
              <a:spLocks noChangeArrowheads="1"/>
            </p:cNvSpPr>
            <p:nvPr/>
          </p:nvSpPr>
          <p:spPr bwMode="auto">
            <a:xfrm>
              <a:off x="7904914" y="1379022"/>
              <a:ext cx="1224136"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気温差基準点</a:t>
              </a:r>
              <a:endParaRPr lang="en-US" altLang="ja-JP" sz="1200" b="1" dirty="0" smtClean="0"/>
            </a:p>
          </p:txBody>
        </p:sp>
        <p:cxnSp>
          <p:nvCxnSpPr>
            <p:cNvPr id="87" name="直線矢印コネクタ 86"/>
            <p:cNvCxnSpPr/>
            <p:nvPr/>
          </p:nvCxnSpPr>
          <p:spPr>
            <a:xfrm flipH="1" flipV="1">
              <a:off x="8195483" y="1200151"/>
              <a:ext cx="212489" cy="178872"/>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sp>
        <p:nvSpPr>
          <p:cNvPr id="67" name="テキスト ボックス 31"/>
          <p:cNvSpPr txBox="1"/>
          <p:nvPr/>
        </p:nvSpPr>
        <p:spPr>
          <a:xfrm>
            <a:off x="5543672" y="3449406"/>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sp>
        <p:nvSpPr>
          <p:cNvPr id="68" name="正方形/長方形 67"/>
          <p:cNvSpPr/>
          <p:nvPr/>
        </p:nvSpPr>
        <p:spPr>
          <a:xfrm>
            <a:off x="5390608" y="3777415"/>
            <a:ext cx="1001337" cy="75218"/>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2" name="グループ化 1"/>
          <p:cNvGrpSpPr/>
          <p:nvPr/>
        </p:nvGrpSpPr>
        <p:grpSpPr>
          <a:xfrm>
            <a:off x="7723340" y="3480496"/>
            <a:ext cx="662995" cy="445137"/>
            <a:chOff x="7723340" y="3480496"/>
            <a:chExt cx="662995" cy="445137"/>
          </a:xfrm>
        </p:grpSpPr>
        <p:sp>
          <p:nvSpPr>
            <p:cNvPr id="70" name="テキスト ボックス 294"/>
            <p:cNvSpPr txBox="1"/>
            <p:nvPr/>
          </p:nvSpPr>
          <p:spPr>
            <a:xfrm>
              <a:off x="7776553" y="3480496"/>
              <a:ext cx="545405"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69" name="テキスト ボックス 293"/>
            <p:cNvSpPr txBox="1"/>
            <p:nvPr/>
          </p:nvSpPr>
          <p:spPr>
            <a:xfrm>
              <a:off x="7723340" y="3528822"/>
              <a:ext cx="662995" cy="39681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a:latin typeface="+mj-ea"/>
                  <a:ea typeface="+mj-ea"/>
                  <a:cs typeface="Times New Roman"/>
                </a:rPr>
                <a:t>尾根</a:t>
              </a:r>
              <a:endParaRPr lang="ja-JP" kern="100" dirty="0">
                <a:effectLst/>
                <a:latin typeface="+mj-ea"/>
                <a:ea typeface="+mj-ea"/>
                <a:cs typeface="Times New Roman"/>
              </a:endParaRPr>
            </a:p>
          </p:txBody>
        </p:sp>
      </p:grpSp>
      <p:sp>
        <p:nvSpPr>
          <p:cNvPr id="90" name="正方形/長方形 89"/>
          <p:cNvSpPr/>
          <p:nvPr/>
        </p:nvSpPr>
        <p:spPr>
          <a:xfrm rot="2764773">
            <a:off x="4716366" y="1927845"/>
            <a:ext cx="2495295" cy="100434"/>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23" name="グループ化 22"/>
          <p:cNvGrpSpPr/>
          <p:nvPr/>
        </p:nvGrpSpPr>
        <p:grpSpPr>
          <a:xfrm>
            <a:off x="565743" y="4499849"/>
            <a:ext cx="1806497" cy="1017384"/>
            <a:chOff x="565743" y="4499849"/>
            <a:chExt cx="1806497" cy="1017384"/>
          </a:xfrm>
        </p:grpSpPr>
        <p:cxnSp>
          <p:nvCxnSpPr>
            <p:cNvPr id="71" name="直線コネクタ 70"/>
            <p:cNvCxnSpPr/>
            <p:nvPr/>
          </p:nvCxnSpPr>
          <p:spPr>
            <a:xfrm flipH="1">
              <a:off x="1848964" y="4499849"/>
              <a:ext cx="523276" cy="0"/>
            </a:xfrm>
            <a:prstGeom prst="line">
              <a:avLst/>
            </a:prstGeom>
            <a:ln w="254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flipV="1">
              <a:off x="565743" y="4499849"/>
              <a:ext cx="1283221" cy="1017384"/>
            </a:xfrm>
            <a:prstGeom prst="line">
              <a:avLst/>
            </a:prstGeom>
            <a:ln w="25400">
              <a:solidFill>
                <a:srgbClr val="0000FF"/>
              </a:solidFill>
            </a:ln>
          </p:spPr>
          <p:style>
            <a:lnRef idx="1">
              <a:schemeClr val="accent1"/>
            </a:lnRef>
            <a:fillRef idx="0">
              <a:schemeClr val="accent1"/>
            </a:fillRef>
            <a:effectRef idx="0">
              <a:schemeClr val="accent1"/>
            </a:effectRef>
            <a:fontRef idx="minor">
              <a:schemeClr val="tx1"/>
            </a:fontRef>
          </p:style>
        </p:cxnSp>
      </p:grpSp>
      <p:sp>
        <p:nvSpPr>
          <p:cNvPr id="91" name="テキスト ボックス 31"/>
          <p:cNvSpPr txBox="1"/>
          <p:nvPr/>
        </p:nvSpPr>
        <p:spPr>
          <a:xfrm rot="2935667">
            <a:off x="5235416" y="1303808"/>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altLang="ja-JP" kern="100" dirty="0">
                <a:solidFill>
                  <a:srgbClr val="000000"/>
                </a:solidFill>
                <a:ea typeface="ＭＳ 明朝"/>
                <a:cs typeface="Times New Roman"/>
              </a:rPr>
              <a:t>5</a:t>
            </a:r>
            <a:r>
              <a:rPr lang="en-US" kern="100" dirty="0" smtClean="0">
                <a:solidFill>
                  <a:srgbClr val="000000"/>
                </a:solidFill>
                <a:effectLst/>
                <a:ea typeface="ＭＳ 明朝"/>
                <a:cs typeface="Times New Roman"/>
              </a:rPr>
              <a:t>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spTree>
    <p:extLst>
      <p:ext uri="{BB962C8B-B14F-4D97-AF65-F5344CB8AC3E}">
        <p14:creationId xmlns:p14="http://schemas.microsoft.com/office/powerpoint/2010/main" val="242982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83"/>
                                        </p:tgtEl>
                                      </p:cBhvr>
                                    </p:animEffect>
                                    <p:set>
                                      <p:cBhvr>
                                        <p:cTn id="12" dur="1" fill="hold">
                                          <p:stCondLst>
                                            <p:cond delay="499"/>
                                          </p:stCondLst>
                                        </p:cTn>
                                        <p:tgtEl>
                                          <p:spTgt spid="83"/>
                                        </p:tgtEl>
                                        <p:attrNameLst>
                                          <p:attrName>style.visibility</p:attrName>
                                        </p:attrNameLst>
                                      </p:cBhvr>
                                      <p:to>
                                        <p:strVal val="hidden"/>
                                      </p:to>
                                    </p:se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105"/>
                                        </p:tgtEl>
                                        <p:attrNameLst>
                                          <p:attrName>style.visibility</p:attrName>
                                        </p:attrNameLst>
                                      </p:cBhvr>
                                      <p:to>
                                        <p:strVal val="visible"/>
                                      </p:to>
                                    </p:set>
                                    <p:animEffect transition="in" filter="fade">
                                      <p:cBhvr>
                                        <p:cTn id="16" dur="500"/>
                                        <p:tgtEl>
                                          <p:spTgt spid="410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4106"/>
                                        </p:tgtEl>
                                        <p:attrNameLst>
                                          <p:attrName>style.visibility</p:attrName>
                                        </p:attrNameLst>
                                      </p:cBhvr>
                                      <p:to>
                                        <p:strVal val="visible"/>
                                      </p:to>
                                    </p:set>
                                    <p:animEffect transition="in" filter="fade">
                                      <p:cBhvr>
                                        <p:cTn id="21" dur="500"/>
                                        <p:tgtEl>
                                          <p:spTgt spid="4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グループ化 26"/>
          <p:cNvGrpSpPr/>
          <p:nvPr/>
        </p:nvGrpSpPr>
        <p:grpSpPr>
          <a:xfrm>
            <a:off x="311773" y="2362603"/>
            <a:ext cx="8907935" cy="4405104"/>
            <a:chOff x="323209" y="1030298"/>
            <a:chExt cx="8907935" cy="4405104"/>
          </a:xfrm>
        </p:grpSpPr>
        <p:grpSp>
          <p:nvGrpSpPr>
            <p:cNvPr id="13" name="グループ化 12"/>
            <p:cNvGrpSpPr/>
            <p:nvPr/>
          </p:nvGrpSpPr>
          <p:grpSpPr>
            <a:xfrm>
              <a:off x="323209" y="1030298"/>
              <a:ext cx="8907935" cy="4405104"/>
              <a:chOff x="323209" y="1030298"/>
              <a:chExt cx="8907935" cy="4405104"/>
            </a:xfrm>
          </p:grpSpPr>
          <p:grpSp>
            <p:nvGrpSpPr>
              <p:cNvPr id="11" name="グループ化 10"/>
              <p:cNvGrpSpPr/>
              <p:nvPr/>
            </p:nvGrpSpPr>
            <p:grpSpPr>
              <a:xfrm>
                <a:off x="323209" y="1030298"/>
                <a:ext cx="8907935" cy="4405104"/>
                <a:chOff x="323209" y="1030298"/>
                <a:chExt cx="8907935" cy="4405104"/>
              </a:xfrm>
            </p:grpSpPr>
            <p:pic>
              <p:nvPicPr>
                <p:cNvPr id="4100"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3209" y="1030298"/>
                  <a:ext cx="8907935" cy="440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 name="直線コネクタ 6"/>
                <p:cNvCxnSpPr/>
                <p:nvPr/>
              </p:nvCxnSpPr>
              <p:spPr>
                <a:xfrm>
                  <a:off x="1403648" y="1412776"/>
                  <a:ext cx="0" cy="352839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3491880" y="1412776"/>
                  <a:ext cx="0" cy="352839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5589637" y="1412776"/>
                  <a:ext cx="0" cy="352839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7687394" y="1412776"/>
                  <a:ext cx="0" cy="352839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テキスト ボックス 11"/>
              <p:cNvSpPr txBox="1"/>
              <p:nvPr/>
            </p:nvSpPr>
            <p:spPr>
              <a:xfrm>
                <a:off x="827584" y="1412776"/>
                <a:ext cx="648072" cy="369332"/>
              </a:xfrm>
              <a:prstGeom prst="rect">
                <a:avLst/>
              </a:prstGeom>
              <a:noFill/>
            </p:spPr>
            <p:txBody>
              <a:bodyPr wrap="square" rtlCol="0">
                <a:spAutoFit/>
              </a:bodyPr>
              <a:lstStyle/>
              <a:p>
                <a:r>
                  <a:rPr kumimoji="1" lang="en-US" altLang="ja-JP" dirty="0" smtClean="0">
                    <a:latin typeface="+mj-ea"/>
                    <a:ea typeface="+mj-ea"/>
                  </a:rPr>
                  <a:t>8/27</a:t>
                </a:r>
                <a:endParaRPr kumimoji="1" lang="ja-JP" altLang="en-US" dirty="0">
                  <a:latin typeface="+mj-ea"/>
                  <a:ea typeface="+mj-ea"/>
                </a:endParaRPr>
              </a:p>
            </p:txBody>
          </p:sp>
          <p:sp>
            <p:nvSpPr>
              <p:cNvPr id="19" name="テキスト ボックス 18"/>
              <p:cNvSpPr txBox="1"/>
              <p:nvPr/>
            </p:nvSpPr>
            <p:spPr>
              <a:xfrm>
                <a:off x="2195736" y="1404184"/>
                <a:ext cx="792088" cy="369332"/>
              </a:xfrm>
              <a:prstGeom prst="rect">
                <a:avLst/>
              </a:prstGeom>
              <a:noFill/>
            </p:spPr>
            <p:txBody>
              <a:bodyPr wrap="square" rtlCol="0">
                <a:spAutoFit/>
              </a:bodyPr>
              <a:lstStyle/>
              <a:p>
                <a:r>
                  <a:rPr lang="en-US" altLang="ja-JP">
                    <a:latin typeface="+mj-ea"/>
                    <a:ea typeface="+mj-ea"/>
                  </a:rPr>
                  <a:t>8/28</a:t>
                </a:r>
                <a:endParaRPr kumimoji="1" lang="ja-JP" altLang="en-US" dirty="0">
                  <a:latin typeface="+mj-ea"/>
                  <a:ea typeface="+mj-ea"/>
                </a:endParaRPr>
              </a:p>
            </p:txBody>
          </p:sp>
          <p:sp>
            <p:nvSpPr>
              <p:cNvPr id="20" name="テキスト ボックス 19"/>
              <p:cNvSpPr txBox="1"/>
              <p:nvPr/>
            </p:nvSpPr>
            <p:spPr>
              <a:xfrm>
                <a:off x="4234064" y="1412776"/>
                <a:ext cx="792088" cy="369332"/>
              </a:xfrm>
              <a:prstGeom prst="rect">
                <a:avLst/>
              </a:prstGeom>
              <a:noFill/>
            </p:spPr>
            <p:txBody>
              <a:bodyPr wrap="square" rtlCol="0">
                <a:spAutoFit/>
              </a:bodyPr>
              <a:lstStyle/>
              <a:p>
                <a:r>
                  <a:rPr lang="en-US" altLang="ja-JP" dirty="0" smtClean="0">
                    <a:latin typeface="+mj-ea"/>
                    <a:ea typeface="+mj-ea"/>
                  </a:rPr>
                  <a:t>8/29</a:t>
                </a:r>
                <a:endParaRPr kumimoji="1" lang="ja-JP" altLang="en-US" dirty="0">
                  <a:latin typeface="+mj-ea"/>
                  <a:ea typeface="+mj-ea"/>
                </a:endParaRPr>
              </a:p>
            </p:txBody>
          </p:sp>
          <p:sp>
            <p:nvSpPr>
              <p:cNvPr id="21" name="テキスト ボックス 20"/>
              <p:cNvSpPr txBox="1"/>
              <p:nvPr/>
            </p:nvSpPr>
            <p:spPr>
              <a:xfrm>
                <a:off x="6884218" y="1412776"/>
                <a:ext cx="792088" cy="369332"/>
              </a:xfrm>
              <a:prstGeom prst="rect">
                <a:avLst/>
              </a:prstGeom>
              <a:noFill/>
            </p:spPr>
            <p:txBody>
              <a:bodyPr wrap="square" rtlCol="0">
                <a:spAutoFit/>
              </a:bodyPr>
              <a:lstStyle/>
              <a:p>
                <a:r>
                  <a:rPr lang="en-US" altLang="ja-JP" dirty="0" smtClean="0">
                    <a:latin typeface="+mj-ea"/>
                    <a:ea typeface="+mj-ea"/>
                  </a:rPr>
                  <a:t>8/30</a:t>
                </a:r>
                <a:endParaRPr kumimoji="1" lang="ja-JP" altLang="en-US" dirty="0">
                  <a:latin typeface="+mj-ea"/>
                  <a:ea typeface="+mj-ea"/>
                </a:endParaRPr>
              </a:p>
            </p:txBody>
          </p:sp>
          <p:sp>
            <p:nvSpPr>
              <p:cNvPr id="22" name="テキスト ボックス 21"/>
              <p:cNvSpPr txBox="1"/>
              <p:nvPr/>
            </p:nvSpPr>
            <p:spPr>
              <a:xfrm>
                <a:off x="7634436" y="1407260"/>
                <a:ext cx="792088" cy="369332"/>
              </a:xfrm>
              <a:prstGeom prst="rect">
                <a:avLst/>
              </a:prstGeom>
              <a:noFill/>
            </p:spPr>
            <p:txBody>
              <a:bodyPr wrap="square" rtlCol="0">
                <a:spAutoFit/>
              </a:bodyPr>
              <a:lstStyle/>
              <a:p>
                <a:r>
                  <a:rPr lang="en-US" altLang="ja-JP" dirty="0" smtClean="0">
                    <a:latin typeface="+mj-ea"/>
                    <a:ea typeface="+mj-ea"/>
                  </a:rPr>
                  <a:t>8/31</a:t>
                </a:r>
                <a:endParaRPr kumimoji="1" lang="ja-JP" altLang="en-US" dirty="0">
                  <a:latin typeface="+mj-ea"/>
                  <a:ea typeface="+mj-ea"/>
                </a:endParaRPr>
              </a:p>
            </p:txBody>
          </p:sp>
        </p:grpSp>
        <p:sp>
          <p:nvSpPr>
            <p:cNvPr id="24" name="テキスト ボックス 23"/>
            <p:cNvSpPr txBox="1"/>
            <p:nvPr/>
          </p:nvSpPr>
          <p:spPr>
            <a:xfrm>
              <a:off x="7092280" y="1966997"/>
              <a:ext cx="792088" cy="369332"/>
            </a:xfrm>
            <a:prstGeom prst="rect">
              <a:avLst/>
            </a:prstGeom>
            <a:noFill/>
          </p:spPr>
          <p:txBody>
            <a:bodyPr wrap="square" rtlCol="0">
              <a:spAutoFit/>
            </a:bodyPr>
            <a:lstStyle/>
            <a:p>
              <a:r>
                <a:rPr lang="ja-JP" altLang="en-US" dirty="0">
                  <a:latin typeface="+mj-ea"/>
                  <a:ea typeface="+mj-ea"/>
                </a:rPr>
                <a:t>気温</a:t>
              </a:r>
              <a:endParaRPr kumimoji="1" lang="ja-JP" altLang="en-US" dirty="0">
                <a:latin typeface="+mj-ea"/>
                <a:ea typeface="+mj-ea"/>
              </a:endParaRPr>
            </a:p>
          </p:txBody>
        </p:sp>
        <p:sp>
          <p:nvSpPr>
            <p:cNvPr id="25" name="テキスト ボックス 24"/>
            <p:cNvSpPr txBox="1"/>
            <p:nvPr/>
          </p:nvSpPr>
          <p:spPr>
            <a:xfrm>
              <a:off x="6507260" y="4256935"/>
              <a:ext cx="792088" cy="369332"/>
            </a:xfrm>
            <a:prstGeom prst="rect">
              <a:avLst/>
            </a:prstGeom>
            <a:noFill/>
          </p:spPr>
          <p:txBody>
            <a:bodyPr wrap="square" rtlCol="0">
              <a:spAutoFit/>
            </a:bodyPr>
            <a:lstStyle/>
            <a:p>
              <a:r>
                <a:rPr lang="ja-JP" altLang="en-US" dirty="0">
                  <a:solidFill>
                    <a:srgbClr val="FFFF00"/>
                  </a:solidFill>
                  <a:latin typeface="+mj-ea"/>
                  <a:ea typeface="+mj-ea"/>
                </a:rPr>
                <a:t>風速</a:t>
              </a:r>
              <a:endParaRPr kumimoji="1" lang="ja-JP" altLang="en-US" dirty="0">
                <a:solidFill>
                  <a:srgbClr val="FFFF00"/>
                </a:solidFill>
                <a:latin typeface="+mj-ea"/>
                <a:ea typeface="+mj-ea"/>
              </a:endParaRPr>
            </a:p>
          </p:txBody>
        </p:sp>
        <p:cxnSp>
          <p:nvCxnSpPr>
            <p:cNvPr id="18" name="直線矢印コネクタ 17"/>
            <p:cNvCxnSpPr/>
            <p:nvPr/>
          </p:nvCxnSpPr>
          <p:spPr>
            <a:xfrm flipH="1">
              <a:off x="7234201" y="2348880"/>
              <a:ext cx="69910" cy="38261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 name="テキスト ボックス 1"/>
          <p:cNvSpPr txBox="1">
            <a:spLocks noChangeArrowheads="1"/>
          </p:cNvSpPr>
          <p:nvPr/>
        </p:nvSpPr>
        <p:spPr bwMode="auto">
          <a:xfrm>
            <a:off x="325837" y="116632"/>
            <a:ext cx="41741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愛宕</a:t>
            </a:r>
            <a:r>
              <a:rPr lang="ja-JP" altLang="en-US" sz="4000" b="1" dirty="0" smtClean="0">
                <a:solidFill>
                  <a:schemeClr val="accent5">
                    <a:lumMod val="40000"/>
                    <a:lumOff val="60000"/>
                  </a:schemeClr>
                </a:solidFill>
              </a:rPr>
              <a:t>の冷気流出</a:t>
            </a:r>
            <a:endParaRPr lang="en-US" altLang="ja-JP" sz="4000" b="1" dirty="0" smtClean="0">
              <a:solidFill>
                <a:schemeClr val="accent5">
                  <a:lumMod val="40000"/>
                  <a:lumOff val="60000"/>
                </a:schemeClr>
              </a:solidFill>
            </a:endParaRPr>
          </a:p>
        </p:txBody>
      </p:sp>
      <p:grpSp>
        <p:nvGrpSpPr>
          <p:cNvPr id="5" name="グループ化 4"/>
          <p:cNvGrpSpPr/>
          <p:nvPr/>
        </p:nvGrpSpPr>
        <p:grpSpPr>
          <a:xfrm>
            <a:off x="1608236" y="2745081"/>
            <a:ext cx="6552728" cy="3528392"/>
            <a:chOff x="1619672" y="1412776"/>
            <a:chExt cx="6552728" cy="3528392"/>
          </a:xfrm>
        </p:grpSpPr>
        <p:sp>
          <p:nvSpPr>
            <p:cNvPr id="3" name="正方形/長方形 2"/>
            <p:cNvSpPr/>
            <p:nvPr/>
          </p:nvSpPr>
          <p:spPr>
            <a:xfrm>
              <a:off x="1619672" y="1412776"/>
              <a:ext cx="288032" cy="3528392"/>
            </a:xfrm>
            <a:prstGeom prst="rect">
              <a:avLst/>
            </a:prstGeom>
            <a:solidFill>
              <a:srgbClr val="3399FF">
                <a:alpha val="5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正方形/長方形 7"/>
            <p:cNvSpPr/>
            <p:nvPr/>
          </p:nvSpPr>
          <p:spPr>
            <a:xfrm>
              <a:off x="3688854" y="1412776"/>
              <a:ext cx="288032" cy="3528392"/>
            </a:xfrm>
            <a:prstGeom prst="rect">
              <a:avLst/>
            </a:prstGeom>
            <a:solidFill>
              <a:srgbClr val="3399FF">
                <a:alpha val="5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正方形/長方形 8"/>
            <p:cNvSpPr/>
            <p:nvPr/>
          </p:nvSpPr>
          <p:spPr>
            <a:xfrm>
              <a:off x="5220072" y="1412776"/>
              <a:ext cx="864096" cy="3528392"/>
            </a:xfrm>
            <a:prstGeom prst="rect">
              <a:avLst/>
            </a:prstGeom>
            <a:solidFill>
              <a:srgbClr val="3399FF">
                <a:alpha val="5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正方形/長方形 9"/>
            <p:cNvSpPr/>
            <p:nvPr/>
          </p:nvSpPr>
          <p:spPr>
            <a:xfrm>
              <a:off x="7812360" y="1412776"/>
              <a:ext cx="360040" cy="3528392"/>
            </a:xfrm>
            <a:prstGeom prst="rect">
              <a:avLst/>
            </a:prstGeom>
            <a:solidFill>
              <a:srgbClr val="3399FF">
                <a:alpha val="5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36" name="テキスト ボックス 35"/>
          <p:cNvSpPr txBox="1">
            <a:spLocks noChangeArrowheads="1"/>
          </p:cNvSpPr>
          <p:nvPr/>
        </p:nvSpPr>
        <p:spPr bwMode="auto">
          <a:xfrm>
            <a:off x="251988" y="890909"/>
            <a:ext cx="465919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緑地下方の地点では夜間の</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晴天で風速が弱い時間帯に</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連日にじみ出しが出ている</a:t>
            </a:r>
            <a:endParaRPr lang="en-US" altLang="ja-JP" sz="2800" b="1" dirty="0" smtClean="0">
              <a:solidFill>
                <a:schemeClr val="accent5">
                  <a:lumMod val="40000"/>
                  <a:lumOff val="60000"/>
                </a:schemeClr>
              </a:solidFill>
            </a:endParaRPr>
          </a:p>
        </p:txBody>
      </p:sp>
      <p:grpSp>
        <p:nvGrpSpPr>
          <p:cNvPr id="31" name="グループ化 30"/>
          <p:cNvGrpSpPr/>
          <p:nvPr/>
        </p:nvGrpSpPr>
        <p:grpSpPr>
          <a:xfrm>
            <a:off x="5208636" y="14882"/>
            <a:ext cx="3905909" cy="2367291"/>
            <a:chOff x="5208636" y="14882"/>
            <a:chExt cx="3905909" cy="2367291"/>
          </a:xfrm>
        </p:grpSpPr>
        <p:grpSp>
          <p:nvGrpSpPr>
            <p:cNvPr id="30" name="グループ化 29"/>
            <p:cNvGrpSpPr/>
            <p:nvPr/>
          </p:nvGrpSpPr>
          <p:grpSpPr>
            <a:xfrm>
              <a:off x="5208636" y="14882"/>
              <a:ext cx="3905909" cy="2367291"/>
              <a:chOff x="5208636" y="14882"/>
              <a:chExt cx="3905909" cy="2367291"/>
            </a:xfrm>
          </p:grpSpPr>
          <p:pic>
            <p:nvPicPr>
              <p:cNvPr id="4101" name="Picture 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743" t="25440" r="15789" b="8329"/>
              <a:stretch/>
            </p:blipFill>
            <p:spPr bwMode="auto">
              <a:xfrm>
                <a:off x="5208636" y="14882"/>
                <a:ext cx="3905909" cy="2367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フローチャート : 結合子 37"/>
              <p:cNvSpPr>
                <a:spLocks noChangeAspect="1"/>
              </p:cNvSpPr>
              <p:nvPr/>
            </p:nvSpPr>
            <p:spPr>
              <a:xfrm>
                <a:off x="6822921" y="1217579"/>
                <a:ext cx="68947" cy="66981"/>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9" name="テキスト ボックス 1"/>
              <p:cNvSpPr txBox="1">
                <a:spLocks noChangeArrowheads="1"/>
              </p:cNvSpPr>
              <p:nvPr/>
            </p:nvSpPr>
            <p:spPr bwMode="auto">
              <a:xfrm>
                <a:off x="6891868" y="1504614"/>
                <a:ext cx="848484"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測定地点</a:t>
                </a:r>
                <a:endParaRPr lang="en-US" altLang="ja-JP" sz="1200" b="1" dirty="0" smtClean="0"/>
              </a:p>
            </p:txBody>
          </p:sp>
          <p:cxnSp>
            <p:nvCxnSpPr>
              <p:cNvPr id="40" name="直線矢印コネクタ 39"/>
              <p:cNvCxnSpPr/>
              <p:nvPr/>
            </p:nvCxnSpPr>
            <p:spPr>
              <a:xfrm flipH="1" flipV="1">
                <a:off x="6896631" y="1284560"/>
                <a:ext cx="240422" cy="220055"/>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sp>
          <p:nvSpPr>
            <p:cNvPr id="42" name="フローチャート : 結合子 41"/>
            <p:cNvSpPr>
              <a:spLocks noChangeAspect="1"/>
            </p:cNvSpPr>
            <p:nvPr/>
          </p:nvSpPr>
          <p:spPr>
            <a:xfrm>
              <a:off x="8598335" y="1903518"/>
              <a:ext cx="436867" cy="429640"/>
            </a:xfrm>
            <a:prstGeom prst="flowChartConnector">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3" name="二等辺三角形 42"/>
            <p:cNvSpPr/>
            <p:nvPr/>
          </p:nvSpPr>
          <p:spPr>
            <a:xfrm>
              <a:off x="8768914" y="1925608"/>
              <a:ext cx="105944" cy="407549"/>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45" name="正方形/長方形 44"/>
          <p:cNvSpPr/>
          <p:nvPr/>
        </p:nvSpPr>
        <p:spPr>
          <a:xfrm>
            <a:off x="397426" y="895792"/>
            <a:ext cx="4368314" cy="137523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1187604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5"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0528" y="533078"/>
            <a:ext cx="4700827" cy="292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正方形/長方形 2"/>
          <p:cNvSpPr/>
          <p:nvPr/>
        </p:nvSpPr>
        <p:spPr>
          <a:xfrm>
            <a:off x="1708156" y="855762"/>
            <a:ext cx="144016" cy="2232248"/>
          </a:xfrm>
          <a:prstGeom prst="rect">
            <a:avLst/>
          </a:prstGeom>
          <a:solidFill>
            <a:srgbClr val="FFFF66">
              <a:alpha val="48627"/>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2944391" y="858838"/>
            <a:ext cx="144016" cy="2232248"/>
          </a:xfrm>
          <a:prstGeom prst="rect">
            <a:avLst/>
          </a:prstGeom>
          <a:solidFill>
            <a:srgbClr val="FFFF66">
              <a:alpha val="48627"/>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 name="グループ化 18"/>
          <p:cNvGrpSpPr/>
          <p:nvPr/>
        </p:nvGrpSpPr>
        <p:grpSpPr>
          <a:xfrm>
            <a:off x="4511588" y="779881"/>
            <a:ext cx="4381500" cy="2521873"/>
            <a:chOff x="4511588" y="779881"/>
            <a:chExt cx="4381500" cy="2521873"/>
          </a:xfrm>
        </p:grpSpPr>
        <p:grpSp>
          <p:nvGrpSpPr>
            <p:cNvPr id="4" name="グループ化 3"/>
            <p:cNvGrpSpPr/>
            <p:nvPr/>
          </p:nvGrpSpPr>
          <p:grpSpPr>
            <a:xfrm>
              <a:off x="4511588" y="779881"/>
              <a:ext cx="4381500" cy="2521873"/>
              <a:chOff x="4511588" y="779881"/>
              <a:chExt cx="4381500" cy="2521873"/>
            </a:xfrm>
          </p:grpSpPr>
          <p:grpSp>
            <p:nvGrpSpPr>
              <p:cNvPr id="2" name="グループ化 1"/>
              <p:cNvGrpSpPr/>
              <p:nvPr/>
            </p:nvGrpSpPr>
            <p:grpSpPr>
              <a:xfrm>
                <a:off x="4511588" y="779881"/>
                <a:ext cx="4381500" cy="2521873"/>
                <a:chOff x="4019550" y="748230"/>
                <a:chExt cx="4381500" cy="2521873"/>
              </a:xfrm>
            </p:grpSpPr>
            <p:pic>
              <p:nvPicPr>
                <p:cNvPr id="6" name="Picture 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212" t="21115" r="23835" b="8329"/>
                <a:stretch/>
              </p:blipFill>
              <p:spPr bwMode="auto">
                <a:xfrm>
                  <a:off x="4019550" y="748230"/>
                  <a:ext cx="4381500" cy="25218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正方形/長方形 6"/>
                <p:cNvSpPr/>
                <p:nvPr/>
              </p:nvSpPr>
              <p:spPr>
                <a:xfrm>
                  <a:off x="5076056" y="1484784"/>
                  <a:ext cx="1884226" cy="1441495"/>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11" name="フローチャート : 結合子 10"/>
              <p:cNvSpPr>
                <a:spLocks noChangeAspect="1"/>
              </p:cNvSpPr>
              <p:nvPr/>
            </p:nvSpPr>
            <p:spPr>
              <a:xfrm>
                <a:off x="8381637" y="2862145"/>
                <a:ext cx="436867" cy="429640"/>
              </a:xfrm>
              <a:prstGeom prst="flowChartConnector">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2" name="二等辺三角形 11"/>
              <p:cNvSpPr/>
              <p:nvPr/>
            </p:nvSpPr>
            <p:spPr>
              <a:xfrm>
                <a:off x="8552216" y="2884235"/>
                <a:ext cx="105944" cy="407549"/>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22" name="テキスト ボックス 1"/>
            <p:cNvSpPr txBox="1">
              <a:spLocks noChangeArrowheads="1"/>
            </p:cNvSpPr>
            <p:nvPr/>
          </p:nvSpPr>
          <p:spPr bwMode="auto">
            <a:xfrm rot="20635415">
              <a:off x="7505882" y="1949604"/>
              <a:ext cx="1136141"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a:t>都</a:t>
              </a:r>
              <a:r>
                <a:rPr lang="ja-JP" altLang="en-US" sz="1200" b="1" dirty="0" smtClean="0"/>
                <a:t>道</a:t>
              </a:r>
              <a:r>
                <a:rPr lang="ja-JP" altLang="en-US" sz="1200" b="1" dirty="0"/>
                <a:t>１５８</a:t>
              </a:r>
              <a:r>
                <a:rPr lang="ja-JP" altLang="en-US" sz="1200" b="1" dirty="0" smtClean="0"/>
                <a:t>号線</a:t>
              </a:r>
              <a:endParaRPr lang="en-US" altLang="ja-JP" sz="1200" b="1" dirty="0" smtClean="0"/>
            </a:p>
          </p:txBody>
        </p:sp>
        <p:sp>
          <p:nvSpPr>
            <p:cNvPr id="23" name="テキスト ボックス 1"/>
            <p:cNvSpPr txBox="1">
              <a:spLocks noChangeArrowheads="1"/>
            </p:cNvSpPr>
            <p:nvPr/>
          </p:nvSpPr>
          <p:spPr bwMode="auto">
            <a:xfrm>
              <a:off x="5659312" y="899397"/>
              <a:ext cx="1176375"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多摩モノレール</a:t>
              </a:r>
              <a:endParaRPr lang="en-US" altLang="ja-JP" sz="1200" b="1" dirty="0" smtClean="0"/>
            </a:p>
          </p:txBody>
        </p:sp>
        <p:cxnSp>
          <p:nvCxnSpPr>
            <p:cNvPr id="24" name="直線矢印コネクタ 23"/>
            <p:cNvCxnSpPr/>
            <p:nvPr/>
          </p:nvCxnSpPr>
          <p:spPr>
            <a:xfrm flipH="1">
              <a:off x="5292080" y="1056946"/>
              <a:ext cx="330485" cy="283822"/>
            </a:xfrm>
            <a:prstGeom prst="straightConnector1">
              <a:avLst/>
            </a:prstGeom>
            <a:ln w="34925">
              <a:solidFill>
                <a:schemeClr val="bg1"/>
              </a:solidFill>
              <a:tailEnd type="arrow"/>
            </a:ln>
          </p:spPr>
          <p:style>
            <a:lnRef idx="1">
              <a:schemeClr val="accent1"/>
            </a:lnRef>
            <a:fillRef idx="0">
              <a:schemeClr val="accent1"/>
            </a:fillRef>
            <a:effectRef idx="0">
              <a:schemeClr val="accent1"/>
            </a:effectRef>
            <a:fontRef idx="minor">
              <a:schemeClr val="tx1"/>
            </a:fontRef>
          </p:style>
        </p:cxnSp>
      </p:grpSp>
      <p:sp>
        <p:nvSpPr>
          <p:cNvPr id="27" name="テキスト ボックス 26"/>
          <p:cNvSpPr txBox="1">
            <a:spLocks noChangeArrowheads="1"/>
          </p:cNvSpPr>
          <p:nvPr/>
        </p:nvSpPr>
        <p:spPr bwMode="auto">
          <a:xfrm>
            <a:off x="1957058" y="2332"/>
            <a:ext cx="522007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愛宕</a:t>
            </a:r>
            <a:r>
              <a:rPr lang="ja-JP" altLang="en-US" sz="4000" b="1" dirty="0" smtClean="0">
                <a:solidFill>
                  <a:schemeClr val="accent5">
                    <a:lumMod val="40000"/>
                    <a:lumOff val="60000"/>
                  </a:schemeClr>
                </a:solidFill>
              </a:rPr>
              <a:t>のにじみ出し現象</a:t>
            </a:r>
            <a:endParaRPr lang="en-US" altLang="ja-JP" sz="4000" b="1" dirty="0" smtClean="0">
              <a:solidFill>
                <a:schemeClr val="accent5">
                  <a:lumMod val="40000"/>
                  <a:lumOff val="60000"/>
                </a:schemeClr>
              </a:solidFill>
            </a:endParaRPr>
          </a:p>
        </p:txBody>
      </p:sp>
      <p:grpSp>
        <p:nvGrpSpPr>
          <p:cNvPr id="35" name="グループ化 34"/>
          <p:cNvGrpSpPr/>
          <p:nvPr/>
        </p:nvGrpSpPr>
        <p:grpSpPr>
          <a:xfrm>
            <a:off x="-252537" y="3501008"/>
            <a:ext cx="4720705" cy="3539944"/>
            <a:chOff x="-252537" y="3501008"/>
            <a:chExt cx="4720705" cy="3539944"/>
          </a:xfrm>
        </p:grpSpPr>
        <p:pic>
          <p:nvPicPr>
            <p:cNvPr id="512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2537" y="3501008"/>
              <a:ext cx="4720705" cy="35399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テキスト ボックス 24"/>
            <p:cNvSpPr txBox="1">
              <a:spLocks noChangeArrowheads="1"/>
            </p:cNvSpPr>
            <p:nvPr/>
          </p:nvSpPr>
          <p:spPr bwMode="auto">
            <a:xfrm>
              <a:off x="113142" y="3961952"/>
              <a:ext cx="2082593" cy="307777"/>
            </a:xfrm>
            <a:prstGeom prst="rect">
              <a:avLst/>
            </a:prstGeom>
            <a:solidFill>
              <a:schemeClr val="bg1"/>
            </a:solidFill>
            <a:ln>
              <a:no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400" b="1" dirty="0" smtClean="0"/>
                <a:t>基準　アメダス府中</a:t>
              </a:r>
              <a:endParaRPr lang="en-US" altLang="ja-JP" sz="1400" b="1" dirty="0" smtClean="0"/>
            </a:p>
          </p:txBody>
        </p:sp>
      </p:grpSp>
      <p:grpSp>
        <p:nvGrpSpPr>
          <p:cNvPr id="36" name="グループ化 35"/>
          <p:cNvGrpSpPr/>
          <p:nvPr/>
        </p:nvGrpSpPr>
        <p:grpSpPr>
          <a:xfrm>
            <a:off x="4355976" y="3491483"/>
            <a:ext cx="4692724" cy="3541237"/>
            <a:chOff x="4355976" y="3491483"/>
            <a:chExt cx="4692724" cy="3541237"/>
          </a:xfrm>
        </p:grpSpPr>
        <p:pic>
          <p:nvPicPr>
            <p:cNvPr id="5123"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55976" y="3491483"/>
              <a:ext cx="4692724" cy="3541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a:spLocks noChangeArrowheads="1"/>
            </p:cNvSpPr>
            <p:nvPr/>
          </p:nvSpPr>
          <p:spPr bwMode="auto">
            <a:xfrm>
              <a:off x="4714999" y="3979689"/>
              <a:ext cx="1818966" cy="307777"/>
            </a:xfrm>
            <a:prstGeom prst="rect">
              <a:avLst/>
            </a:prstGeom>
            <a:solidFill>
              <a:schemeClr val="bg1"/>
            </a:solidFill>
            <a:ln>
              <a:no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400" b="1" dirty="0" smtClean="0"/>
                <a:t>基準　アメダス府中</a:t>
              </a:r>
              <a:endParaRPr lang="en-US" altLang="ja-JP" sz="1400" b="1" dirty="0" smtClean="0"/>
            </a:p>
          </p:txBody>
        </p:sp>
      </p:grpSp>
      <p:sp>
        <p:nvSpPr>
          <p:cNvPr id="29" name="右矢印 28"/>
          <p:cNvSpPr/>
          <p:nvPr/>
        </p:nvSpPr>
        <p:spPr>
          <a:xfrm rot="4185388">
            <a:off x="7000479" y="2224776"/>
            <a:ext cx="396706" cy="319868"/>
          </a:xfrm>
          <a:prstGeom prst="rightArrow">
            <a:avLst>
              <a:gd name="adj1" fmla="val 31644"/>
              <a:gd name="adj2" fmla="val 50000"/>
            </a:avLst>
          </a:prstGeom>
          <a:solidFill>
            <a:srgbClr val="66FFFF"/>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右矢印 30"/>
          <p:cNvSpPr/>
          <p:nvPr/>
        </p:nvSpPr>
        <p:spPr>
          <a:xfrm rot="15038102">
            <a:off x="6872906" y="1853889"/>
            <a:ext cx="388317" cy="322303"/>
          </a:xfrm>
          <a:prstGeom prst="rightArrow">
            <a:avLst>
              <a:gd name="adj1" fmla="val 33481"/>
              <a:gd name="adj2" fmla="val 50000"/>
            </a:avLst>
          </a:prstGeom>
          <a:solidFill>
            <a:srgbClr val="66FFFF"/>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 name="フローチャート : 結合子 31"/>
          <p:cNvSpPr>
            <a:spLocks noChangeAspect="1"/>
          </p:cNvSpPr>
          <p:nvPr/>
        </p:nvSpPr>
        <p:spPr>
          <a:xfrm>
            <a:off x="7093201" y="2166051"/>
            <a:ext cx="68947" cy="66981"/>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3" name="テキスト ボックス 1"/>
          <p:cNvSpPr txBox="1">
            <a:spLocks noChangeArrowheads="1"/>
          </p:cNvSpPr>
          <p:nvPr/>
        </p:nvSpPr>
        <p:spPr bwMode="auto">
          <a:xfrm>
            <a:off x="5796135" y="2382564"/>
            <a:ext cx="1100341"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風速測定地点</a:t>
            </a:r>
            <a:endParaRPr lang="en-US" altLang="ja-JP" sz="1200" b="1" dirty="0" smtClean="0"/>
          </a:p>
        </p:txBody>
      </p:sp>
      <p:cxnSp>
        <p:nvCxnSpPr>
          <p:cNvPr id="34" name="直線矢印コネクタ 33"/>
          <p:cNvCxnSpPr/>
          <p:nvPr/>
        </p:nvCxnSpPr>
        <p:spPr>
          <a:xfrm flipV="1">
            <a:off x="6865997" y="2227011"/>
            <a:ext cx="231198" cy="212446"/>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434592" y="1916832"/>
            <a:ext cx="2088232" cy="316200"/>
          </a:xfrm>
          <a:prstGeom prst="rect">
            <a:avLst/>
          </a:prstGeom>
          <a:solidFill>
            <a:srgbClr val="0099FF">
              <a:alpha val="43000"/>
            </a:srgb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2522823" y="879796"/>
            <a:ext cx="1306721" cy="316200"/>
          </a:xfrm>
          <a:prstGeom prst="rect">
            <a:avLst/>
          </a:prstGeom>
          <a:solidFill>
            <a:srgbClr val="0099FF">
              <a:alpha val="43000"/>
            </a:srgb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64431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21"/>
                                        </p:tgtEl>
                                      </p:cBhvr>
                                    </p:animEffect>
                                    <p:set>
                                      <p:cBhvr>
                                        <p:cTn id="18" dur="1" fill="hold">
                                          <p:stCondLst>
                                            <p:cond delay="499"/>
                                          </p:stCondLst>
                                        </p:cTn>
                                        <p:tgtEl>
                                          <p:spTgt spid="21"/>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fade">
                                      <p:cBhvr>
                                        <p:cTn id="22" dur="500"/>
                                        <p:tgtEl>
                                          <p:spTgt spid="3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39"/>
                                        </p:tgtEl>
                                      </p:cBhvr>
                                    </p:animEffect>
                                    <p:set>
                                      <p:cBhvr>
                                        <p:cTn id="30" dur="1" fill="hold">
                                          <p:stCondLst>
                                            <p:cond delay="499"/>
                                          </p:stCondLst>
                                        </p:cTn>
                                        <p:tgtEl>
                                          <p:spTgt spid="39"/>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29"/>
                                        </p:tgtEl>
                                      </p:cBhvr>
                                    </p:animEffect>
                                    <p:set>
                                      <p:cBhvr>
                                        <p:cTn id="33" dur="1" fill="hold">
                                          <p:stCondLst>
                                            <p:cond delay="499"/>
                                          </p:stCondLst>
                                        </p:cTn>
                                        <p:tgtEl>
                                          <p:spTgt spid="29"/>
                                        </p:tgtEl>
                                        <p:attrNameLst>
                                          <p:attrName>style.visibility</p:attrName>
                                        </p:attrNameLst>
                                      </p:cBhvr>
                                      <p:to>
                                        <p:strVal val="hidden"/>
                                      </p:to>
                                    </p:se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par>
                                <p:cTn id="38" presetID="10" presetClass="entr" presetSubtype="0" fill="hold" nodeType="with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500"/>
                                        <p:tgtEl>
                                          <p:spTgt spid="10"/>
                                        </p:tgtEl>
                                      </p:cBhvr>
                                    </p:animEffect>
                                  </p:childTnLst>
                                </p:cTn>
                              </p:par>
                              <p:par>
                                <p:cTn id="46" presetID="10"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P spid="29" grpId="0" animBg="1"/>
      <p:bldP spid="29" grpId="1" animBg="1"/>
      <p:bldP spid="31" grpId="0" animBg="1"/>
      <p:bldP spid="31" grpId="1" animBg="1"/>
      <p:bldP spid="21" grpId="0" animBg="1"/>
      <p:bldP spid="21" grpId="1" animBg="1"/>
      <p:bldP spid="39" grpId="0" animBg="1"/>
      <p:bldP spid="39"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a:spLocks noChangeArrowheads="1"/>
          </p:cNvSpPr>
          <p:nvPr/>
        </p:nvSpPr>
        <p:spPr bwMode="auto">
          <a:xfrm>
            <a:off x="1731790" y="116632"/>
            <a:ext cx="565212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a:solidFill>
                  <a:schemeClr val="accent5">
                    <a:lumMod val="40000"/>
                    <a:lumOff val="60000"/>
                  </a:schemeClr>
                </a:solidFill>
              </a:rPr>
              <a:t>向陽台</a:t>
            </a:r>
            <a:r>
              <a:rPr lang="ja-JP" altLang="en-US" sz="4000" b="1" dirty="0" smtClean="0">
                <a:solidFill>
                  <a:schemeClr val="accent5">
                    <a:lumMod val="40000"/>
                    <a:lumOff val="60000"/>
                  </a:schemeClr>
                </a:solidFill>
              </a:rPr>
              <a:t>のにじみ出し現象</a:t>
            </a:r>
            <a:endParaRPr lang="en-US" altLang="ja-JP" sz="4000" b="1" dirty="0" smtClean="0">
              <a:solidFill>
                <a:schemeClr val="accent5">
                  <a:lumMod val="40000"/>
                  <a:lumOff val="60000"/>
                </a:schemeClr>
              </a:solidFill>
            </a:endParaRPr>
          </a:p>
        </p:txBody>
      </p:sp>
      <p:grpSp>
        <p:nvGrpSpPr>
          <p:cNvPr id="4" name="グループ化 3"/>
          <p:cNvGrpSpPr/>
          <p:nvPr/>
        </p:nvGrpSpPr>
        <p:grpSpPr>
          <a:xfrm>
            <a:off x="13451" y="1361712"/>
            <a:ext cx="4898928" cy="2632217"/>
            <a:chOff x="13451" y="1456962"/>
            <a:chExt cx="4898928" cy="2632217"/>
          </a:xfrm>
        </p:grpSpPr>
        <p:pic>
          <p:nvPicPr>
            <p:cNvPr id="1029" name="Picture 5"/>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062" t="18889" r="30126" b="8518"/>
            <a:stretch/>
          </p:blipFill>
          <p:spPr bwMode="auto">
            <a:xfrm>
              <a:off x="13451" y="1456962"/>
              <a:ext cx="4242392" cy="26322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正方形/長方形 6"/>
            <p:cNvSpPr/>
            <p:nvPr/>
          </p:nvSpPr>
          <p:spPr>
            <a:xfrm>
              <a:off x="971600" y="2564904"/>
              <a:ext cx="2736304" cy="1296143"/>
            </a:xfrm>
            <a:prstGeom prst="rect">
              <a:avLst/>
            </a:prstGeom>
            <a:solidFill>
              <a:schemeClr val="tx1">
                <a:lumMod val="50000"/>
                <a:lumOff val="50000"/>
                <a:alpha val="34000"/>
              </a:schemeClr>
            </a:solidFill>
            <a:ln w="15875">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3" name="グループ化 2"/>
            <p:cNvGrpSpPr/>
            <p:nvPr/>
          </p:nvGrpSpPr>
          <p:grpSpPr>
            <a:xfrm>
              <a:off x="2785437" y="1700808"/>
              <a:ext cx="1431935" cy="296919"/>
              <a:chOff x="2785437" y="1700808"/>
              <a:chExt cx="1431935" cy="296919"/>
            </a:xfrm>
          </p:grpSpPr>
          <p:sp>
            <p:nvSpPr>
              <p:cNvPr id="9" name="テキスト ボックス 294"/>
              <p:cNvSpPr txBox="1"/>
              <p:nvPr/>
            </p:nvSpPr>
            <p:spPr>
              <a:xfrm>
                <a:off x="2823907" y="1700808"/>
                <a:ext cx="1244037"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8" name="テキスト ボックス 293"/>
              <p:cNvSpPr txBox="1"/>
              <p:nvPr/>
            </p:nvSpPr>
            <p:spPr>
              <a:xfrm>
                <a:off x="2785437" y="1770705"/>
                <a:ext cx="1431935" cy="22702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latin typeface="+mj-ea"/>
                    <a:ea typeface="+mj-ea"/>
                    <a:cs typeface="Times New Roman"/>
                  </a:rPr>
                  <a:t>稲城長沼</a:t>
                </a:r>
                <a:r>
                  <a:rPr lang="ja-JP" kern="100" dirty="0" smtClean="0">
                    <a:effectLst/>
                    <a:latin typeface="+mj-ea"/>
                    <a:ea typeface="+mj-ea"/>
                    <a:cs typeface="Times New Roman"/>
                  </a:rPr>
                  <a:t>駅</a:t>
                </a:r>
                <a:endParaRPr lang="ja-JP" kern="100" dirty="0">
                  <a:effectLst/>
                  <a:latin typeface="+mj-ea"/>
                  <a:ea typeface="+mj-ea"/>
                  <a:cs typeface="Times New Roman"/>
                </a:endParaRPr>
              </a:p>
            </p:txBody>
          </p:sp>
        </p:grpSp>
        <p:grpSp>
          <p:nvGrpSpPr>
            <p:cNvPr id="11" name="グループ化 10"/>
            <p:cNvGrpSpPr/>
            <p:nvPr/>
          </p:nvGrpSpPr>
          <p:grpSpPr>
            <a:xfrm>
              <a:off x="3480444" y="3356992"/>
              <a:ext cx="1431935" cy="296919"/>
              <a:chOff x="2785437" y="1700808"/>
              <a:chExt cx="1431935" cy="296919"/>
            </a:xfrm>
          </p:grpSpPr>
          <p:sp>
            <p:nvSpPr>
              <p:cNvPr id="12" name="テキスト ボックス 294"/>
              <p:cNvSpPr txBox="1"/>
              <p:nvPr/>
            </p:nvSpPr>
            <p:spPr>
              <a:xfrm>
                <a:off x="2823908" y="1700808"/>
                <a:ext cx="753618" cy="296919"/>
              </a:xfrm>
              <a:prstGeom prst="rect">
                <a:avLst/>
              </a:prstGeom>
              <a:solidFill>
                <a:schemeClr val="lt1"/>
              </a:solidFill>
              <a:ln w="6350">
                <a:solidFill>
                  <a:prstClr val="black"/>
                </a:solid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13" name="テキスト ボックス 293"/>
              <p:cNvSpPr txBox="1"/>
              <p:nvPr/>
            </p:nvSpPr>
            <p:spPr>
              <a:xfrm>
                <a:off x="2785437" y="1770705"/>
                <a:ext cx="1431935" cy="227022"/>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ja-JP" altLang="en-US" kern="100" dirty="0" smtClean="0">
                    <a:latin typeface="+mj-ea"/>
                    <a:ea typeface="+mj-ea"/>
                    <a:cs typeface="Times New Roman"/>
                  </a:rPr>
                  <a:t>稲城</a:t>
                </a:r>
                <a:r>
                  <a:rPr lang="ja-JP" kern="100" dirty="0" smtClean="0">
                    <a:effectLst/>
                    <a:latin typeface="+mj-ea"/>
                    <a:ea typeface="+mj-ea"/>
                    <a:cs typeface="Times New Roman"/>
                  </a:rPr>
                  <a:t>駅</a:t>
                </a:r>
                <a:endParaRPr lang="ja-JP" kern="100" dirty="0">
                  <a:effectLst/>
                  <a:latin typeface="+mj-ea"/>
                  <a:ea typeface="+mj-ea"/>
                  <a:cs typeface="Times New Roman"/>
                </a:endParaRPr>
              </a:p>
            </p:txBody>
          </p:sp>
        </p:grpSp>
      </p:grpSp>
      <p:sp>
        <p:nvSpPr>
          <p:cNvPr id="15" name="テキスト ボックス 1"/>
          <p:cNvSpPr txBox="1">
            <a:spLocks noChangeArrowheads="1"/>
          </p:cNvSpPr>
          <p:nvPr/>
        </p:nvSpPr>
        <p:spPr bwMode="auto">
          <a:xfrm rot="20092005">
            <a:off x="1798780" y="3288388"/>
            <a:ext cx="1081942"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a:t>都</a:t>
            </a:r>
            <a:r>
              <a:rPr lang="ja-JP" altLang="en-US" sz="1200" b="1" dirty="0" smtClean="0"/>
              <a:t>道</a:t>
            </a:r>
            <a:r>
              <a:rPr lang="ja-JP" altLang="en-US" sz="1200" b="1" dirty="0"/>
              <a:t>１９</a:t>
            </a:r>
            <a:r>
              <a:rPr lang="ja-JP" altLang="en-US" sz="1200" b="1" dirty="0" smtClean="0"/>
              <a:t>号線</a:t>
            </a:r>
            <a:endParaRPr lang="en-US" altLang="ja-JP" sz="1200" b="1" dirty="0" smtClean="0"/>
          </a:p>
        </p:txBody>
      </p:sp>
      <p:pic>
        <p:nvPicPr>
          <p:cNvPr id="1030"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430" y="3984403"/>
            <a:ext cx="4505700" cy="2864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正方形/長方形 15"/>
          <p:cNvSpPr/>
          <p:nvPr/>
        </p:nvSpPr>
        <p:spPr>
          <a:xfrm>
            <a:off x="1996412" y="4312145"/>
            <a:ext cx="138235" cy="2063849"/>
          </a:xfrm>
          <a:prstGeom prst="rect">
            <a:avLst/>
          </a:prstGeom>
          <a:solidFill>
            <a:srgbClr val="FFFF66">
              <a:alpha val="48627"/>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2517676" y="4312145"/>
            <a:ext cx="138235" cy="2063849"/>
          </a:xfrm>
          <a:prstGeom prst="rect">
            <a:avLst/>
          </a:prstGeom>
          <a:solidFill>
            <a:srgbClr val="FFFF66">
              <a:alpha val="48627"/>
            </a:srgb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 name="グループ化 13"/>
          <p:cNvGrpSpPr/>
          <p:nvPr/>
        </p:nvGrpSpPr>
        <p:grpSpPr>
          <a:xfrm>
            <a:off x="4312878" y="3445150"/>
            <a:ext cx="4882312" cy="2379736"/>
            <a:chOff x="4301108" y="4221089"/>
            <a:chExt cx="4882312" cy="2379736"/>
          </a:xfrm>
        </p:grpSpPr>
        <p:pic>
          <p:nvPicPr>
            <p:cNvPr id="1027"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7065" t="7047" r="9607" b="15236"/>
            <a:stretch/>
          </p:blipFill>
          <p:spPr bwMode="auto">
            <a:xfrm>
              <a:off x="4301108" y="4221089"/>
              <a:ext cx="4797850" cy="23797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グループ化 5"/>
            <p:cNvGrpSpPr/>
            <p:nvPr/>
          </p:nvGrpSpPr>
          <p:grpSpPr>
            <a:xfrm>
              <a:off x="7390730" y="4532359"/>
              <a:ext cx="1792690" cy="307777"/>
              <a:chOff x="7390730" y="4532359"/>
              <a:chExt cx="1792690" cy="307777"/>
            </a:xfrm>
          </p:grpSpPr>
          <p:sp>
            <p:nvSpPr>
              <p:cNvPr id="22" name="テキスト ボックス 294"/>
              <p:cNvSpPr txBox="1"/>
              <p:nvPr/>
            </p:nvSpPr>
            <p:spPr>
              <a:xfrm>
                <a:off x="7514042" y="4579468"/>
                <a:ext cx="1526654" cy="212921"/>
              </a:xfrm>
              <a:prstGeom prst="rect">
                <a:avLst/>
              </a:prstGeom>
              <a:solidFill>
                <a:schemeClr val="lt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21" name="テキスト ボックス 20"/>
              <p:cNvSpPr txBox="1">
                <a:spLocks noChangeArrowheads="1"/>
              </p:cNvSpPr>
              <p:nvPr/>
            </p:nvSpPr>
            <p:spPr bwMode="auto">
              <a:xfrm>
                <a:off x="7390730" y="4532359"/>
                <a:ext cx="1792690" cy="307777"/>
              </a:xfrm>
              <a:prstGeom prst="rect">
                <a:avLst/>
              </a:prstGeom>
              <a:noFill/>
              <a:ln>
                <a:no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400" b="1" dirty="0" smtClean="0"/>
                  <a:t>基準　アメダス府中</a:t>
                </a:r>
                <a:endParaRPr lang="en-US" altLang="ja-JP" sz="1400" b="1" dirty="0" smtClean="0"/>
              </a:p>
            </p:txBody>
          </p:sp>
        </p:grpSp>
      </p:grpSp>
      <p:grpSp>
        <p:nvGrpSpPr>
          <p:cNvPr id="19" name="グループ化 18"/>
          <p:cNvGrpSpPr/>
          <p:nvPr/>
        </p:nvGrpSpPr>
        <p:grpSpPr>
          <a:xfrm>
            <a:off x="3961200" y="1045891"/>
            <a:ext cx="5134650" cy="2342425"/>
            <a:chOff x="3961011" y="1849267"/>
            <a:chExt cx="5134650" cy="2342425"/>
          </a:xfrm>
        </p:grpSpPr>
        <p:pic>
          <p:nvPicPr>
            <p:cNvPr id="1026"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7635" r="9618" b="14797"/>
            <a:stretch/>
          </p:blipFill>
          <p:spPr bwMode="auto">
            <a:xfrm>
              <a:off x="3961011" y="1849267"/>
              <a:ext cx="5134650" cy="234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8" name="グループ化 17"/>
            <p:cNvGrpSpPr/>
            <p:nvPr/>
          </p:nvGrpSpPr>
          <p:grpSpPr>
            <a:xfrm>
              <a:off x="7236296" y="2149177"/>
              <a:ext cx="1800510" cy="307777"/>
              <a:chOff x="7236296" y="2149177"/>
              <a:chExt cx="1800510" cy="307777"/>
            </a:xfrm>
          </p:grpSpPr>
          <p:sp>
            <p:nvSpPr>
              <p:cNvPr id="28" name="テキスト ボックス 294"/>
              <p:cNvSpPr txBox="1"/>
              <p:nvPr/>
            </p:nvSpPr>
            <p:spPr>
              <a:xfrm>
                <a:off x="7236296" y="2196554"/>
                <a:ext cx="1797702" cy="212921"/>
              </a:xfrm>
              <a:prstGeom prst="rect">
                <a:avLst/>
              </a:prstGeom>
              <a:solidFill>
                <a:schemeClr val="lt1"/>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lnSpc>
                    <a:spcPts val="1200"/>
                  </a:lnSpc>
                  <a:spcAft>
                    <a:spcPts val="0"/>
                  </a:spcAft>
                </a:pPr>
                <a:r>
                  <a:rPr lang="en-US" sz="600" kern="100" dirty="0">
                    <a:effectLst/>
                    <a:ea typeface="ＭＳ 明朝"/>
                    <a:cs typeface="Times New Roman"/>
                  </a:rPr>
                  <a:t> </a:t>
                </a:r>
                <a:endParaRPr lang="ja-JP" sz="1050" kern="100" dirty="0">
                  <a:effectLst/>
                  <a:ea typeface="ＭＳ 明朝"/>
                  <a:cs typeface="Times New Roman"/>
                </a:endParaRPr>
              </a:p>
            </p:txBody>
          </p:sp>
          <p:sp>
            <p:nvSpPr>
              <p:cNvPr id="27" name="テキスト ボックス 26"/>
              <p:cNvSpPr txBox="1">
                <a:spLocks noChangeArrowheads="1"/>
              </p:cNvSpPr>
              <p:nvPr/>
            </p:nvSpPr>
            <p:spPr bwMode="auto">
              <a:xfrm>
                <a:off x="7244116" y="2149177"/>
                <a:ext cx="1792690" cy="307777"/>
              </a:xfrm>
              <a:prstGeom prst="rect">
                <a:avLst/>
              </a:prstGeom>
              <a:noFill/>
              <a:ln>
                <a:no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400" b="1" dirty="0" smtClean="0"/>
                  <a:t>基準　アメダス府中</a:t>
                </a:r>
                <a:endParaRPr lang="en-US" altLang="ja-JP" sz="1400" b="1" dirty="0" smtClean="0"/>
              </a:p>
            </p:txBody>
          </p:sp>
        </p:grpSp>
      </p:grpSp>
      <p:grpSp>
        <p:nvGrpSpPr>
          <p:cNvPr id="25" name="グループ化 24"/>
          <p:cNvGrpSpPr/>
          <p:nvPr/>
        </p:nvGrpSpPr>
        <p:grpSpPr>
          <a:xfrm>
            <a:off x="5315922" y="3655390"/>
            <a:ext cx="1661801" cy="1512168"/>
            <a:chOff x="5309172" y="4437112"/>
            <a:chExt cx="1661801" cy="1512168"/>
          </a:xfrm>
        </p:grpSpPr>
        <p:sp>
          <p:nvSpPr>
            <p:cNvPr id="37" name="フローチャート : 結合子 36"/>
            <p:cNvSpPr/>
            <p:nvPr/>
          </p:nvSpPr>
          <p:spPr>
            <a:xfrm>
              <a:off x="5309172" y="5373216"/>
              <a:ext cx="576064" cy="576064"/>
            </a:xfrm>
            <a:prstGeom prst="flowChartConnector">
              <a:avLst/>
            </a:prstGeom>
            <a:noFill/>
            <a:ln w="444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ローチャート : 結合子 37"/>
            <p:cNvSpPr/>
            <p:nvPr/>
          </p:nvSpPr>
          <p:spPr>
            <a:xfrm>
              <a:off x="6394909" y="5038945"/>
              <a:ext cx="576064" cy="576064"/>
            </a:xfrm>
            <a:prstGeom prst="flowChartConnector">
              <a:avLst/>
            </a:prstGeom>
            <a:noFill/>
            <a:ln w="444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ローチャート : 結合子 38"/>
            <p:cNvSpPr/>
            <p:nvPr/>
          </p:nvSpPr>
          <p:spPr>
            <a:xfrm>
              <a:off x="6007856" y="4437112"/>
              <a:ext cx="576064" cy="576064"/>
            </a:xfrm>
            <a:prstGeom prst="flowChartConnector">
              <a:avLst/>
            </a:prstGeom>
            <a:noFill/>
            <a:ln w="444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 name="フローチャート : 結合子 40"/>
          <p:cNvSpPr/>
          <p:nvPr/>
        </p:nvSpPr>
        <p:spPr>
          <a:xfrm rot="1344556">
            <a:off x="4495731" y="3562068"/>
            <a:ext cx="1039798" cy="1227025"/>
          </a:xfrm>
          <a:prstGeom prst="flowChartConnector">
            <a:avLst/>
          </a:prstGeom>
          <a:noFill/>
          <a:ln w="444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p:cNvSpPr txBox="1">
            <a:spLocks noChangeArrowheads="1"/>
          </p:cNvSpPr>
          <p:nvPr/>
        </p:nvSpPr>
        <p:spPr bwMode="auto">
          <a:xfrm>
            <a:off x="4217372" y="6064781"/>
            <a:ext cx="48784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600" b="1" dirty="0" smtClean="0">
                <a:solidFill>
                  <a:schemeClr val="accent5">
                    <a:lumMod val="40000"/>
                    <a:lumOff val="60000"/>
                  </a:schemeClr>
                </a:solidFill>
              </a:rPr>
              <a:t>緑地直下の冷却が弱い</a:t>
            </a:r>
            <a:endParaRPr lang="en-US" altLang="ja-JP" sz="3600" b="1" dirty="0" smtClean="0">
              <a:solidFill>
                <a:schemeClr val="accent5">
                  <a:lumMod val="40000"/>
                  <a:lumOff val="60000"/>
                </a:schemeClr>
              </a:solidFill>
            </a:endParaRPr>
          </a:p>
        </p:txBody>
      </p:sp>
      <p:sp>
        <p:nvSpPr>
          <p:cNvPr id="30" name="正方形/長方形 29"/>
          <p:cNvSpPr/>
          <p:nvPr/>
        </p:nvSpPr>
        <p:spPr>
          <a:xfrm>
            <a:off x="4301108" y="6022051"/>
            <a:ext cx="4794742" cy="719318"/>
          </a:xfrm>
          <a:prstGeom prst="rect">
            <a:avLst/>
          </a:prstGeom>
          <a:noFill/>
          <a:ln w="444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ローチャート : 結合子 39"/>
          <p:cNvSpPr>
            <a:spLocks noChangeAspect="1"/>
          </p:cNvSpPr>
          <p:nvPr/>
        </p:nvSpPr>
        <p:spPr>
          <a:xfrm>
            <a:off x="1511503" y="3079668"/>
            <a:ext cx="68947" cy="66981"/>
          </a:xfrm>
          <a:prstGeom prst="flowChartConnector">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2" name="テキスト ボックス 1"/>
          <p:cNvSpPr txBox="1">
            <a:spLocks noChangeArrowheads="1"/>
          </p:cNvSpPr>
          <p:nvPr/>
        </p:nvSpPr>
        <p:spPr bwMode="auto">
          <a:xfrm>
            <a:off x="214437" y="3296181"/>
            <a:ext cx="1100341" cy="276999"/>
          </a:xfrm>
          <a:prstGeom prst="rect">
            <a:avLst/>
          </a:prstGeom>
          <a:solidFill>
            <a:schemeClr val="bg1"/>
          </a:solidFill>
          <a:ln w="9525">
            <a:solidFill>
              <a:srgbClr val="000000"/>
            </a:solidFill>
            <a:miter lim="800000"/>
            <a:headEnd/>
            <a:tailEnd/>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風速測定地点</a:t>
            </a:r>
            <a:endParaRPr lang="en-US" altLang="ja-JP" sz="1200" b="1" dirty="0" smtClean="0"/>
          </a:p>
        </p:txBody>
      </p:sp>
      <p:cxnSp>
        <p:nvCxnSpPr>
          <p:cNvPr id="44" name="直線矢印コネクタ 43"/>
          <p:cNvCxnSpPr/>
          <p:nvPr/>
        </p:nvCxnSpPr>
        <p:spPr>
          <a:xfrm flipV="1">
            <a:off x="1284299" y="3140628"/>
            <a:ext cx="231198" cy="212446"/>
          </a:xfrm>
          <a:prstGeom prst="straightConnector1">
            <a:avLst/>
          </a:prstGeom>
          <a:ln w="254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nvGrpSpPr>
          <p:cNvPr id="10" name="グループ化 9"/>
          <p:cNvGrpSpPr/>
          <p:nvPr/>
        </p:nvGrpSpPr>
        <p:grpSpPr>
          <a:xfrm>
            <a:off x="4406672" y="1013694"/>
            <a:ext cx="918523" cy="1652670"/>
            <a:chOff x="4406672" y="1013694"/>
            <a:chExt cx="918523" cy="1652670"/>
          </a:xfrm>
        </p:grpSpPr>
        <p:sp>
          <p:nvSpPr>
            <p:cNvPr id="45" name="右矢印 44"/>
            <p:cNvSpPr/>
            <p:nvPr/>
          </p:nvSpPr>
          <p:spPr>
            <a:xfrm rot="1745058">
              <a:off x="4414675" y="1562615"/>
              <a:ext cx="436513" cy="225680"/>
            </a:xfrm>
            <a:prstGeom prst="rightArrow">
              <a:avLst>
                <a:gd name="adj1" fmla="val 28422"/>
                <a:gd name="adj2" fmla="val 50000"/>
              </a:avLst>
            </a:prstGeom>
            <a:solidFill>
              <a:srgbClr val="00FFFF">
                <a:alpha val="47000"/>
              </a:srgbClr>
            </a:solidFill>
            <a:ln w="158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右矢印 45"/>
            <p:cNvSpPr/>
            <p:nvPr/>
          </p:nvSpPr>
          <p:spPr>
            <a:xfrm rot="3519686">
              <a:off x="5008491" y="1104718"/>
              <a:ext cx="407727" cy="225680"/>
            </a:xfrm>
            <a:prstGeom prst="rightArrow">
              <a:avLst>
                <a:gd name="adj1" fmla="val 26931"/>
                <a:gd name="adj2" fmla="val 50000"/>
              </a:avLst>
            </a:prstGeom>
            <a:solidFill>
              <a:srgbClr val="00FFFF">
                <a:alpha val="47000"/>
              </a:srgbClr>
            </a:solidFill>
            <a:ln w="158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右矢印 46"/>
            <p:cNvSpPr/>
            <p:nvPr/>
          </p:nvSpPr>
          <p:spPr>
            <a:xfrm rot="21423613">
              <a:off x="4406672" y="2440684"/>
              <a:ext cx="452517" cy="225680"/>
            </a:xfrm>
            <a:prstGeom prst="rightArrow">
              <a:avLst>
                <a:gd name="adj1" fmla="val 32418"/>
                <a:gd name="adj2" fmla="val 50000"/>
              </a:avLst>
            </a:prstGeom>
            <a:solidFill>
              <a:srgbClr val="00FFFF">
                <a:alpha val="47000"/>
              </a:srgbClr>
            </a:solidFill>
            <a:ln w="158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Tree>
    <p:extLst>
      <p:ext uri="{BB962C8B-B14F-4D97-AF65-F5344CB8AC3E}">
        <p14:creationId xmlns:p14="http://schemas.microsoft.com/office/powerpoint/2010/main" val="370667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1" grpId="0" animBg="1"/>
      <p:bldP spid="3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p:cNvGrpSpPr/>
          <p:nvPr/>
        </p:nvGrpSpPr>
        <p:grpSpPr>
          <a:xfrm>
            <a:off x="4496382" y="942918"/>
            <a:ext cx="4577186" cy="3217099"/>
            <a:chOff x="4496382" y="942918"/>
            <a:chExt cx="4577186" cy="3217099"/>
          </a:xfrm>
        </p:grpSpPr>
        <p:grpSp>
          <p:nvGrpSpPr>
            <p:cNvPr id="2066" name="グループ化 2065"/>
            <p:cNvGrpSpPr/>
            <p:nvPr/>
          </p:nvGrpSpPr>
          <p:grpSpPr>
            <a:xfrm>
              <a:off x="4496382" y="942918"/>
              <a:ext cx="4577186" cy="3217099"/>
              <a:chOff x="4496382" y="942918"/>
              <a:chExt cx="4577186" cy="3217099"/>
            </a:xfrm>
          </p:grpSpPr>
          <p:grpSp>
            <p:nvGrpSpPr>
              <p:cNvPr id="2061" name="グループ化 2060"/>
              <p:cNvGrpSpPr/>
              <p:nvPr/>
            </p:nvGrpSpPr>
            <p:grpSpPr>
              <a:xfrm>
                <a:off x="4496382" y="942918"/>
                <a:ext cx="4577186" cy="3217099"/>
                <a:chOff x="4496382" y="942918"/>
                <a:chExt cx="4577186" cy="3217099"/>
              </a:xfrm>
            </p:grpSpPr>
            <p:pic>
              <p:nvPicPr>
                <p:cNvPr id="2051" name="Picture 3"/>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rightnessContrast contrast="-52000"/>
                          </a14:imgEffect>
                        </a14:imgLayer>
                      </a14:imgProps>
                    </a:ext>
                    <a:ext uri="{28A0092B-C50C-407E-A947-70E740481C1C}">
                      <a14:useLocalDpi xmlns:a14="http://schemas.microsoft.com/office/drawing/2010/main" val="0"/>
                    </a:ext>
                  </a:extLst>
                </a:blip>
                <a:srcRect l="16273" t="2706" r="14902" b="11368"/>
                <a:stretch/>
              </p:blipFill>
              <p:spPr bwMode="auto">
                <a:xfrm>
                  <a:off x="4496382" y="942918"/>
                  <a:ext cx="4577186" cy="3214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60" name="グループ化 2059"/>
                <p:cNvGrpSpPr/>
                <p:nvPr/>
              </p:nvGrpSpPr>
              <p:grpSpPr>
                <a:xfrm>
                  <a:off x="8173391" y="3654048"/>
                  <a:ext cx="879075" cy="505969"/>
                  <a:chOff x="8173391" y="3654048"/>
                  <a:chExt cx="879075" cy="505969"/>
                </a:xfrm>
              </p:grpSpPr>
              <p:sp>
                <p:nvSpPr>
                  <p:cNvPr id="23" name="テキスト ボックス 31"/>
                  <p:cNvSpPr txBox="1"/>
                  <p:nvPr/>
                </p:nvSpPr>
                <p:spPr>
                  <a:xfrm>
                    <a:off x="8173391" y="3654048"/>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rgbClr val="000000"/>
                        </a:solidFill>
                        <a:effectLst/>
                        <a:ea typeface="ＭＳ 明朝"/>
                        <a:cs typeface="Times New Roman"/>
                      </a:rPr>
                      <a:t>200</a:t>
                    </a:r>
                    <a:r>
                      <a:rPr lang="ja-JP" kern="100" dirty="0">
                        <a:solidFill>
                          <a:srgbClr val="000000"/>
                        </a:solidFill>
                        <a:effectLst/>
                        <a:ea typeface="ＭＳ 明朝"/>
                        <a:cs typeface="Times New Roman"/>
                      </a:rPr>
                      <a:t>ｍ</a:t>
                    </a:r>
                    <a:endParaRPr lang="ja-JP" kern="100" dirty="0">
                      <a:effectLst/>
                      <a:ea typeface="ＭＳ 明朝"/>
                      <a:cs typeface="Times New Roman"/>
                    </a:endParaRPr>
                  </a:p>
                </p:txBody>
              </p:sp>
              <p:sp>
                <p:nvSpPr>
                  <p:cNvPr id="24" name="正方形/長方形 23"/>
                  <p:cNvSpPr/>
                  <p:nvPr/>
                </p:nvSpPr>
                <p:spPr>
                  <a:xfrm>
                    <a:off x="8233719" y="3967255"/>
                    <a:ext cx="588866" cy="79972"/>
                  </a:xfrm>
                  <a:prstGeom prst="rect">
                    <a:avLst/>
                  </a:prstGeom>
                  <a:solidFill>
                    <a:schemeClr val="tx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sp>
              <p:nvSpPr>
                <p:cNvPr id="27" name="フローチャート : 結合子 26"/>
                <p:cNvSpPr>
                  <a:spLocks noChangeAspect="1"/>
                </p:cNvSpPr>
                <p:nvPr/>
              </p:nvSpPr>
              <p:spPr>
                <a:xfrm>
                  <a:off x="4570588" y="3676359"/>
                  <a:ext cx="436867" cy="429640"/>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28" name="二等辺三角形 27"/>
                <p:cNvSpPr/>
                <p:nvPr/>
              </p:nvSpPr>
              <p:spPr>
                <a:xfrm>
                  <a:off x="4732929" y="3690211"/>
                  <a:ext cx="105944" cy="40754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065" name="グループ化 2064"/>
              <p:cNvGrpSpPr/>
              <p:nvPr/>
            </p:nvGrpSpPr>
            <p:grpSpPr>
              <a:xfrm>
                <a:off x="7668344" y="942921"/>
                <a:ext cx="1405224" cy="646331"/>
                <a:chOff x="7668344" y="942921"/>
                <a:chExt cx="1405224" cy="646331"/>
              </a:xfrm>
            </p:grpSpPr>
            <p:sp>
              <p:nvSpPr>
                <p:cNvPr id="78" name="テキスト ボックス 1"/>
                <p:cNvSpPr txBox="1">
                  <a:spLocks noChangeArrowheads="1"/>
                </p:cNvSpPr>
                <p:nvPr/>
              </p:nvSpPr>
              <p:spPr bwMode="auto">
                <a:xfrm>
                  <a:off x="7668344" y="942921"/>
                  <a:ext cx="1405224" cy="646331"/>
                </a:xfrm>
                <a:prstGeom prst="rect">
                  <a:avLst/>
                </a:prstGeom>
                <a:solidFill>
                  <a:schemeClr val="bg1"/>
                </a:solidFill>
                <a:ln>
                  <a:solidFill>
                    <a:schemeClr val="tx1"/>
                  </a:solid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1200" b="1" dirty="0" smtClean="0"/>
                    <a:t>　気温測定地点</a:t>
                  </a:r>
                  <a:endParaRPr lang="en-US" altLang="ja-JP" sz="1200" b="1" dirty="0" smtClean="0"/>
                </a:p>
                <a:p>
                  <a:pPr algn="ctr" eaLnBrk="1" hangingPunct="1"/>
                  <a:r>
                    <a:rPr lang="ja-JP" altLang="en-US" sz="1200" b="1" dirty="0" smtClean="0"/>
                    <a:t>気温・風速・</a:t>
                  </a:r>
                  <a:endParaRPr lang="en-US" altLang="ja-JP" sz="1200" b="1" dirty="0" smtClean="0"/>
                </a:p>
                <a:p>
                  <a:pPr algn="ctr" eaLnBrk="1" hangingPunct="1"/>
                  <a:r>
                    <a:rPr lang="ja-JP" altLang="en-US" sz="1200" dirty="0" smtClean="0"/>
                    <a:t>　</a:t>
                  </a:r>
                  <a:r>
                    <a:rPr lang="ja-JP" altLang="en-US" sz="1200" b="1" dirty="0" smtClean="0"/>
                    <a:t>風向測定地点</a:t>
                  </a:r>
                  <a:endParaRPr lang="en-US" altLang="ja-JP" sz="1200" b="1" dirty="0" smtClean="0"/>
                </a:p>
              </p:txBody>
            </p:sp>
            <p:sp>
              <p:nvSpPr>
                <p:cNvPr id="79" name="フローチャート : 結合子 78"/>
                <p:cNvSpPr>
                  <a:spLocks noChangeAspect="1"/>
                </p:cNvSpPr>
                <p:nvPr/>
              </p:nvSpPr>
              <p:spPr>
                <a:xfrm>
                  <a:off x="7761558" y="1031046"/>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13" name="二等辺三角形 12"/>
            <p:cNvSpPr/>
            <p:nvPr/>
          </p:nvSpPr>
          <p:spPr>
            <a:xfrm>
              <a:off x="7137345" y="2603740"/>
              <a:ext cx="143369" cy="125026"/>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ローチャート : 結合子 92"/>
            <p:cNvSpPr>
              <a:spLocks noChangeAspect="1"/>
            </p:cNvSpPr>
            <p:nvPr/>
          </p:nvSpPr>
          <p:spPr>
            <a:xfrm>
              <a:off x="6801341" y="1964295"/>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4" name="フローチャート : 結合子 93"/>
            <p:cNvSpPr>
              <a:spLocks noChangeAspect="1"/>
            </p:cNvSpPr>
            <p:nvPr/>
          </p:nvSpPr>
          <p:spPr>
            <a:xfrm>
              <a:off x="6714727" y="2763759"/>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5" name="フローチャート : 結合子 94"/>
            <p:cNvSpPr>
              <a:spLocks noChangeAspect="1"/>
            </p:cNvSpPr>
            <p:nvPr/>
          </p:nvSpPr>
          <p:spPr>
            <a:xfrm>
              <a:off x="7055427" y="2301958"/>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6" name="フローチャート : 結合子 95"/>
            <p:cNvSpPr>
              <a:spLocks noChangeAspect="1"/>
            </p:cNvSpPr>
            <p:nvPr/>
          </p:nvSpPr>
          <p:spPr>
            <a:xfrm>
              <a:off x="7280714" y="2181673"/>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7" name="フローチャート : 結合子 96"/>
            <p:cNvSpPr>
              <a:spLocks noChangeAspect="1"/>
            </p:cNvSpPr>
            <p:nvPr/>
          </p:nvSpPr>
          <p:spPr>
            <a:xfrm>
              <a:off x="7389309" y="2930399"/>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8" name="フローチャート : 結合子 97"/>
            <p:cNvSpPr>
              <a:spLocks noChangeAspect="1"/>
            </p:cNvSpPr>
            <p:nvPr/>
          </p:nvSpPr>
          <p:spPr>
            <a:xfrm>
              <a:off x="7976166" y="2084917"/>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99" name="フローチャート : 結合子 98"/>
            <p:cNvSpPr>
              <a:spLocks noChangeAspect="1"/>
            </p:cNvSpPr>
            <p:nvPr/>
          </p:nvSpPr>
          <p:spPr>
            <a:xfrm>
              <a:off x="8271376" y="2576220"/>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00" name="フローチャート : 結合子 99"/>
            <p:cNvSpPr>
              <a:spLocks noChangeAspect="1"/>
            </p:cNvSpPr>
            <p:nvPr/>
          </p:nvSpPr>
          <p:spPr>
            <a:xfrm>
              <a:off x="7494530" y="3318840"/>
              <a:ext cx="124226" cy="125026"/>
            </a:xfrm>
            <a:prstGeom prst="flowChartConnector">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059" name="グループ化 2058"/>
          <p:cNvGrpSpPr/>
          <p:nvPr/>
        </p:nvGrpSpPr>
        <p:grpSpPr>
          <a:xfrm>
            <a:off x="54744" y="942919"/>
            <a:ext cx="4417193" cy="3214379"/>
            <a:chOff x="54744" y="942919"/>
            <a:chExt cx="4417193" cy="3214379"/>
          </a:xfrm>
        </p:grpSpPr>
        <p:pic>
          <p:nvPicPr>
            <p:cNvPr id="205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16946" t="35920" r="38331" b="6224"/>
            <a:stretch/>
          </p:blipFill>
          <p:spPr bwMode="auto">
            <a:xfrm>
              <a:off x="54744" y="942919"/>
              <a:ext cx="4417193" cy="3214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58" name="グループ化 2057"/>
            <p:cNvGrpSpPr/>
            <p:nvPr/>
          </p:nvGrpSpPr>
          <p:grpSpPr>
            <a:xfrm>
              <a:off x="3559609" y="3637423"/>
              <a:ext cx="879075" cy="505969"/>
              <a:chOff x="3559609" y="3637423"/>
              <a:chExt cx="879075" cy="505969"/>
            </a:xfrm>
          </p:grpSpPr>
          <p:sp>
            <p:nvSpPr>
              <p:cNvPr id="25" name="正方形/長方形 24"/>
              <p:cNvSpPr/>
              <p:nvPr/>
            </p:nvSpPr>
            <p:spPr>
              <a:xfrm>
                <a:off x="3625207" y="3939713"/>
                <a:ext cx="588866" cy="79972"/>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26" name="テキスト ボックス 31"/>
              <p:cNvSpPr txBox="1"/>
              <p:nvPr/>
            </p:nvSpPr>
            <p:spPr>
              <a:xfrm>
                <a:off x="3559609" y="3637423"/>
                <a:ext cx="879075" cy="505969"/>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dirty="0">
                    <a:solidFill>
                      <a:schemeClr val="bg1"/>
                    </a:solidFill>
                    <a:effectLst/>
                    <a:ea typeface="ＭＳ 明朝"/>
                    <a:cs typeface="Times New Roman"/>
                  </a:rPr>
                  <a:t>200</a:t>
                </a:r>
                <a:r>
                  <a:rPr lang="ja-JP" kern="100" dirty="0">
                    <a:solidFill>
                      <a:schemeClr val="bg1"/>
                    </a:solidFill>
                    <a:effectLst/>
                    <a:ea typeface="ＭＳ 明朝"/>
                    <a:cs typeface="Times New Roman"/>
                  </a:rPr>
                  <a:t>ｍ</a:t>
                </a:r>
              </a:p>
            </p:txBody>
          </p:sp>
        </p:grpSp>
      </p:grpSp>
      <p:sp>
        <p:nvSpPr>
          <p:cNvPr id="2" name="テキスト ボックス 1"/>
          <p:cNvSpPr txBox="1">
            <a:spLocks noChangeArrowheads="1"/>
          </p:cNvSpPr>
          <p:nvPr/>
        </p:nvSpPr>
        <p:spPr bwMode="auto">
          <a:xfrm>
            <a:off x="786394" y="116632"/>
            <a:ext cx="75608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600" b="1" dirty="0" smtClean="0">
                <a:solidFill>
                  <a:schemeClr val="accent5">
                    <a:lumMod val="40000"/>
                    <a:lumOff val="60000"/>
                  </a:schemeClr>
                </a:solidFill>
              </a:rPr>
              <a:t>向陽台の緑地直下の冷却が弱い原因</a:t>
            </a:r>
            <a:endParaRPr lang="en-US" altLang="ja-JP" sz="3600" b="1" dirty="0" smtClean="0">
              <a:solidFill>
                <a:schemeClr val="accent5">
                  <a:lumMod val="40000"/>
                  <a:lumOff val="60000"/>
                </a:schemeClr>
              </a:solidFill>
            </a:endParaRPr>
          </a:p>
        </p:txBody>
      </p:sp>
      <p:cxnSp>
        <p:nvCxnSpPr>
          <p:cNvPr id="10" name="直線コネクタ 9"/>
          <p:cNvCxnSpPr/>
          <p:nvPr/>
        </p:nvCxnSpPr>
        <p:spPr>
          <a:xfrm>
            <a:off x="6145487" y="2167055"/>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2049" name="グループ化 2048"/>
          <p:cNvGrpSpPr/>
          <p:nvPr/>
        </p:nvGrpSpPr>
        <p:grpSpPr>
          <a:xfrm>
            <a:off x="1543400" y="1048008"/>
            <a:ext cx="5421375" cy="2715147"/>
            <a:chOff x="1554089" y="1517865"/>
            <a:chExt cx="5421375" cy="2715147"/>
          </a:xfrm>
        </p:grpSpPr>
        <p:grpSp>
          <p:nvGrpSpPr>
            <p:cNvPr id="2048" name="グループ化 2047"/>
            <p:cNvGrpSpPr/>
            <p:nvPr/>
          </p:nvGrpSpPr>
          <p:grpSpPr>
            <a:xfrm>
              <a:off x="6072774" y="1517865"/>
              <a:ext cx="902690" cy="2712630"/>
              <a:chOff x="6072774" y="1517865"/>
              <a:chExt cx="902690" cy="2712630"/>
            </a:xfrm>
          </p:grpSpPr>
          <p:grpSp>
            <p:nvGrpSpPr>
              <p:cNvPr id="29" name="グループ化 28"/>
              <p:cNvGrpSpPr/>
              <p:nvPr/>
            </p:nvGrpSpPr>
            <p:grpSpPr>
              <a:xfrm>
                <a:off x="6072774" y="2971800"/>
                <a:ext cx="902690" cy="1258695"/>
                <a:chOff x="6072774" y="2971800"/>
                <a:chExt cx="902690" cy="1258695"/>
              </a:xfrm>
            </p:grpSpPr>
            <p:sp>
              <p:nvSpPr>
                <p:cNvPr id="16" name="フリーフォーム 15"/>
                <p:cNvSpPr/>
                <p:nvPr/>
              </p:nvSpPr>
              <p:spPr>
                <a:xfrm>
                  <a:off x="6072774" y="2971800"/>
                  <a:ext cx="801101" cy="1185497"/>
                </a:xfrm>
                <a:custGeom>
                  <a:avLst/>
                  <a:gdLst>
                    <a:gd name="connsiteX0" fmla="*/ 39101 w 801101"/>
                    <a:gd name="connsiteY0" fmla="*/ 0 h 1185497"/>
                    <a:gd name="connsiteX1" fmla="*/ 20051 w 801101"/>
                    <a:gd name="connsiteY1" fmla="*/ 60325 h 1185497"/>
                    <a:gd name="connsiteX2" fmla="*/ 10526 w 801101"/>
                    <a:gd name="connsiteY2" fmla="*/ 114300 h 1185497"/>
                    <a:gd name="connsiteX3" fmla="*/ 1001 w 801101"/>
                    <a:gd name="connsiteY3" fmla="*/ 142875 h 1185497"/>
                    <a:gd name="connsiteX4" fmla="*/ 1001 w 801101"/>
                    <a:gd name="connsiteY4" fmla="*/ 193675 h 1185497"/>
                    <a:gd name="connsiteX5" fmla="*/ 7351 w 801101"/>
                    <a:gd name="connsiteY5" fmla="*/ 238125 h 1185497"/>
                    <a:gd name="connsiteX6" fmla="*/ 32751 w 801101"/>
                    <a:gd name="connsiteY6" fmla="*/ 288925 h 1185497"/>
                    <a:gd name="connsiteX7" fmla="*/ 67676 w 801101"/>
                    <a:gd name="connsiteY7" fmla="*/ 377825 h 1185497"/>
                    <a:gd name="connsiteX8" fmla="*/ 93076 w 801101"/>
                    <a:gd name="connsiteY8" fmla="*/ 438150 h 1185497"/>
                    <a:gd name="connsiteX9" fmla="*/ 134351 w 801101"/>
                    <a:gd name="connsiteY9" fmla="*/ 520700 h 1185497"/>
                    <a:gd name="connsiteX10" fmla="*/ 248651 w 801101"/>
                    <a:gd name="connsiteY10" fmla="*/ 698500 h 1185497"/>
                    <a:gd name="connsiteX11" fmla="*/ 321676 w 801101"/>
                    <a:gd name="connsiteY11" fmla="*/ 806450 h 1185497"/>
                    <a:gd name="connsiteX12" fmla="*/ 362951 w 801101"/>
                    <a:gd name="connsiteY12" fmla="*/ 879475 h 1185497"/>
                    <a:gd name="connsiteX13" fmla="*/ 397876 w 801101"/>
                    <a:gd name="connsiteY13" fmla="*/ 946150 h 1185497"/>
                    <a:gd name="connsiteX14" fmla="*/ 451851 w 801101"/>
                    <a:gd name="connsiteY14" fmla="*/ 1022350 h 1185497"/>
                    <a:gd name="connsiteX15" fmla="*/ 524876 w 801101"/>
                    <a:gd name="connsiteY15" fmla="*/ 1098550 h 1185497"/>
                    <a:gd name="connsiteX16" fmla="*/ 604251 w 801101"/>
                    <a:gd name="connsiteY16" fmla="*/ 1146175 h 1185497"/>
                    <a:gd name="connsiteX17" fmla="*/ 677276 w 801101"/>
                    <a:gd name="connsiteY17" fmla="*/ 1171575 h 1185497"/>
                    <a:gd name="connsiteX18" fmla="*/ 753476 w 801101"/>
                    <a:gd name="connsiteY18" fmla="*/ 1184275 h 1185497"/>
                    <a:gd name="connsiteX19" fmla="*/ 801101 w 801101"/>
                    <a:gd name="connsiteY19" fmla="*/ 1184275 h 11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1101" h="1185497">
                      <a:moveTo>
                        <a:pt x="39101" y="0"/>
                      </a:moveTo>
                      <a:cubicBezTo>
                        <a:pt x="31957" y="20637"/>
                        <a:pt x="24813" y="41275"/>
                        <a:pt x="20051" y="60325"/>
                      </a:cubicBezTo>
                      <a:cubicBezTo>
                        <a:pt x="15289" y="79375"/>
                        <a:pt x="13701" y="100542"/>
                        <a:pt x="10526" y="114300"/>
                      </a:cubicBezTo>
                      <a:cubicBezTo>
                        <a:pt x="7351" y="128058"/>
                        <a:pt x="2588" y="129646"/>
                        <a:pt x="1001" y="142875"/>
                      </a:cubicBezTo>
                      <a:cubicBezTo>
                        <a:pt x="-586" y="156104"/>
                        <a:pt x="-57" y="177800"/>
                        <a:pt x="1001" y="193675"/>
                      </a:cubicBezTo>
                      <a:cubicBezTo>
                        <a:pt x="2059" y="209550"/>
                        <a:pt x="2059" y="222250"/>
                        <a:pt x="7351" y="238125"/>
                      </a:cubicBezTo>
                      <a:cubicBezTo>
                        <a:pt x="12643" y="254000"/>
                        <a:pt x="22697" y="265642"/>
                        <a:pt x="32751" y="288925"/>
                      </a:cubicBezTo>
                      <a:cubicBezTo>
                        <a:pt x="42805" y="312208"/>
                        <a:pt x="57622" y="352954"/>
                        <a:pt x="67676" y="377825"/>
                      </a:cubicBezTo>
                      <a:cubicBezTo>
                        <a:pt x="77730" y="402696"/>
                        <a:pt x="81964" y="414338"/>
                        <a:pt x="93076" y="438150"/>
                      </a:cubicBezTo>
                      <a:cubicBezTo>
                        <a:pt x="104189" y="461963"/>
                        <a:pt x="108422" y="477308"/>
                        <a:pt x="134351" y="520700"/>
                      </a:cubicBezTo>
                      <a:cubicBezTo>
                        <a:pt x="160280" y="564092"/>
                        <a:pt x="217430" y="650875"/>
                        <a:pt x="248651" y="698500"/>
                      </a:cubicBezTo>
                      <a:cubicBezTo>
                        <a:pt x="279872" y="746125"/>
                        <a:pt x="302626" y="776288"/>
                        <a:pt x="321676" y="806450"/>
                      </a:cubicBezTo>
                      <a:cubicBezTo>
                        <a:pt x="340726" y="836613"/>
                        <a:pt x="350251" y="856192"/>
                        <a:pt x="362951" y="879475"/>
                      </a:cubicBezTo>
                      <a:cubicBezTo>
                        <a:pt x="375651" y="902758"/>
                        <a:pt x="383059" y="922338"/>
                        <a:pt x="397876" y="946150"/>
                      </a:cubicBezTo>
                      <a:cubicBezTo>
                        <a:pt x="412693" y="969962"/>
                        <a:pt x="430684" y="996950"/>
                        <a:pt x="451851" y="1022350"/>
                      </a:cubicBezTo>
                      <a:cubicBezTo>
                        <a:pt x="473018" y="1047750"/>
                        <a:pt x="499476" y="1077912"/>
                        <a:pt x="524876" y="1098550"/>
                      </a:cubicBezTo>
                      <a:cubicBezTo>
                        <a:pt x="550276" y="1119188"/>
                        <a:pt x="578851" y="1134004"/>
                        <a:pt x="604251" y="1146175"/>
                      </a:cubicBezTo>
                      <a:cubicBezTo>
                        <a:pt x="629651" y="1158346"/>
                        <a:pt x="652405" y="1165225"/>
                        <a:pt x="677276" y="1171575"/>
                      </a:cubicBezTo>
                      <a:cubicBezTo>
                        <a:pt x="702147" y="1177925"/>
                        <a:pt x="732839" y="1182158"/>
                        <a:pt x="753476" y="1184275"/>
                      </a:cubicBezTo>
                      <a:cubicBezTo>
                        <a:pt x="774113" y="1186392"/>
                        <a:pt x="787607" y="1185333"/>
                        <a:pt x="801101" y="1184275"/>
                      </a:cubicBezTo>
                    </a:path>
                  </a:pathLst>
                </a:custGeom>
                <a:ln w="31750">
                  <a:solidFill>
                    <a:srgbClr val="0000FF">
                      <a:alpha val="69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 name="二等辺三角形 16"/>
                <p:cNvSpPr/>
                <p:nvPr/>
              </p:nvSpPr>
              <p:spPr>
                <a:xfrm rot="5229669">
                  <a:off x="6851553" y="4106585"/>
                  <a:ext cx="146397" cy="101424"/>
                </a:xfrm>
                <a:prstGeom prst="triangle">
                  <a:avLst/>
                </a:prstGeom>
                <a:solidFill>
                  <a:srgbClr val="0000FF">
                    <a:alpha val="69000"/>
                  </a:srgbClr>
                </a:solidFill>
                <a:ln>
                  <a:solidFill>
                    <a:srgbClr val="0000FF">
                      <a:alpha val="6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1" name="グループ化 30"/>
              <p:cNvGrpSpPr/>
              <p:nvPr/>
            </p:nvGrpSpPr>
            <p:grpSpPr>
              <a:xfrm>
                <a:off x="6289038" y="1517865"/>
                <a:ext cx="196725" cy="847510"/>
                <a:chOff x="6289038" y="1517865"/>
                <a:chExt cx="196725" cy="847510"/>
              </a:xfrm>
            </p:grpSpPr>
            <p:sp>
              <p:nvSpPr>
                <p:cNvPr id="30" name="フリーフォーム 29"/>
                <p:cNvSpPr/>
                <p:nvPr/>
              </p:nvSpPr>
              <p:spPr>
                <a:xfrm>
                  <a:off x="6289038" y="1603375"/>
                  <a:ext cx="194312" cy="762000"/>
                </a:xfrm>
                <a:custGeom>
                  <a:avLst/>
                  <a:gdLst>
                    <a:gd name="connsiteX0" fmla="*/ 194312 w 194312"/>
                    <a:gd name="connsiteY0" fmla="*/ 762000 h 762000"/>
                    <a:gd name="connsiteX1" fmla="*/ 178437 w 194312"/>
                    <a:gd name="connsiteY1" fmla="*/ 612775 h 762000"/>
                    <a:gd name="connsiteX2" fmla="*/ 133987 w 194312"/>
                    <a:gd name="connsiteY2" fmla="*/ 530225 h 762000"/>
                    <a:gd name="connsiteX3" fmla="*/ 95887 w 194312"/>
                    <a:gd name="connsiteY3" fmla="*/ 463550 h 762000"/>
                    <a:gd name="connsiteX4" fmla="*/ 57787 w 194312"/>
                    <a:gd name="connsiteY4" fmla="*/ 384175 h 762000"/>
                    <a:gd name="connsiteX5" fmla="*/ 38737 w 194312"/>
                    <a:gd name="connsiteY5" fmla="*/ 339725 h 762000"/>
                    <a:gd name="connsiteX6" fmla="*/ 10162 w 194312"/>
                    <a:gd name="connsiteY6" fmla="*/ 250825 h 762000"/>
                    <a:gd name="connsiteX7" fmla="*/ 3812 w 194312"/>
                    <a:gd name="connsiteY7" fmla="*/ 209550 h 762000"/>
                    <a:gd name="connsiteX8" fmla="*/ 637 w 194312"/>
                    <a:gd name="connsiteY8" fmla="*/ 168275 h 762000"/>
                    <a:gd name="connsiteX9" fmla="*/ 16512 w 194312"/>
                    <a:gd name="connsiteY9" fmla="*/ 127000 h 762000"/>
                    <a:gd name="connsiteX10" fmla="*/ 41912 w 194312"/>
                    <a:gd name="connsiteY10" fmla="*/ 79375 h 762000"/>
                    <a:gd name="connsiteX11" fmla="*/ 83187 w 194312"/>
                    <a:gd name="connsiteY11" fmla="*/ 22225 h 762000"/>
                    <a:gd name="connsiteX12" fmla="*/ 99062 w 194312"/>
                    <a:gd name="connsiteY12"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12" h="762000">
                      <a:moveTo>
                        <a:pt x="194312" y="762000"/>
                      </a:moveTo>
                      <a:cubicBezTo>
                        <a:pt x="191401" y="706702"/>
                        <a:pt x="188491" y="651404"/>
                        <a:pt x="178437" y="612775"/>
                      </a:cubicBezTo>
                      <a:cubicBezTo>
                        <a:pt x="168383" y="574146"/>
                        <a:pt x="147745" y="555096"/>
                        <a:pt x="133987" y="530225"/>
                      </a:cubicBezTo>
                      <a:cubicBezTo>
                        <a:pt x="120229" y="505354"/>
                        <a:pt x="108587" y="487892"/>
                        <a:pt x="95887" y="463550"/>
                      </a:cubicBezTo>
                      <a:cubicBezTo>
                        <a:pt x="83187" y="439208"/>
                        <a:pt x="67312" y="404812"/>
                        <a:pt x="57787" y="384175"/>
                      </a:cubicBezTo>
                      <a:cubicBezTo>
                        <a:pt x="48262" y="363538"/>
                        <a:pt x="46674" y="361950"/>
                        <a:pt x="38737" y="339725"/>
                      </a:cubicBezTo>
                      <a:cubicBezTo>
                        <a:pt x="30799" y="317500"/>
                        <a:pt x="15983" y="272521"/>
                        <a:pt x="10162" y="250825"/>
                      </a:cubicBezTo>
                      <a:cubicBezTo>
                        <a:pt x="4341" y="229129"/>
                        <a:pt x="5399" y="223308"/>
                        <a:pt x="3812" y="209550"/>
                      </a:cubicBezTo>
                      <a:cubicBezTo>
                        <a:pt x="2225" y="195792"/>
                        <a:pt x="-1480" y="182033"/>
                        <a:pt x="637" y="168275"/>
                      </a:cubicBezTo>
                      <a:cubicBezTo>
                        <a:pt x="2754" y="154517"/>
                        <a:pt x="9633" y="141817"/>
                        <a:pt x="16512" y="127000"/>
                      </a:cubicBezTo>
                      <a:cubicBezTo>
                        <a:pt x="23391" y="112183"/>
                        <a:pt x="30800" y="96837"/>
                        <a:pt x="41912" y="79375"/>
                      </a:cubicBezTo>
                      <a:cubicBezTo>
                        <a:pt x="53024" y="61913"/>
                        <a:pt x="73662" y="35454"/>
                        <a:pt x="83187" y="22225"/>
                      </a:cubicBezTo>
                      <a:cubicBezTo>
                        <a:pt x="92712" y="8996"/>
                        <a:pt x="99062" y="0"/>
                        <a:pt x="99062" y="0"/>
                      </a:cubicBezTo>
                    </a:path>
                  </a:pathLst>
                </a:custGeom>
                <a:ln w="31750">
                  <a:solidFill>
                    <a:srgbClr val="0000FF">
                      <a:alpha val="69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3" name="二等辺三角形 32"/>
                <p:cNvSpPr/>
                <p:nvPr/>
              </p:nvSpPr>
              <p:spPr>
                <a:xfrm rot="2130123">
                  <a:off x="6339366" y="1517865"/>
                  <a:ext cx="146397" cy="101424"/>
                </a:xfrm>
                <a:prstGeom prst="triangle">
                  <a:avLst/>
                </a:prstGeom>
                <a:solidFill>
                  <a:srgbClr val="0000FF">
                    <a:alpha val="69000"/>
                  </a:srgbClr>
                </a:solidFill>
                <a:ln>
                  <a:solidFill>
                    <a:srgbClr val="0000FF">
                      <a:alpha val="6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36" name="グループ化 35"/>
            <p:cNvGrpSpPr/>
            <p:nvPr/>
          </p:nvGrpSpPr>
          <p:grpSpPr>
            <a:xfrm>
              <a:off x="1554089" y="1520382"/>
              <a:ext cx="902690" cy="2712630"/>
              <a:chOff x="6072774" y="1517865"/>
              <a:chExt cx="902690" cy="2712630"/>
            </a:xfrm>
          </p:grpSpPr>
          <p:grpSp>
            <p:nvGrpSpPr>
              <p:cNvPr id="37" name="グループ化 36"/>
              <p:cNvGrpSpPr/>
              <p:nvPr/>
            </p:nvGrpSpPr>
            <p:grpSpPr>
              <a:xfrm>
                <a:off x="6072774" y="2971800"/>
                <a:ext cx="902690" cy="1258695"/>
                <a:chOff x="6072774" y="2971800"/>
                <a:chExt cx="902690" cy="1258695"/>
              </a:xfrm>
            </p:grpSpPr>
            <p:sp>
              <p:nvSpPr>
                <p:cNvPr id="41" name="フリーフォーム 40"/>
                <p:cNvSpPr/>
                <p:nvPr/>
              </p:nvSpPr>
              <p:spPr>
                <a:xfrm>
                  <a:off x="6072774" y="2971800"/>
                  <a:ext cx="801101" cy="1185497"/>
                </a:xfrm>
                <a:custGeom>
                  <a:avLst/>
                  <a:gdLst>
                    <a:gd name="connsiteX0" fmla="*/ 39101 w 801101"/>
                    <a:gd name="connsiteY0" fmla="*/ 0 h 1185497"/>
                    <a:gd name="connsiteX1" fmla="*/ 20051 w 801101"/>
                    <a:gd name="connsiteY1" fmla="*/ 60325 h 1185497"/>
                    <a:gd name="connsiteX2" fmla="*/ 10526 w 801101"/>
                    <a:gd name="connsiteY2" fmla="*/ 114300 h 1185497"/>
                    <a:gd name="connsiteX3" fmla="*/ 1001 w 801101"/>
                    <a:gd name="connsiteY3" fmla="*/ 142875 h 1185497"/>
                    <a:gd name="connsiteX4" fmla="*/ 1001 w 801101"/>
                    <a:gd name="connsiteY4" fmla="*/ 193675 h 1185497"/>
                    <a:gd name="connsiteX5" fmla="*/ 7351 w 801101"/>
                    <a:gd name="connsiteY5" fmla="*/ 238125 h 1185497"/>
                    <a:gd name="connsiteX6" fmla="*/ 32751 w 801101"/>
                    <a:gd name="connsiteY6" fmla="*/ 288925 h 1185497"/>
                    <a:gd name="connsiteX7" fmla="*/ 67676 w 801101"/>
                    <a:gd name="connsiteY7" fmla="*/ 377825 h 1185497"/>
                    <a:gd name="connsiteX8" fmla="*/ 93076 w 801101"/>
                    <a:gd name="connsiteY8" fmla="*/ 438150 h 1185497"/>
                    <a:gd name="connsiteX9" fmla="*/ 134351 w 801101"/>
                    <a:gd name="connsiteY9" fmla="*/ 520700 h 1185497"/>
                    <a:gd name="connsiteX10" fmla="*/ 248651 w 801101"/>
                    <a:gd name="connsiteY10" fmla="*/ 698500 h 1185497"/>
                    <a:gd name="connsiteX11" fmla="*/ 321676 w 801101"/>
                    <a:gd name="connsiteY11" fmla="*/ 806450 h 1185497"/>
                    <a:gd name="connsiteX12" fmla="*/ 362951 w 801101"/>
                    <a:gd name="connsiteY12" fmla="*/ 879475 h 1185497"/>
                    <a:gd name="connsiteX13" fmla="*/ 397876 w 801101"/>
                    <a:gd name="connsiteY13" fmla="*/ 946150 h 1185497"/>
                    <a:gd name="connsiteX14" fmla="*/ 451851 w 801101"/>
                    <a:gd name="connsiteY14" fmla="*/ 1022350 h 1185497"/>
                    <a:gd name="connsiteX15" fmla="*/ 524876 w 801101"/>
                    <a:gd name="connsiteY15" fmla="*/ 1098550 h 1185497"/>
                    <a:gd name="connsiteX16" fmla="*/ 604251 w 801101"/>
                    <a:gd name="connsiteY16" fmla="*/ 1146175 h 1185497"/>
                    <a:gd name="connsiteX17" fmla="*/ 677276 w 801101"/>
                    <a:gd name="connsiteY17" fmla="*/ 1171575 h 1185497"/>
                    <a:gd name="connsiteX18" fmla="*/ 753476 w 801101"/>
                    <a:gd name="connsiteY18" fmla="*/ 1184275 h 1185497"/>
                    <a:gd name="connsiteX19" fmla="*/ 801101 w 801101"/>
                    <a:gd name="connsiteY19" fmla="*/ 1184275 h 11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1101" h="1185497">
                      <a:moveTo>
                        <a:pt x="39101" y="0"/>
                      </a:moveTo>
                      <a:cubicBezTo>
                        <a:pt x="31957" y="20637"/>
                        <a:pt x="24813" y="41275"/>
                        <a:pt x="20051" y="60325"/>
                      </a:cubicBezTo>
                      <a:cubicBezTo>
                        <a:pt x="15289" y="79375"/>
                        <a:pt x="13701" y="100542"/>
                        <a:pt x="10526" y="114300"/>
                      </a:cubicBezTo>
                      <a:cubicBezTo>
                        <a:pt x="7351" y="128058"/>
                        <a:pt x="2588" y="129646"/>
                        <a:pt x="1001" y="142875"/>
                      </a:cubicBezTo>
                      <a:cubicBezTo>
                        <a:pt x="-586" y="156104"/>
                        <a:pt x="-57" y="177800"/>
                        <a:pt x="1001" y="193675"/>
                      </a:cubicBezTo>
                      <a:cubicBezTo>
                        <a:pt x="2059" y="209550"/>
                        <a:pt x="2059" y="222250"/>
                        <a:pt x="7351" y="238125"/>
                      </a:cubicBezTo>
                      <a:cubicBezTo>
                        <a:pt x="12643" y="254000"/>
                        <a:pt x="22697" y="265642"/>
                        <a:pt x="32751" y="288925"/>
                      </a:cubicBezTo>
                      <a:cubicBezTo>
                        <a:pt x="42805" y="312208"/>
                        <a:pt x="57622" y="352954"/>
                        <a:pt x="67676" y="377825"/>
                      </a:cubicBezTo>
                      <a:cubicBezTo>
                        <a:pt x="77730" y="402696"/>
                        <a:pt x="81964" y="414338"/>
                        <a:pt x="93076" y="438150"/>
                      </a:cubicBezTo>
                      <a:cubicBezTo>
                        <a:pt x="104189" y="461963"/>
                        <a:pt x="108422" y="477308"/>
                        <a:pt x="134351" y="520700"/>
                      </a:cubicBezTo>
                      <a:cubicBezTo>
                        <a:pt x="160280" y="564092"/>
                        <a:pt x="217430" y="650875"/>
                        <a:pt x="248651" y="698500"/>
                      </a:cubicBezTo>
                      <a:cubicBezTo>
                        <a:pt x="279872" y="746125"/>
                        <a:pt x="302626" y="776288"/>
                        <a:pt x="321676" y="806450"/>
                      </a:cubicBezTo>
                      <a:cubicBezTo>
                        <a:pt x="340726" y="836613"/>
                        <a:pt x="350251" y="856192"/>
                        <a:pt x="362951" y="879475"/>
                      </a:cubicBezTo>
                      <a:cubicBezTo>
                        <a:pt x="375651" y="902758"/>
                        <a:pt x="383059" y="922338"/>
                        <a:pt x="397876" y="946150"/>
                      </a:cubicBezTo>
                      <a:cubicBezTo>
                        <a:pt x="412693" y="969962"/>
                        <a:pt x="430684" y="996950"/>
                        <a:pt x="451851" y="1022350"/>
                      </a:cubicBezTo>
                      <a:cubicBezTo>
                        <a:pt x="473018" y="1047750"/>
                        <a:pt x="499476" y="1077912"/>
                        <a:pt x="524876" y="1098550"/>
                      </a:cubicBezTo>
                      <a:cubicBezTo>
                        <a:pt x="550276" y="1119188"/>
                        <a:pt x="578851" y="1134004"/>
                        <a:pt x="604251" y="1146175"/>
                      </a:cubicBezTo>
                      <a:cubicBezTo>
                        <a:pt x="629651" y="1158346"/>
                        <a:pt x="652405" y="1165225"/>
                        <a:pt x="677276" y="1171575"/>
                      </a:cubicBezTo>
                      <a:cubicBezTo>
                        <a:pt x="702147" y="1177925"/>
                        <a:pt x="732839" y="1182158"/>
                        <a:pt x="753476" y="1184275"/>
                      </a:cubicBezTo>
                      <a:cubicBezTo>
                        <a:pt x="774113" y="1186392"/>
                        <a:pt x="787607" y="1185333"/>
                        <a:pt x="801101" y="1184275"/>
                      </a:cubicBezTo>
                    </a:path>
                  </a:pathLst>
                </a:custGeom>
                <a:ln w="31750">
                  <a:solidFill>
                    <a:srgbClr val="00FFFF">
                      <a:alpha val="69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2" name="二等辺三角形 41"/>
                <p:cNvSpPr/>
                <p:nvPr/>
              </p:nvSpPr>
              <p:spPr>
                <a:xfrm rot="5229669">
                  <a:off x="6851553" y="4106585"/>
                  <a:ext cx="146397" cy="101424"/>
                </a:xfrm>
                <a:prstGeom prst="triangle">
                  <a:avLst/>
                </a:prstGeom>
                <a:solidFill>
                  <a:srgbClr val="00FFFF">
                    <a:alpha val="69000"/>
                  </a:srgbClr>
                </a:solidFill>
                <a:ln>
                  <a:solidFill>
                    <a:srgbClr val="00FFFF">
                      <a:alpha val="6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8" name="グループ化 37"/>
              <p:cNvGrpSpPr/>
              <p:nvPr/>
            </p:nvGrpSpPr>
            <p:grpSpPr>
              <a:xfrm>
                <a:off x="6289038" y="1517865"/>
                <a:ext cx="196725" cy="847510"/>
                <a:chOff x="6289038" y="1517865"/>
                <a:chExt cx="196725" cy="847510"/>
              </a:xfrm>
            </p:grpSpPr>
            <p:sp>
              <p:nvSpPr>
                <p:cNvPr id="39" name="フリーフォーム 38"/>
                <p:cNvSpPr/>
                <p:nvPr/>
              </p:nvSpPr>
              <p:spPr>
                <a:xfrm>
                  <a:off x="6289038" y="1603375"/>
                  <a:ext cx="194312" cy="762000"/>
                </a:xfrm>
                <a:custGeom>
                  <a:avLst/>
                  <a:gdLst>
                    <a:gd name="connsiteX0" fmla="*/ 194312 w 194312"/>
                    <a:gd name="connsiteY0" fmla="*/ 762000 h 762000"/>
                    <a:gd name="connsiteX1" fmla="*/ 178437 w 194312"/>
                    <a:gd name="connsiteY1" fmla="*/ 612775 h 762000"/>
                    <a:gd name="connsiteX2" fmla="*/ 133987 w 194312"/>
                    <a:gd name="connsiteY2" fmla="*/ 530225 h 762000"/>
                    <a:gd name="connsiteX3" fmla="*/ 95887 w 194312"/>
                    <a:gd name="connsiteY3" fmla="*/ 463550 h 762000"/>
                    <a:gd name="connsiteX4" fmla="*/ 57787 w 194312"/>
                    <a:gd name="connsiteY4" fmla="*/ 384175 h 762000"/>
                    <a:gd name="connsiteX5" fmla="*/ 38737 w 194312"/>
                    <a:gd name="connsiteY5" fmla="*/ 339725 h 762000"/>
                    <a:gd name="connsiteX6" fmla="*/ 10162 w 194312"/>
                    <a:gd name="connsiteY6" fmla="*/ 250825 h 762000"/>
                    <a:gd name="connsiteX7" fmla="*/ 3812 w 194312"/>
                    <a:gd name="connsiteY7" fmla="*/ 209550 h 762000"/>
                    <a:gd name="connsiteX8" fmla="*/ 637 w 194312"/>
                    <a:gd name="connsiteY8" fmla="*/ 168275 h 762000"/>
                    <a:gd name="connsiteX9" fmla="*/ 16512 w 194312"/>
                    <a:gd name="connsiteY9" fmla="*/ 127000 h 762000"/>
                    <a:gd name="connsiteX10" fmla="*/ 41912 w 194312"/>
                    <a:gd name="connsiteY10" fmla="*/ 79375 h 762000"/>
                    <a:gd name="connsiteX11" fmla="*/ 83187 w 194312"/>
                    <a:gd name="connsiteY11" fmla="*/ 22225 h 762000"/>
                    <a:gd name="connsiteX12" fmla="*/ 99062 w 194312"/>
                    <a:gd name="connsiteY12"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12" h="762000">
                      <a:moveTo>
                        <a:pt x="194312" y="762000"/>
                      </a:moveTo>
                      <a:cubicBezTo>
                        <a:pt x="191401" y="706702"/>
                        <a:pt x="188491" y="651404"/>
                        <a:pt x="178437" y="612775"/>
                      </a:cubicBezTo>
                      <a:cubicBezTo>
                        <a:pt x="168383" y="574146"/>
                        <a:pt x="147745" y="555096"/>
                        <a:pt x="133987" y="530225"/>
                      </a:cubicBezTo>
                      <a:cubicBezTo>
                        <a:pt x="120229" y="505354"/>
                        <a:pt x="108587" y="487892"/>
                        <a:pt x="95887" y="463550"/>
                      </a:cubicBezTo>
                      <a:cubicBezTo>
                        <a:pt x="83187" y="439208"/>
                        <a:pt x="67312" y="404812"/>
                        <a:pt x="57787" y="384175"/>
                      </a:cubicBezTo>
                      <a:cubicBezTo>
                        <a:pt x="48262" y="363538"/>
                        <a:pt x="46674" y="361950"/>
                        <a:pt x="38737" y="339725"/>
                      </a:cubicBezTo>
                      <a:cubicBezTo>
                        <a:pt x="30799" y="317500"/>
                        <a:pt x="15983" y="272521"/>
                        <a:pt x="10162" y="250825"/>
                      </a:cubicBezTo>
                      <a:cubicBezTo>
                        <a:pt x="4341" y="229129"/>
                        <a:pt x="5399" y="223308"/>
                        <a:pt x="3812" y="209550"/>
                      </a:cubicBezTo>
                      <a:cubicBezTo>
                        <a:pt x="2225" y="195792"/>
                        <a:pt x="-1480" y="182033"/>
                        <a:pt x="637" y="168275"/>
                      </a:cubicBezTo>
                      <a:cubicBezTo>
                        <a:pt x="2754" y="154517"/>
                        <a:pt x="9633" y="141817"/>
                        <a:pt x="16512" y="127000"/>
                      </a:cubicBezTo>
                      <a:cubicBezTo>
                        <a:pt x="23391" y="112183"/>
                        <a:pt x="30800" y="96837"/>
                        <a:pt x="41912" y="79375"/>
                      </a:cubicBezTo>
                      <a:cubicBezTo>
                        <a:pt x="53024" y="61913"/>
                        <a:pt x="73662" y="35454"/>
                        <a:pt x="83187" y="22225"/>
                      </a:cubicBezTo>
                      <a:cubicBezTo>
                        <a:pt x="92712" y="8996"/>
                        <a:pt x="99062" y="0"/>
                        <a:pt x="99062" y="0"/>
                      </a:cubicBezTo>
                    </a:path>
                  </a:pathLst>
                </a:custGeom>
                <a:ln w="31750">
                  <a:solidFill>
                    <a:srgbClr val="00FFFF">
                      <a:alpha val="69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二等辺三角形 39"/>
                <p:cNvSpPr/>
                <p:nvPr/>
              </p:nvSpPr>
              <p:spPr>
                <a:xfrm rot="2130123">
                  <a:off x="6339366" y="1517865"/>
                  <a:ext cx="146397" cy="101424"/>
                </a:xfrm>
                <a:prstGeom prst="triangle">
                  <a:avLst/>
                </a:prstGeom>
                <a:solidFill>
                  <a:srgbClr val="00FFFF">
                    <a:alpha val="69000"/>
                  </a:srgbClr>
                </a:solidFill>
                <a:ln>
                  <a:solidFill>
                    <a:srgbClr val="00FFFF">
                      <a:alpha val="6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45" name="テキスト ボックス 44"/>
          <p:cNvSpPr txBox="1">
            <a:spLocks noChangeArrowheads="1"/>
          </p:cNvSpPr>
          <p:nvPr/>
        </p:nvSpPr>
        <p:spPr bwMode="auto">
          <a:xfrm>
            <a:off x="395536" y="4364023"/>
            <a:ext cx="83529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尾根から住宅地までの距離が短く冷気生成が不十分</a:t>
            </a:r>
            <a:endParaRPr lang="en-US" altLang="ja-JP" sz="2800" b="1" dirty="0" smtClean="0">
              <a:solidFill>
                <a:schemeClr val="accent5">
                  <a:lumMod val="40000"/>
                  <a:lumOff val="60000"/>
                </a:schemeClr>
              </a:solidFill>
            </a:endParaRPr>
          </a:p>
        </p:txBody>
      </p:sp>
      <p:sp>
        <p:nvSpPr>
          <p:cNvPr id="55" name="テキスト ボックス 54"/>
          <p:cNvSpPr txBox="1">
            <a:spLocks noChangeArrowheads="1"/>
          </p:cNvSpPr>
          <p:nvPr/>
        </p:nvSpPr>
        <p:spPr bwMode="auto">
          <a:xfrm>
            <a:off x="1041286" y="5046428"/>
            <a:ext cx="70591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尾根背部の谷から冷気が流れたと考えられる</a:t>
            </a:r>
            <a:endParaRPr lang="en-US" altLang="ja-JP" sz="2800" b="1" dirty="0" smtClean="0">
              <a:solidFill>
                <a:schemeClr val="accent5">
                  <a:lumMod val="40000"/>
                  <a:lumOff val="60000"/>
                </a:schemeClr>
              </a:solidFill>
            </a:endParaRPr>
          </a:p>
        </p:txBody>
      </p:sp>
      <p:sp>
        <p:nvSpPr>
          <p:cNvPr id="56" name="テキスト ボックス 55"/>
          <p:cNvSpPr txBox="1">
            <a:spLocks noChangeArrowheads="1"/>
          </p:cNvSpPr>
          <p:nvPr/>
        </p:nvSpPr>
        <p:spPr bwMode="auto">
          <a:xfrm>
            <a:off x="1262334" y="5688796"/>
            <a:ext cx="661933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大規模な緑地が背後にあっても、</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尾根までの距離が短いと影響力は少ない</a:t>
            </a:r>
            <a:endParaRPr lang="en-US" altLang="ja-JP" sz="2800" b="1" dirty="0" smtClean="0">
              <a:solidFill>
                <a:schemeClr val="accent5">
                  <a:lumMod val="40000"/>
                  <a:lumOff val="60000"/>
                </a:schemeClr>
              </a:solidFill>
            </a:endParaRPr>
          </a:p>
        </p:txBody>
      </p:sp>
      <p:sp>
        <p:nvSpPr>
          <p:cNvPr id="57" name="正方形/長方形 56"/>
          <p:cNvSpPr/>
          <p:nvPr/>
        </p:nvSpPr>
        <p:spPr>
          <a:xfrm>
            <a:off x="463865" y="4364023"/>
            <a:ext cx="8205897" cy="52322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8" name="正方形/長方形 57"/>
          <p:cNvSpPr/>
          <p:nvPr/>
        </p:nvSpPr>
        <p:spPr>
          <a:xfrm>
            <a:off x="1041287" y="5047280"/>
            <a:ext cx="7059106" cy="511517"/>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9" name="正方形/長方形 58"/>
          <p:cNvSpPr/>
          <p:nvPr/>
        </p:nvSpPr>
        <p:spPr>
          <a:xfrm>
            <a:off x="1282450" y="5711550"/>
            <a:ext cx="6529910" cy="885802"/>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7" name="グループ化 6"/>
          <p:cNvGrpSpPr/>
          <p:nvPr/>
        </p:nvGrpSpPr>
        <p:grpSpPr>
          <a:xfrm>
            <a:off x="687966" y="1133357"/>
            <a:ext cx="6683041" cy="2292024"/>
            <a:chOff x="687966" y="1133357"/>
            <a:chExt cx="6683041" cy="2292024"/>
          </a:xfrm>
        </p:grpSpPr>
        <p:grpSp>
          <p:nvGrpSpPr>
            <p:cNvPr id="2062" name="グループ化 2061"/>
            <p:cNvGrpSpPr/>
            <p:nvPr/>
          </p:nvGrpSpPr>
          <p:grpSpPr>
            <a:xfrm>
              <a:off x="687966" y="1432335"/>
              <a:ext cx="5469295" cy="516404"/>
              <a:chOff x="687966" y="1432335"/>
              <a:chExt cx="5469295" cy="516404"/>
            </a:xfrm>
          </p:grpSpPr>
          <p:grpSp>
            <p:nvGrpSpPr>
              <p:cNvPr id="2056" name="グループ化 2055"/>
              <p:cNvGrpSpPr/>
              <p:nvPr/>
            </p:nvGrpSpPr>
            <p:grpSpPr>
              <a:xfrm>
                <a:off x="687966" y="1434627"/>
                <a:ext cx="888686" cy="488361"/>
                <a:chOff x="698655" y="1904484"/>
                <a:chExt cx="888686" cy="488361"/>
              </a:xfrm>
            </p:grpSpPr>
            <p:sp>
              <p:nvSpPr>
                <p:cNvPr id="2053" name="テキスト ボックス 2052"/>
                <p:cNvSpPr txBox="1"/>
                <p:nvPr/>
              </p:nvSpPr>
              <p:spPr>
                <a:xfrm>
                  <a:off x="698655" y="1904484"/>
                  <a:ext cx="648072" cy="369332"/>
                </a:xfrm>
                <a:prstGeom prst="rect">
                  <a:avLst/>
                </a:prstGeom>
                <a:solidFill>
                  <a:schemeClr val="bg1"/>
                </a:solidFill>
                <a:ln>
                  <a:solidFill>
                    <a:schemeClr val="tx1"/>
                  </a:solidFill>
                </a:ln>
              </p:spPr>
              <p:txBody>
                <a:bodyPr wrap="square" rtlCol="0">
                  <a:spAutoFit/>
                </a:bodyPr>
                <a:lstStyle/>
                <a:p>
                  <a:r>
                    <a:rPr kumimoji="1" lang="ja-JP" altLang="en-US" dirty="0" smtClean="0"/>
                    <a:t>尾根</a:t>
                  </a:r>
                  <a:endParaRPr kumimoji="1" lang="ja-JP" altLang="en-US" dirty="0"/>
                </a:p>
              </p:txBody>
            </p:sp>
            <p:cxnSp>
              <p:nvCxnSpPr>
                <p:cNvPr id="2055" name="直線矢印コネクタ 2054"/>
                <p:cNvCxnSpPr/>
                <p:nvPr/>
              </p:nvCxnSpPr>
              <p:spPr>
                <a:xfrm>
                  <a:off x="1355040" y="2273816"/>
                  <a:ext cx="232301" cy="119029"/>
                </a:xfrm>
                <a:prstGeom prst="straightConnector1">
                  <a:avLst/>
                </a:prstGeom>
                <a:ln w="3175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52" name="グループ化 51"/>
              <p:cNvGrpSpPr/>
              <p:nvPr/>
            </p:nvGrpSpPr>
            <p:grpSpPr>
              <a:xfrm>
                <a:off x="5184715" y="1432335"/>
                <a:ext cx="972546" cy="516404"/>
                <a:chOff x="673716" y="1904484"/>
                <a:chExt cx="972546" cy="516404"/>
              </a:xfrm>
            </p:grpSpPr>
            <p:sp>
              <p:nvSpPr>
                <p:cNvPr id="53" name="テキスト ボックス 52"/>
                <p:cNvSpPr txBox="1"/>
                <p:nvPr/>
              </p:nvSpPr>
              <p:spPr>
                <a:xfrm>
                  <a:off x="673716" y="1904484"/>
                  <a:ext cx="648072" cy="369332"/>
                </a:xfrm>
                <a:prstGeom prst="rect">
                  <a:avLst/>
                </a:prstGeom>
                <a:solidFill>
                  <a:schemeClr val="bg1"/>
                </a:solidFill>
                <a:ln>
                  <a:solidFill>
                    <a:schemeClr val="tx1"/>
                  </a:solidFill>
                </a:ln>
              </p:spPr>
              <p:txBody>
                <a:bodyPr wrap="square" rtlCol="0">
                  <a:spAutoFit/>
                </a:bodyPr>
                <a:lstStyle/>
                <a:p>
                  <a:r>
                    <a:rPr kumimoji="1" lang="ja-JP" altLang="en-US" dirty="0" smtClean="0"/>
                    <a:t>尾根</a:t>
                  </a:r>
                  <a:endParaRPr kumimoji="1" lang="ja-JP" altLang="en-US" dirty="0"/>
                </a:p>
              </p:txBody>
            </p:sp>
            <p:cxnSp>
              <p:nvCxnSpPr>
                <p:cNvPr id="54" name="直線矢印コネクタ 53"/>
                <p:cNvCxnSpPr/>
                <p:nvPr/>
              </p:nvCxnSpPr>
              <p:spPr>
                <a:xfrm>
                  <a:off x="1321788" y="2273816"/>
                  <a:ext cx="324474" cy="14707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5" name="グループ化 4"/>
            <p:cNvGrpSpPr/>
            <p:nvPr/>
          </p:nvGrpSpPr>
          <p:grpSpPr>
            <a:xfrm>
              <a:off x="6102183" y="1133357"/>
              <a:ext cx="1268824" cy="2247996"/>
              <a:chOff x="6102183" y="1133357"/>
              <a:chExt cx="1268824" cy="2247996"/>
            </a:xfrm>
          </p:grpSpPr>
          <p:sp>
            <p:nvSpPr>
              <p:cNvPr id="3" name="フリーフォーム 2"/>
              <p:cNvSpPr/>
              <p:nvPr/>
            </p:nvSpPr>
            <p:spPr>
              <a:xfrm>
                <a:off x="6278454" y="1133357"/>
                <a:ext cx="1092553" cy="2247996"/>
              </a:xfrm>
              <a:custGeom>
                <a:avLst/>
                <a:gdLst>
                  <a:gd name="connsiteX0" fmla="*/ 441678 w 1092553"/>
                  <a:gd name="connsiteY0" fmla="*/ 2247996 h 2247996"/>
                  <a:gd name="connsiteX1" fmla="*/ 349603 w 1092553"/>
                  <a:gd name="connsiteY1" fmla="*/ 2108296 h 2247996"/>
                  <a:gd name="connsiteX2" fmla="*/ 276578 w 1092553"/>
                  <a:gd name="connsiteY2" fmla="*/ 1984471 h 2247996"/>
                  <a:gd name="connsiteX3" fmla="*/ 248003 w 1092553"/>
                  <a:gd name="connsiteY3" fmla="*/ 1905096 h 2247996"/>
                  <a:gd name="connsiteX4" fmla="*/ 216253 w 1092553"/>
                  <a:gd name="connsiteY4" fmla="*/ 1841596 h 2247996"/>
                  <a:gd name="connsiteX5" fmla="*/ 143228 w 1092553"/>
                  <a:gd name="connsiteY5" fmla="*/ 1698721 h 2247996"/>
                  <a:gd name="connsiteX6" fmla="*/ 140053 w 1092553"/>
                  <a:gd name="connsiteY6" fmla="*/ 1657446 h 2247996"/>
                  <a:gd name="connsiteX7" fmla="*/ 108303 w 1092553"/>
                  <a:gd name="connsiteY7" fmla="*/ 1584421 h 2247996"/>
                  <a:gd name="connsiteX8" fmla="*/ 63853 w 1092553"/>
                  <a:gd name="connsiteY8" fmla="*/ 1543146 h 2247996"/>
                  <a:gd name="connsiteX9" fmla="*/ 35278 w 1092553"/>
                  <a:gd name="connsiteY9" fmla="*/ 1514571 h 2247996"/>
                  <a:gd name="connsiteX10" fmla="*/ 13053 w 1092553"/>
                  <a:gd name="connsiteY10" fmla="*/ 1476471 h 2247996"/>
                  <a:gd name="connsiteX11" fmla="*/ 353 w 1092553"/>
                  <a:gd name="connsiteY11" fmla="*/ 1387571 h 2247996"/>
                  <a:gd name="connsiteX12" fmla="*/ 3528 w 1092553"/>
                  <a:gd name="connsiteY12" fmla="*/ 1311371 h 2247996"/>
                  <a:gd name="connsiteX13" fmla="*/ 3528 w 1092553"/>
                  <a:gd name="connsiteY13" fmla="*/ 1228821 h 2247996"/>
                  <a:gd name="connsiteX14" fmla="*/ 13053 w 1092553"/>
                  <a:gd name="connsiteY14" fmla="*/ 1187546 h 2247996"/>
                  <a:gd name="connsiteX15" fmla="*/ 22578 w 1092553"/>
                  <a:gd name="connsiteY15" fmla="*/ 1174846 h 2247996"/>
                  <a:gd name="connsiteX16" fmla="*/ 32103 w 1092553"/>
                  <a:gd name="connsiteY16" fmla="*/ 1168496 h 2247996"/>
                  <a:gd name="connsiteX17" fmla="*/ 47978 w 1092553"/>
                  <a:gd name="connsiteY17" fmla="*/ 1158971 h 2247996"/>
                  <a:gd name="connsiteX18" fmla="*/ 101953 w 1092553"/>
                  <a:gd name="connsiteY18" fmla="*/ 1152621 h 2247996"/>
                  <a:gd name="connsiteX19" fmla="*/ 149578 w 1092553"/>
                  <a:gd name="connsiteY19" fmla="*/ 1146271 h 2247996"/>
                  <a:gd name="connsiteX20" fmla="*/ 184503 w 1092553"/>
                  <a:gd name="connsiteY20" fmla="*/ 1127221 h 2247996"/>
                  <a:gd name="connsiteX21" fmla="*/ 200378 w 1092553"/>
                  <a:gd name="connsiteY21" fmla="*/ 1101821 h 2247996"/>
                  <a:gd name="connsiteX22" fmla="*/ 222603 w 1092553"/>
                  <a:gd name="connsiteY22" fmla="*/ 1066896 h 2247996"/>
                  <a:gd name="connsiteX23" fmla="*/ 257528 w 1092553"/>
                  <a:gd name="connsiteY23" fmla="*/ 1025621 h 2247996"/>
                  <a:gd name="connsiteX24" fmla="*/ 289278 w 1092553"/>
                  <a:gd name="connsiteY24" fmla="*/ 1003396 h 2247996"/>
                  <a:gd name="connsiteX25" fmla="*/ 311503 w 1092553"/>
                  <a:gd name="connsiteY25" fmla="*/ 984346 h 2247996"/>
                  <a:gd name="connsiteX26" fmla="*/ 324203 w 1092553"/>
                  <a:gd name="connsiteY26" fmla="*/ 930371 h 2247996"/>
                  <a:gd name="connsiteX27" fmla="*/ 317853 w 1092553"/>
                  <a:gd name="connsiteY27" fmla="*/ 892271 h 2247996"/>
                  <a:gd name="connsiteX28" fmla="*/ 305153 w 1092553"/>
                  <a:gd name="connsiteY28" fmla="*/ 841471 h 2247996"/>
                  <a:gd name="connsiteX29" fmla="*/ 311503 w 1092553"/>
                  <a:gd name="connsiteY29" fmla="*/ 784321 h 2247996"/>
                  <a:gd name="connsiteX30" fmla="*/ 317853 w 1092553"/>
                  <a:gd name="connsiteY30" fmla="*/ 739871 h 2247996"/>
                  <a:gd name="connsiteX31" fmla="*/ 327378 w 1092553"/>
                  <a:gd name="connsiteY31" fmla="*/ 701771 h 2247996"/>
                  <a:gd name="connsiteX32" fmla="*/ 343253 w 1092553"/>
                  <a:gd name="connsiteY32" fmla="*/ 654146 h 2247996"/>
                  <a:gd name="connsiteX33" fmla="*/ 352778 w 1092553"/>
                  <a:gd name="connsiteY33" fmla="*/ 590646 h 2247996"/>
                  <a:gd name="connsiteX34" fmla="*/ 359128 w 1092553"/>
                  <a:gd name="connsiteY34" fmla="*/ 562071 h 2247996"/>
                  <a:gd name="connsiteX35" fmla="*/ 368653 w 1092553"/>
                  <a:gd name="connsiteY35" fmla="*/ 530321 h 2247996"/>
                  <a:gd name="connsiteX36" fmla="*/ 378178 w 1092553"/>
                  <a:gd name="connsiteY36" fmla="*/ 492221 h 2247996"/>
                  <a:gd name="connsiteX37" fmla="*/ 390878 w 1092553"/>
                  <a:gd name="connsiteY37" fmla="*/ 469996 h 2247996"/>
                  <a:gd name="connsiteX38" fmla="*/ 409928 w 1092553"/>
                  <a:gd name="connsiteY38" fmla="*/ 457296 h 2247996"/>
                  <a:gd name="connsiteX39" fmla="*/ 451203 w 1092553"/>
                  <a:gd name="connsiteY39" fmla="*/ 444596 h 2247996"/>
                  <a:gd name="connsiteX40" fmla="*/ 495653 w 1092553"/>
                  <a:gd name="connsiteY40" fmla="*/ 450946 h 2247996"/>
                  <a:gd name="connsiteX41" fmla="*/ 533753 w 1092553"/>
                  <a:gd name="connsiteY41" fmla="*/ 447771 h 2247996"/>
                  <a:gd name="connsiteX42" fmla="*/ 559153 w 1092553"/>
                  <a:gd name="connsiteY42" fmla="*/ 460471 h 2247996"/>
                  <a:gd name="connsiteX43" fmla="*/ 571853 w 1092553"/>
                  <a:gd name="connsiteY43" fmla="*/ 460471 h 2247996"/>
                  <a:gd name="connsiteX44" fmla="*/ 594078 w 1092553"/>
                  <a:gd name="connsiteY44" fmla="*/ 454121 h 2247996"/>
                  <a:gd name="connsiteX45" fmla="*/ 613128 w 1092553"/>
                  <a:gd name="connsiteY45" fmla="*/ 444596 h 2247996"/>
                  <a:gd name="connsiteX46" fmla="*/ 632178 w 1092553"/>
                  <a:gd name="connsiteY46" fmla="*/ 422371 h 2247996"/>
                  <a:gd name="connsiteX47" fmla="*/ 651228 w 1092553"/>
                  <a:gd name="connsiteY47" fmla="*/ 393796 h 2247996"/>
                  <a:gd name="connsiteX48" fmla="*/ 657578 w 1092553"/>
                  <a:gd name="connsiteY48" fmla="*/ 371571 h 2247996"/>
                  <a:gd name="connsiteX49" fmla="*/ 667103 w 1092553"/>
                  <a:gd name="connsiteY49" fmla="*/ 339821 h 2247996"/>
                  <a:gd name="connsiteX50" fmla="*/ 682978 w 1092553"/>
                  <a:gd name="connsiteY50" fmla="*/ 292196 h 2247996"/>
                  <a:gd name="connsiteX51" fmla="*/ 689328 w 1092553"/>
                  <a:gd name="connsiteY51" fmla="*/ 273146 h 2247996"/>
                  <a:gd name="connsiteX52" fmla="*/ 702028 w 1092553"/>
                  <a:gd name="connsiteY52" fmla="*/ 254096 h 2247996"/>
                  <a:gd name="connsiteX53" fmla="*/ 711553 w 1092553"/>
                  <a:gd name="connsiteY53" fmla="*/ 225521 h 2247996"/>
                  <a:gd name="connsiteX54" fmla="*/ 727428 w 1092553"/>
                  <a:gd name="connsiteY54" fmla="*/ 190596 h 2247996"/>
                  <a:gd name="connsiteX55" fmla="*/ 752828 w 1092553"/>
                  <a:gd name="connsiteY55" fmla="*/ 146146 h 2247996"/>
                  <a:gd name="connsiteX56" fmla="*/ 781403 w 1092553"/>
                  <a:gd name="connsiteY56" fmla="*/ 108046 h 2247996"/>
                  <a:gd name="connsiteX57" fmla="*/ 803628 w 1092553"/>
                  <a:gd name="connsiteY57" fmla="*/ 82646 h 2247996"/>
                  <a:gd name="connsiteX58" fmla="*/ 825853 w 1092553"/>
                  <a:gd name="connsiteY58" fmla="*/ 57246 h 2247996"/>
                  <a:gd name="connsiteX59" fmla="*/ 841728 w 1092553"/>
                  <a:gd name="connsiteY59" fmla="*/ 44546 h 2247996"/>
                  <a:gd name="connsiteX60" fmla="*/ 867128 w 1092553"/>
                  <a:gd name="connsiteY60" fmla="*/ 31846 h 2247996"/>
                  <a:gd name="connsiteX61" fmla="*/ 924278 w 1092553"/>
                  <a:gd name="connsiteY61" fmla="*/ 6446 h 2247996"/>
                  <a:gd name="connsiteX62" fmla="*/ 971903 w 1092553"/>
                  <a:gd name="connsiteY62" fmla="*/ 96 h 2247996"/>
                  <a:gd name="connsiteX63" fmla="*/ 1013178 w 1092553"/>
                  <a:gd name="connsiteY63" fmla="*/ 9621 h 2247996"/>
                  <a:gd name="connsiteX64" fmla="*/ 1060803 w 1092553"/>
                  <a:gd name="connsiteY64" fmla="*/ 41371 h 2247996"/>
                  <a:gd name="connsiteX65" fmla="*/ 1092553 w 1092553"/>
                  <a:gd name="connsiteY65" fmla="*/ 66771 h 224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92553" h="2247996">
                    <a:moveTo>
                      <a:pt x="441678" y="2247996"/>
                    </a:moveTo>
                    <a:cubicBezTo>
                      <a:pt x="409399" y="2200106"/>
                      <a:pt x="377120" y="2152217"/>
                      <a:pt x="349603" y="2108296"/>
                    </a:cubicBezTo>
                    <a:cubicBezTo>
                      <a:pt x="322086" y="2064375"/>
                      <a:pt x="293511" y="2018338"/>
                      <a:pt x="276578" y="1984471"/>
                    </a:cubicBezTo>
                    <a:cubicBezTo>
                      <a:pt x="259645" y="1950604"/>
                      <a:pt x="258057" y="1928908"/>
                      <a:pt x="248003" y="1905096"/>
                    </a:cubicBezTo>
                    <a:cubicBezTo>
                      <a:pt x="237949" y="1881284"/>
                      <a:pt x="233715" y="1875992"/>
                      <a:pt x="216253" y="1841596"/>
                    </a:cubicBezTo>
                    <a:cubicBezTo>
                      <a:pt x="198791" y="1807200"/>
                      <a:pt x="155928" y="1729413"/>
                      <a:pt x="143228" y="1698721"/>
                    </a:cubicBezTo>
                    <a:cubicBezTo>
                      <a:pt x="130528" y="1668029"/>
                      <a:pt x="145874" y="1676496"/>
                      <a:pt x="140053" y="1657446"/>
                    </a:cubicBezTo>
                    <a:cubicBezTo>
                      <a:pt x="134232" y="1638396"/>
                      <a:pt x="121003" y="1603471"/>
                      <a:pt x="108303" y="1584421"/>
                    </a:cubicBezTo>
                    <a:cubicBezTo>
                      <a:pt x="95603" y="1565371"/>
                      <a:pt x="76024" y="1554788"/>
                      <a:pt x="63853" y="1543146"/>
                    </a:cubicBezTo>
                    <a:cubicBezTo>
                      <a:pt x="51682" y="1531504"/>
                      <a:pt x="43745" y="1525683"/>
                      <a:pt x="35278" y="1514571"/>
                    </a:cubicBezTo>
                    <a:cubicBezTo>
                      <a:pt x="26811" y="1503459"/>
                      <a:pt x="18874" y="1497638"/>
                      <a:pt x="13053" y="1476471"/>
                    </a:cubicBezTo>
                    <a:cubicBezTo>
                      <a:pt x="7232" y="1455304"/>
                      <a:pt x="1940" y="1415088"/>
                      <a:pt x="353" y="1387571"/>
                    </a:cubicBezTo>
                    <a:cubicBezTo>
                      <a:pt x="-1234" y="1360054"/>
                      <a:pt x="2999" y="1337829"/>
                      <a:pt x="3528" y="1311371"/>
                    </a:cubicBezTo>
                    <a:cubicBezTo>
                      <a:pt x="4057" y="1284913"/>
                      <a:pt x="1941" y="1249458"/>
                      <a:pt x="3528" y="1228821"/>
                    </a:cubicBezTo>
                    <a:cubicBezTo>
                      <a:pt x="5115" y="1208184"/>
                      <a:pt x="9878" y="1196542"/>
                      <a:pt x="13053" y="1187546"/>
                    </a:cubicBezTo>
                    <a:cubicBezTo>
                      <a:pt x="16228" y="1178550"/>
                      <a:pt x="19403" y="1178021"/>
                      <a:pt x="22578" y="1174846"/>
                    </a:cubicBezTo>
                    <a:cubicBezTo>
                      <a:pt x="25753" y="1171671"/>
                      <a:pt x="27870" y="1171142"/>
                      <a:pt x="32103" y="1168496"/>
                    </a:cubicBezTo>
                    <a:cubicBezTo>
                      <a:pt x="36336" y="1165850"/>
                      <a:pt x="36336" y="1161617"/>
                      <a:pt x="47978" y="1158971"/>
                    </a:cubicBezTo>
                    <a:cubicBezTo>
                      <a:pt x="59620" y="1156325"/>
                      <a:pt x="101953" y="1152621"/>
                      <a:pt x="101953" y="1152621"/>
                    </a:cubicBezTo>
                    <a:cubicBezTo>
                      <a:pt x="118886" y="1150504"/>
                      <a:pt x="135820" y="1150504"/>
                      <a:pt x="149578" y="1146271"/>
                    </a:cubicBezTo>
                    <a:cubicBezTo>
                      <a:pt x="163336" y="1142038"/>
                      <a:pt x="176036" y="1134629"/>
                      <a:pt x="184503" y="1127221"/>
                    </a:cubicBezTo>
                    <a:cubicBezTo>
                      <a:pt x="192970" y="1119813"/>
                      <a:pt x="194028" y="1111875"/>
                      <a:pt x="200378" y="1101821"/>
                    </a:cubicBezTo>
                    <a:cubicBezTo>
                      <a:pt x="206728" y="1091767"/>
                      <a:pt x="213078" y="1079596"/>
                      <a:pt x="222603" y="1066896"/>
                    </a:cubicBezTo>
                    <a:cubicBezTo>
                      <a:pt x="232128" y="1054196"/>
                      <a:pt x="246416" y="1036204"/>
                      <a:pt x="257528" y="1025621"/>
                    </a:cubicBezTo>
                    <a:cubicBezTo>
                      <a:pt x="268640" y="1015038"/>
                      <a:pt x="280282" y="1010275"/>
                      <a:pt x="289278" y="1003396"/>
                    </a:cubicBezTo>
                    <a:cubicBezTo>
                      <a:pt x="298274" y="996517"/>
                      <a:pt x="305682" y="996517"/>
                      <a:pt x="311503" y="984346"/>
                    </a:cubicBezTo>
                    <a:cubicBezTo>
                      <a:pt x="317324" y="972175"/>
                      <a:pt x="323145" y="945717"/>
                      <a:pt x="324203" y="930371"/>
                    </a:cubicBezTo>
                    <a:cubicBezTo>
                      <a:pt x="325261" y="915025"/>
                      <a:pt x="321028" y="907088"/>
                      <a:pt x="317853" y="892271"/>
                    </a:cubicBezTo>
                    <a:cubicBezTo>
                      <a:pt x="314678" y="877454"/>
                      <a:pt x="306211" y="859462"/>
                      <a:pt x="305153" y="841471"/>
                    </a:cubicBezTo>
                    <a:cubicBezTo>
                      <a:pt x="304095" y="823480"/>
                      <a:pt x="309386" y="801254"/>
                      <a:pt x="311503" y="784321"/>
                    </a:cubicBezTo>
                    <a:cubicBezTo>
                      <a:pt x="313620" y="767388"/>
                      <a:pt x="315207" y="753629"/>
                      <a:pt x="317853" y="739871"/>
                    </a:cubicBezTo>
                    <a:cubicBezTo>
                      <a:pt x="320499" y="726113"/>
                      <a:pt x="323145" y="716058"/>
                      <a:pt x="327378" y="701771"/>
                    </a:cubicBezTo>
                    <a:cubicBezTo>
                      <a:pt x="331611" y="687484"/>
                      <a:pt x="339020" y="672667"/>
                      <a:pt x="343253" y="654146"/>
                    </a:cubicBezTo>
                    <a:cubicBezTo>
                      <a:pt x="347486" y="635625"/>
                      <a:pt x="350132" y="605992"/>
                      <a:pt x="352778" y="590646"/>
                    </a:cubicBezTo>
                    <a:cubicBezTo>
                      <a:pt x="355424" y="575300"/>
                      <a:pt x="356482" y="572125"/>
                      <a:pt x="359128" y="562071"/>
                    </a:cubicBezTo>
                    <a:cubicBezTo>
                      <a:pt x="361774" y="552017"/>
                      <a:pt x="365478" y="541963"/>
                      <a:pt x="368653" y="530321"/>
                    </a:cubicBezTo>
                    <a:cubicBezTo>
                      <a:pt x="371828" y="518679"/>
                      <a:pt x="374474" y="502275"/>
                      <a:pt x="378178" y="492221"/>
                    </a:cubicBezTo>
                    <a:cubicBezTo>
                      <a:pt x="381882" y="482167"/>
                      <a:pt x="385586" y="475817"/>
                      <a:pt x="390878" y="469996"/>
                    </a:cubicBezTo>
                    <a:cubicBezTo>
                      <a:pt x="396170" y="464175"/>
                      <a:pt x="399874" y="461529"/>
                      <a:pt x="409928" y="457296"/>
                    </a:cubicBezTo>
                    <a:cubicBezTo>
                      <a:pt x="419982" y="453063"/>
                      <a:pt x="436916" y="445654"/>
                      <a:pt x="451203" y="444596"/>
                    </a:cubicBezTo>
                    <a:cubicBezTo>
                      <a:pt x="465490" y="443538"/>
                      <a:pt x="481895" y="450417"/>
                      <a:pt x="495653" y="450946"/>
                    </a:cubicBezTo>
                    <a:cubicBezTo>
                      <a:pt x="509411" y="451475"/>
                      <a:pt x="523170" y="446183"/>
                      <a:pt x="533753" y="447771"/>
                    </a:cubicBezTo>
                    <a:cubicBezTo>
                      <a:pt x="544336" y="449358"/>
                      <a:pt x="552803" y="458354"/>
                      <a:pt x="559153" y="460471"/>
                    </a:cubicBezTo>
                    <a:cubicBezTo>
                      <a:pt x="565503" y="462588"/>
                      <a:pt x="566032" y="461529"/>
                      <a:pt x="571853" y="460471"/>
                    </a:cubicBezTo>
                    <a:cubicBezTo>
                      <a:pt x="577674" y="459413"/>
                      <a:pt x="587199" y="456767"/>
                      <a:pt x="594078" y="454121"/>
                    </a:cubicBezTo>
                    <a:cubicBezTo>
                      <a:pt x="600957" y="451475"/>
                      <a:pt x="606778" y="449888"/>
                      <a:pt x="613128" y="444596"/>
                    </a:cubicBezTo>
                    <a:cubicBezTo>
                      <a:pt x="619478" y="439304"/>
                      <a:pt x="625828" y="430838"/>
                      <a:pt x="632178" y="422371"/>
                    </a:cubicBezTo>
                    <a:cubicBezTo>
                      <a:pt x="638528" y="413904"/>
                      <a:pt x="646995" y="402263"/>
                      <a:pt x="651228" y="393796"/>
                    </a:cubicBezTo>
                    <a:cubicBezTo>
                      <a:pt x="655461" y="385329"/>
                      <a:pt x="654932" y="380567"/>
                      <a:pt x="657578" y="371571"/>
                    </a:cubicBezTo>
                    <a:cubicBezTo>
                      <a:pt x="660224" y="362575"/>
                      <a:pt x="662870" y="353050"/>
                      <a:pt x="667103" y="339821"/>
                    </a:cubicBezTo>
                    <a:cubicBezTo>
                      <a:pt x="671336" y="326592"/>
                      <a:pt x="682978" y="292196"/>
                      <a:pt x="682978" y="292196"/>
                    </a:cubicBezTo>
                    <a:cubicBezTo>
                      <a:pt x="686682" y="281084"/>
                      <a:pt x="686153" y="279496"/>
                      <a:pt x="689328" y="273146"/>
                    </a:cubicBezTo>
                    <a:cubicBezTo>
                      <a:pt x="692503" y="266796"/>
                      <a:pt x="698324" y="262033"/>
                      <a:pt x="702028" y="254096"/>
                    </a:cubicBezTo>
                    <a:cubicBezTo>
                      <a:pt x="705732" y="246159"/>
                      <a:pt x="707320" y="236104"/>
                      <a:pt x="711553" y="225521"/>
                    </a:cubicBezTo>
                    <a:cubicBezTo>
                      <a:pt x="715786" y="214938"/>
                      <a:pt x="720549" y="203825"/>
                      <a:pt x="727428" y="190596"/>
                    </a:cubicBezTo>
                    <a:cubicBezTo>
                      <a:pt x="734307" y="177367"/>
                      <a:pt x="743832" y="159904"/>
                      <a:pt x="752828" y="146146"/>
                    </a:cubicBezTo>
                    <a:cubicBezTo>
                      <a:pt x="761824" y="132388"/>
                      <a:pt x="772936" y="118629"/>
                      <a:pt x="781403" y="108046"/>
                    </a:cubicBezTo>
                    <a:cubicBezTo>
                      <a:pt x="789870" y="97463"/>
                      <a:pt x="803628" y="82646"/>
                      <a:pt x="803628" y="82646"/>
                    </a:cubicBezTo>
                    <a:cubicBezTo>
                      <a:pt x="811036" y="74179"/>
                      <a:pt x="819503" y="63596"/>
                      <a:pt x="825853" y="57246"/>
                    </a:cubicBezTo>
                    <a:cubicBezTo>
                      <a:pt x="832203" y="50896"/>
                      <a:pt x="834849" y="48779"/>
                      <a:pt x="841728" y="44546"/>
                    </a:cubicBezTo>
                    <a:cubicBezTo>
                      <a:pt x="848607" y="40313"/>
                      <a:pt x="853370" y="38196"/>
                      <a:pt x="867128" y="31846"/>
                    </a:cubicBezTo>
                    <a:cubicBezTo>
                      <a:pt x="880886" y="25496"/>
                      <a:pt x="906816" y="11738"/>
                      <a:pt x="924278" y="6446"/>
                    </a:cubicBezTo>
                    <a:cubicBezTo>
                      <a:pt x="941740" y="1154"/>
                      <a:pt x="957086" y="-433"/>
                      <a:pt x="971903" y="96"/>
                    </a:cubicBezTo>
                    <a:cubicBezTo>
                      <a:pt x="986720" y="625"/>
                      <a:pt x="998361" y="2742"/>
                      <a:pt x="1013178" y="9621"/>
                    </a:cubicBezTo>
                    <a:cubicBezTo>
                      <a:pt x="1027995" y="16500"/>
                      <a:pt x="1047574" y="31846"/>
                      <a:pt x="1060803" y="41371"/>
                    </a:cubicBezTo>
                    <a:cubicBezTo>
                      <a:pt x="1074032" y="50896"/>
                      <a:pt x="1087791" y="63067"/>
                      <a:pt x="1092553" y="66771"/>
                    </a:cubicBezTo>
                  </a:path>
                </a:pathLst>
              </a:custGeom>
              <a:ln w="34925">
                <a:solidFill>
                  <a:srgbClr val="663300">
                    <a:alpha val="71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 name="フリーフォーム 3"/>
              <p:cNvSpPr/>
              <p:nvPr/>
            </p:nvSpPr>
            <p:spPr>
              <a:xfrm>
                <a:off x="6102183" y="1878960"/>
                <a:ext cx="182621" cy="427739"/>
              </a:xfrm>
              <a:custGeom>
                <a:avLst/>
                <a:gdLst>
                  <a:gd name="connsiteX0" fmla="*/ 182621 w 182621"/>
                  <a:gd name="connsiteY0" fmla="*/ 427739 h 427739"/>
                  <a:gd name="connsiteX1" fmla="*/ 122296 w 182621"/>
                  <a:gd name="connsiteY1" fmla="*/ 386464 h 427739"/>
                  <a:gd name="connsiteX2" fmla="*/ 96896 w 182621"/>
                  <a:gd name="connsiteY2" fmla="*/ 354714 h 427739"/>
                  <a:gd name="connsiteX3" fmla="*/ 93721 w 182621"/>
                  <a:gd name="connsiteY3" fmla="*/ 338839 h 427739"/>
                  <a:gd name="connsiteX4" fmla="*/ 84196 w 182621"/>
                  <a:gd name="connsiteY4" fmla="*/ 319789 h 427739"/>
                  <a:gd name="connsiteX5" fmla="*/ 58796 w 182621"/>
                  <a:gd name="connsiteY5" fmla="*/ 300739 h 427739"/>
                  <a:gd name="connsiteX6" fmla="*/ 23871 w 182621"/>
                  <a:gd name="connsiteY6" fmla="*/ 281689 h 427739"/>
                  <a:gd name="connsiteX7" fmla="*/ 1646 w 182621"/>
                  <a:gd name="connsiteY7" fmla="*/ 259464 h 427739"/>
                  <a:gd name="connsiteX8" fmla="*/ 1646 w 182621"/>
                  <a:gd name="connsiteY8" fmla="*/ 246764 h 427739"/>
                  <a:gd name="connsiteX9" fmla="*/ 1646 w 182621"/>
                  <a:gd name="connsiteY9" fmla="*/ 224539 h 427739"/>
                  <a:gd name="connsiteX10" fmla="*/ 14346 w 182621"/>
                  <a:gd name="connsiteY10" fmla="*/ 195964 h 427739"/>
                  <a:gd name="connsiteX11" fmla="*/ 33396 w 182621"/>
                  <a:gd name="connsiteY11" fmla="*/ 154689 h 427739"/>
                  <a:gd name="connsiteX12" fmla="*/ 58796 w 182621"/>
                  <a:gd name="connsiteY12" fmla="*/ 107064 h 427739"/>
                  <a:gd name="connsiteX13" fmla="*/ 68321 w 182621"/>
                  <a:gd name="connsiteY13" fmla="*/ 75314 h 427739"/>
                  <a:gd name="connsiteX14" fmla="*/ 87371 w 182621"/>
                  <a:gd name="connsiteY14" fmla="*/ 27689 h 42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21" h="427739">
                    <a:moveTo>
                      <a:pt x="182621" y="427739"/>
                    </a:moveTo>
                    <a:cubicBezTo>
                      <a:pt x="159602" y="413187"/>
                      <a:pt x="136583" y="398635"/>
                      <a:pt x="122296" y="386464"/>
                    </a:cubicBezTo>
                    <a:cubicBezTo>
                      <a:pt x="108009" y="374293"/>
                      <a:pt x="101658" y="362651"/>
                      <a:pt x="96896" y="354714"/>
                    </a:cubicBezTo>
                    <a:cubicBezTo>
                      <a:pt x="92133" y="346776"/>
                      <a:pt x="95838" y="344660"/>
                      <a:pt x="93721" y="338839"/>
                    </a:cubicBezTo>
                    <a:cubicBezTo>
                      <a:pt x="91604" y="333018"/>
                      <a:pt x="90017" y="326139"/>
                      <a:pt x="84196" y="319789"/>
                    </a:cubicBezTo>
                    <a:cubicBezTo>
                      <a:pt x="78375" y="313439"/>
                      <a:pt x="68850" y="307089"/>
                      <a:pt x="58796" y="300739"/>
                    </a:cubicBezTo>
                    <a:cubicBezTo>
                      <a:pt x="48742" y="294389"/>
                      <a:pt x="33396" y="288568"/>
                      <a:pt x="23871" y="281689"/>
                    </a:cubicBezTo>
                    <a:cubicBezTo>
                      <a:pt x="14346" y="274810"/>
                      <a:pt x="5350" y="265285"/>
                      <a:pt x="1646" y="259464"/>
                    </a:cubicBezTo>
                    <a:cubicBezTo>
                      <a:pt x="-2058" y="253643"/>
                      <a:pt x="1646" y="246764"/>
                      <a:pt x="1646" y="246764"/>
                    </a:cubicBezTo>
                    <a:cubicBezTo>
                      <a:pt x="1646" y="240943"/>
                      <a:pt x="-471" y="233006"/>
                      <a:pt x="1646" y="224539"/>
                    </a:cubicBezTo>
                    <a:cubicBezTo>
                      <a:pt x="3763" y="216072"/>
                      <a:pt x="9054" y="207606"/>
                      <a:pt x="14346" y="195964"/>
                    </a:cubicBezTo>
                    <a:cubicBezTo>
                      <a:pt x="19638" y="184322"/>
                      <a:pt x="25988" y="169506"/>
                      <a:pt x="33396" y="154689"/>
                    </a:cubicBezTo>
                    <a:cubicBezTo>
                      <a:pt x="40804" y="139872"/>
                      <a:pt x="52975" y="120293"/>
                      <a:pt x="58796" y="107064"/>
                    </a:cubicBezTo>
                    <a:cubicBezTo>
                      <a:pt x="64617" y="93835"/>
                      <a:pt x="63559" y="88543"/>
                      <a:pt x="68321" y="75314"/>
                    </a:cubicBezTo>
                    <a:cubicBezTo>
                      <a:pt x="73083" y="62085"/>
                      <a:pt x="94779" y="-51157"/>
                      <a:pt x="87371" y="27689"/>
                    </a:cubicBezTo>
                  </a:path>
                </a:pathLst>
              </a:custGeom>
              <a:ln w="31750">
                <a:solidFill>
                  <a:srgbClr val="663300">
                    <a:alpha val="73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76" name="グループ化 75"/>
            <p:cNvGrpSpPr/>
            <p:nvPr/>
          </p:nvGrpSpPr>
          <p:grpSpPr>
            <a:xfrm>
              <a:off x="1537050" y="1177385"/>
              <a:ext cx="1268824" cy="2247996"/>
              <a:chOff x="6102183" y="1133357"/>
              <a:chExt cx="1268824" cy="2247996"/>
            </a:xfrm>
          </p:grpSpPr>
          <p:sp>
            <p:nvSpPr>
              <p:cNvPr id="77" name="フリーフォーム 76"/>
              <p:cNvSpPr/>
              <p:nvPr/>
            </p:nvSpPr>
            <p:spPr>
              <a:xfrm>
                <a:off x="6278454" y="1133357"/>
                <a:ext cx="1092553" cy="2247996"/>
              </a:xfrm>
              <a:custGeom>
                <a:avLst/>
                <a:gdLst>
                  <a:gd name="connsiteX0" fmla="*/ 441678 w 1092553"/>
                  <a:gd name="connsiteY0" fmla="*/ 2247996 h 2247996"/>
                  <a:gd name="connsiteX1" fmla="*/ 349603 w 1092553"/>
                  <a:gd name="connsiteY1" fmla="*/ 2108296 h 2247996"/>
                  <a:gd name="connsiteX2" fmla="*/ 276578 w 1092553"/>
                  <a:gd name="connsiteY2" fmla="*/ 1984471 h 2247996"/>
                  <a:gd name="connsiteX3" fmla="*/ 248003 w 1092553"/>
                  <a:gd name="connsiteY3" fmla="*/ 1905096 h 2247996"/>
                  <a:gd name="connsiteX4" fmla="*/ 216253 w 1092553"/>
                  <a:gd name="connsiteY4" fmla="*/ 1841596 h 2247996"/>
                  <a:gd name="connsiteX5" fmla="*/ 143228 w 1092553"/>
                  <a:gd name="connsiteY5" fmla="*/ 1698721 h 2247996"/>
                  <a:gd name="connsiteX6" fmla="*/ 140053 w 1092553"/>
                  <a:gd name="connsiteY6" fmla="*/ 1657446 h 2247996"/>
                  <a:gd name="connsiteX7" fmla="*/ 108303 w 1092553"/>
                  <a:gd name="connsiteY7" fmla="*/ 1584421 h 2247996"/>
                  <a:gd name="connsiteX8" fmla="*/ 63853 w 1092553"/>
                  <a:gd name="connsiteY8" fmla="*/ 1543146 h 2247996"/>
                  <a:gd name="connsiteX9" fmla="*/ 35278 w 1092553"/>
                  <a:gd name="connsiteY9" fmla="*/ 1514571 h 2247996"/>
                  <a:gd name="connsiteX10" fmla="*/ 13053 w 1092553"/>
                  <a:gd name="connsiteY10" fmla="*/ 1476471 h 2247996"/>
                  <a:gd name="connsiteX11" fmla="*/ 353 w 1092553"/>
                  <a:gd name="connsiteY11" fmla="*/ 1387571 h 2247996"/>
                  <a:gd name="connsiteX12" fmla="*/ 3528 w 1092553"/>
                  <a:gd name="connsiteY12" fmla="*/ 1311371 h 2247996"/>
                  <a:gd name="connsiteX13" fmla="*/ 3528 w 1092553"/>
                  <a:gd name="connsiteY13" fmla="*/ 1228821 h 2247996"/>
                  <a:gd name="connsiteX14" fmla="*/ 13053 w 1092553"/>
                  <a:gd name="connsiteY14" fmla="*/ 1187546 h 2247996"/>
                  <a:gd name="connsiteX15" fmla="*/ 22578 w 1092553"/>
                  <a:gd name="connsiteY15" fmla="*/ 1174846 h 2247996"/>
                  <a:gd name="connsiteX16" fmla="*/ 32103 w 1092553"/>
                  <a:gd name="connsiteY16" fmla="*/ 1168496 h 2247996"/>
                  <a:gd name="connsiteX17" fmla="*/ 47978 w 1092553"/>
                  <a:gd name="connsiteY17" fmla="*/ 1158971 h 2247996"/>
                  <a:gd name="connsiteX18" fmla="*/ 101953 w 1092553"/>
                  <a:gd name="connsiteY18" fmla="*/ 1152621 h 2247996"/>
                  <a:gd name="connsiteX19" fmla="*/ 149578 w 1092553"/>
                  <a:gd name="connsiteY19" fmla="*/ 1146271 h 2247996"/>
                  <a:gd name="connsiteX20" fmla="*/ 184503 w 1092553"/>
                  <a:gd name="connsiteY20" fmla="*/ 1127221 h 2247996"/>
                  <a:gd name="connsiteX21" fmla="*/ 200378 w 1092553"/>
                  <a:gd name="connsiteY21" fmla="*/ 1101821 h 2247996"/>
                  <a:gd name="connsiteX22" fmla="*/ 222603 w 1092553"/>
                  <a:gd name="connsiteY22" fmla="*/ 1066896 h 2247996"/>
                  <a:gd name="connsiteX23" fmla="*/ 257528 w 1092553"/>
                  <a:gd name="connsiteY23" fmla="*/ 1025621 h 2247996"/>
                  <a:gd name="connsiteX24" fmla="*/ 289278 w 1092553"/>
                  <a:gd name="connsiteY24" fmla="*/ 1003396 h 2247996"/>
                  <a:gd name="connsiteX25" fmla="*/ 311503 w 1092553"/>
                  <a:gd name="connsiteY25" fmla="*/ 984346 h 2247996"/>
                  <a:gd name="connsiteX26" fmla="*/ 324203 w 1092553"/>
                  <a:gd name="connsiteY26" fmla="*/ 930371 h 2247996"/>
                  <a:gd name="connsiteX27" fmla="*/ 317853 w 1092553"/>
                  <a:gd name="connsiteY27" fmla="*/ 892271 h 2247996"/>
                  <a:gd name="connsiteX28" fmla="*/ 305153 w 1092553"/>
                  <a:gd name="connsiteY28" fmla="*/ 841471 h 2247996"/>
                  <a:gd name="connsiteX29" fmla="*/ 311503 w 1092553"/>
                  <a:gd name="connsiteY29" fmla="*/ 784321 h 2247996"/>
                  <a:gd name="connsiteX30" fmla="*/ 317853 w 1092553"/>
                  <a:gd name="connsiteY30" fmla="*/ 739871 h 2247996"/>
                  <a:gd name="connsiteX31" fmla="*/ 327378 w 1092553"/>
                  <a:gd name="connsiteY31" fmla="*/ 701771 h 2247996"/>
                  <a:gd name="connsiteX32" fmla="*/ 343253 w 1092553"/>
                  <a:gd name="connsiteY32" fmla="*/ 654146 h 2247996"/>
                  <a:gd name="connsiteX33" fmla="*/ 352778 w 1092553"/>
                  <a:gd name="connsiteY33" fmla="*/ 590646 h 2247996"/>
                  <a:gd name="connsiteX34" fmla="*/ 359128 w 1092553"/>
                  <a:gd name="connsiteY34" fmla="*/ 562071 h 2247996"/>
                  <a:gd name="connsiteX35" fmla="*/ 368653 w 1092553"/>
                  <a:gd name="connsiteY35" fmla="*/ 530321 h 2247996"/>
                  <a:gd name="connsiteX36" fmla="*/ 378178 w 1092553"/>
                  <a:gd name="connsiteY36" fmla="*/ 492221 h 2247996"/>
                  <a:gd name="connsiteX37" fmla="*/ 390878 w 1092553"/>
                  <a:gd name="connsiteY37" fmla="*/ 469996 h 2247996"/>
                  <a:gd name="connsiteX38" fmla="*/ 409928 w 1092553"/>
                  <a:gd name="connsiteY38" fmla="*/ 457296 h 2247996"/>
                  <a:gd name="connsiteX39" fmla="*/ 451203 w 1092553"/>
                  <a:gd name="connsiteY39" fmla="*/ 444596 h 2247996"/>
                  <a:gd name="connsiteX40" fmla="*/ 495653 w 1092553"/>
                  <a:gd name="connsiteY40" fmla="*/ 450946 h 2247996"/>
                  <a:gd name="connsiteX41" fmla="*/ 533753 w 1092553"/>
                  <a:gd name="connsiteY41" fmla="*/ 447771 h 2247996"/>
                  <a:gd name="connsiteX42" fmla="*/ 559153 w 1092553"/>
                  <a:gd name="connsiteY42" fmla="*/ 460471 h 2247996"/>
                  <a:gd name="connsiteX43" fmla="*/ 571853 w 1092553"/>
                  <a:gd name="connsiteY43" fmla="*/ 460471 h 2247996"/>
                  <a:gd name="connsiteX44" fmla="*/ 594078 w 1092553"/>
                  <a:gd name="connsiteY44" fmla="*/ 454121 h 2247996"/>
                  <a:gd name="connsiteX45" fmla="*/ 613128 w 1092553"/>
                  <a:gd name="connsiteY45" fmla="*/ 444596 h 2247996"/>
                  <a:gd name="connsiteX46" fmla="*/ 632178 w 1092553"/>
                  <a:gd name="connsiteY46" fmla="*/ 422371 h 2247996"/>
                  <a:gd name="connsiteX47" fmla="*/ 651228 w 1092553"/>
                  <a:gd name="connsiteY47" fmla="*/ 393796 h 2247996"/>
                  <a:gd name="connsiteX48" fmla="*/ 657578 w 1092553"/>
                  <a:gd name="connsiteY48" fmla="*/ 371571 h 2247996"/>
                  <a:gd name="connsiteX49" fmla="*/ 667103 w 1092553"/>
                  <a:gd name="connsiteY49" fmla="*/ 339821 h 2247996"/>
                  <a:gd name="connsiteX50" fmla="*/ 682978 w 1092553"/>
                  <a:gd name="connsiteY50" fmla="*/ 292196 h 2247996"/>
                  <a:gd name="connsiteX51" fmla="*/ 689328 w 1092553"/>
                  <a:gd name="connsiteY51" fmla="*/ 273146 h 2247996"/>
                  <a:gd name="connsiteX52" fmla="*/ 702028 w 1092553"/>
                  <a:gd name="connsiteY52" fmla="*/ 254096 h 2247996"/>
                  <a:gd name="connsiteX53" fmla="*/ 711553 w 1092553"/>
                  <a:gd name="connsiteY53" fmla="*/ 225521 h 2247996"/>
                  <a:gd name="connsiteX54" fmla="*/ 727428 w 1092553"/>
                  <a:gd name="connsiteY54" fmla="*/ 190596 h 2247996"/>
                  <a:gd name="connsiteX55" fmla="*/ 752828 w 1092553"/>
                  <a:gd name="connsiteY55" fmla="*/ 146146 h 2247996"/>
                  <a:gd name="connsiteX56" fmla="*/ 781403 w 1092553"/>
                  <a:gd name="connsiteY56" fmla="*/ 108046 h 2247996"/>
                  <a:gd name="connsiteX57" fmla="*/ 803628 w 1092553"/>
                  <a:gd name="connsiteY57" fmla="*/ 82646 h 2247996"/>
                  <a:gd name="connsiteX58" fmla="*/ 825853 w 1092553"/>
                  <a:gd name="connsiteY58" fmla="*/ 57246 h 2247996"/>
                  <a:gd name="connsiteX59" fmla="*/ 841728 w 1092553"/>
                  <a:gd name="connsiteY59" fmla="*/ 44546 h 2247996"/>
                  <a:gd name="connsiteX60" fmla="*/ 867128 w 1092553"/>
                  <a:gd name="connsiteY60" fmla="*/ 31846 h 2247996"/>
                  <a:gd name="connsiteX61" fmla="*/ 924278 w 1092553"/>
                  <a:gd name="connsiteY61" fmla="*/ 6446 h 2247996"/>
                  <a:gd name="connsiteX62" fmla="*/ 971903 w 1092553"/>
                  <a:gd name="connsiteY62" fmla="*/ 96 h 2247996"/>
                  <a:gd name="connsiteX63" fmla="*/ 1013178 w 1092553"/>
                  <a:gd name="connsiteY63" fmla="*/ 9621 h 2247996"/>
                  <a:gd name="connsiteX64" fmla="*/ 1060803 w 1092553"/>
                  <a:gd name="connsiteY64" fmla="*/ 41371 h 2247996"/>
                  <a:gd name="connsiteX65" fmla="*/ 1092553 w 1092553"/>
                  <a:gd name="connsiteY65" fmla="*/ 66771 h 224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92553" h="2247996">
                    <a:moveTo>
                      <a:pt x="441678" y="2247996"/>
                    </a:moveTo>
                    <a:cubicBezTo>
                      <a:pt x="409399" y="2200106"/>
                      <a:pt x="377120" y="2152217"/>
                      <a:pt x="349603" y="2108296"/>
                    </a:cubicBezTo>
                    <a:cubicBezTo>
                      <a:pt x="322086" y="2064375"/>
                      <a:pt x="293511" y="2018338"/>
                      <a:pt x="276578" y="1984471"/>
                    </a:cubicBezTo>
                    <a:cubicBezTo>
                      <a:pt x="259645" y="1950604"/>
                      <a:pt x="258057" y="1928908"/>
                      <a:pt x="248003" y="1905096"/>
                    </a:cubicBezTo>
                    <a:cubicBezTo>
                      <a:pt x="237949" y="1881284"/>
                      <a:pt x="233715" y="1875992"/>
                      <a:pt x="216253" y="1841596"/>
                    </a:cubicBezTo>
                    <a:cubicBezTo>
                      <a:pt x="198791" y="1807200"/>
                      <a:pt x="155928" y="1729413"/>
                      <a:pt x="143228" y="1698721"/>
                    </a:cubicBezTo>
                    <a:cubicBezTo>
                      <a:pt x="130528" y="1668029"/>
                      <a:pt x="145874" y="1676496"/>
                      <a:pt x="140053" y="1657446"/>
                    </a:cubicBezTo>
                    <a:cubicBezTo>
                      <a:pt x="134232" y="1638396"/>
                      <a:pt x="121003" y="1603471"/>
                      <a:pt x="108303" y="1584421"/>
                    </a:cubicBezTo>
                    <a:cubicBezTo>
                      <a:pt x="95603" y="1565371"/>
                      <a:pt x="76024" y="1554788"/>
                      <a:pt x="63853" y="1543146"/>
                    </a:cubicBezTo>
                    <a:cubicBezTo>
                      <a:pt x="51682" y="1531504"/>
                      <a:pt x="43745" y="1525683"/>
                      <a:pt x="35278" y="1514571"/>
                    </a:cubicBezTo>
                    <a:cubicBezTo>
                      <a:pt x="26811" y="1503459"/>
                      <a:pt x="18874" y="1497638"/>
                      <a:pt x="13053" y="1476471"/>
                    </a:cubicBezTo>
                    <a:cubicBezTo>
                      <a:pt x="7232" y="1455304"/>
                      <a:pt x="1940" y="1415088"/>
                      <a:pt x="353" y="1387571"/>
                    </a:cubicBezTo>
                    <a:cubicBezTo>
                      <a:pt x="-1234" y="1360054"/>
                      <a:pt x="2999" y="1337829"/>
                      <a:pt x="3528" y="1311371"/>
                    </a:cubicBezTo>
                    <a:cubicBezTo>
                      <a:pt x="4057" y="1284913"/>
                      <a:pt x="1941" y="1249458"/>
                      <a:pt x="3528" y="1228821"/>
                    </a:cubicBezTo>
                    <a:cubicBezTo>
                      <a:pt x="5115" y="1208184"/>
                      <a:pt x="9878" y="1196542"/>
                      <a:pt x="13053" y="1187546"/>
                    </a:cubicBezTo>
                    <a:cubicBezTo>
                      <a:pt x="16228" y="1178550"/>
                      <a:pt x="19403" y="1178021"/>
                      <a:pt x="22578" y="1174846"/>
                    </a:cubicBezTo>
                    <a:cubicBezTo>
                      <a:pt x="25753" y="1171671"/>
                      <a:pt x="27870" y="1171142"/>
                      <a:pt x="32103" y="1168496"/>
                    </a:cubicBezTo>
                    <a:cubicBezTo>
                      <a:pt x="36336" y="1165850"/>
                      <a:pt x="36336" y="1161617"/>
                      <a:pt x="47978" y="1158971"/>
                    </a:cubicBezTo>
                    <a:cubicBezTo>
                      <a:pt x="59620" y="1156325"/>
                      <a:pt x="101953" y="1152621"/>
                      <a:pt x="101953" y="1152621"/>
                    </a:cubicBezTo>
                    <a:cubicBezTo>
                      <a:pt x="118886" y="1150504"/>
                      <a:pt x="135820" y="1150504"/>
                      <a:pt x="149578" y="1146271"/>
                    </a:cubicBezTo>
                    <a:cubicBezTo>
                      <a:pt x="163336" y="1142038"/>
                      <a:pt x="176036" y="1134629"/>
                      <a:pt x="184503" y="1127221"/>
                    </a:cubicBezTo>
                    <a:cubicBezTo>
                      <a:pt x="192970" y="1119813"/>
                      <a:pt x="194028" y="1111875"/>
                      <a:pt x="200378" y="1101821"/>
                    </a:cubicBezTo>
                    <a:cubicBezTo>
                      <a:pt x="206728" y="1091767"/>
                      <a:pt x="213078" y="1079596"/>
                      <a:pt x="222603" y="1066896"/>
                    </a:cubicBezTo>
                    <a:cubicBezTo>
                      <a:pt x="232128" y="1054196"/>
                      <a:pt x="246416" y="1036204"/>
                      <a:pt x="257528" y="1025621"/>
                    </a:cubicBezTo>
                    <a:cubicBezTo>
                      <a:pt x="268640" y="1015038"/>
                      <a:pt x="280282" y="1010275"/>
                      <a:pt x="289278" y="1003396"/>
                    </a:cubicBezTo>
                    <a:cubicBezTo>
                      <a:pt x="298274" y="996517"/>
                      <a:pt x="305682" y="996517"/>
                      <a:pt x="311503" y="984346"/>
                    </a:cubicBezTo>
                    <a:cubicBezTo>
                      <a:pt x="317324" y="972175"/>
                      <a:pt x="323145" y="945717"/>
                      <a:pt x="324203" y="930371"/>
                    </a:cubicBezTo>
                    <a:cubicBezTo>
                      <a:pt x="325261" y="915025"/>
                      <a:pt x="321028" y="907088"/>
                      <a:pt x="317853" y="892271"/>
                    </a:cubicBezTo>
                    <a:cubicBezTo>
                      <a:pt x="314678" y="877454"/>
                      <a:pt x="306211" y="859462"/>
                      <a:pt x="305153" y="841471"/>
                    </a:cubicBezTo>
                    <a:cubicBezTo>
                      <a:pt x="304095" y="823480"/>
                      <a:pt x="309386" y="801254"/>
                      <a:pt x="311503" y="784321"/>
                    </a:cubicBezTo>
                    <a:cubicBezTo>
                      <a:pt x="313620" y="767388"/>
                      <a:pt x="315207" y="753629"/>
                      <a:pt x="317853" y="739871"/>
                    </a:cubicBezTo>
                    <a:cubicBezTo>
                      <a:pt x="320499" y="726113"/>
                      <a:pt x="323145" y="716058"/>
                      <a:pt x="327378" y="701771"/>
                    </a:cubicBezTo>
                    <a:cubicBezTo>
                      <a:pt x="331611" y="687484"/>
                      <a:pt x="339020" y="672667"/>
                      <a:pt x="343253" y="654146"/>
                    </a:cubicBezTo>
                    <a:cubicBezTo>
                      <a:pt x="347486" y="635625"/>
                      <a:pt x="350132" y="605992"/>
                      <a:pt x="352778" y="590646"/>
                    </a:cubicBezTo>
                    <a:cubicBezTo>
                      <a:pt x="355424" y="575300"/>
                      <a:pt x="356482" y="572125"/>
                      <a:pt x="359128" y="562071"/>
                    </a:cubicBezTo>
                    <a:cubicBezTo>
                      <a:pt x="361774" y="552017"/>
                      <a:pt x="365478" y="541963"/>
                      <a:pt x="368653" y="530321"/>
                    </a:cubicBezTo>
                    <a:cubicBezTo>
                      <a:pt x="371828" y="518679"/>
                      <a:pt x="374474" y="502275"/>
                      <a:pt x="378178" y="492221"/>
                    </a:cubicBezTo>
                    <a:cubicBezTo>
                      <a:pt x="381882" y="482167"/>
                      <a:pt x="385586" y="475817"/>
                      <a:pt x="390878" y="469996"/>
                    </a:cubicBezTo>
                    <a:cubicBezTo>
                      <a:pt x="396170" y="464175"/>
                      <a:pt x="399874" y="461529"/>
                      <a:pt x="409928" y="457296"/>
                    </a:cubicBezTo>
                    <a:cubicBezTo>
                      <a:pt x="419982" y="453063"/>
                      <a:pt x="436916" y="445654"/>
                      <a:pt x="451203" y="444596"/>
                    </a:cubicBezTo>
                    <a:cubicBezTo>
                      <a:pt x="465490" y="443538"/>
                      <a:pt x="481895" y="450417"/>
                      <a:pt x="495653" y="450946"/>
                    </a:cubicBezTo>
                    <a:cubicBezTo>
                      <a:pt x="509411" y="451475"/>
                      <a:pt x="523170" y="446183"/>
                      <a:pt x="533753" y="447771"/>
                    </a:cubicBezTo>
                    <a:cubicBezTo>
                      <a:pt x="544336" y="449358"/>
                      <a:pt x="552803" y="458354"/>
                      <a:pt x="559153" y="460471"/>
                    </a:cubicBezTo>
                    <a:cubicBezTo>
                      <a:pt x="565503" y="462588"/>
                      <a:pt x="566032" y="461529"/>
                      <a:pt x="571853" y="460471"/>
                    </a:cubicBezTo>
                    <a:cubicBezTo>
                      <a:pt x="577674" y="459413"/>
                      <a:pt x="587199" y="456767"/>
                      <a:pt x="594078" y="454121"/>
                    </a:cubicBezTo>
                    <a:cubicBezTo>
                      <a:pt x="600957" y="451475"/>
                      <a:pt x="606778" y="449888"/>
                      <a:pt x="613128" y="444596"/>
                    </a:cubicBezTo>
                    <a:cubicBezTo>
                      <a:pt x="619478" y="439304"/>
                      <a:pt x="625828" y="430838"/>
                      <a:pt x="632178" y="422371"/>
                    </a:cubicBezTo>
                    <a:cubicBezTo>
                      <a:pt x="638528" y="413904"/>
                      <a:pt x="646995" y="402263"/>
                      <a:pt x="651228" y="393796"/>
                    </a:cubicBezTo>
                    <a:cubicBezTo>
                      <a:pt x="655461" y="385329"/>
                      <a:pt x="654932" y="380567"/>
                      <a:pt x="657578" y="371571"/>
                    </a:cubicBezTo>
                    <a:cubicBezTo>
                      <a:pt x="660224" y="362575"/>
                      <a:pt x="662870" y="353050"/>
                      <a:pt x="667103" y="339821"/>
                    </a:cubicBezTo>
                    <a:cubicBezTo>
                      <a:pt x="671336" y="326592"/>
                      <a:pt x="682978" y="292196"/>
                      <a:pt x="682978" y="292196"/>
                    </a:cubicBezTo>
                    <a:cubicBezTo>
                      <a:pt x="686682" y="281084"/>
                      <a:pt x="686153" y="279496"/>
                      <a:pt x="689328" y="273146"/>
                    </a:cubicBezTo>
                    <a:cubicBezTo>
                      <a:pt x="692503" y="266796"/>
                      <a:pt x="698324" y="262033"/>
                      <a:pt x="702028" y="254096"/>
                    </a:cubicBezTo>
                    <a:cubicBezTo>
                      <a:pt x="705732" y="246159"/>
                      <a:pt x="707320" y="236104"/>
                      <a:pt x="711553" y="225521"/>
                    </a:cubicBezTo>
                    <a:cubicBezTo>
                      <a:pt x="715786" y="214938"/>
                      <a:pt x="720549" y="203825"/>
                      <a:pt x="727428" y="190596"/>
                    </a:cubicBezTo>
                    <a:cubicBezTo>
                      <a:pt x="734307" y="177367"/>
                      <a:pt x="743832" y="159904"/>
                      <a:pt x="752828" y="146146"/>
                    </a:cubicBezTo>
                    <a:cubicBezTo>
                      <a:pt x="761824" y="132388"/>
                      <a:pt x="772936" y="118629"/>
                      <a:pt x="781403" y="108046"/>
                    </a:cubicBezTo>
                    <a:cubicBezTo>
                      <a:pt x="789870" y="97463"/>
                      <a:pt x="803628" y="82646"/>
                      <a:pt x="803628" y="82646"/>
                    </a:cubicBezTo>
                    <a:cubicBezTo>
                      <a:pt x="811036" y="74179"/>
                      <a:pt x="819503" y="63596"/>
                      <a:pt x="825853" y="57246"/>
                    </a:cubicBezTo>
                    <a:cubicBezTo>
                      <a:pt x="832203" y="50896"/>
                      <a:pt x="834849" y="48779"/>
                      <a:pt x="841728" y="44546"/>
                    </a:cubicBezTo>
                    <a:cubicBezTo>
                      <a:pt x="848607" y="40313"/>
                      <a:pt x="853370" y="38196"/>
                      <a:pt x="867128" y="31846"/>
                    </a:cubicBezTo>
                    <a:cubicBezTo>
                      <a:pt x="880886" y="25496"/>
                      <a:pt x="906816" y="11738"/>
                      <a:pt x="924278" y="6446"/>
                    </a:cubicBezTo>
                    <a:cubicBezTo>
                      <a:pt x="941740" y="1154"/>
                      <a:pt x="957086" y="-433"/>
                      <a:pt x="971903" y="96"/>
                    </a:cubicBezTo>
                    <a:cubicBezTo>
                      <a:pt x="986720" y="625"/>
                      <a:pt x="998361" y="2742"/>
                      <a:pt x="1013178" y="9621"/>
                    </a:cubicBezTo>
                    <a:cubicBezTo>
                      <a:pt x="1027995" y="16500"/>
                      <a:pt x="1047574" y="31846"/>
                      <a:pt x="1060803" y="41371"/>
                    </a:cubicBezTo>
                    <a:cubicBezTo>
                      <a:pt x="1074032" y="50896"/>
                      <a:pt x="1087791" y="63067"/>
                      <a:pt x="1092553" y="66771"/>
                    </a:cubicBezTo>
                  </a:path>
                </a:pathLst>
              </a:custGeom>
              <a:ln w="34925">
                <a:solidFill>
                  <a:srgbClr val="FFFF00">
                    <a:alpha val="71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1" name="フリーフォーム 80"/>
              <p:cNvSpPr/>
              <p:nvPr/>
            </p:nvSpPr>
            <p:spPr>
              <a:xfrm>
                <a:off x="6102183" y="1878960"/>
                <a:ext cx="182621" cy="427739"/>
              </a:xfrm>
              <a:custGeom>
                <a:avLst/>
                <a:gdLst>
                  <a:gd name="connsiteX0" fmla="*/ 182621 w 182621"/>
                  <a:gd name="connsiteY0" fmla="*/ 427739 h 427739"/>
                  <a:gd name="connsiteX1" fmla="*/ 122296 w 182621"/>
                  <a:gd name="connsiteY1" fmla="*/ 386464 h 427739"/>
                  <a:gd name="connsiteX2" fmla="*/ 96896 w 182621"/>
                  <a:gd name="connsiteY2" fmla="*/ 354714 h 427739"/>
                  <a:gd name="connsiteX3" fmla="*/ 93721 w 182621"/>
                  <a:gd name="connsiteY3" fmla="*/ 338839 h 427739"/>
                  <a:gd name="connsiteX4" fmla="*/ 84196 w 182621"/>
                  <a:gd name="connsiteY4" fmla="*/ 319789 h 427739"/>
                  <a:gd name="connsiteX5" fmla="*/ 58796 w 182621"/>
                  <a:gd name="connsiteY5" fmla="*/ 300739 h 427739"/>
                  <a:gd name="connsiteX6" fmla="*/ 23871 w 182621"/>
                  <a:gd name="connsiteY6" fmla="*/ 281689 h 427739"/>
                  <a:gd name="connsiteX7" fmla="*/ 1646 w 182621"/>
                  <a:gd name="connsiteY7" fmla="*/ 259464 h 427739"/>
                  <a:gd name="connsiteX8" fmla="*/ 1646 w 182621"/>
                  <a:gd name="connsiteY8" fmla="*/ 246764 h 427739"/>
                  <a:gd name="connsiteX9" fmla="*/ 1646 w 182621"/>
                  <a:gd name="connsiteY9" fmla="*/ 224539 h 427739"/>
                  <a:gd name="connsiteX10" fmla="*/ 14346 w 182621"/>
                  <a:gd name="connsiteY10" fmla="*/ 195964 h 427739"/>
                  <a:gd name="connsiteX11" fmla="*/ 33396 w 182621"/>
                  <a:gd name="connsiteY11" fmla="*/ 154689 h 427739"/>
                  <a:gd name="connsiteX12" fmla="*/ 58796 w 182621"/>
                  <a:gd name="connsiteY12" fmla="*/ 107064 h 427739"/>
                  <a:gd name="connsiteX13" fmla="*/ 68321 w 182621"/>
                  <a:gd name="connsiteY13" fmla="*/ 75314 h 427739"/>
                  <a:gd name="connsiteX14" fmla="*/ 87371 w 182621"/>
                  <a:gd name="connsiteY14" fmla="*/ 27689 h 42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621" h="427739">
                    <a:moveTo>
                      <a:pt x="182621" y="427739"/>
                    </a:moveTo>
                    <a:cubicBezTo>
                      <a:pt x="159602" y="413187"/>
                      <a:pt x="136583" y="398635"/>
                      <a:pt x="122296" y="386464"/>
                    </a:cubicBezTo>
                    <a:cubicBezTo>
                      <a:pt x="108009" y="374293"/>
                      <a:pt x="101658" y="362651"/>
                      <a:pt x="96896" y="354714"/>
                    </a:cubicBezTo>
                    <a:cubicBezTo>
                      <a:pt x="92133" y="346776"/>
                      <a:pt x="95838" y="344660"/>
                      <a:pt x="93721" y="338839"/>
                    </a:cubicBezTo>
                    <a:cubicBezTo>
                      <a:pt x="91604" y="333018"/>
                      <a:pt x="90017" y="326139"/>
                      <a:pt x="84196" y="319789"/>
                    </a:cubicBezTo>
                    <a:cubicBezTo>
                      <a:pt x="78375" y="313439"/>
                      <a:pt x="68850" y="307089"/>
                      <a:pt x="58796" y="300739"/>
                    </a:cubicBezTo>
                    <a:cubicBezTo>
                      <a:pt x="48742" y="294389"/>
                      <a:pt x="33396" y="288568"/>
                      <a:pt x="23871" y="281689"/>
                    </a:cubicBezTo>
                    <a:cubicBezTo>
                      <a:pt x="14346" y="274810"/>
                      <a:pt x="5350" y="265285"/>
                      <a:pt x="1646" y="259464"/>
                    </a:cubicBezTo>
                    <a:cubicBezTo>
                      <a:pt x="-2058" y="253643"/>
                      <a:pt x="1646" y="246764"/>
                      <a:pt x="1646" y="246764"/>
                    </a:cubicBezTo>
                    <a:cubicBezTo>
                      <a:pt x="1646" y="240943"/>
                      <a:pt x="-471" y="233006"/>
                      <a:pt x="1646" y="224539"/>
                    </a:cubicBezTo>
                    <a:cubicBezTo>
                      <a:pt x="3763" y="216072"/>
                      <a:pt x="9054" y="207606"/>
                      <a:pt x="14346" y="195964"/>
                    </a:cubicBezTo>
                    <a:cubicBezTo>
                      <a:pt x="19638" y="184322"/>
                      <a:pt x="25988" y="169506"/>
                      <a:pt x="33396" y="154689"/>
                    </a:cubicBezTo>
                    <a:cubicBezTo>
                      <a:pt x="40804" y="139872"/>
                      <a:pt x="52975" y="120293"/>
                      <a:pt x="58796" y="107064"/>
                    </a:cubicBezTo>
                    <a:cubicBezTo>
                      <a:pt x="64617" y="93835"/>
                      <a:pt x="63559" y="88543"/>
                      <a:pt x="68321" y="75314"/>
                    </a:cubicBezTo>
                    <a:cubicBezTo>
                      <a:pt x="73083" y="62085"/>
                      <a:pt x="94779" y="-51157"/>
                      <a:pt x="87371" y="27689"/>
                    </a:cubicBezTo>
                  </a:path>
                </a:pathLst>
              </a:custGeom>
              <a:ln w="34925">
                <a:solidFill>
                  <a:srgbClr val="FFFF00">
                    <a:alpha val="73000"/>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grpSp>
        <p:nvGrpSpPr>
          <p:cNvPr id="8" name="グループ化 7"/>
          <p:cNvGrpSpPr/>
          <p:nvPr/>
        </p:nvGrpSpPr>
        <p:grpSpPr>
          <a:xfrm>
            <a:off x="1754349" y="1277451"/>
            <a:ext cx="5518637" cy="1809354"/>
            <a:chOff x="1754349" y="1277451"/>
            <a:chExt cx="5518637" cy="1809354"/>
          </a:xfrm>
        </p:grpSpPr>
        <p:grpSp>
          <p:nvGrpSpPr>
            <p:cNvPr id="6" name="グループ化 5"/>
            <p:cNvGrpSpPr/>
            <p:nvPr/>
          </p:nvGrpSpPr>
          <p:grpSpPr>
            <a:xfrm>
              <a:off x="1754349" y="1306874"/>
              <a:ext cx="958499" cy="1779931"/>
              <a:chOff x="1754349" y="1306874"/>
              <a:chExt cx="958499" cy="1779931"/>
            </a:xfrm>
          </p:grpSpPr>
          <p:sp>
            <p:nvSpPr>
              <p:cNvPr id="67" name="右矢印 66"/>
              <p:cNvSpPr/>
              <p:nvPr/>
            </p:nvSpPr>
            <p:spPr>
              <a:xfrm rot="3519686">
                <a:off x="2440968" y="1331148"/>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2" name="右矢印 81"/>
              <p:cNvSpPr/>
              <p:nvPr/>
            </p:nvSpPr>
            <p:spPr>
              <a:xfrm rot="2662794">
                <a:off x="2092677" y="1677864"/>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3" name="右矢印 82"/>
              <p:cNvSpPr/>
              <p:nvPr/>
            </p:nvSpPr>
            <p:spPr>
              <a:xfrm rot="580535">
                <a:off x="1754349" y="2338714"/>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4" name="右矢印 83"/>
              <p:cNvSpPr/>
              <p:nvPr/>
            </p:nvSpPr>
            <p:spPr>
              <a:xfrm rot="20095660">
                <a:off x="1966750" y="2839199"/>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85" name="グループ化 84"/>
            <p:cNvGrpSpPr/>
            <p:nvPr/>
          </p:nvGrpSpPr>
          <p:grpSpPr>
            <a:xfrm>
              <a:off x="6314487" y="1277451"/>
              <a:ext cx="958499" cy="1779931"/>
              <a:chOff x="1754349" y="1306874"/>
              <a:chExt cx="958499" cy="1779931"/>
            </a:xfrm>
          </p:grpSpPr>
          <p:sp>
            <p:nvSpPr>
              <p:cNvPr id="86" name="右矢印 85"/>
              <p:cNvSpPr/>
              <p:nvPr/>
            </p:nvSpPr>
            <p:spPr>
              <a:xfrm rot="3519686">
                <a:off x="2440968" y="1331148"/>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7" name="右矢印 86"/>
              <p:cNvSpPr/>
              <p:nvPr/>
            </p:nvSpPr>
            <p:spPr>
              <a:xfrm rot="2662794">
                <a:off x="2092677" y="1677864"/>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8" name="右矢印 87"/>
              <p:cNvSpPr/>
              <p:nvPr/>
            </p:nvSpPr>
            <p:spPr>
              <a:xfrm rot="580535">
                <a:off x="1754349" y="2338714"/>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9" name="右矢印 88"/>
              <p:cNvSpPr/>
              <p:nvPr/>
            </p:nvSpPr>
            <p:spPr>
              <a:xfrm rot="20095660">
                <a:off x="1966750" y="2839199"/>
                <a:ext cx="296153" cy="247606"/>
              </a:xfrm>
              <a:prstGeom prst="rightArrow">
                <a:avLst>
                  <a:gd name="adj1" fmla="val 32477"/>
                  <a:gd name="adj2" fmla="val 50000"/>
                </a:avLst>
              </a:prstGeom>
              <a:solidFill>
                <a:srgbClr val="00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grpSp>
        <p:nvGrpSpPr>
          <p:cNvPr id="12" name="グループ化 11"/>
          <p:cNvGrpSpPr/>
          <p:nvPr/>
        </p:nvGrpSpPr>
        <p:grpSpPr>
          <a:xfrm>
            <a:off x="2334752" y="1798565"/>
            <a:ext cx="6013946" cy="2141148"/>
            <a:chOff x="2334752" y="1798565"/>
            <a:chExt cx="6013946" cy="2141148"/>
          </a:xfrm>
        </p:grpSpPr>
        <p:sp>
          <p:nvSpPr>
            <p:cNvPr id="9" name="円/楕円 8"/>
            <p:cNvSpPr/>
            <p:nvPr/>
          </p:nvSpPr>
          <p:spPr>
            <a:xfrm rot="2201948">
              <a:off x="7486419" y="1855317"/>
              <a:ext cx="862279" cy="1735376"/>
            </a:xfrm>
            <a:prstGeom prst="ellipse">
              <a:avLst/>
            </a:prstGeom>
            <a:solidFill>
              <a:srgbClr val="0099FF">
                <a:alpha val="50000"/>
              </a:srgb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p:nvSpPr>
          <p:spPr>
            <a:xfrm rot="2201948">
              <a:off x="2988505" y="1798565"/>
              <a:ext cx="862279" cy="1735376"/>
            </a:xfrm>
            <a:prstGeom prst="ellipse">
              <a:avLst/>
            </a:prstGeom>
            <a:solidFill>
              <a:srgbClr val="0099FF">
                <a:alpha val="50000"/>
              </a:srgb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6861308" y="3195555"/>
              <a:ext cx="633222" cy="707886"/>
            </a:xfrm>
            <a:prstGeom prst="rect">
              <a:avLst/>
            </a:prstGeom>
            <a:noFill/>
          </p:spPr>
          <p:txBody>
            <a:bodyPr wrap="square" rtlCol="0">
              <a:spAutoFit/>
            </a:bodyPr>
            <a:lstStyle/>
            <a:p>
              <a:r>
                <a:rPr kumimoji="1" lang="ja-JP" altLang="en-US" sz="4000" dirty="0" smtClean="0">
                  <a:solidFill>
                    <a:srgbClr val="0000FF"/>
                  </a:solidFill>
                </a:rPr>
                <a:t>？</a:t>
              </a:r>
              <a:endParaRPr kumimoji="1" lang="ja-JP" altLang="en-US" sz="4000" dirty="0">
                <a:solidFill>
                  <a:srgbClr val="0000FF"/>
                </a:solidFill>
              </a:endParaRPr>
            </a:p>
          </p:txBody>
        </p:sp>
        <p:sp>
          <p:nvSpPr>
            <p:cNvPr id="91" name="テキスト ボックス 90"/>
            <p:cNvSpPr txBox="1"/>
            <p:nvPr/>
          </p:nvSpPr>
          <p:spPr>
            <a:xfrm>
              <a:off x="2334752" y="3231827"/>
              <a:ext cx="633222" cy="707886"/>
            </a:xfrm>
            <a:prstGeom prst="rect">
              <a:avLst/>
            </a:prstGeom>
            <a:noFill/>
          </p:spPr>
          <p:txBody>
            <a:bodyPr wrap="square" rtlCol="0">
              <a:spAutoFit/>
            </a:bodyPr>
            <a:lstStyle/>
            <a:p>
              <a:r>
                <a:rPr kumimoji="1" lang="ja-JP" altLang="en-US" sz="4000" dirty="0" smtClean="0">
                  <a:solidFill>
                    <a:srgbClr val="00FFFF"/>
                  </a:solidFill>
                </a:rPr>
                <a:t>？</a:t>
              </a:r>
              <a:endParaRPr kumimoji="1" lang="ja-JP" altLang="en-US" sz="4000" dirty="0">
                <a:solidFill>
                  <a:srgbClr val="00FFFF"/>
                </a:solidFill>
              </a:endParaRPr>
            </a:p>
          </p:txBody>
        </p:sp>
      </p:grpSp>
      <p:grpSp>
        <p:nvGrpSpPr>
          <p:cNvPr id="15" name="グループ化 14"/>
          <p:cNvGrpSpPr/>
          <p:nvPr/>
        </p:nvGrpSpPr>
        <p:grpSpPr>
          <a:xfrm>
            <a:off x="6571864" y="1885450"/>
            <a:ext cx="1973019" cy="1320845"/>
            <a:chOff x="6571864" y="1885450"/>
            <a:chExt cx="1973019" cy="1320845"/>
          </a:xfrm>
        </p:grpSpPr>
        <p:sp>
          <p:nvSpPr>
            <p:cNvPr id="101" name="フローチャート : 結合子 100"/>
            <p:cNvSpPr/>
            <p:nvPr/>
          </p:nvSpPr>
          <p:spPr>
            <a:xfrm rot="1344556">
              <a:off x="6571864" y="1885450"/>
              <a:ext cx="869656" cy="1102107"/>
            </a:xfrm>
            <a:prstGeom prst="flowChartConnector">
              <a:avLst/>
            </a:prstGeom>
            <a:noFill/>
            <a:ln w="444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ローチャート : 結合子 101"/>
            <p:cNvSpPr>
              <a:spLocks noChangeAspect="1"/>
            </p:cNvSpPr>
            <p:nvPr/>
          </p:nvSpPr>
          <p:spPr>
            <a:xfrm>
              <a:off x="8131621" y="2433094"/>
              <a:ext cx="413262" cy="413262"/>
            </a:xfrm>
            <a:prstGeom prst="flowChartConnector">
              <a:avLst/>
            </a:prstGeom>
            <a:noFill/>
            <a:ln w="4445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ローチャート : 結合子 102"/>
            <p:cNvSpPr>
              <a:spLocks noChangeAspect="1"/>
            </p:cNvSpPr>
            <p:nvPr/>
          </p:nvSpPr>
          <p:spPr>
            <a:xfrm>
              <a:off x="7836411" y="1960424"/>
              <a:ext cx="413262" cy="413262"/>
            </a:xfrm>
            <a:prstGeom prst="flowChartConnector">
              <a:avLst/>
            </a:prstGeom>
            <a:noFill/>
            <a:ln w="4445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ローチャート : 結合子 103"/>
            <p:cNvSpPr>
              <a:spLocks noChangeAspect="1"/>
            </p:cNvSpPr>
            <p:nvPr/>
          </p:nvSpPr>
          <p:spPr>
            <a:xfrm>
              <a:off x="7247568" y="2793033"/>
              <a:ext cx="413262" cy="413262"/>
            </a:xfrm>
            <a:prstGeom prst="flowChartConnector">
              <a:avLst/>
            </a:prstGeom>
            <a:noFill/>
            <a:ln w="4445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2" name="二等辺三角形 91"/>
          <p:cNvSpPr/>
          <p:nvPr/>
        </p:nvSpPr>
        <p:spPr>
          <a:xfrm>
            <a:off x="7751986" y="1300502"/>
            <a:ext cx="143369" cy="125026"/>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04333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10"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2" nodeType="clickEffect">
                                  <p:stCondLst>
                                    <p:cond delay="0"/>
                                  </p:stCondLst>
                                  <p:childTnLst>
                                    <p:animEffect transition="out" filter="fade">
                                      <p:cBhvr>
                                        <p:cTn id="21" dur="500"/>
                                        <p:tgtEl>
                                          <p:spTgt spid="57"/>
                                        </p:tgtEl>
                                      </p:cBhvr>
                                    </p:animEffect>
                                    <p:set>
                                      <p:cBhvr>
                                        <p:cTn id="22" dur="1" fill="hold">
                                          <p:stCondLst>
                                            <p:cond delay="499"/>
                                          </p:stCondLst>
                                        </p:cTn>
                                        <p:tgtEl>
                                          <p:spTgt spid="57"/>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500"/>
                                        <p:tgtEl>
                                          <p:spTgt spid="15"/>
                                        </p:tgtEl>
                                      </p:cBhvr>
                                    </p:animEffect>
                                    <p:set>
                                      <p:cBhvr>
                                        <p:cTn id="25" dur="1" fill="hold">
                                          <p:stCondLst>
                                            <p:cond delay="499"/>
                                          </p:stCondLst>
                                        </p:cTn>
                                        <p:tgtEl>
                                          <p:spTgt spid="15"/>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1000"/>
                            </p:stCondLst>
                            <p:childTnLst>
                              <p:par>
                                <p:cTn id="31" presetID="10" presetClass="entr" presetSubtype="0" fill="hold" nodeType="afterEffect">
                                  <p:stCondLst>
                                    <p:cond delay="0"/>
                                  </p:stCondLst>
                                  <p:childTnLst>
                                    <p:set>
                                      <p:cBhvr>
                                        <p:cTn id="32" dur="1" fill="hold">
                                          <p:stCondLst>
                                            <p:cond delay="0"/>
                                          </p:stCondLst>
                                        </p:cTn>
                                        <p:tgtEl>
                                          <p:spTgt spid="2049"/>
                                        </p:tgtEl>
                                        <p:attrNameLst>
                                          <p:attrName>style.visibility</p:attrName>
                                        </p:attrNameLst>
                                      </p:cBhvr>
                                      <p:to>
                                        <p:strVal val="visible"/>
                                      </p:to>
                                    </p:set>
                                    <p:animEffect transition="in" filter="fade">
                                      <p:cBhvr>
                                        <p:cTn id="33" dur="500"/>
                                        <p:tgtEl>
                                          <p:spTgt spid="2049"/>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500"/>
                                        <p:tgtEl>
                                          <p:spTgt spid="58"/>
                                        </p:tgtEl>
                                      </p:cBhvr>
                                    </p:animEffect>
                                    <p:set>
                                      <p:cBhvr>
                                        <p:cTn id="42" dur="1" fill="hold">
                                          <p:stCondLst>
                                            <p:cond delay="499"/>
                                          </p:stCondLst>
                                        </p:cTn>
                                        <p:tgtEl>
                                          <p:spTgt spid="58"/>
                                        </p:tgtEl>
                                        <p:attrNameLst>
                                          <p:attrName>style.visibility</p:attrName>
                                        </p:attrNameLst>
                                      </p:cBhvr>
                                      <p:to>
                                        <p:strVal val="hidden"/>
                                      </p:to>
                                    </p:se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fade">
                                      <p:cBhvr>
                                        <p:cTn id="46"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1" animBg="1"/>
      <p:bldP spid="57" grpId="2" animBg="1"/>
      <p:bldP spid="58" grpId="0" animBg="1"/>
      <p:bldP spid="58" grpId="1" animBg="1"/>
      <p:bldP spid="5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a:spLocks noChangeArrowheads="1"/>
          </p:cNvSpPr>
          <p:nvPr/>
        </p:nvSpPr>
        <p:spPr bwMode="auto">
          <a:xfrm>
            <a:off x="3707904" y="108070"/>
            <a:ext cx="169737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3600" b="1" dirty="0" smtClean="0">
                <a:solidFill>
                  <a:schemeClr val="accent5">
                    <a:lumMod val="40000"/>
                    <a:lumOff val="60000"/>
                  </a:schemeClr>
                </a:solidFill>
              </a:rPr>
              <a:t>結論</a:t>
            </a:r>
            <a:endParaRPr lang="en-US" altLang="ja-JP" sz="3600" b="1" dirty="0" smtClean="0">
              <a:solidFill>
                <a:schemeClr val="accent5">
                  <a:lumMod val="40000"/>
                  <a:lumOff val="60000"/>
                </a:schemeClr>
              </a:solidFill>
            </a:endParaRPr>
          </a:p>
        </p:txBody>
      </p:sp>
      <p:sp>
        <p:nvSpPr>
          <p:cNvPr id="3" name="テキスト ボックス 2"/>
          <p:cNvSpPr txBox="1">
            <a:spLocks noChangeArrowheads="1"/>
          </p:cNvSpPr>
          <p:nvPr/>
        </p:nvSpPr>
        <p:spPr bwMode="auto">
          <a:xfrm>
            <a:off x="352103" y="1052736"/>
            <a:ext cx="840136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a:solidFill>
                  <a:schemeClr val="accent5">
                    <a:lumMod val="40000"/>
                    <a:lumOff val="60000"/>
                  </a:schemeClr>
                </a:solidFill>
              </a:rPr>
              <a:t>向陽台の冷気流動経路は十分に把握</a:t>
            </a:r>
            <a:r>
              <a:rPr lang="ja-JP" altLang="en-US" sz="2800" b="1" dirty="0" smtClean="0">
                <a:solidFill>
                  <a:schemeClr val="accent5">
                    <a:lumMod val="40000"/>
                    <a:lumOff val="60000"/>
                  </a:schemeClr>
                </a:solidFill>
              </a:rPr>
              <a:t>できなかったが、</a:t>
            </a:r>
            <a:endParaRPr lang="en-US" altLang="ja-JP" sz="2800" b="1" dirty="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三つのエリアともに夜間冷気流出が発生していた</a:t>
            </a:r>
            <a:r>
              <a:rPr lang="ja-JP" altLang="en-US" sz="2800" b="1" dirty="0">
                <a:solidFill>
                  <a:schemeClr val="accent5">
                    <a:lumMod val="40000"/>
                    <a:lumOff val="60000"/>
                  </a:schemeClr>
                </a:solidFill>
              </a:rPr>
              <a:t>。</a:t>
            </a:r>
            <a:endParaRPr lang="en-US" altLang="ja-JP" sz="2800" b="1" dirty="0" smtClean="0">
              <a:solidFill>
                <a:schemeClr val="accent5">
                  <a:lumMod val="40000"/>
                  <a:lumOff val="60000"/>
                </a:schemeClr>
              </a:solidFill>
            </a:endParaRPr>
          </a:p>
        </p:txBody>
      </p:sp>
      <p:sp>
        <p:nvSpPr>
          <p:cNvPr id="5" name="テキスト ボックス 4"/>
          <p:cNvSpPr txBox="1">
            <a:spLocks noChangeArrowheads="1"/>
          </p:cNvSpPr>
          <p:nvPr/>
        </p:nvSpPr>
        <p:spPr bwMode="auto">
          <a:xfrm>
            <a:off x="376486" y="2348880"/>
            <a:ext cx="837698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桜ヶ丘公園では中腹部や谷部が冷気生成に</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大きく寄与し、緑地の縁から４００</a:t>
            </a:r>
            <a:r>
              <a:rPr lang="en-US" altLang="ja-JP" sz="2800" b="1" dirty="0" smtClean="0">
                <a:solidFill>
                  <a:schemeClr val="accent5">
                    <a:lumMod val="40000"/>
                    <a:lumOff val="60000"/>
                  </a:schemeClr>
                </a:solidFill>
              </a:rPr>
              <a:t>m</a:t>
            </a:r>
            <a:r>
              <a:rPr lang="ja-JP" altLang="en-US" sz="2800" b="1" dirty="0" smtClean="0">
                <a:solidFill>
                  <a:schemeClr val="accent5">
                    <a:lumMod val="40000"/>
                    <a:lumOff val="60000"/>
                  </a:schemeClr>
                </a:solidFill>
              </a:rPr>
              <a:t>以上の地点まで</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影響したため、既往研究の平地部</a:t>
            </a:r>
            <a:r>
              <a:rPr lang="ja-JP" altLang="en-US" sz="2800" b="1" dirty="0">
                <a:solidFill>
                  <a:schemeClr val="accent5">
                    <a:lumMod val="40000"/>
                    <a:lumOff val="60000"/>
                  </a:schemeClr>
                </a:solidFill>
              </a:rPr>
              <a:t>に</a:t>
            </a:r>
            <a:r>
              <a:rPr lang="ja-JP" altLang="en-US" sz="2800" b="1" dirty="0" smtClean="0">
                <a:solidFill>
                  <a:schemeClr val="accent5">
                    <a:lumMod val="40000"/>
                    <a:lumOff val="60000"/>
                  </a:schemeClr>
                </a:solidFill>
              </a:rPr>
              <a:t>比べ</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緑地</a:t>
            </a:r>
            <a:r>
              <a:rPr lang="ja-JP" altLang="en-US" sz="2800" b="1" dirty="0">
                <a:solidFill>
                  <a:schemeClr val="accent5">
                    <a:lumMod val="40000"/>
                    <a:lumOff val="60000"/>
                  </a:schemeClr>
                </a:solidFill>
              </a:rPr>
              <a:t>斜面下方では遠く</a:t>
            </a:r>
            <a:r>
              <a:rPr lang="ja-JP" altLang="en-US" sz="2800" b="1" dirty="0" smtClean="0">
                <a:solidFill>
                  <a:schemeClr val="accent5">
                    <a:lumMod val="40000"/>
                    <a:lumOff val="60000"/>
                  </a:schemeClr>
                </a:solidFill>
              </a:rPr>
              <a:t>まで冷気の影響を受けていた。</a:t>
            </a:r>
            <a:endParaRPr lang="en-US" altLang="ja-JP" sz="2800" b="1" dirty="0" smtClean="0">
              <a:solidFill>
                <a:schemeClr val="accent5">
                  <a:lumMod val="40000"/>
                  <a:lumOff val="60000"/>
                </a:schemeClr>
              </a:solidFill>
            </a:endParaRPr>
          </a:p>
        </p:txBody>
      </p:sp>
      <p:sp>
        <p:nvSpPr>
          <p:cNvPr id="6" name="テキスト ボックス 5"/>
          <p:cNvSpPr txBox="1">
            <a:spLocks noChangeArrowheads="1"/>
          </p:cNvSpPr>
          <p:nvPr/>
        </p:nvSpPr>
        <p:spPr bwMode="auto">
          <a:xfrm>
            <a:off x="352103" y="4581128"/>
            <a:ext cx="844140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rPr>
              <a:t>愛宕と向陽台は緑地が開発され宅地化が進んでおり、緑地部の残存率や幅が減少しているため、</a:t>
            </a:r>
            <a:endParaRPr lang="en-US" altLang="ja-JP" sz="2800" b="1" dirty="0" smtClean="0">
              <a:solidFill>
                <a:schemeClr val="accent5">
                  <a:lumMod val="40000"/>
                  <a:lumOff val="60000"/>
                </a:schemeClr>
              </a:solidFill>
            </a:endParaRPr>
          </a:p>
          <a:p>
            <a:pPr algn="ctr" eaLnBrk="1" hangingPunct="1"/>
            <a:r>
              <a:rPr lang="ja-JP" altLang="en-US" sz="2800" b="1" dirty="0" smtClean="0">
                <a:solidFill>
                  <a:schemeClr val="accent5">
                    <a:lumMod val="40000"/>
                    <a:lumOff val="60000"/>
                  </a:schemeClr>
                </a:solidFill>
              </a:rPr>
              <a:t>冷気流出距離が短く流動経路も複雑になっていた。</a:t>
            </a:r>
            <a:endParaRPr lang="en-US" altLang="ja-JP" sz="2800" b="1" dirty="0" smtClean="0">
              <a:solidFill>
                <a:schemeClr val="accent5">
                  <a:lumMod val="40000"/>
                  <a:lumOff val="60000"/>
                </a:schemeClr>
              </a:solidFill>
            </a:endParaRPr>
          </a:p>
        </p:txBody>
      </p:sp>
      <p:sp>
        <p:nvSpPr>
          <p:cNvPr id="8" name="正方形/長方形 7"/>
          <p:cNvSpPr/>
          <p:nvPr/>
        </p:nvSpPr>
        <p:spPr>
          <a:xfrm>
            <a:off x="352102" y="1052737"/>
            <a:ext cx="8380617" cy="954106"/>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正方形/長方形 8"/>
          <p:cNvSpPr/>
          <p:nvPr/>
        </p:nvSpPr>
        <p:spPr>
          <a:xfrm>
            <a:off x="430989" y="2333933"/>
            <a:ext cx="8276792" cy="1830829"/>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正方形/長方形 9"/>
          <p:cNvSpPr/>
          <p:nvPr/>
        </p:nvSpPr>
        <p:spPr>
          <a:xfrm>
            <a:off x="466055" y="4533503"/>
            <a:ext cx="8197087" cy="1512168"/>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1047205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9"/>
                                        </p:tgtEl>
                                      </p:cBhvr>
                                    </p:animEffect>
                                    <p:set>
                                      <p:cBhvr>
                                        <p:cTn id="21" dur="1" fill="hold">
                                          <p:stCondLst>
                                            <p:cond delay="499"/>
                                          </p:stCondLst>
                                        </p:cTn>
                                        <p:tgtEl>
                                          <p:spTgt spid="9"/>
                                        </p:tgtEl>
                                        <p:attrNameLst>
                                          <p:attrName>style.visibility</p:attrName>
                                        </p:attrNameLst>
                                      </p:cBhvr>
                                      <p:to>
                                        <p:strVal val="hidden"/>
                                      </p:to>
                                    </p:se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115"/>
          <p:cNvSpPr>
            <a:spLocks noChangeArrowheads="1"/>
          </p:cNvSpPr>
          <p:nvPr/>
        </p:nvSpPr>
        <p:spPr bwMode="auto">
          <a:xfrm>
            <a:off x="2327597" y="5612191"/>
            <a:ext cx="4679950" cy="468313"/>
          </a:xfrm>
          <a:prstGeom prst="roundRect">
            <a:avLst>
              <a:gd name="adj" fmla="val 16667"/>
            </a:avLst>
          </a:prstGeom>
          <a:solidFill>
            <a:srgbClr val="00CCFF">
              <a:alpha val="75000"/>
            </a:srgbClr>
          </a:solidFill>
          <a:ln>
            <a:noFill/>
          </a:ln>
          <a:effectLst>
            <a:softEdge rad="114300"/>
          </a:effectLst>
        </p:spPr>
        <p:txBody>
          <a:bodyPr/>
          <a:lstStyle/>
          <a:p>
            <a:pPr>
              <a:defRPr/>
            </a:pPr>
            <a:endParaRPr lang="ja-JP" altLang="en-US" dirty="0"/>
          </a:p>
        </p:txBody>
      </p:sp>
      <p:sp>
        <p:nvSpPr>
          <p:cNvPr id="5" name="Oval 2"/>
          <p:cNvSpPr>
            <a:spLocks noChangeArrowheads="1"/>
          </p:cNvSpPr>
          <p:nvPr/>
        </p:nvSpPr>
        <p:spPr bwMode="auto">
          <a:xfrm>
            <a:off x="3347864" y="4264024"/>
            <a:ext cx="2474961" cy="3277568"/>
          </a:xfrm>
          <a:prstGeom prst="ellipse">
            <a:avLst/>
          </a:prstGeom>
          <a:solidFill>
            <a:srgbClr val="00CCFF">
              <a:alpha val="60000"/>
            </a:srgbClr>
          </a:solidFill>
          <a:ln>
            <a:noFill/>
          </a:ln>
          <a:effectLst>
            <a:softEdge rad="139700"/>
          </a:effectLst>
        </p:spPr>
        <p:txBody>
          <a:bodyPr/>
          <a:lstStyle/>
          <a:p>
            <a:pPr>
              <a:defRPr/>
            </a:pPr>
            <a:endParaRPr lang="ja-JP" altLang="en-US" dirty="0"/>
          </a:p>
        </p:txBody>
      </p:sp>
      <p:sp>
        <p:nvSpPr>
          <p:cNvPr id="6" name="Rectangle 3"/>
          <p:cNvSpPr>
            <a:spLocks noChangeArrowheads="1"/>
          </p:cNvSpPr>
          <p:nvPr/>
        </p:nvSpPr>
        <p:spPr bwMode="auto">
          <a:xfrm>
            <a:off x="2255838" y="5921375"/>
            <a:ext cx="4824412" cy="1671637"/>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ja-JP" altLang="en-US" dirty="0"/>
          </a:p>
        </p:txBody>
      </p:sp>
      <p:grpSp>
        <p:nvGrpSpPr>
          <p:cNvPr id="7" name="Group 4"/>
          <p:cNvGrpSpPr>
            <a:grpSpLocks/>
          </p:cNvGrpSpPr>
          <p:nvPr/>
        </p:nvGrpSpPr>
        <p:grpSpPr bwMode="auto">
          <a:xfrm>
            <a:off x="771525" y="4264025"/>
            <a:ext cx="647700" cy="1657350"/>
            <a:chOff x="212" y="1071"/>
            <a:chExt cx="68" cy="174"/>
          </a:xfrm>
        </p:grpSpPr>
        <p:sp>
          <p:nvSpPr>
            <p:cNvPr id="8" name="Rectangle 25"/>
            <p:cNvSpPr>
              <a:spLocks noChangeArrowheads="1"/>
            </p:cNvSpPr>
            <p:nvPr/>
          </p:nvSpPr>
          <p:spPr bwMode="auto">
            <a:xfrm>
              <a:off x="212" y="1071"/>
              <a:ext cx="68" cy="174"/>
            </a:xfrm>
            <a:prstGeom prst="rect">
              <a:avLst/>
            </a:prstGeom>
            <a:solidFill>
              <a:srgbClr val="80808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9" name="Rectangle 57"/>
            <p:cNvSpPr>
              <a:spLocks noChangeArrowheads="1"/>
            </p:cNvSpPr>
            <p:nvPr/>
          </p:nvSpPr>
          <p:spPr bwMode="auto">
            <a:xfrm>
              <a:off x="227" y="1078"/>
              <a:ext cx="15" cy="1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10" name="Rectangle 58"/>
            <p:cNvSpPr>
              <a:spLocks noChangeArrowheads="1"/>
            </p:cNvSpPr>
            <p:nvPr/>
          </p:nvSpPr>
          <p:spPr bwMode="auto">
            <a:xfrm>
              <a:off x="250" y="1078"/>
              <a:ext cx="15" cy="1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11" name="Rectangle 60"/>
            <p:cNvSpPr>
              <a:spLocks noChangeArrowheads="1"/>
            </p:cNvSpPr>
            <p:nvPr/>
          </p:nvSpPr>
          <p:spPr bwMode="auto">
            <a:xfrm>
              <a:off x="250" y="1101"/>
              <a:ext cx="15" cy="1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12" name="Rectangle 62"/>
            <p:cNvSpPr>
              <a:spLocks noChangeArrowheads="1"/>
            </p:cNvSpPr>
            <p:nvPr/>
          </p:nvSpPr>
          <p:spPr bwMode="auto">
            <a:xfrm>
              <a:off x="227" y="1101"/>
              <a:ext cx="15" cy="1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13" name="Group 63"/>
            <p:cNvGrpSpPr>
              <a:grpSpLocks/>
            </p:cNvGrpSpPr>
            <p:nvPr/>
          </p:nvGrpSpPr>
          <p:grpSpPr bwMode="auto">
            <a:xfrm>
              <a:off x="227" y="1124"/>
              <a:ext cx="38" cy="38"/>
              <a:chOff x="793" y="2341"/>
              <a:chExt cx="228" cy="228"/>
            </a:xfrm>
          </p:grpSpPr>
          <p:sp>
            <p:nvSpPr>
              <p:cNvPr id="19" name="Rectangle 64"/>
              <p:cNvSpPr>
                <a:spLocks noChangeArrowheads="1"/>
              </p:cNvSpPr>
              <p:nvPr/>
            </p:nvSpPr>
            <p:spPr bwMode="auto">
              <a:xfrm>
                <a:off x="793"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0" name="Rectangle 65"/>
              <p:cNvSpPr>
                <a:spLocks noChangeArrowheads="1"/>
              </p:cNvSpPr>
              <p:nvPr/>
            </p:nvSpPr>
            <p:spPr bwMode="auto">
              <a:xfrm>
                <a:off x="793"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1" name="Rectangle 66"/>
              <p:cNvSpPr>
                <a:spLocks noChangeArrowheads="1"/>
              </p:cNvSpPr>
              <p:nvPr/>
            </p:nvSpPr>
            <p:spPr bwMode="auto">
              <a:xfrm>
                <a:off x="930"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22" name="Rectangle 67"/>
              <p:cNvSpPr>
                <a:spLocks noChangeArrowheads="1"/>
              </p:cNvSpPr>
              <p:nvPr/>
            </p:nvSpPr>
            <p:spPr bwMode="auto">
              <a:xfrm>
                <a:off x="930"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4" name="Group 68"/>
            <p:cNvGrpSpPr>
              <a:grpSpLocks/>
            </p:cNvGrpSpPr>
            <p:nvPr/>
          </p:nvGrpSpPr>
          <p:grpSpPr bwMode="auto">
            <a:xfrm>
              <a:off x="227" y="1169"/>
              <a:ext cx="38" cy="38"/>
              <a:chOff x="793" y="2341"/>
              <a:chExt cx="228" cy="228"/>
            </a:xfrm>
          </p:grpSpPr>
          <p:sp>
            <p:nvSpPr>
              <p:cNvPr id="15" name="Rectangle 69"/>
              <p:cNvSpPr>
                <a:spLocks noChangeArrowheads="1"/>
              </p:cNvSpPr>
              <p:nvPr/>
            </p:nvSpPr>
            <p:spPr bwMode="auto">
              <a:xfrm>
                <a:off x="793"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6" name="Rectangle 70"/>
              <p:cNvSpPr>
                <a:spLocks noChangeArrowheads="1"/>
              </p:cNvSpPr>
              <p:nvPr/>
            </p:nvSpPr>
            <p:spPr bwMode="auto">
              <a:xfrm>
                <a:off x="793"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7" name="Rectangle 71"/>
              <p:cNvSpPr>
                <a:spLocks noChangeArrowheads="1"/>
              </p:cNvSpPr>
              <p:nvPr/>
            </p:nvSpPr>
            <p:spPr bwMode="auto">
              <a:xfrm>
                <a:off x="930"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8" name="Rectangle 72"/>
              <p:cNvSpPr>
                <a:spLocks noChangeArrowheads="1"/>
              </p:cNvSpPr>
              <p:nvPr/>
            </p:nvSpPr>
            <p:spPr bwMode="auto">
              <a:xfrm>
                <a:off x="930"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grpSp>
        <p:nvGrpSpPr>
          <p:cNvPr id="23" name="Group 20"/>
          <p:cNvGrpSpPr>
            <a:grpSpLocks/>
          </p:cNvGrpSpPr>
          <p:nvPr/>
        </p:nvGrpSpPr>
        <p:grpSpPr bwMode="auto">
          <a:xfrm>
            <a:off x="352425" y="4625975"/>
            <a:ext cx="581025" cy="1295400"/>
            <a:chOff x="172" y="1109"/>
            <a:chExt cx="61" cy="136"/>
          </a:xfrm>
        </p:grpSpPr>
        <p:sp>
          <p:nvSpPr>
            <p:cNvPr id="24" name="Rectangle 27"/>
            <p:cNvSpPr>
              <a:spLocks noChangeArrowheads="1"/>
            </p:cNvSpPr>
            <p:nvPr/>
          </p:nvSpPr>
          <p:spPr bwMode="auto">
            <a:xfrm>
              <a:off x="172" y="1109"/>
              <a:ext cx="61" cy="136"/>
            </a:xfrm>
            <a:prstGeom prst="rect">
              <a:avLst/>
            </a:prstGeom>
            <a:solidFill>
              <a:srgbClr val="C0C0C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25" name="Group 77"/>
            <p:cNvGrpSpPr>
              <a:grpSpLocks/>
            </p:cNvGrpSpPr>
            <p:nvPr/>
          </p:nvGrpSpPr>
          <p:grpSpPr bwMode="auto">
            <a:xfrm>
              <a:off x="180" y="1124"/>
              <a:ext cx="45" cy="15"/>
              <a:chOff x="521" y="2568"/>
              <a:chExt cx="273" cy="91"/>
            </a:xfrm>
          </p:grpSpPr>
          <p:sp>
            <p:nvSpPr>
              <p:cNvPr id="35" name="Rectangle 75"/>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6" name="Rectangle 76"/>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26" name="Group 78"/>
            <p:cNvGrpSpPr>
              <a:grpSpLocks/>
            </p:cNvGrpSpPr>
            <p:nvPr/>
          </p:nvGrpSpPr>
          <p:grpSpPr bwMode="auto">
            <a:xfrm>
              <a:off x="180" y="1154"/>
              <a:ext cx="45" cy="15"/>
              <a:chOff x="521" y="2568"/>
              <a:chExt cx="273" cy="91"/>
            </a:xfrm>
          </p:grpSpPr>
          <p:sp>
            <p:nvSpPr>
              <p:cNvPr id="33" name="Rectangle 79"/>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4" name="Rectangle 80"/>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27" name="Group 81"/>
            <p:cNvGrpSpPr>
              <a:grpSpLocks/>
            </p:cNvGrpSpPr>
            <p:nvPr/>
          </p:nvGrpSpPr>
          <p:grpSpPr bwMode="auto">
            <a:xfrm>
              <a:off x="180" y="1184"/>
              <a:ext cx="45" cy="15"/>
              <a:chOff x="521" y="2568"/>
              <a:chExt cx="273" cy="91"/>
            </a:xfrm>
          </p:grpSpPr>
          <p:sp>
            <p:nvSpPr>
              <p:cNvPr id="31" name="Rectangle 82"/>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2" name="Rectangle 83"/>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28" name="Group 84"/>
            <p:cNvGrpSpPr>
              <a:grpSpLocks/>
            </p:cNvGrpSpPr>
            <p:nvPr/>
          </p:nvGrpSpPr>
          <p:grpSpPr bwMode="auto">
            <a:xfrm>
              <a:off x="180" y="1214"/>
              <a:ext cx="45" cy="16"/>
              <a:chOff x="521" y="2568"/>
              <a:chExt cx="273" cy="91"/>
            </a:xfrm>
          </p:grpSpPr>
          <p:sp>
            <p:nvSpPr>
              <p:cNvPr id="29" name="Rectangle 85"/>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30" name="Rectangle 86"/>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grpSp>
        <p:nvGrpSpPr>
          <p:cNvPr id="37" name="Group 34"/>
          <p:cNvGrpSpPr>
            <a:grpSpLocks/>
          </p:cNvGrpSpPr>
          <p:nvPr/>
        </p:nvGrpSpPr>
        <p:grpSpPr bwMode="auto">
          <a:xfrm>
            <a:off x="1095375" y="5483225"/>
            <a:ext cx="1009650" cy="438150"/>
            <a:chOff x="240" y="1199"/>
            <a:chExt cx="106" cy="46"/>
          </a:xfrm>
        </p:grpSpPr>
        <p:sp>
          <p:nvSpPr>
            <p:cNvPr id="38" name="Rectangle 49"/>
            <p:cNvSpPr>
              <a:spLocks noChangeArrowheads="1"/>
            </p:cNvSpPr>
            <p:nvPr/>
          </p:nvSpPr>
          <p:spPr bwMode="auto">
            <a:xfrm>
              <a:off x="300" y="1207"/>
              <a:ext cx="38" cy="38"/>
            </a:xfrm>
            <a:prstGeom prst="rect">
              <a:avLst/>
            </a:prstGeom>
            <a:solidFill>
              <a:srgbClr val="C0C0C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39" name="AutoShape 126"/>
            <p:cNvSpPr>
              <a:spLocks noChangeArrowheads="1"/>
            </p:cNvSpPr>
            <p:nvPr/>
          </p:nvSpPr>
          <p:spPr bwMode="auto">
            <a:xfrm flipV="1">
              <a:off x="293" y="1199"/>
              <a:ext cx="53" cy="1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83 w 21600"/>
                <a:gd name="T13" fmla="*/ 4320 h 21600"/>
                <a:gd name="T14" fmla="*/ 17117 w 21600"/>
                <a:gd name="T15" fmla="*/ 1728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990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endParaRPr lang="ja-JP" altLang="en-US" dirty="0"/>
            </a:p>
          </p:txBody>
        </p:sp>
        <p:grpSp>
          <p:nvGrpSpPr>
            <p:cNvPr id="40" name="Group 37"/>
            <p:cNvGrpSpPr>
              <a:grpSpLocks/>
            </p:cNvGrpSpPr>
            <p:nvPr/>
          </p:nvGrpSpPr>
          <p:grpSpPr bwMode="auto">
            <a:xfrm>
              <a:off x="240" y="1199"/>
              <a:ext cx="75" cy="46"/>
              <a:chOff x="240" y="1199"/>
              <a:chExt cx="75" cy="46"/>
            </a:xfrm>
          </p:grpSpPr>
          <p:sp>
            <p:nvSpPr>
              <p:cNvPr id="41" name="Rectangle 124"/>
              <p:cNvSpPr>
                <a:spLocks noChangeArrowheads="1"/>
              </p:cNvSpPr>
              <p:nvPr/>
            </p:nvSpPr>
            <p:spPr bwMode="auto">
              <a:xfrm>
                <a:off x="247" y="1207"/>
                <a:ext cx="38" cy="38"/>
              </a:xfrm>
              <a:prstGeom prst="rect">
                <a:avLst/>
              </a:prstGeom>
              <a:solidFill>
                <a:srgbClr val="C0C0C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42" name="Group 127"/>
              <p:cNvGrpSpPr>
                <a:grpSpLocks/>
              </p:cNvGrpSpPr>
              <p:nvPr/>
            </p:nvGrpSpPr>
            <p:grpSpPr bwMode="auto">
              <a:xfrm>
                <a:off x="270" y="1222"/>
                <a:ext cx="45" cy="8"/>
                <a:chOff x="521" y="2568"/>
                <a:chExt cx="273" cy="91"/>
              </a:xfrm>
            </p:grpSpPr>
            <p:sp>
              <p:nvSpPr>
                <p:cNvPr id="44" name="Rectangle 128"/>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45" name="Rectangle 129"/>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sp>
            <p:nvSpPr>
              <p:cNvPr id="43" name="AutoShape 125"/>
              <p:cNvSpPr>
                <a:spLocks noChangeArrowheads="1"/>
              </p:cNvSpPr>
              <p:nvPr/>
            </p:nvSpPr>
            <p:spPr bwMode="auto">
              <a:xfrm flipV="1">
                <a:off x="240" y="1199"/>
                <a:ext cx="53" cy="1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83 w 21600"/>
                  <a:gd name="T13" fmla="*/ 4320 h 21600"/>
                  <a:gd name="T14" fmla="*/ 17117 w 21600"/>
                  <a:gd name="T15" fmla="*/ 1728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339966"/>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endParaRPr lang="ja-JP" altLang="en-US" dirty="0"/>
              </a:p>
            </p:txBody>
          </p:sp>
        </p:grpSp>
      </p:grpSp>
      <p:sp>
        <p:nvSpPr>
          <p:cNvPr id="46" name="AutoShape 5"/>
          <p:cNvSpPr>
            <a:spLocks noChangeArrowheads="1"/>
          </p:cNvSpPr>
          <p:nvPr/>
        </p:nvSpPr>
        <p:spPr bwMode="auto">
          <a:xfrm rot="2362094" flipH="1">
            <a:off x="7367474" y="2213806"/>
            <a:ext cx="457200" cy="809625"/>
          </a:xfrm>
          <a:prstGeom prst="moon">
            <a:avLst>
              <a:gd name="adj" fmla="val 50000"/>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sp>
        <p:nvSpPr>
          <p:cNvPr id="47" name="AutoShape 7"/>
          <p:cNvSpPr>
            <a:spLocks noChangeArrowheads="1"/>
          </p:cNvSpPr>
          <p:nvPr/>
        </p:nvSpPr>
        <p:spPr bwMode="auto">
          <a:xfrm>
            <a:off x="6669088" y="2913380"/>
            <a:ext cx="171450" cy="171450"/>
          </a:xfrm>
          <a:custGeom>
            <a:avLst/>
            <a:gdLst>
              <a:gd name="T0" fmla="*/ 0 w 173037"/>
              <a:gd name="T1" fmla="*/ 59747 h 174625"/>
              <a:gd name="T2" fmla="*/ 62540 w 173037"/>
              <a:gd name="T3" fmla="*/ 59747 h 174625"/>
              <a:gd name="T4" fmla="*/ 81865 w 173037"/>
              <a:gd name="T5" fmla="*/ 0 h 174625"/>
              <a:gd name="T6" fmla="*/ 101190 w 173037"/>
              <a:gd name="T7" fmla="*/ 59747 h 174625"/>
              <a:gd name="T8" fmla="*/ 163730 w 173037"/>
              <a:gd name="T9" fmla="*/ 59747 h 174625"/>
              <a:gd name="T10" fmla="*/ 113133 w 173037"/>
              <a:gd name="T11" fmla="*/ 96673 h 174625"/>
              <a:gd name="T12" fmla="*/ 132462 w 173037"/>
              <a:gd name="T13" fmla="*/ 156420 h 174625"/>
              <a:gd name="T14" fmla="*/ 81865 w 173037"/>
              <a:gd name="T15" fmla="*/ 119494 h 174625"/>
              <a:gd name="T16" fmla="*/ 31270 w 173037"/>
              <a:gd name="T17" fmla="*/ 156420 h 174625"/>
              <a:gd name="T18" fmla="*/ 50597 w 173037"/>
              <a:gd name="T19" fmla="*/ 96673 h 174625"/>
              <a:gd name="T20" fmla="*/ 0 w 173037"/>
              <a:gd name="T21" fmla="*/ 59747 h 1746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3037" h="174625">
                <a:moveTo>
                  <a:pt x="0" y="66701"/>
                </a:moveTo>
                <a:lnTo>
                  <a:pt x="66095" y="66701"/>
                </a:lnTo>
                <a:lnTo>
                  <a:pt x="86519" y="0"/>
                </a:lnTo>
                <a:lnTo>
                  <a:pt x="106942" y="66701"/>
                </a:lnTo>
                <a:lnTo>
                  <a:pt x="173037" y="66701"/>
                </a:lnTo>
                <a:lnTo>
                  <a:pt x="119565" y="107924"/>
                </a:lnTo>
                <a:lnTo>
                  <a:pt x="139990" y="174625"/>
                </a:lnTo>
                <a:lnTo>
                  <a:pt x="86519" y="133401"/>
                </a:lnTo>
                <a:lnTo>
                  <a:pt x="33047" y="174625"/>
                </a:lnTo>
                <a:lnTo>
                  <a:pt x="53472" y="107924"/>
                </a:lnTo>
                <a:lnTo>
                  <a:pt x="0" y="66701"/>
                </a:lnTo>
                <a:close/>
              </a:path>
            </a:pathLst>
          </a:custGeom>
          <a:solidFill>
            <a:srgbClr val="FFFF00"/>
          </a:solidFill>
          <a:ln w="6350" cap="flat" cmpd="sng">
            <a:solidFill>
              <a:srgbClr val="000000"/>
            </a:solidFill>
            <a:prstDash val="solid"/>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endParaRPr lang="ja-JP" altLang="en-US" dirty="0"/>
          </a:p>
        </p:txBody>
      </p:sp>
      <p:sp>
        <p:nvSpPr>
          <p:cNvPr id="48" name="AutoShape 9"/>
          <p:cNvSpPr>
            <a:spLocks noChangeArrowheads="1"/>
          </p:cNvSpPr>
          <p:nvPr/>
        </p:nvSpPr>
        <p:spPr bwMode="auto">
          <a:xfrm>
            <a:off x="7415212" y="3088322"/>
            <a:ext cx="171450" cy="180975"/>
          </a:xfrm>
          <a:custGeom>
            <a:avLst/>
            <a:gdLst>
              <a:gd name="T0" fmla="*/ 0 w 173038"/>
              <a:gd name="T1" fmla="*/ 82643 h 174625"/>
              <a:gd name="T2" fmla="*/ 62538 w 173038"/>
              <a:gd name="T3" fmla="*/ 82643 h 174625"/>
              <a:gd name="T4" fmla="*/ 81864 w 173038"/>
              <a:gd name="T5" fmla="*/ 0 h 174625"/>
              <a:gd name="T6" fmla="*/ 101188 w 173038"/>
              <a:gd name="T7" fmla="*/ 82643 h 174625"/>
              <a:gd name="T8" fmla="*/ 163726 w 173038"/>
              <a:gd name="T9" fmla="*/ 82643 h 174625"/>
              <a:gd name="T10" fmla="*/ 113132 w 173038"/>
              <a:gd name="T11" fmla="*/ 133718 h 174625"/>
              <a:gd name="T12" fmla="*/ 132457 w 173038"/>
              <a:gd name="T13" fmla="*/ 216361 h 174625"/>
              <a:gd name="T14" fmla="*/ 81864 w 173038"/>
              <a:gd name="T15" fmla="*/ 165284 h 174625"/>
              <a:gd name="T16" fmla="*/ 31269 w 173038"/>
              <a:gd name="T17" fmla="*/ 216361 h 174625"/>
              <a:gd name="T18" fmla="*/ 50594 w 173038"/>
              <a:gd name="T19" fmla="*/ 133718 h 174625"/>
              <a:gd name="T20" fmla="*/ 0 w 173038"/>
              <a:gd name="T21" fmla="*/ 82643 h 1746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3038" h="174625">
                <a:moveTo>
                  <a:pt x="0" y="66701"/>
                </a:moveTo>
                <a:lnTo>
                  <a:pt x="66095" y="66701"/>
                </a:lnTo>
                <a:lnTo>
                  <a:pt x="86519" y="0"/>
                </a:lnTo>
                <a:lnTo>
                  <a:pt x="106943" y="66701"/>
                </a:lnTo>
                <a:lnTo>
                  <a:pt x="173038" y="66701"/>
                </a:lnTo>
                <a:lnTo>
                  <a:pt x="119566" y="107924"/>
                </a:lnTo>
                <a:lnTo>
                  <a:pt x="139991" y="174625"/>
                </a:lnTo>
                <a:lnTo>
                  <a:pt x="86519" y="133401"/>
                </a:lnTo>
                <a:lnTo>
                  <a:pt x="33047" y="174625"/>
                </a:lnTo>
                <a:lnTo>
                  <a:pt x="53472" y="107924"/>
                </a:lnTo>
                <a:lnTo>
                  <a:pt x="0" y="66701"/>
                </a:lnTo>
                <a:close/>
              </a:path>
            </a:pathLst>
          </a:custGeom>
          <a:solidFill>
            <a:srgbClr val="FFFF00"/>
          </a:solidFill>
          <a:ln w="6350" cap="flat" cmpd="sng">
            <a:solidFill>
              <a:srgbClr val="000000"/>
            </a:solidFill>
            <a:prstDash val="solid"/>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endParaRPr lang="ja-JP" altLang="en-US" dirty="0"/>
          </a:p>
        </p:txBody>
      </p:sp>
      <p:sp>
        <p:nvSpPr>
          <p:cNvPr id="49" name="AutoShape 10"/>
          <p:cNvSpPr>
            <a:spLocks noChangeArrowheads="1"/>
          </p:cNvSpPr>
          <p:nvPr/>
        </p:nvSpPr>
        <p:spPr bwMode="auto">
          <a:xfrm>
            <a:off x="8108315" y="2201545"/>
            <a:ext cx="171450" cy="180975"/>
          </a:xfrm>
          <a:custGeom>
            <a:avLst/>
            <a:gdLst>
              <a:gd name="T0" fmla="*/ 0 w 173038"/>
              <a:gd name="T1" fmla="*/ 82643 h 174625"/>
              <a:gd name="T2" fmla="*/ 62538 w 173038"/>
              <a:gd name="T3" fmla="*/ 82643 h 174625"/>
              <a:gd name="T4" fmla="*/ 81864 w 173038"/>
              <a:gd name="T5" fmla="*/ 0 h 174625"/>
              <a:gd name="T6" fmla="*/ 101188 w 173038"/>
              <a:gd name="T7" fmla="*/ 82643 h 174625"/>
              <a:gd name="T8" fmla="*/ 163726 w 173038"/>
              <a:gd name="T9" fmla="*/ 82643 h 174625"/>
              <a:gd name="T10" fmla="*/ 113132 w 173038"/>
              <a:gd name="T11" fmla="*/ 133718 h 174625"/>
              <a:gd name="T12" fmla="*/ 132457 w 173038"/>
              <a:gd name="T13" fmla="*/ 216361 h 174625"/>
              <a:gd name="T14" fmla="*/ 81864 w 173038"/>
              <a:gd name="T15" fmla="*/ 165284 h 174625"/>
              <a:gd name="T16" fmla="*/ 31269 w 173038"/>
              <a:gd name="T17" fmla="*/ 216361 h 174625"/>
              <a:gd name="T18" fmla="*/ 50594 w 173038"/>
              <a:gd name="T19" fmla="*/ 133718 h 174625"/>
              <a:gd name="T20" fmla="*/ 0 w 173038"/>
              <a:gd name="T21" fmla="*/ 82643 h 1746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3038" h="174625">
                <a:moveTo>
                  <a:pt x="0" y="66701"/>
                </a:moveTo>
                <a:lnTo>
                  <a:pt x="66095" y="66701"/>
                </a:lnTo>
                <a:lnTo>
                  <a:pt x="86519" y="0"/>
                </a:lnTo>
                <a:lnTo>
                  <a:pt x="106943" y="66701"/>
                </a:lnTo>
                <a:lnTo>
                  <a:pt x="173038" y="66701"/>
                </a:lnTo>
                <a:lnTo>
                  <a:pt x="119566" y="107924"/>
                </a:lnTo>
                <a:lnTo>
                  <a:pt x="139991" y="174625"/>
                </a:lnTo>
                <a:lnTo>
                  <a:pt x="86519" y="133401"/>
                </a:lnTo>
                <a:lnTo>
                  <a:pt x="33047" y="174625"/>
                </a:lnTo>
                <a:lnTo>
                  <a:pt x="53472" y="107924"/>
                </a:lnTo>
                <a:lnTo>
                  <a:pt x="0" y="66701"/>
                </a:lnTo>
                <a:close/>
              </a:path>
            </a:pathLst>
          </a:custGeom>
          <a:solidFill>
            <a:srgbClr val="FFFF00"/>
          </a:solidFill>
          <a:ln w="6350" cap="flat" cmpd="sng">
            <a:solidFill>
              <a:srgbClr val="000000"/>
            </a:solidFill>
            <a:prstDash val="solid"/>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endParaRPr lang="ja-JP" altLang="en-US" dirty="0"/>
          </a:p>
        </p:txBody>
      </p:sp>
      <p:grpSp>
        <p:nvGrpSpPr>
          <p:cNvPr id="50" name="Group 47"/>
          <p:cNvGrpSpPr>
            <a:grpSpLocks/>
          </p:cNvGrpSpPr>
          <p:nvPr/>
        </p:nvGrpSpPr>
        <p:grpSpPr bwMode="auto">
          <a:xfrm>
            <a:off x="7705725" y="4835525"/>
            <a:ext cx="647700" cy="1085850"/>
            <a:chOff x="959" y="1134"/>
            <a:chExt cx="68" cy="114"/>
          </a:xfrm>
        </p:grpSpPr>
        <p:sp>
          <p:nvSpPr>
            <p:cNvPr id="51" name="Rectangle 50"/>
            <p:cNvSpPr>
              <a:spLocks noChangeArrowheads="1"/>
            </p:cNvSpPr>
            <p:nvPr/>
          </p:nvSpPr>
          <p:spPr bwMode="auto">
            <a:xfrm>
              <a:off x="959" y="1134"/>
              <a:ext cx="68" cy="114"/>
            </a:xfrm>
            <a:prstGeom prst="rect">
              <a:avLst/>
            </a:prstGeom>
            <a:solidFill>
              <a:srgbClr val="80808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52" name="Group 114"/>
            <p:cNvGrpSpPr>
              <a:grpSpLocks/>
            </p:cNvGrpSpPr>
            <p:nvPr/>
          </p:nvGrpSpPr>
          <p:grpSpPr bwMode="auto">
            <a:xfrm>
              <a:off x="967" y="1148"/>
              <a:ext cx="30" cy="30"/>
              <a:chOff x="793" y="2341"/>
              <a:chExt cx="228" cy="228"/>
            </a:xfrm>
          </p:grpSpPr>
          <p:sp>
            <p:nvSpPr>
              <p:cNvPr id="58" name="Rectangle 115"/>
              <p:cNvSpPr>
                <a:spLocks noChangeArrowheads="1"/>
              </p:cNvSpPr>
              <p:nvPr/>
            </p:nvSpPr>
            <p:spPr bwMode="auto">
              <a:xfrm>
                <a:off x="793"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59" name="Rectangle 116"/>
              <p:cNvSpPr>
                <a:spLocks noChangeArrowheads="1"/>
              </p:cNvSpPr>
              <p:nvPr/>
            </p:nvSpPr>
            <p:spPr bwMode="auto">
              <a:xfrm>
                <a:off x="793"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60" name="Rectangle 117"/>
              <p:cNvSpPr>
                <a:spLocks noChangeArrowheads="1"/>
              </p:cNvSpPr>
              <p:nvPr/>
            </p:nvSpPr>
            <p:spPr bwMode="auto">
              <a:xfrm>
                <a:off x="930"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61" name="Rectangle 118"/>
              <p:cNvSpPr>
                <a:spLocks noChangeArrowheads="1"/>
              </p:cNvSpPr>
              <p:nvPr/>
            </p:nvSpPr>
            <p:spPr bwMode="auto">
              <a:xfrm>
                <a:off x="930"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53" name="Group 119"/>
            <p:cNvGrpSpPr>
              <a:grpSpLocks/>
            </p:cNvGrpSpPr>
            <p:nvPr/>
          </p:nvGrpSpPr>
          <p:grpSpPr bwMode="auto">
            <a:xfrm>
              <a:off x="967" y="1194"/>
              <a:ext cx="30" cy="30"/>
              <a:chOff x="793" y="2341"/>
              <a:chExt cx="228" cy="228"/>
            </a:xfrm>
          </p:grpSpPr>
          <p:sp>
            <p:nvSpPr>
              <p:cNvPr id="54" name="Rectangle 120"/>
              <p:cNvSpPr>
                <a:spLocks noChangeArrowheads="1"/>
              </p:cNvSpPr>
              <p:nvPr/>
            </p:nvSpPr>
            <p:spPr bwMode="auto">
              <a:xfrm>
                <a:off x="793"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55" name="Rectangle 121"/>
              <p:cNvSpPr>
                <a:spLocks noChangeArrowheads="1"/>
              </p:cNvSpPr>
              <p:nvPr/>
            </p:nvSpPr>
            <p:spPr bwMode="auto">
              <a:xfrm>
                <a:off x="793"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56" name="Rectangle 122"/>
              <p:cNvSpPr>
                <a:spLocks noChangeArrowheads="1"/>
              </p:cNvSpPr>
              <p:nvPr/>
            </p:nvSpPr>
            <p:spPr bwMode="auto">
              <a:xfrm>
                <a:off x="930" y="2341"/>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57" name="Rectangle 123"/>
              <p:cNvSpPr>
                <a:spLocks noChangeArrowheads="1"/>
              </p:cNvSpPr>
              <p:nvPr/>
            </p:nvSpPr>
            <p:spPr bwMode="auto">
              <a:xfrm>
                <a:off x="930" y="247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grpSp>
        <p:nvGrpSpPr>
          <p:cNvPr id="62" name="Group 59"/>
          <p:cNvGrpSpPr>
            <a:grpSpLocks/>
          </p:cNvGrpSpPr>
          <p:nvPr/>
        </p:nvGrpSpPr>
        <p:grpSpPr bwMode="auto">
          <a:xfrm>
            <a:off x="8153400" y="4987925"/>
            <a:ext cx="581025" cy="942975"/>
            <a:chOff x="1006" y="1150"/>
            <a:chExt cx="61" cy="99"/>
          </a:xfrm>
        </p:grpSpPr>
        <p:sp>
          <p:nvSpPr>
            <p:cNvPr id="63" name="Rectangle 26"/>
            <p:cNvSpPr>
              <a:spLocks noChangeArrowheads="1"/>
            </p:cNvSpPr>
            <p:nvPr/>
          </p:nvSpPr>
          <p:spPr bwMode="auto">
            <a:xfrm>
              <a:off x="1006" y="1150"/>
              <a:ext cx="61" cy="99"/>
            </a:xfrm>
            <a:prstGeom prst="rect">
              <a:avLst/>
            </a:prstGeom>
            <a:solidFill>
              <a:srgbClr val="C0C0C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64" name="Group 99"/>
            <p:cNvGrpSpPr>
              <a:grpSpLocks/>
            </p:cNvGrpSpPr>
            <p:nvPr/>
          </p:nvGrpSpPr>
          <p:grpSpPr bwMode="auto">
            <a:xfrm>
              <a:off x="1016" y="1193"/>
              <a:ext cx="46" cy="15"/>
              <a:chOff x="521" y="2568"/>
              <a:chExt cx="273" cy="91"/>
            </a:xfrm>
          </p:grpSpPr>
          <p:sp>
            <p:nvSpPr>
              <p:cNvPr id="71" name="Rectangle 100"/>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72" name="Rectangle 101"/>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65" name="Group 102"/>
            <p:cNvGrpSpPr>
              <a:grpSpLocks/>
            </p:cNvGrpSpPr>
            <p:nvPr/>
          </p:nvGrpSpPr>
          <p:grpSpPr bwMode="auto">
            <a:xfrm>
              <a:off x="1016" y="1223"/>
              <a:ext cx="46" cy="15"/>
              <a:chOff x="521" y="2568"/>
              <a:chExt cx="273" cy="91"/>
            </a:xfrm>
          </p:grpSpPr>
          <p:sp>
            <p:nvSpPr>
              <p:cNvPr id="69" name="Rectangle 103"/>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70" name="Rectangle 104"/>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66" name="Group 96"/>
            <p:cNvGrpSpPr>
              <a:grpSpLocks/>
            </p:cNvGrpSpPr>
            <p:nvPr/>
          </p:nvGrpSpPr>
          <p:grpSpPr bwMode="auto">
            <a:xfrm>
              <a:off x="1016" y="1162"/>
              <a:ext cx="46" cy="15"/>
              <a:chOff x="521" y="2568"/>
              <a:chExt cx="273" cy="91"/>
            </a:xfrm>
          </p:grpSpPr>
          <p:sp>
            <p:nvSpPr>
              <p:cNvPr id="67" name="Rectangle 97"/>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68" name="Rectangle 98"/>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grpSp>
        <p:nvGrpSpPr>
          <p:cNvPr id="73" name="Group 70"/>
          <p:cNvGrpSpPr>
            <a:grpSpLocks/>
          </p:cNvGrpSpPr>
          <p:nvPr/>
        </p:nvGrpSpPr>
        <p:grpSpPr bwMode="auto">
          <a:xfrm>
            <a:off x="7334250" y="5102225"/>
            <a:ext cx="504825" cy="800100"/>
            <a:chOff x="920" y="1162"/>
            <a:chExt cx="53" cy="84"/>
          </a:xfrm>
        </p:grpSpPr>
        <p:sp>
          <p:nvSpPr>
            <p:cNvPr id="74" name="Rectangle 28"/>
            <p:cNvSpPr>
              <a:spLocks noChangeArrowheads="1"/>
            </p:cNvSpPr>
            <p:nvPr/>
          </p:nvSpPr>
          <p:spPr bwMode="auto">
            <a:xfrm>
              <a:off x="920" y="1162"/>
              <a:ext cx="53" cy="84"/>
            </a:xfrm>
            <a:prstGeom prst="rect">
              <a:avLst/>
            </a:prstGeom>
            <a:solidFill>
              <a:srgbClr val="C0C0C0"/>
            </a:solidFill>
            <a:ln w="9525">
              <a:solidFill>
                <a:srgbClr val="FFFFFF"/>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wrap="none" anchor="ctr"/>
            <a:lstStyle/>
            <a:p>
              <a:pPr algn="ctr"/>
              <a:endParaRPr lang="ja-JP" altLang="en-US" dirty="0"/>
            </a:p>
          </p:txBody>
        </p:sp>
        <p:grpSp>
          <p:nvGrpSpPr>
            <p:cNvPr id="75" name="Group 105"/>
            <p:cNvGrpSpPr>
              <a:grpSpLocks/>
            </p:cNvGrpSpPr>
            <p:nvPr/>
          </p:nvGrpSpPr>
          <p:grpSpPr bwMode="auto">
            <a:xfrm>
              <a:off x="920" y="1169"/>
              <a:ext cx="46" cy="8"/>
              <a:chOff x="521" y="2568"/>
              <a:chExt cx="273" cy="91"/>
            </a:xfrm>
          </p:grpSpPr>
          <p:sp>
            <p:nvSpPr>
              <p:cNvPr id="82" name="Rectangle 106"/>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83" name="Rectangle 107"/>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76" name="Group 108"/>
            <p:cNvGrpSpPr>
              <a:grpSpLocks/>
            </p:cNvGrpSpPr>
            <p:nvPr/>
          </p:nvGrpSpPr>
          <p:grpSpPr bwMode="auto">
            <a:xfrm>
              <a:off x="920" y="1199"/>
              <a:ext cx="46" cy="8"/>
              <a:chOff x="521" y="2568"/>
              <a:chExt cx="273" cy="91"/>
            </a:xfrm>
          </p:grpSpPr>
          <p:sp>
            <p:nvSpPr>
              <p:cNvPr id="80" name="Rectangle 109"/>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81" name="Rectangle 110"/>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77" name="Group 111"/>
            <p:cNvGrpSpPr>
              <a:grpSpLocks/>
            </p:cNvGrpSpPr>
            <p:nvPr/>
          </p:nvGrpSpPr>
          <p:grpSpPr bwMode="auto">
            <a:xfrm>
              <a:off x="920" y="1230"/>
              <a:ext cx="46" cy="7"/>
              <a:chOff x="521" y="2568"/>
              <a:chExt cx="273" cy="91"/>
            </a:xfrm>
          </p:grpSpPr>
          <p:sp>
            <p:nvSpPr>
              <p:cNvPr id="78" name="Rectangle 112"/>
              <p:cNvSpPr>
                <a:spLocks noChangeArrowheads="1"/>
              </p:cNvSpPr>
              <p:nvPr/>
            </p:nvSpPr>
            <p:spPr bwMode="auto">
              <a:xfrm>
                <a:off x="521"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79" name="Rectangle 113"/>
              <p:cNvSpPr>
                <a:spLocks noChangeArrowheads="1"/>
              </p:cNvSpPr>
              <p:nvPr/>
            </p:nvSpPr>
            <p:spPr bwMode="auto">
              <a:xfrm>
                <a:off x="703" y="2568"/>
                <a:ext cx="91" cy="91"/>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sp>
        <p:nvSpPr>
          <p:cNvPr id="87" name="Rectangle 84"/>
          <p:cNvSpPr>
            <a:spLocks noChangeArrowheads="1"/>
          </p:cNvSpPr>
          <p:nvPr/>
        </p:nvSpPr>
        <p:spPr bwMode="auto">
          <a:xfrm>
            <a:off x="400050" y="5978525"/>
            <a:ext cx="1619250" cy="5143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1587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r>
              <a:rPr lang="ja-JP" altLang="en-US" sz="2800" dirty="0">
                <a:solidFill>
                  <a:schemeClr val="accent5">
                    <a:lumMod val="40000"/>
                    <a:lumOff val="60000"/>
                  </a:schemeClr>
                </a:solidFill>
              </a:rPr>
              <a:t>市街地</a:t>
            </a:r>
          </a:p>
        </p:txBody>
      </p:sp>
      <p:sp>
        <p:nvSpPr>
          <p:cNvPr id="88" name="Rectangle 85"/>
          <p:cNvSpPr>
            <a:spLocks noChangeArrowheads="1"/>
          </p:cNvSpPr>
          <p:nvPr/>
        </p:nvSpPr>
        <p:spPr bwMode="auto">
          <a:xfrm>
            <a:off x="7419975" y="5978525"/>
            <a:ext cx="1400175" cy="5810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1587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r>
              <a:rPr lang="ja-JP" altLang="en-US" sz="2800" dirty="0">
                <a:solidFill>
                  <a:schemeClr val="accent5">
                    <a:lumMod val="40000"/>
                    <a:lumOff val="60000"/>
                  </a:schemeClr>
                </a:solidFill>
              </a:rPr>
              <a:t>市街地</a:t>
            </a:r>
          </a:p>
        </p:txBody>
      </p:sp>
      <p:sp>
        <p:nvSpPr>
          <p:cNvPr id="89" name="Line 4"/>
          <p:cNvSpPr>
            <a:spLocks noChangeShapeType="1"/>
          </p:cNvSpPr>
          <p:nvPr/>
        </p:nvSpPr>
        <p:spPr bwMode="auto">
          <a:xfrm>
            <a:off x="0" y="5916613"/>
            <a:ext cx="9144000" cy="4762"/>
          </a:xfrm>
          <a:prstGeom prst="line">
            <a:avLst/>
          </a:prstGeom>
          <a:noFill/>
          <a:ln w="3492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EEECE1"/>
                  </a:outerShdw>
                </a:effectLst>
              </a14:hiddenEffects>
            </a:ext>
          </a:extLst>
        </p:spPr>
        <p:txBody>
          <a:bodyPr/>
          <a:lstStyle/>
          <a:p>
            <a:endParaRPr lang="ja-JP" altLang="en-US" dirty="0"/>
          </a:p>
        </p:txBody>
      </p:sp>
      <p:grpSp>
        <p:nvGrpSpPr>
          <p:cNvPr id="90" name="Group 30"/>
          <p:cNvGrpSpPr>
            <a:grpSpLocks/>
          </p:cNvGrpSpPr>
          <p:nvPr/>
        </p:nvGrpSpPr>
        <p:grpSpPr bwMode="auto">
          <a:xfrm>
            <a:off x="3781425" y="4740275"/>
            <a:ext cx="409575" cy="1171575"/>
            <a:chOff x="2381" y="2840"/>
            <a:chExt cx="175" cy="499"/>
          </a:xfrm>
        </p:grpSpPr>
        <p:sp>
          <p:nvSpPr>
            <p:cNvPr id="91" name="Rectangle 12"/>
            <p:cNvSpPr>
              <a:spLocks noChangeArrowheads="1"/>
            </p:cNvSpPr>
            <p:nvPr/>
          </p:nvSpPr>
          <p:spPr bwMode="auto">
            <a:xfrm>
              <a:off x="2451"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92" name="Oval 11"/>
            <p:cNvSpPr>
              <a:spLocks noChangeArrowheads="1"/>
            </p:cNvSpPr>
            <p:nvPr/>
          </p:nvSpPr>
          <p:spPr bwMode="auto">
            <a:xfrm>
              <a:off x="2381" y="2840"/>
              <a:ext cx="175" cy="382"/>
            </a:xfrm>
            <a:prstGeom prst="ellipse">
              <a:avLst/>
            </a:prstGeom>
            <a:solidFill>
              <a:srgbClr val="9BBB59"/>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93" name="Group 31"/>
          <p:cNvGrpSpPr>
            <a:grpSpLocks/>
          </p:cNvGrpSpPr>
          <p:nvPr/>
        </p:nvGrpSpPr>
        <p:grpSpPr bwMode="auto">
          <a:xfrm>
            <a:off x="4171950" y="4740275"/>
            <a:ext cx="409575" cy="1171575"/>
            <a:chOff x="2626" y="2840"/>
            <a:chExt cx="174" cy="499"/>
          </a:xfrm>
        </p:grpSpPr>
        <p:sp>
          <p:nvSpPr>
            <p:cNvPr id="94" name="Rectangle 15"/>
            <p:cNvSpPr>
              <a:spLocks noChangeArrowheads="1"/>
            </p:cNvSpPr>
            <p:nvPr/>
          </p:nvSpPr>
          <p:spPr bwMode="auto">
            <a:xfrm>
              <a:off x="2696" y="3163"/>
              <a:ext cx="34"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95" name="Oval 16"/>
            <p:cNvSpPr>
              <a:spLocks noChangeArrowheads="1"/>
            </p:cNvSpPr>
            <p:nvPr/>
          </p:nvSpPr>
          <p:spPr bwMode="auto">
            <a:xfrm>
              <a:off x="2626" y="2840"/>
              <a:ext cx="174" cy="382"/>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96" name="Group 32"/>
          <p:cNvGrpSpPr>
            <a:grpSpLocks/>
          </p:cNvGrpSpPr>
          <p:nvPr/>
        </p:nvGrpSpPr>
        <p:grpSpPr bwMode="auto">
          <a:xfrm>
            <a:off x="4552950" y="4740275"/>
            <a:ext cx="409575" cy="1171575"/>
            <a:chOff x="2870" y="2840"/>
            <a:chExt cx="174" cy="499"/>
          </a:xfrm>
        </p:grpSpPr>
        <p:sp>
          <p:nvSpPr>
            <p:cNvPr id="97" name="Rectangle 18"/>
            <p:cNvSpPr>
              <a:spLocks noChangeArrowheads="1"/>
            </p:cNvSpPr>
            <p:nvPr/>
          </p:nvSpPr>
          <p:spPr bwMode="auto">
            <a:xfrm>
              <a:off x="2940" y="3163"/>
              <a:ext cx="34"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98" name="Oval 19"/>
            <p:cNvSpPr>
              <a:spLocks noChangeArrowheads="1"/>
            </p:cNvSpPr>
            <p:nvPr/>
          </p:nvSpPr>
          <p:spPr bwMode="auto">
            <a:xfrm>
              <a:off x="2870" y="2840"/>
              <a:ext cx="174" cy="382"/>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99" name="Group 33"/>
          <p:cNvGrpSpPr>
            <a:grpSpLocks/>
          </p:cNvGrpSpPr>
          <p:nvPr/>
        </p:nvGrpSpPr>
        <p:grpSpPr bwMode="auto">
          <a:xfrm>
            <a:off x="4943475" y="4740275"/>
            <a:ext cx="409575" cy="1171575"/>
            <a:chOff x="3114" y="2840"/>
            <a:chExt cx="175" cy="499"/>
          </a:xfrm>
        </p:grpSpPr>
        <p:sp>
          <p:nvSpPr>
            <p:cNvPr id="100" name="Rectangle 21"/>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01" name="Oval 22"/>
            <p:cNvSpPr>
              <a:spLocks noChangeArrowheads="1"/>
            </p:cNvSpPr>
            <p:nvPr/>
          </p:nvSpPr>
          <p:spPr bwMode="auto">
            <a:xfrm>
              <a:off x="3114" y="2840"/>
              <a:ext cx="175" cy="382"/>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02" name="Group 34"/>
          <p:cNvGrpSpPr>
            <a:grpSpLocks/>
          </p:cNvGrpSpPr>
          <p:nvPr/>
        </p:nvGrpSpPr>
        <p:grpSpPr bwMode="auto">
          <a:xfrm>
            <a:off x="3990975" y="4949825"/>
            <a:ext cx="419100" cy="962025"/>
            <a:chOff x="3114" y="2840"/>
            <a:chExt cx="175" cy="499"/>
          </a:xfrm>
        </p:grpSpPr>
        <p:sp>
          <p:nvSpPr>
            <p:cNvPr id="103" name="Rectangle 35"/>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04" name="Oval 36"/>
            <p:cNvSpPr>
              <a:spLocks noChangeArrowheads="1"/>
            </p:cNvSpPr>
            <p:nvPr/>
          </p:nvSpPr>
          <p:spPr bwMode="auto">
            <a:xfrm>
              <a:off x="3114" y="2840"/>
              <a:ext cx="175" cy="382"/>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05" name="Group 37"/>
          <p:cNvGrpSpPr>
            <a:grpSpLocks/>
          </p:cNvGrpSpPr>
          <p:nvPr/>
        </p:nvGrpSpPr>
        <p:grpSpPr bwMode="auto">
          <a:xfrm>
            <a:off x="4352925" y="4949825"/>
            <a:ext cx="419100" cy="962025"/>
            <a:chOff x="3114" y="2840"/>
            <a:chExt cx="175" cy="499"/>
          </a:xfrm>
        </p:grpSpPr>
        <p:sp>
          <p:nvSpPr>
            <p:cNvPr id="106" name="Rectangle 38"/>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07" name="Oval 39"/>
            <p:cNvSpPr>
              <a:spLocks noChangeArrowheads="1"/>
            </p:cNvSpPr>
            <p:nvPr/>
          </p:nvSpPr>
          <p:spPr bwMode="auto">
            <a:xfrm>
              <a:off x="3114" y="2840"/>
              <a:ext cx="175" cy="382"/>
            </a:xfrm>
            <a:prstGeom prst="ellipse">
              <a:avLst/>
            </a:prstGeom>
            <a:solidFill>
              <a:srgbClr val="00B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08" name="Group 40"/>
          <p:cNvGrpSpPr>
            <a:grpSpLocks/>
          </p:cNvGrpSpPr>
          <p:nvPr/>
        </p:nvGrpSpPr>
        <p:grpSpPr bwMode="auto">
          <a:xfrm>
            <a:off x="4752975" y="4854575"/>
            <a:ext cx="409575" cy="1057275"/>
            <a:chOff x="3114" y="2840"/>
            <a:chExt cx="175" cy="499"/>
          </a:xfrm>
        </p:grpSpPr>
        <p:sp>
          <p:nvSpPr>
            <p:cNvPr id="109" name="Rectangle 41"/>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10" name="Oval 42"/>
            <p:cNvSpPr>
              <a:spLocks noChangeArrowheads="1"/>
            </p:cNvSpPr>
            <p:nvPr/>
          </p:nvSpPr>
          <p:spPr bwMode="auto">
            <a:xfrm>
              <a:off x="3114" y="2840"/>
              <a:ext cx="175" cy="382"/>
            </a:xfrm>
            <a:prstGeom prst="ellipse">
              <a:avLst/>
            </a:prstGeom>
            <a:solidFill>
              <a:srgbClr val="9BBB59"/>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11" name="Group 43"/>
          <p:cNvGrpSpPr>
            <a:grpSpLocks/>
          </p:cNvGrpSpPr>
          <p:nvPr/>
        </p:nvGrpSpPr>
        <p:grpSpPr bwMode="auto">
          <a:xfrm>
            <a:off x="3705225" y="5168900"/>
            <a:ext cx="419100" cy="742950"/>
            <a:chOff x="3114" y="2840"/>
            <a:chExt cx="175" cy="499"/>
          </a:xfrm>
        </p:grpSpPr>
        <p:sp>
          <p:nvSpPr>
            <p:cNvPr id="112" name="Rectangle 44"/>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13" name="Oval 45"/>
            <p:cNvSpPr>
              <a:spLocks noChangeArrowheads="1"/>
            </p:cNvSpPr>
            <p:nvPr/>
          </p:nvSpPr>
          <p:spPr bwMode="auto">
            <a:xfrm>
              <a:off x="3114" y="2840"/>
              <a:ext cx="175" cy="382"/>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grpSp>
        <p:nvGrpSpPr>
          <p:cNvPr id="114" name="Group 46"/>
          <p:cNvGrpSpPr>
            <a:grpSpLocks/>
          </p:cNvGrpSpPr>
          <p:nvPr/>
        </p:nvGrpSpPr>
        <p:grpSpPr bwMode="auto">
          <a:xfrm>
            <a:off x="5076825" y="5064125"/>
            <a:ext cx="409575" cy="847725"/>
            <a:chOff x="3114" y="2840"/>
            <a:chExt cx="175" cy="499"/>
          </a:xfrm>
        </p:grpSpPr>
        <p:sp>
          <p:nvSpPr>
            <p:cNvPr id="115" name="Rectangle 47"/>
            <p:cNvSpPr>
              <a:spLocks noChangeArrowheads="1"/>
            </p:cNvSpPr>
            <p:nvPr/>
          </p:nvSpPr>
          <p:spPr bwMode="auto">
            <a:xfrm>
              <a:off x="3184" y="3163"/>
              <a:ext cx="35" cy="176"/>
            </a:xfrm>
            <a:prstGeom prst="rect">
              <a:avLst/>
            </a:prstGeom>
            <a:solidFill>
              <a:srgbClr val="8000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sp>
          <p:nvSpPr>
            <p:cNvPr id="116" name="Oval 48"/>
            <p:cNvSpPr>
              <a:spLocks noChangeArrowheads="1"/>
            </p:cNvSpPr>
            <p:nvPr/>
          </p:nvSpPr>
          <p:spPr bwMode="auto">
            <a:xfrm>
              <a:off x="3114" y="2840"/>
              <a:ext cx="175" cy="382"/>
            </a:xfrm>
            <a:prstGeom prst="ellipse">
              <a:avLst/>
            </a:prstGeom>
            <a:solidFill>
              <a:srgbClr val="92D050"/>
            </a:solidFill>
            <a:ln w="15875">
              <a:solidFill>
                <a:srgbClr val="008000"/>
              </a:solidFill>
              <a:round/>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endParaRPr lang="ja-JP" altLang="en-US" dirty="0"/>
            </a:p>
          </p:txBody>
        </p:sp>
      </p:grpSp>
      <p:sp>
        <p:nvSpPr>
          <p:cNvPr id="117" name="Rectangle 114"/>
          <p:cNvSpPr>
            <a:spLocks noChangeArrowheads="1"/>
          </p:cNvSpPr>
          <p:nvPr/>
        </p:nvSpPr>
        <p:spPr bwMode="auto">
          <a:xfrm>
            <a:off x="4056063" y="5957888"/>
            <a:ext cx="1047750" cy="5715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15875" algn="ctr">
                <a:solidFill>
                  <a:srgbClr val="FFFFFF"/>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pPr algn="ctr"/>
            <a:r>
              <a:rPr lang="ja-JP" altLang="en-US" sz="2800" dirty="0">
                <a:solidFill>
                  <a:schemeClr val="accent5">
                    <a:lumMod val="40000"/>
                    <a:lumOff val="60000"/>
                  </a:schemeClr>
                </a:solidFill>
              </a:rPr>
              <a:t>緑地</a:t>
            </a:r>
          </a:p>
        </p:txBody>
      </p:sp>
      <p:sp>
        <p:nvSpPr>
          <p:cNvPr id="118" name="AutoShape 52"/>
          <p:cNvSpPr>
            <a:spLocks noChangeArrowheads="1"/>
          </p:cNvSpPr>
          <p:nvPr/>
        </p:nvSpPr>
        <p:spPr bwMode="auto">
          <a:xfrm>
            <a:off x="6430963" y="5453063"/>
            <a:ext cx="647700" cy="428625"/>
          </a:xfrm>
          <a:custGeom>
            <a:avLst/>
            <a:gdLst>
              <a:gd name="T0" fmla="*/ 2147483647 w 21600"/>
              <a:gd name="T1" fmla="*/ 0 h 21600"/>
              <a:gd name="T2" fmla="*/ 0 w 21600"/>
              <a:gd name="T3" fmla="*/ 123116717 h 21600"/>
              <a:gd name="T4" fmla="*/ 2147483647 w 21600"/>
              <a:gd name="T5" fmla="*/ 184675085 h 21600"/>
              <a:gd name="T6" fmla="*/ 2147483647 w 21600"/>
              <a:gd name="T7" fmla="*/ 123116717 h 21600"/>
              <a:gd name="T8" fmla="*/ 17694720 60000 65536"/>
              <a:gd name="T9" fmla="*/ 11796480 60000 65536"/>
              <a:gd name="T10" fmla="*/ 5898240 60000 65536"/>
              <a:gd name="T11" fmla="*/ 0 60000 65536"/>
              <a:gd name="T12" fmla="*/ 3388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endParaRPr lang="ja-JP" altLang="en-US" dirty="0"/>
          </a:p>
        </p:txBody>
      </p:sp>
      <p:sp>
        <p:nvSpPr>
          <p:cNvPr id="119" name="AutoShape 53"/>
          <p:cNvSpPr>
            <a:spLocks noChangeArrowheads="1"/>
          </p:cNvSpPr>
          <p:nvPr/>
        </p:nvSpPr>
        <p:spPr bwMode="auto">
          <a:xfrm flipH="1">
            <a:off x="2255838" y="5453063"/>
            <a:ext cx="647700" cy="428625"/>
          </a:xfrm>
          <a:custGeom>
            <a:avLst/>
            <a:gdLst>
              <a:gd name="T0" fmla="*/ 2147483647 w 21600"/>
              <a:gd name="T1" fmla="*/ 0 h 21600"/>
              <a:gd name="T2" fmla="*/ 0 w 21600"/>
              <a:gd name="T3" fmla="*/ 123116717 h 21600"/>
              <a:gd name="T4" fmla="*/ 2147483647 w 21600"/>
              <a:gd name="T5" fmla="*/ 184675085 h 21600"/>
              <a:gd name="T6" fmla="*/ 2147483647 w 21600"/>
              <a:gd name="T7" fmla="*/ 123116717 h 21600"/>
              <a:gd name="T8" fmla="*/ 17694720 60000 65536"/>
              <a:gd name="T9" fmla="*/ 11796480 60000 65536"/>
              <a:gd name="T10" fmla="*/ 5898240 60000 65536"/>
              <a:gd name="T11" fmla="*/ 0 60000 65536"/>
              <a:gd name="T12" fmla="*/ 3388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EEECE1"/>
                  </a:outerShdw>
                </a:effectLst>
              </a14:hiddenEffects>
            </a:ext>
          </a:extLst>
        </p:spPr>
        <p:txBody>
          <a:bodyPr anchor="ctr"/>
          <a:lstStyle/>
          <a:p>
            <a:endParaRPr lang="ja-JP" altLang="en-US" dirty="0"/>
          </a:p>
        </p:txBody>
      </p:sp>
      <p:sp>
        <p:nvSpPr>
          <p:cNvPr id="120" name="テキスト ボックス 117"/>
          <p:cNvSpPr txBox="1">
            <a:spLocks noChangeArrowheads="1"/>
          </p:cNvSpPr>
          <p:nvPr/>
        </p:nvSpPr>
        <p:spPr bwMode="auto">
          <a:xfrm>
            <a:off x="219745" y="68333"/>
            <a:ext cx="44767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4000" b="1" dirty="0" smtClean="0">
                <a:solidFill>
                  <a:schemeClr val="accent5">
                    <a:lumMod val="40000"/>
                    <a:lumOff val="60000"/>
                  </a:schemeClr>
                </a:solidFill>
              </a:rPr>
              <a:t>にじみ出し現象とは</a:t>
            </a:r>
            <a:endParaRPr lang="ja-JP" altLang="en-US" sz="4000" b="1" dirty="0">
              <a:solidFill>
                <a:schemeClr val="accent5">
                  <a:lumMod val="40000"/>
                  <a:lumOff val="60000"/>
                </a:schemeClr>
              </a:solidFill>
            </a:endParaRPr>
          </a:p>
        </p:txBody>
      </p:sp>
      <p:sp>
        <p:nvSpPr>
          <p:cNvPr id="121" name="AutoShape 123"/>
          <p:cNvSpPr>
            <a:spLocks noChangeArrowheads="1"/>
          </p:cNvSpPr>
          <p:nvPr/>
        </p:nvSpPr>
        <p:spPr bwMode="auto">
          <a:xfrm rot="16200000">
            <a:off x="3587750" y="3905251"/>
            <a:ext cx="1152525" cy="215900"/>
          </a:xfrm>
          <a:custGeom>
            <a:avLst/>
            <a:gdLst>
              <a:gd name="T0" fmla="*/ 2147483647 w 21600"/>
              <a:gd name="T1" fmla="*/ 0 h 21600"/>
              <a:gd name="T2" fmla="*/ 0 w 21600"/>
              <a:gd name="T3" fmla="*/ 10785005 h 21600"/>
              <a:gd name="T4" fmla="*/ 2147483647 w 21600"/>
              <a:gd name="T5" fmla="*/ 21570009 h 21600"/>
              <a:gd name="T6" fmla="*/ 2147483647 w 21600"/>
              <a:gd name="T7" fmla="*/ 10785005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99">
              <a:alpha val="7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dirty="0"/>
          </a:p>
        </p:txBody>
      </p:sp>
      <p:sp>
        <p:nvSpPr>
          <p:cNvPr id="122" name="AutoShape 124"/>
          <p:cNvSpPr>
            <a:spLocks noChangeArrowheads="1"/>
          </p:cNvSpPr>
          <p:nvPr/>
        </p:nvSpPr>
        <p:spPr bwMode="auto">
          <a:xfrm rot="16200000">
            <a:off x="4019550" y="3760788"/>
            <a:ext cx="1152525" cy="215900"/>
          </a:xfrm>
          <a:custGeom>
            <a:avLst/>
            <a:gdLst>
              <a:gd name="T0" fmla="*/ 2147483647 w 21600"/>
              <a:gd name="T1" fmla="*/ 0 h 21600"/>
              <a:gd name="T2" fmla="*/ 0 w 21600"/>
              <a:gd name="T3" fmla="*/ 10785005 h 21600"/>
              <a:gd name="T4" fmla="*/ 2147483647 w 21600"/>
              <a:gd name="T5" fmla="*/ 21570009 h 21600"/>
              <a:gd name="T6" fmla="*/ 2147483647 w 21600"/>
              <a:gd name="T7" fmla="*/ 10785005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99">
              <a:alpha val="7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dirty="0"/>
          </a:p>
        </p:txBody>
      </p:sp>
      <p:sp>
        <p:nvSpPr>
          <p:cNvPr id="123" name="AutoShape 125"/>
          <p:cNvSpPr>
            <a:spLocks noChangeArrowheads="1"/>
          </p:cNvSpPr>
          <p:nvPr/>
        </p:nvSpPr>
        <p:spPr bwMode="auto">
          <a:xfrm rot="16200000">
            <a:off x="4451350" y="3905251"/>
            <a:ext cx="1152525" cy="215900"/>
          </a:xfrm>
          <a:custGeom>
            <a:avLst/>
            <a:gdLst>
              <a:gd name="T0" fmla="*/ 2147483647 w 21600"/>
              <a:gd name="T1" fmla="*/ 0 h 21600"/>
              <a:gd name="T2" fmla="*/ 0 w 21600"/>
              <a:gd name="T3" fmla="*/ 10785005 h 21600"/>
              <a:gd name="T4" fmla="*/ 2147483647 w 21600"/>
              <a:gd name="T5" fmla="*/ 21570009 h 21600"/>
              <a:gd name="T6" fmla="*/ 2147483647 w 21600"/>
              <a:gd name="T7" fmla="*/ 10785005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99">
              <a:alpha val="70195"/>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dirty="0"/>
          </a:p>
        </p:txBody>
      </p:sp>
      <p:sp>
        <p:nvSpPr>
          <p:cNvPr id="124" name="Rectangle 126"/>
          <p:cNvSpPr>
            <a:spLocks noChangeArrowheads="1"/>
          </p:cNvSpPr>
          <p:nvPr/>
        </p:nvSpPr>
        <p:spPr bwMode="auto">
          <a:xfrm>
            <a:off x="3551238" y="2789238"/>
            <a:ext cx="2016125" cy="50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800" b="1" dirty="0">
                <a:solidFill>
                  <a:schemeClr val="accent5">
                    <a:lumMod val="40000"/>
                    <a:lumOff val="60000"/>
                  </a:schemeClr>
                </a:solidFill>
              </a:rPr>
              <a:t>放射冷却</a:t>
            </a:r>
          </a:p>
        </p:txBody>
      </p:sp>
      <p:sp>
        <p:nvSpPr>
          <p:cNvPr id="125" name="Rectangle 127"/>
          <p:cNvSpPr>
            <a:spLocks noChangeArrowheads="1"/>
          </p:cNvSpPr>
          <p:nvPr/>
        </p:nvSpPr>
        <p:spPr bwMode="auto">
          <a:xfrm>
            <a:off x="2830513" y="5237163"/>
            <a:ext cx="100806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800" dirty="0">
                <a:solidFill>
                  <a:schemeClr val="accent5">
                    <a:lumMod val="40000"/>
                    <a:lumOff val="60000"/>
                  </a:schemeClr>
                </a:solidFill>
              </a:rPr>
              <a:t>冷気</a:t>
            </a:r>
          </a:p>
        </p:txBody>
      </p:sp>
      <p:sp>
        <p:nvSpPr>
          <p:cNvPr id="126" name="Rectangle 128"/>
          <p:cNvSpPr>
            <a:spLocks noChangeArrowheads="1"/>
          </p:cNvSpPr>
          <p:nvPr/>
        </p:nvSpPr>
        <p:spPr bwMode="auto">
          <a:xfrm>
            <a:off x="5351463" y="5237163"/>
            <a:ext cx="100806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2800" dirty="0">
                <a:solidFill>
                  <a:schemeClr val="accent5">
                    <a:lumMod val="40000"/>
                    <a:lumOff val="60000"/>
                  </a:schemeClr>
                </a:solidFill>
              </a:rPr>
              <a:t>冷気</a:t>
            </a:r>
          </a:p>
        </p:txBody>
      </p:sp>
      <p:sp>
        <p:nvSpPr>
          <p:cNvPr id="127" name="Text Box 33"/>
          <p:cNvSpPr txBox="1">
            <a:spLocks noChangeArrowheads="1"/>
          </p:cNvSpPr>
          <p:nvPr/>
        </p:nvSpPr>
        <p:spPr bwMode="auto">
          <a:xfrm>
            <a:off x="1440564" y="859173"/>
            <a:ext cx="6265161" cy="1128514"/>
          </a:xfrm>
          <a:prstGeom prst="rect">
            <a:avLst/>
          </a:prstGeom>
          <a:noFill/>
          <a:ln w="31750">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algn="ctr">
              <a:lnSpc>
                <a:spcPts val="3200"/>
              </a:lnSpc>
              <a:spcBef>
                <a:spcPct val="50000"/>
              </a:spcBef>
            </a:pPr>
            <a:r>
              <a:rPr lang="ja-JP" altLang="en-US" sz="2800" b="1" dirty="0" smtClean="0">
                <a:solidFill>
                  <a:schemeClr val="accent5">
                    <a:lumMod val="40000"/>
                    <a:lumOff val="60000"/>
                  </a:schemeClr>
                </a:solidFill>
              </a:rPr>
              <a:t>放射</a:t>
            </a:r>
            <a:r>
              <a:rPr lang="ja-JP" altLang="en-US" sz="2800" b="1" dirty="0">
                <a:solidFill>
                  <a:schemeClr val="accent5">
                    <a:lumMod val="40000"/>
                    <a:lumOff val="60000"/>
                  </a:schemeClr>
                </a:solidFill>
              </a:rPr>
              <a:t>冷却により緑地に冷気が蓄積</a:t>
            </a:r>
            <a:r>
              <a:rPr lang="ja-JP" altLang="en-US" sz="2800" b="1" dirty="0" smtClean="0">
                <a:solidFill>
                  <a:schemeClr val="accent5">
                    <a:lumMod val="40000"/>
                    <a:lumOff val="60000"/>
                  </a:schemeClr>
                </a:solidFill>
              </a:rPr>
              <a:t>され</a:t>
            </a:r>
            <a:endParaRPr lang="en-US" altLang="ja-JP" sz="2800" b="1" dirty="0">
              <a:solidFill>
                <a:schemeClr val="accent5">
                  <a:lumMod val="40000"/>
                  <a:lumOff val="60000"/>
                </a:schemeClr>
              </a:solidFill>
            </a:endParaRPr>
          </a:p>
          <a:p>
            <a:pPr algn="ctr">
              <a:lnSpc>
                <a:spcPts val="3200"/>
              </a:lnSpc>
              <a:spcBef>
                <a:spcPct val="50000"/>
              </a:spcBef>
            </a:pPr>
            <a:r>
              <a:rPr lang="ja-JP" altLang="en-US" sz="2800" b="1" dirty="0" smtClean="0">
                <a:solidFill>
                  <a:schemeClr val="accent5">
                    <a:lumMod val="40000"/>
                    <a:lumOff val="60000"/>
                  </a:schemeClr>
                </a:solidFill>
              </a:rPr>
              <a:t>その</a:t>
            </a:r>
            <a:r>
              <a:rPr lang="ja-JP" altLang="en-US" sz="2800" b="1" dirty="0">
                <a:solidFill>
                  <a:schemeClr val="accent5">
                    <a:lumMod val="40000"/>
                    <a:lumOff val="60000"/>
                  </a:schemeClr>
                </a:solidFill>
              </a:rPr>
              <a:t>冷気が市街地へ流出する現象</a:t>
            </a:r>
          </a:p>
        </p:txBody>
      </p:sp>
      <p:sp>
        <p:nvSpPr>
          <p:cNvPr id="129" name="正方形/長方形 128"/>
          <p:cNvSpPr/>
          <p:nvPr/>
        </p:nvSpPr>
        <p:spPr>
          <a:xfrm>
            <a:off x="1452563" y="859172"/>
            <a:ext cx="6253162" cy="564257"/>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0" name="正方形/長方形 129"/>
          <p:cNvSpPr/>
          <p:nvPr/>
        </p:nvSpPr>
        <p:spPr>
          <a:xfrm>
            <a:off x="1809751" y="1423430"/>
            <a:ext cx="5524500" cy="564257"/>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668782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1"/>
                                        </p:tgtEl>
                                        <p:attrNameLst>
                                          <p:attrName>style.visibility</p:attrName>
                                        </p:attrNameLst>
                                      </p:cBhvr>
                                      <p:to>
                                        <p:strVal val="visible"/>
                                      </p:to>
                                    </p:set>
                                    <p:animEffect transition="in" filter="fade">
                                      <p:cBhvr>
                                        <p:cTn id="10" dur="500"/>
                                        <p:tgtEl>
                                          <p:spTgt spid="1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2"/>
                                        </p:tgtEl>
                                        <p:attrNameLst>
                                          <p:attrName>style.visibility</p:attrName>
                                        </p:attrNameLst>
                                      </p:cBhvr>
                                      <p:to>
                                        <p:strVal val="visible"/>
                                      </p:to>
                                    </p:set>
                                    <p:animEffect transition="in" filter="fade">
                                      <p:cBhvr>
                                        <p:cTn id="13" dur="500"/>
                                        <p:tgtEl>
                                          <p:spTgt spid="1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3"/>
                                        </p:tgtEl>
                                        <p:attrNameLst>
                                          <p:attrName>style.visibility</p:attrName>
                                        </p:attrNameLst>
                                      </p:cBhvr>
                                      <p:to>
                                        <p:strVal val="visible"/>
                                      </p:to>
                                    </p:set>
                                    <p:animEffect transition="in" filter="fade">
                                      <p:cBhvr>
                                        <p:cTn id="16" dur="500"/>
                                        <p:tgtEl>
                                          <p:spTgt spid="123"/>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childTnLst>
                                </p:cTn>
                              </p:par>
                              <p:par>
                                <p:cTn id="19" presetID="10" presetClass="entr" presetSubtype="0" fill="hold" grpId="0" nodeType="withEffect">
                                  <p:stCondLst>
                                    <p:cond delay="0"/>
                                  </p:stCondLst>
                                  <p:childTnLst>
                                    <p:set>
                                      <p:cBhvr>
                                        <p:cTn id="20" dur="1" fill="hold">
                                          <p:stCondLst>
                                            <p:cond delay="0"/>
                                          </p:stCondLst>
                                        </p:cTn>
                                        <p:tgtEl>
                                          <p:spTgt spid="124"/>
                                        </p:tgtEl>
                                        <p:attrNameLst>
                                          <p:attrName>style.visibility</p:attrName>
                                        </p:attrNameLst>
                                      </p:cBhvr>
                                      <p:to>
                                        <p:strVal val="visible"/>
                                      </p:to>
                                    </p:set>
                                    <p:animEffect transition="in" filter="fade">
                                      <p:cBhvr>
                                        <p:cTn id="21" dur="500"/>
                                        <p:tgtEl>
                                          <p:spTgt spid="12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8"/>
                                        </p:tgtEl>
                                        <p:attrNameLst>
                                          <p:attrName>style.visibility</p:attrName>
                                        </p:attrNameLst>
                                      </p:cBhvr>
                                      <p:to>
                                        <p:strVal val="visible"/>
                                      </p:to>
                                    </p:set>
                                    <p:animEffect transition="in" filter="fade">
                                      <p:cBhvr>
                                        <p:cTn id="26" dur="500"/>
                                        <p:tgtEl>
                                          <p:spTgt spid="118"/>
                                        </p:tgtEl>
                                      </p:cBhvr>
                                    </p:animEffect>
                                  </p:childTnLst>
                                </p:cTn>
                              </p:par>
                              <p:par>
                                <p:cTn id="27" presetID="10" presetClass="entr" presetSubtype="0"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9"/>
                                        </p:tgtEl>
                                        <p:attrNameLst>
                                          <p:attrName>style.visibility</p:attrName>
                                        </p:attrNameLst>
                                      </p:cBhvr>
                                      <p:to>
                                        <p:strVal val="visible"/>
                                      </p:to>
                                    </p:set>
                                    <p:animEffect transition="in" filter="fade">
                                      <p:cBhvr>
                                        <p:cTn id="32" dur="500"/>
                                        <p:tgtEl>
                                          <p:spTgt spid="11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25"/>
                                        </p:tgtEl>
                                        <p:attrNameLst>
                                          <p:attrName>style.visibility</p:attrName>
                                        </p:attrNameLst>
                                      </p:cBhvr>
                                      <p:to>
                                        <p:strVal val="visible"/>
                                      </p:to>
                                    </p:set>
                                    <p:animEffect transition="in" filter="fade">
                                      <p:cBhvr>
                                        <p:cTn id="35" dur="1000"/>
                                        <p:tgtEl>
                                          <p:spTgt spid="12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fade">
                                      <p:cBhvr>
                                        <p:cTn id="38" dur="1000"/>
                                        <p:tgtEl>
                                          <p:spTgt spid="126"/>
                                        </p:tgtEl>
                                      </p:cBhvr>
                                    </p:animEffect>
                                  </p:childTnLst>
                                </p:cTn>
                              </p:par>
                              <p:par>
                                <p:cTn id="39" presetID="1" presetClass="entr" presetSubtype="0" fill="hold" grpId="0" nodeType="withEffect">
                                  <p:stCondLst>
                                    <p:cond delay="0"/>
                                  </p:stCondLst>
                                  <p:childTnLst>
                                    <p:set>
                                      <p:cBhvr>
                                        <p:cTn id="40" dur="1" fill="hold">
                                          <p:stCondLst>
                                            <p:cond delay="0"/>
                                          </p:stCondLst>
                                        </p:cTn>
                                        <p:tgtEl>
                                          <p:spTgt spid="130"/>
                                        </p:tgtEl>
                                        <p:attrNameLst>
                                          <p:attrName>style.visibility</p:attrName>
                                        </p:attrNameLst>
                                      </p:cBhvr>
                                      <p:to>
                                        <p:strVal val="visible"/>
                                      </p:to>
                                    </p:set>
                                  </p:childTnLst>
                                </p:cTn>
                              </p:par>
                              <p:par>
                                <p:cTn id="41" presetID="1" presetClass="exit" presetSubtype="0" fill="hold" grpId="1" nodeType="withEffect">
                                  <p:stCondLst>
                                    <p:cond delay="0"/>
                                  </p:stCondLst>
                                  <p:childTnLst>
                                    <p:set>
                                      <p:cBhvr>
                                        <p:cTn id="42" dur="1" fill="hold">
                                          <p:stCondLst>
                                            <p:cond delay="0"/>
                                          </p:stCondLst>
                                        </p:cTn>
                                        <p:tgtEl>
                                          <p:spTgt spid="1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1" grpId="0" animBg="1"/>
      <p:bldP spid="122" grpId="0" animBg="1"/>
      <p:bldP spid="123" grpId="0" animBg="1"/>
      <p:bldP spid="124" grpId="0"/>
      <p:bldP spid="125" grpId="0"/>
      <p:bldP spid="126" grpId="0"/>
      <p:bldP spid="129" grpId="0" animBg="1"/>
      <p:bldP spid="129" grpId="1" animBg="1"/>
      <p:bldP spid="13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1"/>
          <p:cNvSpPr txBox="1">
            <a:spLocks noChangeArrowheads="1"/>
          </p:cNvSpPr>
          <p:nvPr/>
        </p:nvSpPr>
        <p:spPr bwMode="auto">
          <a:xfrm>
            <a:off x="395536" y="260648"/>
            <a:ext cx="23764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4000" b="1" dirty="0">
                <a:solidFill>
                  <a:schemeClr val="accent5">
                    <a:lumMod val="40000"/>
                    <a:lumOff val="60000"/>
                  </a:schemeClr>
                </a:solidFill>
              </a:rPr>
              <a:t>研究目的</a:t>
            </a:r>
          </a:p>
        </p:txBody>
      </p:sp>
      <p:sp>
        <p:nvSpPr>
          <p:cNvPr id="5" name="テキスト ボックス 1"/>
          <p:cNvSpPr txBox="1">
            <a:spLocks noChangeArrowheads="1"/>
          </p:cNvSpPr>
          <p:nvPr/>
        </p:nvSpPr>
        <p:spPr bwMode="auto">
          <a:xfrm>
            <a:off x="640136" y="1405186"/>
            <a:ext cx="371584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3600" b="1" dirty="0" smtClean="0">
                <a:solidFill>
                  <a:schemeClr val="accent5">
                    <a:lumMod val="40000"/>
                    <a:lumOff val="60000"/>
                  </a:schemeClr>
                </a:solidFill>
              </a:rPr>
              <a:t>都市内に新たな大規模緑地を</a:t>
            </a:r>
            <a:endParaRPr lang="en-US" altLang="ja-JP" sz="3600" b="1" dirty="0" smtClean="0">
              <a:solidFill>
                <a:schemeClr val="accent5">
                  <a:lumMod val="40000"/>
                  <a:lumOff val="60000"/>
                </a:schemeClr>
              </a:solidFill>
            </a:endParaRPr>
          </a:p>
          <a:p>
            <a:pPr eaLnBrk="1" hangingPunct="1"/>
            <a:r>
              <a:rPr lang="ja-JP" altLang="en-US" sz="3600" b="1" dirty="0" smtClean="0">
                <a:solidFill>
                  <a:schemeClr val="accent5">
                    <a:lumMod val="40000"/>
                    <a:lumOff val="60000"/>
                  </a:schemeClr>
                </a:solidFill>
              </a:rPr>
              <a:t>創設することは</a:t>
            </a:r>
            <a:endParaRPr lang="en-US" altLang="ja-JP" sz="3600" b="1" dirty="0" smtClean="0">
              <a:solidFill>
                <a:schemeClr val="accent5">
                  <a:lumMod val="40000"/>
                  <a:lumOff val="60000"/>
                </a:schemeClr>
              </a:solidFill>
            </a:endParaRPr>
          </a:p>
          <a:p>
            <a:pPr eaLnBrk="1" hangingPunct="1"/>
            <a:r>
              <a:rPr lang="ja-JP" altLang="en-US" sz="3600" b="1" dirty="0" smtClean="0">
                <a:solidFill>
                  <a:schemeClr val="accent5">
                    <a:lumMod val="40000"/>
                    <a:lumOff val="60000"/>
                  </a:schemeClr>
                </a:solidFill>
              </a:rPr>
              <a:t>現実的に難しい。</a:t>
            </a:r>
            <a:endParaRPr lang="ja-JP" altLang="en-US" sz="3600" b="1" dirty="0">
              <a:solidFill>
                <a:schemeClr val="accent5">
                  <a:lumMod val="40000"/>
                  <a:lumOff val="60000"/>
                </a:schemeClr>
              </a:solidFill>
            </a:endParaRPr>
          </a:p>
        </p:txBody>
      </p:sp>
      <p:sp>
        <p:nvSpPr>
          <p:cNvPr id="6" name="テキスト ボックス 1"/>
          <p:cNvSpPr txBox="1">
            <a:spLocks noChangeArrowheads="1"/>
          </p:cNvSpPr>
          <p:nvPr/>
        </p:nvSpPr>
        <p:spPr bwMode="auto">
          <a:xfrm>
            <a:off x="4644008" y="1412776"/>
            <a:ext cx="396044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3600" b="1" dirty="0" smtClean="0">
                <a:solidFill>
                  <a:schemeClr val="accent5">
                    <a:lumMod val="40000"/>
                    <a:lumOff val="60000"/>
                  </a:schemeClr>
                </a:solidFill>
              </a:rPr>
              <a:t>にじみ出しは</a:t>
            </a:r>
            <a:endParaRPr lang="en-US" altLang="ja-JP" sz="3600" b="1" dirty="0" smtClean="0">
              <a:solidFill>
                <a:schemeClr val="accent5">
                  <a:lumMod val="40000"/>
                  <a:lumOff val="60000"/>
                </a:schemeClr>
              </a:solidFill>
            </a:endParaRPr>
          </a:p>
          <a:p>
            <a:pPr eaLnBrk="1" hangingPunct="1"/>
            <a:r>
              <a:rPr lang="ja-JP" altLang="en-US" sz="3600" b="1" dirty="0" smtClean="0">
                <a:solidFill>
                  <a:schemeClr val="accent5">
                    <a:lumMod val="40000"/>
                    <a:lumOff val="60000"/>
                  </a:schemeClr>
                </a:solidFill>
              </a:rPr>
              <a:t>重力流的な現象、</a:t>
            </a:r>
            <a:endParaRPr lang="en-US" altLang="ja-JP" sz="3600" b="1" dirty="0" smtClean="0">
              <a:solidFill>
                <a:schemeClr val="accent5">
                  <a:lumMod val="40000"/>
                  <a:lumOff val="60000"/>
                </a:schemeClr>
              </a:solidFill>
            </a:endParaRPr>
          </a:p>
          <a:p>
            <a:pPr eaLnBrk="1" hangingPunct="1"/>
            <a:r>
              <a:rPr lang="ja-JP" altLang="en-US" sz="3600" b="1" dirty="0" smtClean="0">
                <a:solidFill>
                  <a:schemeClr val="accent5">
                    <a:lumMod val="40000"/>
                    <a:lumOff val="60000"/>
                  </a:schemeClr>
                </a:solidFill>
              </a:rPr>
              <a:t>傾斜地では</a:t>
            </a:r>
            <a:endParaRPr lang="en-US" altLang="ja-JP" sz="3600" b="1" dirty="0" smtClean="0">
              <a:solidFill>
                <a:schemeClr val="accent5">
                  <a:lumMod val="40000"/>
                  <a:lumOff val="60000"/>
                </a:schemeClr>
              </a:solidFill>
            </a:endParaRPr>
          </a:p>
          <a:p>
            <a:pPr eaLnBrk="1" hangingPunct="1"/>
            <a:r>
              <a:rPr lang="ja-JP" altLang="en-US" sz="3600" b="1" dirty="0" smtClean="0">
                <a:solidFill>
                  <a:schemeClr val="accent5">
                    <a:lumMod val="40000"/>
                    <a:lumOff val="60000"/>
                  </a:schemeClr>
                </a:solidFill>
              </a:rPr>
              <a:t>より流出し易い。</a:t>
            </a:r>
            <a:endParaRPr lang="ja-JP" altLang="en-US" sz="3600" b="1" dirty="0">
              <a:solidFill>
                <a:schemeClr val="accent5">
                  <a:lumMod val="40000"/>
                  <a:lumOff val="60000"/>
                </a:schemeClr>
              </a:solidFill>
            </a:endParaRPr>
          </a:p>
        </p:txBody>
      </p:sp>
      <p:sp>
        <p:nvSpPr>
          <p:cNvPr id="7" name="テキスト ボックス 1"/>
          <p:cNvSpPr txBox="1">
            <a:spLocks noChangeArrowheads="1"/>
          </p:cNvSpPr>
          <p:nvPr/>
        </p:nvSpPr>
        <p:spPr bwMode="auto">
          <a:xfrm>
            <a:off x="639392" y="4869160"/>
            <a:ext cx="784887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3600" b="1" dirty="0" smtClean="0">
                <a:solidFill>
                  <a:schemeClr val="accent5">
                    <a:lumMod val="40000"/>
                    <a:lumOff val="60000"/>
                  </a:schemeClr>
                </a:solidFill>
              </a:rPr>
              <a:t>「斜面緑地」に着目し、その冷気供給能を実測により系統的に把握する。</a:t>
            </a:r>
            <a:endParaRPr lang="ja-JP" altLang="en-US" sz="3600" b="1" dirty="0">
              <a:solidFill>
                <a:schemeClr val="accent5">
                  <a:lumMod val="40000"/>
                  <a:lumOff val="60000"/>
                </a:schemeClr>
              </a:solidFill>
            </a:endParaRPr>
          </a:p>
        </p:txBody>
      </p:sp>
      <p:sp>
        <p:nvSpPr>
          <p:cNvPr id="9" name="正方形/長方形 8"/>
          <p:cNvSpPr/>
          <p:nvPr/>
        </p:nvSpPr>
        <p:spPr>
          <a:xfrm>
            <a:off x="639393" y="1423430"/>
            <a:ext cx="3500560" cy="229767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正方形/長方形 9"/>
          <p:cNvSpPr/>
          <p:nvPr/>
        </p:nvSpPr>
        <p:spPr>
          <a:xfrm>
            <a:off x="4644007" y="1423430"/>
            <a:ext cx="3672409" cy="2297670"/>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正方形/長方形 10"/>
          <p:cNvSpPr/>
          <p:nvPr/>
        </p:nvSpPr>
        <p:spPr>
          <a:xfrm flipV="1">
            <a:off x="640136" y="4869160"/>
            <a:ext cx="7676280" cy="1200328"/>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下矢印 1"/>
          <p:cNvSpPr/>
          <p:nvPr/>
        </p:nvSpPr>
        <p:spPr>
          <a:xfrm>
            <a:off x="1957625" y="3933056"/>
            <a:ext cx="864096" cy="720080"/>
          </a:xfrm>
          <a:prstGeom prst="downArrow">
            <a:avLst/>
          </a:prstGeom>
          <a:solidFill>
            <a:srgbClr val="FFFF99"/>
          </a:solidFill>
          <a:ln>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下矢印 11"/>
          <p:cNvSpPr/>
          <p:nvPr/>
        </p:nvSpPr>
        <p:spPr>
          <a:xfrm>
            <a:off x="5788955" y="3939902"/>
            <a:ext cx="864096" cy="720080"/>
          </a:xfrm>
          <a:prstGeom prst="downArrow">
            <a:avLst/>
          </a:prstGeom>
          <a:solidFill>
            <a:srgbClr val="FFFF99"/>
          </a:solidFill>
          <a:ln>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70661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2"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2" animBg="1"/>
      <p:bldP spid="10" grpId="0" animBg="1"/>
      <p:bldP spid="11" grpId="0" animBg="1"/>
      <p:bldP spid="2" grpId="0" animBg="1"/>
      <p:bldP spid="1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8189" y="551822"/>
            <a:ext cx="6606844" cy="4101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テキスト ボックス 1"/>
          <p:cNvSpPr txBox="1">
            <a:spLocks noChangeArrowheads="1"/>
          </p:cNvSpPr>
          <p:nvPr/>
        </p:nvSpPr>
        <p:spPr bwMode="auto">
          <a:xfrm>
            <a:off x="743601" y="4725144"/>
            <a:ext cx="763284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smtClean="0">
                <a:solidFill>
                  <a:schemeClr val="accent5">
                    <a:lumMod val="40000"/>
                    <a:lumOff val="60000"/>
                  </a:schemeClr>
                </a:solidFill>
                <a:latin typeface="+mn-ea"/>
                <a:ea typeface="+mn-ea"/>
                <a:cs typeface="Meiryo UI" pitchFamily="50" charset="-128"/>
              </a:rPr>
              <a:t>斜面緑地では</a:t>
            </a:r>
            <a:r>
              <a:rPr lang="en-US" altLang="ja-JP" sz="2800" b="1" dirty="0" smtClean="0">
                <a:solidFill>
                  <a:schemeClr val="accent5">
                    <a:lumMod val="40000"/>
                    <a:lumOff val="60000"/>
                  </a:schemeClr>
                </a:solidFill>
                <a:latin typeface="+mn-ea"/>
                <a:ea typeface="+mn-ea"/>
                <a:cs typeface="Meiryo UI" pitchFamily="50" charset="-128"/>
              </a:rPr>
              <a:t>200m</a:t>
            </a:r>
            <a:r>
              <a:rPr lang="ja-JP" altLang="en-US" sz="2800" b="1" dirty="0" smtClean="0">
                <a:solidFill>
                  <a:schemeClr val="accent5">
                    <a:lumMod val="40000"/>
                    <a:lumOff val="60000"/>
                  </a:schemeClr>
                </a:solidFill>
                <a:latin typeface="+mn-ea"/>
                <a:ea typeface="+mn-ea"/>
                <a:cs typeface="Meiryo UI" pitchFamily="50" charset="-128"/>
              </a:rPr>
              <a:t>程度以上の緑地幅があれば十分冷気流出が期待できる</a:t>
            </a:r>
            <a:endParaRPr lang="ja-JP" altLang="en-US" sz="2800" b="1" dirty="0">
              <a:solidFill>
                <a:schemeClr val="accent5">
                  <a:lumMod val="40000"/>
                  <a:lumOff val="60000"/>
                </a:schemeClr>
              </a:solidFill>
              <a:latin typeface="+mn-ea"/>
              <a:ea typeface="+mn-ea"/>
              <a:cs typeface="Meiryo UI" pitchFamily="50" charset="-128"/>
            </a:endParaRPr>
          </a:p>
        </p:txBody>
      </p:sp>
      <p:sp>
        <p:nvSpPr>
          <p:cNvPr id="8" name="テキスト ボックス 1"/>
          <p:cNvSpPr txBox="1">
            <a:spLocks noChangeArrowheads="1"/>
          </p:cNvSpPr>
          <p:nvPr/>
        </p:nvSpPr>
        <p:spPr bwMode="auto">
          <a:xfrm>
            <a:off x="248809" y="5805264"/>
            <a:ext cx="86409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ja-JP" altLang="en-US" sz="2800" b="1" dirty="0">
                <a:solidFill>
                  <a:schemeClr val="accent5">
                    <a:lumMod val="40000"/>
                    <a:lumOff val="60000"/>
                  </a:schemeClr>
                </a:solidFill>
              </a:rPr>
              <a:t>大規模な斜面緑地の研究解析</a:t>
            </a:r>
            <a:r>
              <a:rPr lang="ja-JP" altLang="en-US" sz="2800" b="1" dirty="0" smtClean="0">
                <a:solidFill>
                  <a:schemeClr val="accent5">
                    <a:lumMod val="40000"/>
                    <a:lumOff val="60000"/>
                  </a:schemeClr>
                </a:solidFill>
              </a:rPr>
              <a:t>は不十分なため、現在も斜面緑地が多く存在する多摩ニュータウンを対象に</a:t>
            </a:r>
            <a:endParaRPr lang="ja-JP" altLang="en-US" sz="2800" b="1" dirty="0">
              <a:solidFill>
                <a:schemeClr val="accent5">
                  <a:lumMod val="40000"/>
                  <a:lumOff val="60000"/>
                </a:schemeClr>
              </a:solidFill>
            </a:endParaRPr>
          </a:p>
        </p:txBody>
      </p:sp>
      <p:sp>
        <p:nvSpPr>
          <p:cNvPr id="12" name="正方形/長方形 11"/>
          <p:cNvSpPr/>
          <p:nvPr/>
        </p:nvSpPr>
        <p:spPr>
          <a:xfrm>
            <a:off x="323528" y="5805263"/>
            <a:ext cx="8496944" cy="998797"/>
          </a:xfrm>
          <a:prstGeom prst="rect">
            <a:avLst/>
          </a:prstGeom>
          <a:noFill/>
          <a:ln w="38100">
            <a:solidFill>
              <a:srgbClr val="FF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1"/>
          <p:cNvSpPr txBox="1">
            <a:spLocks noChangeArrowheads="1"/>
          </p:cNvSpPr>
          <p:nvPr/>
        </p:nvSpPr>
        <p:spPr bwMode="auto">
          <a:xfrm>
            <a:off x="1334692" y="0"/>
            <a:ext cx="645778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3200" b="1" dirty="0">
                <a:solidFill>
                  <a:schemeClr val="accent5">
                    <a:lumMod val="40000"/>
                    <a:lumOff val="60000"/>
                  </a:schemeClr>
                </a:solidFill>
                <a:latin typeface="+mn-ea"/>
                <a:ea typeface="+mn-ea"/>
                <a:cs typeface="メイリオ" pitchFamily="50" charset="-128"/>
              </a:rPr>
              <a:t>緑地の規模とにじみ出しの出現</a:t>
            </a:r>
            <a:r>
              <a:rPr lang="ja-JP" altLang="en-US" sz="3200" b="1" dirty="0" smtClean="0">
                <a:solidFill>
                  <a:schemeClr val="accent5">
                    <a:lumMod val="40000"/>
                    <a:lumOff val="60000"/>
                  </a:schemeClr>
                </a:solidFill>
                <a:latin typeface="+mn-ea"/>
                <a:ea typeface="+mn-ea"/>
                <a:cs typeface="メイリオ" pitchFamily="50" charset="-128"/>
              </a:rPr>
              <a:t>頻度</a:t>
            </a:r>
            <a:endParaRPr lang="en-US" altLang="ja-JP" sz="3200" b="1" dirty="0">
              <a:solidFill>
                <a:schemeClr val="accent5">
                  <a:lumMod val="40000"/>
                  <a:lumOff val="60000"/>
                </a:schemeClr>
              </a:solidFill>
              <a:latin typeface="+mn-ea"/>
              <a:ea typeface="+mn-ea"/>
              <a:cs typeface="メイリオ" pitchFamily="50" charset="-128"/>
            </a:endParaRPr>
          </a:p>
        </p:txBody>
      </p:sp>
      <p:sp>
        <p:nvSpPr>
          <p:cNvPr id="10" name="テキスト ボックス 1"/>
          <p:cNvSpPr txBox="1">
            <a:spLocks noChangeArrowheads="1"/>
          </p:cNvSpPr>
          <p:nvPr/>
        </p:nvSpPr>
        <p:spPr bwMode="auto">
          <a:xfrm>
            <a:off x="6752453" y="1471158"/>
            <a:ext cx="243517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ctr" eaLnBrk="1" hangingPunct="1"/>
            <a:r>
              <a:rPr lang="en-US" altLang="ja-JP" sz="2400" b="1" dirty="0">
                <a:solidFill>
                  <a:schemeClr val="accent5">
                    <a:lumMod val="40000"/>
                    <a:lumOff val="60000"/>
                  </a:schemeClr>
                </a:solidFill>
                <a:latin typeface="+mn-ea"/>
                <a:ea typeface="+mn-ea"/>
                <a:cs typeface="メイリオ" pitchFamily="50" charset="-128"/>
              </a:rPr>
              <a:t>20ha</a:t>
            </a:r>
            <a:r>
              <a:rPr lang="ja-JP" altLang="en-US" sz="2400" b="1" dirty="0">
                <a:solidFill>
                  <a:schemeClr val="accent5">
                    <a:lumMod val="40000"/>
                    <a:lumOff val="60000"/>
                  </a:schemeClr>
                </a:solidFill>
                <a:latin typeface="+mn-ea"/>
                <a:ea typeface="+mn-ea"/>
                <a:cs typeface="メイリオ" pitchFamily="50" charset="-128"/>
              </a:rPr>
              <a:t>を</a:t>
            </a:r>
            <a:r>
              <a:rPr lang="ja-JP" altLang="en-US" sz="2400" b="1" dirty="0" smtClean="0">
                <a:solidFill>
                  <a:schemeClr val="accent5">
                    <a:lumMod val="40000"/>
                    <a:lumOff val="60000"/>
                  </a:schemeClr>
                </a:solidFill>
                <a:latin typeface="+mn-ea"/>
                <a:ea typeface="+mn-ea"/>
                <a:cs typeface="メイリオ" pitchFamily="50" charset="-128"/>
              </a:rPr>
              <a:t>超える</a:t>
            </a:r>
            <a:endParaRPr lang="en-US" altLang="ja-JP" sz="2400" b="1" dirty="0" smtClean="0">
              <a:solidFill>
                <a:schemeClr val="accent5">
                  <a:lumMod val="40000"/>
                  <a:lumOff val="60000"/>
                </a:schemeClr>
              </a:solidFill>
              <a:latin typeface="+mn-ea"/>
              <a:ea typeface="+mn-ea"/>
              <a:cs typeface="メイリオ" pitchFamily="50" charset="-128"/>
            </a:endParaRPr>
          </a:p>
          <a:p>
            <a:pPr algn="ctr" eaLnBrk="1" hangingPunct="1"/>
            <a:r>
              <a:rPr lang="ja-JP" altLang="en-US" sz="2400" b="1" dirty="0" smtClean="0">
                <a:solidFill>
                  <a:schemeClr val="accent5">
                    <a:lumMod val="40000"/>
                    <a:lumOff val="60000"/>
                  </a:schemeClr>
                </a:solidFill>
                <a:latin typeface="+mn-ea"/>
                <a:ea typeface="+mn-ea"/>
                <a:cs typeface="メイリオ" pitchFamily="50" charset="-128"/>
              </a:rPr>
              <a:t>大規模</a:t>
            </a:r>
            <a:r>
              <a:rPr lang="ja-JP" altLang="en-US" sz="2400" b="1" dirty="0">
                <a:solidFill>
                  <a:schemeClr val="accent5">
                    <a:lumMod val="40000"/>
                    <a:lumOff val="60000"/>
                  </a:schemeClr>
                </a:solidFill>
                <a:latin typeface="+mn-ea"/>
                <a:ea typeface="+mn-ea"/>
                <a:cs typeface="メイリオ" pitchFamily="50" charset="-128"/>
              </a:rPr>
              <a:t>公園では</a:t>
            </a:r>
            <a:r>
              <a:rPr lang="en-US" altLang="ja-JP" sz="2400" b="1" dirty="0" smtClean="0">
                <a:solidFill>
                  <a:schemeClr val="accent5">
                    <a:lumMod val="40000"/>
                    <a:lumOff val="60000"/>
                  </a:schemeClr>
                </a:solidFill>
                <a:latin typeface="+mn-ea"/>
                <a:ea typeface="+mn-ea"/>
                <a:cs typeface="メイリオ" pitchFamily="50" charset="-128"/>
              </a:rPr>
              <a:t>2</a:t>
            </a:r>
            <a:r>
              <a:rPr lang="ja-JP" altLang="en-US" sz="2400" b="1" dirty="0">
                <a:solidFill>
                  <a:schemeClr val="accent5">
                    <a:lumMod val="40000"/>
                    <a:lumOff val="60000"/>
                  </a:schemeClr>
                </a:solidFill>
                <a:latin typeface="+mn-ea"/>
                <a:ea typeface="+mn-ea"/>
                <a:cs typeface="メイリオ" pitchFamily="50" charset="-128"/>
              </a:rPr>
              <a:t>℃</a:t>
            </a:r>
            <a:r>
              <a:rPr lang="ja-JP" altLang="en-US" sz="2400" b="1" dirty="0" smtClean="0">
                <a:solidFill>
                  <a:schemeClr val="accent5">
                    <a:lumMod val="40000"/>
                    <a:lumOff val="60000"/>
                  </a:schemeClr>
                </a:solidFill>
                <a:latin typeface="+mn-ea"/>
                <a:ea typeface="+mn-ea"/>
                <a:cs typeface="メイリオ" pitchFamily="50" charset="-128"/>
              </a:rPr>
              <a:t>以上</a:t>
            </a:r>
            <a:r>
              <a:rPr lang="ja-JP" altLang="en-US" sz="2400" b="1" dirty="0">
                <a:solidFill>
                  <a:schemeClr val="accent5">
                    <a:lumMod val="40000"/>
                    <a:lumOff val="60000"/>
                  </a:schemeClr>
                </a:solidFill>
                <a:latin typeface="+mn-ea"/>
                <a:ea typeface="+mn-ea"/>
                <a:cs typeface="メイリオ" pitchFamily="50" charset="-128"/>
              </a:rPr>
              <a:t>の温度差の明確な冷気のにじみ出しが確実に</a:t>
            </a:r>
            <a:r>
              <a:rPr lang="ja-JP" altLang="en-US" sz="2400" b="1" dirty="0" smtClean="0">
                <a:solidFill>
                  <a:schemeClr val="accent5">
                    <a:lumMod val="40000"/>
                    <a:lumOff val="60000"/>
                  </a:schemeClr>
                </a:solidFill>
                <a:latin typeface="+mn-ea"/>
                <a:ea typeface="+mn-ea"/>
                <a:cs typeface="メイリオ" pitchFamily="50" charset="-128"/>
              </a:rPr>
              <a:t>出現</a:t>
            </a:r>
            <a:endParaRPr lang="en-US" altLang="ja-JP" sz="2400" b="1" dirty="0">
              <a:solidFill>
                <a:schemeClr val="accent5">
                  <a:lumMod val="40000"/>
                  <a:lumOff val="60000"/>
                </a:schemeClr>
              </a:solidFill>
              <a:latin typeface="+mn-ea"/>
              <a:ea typeface="+mn-ea"/>
              <a:cs typeface="メイリオ" pitchFamily="50" charset="-128"/>
            </a:endParaRPr>
          </a:p>
        </p:txBody>
      </p:sp>
      <p:grpSp>
        <p:nvGrpSpPr>
          <p:cNvPr id="2" name="グループ化 1"/>
          <p:cNvGrpSpPr/>
          <p:nvPr/>
        </p:nvGrpSpPr>
        <p:grpSpPr>
          <a:xfrm>
            <a:off x="4716016" y="858840"/>
            <a:ext cx="4375554" cy="2897801"/>
            <a:chOff x="5106679" y="326580"/>
            <a:chExt cx="5523939" cy="1926267"/>
          </a:xfrm>
        </p:grpSpPr>
        <p:sp>
          <p:nvSpPr>
            <p:cNvPr id="13" name="正方形/長方形 12"/>
            <p:cNvSpPr/>
            <p:nvPr/>
          </p:nvSpPr>
          <p:spPr>
            <a:xfrm>
              <a:off x="7812506" y="718425"/>
              <a:ext cx="2818112" cy="1534422"/>
            </a:xfrm>
            <a:prstGeom prst="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 name="正方形/長方形 13"/>
            <p:cNvSpPr/>
            <p:nvPr/>
          </p:nvSpPr>
          <p:spPr>
            <a:xfrm>
              <a:off x="5106679" y="326580"/>
              <a:ext cx="1225092" cy="711728"/>
            </a:xfrm>
            <a:prstGeom prst="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3" name="グループ化 2"/>
          <p:cNvGrpSpPr/>
          <p:nvPr/>
        </p:nvGrpSpPr>
        <p:grpSpPr>
          <a:xfrm>
            <a:off x="858027" y="846137"/>
            <a:ext cx="7416824" cy="4833113"/>
            <a:chOff x="2440805" y="864021"/>
            <a:chExt cx="7416824" cy="4833113"/>
          </a:xfrm>
        </p:grpSpPr>
        <p:sp>
          <p:nvSpPr>
            <p:cNvPr id="11" name="正方形/長方形 10"/>
            <p:cNvSpPr/>
            <p:nvPr/>
          </p:nvSpPr>
          <p:spPr>
            <a:xfrm>
              <a:off x="2440805" y="4743027"/>
              <a:ext cx="7416824" cy="954107"/>
            </a:xfrm>
            <a:prstGeom prst="rect">
              <a:avLst/>
            </a:prstGeom>
            <a:noFill/>
            <a:ln w="381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正方形/長方形 14"/>
            <p:cNvSpPr/>
            <p:nvPr/>
          </p:nvSpPr>
          <p:spPr>
            <a:xfrm>
              <a:off x="3850522" y="864021"/>
              <a:ext cx="2448272" cy="3014911"/>
            </a:xfrm>
            <a:prstGeom prst="rect">
              <a:avLst/>
            </a:prstGeom>
            <a:noFill/>
            <a:ln w="381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Tree>
    <p:extLst>
      <p:ext uri="{BB962C8B-B14F-4D97-AF65-F5344CB8AC3E}">
        <p14:creationId xmlns:p14="http://schemas.microsoft.com/office/powerpoint/2010/main" val="114685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10"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nodeType="clickEffect">
                                  <p:stCondLst>
                                    <p:cond delay="0"/>
                                  </p:stCondLst>
                                  <p:childTnLst>
                                    <p:animEffect transition="out" filter="fad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a:spLocks noChangeArrowheads="1"/>
          </p:cNvSpPr>
          <p:nvPr/>
        </p:nvSpPr>
        <p:spPr bwMode="auto">
          <a:xfrm>
            <a:off x="323528" y="50721"/>
            <a:ext cx="234882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4000" b="1" dirty="0" smtClean="0">
                <a:solidFill>
                  <a:schemeClr val="accent5">
                    <a:lumMod val="40000"/>
                    <a:lumOff val="60000"/>
                  </a:schemeClr>
                </a:solidFill>
              </a:rPr>
              <a:t>測定方法</a:t>
            </a:r>
            <a:endParaRPr lang="ja-JP" altLang="en-US" sz="4000" b="1" dirty="0">
              <a:solidFill>
                <a:schemeClr val="accent5">
                  <a:lumMod val="40000"/>
                  <a:lumOff val="60000"/>
                </a:schemeClr>
              </a:solidFill>
            </a:endParaRPr>
          </a:p>
        </p:txBody>
      </p:sp>
      <p:sp>
        <p:nvSpPr>
          <p:cNvPr id="3" name="テキスト ボックス 1"/>
          <p:cNvSpPr txBox="1">
            <a:spLocks noChangeArrowheads="1"/>
          </p:cNvSpPr>
          <p:nvPr/>
        </p:nvSpPr>
        <p:spPr bwMode="auto">
          <a:xfrm>
            <a:off x="4685736" y="235387"/>
            <a:ext cx="41764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800" b="1" dirty="0" smtClean="0">
                <a:solidFill>
                  <a:schemeClr val="accent5">
                    <a:lumMod val="40000"/>
                    <a:lumOff val="60000"/>
                  </a:schemeClr>
                </a:solidFill>
              </a:rPr>
              <a:t>項目は、気温・風向・風速</a:t>
            </a:r>
            <a:endParaRPr lang="ja-JP" altLang="en-US" sz="2800" b="1" dirty="0">
              <a:solidFill>
                <a:schemeClr val="accent5">
                  <a:lumMod val="40000"/>
                  <a:lumOff val="60000"/>
                </a:schemeClr>
              </a:solidFill>
            </a:endParaRPr>
          </a:p>
        </p:txBody>
      </p:sp>
      <p:grpSp>
        <p:nvGrpSpPr>
          <p:cNvPr id="4" name="Group 2"/>
          <p:cNvGrpSpPr>
            <a:grpSpLocks noChangeAspect="1"/>
          </p:cNvGrpSpPr>
          <p:nvPr/>
        </p:nvGrpSpPr>
        <p:grpSpPr bwMode="auto">
          <a:xfrm>
            <a:off x="474084" y="1271804"/>
            <a:ext cx="8198492" cy="3526725"/>
            <a:chOff x="4841" y="11433"/>
            <a:chExt cx="6264" cy="2695"/>
          </a:xfrm>
          <a:solidFill>
            <a:schemeClr val="bg1"/>
          </a:solidFill>
        </p:grpSpPr>
        <p:pic>
          <p:nvPicPr>
            <p:cNvPr id="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41" y="11448"/>
              <a:ext cx="3206" cy="26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66" y="11433"/>
              <a:ext cx="2939" cy="269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7" name="テキスト ボックス 4"/>
          <p:cNvSpPr txBox="1">
            <a:spLocks noChangeArrowheads="1"/>
          </p:cNvSpPr>
          <p:nvPr/>
        </p:nvSpPr>
        <p:spPr bwMode="auto">
          <a:xfrm>
            <a:off x="2596847" y="758607"/>
            <a:ext cx="21605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algn="ctr"/>
            <a:r>
              <a:rPr lang="ja-JP" altLang="en-US" sz="2800" dirty="0">
                <a:solidFill>
                  <a:schemeClr val="bg1"/>
                </a:solidFill>
              </a:rPr>
              <a:t>温度ロガー</a:t>
            </a:r>
          </a:p>
        </p:txBody>
      </p:sp>
      <p:sp>
        <p:nvSpPr>
          <p:cNvPr id="8" name="テキスト ボックス 5"/>
          <p:cNvSpPr txBox="1">
            <a:spLocks noChangeArrowheads="1"/>
          </p:cNvSpPr>
          <p:nvPr/>
        </p:nvSpPr>
        <p:spPr bwMode="auto">
          <a:xfrm>
            <a:off x="5353155" y="786183"/>
            <a:ext cx="2841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algn="ctr"/>
            <a:r>
              <a:rPr lang="ja-JP" altLang="en-US" sz="2800" dirty="0">
                <a:solidFill>
                  <a:schemeClr val="bg1"/>
                </a:solidFill>
              </a:rPr>
              <a:t>超音波風速計</a:t>
            </a:r>
          </a:p>
        </p:txBody>
      </p:sp>
      <p:sp>
        <p:nvSpPr>
          <p:cNvPr id="9" name="テキスト ボックス 1"/>
          <p:cNvSpPr txBox="1">
            <a:spLocks noChangeArrowheads="1"/>
          </p:cNvSpPr>
          <p:nvPr/>
        </p:nvSpPr>
        <p:spPr bwMode="auto">
          <a:xfrm>
            <a:off x="256457" y="4825508"/>
            <a:ext cx="23042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4000" b="1" dirty="0" smtClean="0">
                <a:solidFill>
                  <a:schemeClr val="accent5">
                    <a:lumMod val="40000"/>
                    <a:lumOff val="60000"/>
                  </a:schemeClr>
                </a:solidFill>
              </a:rPr>
              <a:t>測定期間</a:t>
            </a:r>
            <a:endParaRPr lang="ja-JP" altLang="en-US" sz="4000" b="1" dirty="0">
              <a:solidFill>
                <a:schemeClr val="accent5">
                  <a:lumMod val="40000"/>
                  <a:lumOff val="60000"/>
                </a:schemeClr>
              </a:solidFill>
            </a:endParaRPr>
          </a:p>
        </p:txBody>
      </p:sp>
      <p:sp>
        <p:nvSpPr>
          <p:cNvPr id="10" name="テキスト ボックス 1"/>
          <p:cNvSpPr txBox="1">
            <a:spLocks noChangeArrowheads="1"/>
          </p:cNvSpPr>
          <p:nvPr/>
        </p:nvSpPr>
        <p:spPr bwMode="auto">
          <a:xfrm>
            <a:off x="4775713" y="5877100"/>
            <a:ext cx="336140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800" b="1" dirty="0" smtClean="0">
                <a:solidFill>
                  <a:schemeClr val="accent5">
                    <a:lumMod val="40000"/>
                    <a:lumOff val="60000"/>
                  </a:schemeClr>
                </a:solidFill>
              </a:rPr>
              <a:t>２０１２年８月８日～</a:t>
            </a:r>
            <a:endParaRPr lang="en-US" altLang="ja-JP" sz="2800" b="1" dirty="0" smtClean="0">
              <a:solidFill>
                <a:schemeClr val="accent5">
                  <a:lumMod val="40000"/>
                  <a:lumOff val="60000"/>
                </a:schemeClr>
              </a:solidFill>
            </a:endParaRPr>
          </a:p>
          <a:p>
            <a:pPr eaLnBrk="1" hangingPunct="1"/>
            <a:r>
              <a:rPr lang="ja-JP" altLang="en-US" sz="2800" b="1" dirty="0" smtClean="0">
                <a:solidFill>
                  <a:schemeClr val="accent5">
                    <a:lumMod val="40000"/>
                    <a:lumOff val="60000"/>
                  </a:schemeClr>
                </a:solidFill>
              </a:rPr>
              <a:t>９月２９日の５３日間</a:t>
            </a:r>
            <a:endParaRPr lang="en-US" altLang="ja-JP" sz="2800" b="1" dirty="0" smtClean="0">
              <a:solidFill>
                <a:schemeClr val="accent5">
                  <a:lumMod val="40000"/>
                  <a:lumOff val="60000"/>
                </a:schemeClr>
              </a:solidFill>
            </a:endParaRPr>
          </a:p>
        </p:txBody>
      </p:sp>
      <p:sp>
        <p:nvSpPr>
          <p:cNvPr id="11" name="テキスト ボックス 1"/>
          <p:cNvSpPr txBox="1">
            <a:spLocks noChangeArrowheads="1"/>
          </p:cNvSpPr>
          <p:nvPr/>
        </p:nvSpPr>
        <p:spPr bwMode="auto">
          <a:xfrm>
            <a:off x="4757143" y="4941168"/>
            <a:ext cx="41307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800" b="1" dirty="0" smtClean="0">
                <a:solidFill>
                  <a:schemeClr val="accent5">
                    <a:lumMod val="40000"/>
                    <a:lumOff val="60000"/>
                  </a:schemeClr>
                </a:solidFill>
              </a:rPr>
              <a:t>２０１１年１２月２８日から</a:t>
            </a:r>
            <a:endParaRPr lang="en-US" altLang="ja-JP" sz="2800" b="1" dirty="0" smtClean="0">
              <a:solidFill>
                <a:schemeClr val="accent5">
                  <a:lumMod val="40000"/>
                  <a:lumOff val="60000"/>
                </a:schemeClr>
              </a:solidFill>
            </a:endParaRPr>
          </a:p>
          <a:p>
            <a:pPr eaLnBrk="1" hangingPunct="1"/>
            <a:r>
              <a:rPr lang="ja-JP" altLang="en-US" sz="2800" b="1" dirty="0" smtClean="0">
                <a:solidFill>
                  <a:schemeClr val="accent5">
                    <a:lumMod val="40000"/>
                    <a:lumOff val="60000"/>
                  </a:schemeClr>
                </a:solidFill>
              </a:rPr>
              <a:t>継続的に気温のみを測定</a:t>
            </a:r>
            <a:endParaRPr lang="en-US" altLang="ja-JP" sz="2800" b="1" dirty="0" smtClean="0">
              <a:solidFill>
                <a:schemeClr val="accent5">
                  <a:lumMod val="40000"/>
                  <a:lumOff val="60000"/>
                </a:schemeClr>
              </a:solidFill>
            </a:endParaRPr>
          </a:p>
        </p:txBody>
      </p:sp>
      <p:sp>
        <p:nvSpPr>
          <p:cNvPr id="13" name="テキスト ボックス 1"/>
          <p:cNvSpPr txBox="1">
            <a:spLocks noChangeArrowheads="1"/>
          </p:cNvSpPr>
          <p:nvPr/>
        </p:nvSpPr>
        <p:spPr bwMode="auto">
          <a:xfrm>
            <a:off x="2771800" y="5156611"/>
            <a:ext cx="16246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r" eaLnBrk="1" hangingPunct="1"/>
            <a:r>
              <a:rPr lang="ja-JP" altLang="en-US" sz="2800" b="1" dirty="0" smtClean="0">
                <a:solidFill>
                  <a:schemeClr val="accent5">
                    <a:lumMod val="40000"/>
                    <a:lumOff val="60000"/>
                  </a:schemeClr>
                </a:solidFill>
              </a:rPr>
              <a:t>広域測定</a:t>
            </a:r>
            <a:endParaRPr lang="en-US" altLang="ja-JP" sz="2800" b="1" dirty="0" smtClean="0">
              <a:solidFill>
                <a:schemeClr val="accent5">
                  <a:lumMod val="40000"/>
                  <a:lumOff val="60000"/>
                </a:schemeClr>
              </a:solidFill>
            </a:endParaRPr>
          </a:p>
        </p:txBody>
      </p:sp>
      <p:sp>
        <p:nvSpPr>
          <p:cNvPr id="14" name="テキスト ボックス 1"/>
          <p:cNvSpPr txBox="1">
            <a:spLocks noChangeArrowheads="1"/>
          </p:cNvSpPr>
          <p:nvPr/>
        </p:nvSpPr>
        <p:spPr bwMode="auto">
          <a:xfrm>
            <a:off x="2771800" y="6021288"/>
            <a:ext cx="16246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r" eaLnBrk="1" hangingPunct="1"/>
            <a:r>
              <a:rPr lang="ja-JP" altLang="en-US" sz="2800" b="1" dirty="0">
                <a:solidFill>
                  <a:schemeClr val="accent5">
                    <a:lumMod val="40000"/>
                    <a:lumOff val="60000"/>
                  </a:schemeClr>
                </a:solidFill>
              </a:rPr>
              <a:t>集中</a:t>
            </a:r>
            <a:r>
              <a:rPr lang="ja-JP" altLang="en-US" sz="2800" b="1" dirty="0" smtClean="0">
                <a:solidFill>
                  <a:schemeClr val="accent5">
                    <a:lumMod val="40000"/>
                    <a:lumOff val="60000"/>
                  </a:schemeClr>
                </a:solidFill>
              </a:rPr>
              <a:t>測定</a:t>
            </a:r>
            <a:endParaRPr lang="en-US" altLang="ja-JP" sz="2800" b="1" dirty="0" smtClean="0">
              <a:solidFill>
                <a:schemeClr val="accent5">
                  <a:lumMod val="40000"/>
                  <a:lumOff val="60000"/>
                </a:schemeClr>
              </a:solidFill>
            </a:endParaRPr>
          </a:p>
        </p:txBody>
      </p:sp>
    </p:spTree>
    <p:extLst>
      <p:ext uri="{BB962C8B-B14F-4D97-AF65-F5344CB8AC3E}">
        <p14:creationId xmlns:p14="http://schemas.microsoft.com/office/powerpoint/2010/main" val="1652059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グループ化 17"/>
          <p:cNvGrpSpPr/>
          <p:nvPr/>
        </p:nvGrpSpPr>
        <p:grpSpPr>
          <a:xfrm>
            <a:off x="33406" y="116550"/>
            <a:ext cx="4232947" cy="3203351"/>
            <a:chOff x="0" y="3666233"/>
            <a:chExt cx="4232947" cy="3203351"/>
          </a:xfrm>
        </p:grpSpPr>
        <p:grpSp>
          <p:nvGrpSpPr>
            <p:cNvPr id="17" name="グループ化 16"/>
            <p:cNvGrpSpPr/>
            <p:nvPr/>
          </p:nvGrpSpPr>
          <p:grpSpPr>
            <a:xfrm>
              <a:off x="0" y="3666233"/>
              <a:ext cx="4232947" cy="3203351"/>
              <a:chOff x="0" y="3666233"/>
              <a:chExt cx="4232947" cy="3203351"/>
            </a:xfrm>
          </p:grpSpPr>
          <p:grpSp>
            <p:nvGrpSpPr>
              <p:cNvPr id="6" name="グループ化 5"/>
              <p:cNvGrpSpPr>
                <a:grpSpLocks noChangeAspect="1"/>
              </p:cNvGrpSpPr>
              <p:nvPr/>
            </p:nvGrpSpPr>
            <p:grpSpPr>
              <a:xfrm>
                <a:off x="0" y="3666233"/>
                <a:ext cx="4232947" cy="3203351"/>
                <a:chOff x="4935" y="4314824"/>
                <a:chExt cx="3347865" cy="2533551"/>
              </a:xfrm>
            </p:grpSpPr>
            <p:pic>
              <p:nvPicPr>
                <p:cNvPr id="2052" name="Picture 4"/>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069" t="16185" r="29348" b="7690"/>
                <a:stretch/>
              </p:blipFill>
              <p:spPr bwMode="auto">
                <a:xfrm>
                  <a:off x="4935" y="4314824"/>
                  <a:ext cx="3347865" cy="2533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フローチャート : 結合子 2"/>
                <p:cNvSpPr/>
                <p:nvPr/>
              </p:nvSpPr>
              <p:spPr>
                <a:xfrm>
                  <a:off x="2327052" y="4995793"/>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フローチャート : 結合子 7"/>
                <p:cNvSpPr/>
                <p:nvPr/>
              </p:nvSpPr>
              <p:spPr>
                <a:xfrm>
                  <a:off x="611560" y="5264628"/>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フローチャート : 結合子 9"/>
                <p:cNvSpPr/>
                <p:nvPr/>
              </p:nvSpPr>
              <p:spPr>
                <a:xfrm>
                  <a:off x="1380789" y="5241441"/>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フローチャート : 結合子 11"/>
                <p:cNvSpPr/>
                <p:nvPr/>
              </p:nvSpPr>
              <p:spPr>
                <a:xfrm>
                  <a:off x="2411285" y="6241356"/>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正方形/長方形 3"/>
                <p:cNvSpPr/>
                <p:nvPr/>
              </p:nvSpPr>
              <p:spPr>
                <a:xfrm>
                  <a:off x="1143534" y="5310142"/>
                  <a:ext cx="504056" cy="360040"/>
                </a:xfrm>
                <a:prstGeom prst="rect">
                  <a:avLst/>
                </a:prstGeom>
                <a:noFill/>
                <a:ln>
                  <a:solidFill>
                    <a:srgbClr val="9933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フローチャート : 結合子 14"/>
                <p:cNvSpPr/>
                <p:nvPr/>
              </p:nvSpPr>
              <p:spPr>
                <a:xfrm>
                  <a:off x="1470981" y="5462750"/>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フローチャート : 結合子 15"/>
                <p:cNvSpPr/>
                <p:nvPr/>
              </p:nvSpPr>
              <p:spPr>
                <a:xfrm>
                  <a:off x="1280263" y="5462750"/>
                  <a:ext cx="45719" cy="45719"/>
                </a:xfrm>
                <a:prstGeom prst="flowChartConnector">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22" name="フローチャート : 結合子 21"/>
              <p:cNvSpPr>
                <a:spLocks noChangeAspect="1"/>
              </p:cNvSpPr>
              <p:nvPr/>
            </p:nvSpPr>
            <p:spPr>
              <a:xfrm>
                <a:off x="3049985" y="6365970"/>
                <a:ext cx="436867" cy="429640"/>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23" name="二等辺三角形 22"/>
              <p:cNvSpPr/>
              <p:nvPr/>
            </p:nvSpPr>
            <p:spPr>
              <a:xfrm>
                <a:off x="3220564" y="6388060"/>
                <a:ext cx="105944" cy="40754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14" name="グループ化 13"/>
            <p:cNvGrpSpPr/>
            <p:nvPr/>
          </p:nvGrpSpPr>
          <p:grpSpPr>
            <a:xfrm>
              <a:off x="683568" y="4245185"/>
              <a:ext cx="3415444" cy="2485150"/>
              <a:chOff x="683568" y="4245185"/>
              <a:chExt cx="3415444" cy="2485150"/>
            </a:xfrm>
          </p:grpSpPr>
          <p:sp>
            <p:nvSpPr>
              <p:cNvPr id="7" name="テキスト ボックス 6"/>
              <p:cNvSpPr txBox="1"/>
              <p:nvPr/>
            </p:nvSpPr>
            <p:spPr>
              <a:xfrm>
                <a:off x="3450940" y="6453336"/>
                <a:ext cx="648072" cy="276999"/>
              </a:xfrm>
              <a:prstGeom prst="rect">
                <a:avLst/>
              </a:prstGeom>
              <a:noFill/>
            </p:spPr>
            <p:txBody>
              <a:bodyPr wrap="square" rtlCol="0">
                <a:spAutoFit/>
              </a:bodyPr>
              <a:lstStyle/>
              <a:p>
                <a:r>
                  <a:rPr lang="ja-JP" altLang="en-US" sz="1200" b="1" dirty="0" smtClean="0"/>
                  <a:t>東京</a:t>
                </a:r>
                <a:r>
                  <a:rPr lang="ja-JP" altLang="en-US" sz="1200" b="1" dirty="0"/>
                  <a:t>湾</a:t>
                </a:r>
                <a:endParaRPr kumimoji="1" lang="ja-JP" altLang="en-US" sz="1200" b="1" dirty="0"/>
              </a:p>
            </p:txBody>
          </p:sp>
          <p:grpSp>
            <p:nvGrpSpPr>
              <p:cNvPr id="5" name="グループ化 4"/>
              <p:cNvGrpSpPr/>
              <p:nvPr/>
            </p:nvGrpSpPr>
            <p:grpSpPr>
              <a:xfrm>
                <a:off x="683568" y="4245185"/>
                <a:ext cx="2589968" cy="1862998"/>
                <a:chOff x="253840" y="4768432"/>
                <a:chExt cx="2589968" cy="1862998"/>
              </a:xfrm>
            </p:grpSpPr>
            <p:sp>
              <p:nvSpPr>
                <p:cNvPr id="2" name="テキスト ボックス 1"/>
                <p:cNvSpPr txBox="1"/>
                <p:nvPr/>
              </p:nvSpPr>
              <p:spPr>
                <a:xfrm>
                  <a:off x="2327052" y="4768432"/>
                  <a:ext cx="516756" cy="276999"/>
                </a:xfrm>
                <a:prstGeom prst="rect">
                  <a:avLst/>
                </a:prstGeom>
                <a:noFill/>
              </p:spPr>
              <p:txBody>
                <a:bodyPr wrap="square" rtlCol="0">
                  <a:spAutoFit/>
                </a:bodyPr>
                <a:lstStyle/>
                <a:p>
                  <a:r>
                    <a:rPr kumimoji="1" lang="ja-JP" altLang="en-US" sz="1200" b="1" dirty="0" smtClean="0"/>
                    <a:t>新宿</a:t>
                  </a:r>
                  <a:endParaRPr kumimoji="1" lang="ja-JP" altLang="en-US" sz="1200" b="1" dirty="0"/>
                </a:p>
              </p:txBody>
            </p:sp>
            <p:sp>
              <p:nvSpPr>
                <p:cNvPr id="9" name="テキスト ボックス 8"/>
                <p:cNvSpPr txBox="1"/>
                <p:nvPr/>
              </p:nvSpPr>
              <p:spPr>
                <a:xfrm>
                  <a:off x="253840" y="5107791"/>
                  <a:ext cx="648072" cy="276999"/>
                </a:xfrm>
                <a:prstGeom prst="rect">
                  <a:avLst/>
                </a:prstGeom>
                <a:noFill/>
              </p:spPr>
              <p:txBody>
                <a:bodyPr wrap="square" rtlCol="0">
                  <a:spAutoFit/>
                </a:bodyPr>
                <a:lstStyle/>
                <a:p>
                  <a:r>
                    <a:rPr lang="ja-JP" altLang="en-US" sz="1200" b="1" dirty="0"/>
                    <a:t>八王子</a:t>
                  </a:r>
                  <a:endParaRPr kumimoji="1" lang="ja-JP" altLang="en-US" sz="1200" b="1" dirty="0"/>
                </a:p>
              </p:txBody>
            </p:sp>
            <p:sp>
              <p:nvSpPr>
                <p:cNvPr id="11" name="テキスト ボックス 10"/>
                <p:cNvSpPr txBox="1"/>
                <p:nvPr/>
              </p:nvSpPr>
              <p:spPr>
                <a:xfrm>
                  <a:off x="1285204" y="5077138"/>
                  <a:ext cx="516756" cy="276999"/>
                </a:xfrm>
                <a:prstGeom prst="rect">
                  <a:avLst/>
                </a:prstGeom>
                <a:noFill/>
              </p:spPr>
              <p:txBody>
                <a:bodyPr wrap="square" rtlCol="0">
                  <a:spAutoFit/>
                </a:bodyPr>
                <a:lstStyle/>
                <a:p>
                  <a:r>
                    <a:rPr lang="ja-JP" altLang="en-US" sz="1200" b="1" dirty="0"/>
                    <a:t>府中</a:t>
                  </a:r>
                  <a:endParaRPr kumimoji="1" lang="ja-JP" altLang="en-US" sz="1200" b="1" dirty="0"/>
                </a:p>
              </p:txBody>
            </p:sp>
            <p:sp>
              <p:nvSpPr>
                <p:cNvPr id="13" name="テキスト ボックス 12"/>
                <p:cNvSpPr txBox="1"/>
                <p:nvPr/>
              </p:nvSpPr>
              <p:spPr>
                <a:xfrm>
                  <a:off x="2281752" y="6354431"/>
                  <a:ext cx="516756" cy="276999"/>
                </a:xfrm>
                <a:prstGeom prst="rect">
                  <a:avLst/>
                </a:prstGeom>
                <a:noFill/>
              </p:spPr>
              <p:txBody>
                <a:bodyPr wrap="square" rtlCol="0">
                  <a:spAutoFit/>
                </a:bodyPr>
                <a:lstStyle/>
                <a:p>
                  <a:r>
                    <a:rPr lang="ja-JP" altLang="en-US" sz="1200" b="1" dirty="0"/>
                    <a:t>川崎</a:t>
                  </a:r>
                  <a:endParaRPr kumimoji="1" lang="ja-JP" altLang="en-US" sz="1200" b="1" dirty="0"/>
                </a:p>
              </p:txBody>
            </p:sp>
          </p:grpSp>
          <p:sp>
            <p:nvSpPr>
              <p:cNvPr id="19" name="テキスト ボックス 18"/>
              <p:cNvSpPr txBox="1"/>
              <p:nvPr/>
            </p:nvSpPr>
            <p:spPr>
              <a:xfrm>
                <a:off x="1633124" y="5113091"/>
                <a:ext cx="516756" cy="276999"/>
              </a:xfrm>
              <a:prstGeom prst="rect">
                <a:avLst/>
              </a:prstGeom>
              <a:noFill/>
            </p:spPr>
            <p:txBody>
              <a:bodyPr wrap="square" rtlCol="0">
                <a:spAutoFit/>
              </a:bodyPr>
              <a:lstStyle/>
              <a:p>
                <a:r>
                  <a:rPr lang="ja-JP" altLang="en-US" sz="1200" b="1" dirty="0"/>
                  <a:t>稲城</a:t>
                </a:r>
                <a:endParaRPr kumimoji="1" lang="ja-JP" altLang="en-US" sz="1200" b="1" dirty="0"/>
              </a:p>
            </p:txBody>
          </p:sp>
          <p:sp>
            <p:nvSpPr>
              <p:cNvPr id="20" name="テキスト ボックス 19"/>
              <p:cNvSpPr txBox="1"/>
              <p:nvPr/>
            </p:nvSpPr>
            <p:spPr>
              <a:xfrm>
                <a:off x="1391988" y="4905635"/>
                <a:ext cx="516756" cy="276999"/>
              </a:xfrm>
              <a:prstGeom prst="rect">
                <a:avLst/>
              </a:prstGeom>
              <a:noFill/>
            </p:spPr>
            <p:txBody>
              <a:bodyPr wrap="square" rtlCol="0">
                <a:spAutoFit/>
              </a:bodyPr>
              <a:lstStyle/>
              <a:p>
                <a:r>
                  <a:rPr lang="ja-JP" altLang="en-US" sz="1200" b="1" dirty="0"/>
                  <a:t>多摩</a:t>
                </a:r>
                <a:endParaRPr kumimoji="1" lang="ja-JP" altLang="en-US" sz="1200" b="1" dirty="0"/>
              </a:p>
            </p:txBody>
          </p:sp>
        </p:grpSp>
      </p:grpSp>
      <p:grpSp>
        <p:nvGrpSpPr>
          <p:cNvPr id="2061" name="グループ化 2060"/>
          <p:cNvGrpSpPr/>
          <p:nvPr/>
        </p:nvGrpSpPr>
        <p:grpSpPr>
          <a:xfrm>
            <a:off x="1473019" y="479574"/>
            <a:ext cx="7478629" cy="2790774"/>
            <a:chOff x="1489202" y="278187"/>
            <a:chExt cx="7478629" cy="2790774"/>
          </a:xfrm>
        </p:grpSpPr>
        <p:cxnSp>
          <p:nvCxnSpPr>
            <p:cNvPr id="25" name="直線コネクタ 24"/>
            <p:cNvCxnSpPr/>
            <p:nvPr/>
          </p:nvCxnSpPr>
          <p:spPr>
            <a:xfrm flipV="1">
              <a:off x="1489202" y="278187"/>
              <a:ext cx="3298822" cy="895688"/>
            </a:xfrm>
            <a:prstGeom prst="line">
              <a:avLst/>
            </a:prstGeom>
            <a:ln w="22225">
              <a:solidFill>
                <a:srgbClr val="9933FF"/>
              </a:solidFill>
              <a:prstDash val="dash"/>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1489202" y="1639020"/>
              <a:ext cx="3298822" cy="1429941"/>
            </a:xfrm>
            <a:prstGeom prst="line">
              <a:avLst/>
            </a:prstGeom>
            <a:ln w="22225">
              <a:solidFill>
                <a:srgbClr val="9933FF"/>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2133110" y="278188"/>
              <a:ext cx="6834721" cy="895687"/>
            </a:xfrm>
            <a:prstGeom prst="line">
              <a:avLst/>
            </a:prstGeom>
            <a:ln w="22225">
              <a:solidFill>
                <a:srgbClr val="9933FF"/>
              </a:solidFill>
              <a:prstDash val="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2126516" y="1639020"/>
              <a:ext cx="6841315" cy="1429941"/>
            </a:xfrm>
            <a:prstGeom prst="line">
              <a:avLst/>
            </a:prstGeom>
            <a:ln w="22225">
              <a:solidFill>
                <a:srgbClr val="9933FF"/>
              </a:solidFill>
              <a:prstDash val="dash"/>
            </a:ln>
          </p:spPr>
          <p:style>
            <a:lnRef idx="1">
              <a:schemeClr val="accent1"/>
            </a:lnRef>
            <a:fillRef idx="0">
              <a:schemeClr val="accent1"/>
            </a:fillRef>
            <a:effectRef idx="0">
              <a:schemeClr val="accent1"/>
            </a:effectRef>
            <a:fontRef idx="minor">
              <a:schemeClr val="tx1"/>
            </a:fontRef>
          </p:style>
        </p:cxnSp>
      </p:grpSp>
      <p:grpSp>
        <p:nvGrpSpPr>
          <p:cNvPr id="24" name="グループ化 23"/>
          <p:cNvGrpSpPr/>
          <p:nvPr/>
        </p:nvGrpSpPr>
        <p:grpSpPr>
          <a:xfrm>
            <a:off x="4807079" y="316013"/>
            <a:ext cx="4168295" cy="3184997"/>
            <a:chOff x="4807079" y="316013"/>
            <a:chExt cx="4168295" cy="3184997"/>
          </a:xfrm>
        </p:grpSpPr>
        <p:grpSp>
          <p:nvGrpSpPr>
            <p:cNvPr id="21" name="グループ化 20"/>
            <p:cNvGrpSpPr/>
            <p:nvPr/>
          </p:nvGrpSpPr>
          <p:grpSpPr>
            <a:xfrm>
              <a:off x="4807079" y="316013"/>
              <a:ext cx="4168295" cy="3184997"/>
              <a:chOff x="4807079" y="316013"/>
              <a:chExt cx="4168295" cy="3184997"/>
            </a:xfrm>
          </p:grpSpPr>
          <p:pic>
            <p:nvPicPr>
              <p:cNvPr id="1026"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537" r="7182"/>
              <a:stretch/>
            </p:blipFill>
            <p:spPr bwMode="auto">
              <a:xfrm>
                <a:off x="4807079" y="316013"/>
                <a:ext cx="4168295" cy="3184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5" name="テキスト ボックス 19"/>
              <p:cNvSpPr txBox="1"/>
              <p:nvPr/>
            </p:nvSpPr>
            <p:spPr>
              <a:xfrm>
                <a:off x="5200895" y="2859296"/>
                <a:ext cx="912527" cy="52470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just">
                  <a:spcAft>
                    <a:spcPts val="0"/>
                  </a:spcAft>
                </a:pPr>
                <a:r>
                  <a:rPr lang="en-US" kern="100" smtClean="0">
                    <a:solidFill>
                      <a:srgbClr val="000000"/>
                    </a:solidFill>
                    <a:effectLst/>
                    <a:ea typeface="ＭＳ 明朝"/>
                    <a:cs typeface="Times New Roman"/>
                  </a:rPr>
                  <a:t>200</a:t>
                </a:r>
                <a:r>
                  <a:rPr lang="en-US" altLang="ja-JP" kern="100" smtClean="0">
                    <a:solidFill>
                      <a:srgbClr val="000000"/>
                    </a:solidFill>
                    <a:effectLst/>
                    <a:ea typeface="ＭＳ 明朝"/>
                    <a:cs typeface="Times New Roman"/>
                  </a:rPr>
                  <a:t>0</a:t>
                </a:r>
                <a:r>
                  <a:rPr lang="ja-JP" kern="100" dirty="0" smtClean="0">
                    <a:solidFill>
                      <a:srgbClr val="000000"/>
                    </a:solidFill>
                    <a:effectLst/>
                    <a:ea typeface="ＭＳ 明朝"/>
                    <a:cs typeface="Times New Roman"/>
                  </a:rPr>
                  <a:t>ｍ</a:t>
                </a:r>
                <a:endParaRPr lang="ja-JP" kern="100" dirty="0">
                  <a:effectLst/>
                  <a:ea typeface="ＭＳ 明朝"/>
                  <a:cs typeface="Times New Roman"/>
                </a:endParaRPr>
              </a:p>
            </p:txBody>
          </p:sp>
        </p:grpSp>
        <p:sp>
          <p:nvSpPr>
            <p:cNvPr id="73" name="正方形/長方形 72"/>
            <p:cNvSpPr/>
            <p:nvPr/>
          </p:nvSpPr>
          <p:spPr>
            <a:xfrm>
              <a:off x="5178157" y="3154846"/>
              <a:ext cx="854855" cy="904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2053" name="グループ化 2052"/>
          <p:cNvGrpSpPr/>
          <p:nvPr/>
        </p:nvGrpSpPr>
        <p:grpSpPr>
          <a:xfrm>
            <a:off x="4807079" y="-13150"/>
            <a:ext cx="4144569" cy="3308665"/>
            <a:chOff x="4807079" y="-13150"/>
            <a:chExt cx="4144569" cy="3308665"/>
          </a:xfrm>
        </p:grpSpPr>
        <p:grpSp>
          <p:nvGrpSpPr>
            <p:cNvPr id="2051" name="グループ化 2050"/>
            <p:cNvGrpSpPr/>
            <p:nvPr/>
          </p:nvGrpSpPr>
          <p:grpSpPr>
            <a:xfrm>
              <a:off x="4807079" y="479574"/>
              <a:ext cx="4144569" cy="2815941"/>
              <a:chOff x="4807079" y="479574"/>
              <a:chExt cx="4144569" cy="2815941"/>
            </a:xfrm>
          </p:grpSpPr>
          <p:sp>
            <p:nvSpPr>
              <p:cNvPr id="27" name="正方形/長方形 26"/>
              <p:cNvSpPr/>
              <p:nvPr/>
            </p:nvSpPr>
            <p:spPr>
              <a:xfrm>
                <a:off x="4807079" y="479574"/>
                <a:ext cx="4144569" cy="2815941"/>
              </a:xfrm>
              <a:prstGeom prst="rect">
                <a:avLst/>
              </a:prstGeom>
              <a:noFill/>
              <a:ln w="31750">
                <a:solidFill>
                  <a:srgbClr val="9933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テキスト ボックス 39"/>
              <p:cNvSpPr txBox="1"/>
              <p:nvPr/>
            </p:nvSpPr>
            <p:spPr>
              <a:xfrm>
                <a:off x="5471819" y="1325174"/>
                <a:ext cx="771038" cy="307777"/>
              </a:xfrm>
              <a:prstGeom prst="rect">
                <a:avLst/>
              </a:prstGeom>
              <a:solidFill>
                <a:schemeClr val="bg1"/>
              </a:solidFill>
              <a:ln>
                <a:solidFill>
                  <a:schemeClr val="tx1"/>
                </a:solidFill>
              </a:ln>
            </p:spPr>
            <p:txBody>
              <a:bodyPr wrap="square" rtlCol="0">
                <a:spAutoFit/>
              </a:bodyPr>
              <a:lstStyle/>
              <a:p>
                <a:r>
                  <a:rPr lang="ja-JP" altLang="en-US" sz="1400" b="1" dirty="0"/>
                  <a:t>多摩市</a:t>
                </a:r>
                <a:endParaRPr kumimoji="1" lang="ja-JP" altLang="en-US" sz="1400" b="1" dirty="0"/>
              </a:p>
            </p:txBody>
          </p:sp>
          <p:sp>
            <p:nvSpPr>
              <p:cNvPr id="41" name="テキスト ボックス 40"/>
              <p:cNvSpPr txBox="1"/>
              <p:nvPr/>
            </p:nvSpPr>
            <p:spPr>
              <a:xfrm>
                <a:off x="7955095" y="1686518"/>
                <a:ext cx="771038" cy="307777"/>
              </a:xfrm>
              <a:prstGeom prst="rect">
                <a:avLst/>
              </a:prstGeom>
              <a:solidFill>
                <a:schemeClr val="bg1"/>
              </a:solidFill>
              <a:ln>
                <a:solidFill>
                  <a:schemeClr val="tx1"/>
                </a:solidFill>
              </a:ln>
            </p:spPr>
            <p:txBody>
              <a:bodyPr wrap="square" rtlCol="0">
                <a:spAutoFit/>
              </a:bodyPr>
              <a:lstStyle/>
              <a:p>
                <a:r>
                  <a:rPr lang="ja-JP" altLang="en-US" sz="1400" b="1" dirty="0"/>
                  <a:t>稲城</a:t>
                </a:r>
                <a:r>
                  <a:rPr lang="ja-JP" altLang="en-US" sz="1400" b="1" dirty="0" smtClean="0"/>
                  <a:t>市</a:t>
                </a:r>
                <a:endParaRPr kumimoji="1" lang="ja-JP" altLang="en-US" sz="1400" b="1" dirty="0"/>
              </a:p>
            </p:txBody>
          </p:sp>
        </p:grpSp>
        <p:sp>
          <p:nvSpPr>
            <p:cNvPr id="69" name="テキスト ボックス 1"/>
            <p:cNvSpPr txBox="1">
              <a:spLocks noChangeArrowheads="1"/>
            </p:cNvSpPr>
            <p:nvPr/>
          </p:nvSpPr>
          <p:spPr bwMode="auto">
            <a:xfrm>
              <a:off x="6013963" y="-13150"/>
              <a:ext cx="16246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algn="r" eaLnBrk="1" hangingPunct="1"/>
              <a:r>
                <a:rPr lang="ja-JP" altLang="en-US" sz="2800" b="1" dirty="0" smtClean="0">
                  <a:solidFill>
                    <a:schemeClr val="accent5">
                      <a:lumMod val="40000"/>
                      <a:lumOff val="60000"/>
                    </a:schemeClr>
                  </a:solidFill>
                </a:rPr>
                <a:t>広域測定</a:t>
              </a:r>
              <a:endParaRPr lang="en-US" altLang="ja-JP" sz="2800" b="1" dirty="0" smtClean="0">
                <a:solidFill>
                  <a:schemeClr val="accent5">
                    <a:lumMod val="40000"/>
                    <a:lumOff val="60000"/>
                  </a:schemeClr>
                </a:solidFill>
              </a:endParaRPr>
            </a:p>
          </p:txBody>
        </p:sp>
      </p:grpSp>
      <p:sp>
        <p:nvSpPr>
          <p:cNvPr id="147" name="正方形/長方形 146"/>
          <p:cNvSpPr/>
          <p:nvPr/>
        </p:nvSpPr>
        <p:spPr>
          <a:xfrm>
            <a:off x="5412043" y="707261"/>
            <a:ext cx="3192405" cy="1566584"/>
          </a:xfrm>
          <a:prstGeom prst="rect">
            <a:avLst/>
          </a:prstGeom>
          <a:noFill/>
          <a:ln w="317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38" name="グループ化 37"/>
          <p:cNvGrpSpPr/>
          <p:nvPr/>
        </p:nvGrpSpPr>
        <p:grpSpPr>
          <a:xfrm>
            <a:off x="1830803" y="695502"/>
            <a:ext cx="7243923" cy="6037218"/>
            <a:chOff x="1830803" y="695502"/>
            <a:chExt cx="7243923" cy="6037218"/>
          </a:xfrm>
        </p:grpSpPr>
        <p:cxnSp>
          <p:nvCxnSpPr>
            <p:cNvPr id="150" name="直線コネクタ 149"/>
            <p:cNvCxnSpPr/>
            <p:nvPr/>
          </p:nvCxnSpPr>
          <p:spPr>
            <a:xfrm flipV="1">
              <a:off x="1830803" y="2273845"/>
              <a:ext cx="3572502" cy="4458875"/>
            </a:xfrm>
            <a:prstGeom prst="line">
              <a:avLst/>
            </a:prstGeom>
            <a:ln w="22225">
              <a:solidFill>
                <a:schemeClr val="accent6">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2" name="直線コネクタ 151"/>
            <p:cNvCxnSpPr/>
            <p:nvPr/>
          </p:nvCxnSpPr>
          <p:spPr>
            <a:xfrm flipV="1">
              <a:off x="1830803" y="695502"/>
              <a:ext cx="3581240" cy="2805508"/>
            </a:xfrm>
            <a:prstGeom prst="line">
              <a:avLst/>
            </a:prstGeom>
            <a:ln w="22225">
              <a:solidFill>
                <a:schemeClr val="accent6">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5" name="直線コネクタ 154"/>
            <p:cNvCxnSpPr/>
            <p:nvPr/>
          </p:nvCxnSpPr>
          <p:spPr>
            <a:xfrm flipH="1" flipV="1">
              <a:off x="8604448" y="2273845"/>
              <a:ext cx="470278" cy="4458875"/>
            </a:xfrm>
            <a:prstGeom prst="line">
              <a:avLst/>
            </a:prstGeom>
            <a:ln w="22225">
              <a:solidFill>
                <a:schemeClr val="accent6">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8" name="直線コネクタ 157"/>
            <p:cNvCxnSpPr/>
            <p:nvPr/>
          </p:nvCxnSpPr>
          <p:spPr>
            <a:xfrm flipH="1" flipV="1">
              <a:off x="8604448" y="707261"/>
              <a:ext cx="470278" cy="2793749"/>
            </a:xfrm>
            <a:prstGeom prst="line">
              <a:avLst/>
            </a:prstGeom>
            <a:ln w="22225">
              <a:solidFill>
                <a:schemeClr val="accent6">
                  <a:lumMod val="7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9" name="グループ化 108"/>
          <p:cNvGrpSpPr/>
          <p:nvPr/>
        </p:nvGrpSpPr>
        <p:grpSpPr>
          <a:xfrm>
            <a:off x="1830803" y="3501009"/>
            <a:ext cx="7262977" cy="3253164"/>
            <a:chOff x="1830803" y="3501009"/>
            <a:chExt cx="7262977" cy="3253164"/>
          </a:xfrm>
        </p:grpSpPr>
        <p:grpSp>
          <p:nvGrpSpPr>
            <p:cNvPr id="107" name="グループ化 106"/>
            <p:cNvGrpSpPr/>
            <p:nvPr/>
          </p:nvGrpSpPr>
          <p:grpSpPr>
            <a:xfrm>
              <a:off x="1830803" y="3501009"/>
              <a:ext cx="7262977" cy="3253164"/>
              <a:chOff x="1811748" y="3501008"/>
              <a:chExt cx="7262977" cy="3253164"/>
            </a:xfrm>
          </p:grpSpPr>
          <p:grpSp>
            <p:nvGrpSpPr>
              <p:cNvPr id="2075" name="グループ化 2074"/>
              <p:cNvGrpSpPr/>
              <p:nvPr/>
            </p:nvGrpSpPr>
            <p:grpSpPr>
              <a:xfrm>
                <a:off x="1811748" y="3501009"/>
                <a:ext cx="7262977" cy="3253163"/>
                <a:chOff x="1811748" y="3501009"/>
                <a:chExt cx="7262977" cy="3253163"/>
              </a:xfrm>
            </p:grpSpPr>
            <p:grpSp>
              <p:nvGrpSpPr>
                <p:cNvPr id="2073" name="グループ化 2072"/>
                <p:cNvGrpSpPr/>
                <p:nvPr/>
              </p:nvGrpSpPr>
              <p:grpSpPr>
                <a:xfrm>
                  <a:off x="1811748" y="3501009"/>
                  <a:ext cx="7262977" cy="3238470"/>
                  <a:chOff x="1811748" y="3501009"/>
                  <a:chExt cx="7262977" cy="3238470"/>
                </a:xfrm>
              </p:grpSpPr>
              <p:pic>
                <p:nvPicPr>
                  <p:cNvPr id="11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1748" y="3501009"/>
                    <a:ext cx="7262977" cy="3238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8" name="角丸四角形 117"/>
                  <p:cNvSpPr/>
                  <p:nvPr/>
                </p:nvSpPr>
                <p:spPr>
                  <a:xfrm>
                    <a:off x="4788024" y="3717031"/>
                    <a:ext cx="1296144" cy="1903027"/>
                  </a:xfrm>
                  <a:prstGeom prst="roundRect">
                    <a:avLst/>
                  </a:prstGeom>
                  <a:solidFill>
                    <a:schemeClr val="accent1">
                      <a:alpha val="30000"/>
                    </a:schemeClr>
                  </a:solidFill>
                  <a:ln w="3492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9" name="角丸四角形 118"/>
                  <p:cNvSpPr/>
                  <p:nvPr/>
                </p:nvSpPr>
                <p:spPr>
                  <a:xfrm rot="19736926">
                    <a:off x="2662504" y="5324129"/>
                    <a:ext cx="1697189" cy="606116"/>
                  </a:xfrm>
                  <a:prstGeom prst="roundRect">
                    <a:avLst/>
                  </a:prstGeom>
                  <a:solidFill>
                    <a:schemeClr val="accent1">
                      <a:alpha val="30000"/>
                    </a:schemeClr>
                  </a:solidFill>
                  <a:ln w="3492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0" name="角丸四角形 119"/>
                  <p:cNvSpPr/>
                  <p:nvPr/>
                </p:nvSpPr>
                <p:spPr>
                  <a:xfrm rot="19555057">
                    <a:off x="7510627" y="4504696"/>
                    <a:ext cx="1161273" cy="821043"/>
                  </a:xfrm>
                  <a:prstGeom prst="roundRect">
                    <a:avLst/>
                  </a:prstGeom>
                  <a:solidFill>
                    <a:schemeClr val="accent1">
                      <a:alpha val="30000"/>
                    </a:schemeClr>
                  </a:solidFill>
                  <a:ln w="34925">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23" name="直線矢印コネクタ 122"/>
                  <p:cNvCxnSpPr>
                    <a:stCxn id="122" idx="3"/>
                  </p:cNvCxnSpPr>
                  <p:nvPr/>
                </p:nvCxnSpPr>
                <p:spPr>
                  <a:xfrm flipV="1">
                    <a:off x="4269362" y="3836082"/>
                    <a:ext cx="302638" cy="161145"/>
                  </a:xfrm>
                  <a:prstGeom prst="straightConnector1">
                    <a:avLst/>
                  </a:prstGeom>
                  <a:ln w="4445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131" name="直線矢印コネクタ 130"/>
                  <p:cNvCxnSpPr/>
                  <p:nvPr/>
                </p:nvCxnSpPr>
                <p:spPr>
                  <a:xfrm flipH="1" flipV="1">
                    <a:off x="4788024" y="5949281"/>
                    <a:ext cx="494107" cy="460273"/>
                  </a:xfrm>
                  <a:prstGeom prst="straightConnector1">
                    <a:avLst/>
                  </a:prstGeom>
                  <a:ln w="4445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2070" name="正方形/長方形 2069"/>
                  <p:cNvSpPr/>
                  <p:nvPr/>
                </p:nvSpPr>
                <p:spPr>
                  <a:xfrm>
                    <a:off x="4795462" y="4483878"/>
                    <a:ext cx="1295547" cy="369332"/>
                  </a:xfrm>
                  <a:prstGeom prst="rect">
                    <a:avLst/>
                  </a:prstGeom>
                </p:spPr>
                <p:txBody>
                  <a:bodyPr wrap="none">
                    <a:spAutoFit/>
                  </a:bodyPr>
                  <a:lstStyle/>
                  <a:p>
                    <a:r>
                      <a:rPr lang="ja-JP" altLang="en-US" b="1" dirty="0">
                        <a:solidFill>
                          <a:srgbClr val="00FFFF"/>
                        </a:solidFill>
                      </a:rPr>
                      <a:t>桜ヶ丘公園</a:t>
                    </a:r>
                    <a:endParaRPr lang="en-US" altLang="ja-JP" b="1" dirty="0">
                      <a:solidFill>
                        <a:srgbClr val="00FFFF"/>
                      </a:solidFill>
                    </a:endParaRPr>
                  </a:p>
                </p:txBody>
              </p:sp>
              <p:sp>
                <p:nvSpPr>
                  <p:cNvPr id="136" name="正方形/長方形 135"/>
                  <p:cNvSpPr/>
                  <p:nvPr/>
                </p:nvSpPr>
                <p:spPr>
                  <a:xfrm>
                    <a:off x="7642037" y="4714075"/>
                    <a:ext cx="881973" cy="369332"/>
                  </a:xfrm>
                  <a:prstGeom prst="rect">
                    <a:avLst/>
                  </a:prstGeom>
                </p:spPr>
                <p:txBody>
                  <a:bodyPr wrap="none">
                    <a:spAutoFit/>
                  </a:bodyPr>
                  <a:lstStyle/>
                  <a:p>
                    <a:r>
                      <a:rPr lang="ja-JP" altLang="en-US" b="1" dirty="0">
                        <a:solidFill>
                          <a:srgbClr val="00FFFF"/>
                        </a:solidFill>
                      </a:rPr>
                      <a:t>向陽台</a:t>
                    </a:r>
                    <a:endParaRPr lang="en-US" altLang="ja-JP" b="1" dirty="0">
                      <a:solidFill>
                        <a:srgbClr val="00FFFF"/>
                      </a:solidFill>
                    </a:endParaRPr>
                  </a:p>
                </p:txBody>
              </p:sp>
              <p:sp>
                <p:nvSpPr>
                  <p:cNvPr id="137" name="正方形/長方形 136"/>
                  <p:cNvSpPr/>
                  <p:nvPr/>
                </p:nvSpPr>
                <p:spPr>
                  <a:xfrm>
                    <a:off x="3133734" y="5442521"/>
                    <a:ext cx="649537" cy="369332"/>
                  </a:xfrm>
                  <a:prstGeom prst="rect">
                    <a:avLst/>
                  </a:prstGeom>
                </p:spPr>
                <p:txBody>
                  <a:bodyPr wrap="none">
                    <a:spAutoFit/>
                  </a:bodyPr>
                  <a:lstStyle/>
                  <a:p>
                    <a:r>
                      <a:rPr lang="ja-JP" altLang="en-US" b="1" dirty="0">
                        <a:solidFill>
                          <a:srgbClr val="00FFFF"/>
                        </a:solidFill>
                      </a:rPr>
                      <a:t>愛宕</a:t>
                    </a:r>
                    <a:endParaRPr lang="en-US" altLang="ja-JP" b="1" dirty="0">
                      <a:solidFill>
                        <a:srgbClr val="00FFFF"/>
                      </a:solidFill>
                    </a:endParaRPr>
                  </a:p>
                </p:txBody>
              </p:sp>
            </p:grpSp>
            <p:grpSp>
              <p:nvGrpSpPr>
                <p:cNvPr id="2074" name="グループ化 2073"/>
                <p:cNvGrpSpPr/>
                <p:nvPr/>
              </p:nvGrpSpPr>
              <p:grpSpPr>
                <a:xfrm>
                  <a:off x="2790186" y="3805516"/>
                  <a:ext cx="1518364" cy="369332"/>
                  <a:chOff x="2790186" y="3805516"/>
                  <a:chExt cx="1518364" cy="369332"/>
                </a:xfrm>
              </p:grpSpPr>
              <p:sp>
                <p:nvSpPr>
                  <p:cNvPr id="122" name="テキスト ボックス 121"/>
                  <p:cNvSpPr txBox="1"/>
                  <p:nvPr/>
                </p:nvSpPr>
                <p:spPr>
                  <a:xfrm>
                    <a:off x="2843808" y="3836081"/>
                    <a:ext cx="1425554" cy="322291"/>
                  </a:xfrm>
                  <a:prstGeom prst="rect">
                    <a:avLst/>
                  </a:prstGeom>
                  <a:solidFill>
                    <a:schemeClr val="bg1"/>
                  </a:solidFill>
                  <a:ln>
                    <a:noFill/>
                  </a:ln>
                </p:spPr>
                <p:txBody>
                  <a:bodyPr wrap="square" rtlCol="0">
                    <a:spAutoFit/>
                  </a:bodyPr>
                  <a:lstStyle/>
                  <a:p>
                    <a:endParaRPr kumimoji="1" lang="ja-JP" altLang="en-US" sz="2400" dirty="0"/>
                  </a:p>
                </p:txBody>
              </p:sp>
              <p:sp>
                <p:nvSpPr>
                  <p:cNvPr id="2062" name="正方形/長方形 2061"/>
                  <p:cNvSpPr/>
                  <p:nvPr/>
                </p:nvSpPr>
                <p:spPr>
                  <a:xfrm>
                    <a:off x="2790186" y="3805516"/>
                    <a:ext cx="1518364" cy="369332"/>
                  </a:xfrm>
                  <a:prstGeom prst="rect">
                    <a:avLst/>
                  </a:prstGeom>
                </p:spPr>
                <p:txBody>
                  <a:bodyPr wrap="none">
                    <a:spAutoFit/>
                  </a:bodyPr>
                  <a:lstStyle/>
                  <a:p>
                    <a:r>
                      <a:rPr lang="ja-JP" altLang="en-US" dirty="0"/>
                      <a:t>聖蹟桜ヶ丘駅</a:t>
                    </a:r>
                  </a:p>
                </p:txBody>
              </p:sp>
            </p:grpSp>
            <p:sp>
              <p:nvSpPr>
                <p:cNvPr id="128" name="テキスト ボックス 127"/>
                <p:cNvSpPr txBox="1"/>
                <p:nvPr/>
              </p:nvSpPr>
              <p:spPr>
                <a:xfrm>
                  <a:off x="4569354" y="6410429"/>
                  <a:ext cx="1425554" cy="322291"/>
                </a:xfrm>
                <a:prstGeom prst="rect">
                  <a:avLst/>
                </a:prstGeom>
                <a:solidFill>
                  <a:schemeClr val="bg1"/>
                </a:solidFill>
                <a:ln>
                  <a:noFill/>
                </a:ln>
              </p:spPr>
              <p:txBody>
                <a:bodyPr wrap="square" rtlCol="0">
                  <a:spAutoFit/>
                </a:bodyPr>
                <a:lstStyle/>
                <a:p>
                  <a:endParaRPr kumimoji="1" lang="ja-JP" altLang="en-US" sz="2400" dirty="0"/>
                </a:p>
              </p:txBody>
            </p:sp>
            <p:sp>
              <p:nvSpPr>
                <p:cNvPr id="129" name="正方形/長方形 128"/>
                <p:cNvSpPr/>
                <p:nvPr/>
              </p:nvSpPr>
              <p:spPr>
                <a:xfrm>
                  <a:off x="4497301" y="6384840"/>
                  <a:ext cx="1569660" cy="369332"/>
                </a:xfrm>
                <a:prstGeom prst="rect">
                  <a:avLst/>
                </a:prstGeom>
              </p:spPr>
              <p:txBody>
                <a:bodyPr wrap="none">
                  <a:spAutoFit/>
                </a:bodyPr>
                <a:lstStyle/>
                <a:p>
                  <a:r>
                    <a:rPr lang="ja-JP" altLang="en-US" dirty="0"/>
                    <a:t>小田</a:t>
                  </a:r>
                  <a:r>
                    <a:rPr lang="ja-JP" altLang="en-US" dirty="0" smtClean="0"/>
                    <a:t>急永山駅</a:t>
                  </a:r>
                  <a:endParaRPr lang="ja-JP" altLang="en-US" dirty="0"/>
                </a:p>
              </p:txBody>
            </p:sp>
          </p:grpSp>
          <p:sp>
            <p:nvSpPr>
              <p:cNvPr id="148" name="正方形/長方形 147"/>
              <p:cNvSpPr/>
              <p:nvPr/>
            </p:nvSpPr>
            <p:spPr>
              <a:xfrm>
                <a:off x="1830803" y="3501008"/>
                <a:ext cx="7243922" cy="3253163"/>
              </a:xfrm>
              <a:prstGeom prst="rect">
                <a:avLst/>
              </a:prstGeom>
              <a:noFill/>
              <a:ln w="317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46" name="テキスト ボックス 145"/>
            <p:cNvSpPr txBox="1"/>
            <p:nvPr/>
          </p:nvSpPr>
          <p:spPr>
            <a:xfrm>
              <a:off x="6807844" y="3738849"/>
              <a:ext cx="805155" cy="322291"/>
            </a:xfrm>
            <a:prstGeom prst="rect">
              <a:avLst/>
            </a:prstGeom>
            <a:solidFill>
              <a:schemeClr val="bg1"/>
            </a:solidFill>
            <a:ln>
              <a:noFill/>
            </a:ln>
          </p:spPr>
          <p:txBody>
            <a:bodyPr wrap="square" rtlCol="0">
              <a:spAutoFit/>
            </a:bodyPr>
            <a:lstStyle/>
            <a:p>
              <a:endParaRPr kumimoji="1" lang="ja-JP" altLang="en-US" sz="2400" dirty="0"/>
            </a:p>
          </p:txBody>
        </p:sp>
        <p:sp>
          <p:nvSpPr>
            <p:cNvPr id="145" name="正方形/長方形 144"/>
            <p:cNvSpPr/>
            <p:nvPr/>
          </p:nvSpPr>
          <p:spPr>
            <a:xfrm>
              <a:off x="6771839" y="3711937"/>
              <a:ext cx="877163" cy="369332"/>
            </a:xfrm>
            <a:prstGeom prst="rect">
              <a:avLst/>
            </a:prstGeom>
          </p:spPr>
          <p:txBody>
            <a:bodyPr wrap="none">
              <a:spAutoFit/>
            </a:bodyPr>
            <a:lstStyle/>
            <a:p>
              <a:r>
                <a:rPr lang="ja-JP" altLang="en-US" dirty="0" smtClean="0"/>
                <a:t>多摩</a:t>
              </a:r>
              <a:r>
                <a:rPr lang="ja-JP" altLang="en-US" dirty="0"/>
                <a:t>川</a:t>
              </a:r>
            </a:p>
          </p:txBody>
        </p:sp>
      </p:grpSp>
      <p:sp>
        <p:nvSpPr>
          <p:cNvPr id="74" name="テキスト ボックス 1"/>
          <p:cNvSpPr txBox="1">
            <a:spLocks noChangeArrowheads="1"/>
          </p:cNvSpPr>
          <p:nvPr/>
        </p:nvSpPr>
        <p:spPr bwMode="auto">
          <a:xfrm>
            <a:off x="35202" y="1505760"/>
            <a:ext cx="4459783" cy="1292662"/>
          </a:xfrm>
          <a:prstGeom prst="rect">
            <a:avLst/>
          </a:prstGeom>
          <a:solidFill>
            <a:srgbClr val="002060"/>
          </a:solidFill>
          <a:ln>
            <a:noFill/>
          </a:ln>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600" b="1" dirty="0" smtClean="0">
                <a:solidFill>
                  <a:schemeClr val="accent5">
                    <a:lumMod val="40000"/>
                    <a:lumOff val="60000"/>
                  </a:schemeClr>
                </a:solidFill>
              </a:rPr>
              <a:t>緑地近辺の気温低下が著しい</a:t>
            </a:r>
            <a:endParaRPr lang="en-US" altLang="ja-JP" sz="2600" b="1" dirty="0" smtClean="0">
              <a:solidFill>
                <a:schemeClr val="accent5">
                  <a:lumMod val="40000"/>
                  <a:lumOff val="60000"/>
                </a:schemeClr>
              </a:solidFill>
            </a:endParaRPr>
          </a:p>
          <a:p>
            <a:pPr eaLnBrk="1" hangingPunct="1"/>
            <a:r>
              <a:rPr lang="ja-JP" altLang="en-US" sz="2600" b="1" dirty="0" smtClean="0">
                <a:solidFill>
                  <a:schemeClr val="accent5">
                    <a:lumMod val="40000"/>
                    <a:lumOff val="60000"/>
                  </a:schemeClr>
                </a:solidFill>
              </a:rPr>
              <a:t>桜ヶ丘公園・愛宕・向陽台</a:t>
            </a:r>
            <a:endParaRPr lang="en-US" altLang="ja-JP" sz="2600" b="1" dirty="0" smtClean="0">
              <a:solidFill>
                <a:schemeClr val="accent5">
                  <a:lumMod val="40000"/>
                  <a:lumOff val="60000"/>
                </a:schemeClr>
              </a:solidFill>
            </a:endParaRPr>
          </a:p>
          <a:p>
            <a:pPr eaLnBrk="1" hangingPunct="1"/>
            <a:r>
              <a:rPr lang="ja-JP" altLang="en-US" sz="2600" b="1" dirty="0" smtClean="0">
                <a:solidFill>
                  <a:schemeClr val="accent5">
                    <a:lumMod val="40000"/>
                    <a:lumOff val="60000"/>
                  </a:schemeClr>
                </a:solidFill>
              </a:rPr>
              <a:t>の三か所で集中観測を行う</a:t>
            </a:r>
            <a:endParaRPr lang="en-US" altLang="ja-JP" sz="2600" b="1" dirty="0" smtClean="0">
              <a:solidFill>
                <a:schemeClr val="accent5">
                  <a:lumMod val="40000"/>
                  <a:lumOff val="60000"/>
                </a:schemeClr>
              </a:solidFill>
            </a:endParaRPr>
          </a:p>
        </p:txBody>
      </p:sp>
      <p:grpSp>
        <p:nvGrpSpPr>
          <p:cNvPr id="26" name="グループ化 25"/>
          <p:cNvGrpSpPr/>
          <p:nvPr/>
        </p:nvGrpSpPr>
        <p:grpSpPr>
          <a:xfrm>
            <a:off x="1041010" y="4185020"/>
            <a:ext cx="7203398" cy="1311575"/>
            <a:chOff x="1041010" y="4185020"/>
            <a:chExt cx="7203398" cy="1311575"/>
          </a:xfrm>
        </p:grpSpPr>
        <p:grpSp>
          <p:nvGrpSpPr>
            <p:cNvPr id="2050" name="グループ化 2049"/>
            <p:cNvGrpSpPr/>
            <p:nvPr/>
          </p:nvGrpSpPr>
          <p:grpSpPr>
            <a:xfrm>
              <a:off x="1041010" y="4185020"/>
              <a:ext cx="7203398" cy="954107"/>
              <a:chOff x="273266" y="3805516"/>
              <a:chExt cx="7203398" cy="954107"/>
            </a:xfrm>
          </p:grpSpPr>
          <p:sp>
            <p:nvSpPr>
              <p:cNvPr id="71" name="テキスト ボックス 1"/>
              <p:cNvSpPr txBox="1">
                <a:spLocks noChangeArrowheads="1"/>
              </p:cNvSpPr>
              <p:nvPr/>
            </p:nvSpPr>
            <p:spPr bwMode="auto">
              <a:xfrm>
                <a:off x="273266" y="3845445"/>
                <a:ext cx="23042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4000" b="1" dirty="0" smtClean="0">
                    <a:solidFill>
                      <a:schemeClr val="accent5">
                        <a:lumMod val="40000"/>
                        <a:lumOff val="60000"/>
                      </a:schemeClr>
                    </a:solidFill>
                  </a:rPr>
                  <a:t>広域測定</a:t>
                </a:r>
                <a:endParaRPr lang="ja-JP" altLang="en-US" sz="4000" b="1" dirty="0">
                  <a:solidFill>
                    <a:schemeClr val="accent5">
                      <a:lumMod val="40000"/>
                      <a:lumOff val="60000"/>
                    </a:schemeClr>
                  </a:solidFill>
                </a:endParaRPr>
              </a:p>
            </p:txBody>
          </p:sp>
          <p:sp>
            <p:nvSpPr>
              <p:cNvPr id="72" name="テキスト ボックス 1"/>
              <p:cNvSpPr txBox="1">
                <a:spLocks noChangeArrowheads="1"/>
              </p:cNvSpPr>
              <p:nvPr/>
            </p:nvSpPr>
            <p:spPr bwMode="auto">
              <a:xfrm>
                <a:off x="2853679" y="3805516"/>
                <a:ext cx="462298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800" b="1" dirty="0" smtClean="0">
                    <a:solidFill>
                      <a:schemeClr val="accent5">
                        <a:lumMod val="40000"/>
                        <a:lumOff val="60000"/>
                      </a:schemeClr>
                    </a:solidFill>
                  </a:rPr>
                  <a:t>小中学校と</a:t>
                </a:r>
                <a:r>
                  <a:rPr lang="en-US" altLang="ja-JP" sz="2800" b="1" dirty="0" smtClean="0">
                    <a:solidFill>
                      <a:schemeClr val="accent5">
                        <a:lumMod val="40000"/>
                        <a:lumOff val="60000"/>
                      </a:schemeClr>
                    </a:solidFill>
                  </a:rPr>
                  <a:t>UR</a:t>
                </a:r>
                <a:r>
                  <a:rPr lang="ja-JP" altLang="en-US" sz="2800" b="1" dirty="0" smtClean="0">
                    <a:solidFill>
                      <a:schemeClr val="accent5">
                        <a:lumMod val="40000"/>
                        <a:lumOff val="60000"/>
                      </a:schemeClr>
                    </a:solidFill>
                  </a:rPr>
                  <a:t>団地の４４</a:t>
                </a:r>
                <a:r>
                  <a:rPr lang="ja-JP" altLang="en-US" sz="2800" b="1" dirty="0">
                    <a:solidFill>
                      <a:schemeClr val="accent5">
                        <a:lumMod val="40000"/>
                        <a:lumOff val="60000"/>
                      </a:schemeClr>
                    </a:solidFill>
                  </a:rPr>
                  <a:t>地点で気温</a:t>
                </a:r>
                <a:r>
                  <a:rPr lang="ja-JP" altLang="en-US" sz="2800" b="1" dirty="0" smtClean="0">
                    <a:solidFill>
                      <a:schemeClr val="accent5">
                        <a:lumMod val="40000"/>
                        <a:lumOff val="60000"/>
                      </a:schemeClr>
                    </a:solidFill>
                  </a:rPr>
                  <a:t>を継続的に測定し</a:t>
                </a:r>
                <a:endParaRPr lang="en-US" altLang="ja-JP" sz="2800" b="1" dirty="0" smtClean="0">
                  <a:solidFill>
                    <a:schemeClr val="accent5">
                      <a:lumMod val="40000"/>
                      <a:lumOff val="60000"/>
                    </a:schemeClr>
                  </a:solidFill>
                </a:endParaRPr>
              </a:p>
            </p:txBody>
          </p:sp>
        </p:grpSp>
        <p:sp>
          <p:nvSpPr>
            <p:cNvPr id="77" name="テキスト ボックス 1"/>
            <p:cNvSpPr txBox="1">
              <a:spLocks noChangeArrowheads="1"/>
            </p:cNvSpPr>
            <p:nvPr/>
          </p:nvSpPr>
          <p:spPr bwMode="auto">
            <a:xfrm>
              <a:off x="3640305" y="5004152"/>
              <a:ext cx="428641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2600" b="1" dirty="0" smtClean="0">
                  <a:solidFill>
                    <a:schemeClr val="accent5">
                      <a:lumMod val="40000"/>
                      <a:lumOff val="60000"/>
                    </a:schemeClr>
                  </a:solidFill>
                </a:rPr>
                <a:t>夏季に測定するエリアを厳選</a:t>
              </a:r>
              <a:endParaRPr lang="en-US" altLang="ja-JP" sz="2600" b="1" dirty="0" smtClean="0">
                <a:solidFill>
                  <a:schemeClr val="accent5">
                    <a:lumMod val="40000"/>
                    <a:lumOff val="60000"/>
                  </a:schemeClr>
                </a:solidFill>
              </a:endParaRPr>
            </a:p>
          </p:txBody>
        </p:sp>
      </p:grpSp>
    </p:spTree>
    <p:extLst>
      <p:ext uri="{BB962C8B-B14F-4D97-AF65-F5344CB8AC3E}">
        <p14:creationId xmlns:p14="http://schemas.microsoft.com/office/powerpoint/2010/main" val="2658022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61"/>
                                        </p:tgtEl>
                                        <p:attrNameLst>
                                          <p:attrName>style.visibility</p:attrName>
                                        </p:attrNameLst>
                                      </p:cBhvr>
                                      <p:to>
                                        <p:strVal val="visible"/>
                                      </p:to>
                                    </p:set>
                                    <p:animEffect transition="in" filter="fade">
                                      <p:cBhvr>
                                        <p:cTn id="7" dur="500"/>
                                        <p:tgtEl>
                                          <p:spTgt spid="2061"/>
                                        </p:tgtEl>
                                      </p:cBhvr>
                                    </p:animEffect>
                                  </p:childTnLst>
                                </p:cTn>
                              </p:par>
                              <p:par>
                                <p:cTn id="8" presetID="10" presetClass="entr" presetSubtype="0" fill="hold" nodeType="withEffect">
                                  <p:stCondLst>
                                    <p:cond delay="0"/>
                                  </p:stCondLst>
                                  <p:childTnLst>
                                    <p:set>
                                      <p:cBhvr>
                                        <p:cTn id="9" dur="1" fill="hold">
                                          <p:stCondLst>
                                            <p:cond delay="0"/>
                                          </p:stCondLst>
                                        </p:cTn>
                                        <p:tgtEl>
                                          <p:spTgt spid="2053"/>
                                        </p:tgtEl>
                                        <p:attrNameLst>
                                          <p:attrName>style.visibility</p:attrName>
                                        </p:attrNameLst>
                                      </p:cBhvr>
                                      <p:to>
                                        <p:strVal val="visible"/>
                                      </p:to>
                                    </p:set>
                                    <p:animEffect transition="in" filter="fade">
                                      <p:cBhvr>
                                        <p:cTn id="10" dur="500"/>
                                        <p:tgtEl>
                                          <p:spTgt spid="2053"/>
                                        </p:tgtEl>
                                      </p:cBhvr>
                                    </p:animEffect>
                                  </p:childTnLst>
                                </p:cTn>
                              </p:par>
                              <p:par>
                                <p:cTn id="11" presetID="10" presetClass="entr" presetSubtype="0" fill="hold"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18"/>
                                        </p:tgtEl>
                                      </p:cBhvr>
                                    </p:animEffect>
                                    <p:set>
                                      <p:cBhvr>
                                        <p:cTn id="21" dur="1" fill="hold">
                                          <p:stCondLst>
                                            <p:cond delay="499"/>
                                          </p:stCondLst>
                                        </p:cTn>
                                        <p:tgtEl>
                                          <p:spTgt spid="18"/>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2061"/>
                                        </p:tgtEl>
                                      </p:cBhvr>
                                    </p:animEffect>
                                    <p:set>
                                      <p:cBhvr>
                                        <p:cTn id="24" dur="1" fill="hold">
                                          <p:stCondLst>
                                            <p:cond delay="499"/>
                                          </p:stCondLst>
                                        </p:cTn>
                                        <p:tgtEl>
                                          <p:spTgt spid="2061"/>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26"/>
                                        </p:tgtEl>
                                      </p:cBhvr>
                                    </p:animEffect>
                                    <p:set>
                                      <p:cBhvr>
                                        <p:cTn id="27" dur="1" fill="hold">
                                          <p:stCondLst>
                                            <p:cond delay="499"/>
                                          </p:stCondLst>
                                        </p:cTn>
                                        <p:tgtEl>
                                          <p:spTgt spid="26"/>
                                        </p:tgtEl>
                                        <p:attrNameLst>
                                          <p:attrName>style.visibility</p:attrName>
                                        </p:attrNameLst>
                                      </p:cBhvr>
                                      <p:to>
                                        <p:strVal val="hidden"/>
                                      </p:to>
                                    </p:se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fade">
                                      <p:cBhvr>
                                        <p:cTn id="31" dur="500"/>
                                        <p:tgtEl>
                                          <p:spTgt spid="7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par>
                                <p:cTn id="35" presetID="10"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500"/>
                                        <p:tgtEl>
                                          <p:spTgt spid="38"/>
                                        </p:tgtEl>
                                      </p:cBhvr>
                                    </p:animEffect>
                                  </p:childTnLst>
                                </p:cTn>
                              </p:par>
                              <p:par>
                                <p:cTn id="38" presetID="10" presetClass="entr" presetSubtype="0" fill="hold" nodeType="withEffect">
                                  <p:stCondLst>
                                    <p:cond delay="0"/>
                                  </p:stCondLst>
                                  <p:childTnLst>
                                    <p:set>
                                      <p:cBhvr>
                                        <p:cTn id="39" dur="1" fill="hold">
                                          <p:stCondLst>
                                            <p:cond delay="0"/>
                                          </p:stCondLst>
                                        </p:cTn>
                                        <p:tgtEl>
                                          <p:spTgt spid="109"/>
                                        </p:tgtEl>
                                        <p:attrNameLst>
                                          <p:attrName>style.visibility</p:attrName>
                                        </p:attrNameLst>
                                      </p:cBhvr>
                                      <p:to>
                                        <p:strVal val="visible"/>
                                      </p:to>
                                    </p:set>
                                    <p:animEffect transition="in" filter="fade">
                                      <p:cBhvr>
                                        <p:cTn id="40"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7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DCIM\101MSDCF\DSC00893.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
            <a:ext cx="9172573" cy="687943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グループ化 6"/>
          <p:cNvGrpSpPr/>
          <p:nvPr/>
        </p:nvGrpSpPr>
        <p:grpSpPr>
          <a:xfrm>
            <a:off x="5338247" y="4577177"/>
            <a:ext cx="3824803" cy="2306467"/>
            <a:chOff x="4867275" y="4577177"/>
            <a:chExt cx="3824803" cy="2306467"/>
          </a:xfrm>
        </p:grpSpPr>
        <p:grpSp>
          <p:nvGrpSpPr>
            <p:cNvPr id="5" name="グループ化 4"/>
            <p:cNvGrpSpPr/>
            <p:nvPr/>
          </p:nvGrpSpPr>
          <p:grpSpPr>
            <a:xfrm>
              <a:off x="4867275" y="4577177"/>
              <a:ext cx="3824803" cy="2306467"/>
              <a:chOff x="4867275" y="4577177"/>
              <a:chExt cx="3824803" cy="2306467"/>
            </a:xfrm>
          </p:grpSpPr>
          <p:grpSp>
            <p:nvGrpSpPr>
              <p:cNvPr id="8" name="グループ化 7"/>
              <p:cNvGrpSpPr/>
              <p:nvPr/>
            </p:nvGrpSpPr>
            <p:grpSpPr>
              <a:xfrm>
                <a:off x="4867275" y="4577177"/>
                <a:ext cx="3824803" cy="2302368"/>
                <a:chOff x="4867275" y="4577177"/>
                <a:chExt cx="3824803" cy="2302368"/>
              </a:xfrm>
            </p:grpSpPr>
            <p:grpSp>
              <p:nvGrpSpPr>
                <p:cNvPr id="2" name="グループ化 1"/>
                <p:cNvGrpSpPr/>
                <p:nvPr/>
              </p:nvGrpSpPr>
              <p:grpSpPr>
                <a:xfrm>
                  <a:off x="4867275" y="4577177"/>
                  <a:ext cx="3824803" cy="2302368"/>
                  <a:chOff x="4867275" y="4577177"/>
                  <a:chExt cx="3824803" cy="2302368"/>
                </a:xfrm>
              </p:grpSpPr>
              <p:pic>
                <p:nvPicPr>
                  <p:cNvPr id="3" name="Picture 5"/>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6622" r="9305"/>
                  <a:stretch/>
                </p:blipFill>
                <p:spPr bwMode="auto">
                  <a:xfrm>
                    <a:off x="4867275" y="4577177"/>
                    <a:ext cx="3824803" cy="2302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正方形/長方形 3"/>
                  <p:cNvSpPr/>
                  <p:nvPr/>
                </p:nvSpPr>
                <p:spPr>
                  <a:xfrm>
                    <a:off x="6012160" y="4797153"/>
                    <a:ext cx="1224136" cy="1440160"/>
                  </a:xfrm>
                  <a:prstGeom prst="rect">
                    <a:avLst/>
                  </a:prstGeom>
                  <a:noFill/>
                  <a:ln w="317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cxnSp>
              <p:nvCxnSpPr>
                <p:cNvPr id="6" name="直線矢印コネクタ 5"/>
                <p:cNvCxnSpPr/>
                <p:nvPr/>
              </p:nvCxnSpPr>
              <p:spPr>
                <a:xfrm flipV="1">
                  <a:off x="5364088" y="6309320"/>
                  <a:ext cx="504056" cy="360040"/>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sp>
            <p:nvSpPr>
              <p:cNvPr id="36" name="正方形/長方形 35"/>
              <p:cNvSpPr/>
              <p:nvPr/>
            </p:nvSpPr>
            <p:spPr>
              <a:xfrm>
                <a:off x="5969324" y="6237313"/>
                <a:ext cx="1346844" cy="646331"/>
              </a:xfrm>
              <a:prstGeom prst="rect">
                <a:avLst/>
              </a:prstGeom>
            </p:spPr>
            <p:txBody>
              <a:bodyPr wrap="none">
                <a:spAutoFit/>
              </a:bodyPr>
              <a:lstStyle/>
              <a:p>
                <a:r>
                  <a:rPr lang="ja-JP" altLang="en-US" b="1" dirty="0" smtClean="0">
                    <a:solidFill>
                      <a:srgbClr val="FFFF00"/>
                    </a:solidFill>
                  </a:rPr>
                  <a:t>桜ヶ丘公園</a:t>
                </a:r>
                <a:endParaRPr lang="en-US" altLang="ja-JP" b="1" dirty="0" smtClean="0">
                  <a:solidFill>
                    <a:srgbClr val="FFFF00"/>
                  </a:solidFill>
                </a:endParaRPr>
              </a:p>
              <a:p>
                <a:pPr algn="ctr"/>
                <a:r>
                  <a:rPr lang="ja-JP" altLang="en-US" b="1" dirty="0" smtClean="0">
                    <a:solidFill>
                      <a:srgbClr val="FFFF00"/>
                    </a:solidFill>
                  </a:rPr>
                  <a:t>模型図位置</a:t>
                </a:r>
                <a:endParaRPr lang="en-US" altLang="ja-JP" b="1" dirty="0">
                  <a:solidFill>
                    <a:srgbClr val="FFFF00"/>
                  </a:solidFill>
                </a:endParaRPr>
              </a:p>
            </p:txBody>
          </p:sp>
        </p:grpSp>
        <p:sp>
          <p:nvSpPr>
            <p:cNvPr id="10" name="フローチャート : 結合子 9"/>
            <p:cNvSpPr>
              <a:spLocks noChangeAspect="1"/>
            </p:cNvSpPr>
            <p:nvPr/>
          </p:nvSpPr>
          <p:spPr>
            <a:xfrm>
              <a:off x="8021419" y="6334613"/>
              <a:ext cx="436867" cy="429640"/>
            </a:xfrm>
            <a:prstGeom prst="flowChartConnector">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1" name="二等辺三角形 10"/>
            <p:cNvSpPr/>
            <p:nvPr/>
          </p:nvSpPr>
          <p:spPr>
            <a:xfrm>
              <a:off x="8191998" y="6356703"/>
              <a:ext cx="105944" cy="407549"/>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9" name="グループ化 8"/>
          <p:cNvGrpSpPr/>
          <p:nvPr/>
        </p:nvGrpSpPr>
        <p:grpSpPr>
          <a:xfrm>
            <a:off x="7956376" y="1702594"/>
            <a:ext cx="899629" cy="590401"/>
            <a:chOff x="7956376" y="1702594"/>
            <a:chExt cx="899629" cy="590401"/>
          </a:xfrm>
        </p:grpSpPr>
        <p:sp>
          <p:nvSpPr>
            <p:cNvPr id="12" name="フローチャート : 結合子 11"/>
            <p:cNvSpPr>
              <a:spLocks noChangeAspect="1"/>
            </p:cNvSpPr>
            <p:nvPr/>
          </p:nvSpPr>
          <p:spPr>
            <a:xfrm>
              <a:off x="7956376" y="1702594"/>
              <a:ext cx="899629" cy="590401"/>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3" name="二等辺三角形 12"/>
            <p:cNvSpPr/>
            <p:nvPr/>
          </p:nvSpPr>
          <p:spPr>
            <a:xfrm rot="17716700">
              <a:off x="8320398" y="1604544"/>
              <a:ext cx="133289" cy="75177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4" name="二等辺三角形 13"/>
            <p:cNvSpPr/>
            <p:nvPr/>
          </p:nvSpPr>
          <p:spPr>
            <a:xfrm rot="12040912">
              <a:off x="8709577" y="2082574"/>
              <a:ext cx="77859" cy="113297"/>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15" name="グループ化 14"/>
          <p:cNvGrpSpPr/>
          <p:nvPr/>
        </p:nvGrpSpPr>
        <p:grpSpPr>
          <a:xfrm>
            <a:off x="8105775" y="4598930"/>
            <a:ext cx="877163" cy="369332"/>
            <a:chOff x="9163050" y="4656080"/>
            <a:chExt cx="877163" cy="369332"/>
          </a:xfrm>
        </p:grpSpPr>
        <p:sp>
          <p:nvSpPr>
            <p:cNvPr id="18" name="テキスト ボックス 17"/>
            <p:cNvSpPr txBox="1"/>
            <p:nvPr/>
          </p:nvSpPr>
          <p:spPr>
            <a:xfrm>
              <a:off x="9252520" y="4679601"/>
              <a:ext cx="725208" cy="322291"/>
            </a:xfrm>
            <a:prstGeom prst="rect">
              <a:avLst/>
            </a:prstGeom>
            <a:solidFill>
              <a:schemeClr val="bg1"/>
            </a:solidFill>
            <a:ln>
              <a:noFill/>
            </a:ln>
          </p:spPr>
          <p:txBody>
            <a:bodyPr wrap="square" rtlCol="0">
              <a:spAutoFit/>
            </a:bodyPr>
            <a:lstStyle/>
            <a:p>
              <a:endParaRPr kumimoji="1" lang="ja-JP" altLang="en-US" sz="2400" dirty="0"/>
            </a:p>
          </p:txBody>
        </p:sp>
        <p:sp>
          <p:nvSpPr>
            <p:cNvPr id="17" name="正方形/長方形 16"/>
            <p:cNvSpPr/>
            <p:nvPr/>
          </p:nvSpPr>
          <p:spPr>
            <a:xfrm>
              <a:off x="9163050" y="4656080"/>
              <a:ext cx="877163" cy="369332"/>
            </a:xfrm>
            <a:prstGeom prst="rect">
              <a:avLst/>
            </a:prstGeom>
          </p:spPr>
          <p:txBody>
            <a:bodyPr wrap="none">
              <a:spAutoFit/>
            </a:bodyPr>
            <a:lstStyle/>
            <a:p>
              <a:r>
                <a:rPr lang="ja-JP" altLang="en-US" dirty="0" smtClean="0"/>
                <a:t>多摩</a:t>
              </a:r>
              <a:r>
                <a:rPr lang="ja-JP" altLang="en-US" dirty="0"/>
                <a:t>川</a:t>
              </a:r>
            </a:p>
          </p:txBody>
        </p:sp>
      </p:grpSp>
      <p:sp>
        <p:nvSpPr>
          <p:cNvPr id="20" name="正方形/長方形 19"/>
          <p:cNvSpPr/>
          <p:nvPr/>
        </p:nvSpPr>
        <p:spPr>
          <a:xfrm>
            <a:off x="6085599" y="12999"/>
            <a:ext cx="3081899" cy="830997"/>
          </a:xfrm>
          <a:prstGeom prst="rect">
            <a:avLst/>
          </a:prstGeom>
          <a:solidFill>
            <a:schemeClr val="tx2">
              <a:lumMod val="40000"/>
              <a:lumOff val="60000"/>
            </a:schemeClr>
          </a:solidFill>
        </p:spPr>
        <p:txBody>
          <a:bodyPr wrap="square">
            <a:spAutoFit/>
          </a:bodyPr>
          <a:lstStyle/>
          <a:p>
            <a:pPr algn="ctr"/>
            <a:r>
              <a:rPr lang="ja-JP" altLang="en-US" sz="1600" dirty="0" smtClean="0"/>
              <a:t>桜ヶ丘公園１</a:t>
            </a:r>
            <a:r>
              <a:rPr lang="en-US" altLang="ja-JP" sz="1600" dirty="0" smtClean="0"/>
              <a:t>/</a:t>
            </a:r>
            <a:r>
              <a:rPr lang="ja-JP" altLang="en-US" sz="1600" dirty="0" smtClean="0"/>
              <a:t>２５００模型</a:t>
            </a:r>
            <a:endParaRPr lang="en-US" altLang="ja-JP" sz="1600" dirty="0" smtClean="0"/>
          </a:p>
          <a:p>
            <a:r>
              <a:rPr lang="ja-JP" altLang="en-US" sz="1600" dirty="0" smtClean="0"/>
              <a:t>スチレンボード２ｍｍ厚：標高２</a:t>
            </a:r>
            <a:r>
              <a:rPr lang="en-US" altLang="ja-JP" sz="1600" dirty="0" smtClean="0"/>
              <a:t>m</a:t>
            </a:r>
          </a:p>
          <a:p>
            <a:r>
              <a:rPr lang="ja-JP" altLang="en-US" sz="1600" dirty="0" smtClean="0"/>
              <a:t>　　　高さ</a:t>
            </a:r>
            <a:r>
              <a:rPr lang="ja-JP" altLang="en-US" sz="1600" dirty="0"/>
              <a:t>強調</a:t>
            </a:r>
            <a:r>
              <a:rPr lang="ja-JP" altLang="en-US" sz="1600" dirty="0" smtClean="0"/>
              <a:t>　　　　　２</a:t>
            </a:r>
            <a:r>
              <a:rPr lang="en-US" altLang="ja-JP" sz="1600" dirty="0" smtClean="0"/>
              <a:t>.</a:t>
            </a:r>
            <a:r>
              <a:rPr lang="ja-JP" altLang="en-US" sz="1600" dirty="0" smtClean="0"/>
              <a:t>５倍</a:t>
            </a:r>
            <a:endParaRPr lang="ja-JP" altLang="en-US" sz="1600" dirty="0"/>
          </a:p>
        </p:txBody>
      </p:sp>
    </p:spTree>
    <p:extLst>
      <p:ext uri="{BB962C8B-B14F-4D97-AF65-F5344CB8AC3E}">
        <p14:creationId xmlns:p14="http://schemas.microsoft.com/office/powerpoint/2010/main" val="365497420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グループ化 36"/>
          <p:cNvGrpSpPr/>
          <p:nvPr/>
        </p:nvGrpSpPr>
        <p:grpSpPr>
          <a:xfrm>
            <a:off x="-7877" y="34578"/>
            <a:ext cx="9122601" cy="6841950"/>
            <a:chOff x="0" y="34578"/>
            <a:chExt cx="9122601" cy="6841950"/>
          </a:xfrm>
        </p:grpSpPr>
        <p:pic>
          <p:nvPicPr>
            <p:cNvPr id="5122" name="Picture 2" descr="H:\DCIM\101MSDCF\DSC00896.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4578"/>
              <a:ext cx="9122601" cy="6841950"/>
            </a:xfrm>
            <a:prstGeom prst="rect">
              <a:avLst/>
            </a:prstGeom>
            <a:noFill/>
            <a:extLst>
              <a:ext uri="{909E8E84-426E-40DD-AFC4-6F175D3DCCD1}">
                <a14:hiddenFill xmlns:a14="http://schemas.microsoft.com/office/drawing/2010/main">
                  <a:solidFill>
                    <a:srgbClr val="FFFFFF"/>
                  </a:solidFill>
                </a14:hiddenFill>
              </a:ext>
            </a:extLst>
          </p:spPr>
        </p:pic>
        <p:grpSp>
          <p:nvGrpSpPr>
            <p:cNvPr id="36" name="グループ化 35"/>
            <p:cNvGrpSpPr/>
            <p:nvPr/>
          </p:nvGrpSpPr>
          <p:grpSpPr>
            <a:xfrm>
              <a:off x="251520" y="6107163"/>
              <a:ext cx="899629" cy="432048"/>
              <a:chOff x="251520" y="6107163"/>
              <a:chExt cx="899629" cy="432048"/>
            </a:xfrm>
          </p:grpSpPr>
          <p:grpSp>
            <p:nvGrpSpPr>
              <p:cNvPr id="38" name="グループ化 37"/>
              <p:cNvGrpSpPr/>
              <p:nvPr/>
            </p:nvGrpSpPr>
            <p:grpSpPr>
              <a:xfrm>
                <a:off x="251520" y="6107163"/>
                <a:ext cx="899629" cy="432048"/>
                <a:chOff x="251520" y="6107163"/>
                <a:chExt cx="899629" cy="432048"/>
              </a:xfrm>
            </p:grpSpPr>
            <p:sp>
              <p:nvSpPr>
                <p:cNvPr id="39" name="フローチャート : 結合子 38"/>
                <p:cNvSpPr>
                  <a:spLocks noChangeAspect="1"/>
                </p:cNvSpPr>
                <p:nvPr/>
              </p:nvSpPr>
              <p:spPr>
                <a:xfrm>
                  <a:off x="251520" y="6107163"/>
                  <a:ext cx="899629" cy="432048"/>
                </a:xfrm>
                <a:prstGeom prst="flowChartConnec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0" name="二等辺三角形 39"/>
                <p:cNvSpPr/>
                <p:nvPr/>
              </p:nvSpPr>
              <p:spPr>
                <a:xfrm rot="14748902">
                  <a:off x="614354" y="5994054"/>
                  <a:ext cx="66982" cy="65826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1" name="二等辺三角形 40"/>
                <p:cNvSpPr/>
                <p:nvPr/>
              </p:nvSpPr>
              <p:spPr>
                <a:xfrm rot="20671282">
                  <a:off x="1019745" y="6173030"/>
                  <a:ext cx="45719" cy="65818"/>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nvGrpSpPr>
              <p:cNvPr id="35" name="グループ化 34"/>
              <p:cNvGrpSpPr/>
              <p:nvPr/>
            </p:nvGrpSpPr>
            <p:grpSpPr>
              <a:xfrm>
                <a:off x="387011" y="6162236"/>
                <a:ext cx="658265" cy="194441"/>
                <a:chOff x="387011" y="6162236"/>
                <a:chExt cx="658265" cy="194441"/>
              </a:xfrm>
            </p:grpSpPr>
            <p:sp>
              <p:nvSpPr>
                <p:cNvPr id="42" name="二等辺三角形 41"/>
                <p:cNvSpPr/>
                <p:nvPr/>
              </p:nvSpPr>
              <p:spPr>
                <a:xfrm rot="14994502">
                  <a:off x="682653" y="5994053"/>
                  <a:ext cx="66982" cy="658265"/>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43" name="二等辺三角形 42"/>
                <p:cNvSpPr/>
                <p:nvPr/>
              </p:nvSpPr>
              <p:spPr>
                <a:xfrm rot="11242510">
                  <a:off x="950172" y="6162236"/>
                  <a:ext cx="45719" cy="4571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grpSp>
      <p:grpSp>
        <p:nvGrpSpPr>
          <p:cNvPr id="34" name="グループ化 33"/>
          <p:cNvGrpSpPr/>
          <p:nvPr/>
        </p:nvGrpSpPr>
        <p:grpSpPr>
          <a:xfrm>
            <a:off x="6876255" y="4263620"/>
            <a:ext cx="2238469" cy="2584854"/>
            <a:chOff x="6876255" y="4263620"/>
            <a:chExt cx="2238469" cy="2584854"/>
          </a:xfrm>
        </p:grpSpPr>
        <p:grpSp>
          <p:nvGrpSpPr>
            <p:cNvPr id="27" name="グループ化 26"/>
            <p:cNvGrpSpPr>
              <a:grpSpLocks noChangeAspect="1"/>
            </p:cNvGrpSpPr>
            <p:nvPr/>
          </p:nvGrpSpPr>
          <p:grpSpPr>
            <a:xfrm>
              <a:off x="6876255" y="4263620"/>
              <a:ext cx="2238469" cy="2584854"/>
              <a:chOff x="9540552" y="43169"/>
              <a:chExt cx="6255387" cy="7223358"/>
            </a:xfrm>
          </p:grpSpPr>
          <p:grpSp>
            <p:nvGrpSpPr>
              <p:cNvPr id="11" name="グループ化 10"/>
              <p:cNvGrpSpPr/>
              <p:nvPr/>
            </p:nvGrpSpPr>
            <p:grpSpPr>
              <a:xfrm>
                <a:off x="9540552" y="43169"/>
                <a:ext cx="6255387" cy="7223358"/>
                <a:chOff x="-2747770" y="139283"/>
                <a:chExt cx="6255387" cy="7223358"/>
              </a:xfrm>
            </p:grpSpPr>
            <p:pic>
              <p:nvPicPr>
                <p:cNvPr id="12"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2450" t="23325" r="33345" b="6457"/>
                <a:stretch/>
              </p:blipFill>
              <p:spPr bwMode="auto">
                <a:xfrm>
                  <a:off x="-2747770" y="139283"/>
                  <a:ext cx="6255387" cy="7223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正方形/長方形 12"/>
                <p:cNvSpPr/>
                <p:nvPr/>
              </p:nvSpPr>
              <p:spPr>
                <a:xfrm>
                  <a:off x="-1692696" y="863104"/>
                  <a:ext cx="4536504" cy="5806256"/>
                </a:xfrm>
                <a:prstGeom prst="rect">
                  <a:avLst/>
                </a:prstGeom>
                <a:noFill/>
                <a:ln w="317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24" name="グループ化 23"/>
              <p:cNvGrpSpPr/>
              <p:nvPr/>
            </p:nvGrpSpPr>
            <p:grpSpPr>
              <a:xfrm>
                <a:off x="12746716" y="3573016"/>
                <a:ext cx="2385414" cy="2376264"/>
                <a:chOff x="12746716" y="3573016"/>
                <a:chExt cx="2385414" cy="2376264"/>
              </a:xfrm>
            </p:grpSpPr>
            <p:cxnSp>
              <p:nvCxnSpPr>
                <p:cNvPr id="10" name="直線コネクタ 9"/>
                <p:cNvCxnSpPr/>
                <p:nvPr/>
              </p:nvCxnSpPr>
              <p:spPr>
                <a:xfrm flipV="1">
                  <a:off x="12746716" y="3750940"/>
                  <a:ext cx="178122" cy="1368152"/>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H="1">
                  <a:off x="12924838" y="3573016"/>
                  <a:ext cx="2207292" cy="177924"/>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flipV="1">
                  <a:off x="12746716" y="5119092"/>
                  <a:ext cx="2385414" cy="830188"/>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15132130" y="3573016"/>
                  <a:ext cx="0" cy="2376264"/>
                </a:xfrm>
                <a:prstGeom prst="line">
                  <a:avLst/>
                </a:prstGeom>
                <a:ln w="38100">
                  <a:solidFill>
                    <a:srgbClr val="FFFF00"/>
                  </a:solidFill>
                </a:ln>
              </p:spPr>
              <p:style>
                <a:lnRef idx="1">
                  <a:schemeClr val="accent1"/>
                </a:lnRef>
                <a:fillRef idx="0">
                  <a:schemeClr val="accent1"/>
                </a:fillRef>
                <a:effectRef idx="0">
                  <a:schemeClr val="accent1"/>
                </a:effectRef>
                <a:fontRef idx="minor">
                  <a:schemeClr val="tx1"/>
                </a:fontRef>
              </p:style>
            </p:cxnSp>
          </p:grpSp>
          <p:cxnSp>
            <p:nvCxnSpPr>
              <p:cNvPr id="29" name="直線矢印コネクタ 28"/>
              <p:cNvCxnSpPr/>
              <p:nvPr/>
            </p:nvCxnSpPr>
            <p:spPr>
              <a:xfrm>
                <a:off x="11219425" y="4004171"/>
                <a:ext cx="1198502" cy="252027"/>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grpSp>
          <p:nvGrpSpPr>
            <p:cNvPr id="28" name="グループ化 27"/>
            <p:cNvGrpSpPr/>
            <p:nvPr/>
          </p:nvGrpSpPr>
          <p:grpSpPr>
            <a:xfrm>
              <a:off x="6948264" y="6525344"/>
              <a:ext cx="276523" cy="269706"/>
              <a:chOff x="8973421" y="8087430"/>
              <a:chExt cx="436867" cy="429640"/>
            </a:xfrm>
          </p:grpSpPr>
          <p:sp>
            <p:nvSpPr>
              <p:cNvPr id="32" name="フローチャート : 結合子 31"/>
              <p:cNvSpPr>
                <a:spLocks noChangeAspect="1"/>
              </p:cNvSpPr>
              <p:nvPr/>
            </p:nvSpPr>
            <p:spPr>
              <a:xfrm>
                <a:off x="8973421" y="8087430"/>
                <a:ext cx="436867" cy="429640"/>
              </a:xfrm>
              <a:prstGeom prst="flowChartConnector">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33" name="二等辺三角形 32"/>
              <p:cNvSpPr/>
              <p:nvPr/>
            </p:nvSpPr>
            <p:spPr>
              <a:xfrm>
                <a:off x="9144000" y="8109520"/>
                <a:ext cx="105944" cy="407549"/>
              </a:xfrm>
              <a:prstGeom prs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grpSp>
      <p:sp>
        <p:nvSpPr>
          <p:cNvPr id="30" name="正方形/長方形 29"/>
          <p:cNvSpPr/>
          <p:nvPr/>
        </p:nvSpPr>
        <p:spPr>
          <a:xfrm>
            <a:off x="4716016" y="5143474"/>
            <a:ext cx="1144865" cy="369332"/>
          </a:xfrm>
          <a:prstGeom prst="rect">
            <a:avLst/>
          </a:prstGeom>
          <a:solidFill>
            <a:schemeClr val="bg1"/>
          </a:solidFill>
        </p:spPr>
        <p:txBody>
          <a:bodyPr wrap="none">
            <a:spAutoFit/>
          </a:bodyPr>
          <a:lstStyle/>
          <a:p>
            <a:r>
              <a:rPr lang="ja-JP" altLang="en-US" dirty="0" smtClean="0"/>
              <a:t>標高８７</a:t>
            </a:r>
            <a:r>
              <a:rPr lang="en-US" altLang="ja-JP" dirty="0" smtClean="0"/>
              <a:t>m</a:t>
            </a:r>
            <a:endParaRPr lang="ja-JP" altLang="en-US" dirty="0"/>
          </a:p>
        </p:txBody>
      </p:sp>
      <p:cxnSp>
        <p:nvCxnSpPr>
          <p:cNvPr id="4" name="直線矢印コネクタ 3"/>
          <p:cNvCxnSpPr>
            <a:stCxn id="30" idx="1"/>
          </p:cNvCxnSpPr>
          <p:nvPr/>
        </p:nvCxnSpPr>
        <p:spPr>
          <a:xfrm flipH="1" flipV="1">
            <a:off x="4139952" y="5013176"/>
            <a:ext cx="576064" cy="314964"/>
          </a:xfrm>
          <a:prstGeom prst="straightConnector1">
            <a:avLst/>
          </a:prstGeom>
          <a:ln w="254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3777004" y="588110"/>
            <a:ext cx="1301959" cy="369332"/>
          </a:xfrm>
          <a:prstGeom prst="rect">
            <a:avLst/>
          </a:prstGeom>
          <a:solidFill>
            <a:schemeClr val="bg1"/>
          </a:solidFill>
        </p:spPr>
        <p:txBody>
          <a:bodyPr wrap="none">
            <a:spAutoFit/>
          </a:bodyPr>
          <a:lstStyle/>
          <a:p>
            <a:r>
              <a:rPr lang="ja-JP" altLang="en-US" dirty="0" smtClean="0"/>
              <a:t>標高</a:t>
            </a:r>
            <a:r>
              <a:rPr lang="ja-JP" altLang="en-US" dirty="0"/>
              <a:t>１３６</a:t>
            </a:r>
            <a:r>
              <a:rPr lang="en-US" altLang="ja-JP" dirty="0" smtClean="0"/>
              <a:t>m</a:t>
            </a:r>
            <a:endParaRPr lang="ja-JP" altLang="en-US" dirty="0"/>
          </a:p>
        </p:txBody>
      </p:sp>
      <p:cxnSp>
        <p:nvCxnSpPr>
          <p:cNvPr id="44" name="直線矢印コネクタ 43"/>
          <p:cNvCxnSpPr/>
          <p:nvPr/>
        </p:nvCxnSpPr>
        <p:spPr>
          <a:xfrm>
            <a:off x="5004048" y="957442"/>
            <a:ext cx="284400" cy="239310"/>
          </a:xfrm>
          <a:prstGeom prst="straightConnector1">
            <a:avLst/>
          </a:prstGeom>
          <a:ln w="254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45" name="正方形/長方形 44"/>
          <p:cNvSpPr/>
          <p:nvPr/>
        </p:nvSpPr>
        <p:spPr>
          <a:xfrm>
            <a:off x="492292" y="851635"/>
            <a:ext cx="1301959" cy="369332"/>
          </a:xfrm>
          <a:prstGeom prst="rect">
            <a:avLst/>
          </a:prstGeom>
          <a:solidFill>
            <a:schemeClr val="bg1"/>
          </a:solidFill>
        </p:spPr>
        <p:txBody>
          <a:bodyPr wrap="none">
            <a:spAutoFit/>
          </a:bodyPr>
          <a:lstStyle/>
          <a:p>
            <a:r>
              <a:rPr lang="ja-JP" altLang="en-US" dirty="0" smtClean="0"/>
              <a:t>標高</a:t>
            </a:r>
            <a:r>
              <a:rPr lang="ja-JP" altLang="en-US" dirty="0"/>
              <a:t>１２６</a:t>
            </a:r>
            <a:r>
              <a:rPr lang="en-US" altLang="ja-JP" dirty="0" smtClean="0"/>
              <a:t>m</a:t>
            </a:r>
            <a:endParaRPr lang="ja-JP" altLang="en-US" dirty="0"/>
          </a:p>
        </p:txBody>
      </p:sp>
      <p:cxnSp>
        <p:nvCxnSpPr>
          <p:cNvPr id="46" name="直線矢印コネクタ 45"/>
          <p:cNvCxnSpPr/>
          <p:nvPr/>
        </p:nvCxnSpPr>
        <p:spPr>
          <a:xfrm flipH="1">
            <a:off x="827584" y="1220967"/>
            <a:ext cx="313257" cy="623857"/>
          </a:xfrm>
          <a:prstGeom prst="straightConnector1">
            <a:avLst/>
          </a:prstGeom>
          <a:ln w="254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068973" y="12999"/>
            <a:ext cx="3081899" cy="830997"/>
          </a:xfrm>
          <a:prstGeom prst="rect">
            <a:avLst/>
          </a:prstGeom>
          <a:solidFill>
            <a:schemeClr val="tx2">
              <a:lumMod val="40000"/>
              <a:lumOff val="60000"/>
            </a:schemeClr>
          </a:solidFill>
        </p:spPr>
        <p:txBody>
          <a:bodyPr wrap="square">
            <a:spAutoFit/>
          </a:bodyPr>
          <a:lstStyle/>
          <a:p>
            <a:pPr algn="ctr"/>
            <a:r>
              <a:rPr lang="ja-JP" altLang="en-US" sz="1600" dirty="0" smtClean="0"/>
              <a:t>桜ヶ丘公園１</a:t>
            </a:r>
            <a:r>
              <a:rPr lang="en-US" altLang="ja-JP" sz="1600" dirty="0" smtClean="0"/>
              <a:t>/</a:t>
            </a:r>
            <a:r>
              <a:rPr lang="ja-JP" altLang="en-US" sz="1600" dirty="0" smtClean="0"/>
              <a:t>２５００模型</a:t>
            </a:r>
            <a:endParaRPr lang="en-US" altLang="ja-JP" sz="1600" dirty="0" smtClean="0"/>
          </a:p>
          <a:p>
            <a:r>
              <a:rPr lang="ja-JP" altLang="en-US" sz="1600" dirty="0" smtClean="0"/>
              <a:t>スチレンボード２ｍｍ厚：標高２</a:t>
            </a:r>
            <a:r>
              <a:rPr lang="en-US" altLang="ja-JP" sz="1600" dirty="0" smtClean="0"/>
              <a:t>m</a:t>
            </a:r>
          </a:p>
          <a:p>
            <a:r>
              <a:rPr lang="ja-JP" altLang="en-US" sz="1600" dirty="0" smtClean="0"/>
              <a:t>　　　高さ</a:t>
            </a:r>
            <a:r>
              <a:rPr lang="ja-JP" altLang="en-US" sz="1600" dirty="0"/>
              <a:t>強調</a:t>
            </a:r>
            <a:r>
              <a:rPr lang="ja-JP" altLang="en-US" sz="1600" dirty="0" smtClean="0"/>
              <a:t>　　　　　２</a:t>
            </a:r>
            <a:r>
              <a:rPr lang="en-US" altLang="ja-JP" sz="1600" dirty="0" smtClean="0"/>
              <a:t>.</a:t>
            </a:r>
            <a:r>
              <a:rPr lang="ja-JP" altLang="en-US" sz="1600" dirty="0" smtClean="0"/>
              <a:t>５倍</a:t>
            </a:r>
            <a:endParaRPr lang="ja-JP" altLang="en-US" sz="1600" dirty="0"/>
          </a:p>
        </p:txBody>
      </p:sp>
    </p:spTree>
    <p:extLst>
      <p:ext uri="{BB962C8B-B14F-4D97-AF65-F5344CB8AC3E}">
        <p14:creationId xmlns:p14="http://schemas.microsoft.com/office/powerpoint/2010/main" val="2615963185"/>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9757</TotalTime>
  <Words>801</Words>
  <Application>Microsoft Office PowerPoint</Application>
  <PresentationFormat>画面に合わせる (4:3)</PresentationFormat>
  <Paragraphs>237</Paragraphs>
  <Slides>25</Slides>
  <Notes>5</Notes>
  <HiddenSlides>0</HiddenSlides>
  <MMClips>0</MMClips>
  <ScaleCrop>false</ScaleCrop>
  <HeadingPairs>
    <vt:vector size="4" baseType="variant">
      <vt:variant>
        <vt:lpstr>テーマ</vt:lpstr>
      </vt:variant>
      <vt:variant>
        <vt:i4>1</vt:i4>
      </vt:variant>
      <vt:variant>
        <vt:lpstr>スライド タイトル</vt:lpstr>
      </vt:variant>
      <vt:variant>
        <vt:i4>25</vt:i4>
      </vt:variant>
    </vt:vector>
  </HeadingPairs>
  <TitlesOfParts>
    <vt:vector size="26" baseType="lpstr">
      <vt:lpstr>Office ​​テーマ</vt:lpstr>
      <vt:lpstr>多摩丘陵における斜面緑地からの 夜間冷気流出に関する実測</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台地や丘陵の斜面緑地からの 夜間冷気流出に関する実測</dc:title>
  <dc:creator>Narita</dc:creator>
  <cp:lastModifiedBy>Narita</cp:lastModifiedBy>
  <cp:revision>396</cp:revision>
  <cp:lastPrinted>2013-02-05T12:37:20Z</cp:lastPrinted>
  <dcterms:created xsi:type="dcterms:W3CDTF">2012-02-25T11:11:09Z</dcterms:created>
  <dcterms:modified xsi:type="dcterms:W3CDTF">2013-03-19T08:19:34Z</dcterms:modified>
</cp:coreProperties>
</file>